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53"/>
  </p:normalViewPr>
  <p:slideViewPr>
    <p:cSldViewPr snapToGrid="0">
      <p:cViewPr varScale="1">
        <p:scale>
          <a:sx n="109" d="100"/>
          <a:sy n="109" d="100"/>
        </p:scale>
        <p:origin x="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mbar Panorama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 d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tipa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 dengan Kutip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ar atau Sal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C2D936F-E84A-83CA-1114-46B510EB0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Kontrak Perkuliahan dan RPS</a:t>
            </a: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AFDF544-1C09-8297-6548-A769AAF2E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  <a:p>
            <a:r>
              <a:rPr lang="id-ID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</a:t>
            </a:r>
            <a: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Reski Mulia., </a:t>
            </a:r>
            <a:r>
              <a:rPr lang="id-ID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M.Farm</a:t>
            </a:r>
            <a:endParaRPr lang="id-I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400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A7B71E7-A2F4-09F2-67E4-25A5B81E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latin typeface="AkayaTelivigala" pitchFamily="2" charset="77"/>
                <a:cs typeface="AkayaTelivigala" pitchFamily="2" charset="77"/>
              </a:rPr>
              <a:t>Aturan Perkuliahan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A1457A3-DD65-A26E-8D85-402CE611FB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95401" y="2508240"/>
            <a:ext cx="1000564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Keterlambatan maksimal 10 menit, lebih dari itu tidak diperkenankan mengikuti perkuliahan.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Mahasiswa wajib menjaga ketertiban dan tidak mengganggu jalannya kelas.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Kehadiran minimal 75% sebagai syarat mengikuti UAS.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Tugas harus dikumpulkan tepat waktu, keterlambatan akan dikenakan pengurangan nilai atau tidak diterima.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Dilarang melakukan plagiarisme dalam bentuk apa pun.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Mahasiswa wajib berpartisipasi aktif dalam diskusi dan kegiatan kelas.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Penggunaan HP/laptop hanya diperbolehkan untuk kepentingan perkuliahan.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Berpakaian rapi dan sopan sesuai aturan kampus.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Jika berhalangan hadir, wajib memberikan keterangan yang jelas (izin/sakit).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id-ID" altLang="id-ID" sz="1800" dirty="0">
                <a:solidFill>
                  <a:srgbClr val="000000"/>
                </a:solidFill>
                <a:latin typeface="Arial" panose="020B0604020202020204" pitchFamily="34" charset="0"/>
              </a:rPr>
              <a:t>Wajib : Laki- laki duduk di depan selama perkuliahan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75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250D4C0-E0B5-0CFA-24ED-DEF8F1953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Lanjutan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C4C0049-4995-8169-E0CE-90563B32F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err="1"/>
              <a:t>Pretest</a:t>
            </a:r>
            <a:r>
              <a:rPr lang="id-ID" dirty="0"/>
              <a:t> dan </a:t>
            </a:r>
            <a:r>
              <a:rPr lang="id-ID" dirty="0" err="1"/>
              <a:t>Postest</a:t>
            </a:r>
            <a:r>
              <a:rPr lang="id-ID" dirty="0"/>
              <a:t> </a:t>
            </a:r>
          </a:p>
          <a:p>
            <a:r>
              <a:rPr lang="id-ID" dirty="0"/>
              <a:t>Komponen Pembelajaran </a:t>
            </a:r>
          </a:p>
          <a:p>
            <a:r>
              <a:rPr lang="id-ID" dirty="0"/>
              <a:t>1. Keaktifan di kelas dan sopan santun 20 %</a:t>
            </a:r>
          </a:p>
          <a:p>
            <a:r>
              <a:rPr lang="id-ID" dirty="0"/>
              <a:t>2. Nilai Tugas 20%</a:t>
            </a:r>
          </a:p>
          <a:p>
            <a:r>
              <a:rPr lang="id-ID" dirty="0"/>
              <a:t>3. Kehadiran 10%</a:t>
            </a:r>
          </a:p>
          <a:p>
            <a:r>
              <a:rPr lang="id-ID" dirty="0"/>
              <a:t>4. UTS dan UAS 25 %</a:t>
            </a:r>
          </a:p>
        </p:txBody>
      </p:sp>
    </p:spTree>
    <p:extLst>
      <p:ext uri="{BB962C8B-B14F-4D97-AF65-F5344CB8AC3E}">
        <p14:creationId xmlns:p14="http://schemas.microsoft.com/office/powerpoint/2010/main" val="2046702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A9D95B6-ABC4-E99F-8080-B9DC4261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894" y="642162"/>
            <a:ext cx="9601196" cy="1303867"/>
          </a:xfrm>
        </p:spPr>
        <p:txBody>
          <a:bodyPr/>
          <a:lstStyle/>
          <a:p>
            <a:r>
              <a:rPr lang="id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3DBD63B-3479-052C-DFF3-D4D8EDCACC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75946" y="1738109"/>
            <a:ext cx="10240107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wajib menunjukkan sikap sopan, santun, dan menghormati dosen dalam setiap interaksi.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menggunakan bahasa yang baik dan profesional, baik secara lisan maupun tertulis (termasuk melalui pesan/</a:t>
            </a:r>
            <a:r>
              <a:rPr kumimoji="0" lang="id-ID" altLang="id-ID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chat</a:t>
            </a: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tidak memotong pembicaraan dosen dan menghargai kesempatan berbicara.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wajib memperhatikan dan mengikuti arahan dosen selama perkuliahan berlangsung.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tidak diperkenankan bersikap tidak pantas, seperti berkata kasar, meremehkan, atau menyinggung dosen.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menjaga etika dalam komunikasi digital (misalnya menghubungi dosen pada waktu yang wajar dan dengan format pesan yang sopan).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menerima kritik, saran, dan evaluasi dari dosen dengan sikap terbuka dan profesional.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menjaga integritas akademik dan tidak melakukan tindakan yang merugikan dosen maupun proses pembelajaran.</a:t>
            </a:r>
            <a:endParaRPr kumimoji="0" lang="id-ID" altLang="id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05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2102701-6902-A2FA-4DAD-FF2B59AD4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Aturan Berpakaian Mahasiswa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00B6560-D201-C73F-384E-99DD7154C1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95401" y="2492851"/>
            <a:ext cx="10251830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wajib berpakaian rapi, bersih, dan sopan selama mengikuti perkuliahan.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mengenakan pakaian yang mencerminkan etika akademik dan norma kesopanan.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 diperkenankan memakai pakaian yang terlalu terbuka, transparan, atau tidak pantas di lingkungan kampus.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dilarang menggunakan sandal, kaos tanpa kerah (untuk situasi formal), atau pakaian santai berlebihan saat perkuliahan, kecuali ditentukan lain oleh dosen.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dianjurkan memakai sepatu dan berpenampilan yang profesional.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Penggunaan atribut khusus (misalnya jas almamater) dapat diwajibkan pada pertemuan tertentu sesuai arahan dosen.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Mahasiswa menjaga </a:t>
            </a:r>
            <a:r>
              <a:rPr kumimoji="0" lang="id-ID" altLang="id-ID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kerapihan</a:t>
            </a:r>
            <a:r>
              <a:rPr kumimoji="0" lang="id-ID" altLang="id-ID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kebersihan diri selama mengikuti kegiatan perkuliahan.</a:t>
            </a:r>
            <a:endParaRPr kumimoji="0" lang="id-ID" altLang="id-ID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5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4C3818B-9F20-A229-0DF3-110D368A1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340" y="737361"/>
            <a:ext cx="9601196" cy="1303867"/>
          </a:xfrm>
        </p:spPr>
        <p:txBody>
          <a:bodyPr/>
          <a:lstStyle/>
          <a:p>
            <a:r>
              <a:rPr lang="id-ID" dirty="0"/>
              <a:t>RPS</a:t>
            </a:r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F571F130-1300-A0AA-45C9-3CCB6F37A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332" t="20791" r="8179" b="4303"/>
          <a:stretch>
            <a:fillRect/>
          </a:stretch>
        </p:blipFill>
        <p:spPr>
          <a:xfrm>
            <a:off x="1377464" y="1746736"/>
            <a:ext cx="9601197" cy="411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29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B2D065-2F55-E0B0-4F56-1B8929D91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351EDF92-5118-8F16-6047-C6B0A2CE5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290" t="31391" r="4733" b="2889"/>
          <a:stretch>
            <a:fillRect/>
          </a:stretch>
        </p:blipFill>
        <p:spPr>
          <a:xfrm>
            <a:off x="1295402" y="2660456"/>
            <a:ext cx="9226062" cy="321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96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E7304AF-9DB2-E5ED-D318-B98B8ED97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04EEC14E-1D71-F4BE-7B52-CB5B29C9E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8283" t="21144" r="7696"/>
          <a:stretch>
            <a:fillRect/>
          </a:stretch>
        </p:blipFill>
        <p:spPr>
          <a:xfrm>
            <a:off x="2192214" y="2543908"/>
            <a:ext cx="8557847" cy="353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09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22A15C2-54BC-9683-7996-AC388182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Penilaian</a:t>
            </a:r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B8346D6A-DED7-EB5B-0AE5-49F541448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7852" t="37532" r="13585" b="23170"/>
          <a:stretch>
            <a:fillRect/>
          </a:stretch>
        </p:blipFill>
        <p:spPr>
          <a:xfrm>
            <a:off x="2119085" y="2784322"/>
            <a:ext cx="8389257" cy="312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75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6A85C27-19BC-570F-F731-45574266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C12BABB-B892-E4B1-20B7-4AADA3ACA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600" dirty="0"/>
              <a:t>Sekian dan </a:t>
            </a:r>
            <a:r>
              <a:rPr lang="id-ID" sz="3600" dirty="0" err="1"/>
              <a:t>terimakasih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544378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Organik</Template>
  <TotalTime>46</TotalTime>
  <Words>392</Words>
  <Application>Microsoft Macintosh PowerPoint</Application>
  <PresentationFormat>Layar Lebar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10</vt:i4>
      </vt:variant>
    </vt:vector>
  </HeadingPairs>
  <TitlesOfParts>
    <vt:vector size="16" baseType="lpstr">
      <vt:lpstr>AkayaTelivigala</vt:lpstr>
      <vt:lpstr>Arial</vt:lpstr>
      <vt:lpstr>Garamond</vt:lpstr>
      <vt:lpstr>Times New Roman</vt:lpstr>
      <vt:lpstr>Wingdings</vt:lpstr>
      <vt:lpstr>Organik</vt:lpstr>
      <vt:lpstr>Kontrak Perkuliahan dan RPS</vt:lpstr>
      <vt:lpstr>Aturan Perkuliahan</vt:lpstr>
      <vt:lpstr>Lanjutan</vt:lpstr>
      <vt:lpstr>Etika</vt:lpstr>
      <vt:lpstr>Aturan Berpakaian Mahasiswa</vt:lpstr>
      <vt:lpstr>RPS</vt:lpstr>
      <vt:lpstr>Presentasi PowerPoint</vt:lpstr>
      <vt:lpstr>Presentasi PowerPoint</vt:lpstr>
      <vt:lpstr>Penilaian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Reski Mulia</dc:creator>
  <cp:lastModifiedBy>Reski Mulia</cp:lastModifiedBy>
  <cp:revision>1</cp:revision>
  <dcterms:created xsi:type="dcterms:W3CDTF">2026-04-03T14:46:53Z</dcterms:created>
  <dcterms:modified xsi:type="dcterms:W3CDTF">2026-04-03T15:33:33Z</dcterms:modified>
</cp:coreProperties>
</file>