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1" r:id="rId3"/>
    <p:sldId id="260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4"/>
  </p:normalViewPr>
  <p:slideViewPr>
    <p:cSldViewPr>
      <p:cViewPr varScale="1">
        <p:scale>
          <a:sx n="107" d="100"/>
          <a:sy n="107" d="100"/>
        </p:scale>
        <p:origin x="57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917A3-C796-4CD2-8C99-D0C0A285DBB9}" type="datetimeFigureOut">
              <a:rPr lang="en-US" smtClean="0"/>
              <a:t>4/3/26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7D270-3C60-4FC0-9543-464C4DEF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623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4758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9080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25"/>
          <p:cNvGrpSpPr/>
          <p:nvPr/>
        </p:nvGrpSpPr>
        <p:grpSpPr>
          <a:xfrm>
            <a:off x="0" y="-34"/>
            <a:ext cx="713232" cy="6858067"/>
            <a:chOff x="0" y="-25"/>
            <a:chExt cx="720000" cy="5143550"/>
          </a:xfrm>
        </p:grpSpPr>
        <p:sp>
          <p:nvSpPr>
            <p:cNvPr id="161" name="Google Shape;161;p25"/>
            <p:cNvSpPr/>
            <p:nvPr/>
          </p:nvSpPr>
          <p:spPr>
            <a:xfrm>
              <a:off x="0" y="3060925"/>
              <a:ext cx="720000" cy="2082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0" y="-25"/>
              <a:ext cx="720000" cy="11898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5"/>
            <p:cNvSpPr/>
            <p:nvPr/>
          </p:nvSpPr>
          <p:spPr>
            <a:xfrm>
              <a:off x="0" y="1189825"/>
              <a:ext cx="720000" cy="1871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" name="Google Shape;164;p25"/>
          <p:cNvGrpSpPr/>
          <p:nvPr/>
        </p:nvGrpSpPr>
        <p:grpSpPr>
          <a:xfrm rot="-749528">
            <a:off x="-1029880" y="1312666"/>
            <a:ext cx="2680605" cy="5843637"/>
            <a:chOff x="-1000544" y="899593"/>
            <a:chExt cx="2680676" cy="4382843"/>
          </a:xfrm>
        </p:grpSpPr>
        <p:pic>
          <p:nvPicPr>
            <p:cNvPr id="165" name="Google Shape;165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2700000">
              <a:off x="-730342" y="3116711"/>
              <a:ext cx="2140273" cy="165077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</p:pic>
        <p:pic>
          <p:nvPicPr>
            <p:cNvPr id="166" name="Google Shape;16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83822" y="1823892"/>
              <a:ext cx="490873" cy="554427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</p:pic>
        <p:pic>
          <p:nvPicPr>
            <p:cNvPr id="167" name="Google Shape;167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8609" y="899593"/>
              <a:ext cx="469561" cy="475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</p:pic>
      </p:grpSp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subTitle" idx="1"/>
          </p:nvPr>
        </p:nvSpPr>
        <p:spPr>
          <a:xfrm>
            <a:off x="5169903" y="2337600"/>
            <a:ext cx="3254100" cy="29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subTitle" idx="2"/>
          </p:nvPr>
        </p:nvSpPr>
        <p:spPr>
          <a:xfrm>
            <a:off x="1395725" y="2337600"/>
            <a:ext cx="3254100" cy="29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022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308425E-966D-41A0-A2BD-E828D68489AF}" type="datetimeFigureOut">
              <a:rPr lang="en-US" smtClean="0"/>
              <a:t>4/3/26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342CBAE-33ED-4D9B-9304-5A4A4DBC0DC9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762000"/>
            <a:ext cx="7406640" cy="1472184"/>
          </a:xfrm>
        </p:spPr>
        <p:txBody>
          <a:bodyPr/>
          <a:lstStyle/>
          <a:p>
            <a:pPr algn="ctr"/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Kontrak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Perkuliahan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352800"/>
            <a:ext cx="7406640" cy="1752600"/>
          </a:xfrm>
        </p:spPr>
        <p:txBody>
          <a:bodyPr/>
          <a:lstStyle/>
          <a:p>
            <a:pPr algn="ctr"/>
            <a:r>
              <a:rPr lang="en-US" b="1" dirty="0" err="1"/>
              <a:t>Dosen</a:t>
            </a:r>
            <a:r>
              <a:rPr lang="en-US" b="1" dirty="0"/>
              <a:t> </a:t>
            </a:r>
            <a:r>
              <a:rPr lang="en-US" b="1" dirty="0" err="1"/>
              <a:t>Pengampu</a:t>
            </a:r>
            <a:r>
              <a:rPr lang="en-US" b="1" dirty="0"/>
              <a:t> : apt.  </a:t>
            </a:r>
            <a:r>
              <a:rPr lang="en-US" b="1" dirty="0" err="1"/>
              <a:t>Reski</a:t>
            </a:r>
            <a:r>
              <a:rPr lang="en-US" b="1" dirty="0"/>
              <a:t> </a:t>
            </a:r>
            <a:r>
              <a:rPr lang="en-US" b="1" dirty="0" err="1"/>
              <a:t>Mulia</a:t>
            </a:r>
            <a:r>
              <a:rPr lang="en-US" b="1" dirty="0"/>
              <a:t>, </a:t>
            </a:r>
            <a:r>
              <a:rPr lang="en-US" b="1" dirty="0" err="1"/>
              <a:t>M.Farm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74690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96496">
            <a:off x="-587310" y="5069820"/>
            <a:ext cx="1801033" cy="233968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452" y="127605"/>
            <a:ext cx="7704000" cy="763600"/>
          </a:xfrm>
        </p:spPr>
        <p:txBody>
          <a:bodyPr/>
          <a:lstStyle/>
          <a:p>
            <a:pPr algn="ctr"/>
            <a:r>
              <a:rPr lang="en-US" dirty="0" err="1"/>
              <a:t>Kontrak</a:t>
            </a:r>
            <a:r>
              <a:rPr lang="en-US" dirty="0"/>
              <a:t> Mata </a:t>
            </a:r>
            <a:r>
              <a:rPr lang="en-US" dirty="0" err="1"/>
              <a:t>Kuliah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086480" y="1362863"/>
            <a:ext cx="7905120" cy="5315164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Kehadiran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diharapkan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100%,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maksimal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sebanyak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3x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semester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kehadiran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75%)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kurang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diperbolehkan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mengikuti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UAS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kecuali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Praktikum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!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Mengikuti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tertib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pembelajaran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keterlambatan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alasan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valid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dianggap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hadir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batas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Kali) =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lewat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Apabila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sakit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wajib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melampirkan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dokter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Pretest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sebelum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pembelajaran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Komponen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Penilaian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Keaktifan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sopan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santun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20%</a:t>
            </a:r>
          </a:p>
          <a:p>
            <a:pPr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20%</a:t>
            </a:r>
          </a:p>
          <a:p>
            <a:pPr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Kehadiran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10%</a:t>
            </a:r>
          </a:p>
          <a:p>
            <a:pPr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UTS 25%</a:t>
            </a:r>
          </a:p>
          <a:p>
            <a:pPr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UAS 25%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606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2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Tata </a:t>
            </a:r>
            <a:r>
              <a:rPr lang="en-US" dirty="0" err="1"/>
              <a:t>Tertib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dirty="0"/>
          </a:p>
        </p:txBody>
      </p:sp>
      <p:sp>
        <p:nvSpPr>
          <p:cNvPr id="346" name="Google Shape;346;p42"/>
          <p:cNvSpPr txBox="1">
            <a:spLocks noGrp="1"/>
          </p:cNvSpPr>
          <p:nvPr>
            <p:ph type="subTitle" idx="2"/>
          </p:nvPr>
        </p:nvSpPr>
        <p:spPr>
          <a:xfrm>
            <a:off x="1219200" y="1905000"/>
            <a:ext cx="7748276" cy="29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Datang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tepat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waktu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toleransi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keterlambatan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menit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diluar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itu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dianggap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hadir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Memakai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pakaian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formal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sopan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pria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kemeja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kaos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berkerah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Wajib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menggunakan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sepatu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Menjaga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ketertiban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kelas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pembelajaran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minum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boleh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main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Hp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!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MPO !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arisan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84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762000"/>
            <a:ext cx="7406640" cy="1472184"/>
          </a:xfrm>
        </p:spPr>
        <p:txBody>
          <a:bodyPr/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RPS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352800"/>
            <a:ext cx="7406640" cy="1752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Algerian" pitchFamily="82" charset="0"/>
              </a:rPr>
              <a:t>Teknologi</a:t>
            </a:r>
            <a:r>
              <a:rPr lang="en-US" sz="3200" b="1" dirty="0">
                <a:latin typeface="Algerian" pitchFamily="82" charset="0"/>
              </a:rPr>
              <a:t> </a:t>
            </a:r>
            <a:r>
              <a:rPr lang="en-US" sz="3200" b="1" dirty="0" err="1">
                <a:latin typeface="Algerian" pitchFamily="82" charset="0"/>
              </a:rPr>
              <a:t>Sediaan</a:t>
            </a:r>
            <a:r>
              <a:rPr lang="en-US" sz="3200" b="1" dirty="0">
                <a:latin typeface="Algerian" pitchFamily="82" charset="0"/>
              </a:rPr>
              <a:t> </a:t>
            </a:r>
            <a:r>
              <a:rPr lang="en-US" sz="3200" b="1" dirty="0" err="1">
                <a:latin typeface="Algerian" pitchFamily="82" charset="0"/>
              </a:rPr>
              <a:t>Steril</a:t>
            </a:r>
            <a:r>
              <a:rPr lang="en-US" sz="3200" b="1" dirty="0">
                <a:latin typeface="Algerian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5938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0" t="13919" r="7480" b="11415"/>
          <a:stretch/>
        </p:blipFill>
        <p:spPr bwMode="auto">
          <a:xfrm>
            <a:off x="228600" y="228600"/>
            <a:ext cx="8653348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744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 t="13949" r="7282" b="11713"/>
          <a:stretch/>
        </p:blipFill>
        <p:spPr bwMode="auto">
          <a:xfrm>
            <a:off x="0" y="304800"/>
            <a:ext cx="9144000" cy="637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9874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6" t="14277" r="7590" b="10728"/>
          <a:stretch/>
        </p:blipFill>
        <p:spPr bwMode="auto">
          <a:xfrm>
            <a:off x="0" y="429063"/>
            <a:ext cx="9144000" cy="642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2960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6" t="13456" r="7351" b="12370"/>
          <a:stretch/>
        </p:blipFill>
        <p:spPr bwMode="auto">
          <a:xfrm>
            <a:off x="286044" y="304800"/>
            <a:ext cx="8726658" cy="635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283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0" t="40533" r="7180" b="13354"/>
          <a:stretch/>
        </p:blipFill>
        <p:spPr bwMode="auto">
          <a:xfrm>
            <a:off x="337623" y="1371600"/>
            <a:ext cx="8834512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119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Terimakasih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2596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34</TotalTime>
  <Words>167</Words>
  <Application>Microsoft Macintosh PowerPoint</Application>
  <PresentationFormat>Tampilan Layar (4:3)</PresentationFormat>
  <Paragraphs>27</Paragraphs>
  <Slides>10</Slides>
  <Notes>2</Notes>
  <HiddenSlides>0</HiddenSlides>
  <MMClips>0</MMClips>
  <ScaleCrop>false</ScaleCrop>
  <HeadingPairs>
    <vt:vector size="6" baseType="variant">
      <vt:variant>
        <vt:lpstr>Font Dipakai</vt:lpstr>
      </vt:variant>
      <vt:variant>
        <vt:i4>7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10</vt:i4>
      </vt:variant>
    </vt:vector>
  </HeadingPairs>
  <TitlesOfParts>
    <vt:vector size="18" baseType="lpstr">
      <vt:lpstr>Algerian</vt:lpstr>
      <vt:lpstr>Calibri</vt:lpstr>
      <vt:lpstr>Gill Sans MT</vt:lpstr>
      <vt:lpstr>Times New Roman</vt:lpstr>
      <vt:lpstr>Verdana</vt:lpstr>
      <vt:lpstr>Wingdings</vt:lpstr>
      <vt:lpstr>Wingdings 2</vt:lpstr>
      <vt:lpstr>Solstice</vt:lpstr>
      <vt:lpstr>Kontrak Perkuliahan </vt:lpstr>
      <vt:lpstr>Kontrak Mata Kuliah</vt:lpstr>
      <vt:lpstr>Tata Tertib Pembelajaran</vt:lpstr>
      <vt:lpstr>RPS 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Kontrak Perkuliahan</dc:title>
  <dc:creator>USER</dc:creator>
  <cp:lastModifiedBy>Reski Mulia</cp:lastModifiedBy>
  <cp:revision>4</cp:revision>
  <dcterms:created xsi:type="dcterms:W3CDTF">2025-04-10T02:10:55Z</dcterms:created>
  <dcterms:modified xsi:type="dcterms:W3CDTF">2026-04-04T03:00:19Z</dcterms:modified>
</cp:coreProperties>
</file>