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60" autoAdjust="0"/>
    <p:restoredTop sz="94660"/>
  </p:normalViewPr>
  <p:slideViewPr>
    <p:cSldViewPr snapToGrid="0">
      <p:cViewPr varScale="1">
        <p:scale>
          <a:sx n="39" d="100"/>
          <a:sy n="39" d="100"/>
        </p:scale>
        <p:origin x="6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09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9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92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5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1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7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9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6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1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0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7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323357F-87DA-40CA-9EF2-FA689593BA0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2FCF684-F122-4A4A-BE0F-164B754B9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itimuslimawud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734095"/>
            <a:ext cx="9966960" cy="292608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Siti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Muslima</a:t>
            </a:r>
            <a:r>
              <a:rPr lang="en-US" dirty="0" smtClean="0">
                <a:solidFill>
                  <a:schemeClr val="tx1"/>
                </a:solidFill>
              </a:rPr>
              <a:t> W </a:t>
            </a:r>
            <a:r>
              <a:rPr lang="en-US" dirty="0" err="1" smtClean="0">
                <a:solidFill>
                  <a:schemeClr val="tx1"/>
                </a:solidFill>
              </a:rPr>
              <a:t>Udi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Email : </a:t>
            </a:r>
            <a:r>
              <a:rPr lang="en-US" dirty="0" smtClean="0">
                <a:solidFill>
                  <a:srgbClr val="00B0F0"/>
                </a:solidFill>
                <a:hlinkClick r:id="rId2"/>
              </a:rPr>
              <a:t>sitimuslimawudi@gmail.com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No.Hp</a:t>
            </a:r>
            <a:r>
              <a:rPr lang="en-US" dirty="0" smtClean="0">
                <a:solidFill>
                  <a:schemeClr val="tx1"/>
                </a:solidFill>
              </a:rPr>
              <a:t> : 082188864829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4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96065"/>
            <a:ext cx="10515600" cy="36808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endParaRPr lang="en-US" sz="3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6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65205" y="2699308"/>
            <a:ext cx="105156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Prinsip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asuhan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pedoman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dasar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digunakan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memberikan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sepanjang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siklus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kehidupannya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Asuhan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diberikan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profesional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berorientasi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kebutuhan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klien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5431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838200" y="2059042"/>
            <a:ext cx="1109842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Memberikan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berkualitas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bayi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Mencegah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komplikasi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kehamilan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persalinan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nifas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Memberikan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menghargai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20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427532" y="2522428"/>
            <a:ext cx="804739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Berpusat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klien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(Women centered care)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Menghargai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hak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martabat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Asuhan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komprehensif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berkesinambungan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Berdasarkan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evidence based practice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Promotif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preventif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kolaborasi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Menjaga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kerahasiaan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klien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47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 Penerapan Prinsip Asuhan Kebidanan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40259" y="2281626"/>
            <a:ext cx="10602097" cy="324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memberikan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konseling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kehamilan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jelas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menghormati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keputusan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terkait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metode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persalinan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melakukan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deteksi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dini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komplikasi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kehamilan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bekerja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dokter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bila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terdapat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komplikasi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19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endParaRPr lang="en-US" sz="2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  ?</a:t>
            </a:r>
          </a:p>
          <a:p>
            <a:pPr marL="45720" indent="0" algn="ctr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ADA PERTANYAAN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6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43526" y="2192286"/>
            <a:ext cx="10074994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Asuhan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holistik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melihat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menyeluruh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fisik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psikologis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spiritual).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berfokus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penyakit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tetapi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kesejahteraan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keseluruhan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0950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99" y="458183"/>
            <a:ext cx="9875520" cy="135636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42999" y="1814543"/>
            <a:ext cx="1007693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fisik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pemeriksaan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janin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psikologis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kondisi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emosional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dukungan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keluarga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lingkungan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spiritual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kepercayaan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nilai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budaya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01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Kebidanan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43000" y="2184663"/>
            <a:ext cx="9761838" cy="259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bayi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Memberikan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menyeluruh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kenyamanan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kepuasan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Mencegah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komplikasi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sejak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dini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95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Penerapan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Asuhan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Holistik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43000" y="2183875"/>
            <a:ext cx="987552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Konseling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kehamilan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Senam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hamil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Edukasi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nutrisi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hamil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Dukungan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psikologis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saat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persalinan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Perawatan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nifas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bayi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baru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lahir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616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BAHAN DISKUSI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130040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hamil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pemeriksaan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kebiasaan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mengonsumsi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bergizi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mengonsumsi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pemeriksaan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seharusnya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Prinsip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asuhan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kebidanan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perlu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diterapkan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kasus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  <a:p>
            <a:pPr marL="457200" lvl="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Bagaimana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bidan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memberikan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edukasi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kesehatan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kepada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ibu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  <a:p>
            <a:pPr marL="457200" lvl="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Bagaimana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penerapan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asuhan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kebidanan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holistik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kasus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  <a:p>
            <a:pPr marL="502920" indent="-457200" algn="just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29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Kesimpulan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3124" y="2291140"/>
            <a:ext cx="10898659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Asuhan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mengikuti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prinsip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profesional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berpusat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klien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Pelayanan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kebidanan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dilakukan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holistik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memperhatikan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fisik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psikologis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spiritual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Tujuan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utamanya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ibu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bayi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454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338384"/>
            <a:ext cx="9872871" cy="1752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8800" b="1" dirty="0" smtClean="0">
                <a:latin typeface="Algerian" panose="04020705040A02060702" pitchFamily="82" charset="0"/>
              </a:rPr>
              <a:t>TERIMA KASIH</a:t>
            </a:r>
            <a:endParaRPr lang="en-US" sz="88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1143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22</TotalTime>
  <Words>384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Algerian</vt:lpstr>
      <vt:lpstr>Arial</vt:lpstr>
      <vt:lpstr>Corbel</vt:lpstr>
      <vt:lpstr>Basis</vt:lpstr>
      <vt:lpstr>Prinsip asuhan dan asuhan kebidanan holistik</vt:lpstr>
      <vt:lpstr>Pokok Bahasan</vt:lpstr>
      <vt:lpstr>Pengertian Prinsip Asuhan Kebidanan</vt:lpstr>
      <vt:lpstr>Tujuan Prinsip Asuhan Kebidanan</vt:lpstr>
      <vt:lpstr>Prinsip Asuhan Kebidanan</vt:lpstr>
      <vt:lpstr>Contoh Penerapan Prinsip Asuhan Kebidanan</vt:lpstr>
      <vt:lpstr>PowerPoint Presentation</vt:lpstr>
      <vt:lpstr>Pengertian Asuhan Kebidanan Holistik</vt:lpstr>
      <vt:lpstr>Komponen Asuhan Kebidanan Holistik</vt:lpstr>
      <vt:lpstr>Tujuan Asuhan Kebidanan Holistik</vt:lpstr>
      <vt:lpstr>Contoh Penerapan Asuhan Holistik</vt:lpstr>
      <vt:lpstr>BAHAN DISKUSI</vt:lpstr>
      <vt:lpstr>Kesimpulan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2026-03-10T01:33:58Z</dcterms:created>
  <dcterms:modified xsi:type="dcterms:W3CDTF">2026-03-10T01:56:41Z</dcterms:modified>
</cp:coreProperties>
</file>