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media/image2.jpg" ContentType="image/jpeg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9" r:id="rId3"/>
  </p:sldMasterIdLst>
  <p:sldIdLst>
    <p:sldId id="256" r:id="rId4"/>
    <p:sldId id="257" r:id="rId5"/>
    <p:sldId id="258" r:id="rId6"/>
    <p:sldId id="259" r:id="rId7"/>
    <p:sldId id="260" r:id="rId8"/>
    <p:sldId id="268" r:id="rId9"/>
    <p:sldId id="269" r:id="rId10"/>
    <p:sldId id="270" r:id="rId11"/>
    <p:sldId id="274" r:id="rId12"/>
    <p:sldId id="275" r:id="rId13"/>
    <p:sldId id="271" r:id="rId14"/>
    <p:sldId id="272" r:id="rId15"/>
    <p:sldId id="273" r:id="rId16"/>
    <p:sldId id="280" r:id="rId17"/>
    <p:sldId id="263" r:id="rId18"/>
    <p:sldId id="276" r:id="rId19"/>
    <p:sldId id="284" r:id="rId20"/>
    <p:sldId id="283" r:id="rId21"/>
    <p:sldId id="266" r:id="rId22"/>
    <p:sldId id="281" r:id="rId23"/>
    <p:sldId id="267" r:id="rId24"/>
    <p:sldId id="287" r:id="rId25"/>
    <p:sldId id="289" r:id="rId26"/>
    <p:sldId id="285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9" r:id="rId35"/>
    <p:sldId id="304" r:id="rId36"/>
    <p:sldId id="300" r:id="rId37"/>
    <p:sldId id="301" r:id="rId38"/>
    <p:sldId id="302" r:id="rId39"/>
    <p:sldId id="305" r:id="rId40"/>
    <p:sldId id="306" r:id="rId41"/>
    <p:sldId id="308" r:id="rId42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778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1">
                <a:solidFill>
                  <a:srgbClr val="13173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500" b="0" i="0">
                <a:solidFill>
                  <a:srgbClr val="BEC6A2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0787" y="1206245"/>
            <a:ext cx="14411492" cy="15844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0787" y="3029324"/>
            <a:ext cx="6967728" cy="1202915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3300" b="0" cap="all" baseline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0787" y="4236404"/>
            <a:ext cx="6967728" cy="39666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18543" y="3034505"/>
            <a:ext cx="6967728" cy="120335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3300" b="0" cap="all" baseline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618543" y="4232237"/>
            <a:ext cx="6967728" cy="39560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cxnSp>
        <p:nvCxnSpPr>
          <p:cNvPr id="29" name="Straight Connector 28"/>
          <p:cNvCxnSpPr/>
          <p:nvPr/>
        </p:nvCxnSpPr>
        <p:spPr>
          <a:xfrm>
            <a:off x="2180844" y="2770632"/>
            <a:ext cx="144112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8807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cxnSp>
        <p:nvCxnSpPr>
          <p:cNvPr id="25" name="Straight Connector 24"/>
          <p:cNvCxnSpPr/>
          <p:nvPr/>
        </p:nvCxnSpPr>
        <p:spPr>
          <a:xfrm>
            <a:off x="2180844" y="2770632"/>
            <a:ext cx="144112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33260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715619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007" y="1198460"/>
            <a:ext cx="4909649" cy="3370676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65571" y="1198461"/>
            <a:ext cx="9018705" cy="6988239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67007" y="4808237"/>
            <a:ext cx="4912520" cy="3372272"/>
          </a:xfrm>
        </p:spPr>
        <p:txBody>
          <a:bodyPr/>
          <a:lstStyle>
            <a:lvl1pPr marL="0" indent="0" algn="l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cxnSp>
        <p:nvCxnSpPr>
          <p:cNvPr id="17" name="Straight Connector 16"/>
          <p:cNvCxnSpPr/>
          <p:nvPr/>
        </p:nvCxnSpPr>
        <p:spPr>
          <a:xfrm>
            <a:off x="2172420" y="4808237"/>
            <a:ext cx="490423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2553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1216081" y="723256"/>
            <a:ext cx="6111800" cy="7723652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6809" y="1694270"/>
            <a:ext cx="8298492" cy="2745876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186584" y="1683814"/>
            <a:ext cx="4186757" cy="5799491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75494" y="4718988"/>
            <a:ext cx="8286606" cy="3005613"/>
          </a:xfrm>
        </p:spPr>
        <p:txBody>
          <a:bodyPr>
            <a:normAutofit/>
          </a:bodyPr>
          <a:lstStyle>
            <a:lvl1pPr marL="0" indent="0" algn="l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71074" y="8204785"/>
            <a:ext cx="8291027" cy="480185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71073" y="477961"/>
            <a:ext cx="8311506" cy="481397"/>
          </a:xfr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cxnSp>
        <p:nvCxnSpPr>
          <p:cNvPr id="31" name="Straight Connector 30"/>
          <p:cNvCxnSpPr/>
          <p:nvPr/>
        </p:nvCxnSpPr>
        <p:spPr>
          <a:xfrm>
            <a:off x="2171074" y="4715408"/>
            <a:ext cx="829102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87852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cxnSp>
        <p:nvCxnSpPr>
          <p:cNvPr id="26" name="Straight Connector 25"/>
          <p:cNvCxnSpPr/>
          <p:nvPr/>
        </p:nvCxnSpPr>
        <p:spPr>
          <a:xfrm>
            <a:off x="2180844" y="2770632"/>
            <a:ext cx="144112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16643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158667" y="1198460"/>
            <a:ext cx="2423613" cy="6989834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67008" y="1198460"/>
            <a:ext cx="11743245" cy="69898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158667" y="1198460"/>
            <a:ext cx="0" cy="6989834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7676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1">
                <a:solidFill>
                  <a:srgbClr val="13173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107152" y="2934405"/>
            <a:ext cx="6671944" cy="5759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50" b="0" i="1">
                <a:solidFill>
                  <a:srgbClr val="1B253B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0179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56778-F52A-5E19-8704-2A97DEF916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819B97-C18B-53AC-B646-DDAA40DC7D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761DB-AD1A-8A1E-5EEB-90AD540E7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EB46C6-AD9C-4C58-2ECB-3F7DCFC19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337C87-2BB7-3804-C3BE-B90C8C5BE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305032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651B1-3662-7CFE-CE23-5E22D471B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C11ACB-08DE-A40D-3063-47805E8C55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EE8A23-9433-5313-95E2-E357290B2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A97124-B390-DDFA-4A90-C2CD3964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9EE60A-80F8-F27C-BB74-35E81E002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16412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1">
                <a:solidFill>
                  <a:srgbClr val="13173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9500" b="0" i="0">
                <a:solidFill>
                  <a:srgbClr val="BEC6A2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32462-9377-7213-4F41-68B2ADD7D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71B007-E298-F8B4-0430-A1A5AA9E12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08C5B-8687-3EBE-0EC4-13BE7BBC5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19D6A-39F9-96D3-4AE9-4F83250BB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0658F9-5C3E-3052-9554-AC3984C82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303662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87EB0-A2AF-5D3D-2391-BD897CD4A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414A0-CA29-B149-89E1-8AECAFE167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516114-8E25-524C-C087-60FC7A6ABB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F4807C-A5A8-FE09-434D-239679B3B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F467E8-5478-3913-108C-840E43DF2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16317B-3AE4-721D-9084-F04ED49A7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44974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2745B-9185-F7BA-461F-F9D16C77B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7D51CD-3F8E-B8F4-3DBB-63B07634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F45DF1-182C-5A02-390C-AD9B2EA989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E83A6A-D769-8A0C-8024-8865E666C5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202F7E-1A3D-CCF1-4321-8CB27E26E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E53299-B33F-15BE-D1E1-B986AFEA9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C56D0C-F317-D93E-3E70-FCF636DC5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0D9EDA-4E9C-2096-C905-A4A44FAD7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173160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B785A-DB50-FAC8-F60F-BF961F59C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1A8371-8671-740D-186A-A6F309CA7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B0D742-9471-4675-C6EE-D2C755497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92DC7C-77DA-F628-68C9-54C2D5EF0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786149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818E23-67A9-1681-5EB1-9CA358B5D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D6B614-D6E5-8CED-B557-C6C9671D6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12C255-4B82-EA8E-C923-FACBD794E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977528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0A327-7A31-2D5A-F295-1ED322127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FC009-F5F0-0580-62E0-CADBBDF96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F175A3-B18D-B813-515D-57621F237E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23ACB9-61C1-60C3-3DFD-DE371A994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0ECC2C-1AB2-2BB6-EEDC-A017D3DEA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A99CC4-1D7B-F841-28A1-8349C5302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790860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2D8AC-02B4-335D-FDF2-6BF0DB265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384BC2-1B3A-033B-AD57-5F6102BD97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67298D-6D07-6F68-ED35-68D39EA18C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E74FE6-FDF6-A257-3987-84B24AED3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03A1B4-24BD-F976-4D6B-FFBDEFE6F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E83B6D-4720-8D27-EB9A-30129CE03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470196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FC3FE-4E0B-5A62-EBCC-EC4567589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2AD8A0-001E-1C41-0617-AE08056130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04A51-F1ED-DC1A-0B48-0F8191422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AD3DB2-943A-5A04-C851-BA1FC5785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EE947B-2FCF-F8C8-34CC-95DA78B69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859518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D3A170-9F85-71E8-D2D7-0C1D4F5B2E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C17E70-D42D-F705-EDE5-83B841E626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C3CE23-8071-33E9-3BB3-299E092C7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712A4-B341-3B0A-F7CA-71923A0F7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018729-96F4-CEE4-1F04-D9717DBB8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05206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4542828" y="935571"/>
            <a:ext cx="826769" cy="826769"/>
          </a:xfrm>
          <a:custGeom>
            <a:avLst/>
            <a:gdLst/>
            <a:ahLst/>
            <a:cxnLst/>
            <a:rect l="l" t="t" r="r" b="b"/>
            <a:pathLst>
              <a:path w="826769" h="826769">
                <a:moveTo>
                  <a:pt x="413255" y="826511"/>
                </a:moveTo>
                <a:lnTo>
                  <a:pt x="365061" y="823731"/>
                </a:lnTo>
                <a:lnTo>
                  <a:pt x="318500" y="815597"/>
                </a:lnTo>
                <a:lnTo>
                  <a:pt x="273882" y="802419"/>
                </a:lnTo>
                <a:lnTo>
                  <a:pt x="231516" y="784507"/>
                </a:lnTo>
                <a:lnTo>
                  <a:pt x="191714" y="762172"/>
                </a:lnTo>
                <a:lnTo>
                  <a:pt x="154785" y="735723"/>
                </a:lnTo>
                <a:lnTo>
                  <a:pt x="121040" y="705471"/>
                </a:lnTo>
                <a:lnTo>
                  <a:pt x="90787" y="671726"/>
                </a:lnTo>
                <a:lnTo>
                  <a:pt x="64339" y="634797"/>
                </a:lnTo>
                <a:lnTo>
                  <a:pt x="42003" y="594995"/>
                </a:lnTo>
                <a:lnTo>
                  <a:pt x="24092" y="552629"/>
                </a:lnTo>
                <a:lnTo>
                  <a:pt x="10914" y="508011"/>
                </a:lnTo>
                <a:lnTo>
                  <a:pt x="2780" y="461450"/>
                </a:lnTo>
                <a:lnTo>
                  <a:pt x="0" y="413255"/>
                </a:lnTo>
                <a:lnTo>
                  <a:pt x="2780" y="365061"/>
                </a:lnTo>
                <a:lnTo>
                  <a:pt x="10914" y="318500"/>
                </a:lnTo>
                <a:lnTo>
                  <a:pt x="24092" y="273881"/>
                </a:lnTo>
                <a:lnTo>
                  <a:pt x="42003" y="231516"/>
                </a:lnTo>
                <a:lnTo>
                  <a:pt x="64339" y="191714"/>
                </a:lnTo>
                <a:lnTo>
                  <a:pt x="90787" y="154785"/>
                </a:lnTo>
                <a:lnTo>
                  <a:pt x="121040" y="121039"/>
                </a:lnTo>
                <a:lnTo>
                  <a:pt x="154785" y="90787"/>
                </a:lnTo>
                <a:lnTo>
                  <a:pt x="191714" y="64338"/>
                </a:lnTo>
                <a:lnTo>
                  <a:pt x="231516" y="42003"/>
                </a:lnTo>
                <a:lnTo>
                  <a:pt x="273882" y="24092"/>
                </a:lnTo>
                <a:lnTo>
                  <a:pt x="318500" y="10914"/>
                </a:lnTo>
                <a:lnTo>
                  <a:pt x="365061" y="2780"/>
                </a:lnTo>
                <a:lnTo>
                  <a:pt x="413255" y="0"/>
                </a:lnTo>
                <a:lnTo>
                  <a:pt x="461450" y="2780"/>
                </a:lnTo>
                <a:lnTo>
                  <a:pt x="508011" y="10914"/>
                </a:lnTo>
                <a:lnTo>
                  <a:pt x="552629" y="24092"/>
                </a:lnTo>
                <a:lnTo>
                  <a:pt x="594995" y="42003"/>
                </a:lnTo>
                <a:lnTo>
                  <a:pt x="634797" y="64338"/>
                </a:lnTo>
                <a:lnTo>
                  <a:pt x="671726" y="90787"/>
                </a:lnTo>
                <a:lnTo>
                  <a:pt x="705471" y="121039"/>
                </a:lnTo>
                <a:lnTo>
                  <a:pt x="735723" y="154785"/>
                </a:lnTo>
                <a:lnTo>
                  <a:pt x="762172" y="191714"/>
                </a:lnTo>
                <a:lnTo>
                  <a:pt x="784507" y="231516"/>
                </a:lnTo>
                <a:lnTo>
                  <a:pt x="802419" y="273881"/>
                </a:lnTo>
                <a:lnTo>
                  <a:pt x="815596" y="318500"/>
                </a:lnTo>
                <a:lnTo>
                  <a:pt x="823730" y="365061"/>
                </a:lnTo>
                <a:lnTo>
                  <a:pt x="826511" y="413255"/>
                </a:lnTo>
                <a:lnTo>
                  <a:pt x="823730" y="461450"/>
                </a:lnTo>
                <a:lnTo>
                  <a:pt x="815596" y="508011"/>
                </a:lnTo>
                <a:lnTo>
                  <a:pt x="802419" y="552629"/>
                </a:lnTo>
                <a:lnTo>
                  <a:pt x="784507" y="594995"/>
                </a:lnTo>
                <a:lnTo>
                  <a:pt x="762172" y="634797"/>
                </a:lnTo>
                <a:lnTo>
                  <a:pt x="735723" y="671726"/>
                </a:lnTo>
                <a:lnTo>
                  <a:pt x="705471" y="705471"/>
                </a:lnTo>
                <a:lnTo>
                  <a:pt x="671726" y="735723"/>
                </a:lnTo>
                <a:lnTo>
                  <a:pt x="634797" y="762172"/>
                </a:lnTo>
                <a:lnTo>
                  <a:pt x="594995" y="784507"/>
                </a:lnTo>
                <a:lnTo>
                  <a:pt x="552629" y="802419"/>
                </a:lnTo>
                <a:lnTo>
                  <a:pt x="508011" y="815597"/>
                </a:lnTo>
                <a:lnTo>
                  <a:pt x="461450" y="823731"/>
                </a:lnTo>
                <a:lnTo>
                  <a:pt x="413255" y="826511"/>
                </a:lnTo>
                <a:close/>
              </a:path>
            </a:pathLst>
          </a:custGeom>
          <a:solidFill>
            <a:srgbClr val="BEC6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1">
                <a:solidFill>
                  <a:srgbClr val="13173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107152" y="2934405"/>
            <a:ext cx="6671944" cy="5759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50" b="0" i="1">
                <a:solidFill>
                  <a:srgbClr val="1B253B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1">
                <a:solidFill>
                  <a:srgbClr val="13173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6669" y="1203448"/>
            <a:ext cx="12955610" cy="3812147"/>
          </a:xfrm>
        </p:spPr>
        <p:txBody>
          <a:bodyPr bIns="0" anchor="b">
            <a:normAutofit/>
          </a:bodyPr>
          <a:lstStyle>
            <a:lvl1pPr algn="l">
              <a:defRPr sz="99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6670" y="5296807"/>
            <a:ext cx="12955608" cy="1466432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2700" b="0" cap="all" baseline="0">
                <a:solidFill>
                  <a:schemeClr val="tx1"/>
                </a:solidFill>
              </a:defRPr>
            </a:lvl1pPr>
            <a:lvl2pPr marL="685800" indent="0" algn="ctr">
              <a:buNone/>
              <a:defRPr sz="27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4751" y="493961"/>
            <a:ext cx="7460873" cy="463802"/>
          </a:xfr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56497" y="1198460"/>
            <a:ext cx="1216529" cy="755367"/>
          </a:xfrm>
        </p:spPr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3626670" y="5292813"/>
            <a:ext cx="1295560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0836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cxnSp>
        <p:nvCxnSpPr>
          <p:cNvPr id="33" name="Straight Connector 32"/>
          <p:cNvCxnSpPr/>
          <p:nvPr/>
        </p:nvCxnSpPr>
        <p:spPr>
          <a:xfrm>
            <a:off x="2180844" y="2770632"/>
            <a:ext cx="144112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7768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1359" y="2634195"/>
            <a:ext cx="12964731" cy="2831925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81359" y="5709293"/>
            <a:ext cx="12945669" cy="1519394"/>
          </a:xfrm>
        </p:spPr>
        <p:txBody>
          <a:bodyPr tIns="91440">
            <a:normAutofit/>
          </a:bodyPr>
          <a:lstStyle>
            <a:lvl1pPr marL="0" indent="0" algn="l">
              <a:buNone/>
              <a:defRPr sz="2700">
                <a:solidFill>
                  <a:schemeClr val="tx1"/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2181359" y="5707478"/>
            <a:ext cx="1294566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7412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3826" y="1207334"/>
            <a:ext cx="14408453" cy="15889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70997" y="3016318"/>
            <a:ext cx="6967728" cy="51728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20657" y="3026015"/>
            <a:ext cx="6967728" cy="5162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cxnSp>
        <p:nvCxnSpPr>
          <p:cNvPr id="35" name="Straight Connector 34"/>
          <p:cNvCxnSpPr/>
          <p:nvPr/>
        </p:nvCxnSpPr>
        <p:spPr>
          <a:xfrm>
            <a:off x="2180844" y="2770632"/>
            <a:ext cx="144112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3435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73134" y="1557481"/>
            <a:ext cx="5233034" cy="1587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1">
                <a:solidFill>
                  <a:srgbClr val="13173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83081" y="1677255"/>
            <a:ext cx="8406765" cy="25736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500" b="0" i="0">
                <a:solidFill>
                  <a:srgbClr val="BEC6A2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029215"/>
            <a:ext cx="18288000" cy="615891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9189720"/>
            <a:ext cx="18288000" cy="111442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7369" y="1206779"/>
            <a:ext cx="14404913" cy="15738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7369" y="3023599"/>
            <a:ext cx="14404913" cy="5175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331208" y="495555"/>
            <a:ext cx="5251073" cy="4638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7369" y="493961"/>
            <a:ext cx="8908254" cy="4638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0091" y="1198460"/>
            <a:ext cx="1216529" cy="755367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42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9192620"/>
            <a:ext cx="18288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6365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48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120000"/>
        </a:lnSpc>
        <a:spcBef>
          <a:spcPts val="1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3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7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1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C81AE6-E4B6-7B0B-6A30-82043A7DB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845B99-0238-E34B-1BD4-9667FD783A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9FDADC-1686-7878-6619-86F9C28C56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79DAC-2907-709B-454F-181B6C503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79BD46-0E60-C20B-9D26-83D623FC28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72066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251" y="16265"/>
            <a:ext cx="18281194" cy="10270492"/>
            <a:chOff x="7251" y="16265"/>
            <a:chExt cx="18281194" cy="10270492"/>
          </a:xfrm>
        </p:grpSpPr>
        <p:sp>
          <p:nvSpPr>
            <p:cNvPr id="3" name="object 3"/>
            <p:cNvSpPr/>
            <p:nvPr/>
          </p:nvSpPr>
          <p:spPr>
            <a:xfrm>
              <a:off x="1546945" y="1510727"/>
              <a:ext cx="0" cy="2837180"/>
            </a:xfrm>
            <a:custGeom>
              <a:avLst/>
              <a:gdLst/>
              <a:ahLst/>
              <a:cxnLst/>
              <a:rect l="l" t="t" r="r" b="b"/>
              <a:pathLst>
                <a:path h="2837179">
                  <a:moveTo>
                    <a:pt x="0" y="2836713"/>
                  </a:moveTo>
                  <a:lnTo>
                    <a:pt x="0" y="0"/>
                  </a:lnTo>
                </a:path>
              </a:pathLst>
            </a:custGeom>
            <a:ln w="114299">
              <a:solidFill>
                <a:srgbClr val="4A52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150910" y="5143829"/>
              <a:ext cx="3137535" cy="4509135"/>
            </a:xfrm>
            <a:custGeom>
              <a:avLst/>
              <a:gdLst/>
              <a:ahLst/>
              <a:cxnLst/>
              <a:rect l="l" t="t" r="r" b="b"/>
              <a:pathLst>
                <a:path w="3137534" h="4509134">
                  <a:moveTo>
                    <a:pt x="3137027" y="1235341"/>
                  </a:moveTo>
                  <a:lnTo>
                    <a:pt x="529628" y="3842613"/>
                  </a:lnTo>
                  <a:lnTo>
                    <a:pt x="1195590" y="4508589"/>
                  </a:lnTo>
                  <a:lnTo>
                    <a:pt x="3137027" y="2567152"/>
                  </a:lnTo>
                  <a:lnTo>
                    <a:pt x="3137027" y="1235341"/>
                  </a:lnTo>
                  <a:close/>
                </a:path>
                <a:path w="3137534" h="4509134">
                  <a:moveTo>
                    <a:pt x="3137027" y="0"/>
                  </a:moveTo>
                  <a:lnTo>
                    <a:pt x="0" y="3137027"/>
                  </a:lnTo>
                  <a:lnTo>
                    <a:pt x="267512" y="3404552"/>
                  </a:lnTo>
                  <a:lnTo>
                    <a:pt x="3137027" y="535165"/>
                  </a:lnTo>
                  <a:lnTo>
                    <a:pt x="3137027" y="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997007" y="8995493"/>
              <a:ext cx="1290955" cy="1290955"/>
            </a:xfrm>
            <a:custGeom>
              <a:avLst/>
              <a:gdLst/>
              <a:ahLst/>
              <a:cxnLst/>
              <a:rect l="l" t="t" r="r" b="b"/>
              <a:pathLst>
                <a:path w="1290955" h="1290954">
                  <a:moveTo>
                    <a:pt x="0" y="1290934"/>
                  </a:moveTo>
                  <a:lnTo>
                    <a:pt x="535164" y="1290934"/>
                  </a:lnTo>
                  <a:lnTo>
                    <a:pt x="1290934" y="535164"/>
                  </a:lnTo>
                  <a:lnTo>
                    <a:pt x="1290934" y="0"/>
                  </a:lnTo>
                  <a:lnTo>
                    <a:pt x="0" y="1290934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251" y="16267"/>
              <a:ext cx="18281015" cy="10270490"/>
            </a:xfrm>
            <a:custGeom>
              <a:avLst/>
              <a:gdLst/>
              <a:ahLst/>
              <a:cxnLst/>
              <a:rect l="l" t="t" r="r" b="b"/>
              <a:pathLst>
                <a:path w="18281015" h="10270490">
                  <a:moveTo>
                    <a:pt x="2604389" y="0"/>
                  </a:moveTo>
                  <a:lnTo>
                    <a:pt x="0" y="0"/>
                  </a:lnTo>
                  <a:lnTo>
                    <a:pt x="0" y="668832"/>
                  </a:lnTo>
                  <a:lnTo>
                    <a:pt x="995819" y="1755609"/>
                  </a:lnTo>
                  <a:lnTo>
                    <a:pt x="2604389" y="0"/>
                  </a:lnTo>
                  <a:close/>
                </a:path>
                <a:path w="18281015" h="10270490">
                  <a:moveTo>
                    <a:pt x="17135526" y="7797965"/>
                  </a:moveTo>
                  <a:lnTo>
                    <a:pt x="16469551" y="7132002"/>
                  </a:lnTo>
                  <a:lnTo>
                    <a:pt x="13331520" y="10270172"/>
                  </a:lnTo>
                  <a:lnTo>
                    <a:pt x="14663204" y="10270172"/>
                  </a:lnTo>
                  <a:lnTo>
                    <a:pt x="17135526" y="7797965"/>
                  </a:lnTo>
                  <a:close/>
                </a:path>
                <a:path w="18281015" h="10270490">
                  <a:moveTo>
                    <a:pt x="18280685" y="8164347"/>
                  </a:moveTo>
                  <a:lnTo>
                    <a:pt x="16174987" y="10270172"/>
                  </a:lnTo>
                  <a:lnTo>
                    <a:pt x="17170858" y="10270172"/>
                  </a:lnTo>
                  <a:lnTo>
                    <a:pt x="18280685" y="9160345"/>
                  </a:lnTo>
                  <a:lnTo>
                    <a:pt x="18280685" y="8164347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260" y="16265"/>
              <a:ext cx="1480185" cy="1751964"/>
            </a:xfrm>
            <a:custGeom>
              <a:avLst/>
              <a:gdLst/>
              <a:ahLst/>
              <a:cxnLst/>
              <a:rect l="l" t="t" r="r" b="b"/>
              <a:pathLst>
                <a:path w="1480185" h="1751964">
                  <a:moveTo>
                    <a:pt x="992646" y="1751945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385988" y="0"/>
                  </a:lnTo>
                  <a:lnTo>
                    <a:pt x="1479582" y="1220387"/>
                  </a:lnTo>
                  <a:lnTo>
                    <a:pt x="992646" y="1751945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260" y="16265"/>
              <a:ext cx="2966085" cy="2343150"/>
            </a:xfrm>
            <a:custGeom>
              <a:avLst/>
              <a:gdLst/>
              <a:ahLst/>
              <a:cxnLst/>
              <a:rect l="l" t="t" r="r" b="b"/>
              <a:pathLst>
                <a:path w="2966085" h="2343150">
                  <a:moveTo>
                    <a:pt x="818632" y="2343149"/>
                  </a:moveTo>
                  <a:lnTo>
                    <a:pt x="813101" y="2343149"/>
                  </a:lnTo>
                  <a:lnTo>
                    <a:pt x="0" y="1455930"/>
                  </a:lnTo>
                  <a:lnTo>
                    <a:pt x="0" y="1054580"/>
                  </a:lnTo>
                  <a:lnTo>
                    <a:pt x="815867" y="1944817"/>
                  </a:lnTo>
                  <a:lnTo>
                    <a:pt x="2604143" y="0"/>
                  </a:lnTo>
                  <a:lnTo>
                    <a:pt x="2965505" y="0"/>
                  </a:lnTo>
                  <a:lnTo>
                    <a:pt x="818632" y="2343149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xfrm>
            <a:off x="2183081" y="1677255"/>
            <a:ext cx="10542319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/>
            <a:r>
              <a:rPr lang="en-US" sz="54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Critical Thinking and Clinical Judgment in Nursing</a:t>
            </a:r>
            <a:endParaRPr sz="5400" b="1" spc="-10" dirty="0">
              <a:solidFill>
                <a:schemeClr val="tx1"/>
              </a:solidFill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677400" y="7943641"/>
            <a:ext cx="653669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3200" dirty="0">
                <a:solidFill>
                  <a:srgbClr val="131738"/>
                </a:solidFill>
                <a:latin typeface="Comic Sans MS" panose="030F0702030302020204" pitchFamily="66" charset="0"/>
                <a:cs typeface="Arial"/>
              </a:rPr>
              <a:t>By: Yunarsih, </a:t>
            </a:r>
            <a:r>
              <a:rPr lang="en-US" sz="3200" dirty="0" err="1">
                <a:solidFill>
                  <a:srgbClr val="131738"/>
                </a:solidFill>
                <a:latin typeface="Comic Sans MS" panose="030F0702030302020204" pitchFamily="66" charset="0"/>
                <a:cs typeface="Arial"/>
              </a:rPr>
              <a:t>S.Kp</a:t>
            </a:r>
            <a:r>
              <a:rPr lang="en-US" sz="3200" dirty="0">
                <a:solidFill>
                  <a:srgbClr val="131738"/>
                </a:solidFill>
                <a:latin typeface="Comic Sans MS" panose="030F0702030302020204" pitchFamily="66" charset="0"/>
                <a:cs typeface="Arial"/>
              </a:rPr>
              <a:t>, Ns, </a:t>
            </a:r>
            <a:r>
              <a:rPr lang="en-US" sz="3200" dirty="0" err="1">
                <a:solidFill>
                  <a:srgbClr val="131738"/>
                </a:solidFill>
                <a:latin typeface="Comic Sans MS" panose="030F0702030302020204" pitchFamily="66" charset="0"/>
                <a:cs typeface="Arial"/>
              </a:rPr>
              <a:t>M.Kes</a:t>
            </a:r>
            <a:endParaRPr sz="3200" dirty="0">
              <a:latin typeface="Comic Sans MS" panose="030F0702030302020204" pitchFamily="66" charset="0"/>
              <a:cs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3C22D6E-1A82-F378-2E27-BF9469643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6707" y="3078962"/>
            <a:ext cx="4810125" cy="42862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0FAB6-FA59-EEE9-EA9B-E5C71FFFE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5CBB623-3024-0BB3-6618-BCD936F8F88E}"/>
              </a:ext>
            </a:extLst>
          </p:cNvPr>
          <p:cNvSpPr/>
          <p:nvPr/>
        </p:nvSpPr>
        <p:spPr>
          <a:xfrm>
            <a:off x="0" y="-3895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A52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10E23A8A-04B9-A6A7-996A-67AA4783078A}"/>
              </a:ext>
            </a:extLst>
          </p:cNvPr>
          <p:cNvSpPr/>
          <p:nvPr/>
        </p:nvSpPr>
        <p:spPr>
          <a:xfrm>
            <a:off x="1546945" y="1510727"/>
            <a:ext cx="0" cy="2837180"/>
          </a:xfrm>
          <a:custGeom>
            <a:avLst/>
            <a:gdLst/>
            <a:ahLst/>
            <a:cxnLst/>
            <a:rect l="l" t="t" r="r" b="b"/>
            <a:pathLst>
              <a:path h="2837179">
                <a:moveTo>
                  <a:pt x="0" y="2836713"/>
                </a:moveTo>
                <a:lnTo>
                  <a:pt x="0" y="0"/>
                </a:lnTo>
              </a:path>
            </a:pathLst>
          </a:custGeom>
          <a:ln w="114299">
            <a:solidFill>
              <a:srgbClr val="BEC6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70636DC5-C7F8-D0C0-6DF0-8580529A0A9C}"/>
              </a:ext>
            </a:extLst>
          </p:cNvPr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D4C2811F-0E2B-308D-A4E6-698A1CA4CB70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B79F3711-8303-A612-5CED-A4DB2D121AB9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>
            <a:extLst>
              <a:ext uri="{FF2B5EF4-FFF2-40B4-BE49-F238E27FC236}">
                <a16:creationId xmlns:a16="http://schemas.microsoft.com/office/drawing/2014/main" id="{22F930F4-5538-8F16-6AFF-937B46A37896}"/>
              </a:ext>
            </a:extLst>
          </p:cNvPr>
          <p:cNvGrpSpPr/>
          <p:nvPr/>
        </p:nvGrpSpPr>
        <p:grpSpPr>
          <a:xfrm>
            <a:off x="12243540" y="5143818"/>
            <a:ext cx="6044565" cy="5142865"/>
            <a:chOff x="12243540" y="5143818"/>
            <a:chExt cx="6044565" cy="5142865"/>
          </a:xfrm>
        </p:grpSpPr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5A79E9C4-FCF8-3BFE-9FE9-A5911B7E676B}"/>
                </a:ext>
              </a:extLst>
            </p:cNvPr>
            <p:cNvSpPr/>
            <p:nvPr/>
          </p:nvSpPr>
          <p:spPr>
            <a:xfrm>
              <a:off x="12243540" y="5894558"/>
              <a:ext cx="5057775" cy="4392295"/>
            </a:xfrm>
            <a:custGeom>
              <a:avLst/>
              <a:gdLst/>
              <a:ahLst/>
              <a:cxnLst/>
              <a:rect l="l" t="t" r="r" b="b"/>
              <a:pathLst>
                <a:path w="5057775" h="4392295">
                  <a:moveTo>
                    <a:pt x="0" y="4391869"/>
                  </a:moveTo>
                  <a:lnTo>
                    <a:pt x="1331685" y="4391869"/>
                  </a:lnTo>
                  <a:lnTo>
                    <a:pt x="5057712" y="665968"/>
                  </a:lnTo>
                  <a:lnTo>
                    <a:pt x="4391744" y="0"/>
                  </a:lnTo>
                  <a:lnTo>
                    <a:pt x="0" y="439186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E7C21065-8CEB-080E-0C52-3CBF3C3E6EA6}"/>
                </a:ext>
              </a:extLst>
            </p:cNvPr>
            <p:cNvSpPr/>
            <p:nvPr/>
          </p:nvSpPr>
          <p:spPr>
            <a:xfrm>
              <a:off x="15150910" y="5143829"/>
              <a:ext cx="3137535" cy="4509135"/>
            </a:xfrm>
            <a:custGeom>
              <a:avLst/>
              <a:gdLst/>
              <a:ahLst/>
              <a:cxnLst/>
              <a:rect l="l" t="t" r="r" b="b"/>
              <a:pathLst>
                <a:path w="3137534" h="4509134">
                  <a:moveTo>
                    <a:pt x="3137027" y="1235341"/>
                  </a:moveTo>
                  <a:lnTo>
                    <a:pt x="529628" y="3842613"/>
                  </a:lnTo>
                  <a:lnTo>
                    <a:pt x="1195590" y="4508589"/>
                  </a:lnTo>
                  <a:lnTo>
                    <a:pt x="3137027" y="2567152"/>
                  </a:lnTo>
                  <a:lnTo>
                    <a:pt x="3137027" y="1235341"/>
                  </a:lnTo>
                  <a:close/>
                </a:path>
                <a:path w="3137534" h="4509134">
                  <a:moveTo>
                    <a:pt x="3137027" y="0"/>
                  </a:moveTo>
                  <a:lnTo>
                    <a:pt x="0" y="3137027"/>
                  </a:lnTo>
                  <a:lnTo>
                    <a:pt x="267512" y="3404552"/>
                  </a:lnTo>
                  <a:lnTo>
                    <a:pt x="3137027" y="535165"/>
                  </a:lnTo>
                  <a:lnTo>
                    <a:pt x="3137027" y="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679711A3-82D3-C070-EB83-D9F7A9AB1B07}"/>
                </a:ext>
              </a:extLst>
            </p:cNvPr>
            <p:cNvSpPr/>
            <p:nvPr/>
          </p:nvSpPr>
          <p:spPr>
            <a:xfrm>
              <a:off x="16997007" y="8995493"/>
              <a:ext cx="1290955" cy="1290955"/>
            </a:xfrm>
            <a:custGeom>
              <a:avLst/>
              <a:gdLst/>
              <a:ahLst/>
              <a:cxnLst/>
              <a:rect l="l" t="t" r="r" b="b"/>
              <a:pathLst>
                <a:path w="1290955" h="1290954">
                  <a:moveTo>
                    <a:pt x="0" y="1290934"/>
                  </a:moveTo>
                  <a:lnTo>
                    <a:pt x="535164" y="1290934"/>
                  </a:lnTo>
                  <a:lnTo>
                    <a:pt x="1290934" y="535164"/>
                  </a:lnTo>
                  <a:lnTo>
                    <a:pt x="1290934" y="0"/>
                  </a:lnTo>
                  <a:lnTo>
                    <a:pt x="0" y="1290934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EAB292B2-6F11-6A4E-1D44-94DD43EC0F89}"/>
                </a:ext>
              </a:extLst>
            </p:cNvPr>
            <p:cNvSpPr/>
            <p:nvPr/>
          </p:nvSpPr>
          <p:spPr>
            <a:xfrm>
              <a:off x="13338772" y="7148270"/>
              <a:ext cx="4949190" cy="3138170"/>
            </a:xfrm>
            <a:custGeom>
              <a:avLst/>
              <a:gdLst/>
              <a:ahLst/>
              <a:cxnLst/>
              <a:rect l="l" t="t" r="r" b="b"/>
              <a:pathLst>
                <a:path w="4949190" h="3138170">
                  <a:moveTo>
                    <a:pt x="3804005" y="665962"/>
                  </a:moveTo>
                  <a:lnTo>
                    <a:pt x="3138030" y="0"/>
                  </a:lnTo>
                  <a:lnTo>
                    <a:pt x="0" y="3138170"/>
                  </a:lnTo>
                  <a:lnTo>
                    <a:pt x="1331683" y="3138170"/>
                  </a:lnTo>
                  <a:lnTo>
                    <a:pt x="3804005" y="665962"/>
                  </a:lnTo>
                  <a:close/>
                </a:path>
                <a:path w="4949190" h="3138170">
                  <a:moveTo>
                    <a:pt x="4949164" y="1032344"/>
                  </a:moveTo>
                  <a:lnTo>
                    <a:pt x="2843466" y="3138170"/>
                  </a:lnTo>
                  <a:lnTo>
                    <a:pt x="3839337" y="3138170"/>
                  </a:lnTo>
                  <a:lnTo>
                    <a:pt x="4949164" y="2028342"/>
                  </a:lnTo>
                  <a:lnTo>
                    <a:pt x="4949164" y="1032344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>
            <a:extLst>
              <a:ext uri="{FF2B5EF4-FFF2-40B4-BE49-F238E27FC236}">
                <a16:creationId xmlns:a16="http://schemas.microsoft.com/office/drawing/2014/main" id="{F516BF0D-484B-556B-41FB-9FEC3C8883BA}"/>
              </a:ext>
            </a:extLst>
          </p:cNvPr>
          <p:cNvGrpSpPr/>
          <p:nvPr/>
        </p:nvGrpSpPr>
        <p:grpSpPr>
          <a:xfrm>
            <a:off x="7260" y="16265"/>
            <a:ext cx="2966085" cy="2343150"/>
            <a:chOff x="7260" y="16265"/>
            <a:chExt cx="2966085" cy="2343150"/>
          </a:xfrm>
        </p:grpSpPr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42015A1F-28BA-1A37-F0E4-7E1EEB3F936D}"/>
                </a:ext>
              </a:extLst>
            </p:cNvPr>
            <p:cNvSpPr/>
            <p:nvPr/>
          </p:nvSpPr>
          <p:spPr>
            <a:xfrm>
              <a:off x="7260" y="16265"/>
              <a:ext cx="2604770" cy="1755775"/>
            </a:xfrm>
            <a:custGeom>
              <a:avLst/>
              <a:gdLst/>
              <a:ahLst/>
              <a:cxnLst/>
              <a:rect l="l" t="t" r="r" b="b"/>
              <a:pathLst>
                <a:path w="2604770" h="1755775">
                  <a:moveTo>
                    <a:pt x="995816" y="1755602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2604387" y="0"/>
                  </a:lnTo>
                  <a:lnTo>
                    <a:pt x="995816" y="1755602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5367147C-EC3E-585A-710E-31845F63A56B}"/>
                </a:ext>
              </a:extLst>
            </p:cNvPr>
            <p:cNvSpPr/>
            <p:nvPr/>
          </p:nvSpPr>
          <p:spPr>
            <a:xfrm>
              <a:off x="7260" y="16265"/>
              <a:ext cx="1480185" cy="1751964"/>
            </a:xfrm>
            <a:custGeom>
              <a:avLst/>
              <a:gdLst/>
              <a:ahLst/>
              <a:cxnLst/>
              <a:rect l="l" t="t" r="r" b="b"/>
              <a:pathLst>
                <a:path w="1480185" h="1751964">
                  <a:moveTo>
                    <a:pt x="992646" y="1751945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385988" y="0"/>
                  </a:lnTo>
                  <a:lnTo>
                    <a:pt x="1479582" y="1220387"/>
                  </a:lnTo>
                  <a:lnTo>
                    <a:pt x="992646" y="1751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7DCB0C2A-2775-8190-E11E-CDE0B0659B78}"/>
                </a:ext>
              </a:extLst>
            </p:cNvPr>
            <p:cNvSpPr/>
            <p:nvPr/>
          </p:nvSpPr>
          <p:spPr>
            <a:xfrm>
              <a:off x="7260" y="16265"/>
              <a:ext cx="2966085" cy="2343150"/>
            </a:xfrm>
            <a:custGeom>
              <a:avLst/>
              <a:gdLst/>
              <a:ahLst/>
              <a:cxnLst/>
              <a:rect l="l" t="t" r="r" b="b"/>
              <a:pathLst>
                <a:path w="2966085" h="2343150">
                  <a:moveTo>
                    <a:pt x="818632" y="2343149"/>
                  </a:moveTo>
                  <a:lnTo>
                    <a:pt x="813101" y="2343149"/>
                  </a:lnTo>
                  <a:lnTo>
                    <a:pt x="0" y="1455930"/>
                  </a:lnTo>
                  <a:lnTo>
                    <a:pt x="0" y="1054580"/>
                  </a:lnTo>
                  <a:lnTo>
                    <a:pt x="815867" y="1944817"/>
                  </a:lnTo>
                  <a:lnTo>
                    <a:pt x="2604143" y="0"/>
                  </a:lnTo>
                  <a:lnTo>
                    <a:pt x="2965505" y="0"/>
                  </a:lnTo>
                  <a:lnTo>
                    <a:pt x="818632" y="2343149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>
            <a:extLst>
              <a:ext uri="{FF2B5EF4-FFF2-40B4-BE49-F238E27FC236}">
                <a16:creationId xmlns:a16="http://schemas.microsoft.com/office/drawing/2014/main" id="{A61AA70F-D0F4-083A-4E1B-73A3A3DBF92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886986" y="673278"/>
            <a:ext cx="10873847" cy="10987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030"/>
              </a:lnSpc>
              <a:spcBef>
                <a:spcPts val="100"/>
              </a:spcBef>
            </a:pP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Pentingnya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Berpikir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Kritis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dalam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Keperawatan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endParaRPr sz="4400" b="1" spc="-10" dirty="0">
              <a:solidFill>
                <a:schemeClr val="bg1"/>
              </a:solidFill>
              <a:latin typeface="Bernard MT Condensed" panose="02050806060905020404" pitchFamily="18" charset="0"/>
              <a:cs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87E8D5-7288-FD8D-3B56-2FA3C5CEE884}"/>
              </a:ext>
            </a:extLst>
          </p:cNvPr>
          <p:cNvSpPr txBox="1"/>
          <p:nvPr/>
        </p:nvSpPr>
        <p:spPr>
          <a:xfrm>
            <a:off x="2438400" y="2095500"/>
            <a:ext cx="124206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D" sz="1800" dirty="0"/>
          </a:p>
          <a:p>
            <a:r>
              <a:rPr lang="fi-FI" sz="28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2. Meningkatkan Kualitas Keputusan Klinis </a:t>
            </a:r>
            <a:endParaRPr lang="fi-FI" sz="2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endParaRPr lang="en-ID" sz="2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Melalui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kritis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mampu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menganalisis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berbagai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aspek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situasi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klinis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dengan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cermat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mempertimbangkan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semua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pilihan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intervensi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secara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teliti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dan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akhirnya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memilih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tindakan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paling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tepat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sesuai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dengan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kondisi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spesifik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pasien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Kemampuan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penting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dalam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memastikan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bahwa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keputusan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klinis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diambil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relevan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akurat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dan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mampu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memenuhi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kebutuhan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individu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pasien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sehingga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meningkatkan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kualitas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pelayanan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secara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keseluruhan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06592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3E154-AC0B-A4F8-275E-571061969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20A54D64-5C18-DB67-3FC3-4EFB9AE33F23}"/>
              </a:ext>
            </a:extLst>
          </p:cNvPr>
          <p:cNvSpPr/>
          <p:nvPr/>
        </p:nvSpPr>
        <p:spPr>
          <a:xfrm>
            <a:off x="0" y="-3895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A52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F35B23C1-1A27-E681-ED92-BFFA152AB74D}"/>
              </a:ext>
            </a:extLst>
          </p:cNvPr>
          <p:cNvSpPr/>
          <p:nvPr/>
        </p:nvSpPr>
        <p:spPr>
          <a:xfrm>
            <a:off x="1546945" y="1510727"/>
            <a:ext cx="0" cy="2837180"/>
          </a:xfrm>
          <a:custGeom>
            <a:avLst/>
            <a:gdLst/>
            <a:ahLst/>
            <a:cxnLst/>
            <a:rect l="l" t="t" r="r" b="b"/>
            <a:pathLst>
              <a:path h="2837179">
                <a:moveTo>
                  <a:pt x="0" y="2836713"/>
                </a:moveTo>
                <a:lnTo>
                  <a:pt x="0" y="0"/>
                </a:lnTo>
              </a:path>
            </a:pathLst>
          </a:custGeom>
          <a:ln w="114299">
            <a:solidFill>
              <a:srgbClr val="BEC6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E064F183-F743-796E-1FCA-5D2702DF4908}"/>
              </a:ext>
            </a:extLst>
          </p:cNvPr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6C561DE3-715C-1AAB-F31A-DABA54F9F98A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DA4EB0BB-D315-9F96-BC88-40CDE048CF6B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>
            <a:extLst>
              <a:ext uri="{FF2B5EF4-FFF2-40B4-BE49-F238E27FC236}">
                <a16:creationId xmlns:a16="http://schemas.microsoft.com/office/drawing/2014/main" id="{02F5448D-D3BA-03E7-FD90-0957F89451DF}"/>
              </a:ext>
            </a:extLst>
          </p:cNvPr>
          <p:cNvGrpSpPr/>
          <p:nvPr/>
        </p:nvGrpSpPr>
        <p:grpSpPr>
          <a:xfrm>
            <a:off x="12243540" y="5143818"/>
            <a:ext cx="6044565" cy="5142865"/>
            <a:chOff x="12243540" y="5143818"/>
            <a:chExt cx="6044565" cy="5142865"/>
          </a:xfrm>
        </p:grpSpPr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7A41EA83-FD72-C12F-1F9A-01D61AEEB469}"/>
                </a:ext>
              </a:extLst>
            </p:cNvPr>
            <p:cNvSpPr/>
            <p:nvPr/>
          </p:nvSpPr>
          <p:spPr>
            <a:xfrm>
              <a:off x="12243540" y="5894558"/>
              <a:ext cx="5057775" cy="4392295"/>
            </a:xfrm>
            <a:custGeom>
              <a:avLst/>
              <a:gdLst/>
              <a:ahLst/>
              <a:cxnLst/>
              <a:rect l="l" t="t" r="r" b="b"/>
              <a:pathLst>
                <a:path w="5057775" h="4392295">
                  <a:moveTo>
                    <a:pt x="0" y="4391869"/>
                  </a:moveTo>
                  <a:lnTo>
                    <a:pt x="1331685" y="4391869"/>
                  </a:lnTo>
                  <a:lnTo>
                    <a:pt x="5057712" y="665968"/>
                  </a:lnTo>
                  <a:lnTo>
                    <a:pt x="4391744" y="0"/>
                  </a:lnTo>
                  <a:lnTo>
                    <a:pt x="0" y="439186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55044ECB-80EC-90D0-8D2C-A5B2A4924382}"/>
                </a:ext>
              </a:extLst>
            </p:cNvPr>
            <p:cNvSpPr/>
            <p:nvPr/>
          </p:nvSpPr>
          <p:spPr>
            <a:xfrm>
              <a:off x="15150910" y="5143829"/>
              <a:ext cx="3137535" cy="4509135"/>
            </a:xfrm>
            <a:custGeom>
              <a:avLst/>
              <a:gdLst/>
              <a:ahLst/>
              <a:cxnLst/>
              <a:rect l="l" t="t" r="r" b="b"/>
              <a:pathLst>
                <a:path w="3137534" h="4509134">
                  <a:moveTo>
                    <a:pt x="3137027" y="1235341"/>
                  </a:moveTo>
                  <a:lnTo>
                    <a:pt x="529628" y="3842613"/>
                  </a:lnTo>
                  <a:lnTo>
                    <a:pt x="1195590" y="4508589"/>
                  </a:lnTo>
                  <a:lnTo>
                    <a:pt x="3137027" y="2567152"/>
                  </a:lnTo>
                  <a:lnTo>
                    <a:pt x="3137027" y="1235341"/>
                  </a:lnTo>
                  <a:close/>
                </a:path>
                <a:path w="3137534" h="4509134">
                  <a:moveTo>
                    <a:pt x="3137027" y="0"/>
                  </a:moveTo>
                  <a:lnTo>
                    <a:pt x="0" y="3137027"/>
                  </a:lnTo>
                  <a:lnTo>
                    <a:pt x="267512" y="3404552"/>
                  </a:lnTo>
                  <a:lnTo>
                    <a:pt x="3137027" y="535165"/>
                  </a:lnTo>
                  <a:lnTo>
                    <a:pt x="3137027" y="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F3629DFB-356B-35BA-E84C-D262BAAA69C6}"/>
                </a:ext>
              </a:extLst>
            </p:cNvPr>
            <p:cNvSpPr/>
            <p:nvPr/>
          </p:nvSpPr>
          <p:spPr>
            <a:xfrm>
              <a:off x="16997007" y="8995493"/>
              <a:ext cx="1290955" cy="1290955"/>
            </a:xfrm>
            <a:custGeom>
              <a:avLst/>
              <a:gdLst/>
              <a:ahLst/>
              <a:cxnLst/>
              <a:rect l="l" t="t" r="r" b="b"/>
              <a:pathLst>
                <a:path w="1290955" h="1290954">
                  <a:moveTo>
                    <a:pt x="0" y="1290934"/>
                  </a:moveTo>
                  <a:lnTo>
                    <a:pt x="535164" y="1290934"/>
                  </a:lnTo>
                  <a:lnTo>
                    <a:pt x="1290934" y="535164"/>
                  </a:lnTo>
                  <a:lnTo>
                    <a:pt x="1290934" y="0"/>
                  </a:lnTo>
                  <a:lnTo>
                    <a:pt x="0" y="1290934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F52A9A60-E5F8-9129-E330-871C57B894A0}"/>
                </a:ext>
              </a:extLst>
            </p:cNvPr>
            <p:cNvSpPr/>
            <p:nvPr/>
          </p:nvSpPr>
          <p:spPr>
            <a:xfrm>
              <a:off x="13338772" y="7148270"/>
              <a:ext cx="4949190" cy="3138170"/>
            </a:xfrm>
            <a:custGeom>
              <a:avLst/>
              <a:gdLst/>
              <a:ahLst/>
              <a:cxnLst/>
              <a:rect l="l" t="t" r="r" b="b"/>
              <a:pathLst>
                <a:path w="4949190" h="3138170">
                  <a:moveTo>
                    <a:pt x="3804005" y="665962"/>
                  </a:moveTo>
                  <a:lnTo>
                    <a:pt x="3138030" y="0"/>
                  </a:lnTo>
                  <a:lnTo>
                    <a:pt x="0" y="3138170"/>
                  </a:lnTo>
                  <a:lnTo>
                    <a:pt x="1331683" y="3138170"/>
                  </a:lnTo>
                  <a:lnTo>
                    <a:pt x="3804005" y="665962"/>
                  </a:lnTo>
                  <a:close/>
                </a:path>
                <a:path w="4949190" h="3138170">
                  <a:moveTo>
                    <a:pt x="4949164" y="1032344"/>
                  </a:moveTo>
                  <a:lnTo>
                    <a:pt x="2843466" y="3138170"/>
                  </a:lnTo>
                  <a:lnTo>
                    <a:pt x="3839337" y="3138170"/>
                  </a:lnTo>
                  <a:lnTo>
                    <a:pt x="4949164" y="2028342"/>
                  </a:lnTo>
                  <a:lnTo>
                    <a:pt x="4949164" y="1032344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>
            <a:extLst>
              <a:ext uri="{FF2B5EF4-FFF2-40B4-BE49-F238E27FC236}">
                <a16:creationId xmlns:a16="http://schemas.microsoft.com/office/drawing/2014/main" id="{A0BFA802-789C-5781-C4E6-A2969EF795B2}"/>
              </a:ext>
            </a:extLst>
          </p:cNvPr>
          <p:cNvGrpSpPr/>
          <p:nvPr/>
        </p:nvGrpSpPr>
        <p:grpSpPr>
          <a:xfrm>
            <a:off x="7260" y="16265"/>
            <a:ext cx="2966085" cy="2343150"/>
            <a:chOff x="7260" y="16265"/>
            <a:chExt cx="2966085" cy="2343150"/>
          </a:xfrm>
        </p:grpSpPr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EC14B8EE-C133-6DA4-FD80-6061758915BC}"/>
                </a:ext>
              </a:extLst>
            </p:cNvPr>
            <p:cNvSpPr/>
            <p:nvPr/>
          </p:nvSpPr>
          <p:spPr>
            <a:xfrm>
              <a:off x="7260" y="16265"/>
              <a:ext cx="2604770" cy="1755775"/>
            </a:xfrm>
            <a:custGeom>
              <a:avLst/>
              <a:gdLst/>
              <a:ahLst/>
              <a:cxnLst/>
              <a:rect l="l" t="t" r="r" b="b"/>
              <a:pathLst>
                <a:path w="2604770" h="1755775">
                  <a:moveTo>
                    <a:pt x="995816" y="1755602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2604387" y="0"/>
                  </a:lnTo>
                  <a:lnTo>
                    <a:pt x="995816" y="1755602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1D21C882-6995-8C87-180A-B2E28F5B3275}"/>
                </a:ext>
              </a:extLst>
            </p:cNvPr>
            <p:cNvSpPr/>
            <p:nvPr/>
          </p:nvSpPr>
          <p:spPr>
            <a:xfrm>
              <a:off x="7260" y="16265"/>
              <a:ext cx="1480185" cy="1751964"/>
            </a:xfrm>
            <a:custGeom>
              <a:avLst/>
              <a:gdLst/>
              <a:ahLst/>
              <a:cxnLst/>
              <a:rect l="l" t="t" r="r" b="b"/>
              <a:pathLst>
                <a:path w="1480185" h="1751964">
                  <a:moveTo>
                    <a:pt x="992646" y="1751945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385988" y="0"/>
                  </a:lnTo>
                  <a:lnTo>
                    <a:pt x="1479582" y="1220387"/>
                  </a:lnTo>
                  <a:lnTo>
                    <a:pt x="992646" y="1751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D359C762-4188-675C-7E76-6542EAC69147}"/>
                </a:ext>
              </a:extLst>
            </p:cNvPr>
            <p:cNvSpPr/>
            <p:nvPr/>
          </p:nvSpPr>
          <p:spPr>
            <a:xfrm>
              <a:off x="7260" y="16265"/>
              <a:ext cx="2966085" cy="2343150"/>
            </a:xfrm>
            <a:custGeom>
              <a:avLst/>
              <a:gdLst/>
              <a:ahLst/>
              <a:cxnLst/>
              <a:rect l="l" t="t" r="r" b="b"/>
              <a:pathLst>
                <a:path w="2966085" h="2343150">
                  <a:moveTo>
                    <a:pt x="818632" y="2343149"/>
                  </a:moveTo>
                  <a:lnTo>
                    <a:pt x="813101" y="2343149"/>
                  </a:lnTo>
                  <a:lnTo>
                    <a:pt x="0" y="1455930"/>
                  </a:lnTo>
                  <a:lnTo>
                    <a:pt x="0" y="1054580"/>
                  </a:lnTo>
                  <a:lnTo>
                    <a:pt x="815867" y="1944817"/>
                  </a:lnTo>
                  <a:lnTo>
                    <a:pt x="2604143" y="0"/>
                  </a:lnTo>
                  <a:lnTo>
                    <a:pt x="2965505" y="0"/>
                  </a:lnTo>
                  <a:lnTo>
                    <a:pt x="818632" y="2343149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>
            <a:extLst>
              <a:ext uri="{FF2B5EF4-FFF2-40B4-BE49-F238E27FC236}">
                <a16:creationId xmlns:a16="http://schemas.microsoft.com/office/drawing/2014/main" id="{9A7BADC5-C3D5-4527-0DF7-E6BE1BA8575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886986" y="673278"/>
            <a:ext cx="10873847" cy="10987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030"/>
              </a:lnSpc>
              <a:spcBef>
                <a:spcPts val="100"/>
              </a:spcBef>
            </a:pP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Pentingnya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Berpikir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Kritis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dalam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Keperawatan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endParaRPr sz="4400" b="1" spc="-10" dirty="0">
              <a:solidFill>
                <a:schemeClr val="bg1"/>
              </a:solidFill>
              <a:latin typeface="Bernard MT Condensed" panose="02050806060905020404" pitchFamily="18" charset="0"/>
              <a:cs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004B0A-EDFB-2FE2-64B0-9D8FFB91375A}"/>
              </a:ext>
            </a:extLst>
          </p:cNvPr>
          <p:cNvSpPr txBox="1"/>
          <p:nvPr/>
        </p:nvSpPr>
        <p:spPr>
          <a:xfrm>
            <a:off x="2973345" y="2628900"/>
            <a:ext cx="1119088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D" sz="1800" dirty="0"/>
          </a:p>
          <a:p>
            <a:r>
              <a:rPr lang="fi-FI" sz="28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3. Meminimalkan Risiko Kesalahan Medis </a:t>
            </a:r>
            <a:endParaRPr lang="fi-FI" sz="2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endParaRPr lang="en-ID" sz="2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kritis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memungkinkan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mengenali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risiko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atau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potensi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kesalahan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medis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secara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dini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Dengan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proses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analisis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sistematis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dan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mendalam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mampu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mengidentifikasi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faktor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risiko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mengevaluasi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intervensi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dan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memilih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tindakan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preventif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efektif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Hal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secara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signifikan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membantu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mengurangi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insiden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kesalahan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medis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meningkatkan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keselamatan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pasien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serta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melindungi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pasien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dari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komplikasi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akibat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tindakan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medis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tidak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tepat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861933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B61B0-20F1-4EE0-8CD1-70F5E4334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77223B2-7618-328F-EC01-EAB7FCEF90FB}"/>
              </a:ext>
            </a:extLst>
          </p:cNvPr>
          <p:cNvSpPr/>
          <p:nvPr/>
        </p:nvSpPr>
        <p:spPr>
          <a:xfrm>
            <a:off x="0" y="-3895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A52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E5ECDE34-5C93-1F9C-7B1D-BD00CEEB4D30}"/>
              </a:ext>
            </a:extLst>
          </p:cNvPr>
          <p:cNvSpPr/>
          <p:nvPr/>
        </p:nvSpPr>
        <p:spPr>
          <a:xfrm>
            <a:off x="1546945" y="1510727"/>
            <a:ext cx="0" cy="2837180"/>
          </a:xfrm>
          <a:custGeom>
            <a:avLst/>
            <a:gdLst/>
            <a:ahLst/>
            <a:cxnLst/>
            <a:rect l="l" t="t" r="r" b="b"/>
            <a:pathLst>
              <a:path h="2837179">
                <a:moveTo>
                  <a:pt x="0" y="2836713"/>
                </a:moveTo>
                <a:lnTo>
                  <a:pt x="0" y="0"/>
                </a:lnTo>
              </a:path>
            </a:pathLst>
          </a:custGeom>
          <a:ln w="114299">
            <a:solidFill>
              <a:srgbClr val="BEC6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C8D51209-5C80-8A95-E531-E00C44F2B93C}"/>
              </a:ext>
            </a:extLst>
          </p:cNvPr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AB7441BD-A03E-BC31-2E43-1D5BA1AEA157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1AACDD24-1BFE-D4B0-B577-30F90E46722C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>
            <a:extLst>
              <a:ext uri="{FF2B5EF4-FFF2-40B4-BE49-F238E27FC236}">
                <a16:creationId xmlns:a16="http://schemas.microsoft.com/office/drawing/2014/main" id="{A504BDCA-A20B-8F4B-3B8E-8CC4934A94D7}"/>
              </a:ext>
            </a:extLst>
          </p:cNvPr>
          <p:cNvGrpSpPr/>
          <p:nvPr/>
        </p:nvGrpSpPr>
        <p:grpSpPr>
          <a:xfrm>
            <a:off x="12243540" y="5143818"/>
            <a:ext cx="6044565" cy="5142865"/>
            <a:chOff x="12243540" y="5143818"/>
            <a:chExt cx="6044565" cy="5142865"/>
          </a:xfrm>
        </p:grpSpPr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20158D77-2876-5620-435E-7CAEB0F8D619}"/>
                </a:ext>
              </a:extLst>
            </p:cNvPr>
            <p:cNvSpPr/>
            <p:nvPr/>
          </p:nvSpPr>
          <p:spPr>
            <a:xfrm>
              <a:off x="12243540" y="5894558"/>
              <a:ext cx="5057775" cy="4392295"/>
            </a:xfrm>
            <a:custGeom>
              <a:avLst/>
              <a:gdLst/>
              <a:ahLst/>
              <a:cxnLst/>
              <a:rect l="l" t="t" r="r" b="b"/>
              <a:pathLst>
                <a:path w="5057775" h="4392295">
                  <a:moveTo>
                    <a:pt x="0" y="4391869"/>
                  </a:moveTo>
                  <a:lnTo>
                    <a:pt x="1331685" y="4391869"/>
                  </a:lnTo>
                  <a:lnTo>
                    <a:pt x="5057712" y="665968"/>
                  </a:lnTo>
                  <a:lnTo>
                    <a:pt x="4391744" y="0"/>
                  </a:lnTo>
                  <a:lnTo>
                    <a:pt x="0" y="439186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8AA3B1C2-E011-1BD1-6812-A6F5C52B4F34}"/>
                </a:ext>
              </a:extLst>
            </p:cNvPr>
            <p:cNvSpPr/>
            <p:nvPr/>
          </p:nvSpPr>
          <p:spPr>
            <a:xfrm>
              <a:off x="15150910" y="5143829"/>
              <a:ext cx="3137535" cy="4509135"/>
            </a:xfrm>
            <a:custGeom>
              <a:avLst/>
              <a:gdLst/>
              <a:ahLst/>
              <a:cxnLst/>
              <a:rect l="l" t="t" r="r" b="b"/>
              <a:pathLst>
                <a:path w="3137534" h="4509134">
                  <a:moveTo>
                    <a:pt x="3137027" y="1235341"/>
                  </a:moveTo>
                  <a:lnTo>
                    <a:pt x="529628" y="3842613"/>
                  </a:lnTo>
                  <a:lnTo>
                    <a:pt x="1195590" y="4508589"/>
                  </a:lnTo>
                  <a:lnTo>
                    <a:pt x="3137027" y="2567152"/>
                  </a:lnTo>
                  <a:lnTo>
                    <a:pt x="3137027" y="1235341"/>
                  </a:lnTo>
                  <a:close/>
                </a:path>
                <a:path w="3137534" h="4509134">
                  <a:moveTo>
                    <a:pt x="3137027" y="0"/>
                  </a:moveTo>
                  <a:lnTo>
                    <a:pt x="0" y="3137027"/>
                  </a:lnTo>
                  <a:lnTo>
                    <a:pt x="267512" y="3404552"/>
                  </a:lnTo>
                  <a:lnTo>
                    <a:pt x="3137027" y="535165"/>
                  </a:lnTo>
                  <a:lnTo>
                    <a:pt x="3137027" y="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6A2554EB-9C80-E67E-3CEE-EEA1E77061DE}"/>
                </a:ext>
              </a:extLst>
            </p:cNvPr>
            <p:cNvSpPr/>
            <p:nvPr/>
          </p:nvSpPr>
          <p:spPr>
            <a:xfrm>
              <a:off x="16997007" y="8995493"/>
              <a:ext cx="1290955" cy="1290955"/>
            </a:xfrm>
            <a:custGeom>
              <a:avLst/>
              <a:gdLst/>
              <a:ahLst/>
              <a:cxnLst/>
              <a:rect l="l" t="t" r="r" b="b"/>
              <a:pathLst>
                <a:path w="1290955" h="1290954">
                  <a:moveTo>
                    <a:pt x="0" y="1290934"/>
                  </a:moveTo>
                  <a:lnTo>
                    <a:pt x="535164" y="1290934"/>
                  </a:lnTo>
                  <a:lnTo>
                    <a:pt x="1290934" y="535164"/>
                  </a:lnTo>
                  <a:lnTo>
                    <a:pt x="1290934" y="0"/>
                  </a:lnTo>
                  <a:lnTo>
                    <a:pt x="0" y="1290934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BE34D388-74CF-C7B5-DEE1-5CE2E483F808}"/>
                </a:ext>
              </a:extLst>
            </p:cNvPr>
            <p:cNvSpPr/>
            <p:nvPr/>
          </p:nvSpPr>
          <p:spPr>
            <a:xfrm>
              <a:off x="13338772" y="7148270"/>
              <a:ext cx="4949190" cy="3138170"/>
            </a:xfrm>
            <a:custGeom>
              <a:avLst/>
              <a:gdLst/>
              <a:ahLst/>
              <a:cxnLst/>
              <a:rect l="l" t="t" r="r" b="b"/>
              <a:pathLst>
                <a:path w="4949190" h="3138170">
                  <a:moveTo>
                    <a:pt x="3804005" y="665962"/>
                  </a:moveTo>
                  <a:lnTo>
                    <a:pt x="3138030" y="0"/>
                  </a:lnTo>
                  <a:lnTo>
                    <a:pt x="0" y="3138170"/>
                  </a:lnTo>
                  <a:lnTo>
                    <a:pt x="1331683" y="3138170"/>
                  </a:lnTo>
                  <a:lnTo>
                    <a:pt x="3804005" y="665962"/>
                  </a:lnTo>
                  <a:close/>
                </a:path>
                <a:path w="4949190" h="3138170">
                  <a:moveTo>
                    <a:pt x="4949164" y="1032344"/>
                  </a:moveTo>
                  <a:lnTo>
                    <a:pt x="2843466" y="3138170"/>
                  </a:lnTo>
                  <a:lnTo>
                    <a:pt x="3839337" y="3138170"/>
                  </a:lnTo>
                  <a:lnTo>
                    <a:pt x="4949164" y="2028342"/>
                  </a:lnTo>
                  <a:lnTo>
                    <a:pt x="4949164" y="1032344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>
            <a:extLst>
              <a:ext uri="{FF2B5EF4-FFF2-40B4-BE49-F238E27FC236}">
                <a16:creationId xmlns:a16="http://schemas.microsoft.com/office/drawing/2014/main" id="{9F78E317-3128-5558-6AF7-B4F9847A4643}"/>
              </a:ext>
            </a:extLst>
          </p:cNvPr>
          <p:cNvGrpSpPr/>
          <p:nvPr/>
        </p:nvGrpSpPr>
        <p:grpSpPr>
          <a:xfrm>
            <a:off x="7260" y="16265"/>
            <a:ext cx="2966085" cy="2343150"/>
            <a:chOff x="7260" y="16265"/>
            <a:chExt cx="2966085" cy="2343150"/>
          </a:xfrm>
        </p:grpSpPr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E83EF9AC-F5FD-630A-D524-ED7F86B6D981}"/>
                </a:ext>
              </a:extLst>
            </p:cNvPr>
            <p:cNvSpPr/>
            <p:nvPr/>
          </p:nvSpPr>
          <p:spPr>
            <a:xfrm>
              <a:off x="7260" y="16265"/>
              <a:ext cx="2604770" cy="1755775"/>
            </a:xfrm>
            <a:custGeom>
              <a:avLst/>
              <a:gdLst/>
              <a:ahLst/>
              <a:cxnLst/>
              <a:rect l="l" t="t" r="r" b="b"/>
              <a:pathLst>
                <a:path w="2604770" h="1755775">
                  <a:moveTo>
                    <a:pt x="995816" y="1755602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2604387" y="0"/>
                  </a:lnTo>
                  <a:lnTo>
                    <a:pt x="995816" y="1755602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40C77178-FAA0-2699-DAE6-F68DC3739B9E}"/>
                </a:ext>
              </a:extLst>
            </p:cNvPr>
            <p:cNvSpPr/>
            <p:nvPr/>
          </p:nvSpPr>
          <p:spPr>
            <a:xfrm>
              <a:off x="7260" y="16265"/>
              <a:ext cx="1480185" cy="1751964"/>
            </a:xfrm>
            <a:custGeom>
              <a:avLst/>
              <a:gdLst/>
              <a:ahLst/>
              <a:cxnLst/>
              <a:rect l="l" t="t" r="r" b="b"/>
              <a:pathLst>
                <a:path w="1480185" h="1751964">
                  <a:moveTo>
                    <a:pt x="992646" y="1751945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385988" y="0"/>
                  </a:lnTo>
                  <a:lnTo>
                    <a:pt x="1479582" y="1220387"/>
                  </a:lnTo>
                  <a:lnTo>
                    <a:pt x="992646" y="1751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EA66F15D-8A59-294B-2B62-1F4F392AF532}"/>
                </a:ext>
              </a:extLst>
            </p:cNvPr>
            <p:cNvSpPr/>
            <p:nvPr/>
          </p:nvSpPr>
          <p:spPr>
            <a:xfrm>
              <a:off x="7260" y="16265"/>
              <a:ext cx="2966085" cy="2343150"/>
            </a:xfrm>
            <a:custGeom>
              <a:avLst/>
              <a:gdLst/>
              <a:ahLst/>
              <a:cxnLst/>
              <a:rect l="l" t="t" r="r" b="b"/>
              <a:pathLst>
                <a:path w="2966085" h="2343150">
                  <a:moveTo>
                    <a:pt x="818632" y="2343149"/>
                  </a:moveTo>
                  <a:lnTo>
                    <a:pt x="813101" y="2343149"/>
                  </a:lnTo>
                  <a:lnTo>
                    <a:pt x="0" y="1455930"/>
                  </a:lnTo>
                  <a:lnTo>
                    <a:pt x="0" y="1054580"/>
                  </a:lnTo>
                  <a:lnTo>
                    <a:pt x="815867" y="1944817"/>
                  </a:lnTo>
                  <a:lnTo>
                    <a:pt x="2604143" y="0"/>
                  </a:lnTo>
                  <a:lnTo>
                    <a:pt x="2965505" y="0"/>
                  </a:lnTo>
                  <a:lnTo>
                    <a:pt x="818632" y="2343149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>
            <a:extLst>
              <a:ext uri="{FF2B5EF4-FFF2-40B4-BE49-F238E27FC236}">
                <a16:creationId xmlns:a16="http://schemas.microsoft.com/office/drawing/2014/main" id="{88E42E02-7510-56C4-9C6D-B1BD31B82F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886986" y="673278"/>
            <a:ext cx="10873847" cy="10987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030"/>
              </a:lnSpc>
              <a:spcBef>
                <a:spcPts val="100"/>
              </a:spcBef>
            </a:pP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Pentingnya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Berpikir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Kritis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dalam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Keperawatan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endParaRPr sz="4400" b="1" spc="-10" dirty="0">
              <a:solidFill>
                <a:schemeClr val="bg1"/>
              </a:solidFill>
              <a:latin typeface="Bernard MT Condensed" panose="02050806060905020404" pitchFamily="18" charset="0"/>
              <a:cs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F8A85AC-C8C1-0FB7-D243-452F27B8E5B7}"/>
              </a:ext>
            </a:extLst>
          </p:cNvPr>
          <p:cNvSpPr txBox="1"/>
          <p:nvPr/>
        </p:nvSpPr>
        <p:spPr>
          <a:xfrm>
            <a:off x="2886986" y="2359415"/>
            <a:ext cx="11438614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D" sz="1800" dirty="0"/>
          </a:p>
          <a:p>
            <a:r>
              <a:rPr lang="nb-NO" sz="28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4. Meningkatkan Efisiensi Waktu dan Sumber Daya </a:t>
            </a:r>
            <a:endParaRPr lang="nb-NO" sz="2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endParaRPr lang="en-ID" sz="2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Pengambilan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keputusan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efisien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merupakan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hasil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dari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kritis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optimal.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terampil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dalam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kritis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dapat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dengan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cepat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menentukan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prioritas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tindakan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mengidentifikasi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intervensi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paling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efisien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serta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mengoptimalkan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penggunaan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waktu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tenaga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dan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sumber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daya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Dalam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lingkungan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klinis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serba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cepat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dan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dinamis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kemampuan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sangat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penting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untuk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memberikan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efektif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dan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berkualitas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tinggi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tanpa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pemborosan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sumber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daya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04910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30BAB-0F24-2CCF-2ADD-95A3A6DD3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9FF5A5C-100F-C3E6-B818-288EE4DE793B}"/>
              </a:ext>
            </a:extLst>
          </p:cNvPr>
          <p:cNvSpPr/>
          <p:nvPr/>
        </p:nvSpPr>
        <p:spPr>
          <a:xfrm>
            <a:off x="0" y="-3895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A52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442FE269-8CE7-C0FD-5D11-91D2016AA93C}"/>
              </a:ext>
            </a:extLst>
          </p:cNvPr>
          <p:cNvSpPr/>
          <p:nvPr/>
        </p:nvSpPr>
        <p:spPr>
          <a:xfrm>
            <a:off x="1546945" y="1510727"/>
            <a:ext cx="0" cy="2837180"/>
          </a:xfrm>
          <a:custGeom>
            <a:avLst/>
            <a:gdLst/>
            <a:ahLst/>
            <a:cxnLst/>
            <a:rect l="l" t="t" r="r" b="b"/>
            <a:pathLst>
              <a:path h="2837179">
                <a:moveTo>
                  <a:pt x="0" y="2836713"/>
                </a:moveTo>
                <a:lnTo>
                  <a:pt x="0" y="0"/>
                </a:lnTo>
              </a:path>
            </a:pathLst>
          </a:custGeom>
          <a:ln w="114299">
            <a:solidFill>
              <a:srgbClr val="BEC6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A95B8871-9FE8-DB29-37DD-B891899A33B1}"/>
              </a:ext>
            </a:extLst>
          </p:cNvPr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3FF191DC-6F72-BA48-5847-2D008129B081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42EECDFB-8C11-45E7-2E64-8CB6FE32F158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>
            <a:extLst>
              <a:ext uri="{FF2B5EF4-FFF2-40B4-BE49-F238E27FC236}">
                <a16:creationId xmlns:a16="http://schemas.microsoft.com/office/drawing/2014/main" id="{8B1E6147-5D39-7370-7B9E-9A344EF21930}"/>
              </a:ext>
            </a:extLst>
          </p:cNvPr>
          <p:cNvGrpSpPr/>
          <p:nvPr/>
        </p:nvGrpSpPr>
        <p:grpSpPr>
          <a:xfrm>
            <a:off x="12243540" y="5143818"/>
            <a:ext cx="6044565" cy="5142865"/>
            <a:chOff x="12243540" y="5143818"/>
            <a:chExt cx="6044565" cy="5142865"/>
          </a:xfrm>
        </p:grpSpPr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A23AEBB4-6985-3097-D877-19A0977ADF62}"/>
                </a:ext>
              </a:extLst>
            </p:cNvPr>
            <p:cNvSpPr/>
            <p:nvPr/>
          </p:nvSpPr>
          <p:spPr>
            <a:xfrm>
              <a:off x="12243540" y="5894558"/>
              <a:ext cx="5057775" cy="4392295"/>
            </a:xfrm>
            <a:custGeom>
              <a:avLst/>
              <a:gdLst/>
              <a:ahLst/>
              <a:cxnLst/>
              <a:rect l="l" t="t" r="r" b="b"/>
              <a:pathLst>
                <a:path w="5057775" h="4392295">
                  <a:moveTo>
                    <a:pt x="0" y="4391869"/>
                  </a:moveTo>
                  <a:lnTo>
                    <a:pt x="1331685" y="4391869"/>
                  </a:lnTo>
                  <a:lnTo>
                    <a:pt x="5057712" y="665968"/>
                  </a:lnTo>
                  <a:lnTo>
                    <a:pt x="4391744" y="0"/>
                  </a:lnTo>
                  <a:lnTo>
                    <a:pt x="0" y="439186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B25D2D8E-36D8-2253-939F-90194EFE9D82}"/>
                </a:ext>
              </a:extLst>
            </p:cNvPr>
            <p:cNvSpPr/>
            <p:nvPr/>
          </p:nvSpPr>
          <p:spPr>
            <a:xfrm>
              <a:off x="15150910" y="5143829"/>
              <a:ext cx="3137535" cy="4509135"/>
            </a:xfrm>
            <a:custGeom>
              <a:avLst/>
              <a:gdLst/>
              <a:ahLst/>
              <a:cxnLst/>
              <a:rect l="l" t="t" r="r" b="b"/>
              <a:pathLst>
                <a:path w="3137534" h="4509134">
                  <a:moveTo>
                    <a:pt x="3137027" y="1235341"/>
                  </a:moveTo>
                  <a:lnTo>
                    <a:pt x="529628" y="3842613"/>
                  </a:lnTo>
                  <a:lnTo>
                    <a:pt x="1195590" y="4508589"/>
                  </a:lnTo>
                  <a:lnTo>
                    <a:pt x="3137027" y="2567152"/>
                  </a:lnTo>
                  <a:lnTo>
                    <a:pt x="3137027" y="1235341"/>
                  </a:lnTo>
                  <a:close/>
                </a:path>
                <a:path w="3137534" h="4509134">
                  <a:moveTo>
                    <a:pt x="3137027" y="0"/>
                  </a:moveTo>
                  <a:lnTo>
                    <a:pt x="0" y="3137027"/>
                  </a:lnTo>
                  <a:lnTo>
                    <a:pt x="267512" y="3404552"/>
                  </a:lnTo>
                  <a:lnTo>
                    <a:pt x="3137027" y="535165"/>
                  </a:lnTo>
                  <a:lnTo>
                    <a:pt x="3137027" y="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6DAEC4B3-3FF3-4A8B-5BFF-03FF839ABB24}"/>
                </a:ext>
              </a:extLst>
            </p:cNvPr>
            <p:cNvSpPr/>
            <p:nvPr/>
          </p:nvSpPr>
          <p:spPr>
            <a:xfrm>
              <a:off x="16997007" y="8995493"/>
              <a:ext cx="1290955" cy="1290955"/>
            </a:xfrm>
            <a:custGeom>
              <a:avLst/>
              <a:gdLst/>
              <a:ahLst/>
              <a:cxnLst/>
              <a:rect l="l" t="t" r="r" b="b"/>
              <a:pathLst>
                <a:path w="1290955" h="1290954">
                  <a:moveTo>
                    <a:pt x="0" y="1290934"/>
                  </a:moveTo>
                  <a:lnTo>
                    <a:pt x="535164" y="1290934"/>
                  </a:lnTo>
                  <a:lnTo>
                    <a:pt x="1290934" y="535164"/>
                  </a:lnTo>
                  <a:lnTo>
                    <a:pt x="1290934" y="0"/>
                  </a:lnTo>
                  <a:lnTo>
                    <a:pt x="0" y="1290934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E939E930-1544-13FB-560D-6A8EDFD41CFA}"/>
                </a:ext>
              </a:extLst>
            </p:cNvPr>
            <p:cNvSpPr/>
            <p:nvPr/>
          </p:nvSpPr>
          <p:spPr>
            <a:xfrm>
              <a:off x="13338772" y="7148270"/>
              <a:ext cx="4949190" cy="3138170"/>
            </a:xfrm>
            <a:custGeom>
              <a:avLst/>
              <a:gdLst/>
              <a:ahLst/>
              <a:cxnLst/>
              <a:rect l="l" t="t" r="r" b="b"/>
              <a:pathLst>
                <a:path w="4949190" h="3138170">
                  <a:moveTo>
                    <a:pt x="3804005" y="665962"/>
                  </a:moveTo>
                  <a:lnTo>
                    <a:pt x="3138030" y="0"/>
                  </a:lnTo>
                  <a:lnTo>
                    <a:pt x="0" y="3138170"/>
                  </a:lnTo>
                  <a:lnTo>
                    <a:pt x="1331683" y="3138170"/>
                  </a:lnTo>
                  <a:lnTo>
                    <a:pt x="3804005" y="665962"/>
                  </a:lnTo>
                  <a:close/>
                </a:path>
                <a:path w="4949190" h="3138170">
                  <a:moveTo>
                    <a:pt x="4949164" y="1032344"/>
                  </a:moveTo>
                  <a:lnTo>
                    <a:pt x="2843466" y="3138170"/>
                  </a:lnTo>
                  <a:lnTo>
                    <a:pt x="3839337" y="3138170"/>
                  </a:lnTo>
                  <a:lnTo>
                    <a:pt x="4949164" y="2028342"/>
                  </a:lnTo>
                  <a:lnTo>
                    <a:pt x="4949164" y="1032344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>
            <a:extLst>
              <a:ext uri="{FF2B5EF4-FFF2-40B4-BE49-F238E27FC236}">
                <a16:creationId xmlns:a16="http://schemas.microsoft.com/office/drawing/2014/main" id="{B02F0912-99BA-3F3B-E3F3-EFD46CBD71BF}"/>
              </a:ext>
            </a:extLst>
          </p:cNvPr>
          <p:cNvGrpSpPr/>
          <p:nvPr/>
        </p:nvGrpSpPr>
        <p:grpSpPr>
          <a:xfrm>
            <a:off x="7260" y="16265"/>
            <a:ext cx="2966085" cy="2343150"/>
            <a:chOff x="7260" y="16265"/>
            <a:chExt cx="2966085" cy="2343150"/>
          </a:xfrm>
        </p:grpSpPr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7375F7AD-FCF3-2EB9-EE5B-A6424CD58A8D}"/>
                </a:ext>
              </a:extLst>
            </p:cNvPr>
            <p:cNvSpPr/>
            <p:nvPr/>
          </p:nvSpPr>
          <p:spPr>
            <a:xfrm>
              <a:off x="7260" y="16265"/>
              <a:ext cx="2604770" cy="1755775"/>
            </a:xfrm>
            <a:custGeom>
              <a:avLst/>
              <a:gdLst/>
              <a:ahLst/>
              <a:cxnLst/>
              <a:rect l="l" t="t" r="r" b="b"/>
              <a:pathLst>
                <a:path w="2604770" h="1755775">
                  <a:moveTo>
                    <a:pt x="995816" y="1755602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2604387" y="0"/>
                  </a:lnTo>
                  <a:lnTo>
                    <a:pt x="995816" y="1755602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C56829A3-283A-1B7D-5D74-302913103538}"/>
                </a:ext>
              </a:extLst>
            </p:cNvPr>
            <p:cNvSpPr/>
            <p:nvPr/>
          </p:nvSpPr>
          <p:spPr>
            <a:xfrm>
              <a:off x="7260" y="16265"/>
              <a:ext cx="1480185" cy="1751964"/>
            </a:xfrm>
            <a:custGeom>
              <a:avLst/>
              <a:gdLst/>
              <a:ahLst/>
              <a:cxnLst/>
              <a:rect l="l" t="t" r="r" b="b"/>
              <a:pathLst>
                <a:path w="1480185" h="1751964">
                  <a:moveTo>
                    <a:pt x="992646" y="1751945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385988" y="0"/>
                  </a:lnTo>
                  <a:lnTo>
                    <a:pt x="1479582" y="1220387"/>
                  </a:lnTo>
                  <a:lnTo>
                    <a:pt x="992646" y="1751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22AA535B-8C9A-F083-B0B6-A79F97EE108D}"/>
                </a:ext>
              </a:extLst>
            </p:cNvPr>
            <p:cNvSpPr/>
            <p:nvPr/>
          </p:nvSpPr>
          <p:spPr>
            <a:xfrm>
              <a:off x="7260" y="16265"/>
              <a:ext cx="2966085" cy="2343150"/>
            </a:xfrm>
            <a:custGeom>
              <a:avLst/>
              <a:gdLst/>
              <a:ahLst/>
              <a:cxnLst/>
              <a:rect l="l" t="t" r="r" b="b"/>
              <a:pathLst>
                <a:path w="2966085" h="2343150">
                  <a:moveTo>
                    <a:pt x="818632" y="2343149"/>
                  </a:moveTo>
                  <a:lnTo>
                    <a:pt x="813101" y="2343149"/>
                  </a:lnTo>
                  <a:lnTo>
                    <a:pt x="0" y="1455930"/>
                  </a:lnTo>
                  <a:lnTo>
                    <a:pt x="0" y="1054580"/>
                  </a:lnTo>
                  <a:lnTo>
                    <a:pt x="815867" y="1944817"/>
                  </a:lnTo>
                  <a:lnTo>
                    <a:pt x="2604143" y="0"/>
                  </a:lnTo>
                  <a:lnTo>
                    <a:pt x="2965505" y="0"/>
                  </a:lnTo>
                  <a:lnTo>
                    <a:pt x="818632" y="2343149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>
            <a:extLst>
              <a:ext uri="{FF2B5EF4-FFF2-40B4-BE49-F238E27FC236}">
                <a16:creationId xmlns:a16="http://schemas.microsoft.com/office/drawing/2014/main" id="{9C5CD1BC-AEE6-B1D8-09FC-4A1900EF304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886986" y="673278"/>
            <a:ext cx="10873847" cy="10987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030"/>
              </a:lnSpc>
              <a:spcBef>
                <a:spcPts val="100"/>
              </a:spcBef>
            </a:pP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Pentingnya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Berpikir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Kritis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dalam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Keperawatan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endParaRPr sz="4400" b="1" spc="-10" dirty="0">
              <a:solidFill>
                <a:schemeClr val="bg1"/>
              </a:solidFill>
              <a:latin typeface="Bernard MT Condensed" panose="02050806060905020404" pitchFamily="18" charset="0"/>
              <a:cs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7253E1-74B4-142E-0365-5368DA999E85}"/>
              </a:ext>
            </a:extLst>
          </p:cNvPr>
          <p:cNvSpPr txBox="1"/>
          <p:nvPr/>
        </p:nvSpPr>
        <p:spPr>
          <a:xfrm>
            <a:off x="2612030" y="2857500"/>
            <a:ext cx="1316137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D" sz="1800" dirty="0"/>
          </a:p>
          <a:p>
            <a:r>
              <a:rPr lang="en-ID" sz="28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5. </a:t>
            </a:r>
            <a:r>
              <a:rPr lang="en-ID" sz="2800" b="1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Mendukung</a:t>
            </a:r>
            <a:r>
              <a:rPr lang="en-ID" sz="28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b="1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Kolaborasi</a:t>
            </a:r>
            <a:r>
              <a:rPr lang="en-ID" sz="28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b="1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Interprofesional</a:t>
            </a:r>
            <a:r>
              <a:rPr lang="en-ID" sz="28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b="1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dalam</a:t>
            </a:r>
            <a:r>
              <a:rPr lang="en-ID" sz="28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 Tim Kesehatan </a:t>
            </a:r>
            <a:endParaRPr lang="en-ID" sz="2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endParaRPr lang="en-ID" sz="2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Kemampuan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kritis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juga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mendukung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kolaborasi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efektif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dalam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tim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interprofesional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Melalui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komunikasi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jelas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dan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terstruktur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mampu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menyampaikan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informasi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klinis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secara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efektif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kepada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anggota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tim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kesehatan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lainnya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Hal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meningkatkan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koordinasi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antar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anggota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tim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membantu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dalam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pengambilan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keputusan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bersama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serta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memastikan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bahwa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setiap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anggota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tim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memiliki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pemahaman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sama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mengenai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kondisi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pasien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dan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rencana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diperlukan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22041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AFB002-7A39-EAFF-3EBD-42D03CF5F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1043F6C-35B0-AF4F-4626-8C561BA429C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A52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9F78AF9B-51B4-15F6-5F10-CAF86F9E37B6}"/>
              </a:ext>
            </a:extLst>
          </p:cNvPr>
          <p:cNvSpPr/>
          <p:nvPr/>
        </p:nvSpPr>
        <p:spPr>
          <a:xfrm>
            <a:off x="1705236" y="1247041"/>
            <a:ext cx="7834796" cy="1555115"/>
          </a:xfrm>
          <a:custGeom>
            <a:avLst/>
            <a:gdLst/>
            <a:ahLst/>
            <a:cxnLst/>
            <a:rect l="l" t="t" r="r" b="b"/>
            <a:pathLst>
              <a:path w="5955030" h="2025650">
                <a:moveTo>
                  <a:pt x="2977338" y="2025428"/>
                </a:moveTo>
                <a:lnTo>
                  <a:pt x="0" y="1523256"/>
                </a:lnTo>
                <a:lnTo>
                  <a:pt x="0" y="0"/>
                </a:lnTo>
                <a:lnTo>
                  <a:pt x="5954676" y="0"/>
                </a:lnTo>
                <a:lnTo>
                  <a:pt x="5954676" y="1523256"/>
                </a:lnTo>
                <a:lnTo>
                  <a:pt x="2977338" y="2025428"/>
                </a:lnTo>
                <a:close/>
              </a:path>
            </a:pathLst>
          </a:custGeom>
          <a:solidFill>
            <a:srgbClr val="BEC6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4DBB6AE4-3C29-887F-0A15-76D92C2A3626}"/>
              </a:ext>
            </a:extLst>
          </p:cNvPr>
          <p:cNvSpPr/>
          <p:nvPr/>
        </p:nvSpPr>
        <p:spPr>
          <a:xfrm>
            <a:off x="1705236" y="727843"/>
            <a:ext cx="5954395" cy="415925"/>
          </a:xfrm>
          <a:custGeom>
            <a:avLst/>
            <a:gdLst/>
            <a:ahLst/>
            <a:cxnLst/>
            <a:rect l="l" t="t" r="r" b="b"/>
            <a:pathLst>
              <a:path w="5954395" h="415925">
                <a:moveTo>
                  <a:pt x="5954334" y="415456"/>
                </a:moveTo>
                <a:lnTo>
                  <a:pt x="0" y="415456"/>
                </a:lnTo>
                <a:lnTo>
                  <a:pt x="0" y="0"/>
                </a:lnTo>
                <a:lnTo>
                  <a:pt x="5954334" y="0"/>
                </a:lnTo>
                <a:lnTo>
                  <a:pt x="5954334" y="4154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>
            <a:extLst>
              <a:ext uri="{FF2B5EF4-FFF2-40B4-BE49-F238E27FC236}">
                <a16:creationId xmlns:a16="http://schemas.microsoft.com/office/drawing/2014/main" id="{20DD23D4-2F9A-EE3A-F327-9FB4194E045B}"/>
              </a:ext>
            </a:extLst>
          </p:cNvPr>
          <p:cNvGrpSpPr/>
          <p:nvPr/>
        </p:nvGrpSpPr>
        <p:grpSpPr>
          <a:xfrm>
            <a:off x="16522771" y="8182040"/>
            <a:ext cx="1765300" cy="1685925"/>
            <a:chOff x="16522771" y="8182040"/>
            <a:chExt cx="1765300" cy="1685925"/>
          </a:xfrm>
        </p:grpSpPr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174F1C1F-36E3-4201-8316-AA81C4ED0E56}"/>
                </a:ext>
              </a:extLst>
            </p:cNvPr>
            <p:cNvSpPr/>
            <p:nvPr/>
          </p:nvSpPr>
          <p:spPr>
            <a:xfrm>
              <a:off x="16955361" y="8201803"/>
              <a:ext cx="1332865" cy="1645285"/>
            </a:xfrm>
            <a:custGeom>
              <a:avLst/>
              <a:gdLst/>
              <a:ahLst/>
              <a:cxnLst/>
              <a:rect l="l" t="t" r="r" b="b"/>
              <a:pathLst>
                <a:path w="1332865" h="1645284">
                  <a:moveTo>
                    <a:pt x="1332637" y="510256"/>
                  </a:moveTo>
                  <a:lnTo>
                    <a:pt x="1332637" y="1134505"/>
                  </a:lnTo>
                  <a:lnTo>
                    <a:pt x="822380" y="1644761"/>
                  </a:lnTo>
                  <a:lnTo>
                    <a:pt x="0" y="822380"/>
                  </a:lnTo>
                  <a:lnTo>
                    <a:pt x="822380" y="0"/>
                  </a:lnTo>
                  <a:lnTo>
                    <a:pt x="1332637" y="510256"/>
                  </a:lnTo>
                  <a:close/>
                </a:path>
              </a:pathLst>
            </a:custGeom>
            <a:solidFill>
              <a:srgbClr val="6F77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41F07A78-E4BA-7D11-425A-3A863DB6404F}"/>
                </a:ext>
              </a:extLst>
            </p:cNvPr>
            <p:cNvSpPr/>
            <p:nvPr/>
          </p:nvSpPr>
          <p:spPr>
            <a:xfrm>
              <a:off x="16522771" y="8182040"/>
              <a:ext cx="1765300" cy="1685925"/>
            </a:xfrm>
            <a:custGeom>
              <a:avLst/>
              <a:gdLst/>
              <a:ahLst/>
              <a:cxnLst/>
              <a:rect l="l" t="t" r="r" b="b"/>
              <a:pathLst>
                <a:path w="1765300" h="1685925">
                  <a:moveTo>
                    <a:pt x="1765227" y="1544568"/>
                  </a:moveTo>
                  <a:lnTo>
                    <a:pt x="1765227" y="1586859"/>
                  </a:lnTo>
                  <a:lnTo>
                    <a:pt x="1666161" y="1685924"/>
                  </a:lnTo>
                  <a:lnTo>
                    <a:pt x="1254971" y="1274734"/>
                  </a:lnTo>
                  <a:lnTo>
                    <a:pt x="843781" y="1685924"/>
                  </a:lnTo>
                  <a:lnTo>
                    <a:pt x="0" y="842144"/>
                  </a:lnTo>
                  <a:lnTo>
                    <a:pt x="42290" y="799853"/>
                  </a:lnTo>
                  <a:lnTo>
                    <a:pt x="42290" y="842144"/>
                  </a:lnTo>
                  <a:lnTo>
                    <a:pt x="843271" y="1643634"/>
                  </a:lnTo>
                  <a:lnTo>
                    <a:pt x="1233571" y="1253334"/>
                  </a:lnTo>
                  <a:lnTo>
                    <a:pt x="1233571" y="1211043"/>
                  </a:lnTo>
                  <a:lnTo>
                    <a:pt x="1254971" y="1232443"/>
                  </a:lnTo>
                  <a:lnTo>
                    <a:pt x="1276371" y="1211043"/>
                  </a:lnTo>
                  <a:lnTo>
                    <a:pt x="1276371" y="1253334"/>
                  </a:lnTo>
                  <a:lnTo>
                    <a:pt x="1666161" y="1643634"/>
                  </a:lnTo>
                  <a:lnTo>
                    <a:pt x="1765227" y="1544568"/>
                  </a:lnTo>
                  <a:close/>
                </a:path>
                <a:path w="1765300" h="1685925">
                  <a:moveTo>
                    <a:pt x="1233571" y="388153"/>
                  </a:moveTo>
                  <a:lnTo>
                    <a:pt x="1233571" y="430953"/>
                  </a:lnTo>
                  <a:lnTo>
                    <a:pt x="843781" y="40653"/>
                  </a:lnTo>
                  <a:lnTo>
                    <a:pt x="42290" y="842144"/>
                  </a:lnTo>
                  <a:lnTo>
                    <a:pt x="42290" y="799853"/>
                  </a:lnTo>
                  <a:lnTo>
                    <a:pt x="842144" y="0"/>
                  </a:lnTo>
                  <a:lnTo>
                    <a:pt x="845417" y="0"/>
                  </a:lnTo>
                  <a:lnTo>
                    <a:pt x="1233571" y="388153"/>
                  </a:lnTo>
                  <a:close/>
                </a:path>
                <a:path w="1765300" h="1685925">
                  <a:moveTo>
                    <a:pt x="1233571" y="1211043"/>
                  </a:moveTo>
                  <a:lnTo>
                    <a:pt x="1233571" y="1253334"/>
                  </a:lnTo>
                  <a:lnTo>
                    <a:pt x="822380" y="842144"/>
                  </a:lnTo>
                  <a:lnTo>
                    <a:pt x="864671" y="799853"/>
                  </a:lnTo>
                  <a:lnTo>
                    <a:pt x="864671" y="842144"/>
                  </a:lnTo>
                  <a:lnTo>
                    <a:pt x="1233571" y="1211043"/>
                  </a:lnTo>
                  <a:close/>
                </a:path>
                <a:path w="1765300" h="1685925">
                  <a:moveTo>
                    <a:pt x="1645271" y="799853"/>
                  </a:moveTo>
                  <a:lnTo>
                    <a:pt x="1645271" y="842144"/>
                  </a:lnTo>
                  <a:lnTo>
                    <a:pt x="1254971" y="451844"/>
                  </a:lnTo>
                  <a:lnTo>
                    <a:pt x="864671" y="842144"/>
                  </a:lnTo>
                  <a:lnTo>
                    <a:pt x="864671" y="799853"/>
                  </a:lnTo>
                  <a:lnTo>
                    <a:pt x="1233571" y="430953"/>
                  </a:lnTo>
                  <a:lnTo>
                    <a:pt x="1233571" y="388153"/>
                  </a:lnTo>
                  <a:lnTo>
                    <a:pt x="1254971" y="409553"/>
                  </a:lnTo>
                  <a:lnTo>
                    <a:pt x="1276371" y="388153"/>
                  </a:lnTo>
                  <a:lnTo>
                    <a:pt x="1276371" y="430953"/>
                  </a:lnTo>
                  <a:lnTo>
                    <a:pt x="1645271" y="799853"/>
                  </a:lnTo>
                  <a:close/>
                </a:path>
                <a:path w="1765300" h="1685925">
                  <a:moveTo>
                    <a:pt x="1687561" y="842144"/>
                  </a:moveTo>
                  <a:lnTo>
                    <a:pt x="1276371" y="1253334"/>
                  </a:lnTo>
                  <a:lnTo>
                    <a:pt x="1276371" y="1211043"/>
                  </a:lnTo>
                  <a:lnTo>
                    <a:pt x="1645271" y="842144"/>
                  </a:lnTo>
                  <a:lnTo>
                    <a:pt x="1645271" y="799853"/>
                  </a:lnTo>
                  <a:lnTo>
                    <a:pt x="1687561" y="842144"/>
                  </a:lnTo>
                  <a:close/>
                </a:path>
                <a:path w="1765300" h="1685925">
                  <a:moveTo>
                    <a:pt x="1765227" y="97428"/>
                  </a:moveTo>
                  <a:lnTo>
                    <a:pt x="1765227" y="139272"/>
                  </a:lnTo>
                  <a:lnTo>
                    <a:pt x="1666671" y="40653"/>
                  </a:lnTo>
                  <a:lnTo>
                    <a:pt x="1276371" y="430953"/>
                  </a:lnTo>
                  <a:lnTo>
                    <a:pt x="1276371" y="388153"/>
                  </a:lnTo>
                  <a:lnTo>
                    <a:pt x="1664524" y="0"/>
                  </a:lnTo>
                  <a:lnTo>
                    <a:pt x="1667798" y="0"/>
                  </a:lnTo>
                  <a:lnTo>
                    <a:pt x="1765227" y="97428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>
            <a:extLst>
              <a:ext uri="{FF2B5EF4-FFF2-40B4-BE49-F238E27FC236}">
                <a16:creationId xmlns:a16="http://schemas.microsoft.com/office/drawing/2014/main" id="{4E70ADED-BAE8-2A5E-CF53-069ABCE43C6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36800" y="1347570"/>
            <a:ext cx="619760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D" sz="4000" b="0" i="0" dirty="0" err="1">
                <a:latin typeface="Bernard MT Condensed" panose="02050806060905020404" pitchFamily="18" charset="0"/>
              </a:rPr>
              <a:t>Elemen-elemen</a:t>
            </a:r>
            <a:r>
              <a:rPr lang="en-ID" sz="4000" b="0" i="0" dirty="0">
                <a:latin typeface="Bernard MT Condensed" panose="02050806060905020404" pitchFamily="18" charset="0"/>
              </a:rPr>
              <a:t> </a:t>
            </a:r>
            <a:r>
              <a:rPr lang="en-ID" sz="4000" b="0" i="0" dirty="0" err="1">
                <a:latin typeface="Bernard MT Condensed" panose="02050806060905020404" pitchFamily="18" charset="0"/>
              </a:rPr>
              <a:t>Berpikir</a:t>
            </a:r>
            <a:r>
              <a:rPr lang="en-ID" sz="4000" b="0" i="0" dirty="0">
                <a:latin typeface="Bernard MT Condensed" panose="02050806060905020404" pitchFamily="18" charset="0"/>
              </a:rPr>
              <a:t> </a:t>
            </a:r>
            <a:r>
              <a:rPr lang="en-ID" sz="4000" b="0" i="0" dirty="0" err="1">
                <a:latin typeface="Bernard MT Condensed" panose="02050806060905020404" pitchFamily="18" charset="0"/>
              </a:rPr>
              <a:t>Kritis</a:t>
            </a:r>
            <a:r>
              <a:rPr lang="en-ID" sz="4000" b="0" i="0" dirty="0">
                <a:latin typeface="Bernard MT Condensed" panose="02050806060905020404" pitchFamily="18" charset="0"/>
              </a:rPr>
              <a:t> </a:t>
            </a:r>
            <a:r>
              <a:rPr lang="en-ID" sz="4000" b="0" i="0" dirty="0" err="1">
                <a:latin typeface="Bernard MT Condensed" panose="02050806060905020404" pitchFamily="18" charset="0"/>
              </a:rPr>
              <a:t>dalam</a:t>
            </a:r>
            <a:r>
              <a:rPr lang="en-ID" sz="4000" b="0" i="0" dirty="0">
                <a:latin typeface="Bernard MT Condensed" panose="02050806060905020404" pitchFamily="18" charset="0"/>
              </a:rPr>
              <a:t> </a:t>
            </a:r>
            <a:r>
              <a:rPr lang="en-ID" sz="4000" b="0" i="0" dirty="0" err="1">
                <a:latin typeface="Bernard MT Condensed" panose="02050806060905020404" pitchFamily="18" charset="0"/>
              </a:rPr>
              <a:t>Keperawatan</a:t>
            </a:r>
            <a:r>
              <a:rPr lang="en-ID" sz="4000" b="0" i="0" dirty="0">
                <a:latin typeface="Bernard MT Condensed" panose="02050806060905020404" pitchFamily="18" charset="0"/>
              </a:rPr>
              <a:t> </a:t>
            </a:r>
            <a:endParaRPr sz="4000" b="0" spc="-10" dirty="0">
              <a:latin typeface="Bernard MT Condensed" panose="02050806060905020404" pitchFamily="18" charset="0"/>
            </a:endParaRPr>
          </a:p>
        </p:txBody>
      </p:sp>
      <p:grpSp>
        <p:nvGrpSpPr>
          <p:cNvPr id="24" name="object 24">
            <a:extLst>
              <a:ext uri="{FF2B5EF4-FFF2-40B4-BE49-F238E27FC236}">
                <a16:creationId xmlns:a16="http://schemas.microsoft.com/office/drawing/2014/main" id="{AA8C0423-351C-DE0E-67D0-17754C63964D}"/>
              </a:ext>
            </a:extLst>
          </p:cNvPr>
          <p:cNvGrpSpPr/>
          <p:nvPr/>
        </p:nvGrpSpPr>
        <p:grpSpPr>
          <a:xfrm>
            <a:off x="6391702" y="0"/>
            <a:ext cx="3148330" cy="1555115"/>
            <a:chOff x="6391702" y="0"/>
            <a:chExt cx="3148330" cy="1555115"/>
          </a:xfrm>
        </p:grpSpPr>
        <p:sp>
          <p:nvSpPr>
            <p:cNvPr id="25" name="object 25">
              <a:extLst>
                <a:ext uri="{FF2B5EF4-FFF2-40B4-BE49-F238E27FC236}">
                  <a16:creationId xmlns:a16="http://schemas.microsoft.com/office/drawing/2014/main" id="{857B7594-E7B1-81C2-CDCA-551D0BB55014}"/>
                </a:ext>
              </a:extLst>
            </p:cNvPr>
            <p:cNvSpPr/>
            <p:nvPr/>
          </p:nvSpPr>
          <p:spPr>
            <a:xfrm>
              <a:off x="6934319" y="0"/>
              <a:ext cx="2063114" cy="1528445"/>
            </a:xfrm>
            <a:custGeom>
              <a:avLst/>
              <a:gdLst/>
              <a:ahLst/>
              <a:cxnLst/>
              <a:rect l="l" t="t" r="r" b="b"/>
              <a:pathLst>
                <a:path w="2063115" h="1528445">
                  <a:moveTo>
                    <a:pt x="2063095" y="496458"/>
                  </a:moveTo>
                  <a:lnTo>
                    <a:pt x="1031547" y="1528006"/>
                  </a:lnTo>
                  <a:lnTo>
                    <a:pt x="0" y="496458"/>
                  </a:lnTo>
                  <a:lnTo>
                    <a:pt x="496458" y="0"/>
                  </a:lnTo>
                  <a:lnTo>
                    <a:pt x="1566637" y="0"/>
                  </a:lnTo>
                  <a:lnTo>
                    <a:pt x="2063095" y="496458"/>
                  </a:lnTo>
                  <a:close/>
                </a:path>
              </a:pathLst>
            </a:custGeom>
            <a:solidFill>
              <a:srgbClr val="6F77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>
              <a:extLst>
                <a:ext uri="{FF2B5EF4-FFF2-40B4-BE49-F238E27FC236}">
                  <a16:creationId xmlns:a16="http://schemas.microsoft.com/office/drawing/2014/main" id="{0E4F4175-732F-75B3-A933-8C7C6365071A}"/>
                </a:ext>
              </a:extLst>
            </p:cNvPr>
            <p:cNvSpPr/>
            <p:nvPr/>
          </p:nvSpPr>
          <p:spPr>
            <a:xfrm>
              <a:off x="6391702" y="0"/>
              <a:ext cx="3148330" cy="1555115"/>
            </a:xfrm>
            <a:custGeom>
              <a:avLst/>
              <a:gdLst/>
              <a:ahLst/>
              <a:cxnLst/>
              <a:rect l="l" t="t" r="r" b="b"/>
              <a:pathLst>
                <a:path w="3148329" h="1555115">
                  <a:moveTo>
                    <a:pt x="3148329" y="496458"/>
                  </a:moveTo>
                  <a:lnTo>
                    <a:pt x="2089938" y="1554849"/>
                  </a:lnTo>
                  <a:lnTo>
                    <a:pt x="1574164" y="1039075"/>
                  </a:lnTo>
                  <a:lnTo>
                    <a:pt x="1058391" y="1554849"/>
                  </a:lnTo>
                  <a:lnTo>
                    <a:pt x="0" y="496458"/>
                  </a:lnTo>
                  <a:lnTo>
                    <a:pt x="53047" y="443411"/>
                  </a:lnTo>
                  <a:lnTo>
                    <a:pt x="53047" y="496458"/>
                  </a:lnTo>
                  <a:lnTo>
                    <a:pt x="1057752" y="1501802"/>
                  </a:lnTo>
                  <a:lnTo>
                    <a:pt x="1547321" y="1012232"/>
                  </a:lnTo>
                  <a:lnTo>
                    <a:pt x="1547321" y="959185"/>
                  </a:lnTo>
                  <a:lnTo>
                    <a:pt x="1574164" y="986028"/>
                  </a:lnTo>
                  <a:lnTo>
                    <a:pt x="1601008" y="959185"/>
                  </a:lnTo>
                  <a:lnTo>
                    <a:pt x="1601008" y="1012232"/>
                  </a:lnTo>
                  <a:lnTo>
                    <a:pt x="2089938" y="1501802"/>
                  </a:lnTo>
                  <a:lnTo>
                    <a:pt x="3095282" y="496458"/>
                  </a:lnTo>
                  <a:lnTo>
                    <a:pt x="3095282" y="443411"/>
                  </a:lnTo>
                  <a:lnTo>
                    <a:pt x="3148329" y="496458"/>
                  </a:lnTo>
                  <a:close/>
                </a:path>
                <a:path w="3148329" h="1555115">
                  <a:moveTo>
                    <a:pt x="549505" y="0"/>
                  </a:moveTo>
                  <a:lnTo>
                    <a:pt x="53047" y="496458"/>
                  </a:lnTo>
                  <a:lnTo>
                    <a:pt x="53047" y="443411"/>
                  </a:lnTo>
                  <a:lnTo>
                    <a:pt x="496458" y="0"/>
                  </a:lnTo>
                  <a:lnTo>
                    <a:pt x="549505" y="0"/>
                  </a:lnTo>
                  <a:close/>
                </a:path>
                <a:path w="3148329" h="1555115">
                  <a:moveTo>
                    <a:pt x="1547321" y="959185"/>
                  </a:moveTo>
                  <a:lnTo>
                    <a:pt x="1547321" y="1012232"/>
                  </a:lnTo>
                  <a:lnTo>
                    <a:pt x="1031547" y="496458"/>
                  </a:lnTo>
                  <a:lnTo>
                    <a:pt x="1084595" y="443411"/>
                  </a:lnTo>
                  <a:lnTo>
                    <a:pt x="1084595" y="496458"/>
                  </a:lnTo>
                  <a:lnTo>
                    <a:pt x="1547321" y="959185"/>
                  </a:lnTo>
                  <a:close/>
                </a:path>
                <a:path w="3148329" h="1555115">
                  <a:moveTo>
                    <a:pt x="2063734" y="443411"/>
                  </a:moveTo>
                  <a:lnTo>
                    <a:pt x="2063734" y="496458"/>
                  </a:lnTo>
                  <a:lnTo>
                    <a:pt x="1574164" y="6888"/>
                  </a:lnTo>
                  <a:lnTo>
                    <a:pt x="1084595" y="496458"/>
                  </a:lnTo>
                  <a:lnTo>
                    <a:pt x="1084595" y="443411"/>
                  </a:lnTo>
                  <a:lnTo>
                    <a:pt x="1528006" y="0"/>
                  </a:lnTo>
                  <a:lnTo>
                    <a:pt x="1620323" y="0"/>
                  </a:lnTo>
                  <a:lnTo>
                    <a:pt x="2063734" y="443411"/>
                  </a:lnTo>
                  <a:close/>
                </a:path>
                <a:path w="3148329" h="1555115">
                  <a:moveTo>
                    <a:pt x="2116782" y="496458"/>
                  </a:moveTo>
                  <a:lnTo>
                    <a:pt x="1601008" y="1012232"/>
                  </a:lnTo>
                  <a:lnTo>
                    <a:pt x="1601008" y="959185"/>
                  </a:lnTo>
                  <a:lnTo>
                    <a:pt x="2063734" y="496458"/>
                  </a:lnTo>
                  <a:lnTo>
                    <a:pt x="2063734" y="443411"/>
                  </a:lnTo>
                  <a:lnTo>
                    <a:pt x="2116782" y="496458"/>
                  </a:lnTo>
                  <a:close/>
                </a:path>
                <a:path w="3148329" h="1555115">
                  <a:moveTo>
                    <a:pt x="3095282" y="443411"/>
                  </a:moveTo>
                  <a:lnTo>
                    <a:pt x="3095282" y="496458"/>
                  </a:lnTo>
                  <a:lnTo>
                    <a:pt x="2599139" y="0"/>
                  </a:lnTo>
                  <a:lnTo>
                    <a:pt x="2651871" y="0"/>
                  </a:lnTo>
                  <a:lnTo>
                    <a:pt x="3095282" y="443411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>
            <a:extLst>
              <a:ext uri="{FF2B5EF4-FFF2-40B4-BE49-F238E27FC236}">
                <a16:creationId xmlns:a16="http://schemas.microsoft.com/office/drawing/2014/main" id="{64C3227B-9034-51CD-3E2E-0A730C05D4A0}"/>
              </a:ext>
            </a:extLst>
          </p:cNvPr>
          <p:cNvGrpSpPr/>
          <p:nvPr/>
        </p:nvGrpSpPr>
        <p:grpSpPr>
          <a:xfrm>
            <a:off x="0" y="8678129"/>
            <a:ext cx="2336800" cy="1609090"/>
            <a:chOff x="0" y="8678129"/>
            <a:chExt cx="2336800" cy="1609090"/>
          </a:xfrm>
        </p:grpSpPr>
        <p:sp>
          <p:nvSpPr>
            <p:cNvPr id="28" name="object 28">
              <a:extLst>
                <a:ext uri="{FF2B5EF4-FFF2-40B4-BE49-F238E27FC236}">
                  <a16:creationId xmlns:a16="http://schemas.microsoft.com/office/drawing/2014/main" id="{15D6D808-3B7E-2478-60F2-C29BE78CF785}"/>
                </a:ext>
              </a:extLst>
            </p:cNvPr>
            <p:cNvSpPr/>
            <p:nvPr/>
          </p:nvSpPr>
          <p:spPr>
            <a:xfrm>
              <a:off x="0" y="8708308"/>
              <a:ext cx="1726564" cy="1579245"/>
            </a:xfrm>
            <a:custGeom>
              <a:avLst/>
              <a:gdLst/>
              <a:ahLst/>
              <a:cxnLst/>
              <a:rect l="l" t="t" r="r" b="b"/>
              <a:pathLst>
                <a:path w="1726564" h="1579245">
                  <a:moveTo>
                    <a:pt x="1726469" y="1159702"/>
                  </a:moveTo>
                  <a:lnTo>
                    <a:pt x="1307480" y="1578691"/>
                  </a:lnTo>
                  <a:lnTo>
                    <a:pt x="0" y="1578691"/>
                  </a:lnTo>
                  <a:lnTo>
                    <a:pt x="0" y="566766"/>
                  </a:lnTo>
                  <a:lnTo>
                    <a:pt x="566766" y="0"/>
                  </a:lnTo>
                  <a:lnTo>
                    <a:pt x="1726469" y="1159702"/>
                  </a:lnTo>
                  <a:close/>
                </a:path>
              </a:pathLst>
            </a:custGeom>
            <a:solidFill>
              <a:srgbClr val="6F77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>
              <a:extLst>
                <a:ext uri="{FF2B5EF4-FFF2-40B4-BE49-F238E27FC236}">
                  <a16:creationId xmlns:a16="http://schemas.microsoft.com/office/drawing/2014/main" id="{F9782881-2658-77F5-9F0E-9F1F75CB7FC7}"/>
                </a:ext>
              </a:extLst>
            </p:cNvPr>
            <p:cNvSpPr/>
            <p:nvPr/>
          </p:nvSpPr>
          <p:spPr>
            <a:xfrm>
              <a:off x="0" y="8678129"/>
              <a:ext cx="2336800" cy="1609090"/>
            </a:xfrm>
            <a:custGeom>
              <a:avLst/>
              <a:gdLst/>
              <a:ahLst/>
              <a:cxnLst/>
              <a:rect l="l" t="t" r="r" b="b"/>
              <a:pathLst>
                <a:path w="2336800" h="1609090">
                  <a:moveTo>
                    <a:pt x="435363" y="1608869"/>
                  </a:moveTo>
                  <a:lnTo>
                    <a:pt x="375726" y="1608869"/>
                  </a:lnTo>
                  <a:lnTo>
                    <a:pt x="0" y="1233143"/>
                  </a:lnTo>
                  <a:lnTo>
                    <a:pt x="0" y="1146618"/>
                  </a:lnTo>
                  <a:lnTo>
                    <a:pt x="16375" y="1130243"/>
                  </a:lnTo>
                  <a:lnTo>
                    <a:pt x="16375" y="1189880"/>
                  </a:lnTo>
                  <a:lnTo>
                    <a:pt x="435363" y="1608869"/>
                  </a:lnTo>
                  <a:close/>
                </a:path>
                <a:path w="2336800" h="1609090">
                  <a:moveTo>
                    <a:pt x="536588" y="549673"/>
                  </a:moveTo>
                  <a:lnTo>
                    <a:pt x="536588" y="610029"/>
                  </a:lnTo>
                  <a:lnTo>
                    <a:pt x="0" y="72739"/>
                  </a:lnTo>
                  <a:lnTo>
                    <a:pt x="0" y="13084"/>
                  </a:lnTo>
                  <a:lnTo>
                    <a:pt x="536588" y="549673"/>
                  </a:lnTo>
                  <a:close/>
                </a:path>
                <a:path w="2336800" h="1609090">
                  <a:moveTo>
                    <a:pt x="1117158" y="1130243"/>
                  </a:moveTo>
                  <a:lnTo>
                    <a:pt x="1117158" y="1189880"/>
                  </a:lnTo>
                  <a:lnTo>
                    <a:pt x="566766" y="639489"/>
                  </a:lnTo>
                  <a:lnTo>
                    <a:pt x="16375" y="1189880"/>
                  </a:lnTo>
                  <a:lnTo>
                    <a:pt x="16375" y="1130243"/>
                  </a:lnTo>
                  <a:lnTo>
                    <a:pt x="536588" y="610029"/>
                  </a:lnTo>
                  <a:lnTo>
                    <a:pt x="536588" y="549673"/>
                  </a:lnTo>
                  <a:lnTo>
                    <a:pt x="566766" y="579851"/>
                  </a:lnTo>
                  <a:lnTo>
                    <a:pt x="596944" y="549673"/>
                  </a:lnTo>
                  <a:lnTo>
                    <a:pt x="596944" y="610029"/>
                  </a:lnTo>
                  <a:lnTo>
                    <a:pt x="1117158" y="1130243"/>
                  </a:lnTo>
                  <a:close/>
                </a:path>
                <a:path w="2336800" h="1609090">
                  <a:moveTo>
                    <a:pt x="2276861" y="1130259"/>
                  </a:moveTo>
                  <a:lnTo>
                    <a:pt x="2276861" y="1189880"/>
                  </a:lnTo>
                  <a:lnTo>
                    <a:pt x="1147336" y="59637"/>
                  </a:lnTo>
                  <a:lnTo>
                    <a:pt x="596944" y="610029"/>
                  </a:lnTo>
                  <a:lnTo>
                    <a:pt x="596944" y="549673"/>
                  </a:lnTo>
                  <a:lnTo>
                    <a:pt x="1146617" y="0"/>
                  </a:lnTo>
                  <a:lnTo>
                    <a:pt x="2276861" y="1130259"/>
                  </a:lnTo>
                  <a:close/>
                </a:path>
                <a:path w="2336800" h="1609090">
                  <a:moveTo>
                    <a:pt x="1176796" y="1189880"/>
                  </a:moveTo>
                  <a:lnTo>
                    <a:pt x="757807" y="1608869"/>
                  </a:lnTo>
                  <a:lnTo>
                    <a:pt x="698169" y="1608869"/>
                  </a:lnTo>
                  <a:lnTo>
                    <a:pt x="1117158" y="1189880"/>
                  </a:lnTo>
                  <a:lnTo>
                    <a:pt x="1117158" y="1130243"/>
                  </a:lnTo>
                  <a:lnTo>
                    <a:pt x="1176796" y="1189880"/>
                  </a:lnTo>
                  <a:close/>
                </a:path>
                <a:path w="2336800" h="1609090">
                  <a:moveTo>
                    <a:pt x="2336482" y="1189880"/>
                  </a:moveTo>
                  <a:lnTo>
                    <a:pt x="1917509" y="1608869"/>
                  </a:lnTo>
                  <a:lnTo>
                    <a:pt x="1857872" y="1608869"/>
                  </a:lnTo>
                  <a:lnTo>
                    <a:pt x="2276861" y="1189880"/>
                  </a:lnTo>
                  <a:lnTo>
                    <a:pt x="2276861" y="1130259"/>
                  </a:lnTo>
                  <a:lnTo>
                    <a:pt x="2336482" y="118988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>
            <a:extLst>
              <a:ext uri="{FF2B5EF4-FFF2-40B4-BE49-F238E27FC236}">
                <a16:creationId xmlns:a16="http://schemas.microsoft.com/office/drawing/2014/main" id="{EB3A242D-2C0C-3383-212B-B7E890F5F3C4}"/>
              </a:ext>
            </a:extLst>
          </p:cNvPr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31" name="object 31">
              <a:extLst>
                <a:ext uri="{FF2B5EF4-FFF2-40B4-BE49-F238E27FC236}">
                  <a16:creationId xmlns:a16="http://schemas.microsoft.com/office/drawing/2014/main" id="{484311DD-57E1-6D10-8907-C85058C6892D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>
              <a:extLst>
                <a:ext uri="{FF2B5EF4-FFF2-40B4-BE49-F238E27FC236}">
                  <a16:creationId xmlns:a16="http://schemas.microsoft.com/office/drawing/2014/main" id="{6FE5B5A1-6E7E-873E-AC40-D36C8B455D9E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A912F91D-05D9-5DB1-BA2D-813746AFE001}"/>
              </a:ext>
            </a:extLst>
          </p:cNvPr>
          <p:cNvSpPr txBox="1"/>
          <p:nvPr/>
        </p:nvSpPr>
        <p:spPr>
          <a:xfrm>
            <a:off x="1295400" y="3146640"/>
            <a:ext cx="1565980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ID" sz="2400" b="0" i="0" u="none" strike="noStrike" baseline="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pPr marL="342900" indent="-342900">
              <a:buAutoNum type="arabicPeriod"/>
            </a:pPr>
            <a:r>
              <a:rPr lang="en-ID" sz="3600" b="1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Interpretasi</a:t>
            </a:r>
            <a:r>
              <a:rPr lang="en-ID" sz="3600" b="1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</a:p>
          <a:p>
            <a:endParaRPr lang="en-ID" sz="2400" b="1" i="0" u="none" strike="noStrike" baseline="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Interpretasi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adalah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kemampuan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untuk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memahami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secara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mendalam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arti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dari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berbagai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data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klinis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diperoleh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melalui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anamnesis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pasien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wawancara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dengan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keluarga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hasil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pemeriksaan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fisik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dan data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pendukung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lainnya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Interpretasi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tepat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memungkinkan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memahami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kondisi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pasien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secara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holistik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sehingga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mampu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merumuskan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masalah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secara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tepat</a:t>
            </a:r>
            <a:endParaRPr lang="en-ID" sz="2400" b="0" i="0" u="none" strike="noStrike" baseline="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endParaRPr lang="en-ID" sz="2400" b="0" i="0" u="none" strike="noStrike" baseline="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r>
              <a:rPr lang="en-ID" sz="3600" b="1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2. </a:t>
            </a:r>
            <a:r>
              <a:rPr lang="en-ID" sz="3600" b="1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Analisis</a:t>
            </a:r>
            <a:r>
              <a:rPr lang="en-ID" sz="3600" b="1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endParaRPr lang="en-ID" sz="3600" b="0" i="0" u="none" strike="noStrike" baseline="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endParaRPr lang="en-ID" sz="2400" b="0" i="0" u="none" strike="noStrike" baseline="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Analisis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merupakan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kemampuan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dalam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mengidentifikasi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dan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mengeksplorasi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hubungan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antardata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klinis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ada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termasuk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tanda-tanda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gejala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hasil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pemeriksaan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laboratorium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serta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riwayat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kesehatan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pasien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Dengan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analisis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tepat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dapat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menemukan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pola-pola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tertentu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membantu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menentukan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diagnosis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secara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lebih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efektif</a:t>
            </a:r>
            <a:r>
              <a:rPr lang="en-ID" sz="2400" b="0" i="0" u="none" strike="noStrike" baseline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endParaRPr lang="en-ID" sz="24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156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A52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05236" y="1247041"/>
            <a:ext cx="7834796" cy="1555115"/>
          </a:xfrm>
          <a:custGeom>
            <a:avLst/>
            <a:gdLst/>
            <a:ahLst/>
            <a:cxnLst/>
            <a:rect l="l" t="t" r="r" b="b"/>
            <a:pathLst>
              <a:path w="5955030" h="2025650">
                <a:moveTo>
                  <a:pt x="2977338" y="2025428"/>
                </a:moveTo>
                <a:lnTo>
                  <a:pt x="0" y="1523256"/>
                </a:lnTo>
                <a:lnTo>
                  <a:pt x="0" y="0"/>
                </a:lnTo>
                <a:lnTo>
                  <a:pt x="5954676" y="0"/>
                </a:lnTo>
                <a:lnTo>
                  <a:pt x="5954676" y="1523256"/>
                </a:lnTo>
                <a:lnTo>
                  <a:pt x="2977338" y="2025428"/>
                </a:lnTo>
                <a:close/>
              </a:path>
            </a:pathLst>
          </a:custGeom>
          <a:solidFill>
            <a:srgbClr val="BEC6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05236" y="727843"/>
            <a:ext cx="5954395" cy="415925"/>
          </a:xfrm>
          <a:custGeom>
            <a:avLst/>
            <a:gdLst/>
            <a:ahLst/>
            <a:cxnLst/>
            <a:rect l="l" t="t" r="r" b="b"/>
            <a:pathLst>
              <a:path w="5954395" h="415925">
                <a:moveTo>
                  <a:pt x="5954334" y="415456"/>
                </a:moveTo>
                <a:lnTo>
                  <a:pt x="0" y="415456"/>
                </a:lnTo>
                <a:lnTo>
                  <a:pt x="0" y="0"/>
                </a:lnTo>
                <a:lnTo>
                  <a:pt x="5954334" y="0"/>
                </a:lnTo>
                <a:lnTo>
                  <a:pt x="5954334" y="4154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16522771" y="8182040"/>
            <a:ext cx="1765300" cy="1685925"/>
            <a:chOff x="16522771" y="8182040"/>
            <a:chExt cx="1765300" cy="1685925"/>
          </a:xfrm>
        </p:grpSpPr>
        <p:sp>
          <p:nvSpPr>
            <p:cNvPr id="18" name="object 18"/>
            <p:cNvSpPr/>
            <p:nvPr/>
          </p:nvSpPr>
          <p:spPr>
            <a:xfrm>
              <a:off x="16955361" y="8201803"/>
              <a:ext cx="1332865" cy="1645285"/>
            </a:xfrm>
            <a:custGeom>
              <a:avLst/>
              <a:gdLst/>
              <a:ahLst/>
              <a:cxnLst/>
              <a:rect l="l" t="t" r="r" b="b"/>
              <a:pathLst>
                <a:path w="1332865" h="1645284">
                  <a:moveTo>
                    <a:pt x="1332637" y="510256"/>
                  </a:moveTo>
                  <a:lnTo>
                    <a:pt x="1332637" y="1134505"/>
                  </a:lnTo>
                  <a:lnTo>
                    <a:pt x="822380" y="1644761"/>
                  </a:lnTo>
                  <a:lnTo>
                    <a:pt x="0" y="822380"/>
                  </a:lnTo>
                  <a:lnTo>
                    <a:pt x="822380" y="0"/>
                  </a:lnTo>
                  <a:lnTo>
                    <a:pt x="1332637" y="510256"/>
                  </a:lnTo>
                  <a:close/>
                </a:path>
              </a:pathLst>
            </a:custGeom>
            <a:solidFill>
              <a:srgbClr val="6F77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6522771" y="8182040"/>
              <a:ext cx="1765300" cy="1685925"/>
            </a:xfrm>
            <a:custGeom>
              <a:avLst/>
              <a:gdLst/>
              <a:ahLst/>
              <a:cxnLst/>
              <a:rect l="l" t="t" r="r" b="b"/>
              <a:pathLst>
                <a:path w="1765300" h="1685925">
                  <a:moveTo>
                    <a:pt x="1765227" y="1544568"/>
                  </a:moveTo>
                  <a:lnTo>
                    <a:pt x="1765227" y="1586859"/>
                  </a:lnTo>
                  <a:lnTo>
                    <a:pt x="1666161" y="1685924"/>
                  </a:lnTo>
                  <a:lnTo>
                    <a:pt x="1254971" y="1274734"/>
                  </a:lnTo>
                  <a:lnTo>
                    <a:pt x="843781" y="1685924"/>
                  </a:lnTo>
                  <a:lnTo>
                    <a:pt x="0" y="842144"/>
                  </a:lnTo>
                  <a:lnTo>
                    <a:pt x="42290" y="799853"/>
                  </a:lnTo>
                  <a:lnTo>
                    <a:pt x="42290" y="842144"/>
                  </a:lnTo>
                  <a:lnTo>
                    <a:pt x="843271" y="1643634"/>
                  </a:lnTo>
                  <a:lnTo>
                    <a:pt x="1233571" y="1253334"/>
                  </a:lnTo>
                  <a:lnTo>
                    <a:pt x="1233571" y="1211043"/>
                  </a:lnTo>
                  <a:lnTo>
                    <a:pt x="1254971" y="1232443"/>
                  </a:lnTo>
                  <a:lnTo>
                    <a:pt x="1276371" y="1211043"/>
                  </a:lnTo>
                  <a:lnTo>
                    <a:pt x="1276371" y="1253334"/>
                  </a:lnTo>
                  <a:lnTo>
                    <a:pt x="1666161" y="1643634"/>
                  </a:lnTo>
                  <a:lnTo>
                    <a:pt x="1765227" y="1544568"/>
                  </a:lnTo>
                  <a:close/>
                </a:path>
                <a:path w="1765300" h="1685925">
                  <a:moveTo>
                    <a:pt x="1233571" y="388153"/>
                  </a:moveTo>
                  <a:lnTo>
                    <a:pt x="1233571" y="430953"/>
                  </a:lnTo>
                  <a:lnTo>
                    <a:pt x="843781" y="40653"/>
                  </a:lnTo>
                  <a:lnTo>
                    <a:pt x="42290" y="842144"/>
                  </a:lnTo>
                  <a:lnTo>
                    <a:pt x="42290" y="799853"/>
                  </a:lnTo>
                  <a:lnTo>
                    <a:pt x="842144" y="0"/>
                  </a:lnTo>
                  <a:lnTo>
                    <a:pt x="845417" y="0"/>
                  </a:lnTo>
                  <a:lnTo>
                    <a:pt x="1233571" y="388153"/>
                  </a:lnTo>
                  <a:close/>
                </a:path>
                <a:path w="1765300" h="1685925">
                  <a:moveTo>
                    <a:pt x="1233571" y="1211043"/>
                  </a:moveTo>
                  <a:lnTo>
                    <a:pt x="1233571" y="1253334"/>
                  </a:lnTo>
                  <a:lnTo>
                    <a:pt x="822380" y="842144"/>
                  </a:lnTo>
                  <a:lnTo>
                    <a:pt x="864671" y="799853"/>
                  </a:lnTo>
                  <a:lnTo>
                    <a:pt x="864671" y="842144"/>
                  </a:lnTo>
                  <a:lnTo>
                    <a:pt x="1233571" y="1211043"/>
                  </a:lnTo>
                  <a:close/>
                </a:path>
                <a:path w="1765300" h="1685925">
                  <a:moveTo>
                    <a:pt x="1645271" y="799853"/>
                  </a:moveTo>
                  <a:lnTo>
                    <a:pt x="1645271" y="842144"/>
                  </a:lnTo>
                  <a:lnTo>
                    <a:pt x="1254971" y="451844"/>
                  </a:lnTo>
                  <a:lnTo>
                    <a:pt x="864671" y="842144"/>
                  </a:lnTo>
                  <a:lnTo>
                    <a:pt x="864671" y="799853"/>
                  </a:lnTo>
                  <a:lnTo>
                    <a:pt x="1233571" y="430953"/>
                  </a:lnTo>
                  <a:lnTo>
                    <a:pt x="1233571" y="388153"/>
                  </a:lnTo>
                  <a:lnTo>
                    <a:pt x="1254971" y="409553"/>
                  </a:lnTo>
                  <a:lnTo>
                    <a:pt x="1276371" y="388153"/>
                  </a:lnTo>
                  <a:lnTo>
                    <a:pt x="1276371" y="430953"/>
                  </a:lnTo>
                  <a:lnTo>
                    <a:pt x="1645271" y="799853"/>
                  </a:lnTo>
                  <a:close/>
                </a:path>
                <a:path w="1765300" h="1685925">
                  <a:moveTo>
                    <a:pt x="1687561" y="842144"/>
                  </a:moveTo>
                  <a:lnTo>
                    <a:pt x="1276371" y="1253334"/>
                  </a:lnTo>
                  <a:lnTo>
                    <a:pt x="1276371" y="1211043"/>
                  </a:lnTo>
                  <a:lnTo>
                    <a:pt x="1645271" y="842144"/>
                  </a:lnTo>
                  <a:lnTo>
                    <a:pt x="1645271" y="799853"/>
                  </a:lnTo>
                  <a:lnTo>
                    <a:pt x="1687561" y="842144"/>
                  </a:lnTo>
                  <a:close/>
                </a:path>
                <a:path w="1765300" h="1685925">
                  <a:moveTo>
                    <a:pt x="1765227" y="97428"/>
                  </a:moveTo>
                  <a:lnTo>
                    <a:pt x="1765227" y="139272"/>
                  </a:lnTo>
                  <a:lnTo>
                    <a:pt x="1666671" y="40653"/>
                  </a:lnTo>
                  <a:lnTo>
                    <a:pt x="1276371" y="430953"/>
                  </a:lnTo>
                  <a:lnTo>
                    <a:pt x="1276371" y="388153"/>
                  </a:lnTo>
                  <a:lnTo>
                    <a:pt x="1664524" y="0"/>
                  </a:lnTo>
                  <a:lnTo>
                    <a:pt x="1667798" y="0"/>
                  </a:lnTo>
                  <a:lnTo>
                    <a:pt x="1765227" y="97428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2336800" y="1347570"/>
            <a:ext cx="619760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D" sz="4000" b="0" i="0" dirty="0" err="1">
                <a:latin typeface="Bernard MT Condensed" panose="02050806060905020404" pitchFamily="18" charset="0"/>
              </a:rPr>
              <a:t>Elemen-elemen</a:t>
            </a:r>
            <a:r>
              <a:rPr lang="en-ID" sz="4000" b="0" i="0" dirty="0">
                <a:latin typeface="Bernard MT Condensed" panose="02050806060905020404" pitchFamily="18" charset="0"/>
              </a:rPr>
              <a:t> </a:t>
            </a:r>
            <a:r>
              <a:rPr lang="en-ID" sz="4000" b="0" i="0" dirty="0" err="1">
                <a:latin typeface="Bernard MT Condensed" panose="02050806060905020404" pitchFamily="18" charset="0"/>
              </a:rPr>
              <a:t>Berpikir</a:t>
            </a:r>
            <a:r>
              <a:rPr lang="en-ID" sz="4000" b="0" i="0" dirty="0">
                <a:latin typeface="Bernard MT Condensed" panose="02050806060905020404" pitchFamily="18" charset="0"/>
              </a:rPr>
              <a:t> </a:t>
            </a:r>
            <a:r>
              <a:rPr lang="en-ID" sz="4000" b="0" i="0" dirty="0" err="1">
                <a:latin typeface="Bernard MT Condensed" panose="02050806060905020404" pitchFamily="18" charset="0"/>
              </a:rPr>
              <a:t>Kritis</a:t>
            </a:r>
            <a:r>
              <a:rPr lang="en-ID" sz="4000" b="0" i="0" dirty="0">
                <a:latin typeface="Bernard MT Condensed" panose="02050806060905020404" pitchFamily="18" charset="0"/>
              </a:rPr>
              <a:t> </a:t>
            </a:r>
            <a:r>
              <a:rPr lang="en-ID" sz="4000" b="0" i="0" dirty="0" err="1">
                <a:latin typeface="Bernard MT Condensed" panose="02050806060905020404" pitchFamily="18" charset="0"/>
              </a:rPr>
              <a:t>dalam</a:t>
            </a:r>
            <a:r>
              <a:rPr lang="en-ID" sz="4000" b="0" i="0" dirty="0">
                <a:latin typeface="Bernard MT Condensed" panose="02050806060905020404" pitchFamily="18" charset="0"/>
              </a:rPr>
              <a:t> </a:t>
            </a:r>
            <a:r>
              <a:rPr lang="en-ID" sz="4000" b="0" i="0" dirty="0" err="1">
                <a:latin typeface="Bernard MT Condensed" panose="02050806060905020404" pitchFamily="18" charset="0"/>
              </a:rPr>
              <a:t>Keperawatan</a:t>
            </a:r>
            <a:r>
              <a:rPr lang="en-ID" sz="4000" b="0" i="0" dirty="0">
                <a:latin typeface="Bernard MT Condensed" panose="02050806060905020404" pitchFamily="18" charset="0"/>
              </a:rPr>
              <a:t> </a:t>
            </a:r>
            <a:endParaRPr sz="4000" b="0" spc="-10" dirty="0">
              <a:latin typeface="Bernard MT Condensed" panose="02050806060905020404" pitchFamily="18" charset="0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391702" y="0"/>
            <a:ext cx="3148330" cy="1555115"/>
            <a:chOff x="6391702" y="0"/>
            <a:chExt cx="3148330" cy="1555115"/>
          </a:xfrm>
        </p:grpSpPr>
        <p:sp>
          <p:nvSpPr>
            <p:cNvPr id="25" name="object 25"/>
            <p:cNvSpPr/>
            <p:nvPr/>
          </p:nvSpPr>
          <p:spPr>
            <a:xfrm>
              <a:off x="6934319" y="0"/>
              <a:ext cx="2063114" cy="1528445"/>
            </a:xfrm>
            <a:custGeom>
              <a:avLst/>
              <a:gdLst/>
              <a:ahLst/>
              <a:cxnLst/>
              <a:rect l="l" t="t" r="r" b="b"/>
              <a:pathLst>
                <a:path w="2063115" h="1528445">
                  <a:moveTo>
                    <a:pt x="2063095" y="496458"/>
                  </a:moveTo>
                  <a:lnTo>
                    <a:pt x="1031547" y="1528006"/>
                  </a:lnTo>
                  <a:lnTo>
                    <a:pt x="0" y="496458"/>
                  </a:lnTo>
                  <a:lnTo>
                    <a:pt x="496458" y="0"/>
                  </a:lnTo>
                  <a:lnTo>
                    <a:pt x="1566637" y="0"/>
                  </a:lnTo>
                  <a:lnTo>
                    <a:pt x="2063095" y="496458"/>
                  </a:lnTo>
                  <a:close/>
                </a:path>
              </a:pathLst>
            </a:custGeom>
            <a:solidFill>
              <a:srgbClr val="6F77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391702" y="0"/>
              <a:ext cx="3148330" cy="1555115"/>
            </a:xfrm>
            <a:custGeom>
              <a:avLst/>
              <a:gdLst/>
              <a:ahLst/>
              <a:cxnLst/>
              <a:rect l="l" t="t" r="r" b="b"/>
              <a:pathLst>
                <a:path w="3148329" h="1555115">
                  <a:moveTo>
                    <a:pt x="3148329" y="496458"/>
                  </a:moveTo>
                  <a:lnTo>
                    <a:pt x="2089938" y="1554849"/>
                  </a:lnTo>
                  <a:lnTo>
                    <a:pt x="1574164" y="1039075"/>
                  </a:lnTo>
                  <a:lnTo>
                    <a:pt x="1058391" y="1554849"/>
                  </a:lnTo>
                  <a:lnTo>
                    <a:pt x="0" y="496458"/>
                  </a:lnTo>
                  <a:lnTo>
                    <a:pt x="53047" y="443411"/>
                  </a:lnTo>
                  <a:lnTo>
                    <a:pt x="53047" y="496458"/>
                  </a:lnTo>
                  <a:lnTo>
                    <a:pt x="1057752" y="1501802"/>
                  </a:lnTo>
                  <a:lnTo>
                    <a:pt x="1547321" y="1012232"/>
                  </a:lnTo>
                  <a:lnTo>
                    <a:pt x="1547321" y="959185"/>
                  </a:lnTo>
                  <a:lnTo>
                    <a:pt x="1574164" y="986028"/>
                  </a:lnTo>
                  <a:lnTo>
                    <a:pt x="1601008" y="959185"/>
                  </a:lnTo>
                  <a:lnTo>
                    <a:pt x="1601008" y="1012232"/>
                  </a:lnTo>
                  <a:lnTo>
                    <a:pt x="2089938" y="1501802"/>
                  </a:lnTo>
                  <a:lnTo>
                    <a:pt x="3095282" y="496458"/>
                  </a:lnTo>
                  <a:lnTo>
                    <a:pt x="3095282" y="443411"/>
                  </a:lnTo>
                  <a:lnTo>
                    <a:pt x="3148329" y="496458"/>
                  </a:lnTo>
                  <a:close/>
                </a:path>
                <a:path w="3148329" h="1555115">
                  <a:moveTo>
                    <a:pt x="549505" y="0"/>
                  </a:moveTo>
                  <a:lnTo>
                    <a:pt x="53047" y="496458"/>
                  </a:lnTo>
                  <a:lnTo>
                    <a:pt x="53047" y="443411"/>
                  </a:lnTo>
                  <a:lnTo>
                    <a:pt x="496458" y="0"/>
                  </a:lnTo>
                  <a:lnTo>
                    <a:pt x="549505" y="0"/>
                  </a:lnTo>
                  <a:close/>
                </a:path>
                <a:path w="3148329" h="1555115">
                  <a:moveTo>
                    <a:pt x="1547321" y="959185"/>
                  </a:moveTo>
                  <a:lnTo>
                    <a:pt x="1547321" y="1012232"/>
                  </a:lnTo>
                  <a:lnTo>
                    <a:pt x="1031547" y="496458"/>
                  </a:lnTo>
                  <a:lnTo>
                    <a:pt x="1084595" y="443411"/>
                  </a:lnTo>
                  <a:lnTo>
                    <a:pt x="1084595" y="496458"/>
                  </a:lnTo>
                  <a:lnTo>
                    <a:pt x="1547321" y="959185"/>
                  </a:lnTo>
                  <a:close/>
                </a:path>
                <a:path w="3148329" h="1555115">
                  <a:moveTo>
                    <a:pt x="2063734" y="443411"/>
                  </a:moveTo>
                  <a:lnTo>
                    <a:pt x="2063734" y="496458"/>
                  </a:lnTo>
                  <a:lnTo>
                    <a:pt x="1574164" y="6888"/>
                  </a:lnTo>
                  <a:lnTo>
                    <a:pt x="1084595" y="496458"/>
                  </a:lnTo>
                  <a:lnTo>
                    <a:pt x="1084595" y="443411"/>
                  </a:lnTo>
                  <a:lnTo>
                    <a:pt x="1528006" y="0"/>
                  </a:lnTo>
                  <a:lnTo>
                    <a:pt x="1620323" y="0"/>
                  </a:lnTo>
                  <a:lnTo>
                    <a:pt x="2063734" y="443411"/>
                  </a:lnTo>
                  <a:close/>
                </a:path>
                <a:path w="3148329" h="1555115">
                  <a:moveTo>
                    <a:pt x="2116782" y="496458"/>
                  </a:moveTo>
                  <a:lnTo>
                    <a:pt x="1601008" y="1012232"/>
                  </a:lnTo>
                  <a:lnTo>
                    <a:pt x="1601008" y="959185"/>
                  </a:lnTo>
                  <a:lnTo>
                    <a:pt x="2063734" y="496458"/>
                  </a:lnTo>
                  <a:lnTo>
                    <a:pt x="2063734" y="443411"/>
                  </a:lnTo>
                  <a:lnTo>
                    <a:pt x="2116782" y="496458"/>
                  </a:lnTo>
                  <a:close/>
                </a:path>
                <a:path w="3148329" h="1555115">
                  <a:moveTo>
                    <a:pt x="3095282" y="443411"/>
                  </a:moveTo>
                  <a:lnTo>
                    <a:pt x="3095282" y="496458"/>
                  </a:lnTo>
                  <a:lnTo>
                    <a:pt x="2599139" y="0"/>
                  </a:lnTo>
                  <a:lnTo>
                    <a:pt x="2651871" y="0"/>
                  </a:lnTo>
                  <a:lnTo>
                    <a:pt x="3095282" y="443411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0" y="8678129"/>
            <a:ext cx="2336800" cy="1609090"/>
            <a:chOff x="0" y="8678129"/>
            <a:chExt cx="2336800" cy="1609090"/>
          </a:xfrm>
        </p:grpSpPr>
        <p:sp>
          <p:nvSpPr>
            <p:cNvPr id="28" name="object 28"/>
            <p:cNvSpPr/>
            <p:nvPr/>
          </p:nvSpPr>
          <p:spPr>
            <a:xfrm>
              <a:off x="0" y="8708308"/>
              <a:ext cx="1726564" cy="1579245"/>
            </a:xfrm>
            <a:custGeom>
              <a:avLst/>
              <a:gdLst/>
              <a:ahLst/>
              <a:cxnLst/>
              <a:rect l="l" t="t" r="r" b="b"/>
              <a:pathLst>
                <a:path w="1726564" h="1579245">
                  <a:moveTo>
                    <a:pt x="1726469" y="1159702"/>
                  </a:moveTo>
                  <a:lnTo>
                    <a:pt x="1307480" y="1578691"/>
                  </a:lnTo>
                  <a:lnTo>
                    <a:pt x="0" y="1578691"/>
                  </a:lnTo>
                  <a:lnTo>
                    <a:pt x="0" y="566766"/>
                  </a:lnTo>
                  <a:lnTo>
                    <a:pt x="566766" y="0"/>
                  </a:lnTo>
                  <a:lnTo>
                    <a:pt x="1726469" y="1159702"/>
                  </a:lnTo>
                  <a:close/>
                </a:path>
              </a:pathLst>
            </a:custGeom>
            <a:solidFill>
              <a:srgbClr val="6F77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0" y="8678129"/>
              <a:ext cx="2336800" cy="1609090"/>
            </a:xfrm>
            <a:custGeom>
              <a:avLst/>
              <a:gdLst/>
              <a:ahLst/>
              <a:cxnLst/>
              <a:rect l="l" t="t" r="r" b="b"/>
              <a:pathLst>
                <a:path w="2336800" h="1609090">
                  <a:moveTo>
                    <a:pt x="435363" y="1608869"/>
                  </a:moveTo>
                  <a:lnTo>
                    <a:pt x="375726" y="1608869"/>
                  </a:lnTo>
                  <a:lnTo>
                    <a:pt x="0" y="1233143"/>
                  </a:lnTo>
                  <a:lnTo>
                    <a:pt x="0" y="1146618"/>
                  </a:lnTo>
                  <a:lnTo>
                    <a:pt x="16375" y="1130243"/>
                  </a:lnTo>
                  <a:lnTo>
                    <a:pt x="16375" y="1189880"/>
                  </a:lnTo>
                  <a:lnTo>
                    <a:pt x="435363" y="1608869"/>
                  </a:lnTo>
                  <a:close/>
                </a:path>
                <a:path w="2336800" h="1609090">
                  <a:moveTo>
                    <a:pt x="536588" y="549673"/>
                  </a:moveTo>
                  <a:lnTo>
                    <a:pt x="536588" y="610029"/>
                  </a:lnTo>
                  <a:lnTo>
                    <a:pt x="0" y="72739"/>
                  </a:lnTo>
                  <a:lnTo>
                    <a:pt x="0" y="13084"/>
                  </a:lnTo>
                  <a:lnTo>
                    <a:pt x="536588" y="549673"/>
                  </a:lnTo>
                  <a:close/>
                </a:path>
                <a:path w="2336800" h="1609090">
                  <a:moveTo>
                    <a:pt x="1117158" y="1130243"/>
                  </a:moveTo>
                  <a:lnTo>
                    <a:pt x="1117158" y="1189880"/>
                  </a:lnTo>
                  <a:lnTo>
                    <a:pt x="566766" y="639489"/>
                  </a:lnTo>
                  <a:lnTo>
                    <a:pt x="16375" y="1189880"/>
                  </a:lnTo>
                  <a:lnTo>
                    <a:pt x="16375" y="1130243"/>
                  </a:lnTo>
                  <a:lnTo>
                    <a:pt x="536588" y="610029"/>
                  </a:lnTo>
                  <a:lnTo>
                    <a:pt x="536588" y="549673"/>
                  </a:lnTo>
                  <a:lnTo>
                    <a:pt x="566766" y="579851"/>
                  </a:lnTo>
                  <a:lnTo>
                    <a:pt x="596944" y="549673"/>
                  </a:lnTo>
                  <a:lnTo>
                    <a:pt x="596944" y="610029"/>
                  </a:lnTo>
                  <a:lnTo>
                    <a:pt x="1117158" y="1130243"/>
                  </a:lnTo>
                  <a:close/>
                </a:path>
                <a:path w="2336800" h="1609090">
                  <a:moveTo>
                    <a:pt x="2276861" y="1130259"/>
                  </a:moveTo>
                  <a:lnTo>
                    <a:pt x="2276861" y="1189880"/>
                  </a:lnTo>
                  <a:lnTo>
                    <a:pt x="1147336" y="59637"/>
                  </a:lnTo>
                  <a:lnTo>
                    <a:pt x="596944" y="610029"/>
                  </a:lnTo>
                  <a:lnTo>
                    <a:pt x="596944" y="549673"/>
                  </a:lnTo>
                  <a:lnTo>
                    <a:pt x="1146617" y="0"/>
                  </a:lnTo>
                  <a:lnTo>
                    <a:pt x="2276861" y="1130259"/>
                  </a:lnTo>
                  <a:close/>
                </a:path>
                <a:path w="2336800" h="1609090">
                  <a:moveTo>
                    <a:pt x="1176796" y="1189880"/>
                  </a:moveTo>
                  <a:lnTo>
                    <a:pt x="757807" y="1608869"/>
                  </a:lnTo>
                  <a:lnTo>
                    <a:pt x="698169" y="1608869"/>
                  </a:lnTo>
                  <a:lnTo>
                    <a:pt x="1117158" y="1189880"/>
                  </a:lnTo>
                  <a:lnTo>
                    <a:pt x="1117158" y="1130243"/>
                  </a:lnTo>
                  <a:lnTo>
                    <a:pt x="1176796" y="1189880"/>
                  </a:lnTo>
                  <a:close/>
                </a:path>
                <a:path w="2336800" h="1609090">
                  <a:moveTo>
                    <a:pt x="2336482" y="1189880"/>
                  </a:moveTo>
                  <a:lnTo>
                    <a:pt x="1917509" y="1608869"/>
                  </a:lnTo>
                  <a:lnTo>
                    <a:pt x="1857872" y="1608869"/>
                  </a:lnTo>
                  <a:lnTo>
                    <a:pt x="2276861" y="1189880"/>
                  </a:lnTo>
                  <a:lnTo>
                    <a:pt x="2276861" y="1130259"/>
                  </a:lnTo>
                  <a:lnTo>
                    <a:pt x="2336482" y="118988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31" name="object 31"/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02A7C38C-9C29-2C67-0FDC-69EBC37E8F52}"/>
              </a:ext>
            </a:extLst>
          </p:cNvPr>
          <p:cNvSpPr txBox="1"/>
          <p:nvPr/>
        </p:nvSpPr>
        <p:spPr>
          <a:xfrm>
            <a:off x="1663382" y="2566721"/>
            <a:ext cx="14961236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D" sz="1800" dirty="0"/>
          </a:p>
          <a:p>
            <a:r>
              <a:rPr lang="en-ID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3. </a:t>
            </a:r>
            <a:r>
              <a:rPr lang="en-ID" sz="4000" b="1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Evaluasi</a:t>
            </a:r>
            <a:r>
              <a:rPr lang="en-ID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endParaRPr lang="en-ID" sz="40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endParaRPr lang="en-ID" sz="2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Evaluasi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adalah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proses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menilai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validitas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kredibilitas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relevansi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serta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signifikansi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dari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informasi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klinis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diperoleh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Evaluasi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cermat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memastikan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menggunakan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informasi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terbaik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dalam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proses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pengambilan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keputusan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klinis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menghindari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bias, dan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memastikan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bahwa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tindakan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dipilih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tepat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untuk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kondisi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pasien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</a:t>
            </a:r>
          </a:p>
          <a:p>
            <a:endParaRPr lang="en-ID" sz="2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r>
              <a:rPr lang="en-ID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4. </a:t>
            </a:r>
            <a:r>
              <a:rPr lang="en-ID" sz="4000" b="1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Inferensi</a:t>
            </a:r>
            <a:r>
              <a:rPr lang="en-ID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endParaRPr lang="en-ID" sz="40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endParaRPr lang="en-ID" sz="2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Inferensi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merupakan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kemampuan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menarik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kesimpulan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logis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berdasarkan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analisis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data dan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bukti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klinis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Melalui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inferensi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baik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dapat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membuat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keputusan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klinis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tepat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seperti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menentukan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diagnosis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dan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memilih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intervensi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efektif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dan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sesuai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dengan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kebutuhan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pasien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92150-5258-75F7-B584-D8CD3A7E2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143EB8C-0BC6-1E2C-F61F-3943B5208BE1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A52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9A31C546-852E-720A-A8F6-50325406960F}"/>
              </a:ext>
            </a:extLst>
          </p:cNvPr>
          <p:cNvSpPr/>
          <p:nvPr/>
        </p:nvSpPr>
        <p:spPr>
          <a:xfrm>
            <a:off x="1705236" y="1247041"/>
            <a:ext cx="7834796" cy="1555115"/>
          </a:xfrm>
          <a:custGeom>
            <a:avLst/>
            <a:gdLst/>
            <a:ahLst/>
            <a:cxnLst/>
            <a:rect l="l" t="t" r="r" b="b"/>
            <a:pathLst>
              <a:path w="5955030" h="2025650">
                <a:moveTo>
                  <a:pt x="2977338" y="2025428"/>
                </a:moveTo>
                <a:lnTo>
                  <a:pt x="0" y="1523256"/>
                </a:lnTo>
                <a:lnTo>
                  <a:pt x="0" y="0"/>
                </a:lnTo>
                <a:lnTo>
                  <a:pt x="5954676" y="0"/>
                </a:lnTo>
                <a:lnTo>
                  <a:pt x="5954676" y="1523256"/>
                </a:lnTo>
                <a:lnTo>
                  <a:pt x="2977338" y="2025428"/>
                </a:lnTo>
                <a:close/>
              </a:path>
            </a:pathLst>
          </a:custGeom>
          <a:solidFill>
            <a:srgbClr val="BEC6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C131FE03-FAD4-C423-9443-ECCB4AFD1081}"/>
              </a:ext>
            </a:extLst>
          </p:cNvPr>
          <p:cNvSpPr/>
          <p:nvPr/>
        </p:nvSpPr>
        <p:spPr>
          <a:xfrm>
            <a:off x="1705236" y="727843"/>
            <a:ext cx="5954395" cy="415925"/>
          </a:xfrm>
          <a:custGeom>
            <a:avLst/>
            <a:gdLst/>
            <a:ahLst/>
            <a:cxnLst/>
            <a:rect l="l" t="t" r="r" b="b"/>
            <a:pathLst>
              <a:path w="5954395" h="415925">
                <a:moveTo>
                  <a:pt x="5954334" y="415456"/>
                </a:moveTo>
                <a:lnTo>
                  <a:pt x="0" y="415456"/>
                </a:lnTo>
                <a:lnTo>
                  <a:pt x="0" y="0"/>
                </a:lnTo>
                <a:lnTo>
                  <a:pt x="5954334" y="0"/>
                </a:lnTo>
                <a:lnTo>
                  <a:pt x="5954334" y="4154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>
            <a:extLst>
              <a:ext uri="{FF2B5EF4-FFF2-40B4-BE49-F238E27FC236}">
                <a16:creationId xmlns:a16="http://schemas.microsoft.com/office/drawing/2014/main" id="{8FD63AD8-8F4F-55BF-8365-BCF756BE227D}"/>
              </a:ext>
            </a:extLst>
          </p:cNvPr>
          <p:cNvGrpSpPr/>
          <p:nvPr/>
        </p:nvGrpSpPr>
        <p:grpSpPr>
          <a:xfrm>
            <a:off x="16522771" y="8182040"/>
            <a:ext cx="1765300" cy="1685925"/>
            <a:chOff x="16522771" y="8182040"/>
            <a:chExt cx="1765300" cy="1685925"/>
          </a:xfrm>
        </p:grpSpPr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20639A5B-5249-1FB5-967C-A510A0894401}"/>
                </a:ext>
              </a:extLst>
            </p:cNvPr>
            <p:cNvSpPr/>
            <p:nvPr/>
          </p:nvSpPr>
          <p:spPr>
            <a:xfrm>
              <a:off x="16955361" y="8201803"/>
              <a:ext cx="1332865" cy="1645285"/>
            </a:xfrm>
            <a:custGeom>
              <a:avLst/>
              <a:gdLst/>
              <a:ahLst/>
              <a:cxnLst/>
              <a:rect l="l" t="t" r="r" b="b"/>
              <a:pathLst>
                <a:path w="1332865" h="1645284">
                  <a:moveTo>
                    <a:pt x="1332637" y="510256"/>
                  </a:moveTo>
                  <a:lnTo>
                    <a:pt x="1332637" y="1134505"/>
                  </a:lnTo>
                  <a:lnTo>
                    <a:pt x="822380" y="1644761"/>
                  </a:lnTo>
                  <a:lnTo>
                    <a:pt x="0" y="822380"/>
                  </a:lnTo>
                  <a:lnTo>
                    <a:pt x="822380" y="0"/>
                  </a:lnTo>
                  <a:lnTo>
                    <a:pt x="1332637" y="510256"/>
                  </a:lnTo>
                  <a:close/>
                </a:path>
              </a:pathLst>
            </a:custGeom>
            <a:solidFill>
              <a:srgbClr val="6F77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A1D4DD3F-9E1B-FB9C-8FB6-A5989DAA0CB3}"/>
                </a:ext>
              </a:extLst>
            </p:cNvPr>
            <p:cNvSpPr/>
            <p:nvPr/>
          </p:nvSpPr>
          <p:spPr>
            <a:xfrm>
              <a:off x="16522771" y="8182040"/>
              <a:ext cx="1765300" cy="1685925"/>
            </a:xfrm>
            <a:custGeom>
              <a:avLst/>
              <a:gdLst/>
              <a:ahLst/>
              <a:cxnLst/>
              <a:rect l="l" t="t" r="r" b="b"/>
              <a:pathLst>
                <a:path w="1765300" h="1685925">
                  <a:moveTo>
                    <a:pt x="1765227" y="1544568"/>
                  </a:moveTo>
                  <a:lnTo>
                    <a:pt x="1765227" y="1586859"/>
                  </a:lnTo>
                  <a:lnTo>
                    <a:pt x="1666161" y="1685924"/>
                  </a:lnTo>
                  <a:lnTo>
                    <a:pt x="1254971" y="1274734"/>
                  </a:lnTo>
                  <a:lnTo>
                    <a:pt x="843781" y="1685924"/>
                  </a:lnTo>
                  <a:lnTo>
                    <a:pt x="0" y="842144"/>
                  </a:lnTo>
                  <a:lnTo>
                    <a:pt x="42290" y="799853"/>
                  </a:lnTo>
                  <a:lnTo>
                    <a:pt x="42290" y="842144"/>
                  </a:lnTo>
                  <a:lnTo>
                    <a:pt x="843271" y="1643634"/>
                  </a:lnTo>
                  <a:lnTo>
                    <a:pt x="1233571" y="1253334"/>
                  </a:lnTo>
                  <a:lnTo>
                    <a:pt x="1233571" y="1211043"/>
                  </a:lnTo>
                  <a:lnTo>
                    <a:pt x="1254971" y="1232443"/>
                  </a:lnTo>
                  <a:lnTo>
                    <a:pt x="1276371" y="1211043"/>
                  </a:lnTo>
                  <a:lnTo>
                    <a:pt x="1276371" y="1253334"/>
                  </a:lnTo>
                  <a:lnTo>
                    <a:pt x="1666161" y="1643634"/>
                  </a:lnTo>
                  <a:lnTo>
                    <a:pt x="1765227" y="1544568"/>
                  </a:lnTo>
                  <a:close/>
                </a:path>
                <a:path w="1765300" h="1685925">
                  <a:moveTo>
                    <a:pt x="1233571" y="388153"/>
                  </a:moveTo>
                  <a:lnTo>
                    <a:pt x="1233571" y="430953"/>
                  </a:lnTo>
                  <a:lnTo>
                    <a:pt x="843781" y="40653"/>
                  </a:lnTo>
                  <a:lnTo>
                    <a:pt x="42290" y="842144"/>
                  </a:lnTo>
                  <a:lnTo>
                    <a:pt x="42290" y="799853"/>
                  </a:lnTo>
                  <a:lnTo>
                    <a:pt x="842144" y="0"/>
                  </a:lnTo>
                  <a:lnTo>
                    <a:pt x="845417" y="0"/>
                  </a:lnTo>
                  <a:lnTo>
                    <a:pt x="1233571" y="388153"/>
                  </a:lnTo>
                  <a:close/>
                </a:path>
                <a:path w="1765300" h="1685925">
                  <a:moveTo>
                    <a:pt x="1233571" y="1211043"/>
                  </a:moveTo>
                  <a:lnTo>
                    <a:pt x="1233571" y="1253334"/>
                  </a:lnTo>
                  <a:lnTo>
                    <a:pt x="822380" y="842144"/>
                  </a:lnTo>
                  <a:lnTo>
                    <a:pt x="864671" y="799853"/>
                  </a:lnTo>
                  <a:lnTo>
                    <a:pt x="864671" y="842144"/>
                  </a:lnTo>
                  <a:lnTo>
                    <a:pt x="1233571" y="1211043"/>
                  </a:lnTo>
                  <a:close/>
                </a:path>
                <a:path w="1765300" h="1685925">
                  <a:moveTo>
                    <a:pt x="1645271" y="799853"/>
                  </a:moveTo>
                  <a:lnTo>
                    <a:pt x="1645271" y="842144"/>
                  </a:lnTo>
                  <a:lnTo>
                    <a:pt x="1254971" y="451844"/>
                  </a:lnTo>
                  <a:lnTo>
                    <a:pt x="864671" y="842144"/>
                  </a:lnTo>
                  <a:lnTo>
                    <a:pt x="864671" y="799853"/>
                  </a:lnTo>
                  <a:lnTo>
                    <a:pt x="1233571" y="430953"/>
                  </a:lnTo>
                  <a:lnTo>
                    <a:pt x="1233571" y="388153"/>
                  </a:lnTo>
                  <a:lnTo>
                    <a:pt x="1254971" y="409553"/>
                  </a:lnTo>
                  <a:lnTo>
                    <a:pt x="1276371" y="388153"/>
                  </a:lnTo>
                  <a:lnTo>
                    <a:pt x="1276371" y="430953"/>
                  </a:lnTo>
                  <a:lnTo>
                    <a:pt x="1645271" y="799853"/>
                  </a:lnTo>
                  <a:close/>
                </a:path>
                <a:path w="1765300" h="1685925">
                  <a:moveTo>
                    <a:pt x="1687561" y="842144"/>
                  </a:moveTo>
                  <a:lnTo>
                    <a:pt x="1276371" y="1253334"/>
                  </a:lnTo>
                  <a:lnTo>
                    <a:pt x="1276371" y="1211043"/>
                  </a:lnTo>
                  <a:lnTo>
                    <a:pt x="1645271" y="842144"/>
                  </a:lnTo>
                  <a:lnTo>
                    <a:pt x="1645271" y="799853"/>
                  </a:lnTo>
                  <a:lnTo>
                    <a:pt x="1687561" y="842144"/>
                  </a:lnTo>
                  <a:close/>
                </a:path>
                <a:path w="1765300" h="1685925">
                  <a:moveTo>
                    <a:pt x="1765227" y="97428"/>
                  </a:moveTo>
                  <a:lnTo>
                    <a:pt x="1765227" y="139272"/>
                  </a:lnTo>
                  <a:lnTo>
                    <a:pt x="1666671" y="40653"/>
                  </a:lnTo>
                  <a:lnTo>
                    <a:pt x="1276371" y="430953"/>
                  </a:lnTo>
                  <a:lnTo>
                    <a:pt x="1276371" y="388153"/>
                  </a:lnTo>
                  <a:lnTo>
                    <a:pt x="1664524" y="0"/>
                  </a:lnTo>
                  <a:lnTo>
                    <a:pt x="1667798" y="0"/>
                  </a:lnTo>
                  <a:lnTo>
                    <a:pt x="1765227" y="97428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>
            <a:extLst>
              <a:ext uri="{FF2B5EF4-FFF2-40B4-BE49-F238E27FC236}">
                <a16:creationId xmlns:a16="http://schemas.microsoft.com/office/drawing/2014/main" id="{CBB2DBA4-13A9-A689-C225-5CD3E7B91D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36800" y="1347570"/>
            <a:ext cx="619760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D" sz="4000" b="0" i="0" dirty="0" err="1">
                <a:latin typeface="Bernard MT Condensed" panose="02050806060905020404" pitchFamily="18" charset="0"/>
              </a:rPr>
              <a:t>Elemen-elemen</a:t>
            </a:r>
            <a:r>
              <a:rPr lang="en-ID" sz="4000" b="0" i="0" dirty="0">
                <a:latin typeface="Bernard MT Condensed" panose="02050806060905020404" pitchFamily="18" charset="0"/>
              </a:rPr>
              <a:t> </a:t>
            </a:r>
            <a:r>
              <a:rPr lang="en-ID" sz="4000" b="0" i="0" dirty="0" err="1">
                <a:latin typeface="Bernard MT Condensed" panose="02050806060905020404" pitchFamily="18" charset="0"/>
              </a:rPr>
              <a:t>Berpikir</a:t>
            </a:r>
            <a:r>
              <a:rPr lang="en-ID" sz="4000" b="0" i="0" dirty="0">
                <a:latin typeface="Bernard MT Condensed" panose="02050806060905020404" pitchFamily="18" charset="0"/>
              </a:rPr>
              <a:t> </a:t>
            </a:r>
            <a:r>
              <a:rPr lang="en-ID" sz="4000" b="0" i="0" dirty="0" err="1">
                <a:latin typeface="Bernard MT Condensed" panose="02050806060905020404" pitchFamily="18" charset="0"/>
              </a:rPr>
              <a:t>Kritis</a:t>
            </a:r>
            <a:r>
              <a:rPr lang="en-ID" sz="4000" b="0" i="0" dirty="0">
                <a:latin typeface="Bernard MT Condensed" panose="02050806060905020404" pitchFamily="18" charset="0"/>
              </a:rPr>
              <a:t> </a:t>
            </a:r>
            <a:r>
              <a:rPr lang="en-ID" sz="4000" b="0" i="0" dirty="0" err="1">
                <a:latin typeface="Bernard MT Condensed" panose="02050806060905020404" pitchFamily="18" charset="0"/>
              </a:rPr>
              <a:t>dalam</a:t>
            </a:r>
            <a:r>
              <a:rPr lang="en-ID" sz="4000" b="0" i="0" dirty="0">
                <a:latin typeface="Bernard MT Condensed" panose="02050806060905020404" pitchFamily="18" charset="0"/>
              </a:rPr>
              <a:t> </a:t>
            </a:r>
            <a:r>
              <a:rPr lang="en-ID" sz="4000" b="0" i="0" dirty="0" err="1">
                <a:latin typeface="Bernard MT Condensed" panose="02050806060905020404" pitchFamily="18" charset="0"/>
              </a:rPr>
              <a:t>Keperawatan</a:t>
            </a:r>
            <a:r>
              <a:rPr lang="en-ID" sz="4000" b="0" i="0" dirty="0">
                <a:latin typeface="Bernard MT Condensed" panose="02050806060905020404" pitchFamily="18" charset="0"/>
              </a:rPr>
              <a:t> </a:t>
            </a:r>
            <a:endParaRPr sz="4000" b="0" spc="-10" dirty="0">
              <a:latin typeface="Bernard MT Condensed" panose="02050806060905020404" pitchFamily="18" charset="0"/>
            </a:endParaRPr>
          </a:p>
        </p:txBody>
      </p:sp>
      <p:grpSp>
        <p:nvGrpSpPr>
          <p:cNvPr id="24" name="object 24">
            <a:extLst>
              <a:ext uri="{FF2B5EF4-FFF2-40B4-BE49-F238E27FC236}">
                <a16:creationId xmlns:a16="http://schemas.microsoft.com/office/drawing/2014/main" id="{1E0347F6-B5CC-9677-9755-4B477DCCAC65}"/>
              </a:ext>
            </a:extLst>
          </p:cNvPr>
          <p:cNvGrpSpPr/>
          <p:nvPr/>
        </p:nvGrpSpPr>
        <p:grpSpPr>
          <a:xfrm>
            <a:off x="6391702" y="0"/>
            <a:ext cx="3148330" cy="1555115"/>
            <a:chOff x="6391702" y="0"/>
            <a:chExt cx="3148330" cy="1555115"/>
          </a:xfrm>
        </p:grpSpPr>
        <p:sp>
          <p:nvSpPr>
            <p:cNvPr id="25" name="object 25">
              <a:extLst>
                <a:ext uri="{FF2B5EF4-FFF2-40B4-BE49-F238E27FC236}">
                  <a16:creationId xmlns:a16="http://schemas.microsoft.com/office/drawing/2014/main" id="{40503D85-BB2B-1F67-1C0D-49B2B1093A9D}"/>
                </a:ext>
              </a:extLst>
            </p:cNvPr>
            <p:cNvSpPr/>
            <p:nvPr/>
          </p:nvSpPr>
          <p:spPr>
            <a:xfrm>
              <a:off x="6934319" y="0"/>
              <a:ext cx="2063114" cy="1528445"/>
            </a:xfrm>
            <a:custGeom>
              <a:avLst/>
              <a:gdLst/>
              <a:ahLst/>
              <a:cxnLst/>
              <a:rect l="l" t="t" r="r" b="b"/>
              <a:pathLst>
                <a:path w="2063115" h="1528445">
                  <a:moveTo>
                    <a:pt x="2063095" y="496458"/>
                  </a:moveTo>
                  <a:lnTo>
                    <a:pt x="1031547" y="1528006"/>
                  </a:lnTo>
                  <a:lnTo>
                    <a:pt x="0" y="496458"/>
                  </a:lnTo>
                  <a:lnTo>
                    <a:pt x="496458" y="0"/>
                  </a:lnTo>
                  <a:lnTo>
                    <a:pt x="1566637" y="0"/>
                  </a:lnTo>
                  <a:lnTo>
                    <a:pt x="2063095" y="496458"/>
                  </a:lnTo>
                  <a:close/>
                </a:path>
              </a:pathLst>
            </a:custGeom>
            <a:solidFill>
              <a:srgbClr val="6F77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>
              <a:extLst>
                <a:ext uri="{FF2B5EF4-FFF2-40B4-BE49-F238E27FC236}">
                  <a16:creationId xmlns:a16="http://schemas.microsoft.com/office/drawing/2014/main" id="{8A1BAE69-5262-840D-0754-D2C1C0644F00}"/>
                </a:ext>
              </a:extLst>
            </p:cNvPr>
            <p:cNvSpPr/>
            <p:nvPr/>
          </p:nvSpPr>
          <p:spPr>
            <a:xfrm>
              <a:off x="6391702" y="0"/>
              <a:ext cx="3148330" cy="1555115"/>
            </a:xfrm>
            <a:custGeom>
              <a:avLst/>
              <a:gdLst/>
              <a:ahLst/>
              <a:cxnLst/>
              <a:rect l="l" t="t" r="r" b="b"/>
              <a:pathLst>
                <a:path w="3148329" h="1555115">
                  <a:moveTo>
                    <a:pt x="3148329" y="496458"/>
                  </a:moveTo>
                  <a:lnTo>
                    <a:pt x="2089938" y="1554849"/>
                  </a:lnTo>
                  <a:lnTo>
                    <a:pt x="1574164" y="1039075"/>
                  </a:lnTo>
                  <a:lnTo>
                    <a:pt x="1058391" y="1554849"/>
                  </a:lnTo>
                  <a:lnTo>
                    <a:pt x="0" y="496458"/>
                  </a:lnTo>
                  <a:lnTo>
                    <a:pt x="53047" y="443411"/>
                  </a:lnTo>
                  <a:lnTo>
                    <a:pt x="53047" y="496458"/>
                  </a:lnTo>
                  <a:lnTo>
                    <a:pt x="1057752" y="1501802"/>
                  </a:lnTo>
                  <a:lnTo>
                    <a:pt x="1547321" y="1012232"/>
                  </a:lnTo>
                  <a:lnTo>
                    <a:pt x="1547321" y="959185"/>
                  </a:lnTo>
                  <a:lnTo>
                    <a:pt x="1574164" y="986028"/>
                  </a:lnTo>
                  <a:lnTo>
                    <a:pt x="1601008" y="959185"/>
                  </a:lnTo>
                  <a:lnTo>
                    <a:pt x="1601008" y="1012232"/>
                  </a:lnTo>
                  <a:lnTo>
                    <a:pt x="2089938" y="1501802"/>
                  </a:lnTo>
                  <a:lnTo>
                    <a:pt x="3095282" y="496458"/>
                  </a:lnTo>
                  <a:lnTo>
                    <a:pt x="3095282" y="443411"/>
                  </a:lnTo>
                  <a:lnTo>
                    <a:pt x="3148329" y="496458"/>
                  </a:lnTo>
                  <a:close/>
                </a:path>
                <a:path w="3148329" h="1555115">
                  <a:moveTo>
                    <a:pt x="549505" y="0"/>
                  </a:moveTo>
                  <a:lnTo>
                    <a:pt x="53047" y="496458"/>
                  </a:lnTo>
                  <a:lnTo>
                    <a:pt x="53047" y="443411"/>
                  </a:lnTo>
                  <a:lnTo>
                    <a:pt x="496458" y="0"/>
                  </a:lnTo>
                  <a:lnTo>
                    <a:pt x="549505" y="0"/>
                  </a:lnTo>
                  <a:close/>
                </a:path>
                <a:path w="3148329" h="1555115">
                  <a:moveTo>
                    <a:pt x="1547321" y="959185"/>
                  </a:moveTo>
                  <a:lnTo>
                    <a:pt x="1547321" y="1012232"/>
                  </a:lnTo>
                  <a:lnTo>
                    <a:pt x="1031547" y="496458"/>
                  </a:lnTo>
                  <a:lnTo>
                    <a:pt x="1084595" y="443411"/>
                  </a:lnTo>
                  <a:lnTo>
                    <a:pt x="1084595" y="496458"/>
                  </a:lnTo>
                  <a:lnTo>
                    <a:pt x="1547321" y="959185"/>
                  </a:lnTo>
                  <a:close/>
                </a:path>
                <a:path w="3148329" h="1555115">
                  <a:moveTo>
                    <a:pt x="2063734" y="443411"/>
                  </a:moveTo>
                  <a:lnTo>
                    <a:pt x="2063734" y="496458"/>
                  </a:lnTo>
                  <a:lnTo>
                    <a:pt x="1574164" y="6888"/>
                  </a:lnTo>
                  <a:lnTo>
                    <a:pt x="1084595" y="496458"/>
                  </a:lnTo>
                  <a:lnTo>
                    <a:pt x="1084595" y="443411"/>
                  </a:lnTo>
                  <a:lnTo>
                    <a:pt x="1528006" y="0"/>
                  </a:lnTo>
                  <a:lnTo>
                    <a:pt x="1620323" y="0"/>
                  </a:lnTo>
                  <a:lnTo>
                    <a:pt x="2063734" y="443411"/>
                  </a:lnTo>
                  <a:close/>
                </a:path>
                <a:path w="3148329" h="1555115">
                  <a:moveTo>
                    <a:pt x="2116782" y="496458"/>
                  </a:moveTo>
                  <a:lnTo>
                    <a:pt x="1601008" y="1012232"/>
                  </a:lnTo>
                  <a:lnTo>
                    <a:pt x="1601008" y="959185"/>
                  </a:lnTo>
                  <a:lnTo>
                    <a:pt x="2063734" y="496458"/>
                  </a:lnTo>
                  <a:lnTo>
                    <a:pt x="2063734" y="443411"/>
                  </a:lnTo>
                  <a:lnTo>
                    <a:pt x="2116782" y="496458"/>
                  </a:lnTo>
                  <a:close/>
                </a:path>
                <a:path w="3148329" h="1555115">
                  <a:moveTo>
                    <a:pt x="3095282" y="443411"/>
                  </a:moveTo>
                  <a:lnTo>
                    <a:pt x="3095282" y="496458"/>
                  </a:lnTo>
                  <a:lnTo>
                    <a:pt x="2599139" y="0"/>
                  </a:lnTo>
                  <a:lnTo>
                    <a:pt x="2651871" y="0"/>
                  </a:lnTo>
                  <a:lnTo>
                    <a:pt x="3095282" y="443411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>
            <a:extLst>
              <a:ext uri="{FF2B5EF4-FFF2-40B4-BE49-F238E27FC236}">
                <a16:creationId xmlns:a16="http://schemas.microsoft.com/office/drawing/2014/main" id="{D1B5D8E0-21D9-6EE3-75FA-3A2BB9436E82}"/>
              </a:ext>
            </a:extLst>
          </p:cNvPr>
          <p:cNvGrpSpPr/>
          <p:nvPr/>
        </p:nvGrpSpPr>
        <p:grpSpPr>
          <a:xfrm>
            <a:off x="0" y="8678129"/>
            <a:ext cx="2336800" cy="1609090"/>
            <a:chOff x="0" y="8678129"/>
            <a:chExt cx="2336800" cy="1609090"/>
          </a:xfrm>
        </p:grpSpPr>
        <p:sp>
          <p:nvSpPr>
            <p:cNvPr id="28" name="object 28">
              <a:extLst>
                <a:ext uri="{FF2B5EF4-FFF2-40B4-BE49-F238E27FC236}">
                  <a16:creationId xmlns:a16="http://schemas.microsoft.com/office/drawing/2014/main" id="{E83CC2E6-60E7-BC70-EB25-757AD9837705}"/>
                </a:ext>
              </a:extLst>
            </p:cNvPr>
            <p:cNvSpPr/>
            <p:nvPr/>
          </p:nvSpPr>
          <p:spPr>
            <a:xfrm>
              <a:off x="0" y="8708308"/>
              <a:ext cx="1726564" cy="1579245"/>
            </a:xfrm>
            <a:custGeom>
              <a:avLst/>
              <a:gdLst/>
              <a:ahLst/>
              <a:cxnLst/>
              <a:rect l="l" t="t" r="r" b="b"/>
              <a:pathLst>
                <a:path w="1726564" h="1579245">
                  <a:moveTo>
                    <a:pt x="1726469" y="1159702"/>
                  </a:moveTo>
                  <a:lnTo>
                    <a:pt x="1307480" y="1578691"/>
                  </a:lnTo>
                  <a:lnTo>
                    <a:pt x="0" y="1578691"/>
                  </a:lnTo>
                  <a:lnTo>
                    <a:pt x="0" y="566766"/>
                  </a:lnTo>
                  <a:lnTo>
                    <a:pt x="566766" y="0"/>
                  </a:lnTo>
                  <a:lnTo>
                    <a:pt x="1726469" y="1159702"/>
                  </a:lnTo>
                  <a:close/>
                </a:path>
              </a:pathLst>
            </a:custGeom>
            <a:solidFill>
              <a:srgbClr val="6F77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>
              <a:extLst>
                <a:ext uri="{FF2B5EF4-FFF2-40B4-BE49-F238E27FC236}">
                  <a16:creationId xmlns:a16="http://schemas.microsoft.com/office/drawing/2014/main" id="{2155B409-7523-0EB3-C3B7-7059667BE3D4}"/>
                </a:ext>
              </a:extLst>
            </p:cNvPr>
            <p:cNvSpPr/>
            <p:nvPr/>
          </p:nvSpPr>
          <p:spPr>
            <a:xfrm>
              <a:off x="0" y="8678129"/>
              <a:ext cx="2336800" cy="1609090"/>
            </a:xfrm>
            <a:custGeom>
              <a:avLst/>
              <a:gdLst/>
              <a:ahLst/>
              <a:cxnLst/>
              <a:rect l="l" t="t" r="r" b="b"/>
              <a:pathLst>
                <a:path w="2336800" h="1609090">
                  <a:moveTo>
                    <a:pt x="435363" y="1608869"/>
                  </a:moveTo>
                  <a:lnTo>
                    <a:pt x="375726" y="1608869"/>
                  </a:lnTo>
                  <a:lnTo>
                    <a:pt x="0" y="1233143"/>
                  </a:lnTo>
                  <a:lnTo>
                    <a:pt x="0" y="1146618"/>
                  </a:lnTo>
                  <a:lnTo>
                    <a:pt x="16375" y="1130243"/>
                  </a:lnTo>
                  <a:lnTo>
                    <a:pt x="16375" y="1189880"/>
                  </a:lnTo>
                  <a:lnTo>
                    <a:pt x="435363" y="1608869"/>
                  </a:lnTo>
                  <a:close/>
                </a:path>
                <a:path w="2336800" h="1609090">
                  <a:moveTo>
                    <a:pt x="536588" y="549673"/>
                  </a:moveTo>
                  <a:lnTo>
                    <a:pt x="536588" y="610029"/>
                  </a:lnTo>
                  <a:lnTo>
                    <a:pt x="0" y="72739"/>
                  </a:lnTo>
                  <a:lnTo>
                    <a:pt x="0" y="13084"/>
                  </a:lnTo>
                  <a:lnTo>
                    <a:pt x="536588" y="549673"/>
                  </a:lnTo>
                  <a:close/>
                </a:path>
                <a:path w="2336800" h="1609090">
                  <a:moveTo>
                    <a:pt x="1117158" y="1130243"/>
                  </a:moveTo>
                  <a:lnTo>
                    <a:pt x="1117158" y="1189880"/>
                  </a:lnTo>
                  <a:lnTo>
                    <a:pt x="566766" y="639489"/>
                  </a:lnTo>
                  <a:lnTo>
                    <a:pt x="16375" y="1189880"/>
                  </a:lnTo>
                  <a:lnTo>
                    <a:pt x="16375" y="1130243"/>
                  </a:lnTo>
                  <a:lnTo>
                    <a:pt x="536588" y="610029"/>
                  </a:lnTo>
                  <a:lnTo>
                    <a:pt x="536588" y="549673"/>
                  </a:lnTo>
                  <a:lnTo>
                    <a:pt x="566766" y="579851"/>
                  </a:lnTo>
                  <a:lnTo>
                    <a:pt x="596944" y="549673"/>
                  </a:lnTo>
                  <a:lnTo>
                    <a:pt x="596944" y="610029"/>
                  </a:lnTo>
                  <a:lnTo>
                    <a:pt x="1117158" y="1130243"/>
                  </a:lnTo>
                  <a:close/>
                </a:path>
                <a:path w="2336800" h="1609090">
                  <a:moveTo>
                    <a:pt x="2276861" y="1130259"/>
                  </a:moveTo>
                  <a:lnTo>
                    <a:pt x="2276861" y="1189880"/>
                  </a:lnTo>
                  <a:lnTo>
                    <a:pt x="1147336" y="59637"/>
                  </a:lnTo>
                  <a:lnTo>
                    <a:pt x="596944" y="610029"/>
                  </a:lnTo>
                  <a:lnTo>
                    <a:pt x="596944" y="549673"/>
                  </a:lnTo>
                  <a:lnTo>
                    <a:pt x="1146617" y="0"/>
                  </a:lnTo>
                  <a:lnTo>
                    <a:pt x="2276861" y="1130259"/>
                  </a:lnTo>
                  <a:close/>
                </a:path>
                <a:path w="2336800" h="1609090">
                  <a:moveTo>
                    <a:pt x="1176796" y="1189880"/>
                  </a:moveTo>
                  <a:lnTo>
                    <a:pt x="757807" y="1608869"/>
                  </a:lnTo>
                  <a:lnTo>
                    <a:pt x="698169" y="1608869"/>
                  </a:lnTo>
                  <a:lnTo>
                    <a:pt x="1117158" y="1189880"/>
                  </a:lnTo>
                  <a:lnTo>
                    <a:pt x="1117158" y="1130243"/>
                  </a:lnTo>
                  <a:lnTo>
                    <a:pt x="1176796" y="1189880"/>
                  </a:lnTo>
                  <a:close/>
                </a:path>
                <a:path w="2336800" h="1609090">
                  <a:moveTo>
                    <a:pt x="2336482" y="1189880"/>
                  </a:moveTo>
                  <a:lnTo>
                    <a:pt x="1917509" y="1608869"/>
                  </a:lnTo>
                  <a:lnTo>
                    <a:pt x="1857872" y="1608869"/>
                  </a:lnTo>
                  <a:lnTo>
                    <a:pt x="2276861" y="1189880"/>
                  </a:lnTo>
                  <a:lnTo>
                    <a:pt x="2276861" y="1130259"/>
                  </a:lnTo>
                  <a:lnTo>
                    <a:pt x="2336482" y="118988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>
            <a:extLst>
              <a:ext uri="{FF2B5EF4-FFF2-40B4-BE49-F238E27FC236}">
                <a16:creationId xmlns:a16="http://schemas.microsoft.com/office/drawing/2014/main" id="{D0D09B2D-7783-4250-094C-C19F92E670E4}"/>
              </a:ext>
            </a:extLst>
          </p:cNvPr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31" name="object 31">
              <a:extLst>
                <a:ext uri="{FF2B5EF4-FFF2-40B4-BE49-F238E27FC236}">
                  <a16:creationId xmlns:a16="http://schemas.microsoft.com/office/drawing/2014/main" id="{74D2B10B-D4D8-8F79-AD97-84A70E700F11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>
              <a:extLst>
                <a:ext uri="{FF2B5EF4-FFF2-40B4-BE49-F238E27FC236}">
                  <a16:creationId xmlns:a16="http://schemas.microsoft.com/office/drawing/2014/main" id="{07862702-52E9-B3AB-9805-6D771CC8B9AA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C73BFB3B-5B2F-E953-A302-C0D7D22108B1}"/>
              </a:ext>
            </a:extLst>
          </p:cNvPr>
          <p:cNvSpPr txBox="1"/>
          <p:nvPr/>
        </p:nvSpPr>
        <p:spPr>
          <a:xfrm>
            <a:off x="1828800" y="2933700"/>
            <a:ext cx="14020800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D" sz="1800" dirty="0"/>
          </a:p>
          <a:p>
            <a:r>
              <a:rPr lang="en-ID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5. </a:t>
            </a:r>
            <a:r>
              <a:rPr lang="en-ID" sz="4000" b="1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Eksplanasi</a:t>
            </a:r>
            <a:r>
              <a:rPr lang="en-ID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</a:p>
          <a:p>
            <a:endParaRPr lang="en-ID" sz="24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Eksplanasi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adalah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kemampuan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menjelaskan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dengan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jelas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dan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rasional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alasan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di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balik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keputusan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klinis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dan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tindakan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dipilih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Kemampuan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penting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untuk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meningkatkan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transparansi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praktik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dan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memperkuat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komunikasi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dengan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pasien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keluarga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serta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anggota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tim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kesehatan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lainnya</a:t>
            </a:r>
            <a:endParaRPr lang="en-ID" sz="24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endParaRPr lang="en-ID" sz="24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r>
              <a:rPr lang="en-ID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6. </a:t>
            </a:r>
            <a:r>
              <a:rPr lang="en-ID" sz="4000" b="1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Regulasi</a:t>
            </a:r>
            <a:r>
              <a:rPr lang="en-ID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Diri </a:t>
            </a:r>
            <a:endParaRPr lang="en-ID" sz="40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endParaRPr lang="en-ID" sz="24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Regulasi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diri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adalah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kemampuan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dalam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mengelola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dan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mengevaluasi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proses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berpikirnya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secara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mandiri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Regulasi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diri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membantu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memperbaiki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kesalahan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dalam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proses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memastikan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kualitas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keputusan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diambil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selalu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optimal,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serta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mendorong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perkembangan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profesional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berkelanjutan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77088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48F09-3562-F425-B586-79619671D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2BA9880-077E-4458-1785-27CAA7E3EC25}"/>
              </a:ext>
            </a:extLst>
          </p:cNvPr>
          <p:cNvSpPr/>
          <p:nvPr/>
        </p:nvSpPr>
        <p:spPr>
          <a:xfrm>
            <a:off x="44131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A52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1309AF1A-CCF2-DB18-1DBD-EC4102F3C928}"/>
              </a:ext>
            </a:extLst>
          </p:cNvPr>
          <p:cNvSpPr/>
          <p:nvPr/>
        </p:nvSpPr>
        <p:spPr>
          <a:xfrm>
            <a:off x="1546945" y="1510727"/>
            <a:ext cx="0" cy="2837180"/>
          </a:xfrm>
          <a:custGeom>
            <a:avLst/>
            <a:gdLst/>
            <a:ahLst/>
            <a:cxnLst/>
            <a:rect l="l" t="t" r="r" b="b"/>
            <a:pathLst>
              <a:path h="2837179">
                <a:moveTo>
                  <a:pt x="0" y="2836713"/>
                </a:moveTo>
                <a:lnTo>
                  <a:pt x="0" y="0"/>
                </a:lnTo>
              </a:path>
            </a:pathLst>
          </a:custGeom>
          <a:ln w="114299">
            <a:solidFill>
              <a:srgbClr val="BEC6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12599075-859C-4C21-BE7B-538A93D49020}"/>
              </a:ext>
            </a:extLst>
          </p:cNvPr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6BC6F3E4-04AE-E38F-EAE2-4F1A11A833FF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7926C41B-56DC-E7A7-02F9-1741DC2345BD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>
            <a:extLst>
              <a:ext uri="{FF2B5EF4-FFF2-40B4-BE49-F238E27FC236}">
                <a16:creationId xmlns:a16="http://schemas.microsoft.com/office/drawing/2014/main" id="{71BC7D89-6582-24FA-B1B7-F81FF3BDA85D}"/>
              </a:ext>
            </a:extLst>
          </p:cNvPr>
          <p:cNvGrpSpPr/>
          <p:nvPr/>
        </p:nvGrpSpPr>
        <p:grpSpPr>
          <a:xfrm>
            <a:off x="12243540" y="5143818"/>
            <a:ext cx="6044565" cy="5142865"/>
            <a:chOff x="12243540" y="5143818"/>
            <a:chExt cx="6044565" cy="5142865"/>
          </a:xfrm>
        </p:grpSpPr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62F125AC-AA19-1C32-E844-E3CA77D2A265}"/>
                </a:ext>
              </a:extLst>
            </p:cNvPr>
            <p:cNvSpPr/>
            <p:nvPr/>
          </p:nvSpPr>
          <p:spPr>
            <a:xfrm>
              <a:off x="12243540" y="5894558"/>
              <a:ext cx="5057775" cy="4392295"/>
            </a:xfrm>
            <a:custGeom>
              <a:avLst/>
              <a:gdLst/>
              <a:ahLst/>
              <a:cxnLst/>
              <a:rect l="l" t="t" r="r" b="b"/>
              <a:pathLst>
                <a:path w="5057775" h="4392295">
                  <a:moveTo>
                    <a:pt x="0" y="4391869"/>
                  </a:moveTo>
                  <a:lnTo>
                    <a:pt x="1331685" y="4391869"/>
                  </a:lnTo>
                  <a:lnTo>
                    <a:pt x="5057712" y="665968"/>
                  </a:lnTo>
                  <a:lnTo>
                    <a:pt x="4391744" y="0"/>
                  </a:lnTo>
                  <a:lnTo>
                    <a:pt x="0" y="439186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C6BAD11-7B41-BC88-CCA3-5D11711A262B}"/>
                </a:ext>
              </a:extLst>
            </p:cNvPr>
            <p:cNvSpPr/>
            <p:nvPr/>
          </p:nvSpPr>
          <p:spPr>
            <a:xfrm>
              <a:off x="15150910" y="5143829"/>
              <a:ext cx="3137535" cy="4509135"/>
            </a:xfrm>
            <a:custGeom>
              <a:avLst/>
              <a:gdLst/>
              <a:ahLst/>
              <a:cxnLst/>
              <a:rect l="l" t="t" r="r" b="b"/>
              <a:pathLst>
                <a:path w="3137534" h="4509134">
                  <a:moveTo>
                    <a:pt x="3137027" y="1235341"/>
                  </a:moveTo>
                  <a:lnTo>
                    <a:pt x="529628" y="3842613"/>
                  </a:lnTo>
                  <a:lnTo>
                    <a:pt x="1195590" y="4508589"/>
                  </a:lnTo>
                  <a:lnTo>
                    <a:pt x="3137027" y="2567152"/>
                  </a:lnTo>
                  <a:lnTo>
                    <a:pt x="3137027" y="1235341"/>
                  </a:lnTo>
                  <a:close/>
                </a:path>
                <a:path w="3137534" h="4509134">
                  <a:moveTo>
                    <a:pt x="3137027" y="0"/>
                  </a:moveTo>
                  <a:lnTo>
                    <a:pt x="0" y="3137027"/>
                  </a:lnTo>
                  <a:lnTo>
                    <a:pt x="267512" y="3404552"/>
                  </a:lnTo>
                  <a:lnTo>
                    <a:pt x="3137027" y="535165"/>
                  </a:lnTo>
                  <a:lnTo>
                    <a:pt x="3137027" y="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781B9A71-7D1E-6A22-9EDB-173737AAD702}"/>
                </a:ext>
              </a:extLst>
            </p:cNvPr>
            <p:cNvSpPr/>
            <p:nvPr/>
          </p:nvSpPr>
          <p:spPr>
            <a:xfrm>
              <a:off x="16997007" y="8995493"/>
              <a:ext cx="1290955" cy="1290955"/>
            </a:xfrm>
            <a:custGeom>
              <a:avLst/>
              <a:gdLst/>
              <a:ahLst/>
              <a:cxnLst/>
              <a:rect l="l" t="t" r="r" b="b"/>
              <a:pathLst>
                <a:path w="1290955" h="1290954">
                  <a:moveTo>
                    <a:pt x="0" y="1290934"/>
                  </a:moveTo>
                  <a:lnTo>
                    <a:pt x="535164" y="1290934"/>
                  </a:lnTo>
                  <a:lnTo>
                    <a:pt x="1290934" y="535164"/>
                  </a:lnTo>
                  <a:lnTo>
                    <a:pt x="1290934" y="0"/>
                  </a:lnTo>
                  <a:lnTo>
                    <a:pt x="0" y="1290934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2094B8C9-4793-2DA5-7189-106D4874DAD7}"/>
                </a:ext>
              </a:extLst>
            </p:cNvPr>
            <p:cNvSpPr/>
            <p:nvPr/>
          </p:nvSpPr>
          <p:spPr>
            <a:xfrm>
              <a:off x="13338772" y="7148270"/>
              <a:ext cx="4949190" cy="3138170"/>
            </a:xfrm>
            <a:custGeom>
              <a:avLst/>
              <a:gdLst/>
              <a:ahLst/>
              <a:cxnLst/>
              <a:rect l="l" t="t" r="r" b="b"/>
              <a:pathLst>
                <a:path w="4949190" h="3138170">
                  <a:moveTo>
                    <a:pt x="3804005" y="665962"/>
                  </a:moveTo>
                  <a:lnTo>
                    <a:pt x="3138030" y="0"/>
                  </a:lnTo>
                  <a:lnTo>
                    <a:pt x="0" y="3138170"/>
                  </a:lnTo>
                  <a:lnTo>
                    <a:pt x="1331683" y="3138170"/>
                  </a:lnTo>
                  <a:lnTo>
                    <a:pt x="3804005" y="665962"/>
                  </a:lnTo>
                  <a:close/>
                </a:path>
                <a:path w="4949190" h="3138170">
                  <a:moveTo>
                    <a:pt x="4949164" y="1032344"/>
                  </a:moveTo>
                  <a:lnTo>
                    <a:pt x="2843466" y="3138170"/>
                  </a:lnTo>
                  <a:lnTo>
                    <a:pt x="3839337" y="3138170"/>
                  </a:lnTo>
                  <a:lnTo>
                    <a:pt x="4949164" y="2028342"/>
                  </a:lnTo>
                  <a:lnTo>
                    <a:pt x="4949164" y="1032344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>
            <a:extLst>
              <a:ext uri="{FF2B5EF4-FFF2-40B4-BE49-F238E27FC236}">
                <a16:creationId xmlns:a16="http://schemas.microsoft.com/office/drawing/2014/main" id="{6FEE0098-708D-9F05-CE95-579CF5F3E04F}"/>
              </a:ext>
            </a:extLst>
          </p:cNvPr>
          <p:cNvGrpSpPr/>
          <p:nvPr/>
        </p:nvGrpSpPr>
        <p:grpSpPr>
          <a:xfrm>
            <a:off x="7260" y="16265"/>
            <a:ext cx="2966085" cy="2343150"/>
            <a:chOff x="7260" y="16265"/>
            <a:chExt cx="2966085" cy="2343150"/>
          </a:xfrm>
        </p:grpSpPr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E0E1406E-2F12-5EE5-49FE-1CA96B16802F}"/>
                </a:ext>
              </a:extLst>
            </p:cNvPr>
            <p:cNvSpPr/>
            <p:nvPr/>
          </p:nvSpPr>
          <p:spPr>
            <a:xfrm>
              <a:off x="7260" y="16265"/>
              <a:ext cx="2604770" cy="1755775"/>
            </a:xfrm>
            <a:custGeom>
              <a:avLst/>
              <a:gdLst/>
              <a:ahLst/>
              <a:cxnLst/>
              <a:rect l="l" t="t" r="r" b="b"/>
              <a:pathLst>
                <a:path w="2604770" h="1755775">
                  <a:moveTo>
                    <a:pt x="995816" y="1755602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2604387" y="0"/>
                  </a:lnTo>
                  <a:lnTo>
                    <a:pt x="995816" y="1755602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D34B898A-FEE0-14E2-AE54-62A221C07BED}"/>
                </a:ext>
              </a:extLst>
            </p:cNvPr>
            <p:cNvSpPr/>
            <p:nvPr/>
          </p:nvSpPr>
          <p:spPr>
            <a:xfrm>
              <a:off x="7260" y="16265"/>
              <a:ext cx="1480185" cy="1751964"/>
            </a:xfrm>
            <a:custGeom>
              <a:avLst/>
              <a:gdLst/>
              <a:ahLst/>
              <a:cxnLst/>
              <a:rect l="l" t="t" r="r" b="b"/>
              <a:pathLst>
                <a:path w="1480185" h="1751964">
                  <a:moveTo>
                    <a:pt x="992646" y="1751945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385988" y="0"/>
                  </a:lnTo>
                  <a:lnTo>
                    <a:pt x="1479582" y="1220387"/>
                  </a:lnTo>
                  <a:lnTo>
                    <a:pt x="992646" y="1751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EC27D035-2D42-0F91-7D48-C988146EAB7B}"/>
                </a:ext>
              </a:extLst>
            </p:cNvPr>
            <p:cNvSpPr/>
            <p:nvPr/>
          </p:nvSpPr>
          <p:spPr>
            <a:xfrm>
              <a:off x="7260" y="16265"/>
              <a:ext cx="2966085" cy="2343150"/>
            </a:xfrm>
            <a:custGeom>
              <a:avLst/>
              <a:gdLst/>
              <a:ahLst/>
              <a:cxnLst/>
              <a:rect l="l" t="t" r="r" b="b"/>
              <a:pathLst>
                <a:path w="2966085" h="2343150">
                  <a:moveTo>
                    <a:pt x="818632" y="2343149"/>
                  </a:moveTo>
                  <a:lnTo>
                    <a:pt x="813101" y="2343149"/>
                  </a:lnTo>
                  <a:lnTo>
                    <a:pt x="0" y="1455930"/>
                  </a:lnTo>
                  <a:lnTo>
                    <a:pt x="0" y="1054580"/>
                  </a:lnTo>
                  <a:lnTo>
                    <a:pt x="815867" y="1944817"/>
                  </a:lnTo>
                  <a:lnTo>
                    <a:pt x="2604143" y="0"/>
                  </a:lnTo>
                  <a:lnTo>
                    <a:pt x="2965505" y="0"/>
                  </a:lnTo>
                  <a:lnTo>
                    <a:pt x="818632" y="2343149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>
            <a:extLst>
              <a:ext uri="{FF2B5EF4-FFF2-40B4-BE49-F238E27FC236}">
                <a16:creationId xmlns:a16="http://schemas.microsoft.com/office/drawing/2014/main" id="{79B8CE92-E6E8-4882-2ADB-74DF6E30D03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362200" y="407668"/>
            <a:ext cx="11532919" cy="11030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030"/>
              </a:lnSpc>
              <a:spcBef>
                <a:spcPts val="100"/>
              </a:spcBef>
            </a:pPr>
            <a:r>
              <a:rPr lang="en-ID" sz="4400" dirty="0" err="1"/>
              <a:t>Pengertian</a:t>
            </a:r>
            <a:r>
              <a:rPr lang="en-ID" sz="4400" dirty="0"/>
              <a:t> </a:t>
            </a:r>
            <a:r>
              <a:rPr lang="en-ID" sz="4400" i="1" dirty="0"/>
              <a:t>Clinical Decision Making</a:t>
            </a:r>
            <a:endParaRPr sz="4400" b="1" spc="-1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B0FE8EC-A4BB-F970-226A-F9449F8050F1}"/>
              </a:ext>
            </a:extLst>
          </p:cNvPr>
          <p:cNvSpPr txBox="1"/>
          <p:nvPr/>
        </p:nvSpPr>
        <p:spPr>
          <a:xfrm>
            <a:off x="1965578" y="1830837"/>
            <a:ext cx="14775476" cy="7386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i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Clinical decision making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(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pengambilan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keputusan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klinis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)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adalah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proses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sistematis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dilakukan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oleh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tenaga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kesehatan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termasuk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dalam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menilai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kondisi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pasien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menganalisis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data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klinis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serta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menentukan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tindakan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atau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intervensi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paling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tepat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untuk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mengatasi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masalah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kesehatan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pasien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</a:t>
            </a:r>
          </a:p>
          <a:p>
            <a:endParaRPr lang="en-ID" sz="24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Dalam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praktik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i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clinical decision making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melibatkan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kemampuan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dalam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mengintegrasikan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berbagai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sumber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informasi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seperti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data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hasil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pengkajian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pasien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pengetahuan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ilmiah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pengalaman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klinis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standar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praktik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serta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pertimbangan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etika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dan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keselamatan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pasien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Proses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bertujuan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untuk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menghasilkan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keputusan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akurat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efektif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dan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berorientasi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pada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kebutuhan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pasien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</a:t>
            </a:r>
          </a:p>
          <a:p>
            <a:endParaRPr lang="en-ID" sz="24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Pengambilan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keputusan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klinis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juga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merupakan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bagian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penting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dari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proses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mencakup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tahapan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pengkajian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penetapan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diagnosis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perencanaan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intervensi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implementasi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tindakan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serta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evaluasi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hasil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asuhan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Dengan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demikian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kemampuan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i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clinical decision making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baik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akan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membantu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memberikan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asuhan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tepat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aman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dan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berkualitas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</a:t>
            </a:r>
          </a:p>
          <a:p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Secara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umum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i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clinical decision making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dalam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menekankan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pada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kemampuan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kritis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analisis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masalah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serta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pemilihan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tindakan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didasarkan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pada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bukti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ilmiah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(</a:t>
            </a:r>
            <a:r>
              <a:rPr lang="en-ID" sz="2400" i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evidence-based practice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)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untuk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mencapai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hasil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kesehatan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pasien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optimal.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4949648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88BD8-0CB4-D6A5-04FC-5AD0FE303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E5E9345-F224-5175-47BB-04B0D8024E98}"/>
              </a:ext>
            </a:extLst>
          </p:cNvPr>
          <p:cNvSpPr/>
          <p:nvPr/>
        </p:nvSpPr>
        <p:spPr>
          <a:xfrm>
            <a:off x="0" y="-32317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BEC6A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5DB0DEF4-15AD-DF4A-6667-AACADB3C15A0}"/>
              </a:ext>
            </a:extLst>
          </p:cNvPr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031333F7-36E6-0C92-DEFF-29F293C73F1C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4B2D6044-EDD6-BB0D-8805-E8FFFB950A4F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>
            <a:extLst>
              <a:ext uri="{FF2B5EF4-FFF2-40B4-BE49-F238E27FC236}">
                <a16:creationId xmlns:a16="http://schemas.microsoft.com/office/drawing/2014/main" id="{D9988446-5AE7-7723-AA38-294A320148F3}"/>
              </a:ext>
            </a:extLst>
          </p:cNvPr>
          <p:cNvGrpSpPr/>
          <p:nvPr/>
        </p:nvGrpSpPr>
        <p:grpSpPr>
          <a:xfrm>
            <a:off x="7337807" y="0"/>
            <a:ext cx="3612515" cy="1145540"/>
            <a:chOff x="7337807" y="0"/>
            <a:chExt cx="3612515" cy="1145540"/>
          </a:xfrm>
        </p:grpSpPr>
        <p:sp>
          <p:nvSpPr>
            <p:cNvPr id="26" name="object 26">
              <a:extLst>
                <a:ext uri="{FF2B5EF4-FFF2-40B4-BE49-F238E27FC236}">
                  <a16:creationId xmlns:a16="http://schemas.microsoft.com/office/drawing/2014/main" id="{C82196B8-6767-CF91-1C13-8259BE277AEF}"/>
                </a:ext>
              </a:extLst>
            </p:cNvPr>
            <p:cNvSpPr/>
            <p:nvPr/>
          </p:nvSpPr>
          <p:spPr>
            <a:xfrm>
              <a:off x="8033065" y="0"/>
              <a:ext cx="2221865" cy="1111250"/>
            </a:xfrm>
            <a:custGeom>
              <a:avLst/>
              <a:gdLst/>
              <a:ahLst/>
              <a:cxnLst/>
              <a:rect l="l" t="t" r="r" b="b"/>
              <a:pathLst>
                <a:path w="2221865" h="1111250">
                  <a:moveTo>
                    <a:pt x="0" y="0"/>
                  </a:moveTo>
                  <a:lnTo>
                    <a:pt x="2221831" y="0"/>
                  </a:lnTo>
                  <a:lnTo>
                    <a:pt x="1110915" y="11109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>
              <a:extLst>
                <a:ext uri="{FF2B5EF4-FFF2-40B4-BE49-F238E27FC236}">
                  <a16:creationId xmlns:a16="http://schemas.microsoft.com/office/drawing/2014/main" id="{9D890B09-8DCC-07F2-5BD2-89D7297B2B00}"/>
                </a:ext>
              </a:extLst>
            </p:cNvPr>
            <p:cNvSpPr/>
            <p:nvPr/>
          </p:nvSpPr>
          <p:spPr>
            <a:xfrm>
              <a:off x="7337807" y="0"/>
              <a:ext cx="3612515" cy="1145540"/>
            </a:xfrm>
            <a:custGeom>
              <a:avLst/>
              <a:gdLst/>
              <a:ahLst/>
              <a:cxnLst/>
              <a:rect l="l" t="t" r="r" b="b"/>
              <a:pathLst>
                <a:path w="3612515" h="1145540">
                  <a:moveTo>
                    <a:pt x="1840567" y="518840"/>
                  </a:moveTo>
                  <a:lnTo>
                    <a:pt x="1840567" y="450051"/>
                  </a:lnTo>
                  <a:lnTo>
                    <a:pt x="2467037" y="1077339"/>
                  </a:lnTo>
                  <a:lnTo>
                    <a:pt x="3544377" y="0"/>
                  </a:lnTo>
                  <a:lnTo>
                    <a:pt x="3612347" y="0"/>
                  </a:lnTo>
                  <a:lnTo>
                    <a:pt x="2467037" y="1145309"/>
                  </a:lnTo>
                  <a:lnTo>
                    <a:pt x="1840567" y="518840"/>
                  </a:lnTo>
                  <a:close/>
                </a:path>
                <a:path w="3612515" h="1145540">
                  <a:moveTo>
                    <a:pt x="1321727" y="0"/>
                  </a:moveTo>
                  <a:lnTo>
                    <a:pt x="1389697" y="0"/>
                  </a:lnTo>
                  <a:lnTo>
                    <a:pt x="1806173" y="416476"/>
                  </a:lnTo>
                  <a:lnTo>
                    <a:pt x="2222649" y="0"/>
                  </a:lnTo>
                  <a:lnTo>
                    <a:pt x="2290619" y="0"/>
                  </a:lnTo>
                  <a:lnTo>
                    <a:pt x="1840567" y="450051"/>
                  </a:lnTo>
                  <a:lnTo>
                    <a:pt x="1840567" y="518840"/>
                  </a:lnTo>
                  <a:lnTo>
                    <a:pt x="1806173" y="484446"/>
                  </a:lnTo>
                  <a:lnTo>
                    <a:pt x="1771779" y="518840"/>
                  </a:lnTo>
                  <a:lnTo>
                    <a:pt x="1771779" y="450051"/>
                  </a:lnTo>
                  <a:lnTo>
                    <a:pt x="1321727" y="0"/>
                  </a:lnTo>
                  <a:close/>
                </a:path>
                <a:path w="3612515" h="1145540">
                  <a:moveTo>
                    <a:pt x="0" y="0"/>
                  </a:moveTo>
                  <a:lnTo>
                    <a:pt x="67835" y="0"/>
                  </a:lnTo>
                  <a:lnTo>
                    <a:pt x="1144490" y="1077340"/>
                  </a:lnTo>
                  <a:lnTo>
                    <a:pt x="1771779" y="450051"/>
                  </a:lnTo>
                  <a:lnTo>
                    <a:pt x="1771779" y="518840"/>
                  </a:lnTo>
                  <a:lnTo>
                    <a:pt x="1145309" y="11453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F77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>
            <a:extLst>
              <a:ext uri="{FF2B5EF4-FFF2-40B4-BE49-F238E27FC236}">
                <a16:creationId xmlns:a16="http://schemas.microsoft.com/office/drawing/2014/main" id="{69C43B72-96D1-9C10-75F6-70D0716357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70509" y="1260688"/>
            <a:ext cx="9476066" cy="1600759"/>
          </a:xfrm>
          <a:prstGeom prst="rect">
            <a:avLst/>
          </a:prstGeom>
        </p:spPr>
        <p:txBody>
          <a:bodyPr vert="horz" wrap="square" lIns="0" tIns="279400" rIns="0" bIns="0" rtlCol="0">
            <a:spAutoFit/>
          </a:bodyPr>
          <a:lstStyle/>
          <a:p>
            <a:pPr marL="12700" marR="5080">
              <a:lnSpc>
                <a:spcPct val="70800"/>
              </a:lnSpc>
              <a:spcBef>
                <a:spcPts val="2200"/>
              </a:spcBef>
            </a:pPr>
            <a:r>
              <a:rPr lang="en-ID" sz="4000" i="0" dirty="0"/>
              <a:t>Proses </a:t>
            </a:r>
            <a:r>
              <a:rPr lang="en-ID" sz="4000" i="0" dirty="0" err="1"/>
              <a:t>Pengambilan</a:t>
            </a:r>
            <a:r>
              <a:rPr lang="en-ID" sz="4000" i="0" dirty="0"/>
              <a:t> Keputusan </a:t>
            </a:r>
            <a:r>
              <a:rPr lang="en-ID" sz="4000" i="0" dirty="0" err="1"/>
              <a:t>dalam</a:t>
            </a:r>
            <a:r>
              <a:rPr lang="en-ID" sz="4000" i="0" dirty="0"/>
              <a:t> </a:t>
            </a:r>
            <a:r>
              <a:rPr lang="en-ID" sz="4000" i="0" dirty="0" err="1"/>
              <a:t>Keperawatan</a:t>
            </a:r>
            <a:r>
              <a:rPr lang="en-ID" sz="4000" i="0" dirty="0"/>
              <a:t> </a:t>
            </a:r>
            <a:br>
              <a:rPr lang="en-ID" sz="4000" i="0" dirty="0"/>
            </a:br>
            <a:r>
              <a:rPr lang="en-ID" sz="4000" i="0" dirty="0"/>
              <a:t>(</a:t>
            </a:r>
            <a:r>
              <a:rPr lang="en-ID" sz="4000" dirty="0"/>
              <a:t>Clinical Decision Making)</a:t>
            </a:r>
            <a:endParaRPr sz="4000" spc="-10" dirty="0"/>
          </a:p>
        </p:txBody>
      </p:sp>
      <p:grpSp>
        <p:nvGrpSpPr>
          <p:cNvPr id="31" name="object 31">
            <a:extLst>
              <a:ext uri="{FF2B5EF4-FFF2-40B4-BE49-F238E27FC236}">
                <a16:creationId xmlns:a16="http://schemas.microsoft.com/office/drawing/2014/main" id="{8893063A-1BCA-5068-C645-1B3D549746AC}"/>
              </a:ext>
            </a:extLst>
          </p:cNvPr>
          <p:cNvGrpSpPr/>
          <p:nvPr/>
        </p:nvGrpSpPr>
        <p:grpSpPr>
          <a:xfrm>
            <a:off x="17260943" y="2256782"/>
            <a:ext cx="1027430" cy="3128645"/>
            <a:chOff x="17260943" y="2256782"/>
            <a:chExt cx="1027430" cy="3128645"/>
          </a:xfrm>
        </p:grpSpPr>
        <p:sp>
          <p:nvSpPr>
            <p:cNvPr id="32" name="object 32">
              <a:extLst>
                <a:ext uri="{FF2B5EF4-FFF2-40B4-BE49-F238E27FC236}">
                  <a16:creationId xmlns:a16="http://schemas.microsoft.com/office/drawing/2014/main" id="{563F86F5-B5B3-ECC3-A04F-D0DD6F56E9DE}"/>
                </a:ext>
              </a:extLst>
            </p:cNvPr>
            <p:cNvSpPr/>
            <p:nvPr/>
          </p:nvSpPr>
          <p:spPr>
            <a:xfrm>
              <a:off x="17288903" y="2821984"/>
              <a:ext cx="999490" cy="1998345"/>
            </a:xfrm>
            <a:custGeom>
              <a:avLst/>
              <a:gdLst/>
              <a:ahLst/>
              <a:cxnLst/>
              <a:rect l="l" t="t" r="r" b="b"/>
              <a:pathLst>
                <a:path w="999490" h="1998345">
                  <a:moveTo>
                    <a:pt x="999095" y="1998190"/>
                  </a:moveTo>
                  <a:lnTo>
                    <a:pt x="0" y="999095"/>
                  </a:lnTo>
                  <a:lnTo>
                    <a:pt x="999095" y="0"/>
                  </a:lnTo>
                  <a:lnTo>
                    <a:pt x="999095" y="1998190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>
              <a:extLst>
                <a:ext uri="{FF2B5EF4-FFF2-40B4-BE49-F238E27FC236}">
                  <a16:creationId xmlns:a16="http://schemas.microsoft.com/office/drawing/2014/main" id="{7DCEFC7C-C7ED-2184-F634-BBD22A39BFA7}"/>
                </a:ext>
              </a:extLst>
            </p:cNvPr>
            <p:cNvSpPr/>
            <p:nvPr/>
          </p:nvSpPr>
          <p:spPr>
            <a:xfrm>
              <a:off x="17260943" y="2256782"/>
              <a:ext cx="1027430" cy="3128645"/>
            </a:xfrm>
            <a:custGeom>
              <a:avLst/>
              <a:gdLst/>
              <a:ahLst/>
              <a:cxnLst/>
              <a:rect l="l" t="t" r="r" b="b"/>
              <a:pathLst>
                <a:path w="1027430" h="3128645">
                  <a:moveTo>
                    <a:pt x="1027055" y="3128595"/>
                  </a:moveTo>
                  <a:lnTo>
                    <a:pt x="0" y="2101539"/>
                  </a:lnTo>
                  <a:lnTo>
                    <a:pt x="537241" y="1564297"/>
                  </a:lnTo>
                  <a:lnTo>
                    <a:pt x="0" y="1027055"/>
                  </a:lnTo>
                  <a:lnTo>
                    <a:pt x="1027055" y="0"/>
                  </a:lnTo>
                  <a:lnTo>
                    <a:pt x="1027055" y="55207"/>
                  </a:lnTo>
                  <a:lnTo>
                    <a:pt x="55255" y="1026390"/>
                  </a:lnTo>
                  <a:lnTo>
                    <a:pt x="565202" y="1536337"/>
                  </a:lnTo>
                  <a:lnTo>
                    <a:pt x="620457" y="1536337"/>
                  </a:lnTo>
                  <a:lnTo>
                    <a:pt x="592496" y="1564297"/>
                  </a:lnTo>
                  <a:lnTo>
                    <a:pt x="620457" y="1592258"/>
                  </a:lnTo>
                  <a:lnTo>
                    <a:pt x="565202" y="1592258"/>
                  </a:lnTo>
                  <a:lnTo>
                    <a:pt x="55254" y="2101539"/>
                  </a:lnTo>
                  <a:lnTo>
                    <a:pt x="1027055" y="3073339"/>
                  </a:lnTo>
                  <a:lnTo>
                    <a:pt x="1027055" y="3128595"/>
                  </a:lnTo>
                  <a:close/>
                </a:path>
                <a:path w="1027430" h="3128645">
                  <a:moveTo>
                    <a:pt x="620457" y="1536337"/>
                  </a:moveTo>
                  <a:lnTo>
                    <a:pt x="565202" y="1536337"/>
                  </a:lnTo>
                  <a:lnTo>
                    <a:pt x="1027055" y="1074483"/>
                  </a:lnTo>
                  <a:lnTo>
                    <a:pt x="1027055" y="1129738"/>
                  </a:lnTo>
                  <a:lnTo>
                    <a:pt x="620457" y="1536337"/>
                  </a:lnTo>
                  <a:close/>
                </a:path>
                <a:path w="1027430" h="3128645">
                  <a:moveTo>
                    <a:pt x="1027055" y="2054111"/>
                  </a:moveTo>
                  <a:lnTo>
                    <a:pt x="565202" y="1592258"/>
                  </a:lnTo>
                  <a:lnTo>
                    <a:pt x="620457" y="1592258"/>
                  </a:lnTo>
                  <a:lnTo>
                    <a:pt x="1027055" y="1998856"/>
                  </a:lnTo>
                  <a:lnTo>
                    <a:pt x="1027055" y="2054111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>
            <a:extLst>
              <a:ext uri="{FF2B5EF4-FFF2-40B4-BE49-F238E27FC236}">
                <a16:creationId xmlns:a16="http://schemas.microsoft.com/office/drawing/2014/main" id="{71566425-B597-8A46-0061-60E66C33FAAE}"/>
              </a:ext>
            </a:extLst>
          </p:cNvPr>
          <p:cNvGrpSpPr/>
          <p:nvPr/>
        </p:nvGrpSpPr>
        <p:grpSpPr>
          <a:xfrm>
            <a:off x="0" y="8819691"/>
            <a:ext cx="3211195" cy="1467485"/>
            <a:chOff x="0" y="8819691"/>
            <a:chExt cx="3211195" cy="1467485"/>
          </a:xfrm>
        </p:grpSpPr>
        <p:sp>
          <p:nvSpPr>
            <p:cNvPr id="35" name="object 35">
              <a:extLst>
                <a:ext uri="{FF2B5EF4-FFF2-40B4-BE49-F238E27FC236}">
                  <a16:creationId xmlns:a16="http://schemas.microsoft.com/office/drawing/2014/main" id="{8E59E3A3-F822-A854-D8FC-DC35C4FF7607}"/>
                </a:ext>
              </a:extLst>
            </p:cNvPr>
            <p:cNvSpPr/>
            <p:nvPr/>
          </p:nvSpPr>
          <p:spPr>
            <a:xfrm>
              <a:off x="0" y="8856905"/>
              <a:ext cx="2458720" cy="1430655"/>
            </a:xfrm>
            <a:custGeom>
              <a:avLst/>
              <a:gdLst/>
              <a:ahLst/>
              <a:cxnLst/>
              <a:rect l="l" t="t" r="r" b="b"/>
              <a:pathLst>
                <a:path w="2458720" h="1430654">
                  <a:moveTo>
                    <a:pt x="0" y="1430094"/>
                  </a:moveTo>
                  <a:lnTo>
                    <a:pt x="0" y="1028640"/>
                  </a:lnTo>
                  <a:lnTo>
                    <a:pt x="1028640" y="0"/>
                  </a:lnTo>
                  <a:lnTo>
                    <a:pt x="2458722" y="1430094"/>
                  </a:lnTo>
                  <a:lnTo>
                    <a:pt x="0" y="1430094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>
              <a:extLst>
                <a:ext uri="{FF2B5EF4-FFF2-40B4-BE49-F238E27FC236}">
                  <a16:creationId xmlns:a16="http://schemas.microsoft.com/office/drawing/2014/main" id="{5BA85CAB-C5D9-8C56-0F71-AD42AC55B31D}"/>
                </a:ext>
              </a:extLst>
            </p:cNvPr>
            <p:cNvSpPr/>
            <p:nvPr/>
          </p:nvSpPr>
          <p:spPr>
            <a:xfrm>
              <a:off x="0" y="8819691"/>
              <a:ext cx="3211195" cy="1467485"/>
            </a:xfrm>
            <a:custGeom>
              <a:avLst/>
              <a:gdLst/>
              <a:ahLst/>
              <a:cxnLst/>
              <a:rect l="l" t="t" r="r" b="b"/>
              <a:pathLst>
                <a:path w="3211195" h="1467484">
                  <a:moveTo>
                    <a:pt x="0" y="387141"/>
                  </a:moveTo>
                  <a:lnTo>
                    <a:pt x="0" y="313599"/>
                  </a:lnTo>
                  <a:lnTo>
                    <a:pt x="313599" y="0"/>
                  </a:lnTo>
                  <a:lnTo>
                    <a:pt x="1028640" y="715041"/>
                  </a:lnTo>
                  <a:lnTo>
                    <a:pt x="1743681" y="0"/>
                  </a:lnTo>
                  <a:lnTo>
                    <a:pt x="3210978" y="1467308"/>
                  </a:lnTo>
                  <a:lnTo>
                    <a:pt x="3137436" y="1467308"/>
                  </a:lnTo>
                  <a:lnTo>
                    <a:pt x="1744567" y="73541"/>
                  </a:lnTo>
                  <a:lnTo>
                    <a:pt x="1065854" y="752255"/>
                  </a:lnTo>
                  <a:lnTo>
                    <a:pt x="1065854" y="825797"/>
                  </a:lnTo>
                  <a:lnTo>
                    <a:pt x="1028640" y="788583"/>
                  </a:lnTo>
                  <a:lnTo>
                    <a:pt x="991426" y="825797"/>
                  </a:lnTo>
                  <a:lnTo>
                    <a:pt x="991426" y="752255"/>
                  </a:lnTo>
                  <a:lnTo>
                    <a:pt x="313599" y="73541"/>
                  </a:lnTo>
                  <a:lnTo>
                    <a:pt x="0" y="387141"/>
                  </a:lnTo>
                  <a:close/>
                </a:path>
                <a:path w="3211195" h="1467484">
                  <a:moveTo>
                    <a:pt x="1065854" y="825797"/>
                  </a:moveTo>
                  <a:lnTo>
                    <a:pt x="1065854" y="752255"/>
                  </a:lnTo>
                  <a:lnTo>
                    <a:pt x="1780895" y="1467308"/>
                  </a:lnTo>
                  <a:lnTo>
                    <a:pt x="1707353" y="1467308"/>
                  </a:lnTo>
                  <a:lnTo>
                    <a:pt x="1065854" y="825797"/>
                  </a:lnTo>
                  <a:close/>
                </a:path>
                <a:path w="3211195" h="1467484">
                  <a:moveTo>
                    <a:pt x="276385" y="1467308"/>
                  </a:moveTo>
                  <a:lnTo>
                    <a:pt x="991426" y="752255"/>
                  </a:lnTo>
                  <a:lnTo>
                    <a:pt x="991426" y="825797"/>
                  </a:lnTo>
                  <a:lnTo>
                    <a:pt x="349927" y="1467308"/>
                  </a:lnTo>
                  <a:lnTo>
                    <a:pt x="276385" y="14673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>
            <a:extLst>
              <a:ext uri="{FF2B5EF4-FFF2-40B4-BE49-F238E27FC236}">
                <a16:creationId xmlns:a16="http://schemas.microsoft.com/office/drawing/2014/main" id="{F715293C-05D3-5FC9-F0CF-6C3ABE9887B3}"/>
              </a:ext>
            </a:extLst>
          </p:cNvPr>
          <p:cNvGrpSpPr/>
          <p:nvPr/>
        </p:nvGrpSpPr>
        <p:grpSpPr>
          <a:xfrm>
            <a:off x="1608869" y="1260688"/>
            <a:ext cx="1334770" cy="1334770"/>
            <a:chOff x="1583800" y="1707341"/>
            <a:chExt cx="1334770" cy="1334770"/>
          </a:xfrm>
        </p:grpSpPr>
        <p:sp>
          <p:nvSpPr>
            <p:cNvPr id="38" name="object 38">
              <a:extLst>
                <a:ext uri="{FF2B5EF4-FFF2-40B4-BE49-F238E27FC236}">
                  <a16:creationId xmlns:a16="http://schemas.microsoft.com/office/drawing/2014/main" id="{F6EFECA8-3935-7439-21F7-56B6DA5F0CA4}"/>
                </a:ext>
              </a:extLst>
            </p:cNvPr>
            <p:cNvSpPr/>
            <p:nvPr/>
          </p:nvSpPr>
          <p:spPr>
            <a:xfrm>
              <a:off x="1719005" y="1842547"/>
              <a:ext cx="1064260" cy="1064260"/>
            </a:xfrm>
            <a:custGeom>
              <a:avLst/>
              <a:gdLst/>
              <a:ahLst/>
              <a:cxnLst/>
              <a:rect l="l" t="t" r="r" b="b"/>
              <a:pathLst>
                <a:path w="1064260" h="1064260">
                  <a:moveTo>
                    <a:pt x="531916" y="1063832"/>
                  </a:moveTo>
                  <a:lnTo>
                    <a:pt x="0" y="531916"/>
                  </a:lnTo>
                  <a:lnTo>
                    <a:pt x="531916" y="0"/>
                  </a:lnTo>
                  <a:lnTo>
                    <a:pt x="1063832" y="531916"/>
                  </a:lnTo>
                  <a:lnTo>
                    <a:pt x="531916" y="1063832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>
              <a:extLst>
                <a:ext uri="{FF2B5EF4-FFF2-40B4-BE49-F238E27FC236}">
                  <a16:creationId xmlns:a16="http://schemas.microsoft.com/office/drawing/2014/main" id="{973A5B71-A6EA-7509-1446-85D0101F48A1}"/>
                </a:ext>
              </a:extLst>
            </p:cNvPr>
            <p:cNvSpPr/>
            <p:nvPr/>
          </p:nvSpPr>
          <p:spPr>
            <a:xfrm>
              <a:off x="1583800" y="1707341"/>
              <a:ext cx="1334770" cy="1334770"/>
            </a:xfrm>
            <a:custGeom>
              <a:avLst/>
              <a:gdLst/>
              <a:ahLst/>
              <a:cxnLst/>
              <a:rect l="l" t="t" r="r" b="b"/>
              <a:pathLst>
                <a:path w="1334770" h="1334770">
                  <a:moveTo>
                    <a:pt x="667122" y="1334244"/>
                  </a:moveTo>
                  <a:lnTo>
                    <a:pt x="0" y="667122"/>
                  </a:lnTo>
                  <a:lnTo>
                    <a:pt x="667122" y="0"/>
                  </a:lnTo>
                  <a:lnTo>
                    <a:pt x="690870" y="23748"/>
                  </a:lnTo>
                  <a:lnTo>
                    <a:pt x="667122" y="23748"/>
                  </a:lnTo>
                  <a:lnTo>
                    <a:pt x="23748" y="667122"/>
                  </a:lnTo>
                  <a:lnTo>
                    <a:pt x="667122" y="1310495"/>
                  </a:lnTo>
                  <a:lnTo>
                    <a:pt x="690870" y="1310495"/>
                  </a:lnTo>
                  <a:lnTo>
                    <a:pt x="667122" y="1334244"/>
                  </a:lnTo>
                  <a:close/>
                </a:path>
                <a:path w="1334770" h="1334770">
                  <a:moveTo>
                    <a:pt x="690870" y="1310495"/>
                  </a:moveTo>
                  <a:lnTo>
                    <a:pt x="667122" y="1310495"/>
                  </a:lnTo>
                  <a:lnTo>
                    <a:pt x="1310495" y="667122"/>
                  </a:lnTo>
                  <a:lnTo>
                    <a:pt x="667122" y="23748"/>
                  </a:lnTo>
                  <a:lnTo>
                    <a:pt x="690870" y="23748"/>
                  </a:lnTo>
                  <a:lnTo>
                    <a:pt x="1334244" y="667122"/>
                  </a:lnTo>
                  <a:lnTo>
                    <a:pt x="690870" y="1310495"/>
                  </a:lnTo>
                  <a:close/>
                </a:path>
                <a:path w="1334770" h="1334770">
                  <a:moveTo>
                    <a:pt x="667122" y="1072468"/>
                  </a:moveTo>
                  <a:lnTo>
                    <a:pt x="261775" y="667122"/>
                  </a:lnTo>
                  <a:lnTo>
                    <a:pt x="667122" y="261775"/>
                  </a:lnTo>
                  <a:lnTo>
                    <a:pt x="690870" y="285523"/>
                  </a:lnTo>
                  <a:lnTo>
                    <a:pt x="667122" y="285523"/>
                  </a:lnTo>
                  <a:lnTo>
                    <a:pt x="285523" y="667122"/>
                  </a:lnTo>
                  <a:lnTo>
                    <a:pt x="667122" y="1048720"/>
                  </a:lnTo>
                  <a:lnTo>
                    <a:pt x="690870" y="1048720"/>
                  </a:lnTo>
                  <a:lnTo>
                    <a:pt x="667122" y="1072468"/>
                  </a:lnTo>
                  <a:close/>
                </a:path>
                <a:path w="1334770" h="1334770">
                  <a:moveTo>
                    <a:pt x="690870" y="1048720"/>
                  </a:moveTo>
                  <a:lnTo>
                    <a:pt x="667122" y="1048720"/>
                  </a:lnTo>
                  <a:lnTo>
                    <a:pt x="1048720" y="667122"/>
                  </a:lnTo>
                  <a:lnTo>
                    <a:pt x="667122" y="285523"/>
                  </a:lnTo>
                  <a:lnTo>
                    <a:pt x="690870" y="285523"/>
                  </a:lnTo>
                  <a:lnTo>
                    <a:pt x="1072468" y="667122"/>
                  </a:lnTo>
                  <a:lnTo>
                    <a:pt x="690870" y="104872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838CA80-18E2-5917-6161-3D5311773796}"/>
              </a:ext>
            </a:extLst>
          </p:cNvPr>
          <p:cNvSpPr txBox="1"/>
          <p:nvPr/>
        </p:nvSpPr>
        <p:spPr>
          <a:xfrm>
            <a:off x="1487170" y="2742464"/>
            <a:ext cx="15773400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D" sz="1800" dirty="0"/>
          </a:p>
          <a:p>
            <a:r>
              <a:rPr lang="en-ID" sz="2800" b="1" dirty="0">
                <a:latin typeface="Arial Rounded MT Bold" panose="020F0704030504030204" pitchFamily="34" charset="0"/>
                <a:cs typeface="Arial" panose="020B0604020202020204" pitchFamily="34" charset="0"/>
              </a:rPr>
              <a:t>1. </a:t>
            </a:r>
            <a:r>
              <a:rPr lang="en-ID" sz="2800" b="1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Identifikasi</a:t>
            </a:r>
            <a:r>
              <a:rPr lang="en-ID" sz="2800" b="1" dirty="0">
                <a:latin typeface="Arial Rounded MT Bold" panose="020F0704030504030204" pitchFamily="34" charset="0"/>
                <a:cs typeface="Arial" panose="020B0604020202020204" pitchFamily="34" charset="0"/>
              </a:rPr>
              <a:t> Masalah </a:t>
            </a:r>
            <a:endParaRPr lang="en-ID" sz="2800" dirty="0">
              <a:latin typeface="Arial Rounded MT Bold" panose="020F0704030504030204" pitchFamily="34" charset="0"/>
              <a:cs typeface="Arial" panose="020B0604020202020204" pitchFamily="34" charset="0"/>
            </a:endParaRPr>
          </a:p>
          <a:p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Tahap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ini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melibatkan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upaya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perawat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dalam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mengenali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dan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mendefinisikan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masalah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kesehatan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pasien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secara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jelas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dan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spesifik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.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Identifikasi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masalah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yang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akurat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merupakan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dasar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penting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karena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menentukan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arah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tindakan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keperawatan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selanjutnya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. Dalam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tahap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ini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,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perawat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perlu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memperhatikan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secara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mendalam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keluhan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pasien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,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tanda-tanda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klinis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,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serta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kebutuhan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pasien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secara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menyeluruh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dan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komprehensif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. </a:t>
            </a:r>
          </a:p>
          <a:p>
            <a:endParaRPr lang="en-ID" sz="2800" dirty="0">
              <a:latin typeface="Arial Rounded MT Bold" panose="020F0704030504030204" pitchFamily="34" charset="0"/>
              <a:cs typeface="Arial" panose="020B0604020202020204" pitchFamily="34" charset="0"/>
            </a:endParaRPr>
          </a:p>
          <a:p>
            <a:r>
              <a:rPr lang="en-ID" sz="2800" b="1" dirty="0">
                <a:latin typeface="Arial Rounded MT Bold" panose="020F0704030504030204" pitchFamily="34" charset="0"/>
                <a:cs typeface="Arial" panose="020B0604020202020204" pitchFamily="34" charset="0"/>
              </a:rPr>
              <a:t>2. </a:t>
            </a:r>
            <a:r>
              <a:rPr lang="en-ID" sz="2800" b="1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Pengumpulan</a:t>
            </a:r>
            <a:r>
              <a:rPr lang="en-ID" sz="2800" b="1" dirty="0">
                <a:latin typeface="Arial Rounded MT Bold" panose="020F0704030504030204" pitchFamily="34" charset="0"/>
                <a:cs typeface="Arial" panose="020B0604020202020204" pitchFamily="34" charset="0"/>
              </a:rPr>
              <a:t> Data </a:t>
            </a:r>
            <a:endParaRPr lang="en-ID" sz="2800" dirty="0">
              <a:latin typeface="Arial Rounded MT Bold" panose="020F0704030504030204" pitchFamily="34" charset="0"/>
              <a:cs typeface="Arial" panose="020B0604020202020204" pitchFamily="34" charset="0"/>
            </a:endParaRPr>
          </a:p>
          <a:p>
            <a:endParaRPr lang="en-ID" sz="2800" dirty="0">
              <a:latin typeface="Arial Rounded MT Bold" panose="020F0704030504030204" pitchFamily="34" charset="0"/>
              <a:cs typeface="Arial" panose="020B0604020202020204" pitchFamily="34" charset="0"/>
            </a:endParaRPr>
          </a:p>
          <a:p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Setelah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masalah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teridentifikasi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dengan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jelas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,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tahap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selanjutnya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adalah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pengumpulan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data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secara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menyeluruh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. Data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ini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diperoleh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dari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berbagai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sumber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,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seperti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wawancara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dengan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pasien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dan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keluarga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,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catatan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medis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pasien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,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hasil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pemeriksaan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fisik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, dan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hasil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laboratorium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.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Pengumpulan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data yang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teliti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dan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komprehensif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memungkinkan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perawat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mendapatkan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informasi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yang valid dan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relevan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,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sebagai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dasar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yang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kokoh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untuk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proses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pengambilan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keputusan</a:t>
            </a:r>
            <a:r>
              <a:rPr lang="en-ID" sz="2800" dirty="0"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742952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BEC6A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4" name="object 4"/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7337807" y="0"/>
            <a:ext cx="3612515" cy="1145540"/>
            <a:chOff x="7337807" y="0"/>
            <a:chExt cx="3612515" cy="1145540"/>
          </a:xfrm>
        </p:grpSpPr>
        <p:sp>
          <p:nvSpPr>
            <p:cNvPr id="26" name="object 26"/>
            <p:cNvSpPr/>
            <p:nvPr/>
          </p:nvSpPr>
          <p:spPr>
            <a:xfrm>
              <a:off x="8033065" y="0"/>
              <a:ext cx="2221865" cy="1111250"/>
            </a:xfrm>
            <a:custGeom>
              <a:avLst/>
              <a:gdLst/>
              <a:ahLst/>
              <a:cxnLst/>
              <a:rect l="l" t="t" r="r" b="b"/>
              <a:pathLst>
                <a:path w="2221865" h="1111250">
                  <a:moveTo>
                    <a:pt x="0" y="0"/>
                  </a:moveTo>
                  <a:lnTo>
                    <a:pt x="2221831" y="0"/>
                  </a:lnTo>
                  <a:lnTo>
                    <a:pt x="1110915" y="11109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337807" y="0"/>
              <a:ext cx="3612515" cy="1145540"/>
            </a:xfrm>
            <a:custGeom>
              <a:avLst/>
              <a:gdLst/>
              <a:ahLst/>
              <a:cxnLst/>
              <a:rect l="l" t="t" r="r" b="b"/>
              <a:pathLst>
                <a:path w="3612515" h="1145540">
                  <a:moveTo>
                    <a:pt x="1840567" y="518840"/>
                  </a:moveTo>
                  <a:lnTo>
                    <a:pt x="1840567" y="450051"/>
                  </a:lnTo>
                  <a:lnTo>
                    <a:pt x="2467037" y="1077339"/>
                  </a:lnTo>
                  <a:lnTo>
                    <a:pt x="3544377" y="0"/>
                  </a:lnTo>
                  <a:lnTo>
                    <a:pt x="3612347" y="0"/>
                  </a:lnTo>
                  <a:lnTo>
                    <a:pt x="2467037" y="1145309"/>
                  </a:lnTo>
                  <a:lnTo>
                    <a:pt x="1840567" y="518840"/>
                  </a:lnTo>
                  <a:close/>
                </a:path>
                <a:path w="3612515" h="1145540">
                  <a:moveTo>
                    <a:pt x="1321727" y="0"/>
                  </a:moveTo>
                  <a:lnTo>
                    <a:pt x="1389697" y="0"/>
                  </a:lnTo>
                  <a:lnTo>
                    <a:pt x="1806173" y="416476"/>
                  </a:lnTo>
                  <a:lnTo>
                    <a:pt x="2222649" y="0"/>
                  </a:lnTo>
                  <a:lnTo>
                    <a:pt x="2290619" y="0"/>
                  </a:lnTo>
                  <a:lnTo>
                    <a:pt x="1840567" y="450051"/>
                  </a:lnTo>
                  <a:lnTo>
                    <a:pt x="1840567" y="518840"/>
                  </a:lnTo>
                  <a:lnTo>
                    <a:pt x="1806173" y="484446"/>
                  </a:lnTo>
                  <a:lnTo>
                    <a:pt x="1771779" y="518840"/>
                  </a:lnTo>
                  <a:lnTo>
                    <a:pt x="1771779" y="450051"/>
                  </a:lnTo>
                  <a:lnTo>
                    <a:pt x="1321727" y="0"/>
                  </a:lnTo>
                  <a:close/>
                </a:path>
                <a:path w="3612515" h="1145540">
                  <a:moveTo>
                    <a:pt x="0" y="0"/>
                  </a:moveTo>
                  <a:lnTo>
                    <a:pt x="67835" y="0"/>
                  </a:lnTo>
                  <a:lnTo>
                    <a:pt x="1144490" y="1077340"/>
                  </a:lnTo>
                  <a:lnTo>
                    <a:pt x="1771779" y="450051"/>
                  </a:lnTo>
                  <a:lnTo>
                    <a:pt x="1771779" y="518840"/>
                  </a:lnTo>
                  <a:lnTo>
                    <a:pt x="1145309" y="11453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F77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3270509" y="1260688"/>
            <a:ext cx="9476066" cy="1163717"/>
          </a:xfrm>
          <a:prstGeom prst="rect">
            <a:avLst/>
          </a:prstGeom>
        </p:spPr>
        <p:txBody>
          <a:bodyPr vert="horz" wrap="square" lIns="0" tIns="279400" rIns="0" bIns="0" rtlCol="0">
            <a:spAutoFit/>
          </a:bodyPr>
          <a:lstStyle/>
          <a:p>
            <a:pPr marL="12700" marR="5080">
              <a:lnSpc>
                <a:spcPct val="70800"/>
              </a:lnSpc>
              <a:spcBef>
                <a:spcPts val="2200"/>
              </a:spcBef>
            </a:pPr>
            <a:r>
              <a:rPr lang="en-ID" sz="4000" i="0" dirty="0"/>
              <a:t>Proses </a:t>
            </a:r>
            <a:r>
              <a:rPr lang="en-ID" sz="4000" i="0" dirty="0" err="1"/>
              <a:t>Pengambilan</a:t>
            </a:r>
            <a:r>
              <a:rPr lang="en-ID" sz="4000" i="0" dirty="0"/>
              <a:t> Keputusan </a:t>
            </a:r>
            <a:r>
              <a:rPr lang="en-ID" sz="4000" i="0" dirty="0" err="1"/>
              <a:t>dalam</a:t>
            </a:r>
            <a:r>
              <a:rPr lang="en-ID" sz="4000" i="0" dirty="0"/>
              <a:t> </a:t>
            </a:r>
            <a:r>
              <a:rPr lang="en-ID" sz="4000" i="0" dirty="0" err="1"/>
              <a:t>Keperawatan</a:t>
            </a:r>
            <a:endParaRPr sz="4000" spc="-10" dirty="0"/>
          </a:p>
        </p:txBody>
      </p:sp>
      <p:grpSp>
        <p:nvGrpSpPr>
          <p:cNvPr id="31" name="object 31"/>
          <p:cNvGrpSpPr/>
          <p:nvPr/>
        </p:nvGrpSpPr>
        <p:grpSpPr>
          <a:xfrm>
            <a:off x="17260943" y="2256782"/>
            <a:ext cx="1027430" cy="3128645"/>
            <a:chOff x="17260943" y="2256782"/>
            <a:chExt cx="1027430" cy="3128645"/>
          </a:xfrm>
        </p:grpSpPr>
        <p:sp>
          <p:nvSpPr>
            <p:cNvPr id="32" name="object 32"/>
            <p:cNvSpPr/>
            <p:nvPr/>
          </p:nvSpPr>
          <p:spPr>
            <a:xfrm>
              <a:off x="17288903" y="2821984"/>
              <a:ext cx="999490" cy="1998345"/>
            </a:xfrm>
            <a:custGeom>
              <a:avLst/>
              <a:gdLst/>
              <a:ahLst/>
              <a:cxnLst/>
              <a:rect l="l" t="t" r="r" b="b"/>
              <a:pathLst>
                <a:path w="999490" h="1998345">
                  <a:moveTo>
                    <a:pt x="999095" y="1998190"/>
                  </a:moveTo>
                  <a:lnTo>
                    <a:pt x="0" y="999095"/>
                  </a:lnTo>
                  <a:lnTo>
                    <a:pt x="999095" y="0"/>
                  </a:lnTo>
                  <a:lnTo>
                    <a:pt x="999095" y="1998190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7260943" y="2256782"/>
              <a:ext cx="1027430" cy="3128645"/>
            </a:xfrm>
            <a:custGeom>
              <a:avLst/>
              <a:gdLst/>
              <a:ahLst/>
              <a:cxnLst/>
              <a:rect l="l" t="t" r="r" b="b"/>
              <a:pathLst>
                <a:path w="1027430" h="3128645">
                  <a:moveTo>
                    <a:pt x="1027055" y="3128595"/>
                  </a:moveTo>
                  <a:lnTo>
                    <a:pt x="0" y="2101539"/>
                  </a:lnTo>
                  <a:lnTo>
                    <a:pt x="537241" y="1564297"/>
                  </a:lnTo>
                  <a:lnTo>
                    <a:pt x="0" y="1027055"/>
                  </a:lnTo>
                  <a:lnTo>
                    <a:pt x="1027055" y="0"/>
                  </a:lnTo>
                  <a:lnTo>
                    <a:pt x="1027055" y="55207"/>
                  </a:lnTo>
                  <a:lnTo>
                    <a:pt x="55255" y="1026390"/>
                  </a:lnTo>
                  <a:lnTo>
                    <a:pt x="565202" y="1536337"/>
                  </a:lnTo>
                  <a:lnTo>
                    <a:pt x="620457" y="1536337"/>
                  </a:lnTo>
                  <a:lnTo>
                    <a:pt x="592496" y="1564297"/>
                  </a:lnTo>
                  <a:lnTo>
                    <a:pt x="620457" y="1592258"/>
                  </a:lnTo>
                  <a:lnTo>
                    <a:pt x="565202" y="1592258"/>
                  </a:lnTo>
                  <a:lnTo>
                    <a:pt x="55254" y="2101539"/>
                  </a:lnTo>
                  <a:lnTo>
                    <a:pt x="1027055" y="3073339"/>
                  </a:lnTo>
                  <a:lnTo>
                    <a:pt x="1027055" y="3128595"/>
                  </a:lnTo>
                  <a:close/>
                </a:path>
                <a:path w="1027430" h="3128645">
                  <a:moveTo>
                    <a:pt x="620457" y="1536337"/>
                  </a:moveTo>
                  <a:lnTo>
                    <a:pt x="565202" y="1536337"/>
                  </a:lnTo>
                  <a:lnTo>
                    <a:pt x="1027055" y="1074483"/>
                  </a:lnTo>
                  <a:lnTo>
                    <a:pt x="1027055" y="1129738"/>
                  </a:lnTo>
                  <a:lnTo>
                    <a:pt x="620457" y="1536337"/>
                  </a:lnTo>
                  <a:close/>
                </a:path>
                <a:path w="1027430" h="3128645">
                  <a:moveTo>
                    <a:pt x="1027055" y="2054111"/>
                  </a:moveTo>
                  <a:lnTo>
                    <a:pt x="565202" y="1592258"/>
                  </a:lnTo>
                  <a:lnTo>
                    <a:pt x="620457" y="1592258"/>
                  </a:lnTo>
                  <a:lnTo>
                    <a:pt x="1027055" y="1998856"/>
                  </a:lnTo>
                  <a:lnTo>
                    <a:pt x="1027055" y="2054111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0" y="8819691"/>
            <a:ext cx="3211195" cy="1467485"/>
            <a:chOff x="0" y="8819691"/>
            <a:chExt cx="3211195" cy="1467485"/>
          </a:xfrm>
        </p:grpSpPr>
        <p:sp>
          <p:nvSpPr>
            <p:cNvPr id="35" name="object 35"/>
            <p:cNvSpPr/>
            <p:nvPr/>
          </p:nvSpPr>
          <p:spPr>
            <a:xfrm>
              <a:off x="0" y="8856905"/>
              <a:ext cx="2458720" cy="1430655"/>
            </a:xfrm>
            <a:custGeom>
              <a:avLst/>
              <a:gdLst/>
              <a:ahLst/>
              <a:cxnLst/>
              <a:rect l="l" t="t" r="r" b="b"/>
              <a:pathLst>
                <a:path w="2458720" h="1430654">
                  <a:moveTo>
                    <a:pt x="0" y="1430094"/>
                  </a:moveTo>
                  <a:lnTo>
                    <a:pt x="0" y="1028640"/>
                  </a:lnTo>
                  <a:lnTo>
                    <a:pt x="1028640" y="0"/>
                  </a:lnTo>
                  <a:lnTo>
                    <a:pt x="2458722" y="1430094"/>
                  </a:lnTo>
                  <a:lnTo>
                    <a:pt x="0" y="1430094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0" y="8819691"/>
              <a:ext cx="3211195" cy="1467485"/>
            </a:xfrm>
            <a:custGeom>
              <a:avLst/>
              <a:gdLst/>
              <a:ahLst/>
              <a:cxnLst/>
              <a:rect l="l" t="t" r="r" b="b"/>
              <a:pathLst>
                <a:path w="3211195" h="1467484">
                  <a:moveTo>
                    <a:pt x="0" y="387141"/>
                  </a:moveTo>
                  <a:lnTo>
                    <a:pt x="0" y="313599"/>
                  </a:lnTo>
                  <a:lnTo>
                    <a:pt x="313599" y="0"/>
                  </a:lnTo>
                  <a:lnTo>
                    <a:pt x="1028640" y="715041"/>
                  </a:lnTo>
                  <a:lnTo>
                    <a:pt x="1743681" y="0"/>
                  </a:lnTo>
                  <a:lnTo>
                    <a:pt x="3210978" y="1467308"/>
                  </a:lnTo>
                  <a:lnTo>
                    <a:pt x="3137436" y="1467308"/>
                  </a:lnTo>
                  <a:lnTo>
                    <a:pt x="1744567" y="73541"/>
                  </a:lnTo>
                  <a:lnTo>
                    <a:pt x="1065854" y="752255"/>
                  </a:lnTo>
                  <a:lnTo>
                    <a:pt x="1065854" y="825797"/>
                  </a:lnTo>
                  <a:lnTo>
                    <a:pt x="1028640" y="788583"/>
                  </a:lnTo>
                  <a:lnTo>
                    <a:pt x="991426" y="825797"/>
                  </a:lnTo>
                  <a:lnTo>
                    <a:pt x="991426" y="752255"/>
                  </a:lnTo>
                  <a:lnTo>
                    <a:pt x="313599" y="73541"/>
                  </a:lnTo>
                  <a:lnTo>
                    <a:pt x="0" y="387141"/>
                  </a:lnTo>
                  <a:close/>
                </a:path>
                <a:path w="3211195" h="1467484">
                  <a:moveTo>
                    <a:pt x="1065854" y="825797"/>
                  </a:moveTo>
                  <a:lnTo>
                    <a:pt x="1065854" y="752255"/>
                  </a:lnTo>
                  <a:lnTo>
                    <a:pt x="1780895" y="1467308"/>
                  </a:lnTo>
                  <a:lnTo>
                    <a:pt x="1707353" y="1467308"/>
                  </a:lnTo>
                  <a:lnTo>
                    <a:pt x="1065854" y="825797"/>
                  </a:lnTo>
                  <a:close/>
                </a:path>
                <a:path w="3211195" h="1467484">
                  <a:moveTo>
                    <a:pt x="276385" y="1467308"/>
                  </a:moveTo>
                  <a:lnTo>
                    <a:pt x="991426" y="752255"/>
                  </a:lnTo>
                  <a:lnTo>
                    <a:pt x="991426" y="825797"/>
                  </a:lnTo>
                  <a:lnTo>
                    <a:pt x="349927" y="1467308"/>
                  </a:lnTo>
                  <a:lnTo>
                    <a:pt x="276385" y="14673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1608869" y="1260688"/>
            <a:ext cx="1334770" cy="1334770"/>
            <a:chOff x="1583800" y="1707341"/>
            <a:chExt cx="1334770" cy="1334770"/>
          </a:xfrm>
        </p:grpSpPr>
        <p:sp>
          <p:nvSpPr>
            <p:cNvPr id="38" name="object 38"/>
            <p:cNvSpPr/>
            <p:nvPr/>
          </p:nvSpPr>
          <p:spPr>
            <a:xfrm>
              <a:off x="1719005" y="1842547"/>
              <a:ext cx="1064260" cy="1064260"/>
            </a:xfrm>
            <a:custGeom>
              <a:avLst/>
              <a:gdLst/>
              <a:ahLst/>
              <a:cxnLst/>
              <a:rect l="l" t="t" r="r" b="b"/>
              <a:pathLst>
                <a:path w="1064260" h="1064260">
                  <a:moveTo>
                    <a:pt x="531916" y="1063832"/>
                  </a:moveTo>
                  <a:lnTo>
                    <a:pt x="0" y="531916"/>
                  </a:lnTo>
                  <a:lnTo>
                    <a:pt x="531916" y="0"/>
                  </a:lnTo>
                  <a:lnTo>
                    <a:pt x="1063832" y="531916"/>
                  </a:lnTo>
                  <a:lnTo>
                    <a:pt x="531916" y="1063832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583800" y="1707341"/>
              <a:ext cx="1334770" cy="1334770"/>
            </a:xfrm>
            <a:custGeom>
              <a:avLst/>
              <a:gdLst/>
              <a:ahLst/>
              <a:cxnLst/>
              <a:rect l="l" t="t" r="r" b="b"/>
              <a:pathLst>
                <a:path w="1334770" h="1334770">
                  <a:moveTo>
                    <a:pt x="667122" y="1334244"/>
                  </a:moveTo>
                  <a:lnTo>
                    <a:pt x="0" y="667122"/>
                  </a:lnTo>
                  <a:lnTo>
                    <a:pt x="667122" y="0"/>
                  </a:lnTo>
                  <a:lnTo>
                    <a:pt x="690870" y="23748"/>
                  </a:lnTo>
                  <a:lnTo>
                    <a:pt x="667122" y="23748"/>
                  </a:lnTo>
                  <a:lnTo>
                    <a:pt x="23748" y="667122"/>
                  </a:lnTo>
                  <a:lnTo>
                    <a:pt x="667122" y="1310495"/>
                  </a:lnTo>
                  <a:lnTo>
                    <a:pt x="690870" y="1310495"/>
                  </a:lnTo>
                  <a:lnTo>
                    <a:pt x="667122" y="1334244"/>
                  </a:lnTo>
                  <a:close/>
                </a:path>
                <a:path w="1334770" h="1334770">
                  <a:moveTo>
                    <a:pt x="690870" y="1310495"/>
                  </a:moveTo>
                  <a:lnTo>
                    <a:pt x="667122" y="1310495"/>
                  </a:lnTo>
                  <a:lnTo>
                    <a:pt x="1310495" y="667122"/>
                  </a:lnTo>
                  <a:lnTo>
                    <a:pt x="667122" y="23748"/>
                  </a:lnTo>
                  <a:lnTo>
                    <a:pt x="690870" y="23748"/>
                  </a:lnTo>
                  <a:lnTo>
                    <a:pt x="1334244" y="667122"/>
                  </a:lnTo>
                  <a:lnTo>
                    <a:pt x="690870" y="1310495"/>
                  </a:lnTo>
                  <a:close/>
                </a:path>
                <a:path w="1334770" h="1334770">
                  <a:moveTo>
                    <a:pt x="667122" y="1072468"/>
                  </a:moveTo>
                  <a:lnTo>
                    <a:pt x="261775" y="667122"/>
                  </a:lnTo>
                  <a:lnTo>
                    <a:pt x="667122" y="261775"/>
                  </a:lnTo>
                  <a:lnTo>
                    <a:pt x="690870" y="285523"/>
                  </a:lnTo>
                  <a:lnTo>
                    <a:pt x="667122" y="285523"/>
                  </a:lnTo>
                  <a:lnTo>
                    <a:pt x="285523" y="667122"/>
                  </a:lnTo>
                  <a:lnTo>
                    <a:pt x="667122" y="1048720"/>
                  </a:lnTo>
                  <a:lnTo>
                    <a:pt x="690870" y="1048720"/>
                  </a:lnTo>
                  <a:lnTo>
                    <a:pt x="667122" y="1072468"/>
                  </a:lnTo>
                  <a:close/>
                </a:path>
                <a:path w="1334770" h="1334770">
                  <a:moveTo>
                    <a:pt x="690870" y="1048720"/>
                  </a:moveTo>
                  <a:lnTo>
                    <a:pt x="667122" y="1048720"/>
                  </a:lnTo>
                  <a:lnTo>
                    <a:pt x="1048720" y="667122"/>
                  </a:lnTo>
                  <a:lnTo>
                    <a:pt x="667122" y="285523"/>
                  </a:lnTo>
                  <a:lnTo>
                    <a:pt x="690870" y="285523"/>
                  </a:lnTo>
                  <a:lnTo>
                    <a:pt x="1072468" y="667122"/>
                  </a:lnTo>
                  <a:lnTo>
                    <a:pt x="690870" y="104872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FB7057B1-4C19-ECAC-CBA1-99EDF86A2FAD}"/>
              </a:ext>
            </a:extLst>
          </p:cNvPr>
          <p:cNvSpPr txBox="1"/>
          <p:nvPr/>
        </p:nvSpPr>
        <p:spPr>
          <a:xfrm>
            <a:off x="1856760" y="3023028"/>
            <a:ext cx="14249400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D" sz="1800" dirty="0"/>
          </a:p>
          <a:p>
            <a:r>
              <a:rPr lang="it-IT" sz="2800" b="1" dirty="0"/>
              <a:t>3. Analisis dan Interpretasi Data </a:t>
            </a:r>
            <a:endParaRPr lang="it-IT" sz="2800" dirty="0"/>
          </a:p>
          <a:p>
            <a:r>
              <a:rPr lang="en-ID" sz="2800" dirty="0"/>
              <a:t>Pada </a:t>
            </a:r>
            <a:r>
              <a:rPr lang="en-ID" sz="2800" dirty="0" err="1"/>
              <a:t>tahap</a:t>
            </a:r>
            <a:r>
              <a:rPr lang="en-ID" sz="2800" dirty="0"/>
              <a:t> </a:t>
            </a:r>
            <a:r>
              <a:rPr lang="en-ID" sz="2800" dirty="0" err="1"/>
              <a:t>ini</a:t>
            </a:r>
            <a:r>
              <a:rPr lang="en-ID" sz="2800" dirty="0"/>
              <a:t>, </a:t>
            </a:r>
            <a:r>
              <a:rPr lang="en-ID" sz="2800" dirty="0" err="1"/>
              <a:t>perawat</a:t>
            </a:r>
            <a:r>
              <a:rPr lang="en-ID" sz="2800" dirty="0"/>
              <a:t> </a:t>
            </a:r>
            <a:r>
              <a:rPr lang="en-ID" sz="2800" dirty="0" err="1"/>
              <a:t>melakukan</a:t>
            </a:r>
            <a:r>
              <a:rPr lang="en-ID" sz="2800" dirty="0"/>
              <a:t> </a:t>
            </a:r>
            <a:r>
              <a:rPr lang="en-ID" sz="2800" dirty="0" err="1"/>
              <a:t>analisis</a:t>
            </a:r>
            <a:r>
              <a:rPr lang="en-ID" sz="2800" dirty="0"/>
              <a:t> yang </a:t>
            </a:r>
            <a:r>
              <a:rPr lang="en-ID" sz="2800" dirty="0" err="1"/>
              <a:t>mendalam</a:t>
            </a:r>
            <a:r>
              <a:rPr lang="en-ID" sz="2800" dirty="0"/>
              <a:t> </a:t>
            </a:r>
            <a:r>
              <a:rPr lang="en-ID" sz="2800" dirty="0" err="1"/>
              <a:t>terhadap</a:t>
            </a:r>
            <a:r>
              <a:rPr lang="en-ID" sz="2800" dirty="0"/>
              <a:t> data yang </a:t>
            </a:r>
            <a:r>
              <a:rPr lang="en-ID" sz="2800" dirty="0" err="1"/>
              <a:t>telah</a:t>
            </a:r>
            <a:r>
              <a:rPr lang="en-ID" sz="2800" dirty="0"/>
              <a:t> </a:t>
            </a:r>
            <a:r>
              <a:rPr lang="en-ID" sz="2800" dirty="0" err="1"/>
              <a:t>dikumpulkan</a:t>
            </a:r>
            <a:r>
              <a:rPr lang="en-ID" sz="2800" dirty="0"/>
              <a:t>. </a:t>
            </a:r>
            <a:r>
              <a:rPr lang="en-ID" sz="2800" dirty="0" err="1"/>
              <a:t>Analisis</a:t>
            </a:r>
            <a:r>
              <a:rPr lang="en-ID" sz="2800" dirty="0"/>
              <a:t> </a:t>
            </a:r>
            <a:r>
              <a:rPr lang="en-ID" sz="2800" dirty="0" err="1"/>
              <a:t>ini</a:t>
            </a:r>
            <a:r>
              <a:rPr lang="en-ID" sz="2800" dirty="0"/>
              <a:t> </a:t>
            </a:r>
            <a:r>
              <a:rPr lang="en-ID" sz="2800" dirty="0" err="1"/>
              <a:t>bertujuan</a:t>
            </a:r>
            <a:r>
              <a:rPr lang="en-ID" sz="2800" dirty="0"/>
              <a:t> </a:t>
            </a:r>
            <a:r>
              <a:rPr lang="en-ID" sz="2800" dirty="0" err="1"/>
              <a:t>menemukan</a:t>
            </a:r>
            <a:r>
              <a:rPr lang="en-ID" sz="2800" dirty="0"/>
              <a:t> </a:t>
            </a:r>
            <a:r>
              <a:rPr lang="en-ID" sz="2800" dirty="0" err="1"/>
              <a:t>pola</a:t>
            </a:r>
            <a:r>
              <a:rPr lang="en-ID" sz="2800" dirty="0"/>
              <a:t>, </a:t>
            </a:r>
            <a:r>
              <a:rPr lang="en-ID" sz="2800" dirty="0" err="1"/>
              <a:t>hubungan</a:t>
            </a:r>
            <a:r>
              <a:rPr lang="en-ID" sz="2800" dirty="0"/>
              <a:t> </a:t>
            </a:r>
            <a:r>
              <a:rPr lang="en-ID" sz="2800" dirty="0" err="1"/>
              <a:t>antardata</a:t>
            </a:r>
            <a:r>
              <a:rPr lang="en-ID" sz="2800" dirty="0"/>
              <a:t>, dan </a:t>
            </a:r>
            <a:r>
              <a:rPr lang="en-ID" sz="2800" dirty="0" err="1"/>
              <a:t>makna</a:t>
            </a:r>
            <a:r>
              <a:rPr lang="en-ID" sz="2800" dirty="0"/>
              <a:t> </a:t>
            </a:r>
            <a:r>
              <a:rPr lang="en-ID" sz="2800" dirty="0" err="1"/>
              <a:t>klinis</a:t>
            </a:r>
            <a:r>
              <a:rPr lang="en-ID" sz="2800" dirty="0"/>
              <a:t> </a:t>
            </a:r>
            <a:r>
              <a:rPr lang="en-ID" sz="2800" dirty="0" err="1"/>
              <a:t>dari</a:t>
            </a:r>
            <a:r>
              <a:rPr lang="en-ID" sz="2800" dirty="0"/>
              <a:t> </a:t>
            </a:r>
            <a:r>
              <a:rPr lang="en-ID" sz="2800" dirty="0" err="1"/>
              <a:t>informasi</a:t>
            </a:r>
            <a:r>
              <a:rPr lang="en-ID" sz="2800" dirty="0"/>
              <a:t> </a:t>
            </a:r>
            <a:r>
              <a:rPr lang="en-ID" sz="2800" dirty="0" err="1"/>
              <a:t>tersebut</a:t>
            </a:r>
            <a:r>
              <a:rPr lang="en-ID" sz="2800" dirty="0"/>
              <a:t>. </a:t>
            </a:r>
            <a:r>
              <a:rPr lang="en-ID" sz="2800" dirty="0" err="1"/>
              <a:t>Interpretasi</a:t>
            </a:r>
            <a:r>
              <a:rPr lang="en-ID" sz="2800" dirty="0"/>
              <a:t> data yang </a:t>
            </a:r>
            <a:r>
              <a:rPr lang="en-ID" sz="2800" dirty="0" err="1"/>
              <a:t>akurat</a:t>
            </a:r>
            <a:r>
              <a:rPr lang="en-ID" sz="2800" dirty="0"/>
              <a:t> </a:t>
            </a:r>
            <a:r>
              <a:rPr lang="en-ID" sz="2800" dirty="0" err="1"/>
              <a:t>membantu</a:t>
            </a:r>
            <a:r>
              <a:rPr lang="en-ID" sz="2800" dirty="0"/>
              <a:t> </a:t>
            </a:r>
            <a:r>
              <a:rPr lang="en-ID" sz="2800" dirty="0" err="1"/>
              <a:t>perawat</a:t>
            </a:r>
            <a:r>
              <a:rPr lang="en-ID" sz="2800" dirty="0"/>
              <a:t> </a:t>
            </a:r>
            <a:r>
              <a:rPr lang="en-ID" sz="2800" dirty="0" err="1"/>
              <a:t>memahami</a:t>
            </a:r>
            <a:r>
              <a:rPr lang="en-ID" sz="2800" dirty="0"/>
              <a:t> </a:t>
            </a:r>
            <a:r>
              <a:rPr lang="en-ID" sz="2800" dirty="0" err="1"/>
              <a:t>situasi</a:t>
            </a:r>
            <a:r>
              <a:rPr lang="en-ID" sz="2800" dirty="0"/>
              <a:t> </a:t>
            </a:r>
            <a:r>
              <a:rPr lang="en-ID" sz="2800" dirty="0" err="1"/>
              <a:t>klinis</a:t>
            </a:r>
            <a:r>
              <a:rPr lang="en-ID" sz="2800" dirty="0"/>
              <a:t> </a:t>
            </a:r>
            <a:r>
              <a:rPr lang="en-ID" sz="2800" dirty="0" err="1"/>
              <a:t>pasien</a:t>
            </a:r>
            <a:r>
              <a:rPr lang="en-ID" sz="2800" dirty="0"/>
              <a:t> </a:t>
            </a:r>
            <a:r>
              <a:rPr lang="en-ID" sz="2800" dirty="0" err="1"/>
              <a:t>secara</a:t>
            </a:r>
            <a:r>
              <a:rPr lang="en-ID" sz="2800" dirty="0"/>
              <a:t> </a:t>
            </a:r>
            <a:r>
              <a:rPr lang="en-ID" sz="2800" dirty="0" err="1"/>
              <a:t>jelas</a:t>
            </a:r>
            <a:r>
              <a:rPr lang="en-ID" sz="2800" dirty="0"/>
              <a:t> dan </a:t>
            </a:r>
            <a:r>
              <a:rPr lang="en-ID" sz="2800" dirty="0" err="1"/>
              <a:t>sistematis</a:t>
            </a:r>
            <a:r>
              <a:rPr lang="en-ID" sz="2800" dirty="0"/>
              <a:t>, </a:t>
            </a:r>
            <a:r>
              <a:rPr lang="en-ID" sz="2800" dirty="0" err="1"/>
              <a:t>sehingga</a:t>
            </a:r>
            <a:r>
              <a:rPr lang="en-ID" sz="2800" dirty="0"/>
              <a:t> </a:t>
            </a:r>
            <a:r>
              <a:rPr lang="en-ID" sz="2800" dirty="0" err="1"/>
              <a:t>memungkinkan</a:t>
            </a:r>
            <a:r>
              <a:rPr lang="en-ID" sz="2800" dirty="0"/>
              <a:t> </a:t>
            </a:r>
            <a:r>
              <a:rPr lang="en-ID" sz="2800" dirty="0" err="1"/>
              <a:t>penentuan</a:t>
            </a:r>
            <a:r>
              <a:rPr lang="en-ID" sz="2800" dirty="0"/>
              <a:t> </a:t>
            </a:r>
            <a:r>
              <a:rPr lang="en-ID" sz="2800" dirty="0" err="1"/>
              <a:t>intervensi</a:t>
            </a:r>
            <a:r>
              <a:rPr lang="en-ID" sz="2800" dirty="0"/>
              <a:t> yang paling </a:t>
            </a:r>
            <a:r>
              <a:rPr lang="en-ID" sz="2800" dirty="0" err="1"/>
              <a:t>efektif</a:t>
            </a:r>
            <a:r>
              <a:rPr lang="en-ID" sz="2800" dirty="0"/>
              <a:t> </a:t>
            </a:r>
          </a:p>
          <a:p>
            <a:endParaRPr lang="en-ID" sz="2800" dirty="0"/>
          </a:p>
          <a:p>
            <a:r>
              <a:rPr lang="en-ID" sz="2800" b="1" dirty="0"/>
              <a:t>4. </a:t>
            </a:r>
            <a:r>
              <a:rPr lang="en-ID" sz="2800" b="1" dirty="0" err="1"/>
              <a:t>Perumusan</a:t>
            </a:r>
            <a:r>
              <a:rPr lang="en-ID" sz="2800" b="1" dirty="0"/>
              <a:t> </a:t>
            </a:r>
            <a:r>
              <a:rPr lang="en-ID" sz="2800" b="1" dirty="0" err="1"/>
              <a:t>Alternatif</a:t>
            </a:r>
            <a:r>
              <a:rPr lang="en-ID" sz="2800" b="1" dirty="0"/>
              <a:t> Keputusan </a:t>
            </a:r>
            <a:endParaRPr lang="en-ID" sz="2800" dirty="0"/>
          </a:p>
          <a:p>
            <a:r>
              <a:rPr lang="en-ID" sz="2800" dirty="0" err="1"/>
              <a:t>Setelah</a:t>
            </a:r>
            <a:r>
              <a:rPr lang="en-ID" sz="2800" dirty="0"/>
              <a:t> </a:t>
            </a:r>
            <a:r>
              <a:rPr lang="en-ID" sz="2800" dirty="0" err="1"/>
              <a:t>melakukan</a:t>
            </a:r>
            <a:r>
              <a:rPr lang="en-ID" sz="2800" dirty="0"/>
              <a:t> </a:t>
            </a:r>
            <a:r>
              <a:rPr lang="en-ID" sz="2800" dirty="0" err="1"/>
              <a:t>analisis</a:t>
            </a:r>
            <a:r>
              <a:rPr lang="en-ID" sz="2800" dirty="0"/>
              <a:t> dan </a:t>
            </a:r>
            <a:r>
              <a:rPr lang="en-ID" sz="2800" dirty="0" err="1"/>
              <a:t>interpretasi</a:t>
            </a:r>
            <a:r>
              <a:rPr lang="en-ID" sz="2800" dirty="0"/>
              <a:t> data, </a:t>
            </a:r>
            <a:r>
              <a:rPr lang="en-ID" sz="2800" dirty="0" err="1"/>
              <a:t>perawat</a:t>
            </a:r>
            <a:r>
              <a:rPr lang="en-ID" sz="2800" dirty="0"/>
              <a:t> </a:t>
            </a:r>
            <a:r>
              <a:rPr lang="en-ID" sz="2800" dirty="0" err="1"/>
              <a:t>perlu</a:t>
            </a:r>
            <a:r>
              <a:rPr lang="en-ID" sz="2800" dirty="0"/>
              <a:t> </a:t>
            </a:r>
            <a:r>
              <a:rPr lang="en-ID" sz="2800" dirty="0" err="1"/>
              <a:t>merumuskan</a:t>
            </a:r>
            <a:r>
              <a:rPr lang="en-ID" sz="2800" dirty="0"/>
              <a:t> </a:t>
            </a:r>
            <a:r>
              <a:rPr lang="en-ID" sz="2800" dirty="0" err="1"/>
              <a:t>beberapa</a:t>
            </a:r>
            <a:r>
              <a:rPr lang="en-ID" sz="2800" dirty="0"/>
              <a:t> </a:t>
            </a:r>
            <a:r>
              <a:rPr lang="en-ID" sz="2800" dirty="0" err="1"/>
              <a:t>alternatif</a:t>
            </a:r>
            <a:r>
              <a:rPr lang="en-ID" sz="2800" dirty="0"/>
              <a:t> </a:t>
            </a:r>
            <a:r>
              <a:rPr lang="en-ID" sz="2800" dirty="0" err="1"/>
              <a:t>tindakan</a:t>
            </a:r>
            <a:r>
              <a:rPr lang="en-ID" sz="2800" dirty="0"/>
              <a:t> </a:t>
            </a:r>
            <a:r>
              <a:rPr lang="en-ID" sz="2800" dirty="0" err="1"/>
              <a:t>atau</a:t>
            </a:r>
            <a:r>
              <a:rPr lang="en-ID" sz="2800" dirty="0"/>
              <a:t> </a:t>
            </a:r>
            <a:r>
              <a:rPr lang="en-ID" sz="2800" dirty="0" err="1"/>
              <a:t>intervensi</a:t>
            </a:r>
            <a:r>
              <a:rPr lang="en-ID" sz="2800" dirty="0"/>
              <a:t> yang </a:t>
            </a:r>
            <a:r>
              <a:rPr lang="en-ID" sz="2800" dirty="0" err="1"/>
              <a:t>mungkin</a:t>
            </a:r>
            <a:r>
              <a:rPr lang="en-ID" sz="2800" dirty="0"/>
              <a:t> </a:t>
            </a:r>
            <a:r>
              <a:rPr lang="en-ID" sz="2800" dirty="0" err="1"/>
              <a:t>dilakukan</a:t>
            </a:r>
            <a:r>
              <a:rPr lang="en-ID" sz="2800" dirty="0"/>
              <a:t> </a:t>
            </a: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menyelesaikan</a:t>
            </a:r>
            <a:r>
              <a:rPr lang="en-ID" sz="2800" dirty="0"/>
              <a:t> </a:t>
            </a:r>
            <a:r>
              <a:rPr lang="en-ID" sz="2800" dirty="0" err="1"/>
              <a:t>masalah</a:t>
            </a:r>
            <a:r>
              <a:rPr lang="en-ID" sz="2800" dirty="0"/>
              <a:t> </a:t>
            </a:r>
            <a:r>
              <a:rPr lang="en-ID" sz="2800" dirty="0" err="1"/>
              <a:t>kesehatan</a:t>
            </a:r>
            <a:r>
              <a:rPr lang="en-ID" sz="2800" dirty="0"/>
              <a:t> </a:t>
            </a:r>
            <a:r>
              <a:rPr lang="en-ID" sz="2800" dirty="0" err="1"/>
              <a:t>pasien</a:t>
            </a:r>
            <a:r>
              <a:rPr lang="en-ID" sz="2800" dirty="0"/>
              <a:t>. Pada </a:t>
            </a:r>
            <a:r>
              <a:rPr lang="en-ID" sz="2800" dirty="0" err="1"/>
              <a:t>tahap</a:t>
            </a:r>
            <a:r>
              <a:rPr lang="en-ID" sz="2800" dirty="0"/>
              <a:t> </a:t>
            </a:r>
            <a:r>
              <a:rPr lang="en-ID" sz="2800" dirty="0" err="1"/>
              <a:t>ini</a:t>
            </a:r>
            <a:r>
              <a:rPr lang="en-ID" sz="2800" dirty="0"/>
              <a:t>, </a:t>
            </a:r>
            <a:r>
              <a:rPr lang="en-ID" sz="2800" dirty="0" err="1"/>
              <a:t>perawat</a:t>
            </a:r>
            <a:r>
              <a:rPr lang="en-ID" sz="2800" dirty="0"/>
              <a:t> </a:t>
            </a:r>
            <a:r>
              <a:rPr lang="en-ID" sz="2800" dirty="0" err="1"/>
              <a:t>dituntut</a:t>
            </a:r>
            <a:r>
              <a:rPr lang="en-ID" sz="2800" dirty="0"/>
              <a:t> </a:t>
            </a: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berpikir</a:t>
            </a:r>
            <a:r>
              <a:rPr lang="en-ID" sz="2800" dirty="0"/>
              <a:t> </a:t>
            </a:r>
            <a:r>
              <a:rPr lang="en-ID" sz="2800" dirty="0" err="1"/>
              <a:t>kreatif</a:t>
            </a:r>
            <a:r>
              <a:rPr lang="en-ID" sz="2800" dirty="0"/>
              <a:t> dan </a:t>
            </a:r>
            <a:r>
              <a:rPr lang="en-ID" sz="2800" dirty="0" err="1"/>
              <a:t>terbuka</a:t>
            </a:r>
            <a:r>
              <a:rPr lang="en-ID" sz="2800" dirty="0"/>
              <a:t> </a:t>
            </a:r>
            <a:r>
              <a:rPr lang="en-ID" sz="2800" dirty="0" err="1"/>
              <a:t>terhadap</a:t>
            </a:r>
            <a:r>
              <a:rPr lang="en-ID" sz="2800" dirty="0"/>
              <a:t> </a:t>
            </a:r>
            <a:r>
              <a:rPr lang="en-ID" sz="2800" dirty="0" err="1"/>
              <a:t>berbagai</a:t>
            </a:r>
            <a:r>
              <a:rPr lang="en-ID" sz="2800" dirty="0"/>
              <a:t> </a:t>
            </a:r>
            <a:r>
              <a:rPr lang="en-ID" sz="2800" dirty="0" err="1"/>
              <a:t>kemungkinan</a:t>
            </a:r>
            <a:r>
              <a:rPr lang="en-ID" sz="2800" dirty="0"/>
              <a:t> </a:t>
            </a:r>
            <a:r>
              <a:rPr lang="en-ID" sz="2800" dirty="0" err="1"/>
              <a:t>solusi</a:t>
            </a:r>
            <a:r>
              <a:rPr lang="en-ID" sz="2800" dirty="0"/>
              <a:t>, </a:t>
            </a:r>
            <a:r>
              <a:rPr lang="en-ID" sz="2800" dirty="0" err="1"/>
              <a:t>sehingga</a:t>
            </a:r>
            <a:r>
              <a:rPr lang="en-ID" sz="2800" dirty="0"/>
              <a:t> </a:t>
            </a:r>
            <a:r>
              <a:rPr lang="en-ID" sz="2800" dirty="0" err="1"/>
              <a:t>tersedia</a:t>
            </a:r>
            <a:r>
              <a:rPr lang="en-ID" sz="2800" dirty="0"/>
              <a:t> </a:t>
            </a:r>
            <a:r>
              <a:rPr lang="en-ID" sz="2800" dirty="0" err="1"/>
              <a:t>beberapa</a:t>
            </a:r>
            <a:r>
              <a:rPr lang="en-ID" sz="2800" dirty="0"/>
              <a:t> </a:t>
            </a:r>
            <a:r>
              <a:rPr lang="en-ID" sz="2800" dirty="0" err="1"/>
              <a:t>opsi</a:t>
            </a:r>
            <a:r>
              <a:rPr lang="en-ID" sz="2800" dirty="0"/>
              <a:t> yang </a:t>
            </a:r>
            <a:r>
              <a:rPr lang="en-ID" sz="2800" dirty="0" err="1"/>
              <a:t>dapat</a:t>
            </a:r>
            <a:r>
              <a:rPr lang="en-ID" sz="2800" dirty="0"/>
              <a:t> </a:t>
            </a:r>
            <a:r>
              <a:rPr lang="en-ID" sz="2800" dirty="0" err="1"/>
              <a:t>dipertimbangkan</a:t>
            </a:r>
            <a:r>
              <a:rPr lang="en-ID" sz="2800" dirty="0"/>
              <a:t> </a:t>
            </a:r>
            <a:r>
              <a:rPr lang="en-ID" sz="2800" dirty="0" err="1"/>
              <a:t>lebih</a:t>
            </a:r>
            <a:r>
              <a:rPr lang="en-ID" sz="2800" dirty="0"/>
              <a:t> </a:t>
            </a:r>
            <a:r>
              <a:rPr lang="en-ID" sz="2800" dirty="0" err="1"/>
              <a:t>lanjut</a:t>
            </a:r>
            <a:r>
              <a:rPr lang="en-ID" sz="2800" dirty="0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5455646" y="2426818"/>
              <a:ext cx="2611120" cy="494665"/>
            </a:xfrm>
            <a:custGeom>
              <a:avLst/>
              <a:gdLst/>
              <a:ahLst/>
              <a:cxnLst/>
              <a:rect l="l" t="t" r="r" b="b"/>
              <a:pathLst>
                <a:path w="2611120" h="494664">
                  <a:moveTo>
                    <a:pt x="293939" y="494374"/>
                  </a:moveTo>
                  <a:lnTo>
                    <a:pt x="0" y="494374"/>
                  </a:lnTo>
                  <a:lnTo>
                    <a:pt x="382858" y="0"/>
                  </a:lnTo>
                  <a:lnTo>
                    <a:pt x="676797" y="0"/>
                  </a:lnTo>
                  <a:lnTo>
                    <a:pt x="293939" y="494374"/>
                  </a:lnTo>
                  <a:close/>
                </a:path>
                <a:path w="2611120" h="494664">
                  <a:moveTo>
                    <a:pt x="854634" y="494374"/>
                  </a:moveTo>
                  <a:lnTo>
                    <a:pt x="560695" y="494374"/>
                  </a:lnTo>
                  <a:lnTo>
                    <a:pt x="943553" y="0"/>
                  </a:lnTo>
                  <a:lnTo>
                    <a:pt x="1237492" y="0"/>
                  </a:lnTo>
                  <a:lnTo>
                    <a:pt x="854634" y="494374"/>
                  </a:lnTo>
                  <a:close/>
                </a:path>
                <a:path w="2611120" h="494664">
                  <a:moveTo>
                    <a:pt x="1415330" y="494374"/>
                  </a:moveTo>
                  <a:lnTo>
                    <a:pt x="1121718" y="494374"/>
                  </a:lnTo>
                  <a:lnTo>
                    <a:pt x="1504576" y="0"/>
                  </a:lnTo>
                  <a:lnTo>
                    <a:pt x="1798516" y="0"/>
                  </a:lnTo>
                  <a:lnTo>
                    <a:pt x="1415330" y="494374"/>
                  </a:lnTo>
                  <a:close/>
                </a:path>
                <a:path w="2611120" h="494664">
                  <a:moveTo>
                    <a:pt x="2228043" y="494374"/>
                  </a:moveTo>
                  <a:lnTo>
                    <a:pt x="1682086" y="494374"/>
                  </a:lnTo>
                  <a:lnTo>
                    <a:pt x="2064944" y="0"/>
                  </a:lnTo>
                  <a:lnTo>
                    <a:pt x="2610901" y="0"/>
                  </a:lnTo>
                  <a:lnTo>
                    <a:pt x="2228043" y="494374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823572" y="1144129"/>
              <a:ext cx="7023734" cy="1191260"/>
            </a:xfrm>
            <a:custGeom>
              <a:avLst/>
              <a:gdLst/>
              <a:ahLst/>
              <a:cxnLst/>
              <a:rect l="l" t="t" r="r" b="b"/>
              <a:pathLst>
                <a:path w="7023734" h="1191260">
                  <a:moveTo>
                    <a:pt x="7023431" y="1190822"/>
                  </a:moveTo>
                  <a:lnTo>
                    <a:pt x="0" y="1190822"/>
                  </a:lnTo>
                  <a:lnTo>
                    <a:pt x="0" y="0"/>
                  </a:lnTo>
                  <a:lnTo>
                    <a:pt x="5832444" y="0"/>
                  </a:lnTo>
                  <a:lnTo>
                    <a:pt x="7023431" y="1190822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17562" y="1189659"/>
              <a:ext cx="5437505" cy="1487170"/>
            </a:xfrm>
            <a:custGeom>
              <a:avLst/>
              <a:gdLst/>
              <a:ahLst/>
              <a:cxnLst/>
              <a:rect l="l" t="t" r="r" b="b"/>
              <a:pathLst>
                <a:path w="5437505" h="1487170">
                  <a:moveTo>
                    <a:pt x="718235" y="0"/>
                  </a:moveTo>
                  <a:lnTo>
                    <a:pt x="47650" y="0"/>
                  </a:lnTo>
                  <a:lnTo>
                    <a:pt x="47650" y="218770"/>
                  </a:lnTo>
                  <a:lnTo>
                    <a:pt x="718235" y="218770"/>
                  </a:lnTo>
                  <a:lnTo>
                    <a:pt x="718235" y="0"/>
                  </a:lnTo>
                  <a:close/>
                </a:path>
                <a:path w="5437505" h="1487170">
                  <a:moveTo>
                    <a:pt x="5437302" y="295910"/>
                  </a:moveTo>
                  <a:lnTo>
                    <a:pt x="0" y="295910"/>
                  </a:lnTo>
                  <a:lnTo>
                    <a:pt x="0" y="1486725"/>
                  </a:lnTo>
                  <a:lnTo>
                    <a:pt x="4515370" y="1486725"/>
                  </a:lnTo>
                  <a:lnTo>
                    <a:pt x="5437302" y="29591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20" name="object 20"/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Title 23">
            <a:extLst>
              <a:ext uri="{FF2B5EF4-FFF2-40B4-BE49-F238E27FC236}">
                <a16:creationId xmlns:a16="http://schemas.microsoft.com/office/drawing/2014/main" id="{1B708134-D4B1-16AC-A69E-9C795CC8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434" y="1557481"/>
            <a:ext cx="6161366" cy="830997"/>
          </a:xfrm>
        </p:spPr>
        <p:txBody>
          <a:bodyPr/>
          <a:lstStyle/>
          <a:p>
            <a:r>
              <a:rPr lang="en-US" sz="5400" i="0" dirty="0">
                <a:solidFill>
                  <a:schemeClr val="bg1"/>
                </a:solidFill>
                <a:latin typeface="Arial Rounded MT Bold" panose="020F0704030504030204" pitchFamily="34" charset="0"/>
              </a:rPr>
              <a:t>introduction</a:t>
            </a:r>
            <a:endParaRPr lang="en-ID" sz="5400" i="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B34598D-982F-A320-F36B-7DE6A8495796}"/>
              </a:ext>
            </a:extLst>
          </p:cNvPr>
          <p:cNvSpPr txBox="1"/>
          <p:nvPr/>
        </p:nvSpPr>
        <p:spPr>
          <a:xfrm>
            <a:off x="1524000" y="3701088"/>
            <a:ext cx="147828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dirty="0" err="1">
                <a:latin typeface="Arial Rounded MT Bold" panose="020F0704030504030204" pitchFamily="34" charset="0"/>
              </a:rPr>
              <a:t>Berpikir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kritis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merupakan</a:t>
            </a:r>
            <a:r>
              <a:rPr lang="en-ID" sz="3200" dirty="0">
                <a:latin typeface="Arial Rounded MT Bold" panose="020F0704030504030204" pitchFamily="34" charset="0"/>
              </a:rPr>
              <a:t> salah </a:t>
            </a:r>
            <a:r>
              <a:rPr lang="en-ID" sz="3200" dirty="0" err="1">
                <a:latin typeface="Arial Rounded MT Bold" panose="020F0704030504030204" pitchFamily="34" charset="0"/>
              </a:rPr>
              <a:t>satu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kemampuan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esensial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dalam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profesi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keperawatan</a:t>
            </a:r>
            <a:r>
              <a:rPr lang="en-ID" sz="3200" dirty="0">
                <a:latin typeface="Arial Rounded MT Bold" panose="020F0704030504030204" pitchFamily="34" charset="0"/>
              </a:rPr>
              <a:t>, </a:t>
            </a:r>
            <a:r>
              <a:rPr lang="en-ID" sz="3200" dirty="0" err="1">
                <a:latin typeface="Arial Rounded MT Bold" panose="020F0704030504030204" pitchFamily="34" charset="0"/>
              </a:rPr>
              <a:t>terutama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dalam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menghadapi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kompleksitas</a:t>
            </a:r>
            <a:r>
              <a:rPr lang="en-ID" sz="3200" dirty="0">
                <a:latin typeface="Arial Rounded MT Bold" panose="020F0704030504030204" pitchFamily="34" charset="0"/>
              </a:rPr>
              <a:t> dan </a:t>
            </a:r>
            <a:r>
              <a:rPr lang="en-ID" sz="3200" dirty="0" err="1">
                <a:latin typeface="Arial Rounded MT Bold" panose="020F0704030504030204" pitchFamily="34" charset="0"/>
              </a:rPr>
              <a:t>dinamika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situasi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klinis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sehari-hari</a:t>
            </a:r>
            <a:r>
              <a:rPr lang="en-ID" sz="3200" dirty="0">
                <a:latin typeface="Arial Rounded MT Bold" panose="020F0704030504030204" pitchFamily="34" charset="0"/>
              </a:rPr>
              <a:t>. </a:t>
            </a:r>
          </a:p>
          <a:p>
            <a:endParaRPr lang="en-ID" sz="3200" dirty="0">
              <a:latin typeface="Arial Rounded MT Bold" panose="020F0704030504030204" pitchFamily="34" charset="0"/>
            </a:endParaRPr>
          </a:p>
          <a:p>
            <a:r>
              <a:rPr lang="en-ID" sz="3200" dirty="0" err="1">
                <a:latin typeface="Arial Rounded MT Bold" panose="020F0704030504030204" pitchFamily="34" charset="0"/>
              </a:rPr>
              <a:t>Kemampuan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ini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tidak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hanya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melibatkan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pengambilan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keputusan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klinis</a:t>
            </a:r>
            <a:r>
              <a:rPr lang="en-ID" sz="3200" dirty="0">
                <a:latin typeface="Arial Rounded MT Bold" panose="020F0704030504030204" pitchFamily="34" charset="0"/>
              </a:rPr>
              <a:t> yang </a:t>
            </a:r>
            <a:r>
              <a:rPr lang="en-ID" sz="3200" dirty="0" err="1">
                <a:latin typeface="Arial Rounded MT Bold" panose="020F0704030504030204" pitchFamily="34" charset="0"/>
              </a:rPr>
              <a:t>efektif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tetapi</a:t>
            </a:r>
            <a:r>
              <a:rPr lang="en-ID" sz="3200" dirty="0">
                <a:latin typeface="Arial Rounded MT Bold" panose="020F0704030504030204" pitchFamily="34" charset="0"/>
              </a:rPr>
              <a:t> juga </a:t>
            </a:r>
            <a:r>
              <a:rPr lang="en-ID" sz="3200" dirty="0" err="1">
                <a:latin typeface="Arial Rounded MT Bold" panose="020F0704030504030204" pitchFamily="34" charset="0"/>
              </a:rPr>
              <a:t>penting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dalam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meningkatkan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kualitas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layanan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kesehatan</a:t>
            </a:r>
            <a:r>
              <a:rPr lang="en-ID" sz="3200" dirty="0">
                <a:latin typeface="Arial Rounded MT Bold" panose="020F0704030504030204" pitchFamily="34" charset="0"/>
              </a:rPr>
              <a:t> yang </a:t>
            </a:r>
            <a:r>
              <a:rPr lang="en-ID" sz="3200" dirty="0" err="1">
                <a:latin typeface="Arial Rounded MT Bold" panose="020F0704030504030204" pitchFamily="34" charset="0"/>
              </a:rPr>
              <a:t>diberikan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kepada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pasien</a:t>
            </a:r>
            <a:r>
              <a:rPr lang="en-ID" sz="3200" dirty="0">
                <a:latin typeface="Arial Rounded MT Bold" panose="020F0704030504030204" pitchFamily="34" charset="0"/>
              </a:rPr>
              <a:t>. </a:t>
            </a:r>
          </a:p>
          <a:p>
            <a:endParaRPr lang="en-ID" sz="3200" dirty="0">
              <a:latin typeface="Arial Rounded MT Bold" panose="020F0704030504030204" pitchFamily="34" charset="0"/>
            </a:endParaRPr>
          </a:p>
          <a:p>
            <a:r>
              <a:rPr lang="en-ID" sz="3200" dirty="0" err="1">
                <a:latin typeface="Arial Rounded MT Bold" panose="020F0704030504030204" pitchFamily="34" charset="0"/>
              </a:rPr>
              <a:t>Penguasaan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berpikir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kritis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memungkinkan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perawat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mengambil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keputusan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secara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akurat</a:t>
            </a:r>
            <a:r>
              <a:rPr lang="en-ID" sz="3200" dirty="0">
                <a:latin typeface="Arial Rounded MT Bold" panose="020F0704030504030204" pitchFamily="34" charset="0"/>
              </a:rPr>
              <a:t>, </a:t>
            </a:r>
            <a:r>
              <a:rPr lang="en-ID" sz="3200" dirty="0" err="1">
                <a:latin typeface="Arial Rounded MT Bold" panose="020F0704030504030204" pitchFamily="34" charset="0"/>
              </a:rPr>
              <a:t>tepat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waktu</a:t>
            </a:r>
            <a:r>
              <a:rPr lang="en-ID" sz="3200" dirty="0">
                <a:latin typeface="Arial Rounded MT Bold" panose="020F0704030504030204" pitchFamily="34" charset="0"/>
              </a:rPr>
              <a:t>, dan </a:t>
            </a:r>
            <a:r>
              <a:rPr lang="en-ID" sz="3200" dirty="0" err="1">
                <a:latin typeface="Arial Rounded MT Bold" panose="020F0704030504030204" pitchFamily="34" charset="0"/>
              </a:rPr>
              <a:t>sesuai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dengan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standar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praktik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terbaik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serta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prinsip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etika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profesional</a:t>
            </a:r>
            <a:r>
              <a:rPr lang="en-ID" sz="3200" dirty="0">
                <a:latin typeface="Arial Rounded MT Bold" panose="020F0704030504030204" pitchFamily="34" charset="0"/>
              </a:rPr>
              <a:t>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01F45-2B7B-41D2-6FB2-EB3DE7CB7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0674FEB-69BD-39F1-9E9E-032366A8AFE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BEC6A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668CDA41-8EDE-3F4D-9F4D-1D95E028C87E}"/>
              </a:ext>
            </a:extLst>
          </p:cNvPr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FF0AE2F9-0F4F-97CD-A2AA-0379BD152697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14B3DE9C-2616-2137-0281-36FA4E9D8FC6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>
            <a:extLst>
              <a:ext uri="{FF2B5EF4-FFF2-40B4-BE49-F238E27FC236}">
                <a16:creationId xmlns:a16="http://schemas.microsoft.com/office/drawing/2014/main" id="{6A344FE8-CD4B-CCF9-804C-1CBA385758F4}"/>
              </a:ext>
            </a:extLst>
          </p:cNvPr>
          <p:cNvGrpSpPr/>
          <p:nvPr/>
        </p:nvGrpSpPr>
        <p:grpSpPr>
          <a:xfrm>
            <a:off x="7337807" y="0"/>
            <a:ext cx="3612515" cy="1145540"/>
            <a:chOff x="7337807" y="0"/>
            <a:chExt cx="3612515" cy="1145540"/>
          </a:xfrm>
        </p:grpSpPr>
        <p:sp>
          <p:nvSpPr>
            <p:cNvPr id="26" name="object 26">
              <a:extLst>
                <a:ext uri="{FF2B5EF4-FFF2-40B4-BE49-F238E27FC236}">
                  <a16:creationId xmlns:a16="http://schemas.microsoft.com/office/drawing/2014/main" id="{C01EBC85-5ECD-1783-A51B-DB1AA955B4A5}"/>
                </a:ext>
              </a:extLst>
            </p:cNvPr>
            <p:cNvSpPr/>
            <p:nvPr/>
          </p:nvSpPr>
          <p:spPr>
            <a:xfrm>
              <a:off x="8033065" y="0"/>
              <a:ext cx="2221865" cy="1111250"/>
            </a:xfrm>
            <a:custGeom>
              <a:avLst/>
              <a:gdLst/>
              <a:ahLst/>
              <a:cxnLst/>
              <a:rect l="l" t="t" r="r" b="b"/>
              <a:pathLst>
                <a:path w="2221865" h="1111250">
                  <a:moveTo>
                    <a:pt x="0" y="0"/>
                  </a:moveTo>
                  <a:lnTo>
                    <a:pt x="2221831" y="0"/>
                  </a:lnTo>
                  <a:lnTo>
                    <a:pt x="1110915" y="11109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>
              <a:extLst>
                <a:ext uri="{FF2B5EF4-FFF2-40B4-BE49-F238E27FC236}">
                  <a16:creationId xmlns:a16="http://schemas.microsoft.com/office/drawing/2014/main" id="{4DE68D37-8922-D50B-D3E5-EE8396CF49CA}"/>
                </a:ext>
              </a:extLst>
            </p:cNvPr>
            <p:cNvSpPr/>
            <p:nvPr/>
          </p:nvSpPr>
          <p:spPr>
            <a:xfrm>
              <a:off x="7337807" y="0"/>
              <a:ext cx="3612515" cy="1145540"/>
            </a:xfrm>
            <a:custGeom>
              <a:avLst/>
              <a:gdLst/>
              <a:ahLst/>
              <a:cxnLst/>
              <a:rect l="l" t="t" r="r" b="b"/>
              <a:pathLst>
                <a:path w="3612515" h="1145540">
                  <a:moveTo>
                    <a:pt x="1840567" y="518840"/>
                  </a:moveTo>
                  <a:lnTo>
                    <a:pt x="1840567" y="450051"/>
                  </a:lnTo>
                  <a:lnTo>
                    <a:pt x="2467037" y="1077339"/>
                  </a:lnTo>
                  <a:lnTo>
                    <a:pt x="3544377" y="0"/>
                  </a:lnTo>
                  <a:lnTo>
                    <a:pt x="3612347" y="0"/>
                  </a:lnTo>
                  <a:lnTo>
                    <a:pt x="2467037" y="1145309"/>
                  </a:lnTo>
                  <a:lnTo>
                    <a:pt x="1840567" y="518840"/>
                  </a:lnTo>
                  <a:close/>
                </a:path>
                <a:path w="3612515" h="1145540">
                  <a:moveTo>
                    <a:pt x="1321727" y="0"/>
                  </a:moveTo>
                  <a:lnTo>
                    <a:pt x="1389697" y="0"/>
                  </a:lnTo>
                  <a:lnTo>
                    <a:pt x="1806173" y="416476"/>
                  </a:lnTo>
                  <a:lnTo>
                    <a:pt x="2222649" y="0"/>
                  </a:lnTo>
                  <a:lnTo>
                    <a:pt x="2290619" y="0"/>
                  </a:lnTo>
                  <a:lnTo>
                    <a:pt x="1840567" y="450051"/>
                  </a:lnTo>
                  <a:lnTo>
                    <a:pt x="1840567" y="518840"/>
                  </a:lnTo>
                  <a:lnTo>
                    <a:pt x="1806173" y="484446"/>
                  </a:lnTo>
                  <a:lnTo>
                    <a:pt x="1771779" y="518840"/>
                  </a:lnTo>
                  <a:lnTo>
                    <a:pt x="1771779" y="450051"/>
                  </a:lnTo>
                  <a:lnTo>
                    <a:pt x="1321727" y="0"/>
                  </a:lnTo>
                  <a:close/>
                </a:path>
                <a:path w="3612515" h="1145540">
                  <a:moveTo>
                    <a:pt x="0" y="0"/>
                  </a:moveTo>
                  <a:lnTo>
                    <a:pt x="67835" y="0"/>
                  </a:lnTo>
                  <a:lnTo>
                    <a:pt x="1144490" y="1077340"/>
                  </a:lnTo>
                  <a:lnTo>
                    <a:pt x="1771779" y="450051"/>
                  </a:lnTo>
                  <a:lnTo>
                    <a:pt x="1771779" y="518840"/>
                  </a:lnTo>
                  <a:lnTo>
                    <a:pt x="1145309" y="11453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F77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>
            <a:extLst>
              <a:ext uri="{FF2B5EF4-FFF2-40B4-BE49-F238E27FC236}">
                <a16:creationId xmlns:a16="http://schemas.microsoft.com/office/drawing/2014/main" id="{5EDBA6E6-A88A-C3CC-9FB6-59751D3688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70509" y="1260688"/>
            <a:ext cx="9476066" cy="1163717"/>
          </a:xfrm>
          <a:prstGeom prst="rect">
            <a:avLst/>
          </a:prstGeom>
        </p:spPr>
        <p:txBody>
          <a:bodyPr vert="horz" wrap="square" lIns="0" tIns="279400" rIns="0" bIns="0" rtlCol="0">
            <a:spAutoFit/>
          </a:bodyPr>
          <a:lstStyle/>
          <a:p>
            <a:pPr marL="12700" marR="5080">
              <a:lnSpc>
                <a:spcPct val="70800"/>
              </a:lnSpc>
              <a:spcBef>
                <a:spcPts val="2200"/>
              </a:spcBef>
            </a:pPr>
            <a:r>
              <a:rPr lang="en-ID" sz="4000" i="0" dirty="0"/>
              <a:t>Proses </a:t>
            </a:r>
            <a:r>
              <a:rPr lang="en-ID" sz="4000" i="0" dirty="0" err="1"/>
              <a:t>Pengambilan</a:t>
            </a:r>
            <a:r>
              <a:rPr lang="en-ID" sz="4000" i="0" dirty="0"/>
              <a:t> Keputusan </a:t>
            </a:r>
            <a:r>
              <a:rPr lang="en-ID" sz="4000" i="0" dirty="0" err="1"/>
              <a:t>dalam</a:t>
            </a:r>
            <a:r>
              <a:rPr lang="en-ID" sz="4000" i="0" dirty="0"/>
              <a:t> </a:t>
            </a:r>
            <a:r>
              <a:rPr lang="en-ID" sz="4000" i="0" dirty="0" err="1"/>
              <a:t>Keperawatan</a:t>
            </a:r>
            <a:endParaRPr sz="4000" spc="-10" dirty="0"/>
          </a:p>
        </p:txBody>
      </p:sp>
      <p:grpSp>
        <p:nvGrpSpPr>
          <p:cNvPr id="31" name="object 31">
            <a:extLst>
              <a:ext uri="{FF2B5EF4-FFF2-40B4-BE49-F238E27FC236}">
                <a16:creationId xmlns:a16="http://schemas.microsoft.com/office/drawing/2014/main" id="{5D320406-DCCC-F042-5C45-F3C6645658BD}"/>
              </a:ext>
            </a:extLst>
          </p:cNvPr>
          <p:cNvGrpSpPr/>
          <p:nvPr/>
        </p:nvGrpSpPr>
        <p:grpSpPr>
          <a:xfrm>
            <a:off x="17260943" y="2256782"/>
            <a:ext cx="1027430" cy="3128645"/>
            <a:chOff x="17260943" y="2256782"/>
            <a:chExt cx="1027430" cy="3128645"/>
          </a:xfrm>
        </p:grpSpPr>
        <p:sp>
          <p:nvSpPr>
            <p:cNvPr id="32" name="object 32">
              <a:extLst>
                <a:ext uri="{FF2B5EF4-FFF2-40B4-BE49-F238E27FC236}">
                  <a16:creationId xmlns:a16="http://schemas.microsoft.com/office/drawing/2014/main" id="{03888DFE-02A1-EBD2-AEF8-7FC3411E9B47}"/>
                </a:ext>
              </a:extLst>
            </p:cNvPr>
            <p:cNvSpPr/>
            <p:nvPr/>
          </p:nvSpPr>
          <p:spPr>
            <a:xfrm>
              <a:off x="17288903" y="2821984"/>
              <a:ext cx="999490" cy="1998345"/>
            </a:xfrm>
            <a:custGeom>
              <a:avLst/>
              <a:gdLst/>
              <a:ahLst/>
              <a:cxnLst/>
              <a:rect l="l" t="t" r="r" b="b"/>
              <a:pathLst>
                <a:path w="999490" h="1998345">
                  <a:moveTo>
                    <a:pt x="999095" y="1998190"/>
                  </a:moveTo>
                  <a:lnTo>
                    <a:pt x="0" y="999095"/>
                  </a:lnTo>
                  <a:lnTo>
                    <a:pt x="999095" y="0"/>
                  </a:lnTo>
                  <a:lnTo>
                    <a:pt x="999095" y="1998190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>
              <a:extLst>
                <a:ext uri="{FF2B5EF4-FFF2-40B4-BE49-F238E27FC236}">
                  <a16:creationId xmlns:a16="http://schemas.microsoft.com/office/drawing/2014/main" id="{ACF13C29-E38E-7A88-3561-D2A9C7B0074A}"/>
                </a:ext>
              </a:extLst>
            </p:cNvPr>
            <p:cNvSpPr/>
            <p:nvPr/>
          </p:nvSpPr>
          <p:spPr>
            <a:xfrm>
              <a:off x="17260943" y="2256782"/>
              <a:ext cx="1027430" cy="3128645"/>
            </a:xfrm>
            <a:custGeom>
              <a:avLst/>
              <a:gdLst/>
              <a:ahLst/>
              <a:cxnLst/>
              <a:rect l="l" t="t" r="r" b="b"/>
              <a:pathLst>
                <a:path w="1027430" h="3128645">
                  <a:moveTo>
                    <a:pt x="1027055" y="3128595"/>
                  </a:moveTo>
                  <a:lnTo>
                    <a:pt x="0" y="2101539"/>
                  </a:lnTo>
                  <a:lnTo>
                    <a:pt x="537241" y="1564297"/>
                  </a:lnTo>
                  <a:lnTo>
                    <a:pt x="0" y="1027055"/>
                  </a:lnTo>
                  <a:lnTo>
                    <a:pt x="1027055" y="0"/>
                  </a:lnTo>
                  <a:lnTo>
                    <a:pt x="1027055" y="55207"/>
                  </a:lnTo>
                  <a:lnTo>
                    <a:pt x="55255" y="1026390"/>
                  </a:lnTo>
                  <a:lnTo>
                    <a:pt x="565202" y="1536337"/>
                  </a:lnTo>
                  <a:lnTo>
                    <a:pt x="620457" y="1536337"/>
                  </a:lnTo>
                  <a:lnTo>
                    <a:pt x="592496" y="1564297"/>
                  </a:lnTo>
                  <a:lnTo>
                    <a:pt x="620457" y="1592258"/>
                  </a:lnTo>
                  <a:lnTo>
                    <a:pt x="565202" y="1592258"/>
                  </a:lnTo>
                  <a:lnTo>
                    <a:pt x="55254" y="2101539"/>
                  </a:lnTo>
                  <a:lnTo>
                    <a:pt x="1027055" y="3073339"/>
                  </a:lnTo>
                  <a:lnTo>
                    <a:pt x="1027055" y="3128595"/>
                  </a:lnTo>
                  <a:close/>
                </a:path>
                <a:path w="1027430" h="3128645">
                  <a:moveTo>
                    <a:pt x="620457" y="1536337"/>
                  </a:moveTo>
                  <a:lnTo>
                    <a:pt x="565202" y="1536337"/>
                  </a:lnTo>
                  <a:lnTo>
                    <a:pt x="1027055" y="1074483"/>
                  </a:lnTo>
                  <a:lnTo>
                    <a:pt x="1027055" y="1129738"/>
                  </a:lnTo>
                  <a:lnTo>
                    <a:pt x="620457" y="1536337"/>
                  </a:lnTo>
                  <a:close/>
                </a:path>
                <a:path w="1027430" h="3128645">
                  <a:moveTo>
                    <a:pt x="1027055" y="2054111"/>
                  </a:moveTo>
                  <a:lnTo>
                    <a:pt x="565202" y="1592258"/>
                  </a:lnTo>
                  <a:lnTo>
                    <a:pt x="620457" y="1592258"/>
                  </a:lnTo>
                  <a:lnTo>
                    <a:pt x="1027055" y="1998856"/>
                  </a:lnTo>
                  <a:lnTo>
                    <a:pt x="1027055" y="2054111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>
            <a:extLst>
              <a:ext uri="{FF2B5EF4-FFF2-40B4-BE49-F238E27FC236}">
                <a16:creationId xmlns:a16="http://schemas.microsoft.com/office/drawing/2014/main" id="{8B836B7B-063E-2282-1769-56C3BD6E6D20}"/>
              </a:ext>
            </a:extLst>
          </p:cNvPr>
          <p:cNvGrpSpPr/>
          <p:nvPr/>
        </p:nvGrpSpPr>
        <p:grpSpPr>
          <a:xfrm>
            <a:off x="0" y="8819691"/>
            <a:ext cx="3211195" cy="1467485"/>
            <a:chOff x="0" y="8819691"/>
            <a:chExt cx="3211195" cy="1467485"/>
          </a:xfrm>
        </p:grpSpPr>
        <p:sp>
          <p:nvSpPr>
            <p:cNvPr id="35" name="object 35">
              <a:extLst>
                <a:ext uri="{FF2B5EF4-FFF2-40B4-BE49-F238E27FC236}">
                  <a16:creationId xmlns:a16="http://schemas.microsoft.com/office/drawing/2014/main" id="{1BE1B08F-406A-0626-ACA3-4010EF500C87}"/>
                </a:ext>
              </a:extLst>
            </p:cNvPr>
            <p:cNvSpPr/>
            <p:nvPr/>
          </p:nvSpPr>
          <p:spPr>
            <a:xfrm>
              <a:off x="0" y="8856905"/>
              <a:ext cx="2458720" cy="1430655"/>
            </a:xfrm>
            <a:custGeom>
              <a:avLst/>
              <a:gdLst/>
              <a:ahLst/>
              <a:cxnLst/>
              <a:rect l="l" t="t" r="r" b="b"/>
              <a:pathLst>
                <a:path w="2458720" h="1430654">
                  <a:moveTo>
                    <a:pt x="0" y="1430094"/>
                  </a:moveTo>
                  <a:lnTo>
                    <a:pt x="0" y="1028640"/>
                  </a:lnTo>
                  <a:lnTo>
                    <a:pt x="1028640" y="0"/>
                  </a:lnTo>
                  <a:lnTo>
                    <a:pt x="2458722" y="1430094"/>
                  </a:lnTo>
                  <a:lnTo>
                    <a:pt x="0" y="1430094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>
              <a:extLst>
                <a:ext uri="{FF2B5EF4-FFF2-40B4-BE49-F238E27FC236}">
                  <a16:creationId xmlns:a16="http://schemas.microsoft.com/office/drawing/2014/main" id="{E30977E7-C60F-282C-E63C-CA5F34C1204F}"/>
                </a:ext>
              </a:extLst>
            </p:cNvPr>
            <p:cNvSpPr/>
            <p:nvPr/>
          </p:nvSpPr>
          <p:spPr>
            <a:xfrm>
              <a:off x="0" y="8819691"/>
              <a:ext cx="3211195" cy="1467485"/>
            </a:xfrm>
            <a:custGeom>
              <a:avLst/>
              <a:gdLst/>
              <a:ahLst/>
              <a:cxnLst/>
              <a:rect l="l" t="t" r="r" b="b"/>
              <a:pathLst>
                <a:path w="3211195" h="1467484">
                  <a:moveTo>
                    <a:pt x="0" y="387141"/>
                  </a:moveTo>
                  <a:lnTo>
                    <a:pt x="0" y="313599"/>
                  </a:lnTo>
                  <a:lnTo>
                    <a:pt x="313599" y="0"/>
                  </a:lnTo>
                  <a:lnTo>
                    <a:pt x="1028640" y="715041"/>
                  </a:lnTo>
                  <a:lnTo>
                    <a:pt x="1743681" y="0"/>
                  </a:lnTo>
                  <a:lnTo>
                    <a:pt x="3210978" y="1467308"/>
                  </a:lnTo>
                  <a:lnTo>
                    <a:pt x="3137436" y="1467308"/>
                  </a:lnTo>
                  <a:lnTo>
                    <a:pt x="1744567" y="73541"/>
                  </a:lnTo>
                  <a:lnTo>
                    <a:pt x="1065854" y="752255"/>
                  </a:lnTo>
                  <a:lnTo>
                    <a:pt x="1065854" y="825797"/>
                  </a:lnTo>
                  <a:lnTo>
                    <a:pt x="1028640" y="788583"/>
                  </a:lnTo>
                  <a:lnTo>
                    <a:pt x="991426" y="825797"/>
                  </a:lnTo>
                  <a:lnTo>
                    <a:pt x="991426" y="752255"/>
                  </a:lnTo>
                  <a:lnTo>
                    <a:pt x="313599" y="73541"/>
                  </a:lnTo>
                  <a:lnTo>
                    <a:pt x="0" y="387141"/>
                  </a:lnTo>
                  <a:close/>
                </a:path>
                <a:path w="3211195" h="1467484">
                  <a:moveTo>
                    <a:pt x="1065854" y="825797"/>
                  </a:moveTo>
                  <a:lnTo>
                    <a:pt x="1065854" y="752255"/>
                  </a:lnTo>
                  <a:lnTo>
                    <a:pt x="1780895" y="1467308"/>
                  </a:lnTo>
                  <a:lnTo>
                    <a:pt x="1707353" y="1467308"/>
                  </a:lnTo>
                  <a:lnTo>
                    <a:pt x="1065854" y="825797"/>
                  </a:lnTo>
                  <a:close/>
                </a:path>
                <a:path w="3211195" h="1467484">
                  <a:moveTo>
                    <a:pt x="276385" y="1467308"/>
                  </a:moveTo>
                  <a:lnTo>
                    <a:pt x="991426" y="752255"/>
                  </a:lnTo>
                  <a:lnTo>
                    <a:pt x="991426" y="825797"/>
                  </a:lnTo>
                  <a:lnTo>
                    <a:pt x="349927" y="1467308"/>
                  </a:lnTo>
                  <a:lnTo>
                    <a:pt x="276385" y="14673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>
            <a:extLst>
              <a:ext uri="{FF2B5EF4-FFF2-40B4-BE49-F238E27FC236}">
                <a16:creationId xmlns:a16="http://schemas.microsoft.com/office/drawing/2014/main" id="{470CB9B6-1496-A958-92BC-4CABB8F3FD19}"/>
              </a:ext>
            </a:extLst>
          </p:cNvPr>
          <p:cNvGrpSpPr/>
          <p:nvPr/>
        </p:nvGrpSpPr>
        <p:grpSpPr>
          <a:xfrm>
            <a:off x="1608869" y="1260688"/>
            <a:ext cx="1334770" cy="1334770"/>
            <a:chOff x="1583800" y="1707341"/>
            <a:chExt cx="1334770" cy="1334770"/>
          </a:xfrm>
        </p:grpSpPr>
        <p:sp>
          <p:nvSpPr>
            <p:cNvPr id="38" name="object 38">
              <a:extLst>
                <a:ext uri="{FF2B5EF4-FFF2-40B4-BE49-F238E27FC236}">
                  <a16:creationId xmlns:a16="http://schemas.microsoft.com/office/drawing/2014/main" id="{D21B8746-E546-14A7-6D4A-FBFE115D8DDA}"/>
                </a:ext>
              </a:extLst>
            </p:cNvPr>
            <p:cNvSpPr/>
            <p:nvPr/>
          </p:nvSpPr>
          <p:spPr>
            <a:xfrm>
              <a:off x="1719005" y="1842547"/>
              <a:ext cx="1064260" cy="1064260"/>
            </a:xfrm>
            <a:custGeom>
              <a:avLst/>
              <a:gdLst/>
              <a:ahLst/>
              <a:cxnLst/>
              <a:rect l="l" t="t" r="r" b="b"/>
              <a:pathLst>
                <a:path w="1064260" h="1064260">
                  <a:moveTo>
                    <a:pt x="531916" y="1063832"/>
                  </a:moveTo>
                  <a:lnTo>
                    <a:pt x="0" y="531916"/>
                  </a:lnTo>
                  <a:lnTo>
                    <a:pt x="531916" y="0"/>
                  </a:lnTo>
                  <a:lnTo>
                    <a:pt x="1063832" y="531916"/>
                  </a:lnTo>
                  <a:lnTo>
                    <a:pt x="531916" y="1063832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>
              <a:extLst>
                <a:ext uri="{FF2B5EF4-FFF2-40B4-BE49-F238E27FC236}">
                  <a16:creationId xmlns:a16="http://schemas.microsoft.com/office/drawing/2014/main" id="{08610B00-7102-5C31-064F-51770E2A9571}"/>
                </a:ext>
              </a:extLst>
            </p:cNvPr>
            <p:cNvSpPr/>
            <p:nvPr/>
          </p:nvSpPr>
          <p:spPr>
            <a:xfrm>
              <a:off x="1583800" y="1707341"/>
              <a:ext cx="1334770" cy="1334770"/>
            </a:xfrm>
            <a:custGeom>
              <a:avLst/>
              <a:gdLst/>
              <a:ahLst/>
              <a:cxnLst/>
              <a:rect l="l" t="t" r="r" b="b"/>
              <a:pathLst>
                <a:path w="1334770" h="1334770">
                  <a:moveTo>
                    <a:pt x="667122" y="1334244"/>
                  </a:moveTo>
                  <a:lnTo>
                    <a:pt x="0" y="667122"/>
                  </a:lnTo>
                  <a:lnTo>
                    <a:pt x="667122" y="0"/>
                  </a:lnTo>
                  <a:lnTo>
                    <a:pt x="690870" y="23748"/>
                  </a:lnTo>
                  <a:lnTo>
                    <a:pt x="667122" y="23748"/>
                  </a:lnTo>
                  <a:lnTo>
                    <a:pt x="23748" y="667122"/>
                  </a:lnTo>
                  <a:lnTo>
                    <a:pt x="667122" y="1310495"/>
                  </a:lnTo>
                  <a:lnTo>
                    <a:pt x="690870" y="1310495"/>
                  </a:lnTo>
                  <a:lnTo>
                    <a:pt x="667122" y="1334244"/>
                  </a:lnTo>
                  <a:close/>
                </a:path>
                <a:path w="1334770" h="1334770">
                  <a:moveTo>
                    <a:pt x="690870" y="1310495"/>
                  </a:moveTo>
                  <a:lnTo>
                    <a:pt x="667122" y="1310495"/>
                  </a:lnTo>
                  <a:lnTo>
                    <a:pt x="1310495" y="667122"/>
                  </a:lnTo>
                  <a:lnTo>
                    <a:pt x="667122" y="23748"/>
                  </a:lnTo>
                  <a:lnTo>
                    <a:pt x="690870" y="23748"/>
                  </a:lnTo>
                  <a:lnTo>
                    <a:pt x="1334244" y="667122"/>
                  </a:lnTo>
                  <a:lnTo>
                    <a:pt x="690870" y="1310495"/>
                  </a:lnTo>
                  <a:close/>
                </a:path>
                <a:path w="1334770" h="1334770">
                  <a:moveTo>
                    <a:pt x="667122" y="1072468"/>
                  </a:moveTo>
                  <a:lnTo>
                    <a:pt x="261775" y="667122"/>
                  </a:lnTo>
                  <a:lnTo>
                    <a:pt x="667122" y="261775"/>
                  </a:lnTo>
                  <a:lnTo>
                    <a:pt x="690870" y="285523"/>
                  </a:lnTo>
                  <a:lnTo>
                    <a:pt x="667122" y="285523"/>
                  </a:lnTo>
                  <a:lnTo>
                    <a:pt x="285523" y="667122"/>
                  </a:lnTo>
                  <a:lnTo>
                    <a:pt x="667122" y="1048720"/>
                  </a:lnTo>
                  <a:lnTo>
                    <a:pt x="690870" y="1048720"/>
                  </a:lnTo>
                  <a:lnTo>
                    <a:pt x="667122" y="1072468"/>
                  </a:lnTo>
                  <a:close/>
                </a:path>
                <a:path w="1334770" h="1334770">
                  <a:moveTo>
                    <a:pt x="690870" y="1048720"/>
                  </a:moveTo>
                  <a:lnTo>
                    <a:pt x="667122" y="1048720"/>
                  </a:lnTo>
                  <a:lnTo>
                    <a:pt x="1048720" y="667122"/>
                  </a:lnTo>
                  <a:lnTo>
                    <a:pt x="667122" y="285523"/>
                  </a:lnTo>
                  <a:lnTo>
                    <a:pt x="690870" y="285523"/>
                  </a:lnTo>
                  <a:lnTo>
                    <a:pt x="1072468" y="667122"/>
                  </a:lnTo>
                  <a:lnTo>
                    <a:pt x="690870" y="104872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C8C6BFE8-2C6C-7B51-1AE0-264C1CA48265}"/>
              </a:ext>
            </a:extLst>
          </p:cNvPr>
          <p:cNvSpPr txBox="1"/>
          <p:nvPr/>
        </p:nvSpPr>
        <p:spPr>
          <a:xfrm>
            <a:off x="2281120" y="2721263"/>
            <a:ext cx="12801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D" sz="2800" dirty="0"/>
          </a:p>
          <a:p>
            <a:r>
              <a:rPr lang="en-ID" sz="2800" b="1" dirty="0"/>
              <a:t>5. </a:t>
            </a:r>
            <a:r>
              <a:rPr lang="en-ID" sz="2800" b="1" dirty="0" err="1"/>
              <a:t>Evaluasi</a:t>
            </a:r>
            <a:r>
              <a:rPr lang="en-ID" sz="2800" b="1" dirty="0"/>
              <a:t> </a:t>
            </a:r>
            <a:r>
              <a:rPr lang="en-ID" sz="2800" b="1" dirty="0" err="1"/>
              <a:t>Alternatif</a:t>
            </a:r>
            <a:r>
              <a:rPr lang="en-ID" sz="2800" b="1" dirty="0"/>
              <a:t> </a:t>
            </a:r>
            <a:endParaRPr lang="en-ID" sz="2800" dirty="0"/>
          </a:p>
          <a:p>
            <a:r>
              <a:rPr lang="en-ID" sz="2800" dirty="0" err="1"/>
              <a:t>Setiap</a:t>
            </a:r>
            <a:r>
              <a:rPr lang="en-ID" sz="2800" dirty="0"/>
              <a:t> </a:t>
            </a:r>
            <a:r>
              <a:rPr lang="en-ID" sz="2800" dirty="0" err="1"/>
              <a:t>alternatif</a:t>
            </a:r>
            <a:r>
              <a:rPr lang="en-ID" sz="2800" dirty="0"/>
              <a:t> </a:t>
            </a:r>
            <a:r>
              <a:rPr lang="en-ID" sz="2800" dirty="0" err="1"/>
              <a:t>keputusan</a:t>
            </a:r>
            <a:r>
              <a:rPr lang="en-ID" sz="2800" dirty="0"/>
              <a:t> yang </a:t>
            </a:r>
            <a:r>
              <a:rPr lang="en-ID" sz="2800" dirty="0" err="1"/>
              <a:t>telah</a:t>
            </a:r>
            <a:r>
              <a:rPr lang="en-ID" sz="2800" dirty="0"/>
              <a:t> </a:t>
            </a:r>
            <a:r>
              <a:rPr lang="en-ID" sz="2800" dirty="0" err="1"/>
              <a:t>dirumuskan</a:t>
            </a:r>
            <a:r>
              <a:rPr lang="en-ID" sz="2800" dirty="0"/>
              <a:t> </a:t>
            </a:r>
            <a:r>
              <a:rPr lang="en-ID" sz="2800" dirty="0" err="1"/>
              <a:t>kemudian</a:t>
            </a:r>
            <a:r>
              <a:rPr lang="en-ID" sz="2800" dirty="0"/>
              <a:t> </a:t>
            </a:r>
            <a:r>
              <a:rPr lang="en-ID" sz="2800" dirty="0" err="1"/>
              <a:t>dievaluasi</a:t>
            </a:r>
            <a:r>
              <a:rPr lang="en-ID" sz="2800" dirty="0"/>
              <a:t> </a:t>
            </a:r>
            <a:r>
              <a:rPr lang="en-ID" sz="2800" dirty="0" err="1"/>
              <a:t>secara</a:t>
            </a:r>
            <a:r>
              <a:rPr lang="en-ID" sz="2800" dirty="0"/>
              <a:t> </a:t>
            </a:r>
            <a:r>
              <a:rPr lang="en-ID" sz="2800" dirty="0" err="1"/>
              <a:t>kritis</a:t>
            </a:r>
            <a:r>
              <a:rPr lang="en-ID" sz="2800" dirty="0"/>
              <a:t> dan </a:t>
            </a:r>
            <a:r>
              <a:rPr lang="en-ID" sz="2800" dirty="0" err="1"/>
              <a:t>teliti</a:t>
            </a:r>
            <a:r>
              <a:rPr lang="en-ID" sz="2800" dirty="0"/>
              <a:t>. </a:t>
            </a:r>
            <a:r>
              <a:rPr lang="en-ID" sz="2800" dirty="0" err="1"/>
              <a:t>Evaluasi</a:t>
            </a:r>
            <a:r>
              <a:rPr lang="en-ID" sz="2800" dirty="0"/>
              <a:t> </a:t>
            </a:r>
            <a:r>
              <a:rPr lang="en-ID" sz="2800" dirty="0" err="1"/>
              <a:t>ini</a:t>
            </a:r>
            <a:r>
              <a:rPr lang="en-ID" sz="2800" dirty="0"/>
              <a:t> </a:t>
            </a:r>
            <a:r>
              <a:rPr lang="en-ID" sz="2800" dirty="0" err="1"/>
              <a:t>mencakup</a:t>
            </a:r>
            <a:r>
              <a:rPr lang="en-ID" sz="2800" dirty="0"/>
              <a:t> </a:t>
            </a:r>
            <a:r>
              <a:rPr lang="en-ID" sz="2800" dirty="0" err="1"/>
              <a:t>penilaian</a:t>
            </a:r>
            <a:r>
              <a:rPr lang="en-ID" sz="2800" dirty="0"/>
              <a:t> </a:t>
            </a:r>
            <a:r>
              <a:rPr lang="en-ID" sz="2800" dirty="0" err="1"/>
              <a:t>terhadap</a:t>
            </a:r>
            <a:r>
              <a:rPr lang="en-ID" sz="2800" dirty="0"/>
              <a:t> </a:t>
            </a:r>
            <a:r>
              <a:rPr lang="en-ID" sz="2800" dirty="0" err="1"/>
              <a:t>kelebihan</a:t>
            </a:r>
            <a:r>
              <a:rPr lang="en-ID" sz="2800" dirty="0"/>
              <a:t>, </a:t>
            </a:r>
            <a:r>
              <a:rPr lang="en-ID" sz="2800" dirty="0" err="1"/>
              <a:t>kekurangan</a:t>
            </a:r>
            <a:r>
              <a:rPr lang="en-ID" sz="2800" dirty="0"/>
              <a:t>, </a:t>
            </a:r>
            <a:r>
              <a:rPr lang="en-ID" sz="2800" dirty="0" err="1"/>
              <a:t>risiko</a:t>
            </a:r>
            <a:r>
              <a:rPr lang="en-ID" sz="2800" dirty="0"/>
              <a:t>, </a:t>
            </a:r>
            <a:r>
              <a:rPr lang="en-ID" sz="2800" dirty="0" err="1"/>
              <a:t>manfaat</a:t>
            </a:r>
            <a:r>
              <a:rPr lang="en-ID" sz="2800" dirty="0"/>
              <a:t>, dan </a:t>
            </a:r>
            <a:r>
              <a:rPr lang="en-ID" sz="2800" dirty="0" err="1"/>
              <a:t>relevansi</a:t>
            </a:r>
            <a:r>
              <a:rPr lang="en-ID" sz="2800" dirty="0"/>
              <a:t> </a:t>
            </a:r>
            <a:r>
              <a:rPr lang="en-ID" sz="2800" dirty="0" err="1"/>
              <a:t>setiap</a:t>
            </a:r>
            <a:r>
              <a:rPr lang="en-ID" sz="2800" dirty="0"/>
              <a:t> </a:t>
            </a:r>
            <a:r>
              <a:rPr lang="en-ID" sz="2800" dirty="0" err="1"/>
              <a:t>opsi</a:t>
            </a:r>
            <a:r>
              <a:rPr lang="en-ID" sz="2800" dirty="0"/>
              <a:t> </a:t>
            </a:r>
            <a:r>
              <a:rPr lang="en-ID" sz="2800" dirty="0" err="1"/>
              <a:t>berdasarkan</a:t>
            </a:r>
            <a:r>
              <a:rPr lang="en-ID" sz="2800" dirty="0"/>
              <a:t> </a:t>
            </a:r>
            <a:r>
              <a:rPr lang="en-ID" sz="2800" dirty="0" err="1"/>
              <a:t>bukti</a:t>
            </a:r>
            <a:r>
              <a:rPr lang="en-ID" sz="2800" dirty="0"/>
              <a:t> </a:t>
            </a:r>
            <a:r>
              <a:rPr lang="en-ID" sz="2800" dirty="0" err="1"/>
              <a:t>klinis</a:t>
            </a:r>
            <a:r>
              <a:rPr lang="en-ID" sz="2800" dirty="0"/>
              <a:t> </a:t>
            </a:r>
            <a:r>
              <a:rPr lang="en-ID" sz="2800" dirty="0" err="1"/>
              <a:t>terbaru</a:t>
            </a:r>
            <a:r>
              <a:rPr lang="en-ID" sz="2800" dirty="0"/>
              <a:t>, </a:t>
            </a:r>
            <a:r>
              <a:rPr lang="en-ID" sz="2800" dirty="0" err="1"/>
              <a:t>prinsip-prinsip</a:t>
            </a:r>
            <a:r>
              <a:rPr lang="en-ID" sz="2800" dirty="0"/>
              <a:t> </a:t>
            </a:r>
            <a:r>
              <a:rPr lang="en-ID" sz="2800" dirty="0" err="1"/>
              <a:t>etik</a:t>
            </a:r>
            <a:r>
              <a:rPr lang="en-ID" sz="2800" dirty="0"/>
              <a:t>, dan </a:t>
            </a:r>
            <a:r>
              <a:rPr lang="en-ID" sz="2800" dirty="0" err="1"/>
              <a:t>pertimbangan</a:t>
            </a:r>
            <a:r>
              <a:rPr lang="en-ID" sz="2800" dirty="0"/>
              <a:t> </a:t>
            </a:r>
            <a:r>
              <a:rPr lang="en-ID" sz="2800" dirty="0" err="1"/>
              <a:t>kepraktisan</a:t>
            </a:r>
            <a:r>
              <a:rPr lang="en-ID" sz="2800" dirty="0"/>
              <a:t> di </a:t>
            </a:r>
            <a:r>
              <a:rPr lang="en-ID" sz="2800" dirty="0" err="1"/>
              <a:t>lingkungan</a:t>
            </a:r>
            <a:r>
              <a:rPr lang="en-ID" sz="2800" dirty="0"/>
              <a:t> </a:t>
            </a:r>
            <a:r>
              <a:rPr lang="en-ID" sz="2800" dirty="0" err="1"/>
              <a:t>kerja</a:t>
            </a:r>
            <a:r>
              <a:rPr lang="en-ID" sz="2800" dirty="0"/>
              <a:t>. </a:t>
            </a:r>
            <a:r>
              <a:rPr lang="en-ID" sz="2800" dirty="0" err="1"/>
              <a:t>Evaluasi</a:t>
            </a:r>
            <a:r>
              <a:rPr lang="en-ID" sz="2800" dirty="0"/>
              <a:t> yang </a:t>
            </a:r>
            <a:r>
              <a:rPr lang="en-ID" sz="2800" dirty="0" err="1"/>
              <a:t>baik</a:t>
            </a:r>
            <a:r>
              <a:rPr lang="en-ID" sz="2800" dirty="0"/>
              <a:t> </a:t>
            </a:r>
            <a:r>
              <a:rPr lang="en-ID" sz="2800" dirty="0" err="1"/>
              <a:t>membantu</a:t>
            </a:r>
            <a:r>
              <a:rPr lang="en-ID" sz="2800" dirty="0"/>
              <a:t> </a:t>
            </a:r>
            <a:r>
              <a:rPr lang="en-ID" sz="2800" dirty="0" err="1"/>
              <a:t>perawat</a:t>
            </a:r>
            <a:r>
              <a:rPr lang="en-ID" sz="2800" dirty="0"/>
              <a:t> </a:t>
            </a:r>
            <a:r>
              <a:rPr lang="en-ID" sz="2800" dirty="0" err="1"/>
              <a:t>mengidentifikasi</a:t>
            </a:r>
            <a:r>
              <a:rPr lang="en-ID" sz="2800" dirty="0"/>
              <a:t> </a:t>
            </a:r>
            <a:r>
              <a:rPr lang="en-ID" sz="2800" dirty="0" err="1"/>
              <a:t>opsi</a:t>
            </a:r>
            <a:r>
              <a:rPr lang="en-ID" sz="2800" dirty="0"/>
              <a:t> yang paling optimal </a:t>
            </a: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diterapkan</a:t>
            </a:r>
            <a:r>
              <a:rPr lang="en-ID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655174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5240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A52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46945" y="1510727"/>
            <a:ext cx="0" cy="2837180"/>
          </a:xfrm>
          <a:custGeom>
            <a:avLst/>
            <a:gdLst/>
            <a:ahLst/>
            <a:cxnLst/>
            <a:rect l="l" t="t" r="r" b="b"/>
            <a:pathLst>
              <a:path h="2837179">
                <a:moveTo>
                  <a:pt x="0" y="2836713"/>
                </a:moveTo>
                <a:lnTo>
                  <a:pt x="0" y="0"/>
                </a:lnTo>
              </a:path>
            </a:pathLst>
          </a:custGeom>
          <a:ln w="114299">
            <a:solidFill>
              <a:srgbClr val="BEC6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5" name="object 5"/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2243540" y="5143818"/>
            <a:ext cx="6044565" cy="5142865"/>
            <a:chOff x="12243540" y="5143818"/>
            <a:chExt cx="6044565" cy="5142865"/>
          </a:xfrm>
        </p:grpSpPr>
        <p:sp>
          <p:nvSpPr>
            <p:cNvPr id="8" name="object 8"/>
            <p:cNvSpPr/>
            <p:nvPr/>
          </p:nvSpPr>
          <p:spPr>
            <a:xfrm>
              <a:off x="12243540" y="5894558"/>
              <a:ext cx="5057775" cy="4392295"/>
            </a:xfrm>
            <a:custGeom>
              <a:avLst/>
              <a:gdLst/>
              <a:ahLst/>
              <a:cxnLst/>
              <a:rect l="l" t="t" r="r" b="b"/>
              <a:pathLst>
                <a:path w="5057775" h="4392295">
                  <a:moveTo>
                    <a:pt x="0" y="4391869"/>
                  </a:moveTo>
                  <a:lnTo>
                    <a:pt x="1331685" y="4391869"/>
                  </a:lnTo>
                  <a:lnTo>
                    <a:pt x="5057712" y="665968"/>
                  </a:lnTo>
                  <a:lnTo>
                    <a:pt x="4391744" y="0"/>
                  </a:lnTo>
                  <a:lnTo>
                    <a:pt x="0" y="439186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150910" y="5143829"/>
              <a:ext cx="3137535" cy="4509135"/>
            </a:xfrm>
            <a:custGeom>
              <a:avLst/>
              <a:gdLst/>
              <a:ahLst/>
              <a:cxnLst/>
              <a:rect l="l" t="t" r="r" b="b"/>
              <a:pathLst>
                <a:path w="3137534" h="4509134">
                  <a:moveTo>
                    <a:pt x="3137027" y="1235341"/>
                  </a:moveTo>
                  <a:lnTo>
                    <a:pt x="529628" y="3842613"/>
                  </a:lnTo>
                  <a:lnTo>
                    <a:pt x="1195590" y="4508589"/>
                  </a:lnTo>
                  <a:lnTo>
                    <a:pt x="3137027" y="2567152"/>
                  </a:lnTo>
                  <a:lnTo>
                    <a:pt x="3137027" y="1235341"/>
                  </a:lnTo>
                  <a:close/>
                </a:path>
                <a:path w="3137534" h="4509134">
                  <a:moveTo>
                    <a:pt x="3137027" y="0"/>
                  </a:moveTo>
                  <a:lnTo>
                    <a:pt x="0" y="3137027"/>
                  </a:lnTo>
                  <a:lnTo>
                    <a:pt x="267512" y="3404552"/>
                  </a:lnTo>
                  <a:lnTo>
                    <a:pt x="3137027" y="535165"/>
                  </a:lnTo>
                  <a:lnTo>
                    <a:pt x="3137027" y="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997007" y="8995493"/>
              <a:ext cx="1290955" cy="1290955"/>
            </a:xfrm>
            <a:custGeom>
              <a:avLst/>
              <a:gdLst/>
              <a:ahLst/>
              <a:cxnLst/>
              <a:rect l="l" t="t" r="r" b="b"/>
              <a:pathLst>
                <a:path w="1290955" h="1290954">
                  <a:moveTo>
                    <a:pt x="0" y="1290934"/>
                  </a:moveTo>
                  <a:lnTo>
                    <a:pt x="535164" y="1290934"/>
                  </a:lnTo>
                  <a:lnTo>
                    <a:pt x="1290934" y="535164"/>
                  </a:lnTo>
                  <a:lnTo>
                    <a:pt x="1290934" y="0"/>
                  </a:lnTo>
                  <a:lnTo>
                    <a:pt x="0" y="1290934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338772" y="7148270"/>
              <a:ext cx="4949190" cy="3138170"/>
            </a:xfrm>
            <a:custGeom>
              <a:avLst/>
              <a:gdLst/>
              <a:ahLst/>
              <a:cxnLst/>
              <a:rect l="l" t="t" r="r" b="b"/>
              <a:pathLst>
                <a:path w="4949190" h="3138170">
                  <a:moveTo>
                    <a:pt x="3804005" y="665962"/>
                  </a:moveTo>
                  <a:lnTo>
                    <a:pt x="3138030" y="0"/>
                  </a:lnTo>
                  <a:lnTo>
                    <a:pt x="0" y="3138170"/>
                  </a:lnTo>
                  <a:lnTo>
                    <a:pt x="1331683" y="3138170"/>
                  </a:lnTo>
                  <a:lnTo>
                    <a:pt x="3804005" y="665962"/>
                  </a:lnTo>
                  <a:close/>
                </a:path>
                <a:path w="4949190" h="3138170">
                  <a:moveTo>
                    <a:pt x="4949164" y="1032344"/>
                  </a:moveTo>
                  <a:lnTo>
                    <a:pt x="2843466" y="3138170"/>
                  </a:lnTo>
                  <a:lnTo>
                    <a:pt x="3839337" y="3138170"/>
                  </a:lnTo>
                  <a:lnTo>
                    <a:pt x="4949164" y="2028342"/>
                  </a:lnTo>
                  <a:lnTo>
                    <a:pt x="4949164" y="1032344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7260" y="16265"/>
            <a:ext cx="2966085" cy="2343150"/>
            <a:chOff x="7260" y="16265"/>
            <a:chExt cx="2966085" cy="2343150"/>
          </a:xfrm>
        </p:grpSpPr>
        <p:sp>
          <p:nvSpPr>
            <p:cNvPr id="13" name="object 13"/>
            <p:cNvSpPr/>
            <p:nvPr/>
          </p:nvSpPr>
          <p:spPr>
            <a:xfrm>
              <a:off x="7260" y="16265"/>
              <a:ext cx="2604770" cy="1755775"/>
            </a:xfrm>
            <a:custGeom>
              <a:avLst/>
              <a:gdLst/>
              <a:ahLst/>
              <a:cxnLst/>
              <a:rect l="l" t="t" r="r" b="b"/>
              <a:pathLst>
                <a:path w="2604770" h="1755775">
                  <a:moveTo>
                    <a:pt x="995816" y="1755602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2604387" y="0"/>
                  </a:lnTo>
                  <a:lnTo>
                    <a:pt x="995816" y="1755602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260" y="16265"/>
              <a:ext cx="1480185" cy="1751964"/>
            </a:xfrm>
            <a:custGeom>
              <a:avLst/>
              <a:gdLst/>
              <a:ahLst/>
              <a:cxnLst/>
              <a:rect l="l" t="t" r="r" b="b"/>
              <a:pathLst>
                <a:path w="1480185" h="1751964">
                  <a:moveTo>
                    <a:pt x="992646" y="1751945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385988" y="0"/>
                  </a:lnTo>
                  <a:lnTo>
                    <a:pt x="1479582" y="1220387"/>
                  </a:lnTo>
                  <a:lnTo>
                    <a:pt x="992646" y="1751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260" y="16265"/>
              <a:ext cx="2966085" cy="2343150"/>
            </a:xfrm>
            <a:custGeom>
              <a:avLst/>
              <a:gdLst/>
              <a:ahLst/>
              <a:cxnLst/>
              <a:rect l="l" t="t" r="r" b="b"/>
              <a:pathLst>
                <a:path w="2966085" h="2343150">
                  <a:moveTo>
                    <a:pt x="818632" y="2343149"/>
                  </a:moveTo>
                  <a:lnTo>
                    <a:pt x="813101" y="2343149"/>
                  </a:lnTo>
                  <a:lnTo>
                    <a:pt x="0" y="1455930"/>
                  </a:lnTo>
                  <a:lnTo>
                    <a:pt x="0" y="1054580"/>
                  </a:lnTo>
                  <a:lnTo>
                    <a:pt x="815867" y="1944817"/>
                  </a:lnTo>
                  <a:lnTo>
                    <a:pt x="2604143" y="0"/>
                  </a:lnTo>
                  <a:lnTo>
                    <a:pt x="2965505" y="0"/>
                  </a:lnTo>
                  <a:lnTo>
                    <a:pt x="818632" y="2343149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body" idx="1"/>
          </p:nvPr>
        </p:nvSpPr>
        <p:spPr>
          <a:xfrm>
            <a:off x="2053420" y="1079562"/>
            <a:ext cx="15800119" cy="1064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030"/>
              </a:lnSpc>
              <a:spcBef>
                <a:spcPts val="100"/>
              </a:spcBef>
            </a:pPr>
            <a:r>
              <a:rPr lang="en-US" sz="3200" dirty="0">
                <a:latin typeface="Arial Rounded MT Bold" panose="020F0704030504030204" pitchFamily="34" charset="0"/>
              </a:rPr>
              <a:t>Faktor yang </a:t>
            </a:r>
            <a:r>
              <a:rPr lang="en-US" sz="3200" dirty="0" err="1">
                <a:latin typeface="Arial Rounded MT Bold" panose="020F0704030504030204" pitchFamily="34" charset="0"/>
              </a:rPr>
              <a:t>mempengaruhi</a:t>
            </a:r>
            <a:r>
              <a:rPr lang="en-US" sz="3200" dirty="0">
                <a:latin typeface="Arial Rounded MT Bold" panose="020F0704030504030204" pitchFamily="34" charset="0"/>
              </a:rPr>
              <a:t> </a:t>
            </a:r>
            <a:r>
              <a:rPr lang="en-ID" sz="3200" i="1" dirty="0">
                <a:latin typeface="Arial Rounded MT Bold" panose="020F0704030504030204" pitchFamily="34" charset="0"/>
              </a:rPr>
              <a:t>Clinical Decision Making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dalam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Keperawatan</a:t>
            </a:r>
            <a:endParaRPr sz="3200" b="1" spc="-10" dirty="0">
              <a:solidFill>
                <a:srgbClr val="FFFFFF"/>
              </a:solidFill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9BD9B1F-86C7-7509-9FE4-C6E07A95F916}"/>
              </a:ext>
            </a:extLst>
          </p:cNvPr>
          <p:cNvSpPr txBox="1"/>
          <p:nvPr/>
        </p:nvSpPr>
        <p:spPr>
          <a:xfrm>
            <a:off x="2362200" y="2552700"/>
            <a:ext cx="11801579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b="1" dirty="0">
                <a:solidFill>
                  <a:schemeClr val="bg1"/>
                </a:solidFill>
              </a:rPr>
              <a:t>1. </a:t>
            </a:r>
            <a:r>
              <a:rPr lang="en-ID" sz="2800" b="1" dirty="0" err="1">
                <a:solidFill>
                  <a:schemeClr val="bg1"/>
                </a:solidFill>
              </a:rPr>
              <a:t>Pengetahuan</a:t>
            </a:r>
            <a:r>
              <a:rPr lang="en-ID" sz="2800" b="1" dirty="0">
                <a:solidFill>
                  <a:schemeClr val="bg1"/>
                </a:solidFill>
              </a:rPr>
              <a:t> dan Tingkat Pendidikan</a:t>
            </a:r>
          </a:p>
          <a:p>
            <a:r>
              <a:rPr lang="en-ID" sz="2800" dirty="0" err="1">
                <a:solidFill>
                  <a:schemeClr val="bg1"/>
                </a:solidFill>
              </a:rPr>
              <a:t>Pengetahuan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merupakan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dasar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utama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dalam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pengambilan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keputusan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klinis</a:t>
            </a:r>
            <a:r>
              <a:rPr lang="en-ID" sz="2800" dirty="0">
                <a:solidFill>
                  <a:schemeClr val="bg1"/>
                </a:solidFill>
              </a:rPr>
              <a:t>. </a:t>
            </a:r>
            <a:r>
              <a:rPr lang="en-ID" sz="2800" dirty="0" err="1">
                <a:solidFill>
                  <a:schemeClr val="bg1"/>
                </a:solidFill>
              </a:rPr>
              <a:t>Perawat</a:t>
            </a:r>
            <a:r>
              <a:rPr lang="en-ID" sz="2800" dirty="0">
                <a:solidFill>
                  <a:schemeClr val="bg1"/>
                </a:solidFill>
              </a:rPr>
              <a:t> yang </a:t>
            </a:r>
            <a:r>
              <a:rPr lang="en-ID" sz="2800" dirty="0" err="1">
                <a:solidFill>
                  <a:schemeClr val="bg1"/>
                </a:solidFill>
              </a:rPr>
              <a:t>memiliki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pengetahuan</a:t>
            </a:r>
            <a:r>
              <a:rPr lang="en-ID" sz="2800" dirty="0">
                <a:solidFill>
                  <a:schemeClr val="bg1"/>
                </a:solidFill>
              </a:rPr>
              <a:t> yang </a:t>
            </a:r>
            <a:r>
              <a:rPr lang="en-ID" sz="2800" dirty="0" err="1">
                <a:solidFill>
                  <a:schemeClr val="bg1"/>
                </a:solidFill>
              </a:rPr>
              <a:t>luas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mengenai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konsep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keperawatan</a:t>
            </a:r>
            <a:r>
              <a:rPr lang="en-ID" sz="2800" dirty="0">
                <a:solidFill>
                  <a:schemeClr val="bg1"/>
                </a:solidFill>
              </a:rPr>
              <a:t>, </a:t>
            </a:r>
            <a:r>
              <a:rPr lang="en-ID" sz="2800" dirty="0" err="1">
                <a:solidFill>
                  <a:schemeClr val="bg1"/>
                </a:solidFill>
              </a:rPr>
              <a:t>patofisiologi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penyakit</a:t>
            </a:r>
            <a:r>
              <a:rPr lang="en-ID" sz="2800" dirty="0">
                <a:solidFill>
                  <a:schemeClr val="bg1"/>
                </a:solidFill>
              </a:rPr>
              <a:t>, dan </a:t>
            </a:r>
            <a:r>
              <a:rPr lang="en-ID" sz="2800" dirty="0" err="1">
                <a:solidFill>
                  <a:schemeClr val="bg1"/>
                </a:solidFill>
              </a:rPr>
              <a:t>prosedur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klinis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akan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lebih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mampu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menganalisis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masalah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pasien</a:t>
            </a:r>
            <a:r>
              <a:rPr lang="en-ID" sz="2800" dirty="0">
                <a:solidFill>
                  <a:schemeClr val="bg1"/>
                </a:solidFill>
              </a:rPr>
              <a:t> dan </a:t>
            </a:r>
            <a:r>
              <a:rPr lang="en-ID" sz="2800" dirty="0" err="1">
                <a:solidFill>
                  <a:schemeClr val="bg1"/>
                </a:solidFill>
              </a:rPr>
              <a:t>menentukan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tindakan</a:t>
            </a:r>
            <a:r>
              <a:rPr lang="en-ID" sz="2800" dirty="0">
                <a:solidFill>
                  <a:schemeClr val="bg1"/>
                </a:solidFill>
              </a:rPr>
              <a:t> yang </a:t>
            </a:r>
            <a:r>
              <a:rPr lang="en-ID" sz="2800" dirty="0" err="1">
                <a:solidFill>
                  <a:schemeClr val="bg1"/>
                </a:solidFill>
              </a:rPr>
              <a:t>tepat</a:t>
            </a:r>
            <a:r>
              <a:rPr lang="en-ID" sz="2800" dirty="0">
                <a:solidFill>
                  <a:schemeClr val="bg1"/>
                </a:solidFill>
              </a:rPr>
              <a:t>. Tingkat </a:t>
            </a:r>
            <a:r>
              <a:rPr lang="en-ID" sz="2800" dirty="0" err="1">
                <a:solidFill>
                  <a:schemeClr val="bg1"/>
                </a:solidFill>
              </a:rPr>
              <a:t>pendidikan</a:t>
            </a:r>
            <a:r>
              <a:rPr lang="en-ID" sz="2800" dirty="0">
                <a:solidFill>
                  <a:schemeClr val="bg1"/>
                </a:solidFill>
              </a:rPr>
              <a:t> yang </a:t>
            </a:r>
            <a:r>
              <a:rPr lang="en-ID" sz="2800" dirty="0" err="1">
                <a:solidFill>
                  <a:schemeClr val="bg1"/>
                </a:solidFill>
              </a:rPr>
              <a:t>lebih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tinggi</a:t>
            </a:r>
            <a:r>
              <a:rPr lang="en-ID" sz="2800" dirty="0">
                <a:solidFill>
                  <a:schemeClr val="bg1"/>
                </a:solidFill>
              </a:rPr>
              <a:t> juga </a:t>
            </a:r>
            <a:r>
              <a:rPr lang="en-ID" sz="2800" dirty="0" err="1">
                <a:solidFill>
                  <a:schemeClr val="bg1"/>
                </a:solidFill>
              </a:rPr>
              <a:t>biasanya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meningkatkan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kemampuan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berpikir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kritis</a:t>
            </a:r>
            <a:r>
              <a:rPr lang="en-ID" sz="2800" dirty="0">
                <a:solidFill>
                  <a:schemeClr val="bg1"/>
                </a:solidFill>
              </a:rPr>
              <a:t> dan </a:t>
            </a:r>
            <a:r>
              <a:rPr lang="en-ID" sz="2800" dirty="0" err="1">
                <a:solidFill>
                  <a:schemeClr val="bg1"/>
                </a:solidFill>
              </a:rPr>
              <a:t>analisis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klinis</a:t>
            </a:r>
            <a:r>
              <a:rPr lang="en-ID" sz="2800" dirty="0">
                <a:solidFill>
                  <a:schemeClr val="bg1"/>
                </a:solidFill>
              </a:rPr>
              <a:t>.</a:t>
            </a:r>
          </a:p>
          <a:p>
            <a:endParaRPr lang="en-ID" sz="2800" dirty="0">
              <a:solidFill>
                <a:schemeClr val="bg1"/>
              </a:solidFill>
            </a:endParaRPr>
          </a:p>
          <a:p>
            <a:r>
              <a:rPr lang="en-ID" sz="2800" b="1" dirty="0">
                <a:solidFill>
                  <a:schemeClr val="bg1"/>
                </a:solidFill>
              </a:rPr>
              <a:t>2. </a:t>
            </a:r>
            <a:r>
              <a:rPr lang="en-ID" sz="2800" b="1" dirty="0" err="1">
                <a:solidFill>
                  <a:schemeClr val="bg1"/>
                </a:solidFill>
              </a:rPr>
              <a:t>Pengalaman</a:t>
            </a:r>
            <a:r>
              <a:rPr lang="en-ID" sz="2800" b="1" dirty="0">
                <a:solidFill>
                  <a:schemeClr val="bg1"/>
                </a:solidFill>
              </a:rPr>
              <a:t> </a:t>
            </a:r>
            <a:r>
              <a:rPr lang="en-ID" sz="2800" b="1" dirty="0" err="1">
                <a:solidFill>
                  <a:schemeClr val="bg1"/>
                </a:solidFill>
              </a:rPr>
              <a:t>Klinis</a:t>
            </a:r>
            <a:endParaRPr lang="en-ID" sz="2800" b="1" dirty="0">
              <a:solidFill>
                <a:schemeClr val="bg1"/>
              </a:solidFill>
            </a:endParaRPr>
          </a:p>
          <a:p>
            <a:r>
              <a:rPr lang="en-ID" sz="2800" dirty="0" err="1">
                <a:solidFill>
                  <a:schemeClr val="bg1"/>
                </a:solidFill>
              </a:rPr>
              <a:t>Pengalaman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kerja</a:t>
            </a:r>
            <a:r>
              <a:rPr lang="en-ID" sz="2800" dirty="0">
                <a:solidFill>
                  <a:schemeClr val="bg1"/>
                </a:solidFill>
              </a:rPr>
              <a:t> di </a:t>
            </a:r>
            <a:r>
              <a:rPr lang="en-ID" sz="2800" dirty="0" err="1">
                <a:solidFill>
                  <a:schemeClr val="bg1"/>
                </a:solidFill>
              </a:rPr>
              <a:t>bidang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klinis</a:t>
            </a:r>
            <a:r>
              <a:rPr lang="en-ID" sz="2800" dirty="0">
                <a:solidFill>
                  <a:schemeClr val="bg1"/>
                </a:solidFill>
              </a:rPr>
              <a:t> sangat </a:t>
            </a:r>
            <a:r>
              <a:rPr lang="en-ID" sz="2800" dirty="0" err="1">
                <a:solidFill>
                  <a:schemeClr val="bg1"/>
                </a:solidFill>
              </a:rPr>
              <a:t>mempengaruhi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kemampuan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perawat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dalam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mengambil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keputusan</a:t>
            </a:r>
            <a:r>
              <a:rPr lang="en-ID" sz="2800" dirty="0">
                <a:solidFill>
                  <a:schemeClr val="bg1"/>
                </a:solidFill>
              </a:rPr>
              <a:t>. </a:t>
            </a:r>
            <a:r>
              <a:rPr lang="en-ID" sz="2800" dirty="0" err="1">
                <a:solidFill>
                  <a:schemeClr val="bg1"/>
                </a:solidFill>
              </a:rPr>
              <a:t>Perawat</a:t>
            </a:r>
            <a:r>
              <a:rPr lang="en-ID" sz="2800" dirty="0">
                <a:solidFill>
                  <a:schemeClr val="bg1"/>
                </a:solidFill>
              </a:rPr>
              <a:t> yang </a:t>
            </a:r>
            <a:r>
              <a:rPr lang="en-ID" sz="2800" dirty="0" err="1">
                <a:solidFill>
                  <a:schemeClr val="bg1"/>
                </a:solidFill>
              </a:rPr>
              <a:t>memiliki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pengalaman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lebih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banyak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cenderung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lebih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cepat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mengenali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tanda</a:t>
            </a:r>
            <a:r>
              <a:rPr lang="en-ID" sz="2800" dirty="0">
                <a:solidFill>
                  <a:schemeClr val="bg1"/>
                </a:solidFill>
              </a:rPr>
              <a:t> dan </a:t>
            </a:r>
            <a:r>
              <a:rPr lang="en-ID" sz="2800" dirty="0" err="1">
                <a:solidFill>
                  <a:schemeClr val="bg1"/>
                </a:solidFill>
              </a:rPr>
              <a:t>gejala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suatu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kondisi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serta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lebih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percaya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diri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dalam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menentukan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tindakan</a:t>
            </a:r>
            <a:r>
              <a:rPr lang="en-ID" sz="2800" dirty="0">
                <a:solidFill>
                  <a:schemeClr val="bg1"/>
                </a:solidFill>
              </a:rPr>
              <a:t> yang </a:t>
            </a:r>
            <a:r>
              <a:rPr lang="en-ID" sz="2800" dirty="0" err="1">
                <a:solidFill>
                  <a:schemeClr val="bg1"/>
                </a:solidFill>
              </a:rPr>
              <a:t>diperlukan</a:t>
            </a:r>
            <a:r>
              <a:rPr lang="en-ID" dirty="0"/>
              <a:t>.</a:t>
            </a:r>
          </a:p>
          <a:p>
            <a:endParaRPr lang="en-ID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3C22B-412A-7739-B272-D1C3D526D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339F694-3DE9-2072-FD6D-B0F61140B5F1}"/>
              </a:ext>
            </a:extLst>
          </p:cNvPr>
          <p:cNvSpPr/>
          <p:nvPr/>
        </p:nvSpPr>
        <p:spPr>
          <a:xfrm>
            <a:off x="-15240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A52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E87A0F13-A50D-77B6-6406-0D48BBAEEF0C}"/>
              </a:ext>
            </a:extLst>
          </p:cNvPr>
          <p:cNvSpPr/>
          <p:nvPr/>
        </p:nvSpPr>
        <p:spPr>
          <a:xfrm>
            <a:off x="1546945" y="1510727"/>
            <a:ext cx="0" cy="2837180"/>
          </a:xfrm>
          <a:custGeom>
            <a:avLst/>
            <a:gdLst/>
            <a:ahLst/>
            <a:cxnLst/>
            <a:rect l="l" t="t" r="r" b="b"/>
            <a:pathLst>
              <a:path h="2837179">
                <a:moveTo>
                  <a:pt x="0" y="2836713"/>
                </a:moveTo>
                <a:lnTo>
                  <a:pt x="0" y="0"/>
                </a:lnTo>
              </a:path>
            </a:pathLst>
          </a:custGeom>
          <a:ln w="114299">
            <a:solidFill>
              <a:srgbClr val="BEC6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345370CE-694C-19CA-AABE-8CEF25E3DE9C}"/>
              </a:ext>
            </a:extLst>
          </p:cNvPr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B591A8AD-E3E5-91E6-AC1F-4033E65140A9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AA050C4F-BEF3-93D7-D6B2-4229E1E85101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>
            <a:extLst>
              <a:ext uri="{FF2B5EF4-FFF2-40B4-BE49-F238E27FC236}">
                <a16:creationId xmlns:a16="http://schemas.microsoft.com/office/drawing/2014/main" id="{0790A99E-8F35-0BED-787E-4956232417DD}"/>
              </a:ext>
            </a:extLst>
          </p:cNvPr>
          <p:cNvGrpSpPr/>
          <p:nvPr/>
        </p:nvGrpSpPr>
        <p:grpSpPr>
          <a:xfrm>
            <a:off x="12243540" y="5143818"/>
            <a:ext cx="6044565" cy="5142865"/>
            <a:chOff x="12243540" y="5143818"/>
            <a:chExt cx="6044565" cy="5142865"/>
          </a:xfrm>
        </p:grpSpPr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6EBEDFA8-198A-1702-AC5A-A03305922C1E}"/>
                </a:ext>
              </a:extLst>
            </p:cNvPr>
            <p:cNvSpPr/>
            <p:nvPr/>
          </p:nvSpPr>
          <p:spPr>
            <a:xfrm>
              <a:off x="12243540" y="5894558"/>
              <a:ext cx="5057775" cy="4392295"/>
            </a:xfrm>
            <a:custGeom>
              <a:avLst/>
              <a:gdLst/>
              <a:ahLst/>
              <a:cxnLst/>
              <a:rect l="l" t="t" r="r" b="b"/>
              <a:pathLst>
                <a:path w="5057775" h="4392295">
                  <a:moveTo>
                    <a:pt x="0" y="4391869"/>
                  </a:moveTo>
                  <a:lnTo>
                    <a:pt x="1331685" y="4391869"/>
                  </a:lnTo>
                  <a:lnTo>
                    <a:pt x="5057712" y="665968"/>
                  </a:lnTo>
                  <a:lnTo>
                    <a:pt x="4391744" y="0"/>
                  </a:lnTo>
                  <a:lnTo>
                    <a:pt x="0" y="439186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750DA705-D67B-E916-B7F8-E73B330186FD}"/>
                </a:ext>
              </a:extLst>
            </p:cNvPr>
            <p:cNvSpPr/>
            <p:nvPr/>
          </p:nvSpPr>
          <p:spPr>
            <a:xfrm>
              <a:off x="15150910" y="5143829"/>
              <a:ext cx="3137535" cy="4509135"/>
            </a:xfrm>
            <a:custGeom>
              <a:avLst/>
              <a:gdLst/>
              <a:ahLst/>
              <a:cxnLst/>
              <a:rect l="l" t="t" r="r" b="b"/>
              <a:pathLst>
                <a:path w="3137534" h="4509134">
                  <a:moveTo>
                    <a:pt x="3137027" y="1235341"/>
                  </a:moveTo>
                  <a:lnTo>
                    <a:pt x="529628" y="3842613"/>
                  </a:lnTo>
                  <a:lnTo>
                    <a:pt x="1195590" y="4508589"/>
                  </a:lnTo>
                  <a:lnTo>
                    <a:pt x="3137027" y="2567152"/>
                  </a:lnTo>
                  <a:lnTo>
                    <a:pt x="3137027" y="1235341"/>
                  </a:lnTo>
                  <a:close/>
                </a:path>
                <a:path w="3137534" h="4509134">
                  <a:moveTo>
                    <a:pt x="3137027" y="0"/>
                  </a:moveTo>
                  <a:lnTo>
                    <a:pt x="0" y="3137027"/>
                  </a:lnTo>
                  <a:lnTo>
                    <a:pt x="267512" y="3404552"/>
                  </a:lnTo>
                  <a:lnTo>
                    <a:pt x="3137027" y="535165"/>
                  </a:lnTo>
                  <a:lnTo>
                    <a:pt x="3137027" y="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E258EBE0-2AF0-0706-B0E1-A00ACB8EE2F1}"/>
                </a:ext>
              </a:extLst>
            </p:cNvPr>
            <p:cNvSpPr/>
            <p:nvPr/>
          </p:nvSpPr>
          <p:spPr>
            <a:xfrm>
              <a:off x="16997007" y="8995493"/>
              <a:ext cx="1290955" cy="1290955"/>
            </a:xfrm>
            <a:custGeom>
              <a:avLst/>
              <a:gdLst/>
              <a:ahLst/>
              <a:cxnLst/>
              <a:rect l="l" t="t" r="r" b="b"/>
              <a:pathLst>
                <a:path w="1290955" h="1290954">
                  <a:moveTo>
                    <a:pt x="0" y="1290934"/>
                  </a:moveTo>
                  <a:lnTo>
                    <a:pt x="535164" y="1290934"/>
                  </a:lnTo>
                  <a:lnTo>
                    <a:pt x="1290934" y="535164"/>
                  </a:lnTo>
                  <a:lnTo>
                    <a:pt x="1290934" y="0"/>
                  </a:lnTo>
                  <a:lnTo>
                    <a:pt x="0" y="1290934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B4B5E1FA-D069-3261-ECF6-ABB0E3085E76}"/>
                </a:ext>
              </a:extLst>
            </p:cNvPr>
            <p:cNvSpPr/>
            <p:nvPr/>
          </p:nvSpPr>
          <p:spPr>
            <a:xfrm>
              <a:off x="13338772" y="7148270"/>
              <a:ext cx="4949190" cy="3138170"/>
            </a:xfrm>
            <a:custGeom>
              <a:avLst/>
              <a:gdLst/>
              <a:ahLst/>
              <a:cxnLst/>
              <a:rect l="l" t="t" r="r" b="b"/>
              <a:pathLst>
                <a:path w="4949190" h="3138170">
                  <a:moveTo>
                    <a:pt x="3804005" y="665962"/>
                  </a:moveTo>
                  <a:lnTo>
                    <a:pt x="3138030" y="0"/>
                  </a:lnTo>
                  <a:lnTo>
                    <a:pt x="0" y="3138170"/>
                  </a:lnTo>
                  <a:lnTo>
                    <a:pt x="1331683" y="3138170"/>
                  </a:lnTo>
                  <a:lnTo>
                    <a:pt x="3804005" y="665962"/>
                  </a:lnTo>
                  <a:close/>
                </a:path>
                <a:path w="4949190" h="3138170">
                  <a:moveTo>
                    <a:pt x="4949164" y="1032344"/>
                  </a:moveTo>
                  <a:lnTo>
                    <a:pt x="2843466" y="3138170"/>
                  </a:lnTo>
                  <a:lnTo>
                    <a:pt x="3839337" y="3138170"/>
                  </a:lnTo>
                  <a:lnTo>
                    <a:pt x="4949164" y="2028342"/>
                  </a:lnTo>
                  <a:lnTo>
                    <a:pt x="4949164" y="1032344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>
            <a:extLst>
              <a:ext uri="{FF2B5EF4-FFF2-40B4-BE49-F238E27FC236}">
                <a16:creationId xmlns:a16="http://schemas.microsoft.com/office/drawing/2014/main" id="{602DD77F-80CD-02FB-E7E0-3020154AE944}"/>
              </a:ext>
            </a:extLst>
          </p:cNvPr>
          <p:cNvGrpSpPr/>
          <p:nvPr/>
        </p:nvGrpSpPr>
        <p:grpSpPr>
          <a:xfrm>
            <a:off x="7260" y="16265"/>
            <a:ext cx="2966085" cy="2343150"/>
            <a:chOff x="7260" y="16265"/>
            <a:chExt cx="2966085" cy="2343150"/>
          </a:xfrm>
        </p:grpSpPr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D12EA40E-3F83-7672-B170-3E19E1BCD616}"/>
                </a:ext>
              </a:extLst>
            </p:cNvPr>
            <p:cNvSpPr/>
            <p:nvPr/>
          </p:nvSpPr>
          <p:spPr>
            <a:xfrm>
              <a:off x="7260" y="16265"/>
              <a:ext cx="2604770" cy="1755775"/>
            </a:xfrm>
            <a:custGeom>
              <a:avLst/>
              <a:gdLst/>
              <a:ahLst/>
              <a:cxnLst/>
              <a:rect l="l" t="t" r="r" b="b"/>
              <a:pathLst>
                <a:path w="2604770" h="1755775">
                  <a:moveTo>
                    <a:pt x="995816" y="1755602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2604387" y="0"/>
                  </a:lnTo>
                  <a:lnTo>
                    <a:pt x="995816" y="1755602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31C0662F-D7DB-C9FD-B85B-EBEB9BAE465B}"/>
                </a:ext>
              </a:extLst>
            </p:cNvPr>
            <p:cNvSpPr/>
            <p:nvPr/>
          </p:nvSpPr>
          <p:spPr>
            <a:xfrm>
              <a:off x="7260" y="16265"/>
              <a:ext cx="1480185" cy="1751964"/>
            </a:xfrm>
            <a:custGeom>
              <a:avLst/>
              <a:gdLst/>
              <a:ahLst/>
              <a:cxnLst/>
              <a:rect l="l" t="t" r="r" b="b"/>
              <a:pathLst>
                <a:path w="1480185" h="1751964">
                  <a:moveTo>
                    <a:pt x="992646" y="1751945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385988" y="0"/>
                  </a:lnTo>
                  <a:lnTo>
                    <a:pt x="1479582" y="1220387"/>
                  </a:lnTo>
                  <a:lnTo>
                    <a:pt x="992646" y="1751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B03AAC36-C4FC-3C7A-628E-8190D0283B24}"/>
                </a:ext>
              </a:extLst>
            </p:cNvPr>
            <p:cNvSpPr/>
            <p:nvPr/>
          </p:nvSpPr>
          <p:spPr>
            <a:xfrm>
              <a:off x="7260" y="16265"/>
              <a:ext cx="2966085" cy="2343150"/>
            </a:xfrm>
            <a:custGeom>
              <a:avLst/>
              <a:gdLst/>
              <a:ahLst/>
              <a:cxnLst/>
              <a:rect l="l" t="t" r="r" b="b"/>
              <a:pathLst>
                <a:path w="2966085" h="2343150">
                  <a:moveTo>
                    <a:pt x="818632" y="2343149"/>
                  </a:moveTo>
                  <a:lnTo>
                    <a:pt x="813101" y="2343149"/>
                  </a:lnTo>
                  <a:lnTo>
                    <a:pt x="0" y="1455930"/>
                  </a:lnTo>
                  <a:lnTo>
                    <a:pt x="0" y="1054580"/>
                  </a:lnTo>
                  <a:lnTo>
                    <a:pt x="815867" y="1944817"/>
                  </a:lnTo>
                  <a:lnTo>
                    <a:pt x="2604143" y="0"/>
                  </a:lnTo>
                  <a:lnTo>
                    <a:pt x="2965505" y="0"/>
                  </a:lnTo>
                  <a:lnTo>
                    <a:pt x="818632" y="2343149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>
            <a:extLst>
              <a:ext uri="{FF2B5EF4-FFF2-40B4-BE49-F238E27FC236}">
                <a16:creationId xmlns:a16="http://schemas.microsoft.com/office/drawing/2014/main" id="{647640C1-D387-46F0-D77A-2A449ABE49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053420" y="1079562"/>
            <a:ext cx="15800119" cy="1064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030"/>
              </a:lnSpc>
              <a:spcBef>
                <a:spcPts val="100"/>
              </a:spcBef>
            </a:pPr>
            <a:r>
              <a:rPr lang="en-US" sz="3200" dirty="0">
                <a:latin typeface="Arial Rounded MT Bold" panose="020F0704030504030204" pitchFamily="34" charset="0"/>
              </a:rPr>
              <a:t>Faktor yang </a:t>
            </a:r>
            <a:r>
              <a:rPr lang="en-US" sz="3200" dirty="0" err="1">
                <a:latin typeface="Arial Rounded MT Bold" panose="020F0704030504030204" pitchFamily="34" charset="0"/>
              </a:rPr>
              <a:t>mempengaruhi</a:t>
            </a:r>
            <a:r>
              <a:rPr lang="en-US" sz="3200" dirty="0">
                <a:latin typeface="Arial Rounded MT Bold" panose="020F0704030504030204" pitchFamily="34" charset="0"/>
              </a:rPr>
              <a:t> </a:t>
            </a:r>
            <a:r>
              <a:rPr lang="en-ID" sz="3200" i="1" dirty="0">
                <a:latin typeface="Arial Rounded MT Bold" panose="020F0704030504030204" pitchFamily="34" charset="0"/>
              </a:rPr>
              <a:t>Clinical Decision Making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dalam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Keperawatan</a:t>
            </a:r>
            <a:endParaRPr sz="3200" b="1" spc="-10" dirty="0">
              <a:solidFill>
                <a:srgbClr val="FFFFFF"/>
              </a:solidFill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6058991-9F37-371B-2DF1-9E3BF17748C6}"/>
              </a:ext>
            </a:extLst>
          </p:cNvPr>
          <p:cNvSpPr txBox="1"/>
          <p:nvPr/>
        </p:nvSpPr>
        <p:spPr>
          <a:xfrm>
            <a:off x="2362200" y="2552700"/>
            <a:ext cx="11801579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b="1" dirty="0">
                <a:solidFill>
                  <a:schemeClr val="bg1"/>
                </a:solidFill>
              </a:rPr>
              <a:t>3. </a:t>
            </a:r>
            <a:r>
              <a:rPr lang="en-ID" sz="2800" b="1" dirty="0" err="1">
                <a:solidFill>
                  <a:schemeClr val="bg1"/>
                </a:solidFill>
              </a:rPr>
              <a:t>Kemampuan</a:t>
            </a:r>
            <a:r>
              <a:rPr lang="en-ID" sz="2800" b="1" dirty="0">
                <a:solidFill>
                  <a:schemeClr val="bg1"/>
                </a:solidFill>
              </a:rPr>
              <a:t> </a:t>
            </a:r>
            <a:r>
              <a:rPr lang="en-ID" sz="2800" b="1" dirty="0" err="1">
                <a:solidFill>
                  <a:schemeClr val="bg1"/>
                </a:solidFill>
              </a:rPr>
              <a:t>Berpikir</a:t>
            </a:r>
            <a:r>
              <a:rPr lang="en-ID" sz="2800" b="1" dirty="0">
                <a:solidFill>
                  <a:schemeClr val="bg1"/>
                </a:solidFill>
              </a:rPr>
              <a:t> </a:t>
            </a:r>
            <a:r>
              <a:rPr lang="en-ID" sz="2800" b="1" dirty="0" err="1">
                <a:solidFill>
                  <a:schemeClr val="bg1"/>
                </a:solidFill>
              </a:rPr>
              <a:t>Kritis</a:t>
            </a:r>
            <a:endParaRPr lang="en-ID" sz="2800" b="1" dirty="0">
              <a:solidFill>
                <a:schemeClr val="bg1"/>
              </a:solidFill>
            </a:endParaRPr>
          </a:p>
          <a:p>
            <a:r>
              <a:rPr lang="en-ID" sz="2800" dirty="0" err="1">
                <a:solidFill>
                  <a:schemeClr val="bg1"/>
                </a:solidFill>
              </a:rPr>
              <a:t>Berpikir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kritis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merupakan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keterampilan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penting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dalam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i="1" dirty="0">
                <a:solidFill>
                  <a:schemeClr val="bg1"/>
                </a:solidFill>
              </a:rPr>
              <a:t>clinical decision making</a:t>
            </a:r>
            <a:r>
              <a:rPr lang="en-ID" sz="2800" dirty="0">
                <a:solidFill>
                  <a:schemeClr val="bg1"/>
                </a:solidFill>
              </a:rPr>
              <a:t>. </a:t>
            </a:r>
            <a:r>
              <a:rPr lang="en-ID" sz="2800" dirty="0" err="1">
                <a:solidFill>
                  <a:schemeClr val="bg1"/>
                </a:solidFill>
              </a:rPr>
              <a:t>Perawat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perlu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mampu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menganalisis</a:t>
            </a:r>
            <a:r>
              <a:rPr lang="en-ID" sz="2800" dirty="0">
                <a:solidFill>
                  <a:schemeClr val="bg1"/>
                </a:solidFill>
              </a:rPr>
              <a:t> data </a:t>
            </a:r>
            <a:r>
              <a:rPr lang="en-ID" sz="2800" dirty="0" err="1">
                <a:solidFill>
                  <a:schemeClr val="bg1"/>
                </a:solidFill>
              </a:rPr>
              <a:t>pasien</a:t>
            </a:r>
            <a:r>
              <a:rPr lang="en-ID" sz="2800" dirty="0">
                <a:solidFill>
                  <a:schemeClr val="bg1"/>
                </a:solidFill>
              </a:rPr>
              <a:t>, </a:t>
            </a:r>
            <a:r>
              <a:rPr lang="en-ID" sz="2800" dirty="0" err="1">
                <a:solidFill>
                  <a:schemeClr val="bg1"/>
                </a:solidFill>
              </a:rPr>
              <a:t>menghubungkan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berbagai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informasi</a:t>
            </a:r>
            <a:r>
              <a:rPr lang="en-ID" sz="2800" dirty="0">
                <a:solidFill>
                  <a:schemeClr val="bg1"/>
                </a:solidFill>
              </a:rPr>
              <a:t>, </a:t>
            </a:r>
            <a:r>
              <a:rPr lang="en-ID" sz="2800" dirty="0" err="1">
                <a:solidFill>
                  <a:schemeClr val="bg1"/>
                </a:solidFill>
              </a:rPr>
              <a:t>serta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mengevaluasi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berbagai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alternatif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tindakan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sebelum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menentukan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keputusan</a:t>
            </a:r>
            <a:r>
              <a:rPr lang="en-ID" sz="2800" dirty="0">
                <a:solidFill>
                  <a:schemeClr val="bg1"/>
                </a:solidFill>
              </a:rPr>
              <a:t> yang paling </a:t>
            </a:r>
            <a:r>
              <a:rPr lang="en-ID" sz="2800" dirty="0" err="1">
                <a:solidFill>
                  <a:schemeClr val="bg1"/>
                </a:solidFill>
              </a:rPr>
              <a:t>tepat</a:t>
            </a:r>
            <a:r>
              <a:rPr lang="en-ID" sz="2800" dirty="0">
                <a:solidFill>
                  <a:schemeClr val="bg1"/>
                </a:solidFill>
              </a:rPr>
              <a:t>.</a:t>
            </a:r>
          </a:p>
          <a:p>
            <a:endParaRPr lang="en-ID" sz="2800" dirty="0">
              <a:solidFill>
                <a:schemeClr val="bg1"/>
              </a:solidFill>
            </a:endParaRPr>
          </a:p>
          <a:p>
            <a:r>
              <a:rPr lang="en-ID" sz="2800" b="1" dirty="0">
                <a:solidFill>
                  <a:schemeClr val="bg1"/>
                </a:solidFill>
              </a:rPr>
              <a:t>4. </a:t>
            </a:r>
            <a:r>
              <a:rPr lang="en-ID" sz="2800" b="1" dirty="0" err="1">
                <a:solidFill>
                  <a:schemeClr val="bg1"/>
                </a:solidFill>
              </a:rPr>
              <a:t>Kondisi</a:t>
            </a:r>
            <a:r>
              <a:rPr lang="en-ID" sz="2800" b="1" dirty="0">
                <a:solidFill>
                  <a:schemeClr val="bg1"/>
                </a:solidFill>
              </a:rPr>
              <a:t> dan </a:t>
            </a:r>
            <a:r>
              <a:rPr lang="en-ID" sz="2800" b="1" dirty="0" err="1">
                <a:solidFill>
                  <a:schemeClr val="bg1"/>
                </a:solidFill>
              </a:rPr>
              <a:t>Kompleksitas</a:t>
            </a:r>
            <a:r>
              <a:rPr lang="en-ID" sz="2800" b="1" dirty="0">
                <a:solidFill>
                  <a:schemeClr val="bg1"/>
                </a:solidFill>
              </a:rPr>
              <a:t> </a:t>
            </a:r>
            <a:r>
              <a:rPr lang="en-ID" sz="2800" b="1" dirty="0" err="1">
                <a:solidFill>
                  <a:schemeClr val="bg1"/>
                </a:solidFill>
              </a:rPr>
              <a:t>Pasien</a:t>
            </a:r>
            <a:endParaRPr lang="en-ID" sz="2800" b="1" dirty="0">
              <a:solidFill>
                <a:schemeClr val="bg1"/>
              </a:solidFill>
            </a:endParaRPr>
          </a:p>
          <a:p>
            <a:r>
              <a:rPr lang="en-ID" sz="2800" dirty="0" err="1">
                <a:solidFill>
                  <a:schemeClr val="bg1"/>
                </a:solidFill>
              </a:rPr>
              <a:t>Kondisi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kesehatan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pasien</a:t>
            </a:r>
            <a:r>
              <a:rPr lang="en-ID" sz="2800" dirty="0">
                <a:solidFill>
                  <a:schemeClr val="bg1"/>
                </a:solidFill>
              </a:rPr>
              <a:t> yang </a:t>
            </a:r>
            <a:r>
              <a:rPr lang="en-ID" sz="2800" dirty="0" err="1">
                <a:solidFill>
                  <a:schemeClr val="bg1"/>
                </a:solidFill>
              </a:rPr>
              <a:t>kompleks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atau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memiliki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banyak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masalah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kesehatan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dapat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mempengaruhi</a:t>
            </a:r>
            <a:r>
              <a:rPr lang="en-ID" sz="2800" dirty="0">
                <a:solidFill>
                  <a:schemeClr val="bg1"/>
                </a:solidFill>
              </a:rPr>
              <a:t> proses </a:t>
            </a:r>
            <a:r>
              <a:rPr lang="en-ID" sz="2800" dirty="0" err="1">
                <a:solidFill>
                  <a:schemeClr val="bg1"/>
                </a:solidFill>
              </a:rPr>
              <a:t>pengambilan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keputusan</a:t>
            </a:r>
            <a:r>
              <a:rPr lang="en-ID" sz="2800" dirty="0">
                <a:solidFill>
                  <a:schemeClr val="bg1"/>
                </a:solidFill>
              </a:rPr>
              <a:t>. </a:t>
            </a:r>
            <a:r>
              <a:rPr lang="en-ID" sz="2800" dirty="0" err="1">
                <a:solidFill>
                  <a:schemeClr val="bg1"/>
                </a:solidFill>
              </a:rPr>
              <a:t>Semakin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kompleks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kondisi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pasien</a:t>
            </a:r>
            <a:r>
              <a:rPr lang="en-ID" sz="2800" dirty="0">
                <a:solidFill>
                  <a:schemeClr val="bg1"/>
                </a:solidFill>
              </a:rPr>
              <a:t>, </a:t>
            </a:r>
            <a:r>
              <a:rPr lang="en-ID" sz="2800" dirty="0" err="1">
                <a:solidFill>
                  <a:schemeClr val="bg1"/>
                </a:solidFill>
              </a:rPr>
              <a:t>semakin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besar</a:t>
            </a:r>
            <a:r>
              <a:rPr lang="en-ID" sz="2800" dirty="0">
                <a:solidFill>
                  <a:schemeClr val="bg1"/>
                </a:solidFill>
              </a:rPr>
              <a:t> pula </a:t>
            </a:r>
            <a:r>
              <a:rPr lang="en-ID" sz="2800" dirty="0" err="1">
                <a:solidFill>
                  <a:schemeClr val="bg1"/>
                </a:solidFill>
              </a:rPr>
              <a:t>kebutuhan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perawat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untuk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melakukan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analisis</a:t>
            </a:r>
            <a:r>
              <a:rPr lang="en-ID" sz="2800" dirty="0">
                <a:solidFill>
                  <a:schemeClr val="bg1"/>
                </a:solidFill>
              </a:rPr>
              <a:t> yang </a:t>
            </a:r>
            <a:r>
              <a:rPr lang="en-ID" sz="2800" dirty="0" err="1">
                <a:solidFill>
                  <a:schemeClr val="bg1"/>
                </a:solidFill>
              </a:rPr>
              <a:t>mendalam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sebelum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menentukan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tindakan</a:t>
            </a:r>
            <a:r>
              <a:rPr lang="en-ID" sz="2800" dirty="0">
                <a:solidFill>
                  <a:schemeClr val="bg1"/>
                </a:solidFill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772456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73EDD-D52E-BF36-85FE-68B86D4F5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C243E57-1DD3-E11D-48E9-7395BEC57400}"/>
              </a:ext>
            </a:extLst>
          </p:cNvPr>
          <p:cNvSpPr/>
          <p:nvPr/>
        </p:nvSpPr>
        <p:spPr>
          <a:xfrm>
            <a:off x="-15240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A52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3173D311-5F5D-07DC-C0A9-BD10FEB33014}"/>
              </a:ext>
            </a:extLst>
          </p:cNvPr>
          <p:cNvSpPr/>
          <p:nvPr/>
        </p:nvSpPr>
        <p:spPr>
          <a:xfrm>
            <a:off x="1546945" y="1510727"/>
            <a:ext cx="0" cy="2837180"/>
          </a:xfrm>
          <a:custGeom>
            <a:avLst/>
            <a:gdLst/>
            <a:ahLst/>
            <a:cxnLst/>
            <a:rect l="l" t="t" r="r" b="b"/>
            <a:pathLst>
              <a:path h="2837179">
                <a:moveTo>
                  <a:pt x="0" y="2836713"/>
                </a:moveTo>
                <a:lnTo>
                  <a:pt x="0" y="0"/>
                </a:lnTo>
              </a:path>
            </a:pathLst>
          </a:custGeom>
          <a:ln w="114299">
            <a:solidFill>
              <a:srgbClr val="BEC6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569F589E-E707-1C71-1962-14E6B2BB4D5F}"/>
              </a:ext>
            </a:extLst>
          </p:cNvPr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F9CF082F-2000-57E1-E5B6-A0F37E104818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D057B1A3-4D13-6EFB-B295-53BEDBBF2110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>
            <a:extLst>
              <a:ext uri="{FF2B5EF4-FFF2-40B4-BE49-F238E27FC236}">
                <a16:creationId xmlns:a16="http://schemas.microsoft.com/office/drawing/2014/main" id="{FA1C6B59-F2B6-F4C4-F977-A97E6C1EDBDA}"/>
              </a:ext>
            </a:extLst>
          </p:cNvPr>
          <p:cNvGrpSpPr/>
          <p:nvPr/>
        </p:nvGrpSpPr>
        <p:grpSpPr>
          <a:xfrm>
            <a:off x="12243540" y="5143818"/>
            <a:ext cx="6044565" cy="5142865"/>
            <a:chOff x="12243540" y="5143818"/>
            <a:chExt cx="6044565" cy="5142865"/>
          </a:xfrm>
        </p:grpSpPr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6AB54852-E20E-359F-899D-8692F380E8AD}"/>
                </a:ext>
              </a:extLst>
            </p:cNvPr>
            <p:cNvSpPr/>
            <p:nvPr/>
          </p:nvSpPr>
          <p:spPr>
            <a:xfrm>
              <a:off x="12243540" y="5894558"/>
              <a:ext cx="5057775" cy="4392295"/>
            </a:xfrm>
            <a:custGeom>
              <a:avLst/>
              <a:gdLst/>
              <a:ahLst/>
              <a:cxnLst/>
              <a:rect l="l" t="t" r="r" b="b"/>
              <a:pathLst>
                <a:path w="5057775" h="4392295">
                  <a:moveTo>
                    <a:pt x="0" y="4391869"/>
                  </a:moveTo>
                  <a:lnTo>
                    <a:pt x="1331685" y="4391869"/>
                  </a:lnTo>
                  <a:lnTo>
                    <a:pt x="5057712" y="665968"/>
                  </a:lnTo>
                  <a:lnTo>
                    <a:pt x="4391744" y="0"/>
                  </a:lnTo>
                  <a:lnTo>
                    <a:pt x="0" y="439186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CCEB7DFC-BC2E-D97E-5EE1-DA3E93EA9C18}"/>
                </a:ext>
              </a:extLst>
            </p:cNvPr>
            <p:cNvSpPr/>
            <p:nvPr/>
          </p:nvSpPr>
          <p:spPr>
            <a:xfrm>
              <a:off x="15150910" y="5143829"/>
              <a:ext cx="3137535" cy="4509135"/>
            </a:xfrm>
            <a:custGeom>
              <a:avLst/>
              <a:gdLst/>
              <a:ahLst/>
              <a:cxnLst/>
              <a:rect l="l" t="t" r="r" b="b"/>
              <a:pathLst>
                <a:path w="3137534" h="4509134">
                  <a:moveTo>
                    <a:pt x="3137027" y="1235341"/>
                  </a:moveTo>
                  <a:lnTo>
                    <a:pt x="529628" y="3842613"/>
                  </a:lnTo>
                  <a:lnTo>
                    <a:pt x="1195590" y="4508589"/>
                  </a:lnTo>
                  <a:lnTo>
                    <a:pt x="3137027" y="2567152"/>
                  </a:lnTo>
                  <a:lnTo>
                    <a:pt x="3137027" y="1235341"/>
                  </a:lnTo>
                  <a:close/>
                </a:path>
                <a:path w="3137534" h="4509134">
                  <a:moveTo>
                    <a:pt x="3137027" y="0"/>
                  </a:moveTo>
                  <a:lnTo>
                    <a:pt x="0" y="3137027"/>
                  </a:lnTo>
                  <a:lnTo>
                    <a:pt x="267512" y="3404552"/>
                  </a:lnTo>
                  <a:lnTo>
                    <a:pt x="3137027" y="535165"/>
                  </a:lnTo>
                  <a:lnTo>
                    <a:pt x="3137027" y="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07338A07-AD1E-1281-9D7D-30ACF473EA33}"/>
                </a:ext>
              </a:extLst>
            </p:cNvPr>
            <p:cNvSpPr/>
            <p:nvPr/>
          </p:nvSpPr>
          <p:spPr>
            <a:xfrm>
              <a:off x="16997007" y="8995493"/>
              <a:ext cx="1290955" cy="1290955"/>
            </a:xfrm>
            <a:custGeom>
              <a:avLst/>
              <a:gdLst/>
              <a:ahLst/>
              <a:cxnLst/>
              <a:rect l="l" t="t" r="r" b="b"/>
              <a:pathLst>
                <a:path w="1290955" h="1290954">
                  <a:moveTo>
                    <a:pt x="0" y="1290934"/>
                  </a:moveTo>
                  <a:lnTo>
                    <a:pt x="535164" y="1290934"/>
                  </a:lnTo>
                  <a:lnTo>
                    <a:pt x="1290934" y="535164"/>
                  </a:lnTo>
                  <a:lnTo>
                    <a:pt x="1290934" y="0"/>
                  </a:lnTo>
                  <a:lnTo>
                    <a:pt x="0" y="1290934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E1770951-2675-244B-CB29-4EBE3E240A21}"/>
                </a:ext>
              </a:extLst>
            </p:cNvPr>
            <p:cNvSpPr/>
            <p:nvPr/>
          </p:nvSpPr>
          <p:spPr>
            <a:xfrm>
              <a:off x="13338772" y="7148270"/>
              <a:ext cx="4949190" cy="3138170"/>
            </a:xfrm>
            <a:custGeom>
              <a:avLst/>
              <a:gdLst/>
              <a:ahLst/>
              <a:cxnLst/>
              <a:rect l="l" t="t" r="r" b="b"/>
              <a:pathLst>
                <a:path w="4949190" h="3138170">
                  <a:moveTo>
                    <a:pt x="3804005" y="665962"/>
                  </a:moveTo>
                  <a:lnTo>
                    <a:pt x="3138030" y="0"/>
                  </a:lnTo>
                  <a:lnTo>
                    <a:pt x="0" y="3138170"/>
                  </a:lnTo>
                  <a:lnTo>
                    <a:pt x="1331683" y="3138170"/>
                  </a:lnTo>
                  <a:lnTo>
                    <a:pt x="3804005" y="665962"/>
                  </a:lnTo>
                  <a:close/>
                </a:path>
                <a:path w="4949190" h="3138170">
                  <a:moveTo>
                    <a:pt x="4949164" y="1032344"/>
                  </a:moveTo>
                  <a:lnTo>
                    <a:pt x="2843466" y="3138170"/>
                  </a:lnTo>
                  <a:lnTo>
                    <a:pt x="3839337" y="3138170"/>
                  </a:lnTo>
                  <a:lnTo>
                    <a:pt x="4949164" y="2028342"/>
                  </a:lnTo>
                  <a:lnTo>
                    <a:pt x="4949164" y="1032344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>
            <a:extLst>
              <a:ext uri="{FF2B5EF4-FFF2-40B4-BE49-F238E27FC236}">
                <a16:creationId xmlns:a16="http://schemas.microsoft.com/office/drawing/2014/main" id="{BF3B71FB-D630-AB9A-5444-3A38F6D8F6E6}"/>
              </a:ext>
            </a:extLst>
          </p:cNvPr>
          <p:cNvGrpSpPr/>
          <p:nvPr/>
        </p:nvGrpSpPr>
        <p:grpSpPr>
          <a:xfrm>
            <a:off x="7260" y="16265"/>
            <a:ext cx="2966085" cy="2343150"/>
            <a:chOff x="7260" y="16265"/>
            <a:chExt cx="2966085" cy="2343150"/>
          </a:xfrm>
        </p:grpSpPr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02D63620-A921-2BF0-E58C-2F6B742FFE13}"/>
                </a:ext>
              </a:extLst>
            </p:cNvPr>
            <p:cNvSpPr/>
            <p:nvPr/>
          </p:nvSpPr>
          <p:spPr>
            <a:xfrm>
              <a:off x="7260" y="16265"/>
              <a:ext cx="2604770" cy="1755775"/>
            </a:xfrm>
            <a:custGeom>
              <a:avLst/>
              <a:gdLst/>
              <a:ahLst/>
              <a:cxnLst/>
              <a:rect l="l" t="t" r="r" b="b"/>
              <a:pathLst>
                <a:path w="2604770" h="1755775">
                  <a:moveTo>
                    <a:pt x="995816" y="1755602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2604387" y="0"/>
                  </a:lnTo>
                  <a:lnTo>
                    <a:pt x="995816" y="1755602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1E161B67-7AE1-F478-7C76-45D32B49A39A}"/>
                </a:ext>
              </a:extLst>
            </p:cNvPr>
            <p:cNvSpPr/>
            <p:nvPr/>
          </p:nvSpPr>
          <p:spPr>
            <a:xfrm>
              <a:off x="7260" y="16265"/>
              <a:ext cx="1480185" cy="1751964"/>
            </a:xfrm>
            <a:custGeom>
              <a:avLst/>
              <a:gdLst/>
              <a:ahLst/>
              <a:cxnLst/>
              <a:rect l="l" t="t" r="r" b="b"/>
              <a:pathLst>
                <a:path w="1480185" h="1751964">
                  <a:moveTo>
                    <a:pt x="992646" y="1751945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385988" y="0"/>
                  </a:lnTo>
                  <a:lnTo>
                    <a:pt x="1479582" y="1220387"/>
                  </a:lnTo>
                  <a:lnTo>
                    <a:pt x="992646" y="1751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1E378E08-BAC6-6435-8BE5-B993D3346CA2}"/>
                </a:ext>
              </a:extLst>
            </p:cNvPr>
            <p:cNvSpPr/>
            <p:nvPr/>
          </p:nvSpPr>
          <p:spPr>
            <a:xfrm>
              <a:off x="7260" y="16265"/>
              <a:ext cx="2966085" cy="2343150"/>
            </a:xfrm>
            <a:custGeom>
              <a:avLst/>
              <a:gdLst/>
              <a:ahLst/>
              <a:cxnLst/>
              <a:rect l="l" t="t" r="r" b="b"/>
              <a:pathLst>
                <a:path w="2966085" h="2343150">
                  <a:moveTo>
                    <a:pt x="818632" y="2343149"/>
                  </a:moveTo>
                  <a:lnTo>
                    <a:pt x="813101" y="2343149"/>
                  </a:lnTo>
                  <a:lnTo>
                    <a:pt x="0" y="1455930"/>
                  </a:lnTo>
                  <a:lnTo>
                    <a:pt x="0" y="1054580"/>
                  </a:lnTo>
                  <a:lnTo>
                    <a:pt x="815867" y="1944817"/>
                  </a:lnTo>
                  <a:lnTo>
                    <a:pt x="2604143" y="0"/>
                  </a:lnTo>
                  <a:lnTo>
                    <a:pt x="2965505" y="0"/>
                  </a:lnTo>
                  <a:lnTo>
                    <a:pt x="818632" y="2343149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>
            <a:extLst>
              <a:ext uri="{FF2B5EF4-FFF2-40B4-BE49-F238E27FC236}">
                <a16:creationId xmlns:a16="http://schemas.microsoft.com/office/drawing/2014/main" id="{37521DEF-3F9A-B4C7-A31F-09089426FB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053420" y="1079562"/>
            <a:ext cx="15800119" cy="1064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030"/>
              </a:lnSpc>
              <a:spcBef>
                <a:spcPts val="100"/>
              </a:spcBef>
            </a:pPr>
            <a:r>
              <a:rPr lang="en-US" sz="3200" dirty="0">
                <a:latin typeface="Arial Rounded MT Bold" panose="020F0704030504030204" pitchFamily="34" charset="0"/>
              </a:rPr>
              <a:t>Faktor yang </a:t>
            </a:r>
            <a:r>
              <a:rPr lang="en-US" sz="3200" dirty="0" err="1">
                <a:latin typeface="Arial Rounded MT Bold" panose="020F0704030504030204" pitchFamily="34" charset="0"/>
              </a:rPr>
              <a:t>mempengaruhi</a:t>
            </a:r>
            <a:r>
              <a:rPr lang="en-US" sz="3200" dirty="0">
                <a:latin typeface="Arial Rounded MT Bold" panose="020F0704030504030204" pitchFamily="34" charset="0"/>
              </a:rPr>
              <a:t> </a:t>
            </a:r>
            <a:r>
              <a:rPr lang="en-ID" sz="3200" i="1" dirty="0">
                <a:latin typeface="Arial Rounded MT Bold" panose="020F0704030504030204" pitchFamily="34" charset="0"/>
              </a:rPr>
              <a:t>Clinical Decision Making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dalam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Keperawatan</a:t>
            </a:r>
            <a:endParaRPr sz="3200" b="1" spc="-10" dirty="0">
              <a:solidFill>
                <a:srgbClr val="FFFFFF"/>
              </a:solidFill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AA69E90-080C-F771-94AA-06872621DFDC}"/>
              </a:ext>
            </a:extLst>
          </p:cNvPr>
          <p:cNvSpPr txBox="1"/>
          <p:nvPr/>
        </p:nvSpPr>
        <p:spPr>
          <a:xfrm>
            <a:off x="2246673" y="2596201"/>
            <a:ext cx="13639798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b="1" dirty="0">
                <a:solidFill>
                  <a:schemeClr val="bg1"/>
                </a:solidFill>
              </a:rPr>
              <a:t>5. </a:t>
            </a:r>
            <a:r>
              <a:rPr lang="en-ID" sz="2800" b="1" dirty="0" err="1">
                <a:solidFill>
                  <a:schemeClr val="bg1"/>
                </a:solidFill>
              </a:rPr>
              <a:t>Ketersediaan</a:t>
            </a:r>
            <a:r>
              <a:rPr lang="en-ID" sz="2800" b="1" dirty="0">
                <a:solidFill>
                  <a:schemeClr val="bg1"/>
                </a:solidFill>
              </a:rPr>
              <a:t> </a:t>
            </a:r>
            <a:r>
              <a:rPr lang="en-ID" sz="2800" b="1" dirty="0" err="1">
                <a:solidFill>
                  <a:schemeClr val="bg1"/>
                </a:solidFill>
              </a:rPr>
              <a:t>Informasi</a:t>
            </a:r>
            <a:r>
              <a:rPr lang="en-ID" sz="2800" b="1" dirty="0">
                <a:solidFill>
                  <a:schemeClr val="bg1"/>
                </a:solidFill>
              </a:rPr>
              <a:t> dan Data </a:t>
            </a:r>
            <a:r>
              <a:rPr lang="en-ID" sz="2800" b="1" dirty="0" err="1">
                <a:solidFill>
                  <a:schemeClr val="bg1"/>
                </a:solidFill>
              </a:rPr>
              <a:t>Pasien</a:t>
            </a:r>
            <a:endParaRPr lang="en-ID" sz="2800" b="1" dirty="0">
              <a:solidFill>
                <a:schemeClr val="bg1"/>
              </a:solidFill>
            </a:endParaRPr>
          </a:p>
          <a:p>
            <a:r>
              <a:rPr lang="en-ID" sz="2800" dirty="0">
                <a:solidFill>
                  <a:schemeClr val="bg1"/>
                </a:solidFill>
              </a:rPr>
              <a:t>Keputusan </a:t>
            </a:r>
            <a:r>
              <a:rPr lang="en-ID" sz="2800" dirty="0" err="1">
                <a:solidFill>
                  <a:schemeClr val="bg1"/>
                </a:solidFill>
              </a:rPr>
              <a:t>klinis</a:t>
            </a:r>
            <a:r>
              <a:rPr lang="en-ID" sz="2800" dirty="0">
                <a:solidFill>
                  <a:schemeClr val="bg1"/>
                </a:solidFill>
              </a:rPr>
              <a:t> yang </a:t>
            </a:r>
            <a:r>
              <a:rPr lang="en-ID" sz="2800" dirty="0" err="1">
                <a:solidFill>
                  <a:schemeClr val="bg1"/>
                </a:solidFill>
              </a:rPr>
              <a:t>tepat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membutuhkan</a:t>
            </a:r>
            <a:r>
              <a:rPr lang="en-ID" sz="2800" dirty="0">
                <a:solidFill>
                  <a:schemeClr val="bg1"/>
                </a:solidFill>
              </a:rPr>
              <a:t> data yang </a:t>
            </a:r>
            <a:r>
              <a:rPr lang="en-ID" sz="2800" dirty="0" err="1">
                <a:solidFill>
                  <a:schemeClr val="bg1"/>
                </a:solidFill>
              </a:rPr>
              <a:t>lengkap</a:t>
            </a:r>
            <a:r>
              <a:rPr lang="en-ID" sz="2800" dirty="0">
                <a:solidFill>
                  <a:schemeClr val="bg1"/>
                </a:solidFill>
              </a:rPr>
              <a:t> dan </a:t>
            </a:r>
            <a:r>
              <a:rPr lang="en-ID" sz="2800" dirty="0" err="1">
                <a:solidFill>
                  <a:schemeClr val="bg1"/>
                </a:solidFill>
              </a:rPr>
              <a:t>akurat</a:t>
            </a:r>
            <a:r>
              <a:rPr lang="en-ID" sz="2800" dirty="0">
                <a:solidFill>
                  <a:schemeClr val="bg1"/>
                </a:solidFill>
              </a:rPr>
              <a:t>. </a:t>
            </a:r>
            <a:r>
              <a:rPr lang="en-ID" sz="2800" dirty="0" err="1">
                <a:solidFill>
                  <a:schemeClr val="bg1"/>
                </a:solidFill>
              </a:rPr>
              <a:t>Informasi</a:t>
            </a:r>
            <a:r>
              <a:rPr lang="en-ID" sz="2800" dirty="0">
                <a:solidFill>
                  <a:schemeClr val="bg1"/>
                </a:solidFill>
              </a:rPr>
              <a:t> yang </a:t>
            </a:r>
            <a:r>
              <a:rPr lang="en-ID" sz="2800" dirty="0" err="1">
                <a:solidFill>
                  <a:schemeClr val="bg1"/>
                </a:solidFill>
              </a:rPr>
              <a:t>diperoleh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dari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hasil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pengkajian</a:t>
            </a:r>
            <a:r>
              <a:rPr lang="en-ID" sz="2800" dirty="0">
                <a:solidFill>
                  <a:schemeClr val="bg1"/>
                </a:solidFill>
              </a:rPr>
              <a:t>, </a:t>
            </a:r>
            <a:r>
              <a:rPr lang="en-ID" sz="2800" dirty="0" err="1">
                <a:solidFill>
                  <a:schemeClr val="bg1"/>
                </a:solidFill>
              </a:rPr>
              <a:t>rekam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medis</a:t>
            </a:r>
            <a:r>
              <a:rPr lang="en-ID" sz="2800" dirty="0">
                <a:solidFill>
                  <a:schemeClr val="bg1"/>
                </a:solidFill>
              </a:rPr>
              <a:t>, </a:t>
            </a:r>
            <a:r>
              <a:rPr lang="en-ID" sz="2800" dirty="0" err="1">
                <a:solidFill>
                  <a:schemeClr val="bg1"/>
                </a:solidFill>
              </a:rPr>
              <a:t>pemeriksaan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penunjang</a:t>
            </a:r>
            <a:r>
              <a:rPr lang="en-ID" sz="2800" dirty="0">
                <a:solidFill>
                  <a:schemeClr val="bg1"/>
                </a:solidFill>
              </a:rPr>
              <a:t>, </a:t>
            </a:r>
            <a:r>
              <a:rPr lang="en-ID" sz="2800" dirty="0" err="1">
                <a:solidFill>
                  <a:schemeClr val="bg1"/>
                </a:solidFill>
              </a:rPr>
              <a:t>serta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komunikasi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dengan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pasien</a:t>
            </a:r>
            <a:r>
              <a:rPr lang="en-ID" sz="2800" dirty="0">
                <a:solidFill>
                  <a:schemeClr val="bg1"/>
                </a:solidFill>
              </a:rPr>
              <a:t> dan </a:t>
            </a:r>
            <a:r>
              <a:rPr lang="en-ID" sz="2800" dirty="0" err="1">
                <a:solidFill>
                  <a:schemeClr val="bg1"/>
                </a:solidFill>
              </a:rPr>
              <a:t>keluarga</a:t>
            </a:r>
            <a:r>
              <a:rPr lang="en-ID" sz="2800" dirty="0">
                <a:solidFill>
                  <a:schemeClr val="bg1"/>
                </a:solidFill>
              </a:rPr>
              <a:t> sangat </a:t>
            </a:r>
            <a:r>
              <a:rPr lang="en-ID" sz="2800" dirty="0" err="1">
                <a:solidFill>
                  <a:schemeClr val="bg1"/>
                </a:solidFill>
              </a:rPr>
              <a:t>berperan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dalam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menentukan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keputusan</a:t>
            </a:r>
            <a:r>
              <a:rPr lang="en-ID" sz="2800" dirty="0">
                <a:solidFill>
                  <a:schemeClr val="bg1"/>
                </a:solidFill>
              </a:rPr>
              <a:t> yang </a:t>
            </a:r>
            <a:r>
              <a:rPr lang="en-ID" sz="2800" dirty="0" err="1">
                <a:solidFill>
                  <a:schemeClr val="bg1"/>
                </a:solidFill>
              </a:rPr>
              <a:t>tepat</a:t>
            </a:r>
            <a:r>
              <a:rPr lang="en-ID" sz="2800" dirty="0">
                <a:solidFill>
                  <a:schemeClr val="bg1"/>
                </a:solidFill>
              </a:rPr>
              <a:t>.</a:t>
            </a:r>
          </a:p>
          <a:p>
            <a:endParaRPr lang="en-ID" sz="2800" dirty="0">
              <a:solidFill>
                <a:schemeClr val="bg1"/>
              </a:solidFill>
            </a:endParaRPr>
          </a:p>
          <a:p>
            <a:r>
              <a:rPr lang="en-ID" sz="2800" b="1" dirty="0">
                <a:solidFill>
                  <a:schemeClr val="bg1"/>
                </a:solidFill>
              </a:rPr>
              <a:t>6. </a:t>
            </a:r>
            <a:r>
              <a:rPr lang="en-ID" sz="2800" b="1" dirty="0" err="1">
                <a:solidFill>
                  <a:schemeClr val="bg1"/>
                </a:solidFill>
              </a:rPr>
              <a:t>Lingkungan</a:t>
            </a:r>
            <a:r>
              <a:rPr lang="en-ID" sz="2800" b="1" dirty="0">
                <a:solidFill>
                  <a:schemeClr val="bg1"/>
                </a:solidFill>
              </a:rPr>
              <a:t> dan Beban </a:t>
            </a:r>
            <a:r>
              <a:rPr lang="en-ID" sz="2800" b="1" dirty="0" err="1">
                <a:solidFill>
                  <a:schemeClr val="bg1"/>
                </a:solidFill>
              </a:rPr>
              <a:t>Kerja</a:t>
            </a:r>
            <a:endParaRPr lang="en-ID" sz="2800" b="1" dirty="0">
              <a:solidFill>
                <a:schemeClr val="bg1"/>
              </a:solidFill>
            </a:endParaRPr>
          </a:p>
          <a:p>
            <a:r>
              <a:rPr lang="en-ID" sz="2800" dirty="0" err="1">
                <a:solidFill>
                  <a:schemeClr val="bg1"/>
                </a:solidFill>
              </a:rPr>
              <a:t>Lingkungan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kerja</a:t>
            </a:r>
            <a:r>
              <a:rPr lang="en-ID" sz="2800" dirty="0">
                <a:solidFill>
                  <a:schemeClr val="bg1"/>
                </a:solidFill>
              </a:rPr>
              <a:t> yang </a:t>
            </a:r>
            <a:r>
              <a:rPr lang="en-ID" sz="2800" dirty="0" err="1">
                <a:solidFill>
                  <a:schemeClr val="bg1"/>
                </a:solidFill>
              </a:rPr>
              <a:t>mendukung</a:t>
            </a:r>
            <a:r>
              <a:rPr lang="en-ID" sz="2800" dirty="0">
                <a:solidFill>
                  <a:schemeClr val="bg1"/>
                </a:solidFill>
              </a:rPr>
              <a:t>, </a:t>
            </a:r>
            <a:r>
              <a:rPr lang="en-ID" sz="2800" dirty="0" err="1">
                <a:solidFill>
                  <a:schemeClr val="bg1"/>
                </a:solidFill>
              </a:rPr>
              <a:t>termasuk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ketersediaan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fasilitas</a:t>
            </a:r>
            <a:r>
              <a:rPr lang="en-ID" sz="2800" dirty="0">
                <a:solidFill>
                  <a:schemeClr val="bg1"/>
                </a:solidFill>
              </a:rPr>
              <a:t>, </a:t>
            </a:r>
            <a:r>
              <a:rPr lang="en-ID" sz="2800" dirty="0" err="1">
                <a:solidFill>
                  <a:schemeClr val="bg1"/>
                </a:solidFill>
              </a:rPr>
              <a:t>alat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kesehatan</a:t>
            </a:r>
            <a:r>
              <a:rPr lang="en-ID" sz="2800" dirty="0">
                <a:solidFill>
                  <a:schemeClr val="bg1"/>
                </a:solidFill>
              </a:rPr>
              <a:t>, </a:t>
            </a:r>
            <a:r>
              <a:rPr lang="en-ID" sz="2800" dirty="0" err="1">
                <a:solidFill>
                  <a:schemeClr val="bg1"/>
                </a:solidFill>
              </a:rPr>
              <a:t>serta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jumlah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tenaga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kesehatan</a:t>
            </a:r>
            <a:r>
              <a:rPr lang="en-ID" sz="2800" dirty="0">
                <a:solidFill>
                  <a:schemeClr val="bg1"/>
                </a:solidFill>
              </a:rPr>
              <a:t> yang </a:t>
            </a:r>
            <a:r>
              <a:rPr lang="en-ID" sz="2800" dirty="0" err="1">
                <a:solidFill>
                  <a:schemeClr val="bg1"/>
                </a:solidFill>
              </a:rPr>
              <a:t>memadai</a:t>
            </a:r>
            <a:r>
              <a:rPr lang="en-ID" sz="2800" dirty="0">
                <a:solidFill>
                  <a:schemeClr val="bg1"/>
                </a:solidFill>
              </a:rPr>
              <a:t>, </a:t>
            </a:r>
            <a:r>
              <a:rPr lang="en-ID" sz="2800" dirty="0" err="1">
                <a:solidFill>
                  <a:schemeClr val="bg1"/>
                </a:solidFill>
              </a:rPr>
              <a:t>dapat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membantu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perawat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dalam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mengambil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keputusan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secara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efektif</a:t>
            </a:r>
            <a:r>
              <a:rPr lang="en-ID" sz="2800" dirty="0">
                <a:solidFill>
                  <a:schemeClr val="bg1"/>
                </a:solidFill>
              </a:rPr>
              <a:t>. </a:t>
            </a:r>
            <a:r>
              <a:rPr lang="en-ID" sz="2800" dirty="0" err="1">
                <a:solidFill>
                  <a:schemeClr val="bg1"/>
                </a:solidFill>
              </a:rPr>
              <a:t>Sebaliknya</a:t>
            </a:r>
            <a:r>
              <a:rPr lang="en-ID" sz="2800" dirty="0">
                <a:solidFill>
                  <a:schemeClr val="bg1"/>
                </a:solidFill>
              </a:rPr>
              <a:t>, </a:t>
            </a:r>
            <a:r>
              <a:rPr lang="en-ID" sz="2800" dirty="0" err="1">
                <a:solidFill>
                  <a:schemeClr val="bg1"/>
                </a:solidFill>
              </a:rPr>
              <a:t>beban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kerja</a:t>
            </a:r>
            <a:r>
              <a:rPr lang="en-ID" sz="2800" dirty="0">
                <a:solidFill>
                  <a:schemeClr val="bg1"/>
                </a:solidFill>
              </a:rPr>
              <a:t> yang </a:t>
            </a:r>
            <a:r>
              <a:rPr lang="en-ID" sz="2800" dirty="0" err="1">
                <a:solidFill>
                  <a:schemeClr val="bg1"/>
                </a:solidFill>
              </a:rPr>
              <a:t>tinggi</a:t>
            </a:r>
            <a:r>
              <a:rPr lang="en-ID" sz="2800" dirty="0">
                <a:solidFill>
                  <a:schemeClr val="bg1"/>
                </a:solidFill>
              </a:rPr>
              <a:t> dan </a:t>
            </a:r>
            <a:r>
              <a:rPr lang="en-ID" sz="2800" dirty="0" err="1">
                <a:solidFill>
                  <a:schemeClr val="bg1"/>
                </a:solidFill>
              </a:rPr>
              <a:t>kondisi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kerja</a:t>
            </a:r>
            <a:r>
              <a:rPr lang="en-ID" sz="2800" dirty="0">
                <a:solidFill>
                  <a:schemeClr val="bg1"/>
                </a:solidFill>
              </a:rPr>
              <a:t> yang </a:t>
            </a:r>
            <a:r>
              <a:rPr lang="en-ID" sz="2800" dirty="0" err="1">
                <a:solidFill>
                  <a:schemeClr val="bg1"/>
                </a:solidFill>
              </a:rPr>
              <a:t>kurang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mendukung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dapat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mempengaruhi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kualitas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pengambilan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keputusan</a:t>
            </a:r>
            <a:r>
              <a:rPr lang="en-ID" sz="2800" dirty="0">
                <a:solidFill>
                  <a:schemeClr val="bg1"/>
                </a:solidFill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4696947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150B6-07A1-C81A-DFAB-F7ABFBDE1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D9EB583-9DE6-FB8D-6D92-F53B379D998A}"/>
              </a:ext>
            </a:extLst>
          </p:cNvPr>
          <p:cNvSpPr/>
          <p:nvPr/>
        </p:nvSpPr>
        <p:spPr>
          <a:xfrm>
            <a:off x="-15240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A52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74174C8D-2C03-9EF8-0210-35ABF52C1277}"/>
              </a:ext>
            </a:extLst>
          </p:cNvPr>
          <p:cNvSpPr/>
          <p:nvPr/>
        </p:nvSpPr>
        <p:spPr>
          <a:xfrm>
            <a:off x="1546945" y="1510727"/>
            <a:ext cx="0" cy="2837180"/>
          </a:xfrm>
          <a:custGeom>
            <a:avLst/>
            <a:gdLst/>
            <a:ahLst/>
            <a:cxnLst/>
            <a:rect l="l" t="t" r="r" b="b"/>
            <a:pathLst>
              <a:path h="2837179">
                <a:moveTo>
                  <a:pt x="0" y="2836713"/>
                </a:moveTo>
                <a:lnTo>
                  <a:pt x="0" y="0"/>
                </a:lnTo>
              </a:path>
            </a:pathLst>
          </a:custGeom>
          <a:ln w="114299">
            <a:solidFill>
              <a:srgbClr val="BEC6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60B736F2-713B-8CD0-06E7-0CA3E3FD40EA}"/>
              </a:ext>
            </a:extLst>
          </p:cNvPr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FCE21B85-F3F4-B86E-A0E9-39108A7DB4F5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DD89D54E-041B-EC61-8D0B-441C96ED30A8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>
            <a:extLst>
              <a:ext uri="{FF2B5EF4-FFF2-40B4-BE49-F238E27FC236}">
                <a16:creationId xmlns:a16="http://schemas.microsoft.com/office/drawing/2014/main" id="{F237788A-6734-3D88-F4D0-8D3E47451771}"/>
              </a:ext>
            </a:extLst>
          </p:cNvPr>
          <p:cNvGrpSpPr/>
          <p:nvPr/>
        </p:nvGrpSpPr>
        <p:grpSpPr>
          <a:xfrm>
            <a:off x="12243540" y="5143818"/>
            <a:ext cx="6044565" cy="5142865"/>
            <a:chOff x="12243540" y="5143818"/>
            <a:chExt cx="6044565" cy="5142865"/>
          </a:xfrm>
        </p:grpSpPr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09A1386A-10E6-20C9-A285-7F26C354C446}"/>
                </a:ext>
              </a:extLst>
            </p:cNvPr>
            <p:cNvSpPr/>
            <p:nvPr/>
          </p:nvSpPr>
          <p:spPr>
            <a:xfrm>
              <a:off x="12243540" y="5894558"/>
              <a:ext cx="5057775" cy="4392295"/>
            </a:xfrm>
            <a:custGeom>
              <a:avLst/>
              <a:gdLst/>
              <a:ahLst/>
              <a:cxnLst/>
              <a:rect l="l" t="t" r="r" b="b"/>
              <a:pathLst>
                <a:path w="5057775" h="4392295">
                  <a:moveTo>
                    <a:pt x="0" y="4391869"/>
                  </a:moveTo>
                  <a:lnTo>
                    <a:pt x="1331685" y="4391869"/>
                  </a:lnTo>
                  <a:lnTo>
                    <a:pt x="5057712" y="665968"/>
                  </a:lnTo>
                  <a:lnTo>
                    <a:pt x="4391744" y="0"/>
                  </a:lnTo>
                  <a:lnTo>
                    <a:pt x="0" y="439186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56542371-A19C-FF84-6437-55C1185B0E42}"/>
                </a:ext>
              </a:extLst>
            </p:cNvPr>
            <p:cNvSpPr/>
            <p:nvPr/>
          </p:nvSpPr>
          <p:spPr>
            <a:xfrm>
              <a:off x="15150910" y="5143829"/>
              <a:ext cx="3137535" cy="4509135"/>
            </a:xfrm>
            <a:custGeom>
              <a:avLst/>
              <a:gdLst/>
              <a:ahLst/>
              <a:cxnLst/>
              <a:rect l="l" t="t" r="r" b="b"/>
              <a:pathLst>
                <a:path w="3137534" h="4509134">
                  <a:moveTo>
                    <a:pt x="3137027" y="1235341"/>
                  </a:moveTo>
                  <a:lnTo>
                    <a:pt x="529628" y="3842613"/>
                  </a:lnTo>
                  <a:lnTo>
                    <a:pt x="1195590" y="4508589"/>
                  </a:lnTo>
                  <a:lnTo>
                    <a:pt x="3137027" y="2567152"/>
                  </a:lnTo>
                  <a:lnTo>
                    <a:pt x="3137027" y="1235341"/>
                  </a:lnTo>
                  <a:close/>
                </a:path>
                <a:path w="3137534" h="4509134">
                  <a:moveTo>
                    <a:pt x="3137027" y="0"/>
                  </a:moveTo>
                  <a:lnTo>
                    <a:pt x="0" y="3137027"/>
                  </a:lnTo>
                  <a:lnTo>
                    <a:pt x="267512" y="3404552"/>
                  </a:lnTo>
                  <a:lnTo>
                    <a:pt x="3137027" y="535165"/>
                  </a:lnTo>
                  <a:lnTo>
                    <a:pt x="3137027" y="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0BFA362B-D689-AAC9-6B11-2979FAB947E7}"/>
                </a:ext>
              </a:extLst>
            </p:cNvPr>
            <p:cNvSpPr/>
            <p:nvPr/>
          </p:nvSpPr>
          <p:spPr>
            <a:xfrm>
              <a:off x="16997007" y="8995493"/>
              <a:ext cx="1290955" cy="1290955"/>
            </a:xfrm>
            <a:custGeom>
              <a:avLst/>
              <a:gdLst/>
              <a:ahLst/>
              <a:cxnLst/>
              <a:rect l="l" t="t" r="r" b="b"/>
              <a:pathLst>
                <a:path w="1290955" h="1290954">
                  <a:moveTo>
                    <a:pt x="0" y="1290934"/>
                  </a:moveTo>
                  <a:lnTo>
                    <a:pt x="535164" y="1290934"/>
                  </a:lnTo>
                  <a:lnTo>
                    <a:pt x="1290934" y="535164"/>
                  </a:lnTo>
                  <a:lnTo>
                    <a:pt x="1290934" y="0"/>
                  </a:lnTo>
                  <a:lnTo>
                    <a:pt x="0" y="1290934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21ECDF4E-1FA4-E0D4-4A8B-FDEF73CDC0F2}"/>
                </a:ext>
              </a:extLst>
            </p:cNvPr>
            <p:cNvSpPr/>
            <p:nvPr/>
          </p:nvSpPr>
          <p:spPr>
            <a:xfrm>
              <a:off x="13338772" y="7148270"/>
              <a:ext cx="4949190" cy="3138170"/>
            </a:xfrm>
            <a:custGeom>
              <a:avLst/>
              <a:gdLst/>
              <a:ahLst/>
              <a:cxnLst/>
              <a:rect l="l" t="t" r="r" b="b"/>
              <a:pathLst>
                <a:path w="4949190" h="3138170">
                  <a:moveTo>
                    <a:pt x="3804005" y="665962"/>
                  </a:moveTo>
                  <a:lnTo>
                    <a:pt x="3138030" y="0"/>
                  </a:lnTo>
                  <a:lnTo>
                    <a:pt x="0" y="3138170"/>
                  </a:lnTo>
                  <a:lnTo>
                    <a:pt x="1331683" y="3138170"/>
                  </a:lnTo>
                  <a:lnTo>
                    <a:pt x="3804005" y="665962"/>
                  </a:lnTo>
                  <a:close/>
                </a:path>
                <a:path w="4949190" h="3138170">
                  <a:moveTo>
                    <a:pt x="4949164" y="1032344"/>
                  </a:moveTo>
                  <a:lnTo>
                    <a:pt x="2843466" y="3138170"/>
                  </a:lnTo>
                  <a:lnTo>
                    <a:pt x="3839337" y="3138170"/>
                  </a:lnTo>
                  <a:lnTo>
                    <a:pt x="4949164" y="2028342"/>
                  </a:lnTo>
                  <a:lnTo>
                    <a:pt x="4949164" y="1032344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>
            <a:extLst>
              <a:ext uri="{FF2B5EF4-FFF2-40B4-BE49-F238E27FC236}">
                <a16:creationId xmlns:a16="http://schemas.microsoft.com/office/drawing/2014/main" id="{1D2B6AE3-E16B-84C3-EB72-5DE6B0C04112}"/>
              </a:ext>
            </a:extLst>
          </p:cNvPr>
          <p:cNvGrpSpPr/>
          <p:nvPr/>
        </p:nvGrpSpPr>
        <p:grpSpPr>
          <a:xfrm>
            <a:off x="7260" y="16265"/>
            <a:ext cx="2966085" cy="2343150"/>
            <a:chOff x="7260" y="16265"/>
            <a:chExt cx="2966085" cy="2343150"/>
          </a:xfrm>
        </p:grpSpPr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F8376CAA-7ADA-C9BF-B644-7CE32033BD8E}"/>
                </a:ext>
              </a:extLst>
            </p:cNvPr>
            <p:cNvSpPr/>
            <p:nvPr/>
          </p:nvSpPr>
          <p:spPr>
            <a:xfrm>
              <a:off x="7260" y="16265"/>
              <a:ext cx="2604770" cy="1755775"/>
            </a:xfrm>
            <a:custGeom>
              <a:avLst/>
              <a:gdLst/>
              <a:ahLst/>
              <a:cxnLst/>
              <a:rect l="l" t="t" r="r" b="b"/>
              <a:pathLst>
                <a:path w="2604770" h="1755775">
                  <a:moveTo>
                    <a:pt x="995816" y="1755602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2604387" y="0"/>
                  </a:lnTo>
                  <a:lnTo>
                    <a:pt x="995816" y="1755602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ACE0E9CB-25CF-9B57-411B-05BD9BDF959E}"/>
                </a:ext>
              </a:extLst>
            </p:cNvPr>
            <p:cNvSpPr/>
            <p:nvPr/>
          </p:nvSpPr>
          <p:spPr>
            <a:xfrm>
              <a:off x="7260" y="16265"/>
              <a:ext cx="1480185" cy="1751964"/>
            </a:xfrm>
            <a:custGeom>
              <a:avLst/>
              <a:gdLst/>
              <a:ahLst/>
              <a:cxnLst/>
              <a:rect l="l" t="t" r="r" b="b"/>
              <a:pathLst>
                <a:path w="1480185" h="1751964">
                  <a:moveTo>
                    <a:pt x="992646" y="1751945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385988" y="0"/>
                  </a:lnTo>
                  <a:lnTo>
                    <a:pt x="1479582" y="1220387"/>
                  </a:lnTo>
                  <a:lnTo>
                    <a:pt x="992646" y="1751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795DCB25-0716-9C7A-9499-98C926ED28D4}"/>
                </a:ext>
              </a:extLst>
            </p:cNvPr>
            <p:cNvSpPr/>
            <p:nvPr/>
          </p:nvSpPr>
          <p:spPr>
            <a:xfrm>
              <a:off x="7260" y="16265"/>
              <a:ext cx="2966085" cy="2343150"/>
            </a:xfrm>
            <a:custGeom>
              <a:avLst/>
              <a:gdLst/>
              <a:ahLst/>
              <a:cxnLst/>
              <a:rect l="l" t="t" r="r" b="b"/>
              <a:pathLst>
                <a:path w="2966085" h="2343150">
                  <a:moveTo>
                    <a:pt x="818632" y="2343149"/>
                  </a:moveTo>
                  <a:lnTo>
                    <a:pt x="813101" y="2343149"/>
                  </a:lnTo>
                  <a:lnTo>
                    <a:pt x="0" y="1455930"/>
                  </a:lnTo>
                  <a:lnTo>
                    <a:pt x="0" y="1054580"/>
                  </a:lnTo>
                  <a:lnTo>
                    <a:pt x="815867" y="1944817"/>
                  </a:lnTo>
                  <a:lnTo>
                    <a:pt x="2604143" y="0"/>
                  </a:lnTo>
                  <a:lnTo>
                    <a:pt x="2965505" y="0"/>
                  </a:lnTo>
                  <a:lnTo>
                    <a:pt x="818632" y="2343149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>
            <a:extLst>
              <a:ext uri="{FF2B5EF4-FFF2-40B4-BE49-F238E27FC236}">
                <a16:creationId xmlns:a16="http://schemas.microsoft.com/office/drawing/2014/main" id="{88939D4B-F90C-7ADE-2EB3-63DEAE033F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053420" y="1079562"/>
            <a:ext cx="15800119" cy="1064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030"/>
              </a:lnSpc>
              <a:spcBef>
                <a:spcPts val="100"/>
              </a:spcBef>
            </a:pPr>
            <a:r>
              <a:rPr lang="en-US" sz="3200" dirty="0">
                <a:latin typeface="Arial Rounded MT Bold" panose="020F0704030504030204" pitchFamily="34" charset="0"/>
              </a:rPr>
              <a:t>Faktor yang </a:t>
            </a:r>
            <a:r>
              <a:rPr lang="en-US" sz="3200" dirty="0" err="1">
                <a:latin typeface="Arial Rounded MT Bold" panose="020F0704030504030204" pitchFamily="34" charset="0"/>
              </a:rPr>
              <a:t>mempengaruhi</a:t>
            </a:r>
            <a:r>
              <a:rPr lang="en-US" sz="3200" dirty="0">
                <a:latin typeface="Arial Rounded MT Bold" panose="020F0704030504030204" pitchFamily="34" charset="0"/>
              </a:rPr>
              <a:t> </a:t>
            </a:r>
            <a:r>
              <a:rPr lang="en-ID" sz="3200" i="1" dirty="0">
                <a:latin typeface="Arial Rounded MT Bold" panose="020F0704030504030204" pitchFamily="34" charset="0"/>
              </a:rPr>
              <a:t>Clinical Decision Making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dalam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Keperawatan</a:t>
            </a:r>
            <a:endParaRPr sz="3200" b="1" spc="-10" dirty="0">
              <a:solidFill>
                <a:srgbClr val="FFFFFF"/>
              </a:solidFill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72102D-034A-DB85-A117-9264E16083DB}"/>
              </a:ext>
            </a:extLst>
          </p:cNvPr>
          <p:cNvSpPr txBox="1"/>
          <p:nvPr/>
        </p:nvSpPr>
        <p:spPr>
          <a:xfrm>
            <a:off x="2209800" y="2705100"/>
            <a:ext cx="12649198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b="1" dirty="0">
                <a:solidFill>
                  <a:schemeClr val="bg1"/>
                </a:solidFill>
              </a:rPr>
              <a:t>7. </a:t>
            </a:r>
            <a:r>
              <a:rPr lang="en-ID" sz="2800" b="1" dirty="0" err="1">
                <a:solidFill>
                  <a:schemeClr val="bg1"/>
                </a:solidFill>
              </a:rPr>
              <a:t>Kolaborasi</a:t>
            </a:r>
            <a:r>
              <a:rPr lang="en-ID" sz="2800" b="1" dirty="0">
                <a:solidFill>
                  <a:schemeClr val="bg1"/>
                </a:solidFill>
              </a:rPr>
              <a:t> </a:t>
            </a:r>
            <a:r>
              <a:rPr lang="en-ID" sz="2800" b="1" dirty="0" err="1">
                <a:solidFill>
                  <a:schemeClr val="bg1"/>
                </a:solidFill>
              </a:rPr>
              <a:t>dengan</a:t>
            </a:r>
            <a:r>
              <a:rPr lang="en-ID" sz="2800" b="1" dirty="0">
                <a:solidFill>
                  <a:schemeClr val="bg1"/>
                </a:solidFill>
              </a:rPr>
              <a:t> Tim Kesehatan</a:t>
            </a:r>
          </a:p>
          <a:p>
            <a:r>
              <a:rPr lang="en-ID" sz="2800" dirty="0">
                <a:solidFill>
                  <a:schemeClr val="bg1"/>
                </a:solidFill>
              </a:rPr>
              <a:t>Dalam </a:t>
            </a:r>
            <a:r>
              <a:rPr lang="en-ID" sz="2800" dirty="0" err="1">
                <a:solidFill>
                  <a:schemeClr val="bg1"/>
                </a:solidFill>
              </a:rPr>
              <a:t>praktik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klinis</a:t>
            </a:r>
            <a:r>
              <a:rPr lang="en-ID" sz="2800" dirty="0">
                <a:solidFill>
                  <a:schemeClr val="bg1"/>
                </a:solidFill>
              </a:rPr>
              <a:t>, </a:t>
            </a:r>
            <a:r>
              <a:rPr lang="en-ID" sz="2800" dirty="0" err="1">
                <a:solidFill>
                  <a:schemeClr val="bg1"/>
                </a:solidFill>
              </a:rPr>
              <a:t>perawat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sering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bekerja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sama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dengan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dokter</a:t>
            </a:r>
            <a:r>
              <a:rPr lang="en-ID" sz="2800" dirty="0">
                <a:solidFill>
                  <a:schemeClr val="bg1"/>
                </a:solidFill>
              </a:rPr>
              <a:t> dan </a:t>
            </a:r>
            <a:r>
              <a:rPr lang="en-ID" sz="2800" dirty="0" err="1">
                <a:solidFill>
                  <a:schemeClr val="bg1"/>
                </a:solidFill>
              </a:rPr>
              <a:t>tenaga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kesehatan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lainnya</a:t>
            </a:r>
            <a:r>
              <a:rPr lang="en-ID" sz="2800" dirty="0">
                <a:solidFill>
                  <a:schemeClr val="bg1"/>
                </a:solidFill>
              </a:rPr>
              <a:t>. </a:t>
            </a:r>
            <a:r>
              <a:rPr lang="en-ID" sz="2800" dirty="0" err="1">
                <a:solidFill>
                  <a:schemeClr val="bg1"/>
                </a:solidFill>
              </a:rPr>
              <a:t>Kolaborasi</a:t>
            </a:r>
            <a:r>
              <a:rPr lang="en-ID" sz="2800" dirty="0">
                <a:solidFill>
                  <a:schemeClr val="bg1"/>
                </a:solidFill>
              </a:rPr>
              <a:t> yang </a:t>
            </a:r>
            <a:r>
              <a:rPr lang="en-ID" sz="2800" dirty="0" err="1">
                <a:solidFill>
                  <a:schemeClr val="bg1"/>
                </a:solidFill>
              </a:rPr>
              <a:t>baik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dalam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tim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kesehatan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dapat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membantu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perawat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memperoleh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informasi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tambahan</a:t>
            </a:r>
            <a:r>
              <a:rPr lang="en-ID" sz="2800" dirty="0">
                <a:solidFill>
                  <a:schemeClr val="bg1"/>
                </a:solidFill>
              </a:rPr>
              <a:t>, </a:t>
            </a:r>
            <a:r>
              <a:rPr lang="en-ID" sz="2800" dirty="0" err="1">
                <a:solidFill>
                  <a:schemeClr val="bg1"/>
                </a:solidFill>
              </a:rPr>
              <a:t>berdiskusi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mengenai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kondisi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pasien</a:t>
            </a:r>
            <a:r>
              <a:rPr lang="en-ID" sz="2800" dirty="0">
                <a:solidFill>
                  <a:schemeClr val="bg1"/>
                </a:solidFill>
              </a:rPr>
              <a:t>, dan </a:t>
            </a:r>
            <a:r>
              <a:rPr lang="en-ID" sz="2800" dirty="0" err="1">
                <a:solidFill>
                  <a:schemeClr val="bg1"/>
                </a:solidFill>
              </a:rPr>
              <a:t>menentukan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keputusan</a:t>
            </a:r>
            <a:r>
              <a:rPr lang="en-ID" sz="2800" dirty="0">
                <a:solidFill>
                  <a:schemeClr val="bg1"/>
                </a:solidFill>
              </a:rPr>
              <a:t> yang </a:t>
            </a:r>
            <a:r>
              <a:rPr lang="en-ID" sz="2800" dirty="0" err="1">
                <a:solidFill>
                  <a:schemeClr val="bg1"/>
                </a:solidFill>
              </a:rPr>
              <a:t>lebih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tepat</a:t>
            </a:r>
            <a:r>
              <a:rPr lang="en-ID" sz="2800" dirty="0">
                <a:solidFill>
                  <a:schemeClr val="bg1"/>
                </a:solidFill>
              </a:rPr>
              <a:t>.</a:t>
            </a:r>
          </a:p>
          <a:p>
            <a:endParaRPr lang="en-ID" sz="2800" dirty="0">
              <a:solidFill>
                <a:schemeClr val="bg1"/>
              </a:solidFill>
            </a:endParaRPr>
          </a:p>
          <a:p>
            <a:r>
              <a:rPr lang="en-ID" sz="2800" b="1" dirty="0">
                <a:solidFill>
                  <a:schemeClr val="bg1"/>
                </a:solidFill>
              </a:rPr>
              <a:t>8. Nilai, Etika, dan </a:t>
            </a:r>
            <a:r>
              <a:rPr lang="en-ID" sz="2800" b="1" dirty="0" err="1">
                <a:solidFill>
                  <a:schemeClr val="bg1"/>
                </a:solidFill>
              </a:rPr>
              <a:t>Sikap</a:t>
            </a:r>
            <a:r>
              <a:rPr lang="en-ID" sz="2800" b="1" dirty="0">
                <a:solidFill>
                  <a:schemeClr val="bg1"/>
                </a:solidFill>
              </a:rPr>
              <a:t> </a:t>
            </a:r>
            <a:r>
              <a:rPr lang="en-ID" sz="2800" b="1" dirty="0" err="1">
                <a:solidFill>
                  <a:schemeClr val="bg1"/>
                </a:solidFill>
              </a:rPr>
              <a:t>Profesional</a:t>
            </a:r>
            <a:endParaRPr lang="en-ID" sz="2800" b="1" dirty="0">
              <a:solidFill>
                <a:schemeClr val="bg1"/>
              </a:solidFill>
            </a:endParaRPr>
          </a:p>
          <a:p>
            <a:r>
              <a:rPr lang="en-ID" sz="2800" dirty="0">
                <a:solidFill>
                  <a:schemeClr val="bg1"/>
                </a:solidFill>
              </a:rPr>
              <a:t>Nilai-</a:t>
            </a:r>
            <a:r>
              <a:rPr lang="en-ID" sz="2800" dirty="0" err="1">
                <a:solidFill>
                  <a:schemeClr val="bg1"/>
                </a:solidFill>
              </a:rPr>
              <a:t>nilai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profesional</a:t>
            </a:r>
            <a:r>
              <a:rPr lang="en-ID" sz="2800" dirty="0">
                <a:solidFill>
                  <a:schemeClr val="bg1"/>
                </a:solidFill>
              </a:rPr>
              <a:t>, </a:t>
            </a:r>
            <a:r>
              <a:rPr lang="en-ID" sz="2800" dirty="0" err="1">
                <a:solidFill>
                  <a:schemeClr val="bg1"/>
                </a:solidFill>
              </a:rPr>
              <a:t>etika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keperawatan</a:t>
            </a:r>
            <a:r>
              <a:rPr lang="en-ID" sz="2800" dirty="0">
                <a:solidFill>
                  <a:schemeClr val="bg1"/>
                </a:solidFill>
              </a:rPr>
              <a:t>, </a:t>
            </a:r>
            <a:r>
              <a:rPr lang="en-ID" sz="2800" dirty="0" err="1">
                <a:solidFill>
                  <a:schemeClr val="bg1"/>
                </a:solidFill>
              </a:rPr>
              <a:t>serta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sikap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tanggung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jawab</a:t>
            </a:r>
            <a:r>
              <a:rPr lang="en-ID" sz="2800" dirty="0">
                <a:solidFill>
                  <a:schemeClr val="bg1"/>
                </a:solidFill>
              </a:rPr>
              <a:t> juga </a:t>
            </a:r>
            <a:r>
              <a:rPr lang="en-ID" sz="2800" dirty="0" err="1">
                <a:solidFill>
                  <a:schemeClr val="bg1"/>
                </a:solidFill>
              </a:rPr>
              <a:t>mempengaruhi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keputusan</a:t>
            </a:r>
            <a:r>
              <a:rPr lang="en-ID" sz="2800" dirty="0">
                <a:solidFill>
                  <a:schemeClr val="bg1"/>
                </a:solidFill>
              </a:rPr>
              <a:t> yang </a:t>
            </a:r>
            <a:r>
              <a:rPr lang="en-ID" sz="2800" dirty="0" err="1">
                <a:solidFill>
                  <a:schemeClr val="bg1"/>
                </a:solidFill>
              </a:rPr>
              <a:t>diambil</a:t>
            </a:r>
            <a:r>
              <a:rPr lang="en-ID" sz="2800" dirty="0">
                <a:solidFill>
                  <a:schemeClr val="bg1"/>
                </a:solidFill>
              </a:rPr>
              <a:t> oleh </a:t>
            </a:r>
            <a:r>
              <a:rPr lang="en-ID" sz="2800" dirty="0" err="1">
                <a:solidFill>
                  <a:schemeClr val="bg1"/>
                </a:solidFill>
              </a:rPr>
              <a:t>perawat</a:t>
            </a:r>
            <a:r>
              <a:rPr lang="en-ID" sz="2800" dirty="0">
                <a:solidFill>
                  <a:schemeClr val="bg1"/>
                </a:solidFill>
              </a:rPr>
              <a:t>. Keputusan </a:t>
            </a:r>
            <a:r>
              <a:rPr lang="en-ID" sz="2800" dirty="0" err="1">
                <a:solidFill>
                  <a:schemeClr val="bg1"/>
                </a:solidFill>
              </a:rPr>
              <a:t>klinis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harus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selalu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mempertimbangkan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keselamatan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pasien</a:t>
            </a:r>
            <a:r>
              <a:rPr lang="en-ID" sz="2800" dirty="0">
                <a:solidFill>
                  <a:schemeClr val="bg1"/>
                </a:solidFill>
              </a:rPr>
              <a:t>, </a:t>
            </a:r>
            <a:r>
              <a:rPr lang="en-ID" sz="2800" dirty="0" err="1">
                <a:solidFill>
                  <a:schemeClr val="bg1"/>
                </a:solidFill>
              </a:rPr>
              <a:t>prinsip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etika</a:t>
            </a:r>
            <a:r>
              <a:rPr lang="en-ID" sz="2800" dirty="0">
                <a:solidFill>
                  <a:schemeClr val="bg1"/>
                </a:solidFill>
              </a:rPr>
              <a:t>, </a:t>
            </a:r>
            <a:r>
              <a:rPr lang="en-ID" sz="2800" dirty="0" err="1">
                <a:solidFill>
                  <a:schemeClr val="bg1"/>
                </a:solidFill>
              </a:rPr>
              <a:t>serta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standar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praktik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keperawatan</a:t>
            </a:r>
            <a:r>
              <a:rPr lang="en-ID" sz="2800" dirty="0">
                <a:solidFill>
                  <a:schemeClr val="bg1"/>
                </a:solidFill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704657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D00D9-71DE-76BF-6F92-D41C0FCE0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83D945E-52E2-9A4D-22C4-ECDED31DD576}"/>
              </a:ext>
            </a:extLst>
          </p:cNvPr>
          <p:cNvSpPr/>
          <p:nvPr/>
        </p:nvSpPr>
        <p:spPr>
          <a:xfrm>
            <a:off x="27039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6F77B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9F23F374-65AD-1C30-4301-C33172F06D13}"/>
              </a:ext>
            </a:extLst>
          </p:cNvPr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61274260-BBE5-1374-604B-9A49C685DFC7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F4A62765-B3D8-67D5-6E4B-71AA6FC005A1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8890F53D-4D9E-086F-8C68-51FF91ADC6CC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8E244680-E999-B40E-03DC-9CF2745948BB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CD715716-84B7-5C09-BCEC-8BCC5DE542D3}"/>
              </a:ext>
            </a:extLst>
          </p:cNvPr>
          <p:cNvSpPr/>
          <p:nvPr/>
        </p:nvSpPr>
        <p:spPr>
          <a:xfrm>
            <a:off x="1705236" y="727844"/>
            <a:ext cx="12755684" cy="754592"/>
          </a:xfrm>
          <a:custGeom>
            <a:avLst/>
            <a:gdLst/>
            <a:ahLst/>
            <a:cxnLst/>
            <a:rect l="l" t="t" r="r" b="b"/>
            <a:pathLst>
              <a:path w="5954395" h="415925">
                <a:moveTo>
                  <a:pt x="5954334" y="415456"/>
                </a:moveTo>
                <a:lnTo>
                  <a:pt x="0" y="415456"/>
                </a:lnTo>
                <a:lnTo>
                  <a:pt x="0" y="0"/>
                </a:lnTo>
                <a:lnTo>
                  <a:pt x="5954334" y="0"/>
                </a:lnTo>
                <a:lnTo>
                  <a:pt x="5954334" y="415456"/>
                </a:lnTo>
                <a:close/>
              </a:path>
            </a:pathLst>
          </a:custGeom>
          <a:solidFill>
            <a:srgbClr val="4A529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" name="object 19">
            <a:extLst>
              <a:ext uri="{FF2B5EF4-FFF2-40B4-BE49-F238E27FC236}">
                <a16:creationId xmlns:a16="http://schemas.microsoft.com/office/drawing/2014/main" id="{19A8E752-8605-24EB-51D2-B791BC5B3AAD}"/>
              </a:ext>
            </a:extLst>
          </p:cNvPr>
          <p:cNvGrpSpPr/>
          <p:nvPr/>
        </p:nvGrpSpPr>
        <p:grpSpPr>
          <a:xfrm>
            <a:off x="391969" y="403237"/>
            <a:ext cx="1998980" cy="1476375"/>
            <a:chOff x="391969" y="403237"/>
            <a:chExt cx="1998980" cy="1476375"/>
          </a:xfrm>
        </p:grpSpPr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DF19BDB6-D23A-AC70-0AFA-5420B4FA3937}"/>
                </a:ext>
              </a:extLst>
            </p:cNvPr>
            <p:cNvSpPr/>
            <p:nvPr/>
          </p:nvSpPr>
          <p:spPr>
            <a:xfrm>
              <a:off x="391969" y="403237"/>
              <a:ext cx="1480185" cy="1476375"/>
            </a:xfrm>
            <a:custGeom>
              <a:avLst/>
              <a:gdLst/>
              <a:ahLst/>
              <a:cxnLst/>
              <a:rect l="l" t="t" r="r" b="b"/>
              <a:pathLst>
                <a:path w="1480185" h="1476375">
                  <a:moveTo>
                    <a:pt x="810661" y="1476374"/>
                  </a:moveTo>
                  <a:lnTo>
                    <a:pt x="669434" y="1476374"/>
                  </a:lnTo>
                  <a:lnTo>
                    <a:pt x="643635" y="1473858"/>
                  </a:lnTo>
                  <a:lnTo>
                    <a:pt x="596780" y="1466208"/>
                  </a:lnTo>
                  <a:lnTo>
                    <a:pt x="550954" y="1455669"/>
                  </a:lnTo>
                  <a:lnTo>
                    <a:pt x="506257" y="1442337"/>
                  </a:lnTo>
                  <a:lnTo>
                    <a:pt x="462786" y="1426310"/>
                  </a:lnTo>
                  <a:lnTo>
                    <a:pt x="420639" y="1407687"/>
                  </a:lnTo>
                  <a:lnTo>
                    <a:pt x="379914" y="1386565"/>
                  </a:lnTo>
                  <a:lnTo>
                    <a:pt x="340709" y="1363043"/>
                  </a:lnTo>
                  <a:lnTo>
                    <a:pt x="303122" y="1337217"/>
                  </a:lnTo>
                  <a:lnTo>
                    <a:pt x="267250" y="1309187"/>
                  </a:lnTo>
                  <a:lnTo>
                    <a:pt x="233192" y="1279049"/>
                  </a:lnTo>
                  <a:lnTo>
                    <a:pt x="201045" y="1246903"/>
                  </a:lnTo>
                  <a:lnTo>
                    <a:pt x="170908" y="1212844"/>
                  </a:lnTo>
                  <a:lnTo>
                    <a:pt x="142877" y="1176973"/>
                  </a:lnTo>
                  <a:lnTo>
                    <a:pt x="117052" y="1139386"/>
                  </a:lnTo>
                  <a:lnTo>
                    <a:pt x="93529" y="1100180"/>
                  </a:lnTo>
                  <a:lnTo>
                    <a:pt x="72408" y="1059456"/>
                  </a:lnTo>
                  <a:lnTo>
                    <a:pt x="53785" y="1017309"/>
                  </a:lnTo>
                  <a:lnTo>
                    <a:pt x="37758" y="973838"/>
                  </a:lnTo>
                  <a:lnTo>
                    <a:pt x="24426" y="929141"/>
                  </a:lnTo>
                  <a:lnTo>
                    <a:pt x="13886" y="883315"/>
                  </a:lnTo>
                  <a:lnTo>
                    <a:pt x="6237" y="836459"/>
                  </a:lnTo>
                  <a:lnTo>
                    <a:pt x="1575" y="788671"/>
                  </a:lnTo>
                  <a:lnTo>
                    <a:pt x="0" y="740047"/>
                  </a:lnTo>
                  <a:lnTo>
                    <a:pt x="1504" y="693624"/>
                  </a:lnTo>
                  <a:lnTo>
                    <a:pt x="6237" y="643636"/>
                  </a:lnTo>
                  <a:lnTo>
                    <a:pt x="13886" y="596780"/>
                  </a:lnTo>
                  <a:lnTo>
                    <a:pt x="24426" y="550954"/>
                  </a:lnTo>
                  <a:lnTo>
                    <a:pt x="37758" y="506257"/>
                  </a:lnTo>
                  <a:lnTo>
                    <a:pt x="53785" y="462786"/>
                  </a:lnTo>
                  <a:lnTo>
                    <a:pt x="72408" y="420639"/>
                  </a:lnTo>
                  <a:lnTo>
                    <a:pt x="93529" y="379914"/>
                  </a:lnTo>
                  <a:lnTo>
                    <a:pt x="117052" y="340709"/>
                  </a:lnTo>
                  <a:lnTo>
                    <a:pt x="142877" y="303122"/>
                  </a:lnTo>
                  <a:lnTo>
                    <a:pt x="170908" y="267250"/>
                  </a:lnTo>
                  <a:lnTo>
                    <a:pt x="201045" y="233192"/>
                  </a:lnTo>
                  <a:lnTo>
                    <a:pt x="233192" y="201045"/>
                  </a:lnTo>
                  <a:lnTo>
                    <a:pt x="267250" y="170908"/>
                  </a:lnTo>
                  <a:lnTo>
                    <a:pt x="303122" y="142877"/>
                  </a:lnTo>
                  <a:lnTo>
                    <a:pt x="340709" y="117052"/>
                  </a:lnTo>
                  <a:lnTo>
                    <a:pt x="379914" y="93529"/>
                  </a:lnTo>
                  <a:lnTo>
                    <a:pt x="420639" y="72408"/>
                  </a:lnTo>
                  <a:lnTo>
                    <a:pt x="462786" y="53785"/>
                  </a:lnTo>
                  <a:lnTo>
                    <a:pt x="506257" y="37758"/>
                  </a:lnTo>
                  <a:lnTo>
                    <a:pt x="550954" y="24426"/>
                  </a:lnTo>
                  <a:lnTo>
                    <a:pt x="596780" y="13886"/>
                  </a:lnTo>
                  <a:lnTo>
                    <a:pt x="643635" y="6237"/>
                  </a:lnTo>
                  <a:lnTo>
                    <a:pt x="691424" y="1575"/>
                  </a:lnTo>
                  <a:lnTo>
                    <a:pt x="740047" y="0"/>
                  </a:lnTo>
                  <a:lnTo>
                    <a:pt x="788671" y="1575"/>
                  </a:lnTo>
                  <a:lnTo>
                    <a:pt x="836459" y="6237"/>
                  </a:lnTo>
                  <a:lnTo>
                    <a:pt x="883315" y="13886"/>
                  </a:lnTo>
                  <a:lnTo>
                    <a:pt x="929141" y="24426"/>
                  </a:lnTo>
                  <a:lnTo>
                    <a:pt x="973838" y="37758"/>
                  </a:lnTo>
                  <a:lnTo>
                    <a:pt x="1017309" y="53785"/>
                  </a:lnTo>
                  <a:lnTo>
                    <a:pt x="1059456" y="72408"/>
                  </a:lnTo>
                  <a:lnTo>
                    <a:pt x="1100180" y="93529"/>
                  </a:lnTo>
                  <a:lnTo>
                    <a:pt x="1139386" y="117052"/>
                  </a:lnTo>
                  <a:lnTo>
                    <a:pt x="1176973" y="142877"/>
                  </a:lnTo>
                  <a:lnTo>
                    <a:pt x="1212844" y="170908"/>
                  </a:lnTo>
                  <a:lnTo>
                    <a:pt x="1246903" y="201045"/>
                  </a:lnTo>
                  <a:lnTo>
                    <a:pt x="1279049" y="233192"/>
                  </a:lnTo>
                  <a:lnTo>
                    <a:pt x="1309187" y="267250"/>
                  </a:lnTo>
                  <a:lnTo>
                    <a:pt x="1337217" y="303122"/>
                  </a:lnTo>
                  <a:lnTo>
                    <a:pt x="1363043" y="340709"/>
                  </a:lnTo>
                  <a:lnTo>
                    <a:pt x="1380631" y="370023"/>
                  </a:lnTo>
                  <a:lnTo>
                    <a:pt x="740047" y="370023"/>
                  </a:lnTo>
                  <a:lnTo>
                    <a:pt x="693703" y="372906"/>
                  </a:lnTo>
                  <a:lnTo>
                    <a:pt x="649057" y="381322"/>
                  </a:lnTo>
                  <a:lnTo>
                    <a:pt x="606458" y="394925"/>
                  </a:lnTo>
                  <a:lnTo>
                    <a:pt x="566257" y="413369"/>
                  </a:lnTo>
                  <a:lnTo>
                    <a:pt x="528802" y="436308"/>
                  </a:lnTo>
                  <a:lnTo>
                    <a:pt x="494444" y="463394"/>
                  </a:lnTo>
                  <a:lnTo>
                    <a:pt x="463533" y="494282"/>
                  </a:lnTo>
                  <a:lnTo>
                    <a:pt x="436418" y="528626"/>
                  </a:lnTo>
                  <a:lnTo>
                    <a:pt x="413448" y="566078"/>
                  </a:lnTo>
                  <a:lnTo>
                    <a:pt x="394975" y="606293"/>
                  </a:lnTo>
                  <a:lnTo>
                    <a:pt x="381346" y="648924"/>
                  </a:lnTo>
                  <a:lnTo>
                    <a:pt x="372912" y="693624"/>
                  </a:lnTo>
                  <a:lnTo>
                    <a:pt x="370023" y="740047"/>
                  </a:lnTo>
                  <a:lnTo>
                    <a:pt x="372906" y="786471"/>
                  </a:lnTo>
                  <a:lnTo>
                    <a:pt x="381322" y="831171"/>
                  </a:lnTo>
                  <a:lnTo>
                    <a:pt x="394925" y="873802"/>
                  </a:lnTo>
                  <a:lnTo>
                    <a:pt x="413369" y="914017"/>
                  </a:lnTo>
                  <a:lnTo>
                    <a:pt x="436308" y="951469"/>
                  </a:lnTo>
                  <a:lnTo>
                    <a:pt x="463394" y="985812"/>
                  </a:lnTo>
                  <a:lnTo>
                    <a:pt x="494282" y="1016701"/>
                  </a:lnTo>
                  <a:lnTo>
                    <a:pt x="528626" y="1043787"/>
                  </a:lnTo>
                  <a:lnTo>
                    <a:pt x="566078" y="1066726"/>
                  </a:lnTo>
                  <a:lnTo>
                    <a:pt x="606293" y="1085170"/>
                  </a:lnTo>
                  <a:lnTo>
                    <a:pt x="648923" y="1098773"/>
                  </a:lnTo>
                  <a:lnTo>
                    <a:pt x="693624" y="1107189"/>
                  </a:lnTo>
                  <a:lnTo>
                    <a:pt x="740047" y="1110071"/>
                  </a:lnTo>
                  <a:lnTo>
                    <a:pt x="1380631" y="1110071"/>
                  </a:lnTo>
                  <a:lnTo>
                    <a:pt x="1363043" y="1139386"/>
                  </a:lnTo>
                  <a:lnTo>
                    <a:pt x="1337217" y="1176973"/>
                  </a:lnTo>
                  <a:lnTo>
                    <a:pt x="1309187" y="1212844"/>
                  </a:lnTo>
                  <a:lnTo>
                    <a:pt x="1279049" y="1246903"/>
                  </a:lnTo>
                  <a:lnTo>
                    <a:pt x="1246903" y="1279049"/>
                  </a:lnTo>
                  <a:lnTo>
                    <a:pt x="1212844" y="1309187"/>
                  </a:lnTo>
                  <a:lnTo>
                    <a:pt x="1176973" y="1337217"/>
                  </a:lnTo>
                  <a:lnTo>
                    <a:pt x="1139386" y="1363043"/>
                  </a:lnTo>
                  <a:lnTo>
                    <a:pt x="1100180" y="1386565"/>
                  </a:lnTo>
                  <a:lnTo>
                    <a:pt x="1059456" y="1407687"/>
                  </a:lnTo>
                  <a:lnTo>
                    <a:pt x="1017309" y="1426310"/>
                  </a:lnTo>
                  <a:lnTo>
                    <a:pt x="973838" y="1442337"/>
                  </a:lnTo>
                  <a:lnTo>
                    <a:pt x="929141" y="1455669"/>
                  </a:lnTo>
                  <a:lnTo>
                    <a:pt x="883315" y="1466208"/>
                  </a:lnTo>
                  <a:lnTo>
                    <a:pt x="836459" y="1473858"/>
                  </a:lnTo>
                  <a:lnTo>
                    <a:pt x="810661" y="1476374"/>
                  </a:lnTo>
                  <a:close/>
                </a:path>
                <a:path w="1480185" h="1476375">
                  <a:moveTo>
                    <a:pt x="1380631" y="1110071"/>
                  </a:moveTo>
                  <a:lnTo>
                    <a:pt x="740047" y="1110071"/>
                  </a:lnTo>
                  <a:lnTo>
                    <a:pt x="786471" y="1107189"/>
                  </a:lnTo>
                  <a:lnTo>
                    <a:pt x="831171" y="1098773"/>
                  </a:lnTo>
                  <a:lnTo>
                    <a:pt x="873802" y="1085170"/>
                  </a:lnTo>
                  <a:lnTo>
                    <a:pt x="914017" y="1066726"/>
                  </a:lnTo>
                  <a:lnTo>
                    <a:pt x="951469" y="1043787"/>
                  </a:lnTo>
                  <a:lnTo>
                    <a:pt x="985812" y="1016701"/>
                  </a:lnTo>
                  <a:lnTo>
                    <a:pt x="1016701" y="985812"/>
                  </a:lnTo>
                  <a:lnTo>
                    <a:pt x="1043787" y="951469"/>
                  </a:lnTo>
                  <a:lnTo>
                    <a:pt x="1066726" y="914017"/>
                  </a:lnTo>
                  <a:lnTo>
                    <a:pt x="1085170" y="873802"/>
                  </a:lnTo>
                  <a:lnTo>
                    <a:pt x="1098773" y="831171"/>
                  </a:lnTo>
                  <a:lnTo>
                    <a:pt x="1107189" y="786471"/>
                  </a:lnTo>
                  <a:lnTo>
                    <a:pt x="1110071" y="740047"/>
                  </a:lnTo>
                  <a:lnTo>
                    <a:pt x="1107189" y="693624"/>
                  </a:lnTo>
                  <a:lnTo>
                    <a:pt x="1098773" y="648924"/>
                  </a:lnTo>
                  <a:lnTo>
                    <a:pt x="1085170" y="606293"/>
                  </a:lnTo>
                  <a:lnTo>
                    <a:pt x="1066726" y="566078"/>
                  </a:lnTo>
                  <a:lnTo>
                    <a:pt x="1043787" y="528626"/>
                  </a:lnTo>
                  <a:lnTo>
                    <a:pt x="1016701" y="494282"/>
                  </a:lnTo>
                  <a:lnTo>
                    <a:pt x="985812" y="463394"/>
                  </a:lnTo>
                  <a:lnTo>
                    <a:pt x="951469" y="436308"/>
                  </a:lnTo>
                  <a:lnTo>
                    <a:pt x="914017" y="413369"/>
                  </a:lnTo>
                  <a:lnTo>
                    <a:pt x="873802" y="394925"/>
                  </a:lnTo>
                  <a:lnTo>
                    <a:pt x="831171" y="381322"/>
                  </a:lnTo>
                  <a:lnTo>
                    <a:pt x="786471" y="372906"/>
                  </a:lnTo>
                  <a:lnTo>
                    <a:pt x="740047" y="370023"/>
                  </a:lnTo>
                  <a:lnTo>
                    <a:pt x="1380631" y="370023"/>
                  </a:lnTo>
                  <a:lnTo>
                    <a:pt x="1407687" y="420639"/>
                  </a:lnTo>
                  <a:lnTo>
                    <a:pt x="1426310" y="462786"/>
                  </a:lnTo>
                  <a:lnTo>
                    <a:pt x="1442336" y="506257"/>
                  </a:lnTo>
                  <a:lnTo>
                    <a:pt x="1455669" y="550954"/>
                  </a:lnTo>
                  <a:lnTo>
                    <a:pt x="1466208" y="596780"/>
                  </a:lnTo>
                  <a:lnTo>
                    <a:pt x="1473858" y="643636"/>
                  </a:lnTo>
                  <a:lnTo>
                    <a:pt x="1478519" y="691424"/>
                  </a:lnTo>
                  <a:lnTo>
                    <a:pt x="1480095" y="740047"/>
                  </a:lnTo>
                  <a:lnTo>
                    <a:pt x="1478591" y="786471"/>
                  </a:lnTo>
                  <a:lnTo>
                    <a:pt x="1473858" y="836459"/>
                  </a:lnTo>
                  <a:lnTo>
                    <a:pt x="1466208" y="883315"/>
                  </a:lnTo>
                  <a:lnTo>
                    <a:pt x="1455669" y="929141"/>
                  </a:lnTo>
                  <a:lnTo>
                    <a:pt x="1442336" y="973838"/>
                  </a:lnTo>
                  <a:lnTo>
                    <a:pt x="1426310" y="1017309"/>
                  </a:lnTo>
                  <a:lnTo>
                    <a:pt x="1407687" y="1059456"/>
                  </a:lnTo>
                  <a:lnTo>
                    <a:pt x="1386565" y="1100180"/>
                  </a:lnTo>
                  <a:lnTo>
                    <a:pt x="1380631" y="111007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2623A1A0-3198-F64E-7D56-2E683BC6324E}"/>
                </a:ext>
              </a:extLst>
            </p:cNvPr>
            <p:cNvSpPr/>
            <p:nvPr/>
          </p:nvSpPr>
          <p:spPr>
            <a:xfrm>
              <a:off x="910649" y="403237"/>
              <a:ext cx="1480185" cy="1473200"/>
            </a:xfrm>
            <a:custGeom>
              <a:avLst/>
              <a:gdLst/>
              <a:ahLst/>
              <a:cxnLst/>
              <a:rect l="l" t="t" r="r" b="b"/>
              <a:pathLst>
                <a:path w="1480185" h="1473200">
                  <a:moveTo>
                    <a:pt x="883315" y="12699"/>
                  </a:moveTo>
                  <a:lnTo>
                    <a:pt x="596780" y="12699"/>
                  </a:lnTo>
                  <a:lnTo>
                    <a:pt x="643636" y="0"/>
                  </a:lnTo>
                  <a:lnTo>
                    <a:pt x="836459" y="0"/>
                  </a:lnTo>
                  <a:lnTo>
                    <a:pt x="883315" y="12699"/>
                  </a:lnTo>
                  <a:close/>
                </a:path>
                <a:path w="1480185" h="1473200">
                  <a:moveTo>
                    <a:pt x="836459" y="1473199"/>
                  </a:moveTo>
                  <a:lnTo>
                    <a:pt x="643636" y="1473199"/>
                  </a:lnTo>
                  <a:lnTo>
                    <a:pt x="550954" y="1447799"/>
                  </a:lnTo>
                  <a:lnTo>
                    <a:pt x="462786" y="1422399"/>
                  </a:lnTo>
                  <a:lnTo>
                    <a:pt x="420639" y="1396999"/>
                  </a:lnTo>
                  <a:lnTo>
                    <a:pt x="379914" y="1384299"/>
                  </a:lnTo>
                  <a:lnTo>
                    <a:pt x="340709" y="1358899"/>
                  </a:lnTo>
                  <a:lnTo>
                    <a:pt x="303122" y="1333499"/>
                  </a:lnTo>
                  <a:lnTo>
                    <a:pt x="267250" y="1308099"/>
                  </a:lnTo>
                  <a:lnTo>
                    <a:pt x="233192" y="1269999"/>
                  </a:lnTo>
                  <a:lnTo>
                    <a:pt x="201045" y="1244599"/>
                  </a:lnTo>
                  <a:lnTo>
                    <a:pt x="170908" y="1206499"/>
                  </a:lnTo>
                  <a:lnTo>
                    <a:pt x="142877" y="1168399"/>
                  </a:lnTo>
                  <a:lnTo>
                    <a:pt x="117052" y="1130299"/>
                  </a:lnTo>
                  <a:lnTo>
                    <a:pt x="93529" y="1092199"/>
                  </a:lnTo>
                  <a:lnTo>
                    <a:pt x="72408" y="1054099"/>
                  </a:lnTo>
                  <a:lnTo>
                    <a:pt x="53785" y="1015999"/>
                  </a:lnTo>
                  <a:lnTo>
                    <a:pt x="37758" y="965199"/>
                  </a:lnTo>
                  <a:lnTo>
                    <a:pt x="24426" y="927099"/>
                  </a:lnTo>
                  <a:lnTo>
                    <a:pt x="13886" y="876299"/>
                  </a:lnTo>
                  <a:lnTo>
                    <a:pt x="6237" y="825499"/>
                  </a:lnTo>
                  <a:lnTo>
                    <a:pt x="1575" y="787399"/>
                  </a:lnTo>
                  <a:lnTo>
                    <a:pt x="0" y="736599"/>
                  </a:lnTo>
                  <a:lnTo>
                    <a:pt x="1575" y="685799"/>
                  </a:lnTo>
                  <a:lnTo>
                    <a:pt x="6237" y="634999"/>
                  </a:lnTo>
                  <a:lnTo>
                    <a:pt x="13886" y="584199"/>
                  </a:lnTo>
                  <a:lnTo>
                    <a:pt x="24426" y="546099"/>
                  </a:lnTo>
                  <a:lnTo>
                    <a:pt x="37758" y="495299"/>
                  </a:lnTo>
                  <a:lnTo>
                    <a:pt x="53785" y="457199"/>
                  </a:lnTo>
                  <a:lnTo>
                    <a:pt x="72408" y="419099"/>
                  </a:lnTo>
                  <a:lnTo>
                    <a:pt x="93529" y="368299"/>
                  </a:lnTo>
                  <a:lnTo>
                    <a:pt x="117052" y="330199"/>
                  </a:lnTo>
                  <a:lnTo>
                    <a:pt x="142877" y="292099"/>
                  </a:lnTo>
                  <a:lnTo>
                    <a:pt x="170908" y="266699"/>
                  </a:lnTo>
                  <a:lnTo>
                    <a:pt x="201045" y="228599"/>
                  </a:lnTo>
                  <a:lnTo>
                    <a:pt x="233192" y="190499"/>
                  </a:lnTo>
                  <a:lnTo>
                    <a:pt x="267250" y="165099"/>
                  </a:lnTo>
                  <a:lnTo>
                    <a:pt x="303122" y="139699"/>
                  </a:lnTo>
                  <a:lnTo>
                    <a:pt x="340709" y="114299"/>
                  </a:lnTo>
                  <a:lnTo>
                    <a:pt x="379914" y="88899"/>
                  </a:lnTo>
                  <a:lnTo>
                    <a:pt x="420639" y="63499"/>
                  </a:lnTo>
                  <a:lnTo>
                    <a:pt x="462786" y="50799"/>
                  </a:lnTo>
                  <a:lnTo>
                    <a:pt x="506257" y="25399"/>
                  </a:lnTo>
                  <a:lnTo>
                    <a:pt x="550954" y="12699"/>
                  </a:lnTo>
                  <a:lnTo>
                    <a:pt x="929141" y="12699"/>
                  </a:lnTo>
                  <a:lnTo>
                    <a:pt x="973838" y="25399"/>
                  </a:lnTo>
                  <a:lnTo>
                    <a:pt x="643265" y="25399"/>
                  </a:lnTo>
                  <a:lnTo>
                    <a:pt x="550418" y="50799"/>
                  </a:lnTo>
                  <a:lnTo>
                    <a:pt x="462359" y="76199"/>
                  </a:lnTo>
                  <a:lnTo>
                    <a:pt x="420392" y="101599"/>
                  </a:lnTo>
                  <a:lnTo>
                    <a:pt x="379943" y="114299"/>
                  </a:lnTo>
                  <a:lnTo>
                    <a:pt x="341118" y="139699"/>
                  </a:lnTo>
                  <a:lnTo>
                    <a:pt x="304024" y="165099"/>
                  </a:lnTo>
                  <a:lnTo>
                    <a:pt x="268767" y="203199"/>
                  </a:lnTo>
                  <a:lnTo>
                    <a:pt x="235456" y="228599"/>
                  </a:lnTo>
                  <a:lnTo>
                    <a:pt x="204195" y="266699"/>
                  </a:lnTo>
                  <a:lnTo>
                    <a:pt x="175093" y="292099"/>
                  </a:lnTo>
                  <a:lnTo>
                    <a:pt x="148255" y="330199"/>
                  </a:lnTo>
                  <a:lnTo>
                    <a:pt x="123790" y="368299"/>
                  </a:lnTo>
                  <a:lnTo>
                    <a:pt x="101802" y="419099"/>
                  </a:lnTo>
                  <a:lnTo>
                    <a:pt x="82400" y="457199"/>
                  </a:lnTo>
                  <a:lnTo>
                    <a:pt x="65690" y="495299"/>
                  </a:lnTo>
                  <a:lnTo>
                    <a:pt x="51779" y="546099"/>
                  </a:lnTo>
                  <a:lnTo>
                    <a:pt x="40773" y="584199"/>
                  </a:lnTo>
                  <a:lnTo>
                    <a:pt x="32780" y="634999"/>
                  </a:lnTo>
                  <a:lnTo>
                    <a:pt x="27905" y="685799"/>
                  </a:lnTo>
                  <a:lnTo>
                    <a:pt x="26257" y="736599"/>
                  </a:lnTo>
                  <a:lnTo>
                    <a:pt x="27905" y="787399"/>
                  </a:lnTo>
                  <a:lnTo>
                    <a:pt x="32780" y="825499"/>
                  </a:lnTo>
                  <a:lnTo>
                    <a:pt x="40773" y="876299"/>
                  </a:lnTo>
                  <a:lnTo>
                    <a:pt x="51779" y="927099"/>
                  </a:lnTo>
                  <a:lnTo>
                    <a:pt x="65690" y="965199"/>
                  </a:lnTo>
                  <a:lnTo>
                    <a:pt x="82400" y="1015999"/>
                  </a:lnTo>
                  <a:lnTo>
                    <a:pt x="101802" y="1054099"/>
                  </a:lnTo>
                  <a:lnTo>
                    <a:pt x="123790" y="1092199"/>
                  </a:lnTo>
                  <a:lnTo>
                    <a:pt x="148255" y="1130299"/>
                  </a:lnTo>
                  <a:lnTo>
                    <a:pt x="175093" y="1168399"/>
                  </a:lnTo>
                  <a:lnTo>
                    <a:pt x="204195" y="1206499"/>
                  </a:lnTo>
                  <a:lnTo>
                    <a:pt x="235455" y="1244599"/>
                  </a:lnTo>
                  <a:lnTo>
                    <a:pt x="268767" y="1269999"/>
                  </a:lnTo>
                  <a:lnTo>
                    <a:pt x="304024" y="1295399"/>
                  </a:lnTo>
                  <a:lnTo>
                    <a:pt x="341118" y="1320799"/>
                  </a:lnTo>
                  <a:lnTo>
                    <a:pt x="379943" y="1346199"/>
                  </a:lnTo>
                  <a:lnTo>
                    <a:pt x="420392" y="1371599"/>
                  </a:lnTo>
                  <a:lnTo>
                    <a:pt x="462359" y="1396999"/>
                  </a:lnTo>
                  <a:lnTo>
                    <a:pt x="550418" y="1422399"/>
                  </a:lnTo>
                  <a:lnTo>
                    <a:pt x="596296" y="1435099"/>
                  </a:lnTo>
                  <a:lnTo>
                    <a:pt x="643265" y="1435099"/>
                  </a:lnTo>
                  <a:lnTo>
                    <a:pt x="691218" y="1447799"/>
                  </a:lnTo>
                  <a:lnTo>
                    <a:pt x="929141" y="1447799"/>
                  </a:lnTo>
                  <a:lnTo>
                    <a:pt x="836459" y="1473199"/>
                  </a:lnTo>
                  <a:close/>
                </a:path>
                <a:path w="1480185" h="1473200">
                  <a:moveTo>
                    <a:pt x="929141" y="1447799"/>
                  </a:moveTo>
                  <a:lnTo>
                    <a:pt x="788877" y="1447799"/>
                  </a:lnTo>
                  <a:lnTo>
                    <a:pt x="836829" y="1435099"/>
                  </a:lnTo>
                  <a:lnTo>
                    <a:pt x="883798" y="1435099"/>
                  </a:lnTo>
                  <a:lnTo>
                    <a:pt x="929677" y="1422399"/>
                  </a:lnTo>
                  <a:lnTo>
                    <a:pt x="1017736" y="1396999"/>
                  </a:lnTo>
                  <a:lnTo>
                    <a:pt x="1059703" y="1371599"/>
                  </a:lnTo>
                  <a:lnTo>
                    <a:pt x="1100152" y="1346199"/>
                  </a:lnTo>
                  <a:lnTo>
                    <a:pt x="1138977" y="1320799"/>
                  </a:lnTo>
                  <a:lnTo>
                    <a:pt x="1176071" y="1295399"/>
                  </a:lnTo>
                  <a:lnTo>
                    <a:pt x="1211327" y="1269999"/>
                  </a:lnTo>
                  <a:lnTo>
                    <a:pt x="1244639" y="1244599"/>
                  </a:lnTo>
                  <a:lnTo>
                    <a:pt x="1275900" y="1206499"/>
                  </a:lnTo>
                  <a:lnTo>
                    <a:pt x="1305002" y="1168399"/>
                  </a:lnTo>
                  <a:lnTo>
                    <a:pt x="1331839" y="1130299"/>
                  </a:lnTo>
                  <a:lnTo>
                    <a:pt x="1356305" y="1092199"/>
                  </a:lnTo>
                  <a:lnTo>
                    <a:pt x="1378292" y="1054099"/>
                  </a:lnTo>
                  <a:lnTo>
                    <a:pt x="1397694" y="1015999"/>
                  </a:lnTo>
                  <a:lnTo>
                    <a:pt x="1414405" y="965199"/>
                  </a:lnTo>
                  <a:lnTo>
                    <a:pt x="1428316" y="927099"/>
                  </a:lnTo>
                  <a:lnTo>
                    <a:pt x="1439322" y="876299"/>
                  </a:lnTo>
                  <a:lnTo>
                    <a:pt x="1447315" y="825499"/>
                  </a:lnTo>
                  <a:lnTo>
                    <a:pt x="1452190" y="787399"/>
                  </a:lnTo>
                  <a:lnTo>
                    <a:pt x="1453838" y="736599"/>
                  </a:lnTo>
                  <a:lnTo>
                    <a:pt x="1452190" y="685799"/>
                  </a:lnTo>
                  <a:lnTo>
                    <a:pt x="1447315" y="634999"/>
                  </a:lnTo>
                  <a:lnTo>
                    <a:pt x="1439322" y="584199"/>
                  </a:lnTo>
                  <a:lnTo>
                    <a:pt x="1428316" y="546099"/>
                  </a:lnTo>
                  <a:lnTo>
                    <a:pt x="1414405" y="495299"/>
                  </a:lnTo>
                  <a:lnTo>
                    <a:pt x="1397694" y="457199"/>
                  </a:lnTo>
                  <a:lnTo>
                    <a:pt x="1378292" y="419099"/>
                  </a:lnTo>
                  <a:lnTo>
                    <a:pt x="1356305" y="368299"/>
                  </a:lnTo>
                  <a:lnTo>
                    <a:pt x="1331839" y="330199"/>
                  </a:lnTo>
                  <a:lnTo>
                    <a:pt x="1305002" y="292099"/>
                  </a:lnTo>
                  <a:lnTo>
                    <a:pt x="1275900" y="266699"/>
                  </a:lnTo>
                  <a:lnTo>
                    <a:pt x="1244639" y="228599"/>
                  </a:lnTo>
                  <a:lnTo>
                    <a:pt x="1211327" y="203199"/>
                  </a:lnTo>
                  <a:lnTo>
                    <a:pt x="1176071" y="165099"/>
                  </a:lnTo>
                  <a:lnTo>
                    <a:pt x="1138977" y="139699"/>
                  </a:lnTo>
                  <a:lnTo>
                    <a:pt x="1100152" y="114299"/>
                  </a:lnTo>
                  <a:lnTo>
                    <a:pt x="1059703" y="101599"/>
                  </a:lnTo>
                  <a:lnTo>
                    <a:pt x="1017736" y="76199"/>
                  </a:lnTo>
                  <a:lnTo>
                    <a:pt x="929677" y="50799"/>
                  </a:lnTo>
                  <a:lnTo>
                    <a:pt x="836829" y="25399"/>
                  </a:lnTo>
                  <a:lnTo>
                    <a:pt x="973838" y="25399"/>
                  </a:lnTo>
                  <a:lnTo>
                    <a:pt x="1017309" y="50799"/>
                  </a:lnTo>
                  <a:lnTo>
                    <a:pt x="1059456" y="63499"/>
                  </a:lnTo>
                  <a:lnTo>
                    <a:pt x="1100181" y="88899"/>
                  </a:lnTo>
                  <a:lnTo>
                    <a:pt x="1139386" y="114299"/>
                  </a:lnTo>
                  <a:lnTo>
                    <a:pt x="1176973" y="139699"/>
                  </a:lnTo>
                  <a:lnTo>
                    <a:pt x="1212845" y="165099"/>
                  </a:lnTo>
                  <a:lnTo>
                    <a:pt x="1246903" y="190499"/>
                  </a:lnTo>
                  <a:lnTo>
                    <a:pt x="1279050" y="228599"/>
                  </a:lnTo>
                  <a:lnTo>
                    <a:pt x="1309187" y="266699"/>
                  </a:lnTo>
                  <a:lnTo>
                    <a:pt x="1337217" y="292099"/>
                  </a:lnTo>
                  <a:lnTo>
                    <a:pt x="1363043" y="330199"/>
                  </a:lnTo>
                  <a:lnTo>
                    <a:pt x="1386565" y="368299"/>
                  </a:lnTo>
                  <a:lnTo>
                    <a:pt x="1407687" y="419099"/>
                  </a:lnTo>
                  <a:lnTo>
                    <a:pt x="1426310" y="457199"/>
                  </a:lnTo>
                  <a:lnTo>
                    <a:pt x="1442337" y="495299"/>
                  </a:lnTo>
                  <a:lnTo>
                    <a:pt x="1455669" y="546099"/>
                  </a:lnTo>
                  <a:lnTo>
                    <a:pt x="1466208" y="584199"/>
                  </a:lnTo>
                  <a:lnTo>
                    <a:pt x="1473858" y="634999"/>
                  </a:lnTo>
                  <a:lnTo>
                    <a:pt x="1478520" y="685799"/>
                  </a:lnTo>
                  <a:lnTo>
                    <a:pt x="1480095" y="736599"/>
                  </a:lnTo>
                  <a:lnTo>
                    <a:pt x="1478520" y="787399"/>
                  </a:lnTo>
                  <a:lnTo>
                    <a:pt x="1473858" y="825499"/>
                  </a:lnTo>
                  <a:lnTo>
                    <a:pt x="1466208" y="876299"/>
                  </a:lnTo>
                  <a:lnTo>
                    <a:pt x="1455669" y="927099"/>
                  </a:lnTo>
                  <a:lnTo>
                    <a:pt x="1442337" y="965199"/>
                  </a:lnTo>
                  <a:lnTo>
                    <a:pt x="1426310" y="1015999"/>
                  </a:lnTo>
                  <a:lnTo>
                    <a:pt x="1407687" y="1054099"/>
                  </a:lnTo>
                  <a:lnTo>
                    <a:pt x="1386565" y="1092199"/>
                  </a:lnTo>
                  <a:lnTo>
                    <a:pt x="1363043" y="1130299"/>
                  </a:lnTo>
                  <a:lnTo>
                    <a:pt x="1337217" y="1168399"/>
                  </a:lnTo>
                  <a:lnTo>
                    <a:pt x="1309187" y="1206499"/>
                  </a:lnTo>
                  <a:lnTo>
                    <a:pt x="1279050" y="1244599"/>
                  </a:lnTo>
                  <a:lnTo>
                    <a:pt x="1246903" y="1269999"/>
                  </a:lnTo>
                  <a:lnTo>
                    <a:pt x="1212845" y="1308099"/>
                  </a:lnTo>
                  <a:lnTo>
                    <a:pt x="1176973" y="1333499"/>
                  </a:lnTo>
                  <a:lnTo>
                    <a:pt x="1139386" y="1358899"/>
                  </a:lnTo>
                  <a:lnTo>
                    <a:pt x="1100181" y="1384299"/>
                  </a:lnTo>
                  <a:lnTo>
                    <a:pt x="1059456" y="1396999"/>
                  </a:lnTo>
                  <a:lnTo>
                    <a:pt x="1017309" y="1422399"/>
                  </a:lnTo>
                  <a:lnTo>
                    <a:pt x="929141" y="1447799"/>
                  </a:lnTo>
                  <a:close/>
                </a:path>
                <a:path w="1480185" h="1473200">
                  <a:moveTo>
                    <a:pt x="786278" y="1130299"/>
                  </a:moveTo>
                  <a:lnTo>
                    <a:pt x="693892" y="1130299"/>
                  </a:lnTo>
                  <a:lnTo>
                    <a:pt x="649284" y="1117599"/>
                  </a:lnTo>
                  <a:lnTo>
                    <a:pt x="606525" y="1104899"/>
                  </a:lnTo>
                  <a:lnTo>
                    <a:pt x="565913" y="1092199"/>
                  </a:lnTo>
                  <a:lnTo>
                    <a:pt x="527747" y="1066799"/>
                  </a:lnTo>
                  <a:lnTo>
                    <a:pt x="492328" y="1041399"/>
                  </a:lnTo>
                  <a:lnTo>
                    <a:pt x="459954" y="1015999"/>
                  </a:lnTo>
                  <a:lnTo>
                    <a:pt x="430925" y="977899"/>
                  </a:lnTo>
                  <a:lnTo>
                    <a:pt x="405541" y="939799"/>
                  </a:lnTo>
                  <a:lnTo>
                    <a:pt x="384101" y="901699"/>
                  </a:lnTo>
                  <a:lnTo>
                    <a:pt x="366903" y="863599"/>
                  </a:lnTo>
                  <a:lnTo>
                    <a:pt x="354249" y="825499"/>
                  </a:lnTo>
                  <a:lnTo>
                    <a:pt x="346437" y="774699"/>
                  </a:lnTo>
                  <a:lnTo>
                    <a:pt x="343766" y="736599"/>
                  </a:lnTo>
                  <a:lnTo>
                    <a:pt x="346431" y="685799"/>
                  </a:lnTo>
                  <a:lnTo>
                    <a:pt x="354228" y="647699"/>
                  </a:lnTo>
                  <a:lnTo>
                    <a:pt x="366860" y="596899"/>
                  </a:lnTo>
                  <a:lnTo>
                    <a:pt x="384030" y="558799"/>
                  </a:lnTo>
                  <a:lnTo>
                    <a:pt x="405442" y="520699"/>
                  </a:lnTo>
                  <a:lnTo>
                    <a:pt x="430798" y="482599"/>
                  </a:lnTo>
                  <a:lnTo>
                    <a:pt x="459803" y="457199"/>
                  </a:lnTo>
                  <a:lnTo>
                    <a:pt x="492158" y="419099"/>
                  </a:lnTo>
                  <a:lnTo>
                    <a:pt x="527568" y="393699"/>
                  </a:lnTo>
                  <a:lnTo>
                    <a:pt x="565736" y="380999"/>
                  </a:lnTo>
                  <a:lnTo>
                    <a:pt x="606365" y="355599"/>
                  </a:lnTo>
                  <a:lnTo>
                    <a:pt x="649157" y="342899"/>
                  </a:lnTo>
                  <a:lnTo>
                    <a:pt x="830937" y="342899"/>
                  </a:lnTo>
                  <a:lnTo>
                    <a:pt x="873730" y="355599"/>
                  </a:lnTo>
                  <a:lnTo>
                    <a:pt x="894044" y="368299"/>
                  </a:lnTo>
                  <a:lnTo>
                    <a:pt x="693703" y="368299"/>
                  </a:lnTo>
                  <a:lnTo>
                    <a:pt x="649057" y="380999"/>
                  </a:lnTo>
                  <a:lnTo>
                    <a:pt x="606458" y="393699"/>
                  </a:lnTo>
                  <a:lnTo>
                    <a:pt x="566257" y="406399"/>
                  </a:lnTo>
                  <a:lnTo>
                    <a:pt x="528802" y="431799"/>
                  </a:lnTo>
                  <a:lnTo>
                    <a:pt x="494444" y="457199"/>
                  </a:lnTo>
                  <a:lnTo>
                    <a:pt x="463533" y="482599"/>
                  </a:lnTo>
                  <a:lnTo>
                    <a:pt x="436418" y="520699"/>
                  </a:lnTo>
                  <a:lnTo>
                    <a:pt x="413448" y="558799"/>
                  </a:lnTo>
                  <a:lnTo>
                    <a:pt x="394975" y="596899"/>
                  </a:lnTo>
                  <a:lnTo>
                    <a:pt x="381346" y="647699"/>
                  </a:lnTo>
                  <a:lnTo>
                    <a:pt x="372912" y="685799"/>
                  </a:lnTo>
                  <a:lnTo>
                    <a:pt x="370023" y="736599"/>
                  </a:lnTo>
                  <a:lnTo>
                    <a:pt x="372906" y="774699"/>
                  </a:lnTo>
                  <a:lnTo>
                    <a:pt x="381322" y="825499"/>
                  </a:lnTo>
                  <a:lnTo>
                    <a:pt x="394925" y="863599"/>
                  </a:lnTo>
                  <a:lnTo>
                    <a:pt x="413369" y="901699"/>
                  </a:lnTo>
                  <a:lnTo>
                    <a:pt x="436307" y="939799"/>
                  </a:lnTo>
                  <a:lnTo>
                    <a:pt x="463394" y="977899"/>
                  </a:lnTo>
                  <a:lnTo>
                    <a:pt x="494282" y="1015999"/>
                  </a:lnTo>
                  <a:lnTo>
                    <a:pt x="528626" y="1041399"/>
                  </a:lnTo>
                  <a:lnTo>
                    <a:pt x="566078" y="1054099"/>
                  </a:lnTo>
                  <a:lnTo>
                    <a:pt x="606293" y="1079499"/>
                  </a:lnTo>
                  <a:lnTo>
                    <a:pt x="648923" y="1092199"/>
                  </a:lnTo>
                  <a:lnTo>
                    <a:pt x="693624" y="1104899"/>
                  </a:lnTo>
                  <a:lnTo>
                    <a:pt x="873730" y="1104899"/>
                  </a:lnTo>
                  <a:lnTo>
                    <a:pt x="830937" y="1117599"/>
                  </a:lnTo>
                  <a:lnTo>
                    <a:pt x="786278" y="1130299"/>
                  </a:lnTo>
                  <a:close/>
                </a:path>
                <a:path w="1480185" h="1473200">
                  <a:moveTo>
                    <a:pt x="873730" y="1104899"/>
                  </a:moveTo>
                  <a:lnTo>
                    <a:pt x="786471" y="1104899"/>
                  </a:lnTo>
                  <a:lnTo>
                    <a:pt x="831171" y="1092199"/>
                  </a:lnTo>
                  <a:lnTo>
                    <a:pt x="873802" y="1079499"/>
                  </a:lnTo>
                  <a:lnTo>
                    <a:pt x="914017" y="1054099"/>
                  </a:lnTo>
                  <a:lnTo>
                    <a:pt x="951469" y="1041399"/>
                  </a:lnTo>
                  <a:lnTo>
                    <a:pt x="985812" y="1015999"/>
                  </a:lnTo>
                  <a:lnTo>
                    <a:pt x="1016701" y="977899"/>
                  </a:lnTo>
                  <a:lnTo>
                    <a:pt x="1043787" y="939799"/>
                  </a:lnTo>
                  <a:lnTo>
                    <a:pt x="1066726" y="901699"/>
                  </a:lnTo>
                  <a:lnTo>
                    <a:pt x="1085170" y="863599"/>
                  </a:lnTo>
                  <a:lnTo>
                    <a:pt x="1098773" y="825499"/>
                  </a:lnTo>
                  <a:lnTo>
                    <a:pt x="1107189" y="774699"/>
                  </a:lnTo>
                  <a:lnTo>
                    <a:pt x="1110071" y="736599"/>
                  </a:lnTo>
                  <a:lnTo>
                    <a:pt x="1107189" y="685799"/>
                  </a:lnTo>
                  <a:lnTo>
                    <a:pt x="1098773" y="647699"/>
                  </a:lnTo>
                  <a:lnTo>
                    <a:pt x="1085170" y="596899"/>
                  </a:lnTo>
                  <a:lnTo>
                    <a:pt x="1066726" y="558799"/>
                  </a:lnTo>
                  <a:lnTo>
                    <a:pt x="1043787" y="520699"/>
                  </a:lnTo>
                  <a:lnTo>
                    <a:pt x="1016701" y="482599"/>
                  </a:lnTo>
                  <a:lnTo>
                    <a:pt x="985812" y="457199"/>
                  </a:lnTo>
                  <a:lnTo>
                    <a:pt x="951469" y="431799"/>
                  </a:lnTo>
                  <a:lnTo>
                    <a:pt x="914017" y="406399"/>
                  </a:lnTo>
                  <a:lnTo>
                    <a:pt x="873802" y="393699"/>
                  </a:lnTo>
                  <a:lnTo>
                    <a:pt x="831171" y="380999"/>
                  </a:lnTo>
                  <a:lnTo>
                    <a:pt x="786471" y="368299"/>
                  </a:lnTo>
                  <a:lnTo>
                    <a:pt x="894044" y="368299"/>
                  </a:lnTo>
                  <a:lnTo>
                    <a:pt x="914359" y="380999"/>
                  </a:lnTo>
                  <a:lnTo>
                    <a:pt x="952526" y="393699"/>
                  </a:lnTo>
                  <a:lnTo>
                    <a:pt x="987936" y="419099"/>
                  </a:lnTo>
                  <a:lnTo>
                    <a:pt x="1020292" y="457199"/>
                  </a:lnTo>
                  <a:lnTo>
                    <a:pt x="1049296" y="482599"/>
                  </a:lnTo>
                  <a:lnTo>
                    <a:pt x="1074653" y="520699"/>
                  </a:lnTo>
                  <a:lnTo>
                    <a:pt x="1096065" y="558799"/>
                  </a:lnTo>
                  <a:lnTo>
                    <a:pt x="1113235" y="596899"/>
                  </a:lnTo>
                  <a:lnTo>
                    <a:pt x="1125867" y="647699"/>
                  </a:lnTo>
                  <a:lnTo>
                    <a:pt x="1133664" y="685799"/>
                  </a:lnTo>
                  <a:lnTo>
                    <a:pt x="1136328" y="736599"/>
                  </a:lnTo>
                  <a:lnTo>
                    <a:pt x="1133664" y="774699"/>
                  </a:lnTo>
                  <a:lnTo>
                    <a:pt x="1125867" y="825499"/>
                  </a:lnTo>
                  <a:lnTo>
                    <a:pt x="1113235" y="863599"/>
                  </a:lnTo>
                  <a:lnTo>
                    <a:pt x="1096065" y="901699"/>
                  </a:lnTo>
                  <a:lnTo>
                    <a:pt x="1074653" y="939799"/>
                  </a:lnTo>
                  <a:lnTo>
                    <a:pt x="1049296" y="977899"/>
                  </a:lnTo>
                  <a:lnTo>
                    <a:pt x="1020292" y="1015999"/>
                  </a:lnTo>
                  <a:lnTo>
                    <a:pt x="987936" y="1041399"/>
                  </a:lnTo>
                  <a:lnTo>
                    <a:pt x="952526" y="1066799"/>
                  </a:lnTo>
                  <a:lnTo>
                    <a:pt x="914359" y="1092199"/>
                  </a:lnTo>
                  <a:lnTo>
                    <a:pt x="873730" y="1104899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>
            <a:extLst>
              <a:ext uri="{FF2B5EF4-FFF2-40B4-BE49-F238E27FC236}">
                <a16:creationId xmlns:a16="http://schemas.microsoft.com/office/drawing/2014/main" id="{12DB49A1-15E8-A14A-0565-3CBD9CA804A1}"/>
              </a:ext>
            </a:extLst>
          </p:cNvPr>
          <p:cNvSpPr txBox="1"/>
          <p:nvPr/>
        </p:nvSpPr>
        <p:spPr>
          <a:xfrm>
            <a:off x="2083932" y="932348"/>
            <a:ext cx="12458896" cy="5500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5100"/>
              </a:lnSpc>
              <a:spcBef>
                <a:spcPts val="100"/>
              </a:spcBef>
            </a:pPr>
            <a:r>
              <a:rPr lang="en-ID" sz="3600" dirty="0" err="1">
                <a:latin typeface="Arial Rounded MT Bold" panose="020F0704030504030204" pitchFamily="34" charset="0"/>
              </a:rPr>
              <a:t>Penerapan</a:t>
            </a:r>
            <a:r>
              <a:rPr lang="en-ID" sz="3600" dirty="0">
                <a:latin typeface="Arial Rounded MT Bold" panose="020F0704030504030204" pitchFamily="34" charset="0"/>
              </a:rPr>
              <a:t> </a:t>
            </a:r>
            <a:r>
              <a:rPr lang="en-ID" sz="3600" dirty="0" err="1">
                <a:latin typeface="Arial Rounded MT Bold" panose="020F0704030504030204" pitchFamily="34" charset="0"/>
              </a:rPr>
              <a:t>Berpikir</a:t>
            </a:r>
            <a:r>
              <a:rPr lang="en-ID" sz="3600" dirty="0">
                <a:latin typeface="Arial Rounded MT Bold" panose="020F0704030504030204" pitchFamily="34" charset="0"/>
              </a:rPr>
              <a:t> </a:t>
            </a:r>
            <a:r>
              <a:rPr lang="en-ID" sz="3600" dirty="0" err="1">
                <a:latin typeface="Arial Rounded MT Bold" panose="020F0704030504030204" pitchFamily="34" charset="0"/>
              </a:rPr>
              <a:t>Kritis</a:t>
            </a:r>
            <a:r>
              <a:rPr lang="en-ID" sz="3600" dirty="0">
                <a:latin typeface="Arial Rounded MT Bold" panose="020F0704030504030204" pitchFamily="34" charset="0"/>
              </a:rPr>
              <a:t> </a:t>
            </a:r>
            <a:r>
              <a:rPr lang="en-ID" sz="3600" dirty="0" err="1">
                <a:latin typeface="Arial Rounded MT Bold" panose="020F0704030504030204" pitchFamily="34" charset="0"/>
              </a:rPr>
              <a:t>dalam</a:t>
            </a:r>
            <a:r>
              <a:rPr lang="en-ID" sz="3600" dirty="0">
                <a:latin typeface="Arial Rounded MT Bold" panose="020F0704030504030204" pitchFamily="34" charset="0"/>
              </a:rPr>
              <a:t> Proses </a:t>
            </a:r>
            <a:r>
              <a:rPr lang="en-ID" sz="3600" dirty="0" err="1">
                <a:latin typeface="Arial Rounded MT Bold" panose="020F0704030504030204" pitchFamily="34" charset="0"/>
              </a:rPr>
              <a:t>Keperawatan</a:t>
            </a:r>
            <a:endParaRPr sz="3600" dirty="0">
              <a:latin typeface="Arial Rounded MT Bold" panose="020F0704030504030204" pitchFamily="34" charset="0"/>
              <a:cs typeface="Roboto"/>
            </a:endParaRPr>
          </a:p>
        </p:txBody>
      </p:sp>
      <p:grpSp>
        <p:nvGrpSpPr>
          <p:cNvPr id="27" name="object 27">
            <a:extLst>
              <a:ext uri="{FF2B5EF4-FFF2-40B4-BE49-F238E27FC236}">
                <a16:creationId xmlns:a16="http://schemas.microsoft.com/office/drawing/2014/main" id="{2738FA6B-ECDE-60BB-1524-D521DABF7264}"/>
              </a:ext>
            </a:extLst>
          </p:cNvPr>
          <p:cNvGrpSpPr/>
          <p:nvPr/>
        </p:nvGrpSpPr>
        <p:grpSpPr>
          <a:xfrm>
            <a:off x="15126437" y="8934461"/>
            <a:ext cx="2931795" cy="1352550"/>
            <a:chOff x="15126437" y="8934461"/>
            <a:chExt cx="2931795" cy="1352550"/>
          </a:xfrm>
        </p:grpSpPr>
        <p:sp>
          <p:nvSpPr>
            <p:cNvPr id="28" name="object 28">
              <a:extLst>
                <a:ext uri="{FF2B5EF4-FFF2-40B4-BE49-F238E27FC236}">
                  <a16:creationId xmlns:a16="http://schemas.microsoft.com/office/drawing/2014/main" id="{2FA1670E-0904-2CFD-8A26-17D14EA92D34}"/>
                </a:ext>
              </a:extLst>
            </p:cNvPr>
            <p:cNvSpPr/>
            <p:nvPr/>
          </p:nvSpPr>
          <p:spPr>
            <a:xfrm>
              <a:off x="15886308" y="8934461"/>
              <a:ext cx="2171700" cy="1352550"/>
            </a:xfrm>
            <a:custGeom>
              <a:avLst/>
              <a:gdLst/>
              <a:ahLst/>
              <a:cxnLst/>
              <a:rect l="l" t="t" r="r" b="b"/>
              <a:pathLst>
                <a:path w="2171700" h="1352550">
                  <a:moveTo>
                    <a:pt x="1559948" y="1352538"/>
                  </a:moveTo>
                  <a:lnTo>
                    <a:pt x="2139770" y="1352538"/>
                  </a:lnTo>
                  <a:lnTo>
                    <a:pt x="2147140" y="1322414"/>
                  </a:lnTo>
                  <a:lnTo>
                    <a:pt x="2156291" y="1276474"/>
                  </a:lnTo>
                  <a:lnTo>
                    <a:pt x="2163487" y="1229862"/>
                  </a:lnTo>
                  <a:lnTo>
                    <a:pt x="2168681" y="1182624"/>
                  </a:lnTo>
                  <a:lnTo>
                    <a:pt x="2171299" y="1142874"/>
                  </a:lnTo>
                  <a:lnTo>
                    <a:pt x="2171299" y="1030015"/>
                  </a:lnTo>
                  <a:lnTo>
                    <a:pt x="2168681" y="990265"/>
                  </a:lnTo>
                  <a:lnTo>
                    <a:pt x="2163487" y="943027"/>
                  </a:lnTo>
                  <a:lnTo>
                    <a:pt x="2156291" y="896416"/>
                  </a:lnTo>
                  <a:lnTo>
                    <a:pt x="2147140" y="850476"/>
                  </a:lnTo>
                  <a:lnTo>
                    <a:pt x="2136075" y="805251"/>
                  </a:lnTo>
                  <a:lnTo>
                    <a:pt x="2123143" y="760786"/>
                  </a:lnTo>
                  <a:lnTo>
                    <a:pt x="2108388" y="717126"/>
                  </a:lnTo>
                  <a:lnTo>
                    <a:pt x="2091853" y="674313"/>
                  </a:lnTo>
                  <a:lnTo>
                    <a:pt x="2073583" y="632394"/>
                  </a:lnTo>
                  <a:lnTo>
                    <a:pt x="2053622" y="591411"/>
                  </a:lnTo>
                  <a:lnTo>
                    <a:pt x="2032015" y="551410"/>
                  </a:lnTo>
                  <a:lnTo>
                    <a:pt x="2008806" y="512435"/>
                  </a:lnTo>
                  <a:lnTo>
                    <a:pt x="1984040" y="474530"/>
                  </a:lnTo>
                  <a:lnTo>
                    <a:pt x="1957760" y="437739"/>
                  </a:lnTo>
                  <a:lnTo>
                    <a:pt x="1930011" y="402107"/>
                  </a:lnTo>
                  <a:lnTo>
                    <a:pt x="1900837" y="367678"/>
                  </a:lnTo>
                  <a:lnTo>
                    <a:pt x="1870283" y="334496"/>
                  </a:lnTo>
                  <a:lnTo>
                    <a:pt x="1838393" y="302606"/>
                  </a:lnTo>
                  <a:lnTo>
                    <a:pt x="1805212" y="272052"/>
                  </a:lnTo>
                  <a:lnTo>
                    <a:pt x="1770783" y="242878"/>
                  </a:lnTo>
                  <a:lnTo>
                    <a:pt x="1735151" y="215130"/>
                  </a:lnTo>
                  <a:lnTo>
                    <a:pt x="1698360" y="188850"/>
                  </a:lnTo>
                  <a:lnTo>
                    <a:pt x="1660455" y="164083"/>
                  </a:lnTo>
                  <a:lnTo>
                    <a:pt x="1621479" y="140874"/>
                  </a:lnTo>
                  <a:lnTo>
                    <a:pt x="1581478" y="119267"/>
                  </a:lnTo>
                  <a:lnTo>
                    <a:pt x="1540496" y="99307"/>
                  </a:lnTo>
                  <a:lnTo>
                    <a:pt x="1498576" y="81037"/>
                  </a:lnTo>
                  <a:lnTo>
                    <a:pt x="1455764" y="64502"/>
                  </a:lnTo>
                  <a:lnTo>
                    <a:pt x="1412103" y="49746"/>
                  </a:lnTo>
                  <a:lnTo>
                    <a:pt x="1367638" y="36814"/>
                  </a:lnTo>
                  <a:lnTo>
                    <a:pt x="1322414" y="25750"/>
                  </a:lnTo>
                  <a:lnTo>
                    <a:pt x="1276473" y="16598"/>
                  </a:lnTo>
                  <a:lnTo>
                    <a:pt x="1229862" y="9403"/>
                  </a:lnTo>
                  <a:lnTo>
                    <a:pt x="1182624" y="4208"/>
                  </a:lnTo>
                  <a:lnTo>
                    <a:pt x="1134803" y="1059"/>
                  </a:lnTo>
                  <a:lnTo>
                    <a:pt x="1086445" y="0"/>
                  </a:lnTo>
                  <a:lnTo>
                    <a:pt x="1038086" y="1059"/>
                  </a:lnTo>
                  <a:lnTo>
                    <a:pt x="990265" y="4208"/>
                  </a:lnTo>
                  <a:lnTo>
                    <a:pt x="943027" y="9403"/>
                  </a:lnTo>
                  <a:lnTo>
                    <a:pt x="896416" y="16598"/>
                  </a:lnTo>
                  <a:lnTo>
                    <a:pt x="850476" y="25750"/>
                  </a:lnTo>
                  <a:lnTo>
                    <a:pt x="805251" y="36814"/>
                  </a:lnTo>
                  <a:lnTo>
                    <a:pt x="760786" y="49746"/>
                  </a:lnTo>
                  <a:lnTo>
                    <a:pt x="717125" y="64502"/>
                  </a:lnTo>
                  <a:lnTo>
                    <a:pt x="674313" y="81037"/>
                  </a:lnTo>
                  <a:lnTo>
                    <a:pt x="632393" y="99307"/>
                  </a:lnTo>
                  <a:lnTo>
                    <a:pt x="591411" y="119267"/>
                  </a:lnTo>
                  <a:lnTo>
                    <a:pt x="551410" y="140874"/>
                  </a:lnTo>
                  <a:lnTo>
                    <a:pt x="512435" y="164083"/>
                  </a:lnTo>
                  <a:lnTo>
                    <a:pt x="474529" y="188850"/>
                  </a:lnTo>
                  <a:lnTo>
                    <a:pt x="437739" y="215130"/>
                  </a:lnTo>
                  <a:lnTo>
                    <a:pt x="402107" y="242878"/>
                  </a:lnTo>
                  <a:lnTo>
                    <a:pt x="367677" y="272052"/>
                  </a:lnTo>
                  <a:lnTo>
                    <a:pt x="334496" y="302606"/>
                  </a:lnTo>
                  <a:lnTo>
                    <a:pt x="302606" y="334496"/>
                  </a:lnTo>
                  <a:lnTo>
                    <a:pt x="272052" y="367678"/>
                  </a:lnTo>
                  <a:lnTo>
                    <a:pt x="242878" y="402107"/>
                  </a:lnTo>
                  <a:lnTo>
                    <a:pt x="215129" y="437739"/>
                  </a:lnTo>
                  <a:lnTo>
                    <a:pt x="188850" y="474530"/>
                  </a:lnTo>
                  <a:lnTo>
                    <a:pt x="164083" y="512435"/>
                  </a:lnTo>
                  <a:lnTo>
                    <a:pt x="145750" y="543222"/>
                  </a:lnTo>
                  <a:lnTo>
                    <a:pt x="1086445" y="543222"/>
                  </a:lnTo>
                  <a:lnTo>
                    <a:pt x="1133241" y="545216"/>
                  </a:lnTo>
                  <a:lnTo>
                    <a:pt x="1178946" y="551087"/>
                  </a:lnTo>
                  <a:lnTo>
                    <a:pt x="1223396" y="560675"/>
                  </a:lnTo>
                  <a:lnTo>
                    <a:pt x="1266426" y="573814"/>
                  </a:lnTo>
                  <a:lnTo>
                    <a:pt x="1307872" y="590344"/>
                  </a:lnTo>
                  <a:lnTo>
                    <a:pt x="1347569" y="610100"/>
                  </a:lnTo>
                  <a:lnTo>
                    <a:pt x="1385353" y="632920"/>
                  </a:lnTo>
                  <a:lnTo>
                    <a:pt x="1421059" y="658640"/>
                  </a:lnTo>
                  <a:lnTo>
                    <a:pt x="1454523" y="687099"/>
                  </a:lnTo>
                  <a:lnTo>
                    <a:pt x="1485580" y="718133"/>
                  </a:lnTo>
                  <a:lnTo>
                    <a:pt x="1514066" y="751580"/>
                  </a:lnTo>
                  <a:lnTo>
                    <a:pt x="1539817" y="787275"/>
                  </a:lnTo>
                  <a:lnTo>
                    <a:pt x="1562668" y="825058"/>
                  </a:lnTo>
                  <a:lnTo>
                    <a:pt x="1582455" y="864763"/>
                  </a:lnTo>
                  <a:lnTo>
                    <a:pt x="1599013" y="906230"/>
                  </a:lnTo>
                  <a:lnTo>
                    <a:pt x="1612178" y="949294"/>
                  </a:lnTo>
                  <a:lnTo>
                    <a:pt x="1621784" y="993793"/>
                  </a:lnTo>
                  <a:lnTo>
                    <a:pt x="1627669" y="1039565"/>
                  </a:lnTo>
                  <a:lnTo>
                    <a:pt x="1629667" y="1086445"/>
                  </a:lnTo>
                  <a:lnTo>
                    <a:pt x="1627674" y="1133325"/>
                  </a:lnTo>
                  <a:lnTo>
                    <a:pt x="1621802" y="1179096"/>
                  </a:lnTo>
                  <a:lnTo>
                    <a:pt x="1612215" y="1223596"/>
                  </a:lnTo>
                  <a:lnTo>
                    <a:pt x="1599075" y="1266660"/>
                  </a:lnTo>
                  <a:lnTo>
                    <a:pt x="1582546" y="1308126"/>
                  </a:lnTo>
                  <a:lnTo>
                    <a:pt x="1562790" y="1347832"/>
                  </a:lnTo>
                  <a:lnTo>
                    <a:pt x="1559948" y="1352538"/>
                  </a:lnTo>
                  <a:close/>
                </a:path>
                <a:path w="2171700" h="1352550">
                  <a:moveTo>
                    <a:pt x="33120" y="1352538"/>
                  </a:moveTo>
                  <a:lnTo>
                    <a:pt x="612941" y="1352538"/>
                  </a:lnTo>
                  <a:lnTo>
                    <a:pt x="610099" y="1347832"/>
                  </a:lnTo>
                  <a:lnTo>
                    <a:pt x="590343" y="1308126"/>
                  </a:lnTo>
                  <a:lnTo>
                    <a:pt x="573814" y="1266660"/>
                  </a:lnTo>
                  <a:lnTo>
                    <a:pt x="560674" y="1223596"/>
                  </a:lnTo>
                  <a:lnTo>
                    <a:pt x="551087" y="1179096"/>
                  </a:lnTo>
                  <a:lnTo>
                    <a:pt x="545215" y="1133325"/>
                  </a:lnTo>
                  <a:lnTo>
                    <a:pt x="543222" y="1086445"/>
                  </a:lnTo>
                  <a:lnTo>
                    <a:pt x="545215" y="1039565"/>
                  </a:lnTo>
                  <a:lnTo>
                    <a:pt x="551087" y="993793"/>
                  </a:lnTo>
                  <a:lnTo>
                    <a:pt x="560674" y="949294"/>
                  </a:lnTo>
                  <a:lnTo>
                    <a:pt x="573814" y="906230"/>
                  </a:lnTo>
                  <a:lnTo>
                    <a:pt x="590343" y="864763"/>
                  </a:lnTo>
                  <a:lnTo>
                    <a:pt x="610099" y="825058"/>
                  </a:lnTo>
                  <a:lnTo>
                    <a:pt x="632919" y="787275"/>
                  </a:lnTo>
                  <a:lnTo>
                    <a:pt x="658640" y="751580"/>
                  </a:lnTo>
                  <a:lnTo>
                    <a:pt x="687099" y="718133"/>
                  </a:lnTo>
                  <a:lnTo>
                    <a:pt x="718133" y="687099"/>
                  </a:lnTo>
                  <a:lnTo>
                    <a:pt x="751579" y="658640"/>
                  </a:lnTo>
                  <a:lnTo>
                    <a:pt x="787275" y="632920"/>
                  </a:lnTo>
                  <a:lnTo>
                    <a:pt x="825057" y="610100"/>
                  </a:lnTo>
                  <a:lnTo>
                    <a:pt x="864763" y="590344"/>
                  </a:lnTo>
                  <a:lnTo>
                    <a:pt x="906230" y="573814"/>
                  </a:lnTo>
                  <a:lnTo>
                    <a:pt x="949294" y="560675"/>
                  </a:lnTo>
                  <a:lnTo>
                    <a:pt x="993793" y="551087"/>
                  </a:lnTo>
                  <a:lnTo>
                    <a:pt x="1039564" y="545216"/>
                  </a:lnTo>
                  <a:lnTo>
                    <a:pt x="1086445" y="543222"/>
                  </a:lnTo>
                  <a:lnTo>
                    <a:pt x="145750" y="543222"/>
                  </a:lnTo>
                  <a:lnTo>
                    <a:pt x="119267" y="591411"/>
                  </a:lnTo>
                  <a:lnTo>
                    <a:pt x="99307" y="632394"/>
                  </a:lnTo>
                  <a:lnTo>
                    <a:pt x="81037" y="674313"/>
                  </a:lnTo>
                  <a:lnTo>
                    <a:pt x="64502" y="717126"/>
                  </a:lnTo>
                  <a:lnTo>
                    <a:pt x="49746" y="760786"/>
                  </a:lnTo>
                  <a:lnTo>
                    <a:pt x="36814" y="805251"/>
                  </a:lnTo>
                  <a:lnTo>
                    <a:pt x="25750" y="850476"/>
                  </a:lnTo>
                  <a:lnTo>
                    <a:pt x="16598" y="896416"/>
                  </a:lnTo>
                  <a:lnTo>
                    <a:pt x="9403" y="943027"/>
                  </a:lnTo>
                  <a:lnTo>
                    <a:pt x="4208" y="990265"/>
                  </a:lnTo>
                  <a:lnTo>
                    <a:pt x="1059" y="1038086"/>
                  </a:lnTo>
                  <a:lnTo>
                    <a:pt x="0" y="1086445"/>
                  </a:lnTo>
                  <a:lnTo>
                    <a:pt x="1027" y="1133325"/>
                  </a:lnTo>
                  <a:lnTo>
                    <a:pt x="4208" y="1182624"/>
                  </a:lnTo>
                  <a:lnTo>
                    <a:pt x="9403" y="1229862"/>
                  </a:lnTo>
                  <a:lnTo>
                    <a:pt x="16598" y="1276474"/>
                  </a:lnTo>
                  <a:lnTo>
                    <a:pt x="25750" y="1322414"/>
                  </a:lnTo>
                  <a:lnTo>
                    <a:pt x="33120" y="1352538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>
              <a:extLst>
                <a:ext uri="{FF2B5EF4-FFF2-40B4-BE49-F238E27FC236}">
                  <a16:creationId xmlns:a16="http://schemas.microsoft.com/office/drawing/2014/main" id="{0A214BD2-A8CF-1F8A-0A66-5F37F32591B3}"/>
                </a:ext>
              </a:extLst>
            </p:cNvPr>
            <p:cNvSpPr/>
            <p:nvPr/>
          </p:nvSpPr>
          <p:spPr>
            <a:xfrm>
              <a:off x="15126437" y="8934461"/>
              <a:ext cx="2171700" cy="1346200"/>
            </a:xfrm>
            <a:custGeom>
              <a:avLst/>
              <a:gdLst/>
              <a:ahLst/>
              <a:cxnLst/>
              <a:rect l="l" t="t" r="r" b="b"/>
              <a:pathLst>
                <a:path w="2171700" h="1346200">
                  <a:moveTo>
                    <a:pt x="848886" y="25400"/>
                  </a:moveTo>
                  <a:lnTo>
                    <a:pt x="1320824" y="25400"/>
                  </a:lnTo>
                  <a:lnTo>
                    <a:pt x="1228273" y="0"/>
                  </a:lnTo>
                  <a:lnTo>
                    <a:pt x="941438" y="0"/>
                  </a:lnTo>
                  <a:lnTo>
                    <a:pt x="848886" y="25400"/>
                  </a:lnTo>
                  <a:close/>
                </a:path>
                <a:path w="2171700" h="1346200">
                  <a:moveTo>
                    <a:pt x="2098380" y="1346200"/>
                  </a:moveTo>
                  <a:lnTo>
                    <a:pt x="2138180" y="1346200"/>
                  </a:lnTo>
                  <a:lnTo>
                    <a:pt x="2145550" y="1320800"/>
                  </a:lnTo>
                  <a:lnTo>
                    <a:pt x="2154702" y="1270000"/>
                  </a:lnTo>
                  <a:lnTo>
                    <a:pt x="2161897" y="1219200"/>
                  </a:lnTo>
                  <a:lnTo>
                    <a:pt x="2167092" y="1181100"/>
                  </a:lnTo>
                  <a:lnTo>
                    <a:pt x="2170241" y="1130300"/>
                  </a:lnTo>
                  <a:lnTo>
                    <a:pt x="2171300" y="1079500"/>
                  </a:lnTo>
                  <a:lnTo>
                    <a:pt x="2170241" y="1028700"/>
                  </a:lnTo>
                  <a:lnTo>
                    <a:pt x="2167092" y="977900"/>
                  </a:lnTo>
                  <a:lnTo>
                    <a:pt x="2161897" y="939800"/>
                  </a:lnTo>
                  <a:lnTo>
                    <a:pt x="2154702" y="889000"/>
                  </a:lnTo>
                  <a:lnTo>
                    <a:pt x="2145550" y="838200"/>
                  </a:lnTo>
                  <a:lnTo>
                    <a:pt x="2134486" y="800100"/>
                  </a:lnTo>
                  <a:lnTo>
                    <a:pt x="2121554" y="749300"/>
                  </a:lnTo>
                  <a:lnTo>
                    <a:pt x="2106798" y="711200"/>
                  </a:lnTo>
                  <a:lnTo>
                    <a:pt x="2090263" y="673100"/>
                  </a:lnTo>
                  <a:lnTo>
                    <a:pt x="2071993" y="622300"/>
                  </a:lnTo>
                  <a:lnTo>
                    <a:pt x="2052032" y="584200"/>
                  </a:lnTo>
                  <a:lnTo>
                    <a:pt x="2030426" y="546100"/>
                  </a:lnTo>
                  <a:lnTo>
                    <a:pt x="2007217" y="508000"/>
                  </a:lnTo>
                  <a:lnTo>
                    <a:pt x="1982450" y="469900"/>
                  </a:lnTo>
                  <a:lnTo>
                    <a:pt x="1956170" y="431800"/>
                  </a:lnTo>
                  <a:lnTo>
                    <a:pt x="1928421" y="393700"/>
                  </a:lnTo>
                  <a:lnTo>
                    <a:pt x="1899248" y="355600"/>
                  </a:lnTo>
                  <a:lnTo>
                    <a:pt x="1868694" y="330200"/>
                  </a:lnTo>
                  <a:lnTo>
                    <a:pt x="1836804" y="292100"/>
                  </a:lnTo>
                  <a:lnTo>
                    <a:pt x="1803622" y="266700"/>
                  </a:lnTo>
                  <a:lnTo>
                    <a:pt x="1769193" y="241300"/>
                  </a:lnTo>
                  <a:lnTo>
                    <a:pt x="1733561" y="203200"/>
                  </a:lnTo>
                  <a:lnTo>
                    <a:pt x="1696770" y="177800"/>
                  </a:lnTo>
                  <a:lnTo>
                    <a:pt x="1658865" y="152400"/>
                  </a:lnTo>
                  <a:lnTo>
                    <a:pt x="1619890" y="139700"/>
                  </a:lnTo>
                  <a:lnTo>
                    <a:pt x="1579889" y="114300"/>
                  </a:lnTo>
                  <a:lnTo>
                    <a:pt x="1538906" y="88900"/>
                  </a:lnTo>
                  <a:lnTo>
                    <a:pt x="1454174" y="63500"/>
                  </a:lnTo>
                  <a:lnTo>
                    <a:pt x="1410514" y="38100"/>
                  </a:lnTo>
                  <a:lnTo>
                    <a:pt x="1366049" y="25400"/>
                  </a:lnTo>
                  <a:lnTo>
                    <a:pt x="803661" y="25400"/>
                  </a:lnTo>
                  <a:lnTo>
                    <a:pt x="759197" y="38100"/>
                  </a:lnTo>
                  <a:lnTo>
                    <a:pt x="1226938" y="38100"/>
                  </a:lnTo>
                  <a:lnTo>
                    <a:pt x="1318529" y="63500"/>
                  </a:lnTo>
                  <a:lnTo>
                    <a:pt x="1363245" y="63500"/>
                  </a:lnTo>
                  <a:lnTo>
                    <a:pt x="1407180" y="88900"/>
                  </a:lnTo>
                  <a:lnTo>
                    <a:pt x="1533836" y="127000"/>
                  </a:lnTo>
                  <a:lnTo>
                    <a:pt x="1574182" y="152400"/>
                  </a:lnTo>
                  <a:lnTo>
                    <a:pt x="1613515" y="177800"/>
                  </a:lnTo>
                  <a:lnTo>
                    <a:pt x="1651789" y="203200"/>
                  </a:lnTo>
                  <a:lnTo>
                    <a:pt x="1688956" y="228600"/>
                  </a:lnTo>
                  <a:lnTo>
                    <a:pt x="1724970" y="254000"/>
                  </a:lnTo>
                  <a:lnTo>
                    <a:pt x="1759786" y="279400"/>
                  </a:lnTo>
                  <a:lnTo>
                    <a:pt x="1793356" y="304800"/>
                  </a:lnTo>
                  <a:lnTo>
                    <a:pt x="1825633" y="342900"/>
                  </a:lnTo>
                  <a:lnTo>
                    <a:pt x="1856573" y="368300"/>
                  </a:lnTo>
                  <a:lnTo>
                    <a:pt x="1886127" y="406400"/>
                  </a:lnTo>
                  <a:lnTo>
                    <a:pt x="1914250" y="444500"/>
                  </a:lnTo>
                  <a:lnTo>
                    <a:pt x="1940896" y="469900"/>
                  </a:lnTo>
                  <a:lnTo>
                    <a:pt x="1966017" y="508000"/>
                  </a:lnTo>
                  <a:lnTo>
                    <a:pt x="1989567" y="546100"/>
                  </a:lnTo>
                  <a:lnTo>
                    <a:pt x="2011500" y="596900"/>
                  </a:lnTo>
                  <a:lnTo>
                    <a:pt x="2031770" y="635000"/>
                  </a:lnTo>
                  <a:lnTo>
                    <a:pt x="2050330" y="673100"/>
                  </a:lnTo>
                  <a:lnTo>
                    <a:pt x="2067133" y="711200"/>
                  </a:lnTo>
                  <a:lnTo>
                    <a:pt x="2082133" y="762000"/>
                  </a:lnTo>
                  <a:lnTo>
                    <a:pt x="2095284" y="800100"/>
                  </a:lnTo>
                  <a:lnTo>
                    <a:pt x="2106540" y="850900"/>
                  </a:lnTo>
                  <a:lnTo>
                    <a:pt x="2115852" y="889000"/>
                  </a:lnTo>
                  <a:lnTo>
                    <a:pt x="2123177" y="939800"/>
                  </a:lnTo>
                  <a:lnTo>
                    <a:pt x="2128466" y="990600"/>
                  </a:lnTo>
                  <a:lnTo>
                    <a:pt x="2131673" y="1028700"/>
                  </a:lnTo>
                  <a:lnTo>
                    <a:pt x="2132753" y="1079500"/>
                  </a:lnTo>
                  <a:lnTo>
                    <a:pt x="2131673" y="1130300"/>
                  </a:lnTo>
                  <a:lnTo>
                    <a:pt x="2128466" y="1181100"/>
                  </a:lnTo>
                  <a:lnTo>
                    <a:pt x="2123177" y="1219200"/>
                  </a:lnTo>
                  <a:lnTo>
                    <a:pt x="2115852" y="1270000"/>
                  </a:lnTo>
                  <a:lnTo>
                    <a:pt x="2106540" y="1308100"/>
                  </a:lnTo>
                  <a:lnTo>
                    <a:pt x="2098380" y="1346200"/>
                  </a:lnTo>
                  <a:close/>
                </a:path>
                <a:path w="2171700" h="1346200">
                  <a:moveTo>
                    <a:pt x="31530" y="1346200"/>
                  </a:moveTo>
                  <a:lnTo>
                    <a:pt x="71330" y="1346200"/>
                  </a:lnTo>
                  <a:lnTo>
                    <a:pt x="63170" y="1308100"/>
                  </a:lnTo>
                  <a:lnTo>
                    <a:pt x="53858" y="1270000"/>
                  </a:lnTo>
                  <a:lnTo>
                    <a:pt x="46533" y="1219200"/>
                  </a:lnTo>
                  <a:lnTo>
                    <a:pt x="41244" y="1181100"/>
                  </a:lnTo>
                  <a:lnTo>
                    <a:pt x="38037" y="1130300"/>
                  </a:lnTo>
                  <a:lnTo>
                    <a:pt x="36957" y="1079500"/>
                  </a:lnTo>
                  <a:lnTo>
                    <a:pt x="38037" y="1028700"/>
                  </a:lnTo>
                  <a:lnTo>
                    <a:pt x="41244" y="990600"/>
                  </a:lnTo>
                  <a:lnTo>
                    <a:pt x="46533" y="939800"/>
                  </a:lnTo>
                  <a:lnTo>
                    <a:pt x="53858" y="889000"/>
                  </a:lnTo>
                  <a:lnTo>
                    <a:pt x="63170" y="850900"/>
                  </a:lnTo>
                  <a:lnTo>
                    <a:pt x="74426" y="800100"/>
                  </a:lnTo>
                  <a:lnTo>
                    <a:pt x="87577" y="762000"/>
                  </a:lnTo>
                  <a:lnTo>
                    <a:pt x="102577" y="711200"/>
                  </a:lnTo>
                  <a:lnTo>
                    <a:pt x="119380" y="673100"/>
                  </a:lnTo>
                  <a:lnTo>
                    <a:pt x="137940" y="635000"/>
                  </a:lnTo>
                  <a:lnTo>
                    <a:pt x="158210" y="596900"/>
                  </a:lnTo>
                  <a:lnTo>
                    <a:pt x="180143" y="546100"/>
                  </a:lnTo>
                  <a:lnTo>
                    <a:pt x="203693" y="508000"/>
                  </a:lnTo>
                  <a:lnTo>
                    <a:pt x="228814" y="469900"/>
                  </a:lnTo>
                  <a:lnTo>
                    <a:pt x="255460" y="444500"/>
                  </a:lnTo>
                  <a:lnTo>
                    <a:pt x="283583" y="406400"/>
                  </a:lnTo>
                  <a:lnTo>
                    <a:pt x="313137" y="368300"/>
                  </a:lnTo>
                  <a:lnTo>
                    <a:pt x="344077" y="342900"/>
                  </a:lnTo>
                  <a:lnTo>
                    <a:pt x="376354" y="304800"/>
                  </a:lnTo>
                  <a:lnTo>
                    <a:pt x="409924" y="279400"/>
                  </a:lnTo>
                  <a:lnTo>
                    <a:pt x="444740" y="254000"/>
                  </a:lnTo>
                  <a:lnTo>
                    <a:pt x="480754" y="228600"/>
                  </a:lnTo>
                  <a:lnTo>
                    <a:pt x="517921" y="203200"/>
                  </a:lnTo>
                  <a:lnTo>
                    <a:pt x="556195" y="177800"/>
                  </a:lnTo>
                  <a:lnTo>
                    <a:pt x="595528" y="152400"/>
                  </a:lnTo>
                  <a:lnTo>
                    <a:pt x="635874" y="127000"/>
                  </a:lnTo>
                  <a:lnTo>
                    <a:pt x="762530" y="88900"/>
                  </a:lnTo>
                  <a:lnTo>
                    <a:pt x="806465" y="63500"/>
                  </a:lnTo>
                  <a:lnTo>
                    <a:pt x="851181" y="63500"/>
                  </a:lnTo>
                  <a:lnTo>
                    <a:pt x="942772" y="38100"/>
                  </a:lnTo>
                  <a:lnTo>
                    <a:pt x="759197" y="38100"/>
                  </a:lnTo>
                  <a:lnTo>
                    <a:pt x="715536" y="63500"/>
                  </a:lnTo>
                  <a:lnTo>
                    <a:pt x="630804" y="88900"/>
                  </a:lnTo>
                  <a:lnTo>
                    <a:pt x="589821" y="114300"/>
                  </a:lnTo>
                  <a:lnTo>
                    <a:pt x="549820" y="139700"/>
                  </a:lnTo>
                  <a:lnTo>
                    <a:pt x="510845" y="152400"/>
                  </a:lnTo>
                  <a:lnTo>
                    <a:pt x="472940" y="177800"/>
                  </a:lnTo>
                  <a:lnTo>
                    <a:pt x="436149" y="203200"/>
                  </a:lnTo>
                  <a:lnTo>
                    <a:pt x="400517" y="241300"/>
                  </a:lnTo>
                  <a:lnTo>
                    <a:pt x="366088" y="266700"/>
                  </a:lnTo>
                  <a:lnTo>
                    <a:pt x="332906" y="292100"/>
                  </a:lnTo>
                  <a:lnTo>
                    <a:pt x="301016" y="330200"/>
                  </a:lnTo>
                  <a:lnTo>
                    <a:pt x="270462" y="355600"/>
                  </a:lnTo>
                  <a:lnTo>
                    <a:pt x="241289" y="393700"/>
                  </a:lnTo>
                  <a:lnTo>
                    <a:pt x="213540" y="431800"/>
                  </a:lnTo>
                  <a:lnTo>
                    <a:pt x="187260" y="469900"/>
                  </a:lnTo>
                  <a:lnTo>
                    <a:pt x="162493" y="508000"/>
                  </a:lnTo>
                  <a:lnTo>
                    <a:pt x="139284" y="546100"/>
                  </a:lnTo>
                  <a:lnTo>
                    <a:pt x="117678" y="584200"/>
                  </a:lnTo>
                  <a:lnTo>
                    <a:pt x="97717" y="622300"/>
                  </a:lnTo>
                  <a:lnTo>
                    <a:pt x="79447" y="673100"/>
                  </a:lnTo>
                  <a:lnTo>
                    <a:pt x="62912" y="711200"/>
                  </a:lnTo>
                  <a:lnTo>
                    <a:pt x="48156" y="749300"/>
                  </a:lnTo>
                  <a:lnTo>
                    <a:pt x="35224" y="800100"/>
                  </a:lnTo>
                  <a:lnTo>
                    <a:pt x="24160" y="838200"/>
                  </a:lnTo>
                  <a:lnTo>
                    <a:pt x="15008" y="889000"/>
                  </a:lnTo>
                  <a:lnTo>
                    <a:pt x="7813" y="939800"/>
                  </a:lnTo>
                  <a:lnTo>
                    <a:pt x="2618" y="977900"/>
                  </a:lnTo>
                  <a:lnTo>
                    <a:pt x="0" y="1028700"/>
                  </a:lnTo>
                  <a:lnTo>
                    <a:pt x="0" y="1130300"/>
                  </a:lnTo>
                  <a:lnTo>
                    <a:pt x="2618" y="1181100"/>
                  </a:lnTo>
                  <a:lnTo>
                    <a:pt x="7813" y="1219200"/>
                  </a:lnTo>
                  <a:lnTo>
                    <a:pt x="15008" y="1270000"/>
                  </a:lnTo>
                  <a:lnTo>
                    <a:pt x="24160" y="1320800"/>
                  </a:lnTo>
                  <a:lnTo>
                    <a:pt x="31530" y="1346200"/>
                  </a:lnTo>
                  <a:close/>
                </a:path>
                <a:path w="2171700" h="1346200">
                  <a:moveTo>
                    <a:pt x="1561200" y="1346200"/>
                  </a:moveTo>
                  <a:lnTo>
                    <a:pt x="1602098" y="1346200"/>
                  </a:lnTo>
                  <a:lnTo>
                    <a:pt x="1620841" y="1308100"/>
                  </a:lnTo>
                  <a:lnTo>
                    <a:pt x="1636921" y="1270000"/>
                  </a:lnTo>
                  <a:lnTo>
                    <a:pt x="1649690" y="1219200"/>
                  </a:lnTo>
                  <a:lnTo>
                    <a:pt x="1658998" y="1168400"/>
                  </a:lnTo>
                  <a:lnTo>
                    <a:pt x="1664693" y="1130300"/>
                  </a:lnTo>
                  <a:lnTo>
                    <a:pt x="1666625" y="1079500"/>
                  </a:lnTo>
                  <a:lnTo>
                    <a:pt x="1664697" y="1028700"/>
                  </a:lnTo>
                  <a:lnTo>
                    <a:pt x="1659014" y="990600"/>
                  </a:lnTo>
                  <a:lnTo>
                    <a:pt x="1649724" y="939800"/>
                  </a:lnTo>
                  <a:lnTo>
                    <a:pt x="1636978" y="901700"/>
                  </a:lnTo>
                  <a:lnTo>
                    <a:pt x="1620924" y="850900"/>
                  </a:lnTo>
                  <a:lnTo>
                    <a:pt x="1601712" y="812800"/>
                  </a:lnTo>
                  <a:lnTo>
                    <a:pt x="1579492" y="774700"/>
                  </a:lnTo>
                  <a:lnTo>
                    <a:pt x="1554413" y="736600"/>
                  </a:lnTo>
                  <a:lnTo>
                    <a:pt x="1526624" y="698500"/>
                  </a:lnTo>
                  <a:lnTo>
                    <a:pt x="1496275" y="673100"/>
                  </a:lnTo>
                  <a:lnTo>
                    <a:pt x="1463515" y="635000"/>
                  </a:lnTo>
                  <a:lnTo>
                    <a:pt x="1428494" y="609600"/>
                  </a:lnTo>
                  <a:lnTo>
                    <a:pt x="1391362" y="584200"/>
                  </a:lnTo>
                  <a:lnTo>
                    <a:pt x="1352266" y="558800"/>
                  </a:lnTo>
                  <a:lnTo>
                    <a:pt x="1311358" y="546100"/>
                  </a:lnTo>
                  <a:lnTo>
                    <a:pt x="1268787" y="533400"/>
                  </a:lnTo>
                  <a:lnTo>
                    <a:pt x="1224701" y="520700"/>
                  </a:lnTo>
                  <a:lnTo>
                    <a:pt x="1132586" y="495300"/>
                  </a:lnTo>
                  <a:lnTo>
                    <a:pt x="1037124" y="495300"/>
                  </a:lnTo>
                  <a:lnTo>
                    <a:pt x="945009" y="520700"/>
                  </a:lnTo>
                  <a:lnTo>
                    <a:pt x="900923" y="533400"/>
                  </a:lnTo>
                  <a:lnTo>
                    <a:pt x="1131651" y="533400"/>
                  </a:lnTo>
                  <a:lnTo>
                    <a:pt x="1221807" y="558800"/>
                  </a:lnTo>
                  <a:lnTo>
                    <a:pt x="1264837" y="571500"/>
                  </a:lnTo>
                  <a:lnTo>
                    <a:pt x="1306282" y="584200"/>
                  </a:lnTo>
                  <a:lnTo>
                    <a:pt x="1345979" y="609600"/>
                  </a:lnTo>
                  <a:lnTo>
                    <a:pt x="1383763" y="622300"/>
                  </a:lnTo>
                  <a:lnTo>
                    <a:pt x="1419469" y="647700"/>
                  </a:lnTo>
                  <a:lnTo>
                    <a:pt x="1452933" y="685800"/>
                  </a:lnTo>
                  <a:lnTo>
                    <a:pt x="1483991" y="711200"/>
                  </a:lnTo>
                  <a:lnTo>
                    <a:pt x="1512477" y="749300"/>
                  </a:lnTo>
                  <a:lnTo>
                    <a:pt x="1538228" y="774700"/>
                  </a:lnTo>
                  <a:lnTo>
                    <a:pt x="1561079" y="812800"/>
                  </a:lnTo>
                  <a:lnTo>
                    <a:pt x="1580866" y="863600"/>
                  </a:lnTo>
                  <a:lnTo>
                    <a:pt x="1597423" y="901700"/>
                  </a:lnTo>
                  <a:lnTo>
                    <a:pt x="1610588" y="939800"/>
                  </a:lnTo>
                  <a:lnTo>
                    <a:pt x="1620195" y="990600"/>
                  </a:lnTo>
                  <a:lnTo>
                    <a:pt x="1626080" y="1028700"/>
                  </a:lnTo>
                  <a:lnTo>
                    <a:pt x="1628078" y="1079500"/>
                  </a:lnTo>
                  <a:lnTo>
                    <a:pt x="1626084" y="1130300"/>
                  </a:lnTo>
                  <a:lnTo>
                    <a:pt x="1620213" y="1168400"/>
                  </a:lnTo>
                  <a:lnTo>
                    <a:pt x="1610625" y="1219200"/>
                  </a:lnTo>
                  <a:lnTo>
                    <a:pt x="1597486" y="1257300"/>
                  </a:lnTo>
                  <a:lnTo>
                    <a:pt x="1580956" y="1308100"/>
                  </a:lnTo>
                  <a:lnTo>
                    <a:pt x="1561200" y="1346200"/>
                  </a:lnTo>
                  <a:close/>
                </a:path>
                <a:path w="2171700" h="1346200">
                  <a:moveTo>
                    <a:pt x="567501" y="1346200"/>
                  </a:moveTo>
                  <a:lnTo>
                    <a:pt x="608510" y="1346200"/>
                  </a:lnTo>
                  <a:lnTo>
                    <a:pt x="588754" y="1308100"/>
                  </a:lnTo>
                  <a:lnTo>
                    <a:pt x="572224" y="1257300"/>
                  </a:lnTo>
                  <a:lnTo>
                    <a:pt x="559085" y="1219200"/>
                  </a:lnTo>
                  <a:lnTo>
                    <a:pt x="549498" y="1168400"/>
                  </a:lnTo>
                  <a:lnTo>
                    <a:pt x="543626" y="1130300"/>
                  </a:lnTo>
                  <a:lnTo>
                    <a:pt x="541632" y="1079500"/>
                  </a:lnTo>
                  <a:lnTo>
                    <a:pt x="543626" y="1028700"/>
                  </a:lnTo>
                  <a:lnTo>
                    <a:pt x="549498" y="990600"/>
                  </a:lnTo>
                  <a:lnTo>
                    <a:pt x="559085" y="939800"/>
                  </a:lnTo>
                  <a:lnTo>
                    <a:pt x="572224" y="901700"/>
                  </a:lnTo>
                  <a:lnTo>
                    <a:pt x="588754" y="863600"/>
                  </a:lnTo>
                  <a:lnTo>
                    <a:pt x="608510" y="812800"/>
                  </a:lnTo>
                  <a:lnTo>
                    <a:pt x="631330" y="774700"/>
                  </a:lnTo>
                  <a:lnTo>
                    <a:pt x="657051" y="749300"/>
                  </a:lnTo>
                  <a:lnTo>
                    <a:pt x="685509" y="711200"/>
                  </a:lnTo>
                  <a:lnTo>
                    <a:pt x="716544" y="685800"/>
                  </a:lnTo>
                  <a:lnTo>
                    <a:pt x="749990" y="647700"/>
                  </a:lnTo>
                  <a:lnTo>
                    <a:pt x="785686" y="622300"/>
                  </a:lnTo>
                  <a:lnTo>
                    <a:pt x="823468" y="609600"/>
                  </a:lnTo>
                  <a:lnTo>
                    <a:pt x="863174" y="584200"/>
                  </a:lnTo>
                  <a:lnTo>
                    <a:pt x="904640" y="571500"/>
                  </a:lnTo>
                  <a:lnTo>
                    <a:pt x="947704" y="558800"/>
                  </a:lnTo>
                  <a:lnTo>
                    <a:pt x="1037975" y="533400"/>
                  </a:lnTo>
                  <a:lnTo>
                    <a:pt x="900923" y="533400"/>
                  </a:lnTo>
                  <a:lnTo>
                    <a:pt x="858352" y="546100"/>
                  </a:lnTo>
                  <a:lnTo>
                    <a:pt x="817444" y="558800"/>
                  </a:lnTo>
                  <a:lnTo>
                    <a:pt x="778348" y="584200"/>
                  </a:lnTo>
                  <a:lnTo>
                    <a:pt x="741216" y="609600"/>
                  </a:lnTo>
                  <a:lnTo>
                    <a:pt x="706195" y="635000"/>
                  </a:lnTo>
                  <a:lnTo>
                    <a:pt x="673435" y="673100"/>
                  </a:lnTo>
                  <a:lnTo>
                    <a:pt x="643086" y="698500"/>
                  </a:lnTo>
                  <a:lnTo>
                    <a:pt x="615297" y="736600"/>
                  </a:lnTo>
                  <a:lnTo>
                    <a:pt x="590218" y="774700"/>
                  </a:lnTo>
                  <a:lnTo>
                    <a:pt x="567998" y="812800"/>
                  </a:lnTo>
                  <a:lnTo>
                    <a:pt x="548786" y="850900"/>
                  </a:lnTo>
                  <a:lnTo>
                    <a:pt x="532732" y="901700"/>
                  </a:lnTo>
                  <a:lnTo>
                    <a:pt x="519986" y="939800"/>
                  </a:lnTo>
                  <a:lnTo>
                    <a:pt x="510696" y="990600"/>
                  </a:lnTo>
                  <a:lnTo>
                    <a:pt x="505013" y="1028700"/>
                  </a:lnTo>
                  <a:lnTo>
                    <a:pt x="503085" y="1079500"/>
                  </a:lnTo>
                  <a:lnTo>
                    <a:pt x="505013" y="1130300"/>
                  </a:lnTo>
                  <a:lnTo>
                    <a:pt x="510696" y="1168400"/>
                  </a:lnTo>
                  <a:lnTo>
                    <a:pt x="519986" y="1219200"/>
                  </a:lnTo>
                  <a:lnTo>
                    <a:pt x="532732" y="1270000"/>
                  </a:lnTo>
                  <a:lnTo>
                    <a:pt x="548786" y="1308100"/>
                  </a:lnTo>
                  <a:lnTo>
                    <a:pt x="567501" y="1346200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29EA46D-77FB-FC0C-EAB5-043295D32B56}"/>
              </a:ext>
            </a:extLst>
          </p:cNvPr>
          <p:cNvSpPr txBox="1"/>
          <p:nvPr/>
        </p:nvSpPr>
        <p:spPr>
          <a:xfrm>
            <a:off x="1872154" y="2476500"/>
            <a:ext cx="1580624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kritis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merupakan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kemampuan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penting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harus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dimiliki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oleh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dalam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memberikan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asuhan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tepat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aman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dan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berkualitas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Dalam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praktik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kritis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digunakan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untuk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menganalisis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data,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mengidentifikasi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masalah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pasien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menentukan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prioritas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tindakan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serta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mengevaluasi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hasil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asuhan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diberikan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Penerapan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kritis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sangat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berkaitan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dengan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setiap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tahapan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dalam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proses </a:t>
            </a:r>
            <a:r>
              <a:rPr lang="en-ID" sz="3200" b="1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sehingga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membantu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mengambil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keputusan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klinis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secara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rasional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dan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sistematis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0385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7D48B-5466-72ED-1BFF-2B35BA51D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221EAC4-8796-60A1-2D91-81EBACD1B98B}"/>
              </a:ext>
            </a:extLst>
          </p:cNvPr>
          <p:cNvSpPr/>
          <p:nvPr/>
        </p:nvSpPr>
        <p:spPr>
          <a:xfrm>
            <a:off x="7260" y="1905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A52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F81B4798-94BD-3E73-E716-D06BAA2714EB}"/>
              </a:ext>
            </a:extLst>
          </p:cNvPr>
          <p:cNvSpPr/>
          <p:nvPr/>
        </p:nvSpPr>
        <p:spPr>
          <a:xfrm>
            <a:off x="1546945" y="1510727"/>
            <a:ext cx="0" cy="2837180"/>
          </a:xfrm>
          <a:custGeom>
            <a:avLst/>
            <a:gdLst/>
            <a:ahLst/>
            <a:cxnLst/>
            <a:rect l="l" t="t" r="r" b="b"/>
            <a:pathLst>
              <a:path h="2837179">
                <a:moveTo>
                  <a:pt x="0" y="2836713"/>
                </a:moveTo>
                <a:lnTo>
                  <a:pt x="0" y="0"/>
                </a:lnTo>
              </a:path>
            </a:pathLst>
          </a:custGeom>
          <a:ln w="114299">
            <a:solidFill>
              <a:srgbClr val="BEC6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B3401B9B-345B-33E6-66D8-0976933E8A41}"/>
              </a:ext>
            </a:extLst>
          </p:cNvPr>
          <p:cNvGrpSpPr/>
          <p:nvPr/>
        </p:nvGrpSpPr>
        <p:grpSpPr>
          <a:xfrm>
            <a:off x="16446695" y="361071"/>
            <a:ext cx="826769" cy="826769"/>
            <a:chOff x="14542828" y="935571"/>
            <a:chExt cx="826769" cy="826769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28F85849-F012-DF3B-935D-38C69E49EEA1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BB398396-3894-4C3D-D8B3-82254429B7E5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>
            <a:extLst>
              <a:ext uri="{FF2B5EF4-FFF2-40B4-BE49-F238E27FC236}">
                <a16:creationId xmlns:a16="http://schemas.microsoft.com/office/drawing/2014/main" id="{8B603525-7BEF-8768-2568-634B6892D27B}"/>
              </a:ext>
            </a:extLst>
          </p:cNvPr>
          <p:cNvGrpSpPr/>
          <p:nvPr/>
        </p:nvGrpSpPr>
        <p:grpSpPr>
          <a:xfrm>
            <a:off x="12243540" y="5143818"/>
            <a:ext cx="6044565" cy="5142865"/>
            <a:chOff x="12243540" y="5143818"/>
            <a:chExt cx="6044565" cy="5142865"/>
          </a:xfrm>
        </p:grpSpPr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F359925E-D5AF-7C80-946A-0023BB0976CF}"/>
                </a:ext>
              </a:extLst>
            </p:cNvPr>
            <p:cNvSpPr/>
            <p:nvPr/>
          </p:nvSpPr>
          <p:spPr>
            <a:xfrm>
              <a:off x="12243540" y="5894558"/>
              <a:ext cx="5057775" cy="4392295"/>
            </a:xfrm>
            <a:custGeom>
              <a:avLst/>
              <a:gdLst/>
              <a:ahLst/>
              <a:cxnLst/>
              <a:rect l="l" t="t" r="r" b="b"/>
              <a:pathLst>
                <a:path w="5057775" h="4392295">
                  <a:moveTo>
                    <a:pt x="0" y="4391869"/>
                  </a:moveTo>
                  <a:lnTo>
                    <a:pt x="1331685" y="4391869"/>
                  </a:lnTo>
                  <a:lnTo>
                    <a:pt x="5057712" y="665968"/>
                  </a:lnTo>
                  <a:lnTo>
                    <a:pt x="4391744" y="0"/>
                  </a:lnTo>
                  <a:lnTo>
                    <a:pt x="0" y="439186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9CA47A46-5537-EE28-185E-5830D8D11634}"/>
                </a:ext>
              </a:extLst>
            </p:cNvPr>
            <p:cNvSpPr/>
            <p:nvPr/>
          </p:nvSpPr>
          <p:spPr>
            <a:xfrm>
              <a:off x="15150910" y="5143829"/>
              <a:ext cx="3137535" cy="4509135"/>
            </a:xfrm>
            <a:custGeom>
              <a:avLst/>
              <a:gdLst/>
              <a:ahLst/>
              <a:cxnLst/>
              <a:rect l="l" t="t" r="r" b="b"/>
              <a:pathLst>
                <a:path w="3137534" h="4509134">
                  <a:moveTo>
                    <a:pt x="3137027" y="1235341"/>
                  </a:moveTo>
                  <a:lnTo>
                    <a:pt x="529628" y="3842613"/>
                  </a:lnTo>
                  <a:lnTo>
                    <a:pt x="1195590" y="4508589"/>
                  </a:lnTo>
                  <a:lnTo>
                    <a:pt x="3137027" y="2567152"/>
                  </a:lnTo>
                  <a:lnTo>
                    <a:pt x="3137027" y="1235341"/>
                  </a:lnTo>
                  <a:close/>
                </a:path>
                <a:path w="3137534" h="4509134">
                  <a:moveTo>
                    <a:pt x="3137027" y="0"/>
                  </a:moveTo>
                  <a:lnTo>
                    <a:pt x="0" y="3137027"/>
                  </a:lnTo>
                  <a:lnTo>
                    <a:pt x="267512" y="3404552"/>
                  </a:lnTo>
                  <a:lnTo>
                    <a:pt x="3137027" y="535165"/>
                  </a:lnTo>
                  <a:lnTo>
                    <a:pt x="3137027" y="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9D07A24A-1A1D-8FF9-CB49-C51F457FAFAF}"/>
                </a:ext>
              </a:extLst>
            </p:cNvPr>
            <p:cNvSpPr/>
            <p:nvPr/>
          </p:nvSpPr>
          <p:spPr>
            <a:xfrm>
              <a:off x="16997007" y="8995493"/>
              <a:ext cx="1290955" cy="1290955"/>
            </a:xfrm>
            <a:custGeom>
              <a:avLst/>
              <a:gdLst/>
              <a:ahLst/>
              <a:cxnLst/>
              <a:rect l="l" t="t" r="r" b="b"/>
              <a:pathLst>
                <a:path w="1290955" h="1290954">
                  <a:moveTo>
                    <a:pt x="0" y="1290934"/>
                  </a:moveTo>
                  <a:lnTo>
                    <a:pt x="535164" y="1290934"/>
                  </a:lnTo>
                  <a:lnTo>
                    <a:pt x="1290934" y="535164"/>
                  </a:lnTo>
                  <a:lnTo>
                    <a:pt x="1290934" y="0"/>
                  </a:lnTo>
                  <a:lnTo>
                    <a:pt x="0" y="1290934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14313BC4-5A43-4A05-45A6-BB7F33CDA833}"/>
                </a:ext>
              </a:extLst>
            </p:cNvPr>
            <p:cNvSpPr/>
            <p:nvPr/>
          </p:nvSpPr>
          <p:spPr>
            <a:xfrm>
              <a:off x="13338772" y="7148270"/>
              <a:ext cx="4949190" cy="3138170"/>
            </a:xfrm>
            <a:custGeom>
              <a:avLst/>
              <a:gdLst/>
              <a:ahLst/>
              <a:cxnLst/>
              <a:rect l="l" t="t" r="r" b="b"/>
              <a:pathLst>
                <a:path w="4949190" h="3138170">
                  <a:moveTo>
                    <a:pt x="3804005" y="665962"/>
                  </a:moveTo>
                  <a:lnTo>
                    <a:pt x="3138030" y="0"/>
                  </a:lnTo>
                  <a:lnTo>
                    <a:pt x="0" y="3138170"/>
                  </a:lnTo>
                  <a:lnTo>
                    <a:pt x="1331683" y="3138170"/>
                  </a:lnTo>
                  <a:lnTo>
                    <a:pt x="3804005" y="665962"/>
                  </a:lnTo>
                  <a:close/>
                </a:path>
                <a:path w="4949190" h="3138170">
                  <a:moveTo>
                    <a:pt x="4949164" y="1032344"/>
                  </a:moveTo>
                  <a:lnTo>
                    <a:pt x="2843466" y="3138170"/>
                  </a:lnTo>
                  <a:lnTo>
                    <a:pt x="3839337" y="3138170"/>
                  </a:lnTo>
                  <a:lnTo>
                    <a:pt x="4949164" y="2028342"/>
                  </a:lnTo>
                  <a:lnTo>
                    <a:pt x="4949164" y="1032344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>
            <a:extLst>
              <a:ext uri="{FF2B5EF4-FFF2-40B4-BE49-F238E27FC236}">
                <a16:creationId xmlns:a16="http://schemas.microsoft.com/office/drawing/2014/main" id="{707EC673-4478-E522-8CF0-CF82105A565D}"/>
              </a:ext>
            </a:extLst>
          </p:cNvPr>
          <p:cNvGrpSpPr/>
          <p:nvPr/>
        </p:nvGrpSpPr>
        <p:grpSpPr>
          <a:xfrm>
            <a:off x="7260" y="16265"/>
            <a:ext cx="2966085" cy="2343150"/>
            <a:chOff x="7260" y="16265"/>
            <a:chExt cx="2966085" cy="2343150"/>
          </a:xfrm>
        </p:grpSpPr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5825A280-8E2F-5E15-50B8-C57412D9836D}"/>
                </a:ext>
              </a:extLst>
            </p:cNvPr>
            <p:cNvSpPr/>
            <p:nvPr/>
          </p:nvSpPr>
          <p:spPr>
            <a:xfrm>
              <a:off x="7260" y="16265"/>
              <a:ext cx="2604770" cy="1755775"/>
            </a:xfrm>
            <a:custGeom>
              <a:avLst/>
              <a:gdLst/>
              <a:ahLst/>
              <a:cxnLst/>
              <a:rect l="l" t="t" r="r" b="b"/>
              <a:pathLst>
                <a:path w="2604770" h="1755775">
                  <a:moveTo>
                    <a:pt x="995816" y="1755602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2604387" y="0"/>
                  </a:lnTo>
                  <a:lnTo>
                    <a:pt x="995816" y="1755602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4D3F1578-2396-51BF-AEAA-9ACC033E9CF1}"/>
                </a:ext>
              </a:extLst>
            </p:cNvPr>
            <p:cNvSpPr/>
            <p:nvPr/>
          </p:nvSpPr>
          <p:spPr>
            <a:xfrm>
              <a:off x="7260" y="16265"/>
              <a:ext cx="1480185" cy="1751964"/>
            </a:xfrm>
            <a:custGeom>
              <a:avLst/>
              <a:gdLst/>
              <a:ahLst/>
              <a:cxnLst/>
              <a:rect l="l" t="t" r="r" b="b"/>
              <a:pathLst>
                <a:path w="1480185" h="1751964">
                  <a:moveTo>
                    <a:pt x="992646" y="1751945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385988" y="0"/>
                  </a:lnTo>
                  <a:lnTo>
                    <a:pt x="1479582" y="1220387"/>
                  </a:lnTo>
                  <a:lnTo>
                    <a:pt x="992646" y="1751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09228839-EB37-E16B-F0FC-16F5BD076F09}"/>
                </a:ext>
              </a:extLst>
            </p:cNvPr>
            <p:cNvSpPr/>
            <p:nvPr/>
          </p:nvSpPr>
          <p:spPr>
            <a:xfrm>
              <a:off x="7260" y="16265"/>
              <a:ext cx="2966085" cy="2343150"/>
            </a:xfrm>
            <a:custGeom>
              <a:avLst/>
              <a:gdLst/>
              <a:ahLst/>
              <a:cxnLst/>
              <a:rect l="l" t="t" r="r" b="b"/>
              <a:pathLst>
                <a:path w="2966085" h="2343150">
                  <a:moveTo>
                    <a:pt x="818632" y="2343149"/>
                  </a:moveTo>
                  <a:lnTo>
                    <a:pt x="813101" y="2343149"/>
                  </a:lnTo>
                  <a:lnTo>
                    <a:pt x="0" y="1455930"/>
                  </a:lnTo>
                  <a:lnTo>
                    <a:pt x="0" y="1054580"/>
                  </a:lnTo>
                  <a:lnTo>
                    <a:pt x="815867" y="1944817"/>
                  </a:lnTo>
                  <a:lnTo>
                    <a:pt x="2604143" y="0"/>
                  </a:lnTo>
                  <a:lnTo>
                    <a:pt x="2965505" y="0"/>
                  </a:lnTo>
                  <a:lnTo>
                    <a:pt x="818632" y="2343149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>
            <a:extLst>
              <a:ext uri="{FF2B5EF4-FFF2-40B4-BE49-F238E27FC236}">
                <a16:creationId xmlns:a16="http://schemas.microsoft.com/office/drawing/2014/main" id="{33E6C6DA-6C3E-8687-46B4-9BABEEA7298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321733" y="476008"/>
            <a:ext cx="13419813" cy="2393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030"/>
              </a:lnSpc>
              <a:spcBef>
                <a:spcPts val="100"/>
              </a:spcBef>
            </a:pPr>
            <a:r>
              <a:rPr lang="en-ID" sz="4800" dirty="0" err="1">
                <a:latin typeface="Bernard MT Condensed" panose="02050806060905020404" pitchFamily="18" charset="0"/>
              </a:rPr>
              <a:t>Penerapan</a:t>
            </a:r>
            <a:r>
              <a:rPr lang="en-ID" sz="4800" dirty="0">
                <a:latin typeface="Bernard MT Condensed" panose="02050806060905020404" pitchFamily="18" charset="0"/>
              </a:rPr>
              <a:t> </a:t>
            </a:r>
            <a:r>
              <a:rPr lang="en-ID" sz="4800" dirty="0" err="1">
                <a:latin typeface="Bernard MT Condensed" panose="02050806060905020404" pitchFamily="18" charset="0"/>
              </a:rPr>
              <a:t>Berpikir</a:t>
            </a:r>
            <a:r>
              <a:rPr lang="en-ID" sz="4800" dirty="0">
                <a:latin typeface="Bernard MT Condensed" panose="02050806060905020404" pitchFamily="18" charset="0"/>
              </a:rPr>
              <a:t> </a:t>
            </a:r>
            <a:r>
              <a:rPr lang="en-ID" sz="4800" dirty="0" err="1">
                <a:latin typeface="Bernard MT Condensed" panose="02050806060905020404" pitchFamily="18" charset="0"/>
              </a:rPr>
              <a:t>Kritis</a:t>
            </a:r>
            <a:r>
              <a:rPr lang="en-ID" sz="4800" dirty="0">
                <a:latin typeface="Bernard MT Condensed" panose="02050806060905020404" pitchFamily="18" charset="0"/>
              </a:rPr>
              <a:t> </a:t>
            </a:r>
            <a:r>
              <a:rPr lang="en-ID" sz="4800" dirty="0" err="1">
                <a:latin typeface="Bernard MT Condensed" panose="02050806060905020404" pitchFamily="18" charset="0"/>
              </a:rPr>
              <a:t>dalam</a:t>
            </a:r>
            <a:r>
              <a:rPr lang="en-ID" sz="4800" dirty="0">
                <a:latin typeface="Bernard MT Condensed" panose="02050806060905020404" pitchFamily="18" charset="0"/>
              </a:rPr>
              <a:t> Proses </a:t>
            </a:r>
            <a:r>
              <a:rPr lang="en-ID" sz="4800" dirty="0" err="1">
                <a:latin typeface="Bernard MT Condensed" panose="02050806060905020404" pitchFamily="18" charset="0"/>
              </a:rPr>
              <a:t>Keperawatan</a:t>
            </a:r>
            <a:endParaRPr lang="en-ID" sz="4800" dirty="0">
              <a:latin typeface="Bernard MT Condensed" panose="02050806060905020404" pitchFamily="18" charset="0"/>
              <a:cs typeface="Roboto"/>
            </a:endParaRPr>
          </a:p>
          <a:p>
            <a:pPr marL="12700">
              <a:lnSpc>
                <a:spcPts val="10030"/>
              </a:lnSpc>
              <a:spcBef>
                <a:spcPts val="100"/>
              </a:spcBef>
            </a:pPr>
            <a:endParaRPr sz="4400" b="1" spc="-10" dirty="0">
              <a:solidFill>
                <a:schemeClr val="bg1"/>
              </a:solidFill>
              <a:latin typeface="Bernard MT Condensed" panose="02050806060905020404" pitchFamily="18" charset="0"/>
              <a:cs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F7BA3DD-74A9-F30E-60C2-5541519E8255}"/>
              </a:ext>
            </a:extLst>
          </p:cNvPr>
          <p:cNvSpPr txBox="1"/>
          <p:nvPr/>
        </p:nvSpPr>
        <p:spPr>
          <a:xfrm>
            <a:off x="2076450" y="3769278"/>
            <a:ext cx="141351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1. </a:t>
            </a:r>
            <a:r>
              <a:rPr lang="en-ID" sz="24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Pengkajian</a:t>
            </a:r>
            <a:r>
              <a:rPr lang="en-ID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Keperawatan</a:t>
            </a:r>
            <a:endParaRPr lang="en-ID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Pada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tahap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pengkajian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berpikir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kritis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digunakan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oleh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perawat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untuk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mengumpulkan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data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secara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sistematis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dan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komprehensif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Perawat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tidak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hanya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mencatat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informasi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yang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diperoleh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dari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pasien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tetapi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juga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menganalisis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keakuratan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dan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kelengkapan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data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tersebut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.</a:t>
            </a:r>
          </a:p>
          <a:p>
            <a:endParaRPr lang="en-ID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Perawat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harus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mampu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:</a:t>
            </a:r>
          </a:p>
          <a:p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Mengidentifikasi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data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subjektif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dan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objektif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pasien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Menentukan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informasi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yang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relevan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dengan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kondisi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kesehatan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pasien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Mengklarifikasi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data yang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belum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jelas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melalui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observasi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wawancara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atau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pemeriksaan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fisik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Dengan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berpikir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kritis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perawat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dapat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memastikan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bahwa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data yang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dikumpulkan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benar-benar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mencerminkan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kondisi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pasien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secara</a:t>
            </a:r>
            <a:r>
              <a:rPr lang="en-ID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menyeluruh</a:t>
            </a:r>
            <a:r>
              <a:rPr lang="en-ID" dirty="0"/>
              <a:t>.</a:t>
            </a:r>
          </a:p>
          <a:p>
            <a:endParaRPr lang="en-ID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295F8E-3E44-B982-B10A-E658D273E976}"/>
              </a:ext>
            </a:extLst>
          </p:cNvPr>
          <p:cNvSpPr txBox="1"/>
          <p:nvPr/>
        </p:nvSpPr>
        <p:spPr>
          <a:xfrm>
            <a:off x="2767123" y="2244165"/>
            <a:ext cx="103654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Berikut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penerapan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kritis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dalam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setiap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tahap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proses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endParaRPr lang="en-ID" sz="32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7639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1D430-3D23-AD88-768E-062D021CF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1D115F6-8777-4572-AE85-1F5D6070A3B2}"/>
              </a:ext>
            </a:extLst>
          </p:cNvPr>
          <p:cNvSpPr/>
          <p:nvPr/>
        </p:nvSpPr>
        <p:spPr>
          <a:xfrm>
            <a:off x="7260" y="1905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A52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E4FB318F-3ACF-882B-A193-199EF54E156E}"/>
              </a:ext>
            </a:extLst>
          </p:cNvPr>
          <p:cNvSpPr/>
          <p:nvPr/>
        </p:nvSpPr>
        <p:spPr>
          <a:xfrm>
            <a:off x="1546945" y="1510727"/>
            <a:ext cx="0" cy="2837180"/>
          </a:xfrm>
          <a:custGeom>
            <a:avLst/>
            <a:gdLst/>
            <a:ahLst/>
            <a:cxnLst/>
            <a:rect l="l" t="t" r="r" b="b"/>
            <a:pathLst>
              <a:path h="2837179">
                <a:moveTo>
                  <a:pt x="0" y="2836713"/>
                </a:moveTo>
                <a:lnTo>
                  <a:pt x="0" y="0"/>
                </a:lnTo>
              </a:path>
            </a:pathLst>
          </a:custGeom>
          <a:ln w="114299">
            <a:solidFill>
              <a:srgbClr val="BEC6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28AF310A-78C5-199F-DD92-88BCC7E6FDA1}"/>
              </a:ext>
            </a:extLst>
          </p:cNvPr>
          <p:cNvGrpSpPr/>
          <p:nvPr/>
        </p:nvGrpSpPr>
        <p:grpSpPr>
          <a:xfrm>
            <a:off x="16446695" y="361071"/>
            <a:ext cx="826769" cy="826769"/>
            <a:chOff x="14542828" y="935571"/>
            <a:chExt cx="826769" cy="826769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588229DD-2C78-6DAC-5662-E1DBBCFF404F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0581C1D9-4D39-2C04-6329-3DE1F8E244FE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>
            <a:extLst>
              <a:ext uri="{FF2B5EF4-FFF2-40B4-BE49-F238E27FC236}">
                <a16:creationId xmlns:a16="http://schemas.microsoft.com/office/drawing/2014/main" id="{F52EC5C3-63E6-4DA9-793F-47C755369C36}"/>
              </a:ext>
            </a:extLst>
          </p:cNvPr>
          <p:cNvGrpSpPr/>
          <p:nvPr/>
        </p:nvGrpSpPr>
        <p:grpSpPr>
          <a:xfrm>
            <a:off x="12243540" y="5143818"/>
            <a:ext cx="6044565" cy="5142865"/>
            <a:chOff x="12243540" y="5143818"/>
            <a:chExt cx="6044565" cy="5142865"/>
          </a:xfrm>
        </p:grpSpPr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04EFEDA0-E59A-61FD-442C-0D5A28E3F316}"/>
                </a:ext>
              </a:extLst>
            </p:cNvPr>
            <p:cNvSpPr/>
            <p:nvPr/>
          </p:nvSpPr>
          <p:spPr>
            <a:xfrm>
              <a:off x="12243540" y="5894558"/>
              <a:ext cx="5057775" cy="4392295"/>
            </a:xfrm>
            <a:custGeom>
              <a:avLst/>
              <a:gdLst/>
              <a:ahLst/>
              <a:cxnLst/>
              <a:rect l="l" t="t" r="r" b="b"/>
              <a:pathLst>
                <a:path w="5057775" h="4392295">
                  <a:moveTo>
                    <a:pt x="0" y="4391869"/>
                  </a:moveTo>
                  <a:lnTo>
                    <a:pt x="1331685" y="4391869"/>
                  </a:lnTo>
                  <a:lnTo>
                    <a:pt x="5057712" y="665968"/>
                  </a:lnTo>
                  <a:lnTo>
                    <a:pt x="4391744" y="0"/>
                  </a:lnTo>
                  <a:lnTo>
                    <a:pt x="0" y="439186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F0AC4BDB-1A73-C878-CBB3-5A341E3528CD}"/>
                </a:ext>
              </a:extLst>
            </p:cNvPr>
            <p:cNvSpPr/>
            <p:nvPr/>
          </p:nvSpPr>
          <p:spPr>
            <a:xfrm>
              <a:off x="15150910" y="5143829"/>
              <a:ext cx="3137535" cy="4509135"/>
            </a:xfrm>
            <a:custGeom>
              <a:avLst/>
              <a:gdLst/>
              <a:ahLst/>
              <a:cxnLst/>
              <a:rect l="l" t="t" r="r" b="b"/>
              <a:pathLst>
                <a:path w="3137534" h="4509134">
                  <a:moveTo>
                    <a:pt x="3137027" y="1235341"/>
                  </a:moveTo>
                  <a:lnTo>
                    <a:pt x="529628" y="3842613"/>
                  </a:lnTo>
                  <a:lnTo>
                    <a:pt x="1195590" y="4508589"/>
                  </a:lnTo>
                  <a:lnTo>
                    <a:pt x="3137027" y="2567152"/>
                  </a:lnTo>
                  <a:lnTo>
                    <a:pt x="3137027" y="1235341"/>
                  </a:lnTo>
                  <a:close/>
                </a:path>
                <a:path w="3137534" h="4509134">
                  <a:moveTo>
                    <a:pt x="3137027" y="0"/>
                  </a:moveTo>
                  <a:lnTo>
                    <a:pt x="0" y="3137027"/>
                  </a:lnTo>
                  <a:lnTo>
                    <a:pt x="267512" y="3404552"/>
                  </a:lnTo>
                  <a:lnTo>
                    <a:pt x="3137027" y="535165"/>
                  </a:lnTo>
                  <a:lnTo>
                    <a:pt x="3137027" y="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71084E5F-A66C-20C3-2C0B-44858E62E91D}"/>
                </a:ext>
              </a:extLst>
            </p:cNvPr>
            <p:cNvSpPr/>
            <p:nvPr/>
          </p:nvSpPr>
          <p:spPr>
            <a:xfrm>
              <a:off x="16997007" y="8995493"/>
              <a:ext cx="1290955" cy="1290955"/>
            </a:xfrm>
            <a:custGeom>
              <a:avLst/>
              <a:gdLst/>
              <a:ahLst/>
              <a:cxnLst/>
              <a:rect l="l" t="t" r="r" b="b"/>
              <a:pathLst>
                <a:path w="1290955" h="1290954">
                  <a:moveTo>
                    <a:pt x="0" y="1290934"/>
                  </a:moveTo>
                  <a:lnTo>
                    <a:pt x="535164" y="1290934"/>
                  </a:lnTo>
                  <a:lnTo>
                    <a:pt x="1290934" y="535164"/>
                  </a:lnTo>
                  <a:lnTo>
                    <a:pt x="1290934" y="0"/>
                  </a:lnTo>
                  <a:lnTo>
                    <a:pt x="0" y="1290934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CA7CEC5E-7126-C609-F756-BA01CEC964FF}"/>
                </a:ext>
              </a:extLst>
            </p:cNvPr>
            <p:cNvSpPr/>
            <p:nvPr/>
          </p:nvSpPr>
          <p:spPr>
            <a:xfrm>
              <a:off x="13338772" y="7148270"/>
              <a:ext cx="4949190" cy="3138170"/>
            </a:xfrm>
            <a:custGeom>
              <a:avLst/>
              <a:gdLst/>
              <a:ahLst/>
              <a:cxnLst/>
              <a:rect l="l" t="t" r="r" b="b"/>
              <a:pathLst>
                <a:path w="4949190" h="3138170">
                  <a:moveTo>
                    <a:pt x="3804005" y="665962"/>
                  </a:moveTo>
                  <a:lnTo>
                    <a:pt x="3138030" y="0"/>
                  </a:lnTo>
                  <a:lnTo>
                    <a:pt x="0" y="3138170"/>
                  </a:lnTo>
                  <a:lnTo>
                    <a:pt x="1331683" y="3138170"/>
                  </a:lnTo>
                  <a:lnTo>
                    <a:pt x="3804005" y="665962"/>
                  </a:lnTo>
                  <a:close/>
                </a:path>
                <a:path w="4949190" h="3138170">
                  <a:moveTo>
                    <a:pt x="4949164" y="1032344"/>
                  </a:moveTo>
                  <a:lnTo>
                    <a:pt x="2843466" y="3138170"/>
                  </a:lnTo>
                  <a:lnTo>
                    <a:pt x="3839337" y="3138170"/>
                  </a:lnTo>
                  <a:lnTo>
                    <a:pt x="4949164" y="2028342"/>
                  </a:lnTo>
                  <a:lnTo>
                    <a:pt x="4949164" y="1032344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>
            <a:extLst>
              <a:ext uri="{FF2B5EF4-FFF2-40B4-BE49-F238E27FC236}">
                <a16:creationId xmlns:a16="http://schemas.microsoft.com/office/drawing/2014/main" id="{DACEBFF8-BBC3-D452-04F9-BCF857FF8F48}"/>
              </a:ext>
            </a:extLst>
          </p:cNvPr>
          <p:cNvGrpSpPr/>
          <p:nvPr/>
        </p:nvGrpSpPr>
        <p:grpSpPr>
          <a:xfrm>
            <a:off x="7260" y="16265"/>
            <a:ext cx="2966085" cy="2343150"/>
            <a:chOff x="7260" y="16265"/>
            <a:chExt cx="2966085" cy="2343150"/>
          </a:xfrm>
        </p:grpSpPr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4FB4DED2-0650-EDA6-F361-79A34F525C16}"/>
                </a:ext>
              </a:extLst>
            </p:cNvPr>
            <p:cNvSpPr/>
            <p:nvPr/>
          </p:nvSpPr>
          <p:spPr>
            <a:xfrm>
              <a:off x="7260" y="16265"/>
              <a:ext cx="2604770" cy="1755775"/>
            </a:xfrm>
            <a:custGeom>
              <a:avLst/>
              <a:gdLst/>
              <a:ahLst/>
              <a:cxnLst/>
              <a:rect l="l" t="t" r="r" b="b"/>
              <a:pathLst>
                <a:path w="2604770" h="1755775">
                  <a:moveTo>
                    <a:pt x="995816" y="1755602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2604387" y="0"/>
                  </a:lnTo>
                  <a:lnTo>
                    <a:pt x="995816" y="1755602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2DFA17A7-FE74-6137-A45B-96B07C403F58}"/>
                </a:ext>
              </a:extLst>
            </p:cNvPr>
            <p:cNvSpPr/>
            <p:nvPr/>
          </p:nvSpPr>
          <p:spPr>
            <a:xfrm>
              <a:off x="7260" y="16265"/>
              <a:ext cx="1480185" cy="1751964"/>
            </a:xfrm>
            <a:custGeom>
              <a:avLst/>
              <a:gdLst/>
              <a:ahLst/>
              <a:cxnLst/>
              <a:rect l="l" t="t" r="r" b="b"/>
              <a:pathLst>
                <a:path w="1480185" h="1751964">
                  <a:moveTo>
                    <a:pt x="992646" y="1751945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385988" y="0"/>
                  </a:lnTo>
                  <a:lnTo>
                    <a:pt x="1479582" y="1220387"/>
                  </a:lnTo>
                  <a:lnTo>
                    <a:pt x="992646" y="1751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AEB5F4DC-9A47-E06A-77A2-DE1475E63A0F}"/>
                </a:ext>
              </a:extLst>
            </p:cNvPr>
            <p:cNvSpPr/>
            <p:nvPr/>
          </p:nvSpPr>
          <p:spPr>
            <a:xfrm>
              <a:off x="7260" y="16265"/>
              <a:ext cx="2966085" cy="2343150"/>
            </a:xfrm>
            <a:custGeom>
              <a:avLst/>
              <a:gdLst/>
              <a:ahLst/>
              <a:cxnLst/>
              <a:rect l="l" t="t" r="r" b="b"/>
              <a:pathLst>
                <a:path w="2966085" h="2343150">
                  <a:moveTo>
                    <a:pt x="818632" y="2343149"/>
                  </a:moveTo>
                  <a:lnTo>
                    <a:pt x="813101" y="2343149"/>
                  </a:lnTo>
                  <a:lnTo>
                    <a:pt x="0" y="1455930"/>
                  </a:lnTo>
                  <a:lnTo>
                    <a:pt x="0" y="1054580"/>
                  </a:lnTo>
                  <a:lnTo>
                    <a:pt x="815867" y="1944817"/>
                  </a:lnTo>
                  <a:lnTo>
                    <a:pt x="2604143" y="0"/>
                  </a:lnTo>
                  <a:lnTo>
                    <a:pt x="2965505" y="0"/>
                  </a:lnTo>
                  <a:lnTo>
                    <a:pt x="818632" y="2343149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>
            <a:extLst>
              <a:ext uri="{FF2B5EF4-FFF2-40B4-BE49-F238E27FC236}">
                <a16:creationId xmlns:a16="http://schemas.microsoft.com/office/drawing/2014/main" id="{DC3F9D71-960D-CA08-5417-2A597135EB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321733" y="476008"/>
            <a:ext cx="13419813" cy="2393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030"/>
              </a:lnSpc>
              <a:spcBef>
                <a:spcPts val="100"/>
              </a:spcBef>
            </a:pPr>
            <a:r>
              <a:rPr lang="en-ID" sz="4800" dirty="0" err="1">
                <a:latin typeface="Bernard MT Condensed" panose="02050806060905020404" pitchFamily="18" charset="0"/>
              </a:rPr>
              <a:t>Penerapan</a:t>
            </a:r>
            <a:r>
              <a:rPr lang="en-ID" sz="4800" dirty="0">
                <a:latin typeface="Bernard MT Condensed" panose="02050806060905020404" pitchFamily="18" charset="0"/>
              </a:rPr>
              <a:t> </a:t>
            </a:r>
            <a:r>
              <a:rPr lang="en-ID" sz="4800" dirty="0" err="1">
                <a:latin typeface="Bernard MT Condensed" panose="02050806060905020404" pitchFamily="18" charset="0"/>
              </a:rPr>
              <a:t>Berpikir</a:t>
            </a:r>
            <a:r>
              <a:rPr lang="en-ID" sz="4800" dirty="0">
                <a:latin typeface="Bernard MT Condensed" panose="02050806060905020404" pitchFamily="18" charset="0"/>
              </a:rPr>
              <a:t> </a:t>
            </a:r>
            <a:r>
              <a:rPr lang="en-ID" sz="4800" dirty="0" err="1">
                <a:latin typeface="Bernard MT Condensed" panose="02050806060905020404" pitchFamily="18" charset="0"/>
              </a:rPr>
              <a:t>Kritis</a:t>
            </a:r>
            <a:r>
              <a:rPr lang="en-ID" sz="4800" dirty="0">
                <a:latin typeface="Bernard MT Condensed" panose="02050806060905020404" pitchFamily="18" charset="0"/>
              </a:rPr>
              <a:t> </a:t>
            </a:r>
            <a:r>
              <a:rPr lang="en-ID" sz="4800" dirty="0" err="1">
                <a:latin typeface="Bernard MT Condensed" panose="02050806060905020404" pitchFamily="18" charset="0"/>
              </a:rPr>
              <a:t>dalam</a:t>
            </a:r>
            <a:r>
              <a:rPr lang="en-ID" sz="4800" dirty="0">
                <a:latin typeface="Bernard MT Condensed" panose="02050806060905020404" pitchFamily="18" charset="0"/>
              </a:rPr>
              <a:t> Proses </a:t>
            </a:r>
            <a:r>
              <a:rPr lang="en-ID" sz="4800" dirty="0" err="1">
                <a:latin typeface="Bernard MT Condensed" panose="02050806060905020404" pitchFamily="18" charset="0"/>
              </a:rPr>
              <a:t>Keperawatan</a:t>
            </a:r>
            <a:endParaRPr lang="en-ID" sz="4800" dirty="0">
              <a:latin typeface="Bernard MT Condensed" panose="02050806060905020404" pitchFamily="18" charset="0"/>
              <a:cs typeface="Roboto"/>
            </a:endParaRPr>
          </a:p>
          <a:p>
            <a:pPr marL="12700">
              <a:lnSpc>
                <a:spcPts val="10030"/>
              </a:lnSpc>
              <a:spcBef>
                <a:spcPts val="100"/>
              </a:spcBef>
            </a:pPr>
            <a:endParaRPr sz="4400" b="1" spc="-10" dirty="0">
              <a:solidFill>
                <a:schemeClr val="bg1"/>
              </a:solidFill>
              <a:latin typeface="Bernard MT Condensed" panose="02050806060905020404" pitchFamily="18" charset="0"/>
              <a:cs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EB2FCE-29FA-4A5A-2EFF-898E250F1865}"/>
              </a:ext>
            </a:extLst>
          </p:cNvPr>
          <p:cNvSpPr txBox="1"/>
          <p:nvPr/>
        </p:nvSpPr>
        <p:spPr>
          <a:xfrm>
            <a:off x="2767123" y="2244165"/>
            <a:ext cx="103654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Berikut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penerapan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kritis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dalam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setiap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tahap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proses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endParaRPr lang="en-ID" sz="32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D9A47A-A9E1-0C21-D7B4-D5B87F6D6F80}"/>
              </a:ext>
            </a:extLst>
          </p:cNvPr>
          <p:cNvSpPr txBox="1"/>
          <p:nvPr/>
        </p:nvSpPr>
        <p:spPr>
          <a:xfrm>
            <a:off x="2321733" y="3661987"/>
            <a:ext cx="131064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2. Diagnosis </a:t>
            </a:r>
            <a:r>
              <a:rPr lang="en-ID" sz="2400" b="1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endParaRPr lang="en-ID" sz="24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endParaRPr lang="en-ID" sz="24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Pada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tahap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menggunakan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kemampuan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kritis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untuk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menganalisis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data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hasil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pengkajian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dan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mengidentifikasi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masalah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kesehatan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pasien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harus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mampu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menghubungkan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berbagai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informasi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telah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dikumpulkan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untuk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menentukan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diagnosis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tepat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</a:t>
            </a:r>
          </a:p>
          <a:p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Penerapan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kritis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pada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tahap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meliputi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:</a:t>
            </a:r>
          </a:p>
          <a:p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Mengelompokkan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data yang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memiliki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hubungan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</a:t>
            </a:r>
          </a:p>
          <a:p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Mengidentifikasi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pola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atau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masalah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muncul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dari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data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pasien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</a:t>
            </a:r>
          </a:p>
          <a:p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Menentukan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diagnosis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berdasarkan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standar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berlaku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</a:t>
            </a:r>
          </a:p>
          <a:p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Diagnosis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tepat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akan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menjadi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dasar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dalam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menentukan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tindakan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selanjutnya</a:t>
            </a:r>
            <a:r>
              <a:rPr lang="en-ID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887647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EC026-1D12-BC54-8039-A9CD7650A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27B53094-7E24-3CC9-AC0D-9ACE60C16BEB}"/>
              </a:ext>
            </a:extLst>
          </p:cNvPr>
          <p:cNvSpPr/>
          <p:nvPr/>
        </p:nvSpPr>
        <p:spPr>
          <a:xfrm>
            <a:off x="7260" y="1905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A52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78AA8DA0-114A-560B-5027-C1F1266685C7}"/>
              </a:ext>
            </a:extLst>
          </p:cNvPr>
          <p:cNvSpPr/>
          <p:nvPr/>
        </p:nvSpPr>
        <p:spPr>
          <a:xfrm>
            <a:off x="1546945" y="1510727"/>
            <a:ext cx="0" cy="2837180"/>
          </a:xfrm>
          <a:custGeom>
            <a:avLst/>
            <a:gdLst/>
            <a:ahLst/>
            <a:cxnLst/>
            <a:rect l="l" t="t" r="r" b="b"/>
            <a:pathLst>
              <a:path h="2837179">
                <a:moveTo>
                  <a:pt x="0" y="2836713"/>
                </a:moveTo>
                <a:lnTo>
                  <a:pt x="0" y="0"/>
                </a:lnTo>
              </a:path>
            </a:pathLst>
          </a:custGeom>
          <a:ln w="114299">
            <a:solidFill>
              <a:srgbClr val="BEC6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AAC75F73-1917-AE55-661A-86E225100891}"/>
              </a:ext>
            </a:extLst>
          </p:cNvPr>
          <p:cNvGrpSpPr/>
          <p:nvPr/>
        </p:nvGrpSpPr>
        <p:grpSpPr>
          <a:xfrm>
            <a:off x="16446695" y="361071"/>
            <a:ext cx="826769" cy="826769"/>
            <a:chOff x="14542828" y="935571"/>
            <a:chExt cx="826769" cy="826769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2893FF90-F819-6DAD-7B10-9C69C589CB4B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DAA688FD-C399-27A5-1277-B4FA6C40FDD7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>
            <a:extLst>
              <a:ext uri="{FF2B5EF4-FFF2-40B4-BE49-F238E27FC236}">
                <a16:creationId xmlns:a16="http://schemas.microsoft.com/office/drawing/2014/main" id="{FF150AFA-C815-C530-757C-4D33A7CB6AE5}"/>
              </a:ext>
            </a:extLst>
          </p:cNvPr>
          <p:cNvGrpSpPr/>
          <p:nvPr/>
        </p:nvGrpSpPr>
        <p:grpSpPr>
          <a:xfrm>
            <a:off x="12243540" y="5143818"/>
            <a:ext cx="6044565" cy="5142865"/>
            <a:chOff x="12243540" y="5143818"/>
            <a:chExt cx="6044565" cy="5142865"/>
          </a:xfrm>
        </p:grpSpPr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32D1C928-765E-4177-80B3-573ADCC44F94}"/>
                </a:ext>
              </a:extLst>
            </p:cNvPr>
            <p:cNvSpPr/>
            <p:nvPr/>
          </p:nvSpPr>
          <p:spPr>
            <a:xfrm>
              <a:off x="12243540" y="5894558"/>
              <a:ext cx="5057775" cy="4392295"/>
            </a:xfrm>
            <a:custGeom>
              <a:avLst/>
              <a:gdLst/>
              <a:ahLst/>
              <a:cxnLst/>
              <a:rect l="l" t="t" r="r" b="b"/>
              <a:pathLst>
                <a:path w="5057775" h="4392295">
                  <a:moveTo>
                    <a:pt x="0" y="4391869"/>
                  </a:moveTo>
                  <a:lnTo>
                    <a:pt x="1331685" y="4391869"/>
                  </a:lnTo>
                  <a:lnTo>
                    <a:pt x="5057712" y="665968"/>
                  </a:lnTo>
                  <a:lnTo>
                    <a:pt x="4391744" y="0"/>
                  </a:lnTo>
                  <a:lnTo>
                    <a:pt x="0" y="439186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97116102-BB75-FDF3-C20D-6BDBFB0F20EA}"/>
                </a:ext>
              </a:extLst>
            </p:cNvPr>
            <p:cNvSpPr/>
            <p:nvPr/>
          </p:nvSpPr>
          <p:spPr>
            <a:xfrm>
              <a:off x="15150910" y="5143829"/>
              <a:ext cx="3137535" cy="4509135"/>
            </a:xfrm>
            <a:custGeom>
              <a:avLst/>
              <a:gdLst/>
              <a:ahLst/>
              <a:cxnLst/>
              <a:rect l="l" t="t" r="r" b="b"/>
              <a:pathLst>
                <a:path w="3137534" h="4509134">
                  <a:moveTo>
                    <a:pt x="3137027" y="1235341"/>
                  </a:moveTo>
                  <a:lnTo>
                    <a:pt x="529628" y="3842613"/>
                  </a:lnTo>
                  <a:lnTo>
                    <a:pt x="1195590" y="4508589"/>
                  </a:lnTo>
                  <a:lnTo>
                    <a:pt x="3137027" y="2567152"/>
                  </a:lnTo>
                  <a:lnTo>
                    <a:pt x="3137027" y="1235341"/>
                  </a:lnTo>
                  <a:close/>
                </a:path>
                <a:path w="3137534" h="4509134">
                  <a:moveTo>
                    <a:pt x="3137027" y="0"/>
                  </a:moveTo>
                  <a:lnTo>
                    <a:pt x="0" y="3137027"/>
                  </a:lnTo>
                  <a:lnTo>
                    <a:pt x="267512" y="3404552"/>
                  </a:lnTo>
                  <a:lnTo>
                    <a:pt x="3137027" y="535165"/>
                  </a:lnTo>
                  <a:lnTo>
                    <a:pt x="3137027" y="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327F0CAB-887D-088B-F505-A12D6C84F2D7}"/>
                </a:ext>
              </a:extLst>
            </p:cNvPr>
            <p:cNvSpPr/>
            <p:nvPr/>
          </p:nvSpPr>
          <p:spPr>
            <a:xfrm>
              <a:off x="16997007" y="8995493"/>
              <a:ext cx="1290955" cy="1290955"/>
            </a:xfrm>
            <a:custGeom>
              <a:avLst/>
              <a:gdLst/>
              <a:ahLst/>
              <a:cxnLst/>
              <a:rect l="l" t="t" r="r" b="b"/>
              <a:pathLst>
                <a:path w="1290955" h="1290954">
                  <a:moveTo>
                    <a:pt x="0" y="1290934"/>
                  </a:moveTo>
                  <a:lnTo>
                    <a:pt x="535164" y="1290934"/>
                  </a:lnTo>
                  <a:lnTo>
                    <a:pt x="1290934" y="535164"/>
                  </a:lnTo>
                  <a:lnTo>
                    <a:pt x="1290934" y="0"/>
                  </a:lnTo>
                  <a:lnTo>
                    <a:pt x="0" y="1290934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77B6DC6C-93DB-843B-6CB1-89EF537C1003}"/>
                </a:ext>
              </a:extLst>
            </p:cNvPr>
            <p:cNvSpPr/>
            <p:nvPr/>
          </p:nvSpPr>
          <p:spPr>
            <a:xfrm>
              <a:off x="13338772" y="7148270"/>
              <a:ext cx="4949190" cy="3138170"/>
            </a:xfrm>
            <a:custGeom>
              <a:avLst/>
              <a:gdLst/>
              <a:ahLst/>
              <a:cxnLst/>
              <a:rect l="l" t="t" r="r" b="b"/>
              <a:pathLst>
                <a:path w="4949190" h="3138170">
                  <a:moveTo>
                    <a:pt x="3804005" y="665962"/>
                  </a:moveTo>
                  <a:lnTo>
                    <a:pt x="3138030" y="0"/>
                  </a:lnTo>
                  <a:lnTo>
                    <a:pt x="0" y="3138170"/>
                  </a:lnTo>
                  <a:lnTo>
                    <a:pt x="1331683" y="3138170"/>
                  </a:lnTo>
                  <a:lnTo>
                    <a:pt x="3804005" y="665962"/>
                  </a:lnTo>
                  <a:close/>
                </a:path>
                <a:path w="4949190" h="3138170">
                  <a:moveTo>
                    <a:pt x="4949164" y="1032344"/>
                  </a:moveTo>
                  <a:lnTo>
                    <a:pt x="2843466" y="3138170"/>
                  </a:lnTo>
                  <a:lnTo>
                    <a:pt x="3839337" y="3138170"/>
                  </a:lnTo>
                  <a:lnTo>
                    <a:pt x="4949164" y="2028342"/>
                  </a:lnTo>
                  <a:lnTo>
                    <a:pt x="4949164" y="1032344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>
            <a:extLst>
              <a:ext uri="{FF2B5EF4-FFF2-40B4-BE49-F238E27FC236}">
                <a16:creationId xmlns:a16="http://schemas.microsoft.com/office/drawing/2014/main" id="{DB8B06A9-27E0-BA9C-1824-D7D1667D91F1}"/>
              </a:ext>
            </a:extLst>
          </p:cNvPr>
          <p:cNvGrpSpPr/>
          <p:nvPr/>
        </p:nvGrpSpPr>
        <p:grpSpPr>
          <a:xfrm>
            <a:off x="7260" y="16265"/>
            <a:ext cx="2966085" cy="2343150"/>
            <a:chOff x="7260" y="16265"/>
            <a:chExt cx="2966085" cy="2343150"/>
          </a:xfrm>
        </p:grpSpPr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682A2EF5-5816-D026-D9CF-6C8ECA664CEC}"/>
                </a:ext>
              </a:extLst>
            </p:cNvPr>
            <p:cNvSpPr/>
            <p:nvPr/>
          </p:nvSpPr>
          <p:spPr>
            <a:xfrm>
              <a:off x="7260" y="16265"/>
              <a:ext cx="2604770" cy="1755775"/>
            </a:xfrm>
            <a:custGeom>
              <a:avLst/>
              <a:gdLst/>
              <a:ahLst/>
              <a:cxnLst/>
              <a:rect l="l" t="t" r="r" b="b"/>
              <a:pathLst>
                <a:path w="2604770" h="1755775">
                  <a:moveTo>
                    <a:pt x="995816" y="1755602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2604387" y="0"/>
                  </a:lnTo>
                  <a:lnTo>
                    <a:pt x="995816" y="1755602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7EE63157-624F-8B5E-9A2E-8D75501107F4}"/>
                </a:ext>
              </a:extLst>
            </p:cNvPr>
            <p:cNvSpPr/>
            <p:nvPr/>
          </p:nvSpPr>
          <p:spPr>
            <a:xfrm>
              <a:off x="7260" y="16265"/>
              <a:ext cx="1480185" cy="1751964"/>
            </a:xfrm>
            <a:custGeom>
              <a:avLst/>
              <a:gdLst/>
              <a:ahLst/>
              <a:cxnLst/>
              <a:rect l="l" t="t" r="r" b="b"/>
              <a:pathLst>
                <a:path w="1480185" h="1751964">
                  <a:moveTo>
                    <a:pt x="992646" y="1751945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385988" y="0"/>
                  </a:lnTo>
                  <a:lnTo>
                    <a:pt x="1479582" y="1220387"/>
                  </a:lnTo>
                  <a:lnTo>
                    <a:pt x="992646" y="1751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6C38A046-9038-2303-06EB-BF2A2C2FB67E}"/>
                </a:ext>
              </a:extLst>
            </p:cNvPr>
            <p:cNvSpPr/>
            <p:nvPr/>
          </p:nvSpPr>
          <p:spPr>
            <a:xfrm>
              <a:off x="7260" y="16265"/>
              <a:ext cx="2966085" cy="2343150"/>
            </a:xfrm>
            <a:custGeom>
              <a:avLst/>
              <a:gdLst/>
              <a:ahLst/>
              <a:cxnLst/>
              <a:rect l="l" t="t" r="r" b="b"/>
              <a:pathLst>
                <a:path w="2966085" h="2343150">
                  <a:moveTo>
                    <a:pt x="818632" y="2343149"/>
                  </a:moveTo>
                  <a:lnTo>
                    <a:pt x="813101" y="2343149"/>
                  </a:lnTo>
                  <a:lnTo>
                    <a:pt x="0" y="1455930"/>
                  </a:lnTo>
                  <a:lnTo>
                    <a:pt x="0" y="1054580"/>
                  </a:lnTo>
                  <a:lnTo>
                    <a:pt x="815867" y="1944817"/>
                  </a:lnTo>
                  <a:lnTo>
                    <a:pt x="2604143" y="0"/>
                  </a:lnTo>
                  <a:lnTo>
                    <a:pt x="2965505" y="0"/>
                  </a:lnTo>
                  <a:lnTo>
                    <a:pt x="818632" y="2343149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>
            <a:extLst>
              <a:ext uri="{FF2B5EF4-FFF2-40B4-BE49-F238E27FC236}">
                <a16:creationId xmlns:a16="http://schemas.microsoft.com/office/drawing/2014/main" id="{6F2027F3-9F08-48B2-B2AD-D0D6544EEC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321733" y="476008"/>
            <a:ext cx="13419813" cy="2393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030"/>
              </a:lnSpc>
              <a:spcBef>
                <a:spcPts val="100"/>
              </a:spcBef>
            </a:pPr>
            <a:r>
              <a:rPr lang="en-ID" sz="4800" dirty="0" err="1">
                <a:latin typeface="Bernard MT Condensed" panose="02050806060905020404" pitchFamily="18" charset="0"/>
              </a:rPr>
              <a:t>Penerapan</a:t>
            </a:r>
            <a:r>
              <a:rPr lang="en-ID" sz="4800" dirty="0">
                <a:latin typeface="Bernard MT Condensed" panose="02050806060905020404" pitchFamily="18" charset="0"/>
              </a:rPr>
              <a:t> </a:t>
            </a:r>
            <a:r>
              <a:rPr lang="en-ID" sz="4800" dirty="0" err="1">
                <a:latin typeface="Bernard MT Condensed" panose="02050806060905020404" pitchFamily="18" charset="0"/>
              </a:rPr>
              <a:t>Berpikir</a:t>
            </a:r>
            <a:r>
              <a:rPr lang="en-ID" sz="4800" dirty="0">
                <a:latin typeface="Bernard MT Condensed" panose="02050806060905020404" pitchFamily="18" charset="0"/>
              </a:rPr>
              <a:t> </a:t>
            </a:r>
            <a:r>
              <a:rPr lang="en-ID" sz="4800" dirty="0" err="1">
                <a:latin typeface="Bernard MT Condensed" panose="02050806060905020404" pitchFamily="18" charset="0"/>
              </a:rPr>
              <a:t>Kritis</a:t>
            </a:r>
            <a:r>
              <a:rPr lang="en-ID" sz="4800" dirty="0">
                <a:latin typeface="Bernard MT Condensed" panose="02050806060905020404" pitchFamily="18" charset="0"/>
              </a:rPr>
              <a:t> </a:t>
            </a:r>
            <a:r>
              <a:rPr lang="en-ID" sz="4800" dirty="0" err="1">
                <a:latin typeface="Bernard MT Condensed" panose="02050806060905020404" pitchFamily="18" charset="0"/>
              </a:rPr>
              <a:t>dalam</a:t>
            </a:r>
            <a:r>
              <a:rPr lang="en-ID" sz="4800" dirty="0">
                <a:latin typeface="Bernard MT Condensed" panose="02050806060905020404" pitchFamily="18" charset="0"/>
              </a:rPr>
              <a:t> Proses </a:t>
            </a:r>
            <a:r>
              <a:rPr lang="en-ID" sz="4800" dirty="0" err="1">
                <a:latin typeface="Bernard MT Condensed" panose="02050806060905020404" pitchFamily="18" charset="0"/>
              </a:rPr>
              <a:t>Keperawatan</a:t>
            </a:r>
            <a:endParaRPr lang="en-ID" sz="4800" dirty="0">
              <a:latin typeface="Bernard MT Condensed" panose="02050806060905020404" pitchFamily="18" charset="0"/>
              <a:cs typeface="Roboto"/>
            </a:endParaRPr>
          </a:p>
          <a:p>
            <a:pPr marL="12700">
              <a:lnSpc>
                <a:spcPts val="10030"/>
              </a:lnSpc>
              <a:spcBef>
                <a:spcPts val="100"/>
              </a:spcBef>
            </a:pPr>
            <a:endParaRPr sz="4400" b="1" spc="-10" dirty="0">
              <a:solidFill>
                <a:schemeClr val="bg1"/>
              </a:solidFill>
              <a:latin typeface="Bernard MT Condensed" panose="02050806060905020404" pitchFamily="18" charset="0"/>
              <a:cs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302F40-00B6-B895-5596-EC82707D1F74}"/>
              </a:ext>
            </a:extLst>
          </p:cNvPr>
          <p:cNvSpPr txBox="1"/>
          <p:nvPr/>
        </p:nvSpPr>
        <p:spPr>
          <a:xfrm>
            <a:off x="2767123" y="2244165"/>
            <a:ext cx="103654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Berikut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penerapan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kritis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dalam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setiap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tahap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proses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endParaRPr lang="en-ID" sz="32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31C0A6-3DF6-815A-1B27-A985D931A4A8}"/>
              </a:ext>
            </a:extLst>
          </p:cNvPr>
          <p:cNvSpPr txBox="1"/>
          <p:nvPr/>
        </p:nvSpPr>
        <p:spPr>
          <a:xfrm>
            <a:off x="1828803" y="3924300"/>
            <a:ext cx="13912739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b="1" dirty="0">
                <a:solidFill>
                  <a:schemeClr val="bg1"/>
                </a:solidFill>
              </a:rPr>
              <a:t>3. </a:t>
            </a:r>
            <a:r>
              <a:rPr lang="en-ID" sz="2800" b="1" dirty="0" err="1">
                <a:solidFill>
                  <a:schemeClr val="bg1"/>
                </a:solidFill>
              </a:rPr>
              <a:t>Perencanaan</a:t>
            </a:r>
            <a:r>
              <a:rPr lang="en-ID" sz="2800" b="1" dirty="0">
                <a:solidFill>
                  <a:schemeClr val="bg1"/>
                </a:solidFill>
              </a:rPr>
              <a:t> </a:t>
            </a:r>
            <a:r>
              <a:rPr lang="en-ID" sz="2800" b="1" dirty="0" err="1">
                <a:solidFill>
                  <a:schemeClr val="bg1"/>
                </a:solidFill>
              </a:rPr>
              <a:t>Keperawatan</a:t>
            </a:r>
            <a:endParaRPr lang="en-ID" sz="2800" b="1" dirty="0">
              <a:solidFill>
                <a:schemeClr val="bg1"/>
              </a:solidFill>
            </a:endParaRPr>
          </a:p>
          <a:p>
            <a:r>
              <a:rPr lang="en-ID" sz="2800" dirty="0">
                <a:solidFill>
                  <a:schemeClr val="bg1"/>
                </a:solidFill>
              </a:rPr>
              <a:t>Dalam </a:t>
            </a:r>
            <a:r>
              <a:rPr lang="en-ID" sz="2800" dirty="0" err="1">
                <a:solidFill>
                  <a:schemeClr val="bg1"/>
                </a:solidFill>
              </a:rPr>
              <a:t>tahap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perencanaan</a:t>
            </a:r>
            <a:r>
              <a:rPr lang="en-ID" sz="2800" dirty="0">
                <a:solidFill>
                  <a:schemeClr val="bg1"/>
                </a:solidFill>
              </a:rPr>
              <a:t>, </a:t>
            </a:r>
            <a:r>
              <a:rPr lang="en-ID" sz="2800" dirty="0" err="1">
                <a:solidFill>
                  <a:schemeClr val="bg1"/>
                </a:solidFill>
              </a:rPr>
              <a:t>berpikir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kritis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membantu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perawat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dalam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menentukan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tujuan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asuhan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keperawatan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serta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memilih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intervensi</a:t>
            </a:r>
            <a:r>
              <a:rPr lang="en-ID" sz="2800" dirty="0">
                <a:solidFill>
                  <a:schemeClr val="bg1"/>
                </a:solidFill>
              </a:rPr>
              <a:t> yang paling </a:t>
            </a:r>
            <a:r>
              <a:rPr lang="en-ID" sz="2800" dirty="0" err="1">
                <a:solidFill>
                  <a:schemeClr val="bg1"/>
                </a:solidFill>
              </a:rPr>
              <a:t>tepat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untuk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mengatasi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masalah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pasien</a:t>
            </a:r>
            <a:r>
              <a:rPr lang="en-ID" sz="2800" dirty="0">
                <a:solidFill>
                  <a:schemeClr val="bg1"/>
                </a:solidFill>
              </a:rPr>
              <a:t>.</a:t>
            </a:r>
          </a:p>
          <a:p>
            <a:endParaRPr lang="en-ID" sz="2800" dirty="0">
              <a:solidFill>
                <a:schemeClr val="bg1"/>
              </a:solidFill>
            </a:endParaRPr>
          </a:p>
          <a:p>
            <a:r>
              <a:rPr lang="en-ID" sz="2800" dirty="0" err="1">
                <a:solidFill>
                  <a:schemeClr val="bg1"/>
                </a:solidFill>
              </a:rPr>
              <a:t>Perawat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perlu</a:t>
            </a:r>
            <a:r>
              <a:rPr lang="en-ID" sz="2800" dirty="0">
                <a:solidFill>
                  <a:schemeClr val="bg1"/>
                </a:solidFill>
              </a:rPr>
              <a:t>:</a:t>
            </a:r>
          </a:p>
          <a:p>
            <a:r>
              <a:rPr lang="en-ID" sz="2800" dirty="0" err="1">
                <a:solidFill>
                  <a:schemeClr val="bg1"/>
                </a:solidFill>
              </a:rPr>
              <a:t>Menentukan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prioritas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masalah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pasien</a:t>
            </a:r>
            <a:r>
              <a:rPr lang="en-ID" sz="2800" dirty="0">
                <a:solidFill>
                  <a:schemeClr val="bg1"/>
                </a:solidFill>
              </a:rPr>
              <a:t>.</a:t>
            </a:r>
          </a:p>
          <a:p>
            <a:r>
              <a:rPr lang="en-ID" sz="2800" dirty="0">
                <a:solidFill>
                  <a:schemeClr val="bg1"/>
                </a:solidFill>
              </a:rPr>
              <a:t>Menyusun </a:t>
            </a:r>
            <a:r>
              <a:rPr lang="en-ID" sz="2800" dirty="0" err="1">
                <a:solidFill>
                  <a:schemeClr val="bg1"/>
                </a:solidFill>
              </a:rPr>
              <a:t>tujuan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keperawatan</a:t>
            </a:r>
            <a:r>
              <a:rPr lang="en-ID" sz="2800" dirty="0">
                <a:solidFill>
                  <a:schemeClr val="bg1"/>
                </a:solidFill>
              </a:rPr>
              <a:t> yang </a:t>
            </a:r>
            <a:r>
              <a:rPr lang="en-ID" sz="2800" dirty="0" err="1">
                <a:solidFill>
                  <a:schemeClr val="bg1"/>
                </a:solidFill>
              </a:rPr>
              <a:t>jelas</a:t>
            </a:r>
            <a:r>
              <a:rPr lang="en-ID" sz="2800" dirty="0">
                <a:solidFill>
                  <a:schemeClr val="bg1"/>
                </a:solidFill>
              </a:rPr>
              <a:t> dan </a:t>
            </a:r>
            <a:r>
              <a:rPr lang="en-ID" sz="2800" dirty="0" err="1">
                <a:solidFill>
                  <a:schemeClr val="bg1"/>
                </a:solidFill>
              </a:rPr>
              <a:t>terukur</a:t>
            </a:r>
            <a:r>
              <a:rPr lang="en-ID" sz="2800" dirty="0">
                <a:solidFill>
                  <a:schemeClr val="bg1"/>
                </a:solidFill>
              </a:rPr>
              <a:t>.</a:t>
            </a:r>
          </a:p>
          <a:p>
            <a:r>
              <a:rPr lang="en-ID" sz="2800" dirty="0" err="1">
                <a:solidFill>
                  <a:schemeClr val="bg1"/>
                </a:solidFill>
              </a:rPr>
              <a:t>Memilih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intervensi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keperawatan</a:t>
            </a:r>
            <a:r>
              <a:rPr lang="en-ID" sz="2800" dirty="0">
                <a:solidFill>
                  <a:schemeClr val="bg1"/>
                </a:solidFill>
              </a:rPr>
              <a:t> yang </a:t>
            </a:r>
            <a:r>
              <a:rPr lang="en-ID" sz="2800" dirty="0" err="1">
                <a:solidFill>
                  <a:schemeClr val="bg1"/>
                </a:solidFill>
              </a:rPr>
              <a:t>efektif</a:t>
            </a:r>
            <a:r>
              <a:rPr lang="en-ID" sz="2800" dirty="0">
                <a:solidFill>
                  <a:schemeClr val="bg1"/>
                </a:solidFill>
              </a:rPr>
              <a:t> dan </a:t>
            </a:r>
            <a:r>
              <a:rPr lang="en-ID" sz="2800" dirty="0" err="1">
                <a:solidFill>
                  <a:schemeClr val="bg1"/>
                </a:solidFill>
              </a:rPr>
              <a:t>sesuai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dengan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kondisi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pasien</a:t>
            </a:r>
            <a:r>
              <a:rPr lang="en-ID" sz="2800" dirty="0">
                <a:solidFill>
                  <a:schemeClr val="bg1"/>
                </a:solidFill>
              </a:rPr>
              <a:t>.</a:t>
            </a:r>
          </a:p>
          <a:p>
            <a:r>
              <a:rPr lang="en-ID" sz="2800" dirty="0">
                <a:solidFill>
                  <a:schemeClr val="bg1"/>
                </a:solidFill>
              </a:rPr>
              <a:t>Keputusan yang </a:t>
            </a:r>
            <a:r>
              <a:rPr lang="en-ID" sz="2800" dirty="0" err="1">
                <a:solidFill>
                  <a:schemeClr val="bg1"/>
                </a:solidFill>
              </a:rPr>
              <a:t>diambil</a:t>
            </a:r>
            <a:r>
              <a:rPr lang="en-ID" sz="2800" dirty="0">
                <a:solidFill>
                  <a:schemeClr val="bg1"/>
                </a:solidFill>
              </a:rPr>
              <a:t> pada </a:t>
            </a:r>
            <a:r>
              <a:rPr lang="en-ID" sz="2800" dirty="0" err="1">
                <a:solidFill>
                  <a:schemeClr val="bg1"/>
                </a:solidFill>
              </a:rPr>
              <a:t>tahap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ini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harus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mempertimbangkan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kebutuhan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pasien</a:t>
            </a:r>
            <a:r>
              <a:rPr lang="en-ID" sz="2800" dirty="0">
                <a:solidFill>
                  <a:schemeClr val="bg1"/>
                </a:solidFill>
              </a:rPr>
              <a:t>, </a:t>
            </a:r>
            <a:r>
              <a:rPr lang="en-ID" sz="2800" dirty="0" err="1">
                <a:solidFill>
                  <a:schemeClr val="bg1"/>
                </a:solidFill>
              </a:rPr>
              <a:t>bukti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ilmiah</a:t>
            </a:r>
            <a:r>
              <a:rPr lang="en-ID" sz="2800" dirty="0">
                <a:solidFill>
                  <a:schemeClr val="bg1"/>
                </a:solidFill>
              </a:rPr>
              <a:t>, </a:t>
            </a:r>
            <a:r>
              <a:rPr lang="en-ID" sz="2800" dirty="0" err="1">
                <a:solidFill>
                  <a:schemeClr val="bg1"/>
                </a:solidFill>
              </a:rPr>
              <a:t>serta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sumber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daya</a:t>
            </a:r>
            <a:r>
              <a:rPr lang="en-ID" sz="2800" dirty="0">
                <a:solidFill>
                  <a:schemeClr val="bg1"/>
                </a:solidFill>
              </a:rPr>
              <a:t> yang </a:t>
            </a:r>
            <a:r>
              <a:rPr lang="en-ID" sz="2800" dirty="0" err="1">
                <a:solidFill>
                  <a:schemeClr val="bg1"/>
                </a:solidFill>
              </a:rPr>
              <a:t>tersedia</a:t>
            </a:r>
            <a:r>
              <a:rPr lang="en-ID" sz="2800" dirty="0">
                <a:solidFill>
                  <a:schemeClr val="bg1"/>
                </a:solidFill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3466930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F262C-6C2E-7ADF-F07C-4306B3215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004C8EA-A727-1D94-ABBF-88A8D7EE1AAC}"/>
              </a:ext>
            </a:extLst>
          </p:cNvPr>
          <p:cNvSpPr/>
          <p:nvPr/>
        </p:nvSpPr>
        <p:spPr>
          <a:xfrm>
            <a:off x="7260" y="1905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A52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EF7FF68F-7293-6025-9479-D09754C40214}"/>
              </a:ext>
            </a:extLst>
          </p:cNvPr>
          <p:cNvSpPr/>
          <p:nvPr/>
        </p:nvSpPr>
        <p:spPr>
          <a:xfrm>
            <a:off x="1546945" y="1510727"/>
            <a:ext cx="0" cy="2837180"/>
          </a:xfrm>
          <a:custGeom>
            <a:avLst/>
            <a:gdLst/>
            <a:ahLst/>
            <a:cxnLst/>
            <a:rect l="l" t="t" r="r" b="b"/>
            <a:pathLst>
              <a:path h="2837179">
                <a:moveTo>
                  <a:pt x="0" y="2836713"/>
                </a:moveTo>
                <a:lnTo>
                  <a:pt x="0" y="0"/>
                </a:lnTo>
              </a:path>
            </a:pathLst>
          </a:custGeom>
          <a:ln w="114299">
            <a:solidFill>
              <a:srgbClr val="BEC6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B0129DCE-0330-CE97-6208-504246572D6D}"/>
              </a:ext>
            </a:extLst>
          </p:cNvPr>
          <p:cNvGrpSpPr/>
          <p:nvPr/>
        </p:nvGrpSpPr>
        <p:grpSpPr>
          <a:xfrm>
            <a:off x="16446695" y="361071"/>
            <a:ext cx="826769" cy="826769"/>
            <a:chOff x="14542828" y="935571"/>
            <a:chExt cx="826769" cy="826769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1FA85A70-A883-DBE2-FE5E-23C697BD0712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44FD5C31-BAB9-8B4C-CEA9-333BB4D33D07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>
            <a:extLst>
              <a:ext uri="{FF2B5EF4-FFF2-40B4-BE49-F238E27FC236}">
                <a16:creationId xmlns:a16="http://schemas.microsoft.com/office/drawing/2014/main" id="{27DEF84C-1E63-488C-BE35-E0F55F8F4CD2}"/>
              </a:ext>
            </a:extLst>
          </p:cNvPr>
          <p:cNvGrpSpPr/>
          <p:nvPr/>
        </p:nvGrpSpPr>
        <p:grpSpPr>
          <a:xfrm>
            <a:off x="12243540" y="5143818"/>
            <a:ext cx="6044565" cy="5142865"/>
            <a:chOff x="12243540" y="5143818"/>
            <a:chExt cx="6044565" cy="5142865"/>
          </a:xfrm>
        </p:grpSpPr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373480B7-7F0C-B63D-96ED-267849164662}"/>
                </a:ext>
              </a:extLst>
            </p:cNvPr>
            <p:cNvSpPr/>
            <p:nvPr/>
          </p:nvSpPr>
          <p:spPr>
            <a:xfrm>
              <a:off x="12243540" y="5894558"/>
              <a:ext cx="5057775" cy="4392295"/>
            </a:xfrm>
            <a:custGeom>
              <a:avLst/>
              <a:gdLst/>
              <a:ahLst/>
              <a:cxnLst/>
              <a:rect l="l" t="t" r="r" b="b"/>
              <a:pathLst>
                <a:path w="5057775" h="4392295">
                  <a:moveTo>
                    <a:pt x="0" y="4391869"/>
                  </a:moveTo>
                  <a:lnTo>
                    <a:pt x="1331685" y="4391869"/>
                  </a:lnTo>
                  <a:lnTo>
                    <a:pt x="5057712" y="665968"/>
                  </a:lnTo>
                  <a:lnTo>
                    <a:pt x="4391744" y="0"/>
                  </a:lnTo>
                  <a:lnTo>
                    <a:pt x="0" y="439186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38D8A5F3-9348-DD76-9E39-CFE9D971CA35}"/>
                </a:ext>
              </a:extLst>
            </p:cNvPr>
            <p:cNvSpPr/>
            <p:nvPr/>
          </p:nvSpPr>
          <p:spPr>
            <a:xfrm>
              <a:off x="15150910" y="5143829"/>
              <a:ext cx="3137535" cy="4509135"/>
            </a:xfrm>
            <a:custGeom>
              <a:avLst/>
              <a:gdLst/>
              <a:ahLst/>
              <a:cxnLst/>
              <a:rect l="l" t="t" r="r" b="b"/>
              <a:pathLst>
                <a:path w="3137534" h="4509134">
                  <a:moveTo>
                    <a:pt x="3137027" y="1235341"/>
                  </a:moveTo>
                  <a:lnTo>
                    <a:pt x="529628" y="3842613"/>
                  </a:lnTo>
                  <a:lnTo>
                    <a:pt x="1195590" y="4508589"/>
                  </a:lnTo>
                  <a:lnTo>
                    <a:pt x="3137027" y="2567152"/>
                  </a:lnTo>
                  <a:lnTo>
                    <a:pt x="3137027" y="1235341"/>
                  </a:lnTo>
                  <a:close/>
                </a:path>
                <a:path w="3137534" h="4509134">
                  <a:moveTo>
                    <a:pt x="3137027" y="0"/>
                  </a:moveTo>
                  <a:lnTo>
                    <a:pt x="0" y="3137027"/>
                  </a:lnTo>
                  <a:lnTo>
                    <a:pt x="267512" y="3404552"/>
                  </a:lnTo>
                  <a:lnTo>
                    <a:pt x="3137027" y="535165"/>
                  </a:lnTo>
                  <a:lnTo>
                    <a:pt x="3137027" y="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A760DD4E-3A15-EF6B-0A03-8D58E4BAE867}"/>
                </a:ext>
              </a:extLst>
            </p:cNvPr>
            <p:cNvSpPr/>
            <p:nvPr/>
          </p:nvSpPr>
          <p:spPr>
            <a:xfrm>
              <a:off x="16997007" y="8995493"/>
              <a:ext cx="1290955" cy="1290955"/>
            </a:xfrm>
            <a:custGeom>
              <a:avLst/>
              <a:gdLst/>
              <a:ahLst/>
              <a:cxnLst/>
              <a:rect l="l" t="t" r="r" b="b"/>
              <a:pathLst>
                <a:path w="1290955" h="1290954">
                  <a:moveTo>
                    <a:pt x="0" y="1290934"/>
                  </a:moveTo>
                  <a:lnTo>
                    <a:pt x="535164" y="1290934"/>
                  </a:lnTo>
                  <a:lnTo>
                    <a:pt x="1290934" y="535164"/>
                  </a:lnTo>
                  <a:lnTo>
                    <a:pt x="1290934" y="0"/>
                  </a:lnTo>
                  <a:lnTo>
                    <a:pt x="0" y="1290934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BE206D76-7078-976B-D85C-667C78265B26}"/>
                </a:ext>
              </a:extLst>
            </p:cNvPr>
            <p:cNvSpPr/>
            <p:nvPr/>
          </p:nvSpPr>
          <p:spPr>
            <a:xfrm>
              <a:off x="13338772" y="7148270"/>
              <a:ext cx="4949190" cy="3138170"/>
            </a:xfrm>
            <a:custGeom>
              <a:avLst/>
              <a:gdLst/>
              <a:ahLst/>
              <a:cxnLst/>
              <a:rect l="l" t="t" r="r" b="b"/>
              <a:pathLst>
                <a:path w="4949190" h="3138170">
                  <a:moveTo>
                    <a:pt x="3804005" y="665962"/>
                  </a:moveTo>
                  <a:lnTo>
                    <a:pt x="3138030" y="0"/>
                  </a:lnTo>
                  <a:lnTo>
                    <a:pt x="0" y="3138170"/>
                  </a:lnTo>
                  <a:lnTo>
                    <a:pt x="1331683" y="3138170"/>
                  </a:lnTo>
                  <a:lnTo>
                    <a:pt x="3804005" y="665962"/>
                  </a:lnTo>
                  <a:close/>
                </a:path>
                <a:path w="4949190" h="3138170">
                  <a:moveTo>
                    <a:pt x="4949164" y="1032344"/>
                  </a:moveTo>
                  <a:lnTo>
                    <a:pt x="2843466" y="3138170"/>
                  </a:lnTo>
                  <a:lnTo>
                    <a:pt x="3839337" y="3138170"/>
                  </a:lnTo>
                  <a:lnTo>
                    <a:pt x="4949164" y="2028342"/>
                  </a:lnTo>
                  <a:lnTo>
                    <a:pt x="4949164" y="1032344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>
            <a:extLst>
              <a:ext uri="{FF2B5EF4-FFF2-40B4-BE49-F238E27FC236}">
                <a16:creationId xmlns:a16="http://schemas.microsoft.com/office/drawing/2014/main" id="{B232DCCD-3951-42FE-6710-28B9CCEC20C9}"/>
              </a:ext>
            </a:extLst>
          </p:cNvPr>
          <p:cNvGrpSpPr/>
          <p:nvPr/>
        </p:nvGrpSpPr>
        <p:grpSpPr>
          <a:xfrm>
            <a:off x="7260" y="16265"/>
            <a:ext cx="2966085" cy="2343150"/>
            <a:chOff x="7260" y="16265"/>
            <a:chExt cx="2966085" cy="2343150"/>
          </a:xfrm>
        </p:grpSpPr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8F620B9A-426D-5F82-A9BF-BF754472EDA1}"/>
                </a:ext>
              </a:extLst>
            </p:cNvPr>
            <p:cNvSpPr/>
            <p:nvPr/>
          </p:nvSpPr>
          <p:spPr>
            <a:xfrm>
              <a:off x="7260" y="16265"/>
              <a:ext cx="2604770" cy="1755775"/>
            </a:xfrm>
            <a:custGeom>
              <a:avLst/>
              <a:gdLst/>
              <a:ahLst/>
              <a:cxnLst/>
              <a:rect l="l" t="t" r="r" b="b"/>
              <a:pathLst>
                <a:path w="2604770" h="1755775">
                  <a:moveTo>
                    <a:pt x="995816" y="1755602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2604387" y="0"/>
                  </a:lnTo>
                  <a:lnTo>
                    <a:pt x="995816" y="1755602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0C9F40A0-73BE-92C6-5F49-6014C5EFACBA}"/>
                </a:ext>
              </a:extLst>
            </p:cNvPr>
            <p:cNvSpPr/>
            <p:nvPr/>
          </p:nvSpPr>
          <p:spPr>
            <a:xfrm>
              <a:off x="7260" y="16265"/>
              <a:ext cx="1480185" cy="1751964"/>
            </a:xfrm>
            <a:custGeom>
              <a:avLst/>
              <a:gdLst/>
              <a:ahLst/>
              <a:cxnLst/>
              <a:rect l="l" t="t" r="r" b="b"/>
              <a:pathLst>
                <a:path w="1480185" h="1751964">
                  <a:moveTo>
                    <a:pt x="992646" y="1751945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385988" y="0"/>
                  </a:lnTo>
                  <a:lnTo>
                    <a:pt x="1479582" y="1220387"/>
                  </a:lnTo>
                  <a:lnTo>
                    <a:pt x="992646" y="1751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1542DA4D-A379-4C44-9863-7B1608C38043}"/>
                </a:ext>
              </a:extLst>
            </p:cNvPr>
            <p:cNvSpPr/>
            <p:nvPr/>
          </p:nvSpPr>
          <p:spPr>
            <a:xfrm>
              <a:off x="7260" y="16265"/>
              <a:ext cx="2966085" cy="2343150"/>
            </a:xfrm>
            <a:custGeom>
              <a:avLst/>
              <a:gdLst/>
              <a:ahLst/>
              <a:cxnLst/>
              <a:rect l="l" t="t" r="r" b="b"/>
              <a:pathLst>
                <a:path w="2966085" h="2343150">
                  <a:moveTo>
                    <a:pt x="818632" y="2343149"/>
                  </a:moveTo>
                  <a:lnTo>
                    <a:pt x="813101" y="2343149"/>
                  </a:lnTo>
                  <a:lnTo>
                    <a:pt x="0" y="1455930"/>
                  </a:lnTo>
                  <a:lnTo>
                    <a:pt x="0" y="1054580"/>
                  </a:lnTo>
                  <a:lnTo>
                    <a:pt x="815867" y="1944817"/>
                  </a:lnTo>
                  <a:lnTo>
                    <a:pt x="2604143" y="0"/>
                  </a:lnTo>
                  <a:lnTo>
                    <a:pt x="2965505" y="0"/>
                  </a:lnTo>
                  <a:lnTo>
                    <a:pt x="818632" y="2343149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>
            <a:extLst>
              <a:ext uri="{FF2B5EF4-FFF2-40B4-BE49-F238E27FC236}">
                <a16:creationId xmlns:a16="http://schemas.microsoft.com/office/drawing/2014/main" id="{5779C4A2-58B2-3605-91A1-B84A001C38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321733" y="476008"/>
            <a:ext cx="13419813" cy="2393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030"/>
              </a:lnSpc>
              <a:spcBef>
                <a:spcPts val="100"/>
              </a:spcBef>
            </a:pPr>
            <a:r>
              <a:rPr lang="en-ID" sz="4800" dirty="0" err="1">
                <a:latin typeface="Bernard MT Condensed" panose="02050806060905020404" pitchFamily="18" charset="0"/>
              </a:rPr>
              <a:t>Penerapan</a:t>
            </a:r>
            <a:r>
              <a:rPr lang="en-ID" sz="4800" dirty="0">
                <a:latin typeface="Bernard MT Condensed" panose="02050806060905020404" pitchFamily="18" charset="0"/>
              </a:rPr>
              <a:t> </a:t>
            </a:r>
            <a:r>
              <a:rPr lang="en-ID" sz="4800" dirty="0" err="1">
                <a:latin typeface="Bernard MT Condensed" panose="02050806060905020404" pitchFamily="18" charset="0"/>
              </a:rPr>
              <a:t>Berpikir</a:t>
            </a:r>
            <a:r>
              <a:rPr lang="en-ID" sz="4800" dirty="0">
                <a:latin typeface="Bernard MT Condensed" panose="02050806060905020404" pitchFamily="18" charset="0"/>
              </a:rPr>
              <a:t> </a:t>
            </a:r>
            <a:r>
              <a:rPr lang="en-ID" sz="4800" dirty="0" err="1">
                <a:latin typeface="Bernard MT Condensed" panose="02050806060905020404" pitchFamily="18" charset="0"/>
              </a:rPr>
              <a:t>Kritis</a:t>
            </a:r>
            <a:r>
              <a:rPr lang="en-ID" sz="4800" dirty="0">
                <a:latin typeface="Bernard MT Condensed" panose="02050806060905020404" pitchFamily="18" charset="0"/>
              </a:rPr>
              <a:t> </a:t>
            </a:r>
            <a:r>
              <a:rPr lang="en-ID" sz="4800" dirty="0" err="1">
                <a:latin typeface="Bernard MT Condensed" panose="02050806060905020404" pitchFamily="18" charset="0"/>
              </a:rPr>
              <a:t>dalam</a:t>
            </a:r>
            <a:r>
              <a:rPr lang="en-ID" sz="4800" dirty="0">
                <a:latin typeface="Bernard MT Condensed" panose="02050806060905020404" pitchFamily="18" charset="0"/>
              </a:rPr>
              <a:t> Proses </a:t>
            </a:r>
            <a:r>
              <a:rPr lang="en-ID" sz="4800" dirty="0" err="1">
                <a:latin typeface="Bernard MT Condensed" panose="02050806060905020404" pitchFamily="18" charset="0"/>
              </a:rPr>
              <a:t>Keperawatan</a:t>
            </a:r>
            <a:endParaRPr lang="en-ID" sz="4800" dirty="0">
              <a:latin typeface="Bernard MT Condensed" panose="02050806060905020404" pitchFamily="18" charset="0"/>
              <a:cs typeface="Roboto"/>
            </a:endParaRPr>
          </a:p>
          <a:p>
            <a:pPr marL="12700">
              <a:lnSpc>
                <a:spcPts val="10030"/>
              </a:lnSpc>
              <a:spcBef>
                <a:spcPts val="100"/>
              </a:spcBef>
            </a:pPr>
            <a:endParaRPr sz="4400" b="1" spc="-10" dirty="0">
              <a:solidFill>
                <a:schemeClr val="bg1"/>
              </a:solidFill>
              <a:latin typeface="Bernard MT Condensed" panose="02050806060905020404" pitchFamily="18" charset="0"/>
              <a:cs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5F79104-2542-78F1-C890-0ED2C4C59A02}"/>
              </a:ext>
            </a:extLst>
          </p:cNvPr>
          <p:cNvSpPr txBox="1"/>
          <p:nvPr/>
        </p:nvSpPr>
        <p:spPr>
          <a:xfrm>
            <a:off x="2767123" y="2244165"/>
            <a:ext cx="103654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Berikut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penerapan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kritis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dalam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setiap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tahap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proses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endParaRPr lang="en-ID" sz="32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90E46AA-8AEA-DE00-BEB1-F96CEEA04D18}"/>
              </a:ext>
            </a:extLst>
          </p:cNvPr>
          <p:cNvSpPr txBox="1"/>
          <p:nvPr/>
        </p:nvSpPr>
        <p:spPr>
          <a:xfrm>
            <a:off x="2719001" y="3608621"/>
            <a:ext cx="1262527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b="1" dirty="0">
                <a:solidFill>
                  <a:schemeClr val="bg1"/>
                </a:solidFill>
              </a:rPr>
              <a:t>4</a:t>
            </a:r>
            <a:r>
              <a:rPr lang="en-ID" sz="28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</a:t>
            </a:r>
            <a:r>
              <a:rPr lang="en-ID" sz="2800" b="1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Implementasi</a:t>
            </a:r>
            <a:r>
              <a:rPr lang="en-ID" sz="28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b="1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endParaRPr lang="en-ID" sz="28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Pada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tahap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implementasi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melaksanakan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tindakan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telah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direncanakan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kritis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diperlukan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untuk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memastikan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bahwa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tindakan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dilakukan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sesuai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dengan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kondisi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pasien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dan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dapat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disesuaikan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apabila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terjadi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perubahan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keadaan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</a:t>
            </a:r>
          </a:p>
          <a:p>
            <a:endParaRPr lang="en-ID" sz="2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harus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mampu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:</a:t>
            </a:r>
          </a:p>
          <a:p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Melaksanakan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tindakan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secara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tepat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dan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aman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</a:t>
            </a:r>
          </a:p>
          <a:p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Mengamati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respon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pasien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terhadap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tindakan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diberikan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</a:t>
            </a:r>
          </a:p>
          <a:p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Menyesuaikan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tindakan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apabila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terjadi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perubahan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kondisi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pasien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</a:t>
            </a:r>
          </a:p>
          <a:p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Kemampuan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kritis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membantu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bertindak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secara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cepat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dan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tepat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dalam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situasi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klinis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16795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BEC6A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5839921" y="6778311"/>
            <a:ext cx="2448560" cy="3509010"/>
            <a:chOff x="15839921" y="6778311"/>
            <a:chExt cx="2448560" cy="3509010"/>
          </a:xfrm>
        </p:grpSpPr>
        <p:sp>
          <p:nvSpPr>
            <p:cNvPr id="4" name="object 4"/>
            <p:cNvSpPr/>
            <p:nvPr/>
          </p:nvSpPr>
          <p:spPr>
            <a:xfrm>
              <a:off x="17122128" y="9053440"/>
              <a:ext cx="1166495" cy="1233805"/>
            </a:xfrm>
            <a:custGeom>
              <a:avLst/>
              <a:gdLst/>
              <a:ahLst/>
              <a:cxnLst/>
              <a:rect l="l" t="t" r="r" b="b"/>
              <a:pathLst>
                <a:path w="1166494" h="1233804">
                  <a:moveTo>
                    <a:pt x="1165870" y="0"/>
                  </a:moveTo>
                  <a:lnTo>
                    <a:pt x="1165870" y="1233559"/>
                  </a:lnTo>
                  <a:lnTo>
                    <a:pt x="0" y="1233559"/>
                  </a:lnTo>
                  <a:lnTo>
                    <a:pt x="0" y="673423"/>
                  </a:lnTo>
                  <a:lnTo>
                    <a:pt x="1165870" y="0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839921" y="6778311"/>
              <a:ext cx="2448560" cy="2960370"/>
            </a:xfrm>
            <a:custGeom>
              <a:avLst/>
              <a:gdLst/>
              <a:ahLst/>
              <a:cxnLst/>
              <a:rect l="l" t="t" r="r" b="b"/>
              <a:pathLst>
                <a:path w="2448559" h="2960370">
                  <a:moveTo>
                    <a:pt x="1281160" y="0"/>
                  </a:moveTo>
                  <a:lnTo>
                    <a:pt x="2448078" y="674028"/>
                  </a:lnTo>
                  <a:lnTo>
                    <a:pt x="2448078" y="2286037"/>
                  </a:lnTo>
                  <a:lnTo>
                    <a:pt x="1281160" y="2960066"/>
                  </a:lnTo>
                  <a:lnTo>
                    <a:pt x="0" y="2220049"/>
                  </a:lnTo>
                  <a:lnTo>
                    <a:pt x="0" y="740016"/>
                  </a:lnTo>
                  <a:lnTo>
                    <a:pt x="1281160" y="0"/>
                  </a:lnTo>
                  <a:close/>
                </a:path>
              </a:pathLst>
            </a:custGeom>
            <a:solidFill>
              <a:srgbClr val="6F77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845155" y="8258343"/>
              <a:ext cx="2442845" cy="2028825"/>
            </a:xfrm>
            <a:custGeom>
              <a:avLst/>
              <a:gdLst/>
              <a:ahLst/>
              <a:cxnLst/>
              <a:rect l="l" t="t" r="r" b="b"/>
              <a:pathLst>
                <a:path w="2442844" h="2028825">
                  <a:moveTo>
                    <a:pt x="1147063" y="77455"/>
                  </a:moveTo>
                  <a:lnTo>
                    <a:pt x="1281160" y="77455"/>
                  </a:lnTo>
                  <a:lnTo>
                    <a:pt x="66988" y="778744"/>
                  </a:lnTo>
                  <a:lnTo>
                    <a:pt x="66988" y="2028655"/>
                  </a:lnTo>
                  <a:lnTo>
                    <a:pt x="0" y="2028655"/>
                  </a:lnTo>
                  <a:lnTo>
                    <a:pt x="0" y="740016"/>
                  </a:lnTo>
                  <a:lnTo>
                    <a:pt x="1147063" y="77455"/>
                  </a:lnTo>
                  <a:close/>
                </a:path>
                <a:path w="2442844" h="2028825">
                  <a:moveTo>
                    <a:pt x="1281160" y="0"/>
                  </a:moveTo>
                  <a:lnTo>
                    <a:pt x="2442844" y="671005"/>
                  </a:lnTo>
                  <a:lnTo>
                    <a:pt x="2442844" y="748428"/>
                  </a:lnTo>
                  <a:lnTo>
                    <a:pt x="1281160" y="77455"/>
                  </a:lnTo>
                  <a:lnTo>
                    <a:pt x="1147063" y="77455"/>
                  </a:lnTo>
                  <a:lnTo>
                    <a:pt x="12811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3033750" y="3952895"/>
            <a:ext cx="3844925" cy="5168900"/>
            <a:chOff x="13033750" y="3952895"/>
            <a:chExt cx="3844925" cy="5168900"/>
          </a:xfrm>
        </p:grpSpPr>
        <p:sp>
          <p:nvSpPr>
            <p:cNvPr id="8" name="object 8"/>
            <p:cNvSpPr/>
            <p:nvPr/>
          </p:nvSpPr>
          <p:spPr>
            <a:xfrm>
              <a:off x="13033750" y="6161431"/>
              <a:ext cx="2562860" cy="2960370"/>
            </a:xfrm>
            <a:custGeom>
              <a:avLst/>
              <a:gdLst/>
              <a:ahLst/>
              <a:cxnLst/>
              <a:rect l="l" t="t" r="r" b="b"/>
              <a:pathLst>
                <a:path w="2562859" h="2960370">
                  <a:moveTo>
                    <a:pt x="1281160" y="0"/>
                  </a:moveTo>
                  <a:lnTo>
                    <a:pt x="0" y="740016"/>
                  </a:lnTo>
                  <a:lnTo>
                    <a:pt x="0" y="2220049"/>
                  </a:lnTo>
                  <a:lnTo>
                    <a:pt x="1281160" y="2960066"/>
                  </a:lnTo>
                  <a:lnTo>
                    <a:pt x="2562320" y="2220049"/>
                  </a:lnTo>
                  <a:lnTo>
                    <a:pt x="2562320" y="740016"/>
                  </a:lnTo>
                  <a:lnTo>
                    <a:pt x="12811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315957" y="3952895"/>
              <a:ext cx="2562860" cy="2960370"/>
            </a:xfrm>
            <a:custGeom>
              <a:avLst/>
              <a:gdLst/>
              <a:ahLst/>
              <a:cxnLst/>
              <a:rect l="l" t="t" r="r" b="b"/>
              <a:pathLst>
                <a:path w="2562859" h="2960370">
                  <a:moveTo>
                    <a:pt x="1281160" y="0"/>
                  </a:moveTo>
                  <a:lnTo>
                    <a:pt x="0" y="740016"/>
                  </a:lnTo>
                  <a:lnTo>
                    <a:pt x="0" y="2220049"/>
                  </a:lnTo>
                  <a:lnTo>
                    <a:pt x="1281160" y="2960066"/>
                  </a:lnTo>
                  <a:lnTo>
                    <a:pt x="2562320" y="2220049"/>
                  </a:lnTo>
                  <a:lnTo>
                    <a:pt x="2562320" y="740016"/>
                  </a:lnTo>
                  <a:lnTo>
                    <a:pt x="1281160" y="0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310723" y="5432928"/>
              <a:ext cx="2562860" cy="2960370"/>
            </a:xfrm>
            <a:custGeom>
              <a:avLst/>
              <a:gdLst/>
              <a:ahLst/>
              <a:cxnLst/>
              <a:rect l="l" t="t" r="r" b="b"/>
              <a:pathLst>
                <a:path w="2562859" h="2960370">
                  <a:moveTo>
                    <a:pt x="1281160" y="0"/>
                  </a:moveTo>
                  <a:lnTo>
                    <a:pt x="0" y="740016"/>
                  </a:lnTo>
                  <a:lnTo>
                    <a:pt x="0" y="2220050"/>
                  </a:lnTo>
                  <a:lnTo>
                    <a:pt x="1281160" y="2960066"/>
                  </a:lnTo>
                  <a:lnTo>
                    <a:pt x="1417068" y="2881564"/>
                  </a:lnTo>
                  <a:lnTo>
                    <a:pt x="1281160" y="2881564"/>
                  </a:lnTo>
                  <a:lnTo>
                    <a:pt x="66988" y="2180275"/>
                  </a:lnTo>
                  <a:lnTo>
                    <a:pt x="66988" y="778744"/>
                  </a:lnTo>
                  <a:lnTo>
                    <a:pt x="1281160" y="77455"/>
                  </a:lnTo>
                  <a:lnTo>
                    <a:pt x="1415256" y="77455"/>
                  </a:lnTo>
                  <a:lnTo>
                    <a:pt x="1281160" y="0"/>
                  </a:lnTo>
                  <a:close/>
                </a:path>
                <a:path w="2562859" h="2960370">
                  <a:moveTo>
                    <a:pt x="1415256" y="77455"/>
                  </a:moveTo>
                  <a:lnTo>
                    <a:pt x="1281160" y="77455"/>
                  </a:lnTo>
                  <a:lnTo>
                    <a:pt x="2495332" y="778744"/>
                  </a:lnTo>
                  <a:lnTo>
                    <a:pt x="2495332" y="2180275"/>
                  </a:lnTo>
                  <a:lnTo>
                    <a:pt x="1281160" y="2881564"/>
                  </a:lnTo>
                  <a:lnTo>
                    <a:pt x="1417068" y="2881564"/>
                  </a:lnTo>
                  <a:lnTo>
                    <a:pt x="2562320" y="2220050"/>
                  </a:lnTo>
                  <a:lnTo>
                    <a:pt x="2562320" y="740016"/>
                  </a:lnTo>
                  <a:lnTo>
                    <a:pt x="1415256" y="77455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783302" y="3590388"/>
            <a:ext cx="9939655" cy="2041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5100"/>
              </a:lnSpc>
              <a:spcBef>
                <a:spcPts val="100"/>
              </a:spcBef>
            </a:pPr>
            <a:r>
              <a:rPr lang="sv-SE" sz="3200" dirty="0">
                <a:latin typeface="Arial Rounded MT Bold" panose="020F0704030504030204" pitchFamily="34" charset="0"/>
              </a:rPr>
              <a:t>Mahasiswa mampu memahami dan menerapkan konsep berpikir kritis serta menggunakan pendekatan sistematis dalam pengambilan keputusan klinis dalam praktik keperawatan. </a:t>
            </a:r>
            <a:endParaRPr sz="3200" dirty="0">
              <a:latin typeface="Arial Rounded MT Bold" panose="020F0704030504030204" pitchFamily="34" charset="0"/>
              <a:cs typeface="Roboto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13" name="object 13"/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1583800" y="1707341"/>
            <a:ext cx="1334770" cy="1334770"/>
            <a:chOff x="1583800" y="1707341"/>
            <a:chExt cx="1334770" cy="1334770"/>
          </a:xfrm>
        </p:grpSpPr>
        <p:sp>
          <p:nvSpPr>
            <p:cNvPr id="17" name="object 17"/>
            <p:cNvSpPr/>
            <p:nvPr/>
          </p:nvSpPr>
          <p:spPr>
            <a:xfrm>
              <a:off x="1719005" y="1842547"/>
              <a:ext cx="1064260" cy="1064260"/>
            </a:xfrm>
            <a:custGeom>
              <a:avLst/>
              <a:gdLst/>
              <a:ahLst/>
              <a:cxnLst/>
              <a:rect l="l" t="t" r="r" b="b"/>
              <a:pathLst>
                <a:path w="1064260" h="1064260">
                  <a:moveTo>
                    <a:pt x="531916" y="1063832"/>
                  </a:moveTo>
                  <a:lnTo>
                    <a:pt x="0" y="531916"/>
                  </a:lnTo>
                  <a:lnTo>
                    <a:pt x="531916" y="0"/>
                  </a:lnTo>
                  <a:lnTo>
                    <a:pt x="1063832" y="531916"/>
                  </a:lnTo>
                  <a:lnTo>
                    <a:pt x="531916" y="1063832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583800" y="1707341"/>
              <a:ext cx="1334770" cy="1334770"/>
            </a:xfrm>
            <a:custGeom>
              <a:avLst/>
              <a:gdLst/>
              <a:ahLst/>
              <a:cxnLst/>
              <a:rect l="l" t="t" r="r" b="b"/>
              <a:pathLst>
                <a:path w="1334770" h="1334770">
                  <a:moveTo>
                    <a:pt x="667122" y="1334244"/>
                  </a:moveTo>
                  <a:lnTo>
                    <a:pt x="0" y="667122"/>
                  </a:lnTo>
                  <a:lnTo>
                    <a:pt x="667122" y="0"/>
                  </a:lnTo>
                  <a:lnTo>
                    <a:pt x="690870" y="23748"/>
                  </a:lnTo>
                  <a:lnTo>
                    <a:pt x="667122" y="23748"/>
                  </a:lnTo>
                  <a:lnTo>
                    <a:pt x="23748" y="667122"/>
                  </a:lnTo>
                  <a:lnTo>
                    <a:pt x="667122" y="1310495"/>
                  </a:lnTo>
                  <a:lnTo>
                    <a:pt x="690870" y="1310495"/>
                  </a:lnTo>
                  <a:lnTo>
                    <a:pt x="667122" y="1334244"/>
                  </a:lnTo>
                  <a:close/>
                </a:path>
                <a:path w="1334770" h="1334770">
                  <a:moveTo>
                    <a:pt x="690870" y="1310495"/>
                  </a:moveTo>
                  <a:lnTo>
                    <a:pt x="667122" y="1310495"/>
                  </a:lnTo>
                  <a:lnTo>
                    <a:pt x="1310495" y="667122"/>
                  </a:lnTo>
                  <a:lnTo>
                    <a:pt x="667122" y="23748"/>
                  </a:lnTo>
                  <a:lnTo>
                    <a:pt x="690870" y="23748"/>
                  </a:lnTo>
                  <a:lnTo>
                    <a:pt x="1334244" y="667122"/>
                  </a:lnTo>
                  <a:lnTo>
                    <a:pt x="690870" y="1310495"/>
                  </a:lnTo>
                  <a:close/>
                </a:path>
                <a:path w="1334770" h="1334770">
                  <a:moveTo>
                    <a:pt x="667122" y="1072468"/>
                  </a:moveTo>
                  <a:lnTo>
                    <a:pt x="261775" y="667122"/>
                  </a:lnTo>
                  <a:lnTo>
                    <a:pt x="667122" y="261775"/>
                  </a:lnTo>
                  <a:lnTo>
                    <a:pt x="690870" y="285523"/>
                  </a:lnTo>
                  <a:lnTo>
                    <a:pt x="667122" y="285523"/>
                  </a:lnTo>
                  <a:lnTo>
                    <a:pt x="285523" y="667122"/>
                  </a:lnTo>
                  <a:lnTo>
                    <a:pt x="667122" y="1048720"/>
                  </a:lnTo>
                  <a:lnTo>
                    <a:pt x="690870" y="1048720"/>
                  </a:lnTo>
                  <a:lnTo>
                    <a:pt x="667122" y="1072468"/>
                  </a:lnTo>
                  <a:close/>
                </a:path>
                <a:path w="1334770" h="1334770">
                  <a:moveTo>
                    <a:pt x="690870" y="1048720"/>
                  </a:moveTo>
                  <a:lnTo>
                    <a:pt x="667122" y="1048720"/>
                  </a:lnTo>
                  <a:lnTo>
                    <a:pt x="1048720" y="667122"/>
                  </a:lnTo>
                  <a:lnTo>
                    <a:pt x="667122" y="285523"/>
                  </a:lnTo>
                  <a:lnTo>
                    <a:pt x="690870" y="285523"/>
                  </a:lnTo>
                  <a:lnTo>
                    <a:pt x="1072468" y="667122"/>
                  </a:lnTo>
                  <a:lnTo>
                    <a:pt x="690870" y="104872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3173134" y="1557481"/>
            <a:ext cx="4343400" cy="948978"/>
          </a:xfrm>
          <a:prstGeom prst="rect">
            <a:avLst/>
          </a:prstGeom>
        </p:spPr>
        <p:txBody>
          <a:bodyPr vert="horz" wrap="square" lIns="0" tIns="279400" rIns="0" bIns="0" rtlCol="0">
            <a:spAutoFit/>
          </a:bodyPr>
          <a:lstStyle/>
          <a:p>
            <a:pPr marL="12700" marR="5080">
              <a:lnSpc>
                <a:spcPct val="70800"/>
              </a:lnSpc>
              <a:spcBef>
                <a:spcPts val="2200"/>
              </a:spcBef>
            </a:pPr>
            <a:r>
              <a:rPr lang="en-US" spc="-10" dirty="0"/>
              <a:t>Sub CPMK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720EA-4793-BABD-B6A2-93C045BC2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0C290C9-6A37-977F-B0F4-18589280DC2F}"/>
              </a:ext>
            </a:extLst>
          </p:cNvPr>
          <p:cNvSpPr/>
          <p:nvPr/>
        </p:nvSpPr>
        <p:spPr>
          <a:xfrm>
            <a:off x="7260" y="1905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A52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E7E9BE41-AC80-4BA7-04B1-68196CAB50B4}"/>
              </a:ext>
            </a:extLst>
          </p:cNvPr>
          <p:cNvSpPr/>
          <p:nvPr/>
        </p:nvSpPr>
        <p:spPr>
          <a:xfrm>
            <a:off x="1546945" y="1510727"/>
            <a:ext cx="0" cy="2837180"/>
          </a:xfrm>
          <a:custGeom>
            <a:avLst/>
            <a:gdLst/>
            <a:ahLst/>
            <a:cxnLst/>
            <a:rect l="l" t="t" r="r" b="b"/>
            <a:pathLst>
              <a:path h="2837179">
                <a:moveTo>
                  <a:pt x="0" y="2836713"/>
                </a:moveTo>
                <a:lnTo>
                  <a:pt x="0" y="0"/>
                </a:lnTo>
              </a:path>
            </a:pathLst>
          </a:custGeom>
          <a:ln w="114299">
            <a:solidFill>
              <a:srgbClr val="BEC6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2C9F7798-A365-017D-BA0D-82B2DCFDC60A}"/>
              </a:ext>
            </a:extLst>
          </p:cNvPr>
          <p:cNvGrpSpPr/>
          <p:nvPr/>
        </p:nvGrpSpPr>
        <p:grpSpPr>
          <a:xfrm>
            <a:off x="16446695" y="361071"/>
            <a:ext cx="826769" cy="826769"/>
            <a:chOff x="14542828" y="935571"/>
            <a:chExt cx="826769" cy="826769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43038A32-08FA-C677-E344-1D59C1FA2F2D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E9F73A1A-3D5E-3562-93CE-CDC93A95ED6A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>
            <a:extLst>
              <a:ext uri="{FF2B5EF4-FFF2-40B4-BE49-F238E27FC236}">
                <a16:creationId xmlns:a16="http://schemas.microsoft.com/office/drawing/2014/main" id="{3BCCB892-5005-210E-41B9-3D694A3A365B}"/>
              </a:ext>
            </a:extLst>
          </p:cNvPr>
          <p:cNvGrpSpPr/>
          <p:nvPr/>
        </p:nvGrpSpPr>
        <p:grpSpPr>
          <a:xfrm>
            <a:off x="12243540" y="5143818"/>
            <a:ext cx="6044565" cy="5142865"/>
            <a:chOff x="12243540" y="5143818"/>
            <a:chExt cx="6044565" cy="5142865"/>
          </a:xfrm>
        </p:grpSpPr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E8EBE1A7-73F3-27DB-0F6A-51D59D96E89D}"/>
                </a:ext>
              </a:extLst>
            </p:cNvPr>
            <p:cNvSpPr/>
            <p:nvPr/>
          </p:nvSpPr>
          <p:spPr>
            <a:xfrm>
              <a:off x="12243540" y="5894558"/>
              <a:ext cx="5057775" cy="4392295"/>
            </a:xfrm>
            <a:custGeom>
              <a:avLst/>
              <a:gdLst/>
              <a:ahLst/>
              <a:cxnLst/>
              <a:rect l="l" t="t" r="r" b="b"/>
              <a:pathLst>
                <a:path w="5057775" h="4392295">
                  <a:moveTo>
                    <a:pt x="0" y="4391869"/>
                  </a:moveTo>
                  <a:lnTo>
                    <a:pt x="1331685" y="4391869"/>
                  </a:lnTo>
                  <a:lnTo>
                    <a:pt x="5057712" y="665968"/>
                  </a:lnTo>
                  <a:lnTo>
                    <a:pt x="4391744" y="0"/>
                  </a:lnTo>
                  <a:lnTo>
                    <a:pt x="0" y="439186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792335E3-6CCC-94DE-2284-6F85D0D6E04A}"/>
                </a:ext>
              </a:extLst>
            </p:cNvPr>
            <p:cNvSpPr/>
            <p:nvPr/>
          </p:nvSpPr>
          <p:spPr>
            <a:xfrm>
              <a:off x="15150910" y="5143829"/>
              <a:ext cx="3137535" cy="4509135"/>
            </a:xfrm>
            <a:custGeom>
              <a:avLst/>
              <a:gdLst/>
              <a:ahLst/>
              <a:cxnLst/>
              <a:rect l="l" t="t" r="r" b="b"/>
              <a:pathLst>
                <a:path w="3137534" h="4509134">
                  <a:moveTo>
                    <a:pt x="3137027" y="1235341"/>
                  </a:moveTo>
                  <a:lnTo>
                    <a:pt x="529628" y="3842613"/>
                  </a:lnTo>
                  <a:lnTo>
                    <a:pt x="1195590" y="4508589"/>
                  </a:lnTo>
                  <a:lnTo>
                    <a:pt x="3137027" y="2567152"/>
                  </a:lnTo>
                  <a:lnTo>
                    <a:pt x="3137027" y="1235341"/>
                  </a:lnTo>
                  <a:close/>
                </a:path>
                <a:path w="3137534" h="4509134">
                  <a:moveTo>
                    <a:pt x="3137027" y="0"/>
                  </a:moveTo>
                  <a:lnTo>
                    <a:pt x="0" y="3137027"/>
                  </a:lnTo>
                  <a:lnTo>
                    <a:pt x="267512" y="3404552"/>
                  </a:lnTo>
                  <a:lnTo>
                    <a:pt x="3137027" y="535165"/>
                  </a:lnTo>
                  <a:lnTo>
                    <a:pt x="3137027" y="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9438D4D0-C7E2-060D-861C-578729FDFF96}"/>
                </a:ext>
              </a:extLst>
            </p:cNvPr>
            <p:cNvSpPr/>
            <p:nvPr/>
          </p:nvSpPr>
          <p:spPr>
            <a:xfrm>
              <a:off x="16997007" y="8995493"/>
              <a:ext cx="1290955" cy="1290955"/>
            </a:xfrm>
            <a:custGeom>
              <a:avLst/>
              <a:gdLst/>
              <a:ahLst/>
              <a:cxnLst/>
              <a:rect l="l" t="t" r="r" b="b"/>
              <a:pathLst>
                <a:path w="1290955" h="1290954">
                  <a:moveTo>
                    <a:pt x="0" y="1290934"/>
                  </a:moveTo>
                  <a:lnTo>
                    <a:pt x="535164" y="1290934"/>
                  </a:lnTo>
                  <a:lnTo>
                    <a:pt x="1290934" y="535164"/>
                  </a:lnTo>
                  <a:lnTo>
                    <a:pt x="1290934" y="0"/>
                  </a:lnTo>
                  <a:lnTo>
                    <a:pt x="0" y="1290934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567A4D23-9EAD-93D6-D3E8-812EC1FB4B7B}"/>
                </a:ext>
              </a:extLst>
            </p:cNvPr>
            <p:cNvSpPr/>
            <p:nvPr/>
          </p:nvSpPr>
          <p:spPr>
            <a:xfrm>
              <a:off x="13338772" y="7148270"/>
              <a:ext cx="4949190" cy="3138170"/>
            </a:xfrm>
            <a:custGeom>
              <a:avLst/>
              <a:gdLst/>
              <a:ahLst/>
              <a:cxnLst/>
              <a:rect l="l" t="t" r="r" b="b"/>
              <a:pathLst>
                <a:path w="4949190" h="3138170">
                  <a:moveTo>
                    <a:pt x="3804005" y="665962"/>
                  </a:moveTo>
                  <a:lnTo>
                    <a:pt x="3138030" y="0"/>
                  </a:lnTo>
                  <a:lnTo>
                    <a:pt x="0" y="3138170"/>
                  </a:lnTo>
                  <a:lnTo>
                    <a:pt x="1331683" y="3138170"/>
                  </a:lnTo>
                  <a:lnTo>
                    <a:pt x="3804005" y="665962"/>
                  </a:lnTo>
                  <a:close/>
                </a:path>
                <a:path w="4949190" h="3138170">
                  <a:moveTo>
                    <a:pt x="4949164" y="1032344"/>
                  </a:moveTo>
                  <a:lnTo>
                    <a:pt x="2843466" y="3138170"/>
                  </a:lnTo>
                  <a:lnTo>
                    <a:pt x="3839337" y="3138170"/>
                  </a:lnTo>
                  <a:lnTo>
                    <a:pt x="4949164" y="2028342"/>
                  </a:lnTo>
                  <a:lnTo>
                    <a:pt x="4949164" y="1032344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>
            <a:extLst>
              <a:ext uri="{FF2B5EF4-FFF2-40B4-BE49-F238E27FC236}">
                <a16:creationId xmlns:a16="http://schemas.microsoft.com/office/drawing/2014/main" id="{328D1F10-5407-A07D-6811-08F10E0FD281}"/>
              </a:ext>
            </a:extLst>
          </p:cNvPr>
          <p:cNvGrpSpPr/>
          <p:nvPr/>
        </p:nvGrpSpPr>
        <p:grpSpPr>
          <a:xfrm>
            <a:off x="7260" y="16265"/>
            <a:ext cx="2966085" cy="2343150"/>
            <a:chOff x="7260" y="16265"/>
            <a:chExt cx="2966085" cy="2343150"/>
          </a:xfrm>
        </p:grpSpPr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7DCF7B69-0F57-1095-B3FE-E694276FB50D}"/>
                </a:ext>
              </a:extLst>
            </p:cNvPr>
            <p:cNvSpPr/>
            <p:nvPr/>
          </p:nvSpPr>
          <p:spPr>
            <a:xfrm>
              <a:off x="7260" y="16265"/>
              <a:ext cx="2604770" cy="1755775"/>
            </a:xfrm>
            <a:custGeom>
              <a:avLst/>
              <a:gdLst/>
              <a:ahLst/>
              <a:cxnLst/>
              <a:rect l="l" t="t" r="r" b="b"/>
              <a:pathLst>
                <a:path w="2604770" h="1755775">
                  <a:moveTo>
                    <a:pt x="995816" y="1755602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2604387" y="0"/>
                  </a:lnTo>
                  <a:lnTo>
                    <a:pt x="995816" y="1755602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42A45A20-F4D1-6787-38C7-D87FCDB5DD4A}"/>
                </a:ext>
              </a:extLst>
            </p:cNvPr>
            <p:cNvSpPr/>
            <p:nvPr/>
          </p:nvSpPr>
          <p:spPr>
            <a:xfrm>
              <a:off x="7260" y="16265"/>
              <a:ext cx="1480185" cy="1751964"/>
            </a:xfrm>
            <a:custGeom>
              <a:avLst/>
              <a:gdLst/>
              <a:ahLst/>
              <a:cxnLst/>
              <a:rect l="l" t="t" r="r" b="b"/>
              <a:pathLst>
                <a:path w="1480185" h="1751964">
                  <a:moveTo>
                    <a:pt x="992646" y="1751945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385988" y="0"/>
                  </a:lnTo>
                  <a:lnTo>
                    <a:pt x="1479582" y="1220387"/>
                  </a:lnTo>
                  <a:lnTo>
                    <a:pt x="992646" y="1751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D8C860A1-6BAC-2BE4-EC92-7909B494DBFE}"/>
                </a:ext>
              </a:extLst>
            </p:cNvPr>
            <p:cNvSpPr/>
            <p:nvPr/>
          </p:nvSpPr>
          <p:spPr>
            <a:xfrm>
              <a:off x="7260" y="16265"/>
              <a:ext cx="2966085" cy="2343150"/>
            </a:xfrm>
            <a:custGeom>
              <a:avLst/>
              <a:gdLst/>
              <a:ahLst/>
              <a:cxnLst/>
              <a:rect l="l" t="t" r="r" b="b"/>
              <a:pathLst>
                <a:path w="2966085" h="2343150">
                  <a:moveTo>
                    <a:pt x="818632" y="2343149"/>
                  </a:moveTo>
                  <a:lnTo>
                    <a:pt x="813101" y="2343149"/>
                  </a:lnTo>
                  <a:lnTo>
                    <a:pt x="0" y="1455930"/>
                  </a:lnTo>
                  <a:lnTo>
                    <a:pt x="0" y="1054580"/>
                  </a:lnTo>
                  <a:lnTo>
                    <a:pt x="815867" y="1944817"/>
                  </a:lnTo>
                  <a:lnTo>
                    <a:pt x="2604143" y="0"/>
                  </a:lnTo>
                  <a:lnTo>
                    <a:pt x="2965505" y="0"/>
                  </a:lnTo>
                  <a:lnTo>
                    <a:pt x="818632" y="2343149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>
            <a:extLst>
              <a:ext uri="{FF2B5EF4-FFF2-40B4-BE49-F238E27FC236}">
                <a16:creationId xmlns:a16="http://schemas.microsoft.com/office/drawing/2014/main" id="{9F97C977-A044-5E17-0656-21B5F1995E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321733" y="476008"/>
            <a:ext cx="13419813" cy="2393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030"/>
              </a:lnSpc>
              <a:spcBef>
                <a:spcPts val="100"/>
              </a:spcBef>
            </a:pPr>
            <a:r>
              <a:rPr lang="en-ID" sz="4800" dirty="0" err="1">
                <a:latin typeface="Bernard MT Condensed" panose="02050806060905020404" pitchFamily="18" charset="0"/>
              </a:rPr>
              <a:t>Penerapan</a:t>
            </a:r>
            <a:r>
              <a:rPr lang="en-ID" sz="4800" dirty="0">
                <a:latin typeface="Bernard MT Condensed" panose="02050806060905020404" pitchFamily="18" charset="0"/>
              </a:rPr>
              <a:t> </a:t>
            </a:r>
            <a:r>
              <a:rPr lang="en-ID" sz="4800" dirty="0" err="1">
                <a:latin typeface="Bernard MT Condensed" panose="02050806060905020404" pitchFamily="18" charset="0"/>
              </a:rPr>
              <a:t>Berpikir</a:t>
            </a:r>
            <a:r>
              <a:rPr lang="en-ID" sz="4800" dirty="0">
                <a:latin typeface="Bernard MT Condensed" panose="02050806060905020404" pitchFamily="18" charset="0"/>
              </a:rPr>
              <a:t> </a:t>
            </a:r>
            <a:r>
              <a:rPr lang="en-ID" sz="4800" dirty="0" err="1">
                <a:latin typeface="Bernard MT Condensed" panose="02050806060905020404" pitchFamily="18" charset="0"/>
              </a:rPr>
              <a:t>Kritis</a:t>
            </a:r>
            <a:r>
              <a:rPr lang="en-ID" sz="4800" dirty="0">
                <a:latin typeface="Bernard MT Condensed" panose="02050806060905020404" pitchFamily="18" charset="0"/>
              </a:rPr>
              <a:t> </a:t>
            </a:r>
            <a:r>
              <a:rPr lang="en-ID" sz="4800" dirty="0" err="1">
                <a:latin typeface="Bernard MT Condensed" panose="02050806060905020404" pitchFamily="18" charset="0"/>
              </a:rPr>
              <a:t>dalam</a:t>
            </a:r>
            <a:r>
              <a:rPr lang="en-ID" sz="4800" dirty="0">
                <a:latin typeface="Bernard MT Condensed" panose="02050806060905020404" pitchFamily="18" charset="0"/>
              </a:rPr>
              <a:t> Proses </a:t>
            </a:r>
            <a:r>
              <a:rPr lang="en-ID" sz="4800" dirty="0" err="1">
                <a:latin typeface="Bernard MT Condensed" panose="02050806060905020404" pitchFamily="18" charset="0"/>
              </a:rPr>
              <a:t>Keperawatan</a:t>
            </a:r>
            <a:endParaRPr lang="en-ID" sz="4800" dirty="0">
              <a:latin typeface="Bernard MT Condensed" panose="02050806060905020404" pitchFamily="18" charset="0"/>
              <a:cs typeface="Roboto"/>
            </a:endParaRPr>
          </a:p>
          <a:p>
            <a:pPr marL="12700">
              <a:lnSpc>
                <a:spcPts val="10030"/>
              </a:lnSpc>
              <a:spcBef>
                <a:spcPts val="100"/>
              </a:spcBef>
            </a:pPr>
            <a:endParaRPr sz="4400" b="1" spc="-10" dirty="0">
              <a:solidFill>
                <a:schemeClr val="bg1"/>
              </a:solidFill>
              <a:latin typeface="Bernard MT Condensed" panose="02050806060905020404" pitchFamily="18" charset="0"/>
              <a:cs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EFC20B4-3A28-ED0D-89F5-74CAA043DFB1}"/>
              </a:ext>
            </a:extLst>
          </p:cNvPr>
          <p:cNvSpPr txBox="1"/>
          <p:nvPr/>
        </p:nvSpPr>
        <p:spPr>
          <a:xfrm>
            <a:off x="2767123" y="2244165"/>
            <a:ext cx="103654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Berikut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penerapan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kritis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dalam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setiap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tahap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proses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endParaRPr lang="en-ID" sz="32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B525A0-C23E-FE12-81B2-F17C48283CFF}"/>
              </a:ext>
            </a:extLst>
          </p:cNvPr>
          <p:cNvSpPr txBox="1"/>
          <p:nvPr/>
        </p:nvSpPr>
        <p:spPr>
          <a:xfrm>
            <a:off x="2873427" y="3624413"/>
            <a:ext cx="12541146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5. </a:t>
            </a:r>
            <a:r>
              <a:rPr lang="en-ID" sz="2800" b="1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Evaluasi</a:t>
            </a:r>
            <a:r>
              <a:rPr lang="en-ID" sz="28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b="1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endParaRPr lang="en-ID" sz="28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Tahap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evaluasi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merupakan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proses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menilai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apakah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tujuan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asuhan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telah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tercapai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atau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belum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Pada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tahap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menggunakan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kritis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untuk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membandingkan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kondisi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pasien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dengan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tujuan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telah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ditetapkan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sebelumnya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</a:t>
            </a:r>
          </a:p>
          <a:p>
            <a:endParaRPr lang="en-ID" sz="2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perlu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:</a:t>
            </a:r>
          </a:p>
          <a:p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Menilai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respon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pasien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terhadap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intervensi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diberikan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</a:t>
            </a:r>
          </a:p>
          <a:p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Menentukan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apakah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tujuan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telah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tercapai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</a:t>
            </a:r>
          </a:p>
          <a:p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Memodifikasi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rencana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apabila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hasil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diharapkan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belum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tercapai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</a:t>
            </a:r>
          </a:p>
          <a:p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Evaluasi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dilakukan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secara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kritis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membantu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meningkatkan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efektivitas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asuhan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diberikan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3792028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261A3-1D50-1BDC-98DD-985D465B2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DBC622BC-5F6B-7C72-B99C-467B626C9B40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A5710897-F6A7-57B3-943F-8816AD92093A}"/>
                </a:ext>
              </a:extLst>
            </p:cNvPr>
            <p:cNvSpPr/>
            <p:nvPr/>
          </p:nvSpPr>
          <p:spPr>
            <a:xfrm>
              <a:off x="5455646" y="2426818"/>
              <a:ext cx="2611120" cy="494665"/>
            </a:xfrm>
            <a:custGeom>
              <a:avLst/>
              <a:gdLst/>
              <a:ahLst/>
              <a:cxnLst/>
              <a:rect l="l" t="t" r="r" b="b"/>
              <a:pathLst>
                <a:path w="2611120" h="494664">
                  <a:moveTo>
                    <a:pt x="293939" y="494374"/>
                  </a:moveTo>
                  <a:lnTo>
                    <a:pt x="0" y="494374"/>
                  </a:lnTo>
                  <a:lnTo>
                    <a:pt x="382858" y="0"/>
                  </a:lnTo>
                  <a:lnTo>
                    <a:pt x="676797" y="0"/>
                  </a:lnTo>
                  <a:lnTo>
                    <a:pt x="293939" y="494374"/>
                  </a:lnTo>
                  <a:close/>
                </a:path>
                <a:path w="2611120" h="494664">
                  <a:moveTo>
                    <a:pt x="854634" y="494374"/>
                  </a:moveTo>
                  <a:lnTo>
                    <a:pt x="560695" y="494374"/>
                  </a:lnTo>
                  <a:lnTo>
                    <a:pt x="943553" y="0"/>
                  </a:lnTo>
                  <a:lnTo>
                    <a:pt x="1237492" y="0"/>
                  </a:lnTo>
                  <a:lnTo>
                    <a:pt x="854634" y="494374"/>
                  </a:lnTo>
                  <a:close/>
                </a:path>
                <a:path w="2611120" h="494664">
                  <a:moveTo>
                    <a:pt x="1415330" y="494374"/>
                  </a:moveTo>
                  <a:lnTo>
                    <a:pt x="1121718" y="494374"/>
                  </a:lnTo>
                  <a:lnTo>
                    <a:pt x="1504576" y="0"/>
                  </a:lnTo>
                  <a:lnTo>
                    <a:pt x="1798516" y="0"/>
                  </a:lnTo>
                  <a:lnTo>
                    <a:pt x="1415330" y="494374"/>
                  </a:lnTo>
                  <a:close/>
                </a:path>
                <a:path w="2611120" h="494664">
                  <a:moveTo>
                    <a:pt x="2228043" y="494374"/>
                  </a:moveTo>
                  <a:lnTo>
                    <a:pt x="1682086" y="494374"/>
                  </a:lnTo>
                  <a:lnTo>
                    <a:pt x="2064944" y="0"/>
                  </a:lnTo>
                  <a:lnTo>
                    <a:pt x="2610901" y="0"/>
                  </a:lnTo>
                  <a:lnTo>
                    <a:pt x="2228043" y="494374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CE4BAF25-D741-01D5-0A3A-F1D8AC3FCFB7}"/>
                </a:ext>
              </a:extLst>
            </p:cNvPr>
            <p:cNvSpPr/>
            <p:nvPr/>
          </p:nvSpPr>
          <p:spPr>
            <a:xfrm>
              <a:off x="1823572" y="1144129"/>
              <a:ext cx="7023734" cy="1191260"/>
            </a:xfrm>
            <a:custGeom>
              <a:avLst/>
              <a:gdLst/>
              <a:ahLst/>
              <a:cxnLst/>
              <a:rect l="l" t="t" r="r" b="b"/>
              <a:pathLst>
                <a:path w="7023734" h="1191260">
                  <a:moveTo>
                    <a:pt x="7023431" y="1190822"/>
                  </a:moveTo>
                  <a:lnTo>
                    <a:pt x="0" y="1190822"/>
                  </a:lnTo>
                  <a:lnTo>
                    <a:pt x="0" y="0"/>
                  </a:lnTo>
                  <a:lnTo>
                    <a:pt x="5832444" y="0"/>
                  </a:lnTo>
                  <a:lnTo>
                    <a:pt x="7023431" y="1190822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4DC45A96-97C6-2141-D9FA-F73BC75F237F}"/>
                </a:ext>
              </a:extLst>
            </p:cNvPr>
            <p:cNvSpPr/>
            <p:nvPr/>
          </p:nvSpPr>
          <p:spPr>
            <a:xfrm>
              <a:off x="1017562" y="1189659"/>
              <a:ext cx="5437505" cy="1487170"/>
            </a:xfrm>
            <a:custGeom>
              <a:avLst/>
              <a:gdLst/>
              <a:ahLst/>
              <a:cxnLst/>
              <a:rect l="l" t="t" r="r" b="b"/>
              <a:pathLst>
                <a:path w="5437505" h="1487170">
                  <a:moveTo>
                    <a:pt x="718235" y="0"/>
                  </a:moveTo>
                  <a:lnTo>
                    <a:pt x="47650" y="0"/>
                  </a:lnTo>
                  <a:lnTo>
                    <a:pt x="47650" y="218770"/>
                  </a:lnTo>
                  <a:lnTo>
                    <a:pt x="718235" y="218770"/>
                  </a:lnTo>
                  <a:lnTo>
                    <a:pt x="718235" y="0"/>
                  </a:lnTo>
                  <a:close/>
                </a:path>
                <a:path w="5437505" h="1487170">
                  <a:moveTo>
                    <a:pt x="5437302" y="295910"/>
                  </a:moveTo>
                  <a:lnTo>
                    <a:pt x="0" y="295910"/>
                  </a:lnTo>
                  <a:lnTo>
                    <a:pt x="0" y="1486725"/>
                  </a:lnTo>
                  <a:lnTo>
                    <a:pt x="4515370" y="1486725"/>
                  </a:lnTo>
                  <a:lnTo>
                    <a:pt x="5437302" y="29591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>
            <a:extLst>
              <a:ext uri="{FF2B5EF4-FFF2-40B4-BE49-F238E27FC236}">
                <a16:creationId xmlns:a16="http://schemas.microsoft.com/office/drawing/2014/main" id="{A06A2D42-49E0-FA60-CB5A-4C174E05DE7D}"/>
              </a:ext>
            </a:extLst>
          </p:cNvPr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37E81810-3DF7-B212-5C68-D4923A581847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4CF07D0D-6F80-4A08-E8CA-37B694CBBEE5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Title 23">
            <a:extLst>
              <a:ext uri="{FF2B5EF4-FFF2-40B4-BE49-F238E27FC236}">
                <a16:creationId xmlns:a16="http://schemas.microsoft.com/office/drawing/2014/main" id="{4BDF590A-B1A4-060F-89A0-C6D2D9278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8068" y="1943032"/>
            <a:ext cx="6389966" cy="830997"/>
          </a:xfrm>
        </p:spPr>
        <p:txBody>
          <a:bodyPr>
            <a:normAutofit fontScale="90000"/>
          </a:bodyPr>
          <a:lstStyle/>
          <a:p>
            <a:r>
              <a:rPr lang="fi-FI" sz="4400" b="1" dirty="0">
                <a:solidFill>
                  <a:schemeClr val="bg1"/>
                </a:solidFill>
              </a:rPr>
              <a:t>Pemecahan masalah dalam situasi klinis</a:t>
            </a:r>
            <a:br>
              <a:rPr lang="en-ID" dirty="0"/>
            </a:br>
            <a:endParaRPr lang="en-ID" sz="5400" i="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99E5C6-1987-C4F6-0412-56270BFA9331}"/>
              </a:ext>
            </a:extLst>
          </p:cNvPr>
          <p:cNvSpPr txBox="1"/>
          <p:nvPr/>
        </p:nvSpPr>
        <p:spPr>
          <a:xfrm>
            <a:off x="1823572" y="3355763"/>
            <a:ext cx="1417842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4000" dirty="0">
                <a:latin typeface="Arial Rounded MT Bold" panose="020F0704030504030204" pitchFamily="34" charset="0"/>
              </a:rPr>
              <a:t>Dalam </a:t>
            </a:r>
            <a:r>
              <a:rPr lang="en-ID" sz="4000" dirty="0" err="1">
                <a:latin typeface="Arial Rounded MT Bold" panose="020F0704030504030204" pitchFamily="34" charset="0"/>
              </a:rPr>
              <a:t>praktik</a:t>
            </a:r>
            <a:r>
              <a:rPr lang="en-ID" sz="4000" dirty="0">
                <a:latin typeface="Arial Rounded MT Bold" panose="020F0704030504030204" pitchFamily="34" charset="0"/>
              </a:rPr>
              <a:t> </a:t>
            </a:r>
            <a:r>
              <a:rPr lang="en-ID" sz="4000" dirty="0" err="1">
                <a:latin typeface="Arial Rounded MT Bold" panose="020F0704030504030204" pitchFamily="34" charset="0"/>
              </a:rPr>
              <a:t>keperawatan</a:t>
            </a:r>
            <a:r>
              <a:rPr lang="en-ID" sz="4000" dirty="0">
                <a:latin typeface="Arial Rounded MT Bold" panose="020F0704030504030204" pitchFamily="34" charset="0"/>
              </a:rPr>
              <a:t>, </a:t>
            </a:r>
            <a:r>
              <a:rPr lang="en-ID" sz="4000" dirty="0" err="1">
                <a:latin typeface="Arial Rounded MT Bold" panose="020F0704030504030204" pitchFamily="34" charset="0"/>
              </a:rPr>
              <a:t>perawat</a:t>
            </a:r>
            <a:r>
              <a:rPr lang="en-ID" sz="4000" dirty="0">
                <a:latin typeface="Arial Rounded MT Bold" panose="020F0704030504030204" pitchFamily="34" charset="0"/>
              </a:rPr>
              <a:t> </a:t>
            </a:r>
            <a:r>
              <a:rPr lang="en-ID" sz="4000" dirty="0" err="1">
                <a:latin typeface="Arial Rounded MT Bold" panose="020F0704030504030204" pitchFamily="34" charset="0"/>
              </a:rPr>
              <a:t>sering</a:t>
            </a:r>
            <a:r>
              <a:rPr lang="en-ID" sz="4000" dirty="0">
                <a:latin typeface="Arial Rounded MT Bold" panose="020F0704030504030204" pitchFamily="34" charset="0"/>
              </a:rPr>
              <a:t> </a:t>
            </a:r>
            <a:r>
              <a:rPr lang="en-ID" sz="4000" dirty="0" err="1">
                <a:latin typeface="Arial Rounded MT Bold" panose="020F0704030504030204" pitchFamily="34" charset="0"/>
              </a:rPr>
              <a:t>menghadapi</a:t>
            </a:r>
            <a:r>
              <a:rPr lang="en-ID" sz="4000" dirty="0">
                <a:latin typeface="Arial Rounded MT Bold" panose="020F0704030504030204" pitchFamily="34" charset="0"/>
              </a:rPr>
              <a:t> </a:t>
            </a:r>
            <a:r>
              <a:rPr lang="en-ID" sz="4000" dirty="0" err="1">
                <a:latin typeface="Arial Rounded MT Bold" panose="020F0704030504030204" pitchFamily="34" charset="0"/>
              </a:rPr>
              <a:t>berbagai</a:t>
            </a:r>
            <a:r>
              <a:rPr lang="en-ID" sz="4000" dirty="0">
                <a:latin typeface="Arial Rounded MT Bold" panose="020F0704030504030204" pitchFamily="34" charset="0"/>
              </a:rPr>
              <a:t> </a:t>
            </a:r>
            <a:r>
              <a:rPr lang="en-ID" sz="4000" dirty="0" err="1">
                <a:latin typeface="Arial Rounded MT Bold" panose="020F0704030504030204" pitchFamily="34" charset="0"/>
              </a:rPr>
              <a:t>masalah</a:t>
            </a:r>
            <a:r>
              <a:rPr lang="en-ID" sz="4000" dirty="0">
                <a:latin typeface="Arial Rounded MT Bold" panose="020F0704030504030204" pitchFamily="34" charset="0"/>
              </a:rPr>
              <a:t> </a:t>
            </a:r>
            <a:r>
              <a:rPr lang="en-ID" sz="4000" dirty="0" err="1">
                <a:latin typeface="Arial Rounded MT Bold" panose="020F0704030504030204" pitchFamily="34" charset="0"/>
              </a:rPr>
              <a:t>klinis</a:t>
            </a:r>
            <a:r>
              <a:rPr lang="en-ID" sz="4000" dirty="0">
                <a:latin typeface="Arial Rounded MT Bold" panose="020F0704030504030204" pitchFamily="34" charset="0"/>
              </a:rPr>
              <a:t> </a:t>
            </a:r>
            <a:r>
              <a:rPr lang="en-ID" sz="4000" dirty="0" err="1">
                <a:latin typeface="Arial Rounded MT Bold" panose="020F0704030504030204" pitchFamily="34" charset="0"/>
              </a:rPr>
              <a:t>pasien</a:t>
            </a:r>
            <a:r>
              <a:rPr lang="en-ID" sz="4000" dirty="0">
                <a:latin typeface="Arial Rounded MT Bold" panose="020F0704030504030204" pitchFamily="34" charset="0"/>
              </a:rPr>
              <a:t>.</a:t>
            </a:r>
          </a:p>
          <a:p>
            <a:endParaRPr lang="en-ID" sz="4000" dirty="0">
              <a:latin typeface="Arial Rounded MT Bold" panose="020F0704030504030204" pitchFamily="34" charset="0"/>
            </a:endParaRPr>
          </a:p>
          <a:p>
            <a:r>
              <a:rPr lang="en-ID" sz="4000" dirty="0" err="1">
                <a:latin typeface="Arial Rounded MT Bold" panose="020F0704030504030204" pitchFamily="34" charset="0"/>
              </a:rPr>
              <a:t>Diperlukan</a:t>
            </a:r>
            <a:r>
              <a:rPr lang="en-ID" sz="4000" dirty="0">
                <a:latin typeface="Arial Rounded MT Bold" panose="020F0704030504030204" pitchFamily="34" charset="0"/>
              </a:rPr>
              <a:t> </a:t>
            </a:r>
            <a:r>
              <a:rPr lang="en-ID" sz="4000" dirty="0" err="1">
                <a:latin typeface="Arial Rounded MT Bold" panose="020F0704030504030204" pitchFamily="34" charset="0"/>
              </a:rPr>
              <a:t>kemampuan</a:t>
            </a:r>
            <a:r>
              <a:rPr lang="en-ID" sz="4000" dirty="0">
                <a:latin typeface="Arial Rounded MT Bold" panose="020F0704030504030204" pitchFamily="34" charset="0"/>
              </a:rPr>
              <a:t> </a:t>
            </a:r>
            <a:r>
              <a:rPr lang="en-ID" sz="4000" dirty="0" err="1">
                <a:latin typeface="Arial Rounded MT Bold" panose="020F0704030504030204" pitchFamily="34" charset="0"/>
              </a:rPr>
              <a:t>berpikir</a:t>
            </a:r>
            <a:r>
              <a:rPr lang="en-ID" sz="4000" dirty="0">
                <a:latin typeface="Arial Rounded MT Bold" panose="020F0704030504030204" pitchFamily="34" charset="0"/>
              </a:rPr>
              <a:t> </a:t>
            </a:r>
            <a:r>
              <a:rPr lang="en-ID" sz="4000" dirty="0" err="1">
                <a:latin typeface="Arial Rounded MT Bold" panose="020F0704030504030204" pitchFamily="34" charset="0"/>
              </a:rPr>
              <a:t>kritis</a:t>
            </a:r>
            <a:r>
              <a:rPr lang="en-ID" sz="4000" dirty="0">
                <a:latin typeface="Arial Rounded MT Bold" panose="020F0704030504030204" pitchFamily="34" charset="0"/>
              </a:rPr>
              <a:t> </a:t>
            </a:r>
            <a:r>
              <a:rPr lang="en-ID" sz="4000" dirty="0" err="1">
                <a:latin typeface="Arial Rounded MT Bold" panose="020F0704030504030204" pitchFamily="34" charset="0"/>
              </a:rPr>
              <a:t>dalam</a:t>
            </a:r>
            <a:r>
              <a:rPr lang="en-ID" sz="4000" dirty="0">
                <a:latin typeface="Arial Rounded MT Bold" panose="020F0704030504030204" pitchFamily="34" charset="0"/>
              </a:rPr>
              <a:t> </a:t>
            </a:r>
            <a:r>
              <a:rPr lang="en-ID" sz="4000" dirty="0" err="1">
                <a:latin typeface="Arial Rounded MT Bold" panose="020F0704030504030204" pitchFamily="34" charset="0"/>
              </a:rPr>
              <a:t>mengidentifikasi</a:t>
            </a:r>
            <a:r>
              <a:rPr lang="en-ID" sz="4000" dirty="0">
                <a:latin typeface="Arial Rounded MT Bold" panose="020F0704030504030204" pitchFamily="34" charset="0"/>
              </a:rPr>
              <a:t> dan </a:t>
            </a:r>
            <a:r>
              <a:rPr lang="en-ID" sz="4000" dirty="0" err="1">
                <a:latin typeface="Arial Rounded MT Bold" panose="020F0704030504030204" pitchFamily="34" charset="0"/>
              </a:rPr>
              <a:t>menyelesaikan</a:t>
            </a:r>
            <a:r>
              <a:rPr lang="en-ID" sz="4000" dirty="0">
                <a:latin typeface="Arial Rounded MT Bold" panose="020F0704030504030204" pitchFamily="34" charset="0"/>
              </a:rPr>
              <a:t> </a:t>
            </a:r>
            <a:r>
              <a:rPr lang="en-ID" sz="4000" dirty="0" err="1">
                <a:latin typeface="Arial Rounded MT Bold" panose="020F0704030504030204" pitchFamily="34" charset="0"/>
              </a:rPr>
              <a:t>masalah</a:t>
            </a:r>
            <a:r>
              <a:rPr lang="en-ID" sz="4000" dirty="0">
                <a:latin typeface="Arial Rounded MT Bold" panose="020F0704030504030204" pitchFamily="34" charset="0"/>
              </a:rPr>
              <a:t> </a:t>
            </a:r>
            <a:r>
              <a:rPr lang="en-ID" sz="4000" dirty="0" err="1">
                <a:latin typeface="Arial Rounded MT Bold" panose="020F0704030504030204" pitchFamily="34" charset="0"/>
              </a:rPr>
              <a:t>pasien</a:t>
            </a:r>
            <a:r>
              <a:rPr lang="en-ID" sz="4000" dirty="0">
                <a:latin typeface="Arial Rounded MT Bold" panose="020F0704030504030204" pitchFamily="34" charset="0"/>
              </a:rPr>
              <a:t>.</a:t>
            </a:r>
          </a:p>
          <a:p>
            <a:endParaRPr lang="en-ID" sz="4000" dirty="0">
              <a:latin typeface="Arial Rounded MT Bold" panose="020F0704030504030204" pitchFamily="34" charset="0"/>
            </a:endParaRPr>
          </a:p>
          <a:p>
            <a:r>
              <a:rPr lang="en-ID" sz="4000" dirty="0" err="1">
                <a:latin typeface="Arial Rounded MT Bold" panose="020F0704030504030204" pitchFamily="34" charset="0"/>
              </a:rPr>
              <a:t>Pemecahan</a:t>
            </a:r>
            <a:r>
              <a:rPr lang="en-ID" sz="4000" dirty="0">
                <a:latin typeface="Arial Rounded MT Bold" panose="020F0704030504030204" pitchFamily="34" charset="0"/>
              </a:rPr>
              <a:t> </a:t>
            </a:r>
            <a:r>
              <a:rPr lang="en-ID" sz="4000" dirty="0" err="1">
                <a:latin typeface="Arial Rounded MT Bold" panose="020F0704030504030204" pitchFamily="34" charset="0"/>
              </a:rPr>
              <a:t>masalah</a:t>
            </a:r>
            <a:r>
              <a:rPr lang="en-ID" sz="4000" dirty="0">
                <a:latin typeface="Arial Rounded MT Bold" panose="020F0704030504030204" pitchFamily="34" charset="0"/>
              </a:rPr>
              <a:t> </a:t>
            </a:r>
            <a:r>
              <a:rPr lang="en-ID" sz="4000" dirty="0" err="1">
                <a:latin typeface="Arial Rounded MT Bold" panose="020F0704030504030204" pitchFamily="34" charset="0"/>
              </a:rPr>
              <a:t>dilakukan</a:t>
            </a:r>
            <a:r>
              <a:rPr lang="en-ID" sz="4000" dirty="0">
                <a:latin typeface="Arial Rounded MT Bold" panose="020F0704030504030204" pitchFamily="34" charset="0"/>
              </a:rPr>
              <a:t> </a:t>
            </a:r>
            <a:r>
              <a:rPr lang="en-ID" sz="4000" dirty="0" err="1">
                <a:latin typeface="Arial Rounded MT Bold" panose="020F0704030504030204" pitchFamily="34" charset="0"/>
              </a:rPr>
              <a:t>melalui</a:t>
            </a:r>
            <a:r>
              <a:rPr lang="en-ID" sz="4000" dirty="0">
                <a:latin typeface="Arial Rounded MT Bold" panose="020F0704030504030204" pitchFamily="34" charset="0"/>
              </a:rPr>
              <a:t> proses </a:t>
            </a:r>
            <a:r>
              <a:rPr lang="en-ID" sz="4000" dirty="0" err="1">
                <a:latin typeface="Arial Rounded MT Bold" panose="020F0704030504030204" pitchFamily="34" charset="0"/>
              </a:rPr>
              <a:t>keperawatan</a:t>
            </a:r>
            <a:r>
              <a:rPr lang="en-ID" sz="4000" dirty="0">
                <a:latin typeface="Arial Rounded MT Bold" panose="020F0704030504030204" pitchFamily="34" charset="0"/>
              </a:rPr>
              <a:t> yang </a:t>
            </a:r>
            <a:r>
              <a:rPr lang="en-ID" sz="4000" dirty="0" err="1">
                <a:latin typeface="Arial Rounded MT Bold" panose="020F0704030504030204" pitchFamily="34" charset="0"/>
              </a:rPr>
              <a:t>sistematis</a:t>
            </a:r>
            <a:r>
              <a:rPr lang="en-ID" sz="4000" dirty="0">
                <a:latin typeface="Arial Rounded MT Bold" panose="020F07040305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87764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FB31C-D985-7634-278C-350CA7638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4D375F56-0FE9-8781-F444-409A4B454333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9D1E7956-2A70-F9F6-AE73-F3B70AB86E00}"/>
                </a:ext>
              </a:extLst>
            </p:cNvPr>
            <p:cNvSpPr/>
            <p:nvPr/>
          </p:nvSpPr>
          <p:spPr>
            <a:xfrm>
              <a:off x="5455646" y="2426818"/>
              <a:ext cx="2611120" cy="494665"/>
            </a:xfrm>
            <a:custGeom>
              <a:avLst/>
              <a:gdLst/>
              <a:ahLst/>
              <a:cxnLst/>
              <a:rect l="l" t="t" r="r" b="b"/>
              <a:pathLst>
                <a:path w="2611120" h="494664">
                  <a:moveTo>
                    <a:pt x="293939" y="494374"/>
                  </a:moveTo>
                  <a:lnTo>
                    <a:pt x="0" y="494374"/>
                  </a:lnTo>
                  <a:lnTo>
                    <a:pt x="382858" y="0"/>
                  </a:lnTo>
                  <a:lnTo>
                    <a:pt x="676797" y="0"/>
                  </a:lnTo>
                  <a:lnTo>
                    <a:pt x="293939" y="494374"/>
                  </a:lnTo>
                  <a:close/>
                </a:path>
                <a:path w="2611120" h="494664">
                  <a:moveTo>
                    <a:pt x="854634" y="494374"/>
                  </a:moveTo>
                  <a:lnTo>
                    <a:pt x="560695" y="494374"/>
                  </a:lnTo>
                  <a:lnTo>
                    <a:pt x="943553" y="0"/>
                  </a:lnTo>
                  <a:lnTo>
                    <a:pt x="1237492" y="0"/>
                  </a:lnTo>
                  <a:lnTo>
                    <a:pt x="854634" y="494374"/>
                  </a:lnTo>
                  <a:close/>
                </a:path>
                <a:path w="2611120" h="494664">
                  <a:moveTo>
                    <a:pt x="1415330" y="494374"/>
                  </a:moveTo>
                  <a:lnTo>
                    <a:pt x="1121718" y="494374"/>
                  </a:lnTo>
                  <a:lnTo>
                    <a:pt x="1504576" y="0"/>
                  </a:lnTo>
                  <a:lnTo>
                    <a:pt x="1798516" y="0"/>
                  </a:lnTo>
                  <a:lnTo>
                    <a:pt x="1415330" y="494374"/>
                  </a:lnTo>
                  <a:close/>
                </a:path>
                <a:path w="2611120" h="494664">
                  <a:moveTo>
                    <a:pt x="2228043" y="494374"/>
                  </a:moveTo>
                  <a:lnTo>
                    <a:pt x="1682086" y="494374"/>
                  </a:lnTo>
                  <a:lnTo>
                    <a:pt x="2064944" y="0"/>
                  </a:lnTo>
                  <a:lnTo>
                    <a:pt x="2610901" y="0"/>
                  </a:lnTo>
                  <a:lnTo>
                    <a:pt x="2228043" y="494374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4F02721C-A7A2-0CDE-CEDC-7933DF6E243F}"/>
                </a:ext>
              </a:extLst>
            </p:cNvPr>
            <p:cNvSpPr/>
            <p:nvPr/>
          </p:nvSpPr>
          <p:spPr>
            <a:xfrm>
              <a:off x="1823572" y="1144129"/>
              <a:ext cx="7023734" cy="1191260"/>
            </a:xfrm>
            <a:custGeom>
              <a:avLst/>
              <a:gdLst/>
              <a:ahLst/>
              <a:cxnLst/>
              <a:rect l="l" t="t" r="r" b="b"/>
              <a:pathLst>
                <a:path w="7023734" h="1191260">
                  <a:moveTo>
                    <a:pt x="7023431" y="1190822"/>
                  </a:moveTo>
                  <a:lnTo>
                    <a:pt x="0" y="1190822"/>
                  </a:lnTo>
                  <a:lnTo>
                    <a:pt x="0" y="0"/>
                  </a:lnTo>
                  <a:lnTo>
                    <a:pt x="5832444" y="0"/>
                  </a:lnTo>
                  <a:lnTo>
                    <a:pt x="7023431" y="1190822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6BADAD98-E35F-EEEA-D13A-6D08ADD3858C}"/>
                </a:ext>
              </a:extLst>
            </p:cNvPr>
            <p:cNvSpPr/>
            <p:nvPr/>
          </p:nvSpPr>
          <p:spPr>
            <a:xfrm>
              <a:off x="1017562" y="1189659"/>
              <a:ext cx="5437505" cy="1487170"/>
            </a:xfrm>
            <a:custGeom>
              <a:avLst/>
              <a:gdLst/>
              <a:ahLst/>
              <a:cxnLst/>
              <a:rect l="l" t="t" r="r" b="b"/>
              <a:pathLst>
                <a:path w="5437505" h="1487170">
                  <a:moveTo>
                    <a:pt x="718235" y="0"/>
                  </a:moveTo>
                  <a:lnTo>
                    <a:pt x="47650" y="0"/>
                  </a:lnTo>
                  <a:lnTo>
                    <a:pt x="47650" y="218770"/>
                  </a:lnTo>
                  <a:lnTo>
                    <a:pt x="718235" y="218770"/>
                  </a:lnTo>
                  <a:lnTo>
                    <a:pt x="718235" y="0"/>
                  </a:lnTo>
                  <a:close/>
                </a:path>
                <a:path w="5437505" h="1487170">
                  <a:moveTo>
                    <a:pt x="5437302" y="295910"/>
                  </a:moveTo>
                  <a:lnTo>
                    <a:pt x="0" y="295910"/>
                  </a:lnTo>
                  <a:lnTo>
                    <a:pt x="0" y="1486725"/>
                  </a:lnTo>
                  <a:lnTo>
                    <a:pt x="4515370" y="1486725"/>
                  </a:lnTo>
                  <a:lnTo>
                    <a:pt x="5437302" y="29591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>
            <a:extLst>
              <a:ext uri="{FF2B5EF4-FFF2-40B4-BE49-F238E27FC236}">
                <a16:creationId xmlns:a16="http://schemas.microsoft.com/office/drawing/2014/main" id="{CDB0891A-2F65-3A91-9C64-C95DE47E0DB1}"/>
              </a:ext>
            </a:extLst>
          </p:cNvPr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DCDA90B7-B62D-F958-5AA0-805305EB663C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1A5F3C15-69DA-FFEA-35CB-F53FAA035FAC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Title 23">
            <a:extLst>
              <a:ext uri="{FF2B5EF4-FFF2-40B4-BE49-F238E27FC236}">
                <a16:creationId xmlns:a16="http://schemas.microsoft.com/office/drawing/2014/main" id="{B0D884E0-528F-0CB0-CF74-AE9F838EF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434" y="1557481"/>
            <a:ext cx="7609166" cy="830997"/>
          </a:xfrm>
        </p:spPr>
        <p:txBody>
          <a:bodyPr>
            <a:normAutofit fontScale="90000"/>
          </a:bodyPr>
          <a:lstStyle/>
          <a:p>
            <a:r>
              <a:rPr lang="fi-FI" sz="5400" b="1" dirty="0">
                <a:solidFill>
                  <a:schemeClr val="bg1"/>
                </a:solidFill>
              </a:rPr>
              <a:t>Pemecahan masalah dalam situasi klinis</a:t>
            </a:r>
            <a:endParaRPr lang="en-ID" sz="5400" i="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C79622-06A0-64E4-9F7F-E741FAD4B499}"/>
              </a:ext>
            </a:extLst>
          </p:cNvPr>
          <p:cNvSpPr txBox="1"/>
          <p:nvPr/>
        </p:nvSpPr>
        <p:spPr>
          <a:xfrm>
            <a:off x="3886200" y="3695700"/>
            <a:ext cx="1293119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3200" dirty="0" err="1">
                <a:latin typeface="Arial Rounded MT Bold" panose="020F0704030504030204" pitchFamily="34" charset="0"/>
              </a:rPr>
              <a:t>Pemecahan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masalah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dalam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situasi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klinis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adalah</a:t>
            </a:r>
            <a:r>
              <a:rPr lang="en-ID" sz="3200" dirty="0">
                <a:latin typeface="Arial Rounded MT Bold" panose="020F0704030504030204" pitchFamily="34" charset="0"/>
              </a:rPr>
              <a:t> proses </a:t>
            </a:r>
            <a:r>
              <a:rPr lang="en-ID" sz="3200" dirty="0" err="1">
                <a:latin typeface="Arial Rounded MT Bold" panose="020F0704030504030204" pitchFamily="34" charset="0"/>
              </a:rPr>
              <a:t>sistematis</a:t>
            </a:r>
            <a:r>
              <a:rPr lang="en-ID" sz="3200" dirty="0">
                <a:latin typeface="Arial Rounded MT Bold" panose="020F0704030504030204" pitchFamily="34" charset="0"/>
              </a:rPr>
              <a:t> yang </a:t>
            </a:r>
            <a:r>
              <a:rPr lang="en-ID" sz="3200" dirty="0" err="1">
                <a:latin typeface="Arial Rounded MT Bold" panose="020F0704030504030204" pitchFamily="34" charset="0"/>
              </a:rPr>
              <a:t>dilakukan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perawat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untuk</a:t>
            </a:r>
            <a:r>
              <a:rPr lang="en-ID" sz="3200" dirty="0">
                <a:latin typeface="Arial Rounded MT Bold" panose="020F0704030504030204" pitchFamily="34" charset="0"/>
              </a:rPr>
              <a:t>:</a:t>
            </a:r>
          </a:p>
          <a:p>
            <a:pPr marL="514350" indent="-514350">
              <a:buAutoNum type="arabicPeriod"/>
            </a:pPr>
            <a:r>
              <a:rPr lang="en-ID" sz="3200" dirty="0" err="1">
                <a:latin typeface="Arial Rounded MT Bold" panose="020F0704030504030204" pitchFamily="34" charset="0"/>
              </a:rPr>
              <a:t>Mengidentifikasi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masalah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kesehatan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pasien</a:t>
            </a:r>
            <a:endParaRPr lang="en-ID" sz="3200" dirty="0">
              <a:latin typeface="Arial Rounded MT Bold" panose="020F0704030504030204" pitchFamily="34" charset="0"/>
            </a:endParaRPr>
          </a:p>
          <a:p>
            <a:pPr marL="514350" indent="-514350">
              <a:buAutoNum type="arabicPeriod"/>
            </a:pPr>
            <a:r>
              <a:rPr lang="en-ID" sz="3200" dirty="0" err="1">
                <a:latin typeface="Arial Rounded MT Bold" panose="020F0704030504030204" pitchFamily="34" charset="0"/>
              </a:rPr>
              <a:t>Menganalisis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penyebab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masalah</a:t>
            </a:r>
            <a:endParaRPr lang="en-ID" sz="3200" dirty="0">
              <a:latin typeface="Arial Rounded MT Bold" panose="020F0704030504030204" pitchFamily="34" charset="0"/>
            </a:endParaRPr>
          </a:p>
          <a:p>
            <a:pPr marL="514350" indent="-514350">
              <a:buAutoNum type="arabicPeriod"/>
            </a:pPr>
            <a:r>
              <a:rPr lang="en-ID" sz="3200" dirty="0" err="1">
                <a:latin typeface="Arial Rounded MT Bold" panose="020F0704030504030204" pitchFamily="34" charset="0"/>
              </a:rPr>
              <a:t>Menentukan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prioritas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masalah</a:t>
            </a:r>
            <a:endParaRPr lang="en-ID" sz="3200" dirty="0">
              <a:latin typeface="Arial Rounded MT Bold" panose="020F0704030504030204" pitchFamily="34" charset="0"/>
            </a:endParaRPr>
          </a:p>
          <a:p>
            <a:pPr marL="514350" indent="-514350">
              <a:buAutoNum type="arabicPeriod"/>
            </a:pPr>
            <a:r>
              <a:rPr lang="en-ID" sz="3200" dirty="0" err="1">
                <a:latin typeface="Arial Rounded MT Bold" panose="020F0704030504030204" pitchFamily="34" charset="0"/>
              </a:rPr>
              <a:t>Menentukan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intervensi</a:t>
            </a:r>
            <a:r>
              <a:rPr lang="en-ID" sz="3200" dirty="0">
                <a:latin typeface="Arial Rounded MT Bold" panose="020F0704030504030204" pitchFamily="34" charset="0"/>
              </a:rPr>
              <a:t> yang </a:t>
            </a:r>
            <a:r>
              <a:rPr lang="en-ID" sz="3200" dirty="0" err="1">
                <a:latin typeface="Arial Rounded MT Bold" panose="020F0704030504030204" pitchFamily="34" charset="0"/>
              </a:rPr>
              <a:t>tepat</a:t>
            </a:r>
            <a:endParaRPr lang="en-ID" sz="32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4583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93F99-D54E-AF90-7503-B68A7F0BB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DB700BE6-D300-4FF3-69C5-5EBF35A3C18A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FF875857-90A7-1670-80C6-A6887C3C3EF3}"/>
                </a:ext>
              </a:extLst>
            </p:cNvPr>
            <p:cNvSpPr/>
            <p:nvPr/>
          </p:nvSpPr>
          <p:spPr>
            <a:xfrm>
              <a:off x="5455646" y="2426818"/>
              <a:ext cx="2611120" cy="494665"/>
            </a:xfrm>
            <a:custGeom>
              <a:avLst/>
              <a:gdLst/>
              <a:ahLst/>
              <a:cxnLst/>
              <a:rect l="l" t="t" r="r" b="b"/>
              <a:pathLst>
                <a:path w="2611120" h="494664">
                  <a:moveTo>
                    <a:pt x="293939" y="494374"/>
                  </a:moveTo>
                  <a:lnTo>
                    <a:pt x="0" y="494374"/>
                  </a:lnTo>
                  <a:lnTo>
                    <a:pt x="382858" y="0"/>
                  </a:lnTo>
                  <a:lnTo>
                    <a:pt x="676797" y="0"/>
                  </a:lnTo>
                  <a:lnTo>
                    <a:pt x="293939" y="494374"/>
                  </a:lnTo>
                  <a:close/>
                </a:path>
                <a:path w="2611120" h="494664">
                  <a:moveTo>
                    <a:pt x="854634" y="494374"/>
                  </a:moveTo>
                  <a:lnTo>
                    <a:pt x="560695" y="494374"/>
                  </a:lnTo>
                  <a:lnTo>
                    <a:pt x="943553" y="0"/>
                  </a:lnTo>
                  <a:lnTo>
                    <a:pt x="1237492" y="0"/>
                  </a:lnTo>
                  <a:lnTo>
                    <a:pt x="854634" y="494374"/>
                  </a:lnTo>
                  <a:close/>
                </a:path>
                <a:path w="2611120" h="494664">
                  <a:moveTo>
                    <a:pt x="1415330" y="494374"/>
                  </a:moveTo>
                  <a:lnTo>
                    <a:pt x="1121718" y="494374"/>
                  </a:lnTo>
                  <a:lnTo>
                    <a:pt x="1504576" y="0"/>
                  </a:lnTo>
                  <a:lnTo>
                    <a:pt x="1798516" y="0"/>
                  </a:lnTo>
                  <a:lnTo>
                    <a:pt x="1415330" y="494374"/>
                  </a:lnTo>
                  <a:close/>
                </a:path>
                <a:path w="2611120" h="494664">
                  <a:moveTo>
                    <a:pt x="2228043" y="494374"/>
                  </a:moveTo>
                  <a:lnTo>
                    <a:pt x="1682086" y="494374"/>
                  </a:lnTo>
                  <a:lnTo>
                    <a:pt x="2064944" y="0"/>
                  </a:lnTo>
                  <a:lnTo>
                    <a:pt x="2610901" y="0"/>
                  </a:lnTo>
                  <a:lnTo>
                    <a:pt x="2228043" y="494374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76BF76D4-CDAA-D6E5-71DE-85420E1E2B93}"/>
                </a:ext>
              </a:extLst>
            </p:cNvPr>
            <p:cNvSpPr/>
            <p:nvPr/>
          </p:nvSpPr>
          <p:spPr>
            <a:xfrm>
              <a:off x="1823572" y="1144129"/>
              <a:ext cx="7023734" cy="1191260"/>
            </a:xfrm>
            <a:custGeom>
              <a:avLst/>
              <a:gdLst/>
              <a:ahLst/>
              <a:cxnLst/>
              <a:rect l="l" t="t" r="r" b="b"/>
              <a:pathLst>
                <a:path w="7023734" h="1191260">
                  <a:moveTo>
                    <a:pt x="7023431" y="1190822"/>
                  </a:moveTo>
                  <a:lnTo>
                    <a:pt x="0" y="1190822"/>
                  </a:lnTo>
                  <a:lnTo>
                    <a:pt x="0" y="0"/>
                  </a:lnTo>
                  <a:lnTo>
                    <a:pt x="5832444" y="0"/>
                  </a:lnTo>
                  <a:lnTo>
                    <a:pt x="7023431" y="1190822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6ABB760E-A684-09A5-10D8-916847C69FFF}"/>
                </a:ext>
              </a:extLst>
            </p:cNvPr>
            <p:cNvSpPr/>
            <p:nvPr/>
          </p:nvSpPr>
          <p:spPr>
            <a:xfrm>
              <a:off x="1017562" y="1189659"/>
              <a:ext cx="5437505" cy="1487170"/>
            </a:xfrm>
            <a:custGeom>
              <a:avLst/>
              <a:gdLst/>
              <a:ahLst/>
              <a:cxnLst/>
              <a:rect l="l" t="t" r="r" b="b"/>
              <a:pathLst>
                <a:path w="5437505" h="1487170">
                  <a:moveTo>
                    <a:pt x="718235" y="0"/>
                  </a:moveTo>
                  <a:lnTo>
                    <a:pt x="47650" y="0"/>
                  </a:lnTo>
                  <a:lnTo>
                    <a:pt x="47650" y="218770"/>
                  </a:lnTo>
                  <a:lnTo>
                    <a:pt x="718235" y="218770"/>
                  </a:lnTo>
                  <a:lnTo>
                    <a:pt x="718235" y="0"/>
                  </a:lnTo>
                  <a:close/>
                </a:path>
                <a:path w="5437505" h="1487170">
                  <a:moveTo>
                    <a:pt x="5437302" y="295910"/>
                  </a:moveTo>
                  <a:lnTo>
                    <a:pt x="0" y="295910"/>
                  </a:lnTo>
                  <a:lnTo>
                    <a:pt x="0" y="1486725"/>
                  </a:lnTo>
                  <a:lnTo>
                    <a:pt x="4515370" y="1486725"/>
                  </a:lnTo>
                  <a:lnTo>
                    <a:pt x="5437302" y="29591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>
            <a:extLst>
              <a:ext uri="{FF2B5EF4-FFF2-40B4-BE49-F238E27FC236}">
                <a16:creationId xmlns:a16="http://schemas.microsoft.com/office/drawing/2014/main" id="{95434AE9-8C2B-2814-4D0A-E46114DD63BC}"/>
              </a:ext>
            </a:extLst>
          </p:cNvPr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F6A93F04-8D52-CA2D-3492-80AA5FE72D88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385B9763-666F-B990-669E-E65FDCDB8A6B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Title 23">
            <a:extLst>
              <a:ext uri="{FF2B5EF4-FFF2-40B4-BE49-F238E27FC236}">
                <a16:creationId xmlns:a16="http://schemas.microsoft.com/office/drawing/2014/main" id="{69DD568F-7B9A-4C8D-EC51-7902CF850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8068" y="1943032"/>
            <a:ext cx="6389966" cy="830997"/>
          </a:xfrm>
        </p:spPr>
        <p:txBody>
          <a:bodyPr>
            <a:normAutofit fontScale="90000"/>
          </a:bodyPr>
          <a:lstStyle/>
          <a:p>
            <a:r>
              <a:rPr lang="fi-FI" sz="4400" b="1" dirty="0">
                <a:solidFill>
                  <a:schemeClr val="bg1"/>
                </a:solidFill>
              </a:rPr>
              <a:t>Pemecahan masalah dalam situasi klinis</a:t>
            </a:r>
            <a:br>
              <a:rPr lang="en-ID" dirty="0"/>
            </a:br>
            <a:endParaRPr lang="en-ID" sz="5400" i="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A2915F-3966-AE28-8E94-BB6C04E1EBAD}"/>
              </a:ext>
            </a:extLst>
          </p:cNvPr>
          <p:cNvSpPr txBox="1"/>
          <p:nvPr/>
        </p:nvSpPr>
        <p:spPr>
          <a:xfrm>
            <a:off x="1408235" y="3527402"/>
            <a:ext cx="13961361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4000" dirty="0" err="1">
                <a:latin typeface="Arial Rounded MT Bold" panose="020F0704030504030204" pitchFamily="34" charset="0"/>
              </a:rPr>
              <a:t>Identifikasi</a:t>
            </a:r>
            <a:r>
              <a:rPr lang="en-ID" sz="4000" dirty="0">
                <a:latin typeface="Arial Rounded MT Bold" panose="020F0704030504030204" pitchFamily="34" charset="0"/>
              </a:rPr>
              <a:t> Masalah </a:t>
            </a:r>
            <a:r>
              <a:rPr lang="en-ID" sz="4000" dirty="0" err="1">
                <a:latin typeface="Arial Rounded MT Bold" panose="020F0704030504030204" pitchFamily="34" charset="0"/>
              </a:rPr>
              <a:t>Pasien</a:t>
            </a:r>
            <a:endParaRPr lang="en-ID" sz="4000" dirty="0">
              <a:latin typeface="Arial Rounded MT Bold" panose="020F0704030504030204" pitchFamily="34" charset="0"/>
            </a:endParaRPr>
          </a:p>
          <a:p>
            <a:endParaRPr lang="en-ID" sz="4000" dirty="0">
              <a:latin typeface="Arial Rounded MT Bold" panose="020F0704030504030204" pitchFamily="34" charset="0"/>
            </a:endParaRPr>
          </a:p>
          <a:p>
            <a:r>
              <a:rPr lang="en-ID" sz="3200" dirty="0" err="1">
                <a:latin typeface="Arial Rounded MT Bold" panose="020F0704030504030204" pitchFamily="34" charset="0"/>
              </a:rPr>
              <a:t>Identifikasi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masalah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pasien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adalah</a:t>
            </a:r>
            <a:r>
              <a:rPr lang="en-ID" sz="3200" dirty="0">
                <a:latin typeface="Arial Rounded MT Bold" panose="020F0704030504030204" pitchFamily="34" charset="0"/>
              </a:rPr>
              <a:t> proses </a:t>
            </a:r>
            <a:r>
              <a:rPr lang="en-ID" sz="3200" dirty="0" err="1">
                <a:latin typeface="Arial Rounded MT Bold" panose="020F0704030504030204" pitchFamily="34" charset="0"/>
              </a:rPr>
              <a:t>mengenali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masalah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kesehatan</a:t>
            </a:r>
            <a:r>
              <a:rPr lang="en-ID" sz="3200" dirty="0">
                <a:latin typeface="Arial Rounded MT Bold" panose="020F0704030504030204" pitchFamily="34" charset="0"/>
              </a:rPr>
              <a:t> yang </a:t>
            </a:r>
            <a:r>
              <a:rPr lang="en-ID" sz="3200" dirty="0" err="1">
                <a:latin typeface="Arial Rounded MT Bold" panose="020F0704030504030204" pitchFamily="34" charset="0"/>
              </a:rPr>
              <a:t>dialami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pasien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berdasarkan</a:t>
            </a:r>
            <a:r>
              <a:rPr lang="en-ID" sz="3200" dirty="0">
                <a:latin typeface="Arial Rounded MT Bold" panose="020F0704030504030204" pitchFamily="34" charset="0"/>
              </a:rPr>
              <a:t>:</a:t>
            </a:r>
          </a:p>
          <a:p>
            <a:pPr marL="342900" indent="-342900">
              <a:buAutoNum type="arabicPeriod"/>
            </a:pPr>
            <a:r>
              <a:rPr lang="en-ID" sz="3200" dirty="0">
                <a:latin typeface="Arial Rounded MT Bold" panose="020F0704030504030204" pitchFamily="34" charset="0"/>
              </a:rPr>
              <a:t>Data </a:t>
            </a:r>
            <a:r>
              <a:rPr lang="en-ID" sz="3200" dirty="0" err="1">
                <a:latin typeface="Arial Rounded MT Bold" panose="020F0704030504030204" pitchFamily="34" charset="0"/>
              </a:rPr>
              <a:t>subjektif</a:t>
            </a:r>
            <a:r>
              <a:rPr lang="en-ID" sz="3200" dirty="0">
                <a:latin typeface="Arial Rounded MT Bold" panose="020F0704030504030204" pitchFamily="34" charset="0"/>
              </a:rPr>
              <a:t> (</a:t>
            </a:r>
            <a:r>
              <a:rPr lang="en-ID" sz="3200" dirty="0" err="1">
                <a:latin typeface="Arial Rounded MT Bold" panose="020F0704030504030204" pitchFamily="34" charset="0"/>
              </a:rPr>
              <a:t>keluhan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pasien</a:t>
            </a:r>
            <a:r>
              <a:rPr lang="en-ID" sz="3200" dirty="0">
                <a:latin typeface="Arial Rounded MT Bold" panose="020F0704030504030204" pitchFamily="34" charset="0"/>
              </a:rPr>
              <a:t>)</a:t>
            </a:r>
          </a:p>
          <a:p>
            <a:pPr marL="342900" indent="-342900">
              <a:buAutoNum type="arabicPeriod"/>
            </a:pPr>
            <a:r>
              <a:rPr lang="en-ID" sz="3200" dirty="0">
                <a:latin typeface="Arial Rounded MT Bold" panose="020F0704030504030204" pitchFamily="34" charset="0"/>
              </a:rPr>
              <a:t>Data </a:t>
            </a:r>
            <a:r>
              <a:rPr lang="en-ID" sz="3200" dirty="0" err="1">
                <a:latin typeface="Arial Rounded MT Bold" panose="020F0704030504030204" pitchFamily="34" charset="0"/>
              </a:rPr>
              <a:t>objektif</a:t>
            </a:r>
            <a:r>
              <a:rPr lang="en-ID" sz="3200" dirty="0">
                <a:latin typeface="Arial Rounded MT Bold" panose="020F0704030504030204" pitchFamily="34" charset="0"/>
              </a:rPr>
              <a:t> (</a:t>
            </a:r>
            <a:r>
              <a:rPr lang="en-ID" sz="3200" dirty="0" err="1">
                <a:latin typeface="Arial Rounded MT Bold" panose="020F0704030504030204" pitchFamily="34" charset="0"/>
              </a:rPr>
              <a:t>hasil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pemeriksaan</a:t>
            </a:r>
            <a:r>
              <a:rPr lang="en-ID" sz="3200" dirty="0">
                <a:latin typeface="Arial Rounded MT Bold" panose="020F0704030504030204" pitchFamily="34" charset="0"/>
              </a:rPr>
              <a:t>)</a:t>
            </a:r>
          </a:p>
          <a:p>
            <a:pPr marL="342900" indent="-342900">
              <a:buAutoNum type="arabicPeriod"/>
            </a:pPr>
            <a:r>
              <a:rPr lang="en-ID" sz="3200" dirty="0">
                <a:latin typeface="Arial Rounded MT Bold" panose="020F0704030504030204" pitchFamily="34" charset="0"/>
              </a:rPr>
              <a:t>Riwayat Kesehatan</a:t>
            </a:r>
          </a:p>
          <a:p>
            <a:pPr marL="342900" indent="-342900">
              <a:buAutoNum type="arabicPeriod"/>
            </a:pPr>
            <a:r>
              <a:rPr lang="en-ID" sz="3200" dirty="0" err="1">
                <a:latin typeface="Arial Rounded MT Bold" panose="020F0704030504030204" pitchFamily="34" charset="0"/>
              </a:rPr>
              <a:t>Observasi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klinis</a:t>
            </a:r>
            <a:endParaRPr lang="en-ID" sz="3200" dirty="0">
              <a:latin typeface="Arial Rounded MT Bold" panose="020F0704030504030204" pitchFamily="34" charset="0"/>
            </a:endParaRPr>
          </a:p>
          <a:p>
            <a:pPr marL="342900" indent="-342900">
              <a:buAutoNum type="arabicPeriod"/>
            </a:pPr>
            <a:endParaRPr lang="en-ID" sz="3200" dirty="0">
              <a:latin typeface="Arial Rounded MT Bold" panose="020F0704030504030204" pitchFamily="34" charset="0"/>
            </a:endParaRPr>
          </a:p>
          <a:p>
            <a:r>
              <a:rPr lang="en-ID" sz="3200" dirty="0" err="1">
                <a:latin typeface="Arial Rounded MT Bold" panose="020F0704030504030204" pitchFamily="34" charset="0"/>
              </a:rPr>
              <a:t>Tujuan:Mengetahui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kondisi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pasien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secara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menyeluruhMenentukan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diagnosa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keperawatan</a:t>
            </a:r>
            <a:endParaRPr lang="en-ID" sz="32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2592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AE013-913A-660B-8931-92303187F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9195F4C3-D93C-BFE7-B334-7A810265B604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A0A29B18-A9CC-8640-50D0-4E998DBFD5DA}"/>
                </a:ext>
              </a:extLst>
            </p:cNvPr>
            <p:cNvSpPr/>
            <p:nvPr/>
          </p:nvSpPr>
          <p:spPr>
            <a:xfrm>
              <a:off x="5455646" y="2426818"/>
              <a:ext cx="2611120" cy="494665"/>
            </a:xfrm>
            <a:custGeom>
              <a:avLst/>
              <a:gdLst/>
              <a:ahLst/>
              <a:cxnLst/>
              <a:rect l="l" t="t" r="r" b="b"/>
              <a:pathLst>
                <a:path w="2611120" h="494664">
                  <a:moveTo>
                    <a:pt x="293939" y="494374"/>
                  </a:moveTo>
                  <a:lnTo>
                    <a:pt x="0" y="494374"/>
                  </a:lnTo>
                  <a:lnTo>
                    <a:pt x="382858" y="0"/>
                  </a:lnTo>
                  <a:lnTo>
                    <a:pt x="676797" y="0"/>
                  </a:lnTo>
                  <a:lnTo>
                    <a:pt x="293939" y="494374"/>
                  </a:lnTo>
                  <a:close/>
                </a:path>
                <a:path w="2611120" h="494664">
                  <a:moveTo>
                    <a:pt x="854634" y="494374"/>
                  </a:moveTo>
                  <a:lnTo>
                    <a:pt x="560695" y="494374"/>
                  </a:lnTo>
                  <a:lnTo>
                    <a:pt x="943553" y="0"/>
                  </a:lnTo>
                  <a:lnTo>
                    <a:pt x="1237492" y="0"/>
                  </a:lnTo>
                  <a:lnTo>
                    <a:pt x="854634" y="494374"/>
                  </a:lnTo>
                  <a:close/>
                </a:path>
                <a:path w="2611120" h="494664">
                  <a:moveTo>
                    <a:pt x="1415330" y="494374"/>
                  </a:moveTo>
                  <a:lnTo>
                    <a:pt x="1121718" y="494374"/>
                  </a:lnTo>
                  <a:lnTo>
                    <a:pt x="1504576" y="0"/>
                  </a:lnTo>
                  <a:lnTo>
                    <a:pt x="1798516" y="0"/>
                  </a:lnTo>
                  <a:lnTo>
                    <a:pt x="1415330" y="494374"/>
                  </a:lnTo>
                  <a:close/>
                </a:path>
                <a:path w="2611120" h="494664">
                  <a:moveTo>
                    <a:pt x="2228043" y="494374"/>
                  </a:moveTo>
                  <a:lnTo>
                    <a:pt x="1682086" y="494374"/>
                  </a:lnTo>
                  <a:lnTo>
                    <a:pt x="2064944" y="0"/>
                  </a:lnTo>
                  <a:lnTo>
                    <a:pt x="2610901" y="0"/>
                  </a:lnTo>
                  <a:lnTo>
                    <a:pt x="2228043" y="494374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43F7597A-8539-2FB8-1782-5CA1F74F465D}"/>
                </a:ext>
              </a:extLst>
            </p:cNvPr>
            <p:cNvSpPr/>
            <p:nvPr/>
          </p:nvSpPr>
          <p:spPr>
            <a:xfrm>
              <a:off x="1823572" y="1144129"/>
              <a:ext cx="7023734" cy="1191260"/>
            </a:xfrm>
            <a:custGeom>
              <a:avLst/>
              <a:gdLst/>
              <a:ahLst/>
              <a:cxnLst/>
              <a:rect l="l" t="t" r="r" b="b"/>
              <a:pathLst>
                <a:path w="7023734" h="1191260">
                  <a:moveTo>
                    <a:pt x="7023431" y="1190822"/>
                  </a:moveTo>
                  <a:lnTo>
                    <a:pt x="0" y="1190822"/>
                  </a:lnTo>
                  <a:lnTo>
                    <a:pt x="0" y="0"/>
                  </a:lnTo>
                  <a:lnTo>
                    <a:pt x="5832444" y="0"/>
                  </a:lnTo>
                  <a:lnTo>
                    <a:pt x="7023431" y="1190822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6F5346C3-E7C9-7147-C20C-89ABB0954006}"/>
                </a:ext>
              </a:extLst>
            </p:cNvPr>
            <p:cNvSpPr/>
            <p:nvPr/>
          </p:nvSpPr>
          <p:spPr>
            <a:xfrm>
              <a:off x="1017562" y="1189659"/>
              <a:ext cx="5437505" cy="1487170"/>
            </a:xfrm>
            <a:custGeom>
              <a:avLst/>
              <a:gdLst/>
              <a:ahLst/>
              <a:cxnLst/>
              <a:rect l="l" t="t" r="r" b="b"/>
              <a:pathLst>
                <a:path w="5437505" h="1487170">
                  <a:moveTo>
                    <a:pt x="718235" y="0"/>
                  </a:moveTo>
                  <a:lnTo>
                    <a:pt x="47650" y="0"/>
                  </a:lnTo>
                  <a:lnTo>
                    <a:pt x="47650" y="218770"/>
                  </a:lnTo>
                  <a:lnTo>
                    <a:pt x="718235" y="218770"/>
                  </a:lnTo>
                  <a:lnTo>
                    <a:pt x="718235" y="0"/>
                  </a:lnTo>
                  <a:close/>
                </a:path>
                <a:path w="5437505" h="1487170">
                  <a:moveTo>
                    <a:pt x="5437302" y="295910"/>
                  </a:moveTo>
                  <a:lnTo>
                    <a:pt x="0" y="295910"/>
                  </a:lnTo>
                  <a:lnTo>
                    <a:pt x="0" y="1486725"/>
                  </a:lnTo>
                  <a:lnTo>
                    <a:pt x="4515370" y="1486725"/>
                  </a:lnTo>
                  <a:lnTo>
                    <a:pt x="5437302" y="29591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>
            <a:extLst>
              <a:ext uri="{FF2B5EF4-FFF2-40B4-BE49-F238E27FC236}">
                <a16:creationId xmlns:a16="http://schemas.microsoft.com/office/drawing/2014/main" id="{10E3CD49-8733-4E21-F78D-6DA909DCE425}"/>
              </a:ext>
            </a:extLst>
          </p:cNvPr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20298B18-3D2A-231D-E9E8-26AB76D7BC9D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9E636633-2D44-A13B-E900-B8D179BB2FD6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Title 23">
            <a:extLst>
              <a:ext uri="{FF2B5EF4-FFF2-40B4-BE49-F238E27FC236}">
                <a16:creationId xmlns:a16="http://schemas.microsoft.com/office/drawing/2014/main" id="{71AF706B-82C7-BC06-9854-3398E6A60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8068" y="1943032"/>
            <a:ext cx="6389966" cy="830997"/>
          </a:xfrm>
        </p:spPr>
        <p:txBody>
          <a:bodyPr>
            <a:normAutofit fontScale="90000"/>
          </a:bodyPr>
          <a:lstStyle/>
          <a:p>
            <a:r>
              <a:rPr lang="fi-FI" sz="4400" b="1" dirty="0">
                <a:solidFill>
                  <a:schemeClr val="bg1"/>
                </a:solidFill>
              </a:rPr>
              <a:t>Pemecahan masalah dalam situasi klinis</a:t>
            </a:r>
            <a:br>
              <a:rPr lang="en-ID" dirty="0"/>
            </a:br>
            <a:endParaRPr lang="en-ID" sz="5400" i="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9EA360-B8D4-610D-E1A5-35A2AA802F15}"/>
              </a:ext>
            </a:extLst>
          </p:cNvPr>
          <p:cNvSpPr txBox="1"/>
          <p:nvPr/>
        </p:nvSpPr>
        <p:spPr>
          <a:xfrm>
            <a:off x="2514600" y="3134292"/>
            <a:ext cx="11892428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4000" dirty="0">
                <a:latin typeface="Arial Rounded MT Bold" panose="020F0704030504030204" pitchFamily="34" charset="0"/>
              </a:rPr>
              <a:t>Cara </a:t>
            </a:r>
            <a:r>
              <a:rPr lang="en-ID" sz="4000" dirty="0" err="1">
                <a:latin typeface="Arial Rounded MT Bold" panose="020F0704030504030204" pitchFamily="34" charset="0"/>
              </a:rPr>
              <a:t>Mengidentifikasi</a:t>
            </a:r>
            <a:r>
              <a:rPr lang="en-ID" sz="4000" dirty="0">
                <a:latin typeface="Arial Rounded MT Bold" panose="020F0704030504030204" pitchFamily="34" charset="0"/>
              </a:rPr>
              <a:t> Masalah</a:t>
            </a:r>
          </a:p>
          <a:p>
            <a:endParaRPr lang="en-ID" sz="4000" dirty="0">
              <a:latin typeface="Arial Rounded MT Bold" panose="020F0704030504030204" pitchFamily="34" charset="0"/>
            </a:endParaRPr>
          </a:p>
          <a:p>
            <a:r>
              <a:rPr lang="en-ID" sz="3200" dirty="0">
                <a:latin typeface="Arial Rounded MT Bold" panose="020F0704030504030204" pitchFamily="34" charset="0"/>
              </a:rPr>
              <a:t>Langkah-</a:t>
            </a:r>
            <a:r>
              <a:rPr lang="en-ID" sz="3200" dirty="0" err="1">
                <a:latin typeface="Arial Rounded MT Bold" panose="020F0704030504030204" pitchFamily="34" charset="0"/>
              </a:rPr>
              <a:t>langkah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identifikasi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masalah</a:t>
            </a:r>
            <a:r>
              <a:rPr lang="en-ID" sz="3200" dirty="0">
                <a:latin typeface="Arial Rounded MT Bold" panose="020F0704030504030204" pitchFamily="34" charset="0"/>
              </a:rPr>
              <a:t>:</a:t>
            </a:r>
          </a:p>
          <a:p>
            <a:pPr marL="342900" indent="-342900">
              <a:buAutoNum type="arabicPeriod"/>
            </a:pPr>
            <a:r>
              <a:rPr lang="en-ID" sz="3200" dirty="0" err="1">
                <a:latin typeface="Arial Rounded MT Bold" panose="020F0704030504030204" pitchFamily="34" charset="0"/>
              </a:rPr>
              <a:t>Pengkajian</a:t>
            </a:r>
            <a:r>
              <a:rPr lang="en-ID" sz="3200" dirty="0">
                <a:latin typeface="Arial Rounded MT Bold" panose="020F0704030504030204" pitchFamily="34" charset="0"/>
              </a:rPr>
              <a:t> data </a:t>
            </a:r>
            <a:r>
              <a:rPr lang="en-ID" sz="3200" dirty="0" err="1">
                <a:latin typeface="Arial Rounded MT Bold" panose="020F0704030504030204" pitchFamily="34" charset="0"/>
              </a:rPr>
              <a:t>pasien</a:t>
            </a:r>
            <a:endParaRPr lang="en-ID" sz="3200" dirty="0">
              <a:latin typeface="Arial Rounded MT Bold" panose="020F0704030504030204" pitchFamily="34" charset="0"/>
            </a:endParaRPr>
          </a:p>
          <a:p>
            <a:pPr marL="342900" indent="-342900">
              <a:buAutoNum type="arabicPeriod"/>
            </a:pPr>
            <a:r>
              <a:rPr lang="en-ID" sz="3200" dirty="0" err="1">
                <a:latin typeface="Arial Rounded MT Bold" panose="020F0704030504030204" pitchFamily="34" charset="0"/>
              </a:rPr>
              <a:t>Pengelompokan</a:t>
            </a:r>
            <a:r>
              <a:rPr lang="en-ID" sz="3200" dirty="0">
                <a:latin typeface="Arial Rounded MT Bold" panose="020F0704030504030204" pitchFamily="34" charset="0"/>
              </a:rPr>
              <a:t> data</a:t>
            </a:r>
          </a:p>
          <a:p>
            <a:pPr marL="342900" indent="-342900">
              <a:buAutoNum type="arabicPeriod"/>
            </a:pPr>
            <a:r>
              <a:rPr lang="en-ID" sz="3200" dirty="0" err="1">
                <a:latin typeface="Arial Rounded MT Bold" panose="020F0704030504030204" pitchFamily="34" charset="0"/>
              </a:rPr>
              <a:t>Analisis</a:t>
            </a:r>
            <a:r>
              <a:rPr lang="en-ID" sz="3200" dirty="0">
                <a:latin typeface="Arial Rounded MT Bold" panose="020F0704030504030204" pitchFamily="34" charset="0"/>
              </a:rPr>
              <a:t> data</a:t>
            </a:r>
          </a:p>
          <a:p>
            <a:pPr marL="342900" indent="-342900">
              <a:buAutoNum type="arabicPeriod"/>
            </a:pPr>
            <a:r>
              <a:rPr lang="en-ID" sz="3200" dirty="0" err="1">
                <a:latin typeface="Arial Rounded MT Bold" panose="020F0704030504030204" pitchFamily="34" charset="0"/>
              </a:rPr>
              <a:t>Penentuan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diagnosa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keperawatan</a:t>
            </a:r>
            <a:endParaRPr lang="en-ID" sz="3200" dirty="0">
              <a:latin typeface="Arial Rounded MT Bold" panose="020F0704030504030204" pitchFamily="34" charset="0"/>
            </a:endParaRPr>
          </a:p>
          <a:p>
            <a:pPr marL="342900" indent="-342900">
              <a:buAutoNum type="arabicPeriod"/>
            </a:pPr>
            <a:endParaRPr lang="en-ID" sz="3200" dirty="0">
              <a:latin typeface="Arial Rounded MT Bold" panose="020F0704030504030204" pitchFamily="34" charset="0"/>
            </a:endParaRPr>
          </a:p>
          <a:p>
            <a:r>
              <a:rPr lang="en-ID" sz="3200" dirty="0" err="1">
                <a:latin typeface="Arial Rounded MT Bold" panose="020F0704030504030204" pitchFamily="34" charset="0"/>
              </a:rPr>
              <a:t>Contoh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masalah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pasien</a:t>
            </a:r>
            <a:r>
              <a:rPr lang="en-ID" sz="3200" dirty="0">
                <a:latin typeface="Arial Rounded MT Bold" panose="020F0704030504030204" pitchFamily="34" charset="0"/>
              </a:rPr>
              <a:t>:</a:t>
            </a:r>
          </a:p>
          <a:p>
            <a:pPr marL="342900" indent="-342900">
              <a:buAutoNum type="arabicPeriod"/>
            </a:pPr>
            <a:r>
              <a:rPr lang="en-ID" sz="3200" dirty="0">
                <a:latin typeface="Arial Rounded MT Bold" panose="020F0704030504030204" pitchFamily="34" charset="0"/>
              </a:rPr>
              <a:t>Nyeri </a:t>
            </a:r>
            <a:r>
              <a:rPr lang="en-ID" sz="3200" dirty="0" err="1">
                <a:latin typeface="Arial Rounded MT Bold" panose="020F0704030504030204" pitchFamily="34" charset="0"/>
              </a:rPr>
              <a:t>akut</a:t>
            </a:r>
            <a:endParaRPr lang="en-ID" sz="3200" dirty="0">
              <a:latin typeface="Arial Rounded MT Bold" panose="020F0704030504030204" pitchFamily="34" charset="0"/>
            </a:endParaRPr>
          </a:p>
          <a:p>
            <a:pPr marL="342900" indent="-342900">
              <a:buAutoNum type="arabicPeriod"/>
            </a:pPr>
            <a:r>
              <a:rPr lang="en-ID" sz="3200" dirty="0" err="1">
                <a:latin typeface="Arial Rounded MT Bold" panose="020F0704030504030204" pitchFamily="34" charset="0"/>
              </a:rPr>
              <a:t>Gangguan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pola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tidur</a:t>
            </a:r>
            <a:endParaRPr lang="en-ID" sz="3200" dirty="0">
              <a:latin typeface="Arial Rounded MT Bold" panose="020F0704030504030204" pitchFamily="34" charset="0"/>
            </a:endParaRPr>
          </a:p>
          <a:p>
            <a:pPr marL="342900" indent="-342900">
              <a:buAutoNum type="arabicPeriod"/>
            </a:pPr>
            <a:r>
              <a:rPr lang="en-ID" sz="3200" dirty="0" err="1">
                <a:latin typeface="Arial Rounded MT Bold" panose="020F0704030504030204" pitchFamily="34" charset="0"/>
              </a:rPr>
              <a:t>Risiko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infeksi</a:t>
            </a:r>
            <a:endParaRPr lang="en-ID" sz="32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4804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1E50E-8D0E-FBB2-3296-779C42013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B978FD9C-B710-E290-12DA-1FB2B87689B4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62711655-AD9B-A5CF-8433-876AF78D3DAB}"/>
                </a:ext>
              </a:extLst>
            </p:cNvPr>
            <p:cNvSpPr/>
            <p:nvPr/>
          </p:nvSpPr>
          <p:spPr>
            <a:xfrm>
              <a:off x="5455646" y="2426818"/>
              <a:ext cx="2611120" cy="494665"/>
            </a:xfrm>
            <a:custGeom>
              <a:avLst/>
              <a:gdLst/>
              <a:ahLst/>
              <a:cxnLst/>
              <a:rect l="l" t="t" r="r" b="b"/>
              <a:pathLst>
                <a:path w="2611120" h="494664">
                  <a:moveTo>
                    <a:pt x="293939" y="494374"/>
                  </a:moveTo>
                  <a:lnTo>
                    <a:pt x="0" y="494374"/>
                  </a:lnTo>
                  <a:lnTo>
                    <a:pt x="382858" y="0"/>
                  </a:lnTo>
                  <a:lnTo>
                    <a:pt x="676797" y="0"/>
                  </a:lnTo>
                  <a:lnTo>
                    <a:pt x="293939" y="494374"/>
                  </a:lnTo>
                  <a:close/>
                </a:path>
                <a:path w="2611120" h="494664">
                  <a:moveTo>
                    <a:pt x="854634" y="494374"/>
                  </a:moveTo>
                  <a:lnTo>
                    <a:pt x="560695" y="494374"/>
                  </a:lnTo>
                  <a:lnTo>
                    <a:pt x="943553" y="0"/>
                  </a:lnTo>
                  <a:lnTo>
                    <a:pt x="1237492" y="0"/>
                  </a:lnTo>
                  <a:lnTo>
                    <a:pt x="854634" y="494374"/>
                  </a:lnTo>
                  <a:close/>
                </a:path>
                <a:path w="2611120" h="494664">
                  <a:moveTo>
                    <a:pt x="1415330" y="494374"/>
                  </a:moveTo>
                  <a:lnTo>
                    <a:pt x="1121718" y="494374"/>
                  </a:lnTo>
                  <a:lnTo>
                    <a:pt x="1504576" y="0"/>
                  </a:lnTo>
                  <a:lnTo>
                    <a:pt x="1798516" y="0"/>
                  </a:lnTo>
                  <a:lnTo>
                    <a:pt x="1415330" y="494374"/>
                  </a:lnTo>
                  <a:close/>
                </a:path>
                <a:path w="2611120" h="494664">
                  <a:moveTo>
                    <a:pt x="2228043" y="494374"/>
                  </a:moveTo>
                  <a:lnTo>
                    <a:pt x="1682086" y="494374"/>
                  </a:lnTo>
                  <a:lnTo>
                    <a:pt x="2064944" y="0"/>
                  </a:lnTo>
                  <a:lnTo>
                    <a:pt x="2610901" y="0"/>
                  </a:lnTo>
                  <a:lnTo>
                    <a:pt x="2228043" y="494374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DDBFA886-F614-B7C4-793F-09151D9825F7}"/>
                </a:ext>
              </a:extLst>
            </p:cNvPr>
            <p:cNvSpPr/>
            <p:nvPr/>
          </p:nvSpPr>
          <p:spPr>
            <a:xfrm>
              <a:off x="1823572" y="1144129"/>
              <a:ext cx="7023734" cy="1191260"/>
            </a:xfrm>
            <a:custGeom>
              <a:avLst/>
              <a:gdLst/>
              <a:ahLst/>
              <a:cxnLst/>
              <a:rect l="l" t="t" r="r" b="b"/>
              <a:pathLst>
                <a:path w="7023734" h="1191260">
                  <a:moveTo>
                    <a:pt x="7023431" y="1190822"/>
                  </a:moveTo>
                  <a:lnTo>
                    <a:pt x="0" y="1190822"/>
                  </a:lnTo>
                  <a:lnTo>
                    <a:pt x="0" y="0"/>
                  </a:lnTo>
                  <a:lnTo>
                    <a:pt x="5832444" y="0"/>
                  </a:lnTo>
                  <a:lnTo>
                    <a:pt x="7023431" y="1190822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C584152A-A313-BE05-EE5B-79F60E5BFEFD}"/>
                </a:ext>
              </a:extLst>
            </p:cNvPr>
            <p:cNvSpPr/>
            <p:nvPr/>
          </p:nvSpPr>
          <p:spPr>
            <a:xfrm>
              <a:off x="1017562" y="1189659"/>
              <a:ext cx="5437505" cy="1487170"/>
            </a:xfrm>
            <a:custGeom>
              <a:avLst/>
              <a:gdLst/>
              <a:ahLst/>
              <a:cxnLst/>
              <a:rect l="l" t="t" r="r" b="b"/>
              <a:pathLst>
                <a:path w="5437505" h="1487170">
                  <a:moveTo>
                    <a:pt x="718235" y="0"/>
                  </a:moveTo>
                  <a:lnTo>
                    <a:pt x="47650" y="0"/>
                  </a:lnTo>
                  <a:lnTo>
                    <a:pt x="47650" y="218770"/>
                  </a:lnTo>
                  <a:lnTo>
                    <a:pt x="718235" y="218770"/>
                  </a:lnTo>
                  <a:lnTo>
                    <a:pt x="718235" y="0"/>
                  </a:lnTo>
                  <a:close/>
                </a:path>
                <a:path w="5437505" h="1487170">
                  <a:moveTo>
                    <a:pt x="5437302" y="295910"/>
                  </a:moveTo>
                  <a:lnTo>
                    <a:pt x="0" y="295910"/>
                  </a:lnTo>
                  <a:lnTo>
                    <a:pt x="0" y="1486725"/>
                  </a:lnTo>
                  <a:lnTo>
                    <a:pt x="4515370" y="1486725"/>
                  </a:lnTo>
                  <a:lnTo>
                    <a:pt x="5437302" y="29591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>
            <a:extLst>
              <a:ext uri="{FF2B5EF4-FFF2-40B4-BE49-F238E27FC236}">
                <a16:creationId xmlns:a16="http://schemas.microsoft.com/office/drawing/2014/main" id="{ED4E1BDB-70E6-BFDF-F350-586BB48AD6C0}"/>
              </a:ext>
            </a:extLst>
          </p:cNvPr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282CBE65-098F-E929-D2AA-51AD08AC0DD6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930B14AF-B589-CF08-8993-6B6EA714DD0A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Title 23">
            <a:extLst>
              <a:ext uri="{FF2B5EF4-FFF2-40B4-BE49-F238E27FC236}">
                <a16:creationId xmlns:a16="http://schemas.microsoft.com/office/drawing/2014/main" id="{75F27F09-554B-BCEE-87D5-0B171A846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8068" y="1943032"/>
            <a:ext cx="6389966" cy="830997"/>
          </a:xfrm>
        </p:spPr>
        <p:txBody>
          <a:bodyPr>
            <a:normAutofit fontScale="90000"/>
          </a:bodyPr>
          <a:lstStyle/>
          <a:p>
            <a:r>
              <a:rPr lang="fi-FI" sz="4400" b="1" dirty="0">
                <a:solidFill>
                  <a:schemeClr val="bg1"/>
                </a:solidFill>
              </a:rPr>
              <a:t>Pemecahan masalah dalam situasi klinis</a:t>
            </a:r>
            <a:br>
              <a:rPr lang="en-ID" dirty="0"/>
            </a:br>
            <a:endParaRPr lang="en-ID" sz="5400" i="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55203B-0956-AE70-0094-935FA2BD07CF}"/>
              </a:ext>
            </a:extLst>
          </p:cNvPr>
          <p:cNvSpPr txBox="1"/>
          <p:nvPr/>
        </p:nvSpPr>
        <p:spPr>
          <a:xfrm>
            <a:off x="3236033" y="3419141"/>
            <a:ext cx="12051655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4000" dirty="0" err="1">
                <a:latin typeface="Arial Rounded MT Bold" panose="020F0704030504030204" pitchFamily="34" charset="0"/>
              </a:rPr>
              <a:t>Prioritas</a:t>
            </a:r>
            <a:r>
              <a:rPr lang="en-ID" sz="4000" dirty="0">
                <a:latin typeface="Arial Rounded MT Bold" panose="020F0704030504030204" pitchFamily="34" charset="0"/>
              </a:rPr>
              <a:t> Masalah </a:t>
            </a:r>
            <a:r>
              <a:rPr lang="en-ID" sz="4000" dirty="0" err="1">
                <a:latin typeface="Arial Rounded MT Bold" panose="020F0704030504030204" pitchFamily="34" charset="0"/>
              </a:rPr>
              <a:t>Keperawatan</a:t>
            </a:r>
            <a:endParaRPr lang="en-ID" sz="4000" dirty="0">
              <a:latin typeface="Arial Rounded MT Bold" panose="020F0704030504030204" pitchFamily="34" charset="0"/>
            </a:endParaRPr>
          </a:p>
          <a:p>
            <a:endParaRPr lang="en-ID" sz="3200" dirty="0">
              <a:latin typeface="Arial Rounded MT Bold" panose="020F0704030504030204" pitchFamily="34" charset="0"/>
            </a:endParaRPr>
          </a:p>
          <a:p>
            <a:r>
              <a:rPr lang="en-ID" sz="3200" dirty="0" err="1">
                <a:latin typeface="Arial Rounded MT Bold" panose="020F0704030504030204" pitchFamily="34" charset="0"/>
              </a:rPr>
              <a:t>Prioritas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masalah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adalah</a:t>
            </a:r>
            <a:r>
              <a:rPr lang="en-ID" sz="3200" dirty="0">
                <a:latin typeface="Arial Rounded MT Bold" panose="020F0704030504030204" pitchFamily="34" charset="0"/>
              </a:rPr>
              <a:t> proses </a:t>
            </a:r>
            <a:r>
              <a:rPr lang="en-ID" sz="3200" dirty="0" err="1">
                <a:latin typeface="Arial Rounded MT Bold" panose="020F0704030504030204" pitchFamily="34" charset="0"/>
              </a:rPr>
              <a:t>menentukan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masalah</a:t>
            </a:r>
            <a:r>
              <a:rPr lang="en-ID" sz="3200" dirty="0">
                <a:latin typeface="Arial Rounded MT Bold" panose="020F0704030504030204" pitchFamily="34" charset="0"/>
              </a:rPr>
              <a:t> yang </a:t>
            </a:r>
            <a:r>
              <a:rPr lang="en-ID" sz="3200" dirty="0" err="1">
                <a:latin typeface="Arial Rounded MT Bold" panose="020F0704030504030204" pitchFamily="34" charset="0"/>
              </a:rPr>
              <a:t>harus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ditangani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terlebih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dahulu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berdasarkan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tingkat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urgensi</a:t>
            </a:r>
            <a:r>
              <a:rPr lang="en-ID" sz="3200" dirty="0">
                <a:latin typeface="Arial Rounded MT Bold" panose="020F0704030504030204" pitchFamily="34" charset="0"/>
              </a:rPr>
              <a:t> dan </a:t>
            </a:r>
            <a:r>
              <a:rPr lang="en-ID" sz="3200" dirty="0" err="1">
                <a:latin typeface="Arial Rounded MT Bold" panose="020F0704030504030204" pitchFamily="34" charset="0"/>
              </a:rPr>
              <a:t>kebutuhan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pasien</a:t>
            </a:r>
            <a:r>
              <a:rPr lang="en-ID" sz="3200" dirty="0">
                <a:latin typeface="Arial Rounded MT Bold" panose="020F0704030504030204" pitchFamily="34" charset="0"/>
              </a:rPr>
              <a:t>.</a:t>
            </a:r>
          </a:p>
          <a:p>
            <a:endParaRPr lang="en-ID" sz="3200" dirty="0">
              <a:latin typeface="Arial Rounded MT Bold" panose="020F0704030504030204" pitchFamily="34" charset="0"/>
            </a:endParaRPr>
          </a:p>
          <a:p>
            <a:r>
              <a:rPr lang="en-ID" sz="3200" dirty="0">
                <a:latin typeface="Arial Rounded MT Bold" panose="020F0704030504030204" pitchFamily="34" charset="0"/>
              </a:rPr>
              <a:t>Tujuan:</a:t>
            </a:r>
          </a:p>
          <a:p>
            <a:pPr marL="342900" indent="-342900">
              <a:buAutoNum type="arabicPeriod"/>
            </a:pPr>
            <a:r>
              <a:rPr lang="en-ID" sz="3200" dirty="0" err="1">
                <a:latin typeface="Arial Rounded MT Bold" panose="020F0704030504030204" pitchFamily="34" charset="0"/>
              </a:rPr>
              <a:t>Menghindari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komplikasi</a:t>
            </a:r>
            <a:endParaRPr lang="en-ID" sz="3200" dirty="0">
              <a:latin typeface="Arial Rounded MT Bold" panose="020F0704030504030204" pitchFamily="34" charset="0"/>
            </a:endParaRPr>
          </a:p>
          <a:p>
            <a:pPr marL="342900" indent="-342900">
              <a:buAutoNum type="arabicPeriod"/>
            </a:pPr>
            <a:r>
              <a:rPr lang="en-ID" sz="3200" dirty="0" err="1">
                <a:latin typeface="Arial Rounded MT Bold" panose="020F0704030504030204" pitchFamily="34" charset="0"/>
              </a:rPr>
              <a:t>Memberikan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perawatan</a:t>
            </a:r>
            <a:r>
              <a:rPr lang="en-ID" sz="3200" dirty="0">
                <a:latin typeface="Arial Rounded MT Bold" panose="020F0704030504030204" pitchFamily="34" charset="0"/>
              </a:rPr>
              <a:t> yang </a:t>
            </a:r>
            <a:r>
              <a:rPr lang="en-ID" sz="3200" dirty="0" err="1">
                <a:latin typeface="Arial Rounded MT Bold" panose="020F0704030504030204" pitchFamily="34" charset="0"/>
              </a:rPr>
              <a:t>efektif</a:t>
            </a:r>
            <a:endParaRPr lang="en-ID" sz="3200" dirty="0">
              <a:latin typeface="Arial Rounded MT Bold" panose="020F0704030504030204" pitchFamily="34" charset="0"/>
            </a:endParaRPr>
          </a:p>
          <a:p>
            <a:pPr marL="342900" indent="-342900">
              <a:buAutoNum type="arabicPeriod"/>
            </a:pPr>
            <a:r>
              <a:rPr lang="en-ID" sz="3200" dirty="0" err="1">
                <a:latin typeface="Arial Rounded MT Bold" panose="020F0704030504030204" pitchFamily="34" charset="0"/>
              </a:rPr>
              <a:t>Mengoptimalkan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keselamatan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pasien</a:t>
            </a:r>
            <a:endParaRPr lang="en-ID" sz="32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1083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3F496-1499-71B4-33F5-63267E34C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31C621AE-9CB6-BD92-685D-8C0DD5401330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1D561988-C3B6-E2FA-FA20-97A2D37B31A0}"/>
                </a:ext>
              </a:extLst>
            </p:cNvPr>
            <p:cNvSpPr/>
            <p:nvPr/>
          </p:nvSpPr>
          <p:spPr>
            <a:xfrm>
              <a:off x="5455646" y="2426818"/>
              <a:ext cx="2611120" cy="494665"/>
            </a:xfrm>
            <a:custGeom>
              <a:avLst/>
              <a:gdLst/>
              <a:ahLst/>
              <a:cxnLst/>
              <a:rect l="l" t="t" r="r" b="b"/>
              <a:pathLst>
                <a:path w="2611120" h="494664">
                  <a:moveTo>
                    <a:pt x="293939" y="494374"/>
                  </a:moveTo>
                  <a:lnTo>
                    <a:pt x="0" y="494374"/>
                  </a:lnTo>
                  <a:lnTo>
                    <a:pt x="382858" y="0"/>
                  </a:lnTo>
                  <a:lnTo>
                    <a:pt x="676797" y="0"/>
                  </a:lnTo>
                  <a:lnTo>
                    <a:pt x="293939" y="494374"/>
                  </a:lnTo>
                  <a:close/>
                </a:path>
                <a:path w="2611120" h="494664">
                  <a:moveTo>
                    <a:pt x="854634" y="494374"/>
                  </a:moveTo>
                  <a:lnTo>
                    <a:pt x="560695" y="494374"/>
                  </a:lnTo>
                  <a:lnTo>
                    <a:pt x="943553" y="0"/>
                  </a:lnTo>
                  <a:lnTo>
                    <a:pt x="1237492" y="0"/>
                  </a:lnTo>
                  <a:lnTo>
                    <a:pt x="854634" y="494374"/>
                  </a:lnTo>
                  <a:close/>
                </a:path>
                <a:path w="2611120" h="494664">
                  <a:moveTo>
                    <a:pt x="1415330" y="494374"/>
                  </a:moveTo>
                  <a:lnTo>
                    <a:pt x="1121718" y="494374"/>
                  </a:lnTo>
                  <a:lnTo>
                    <a:pt x="1504576" y="0"/>
                  </a:lnTo>
                  <a:lnTo>
                    <a:pt x="1798516" y="0"/>
                  </a:lnTo>
                  <a:lnTo>
                    <a:pt x="1415330" y="494374"/>
                  </a:lnTo>
                  <a:close/>
                </a:path>
                <a:path w="2611120" h="494664">
                  <a:moveTo>
                    <a:pt x="2228043" y="494374"/>
                  </a:moveTo>
                  <a:lnTo>
                    <a:pt x="1682086" y="494374"/>
                  </a:lnTo>
                  <a:lnTo>
                    <a:pt x="2064944" y="0"/>
                  </a:lnTo>
                  <a:lnTo>
                    <a:pt x="2610901" y="0"/>
                  </a:lnTo>
                  <a:lnTo>
                    <a:pt x="2228043" y="494374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1AA2589F-7EAC-372F-A0B5-2B02B44D9E6E}"/>
                </a:ext>
              </a:extLst>
            </p:cNvPr>
            <p:cNvSpPr/>
            <p:nvPr/>
          </p:nvSpPr>
          <p:spPr>
            <a:xfrm>
              <a:off x="1823572" y="1144129"/>
              <a:ext cx="7023734" cy="1191260"/>
            </a:xfrm>
            <a:custGeom>
              <a:avLst/>
              <a:gdLst/>
              <a:ahLst/>
              <a:cxnLst/>
              <a:rect l="l" t="t" r="r" b="b"/>
              <a:pathLst>
                <a:path w="7023734" h="1191260">
                  <a:moveTo>
                    <a:pt x="7023431" y="1190822"/>
                  </a:moveTo>
                  <a:lnTo>
                    <a:pt x="0" y="1190822"/>
                  </a:lnTo>
                  <a:lnTo>
                    <a:pt x="0" y="0"/>
                  </a:lnTo>
                  <a:lnTo>
                    <a:pt x="5832444" y="0"/>
                  </a:lnTo>
                  <a:lnTo>
                    <a:pt x="7023431" y="1190822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0FE795DF-06DB-B82D-8ED2-557B2F1E1BD0}"/>
                </a:ext>
              </a:extLst>
            </p:cNvPr>
            <p:cNvSpPr/>
            <p:nvPr/>
          </p:nvSpPr>
          <p:spPr>
            <a:xfrm>
              <a:off x="1017562" y="1189659"/>
              <a:ext cx="5437505" cy="1487170"/>
            </a:xfrm>
            <a:custGeom>
              <a:avLst/>
              <a:gdLst/>
              <a:ahLst/>
              <a:cxnLst/>
              <a:rect l="l" t="t" r="r" b="b"/>
              <a:pathLst>
                <a:path w="5437505" h="1487170">
                  <a:moveTo>
                    <a:pt x="718235" y="0"/>
                  </a:moveTo>
                  <a:lnTo>
                    <a:pt x="47650" y="0"/>
                  </a:lnTo>
                  <a:lnTo>
                    <a:pt x="47650" y="218770"/>
                  </a:lnTo>
                  <a:lnTo>
                    <a:pt x="718235" y="218770"/>
                  </a:lnTo>
                  <a:lnTo>
                    <a:pt x="718235" y="0"/>
                  </a:lnTo>
                  <a:close/>
                </a:path>
                <a:path w="5437505" h="1487170">
                  <a:moveTo>
                    <a:pt x="5437302" y="295910"/>
                  </a:moveTo>
                  <a:lnTo>
                    <a:pt x="0" y="295910"/>
                  </a:lnTo>
                  <a:lnTo>
                    <a:pt x="0" y="1486725"/>
                  </a:lnTo>
                  <a:lnTo>
                    <a:pt x="4515370" y="1486725"/>
                  </a:lnTo>
                  <a:lnTo>
                    <a:pt x="5437302" y="29591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>
            <a:extLst>
              <a:ext uri="{FF2B5EF4-FFF2-40B4-BE49-F238E27FC236}">
                <a16:creationId xmlns:a16="http://schemas.microsoft.com/office/drawing/2014/main" id="{EA6CEB14-7D5A-289F-D5CE-F40B3DDC421A}"/>
              </a:ext>
            </a:extLst>
          </p:cNvPr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EA5C8465-1D13-B72D-CA7F-80BFD7B16ECD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61A85BB2-C38F-A0E4-05E5-AB125DC8B695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Title 23">
            <a:extLst>
              <a:ext uri="{FF2B5EF4-FFF2-40B4-BE49-F238E27FC236}">
                <a16:creationId xmlns:a16="http://schemas.microsoft.com/office/drawing/2014/main" id="{A3974FED-340F-1D2B-5C78-11E9A2A07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8068" y="1943032"/>
            <a:ext cx="6389966" cy="830997"/>
          </a:xfrm>
        </p:spPr>
        <p:txBody>
          <a:bodyPr>
            <a:normAutofit fontScale="90000"/>
          </a:bodyPr>
          <a:lstStyle/>
          <a:p>
            <a:r>
              <a:rPr lang="fi-FI" sz="4400" b="1" dirty="0">
                <a:solidFill>
                  <a:schemeClr val="bg1"/>
                </a:solidFill>
              </a:rPr>
              <a:t>Pemecahan masalah dalam situasi klinis</a:t>
            </a:r>
            <a:br>
              <a:rPr lang="en-ID" dirty="0"/>
            </a:br>
            <a:endParaRPr lang="en-ID" sz="5400" i="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1135B2-9A3E-DD3C-C9A3-8F9AFCBA6255}"/>
              </a:ext>
            </a:extLst>
          </p:cNvPr>
          <p:cNvSpPr txBox="1"/>
          <p:nvPr/>
        </p:nvSpPr>
        <p:spPr>
          <a:xfrm>
            <a:off x="2743200" y="3345645"/>
            <a:ext cx="122682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4000" dirty="0">
                <a:latin typeface="Arial Rounded MT Bold" panose="020F0704030504030204" pitchFamily="34" charset="0"/>
              </a:rPr>
              <a:t>Cara </a:t>
            </a:r>
            <a:r>
              <a:rPr lang="en-ID" sz="4000" dirty="0" err="1">
                <a:latin typeface="Arial Rounded MT Bold" panose="020F0704030504030204" pitchFamily="34" charset="0"/>
              </a:rPr>
              <a:t>Menentukan</a:t>
            </a:r>
            <a:r>
              <a:rPr lang="en-ID" sz="4000" dirty="0">
                <a:latin typeface="Arial Rounded MT Bold" panose="020F0704030504030204" pitchFamily="34" charset="0"/>
              </a:rPr>
              <a:t> </a:t>
            </a:r>
            <a:r>
              <a:rPr lang="en-ID" sz="4000" dirty="0" err="1">
                <a:latin typeface="Arial Rounded MT Bold" panose="020F0704030504030204" pitchFamily="34" charset="0"/>
              </a:rPr>
              <a:t>Prioritas</a:t>
            </a:r>
            <a:endParaRPr lang="en-ID" sz="4000" dirty="0">
              <a:latin typeface="Arial Rounded MT Bold" panose="020F0704030504030204" pitchFamily="34" charset="0"/>
            </a:endParaRPr>
          </a:p>
          <a:p>
            <a:endParaRPr lang="en-ID" sz="3200" dirty="0">
              <a:latin typeface="Arial Rounded MT Bold" panose="020F0704030504030204" pitchFamily="34" charset="0"/>
            </a:endParaRPr>
          </a:p>
          <a:p>
            <a:r>
              <a:rPr lang="en-ID" sz="3200" dirty="0" err="1">
                <a:latin typeface="Arial Rounded MT Bold" panose="020F0704030504030204" pitchFamily="34" charset="0"/>
              </a:rPr>
              <a:t>Beberapa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metode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menentukan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prioritas</a:t>
            </a:r>
            <a:r>
              <a:rPr lang="en-ID" sz="3200" dirty="0">
                <a:latin typeface="Arial Rounded MT Bold" panose="020F0704030504030204" pitchFamily="34" charset="0"/>
              </a:rPr>
              <a:t>:</a:t>
            </a:r>
          </a:p>
          <a:p>
            <a:pPr marL="342900" indent="-342900">
              <a:buAutoNum type="arabicPeriod"/>
            </a:pPr>
            <a:r>
              <a:rPr lang="en-ID" sz="3200" dirty="0">
                <a:latin typeface="Arial Rounded MT Bold" panose="020F0704030504030204" pitchFamily="34" charset="0"/>
              </a:rPr>
              <a:t>Maslow’s Hierarchy of Needs</a:t>
            </a:r>
          </a:p>
          <a:p>
            <a:pPr marL="342900" indent="-342900">
              <a:buAutoNum type="arabicPeriod"/>
            </a:pPr>
            <a:r>
              <a:rPr lang="en-ID" sz="3200" dirty="0">
                <a:latin typeface="Arial Rounded MT Bold" panose="020F0704030504030204" pitchFamily="34" charset="0"/>
              </a:rPr>
              <a:t>ABC (Airway, Breathing, Circulation)</a:t>
            </a:r>
          </a:p>
          <a:p>
            <a:pPr marL="342900" indent="-342900">
              <a:buAutoNum type="arabicPeriod"/>
            </a:pPr>
            <a:r>
              <a:rPr lang="en-ID" sz="3200" dirty="0">
                <a:latin typeface="Arial Rounded MT Bold" panose="020F0704030504030204" pitchFamily="34" charset="0"/>
              </a:rPr>
              <a:t>Tingkat </a:t>
            </a:r>
            <a:r>
              <a:rPr lang="en-ID" sz="3200" dirty="0" err="1">
                <a:latin typeface="Arial Rounded MT Bold" panose="020F0704030504030204" pitchFamily="34" charset="0"/>
              </a:rPr>
              <a:t>kegawatan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kondisi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pasien</a:t>
            </a:r>
            <a:endParaRPr lang="en-ID" sz="3200" dirty="0">
              <a:latin typeface="Arial Rounded MT Bold" panose="020F0704030504030204" pitchFamily="34" charset="0"/>
            </a:endParaRPr>
          </a:p>
          <a:p>
            <a:pPr marL="342900" indent="-342900">
              <a:buAutoNum type="arabicPeriod"/>
            </a:pPr>
            <a:r>
              <a:rPr lang="en-ID" sz="3200" dirty="0" err="1">
                <a:latin typeface="Arial Rounded MT Bold" panose="020F0704030504030204" pitchFamily="34" charset="0"/>
              </a:rPr>
              <a:t>Potensi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komplikasi</a:t>
            </a:r>
            <a:endParaRPr lang="en-ID" sz="3200" dirty="0">
              <a:latin typeface="Arial Rounded MT Bold" panose="020F0704030504030204" pitchFamily="34" charset="0"/>
            </a:endParaRPr>
          </a:p>
          <a:p>
            <a:pPr marL="342900" indent="-342900">
              <a:buAutoNum type="arabicPeriod"/>
            </a:pPr>
            <a:endParaRPr lang="en-ID" sz="3200" dirty="0">
              <a:latin typeface="Arial Rounded MT Bold" panose="020F0704030504030204" pitchFamily="34" charset="0"/>
            </a:endParaRPr>
          </a:p>
          <a:p>
            <a:r>
              <a:rPr lang="en-ID" sz="3200" dirty="0" err="1">
                <a:latin typeface="Arial Rounded MT Bold" panose="020F0704030504030204" pitchFamily="34" charset="0"/>
              </a:rPr>
              <a:t>Contoh</a:t>
            </a:r>
            <a:r>
              <a:rPr lang="en-ID" sz="3200" dirty="0">
                <a:latin typeface="Arial Rounded MT Bold" panose="020F0704030504030204" pitchFamily="34" charset="0"/>
              </a:rPr>
              <a:t>:</a:t>
            </a:r>
          </a:p>
          <a:p>
            <a:pPr marL="342900" indent="-342900">
              <a:buAutoNum type="arabicPeriod"/>
            </a:pPr>
            <a:r>
              <a:rPr lang="en-ID" sz="3200" dirty="0" err="1">
                <a:latin typeface="Arial Rounded MT Bold" panose="020F0704030504030204" pitchFamily="34" charset="0"/>
              </a:rPr>
              <a:t>Gangguan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pernapasan</a:t>
            </a:r>
            <a:r>
              <a:rPr lang="en-ID" sz="3200" dirty="0">
                <a:latin typeface="Arial Rounded MT Bold" panose="020F0704030504030204" pitchFamily="34" charset="0"/>
              </a:rPr>
              <a:t> → </a:t>
            </a:r>
            <a:r>
              <a:rPr lang="en-ID" sz="3200" dirty="0" err="1">
                <a:latin typeface="Arial Rounded MT Bold" panose="020F0704030504030204" pitchFamily="34" charset="0"/>
              </a:rPr>
              <a:t>prioritas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utama</a:t>
            </a:r>
            <a:endParaRPr lang="en-ID" sz="3200" dirty="0">
              <a:latin typeface="Arial Rounded MT Bold" panose="020F0704030504030204" pitchFamily="34" charset="0"/>
            </a:endParaRPr>
          </a:p>
          <a:p>
            <a:pPr marL="342900" indent="-342900">
              <a:buAutoNum type="arabicPeriod"/>
            </a:pPr>
            <a:r>
              <a:rPr lang="en-ID" sz="3200" dirty="0" err="1">
                <a:latin typeface="Arial Rounded MT Bold" panose="020F0704030504030204" pitchFamily="34" charset="0"/>
              </a:rPr>
              <a:t>Gangguan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tidur</a:t>
            </a:r>
            <a:r>
              <a:rPr lang="en-ID" sz="3200" dirty="0">
                <a:latin typeface="Arial Rounded MT Bold" panose="020F0704030504030204" pitchFamily="34" charset="0"/>
              </a:rPr>
              <a:t> → </a:t>
            </a:r>
            <a:r>
              <a:rPr lang="en-ID" sz="3200" dirty="0" err="1">
                <a:latin typeface="Arial Rounded MT Bold" panose="020F0704030504030204" pitchFamily="34" charset="0"/>
              </a:rPr>
              <a:t>prioritas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lebih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rendah</a:t>
            </a:r>
            <a:endParaRPr lang="en-ID" sz="32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8328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85CCB-4C80-02B3-246B-09A84016D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3DF8B8DF-B19C-4A31-DD4B-4D460A808019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01670749-13E4-65F6-41AC-5FF69C6A06E3}"/>
                </a:ext>
              </a:extLst>
            </p:cNvPr>
            <p:cNvSpPr/>
            <p:nvPr/>
          </p:nvSpPr>
          <p:spPr>
            <a:xfrm>
              <a:off x="5455646" y="2426818"/>
              <a:ext cx="2611120" cy="494665"/>
            </a:xfrm>
            <a:custGeom>
              <a:avLst/>
              <a:gdLst/>
              <a:ahLst/>
              <a:cxnLst/>
              <a:rect l="l" t="t" r="r" b="b"/>
              <a:pathLst>
                <a:path w="2611120" h="494664">
                  <a:moveTo>
                    <a:pt x="293939" y="494374"/>
                  </a:moveTo>
                  <a:lnTo>
                    <a:pt x="0" y="494374"/>
                  </a:lnTo>
                  <a:lnTo>
                    <a:pt x="382858" y="0"/>
                  </a:lnTo>
                  <a:lnTo>
                    <a:pt x="676797" y="0"/>
                  </a:lnTo>
                  <a:lnTo>
                    <a:pt x="293939" y="494374"/>
                  </a:lnTo>
                  <a:close/>
                </a:path>
                <a:path w="2611120" h="494664">
                  <a:moveTo>
                    <a:pt x="854634" y="494374"/>
                  </a:moveTo>
                  <a:lnTo>
                    <a:pt x="560695" y="494374"/>
                  </a:lnTo>
                  <a:lnTo>
                    <a:pt x="943553" y="0"/>
                  </a:lnTo>
                  <a:lnTo>
                    <a:pt x="1237492" y="0"/>
                  </a:lnTo>
                  <a:lnTo>
                    <a:pt x="854634" y="494374"/>
                  </a:lnTo>
                  <a:close/>
                </a:path>
                <a:path w="2611120" h="494664">
                  <a:moveTo>
                    <a:pt x="1415330" y="494374"/>
                  </a:moveTo>
                  <a:lnTo>
                    <a:pt x="1121718" y="494374"/>
                  </a:lnTo>
                  <a:lnTo>
                    <a:pt x="1504576" y="0"/>
                  </a:lnTo>
                  <a:lnTo>
                    <a:pt x="1798516" y="0"/>
                  </a:lnTo>
                  <a:lnTo>
                    <a:pt x="1415330" y="494374"/>
                  </a:lnTo>
                  <a:close/>
                </a:path>
                <a:path w="2611120" h="494664">
                  <a:moveTo>
                    <a:pt x="2228043" y="494374"/>
                  </a:moveTo>
                  <a:lnTo>
                    <a:pt x="1682086" y="494374"/>
                  </a:lnTo>
                  <a:lnTo>
                    <a:pt x="2064944" y="0"/>
                  </a:lnTo>
                  <a:lnTo>
                    <a:pt x="2610901" y="0"/>
                  </a:lnTo>
                  <a:lnTo>
                    <a:pt x="2228043" y="494374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AD6D8589-DF3A-E890-8E6C-2DB52D4DB2F1}"/>
                </a:ext>
              </a:extLst>
            </p:cNvPr>
            <p:cNvSpPr/>
            <p:nvPr/>
          </p:nvSpPr>
          <p:spPr>
            <a:xfrm>
              <a:off x="1823572" y="1144129"/>
              <a:ext cx="7023734" cy="1191260"/>
            </a:xfrm>
            <a:custGeom>
              <a:avLst/>
              <a:gdLst/>
              <a:ahLst/>
              <a:cxnLst/>
              <a:rect l="l" t="t" r="r" b="b"/>
              <a:pathLst>
                <a:path w="7023734" h="1191260">
                  <a:moveTo>
                    <a:pt x="7023431" y="1190822"/>
                  </a:moveTo>
                  <a:lnTo>
                    <a:pt x="0" y="1190822"/>
                  </a:lnTo>
                  <a:lnTo>
                    <a:pt x="0" y="0"/>
                  </a:lnTo>
                  <a:lnTo>
                    <a:pt x="5832444" y="0"/>
                  </a:lnTo>
                  <a:lnTo>
                    <a:pt x="7023431" y="1190822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5DC2F432-A73B-4B94-C3A9-3F6BFEB47A18}"/>
                </a:ext>
              </a:extLst>
            </p:cNvPr>
            <p:cNvSpPr/>
            <p:nvPr/>
          </p:nvSpPr>
          <p:spPr>
            <a:xfrm>
              <a:off x="1017562" y="1189659"/>
              <a:ext cx="5437505" cy="1487170"/>
            </a:xfrm>
            <a:custGeom>
              <a:avLst/>
              <a:gdLst/>
              <a:ahLst/>
              <a:cxnLst/>
              <a:rect l="l" t="t" r="r" b="b"/>
              <a:pathLst>
                <a:path w="5437505" h="1487170">
                  <a:moveTo>
                    <a:pt x="718235" y="0"/>
                  </a:moveTo>
                  <a:lnTo>
                    <a:pt x="47650" y="0"/>
                  </a:lnTo>
                  <a:lnTo>
                    <a:pt x="47650" y="218770"/>
                  </a:lnTo>
                  <a:lnTo>
                    <a:pt x="718235" y="218770"/>
                  </a:lnTo>
                  <a:lnTo>
                    <a:pt x="718235" y="0"/>
                  </a:lnTo>
                  <a:close/>
                </a:path>
                <a:path w="5437505" h="1487170">
                  <a:moveTo>
                    <a:pt x="5437302" y="295910"/>
                  </a:moveTo>
                  <a:lnTo>
                    <a:pt x="0" y="295910"/>
                  </a:lnTo>
                  <a:lnTo>
                    <a:pt x="0" y="1486725"/>
                  </a:lnTo>
                  <a:lnTo>
                    <a:pt x="4515370" y="1486725"/>
                  </a:lnTo>
                  <a:lnTo>
                    <a:pt x="5437302" y="29591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>
            <a:extLst>
              <a:ext uri="{FF2B5EF4-FFF2-40B4-BE49-F238E27FC236}">
                <a16:creationId xmlns:a16="http://schemas.microsoft.com/office/drawing/2014/main" id="{86ADD6FD-E1FC-2BA2-E4BD-2022D81D077B}"/>
              </a:ext>
            </a:extLst>
          </p:cNvPr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E7A77395-3398-E4AF-7B89-920BC8816A72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AB2F457A-E8A9-D8A1-768A-4F13A67CE351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Title 23">
            <a:extLst>
              <a:ext uri="{FF2B5EF4-FFF2-40B4-BE49-F238E27FC236}">
                <a16:creationId xmlns:a16="http://schemas.microsoft.com/office/drawing/2014/main" id="{546E4A24-7D61-12F9-7F0C-32BC38BEF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8068" y="1943032"/>
            <a:ext cx="6389966" cy="830997"/>
          </a:xfrm>
        </p:spPr>
        <p:txBody>
          <a:bodyPr>
            <a:normAutofit fontScale="90000"/>
          </a:bodyPr>
          <a:lstStyle/>
          <a:p>
            <a:r>
              <a:rPr lang="fi-FI" sz="4400" b="1" dirty="0">
                <a:solidFill>
                  <a:schemeClr val="bg1"/>
                </a:solidFill>
              </a:rPr>
              <a:t>Pemecahan masalah dalam situasi klinis</a:t>
            </a:r>
            <a:br>
              <a:rPr lang="en-ID" dirty="0"/>
            </a:br>
            <a:endParaRPr lang="en-ID" sz="5400" i="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E1A705-3F8B-FC06-B3CC-78D669099164}"/>
              </a:ext>
            </a:extLst>
          </p:cNvPr>
          <p:cNvSpPr txBox="1"/>
          <p:nvPr/>
        </p:nvSpPr>
        <p:spPr>
          <a:xfrm>
            <a:off x="3236033" y="3128147"/>
            <a:ext cx="1205165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4000" dirty="0" err="1">
                <a:latin typeface="Arial Rounded MT Bold" panose="020F0704030504030204" pitchFamily="34" charset="0"/>
              </a:rPr>
              <a:t>Alternatif</a:t>
            </a:r>
            <a:r>
              <a:rPr lang="en-ID" sz="4000" dirty="0">
                <a:latin typeface="Arial Rounded MT Bold" panose="020F0704030504030204" pitchFamily="34" charset="0"/>
              </a:rPr>
              <a:t> Tindakan </a:t>
            </a:r>
            <a:r>
              <a:rPr lang="en-ID" sz="4000" dirty="0" err="1">
                <a:latin typeface="Arial Rounded MT Bold" panose="020F0704030504030204" pitchFamily="34" charset="0"/>
              </a:rPr>
              <a:t>Keperawatan</a:t>
            </a:r>
            <a:endParaRPr lang="en-ID" sz="4000" dirty="0">
              <a:latin typeface="Arial Rounded MT Bold" panose="020F0704030504030204" pitchFamily="34" charset="0"/>
            </a:endParaRPr>
          </a:p>
          <a:p>
            <a:endParaRPr lang="en-ID" sz="3200" dirty="0">
              <a:latin typeface="Arial Rounded MT Bold" panose="020F0704030504030204" pitchFamily="34" charset="0"/>
            </a:endParaRPr>
          </a:p>
          <a:p>
            <a:r>
              <a:rPr lang="en-ID" sz="3200" dirty="0" err="1">
                <a:latin typeface="Arial Rounded MT Bold" panose="020F0704030504030204" pitchFamily="34" charset="0"/>
              </a:rPr>
              <a:t>Alternatif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tindakan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keperawatan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adalah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berbagai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pilihan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intervensi</a:t>
            </a:r>
            <a:r>
              <a:rPr lang="en-ID" sz="3200" dirty="0">
                <a:latin typeface="Arial Rounded MT Bold" panose="020F0704030504030204" pitchFamily="34" charset="0"/>
              </a:rPr>
              <a:t> yang </a:t>
            </a:r>
            <a:r>
              <a:rPr lang="en-ID" sz="3200" dirty="0" err="1">
                <a:latin typeface="Arial Rounded MT Bold" panose="020F0704030504030204" pitchFamily="34" charset="0"/>
              </a:rPr>
              <a:t>dapat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dilakukan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untuk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mengatasi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masalah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pasien</a:t>
            </a:r>
            <a:r>
              <a:rPr lang="en-ID" sz="3200" dirty="0">
                <a:latin typeface="Arial Rounded MT Bold" panose="020F0704030504030204" pitchFamily="34" charset="0"/>
              </a:rPr>
              <a:t>.</a:t>
            </a:r>
          </a:p>
          <a:p>
            <a:endParaRPr lang="en-ID" sz="3200" dirty="0">
              <a:latin typeface="Arial Rounded MT Bold" panose="020F0704030504030204" pitchFamily="34" charset="0"/>
            </a:endParaRPr>
          </a:p>
          <a:p>
            <a:r>
              <a:rPr lang="en-ID" sz="3200" dirty="0">
                <a:latin typeface="Arial Rounded MT Bold" panose="020F0704030504030204" pitchFamily="34" charset="0"/>
              </a:rPr>
              <a:t>Tindakan </a:t>
            </a:r>
            <a:r>
              <a:rPr lang="en-ID" sz="3200" dirty="0" err="1">
                <a:latin typeface="Arial Rounded MT Bold" panose="020F0704030504030204" pitchFamily="34" charset="0"/>
              </a:rPr>
              <a:t>keperawatan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meliputi</a:t>
            </a:r>
            <a:r>
              <a:rPr lang="en-ID" sz="3200" dirty="0">
                <a:latin typeface="Arial Rounded MT Bold" panose="020F0704030504030204" pitchFamily="34" charset="0"/>
              </a:rPr>
              <a:t>:</a:t>
            </a:r>
          </a:p>
          <a:p>
            <a:pPr marL="342900" indent="-342900">
              <a:buAutoNum type="arabicPeriod"/>
            </a:pPr>
            <a:r>
              <a:rPr lang="en-ID" sz="3200" dirty="0" err="1">
                <a:latin typeface="Arial Rounded MT Bold" panose="020F0704030504030204" pitchFamily="34" charset="0"/>
              </a:rPr>
              <a:t>Observasi</a:t>
            </a:r>
            <a:endParaRPr lang="en-ID" sz="3200" dirty="0">
              <a:latin typeface="Arial Rounded MT Bold" panose="020F0704030504030204" pitchFamily="34" charset="0"/>
            </a:endParaRPr>
          </a:p>
          <a:p>
            <a:pPr marL="342900" indent="-342900">
              <a:buAutoNum type="arabicPeriod"/>
            </a:pPr>
            <a:r>
              <a:rPr lang="en-ID" sz="3200" dirty="0" err="1">
                <a:latin typeface="Arial Rounded MT Bold" panose="020F0704030504030204" pitchFamily="34" charset="0"/>
              </a:rPr>
              <a:t>Terapeutik</a:t>
            </a:r>
            <a:endParaRPr lang="en-ID" sz="3200" dirty="0">
              <a:latin typeface="Arial Rounded MT Bold" panose="020F0704030504030204" pitchFamily="34" charset="0"/>
            </a:endParaRPr>
          </a:p>
          <a:p>
            <a:pPr marL="342900" indent="-342900">
              <a:buAutoNum type="arabicPeriod"/>
            </a:pPr>
            <a:r>
              <a:rPr lang="en-ID" sz="3200" dirty="0" err="1">
                <a:latin typeface="Arial Rounded MT Bold" panose="020F0704030504030204" pitchFamily="34" charset="0"/>
              </a:rPr>
              <a:t>Edukasi</a:t>
            </a:r>
            <a:endParaRPr lang="en-ID" sz="3200" dirty="0">
              <a:latin typeface="Arial Rounded MT Bold" panose="020F0704030504030204" pitchFamily="34" charset="0"/>
            </a:endParaRPr>
          </a:p>
          <a:p>
            <a:pPr marL="342900" indent="-342900">
              <a:buAutoNum type="arabicPeriod"/>
            </a:pPr>
            <a:r>
              <a:rPr lang="en-ID" sz="3200" dirty="0" err="1">
                <a:latin typeface="Arial Rounded MT Bold" panose="020F0704030504030204" pitchFamily="34" charset="0"/>
              </a:rPr>
              <a:t>Kolaborasi</a:t>
            </a:r>
            <a:endParaRPr lang="en-ID" sz="32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6618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0CC79-2A14-865F-E5A3-40E84F074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ACA26968-F80C-ACFC-72E3-60488ACF62AB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B90E2B1D-45F7-EEF7-576E-4325EF5CAF43}"/>
                </a:ext>
              </a:extLst>
            </p:cNvPr>
            <p:cNvSpPr/>
            <p:nvPr/>
          </p:nvSpPr>
          <p:spPr>
            <a:xfrm>
              <a:off x="5455646" y="2426818"/>
              <a:ext cx="2611120" cy="494665"/>
            </a:xfrm>
            <a:custGeom>
              <a:avLst/>
              <a:gdLst/>
              <a:ahLst/>
              <a:cxnLst/>
              <a:rect l="l" t="t" r="r" b="b"/>
              <a:pathLst>
                <a:path w="2611120" h="494664">
                  <a:moveTo>
                    <a:pt x="293939" y="494374"/>
                  </a:moveTo>
                  <a:lnTo>
                    <a:pt x="0" y="494374"/>
                  </a:lnTo>
                  <a:lnTo>
                    <a:pt x="382858" y="0"/>
                  </a:lnTo>
                  <a:lnTo>
                    <a:pt x="676797" y="0"/>
                  </a:lnTo>
                  <a:lnTo>
                    <a:pt x="293939" y="494374"/>
                  </a:lnTo>
                  <a:close/>
                </a:path>
                <a:path w="2611120" h="494664">
                  <a:moveTo>
                    <a:pt x="854634" y="494374"/>
                  </a:moveTo>
                  <a:lnTo>
                    <a:pt x="560695" y="494374"/>
                  </a:lnTo>
                  <a:lnTo>
                    <a:pt x="943553" y="0"/>
                  </a:lnTo>
                  <a:lnTo>
                    <a:pt x="1237492" y="0"/>
                  </a:lnTo>
                  <a:lnTo>
                    <a:pt x="854634" y="494374"/>
                  </a:lnTo>
                  <a:close/>
                </a:path>
                <a:path w="2611120" h="494664">
                  <a:moveTo>
                    <a:pt x="1415330" y="494374"/>
                  </a:moveTo>
                  <a:lnTo>
                    <a:pt x="1121718" y="494374"/>
                  </a:lnTo>
                  <a:lnTo>
                    <a:pt x="1504576" y="0"/>
                  </a:lnTo>
                  <a:lnTo>
                    <a:pt x="1798516" y="0"/>
                  </a:lnTo>
                  <a:lnTo>
                    <a:pt x="1415330" y="494374"/>
                  </a:lnTo>
                  <a:close/>
                </a:path>
                <a:path w="2611120" h="494664">
                  <a:moveTo>
                    <a:pt x="2228043" y="494374"/>
                  </a:moveTo>
                  <a:lnTo>
                    <a:pt x="1682086" y="494374"/>
                  </a:lnTo>
                  <a:lnTo>
                    <a:pt x="2064944" y="0"/>
                  </a:lnTo>
                  <a:lnTo>
                    <a:pt x="2610901" y="0"/>
                  </a:lnTo>
                  <a:lnTo>
                    <a:pt x="2228043" y="494374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FCDDF955-8D11-FB22-D177-ED9C4BDA2BA5}"/>
                </a:ext>
              </a:extLst>
            </p:cNvPr>
            <p:cNvSpPr/>
            <p:nvPr/>
          </p:nvSpPr>
          <p:spPr>
            <a:xfrm>
              <a:off x="1823572" y="1144129"/>
              <a:ext cx="7023734" cy="1191260"/>
            </a:xfrm>
            <a:custGeom>
              <a:avLst/>
              <a:gdLst/>
              <a:ahLst/>
              <a:cxnLst/>
              <a:rect l="l" t="t" r="r" b="b"/>
              <a:pathLst>
                <a:path w="7023734" h="1191260">
                  <a:moveTo>
                    <a:pt x="7023431" y="1190822"/>
                  </a:moveTo>
                  <a:lnTo>
                    <a:pt x="0" y="1190822"/>
                  </a:lnTo>
                  <a:lnTo>
                    <a:pt x="0" y="0"/>
                  </a:lnTo>
                  <a:lnTo>
                    <a:pt x="5832444" y="0"/>
                  </a:lnTo>
                  <a:lnTo>
                    <a:pt x="7023431" y="1190822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7AD4DD81-454C-34C6-A28E-83DD60F0CC24}"/>
                </a:ext>
              </a:extLst>
            </p:cNvPr>
            <p:cNvSpPr/>
            <p:nvPr/>
          </p:nvSpPr>
          <p:spPr>
            <a:xfrm>
              <a:off x="1017562" y="1189659"/>
              <a:ext cx="5437505" cy="1487170"/>
            </a:xfrm>
            <a:custGeom>
              <a:avLst/>
              <a:gdLst/>
              <a:ahLst/>
              <a:cxnLst/>
              <a:rect l="l" t="t" r="r" b="b"/>
              <a:pathLst>
                <a:path w="5437505" h="1487170">
                  <a:moveTo>
                    <a:pt x="718235" y="0"/>
                  </a:moveTo>
                  <a:lnTo>
                    <a:pt x="47650" y="0"/>
                  </a:lnTo>
                  <a:lnTo>
                    <a:pt x="47650" y="218770"/>
                  </a:lnTo>
                  <a:lnTo>
                    <a:pt x="718235" y="218770"/>
                  </a:lnTo>
                  <a:lnTo>
                    <a:pt x="718235" y="0"/>
                  </a:lnTo>
                  <a:close/>
                </a:path>
                <a:path w="5437505" h="1487170">
                  <a:moveTo>
                    <a:pt x="5437302" y="295910"/>
                  </a:moveTo>
                  <a:lnTo>
                    <a:pt x="0" y="295910"/>
                  </a:lnTo>
                  <a:lnTo>
                    <a:pt x="0" y="1486725"/>
                  </a:lnTo>
                  <a:lnTo>
                    <a:pt x="4515370" y="1486725"/>
                  </a:lnTo>
                  <a:lnTo>
                    <a:pt x="5437302" y="29591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>
            <a:extLst>
              <a:ext uri="{FF2B5EF4-FFF2-40B4-BE49-F238E27FC236}">
                <a16:creationId xmlns:a16="http://schemas.microsoft.com/office/drawing/2014/main" id="{6135EF4D-A4FB-E5F9-BA3F-41B95D56E9CF}"/>
              </a:ext>
            </a:extLst>
          </p:cNvPr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9105CFA4-79A0-FB95-B109-FBB6E4EFAB7D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89A6DF54-3592-B217-6F21-D76AA1588794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Title 23">
            <a:extLst>
              <a:ext uri="{FF2B5EF4-FFF2-40B4-BE49-F238E27FC236}">
                <a16:creationId xmlns:a16="http://schemas.microsoft.com/office/drawing/2014/main" id="{BD41D022-978D-0C2D-0106-2AC9AF618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8068" y="1943032"/>
            <a:ext cx="6389966" cy="830997"/>
          </a:xfrm>
        </p:spPr>
        <p:txBody>
          <a:bodyPr>
            <a:normAutofit fontScale="90000"/>
          </a:bodyPr>
          <a:lstStyle/>
          <a:p>
            <a:r>
              <a:rPr lang="fi-FI" sz="4400" b="1" dirty="0">
                <a:solidFill>
                  <a:schemeClr val="bg1"/>
                </a:solidFill>
              </a:rPr>
              <a:t>Pemecahan masalah dalam situasi klinis</a:t>
            </a:r>
            <a:br>
              <a:rPr lang="en-ID" dirty="0"/>
            </a:br>
            <a:endParaRPr lang="en-ID" sz="5400" i="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AFBCBA-4033-7E44-3814-C84595FD599D}"/>
              </a:ext>
            </a:extLst>
          </p:cNvPr>
          <p:cNvSpPr txBox="1"/>
          <p:nvPr/>
        </p:nvSpPr>
        <p:spPr>
          <a:xfrm>
            <a:off x="3736314" y="3172392"/>
            <a:ext cx="1135128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3200" dirty="0" err="1">
                <a:latin typeface="Arial Rounded MT Bold" panose="020F0704030504030204" pitchFamily="34" charset="0"/>
              </a:rPr>
              <a:t>Contoh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Alternatif</a:t>
            </a:r>
            <a:r>
              <a:rPr lang="en-ID" sz="3200" dirty="0">
                <a:latin typeface="Arial Rounded MT Bold" panose="020F0704030504030204" pitchFamily="34" charset="0"/>
              </a:rPr>
              <a:t> Tindakan</a:t>
            </a:r>
          </a:p>
          <a:p>
            <a:endParaRPr lang="en-ID" sz="3200" dirty="0">
              <a:latin typeface="Arial Rounded MT Bold" panose="020F0704030504030204" pitchFamily="34" charset="0"/>
            </a:endParaRPr>
          </a:p>
          <a:p>
            <a:r>
              <a:rPr lang="en-ID" sz="3200" dirty="0" err="1">
                <a:latin typeface="Arial Rounded MT Bold" panose="020F0704030504030204" pitchFamily="34" charset="0"/>
              </a:rPr>
              <a:t>Contoh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kasus</a:t>
            </a:r>
            <a:r>
              <a:rPr lang="en-ID" sz="3200" dirty="0">
                <a:latin typeface="Arial Rounded MT Bold" panose="020F0704030504030204" pitchFamily="34" charset="0"/>
              </a:rPr>
              <a:t>: Nyeri </a:t>
            </a:r>
            <a:r>
              <a:rPr lang="en-ID" sz="3200" dirty="0" err="1">
                <a:latin typeface="Arial Rounded MT Bold" panose="020F0704030504030204" pitchFamily="34" charset="0"/>
              </a:rPr>
              <a:t>akut</a:t>
            </a:r>
            <a:endParaRPr lang="en-ID" sz="3200" dirty="0">
              <a:latin typeface="Arial Rounded MT Bold" panose="020F0704030504030204" pitchFamily="34" charset="0"/>
            </a:endParaRPr>
          </a:p>
          <a:p>
            <a:r>
              <a:rPr lang="en-ID" sz="3200" dirty="0" err="1">
                <a:latin typeface="Arial Rounded MT Bold" panose="020F0704030504030204" pitchFamily="34" charset="0"/>
              </a:rPr>
              <a:t>Alternatif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tindakan</a:t>
            </a:r>
            <a:r>
              <a:rPr lang="en-ID" sz="3200" dirty="0">
                <a:latin typeface="Arial Rounded MT Bold" panose="020F0704030504030204" pitchFamily="34" charset="0"/>
              </a:rPr>
              <a:t>:</a:t>
            </a:r>
          </a:p>
          <a:p>
            <a:pPr marL="342900" indent="-342900">
              <a:buAutoNum type="arabicPeriod"/>
            </a:pPr>
            <a:r>
              <a:rPr lang="en-ID" sz="3200" dirty="0" err="1">
                <a:latin typeface="Arial Rounded MT Bold" panose="020F0704030504030204" pitchFamily="34" charset="0"/>
              </a:rPr>
              <a:t>ObservasiMengkaji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intensitas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nyeri</a:t>
            </a:r>
            <a:endParaRPr lang="en-ID" sz="3200" dirty="0">
              <a:latin typeface="Arial Rounded MT Bold" panose="020F0704030504030204" pitchFamily="34" charset="0"/>
            </a:endParaRPr>
          </a:p>
          <a:p>
            <a:pPr marL="342900" indent="-342900">
              <a:buAutoNum type="arabicPeriod"/>
            </a:pPr>
            <a:r>
              <a:rPr lang="en-ID" sz="3200" dirty="0" err="1">
                <a:latin typeface="Arial Rounded MT Bold" panose="020F0704030504030204" pitchFamily="34" charset="0"/>
              </a:rPr>
              <a:t>TerapeutikMengatur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posisi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nyamanTeknik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relaksasi</a:t>
            </a:r>
            <a:endParaRPr lang="en-ID" sz="3200" dirty="0">
              <a:latin typeface="Arial Rounded MT Bold" panose="020F0704030504030204" pitchFamily="34" charset="0"/>
            </a:endParaRPr>
          </a:p>
          <a:p>
            <a:pPr marL="342900" indent="-342900">
              <a:buAutoNum type="arabicPeriod"/>
            </a:pPr>
            <a:r>
              <a:rPr lang="en-ID" sz="3200" dirty="0" err="1">
                <a:latin typeface="Arial Rounded MT Bold" panose="020F0704030504030204" pitchFamily="34" charset="0"/>
              </a:rPr>
              <a:t>EdukasiMengajarkan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teknik</a:t>
            </a:r>
            <a:r>
              <a:rPr lang="en-ID" sz="3200" dirty="0">
                <a:latin typeface="Arial Rounded MT Bold" panose="020F0704030504030204" pitchFamily="34" charset="0"/>
              </a:rPr>
              <a:t> napas </a:t>
            </a:r>
            <a:r>
              <a:rPr lang="en-ID" sz="3200" dirty="0" err="1">
                <a:latin typeface="Arial Rounded MT Bold" panose="020F0704030504030204" pitchFamily="34" charset="0"/>
              </a:rPr>
              <a:t>dalam</a:t>
            </a:r>
            <a:endParaRPr lang="en-ID" sz="3200" dirty="0">
              <a:latin typeface="Arial Rounded MT Bold" panose="020F0704030504030204" pitchFamily="34" charset="0"/>
            </a:endParaRPr>
          </a:p>
          <a:p>
            <a:pPr marL="342900" indent="-342900">
              <a:buAutoNum type="arabicPeriod"/>
            </a:pPr>
            <a:r>
              <a:rPr lang="en-ID" sz="3200" dirty="0" err="1">
                <a:latin typeface="Arial Rounded MT Bold" panose="020F0704030504030204" pitchFamily="34" charset="0"/>
              </a:rPr>
              <a:t>KolaborasiPemberian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analgesik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sesuai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instruksi</a:t>
            </a:r>
            <a:r>
              <a:rPr lang="en-ID" sz="3200" dirty="0"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latin typeface="Arial Rounded MT Bold" panose="020F0704030504030204" pitchFamily="34" charset="0"/>
              </a:rPr>
              <a:t>dokter</a:t>
            </a:r>
            <a:endParaRPr lang="en-ID" sz="32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9527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C2FD78-E044-3111-BE25-A1FF3C52D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800100"/>
            <a:ext cx="16459200" cy="89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253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7373599" cy="10287483"/>
            <a:chOff x="0" y="0"/>
            <a:chExt cx="17373599" cy="10287483"/>
          </a:xfrm>
        </p:grpSpPr>
        <p:sp>
          <p:nvSpPr>
            <p:cNvPr id="3" name="object 3"/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718995" y="1142783"/>
              <a:ext cx="13568680" cy="1764030"/>
            </a:xfrm>
            <a:custGeom>
              <a:avLst/>
              <a:gdLst/>
              <a:ahLst/>
              <a:cxnLst/>
              <a:rect l="l" t="t" r="r" b="b"/>
              <a:pathLst>
                <a:path w="13568680" h="1764030">
                  <a:moveTo>
                    <a:pt x="1063840" y="1231684"/>
                  </a:moveTo>
                  <a:lnTo>
                    <a:pt x="531914" y="699770"/>
                  </a:lnTo>
                  <a:lnTo>
                    <a:pt x="0" y="1231684"/>
                  </a:lnTo>
                  <a:lnTo>
                    <a:pt x="531914" y="1763598"/>
                  </a:lnTo>
                  <a:lnTo>
                    <a:pt x="1063840" y="1231684"/>
                  </a:lnTo>
                  <a:close/>
                </a:path>
                <a:path w="13568680" h="1764030">
                  <a:moveTo>
                    <a:pt x="13405333" y="198615"/>
                  </a:moveTo>
                  <a:lnTo>
                    <a:pt x="13237032" y="261480"/>
                  </a:lnTo>
                  <a:lnTo>
                    <a:pt x="13068732" y="198615"/>
                  </a:lnTo>
                  <a:lnTo>
                    <a:pt x="13068732" y="264985"/>
                  </a:lnTo>
                  <a:lnTo>
                    <a:pt x="13081838" y="303822"/>
                  </a:lnTo>
                  <a:lnTo>
                    <a:pt x="13117576" y="335597"/>
                  </a:lnTo>
                  <a:lnTo>
                    <a:pt x="13171221" y="357276"/>
                  </a:lnTo>
                  <a:lnTo>
                    <a:pt x="13237032" y="365239"/>
                  </a:lnTo>
                  <a:lnTo>
                    <a:pt x="13243039" y="365239"/>
                  </a:lnTo>
                  <a:lnTo>
                    <a:pt x="13287642" y="360616"/>
                  </a:lnTo>
                  <a:lnTo>
                    <a:pt x="13344538" y="342112"/>
                  </a:lnTo>
                  <a:lnTo>
                    <a:pt x="13383247" y="314642"/>
                  </a:lnTo>
                  <a:lnTo>
                    <a:pt x="13405333" y="264833"/>
                  </a:lnTo>
                  <a:lnTo>
                    <a:pt x="13405333" y="198615"/>
                  </a:lnTo>
                  <a:close/>
                </a:path>
                <a:path w="13568680" h="1764030">
                  <a:moveTo>
                    <a:pt x="13568299" y="123659"/>
                  </a:moveTo>
                  <a:lnTo>
                    <a:pt x="13568121" y="123659"/>
                  </a:lnTo>
                  <a:lnTo>
                    <a:pt x="13236994" y="0"/>
                  </a:lnTo>
                  <a:lnTo>
                    <a:pt x="12905753" y="123659"/>
                  </a:lnTo>
                  <a:lnTo>
                    <a:pt x="13013271" y="163830"/>
                  </a:lnTo>
                  <a:lnTo>
                    <a:pt x="13013271" y="205816"/>
                  </a:lnTo>
                  <a:lnTo>
                    <a:pt x="13008394" y="208280"/>
                  </a:lnTo>
                  <a:lnTo>
                    <a:pt x="13005054" y="213321"/>
                  </a:lnTo>
                  <a:lnTo>
                    <a:pt x="13005054" y="223570"/>
                  </a:lnTo>
                  <a:lnTo>
                    <a:pt x="13006972" y="227520"/>
                  </a:lnTo>
                  <a:lnTo>
                    <a:pt x="13010007" y="230251"/>
                  </a:lnTo>
                  <a:lnTo>
                    <a:pt x="13010007" y="260642"/>
                  </a:lnTo>
                  <a:lnTo>
                    <a:pt x="13012433" y="260642"/>
                  </a:lnTo>
                  <a:lnTo>
                    <a:pt x="12998831" y="399694"/>
                  </a:lnTo>
                  <a:lnTo>
                    <a:pt x="12998818" y="400291"/>
                  </a:lnTo>
                  <a:lnTo>
                    <a:pt x="12998895" y="400824"/>
                  </a:lnTo>
                  <a:lnTo>
                    <a:pt x="13001117" y="405460"/>
                  </a:lnTo>
                  <a:lnTo>
                    <a:pt x="13006096" y="409130"/>
                  </a:lnTo>
                  <a:lnTo>
                    <a:pt x="13007264" y="409511"/>
                  </a:lnTo>
                  <a:lnTo>
                    <a:pt x="13036322" y="409511"/>
                  </a:lnTo>
                  <a:lnTo>
                    <a:pt x="13041910" y="405853"/>
                  </a:lnTo>
                  <a:lnTo>
                    <a:pt x="13041109" y="399173"/>
                  </a:lnTo>
                  <a:lnTo>
                    <a:pt x="13027774" y="260642"/>
                  </a:lnTo>
                  <a:lnTo>
                    <a:pt x="13029984" y="260642"/>
                  </a:lnTo>
                  <a:lnTo>
                    <a:pt x="13029984" y="230251"/>
                  </a:lnTo>
                  <a:lnTo>
                    <a:pt x="13033032" y="227520"/>
                  </a:lnTo>
                  <a:lnTo>
                    <a:pt x="13034950" y="223570"/>
                  </a:lnTo>
                  <a:lnTo>
                    <a:pt x="13034950" y="216890"/>
                  </a:lnTo>
                  <a:lnTo>
                    <a:pt x="13034442" y="214744"/>
                  </a:lnTo>
                  <a:lnTo>
                    <a:pt x="13032080" y="209715"/>
                  </a:lnTo>
                  <a:lnTo>
                    <a:pt x="13029565" y="207187"/>
                  </a:lnTo>
                  <a:lnTo>
                    <a:pt x="13026466" y="205689"/>
                  </a:lnTo>
                  <a:lnTo>
                    <a:pt x="13026466" y="168757"/>
                  </a:lnTo>
                  <a:lnTo>
                    <a:pt x="13237032" y="247396"/>
                  </a:lnTo>
                  <a:lnTo>
                    <a:pt x="13568299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83800" y="1707341"/>
              <a:ext cx="1334770" cy="1334770"/>
            </a:xfrm>
            <a:custGeom>
              <a:avLst/>
              <a:gdLst/>
              <a:ahLst/>
              <a:cxnLst/>
              <a:rect l="l" t="t" r="r" b="b"/>
              <a:pathLst>
                <a:path w="1334770" h="1334770">
                  <a:moveTo>
                    <a:pt x="667122" y="1334244"/>
                  </a:moveTo>
                  <a:lnTo>
                    <a:pt x="0" y="667122"/>
                  </a:lnTo>
                  <a:lnTo>
                    <a:pt x="667122" y="0"/>
                  </a:lnTo>
                  <a:lnTo>
                    <a:pt x="690870" y="23748"/>
                  </a:lnTo>
                  <a:lnTo>
                    <a:pt x="667122" y="23748"/>
                  </a:lnTo>
                  <a:lnTo>
                    <a:pt x="23748" y="667122"/>
                  </a:lnTo>
                  <a:lnTo>
                    <a:pt x="667122" y="1310495"/>
                  </a:lnTo>
                  <a:lnTo>
                    <a:pt x="690870" y="1310495"/>
                  </a:lnTo>
                  <a:lnTo>
                    <a:pt x="667122" y="1334244"/>
                  </a:lnTo>
                  <a:close/>
                </a:path>
                <a:path w="1334770" h="1334770">
                  <a:moveTo>
                    <a:pt x="690870" y="1310495"/>
                  </a:moveTo>
                  <a:lnTo>
                    <a:pt x="667122" y="1310495"/>
                  </a:lnTo>
                  <a:lnTo>
                    <a:pt x="1310495" y="667122"/>
                  </a:lnTo>
                  <a:lnTo>
                    <a:pt x="667122" y="23748"/>
                  </a:lnTo>
                  <a:lnTo>
                    <a:pt x="690870" y="23748"/>
                  </a:lnTo>
                  <a:lnTo>
                    <a:pt x="1334244" y="667122"/>
                  </a:lnTo>
                  <a:lnTo>
                    <a:pt x="690870" y="1310495"/>
                  </a:lnTo>
                  <a:close/>
                </a:path>
                <a:path w="1334770" h="1334770">
                  <a:moveTo>
                    <a:pt x="667122" y="1072468"/>
                  </a:moveTo>
                  <a:lnTo>
                    <a:pt x="261775" y="667122"/>
                  </a:lnTo>
                  <a:lnTo>
                    <a:pt x="667122" y="261775"/>
                  </a:lnTo>
                  <a:lnTo>
                    <a:pt x="690870" y="285523"/>
                  </a:lnTo>
                  <a:lnTo>
                    <a:pt x="667122" y="285523"/>
                  </a:lnTo>
                  <a:lnTo>
                    <a:pt x="285523" y="667122"/>
                  </a:lnTo>
                  <a:lnTo>
                    <a:pt x="667122" y="1048720"/>
                  </a:lnTo>
                  <a:lnTo>
                    <a:pt x="690870" y="1048720"/>
                  </a:lnTo>
                  <a:lnTo>
                    <a:pt x="667122" y="1072468"/>
                  </a:lnTo>
                  <a:close/>
                </a:path>
                <a:path w="1334770" h="1334770">
                  <a:moveTo>
                    <a:pt x="690870" y="1048720"/>
                  </a:moveTo>
                  <a:lnTo>
                    <a:pt x="667122" y="1048720"/>
                  </a:lnTo>
                  <a:lnTo>
                    <a:pt x="1048720" y="667122"/>
                  </a:lnTo>
                  <a:lnTo>
                    <a:pt x="667122" y="285523"/>
                  </a:lnTo>
                  <a:lnTo>
                    <a:pt x="690870" y="285523"/>
                  </a:lnTo>
                  <a:lnTo>
                    <a:pt x="1072468" y="667122"/>
                  </a:lnTo>
                  <a:lnTo>
                    <a:pt x="690870" y="1048720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25575" y="5624046"/>
              <a:ext cx="9037171" cy="1854200"/>
            </a:xfrm>
            <a:custGeom>
              <a:avLst/>
              <a:gdLst/>
              <a:ahLst/>
              <a:cxnLst/>
              <a:rect l="l" t="t" r="r" b="b"/>
              <a:pathLst>
                <a:path w="7169150" h="1854200">
                  <a:moveTo>
                    <a:pt x="6399591" y="1853693"/>
                  </a:moveTo>
                  <a:lnTo>
                    <a:pt x="0" y="1853693"/>
                  </a:lnTo>
                  <a:lnTo>
                    <a:pt x="771524" y="0"/>
                  </a:lnTo>
                  <a:lnTo>
                    <a:pt x="7168579" y="0"/>
                  </a:lnTo>
                  <a:lnTo>
                    <a:pt x="7168579" y="6095"/>
                  </a:lnTo>
                  <a:lnTo>
                    <a:pt x="6399591" y="1853693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8874164" y="7016262"/>
              <a:ext cx="8499435" cy="1854200"/>
            </a:xfrm>
            <a:custGeom>
              <a:avLst/>
              <a:gdLst/>
              <a:ahLst/>
              <a:cxnLst/>
              <a:rect l="l" t="t" r="r" b="b"/>
              <a:pathLst>
                <a:path w="7169150" h="1854200">
                  <a:moveTo>
                    <a:pt x="6399591" y="1853693"/>
                  </a:moveTo>
                  <a:lnTo>
                    <a:pt x="0" y="1853693"/>
                  </a:lnTo>
                  <a:lnTo>
                    <a:pt x="771525" y="0"/>
                  </a:lnTo>
                  <a:lnTo>
                    <a:pt x="7168579" y="0"/>
                  </a:lnTo>
                  <a:lnTo>
                    <a:pt x="7168579" y="6094"/>
                  </a:lnTo>
                  <a:lnTo>
                    <a:pt x="6399591" y="1853693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84550" y="6103060"/>
              <a:ext cx="12560935" cy="2305685"/>
            </a:xfrm>
            <a:custGeom>
              <a:avLst/>
              <a:gdLst/>
              <a:ahLst/>
              <a:cxnLst/>
              <a:rect l="l" t="t" r="r" b="b"/>
              <a:pathLst>
                <a:path w="12560935" h="2305684">
                  <a:moveTo>
                    <a:pt x="5103838" y="2305431"/>
                  </a:moveTo>
                  <a:lnTo>
                    <a:pt x="4719891" y="1510157"/>
                  </a:lnTo>
                  <a:lnTo>
                    <a:pt x="0" y="1510157"/>
                  </a:lnTo>
                  <a:lnTo>
                    <a:pt x="383959" y="2305431"/>
                  </a:lnTo>
                  <a:lnTo>
                    <a:pt x="5103838" y="2305431"/>
                  </a:lnTo>
                  <a:close/>
                </a:path>
                <a:path w="12560935" h="2305684">
                  <a:moveTo>
                    <a:pt x="12560732" y="795261"/>
                  </a:moveTo>
                  <a:lnTo>
                    <a:pt x="12176773" y="0"/>
                  </a:lnTo>
                  <a:lnTo>
                    <a:pt x="7456881" y="0"/>
                  </a:lnTo>
                  <a:lnTo>
                    <a:pt x="7840840" y="795261"/>
                  </a:lnTo>
                  <a:lnTo>
                    <a:pt x="12560732" y="79526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8600923"/>
              <a:ext cx="2486660" cy="1686560"/>
            </a:xfrm>
            <a:custGeom>
              <a:avLst/>
              <a:gdLst/>
              <a:ahLst/>
              <a:cxnLst/>
              <a:rect l="l" t="t" r="r" b="b"/>
              <a:pathLst>
                <a:path w="2486660" h="1686559">
                  <a:moveTo>
                    <a:pt x="941541" y="0"/>
                  </a:moveTo>
                  <a:lnTo>
                    <a:pt x="0" y="1027534"/>
                  </a:lnTo>
                  <a:lnTo>
                    <a:pt x="0" y="1686076"/>
                  </a:lnTo>
                  <a:lnTo>
                    <a:pt x="2486409" y="1686076"/>
                  </a:lnTo>
                  <a:lnTo>
                    <a:pt x="941541" y="0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8604580"/>
              <a:ext cx="1425575" cy="1682750"/>
            </a:xfrm>
            <a:custGeom>
              <a:avLst/>
              <a:gdLst/>
              <a:ahLst/>
              <a:cxnLst/>
              <a:rect l="l" t="t" r="r" b="b"/>
              <a:pathLst>
                <a:path w="1425575" h="1682750">
                  <a:moveTo>
                    <a:pt x="938371" y="0"/>
                  </a:moveTo>
                  <a:lnTo>
                    <a:pt x="0" y="1023887"/>
                  </a:lnTo>
                  <a:lnTo>
                    <a:pt x="0" y="1682419"/>
                  </a:lnTo>
                  <a:lnTo>
                    <a:pt x="394015" y="1682419"/>
                  </a:lnTo>
                  <a:lnTo>
                    <a:pt x="1425307" y="531557"/>
                  </a:lnTo>
                  <a:lnTo>
                    <a:pt x="938371" y="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11"/>
              <a:ext cx="12190095" cy="10287000"/>
            </a:xfrm>
            <a:custGeom>
              <a:avLst/>
              <a:gdLst/>
              <a:ahLst/>
              <a:cxnLst/>
              <a:rect l="l" t="t" r="r" b="b"/>
              <a:pathLst>
                <a:path w="12190095" h="10287000">
                  <a:moveTo>
                    <a:pt x="2847517" y="10287000"/>
                  </a:moveTo>
                  <a:lnTo>
                    <a:pt x="1129322" y="8411705"/>
                  </a:lnTo>
                  <a:lnTo>
                    <a:pt x="764349" y="8013370"/>
                  </a:lnTo>
                  <a:lnTo>
                    <a:pt x="758825" y="8013370"/>
                  </a:lnTo>
                  <a:lnTo>
                    <a:pt x="0" y="8841372"/>
                  </a:lnTo>
                  <a:lnTo>
                    <a:pt x="0" y="9242717"/>
                  </a:lnTo>
                  <a:lnTo>
                    <a:pt x="761580" y="8411705"/>
                  </a:lnTo>
                  <a:lnTo>
                    <a:pt x="2485936" y="10287000"/>
                  </a:lnTo>
                  <a:lnTo>
                    <a:pt x="2847517" y="10287000"/>
                  </a:lnTo>
                  <a:close/>
                </a:path>
                <a:path w="12190095" h="10287000">
                  <a:moveTo>
                    <a:pt x="12189828" y="0"/>
                  </a:moveTo>
                  <a:lnTo>
                    <a:pt x="9927971" y="0"/>
                  </a:lnTo>
                  <a:lnTo>
                    <a:pt x="9927971" y="993952"/>
                  </a:lnTo>
                  <a:lnTo>
                    <a:pt x="11058906" y="1646834"/>
                  </a:lnTo>
                  <a:lnTo>
                    <a:pt x="12189828" y="993952"/>
                  </a:lnTo>
                  <a:lnTo>
                    <a:pt x="12189828" y="0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622045" y="0"/>
              <a:ext cx="2874010" cy="2000885"/>
            </a:xfrm>
            <a:custGeom>
              <a:avLst/>
              <a:gdLst/>
              <a:ahLst/>
              <a:cxnLst/>
              <a:rect l="l" t="t" r="r" b="b"/>
              <a:pathLst>
                <a:path w="2874009" h="2000885">
                  <a:moveTo>
                    <a:pt x="1436861" y="2000506"/>
                  </a:moveTo>
                  <a:lnTo>
                    <a:pt x="0" y="1170798"/>
                  </a:lnTo>
                  <a:lnTo>
                    <a:pt x="0" y="0"/>
                  </a:lnTo>
                  <a:lnTo>
                    <a:pt x="46393" y="0"/>
                  </a:lnTo>
                  <a:lnTo>
                    <a:pt x="46393" y="1143231"/>
                  </a:lnTo>
                  <a:lnTo>
                    <a:pt x="1436861" y="1946044"/>
                  </a:lnTo>
                  <a:lnTo>
                    <a:pt x="1531176" y="1946044"/>
                  </a:lnTo>
                  <a:lnTo>
                    <a:pt x="1436861" y="2000506"/>
                  </a:lnTo>
                  <a:close/>
                </a:path>
                <a:path w="2874009" h="2000885">
                  <a:moveTo>
                    <a:pt x="1436861" y="1309307"/>
                  </a:moveTo>
                  <a:lnTo>
                    <a:pt x="597739" y="825198"/>
                  </a:lnTo>
                  <a:lnTo>
                    <a:pt x="597739" y="0"/>
                  </a:lnTo>
                  <a:lnTo>
                    <a:pt x="644133" y="0"/>
                  </a:lnTo>
                  <a:lnTo>
                    <a:pt x="644133" y="798303"/>
                  </a:lnTo>
                  <a:lnTo>
                    <a:pt x="1436861" y="1256189"/>
                  </a:lnTo>
                  <a:lnTo>
                    <a:pt x="1528931" y="1256189"/>
                  </a:lnTo>
                  <a:lnTo>
                    <a:pt x="1436861" y="1309307"/>
                  </a:lnTo>
                  <a:close/>
                </a:path>
                <a:path w="2874009" h="2000885">
                  <a:moveTo>
                    <a:pt x="1528931" y="1256189"/>
                  </a:moveTo>
                  <a:lnTo>
                    <a:pt x="1436861" y="1256189"/>
                  </a:lnTo>
                  <a:lnTo>
                    <a:pt x="2229589" y="798303"/>
                  </a:lnTo>
                  <a:lnTo>
                    <a:pt x="2229589" y="0"/>
                  </a:lnTo>
                  <a:lnTo>
                    <a:pt x="2275982" y="0"/>
                  </a:lnTo>
                  <a:lnTo>
                    <a:pt x="2275982" y="825198"/>
                  </a:lnTo>
                  <a:lnTo>
                    <a:pt x="1528931" y="1256189"/>
                  </a:lnTo>
                  <a:close/>
                </a:path>
                <a:path w="2874009" h="2000885">
                  <a:moveTo>
                    <a:pt x="1531176" y="1946044"/>
                  </a:moveTo>
                  <a:lnTo>
                    <a:pt x="1436861" y="1946044"/>
                  </a:lnTo>
                  <a:lnTo>
                    <a:pt x="2827328" y="1143903"/>
                  </a:lnTo>
                  <a:lnTo>
                    <a:pt x="2827328" y="0"/>
                  </a:lnTo>
                  <a:lnTo>
                    <a:pt x="2873722" y="0"/>
                  </a:lnTo>
                  <a:lnTo>
                    <a:pt x="2873722" y="1170798"/>
                  </a:lnTo>
                  <a:lnTo>
                    <a:pt x="1531176" y="1946044"/>
                  </a:lnTo>
                  <a:close/>
                </a:path>
              </a:pathLst>
            </a:custGeom>
            <a:solidFill>
              <a:srgbClr val="6F77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5509887" y="1024754"/>
            <a:ext cx="1325245" cy="546100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2700" marR="5080">
              <a:lnSpc>
                <a:spcPct val="79800"/>
              </a:lnSpc>
              <a:spcBef>
                <a:spcPts val="555"/>
              </a:spcBef>
            </a:pPr>
            <a:r>
              <a:rPr sz="1900" b="1" spc="-10" dirty="0">
                <a:solidFill>
                  <a:srgbClr val="4A5291"/>
                </a:solidFill>
                <a:latin typeface="Arial"/>
                <a:cs typeface="Arial"/>
              </a:rPr>
              <a:t>Universitas Rimberio</a:t>
            </a:r>
            <a:endParaRPr sz="1900">
              <a:latin typeface="Arial"/>
              <a:cs typeface="Arial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173133" y="1557481"/>
            <a:ext cx="9805459" cy="1386020"/>
          </a:xfrm>
          <a:prstGeom prst="rect">
            <a:avLst/>
          </a:prstGeom>
        </p:spPr>
        <p:txBody>
          <a:bodyPr vert="horz" wrap="square" lIns="0" tIns="279400" rIns="0" bIns="0" rtlCol="0">
            <a:spAutoFit/>
          </a:bodyPr>
          <a:lstStyle/>
          <a:p>
            <a:pPr marL="12700" marR="5080">
              <a:lnSpc>
                <a:spcPct val="70800"/>
              </a:lnSpc>
              <a:spcBef>
                <a:spcPts val="2200"/>
              </a:spcBef>
            </a:pPr>
            <a:r>
              <a:rPr lang="en-US" sz="4000" i="0" spc="-10" dirty="0" err="1">
                <a:latin typeface="Arial Rounded MT Bold" panose="020F0704030504030204" pitchFamily="34" charset="0"/>
              </a:rPr>
              <a:t>Konsep</a:t>
            </a:r>
            <a:r>
              <a:rPr lang="en-US" sz="4000" i="0" spc="-10" dirty="0">
                <a:latin typeface="Arial Rounded MT Bold" panose="020F0704030504030204" pitchFamily="34" charset="0"/>
              </a:rPr>
              <a:t> </a:t>
            </a:r>
            <a:r>
              <a:rPr lang="en-US" sz="4000" i="0" spc="-10" dirty="0" err="1">
                <a:latin typeface="Arial Rounded MT Bold" panose="020F0704030504030204" pitchFamily="34" charset="0"/>
              </a:rPr>
              <a:t>Berpikir</a:t>
            </a:r>
            <a:r>
              <a:rPr lang="en-US" sz="4000" i="0" spc="-10" dirty="0">
                <a:latin typeface="Arial Rounded MT Bold" panose="020F0704030504030204" pitchFamily="34" charset="0"/>
              </a:rPr>
              <a:t> </a:t>
            </a:r>
            <a:r>
              <a:rPr lang="en-US" sz="4000" i="0" spc="-10" dirty="0" err="1">
                <a:latin typeface="Arial Rounded MT Bold" panose="020F0704030504030204" pitchFamily="34" charset="0"/>
              </a:rPr>
              <a:t>Kritis</a:t>
            </a:r>
            <a:r>
              <a:rPr lang="en-US" sz="4000" i="0" spc="-10" dirty="0">
                <a:latin typeface="Arial Rounded MT Bold" panose="020F0704030504030204" pitchFamily="34" charset="0"/>
              </a:rPr>
              <a:t> </a:t>
            </a:r>
            <a:r>
              <a:rPr lang="en-US" sz="4000" i="0" spc="-10" dirty="0" err="1">
                <a:latin typeface="Arial Rounded MT Bold" panose="020F0704030504030204" pitchFamily="34" charset="0"/>
              </a:rPr>
              <a:t>dalam</a:t>
            </a:r>
            <a:r>
              <a:rPr lang="en-US" sz="4000" i="0" spc="-10" dirty="0">
                <a:latin typeface="Arial Rounded MT Bold" panose="020F0704030504030204" pitchFamily="34" charset="0"/>
              </a:rPr>
              <a:t> </a:t>
            </a:r>
            <a:r>
              <a:rPr lang="en-US" sz="4000" i="0" spc="-10" dirty="0" err="1">
                <a:latin typeface="Arial Rounded MT Bold" panose="020F0704030504030204" pitchFamily="34" charset="0"/>
              </a:rPr>
              <a:t>Keperawatan</a:t>
            </a:r>
            <a:r>
              <a:rPr lang="en-US" spc="-10" dirty="0"/>
              <a:t> </a:t>
            </a:r>
            <a:endParaRPr spc="-10" dirty="0"/>
          </a:p>
        </p:txBody>
      </p:sp>
      <p:sp>
        <p:nvSpPr>
          <p:cNvPr id="17" name="object 17"/>
          <p:cNvSpPr txBox="1"/>
          <p:nvPr/>
        </p:nvSpPr>
        <p:spPr>
          <a:xfrm>
            <a:off x="1926279" y="3155128"/>
            <a:ext cx="14188440" cy="17280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/>
            <a:r>
              <a:rPr lang="en-ID" sz="3600" dirty="0" err="1">
                <a:latin typeface="Arial Rounded MT Bold" panose="020F0704030504030204" pitchFamily="34" charset="0"/>
              </a:rPr>
              <a:t>Berpikir</a:t>
            </a:r>
            <a:r>
              <a:rPr lang="en-ID" sz="3600" dirty="0">
                <a:latin typeface="Arial Rounded MT Bold" panose="020F0704030504030204" pitchFamily="34" charset="0"/>
              </a:rPr>
              <a:t> </a:t>
            </a:r>
            <a:r>
              <a:rPr lang="en-ID" sz="3600" dirty="0" err="1">
                <a:latin typeface="Arial Rounded MT Bold" panose="020F0704030504030204" pitchFamily="34" charset="0"/>
              </a:rPr>
              <a:t>kritis</a:t>
            </a:r>
            <a:r>
              <a:rPr lang="en-ID" sz="3600" dirty="0">
                <a:latin typeface="Arial Rounded MT Bold" panose="020F0704030504030204" pitchFamily="34" charset="0"/>
              </a:rPr>
              <a:t> </a:t>
            </a:r>
            <a:r>
              <a:rPr lang="en-ID" sz="3600" dirty="0" err="1">
                <a:latin typeface="Arial Rounded MT Bold" panose="020F0704030504030204" pitchFamily="34" charset="0"/>
              </a:rPr>
              <a:t>dalam</a:t>
            </a:r>
            <a:r>
              <a:rPr lang="en-ID" sz="3600" dirty="0">
                <a:latin typeface="Arial Rounded MT Bold" panose="020F0704030504030204" pitchFamily="34" charset="0"/>
              </a:rPr>
              <a:t> </a:t>
            </a:r>
            <a:r>
              <a:rPr lang="en-ID" sz="3600" dirty="0" err="1">
                <a:latin typeface="Arial Rounded MT Bold" panose="020F0704030504030204" pitchFamily="34" charset="0"/>
              </a:rPr>
              <a:t>keperawatan</a:t>
            </a:r>
            <a:r>
              <a:rPr lang="en-ID" sz="3600" dirty="0">
                <a:latin typeface="Arial Rounded MT Bold" panose="020F0704030504030204" pitchFamily="34" charset="0"/>
              </a:rPr>
              <a:t> </a:t>
            </a:r>
            <a:r>
              <a:rPr lang="en-ID" sz="3600" dirty="0" err="1">
                <a:latin typeface="Arial Rounded MT Bold" panose="020F0704030504030204" pitchFamily="34" charset="0"/>
              </a:rPr>
              <a:t>merupakan</a:t>
            </a:r>
            <a:r>
              <a:rPr lang="en-ID" sz="3600" dirty="0">
                <a:latin typeface="Arial Rounded MT Bold" panose="020F0704030504030204" pitchFamily="34" charset="0"/>
              </a:rPr>
              <a:t> proses </a:t>
            </a:r>
            <a:r>
              <a:rPr lang="en-ID" sz="3600" dirty="0" err="1">
                <a:latin typeface="Arial Rounded MT Bold" panose="020F0704030504030204" pitchFamily="34" charset="0"/>
              </a:rPr>
              <a:t>intelektual</a:t>
            </a:r>
            <a:r>
              <a:rPr lang="en-ID" sz="3600" dirty="0">
                <a:latin typeface="Arial Rounded MT Bold" panose="020F0704030504030204" pitchFamily="34" charset="0"/>
              </a:rPr>
              <a:t> yang </a:t>
            </a:r>
            <a:r>
              <a:rPr lang="en-ID" sz="3600" dirty="0" err="1">
                <a:latin typeface="Arial Rounded MT Bold" panose="020F0704030504030204" pitchFamily="34" charset="0"/>
              </a:rPr>
              <a:t>disiplin</a:t>
            </a:r>
            <a:r>
              <a:rPr lang="en-ID" sz="3600" dirty="0">
                <a:latin typeface="Arial Rounded MT Bold" panose="020F0704030504030204" pitchFamily="34" charset="0"/>
              </a:rPr>
              <a:t>, </a:t>
            </a:r>
            <a:r>
              <a:rPr lang="en-ID" sz="3600" dirty="0" err="1">
                <a:latin typeface="Arial Rounded MT Bold" panose="020F0704030504030204" pitchFamily="34" charset="0"/>
              </a:rPr>
              <a:t>aktif</a:t>
            </a:r>
            <a:r>
              <a:rPr lang="en-ID" sz="3600" dirty="0">
                <a:latin typeface="Arial Rounded MT Bold" panose="020F0704030504030204" pitchFamily="34" charset="0"/>
              </a:rPr>
              <a:t>, dan </a:t>
            </a:r>
            <a:r>
              <a:rPr lang="en-ID" sz="3600" dirty="0" err="1">
                <a:latin typeface="Arial Rounded MT Bold" panose="020F0704030504030204" pitchFamily="34" charset="0"/>
              </a:rPr>
              <a:t>sistematis</a:t>
            </a:r>
            <a:r>
              <a:rPr lang="en-ID" sz="3600" dirty="0">
                <a:latin typeface="Arial Rounded MT Bold" panose="020F0704030504030204" pitchFamily="34" charset="0"/>
              </a:rPr>
              <a:t>, </a:t>
            </a:r>
            <a:r>
              <a:rPr lang="en-ID" sz="3600" dirty="0" err="1">
                <a:latin typeface="Arial Rounded MT Bold" panose="020F0704030504030204" pitchFamily="34" charset="0"/>
              </a:rPr>
              <a:t>melibatkan</a:t>
            </a:r>
            <a:r>
              <a:rPr lang="en-ID" sz="3600" dirty="0">
                <a:latin typeface="Arial Rounded MT Bold" panose="020F0704030504030204" pitchFamily="34" charset="0"/>
              </a:rPr>
              <a:t> </a:t>
            </a:r>
            <a:r>
              <a:rPr lang="en-ID" sz="3600" dirty="0" err="1">
                <a:latin typeface="Arial Rounded MT Bold" panose="020F0704030504030204" pitchFamily="34" charset="0"/>
              </a:rPr>
              <a:t>analisis</a:t>
            </a:r>
            <a:r>
              <a:rPr lang="en-ID" sz="3600" dirty="0">
                <a:latin typeface="Arial Rounded MT Bold" panose="020F0704030504030204" pitchFamily="34" charset="0"/>
              </a:rPr>
              <a:t>, </a:t>
            </a:r>
            <a:r>
              <a:rPr lang="en-ID" sz="3600" dirty="0" err="1">
                <a:latin typeface="Arial Rounded MT Bold" panose="020F0704030504030204" pitchFamily="34" charset="0"/>
              </a:rPr>
              <a:t>sintesis</a:t>
            </a:r>
            <a:r>
              <a:rPr lang="en-ID" sz="3600" dirty="0">
                <a:latin typeface="Arial Rounded MT Bold" panose="020F0704030504030204" pitchFamily="34" charset="0"/>
              </a:rPr>
              <a:t>, dan </a:t>
            </a:r>
            <a:r>
              <a:rPr lang="en-ID" sz="3600" dirty="0" err="1">
                <a:latin typeface="Arial Rounded MT Bold" panose="020F0704030504030204" pitchFamily="34" charset="0"/>
              </a:rPr>
              <a:t>evaluasi</a:t>
            </a:r>
            <a:r>
              <a:rPr lang="en-ID" sz="3600" dirty="0">
                <a:latin typeface="Arial Rounded MT Bold" panose="020F0704030504030204" pitchFamily="34" charset="0"/>
              </a:rPr>
              <a:t> </a:t>
            </a:r>
            <a:r>
              <a:rPr lang="en-ID" sz="3600" dirty="0" err="1">
                <a:latin typeface="Arial Rounded MT Bold" panose="020F0704030504030204" pitchFamily="34" charset="0"/>
              </a:rPr>
              <a:t>informasi</a:t>
            </a:r>
            <a:r>
              <a:rPr lang="en-ID" sz="3600" dirty="0">
                <a:latin typeface="Arial Rounded MT Bold" panose="020F0704030504030204" pitchFamily="34" charset="0"/>
              </a:rPr>
              <a:t> </a:t>
            </a:r>
            <a:r>
              <a:rPr lang="en-ID" sz="3600" dirty="0" err="1">
                <a:latin typeface="Arial Rounded MT Bold" panose="020F0704030504030204" pitchFamily="34" charset="0"/>
              </a:rPr>
              <a:t>secara</a:t>
            </a:r>
            <a:r>
              <a:rPr lang="en-ID" sz="3600" dirty="0">
                <a:latin typeface="Arial Rounded MT Bold" panose="020F0704030504030204" pitchFamily="34" charset="0"/>
              </a:rPr>
              <a:t> </a:t>
            </a:r>
            <a:r>
              <a:rPr lang="en-ID" sz="3600" dirty="0" err="1">
                <a:latin typeface="Arial Rounded MT Bold" panose="020F0704030504030204" pitchFamily="34" charset="0"/>
              </a:rPr>
              <a:t>mendalam</a:t>
            </a:r>
            <a:r>
              <a:rPr lang="en-ID" sz="3600" dirty="0">
                <a:latin typeface="Arial Rounded MT Bold" panose="020F0704030504030204" pitchFamily="34" charset="0"/>
              </a:rPr>
              <a:t>. </a:t>
            </a:r>
            <a:endParaRPr sz="3600" dirty="0">
              <a:latin typeface="Arial Rounded MT Bold" panose="020F0704030504030204" pitchFamily="34" charset="0"/>
              <a:cs typeface="Roboto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590800" y="5640798"/>
            <a:ext cx="6744461" cy="1474763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00"/>
              </a:spcBef>
            </a:pP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Tujuan </a:t>
            </a:r>
            <a:r>
              <a:rPr lang="en-ID" sz="1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dari</a:t>
            </a: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1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</a:t>
            </a: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1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kritis</a:t>
            </a: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1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dalam</a:t>
            </a: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1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1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adalah</a:t>
            </a: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1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untuk</a:t>
            </a: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1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memastikan</a:t>
            </a: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1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keputusan</a:t>
            </a: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1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klinis</a:t>
            </a: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1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diambil</a:t>
            </a: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1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berdasarkan</a:t>
            </a: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1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informasi</a:t>
            </a: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1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akurat</a:t>
            </a: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1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bukti</a:t>
            </a: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1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ilmiah</a:t>
            </a: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1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terkini</a:t>
            </a: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1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pengalaman</a:t>
            </a: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1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profesional</a:t>
            </a: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1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intuisi</a:t>
            </a: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1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1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serta</a:t>
            </a: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1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mempertimbangkan</a:t>
            </a: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1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nilai-nilai</a:t>
            </a: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1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etik</a:t>
            </a: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dan moral </a:t>
            </a:r>
            <a:r>
              <a:rPr lang="en-ID" sz="1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dalam</a:t>
            </a: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1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praktik</a:t>
            </a: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1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sehari-hari</a:t>
            </a:r>
            <a:r>
              <a:rPr lang="en-ID" sz="1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endParaRPr sz="2000" dirty="0">
              <a:solidFill>
                <a:schemeClr val="bg1"/>
              </a:solidFill>
              <a:latin typeface="Arial Rounded MT Bold" panose="020F0704030504030204" pitchFamily="34" charset="0"/>
              <a:cs typeface="Roboto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123757" y="7033014"/>
            <a:ext cx="6487843" cy="1013098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00"/>
              </a:spcBef>
            </a:pPr>
            <a:r>
              <a:rPr lang="en-ID" sz="20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Menurut</a:t>
            </a:r>
            <a:r>
              <a:rPr lang="en-ID" sz="2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Facione</a:t>
            </a:r>
            <a:r>
              <a:rPr lang="en-ID" sz="2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(2020), </a:t>
            </a:r>
            <a:r>
              <a:rPr lang="en-ID" sz="20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</a:t>
            </a:r>
            <a:r>
              <a:rPr lang="en-ID" sz="2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kritis</a:t>
            </a:r>
            <a:r>
              <a:rPr lang="en-ID" sz="2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meliputi</a:t>
            </a:r>
            <a:r>
              <a:rPr lang="en-ID" sz="2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enam</a:t>
            </a:r>
            <a:r>
              <a:rPr lang="en-ID" sz="2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elemen</a:t>
            </a:r>
            <a:r>
              <a:rPr lang="en-ID" sz="2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utama</a:t>
            </a:r>
            <a:r>
              <a:rPr lang="en-ID" sz="2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0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yaitu</a:t>
            </a:r>
            <a:r>
              <a:rPr lang="en-ID" sz="2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interpretasi</a:t>
            </a:r>
            <a:r>
              <a:rPr lang="en-ID" sz="2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0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analisis</a:t>
            </a:r>
            <a:r>
              <a:rPr lang="en-ID" sz="2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0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evaluasi</a:t>
            </a:r>
            <a:r>
              <a:rPr lang="en-ID" sz="2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0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inferensi</a:t>
            </a:r>
            <a:r>
              <a:rPr lang="en-ID" sz="2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0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eksplanasi</a:t>
            </a:r>
            <a:r>
              <a:rPr lang="en-ID" sz="2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dan </a:t>
            </a:r>
            <a:r>
              <a:rPr lang="en-ID" sz="20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regulasi</a:t>
            </a:r>
            <a:r>
              <a:rPr lang="en-ID" sz="2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diri</a:t>
            </a:r>
            <a:r>
              <a:rPr lang="en-ID" sz="2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</a:t>
            </a:r>
            <a:endParaRPr sz="2000" dirty="0">
              <a:solidFill>
                <a:schemeClr val="bg1"/>
              </a:solidFill>
              <a:latin typeface="Arial Rounded MT Bold" panose="020F0704030504030204" pitchFamily="34" charset="0"/>
              <a:cs typeface="Roboto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7688377" y="2131754"/>
            <a:ext cx="600075" cy="1819910"/>
            <a:chOff x="17688377" y="2131754"/>
            <a:chExt cx="600075" cy="1819910"/>
          </a:xfrm>
        </p:grpSpPr>
        <p:sp>
          <p:nvSpPr>
            <p:cNvPr id="23" name="object 23"/>
            <p:cNvSpPr/>
            <p:nvPr/>
          </p:nvSpPr>
          <p:spPr>
            <a:xfrm>
              <a:off x="17896186" y="2371475"/>
              <a:ext cx="392430" cy="1339850"/>
            </a:xfrm>
            <a:custGeom>
              <a:avLst/>
              <a:gdLst/>
              <a:ahLst/>
              <a:cxnLst/>
              <a:rect l="l" t="t" r="r" b="b"/>
              <a:pathLst>
                <a:path w="392430" h="1339850">
                  <a:moveTo>
                    <a:pt x="391812" y="1339788"/>
                  </a:moveTo>
                  <a:lnTo>
                    <a:pt x="0" y="1113599"/>
                  </a:lnTo>
                  <a:lnTo>
                    <a:pt x="0" y="226188"/>
                  </a:lnTo>
                  <a:lnTo>
                    <a:pt x="391812" y="0"/>
                  </a:lnTo>
                  <a:lnTo>
                    <a:pt x="391812" y="1339788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7688377" y="2131754"/>
              <a:ext cx="600075" cy="1819910"/>
            </a:xfrm>
            <a:custGeom>
              <a:avLst/>
              <a:gdLst/>
              <a:ahLst/>
              <a:cxnLst/>
              <a:rect l="l" t="t" r="r" b="b"/>
              <a:pathLst>
                <a:path w="600075" h="1819910">
                  <a:moveTo>
                    <a:pt x="599621" y="1819685"/>
                  </a:moveTo>
                  <a:lnTo>
                    <a:pt x="0" y="1473437"/>
                  </a:lnTo>
                  <a:lnTo>
                    <a:pt x="0" y="346248"/>
                  </a:lnTo>
                  <a:lnTo>
                    <a:pt x="599621" y="0"/>
                  </a:lnTo>
                  <a:lnTo>
                    <a:pt x="599621" y="36509"/>
                  </a:lnTo>
                  <a:lnTo>
                    <a:pt x="31514" y="364516"/>
                  </a:lnTo>
                  <a:lnTo>
                    <a:pt x="31514" y="1454712"/>
                  </a:lnTo>
                  <a:lnTo>
                    <a:pt x="599621" y="1782719"/>
                  </a:lnTo>
                  <a:lnTo>
                    <a:pt x="599621" y="1819685"/>
                  </a:lnTo>
                  <a:close/>
                </a:path>
                <a:path w="600075" h="1819910">
                  <a:moveTo>
                    <a:pt x="599621" y="1350372"/>
                  </a:moveTo>
                  <a:lnTo>
                    <a:pt x="406026" y="1238682"/>
                  </a:lnTo>
                  <a:lnTo>
                    <a:pt x="406026" y="580546"/>
                  </a:lnTo>
                  <a:lnTo>
                    <a:pt x="599621" y="468856"/>
                  </a:lnTo>
                  <a:lnTo>
                    <a:pt x="599621" y="505195"/>
                  </a:lnTo>
                  <a:lnTo>
                    <a:pt x="437540" y="598815"/>
                  </a:lnTo>
                  <a:lnTo>
                    <a:pt x="437540" y="1220413"/>
                  </a:lnTo>
                  <a:lnTo>
                    <a:pt x="599621" y="1314033"/>
                  </a:lnTo>
                  <a:lnTo>
                    <a:pt x="599621" y="1350372"/>
                  </a:lnTo>
                  <a:close/>
                </a:path>
              </a:pathLst>
            </a:custGeom>
            <a:solidFill>
              <a:srgbClr val="6F77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039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6F77B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4" name="object 4"/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1705236" y="727843"/>
            <a:ext cx="6752964" cy="1367657"/>
          </a:xfrm>
          <a:custGeom>
            <a:avLst/>
            <a:gdLst/>
            <a:ahLst/>
            <a:cxnLst/>
            <a:rect l="l" t="t" r="r" b="b"/>
            <a:pathLst>
              <a:path w="5954395" h="415925">
                <a:moveTo>
                  <a:pt x="5954334" y="415456"/>
                </a:moveTo>
                <a:lnTo>
                  <a:pt x="0" y="415456"/>
                </a:lnTo>
                <a:lnTo>
                  <a:pt x="0" y="0"/>
                </a:lnTo>
                <a:lnTo>
                  <a:pt x="5954334" y="0"/>
                </a:lnTo>
                <a:lnTo>
                  <a:pt x="5954334" y="415456"/>
                </a:lnTo>
                <a:close/>
              </a:path>
            </a:pathLst>
          </a:custGeom>
          <a:solidFill>
            <a:srgbClr val="4A52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83597" y="2423610"/>
            <a:ext cx="799465" cy="799465"/>
          </a:xfrm>
          <a:custGeom>
            <a:avLst/>
            <a:gdLst/>
            <a:ahLst/>
            <a:cxnLst/>
            <a:rect l="l" t="t" r="r" b="b"/>
            <a:pathLst>
              <a:path w="799465" h="799464">
                <a:moveTo>
                  <a:pt x="517448" y="374802"/>
                </a:moveTo>
                <a:lnTo>
                  <a:pt x="511314" y="333387"/>
                </a:lnTo>
                <a:lnTo>
                  <a:pt x="493407" y="295554"/>
                </a:lnTo>
                <a:lnTo>
                  <a:pt x="465302" y="264528"/>
                </a:lnTo>
                <a:lnTo>
                  <a:pt x="429387" y="243014"/>
                </a:lnTo>
                <a:lnTo>
                  <a:pt x="388785" y="232829"/>
                </a:lnTo>
                <a:lnTo>
                  <a:pt x="374802" y="232156"/>
                </a:lnTo>
                <a:lnTo>
                  <a:pt x="367792" y="232321"/>
                </a:lnTo>
                <a:lnTo>
                  <a:pt x="326745" y="240487"/>
                </a:lnTo>
                <a:lnTo>
                  <a:pt x="289814" y="260223"/>
                </a:lnTo>
                <a:lnTo>
                  <a:pt x="260223" y="289814"/>
                </a:lnTo>
                <a:lnTo>
                  <a:pt x="240474" y="326758"/>
                </a:lnTo>
                <a:lnTo>
                  <a:pt x="232321" y="367792"/>
                </a:lnTo>
                <a:lnTo>
                  <a:pt x="232143" y="374802"/>
                </a:lnTo>
                <a:lnTo>
                  <a:pt x="232321" y="381812"/>
                </a:lnTo>
                <a:lnTo>
                  <a:pt x="240474" y="422859"/>
                </a:lnTo>
                <a:lnTo>
                  <a:pt x="260223" y="459790"/>
                </a:lnTo>
                <a:lnTo>
                  <a:pt x="289814" y="489381"/>
                </a:lnTo>
                <a:lnTo>
                  <a:pt x="326745" y="509117"/>
                </a:lnTo>
                <a:lnTo>
                  <a:pt x="367792" y="517283"/>
                </a:lnTo>
                <a:lnTo>
                  <a:pt x="374802" y="517461"/>
                </a:lnTo>
                <a:lnTo>
                  <a:pt x="381812" y="517283"/>
                </a:lnTo>
                <a:lnTo>
                  <a:pt x="422846" y="509117"/>
                </a:lnTo>
                <a:lnTo>
                  <a:pt x="459790" y="489381"/>
                </a:lnTo>
                <a:lnTo>
                  <a:pt x="489381" y="459790"/>
                </a:lnTo>
                <a:lnTo>
                  <a:pt x="509117" y="422859"/>
                </a:lnTo>
                <a:lnTo>
                  <a:pt x="517283" y="381812"/>
                </a:lnTo>
                <a:lnTo>
                  <a:pt x="517448" y="374802"/>
                </a:lnTo>
                <a:close/>
              </a:path>
              <a:path w="799465" h="799464">
                <a:moveTo>
                  <a:pt x="799058" y="399529"/>
                </a:moveTo>
                <a:lnTo>
                  <a:pt x="796366" y="352933"/>
                </a:lnTo>
                <a:lnTo>
                  <a:pt x="788504" y="307924"/>
                </a:lnTo>
                <a:lnTo>
                  <a:pt x="775766" y="264782"/>
                </a:lnTo>
                <a:lnTo>
                  <a:pt x="758444" y="223824"/>
                </a:lnTo>
                <a:lnTo>
                  <a:pt x="736854" y="185343"/>
                </a:lnTo>
                <a:lnTo>
                  <a:pt x="715899" y="156095"/>
                </a:lnTo>
                <a:lnTo>
                  <a:pt x="711288" y="149644"/>
                </a:lnTo>
                <a:lnTo>
                  <a:pt x="682040" y="117017"/>
                </a:lnTo>
                <a:lnTo>
                  <a:pt x="649414" y="87769"/>
                </a:lnTo>
                <a:lnTo>
                  <a:pt x="642988" y="83172"/>
                </a:lnTo>
                <a:lnTo>
                  <a:pt x="642988" y="604951"/>
                </a:lnTo>
                <a:lnTo>
                  <a:pt x="640207" y="619264"/>
                </a:lnTo>
                <a:lnTo>
                  <a:pt x="631850" y="631850"/>
                </a:lnTo>
                <a:lnTo>
                  <a:pt x="619264" y="640207"/>
                </a:lnTo>
                <a:lnTo>
                  <a:pt x="604951" y="642988"/>
                </a:lnTo>
                <a:lnTo>
                  <a:pt x="590638" y="640207"/>
                </a:lnTo>
                <a:lnTo>
                  <a:pt x="578053" y="631850"/>
                </a:lnTo>
                <a:lnTo>
                  <a:pt x="539737" y="593534"/>
                </a:lnTo>
                <a:lnTo>
                  <a:pt x="500214" y="554024"/>
                </a:lnTo>
                <a:lnTo>
                  <a:pt x="472274" y="570661"/>
                </a:lnTo>
                <a:lnTo>
                  <a:pt x="441845" y="583069"/>
                </a:lnTo>
                <a:lnTo>
                  <a:pt x="409333" y="590829"/>
                </a:lnTo>
                <a:lnTo>
                  <a:pt x="375132" y="593534"/>
                </a:lnTo>
                <a:lnTo>
                  <a:pt x="325577" y="587933"/>
                </a:lnTo>
                <a:lnTo>
                  <a:pt x="279933" y="571817"/>
                </a:lnTo>
                <a:lnTo>
                  <a:pt x="239496" y="546468"/>
                </a:lnTo>
                <a:lnTo>
                  <a:pt x="205587" y="513168"/>
                </a:lnTo>
                <a:lnTo>
                  <a:pt x="179514" y="473202"/>
                </a:lnTo>
                <a:lnTo>
                  <a:pt x="162572" y="427863"/>
                </a:lnTo>
                <a:lnTo>
                  <a:pt x="156095" y="378421"/>
                </a:lnTo>
                <a:lnTo>
                  <a:pt x="159994" y="333273"/>
                </a:lnTo>
                <a:lnTo>
                  <a:pt x="172593" y="291223"/>
                </a:lnTo>
                <a:lnTo>
                  <a:pt x="192951" y="253199"/>
                </a:lnTo>
                <a:lnTo>
                  <a:pt x="220129" y="220129"/>
                </a:lnTo>
                <a:lnTo>
                  <a:pt x="253199" y="192951"/>
                </a:lnTo>
                <a:lnTo>
                  <a:pt x="291223" y="172605"/>
                </a:lnTo>
                <a:lnTo>
                  <a:pt x="333273" y="160007"/>
                </a:lnTo>
                <a:lnTo>
                  <a:pt x="378421" y="156095"/>
                </a:lnTo>
                <a:lnTo>
                  <a:pt x="427863" y="162585"/>
                </a:lnTo>
                <a:lnTo>
                  <a:pt x="473202" y="179514"/>
                </a:lnTo>
                <a:lnTo>
                  <a:pt x="513168" y="205600"/>
                </a:lnTo>
                <a:lnTo>
                  <a:pt x="546455" y="239509"/>
                </a:lnTo>
                <a:lnTo>
                  <a:pt x="571804" y="279933"/>
                </a:lnTo>
                <a:lnTo>
                  <a:pt x="587933" y="325589"/>
                </a:lnTo>
                <a:lnTo>
                  <a:pt x="593534" y="375145"/>
                </a:lnTo>
                <a:lnTo>
                  <a:pt x="590829" y="409333"/>
                </a:lnTo>
                <a:lnTo>
                  <a:pt x="583069" y="441845"/>
                </a:lnTo>
                <a:lnTo>
                  <a:pt x="570661" y="472274"/>
                </a:lnTo>
                <a:lnTo>
                  <a:pt x="554012" y="500227"/>
                </a:lnTo>
                <a:lnTo>
                  <a:pt x="631850" y="578053"/>
                </a:lnTo>
                <a:lnTo>
                  <a:pt x="640207" y="590638"/>
                </a:lnTo>
                <a:lnTo>
                  <a:pt x="640245" y="590829"/>
                </a:lnTo>
                <a:lnTo>
                  <a:pt x="642988" y="604951"/>
                </a:lnTo>
                <a:lnTo>
                  <a:pt x="642988" y="83172"/>
                </a:lnTo>
                <a:lnTo>
                  <a:pt x="575233" y="40614"/>
                </a:lnTo>
                <a:lnTo>
                  <a:pt x="534276" y="23291"/>
                </a:lnTo>
                <a:lnTo>
                  <a:pt x="491134" y="10553"/>
                </a:lnTo>
                <a:lnTo>
                  <a:pt x="446125" y="2692"/>
                </a:lnTo>
                <a:lnTo>
                  <a:pt x="399529" y="0"/>
                </a:lnTo>
                <a:lnTo>
                  <a:pt x="352933" y="2692"/>
                </a:lnTo>
                <a:lnTo>
                  <a:pt x="307924" y="10553"/>
                </a:lnTo>
                <a:lnTo>
                  <a:pt x="264782" y="23291"/>
                </a:lnTo>
                <a:lnTo>
                  <a:pt x="223824" y="40614"/>
                </a:lnTo>
                <a:lnTo>
                  <a:pt x="185343" y="62204"/>
                </a:lnTo>
                <a:lnTo>
                  <a:pt x="149644" y="87769"/>
                </a:lnTo>
                <a:lnTo>
                  <a:pt x="117017" y="117017"/>
                </a:lnTo>
                <a:lnTo>
                  <a:pt x="87769" y="149644"/>
                </a:lnTo>
                <a:lnTo>
                  <a:pt x="62204" y="185343"/>
                </a:lnTo>
                <a:lnTo>
                  <a:pt x="40601" y="223824"/>
                </a:lnTo>
                <a:lnTo>
                  <a:pt x="23291" y="264782"/>
                </a:lnTo>
                <a:lnTo>
                  <a:pt x="10553" y="307924"/>
                </a:lnTo>
                <a:lnTo>
                  <a:pt x="2679" y="352933"/>
                </a:lnTo>
                <a:lnTo>
                  <a:pt x="0" y="399529"/>
                </a:lnTo>
                <a:lnTo>
                  <a:pt x="2679" y="446125"/>
                </a:lnTo>
                <a:lnTo>
                  <a:pt x="10553" y="491134"/>
                </a:lnTo>
                <a:lnTo>
                  <a:pt x="23291" y="534276"/>
                </a:lnTo>
                <a:lnTo>
                  <a:pt x="40601" y="575233"/>
                </a:lnTo>
                <a:lnTo>
                  <a:pt x="62204" y="613714"/>
                </a:lnTo>
                <a:lnTo>
                  <a:pt x="87769" y="649414"/>
                </a:lnTo>
                <a:lnTo>
                  <a:pt x="117017" y="682040"/>
                </a:lnTo>
                <a:lnTo>
                  <a:pt x="149644" y="711288"/>
                </a:lnTo>
                <a:lnTo>
                  <a:pt x="185343" y="736854"/>
                </a:lnTo>
                <a:lnTo>
                  <a:pt x="223824" y="758456"/>
                </a:lnTo>
                <a:lnTo>
                  <a:pt x="264782" y="775766"/>
                </a:lnTo>
                <a:lnTo>
                  <a:pt x="307924" y="788504"/>
                </a:lnTo>
                <a:lnTo>
                  <a:pt x="352933" y="796366"/>
                </a:lnTo>
                <a:lnTo>
                  <a:pt x="399529" y="799058"/>
                </a:lnTo>
                <a:lnTo>
                  <a:pt x="446125" y="796366"/>
                </a:lnTo>
                <a:lnTo>
                  <a:pt x="491134" y="788504"/>
                </a:lnTo>
                <a:lnTo>
                  <a:pt x="534276" y="775766"/>
                </a:lnTo>
                <a:lnTo>
                  <a:pt x="575233" y="758456"/>
                </a:lnTo>
                <a:lnTo>
                  <a:pt x="613714" y="736854"/>
                </a:lnTo>
                <a:lnTo>
                  <a:pt x="649414" y="711288"/>
                </a:lnTo>
                <a:lnTo>
                  <a:pt x="682040" y="682040"/>
                </a:lnTo>
                <a:lnTo>
                  <a:pt x="711288" y="649414"/>
                </a:lnTo>
                <a:lnTo>
                  <a:pt x="715886" y="642988"/>
                </a:lnTo>
                <a:lnTo>
                  <a:pt x="736854" y="613714"/>
                </a:lnTo>
                <a:lnTo>
                  <a:pt x="758444" y="575233"/>
                </a:lnTo>
                <a:lnTo>
                  <a:pt x="775766" y="534276"/>
                </a:lnTo>
                <a:lnTo>
                  <a:pt x="788504" y="491134"/>
                </a:lnTo>
                <a:lnTo>
                  <a:pt x="796366" y="446125"/>
                </a:lnTo>
                <a:lnTo>
                  <a:pt x="799058" y="3995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1305503" y="4608934"/>
            <a:ext cx="799465" cy="799465"/>
            <a:chOff x="8744461" y="4805133"/>
            <a:chExt cx="799465" cy="799465"/>
          </a:xfrm>
        </p:grpSpPr>
        <p:sp>
          <p:nvSpPr>
            <p:cNvPr id="14" name="object 14"/>
            <p:cNvSpPr/>
            <p:nvPr/>
          </p:nvSpPr>
          <p:spPr>
            <a:xfrm>
              <a:off x="8744461" y="4805133"/>
              <a:ext cx="799465" cy="799465"/>
            </a:xfrm>
            <a:custGeom>
              <a:avLst/>
              <a:gdLst/>
              <a:ahLst/>
              <a:cxnLst/>
              <a:rect l="l" t="t" r="r" b="b"/>
              <a:pathLst>
                <a:path w="799465" h="799464">
                  <a:moveTo>
                    <a:pt x="399529" y="799058"/>
                  </a:moveTo>
                  <a:lnTo>
                    <a:pt x="360368" y="797134"/>
                  </a:lnTo>
                  <a:lnTo>
                    <a:pt x="321584" y="791381"/>
                  </a:lnTo>
                  <a:lnTo>
                    <a:pt x="283551" y="781854"/>
                  </a:lnTo>
                  <a:lnTo>
                    <a:pt x="246635" y="768645"/>
                  </a:lnTo>
                  <a:lnTo>
                    <a:pt x="211192" y="751882"/>
                  </a:lnTo>
                  <a:lnTo>
                    <a:pt x="177562" y="731725"/>
                  </a:lnTo>
                  <a:lnTo>
                    <a:pt x="146070" y="708369"/>
                  </a:lnTo>
                  <a:lnTo>
                    <a:pt x="117019" y="682038"/>
                  </a:lnTo>
                  <a:lnTo>
                    <a:pt x="90688" y="652987"/>
                  </a:lnTo>
                  <a:lnTo>
                    <a:pt x="67332" y="621495"/>
                  </a:lnTo>
                  <a:lnTo>
                    <a:pt x="47175" y="587865"/>
                  </a:lnTo>
                  <a:lnTo>
                    <a:pt x="30412" y="552422"/>
                  </a:lnTo>
                  <a:lnTo>
                    <a:pt x="17203" y="515506"/>
                  </a:lnTo>
                  <a:lnTo>
                    <a:pt x="7676" y="477473"/>
                  </a:lnTo>
                  <a:lnTo>
                    <a:pt x="1923" y="438689"/>
                  </a:lnTo>
                  <a:lnTo>
                    <a:pt x="0" y="399529"/>
                  </a:lnTo>
                  <a:lnTo>
                    <a:pt x="120" y="389721"/>
                  </a:lnTo>
                  <a:lnTo>
                    <a:pt x="3004" y="350619"/>
                  </a:lnTo>
                  <a:lnTo>
                    <a:pt x="9708" y="311988"/>
                  </a:lnTo>
                  <a:lnTo>
                    <a:pt x="20165" y="274201"/>
                  </a:lnTo>
                  <a:lnTo>
                    <a:pt x="34276" y="237620"/>
                  </a:lnTo>
                  <a:lnTo>
                    <a:pt x="51905" y="202599"/>
                  </a:lnTo>
                  <a:lnTo>
                    <a:pt x="72881" y="169474"/>
                  </a:lnTo>
                  <a:lnTo>
                    <a:pt x="97003" y="138565"/>
                  </a:lnTo>
                  <a:lnTo>
                    <a:pt x="124039" y="110169"/>
                  </a:lnTo>
                  <a:lnTo>
                    <a:pt x="153728" y="84559"/>
                  </a:lnTo>
                  <a:lnTo>
                    <a:pt x="185784" y="61983"/>
                  </a:lnTo>
                  <a:lnTo>
                    <a:pt x="219898" y="42658"/>
                  </a:lnTo>
                  <a:lnTo>
                    <a:pt x="255743" y="26770"/>
                  </a:lnTo>
                  <a:lnTo>
                    <a:pt x="292972" y="14471"/>
                  </a:lnTo>
                  <a:lnTo>
                    <a:pt x="331227" y="5881"/>
                  </a:lnTo>
                  <a:lnTo>
                    <a:pt x="370140" y="1082"/>
                  </a:lnTo>
                  <a:lnTo>
                    <a:pt x="399529" y="0"/>
                  </a:lnTo>
                  <a:lnTo>
                    <a:pt x="409336" y="120"/>
                  </a:lnTo>
                  <a:lnTo>
                    <a:pt x="448438" y="3004"/>
                  </a:lnTo>
                  <a:lnTo>
                    <a:pt x="487069" y="9708"/>
                  </a:lnTo>
                  <a:lnTo>
                    <a:pt x="524856" y="20165"/>
                  </a:lnTo>
                  <a:lnTo>
                    <a:pt x="561437" y="34276"/>
                  </a:lnTo>
                  <a:lnTo>
                    <a:pt x="596458" y="51905"/>
                  </a:lnTo>
                  <a:lnTo>
                    <a:pt x="629583" y="72881"/>
                  </a:lnTo>
                  <a:lnTo>
                    <a:pt x="660492" y="97003"/>
                  </a:lnTo>
                  <a:lnTo>
                    <a:pt x="688888" y="124039"/>
                  </a:lnTo>
                  <a:lnTo>
                    <a:pt x="714498" y="153728"/>
                  </a:lnTo>
                  <a:lnTo>
                    <a:pt x="737074" y="185784"/>
                  </a:lnTo>
                  <a:lnTo>
                    <a:pt x="756399" y="219898"/>
                  </a:lnTo>
                  <a:lnTo>
                    <a:pt x="772288" y="255743"/>
                  </a:lnTo>
                  <a:lnTo>
                    <a:pt x="784586" y="292972"/>
                  </a:lnTo>
                  <a:lnTo>
                    <a:pt x="793176" y="331227"/>
                  </a:lnTo>
                  <a:lnTo>
                    <a:pt x="797976" y="370140"/>
                  </a:lnTo>
                  <a:lnTo>
                    <a:pt x="799058" y="399529"/>
                  </a:lnTo>
                  <a:lnTo>
                    <a:pt x="798937" y="409336"/>
                  </a:lnTo>
                  <a:lnTo>
                    <a:pt x="796053" y="448438"/>
                  </a:lnTo>
                  <a:lnTo>
                    <a:pt x="789349" y="487069"/>
                  </a:lnTo>
                  <a:lnTo>
                    <a:pt x="778892" y="524856"/>
                  </a:lnTo>
                  <a:lnTo>
                    <a:pt x="764781" y="561437"/>
                  </a:lnTo>
                  <a:lnTo>
                    <a:pt x="747152" y="596458"/>
                  </a:lnTo>
                  <a:lnTo>
                    <a:pt x="726176" y="629583"/>
                  </a:lnTo>
                  <a:lnTo>
                    <a:pt x="702054" y="660492"/>
                  </a:lnTo>
                  <a:lnTo>
                    <a:pt x="675018" y="688888"/>
                  </a:lnTo>
                  <a:lnTo>
                    <a:pt x="645329" y="714498"/>
                  </a:lnTo>
                  <a:lnTo>
                    <a:pt x="613273" y="737074"/>
                  </a:lnTo>
                  <a:lnTo>
                    <a:pt x="579159" y="756399"/>
                  </a:lnTo>
                  <a:lnTo>
                    <a:pt x="543314" y="772288"/>
                  </a:lnTo>
                  <a:lnTo>
                    <a:pt x="506085" y="784586"/>
                  </a:lnTo>
                  <a:lnTo>
                    <a:pt x="467830" y="793176"/>
                  </a:lnTo>
                  <a:lnTo>
                    <a:pt x="428917" y="797976"/>
                  </a:lnTo>
                  <a:lnTo>
                    <a:pt x="399529" y="7990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894285" y="4954957"/>
              <a:ext cx="499745" cy="499745"/>
            </a:xfrm>
            <a:custGeom>
              <a:avLst/>
              <a:gdLst/>
              <a:ahLst/>
              <a:cxnLst/>
              <a:rect l="l" t="t" r="r" b="b"/>
              <a:pathLst>
                <a:path w="499745" h="499745">
                  <a:moveTo>
                    <a:pt x="249705" y="499411"/>
                  </a:moveTo>
                  <a:lnTo>
                    <a:pt x="200610" y="494616"/>
                  </a:lnTo>
                  <a:lnTo>
                    <a:pt x="154095" y="480528"/>
                  </a:lnTo>
                  <a:lnTo>
                    <a:pt x="111243" y="457598"/>
                  </a:lnTo>
                  <a:lnTo>
                    <a:pt x="73137" y="426274"/>
                  </a:lnTo>
                  <a:lnTo>
                    <a:pt x="41812" y="388167"/>
                  </a:lnTo>
                  <a:lnTo>
                    <a:pt x="18882" y="345315"/>
                  </a:lnTo>
                  <a:lnTo>
                    <a:pt x="4795" y="298800"/>
                  </a:lnTo>
                  <a:lnTo>
                    <a:pt x="0" y="249705"/>
                  </a:lnTo>
                  <a:lnTo>
                    <a:pt x="4795" y="200610"/>
                  </a:lnTo>
                  <a:lnTo>
                    <a:pt x="18882" y="154095"/>
                  </a:lnTo>
                  <a:lnTo>
                    <a:pt x="41812" y="111243"/>
                  </a:lnTo>
                  <a:lnTo>
                    <a:pt x="73137" y="73137"/>
                  </a:lnTo>
                  <a:lnTo>
                    <a:pt x="111243" y="41812"/>
                  </a:lnTo>
                  <a:lnTo>
                    <a:pt x="154095" y="18882"/>
                  </a:lnTo>
                  <a:lnTo>
                    <a:pt x="200610" y="4795"/>
                  </a:lnTo>
                  <a:lnTo>
                    <a:pt x="249705" y="0"/>
                  </a:lnTo>
                  <a:lnTo>
                    <a:pt x="298800" y="4795"/>
                  </a:lnTo>
                  <a:lnTo>
                    <a:pt x="345315" y="18882"/>
                  </a:lnTo>
                  <a:lnTo>
                    <a:pt x="366424" y="30177"/>
                  </a:lnTo>
                  <a:lnTo>
                    <a:pt x="235896" y="30177"/>
                  </a:lnTo>
                  <a:lnTo>
                    <a:pt x="221997" y="37837"/>
                  </a:lnTo>
                  <a:lnTo>
                    <a:pt x="183050" y="37837"/>
                  </a:lnTo>
                  <a:lnTo>
                    <a:pt x="143639" y="54631"/>
                  </a:lnTo>
                  <a:lnTo>
                    <a:pt x="108597" y="78342"/>
                  </a:lnTo>
                  <a:lnTo>
                    <a:pt x="78737" y="108120"/>
                  </a:lnTo>
                  <a:lnTo>
                    <a:pt x="54932" y="143094"/>
                  </a:lnTo>
                  <a:lnTo>
                    <a:pt x="474642" y="143094"/>
                  </a:lnTo>
                  <a:lnTo>
                    <a:pt x="480528" y="154095"/>
                  </a:lnTo>
                  <a:lnTo>
                    <a:pt x="485561" y="170713"/>
                  </a:lnTo>
                  <a:lnTo>
                    <a:pt x="42149" y="170713"/>
                  </a:lnTo>
                  <a:lnTo>
                    <a:pt x="35922" y="189504"/>
                  </a:lnTo>
                  <a:lnTo>
                    <a:pt x="31367" y="208988"/>
                  </a:lnTo>
                  <a:lnTo>
                    <a:pt x="28570" y="229083"/>
                  </a:lnTo>
                  <a:lnTo>
                    <a:pt x="27618" y="249705"/>
                  </a:lnTo>
                  <a:lnTo>
                    <a:pt x="28491" y="269337"/>
                  </a:lnTo>
                  <a:lnTo>
                    <a:pt x="28504" y="269629"/>
                  </a:lnTo>
                  <a:lnTo>
                    <a:pt x="31059" y="288671"/>
                  </a:lnTo>
                  <a:lnTo>
                    <a:pt x="31112" y="289064"/>
                  </a:lnTo>
                  <a:lnTo>
                    <a:pt x="35297" y="307639"/>
                  </a:lnTo>
                  <a:lnTo>
                    <a:pt x="35364" y="307936"/>
                  </a:lnTo>
                  <a:lnTo>
                    <a:pt x="41185" y="326168"/>
                  </a:lnTo>
                  <a:lnTo>
                    <a:pt x="486327" y="326168"/>
                  </a:lnTo>
                  <a:lnTo>
                    <a:pt x="480528" y="345315"/>
                  </a:lnTo>
                  <a:lnTo>
                    <a:pt x="475995" y="353787"/>
                  </a:lnTo>
                  <a:lnTo>
                    <a:pt x="53569" y="353787"/>
                  </a:lnTo>
                  <a:lnTo>
                    <a:pt x="77383" y="389635"/>
                  </a:lnTo>
                  <a:lnTo>
                    <a:pt x="107502" y="420156"/>
                  </a:lnTo>
                  <a:lnTo>
                    <a:pt x="143010" y="444433"/>
                  </a:lnTo>
                  <a:lnTo>
                    <a:pt x="182992" y="461549"/>
                  </a:lnTo>
                  <a:lnTo>
                    <a:pt x="221952" y="461549"/>
                  </a:lnTo>
                  <a:lnTo>
                    <a:pt x="235896" y="469233"/>
                  </a:lnTo>
                  <a:lnTo>
                    <a:pt x="366424" y="469233"/>
                  </a:lnTo>
                  <a:lnTo>
                    <a:pt x="345315" y="480528"/>
                  </a:lnTo>
                  <a:lnTo>
                    <a:pt x="298800" y="494616"/>
                  </a:lnTo>
                  <a:lnTo>
                    <a:pt x="249705" y="499411"/>
                  </a:lnTo>
                  <a:close/>
                </a:path>
                <a:path w="499745" h="499745">
                  <a:moveTo>
                    <a:pt x="263515" y="143094"/>
                  </a:moveTo>
                  <a:lnTo>
                    <a:pt x="235896" y="143094"/>
                  </a:lnTo>
                  <a:lnTo>
                    <a:pt x="235896" y="30177"/>
                  </a:lnTo>
                  <a:lnTo>
                    <a:pt x="263515" y="30177"/>
                  </a:lnTo>
                  <a:lnTo>
                    <a:pt x="263515" y="143094"/>
                  </a:lnTo>
                  <a:close/>
                </a:path>
                <a:path w="499745" h="499745">
                  <a:moveTo>
                    <a:pt x="362101" y="143094"/>
                  </a:moveTo>
                  <a:lnTo>
                    <a:pt x="333747" y="143094"/>
                  </a:lnTo>
                  <a:lnTo>
                    <a:pt x="329826" y="128527"/>
                  </a:lnTo>
                  <a:lnTo>
                    <a:pt x="325391" y="114577"/>
                  </a:lnTo>
                  <a:lnTo>
                    <a:pt x="303460" y="67393"/>
                  </a:lnTo>
                  <a:lnTo>
                    <a:pt x="277413" y="37837"/>
                  </a:lnTo>
                  <a:lnTo>
                    <a:pt x="263515" y="30177"/>
                  </a:lnTo>
                  <a:lnTo>
                    <a:pt x="366424" y="30177"/>
                  </a:lnTo>
                  <a:lnTo>
                    <a:pt x="380739" y="37837"/>
                  </a:lnTo>
                  <a:lnTo>
                    <a:pt x="316400" y="37837"/>
                  </a:lnTo>
                  <a:lnTo>
                    <a:pt x="322738" y="46439"/>
                  </a:lnTo>
                  <a:lnTo>
                    <a:pt x="346576" y="92262"/>
                  </a:lnTo>
                  <a:lnTo>
                    <a:pt x="357619" y="125360"/>
                  </a:lnTo>
                  <a:lnTo>
                    <a:pt x="362101" y="143094"/>
                  </a:lnTo>
                  <a:close/>
                </a:path>
                <a:path w="499745" h="499745">
                  <a:moveTo>
                    <a:pt x="165664" y="143094"/>
                  </a:moveTo>
                  <a:lnTo>
                    <a:pt x="137309" y="143094"/>
                  </a:lnTo>
                  <a:lnTo>
                    <a:pt x="141791" y="125360"/>
                  </a:lnTo>
                  <a:lnTo>
                    <a:pt x="159367" y="77063"/>
                  </a:lnTo>
                  <a:lnTo>
                    <a:pt x="183010" y="37837"/>
                  </a:lnTo>
                  <a:lnTo>
                    <a:pt x="221997" y="37837"/>
                  </a:lnTo>
                  <a:lnTo>
                    <a:pt x="208583" y="50334"/>
                  </a:lnTo>
                  <a:lnTo>
                    <a:pt x="195950" y="67393"/>
                  </a:lnTo>
                  <a:lnTo>
                    <a:pt x="184396" y="88740"/>
                  </a:lnTo>
                  <a:lnTo>
                    <a:pt x="178960" y="101296"/>
                  </a:lnTo>
                  <a:lnTo>
                    <a:pt x="174019" y="114577"/>
                  </a:lnTo>
                  <a:lnTo>
                    <a:pt x="169584" y="128527"/>
                  </a:lnTo>
                  <a:lnTo>
                    <a:pt x="165664" y="143094"/>
                  </a:lnTo>
                  <a:close/>
                </a:path>
                <a:path w="499745" h="499745">
                  <a:moveTo>
                    <a:pt x="474642" y="143094"/>
                  </a:moveTo>
                  <a:lnTo>
                    <a:pt x="444479" y="143094"/>
                  </a:lnTo>
                  <a:lnTo>
                    <a:pt x="420673" y="108120"/>
                  </a:lnTo>
                  <a:lnTo>
                    <a:pt x="390813" y="78342"/>
                  </a:lnTo>
                  <a:lnTo>
                    <a:pt x="355771" y="54631"/>
                  </a:lnTo>
                  <a:lnTo>
                    <a:pt x="316360" y="37837"/>
                  </a:lnTo>
                  <a:lnTo>
                    <a:pt x="380739" y="37837"/>
                  </a:lnTo>
                  <a:lnTo>
                    <a:pt x="388167" y="41812"/>
                  </a:lnTo>
                  <a:lnTo>
                    <a:pt x="426274" y="73137"/>
                  </a:lnTo>
                  <a:lnTo>
                    <a:pt x="457598" y="111243"/>
                  </a:lnTo>
                  <a:lnTo>
                    <a:pt x="474642" y="143094"/>
                  </a:lnTo>
                  <a:close/>
                </a:path>
                <a:path w="499745" h="499745">
                  <a:moveTo>
                    <a:pt x="159509" y="326168"/>
                  </a:moveTo>
                  <a:lnTo>
                    <a:pt x="131561" y="326168"/>
                  </a:lnTo>
                  <a:lnTo>
                    <a:pt x="129117" y="307936"/>
                  </a:lnTo>
                  <a:lnTo>
                    <a:pt x="127323" y="289064"/>
                  </a:lnTo>
                  <a:lnTo>
                    <a:pt x="127286" y="288671"/>
                  </a:lnTo>
                  <a:lnTo>
                    <a:pt x="126218" y="269629"/>
                  </a:lnTo>
                  <a:lnTo>
                    <a:pt x="125837" y="249705"/>
                  </a:lnTo>
                  <a:lnTo>
                    <a:pt x="126234" y="229293"/>
                  </a:lnTo>
                  <a:lnTo>
                    <a:pt x="127391" y="209412"/>
                  </a:lnTo>
                  <a:lnTo>
                    <a:pt x="129326" y="189708"/>
                  </a:lnTo>
                  <a:lnTo>
                    <a:pt x="131967" y="170713"/>
                  </a:lnTo>
                  <a:lnTo>
                    <a:pt x="159938" y="170713"/>
                  </a:lnTo>
                  <a:lnTo>
                    <a:pt x="157160" y="189504"/>
                  </a:lnTo>
                  <a:lnTo>
                    <a:pt x="155129" y="208988"/>
                  </a:lnTo>
                  <a:lnTo>
                    <a:pt x="153883" y="229083"/>
                  </a:lnTo>
                  <a:lnTo>
                    <a:pt x="153455" y="249705"/>
                  </a:lnTo>
                  <a:lnTo>
                    <a:pt x="153840" y="269337"/>
                  </a:lnTo>
                  <a:lnTo>
                    <a:pt x="154982" y="288671"/>
                  </a:lnTo>
                  <a:lnTo>
                    <a:pt x="156874" y="307639"/>
                  </a:lnTo>
                  <a:lnTo>
                    <a:pt x="159509" y="326168"/>
                  </a:lnTo>
                  <a:close/>
                </a:path>
                <a:path w="499745" h="499745">
                  <a:moveTo>
                    <a:pt x="263515" y="326168"/>
                  </a:moveTo>
                  <a:lnTo>
                    <a:pt x="235896" y="326168"/>
                  </a:lnTo>
                  <a:lnTo>
                    <a:pt x="235896" y="170713"/>
                  </a:lnTo>
                  <a:lnTo>
                    <a:pt x="263515" y="170713"/>
                  </a:lnTo>
                  <a:lnTo>
                    <a:pt x="263515" y="326168"/>
                  </a:lnTo>
                  <a:close/>
                </a:path>
                <a:path w="499745" h="499745">
                  <a:moveTo>
                    <a:pt x="367849" y="326168"/>
                  </a:moveTo>
                  <a:lnTo>
                    <a:pt x="339901" y="326168"/>
                  </a:lnTo>
                  <a:lnTo>
                    <a:pt x="342499" y="307936"/>
                  </a:lnTo>
                  <a:lnTo>
                    <a:pt x="344395" y="289064"/>
                  </a:lnTo>
                  <a:lnTo>
                    <a:pt x="345557" y="269629"/>
                  </a:lnTo>
                  <a:lnTo>
                    <a:pt x="345955" y="249705"/>
                  </a:lnTo>
                  <a:lnTo>
                    <a:pt x="345541" y="229293"/>
                  </a:lnTo>
                  <a:lnTo>
                    <a:pt x="344319" y="209412"/>
                  </a:lnTo>
                  <a:lnTo>
                    <a:pt x="342281" y="189708"/>
                  </a:lnTo>
                  <a:lnTo>
                    <a:pt x="339472" y="170713"/>
                  </a:lnTo>
                  <a:lnTo>
                    <a:pt x="367443" y="170713"/>
                  </a:lnTo>
                  <a:lnTo>
                    <a:pt x="371978" y="208988"/>
                  </a:lnTo>
                  <a:lnTo>
                    <a:pt x="373574" y="249705"/>
                  </a:lnTo>
                  <a:lnTo>
                    <a:pt x="373209" y="269337"/>
                  </a:lnTo>
                  <a:lnTo>
                    <a:pt x="372124" y="288671"/>
                  </a:lnTo>
                  <a:lnTo>
                    <a:pt x="370333" y="307639"/>
                  </a:lnTo>
                  <a:lnTo>
                    <a:pt x="367849" y="326168"/>
                  </a:lnTo>
                  <a:close/>
                </a:path>
                <a:path w="499745" h="499745">
                  <a:moveTo>
                    <a:pt x="486327" y="326168"/>
                  </a:moveTo>
                  <a:lnTo>
                    <a:pt x="458225" y="326168"/>
                  </a:lnTo>
                  <a:lnTo>
                    <a:pt x="464046" y="307936"/>
                  </a:lnTo>
                  <a:lnTo>
                    <a:pt x="468299" y="289064"/>
                  </a:lnTo>
                  <a:lnTo>
                    <a:pt x="470906" y="269629"/>
                  </a:lnTo>
                  <a:lnTo>
                    <a:pt x="471792" y="249705"/>
                  </a:lnTo>
                  <a:lnTo>
                    <a:pt x="470850" y="229293"/>
                  </a:lnTo>
                  <a:lnTo>
                    <a:pt x="470840" y="229083"/>
                  </a:lnTo>
                  <a:lnTo>
                    <a:pt x="468102" y="209412"/>
                  </a:lnTo>
                  <a:lnTo>
                    <a:pt x="468043" y="208988"/>
                  </a:lnTo>
                  <a:lnTo>
                    <a:pt x="463536" y="189708"/>
                  </a:lnTo>
                  <a:lnTo>
                    <a:pt x="463488" y="189504"/>
                  </a:lnTo>
                  <a:lnTo>
                    <a:pt x="457262" y="170713"/>
                  </a:lnTo>
                  <a:lnTo>
                    <a:pt x="485561" y="170713"/>
                  </a:lnTo>
                  <a:lnTo>
                    <a:pt x="494615" y="200610"/>
                  </a:lnTo>
                  <a:lnTo>
                    <a:pt x="499411" y="249705"/>
                  </a:lnTo>
                  <a:lnTo>
                    <a:pt x="494615" y="298800"/>
                  </a:lnTo>
                  <a:lnTo>
                    <a:pt x="486327" y="326168"/>
                  </a:lnTo>
                  <a:close/>
                </a:path>
                <a:path w="499745" h="499745">
                  <a:moveTo>
                    <a:pt x="221970" y="461549"/>
                  </a:moveTo>
                  <a:lnTo>
                    <a:pt x="182992" y="461549"/>
                  </a:lnTo>
                  <a:lnTo>
                    <a:pt x="176673" y="452971"/>
                  </a:lnTo>
                  <a:lnTo>
                    <a:pt x="152617" y="406600"/>
                  </a:lnTo>
                  <a:lnTo>
                    <a:pt x="136731" y="353787"/>
                  </a:lnTo>
                  <a:lnTo>
                    <a:pt x="165053" y="353787"/>
                  </a:lnTo>
                  <a:lnTo>
                    <a:pt x="169059" y="369061"/>
                  </a:lnTo>
                  <a:lnTo>
                    <a:pt x="173625" y="383675"/>
                  </a:lnTo>
                  <a:lnTo>
                    <a:pt x="178741" y="397565"/>
                  </a:lnTo>
                  <a:lnTo>
                    <a:pt x="184396" y="410670"/>
                  </a:lnTo>
                  <a:lnTo>
                    <a:pt x="195950" y="432017"/>
                  </a:lnTo>
                  <a:lnTo>
                    <a:pt x="208583" y="449076"/>
                  </a:lnTo>
                  <a:lnTo>
                    <a:pt x="221970" y="461549"/>
                  </a:lnTo>
                  <a:close/>
                </a:path>
                <a:path w="499745" h="499745">
                  <a:moveTo>
                    <a:pt x="263515" y="469233"/>
                  </a:moveTo>
                  <a:lnTo>
                    <a:pt x="235896" y="469233"/>
                  </a:lnTo>
                  <a:lnTo>
                    <a:pt x="235896" y="353787"/>
                  </a:lnTo>
                  <a:lnTo>
                    <a:pt x="263515" y="353787"/>
                  </a:lnTo>
                  <a:lnTo>
                    <a:pt x="263515" y="469233"/>
                  </a:lnTo>
                  <a:close/>
                </a:path>
                <a:path w="499745" h="499745">
                  <a:moveTo>
                    <a:pt x="366424" y="469233"/>
                  </a:moveTo>
                  <a:lnTo>
                    <a:pt x="263515" y="469233"/>
                  </a:lnTo>
                  <a:lnTo>
                    <a:pt x="277440" y="461549"/>
                  </a:lnTo>
                  <a:lnTo>
                    <a:pt x="290827" y="449076"/>
                  </a:lnTo>
                  <a:lnTo>
                    <a:pt x="315014" y="410670"/>
                  </a:lnTo>
                  <a:lnTo>
                    <a:pt x="330351" y="369061"/>
                  </a:lnTo>
                  <a:lnTo>
                    <a:pt x="334357" y="353787"/>
                  </a:lnTo>
                  <a:lnTo>
                    <a:pt x="362679" y="353787"/>
                  </a:lnTo>
                  <a:lnTo>
                    <a:pt x="346794" y="406600"/>
                  </a:lnTo>
                  <a:lnTo>
                    <a:pt x="328793" y="443571"/>
                  </a:lnTo>
                  <a:lnTo>
                    <a:pt x="316419" y="461549"/>
                  </a:lnTo>
                  <a:lnTo>
                    <a:pt x="380785" y="461549"/>
                  </a:lnTo>
                  <a:lnTo>
                    <a:pt x="366424" y="469233"/>
                  </a:lnTo>
                  <a:close/>
                </a:path>
                <a:path w="499745" h="499745">
                  <a:moveTo>
                    <a:pt x="380785" y="461549"/>
                  </a:moveTo>
                  <a:lnTo>
                    <a:pt x="316419" y="461549"/>
                  </a:lnTo>
                  <a:lnTo>
                    <a:pt x="356400" y="444433"/>
                  </a:lnTo>
                  <a:lnTo>
                    <a:pt x="391908" y="420156"/>
                  </a:lnTo>
                  <a:lnTo>
                    <a:pt x="422028" y="389635"/>
                  </a:lnTo>
                  <a:lnTo>
                    <a:pt x="445842" y="353787"/>
                  </a:lnTo>
                  <a:lnTo>
                    <a:pt x="475995" y="353787"/>
                  </a:lnTo>
                  <a:lnTo>
                    <a:pt x="457598" y="388167"/>
                  </a:lnTo>
                  <a:lnTo>
                    <a:pt x="426274" y="426274"/>
                  </a:lnTo>
                  <a:lnTo>
                    <a:pt x="388167" y="457598"/>
                  </a:lnTo>
                  <a:lnTo>
                    <a:pt x="380785" y="461549"/>
                  </a:lnTo>
                  <a:close/>
                </a:path>
              </a:pathLst>
            </a:custGeom>
            <a:solidFill>
              <a:srgbClr val="6F77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1251008" y="6794258"/>
            <a:ext cx="799465" cy="799465"/>
            <a:chOff x="8744461" y="7156784"/>
            <a:chExt cx="799465" cy="799465"/>
          </a:xfrm>
        </p:grpSpPr>
        <p:sp>
          <p:nvSpPr>
            <p:cNvPr id="17" name="object 17"/>
            <p:cNvSpPr/>
            <p:nvPr/>
          </p:nvSpPr>
          <p:spPr>
            <a:xfrm>
              <a:off x="8744461" y="7156784"/>
              <a:ext cx="799465" cy="799465"/>
            </a:xfrm>
            <a:custGeom>
              <a:avLst/>
              <a:gdLst/>
              <a:ahLst/>
              <a:cxnLst/>
              <a:rect l="l" t="t" r="r" b="b"/>
              <a:pathLst>
                <a:path w="799465" h="799465">
                  <a:moveTo>
                    <a:pt x="399529" y="799058"/>
                  </a:moveTo>
                  <a:lnTo>
                    <a:pt x="360368" y="797134"/>
                  </a:lnTo>
                  <a:lnTo>
                    <a:pt x="321584" y="791381"/>
                  </a:lnTo>
                  <a:lnTo>
                    <a:pt x="283551" y="781854"/>
                  </a:lnTo>
                  <a:lnTo>
                    <a:pt x="246635" y="768645"/>
                  </a:lnTo>
                  <a:lnTo>
                    <a:pt x="211192" y="751882"/>
                  </a:lnTo>
                  <a:lnTo>
                    <a:pt x="177562" y="731725"/>
                  </a:lnTo>
                  <a:lnTo>
                    <a:pt x="146070" y="708369"/>
                  </a:lnTo>
                  <a:lnTo>
                    <a:pt x="117019" y="682038"/>
                  </a:lnTo>
                  <a:lnTo>
                    <a:pt x="90688" y="652987"/>
                  </a:lnTo>
                  <a:lnTo>
                    <a:pt x="67332" y="621495"/>
                  </a:lnTo>
                  <a:lnTo>
                    <a:pt x="47175" y="587865"/>
                  </a:lnTo>
                  <a:lnTo>
                    <a:pt x="30412" y="552422"/>
                  </a:lnTo>
                  <a:lnTo>
                    <a:pt x="17203" y="515506"/>
                  </a:lnTo>
                  <a:lnTo>
                    <a:pt x="7676" y="477473"/>
                  </a:lnTo>
                  <a:lnTo>
                    <a:pt x="1923" y="438689"/>
                  </a:lnTo>
                  <a:lnTo>
                    <a:pt x="0" y="399529"/>
                  </a:lnTo>
                  <a:lnTo>
                    <a:pt x="120" y="389721"/>
                  </a:lnTo>
                  <a:lnTo>
                    <a:pt x="3004" y="350619"/>
                  </a:lnTo>
                  <a:lnTo>
                    <a:pt x="9708" y="311988"/>
                  </a:lnTo>
                  <a:lnTo>
                    <a:pt x="20165" y="274201"/>
                  </a:lnTo>
                  <a:lnTo>
                    <a:pt x="34276" y="237620"/>
                  </a:lnTo>
                  <a:lnTo>
                    <a:pt x="51905" y="202599"/>
                  </a:lnTo>
                  <a:lnTo>
                    <a:pt x="72881" y="169474"/>
                  </a:lnTo>
                  <a:lnTo>
                    <a:pt x="97003" y="138565"/>
                  </a:lnTo>
                  <a:lnTo>
                    <a:pt x="124039" y="110169"/>
                  </a:lnTo>
                  <a:lnTo>
                    <a:pt x="153728" y="84559"/>
                  </a:lnTo>
                  <a:lnTo>
                    <a:pt x="185784" y="61983"/>
                  </a:lnTo>
                  <a:lnTo>
                    <a:pt x="219898" y="42658"/>
                  </a:lnTo>
                  <a:lnTo>
                    <a:pt x="255743" y="26770"/>
                  </a:lnTo>
                  <a:lnTo>
                    <a:pt x="292972" y="14471"/>
                  </a:lnTo>
                  <a:lnTo>
                    <a:pt x="331227" y="5881"/>
                  </a:lnTo>
                  <a:lnTo>
                    <a:pt x="370140" y="1082"/>
                  </a:lnTo>
                  <a:lnTo>
                    <a:pt x="399529" y="0"/>
                  </a:lnTo>
                  <a:lnTo>
                    <a:pt x="409336" y="120"/>
                  </a:lnTo>
                  <a:lnTo>
                    <a:pt x="448438" y="3004"/>
                  </a:lnTo>
                  <a:lnTo>
                    <a:pt x="487069" y="9708"/>
                  </a:lnTo>
                  <a:lnTo>
                    <a:pt x="524856" y="20165"/>
                  </a:lnTo>
                  <a:lnTo>
                    <a:pt x="561437" y="34276"/>
                  </a:lnTo>
                  <a:lnTo>
                    <a:pt x="596458" y="51905"/>
                  </a:lnTo>
                  <a:lnTo>
                    <a:pt x="629583" y="72881"/>
                  </a:lnTo>
                  <a:lnTo>
                    <a:pt x="660493" y="97003"/>
                  </a:lnTo>
                  <a:lnTo>
                    <a:pt x="688889" y="124039"/>
                  </a:lnTo>
                  <a:lnTo>
                    <a:pt x="714498" y="153728"/>
                  </a:lnTo>
                  <a:lnTo>
                    <a:pt x="737074" y="185784"/>
                  </a:lnTo>
                  <a:lnTo>
                    <a:pt x="756399" y="219898"/>
                  </a:lnTo>
                  <a:lnTo>
                    <a:pt x="772288" y="255743"/>
                  </a:lnTo>
                  <a:lnTo>
                    <a:pt x="784586" y="292972"/>
                  </a:lnTo>
                  <a:lnTo>
                    <a:pt x="793176" y="331227"/>
                  </a:lnTo>
                  <a:lnTo>
                    <a:pt x="797976" y="370140"/>
                  </a:lnTo>
                  <a:lnTo>
                    <a:pt x="799058" y="399529"/>
                  </a:lnTo>
                  <a:lnTo>
                    <a:pt x="798937" y="409337"/>
                  </a:lnTo>
                  <a:lnTo>
                    <a:pt x="796053" y="448438"/>
                  </a:lnTo>
                  <a:lnTo>
                    <a:pt x="789349" y="487069"/>
                  </a:lnTo>
                  <a:lnTo>
                    <a:pt x="778892" y="524856"/>
                  </a:lnTo>
                  <a:lnTo>
                    <a:pt x="764781" y="561437"/>
                  </a:lnTo>
                  <a:lnTo>
                    <a:pt x="747152" y="596458"/>
                  </a:lnTo>
                  <a:lnTo>
                    <a:pt x="726176" y="629583"/>
                  </a:lnTo>
                  <a:lnTo>
                    <a:pt x="702054" y="660492"/>
                  </a:lnTo>
                  <a:lnTo>
                    <a:pt x="675018" y="688888"/>
                  </a:lnTo>
                  <a:lnTo>
                    <a:pt x="645329" y="714498"/>
                  </a:lnTo>
                  <a:lnTo>
                    <a:pt x="613273" y="737074"/>
                  </a:lnTo>
                  <a:lnTo>
                    <a:pt x="579159" y="756399"/>
                  </a:lnTo>
                  <a:lnTo>
                    <a:pt x="543314" y="772288"/>
                  </a:lnTo>
                  <a:lnTo>
                    <a:pt x="506085" y="784586"/>
                  </a:lnTo>
                  <a:lnTo>
                    <a:pt x="467830" y="793176"/>
                  </a:lnTo>
                  <a:lnTo>
                    <a:pt x="428917" y="797976"/>
                  </a:lnTo>
                  <a:lnTo>
                    <a:pt x="399529" y="7990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908217" y="7387354"/>
              <a:ext cx="471170" cy="338455"/>
            </a:xfrm>
            <a:custGeom>
              <a:avLst/>
              <a:gdLst/>
              <a:ahLst/>
              <a:cxnLst/>
              <a:rect l="l" t="t" r="r" b="b"/>
              <a:pathLst>
                <a:path w="471170" h="338454">
                  <a:moveTo>
                    <a:pt x="188130" y="337916"/>
                  </a:moveTo>
                  <a:lnTo>
                    <a:pt x="149398" y="321874"/>
                  </a:lnTo>
                  <a:lnTo>
                    <a:pt x="16040" y="188515"/>
                  </a:lnTo>
                  <a:lnTo>
                    <a:pt x="0" y="149789"/>
                  </a:lnTo>
                  <a:lnTo>
                    <a:pt x="4010" y="129180"/>
                  </a:lnTo>
                  <a:lnTo>
                    <a:pt x="16040" y="111063"/>
                  </a:lnTo>
                  <a:lnTo>
                    <a:pt x="34156" y="99033"/>
                  </a:lnTo>
                  <a:lnTo>
                    <a:pt x="54766" y="95023"/>
                  </a:lnTo>
                  <a:lnTo>
                    <a:pt x="75375" y="99033"/>
                  </a:lnTo>
                  <a:lnTo>
                    <a:pt x="93492" y="111063"/>
                  </a:lnTo>
                  <a:lnTo>
                    <a:pt x="188114" y="205685"/>
                  </a:lnTo>
                  <a:lnTo>
                    <a:pt x="377664" y="16053"/>
                  </a:lnTo>
                  <a:lnTo>
                    <a:pt x="395778" y="4015"/>
                  </a:lnTo>
                  <a:lnTo>
                    <a:pt x="416386" y="0"/>
                  </a:lnTo>
                  <a:lnTo>
                    <a:pt x="436996" y="4005"/>
                  </a:lnTo>
                  <a:lnTo>
                    <a:pt x="455116" y="16031"/>
                  </a:lnTo>
                  <a:lnTo>
                    <a:pt x="467150" y="34147"/>
                  </a:lnTo>
                  <a:lnTo>
                    <a:pt x="471165" y="54755"/>
                  </a:lnTo>
                  <a:lnTo>
                    <a:pt x="467159" y="75364"/>
                  </a:lnTo>
                  <a:lnTo>
                    <a:pt x="226862" y="321863"/>
                  </a:lnTo>
                  <a:lnTo>
                    <a:pt x="198868" y="336852"/>
                  </a:lnTo>
                  <a:lnTo>
                    <a:pt x="188130" y="337916"/>
                  </a:lnTo>
                  <a:close/>
                </a:path>
              </a:pathLst>
            </a:custGeom>
            <a:solidFill>
              <a:srgbClr val="6F77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391969" y="403237"/>
            <a:ext cx="1998980" cy="1476375"/>
            <a:chOff x="391969" y="403237"/>
            <a:chExt cx="1998980" cy="1476375"/>
          </a:xfrm>
        </p:grpSpPr>
        <p:sp>
          <p:nvSpPr>
            <p:cNvPr id="20" name="object 20"/>
            <p:cNvSpPr/>
            <p:nvPr/>
          </p:nvSpPr>
          <p:spPr>
            <a:xfrm>
              <a:off x="391969" y="403237"/>
              <a:ext cx="1480185" cy="1476375"/>
            </a:xfrm>
            <a:custGeom>
              <a:avLst/>
              <a:gdLst/>
              <a:ahLst/>
              <a:cxnLst/>
              <a:rect l="l" t="t" r="r" b="b"/>
              <a:pathLst>
                <a:path w="1480185" h="1476375">
                  <a:moveTo>
                    <a:pt x="810661" y="1476374"/>
                  </a:moveTo>
                  <a:lnTo>
                    <a:pt x="669434" y="1476374"/>
                  </a:lnTo>
                  <a:lnTo>
                    <a:pt x="643635" y="1473858"/>
                  </a:lnTo>
                  <a:lnTo>
                    <a:pt x="596780" y="1466208"/>
                  </a:lnTo>
                  <a:lnTo>
                    <a:pt x="550954" y="1455669"/>
                  </a:lnTo>
                  <a:lnTo>
                    <a:pt x="506257" y="1442337"/>
                  </a:lnTo>
                  <a:lnTo>
                    <a:pt x="462786" y="1426310"/>
                  </a:lnTo>
                  <a:lnTo>
                    <a:pt x="420639" y="1407687"/>
                  </a:lnTo>
                  <a:lnTo>
                    <a:pt x="379914" y="1386565"/>
                  </a:lnTo>
                  <a:lnTo>
                    <a:pt x="340709" y="1363043"/>
                  </a:lnTo>
                  <a:lnTo>
                    <a:pt x="303122" y="1337217"/>
                  </a:lnTo>
                  <a:lnTo>
                    <a:pt x="267250" y="1309187"/>
                  </a:lnTo>
                  <a:lnTo>
                    <a:pt x="233192" y="1279049"/>
                  </a:lnTo>
                  <a:lnTo>
                    <a:pt x="201045" y="1246903"/>
                  </a:lnTo>
                  <a:lnTo>
                    <a:pt x="170908" y="1212844"/>
                  </a:lnTo>
                  <a:lnTo>
                    <a:pt x="142877" y="1176973"/>
                  </a:lnTo>
                  <a:lnTo>
                    <a:pt x="117052" y="1139386"/>
                  </a:lnTo>
                  <a:lnTo>
                    <a:pt x="93529" y="1100180"/>
                  </a:lnTo>
                  <a:lnTo>
                    <a:pt x="72408" y="1059456"/>
                  </a:lnTo>
                  <a:lnTo>
                    <a:pt x="53785" y="1017309"/>
                  </a:lnTo>
                  <a:lnTo>
                    <a:pt x="37758" y="973838"/>
                  </a:lnTo>
                  <a:lnTo>
                    <a:pt x="24426" y="929141"/>
                  </a:lnTo>
                  <a:lnTo>
                    <a:pt x="13886" y="883315"/>
                  </a:lnTo>
                  <a:lnTo>
                    <a:pt x="6237" y="836459"/>
                  </a:lnTo>
                  <a:lnTo>
                    <a:pt x="1575" y="788671"/>
                  </a:lnTo>
                  <a:lnTo>
                    <a:pt x="0" y="740047"/>
                  </a:lnTo>
                  <a:lnTo>
                    <a:pt x="1504" y="693624"/>
                  </a:lnTo>
                  <a:lnTo>
                    <a:pt x="6237" y="643636"/>
                  </a:lnTo>
                  <a:lnTo>
                    <a:pt x="13886" y="596780"/>
                  </a:lnTo>
                  <a:lnTo>
                    <a:pt x="24426" y="550954"/>
                  </a:lnTo>
                  <a:lnTo>
                    <a:pt x="37758" y="506257"/>
                  </a:lnTo>
                  <a:lnTo>
                    <a:pt x="53785" y="462786"/>
                  </a:lnTo>
                  <a:lnTo>
                    <a:pt x="72408" y="420639"/>
                  </a:lnTo>
                  <a:lnTo>
                    <a:pt x="93529" y="379914"/>
                  </a:lnTo>
                  <a:lnTo>
                    <a:pt x="117052" y="340709"/>
                  </a:lnTo>
                  <a:lnTo>
                    <a:pt x="142877" y="303122"/>
                  </a:lnTo>
                  <a:lnTo>
                    <a:pt x="170908" y="267250"/>
                  </a:lnTo>
                  <a:lnTo>
                    <a:pt x="201045" y="233192"/>
                  </a:lnTo>
                  <a:lnTo>
                    <a:pt x="233192" y="201045"/>
                  </a:lnTo>
                  <a:lnTo>
                    <a:pt x="267250" y="170908"/>
                  </a:lnTo>
                  <a:lnTo>
                    <a:pt x="303122" y="142877"/>
                  </a:lnTo>
                  <a:lnTo>
                    <a:pt x="340709" y="117052"/>
                  </a:lnTo>
                  <a:lnTo>
                    <a:pt x="379914" y="93529"/>
                  </a:lnTo>
                  <a:lnTo>
                    <a:pt x="420639" y="72408"/>
                  </a:lnTo>
                  <a:lnTo>
                    <a:pt x="462786" y="53785"/>
                  </a:lnTo>
                  <a:lnTo>
                    <a:pt x="506257" y="37758"/>
                  </a:lnTo>
                  <a:lnTo>
                    <a:pt x="550954" y="24426"/>
                  </a:lnTo>
                  <a:lnTo>
                    <a:pt x="596780" y="13886"/>
                  </a:lnTo>
                  <a:lnTo>
                    <a:pt x="643635" y="6237"/>
                  </a:lnTo>
                  <a:lnTo>
                    <a:pt x="691424" y="1575"/>
                  </a:lnTo>
                  <a:lnTo>
                    <a:pt x="740047" y="0"/>
                  </a:lnTo>
                  <a:lnTo>
                    <a:pt x="788671" y="1575"/>
                  </a:lnTo>
                  <a:lnTo>
                    <a:pt x="836459" y="6237"/>
                  </a:lnTo>
                  <a:lnTo>
                    <a:pt x="883315" y="13886"/>
                  </a:lnTo>
                  <a:lnTo>
                    <a:pt x="929141" y="24426"/>
                  </a:lnTo>
                  <a:lnTo>
                    <a:pt x="973838" y="37758"/>
                  </a:lnTo>
                  <a:lnTo>
                    <a:pt x="1017309" y="53785"/>
                  </a:lnTo>
                  <a:lnTo>
                    <a:pt x="1059456" y="72408"/>
                  </a:lnTo>
                  <a:lnTo>
                    <a:pt x="1100180" y="93529"/>
                  </a:lnTo>
                  <a:lnTo>
                    <a:pt x="1139386" y="117052"/>
                  </a:lnTo>
                  <a:lnTo>
                    <a:pt x="1176973" y="142877"/>
                  </a:lnTo>
                  <a:lnTo>
                    <a:pt x="1212844" y="170908"/>
                  </a:lnTo>
                  <a:lnTo>
                    <a:pt x="1246903" y="201045"/>
                  </a:lnTo>
                  <a:lnTo>
                    <a:pt x="1279049" y="233192"/>
                  </a:lnTo>
                  <a:lnTo>
                    <a:pt x="1309187" y="267250"/>
                  </a:lnTo>
                  <a:lnTo>
                    <a:pt x="1337217" y="303122"/>
                  </a:lnTo>
                  <a:lnTo>
                    <a:pt x="1363043" y="340709"/>
                  </a:lnTo>
                  <a:lnTo>
                    <a:pt x="1380631" y="370023"/>
                  </a:lnTo>
                  <a:lnTo>
                    <a:pt x="740047" y="370023"/>
                  </a:lnTo>
                  <a:lnTo>
                    <a:pt x="693703" y="372906"/>
                  </a:lnTo>
                  <a:lnTo>
                    <a:pt x="649057" y="381322"/>
                  </a:lnTo>
                  <a:lnTo>
                    <a:pt x="606458" y="394925"/>
                  </a:lnTo>
                  <a:lnTo>
                    <a:pt x="566257" y="413369"/>
                  </a:lnTo>
                  <a:lnTo>
                    <a:pt x="528802" y="436308"/>
                  </a:lnTo>
                  <a:lnTo>
                    <a:pt x="494444" y="463394"/>
                  </a:lnTo>
                  <a:lnTo>
                    <a:pt x="463533" y="494282"/>
                  </a:lnTo>
                  <a:lnTo>
                    <a:pt x="436418" y="528626"/>
                  </a:lnTo>
                  <a:lnTo>
                    <a:pt x="413448" y="566078"/>
                  </a:lnTo>
                  <a:lnTo>
                    <a:pt x="394975" y="606293"/>
                  </a:lnTo>
                  <a:lnTo>
                    <a:pt x="381346" y="648924"/>
                  </a:lnTo>
                  <a:lnTo>
                    <a:pt x="372912" y="693624"/>
                  </a:lnTo>
                  <a:lnTo>
                    <a:pt x="370023" y="740047"/>
                  </a:lnTo>
                  <a:lnTo>
                    <a:pt x="372906" y="786471"/>
                  </a:lnTo>
                  <a:lnTo>
                    <a:pt x="381322" y="831171"/>
                  </a:lnTo>
                  <a:lnTo>
                    <a:pt x="394925" y="873802"/>
                  </a:lnTo>
                  <a:lnTo>
                    <a:pt x="413369" y="914017"/>
                  </a:lnTo>
                  <a:lnTo>
                    <a:pt x="436308" y="951469"/>
                  </a:lnTo>
                  <a:lnTo>
                    <a:pt x="463394" y="985812"/>
                  </a:lnTo>
                  <a:lnTo>
                    <a:pt x="494282" y="1016701"/>
                  </a:lnTo>
                  <a:lnTo>
                    <a:pt x="528626" y="1043787"/>
                  </a:lnTo>
                  <a:lnTo>
                    <a:pt x="566078" y="1066726"/>
                  </a:lnTo>
                  <a:lnTo>
                    <a:pt x="606293" y="1085170"/>
                  </a:lnTo>
                  <a:lnTo>
                    <a:pt x="648923" y="1098773"/>
                  </a:lnTo>
                  <a:lnTo>
                    <a:pt x="693624" y="1107189"/>
                  </a:lnTo>
                  <a:lnTo>
                    <a:pt x="740047" y="1110071"/>
                  </a:lnTo>
                  <a:lnTo>
                    <a:pt x="1380631" y="1110071"/>
                  </a:lnTo>
                  <a:lnTo>
                    <a:pt x="1363043" y="1139386"/>
                  </a:lnTo>
                  <a:lnTo>
                    <a:pt x="1337217" y="1176973"/>
                  </a:lnTo>
                  <a:lnTo>
                    <a:pt x="1309187" y="1212844"/>
                  </a:lnTo>
                  <a:lnTo>
                    <a:pt x="1279049" y="1246903"/>
                  </a:lnTo>
                  <a:lnTo>
                    <a:pt x="1246903" y="1279049"/>
                  </a:lnTo>
                  <a:lnTo>
                    <a:pt x="1212844" y="1309187"/>
                  </a:lnTo>
                  <a:lnTo>
                    <a:pt x="1176973" y="1337217"/>
                  </a:lnTo>
                  <a:lnTo>
                    <a:pt x="1139386" y="1363043"/>
                  </a:lnTo>
                  <a:lnTo>
                    <a:pt x="1100180" y="1386565"/>
                  </a:lnTo>
                  <a:lnTo>
                    <a:pt x="1059456" y="1407687"/>
                  </a:lnTo>
                  <a:lnTo>
                    <a:pt x="1017309" y="1426310"/>
                  </a:lnTo>
                  <a:lnTo>
                    <a:pt x="973838" y="1442337"/>
                  </a:lnTo>
                  <a:lnTo>
                    <a:pt x="929141" y="1455669"/>
                  </a:lnTo>
                  <a:lnTo>
                    <a:pt x="883315" y="1466208"/>
                  </a:lnTo>
                  <a:lnTo>
                    <a:pt x="836459" y="1473858"/>
                  </a:lnTo>
                  <a:lnTo>
                    <a:pt x="810661" y="1476374"/>
                  </a:lnTo>
                  <a:close/>
                </a:path>
                <a:path w="1480185" h="1476375">
                  <a:moveTo>
                    <a:pt x="1380631" y="1110071"/>
                  </a:moveTo>
                  <a:lnTo>
                    <a:pt x="740047" y="1110071"/>
                  </a:lnTo>
                  <a:lnTo>
                    <a:pt x="786471" y="1107189"/>
                  </a:lnTo>
                  <a:lnTo>
                    <a:pt x="831171" y="1098773"/>
                  </a:lnTo>
                  <a:lnTo>
                    <a:pt x="873802" y="1085170"/>
                  </a:lnTo>
                  <a:lnTo>
                    <a:pt x="914017" y="1066726"/>
                  </a:lnTo>
                  <a:lnTo>
                    <a:pt x="951469" y="1043787"/>
                  </a:lnTo>
                  <a:lnTo>
                    <a:pt x="985812" y="1016701"/>
                  </a:lnTo>
                  <a:lnTo>
                    <a:pt x="1016701" y="985812"/>
                  </a:lnTo>
                  <a:lnTo>
                    <a:pt x="1043787" y="951469"/>
                  </a:lnTo>
                  <a:lnTo>
                    <a:pt x="1066726" y="914017"/>
                  </a:lnTo>
                  <a:lnTo>
                    <a:pt x="1085170" y="873802"/>
                  </a:lnTo>
                  <a:lnTo>
                    <a:pt x="1098773" y="831171"/>
                  </a:lnTo>
                  <a:lnTo>
                    <a:pt x="1107189" y="786471"/>
                  </a:lnTo>
                  <a:lnTo>
                    <a:pt x="1110071" y="740047"/>
                  </a:lnTo>
                  <a:lnTo>
                    <a:pt x="1107189" y="693624"/>
                  </a:lnTo>
                  <a:lnTo>
                    <a:pt x="1098773" y="648924"/>
                  </a:lnTo>
                  <a:lnTo>
                    <a:pt x="1085170" y="606293"/>
                  </a:lnTo>
                  <a:lnTo>
                    <a:pt x="1066726" y="566078"/>
                  </a:lnTo>
                  <a:lnTo>
                    <a:pt x="1043787" y="528626"/>
                  </a:lnTo>
                  <a:lnTo>
                    <a:pt x="1016701" y="494282"/>
                  </a:lnTo>
                  <a:lnTo>
                    <a:pt x="985812" y="463394"/>
                  </a:lnTo>
                  <a:lnTo>
                    <a:pt x="951469" y="436308"/>
                  </a:lnTo>
                  <a:lnTo>
                    <a:pt x="914017" y="413369"/>
                  </a:lnTo>
                  <a:lnTo>
                    <a:pt x="873802" y="394925"/>
                  </a:lnTo>
                  <a:lnTo>
                    <a:pt x="831171" y="381322"/>
                  </a:lnTo>
                  <a:lnTo>
                    <a:pt x="786471" y="372906"/>
                  </a:lnTo>
                  <a:lnTo>
                    <a:pt x="740047" y="370023"/>
                  </a:lnTo>
                  <a:lnTo>
                    <a:pt x="1380631" y="370023"/>
                  </a:lnTo>
                  <a:lnTo>
                    <a:pt x="1407687" y="420639"/>
                  </a:lnTo>
                  <a:lnTo>
                    <a:pt x="1426310" y="462786"/>
                  </a:lnTo>
                  <a:lnTo>
                    <a:pt x="1442336" y="506257"/>
                  </a:lnTo>
                  <a:lnTo>
                    <a:pt x="1455669" y="550954"/>
                  </a:lnTo>
                  <a:lnTo>
                    <a:pt x="1466208" y="596780"/>
                  </a:lnTo>
                  <a:lnTo>
                    <a:pt x="1473858" y="643636"/>
                  </a:lnTo>
                  <a:lnTo>
                    <a:pt x="1478519" y="691424"/>
                  </a:lnTo>
                  <a:lnTo>
                    <a:pt x="1480095" y="740047"/>
                  </a:lnTo>
                  <a:lnTo>
                    <a:pt x="1478591" y="786471"/>
                  </a:lnTo>
                  <a:lnTo>
                    <a:pt x="1473858" y="836459"/>
                  </a:lnTo>
                  <a:lnTo>
                    <a:pt x="1466208" y="883315"/>
                  </a:lnTo>
                  <a:lnTo>
                    <a:pt x="1455669" y="929141"/>
                  </a:lnTo>
                  <a:lnTo>
                    <a:pt x="1442336" y="973838"/>
                  </a:lnTo>
                  <a:lnTo>
                    <a:pt x="1426310" y="1017309"/>
                  </a:lnTo>
                  <a:lnTo>
                    <a:pt x="1407687" y="1059456"/>
                  </a:lnTo>
                  <a:lnTo>
                    <a:pt x="1386565" y="1100180"/>
                  </a:lnTo>
                  <a:lnTo>
                    <a:pt x="1380631" y="111007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10649" y="403237"/>
              <a:ext cx="1480185" cy="1473200"/>
            </a:xfrm>
            <a:custGeom>
              <a:avLst/>
              <a:gdLst/>
              <a:ahLst/>
              <a:cxnLst/>
              <a:rect l="l" t="t" r="r" b="b"/>
              <a:pathLst>
                <a:path w="1480185" h="1473200">
                  <a:moveTo>
                    <a:pt x="883315" y="12699"/>
                  </a:moveTo>
                  <a:lnTo>
                    <a:pt x="596780" y="12699"/>
                  </a:lnTo>
                  <a:lnTo>
                    <a:pt x="643636" y="0"/>
                  </a:lnTo>
                  <a:lnTo>
                    <a:pt x="836459" y="0"/>
                  </a:lnTo>
                  <a:lnTo>
                    <a:pt x="883315" y="12699"/>
                  </a:lnTo>
                  <a:close/>
                </a:path>
                <a:path w="1480185" h="1473200">
                  <a:moveTo>
                    <a:pt x="836459" y="1473199"/>
                  </a:moveTo>
                  <a:lnTo>
                    <a:pt x="643636" y="1473199"/>
                  </a:lnTo>
                  <a:lnTo>
                    <a:pt x="550954" y="1447799"/>
                  </a:lnTo>
                  <a:lnTo>
                    <a:pt x="462786" y="1422399"/>
                  </a:lnTo>
                  <a:lnTo>
                    <a:pt x="420639" y="1396999"/>
                  </a:lnTo>
                  <a:lnTo>
                    <a:pt x="379914" y="1384299"/>
                  </a:lnTo>
                  <a:lnTo>
                    <a:pt x="340709" y="1358899"/>
                  </a:lnTo>
                  <a:lnTo>
                    <a:pt x="303122" y="1333499"/>
                  </a:lnTo>
                  <a:lnTo>
                    <a:pt x="267250" y="1308099"/>
                  </a:lnTo>
                  <a:lnTo>
                    <a:pt x="233192" y="1269999"/>
                  </a:lnTo>
                  <a:lnTo>
                    <a:pt x="201045" y="1244599"/>
                  </a:lnTo>
                  <a:lnTo>
                    <a:pt x="170908" y="1206499"/>
                  </a:lnTo>
                  <a:lnTo>
                    <a:pt x="142877" y="1168399"/>
                  </a:lnTo>
                  <a:lnTo>
                    <a:pt x="117052" y="1130299"/>
                  </a:lnTo>
                  <a:lnTo>
                    <a:pt x="93529" y="1092199"/>
                  </a:lnTo>
                  <a:lnTo>
                    <a:pt x="72408" y="1054099"/>
                  </a:lnTo>
                  <a:lnTo>
                    <a:pt x="53785" y="1015999"/>
                  </a:lnTo>
                  <a:lnTo>
                    <a:pt x="37758" y="965199"/>
                  </a:lnTo>
                  <a:lnTo>
                    <a:pt x="24426" y="927099"/>
                  </a:lnTo>
                  <a:lnTo>
                    <a:pt x="13886" y="876299"/>
                  </a:lnTo>
                  <a:lnTo>
                    <a:pt x="6237" y="825499"/>
                  </a:lnTo>
                  <a:lnTo>
                    <a:pt x="1575" y="787399"/>
                  </a:lnTo>
                  <a:lnTo>
                    <a:pt x="0" y="736599"/>
                  </a:lnTo>
                  <a:lnTo>
                    <a:pt x="1575" y="685799"/>
                  </a:lnTo>
                  <a:lnTo>
                    <a:pt x="6237" y="634999"/>
                  </a:lnTo>
                  <a:lnTo>
                    <a:pt x="13886" y="584199"/>
                  </a:lnTo>
                  <a:lnTo>
                    <a:pt x="24426" y="546099"/>
                  </a:lnTo>
                  <a:lnTo>
                    <a:pt x="37758" y="495299"/>
                  </a:lnTo>
                  <a:lnTo>
                    <a:pt x="53785" y="457199"/>
                  </a:lnTo>
                  <a:lnTo>
                    <a:pt x="72408" y="419099"/>
                  </a:lnTo>
                  <a:lnTo>
                    <a:pt x="93529" y="368299"/>
                  </a:lnTo>
                  <a:lnTo>
                    <a:pt x="117052" y="330199"/>
                  </a:lnTo>
                  <a:lnTo>
                    <a:pt x="142877" y="292099"/>
                  </a:lnTo>
                  <a:lnTo>
                    <a:pt x="170908" y="266699"/>
                  </a:lnTo>
                  <a:lnTo>
                    <a:pt x="201045" y="228599"/>
                  </a:lnTo>
                  <a:lnTo>
                    <a:pt x="233192" y="190499"/>
                  </a:lnTo>
                  <a:lnTo>
                    <a:pt x="267250" y="165099"/>
                  </a:lnTo>
                  <a:lnTo>
                    <a:pt x="303122" y="139699"/>
                  </a:lnTo>
                  <a:lnTo>
                    <a:pt x="340709" y="114299"/>
                  </a:lnTo>
                  <a:lnTo>
                    <a:pt x="379914" y="88899"/>
                  </a:lnTo>
                  <a:lnTo>
                    <a:pt x="420639" y="63499"/>
                  </a:lnTo>
                  <a:lnTo>
                    <a:pt x="462786" y="50799"/>
                  </a:lnTo>
                  <a:lnTo>
                    <a:pt x="506257" y="25399"/>
                  </a:lnTo>
                  <a:lnTo>
                    <a:pt x="550954" y="12699"/>
                  </a:lnTo>
                  <a:lnTo>
                    <a:pt x="929141" y="12699"/>
                  </a:lnTo>
                  <a:lnTo>
                    <a:pt x="973838" y="25399"/>
                  </a:lnTo>
                  <a:lnTo>
                    <a:pt x="643265" y="25399"/>
                  </a:lnTo>
                  <a:lnTo>
                    <a:pt x="550418" y="50799"/>
                  </a:lnTo>
                  <a:lnTo>
                    <a:pt x="462359" y="76199"/>
                  </a:lnTo>
                  <a:lnTo>
                    <a:pt x="420392" y="101599"/>
                  </a:lnTo>
                  <a:lnTo>
                    <a:pt x="379943" y="114299"/>
                  </a:lnTo>
                  <a:lnTo>
                    <a:pt x="341118" y="139699"/>
                  </a:lnTo>
                  <a:lnTo>
                    <a:pt x="304024" y="165099"/>
                  </a:lnTo>
                  <a:lnTo>
                    <a:pt x="268767" y="203199"/>
                  </a:lnTo>
                  <a:lnTo>
                    <a:pt x="235456" y="228599"/>
                  </a:lnTo>
                  <a:lnTo>
                    <a:pt x="204195" y="266699"/>
                  </a:lnTo>
                  <a:lnTo>
                    <a:pt x="175093" y="292099"/>
                  </a:lnTo>
                  <a:lnTo>
                    <a:pt x="148255" y="330199"/>
                  </a:lnTo>
                  <a:lnTo>
                    <a:pt x="123790" y="368299"/>
                  </a:lnTo>
                  <a:lnTo>
                    <a:pt x="101802" y="419099"/>
                  </a:lnTo>
                  <a:lnTo>
                    <a:pt x="82400" y="457199"/>
                  </a:lnTo>
                  <a:lnTo>
                    <a:pt x="65690" y="495299"/>
                  </a:lnTo>
                  <a:lnTo>
                    <a:pt x="51779" y="546099"/>
                  </a:lnTo>
                  <a:lnTo>
                    <a:pt x="40773" y="584199"/>
                  </a:lnTo>
                  <a:lnTo>
                    <a:pt x="32780" y="634999"/>
                  </a:lnTo>
                  <a:lnTo>
                    <a:pt x="27905" y="685799"/>
                  </a:lnTo>
                  <a:lnTo>
                    <a:pt x="26257" y="736599"/>
                  </a:lnTo>
                  <a:lnTo>
                    <a:pt x="27905" y="787399"/>
                  </a:lnTo>
                  <a:lnTo>
                    <a:pt x="32780" y="825499"/>
                  </a:lnTo>
                  <a:lnTo>
                    <a:pt x="40773" y="876299"/>
                  </a:lnTo>
                  <a:lnTo>
                    <a:pt x="51779" y="927099"/>
                  </a:lnTo>
                  <a:lnTo>
                    <a:pt x="65690" y="965199"/>
                  </a:lnTo>
                  <a:lnTo>
                    <a:pt x="82400" y="1015999"/>
                  </a:lnTo>
                  <a:lnTo>
                    <a:pt x="101802" y="1054099"/>
                  </a:lnTo>
                  <a:lnTo>
                    <a:pt x="123790" y="1092199"/>
                  </a:lnTo>
                  <a:lnTo>
                    <a:pt x="148255" y="1130299"/>
                  </a:lnTo>
                  <a:lnTo>
                    <a:pt x="175093" y="1168399"/>
                  </a:lnTo>
                  <a:lnTo>
                    <a:pt x="204195" y="1206499"/>
                  </a:lnTo>
                  <a:lnTo>
                    <a:pt x="235455" y="1244599"/>
                  </a:lnTo>
                  <a:lnTo>
                    <a:pt x="268767" y="1269999"/>
                  </a:lnTo>
                  <a:lnTo>
                    <a:pt x="304024" y="1295399"/>
                  </a:lnTo>
                  <a:lnTo>
                    <a:pt x="341118" y="1320799"/>
                  </a:lnTo>
                  <a:lnTo>
                    <a:pt x="379943" y="1346199"/>
                  </a:lnTo>
                  <a:lnTo>
                    <a:pt x="420392" y="1371599"/>
                  </a:lnTo>
                  <a:lnTo>
                    <a:pt x="462359" y="1396999"/>
                  </a:lnTo>
                  <a:lnTo>
                    <a:pt x="550418" y="1422399"/>
                  </a:lnTo>
                  <a:lnTo>
                    <a:pt x="596296" y="1435099"/>
                  </a:lnTo>
                  <a:lnTo>
                    <a:pt x="643265" y="1435099"/>
                  </a:lnTo>
                  <a:lnTo>
                    <a:pt x="691218" y="1447799"/>
                  </a:lnTo>
                  <a:lnTo>
                    <a:pt x="929141" y="1447799"/>
                  </a:lnTo>
                  <a:lnTo>
                    <a:pt x="836459" y="1473199"/>
                  </a:lnTo>
                  <a:close/>
                </a:path>
                <a:path w="1480185" h="1473200">
                  <a:moveTo>
                    <a:pt x="929141" y="1447799"/>
                  </a:moveTo>
                  <a:lnTo>
                    <a:pt x="788877" y="1447799"/>
                  </a:lnTo>
                  <a:lnTo>
                    <a:pt x="836829" y="1435099"/>
                  </a:lnTo>
                  <a:lnTo>
                    <a:pt x="883798" y="1435099"/>
                  </a:lnTo>
                  <a:lnTo>
                    <a:pt x="929677" y="1422399"/>
                  </a:lnTo>
                  <a:lnTo>
                    <a:pt x="1017736" y="1396999"/>
                  </a:lnTo>
                  <a:lnTo>
                    <a:pt x="1059703" y="1371599"/>
                  </a:lnTo>
                  <a:lnTo>
                    <a:pt x="1100152" y="1346199"/>
                  </a:lnTo>
                  <a:lnTo>
                    <a:pt x="1138977" y="1320799"/>
                  </a:lnTo>
                  <a:lnTo>
                    <a:pt x="1176071" y="1295399"/>
                  </a:lnTo>
                  <a:lnTo>
                    <a:pt x="1211327" y="1269999"/>
                  </a:lnTo>
                  <a:lnTo>
                    <a:pt x="1244639" y="1244599"/>
                  </a:lnTo>
                  <a:lnTo>
                    <a:pt x="1275900" y="1206499"/>
                  </a:lnTo>
                  <a:lnTo>
                    <a:pt x="1305002" y="1168399"/>
                  </a:lnTo>
                  <a:lnTo>
                    <a:pt x="1331839" y="1130299"/>
                  </a:lnTo>
                  <a:lnTo>
                    <a:pt x="1356305" y="1092199"/>
                  </a:lnTo>
                  <a:lnTo>
                    <a:pt x="1378292" y="1054099"/>
                  </a:lnTo>
                  <a:lnTo>
                    <a:pt x="1397694" y="1015999"/>
                  </a:lnTo>
                  <a:lnTo>
                    <a:pt x="1414405" y="965199"/>
                  </a:lnTo>
                  <a:lnTo>
                    <a:pt x="1428316" y="927099"/>
                  </a:lnTo>
                  <a:lnTo>
                    <a:pt x="1439322" y="876299"/>
                  </a:lnTo>
                  <a:lnTo>
                    <a:pt x="1447315" y="825499"/>
                  </a:lnTo>
                  <a:lnTo>
                    <a:pt x="1452190" y="787399"/>
                  </a:lnTo>
                  <a:lnTo>
                    <a:pt x="1453838" y="736599"/>
                  </a:lnTo>
                  <a:lnTo>
                    <a:pt x="1452190" y="685799"/>
                  </a:lnTo>
                  <a:lnTo>
                    <a:pt x="1447315" y="634999"/>
                  </a:lnTo>
                  <a:lnTo>
                    <a:pt x="1439322" y="584199"/>
                  </a:lnTo>
                  <a:lnTo>
                    <a:pt x="1428316" y="546099"/>
                  </a:lnTo>
                  <a:lnTo>
                    <a:pt x="1414405" y="495299"/>
                  </a:lnTo>
                  <a:lnTo>
                    <a:pt x="1397694" y="457199"/>
                  </a:lnTo>
                  <a:lnTo>
                    <a:pt x="1378292" y="419099"/>
                  </a:lnTo>
                  <a:lnTo>
                    <a:pt x="1356305" y="368299"/>
                  </a:lnTo>
                  <a:lnTo>
                    <a:pt x="1331839" y="330199"/>
                  </a:lnTo>
                  <a:lnTo>
                    <a:pt x="1305002" y="292099"/>
                  </a:lnTo>
                  <a:lnTo>
                    <a:pt x="1275900" y="266699"/>
                  </a:lnTo>
                  <a:lnTo>
                    <a:pt x="1244639" y="228599"/>
                  </a:lnTo>
                  <a:lnTo>
                    <a:pt x="1211327" y="203199"/>
                  </a:lnTo>
                  <a:lnTo>
                    <a:pt x="1176071" y="165099"/>
                  </a:lnTo>
                  <a:lnTo>
                    <a:pt x="1138977" y="139699"/>
                  </a:lnTo>
                  <a:lnTo>
                    <a:pt x="1100152" y="114299"/>
                  </a:lnTo>
                  <a:lnTo>
                    <a:pt x="1059703" y="101599"/>
                  </a:lnTo>
                  <a:lnTo>
                    <a:pt x="1017736" y="76199"/>
                  </a:lnTo>
                  <a:lnTo>
                    <a:pt x="929677" y="50799"/>
                  </a:lnTo>
                  <a:lnTo>
                    <a:pt x="836829" y="25399"/>
                  </a:lnTo>
                  <a:lnTo>
                    <a:pt x="973838" y="25399"/>
                  </a:lnTo>
                  <a:lnTo>
                    <a:pt x="1017309" y="50799"/>
                  </a:lnTo>
                  <a:lnTo>
                    <a:pt x="1059456" y="63499"/>
                  </a:lnTo>
                  <a:lnTo>
                    <a:pt x="1100181" y="88899"/>
                  </a:lnTo>
                  <a:lnTo>
                    <a:pt x="1139386" y="114299"/>
                  </a:lnTo>
                  <a:lnTo>
                    <a:pt x="1176973" y="139699"/>
                  </a:lnTo>
                  <a:lnTo>
                    <a:pt x="1212845" y="165099"/>
                  </a:lnTo>
                  <a:lnTo>
                    <a:pt x="1246903" y="190499"/>
                  </a:lnTo>
                  <a:lnTo>
                    <a:pt x="1279050" y="228599"/>
                  </a:lnTo>
                  <a:lnTo>
                    <a:pt x="1309187" y="266699"/>
                  </a:lnTo>
                  <a:lnTo>
                    <a:pt x="1337217" y="292099"/>
                  </a:lnTo>
                  <a:lnTo>
                    <a:pt x="1363043" y="330199"/>
                  </a:lnTo>
                  <a:lnTo>
                    <a:pt x="1386565" y="368299"/>
                  </a:lnTo>
                  <a:lnTo>
                    <a:pt x="1407687" y="419099"/>
                  </a:lnTo>
                  <a:lnTo>
                    <a:pt x="1426310" y="457199"/>
                  </a:lnTo>
                  <a:lnTo>
                    <a:pt x="1442337" y="495299"/>
                  </a:lnTo>
                  <a:lnTo>
                    <a:pt x="1455669" y="546099"/>
                  </a:lnTo>
                  <a:lnTo>
                    <a:pt x="1466208" y="584199"/>
                  </a:lnTo>
                  <a:lnTo>
                    <a:pt x="1473858" y="634999"/>
                  </a:lnTo>
                  <a:lnTo>
                    <a:pt x="1478520" y="685799"/>
                  </a:lnTo>
                  <a:lnTo>
                    <a:pt x="1480095" y="736599"/>
                  </a:lnTo>
                  <a:lnTo>
                    <a:pt x="1478520" y="787399"/>
                  </a:lnTo>
                  <a:lnTo>
                    <a:pt x="1473858" y="825499"/>
                  </a:lnTo>
                  <a:lnTo>
                    <a:pt x="1466208" y="876299"/>
                  </a:lnTo>
                  <a:lnTo>
                    <a:pt x="1455669" y="927099"/>
                  </a:lnTo>
                  <a:lnTo>
                    <a:pt x="1442337" y="965199"/>
                  </a:lnTo>
                  <a:lnTo>
                    <a:pt x="1426310" y="1015999"/>
                  </a:lnTo>
                  <a:lnTo>
                    <a:pt x="1407687" y="1054099"/>
                  </a:lnTo>
                  <a:lnTo>
                    <a:pt x="1386565" y="1092199"/>
                  </a:lnTo>
                  <a:lnTo>
                    <a:pt x="1363043" y="1130299"/>
                  </a:lnTo>
                  <a:lnTo>
                    <a:pt x="1337217" y="1168399"/>
                  </a:lnTo>
                  <a:lnTo>
                    <a:pt x="1309187" y="1206499"/>
                  </a:lnTo>
                  <a:lnTo>
                    <a:pt x="1279050" y="1244599"/>
                  </a:lnTo>
                  <a:lnTo>
                    <a:pt x="1246903" y="1269999"/>
                  </a:lnTo>
                  <a:lnTo>
                    <a:pt x="1212845" y="1308099"/>
                  </a:lnTo>
                  <a:lnTo>
                    <a:pt x="1176973" y="1333499"/>
                  </a:lnTo>
                  <a:lnTo>
                    <a:pt x="1139386" y="1358899"/>
                  </a:lnTo>
                  <a:lnTo>
                    <a:pt x="1100181" y="1384299"/>
                  </a:lnTo>
                  <a:lnTo>
                    <a:pt x="1059456" y="1396999"/>
                  </a:lnTo>
                  <a:lnTo>
                    <a:pt x="1017309" y="1422399"/>
                  </a:lnTo>
                  <a:lnTo>
                    <a:pt x="929141" y="1447799"/>
                  </a:lnTo>
                  <a:close/>
                </a:path>
                <a:path w="1480185" h="1473200">
                  <a:moveTo>
                    <a:pt x="786278" y="1130299"/>
                  </a:moveTo>
                  <a:lnTo>
                    <a:pt x="693892" y="1130299"/>
                  </a:lnTo>
                  <a:lnTo>
                    <a:pt x="649284" y="1117599"/>
                  </a:lnTo>
                  <a:lnTo>
                    <a:pt x="606525" y="1104899"/>
                  </a:lnTo>
                  <a:lnTo>
                    <a:pt x="565913" y="1092199"/>
                  </a:lnTo>
                  <a:lnTo>
                    <a:pt x="527747" y="1066799"/>
                  </a:lnTo>
                  <a:lnTo>
                    <a:pt x="492328" y="1041399"/>
                  </a:lnTo>
                  <a:lnTo>
                    <a:pt x="459954" y="1015999"/>
                  </a:lnTo>
                  <a:lnTo>
                    <a:pt x="430925" y="977899"/>
                  </a:lnTo>
                  <a:lnTo>
                    <a:pt x="405541" y="939799"/>
                  </a:lnTo>
                  <a:lnTo>
                    <a:pt x="384101" y="901699"/>
                  </a:lnTo>
                  <a:lnTo>
                    <a:pt x="366903" y="863599"/>
                  </a:lnTo>
                  <a:lnTo>
                    <a:pt x="354249" y="825499"/>
                  </a:lnTo>
                  <a:lnTo>
                    <a:pt x="346437" y="774699"/>
                  </a:lnTo>
                  <a:lnTo>
                    <a:pt x="343766" y="736599"/>
                  </a:lnTo>
                  <a:lnTo>
                    <a:pt x="346431" y="685799"/>
                  </a:lnTo>
                  <a:lnTo>
                    <a:pt x="354228" y="647699"/>
                  </a:lnTo>
                  <a:lnTo>
                    <a:pt x="366860" y="596899"/>
                  </a:lnTo>
                  <a:lnTo>
                    <a:pt x="384030" y="558799"/>
                  </a:lnTo>
                  <a:lnTo>
                    <a:pt x="405442" y="520699"/>
                  </a:lnTo>
                  <a:lnTo>
                    <a:pt x="430798" y="482599"/>
                  </a:lnTo>
                  <a:lnTo>
                    <a:pt x="459803" y="457199"/>
                  </a:lnTo>
                  <a:lnTo>
                    <a:pt x="492158" y="419099"/>
                  </a:lnTo>
                  <a:lnTo>
                    <a:pt x="527568" y="393699"/>
                  </a:lnTo>
                  <a:lnTo>
                    <a:pt x="565736" y="380999"/>
                  </a:lnTo>
                  <a:lnTo>
                    <a:pt x="606365" y="355599"/>
                  </a:lnTo>
                  <a:lnTo>
                    <a:pt x="649157" y="342899"/>
                  </a:lnTo>
                  <a:lnTo>
                    <a:pt x="830937" y="342899"/>
                  </a:lnTo>
                  <a:lnTo>
                    <a:pt x="873730" y="355599"/>
                  </a:lnTo>
                  <a:lnTo>
                    <a:pt x="894044" y="368299"/>
                  </a:lnTo>
                  <a:lnTo>
                    <a:pt x="693703" y="368299"/>
                  </a:lnTo>
                  <a:lnTo>
                    <a:pt x="649057" y="380999"/>
                  </a:lnTo>
                  <a:lnTo>
                    <a:pt x="606458" y="393699"/>
                  </a:lnTo>
                  <a:lnTo>
                    <a:pt x="566257" y="406399"/>
                  </a:lnTo>
                  <a:lnTo>
                    <a:pt x="528802" y="431799"/>
                  </a:lnTo>
                  <a:lnTo>
                    <a:pt x="494444" y="457199"/>
                  </a:lnTo>
                  <a:lnTo>
                    <a:pt x="463533" y="482599"/>
                  </a:lnTo>
                  <a:lnTo>
                    <a:pt x="436418" y="520699"/>
                  </a:lnTo>
                  <a:lnTo>
                    <a:pt x="413448" y="558799"/>
                  </a:lnTo>
                  <a:lnTo>
                    <a:pt x="394975" y="596899"/>
                  </a:lnTo>
                  <a:lnTo>
                    <a:pt x="381346" y="647699"/>
                  </a:lnTo>
                  <a:lnTo>
                    <a:pt x="372912" y="685799"/>
                  </a:lnTo>
                  <a:lnTo>
                    <a:pt x="370023" y="736599"/>
                  </a:lnTo>
                  <a:lnTo>
                    <a:pt x="372906" y="774699"/>
                  </a:lnTo>
                  <a:lnTo>
                    <a:pt x="381322" y="825499"/>
                  </a:lnTo>
                  <a:lnTo>
                    <a:pt x="394925" y="863599"/>
                  </a:lnTo>
                  <a:lnTo>
                    <a:pt x="413369" y="901699"/>
                  </a:lnTo>
                  <a:lnTo>
                    <a:pt x="436307" y="939799"/>
                  </a:lnTo>
                  <a:lnTo>
                    <a:pt x="463394" y="977899"/>
                  </a:lnTo>
                  <a:lnTo>
                    <a:pt x="494282" y="1015999"/>
                  </a:lnTo>
                  <a:lnTo>
                    <a:pt x="528626" y="1041399"/>
                  </a:lnTo>
                  <a:lnTo>
                    <a:pt x="566078" y="1054099"/>
                  </a:lnTo>
                  <a:lnTo>
                    <a:pt x="606293" y="1079499"/>
                  </a:lnTo>
                  <a:lnTo>
                    <a:pt x="648923" y="1092199"/>
                  </a:lnTo>
                  <a:lnTo>
                    <a:pt x="693624" y="1104899"/>
                  </a:lnTo>
                  <a:lnTo>
                    <a:pt x="873730" y="1104899"/>
                  </a:lnTo>
                  <a:lnTo>
                    <a:pt x="830937" y="1117599"/>
                  </a:lnTo>
                  <a:lnTo>
                    <a:pt x="786278" y="1130299"/>
                  </a:lnTo>
                  <a:close/>
                </a:path>
                <a:path w="1480185" h="1473200">
                  <a:moveTo>
                    <a:pt x="873730" y="1104899"/>
                  </a:moveTo>
                  <a:lnTo>
                    <a:pt x="786471" y="1104899"/>
                  </a:lnTo>
                  <a:lnTo>
                    <a:pt x="831171" y="1092199"/>
                  </a:lnTo>
                  <a:lnTo>
                    <a:pt x="873802" y="1079499"/>
                  </a:lnTo>
                  <a:lnTo>
                    <a:pt x="914017" y="1054099"/>
                  </a:lnTo>
                  <a:lnTo>
                    <a:pt x="951469" y="1041399"/>
                  </a:lnTo>
                  <a:lnTo>
                    <a:pt x="985812" y="1015999"/>
                  </a:lnTo>
                  <a:lnTo>
                    <a:pt x="1016701" y="977899"/>
                  </a:lnTo>
                  <a:lnTo>
                    <a:pt x="1043787" y="939799"/>
                  </a:lnTo>
                  <a:lnTo>
                    <a:pt x="1066726" y="901699"/>
                  </a:lnTo>
                  <a:lnTo>
                    <a:pt x="1085170" y="863599"/>
                  </a:lnTo>
                  <a:lnTo>
                    <a:pt x="1098773" y="825499"/>
                  </a:lnTo>
                  <a:lnTo>
                    <a:pt x="1107189" y="774699"/>
                  </a:lnTo>
                  <a:lnTo>
                    <a:pt x="1110071" y="736599"/>
                  </a:lnTo>
                  <a:lnTo>
                    <a:pt x="1107189" y="685799"/>
                  </a:lnTo>
                  <a:lnTo>
                    <a:pt x="1098773" y="647699"/>
                  </a:lnTo>
                  <a:lnTo>
                    <a:pt x="1085170" y="596899"/>
                  </a:lnTo>
                  <a:lnTo>
                    <a:pt x="1066726" y="558799"/>
                  </a:lnTo>
                  <a:lnTo>
                    <a:pt x="1043787" y="520699"/>
                  </a:lnTo>
                  <a:lnTo>
                    <a:pt x="1016701" y="482599"/>
                  </a:lnTo>
                  <a:lnTo>
                    <a:pt x="985812" y="457199"/>
                  </a:lnTo>
                  <a:lnTo>
                    <a:pt x="951469" y="431799"/>
                  </a:lnTo>
                  <a:lnTo>
                    <a:pt x="914017" y="406399"/>
                  </a:lnTo>
                  <a:lnTo>
                    <a:pt x="873802" y="393699"/>
                  </a:lnTo>
                  <a:lnTo>
                    <a:pt x="831171" y="380999"/>
                  </a:lnTo>
                  <a:lnTo>
                    <a:pt x="786471" y="368299"/>
                  </a:lnTo>
                  <a:lnTo>
                    <a:pt x="894044" y="368299"/>
                  </a:lnTo>
                  <a:lnTo>
                    <a:pt x="914359" y="380999"/>
                  </a:lnTo>
                  <a:lnTo>
                    <a:pt x="952526" y="393699"/>
                  </a:lnTo>
                  <a:lnTo>
                    <a:pt x="987936" y="419099"/>
                  </a:lnTo>
                  <a:lnTo>
                    <a:pt x="1020292" y="457199"/>
                  </a:lnTo>
                  <a:lnTo>
                    <a:pt x="1049296" y="482599"/>
                  </a:lnTo>
                  <a:lnTo>
                    <a:pt x="1074653" y="520699"/>
                  </a:lnTo>
                  <a:lnTo>
                    <a:pt x="1096065" y="558799"/>
                  </a:lnTo>
                  <a:lnTo>
                    <a:pt x="1113235" y="596899"/>
                  </a:lnTo>
                  <a:lnTo>
                    <a:pt x="1125867" y="647699"/>
                  </a:lnTo>
                  <a:lnTo>
                    <a:pt x="1133664" y="685799"/>
                  </a:lnTo>
                  <a:lnTo>
                    <a:pt x="1136328" y="736599"/>
                  </a:lnTo>
                  <a:lnTo>
                    <a:pt x="1133664" y="774699"/>
                  </a:lnTo>
                  <a:lnTo>
                    <a:pt x="1125867" y="825499"/>
                  </a:lnTo>
                  <a:lnTo>
                    <a:pt x="1113235" y="863599"/>
                  </a:lnTo>
                  <a:lnTo>
                    <a:pt x="1096065" y="901699"/>
                  </a:lnTo>
                  <a:lnTo>
                    <a:pt x="1074653" y="939799"/>
                  </a:lnTo>
                  <a:lnTo>
                    <a:pt x="1049296" y="977899"/>
                  </a:lnTo>
                  <a:lnTo>
                    <a:pt x="1020292" y="1015999"/>
                  </a:lnTo>
                  <a:lnTo>
                    <a:pt x="987936" y="1041399"/>
                  </a:lnTo>
                  <a:lnTo>
                    <a:pt x="952526" y="1066799"/>
                  </a:lnTo>
                  <a:lnTo>
                    <a:pt x="914359" y="1092199"/>
                  </a:lnTo>
                  <a:lnTo>
                    <a:pt x="873730" y="1104899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2083932" y="932348"/>
            <a:ext cx="6374268" cy="11324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5100"/>
              </a:lnSpc>
              <a:spcBef>
                <a:spcPts val="100"/>
              </a:spcBef>
            </a:pPr>
            <a:r>
              <a:rPr lang="en-ID" sz="3600" dirty="0" err="1">
                <a:latin typeface="Bernard MT Condensed" panose="02050806060905020404" pitchFamily="18" charset="0"/>
              </a:rPr>
              <a:t>Karakteristik</a:t>
            </a:r>
            <a:r>
              <a:rPr lang="en-ID" sz="3600" dirty="0">
                <a:latin typeface="Bernard MT Condensed" panose="02050806060905020404" pitchFamily="18" charset="0"/>
              </a:rPr>
              <a:t> </a:t>
            </a:r>
            <a:r>
              <a:rPr lang="en-ID" sz="3600" dirty="0" err="1">
                <a:latin typeface="Bernard MT Condensed" panose="02050806060905020404" pitchFamily="18" charset="0"/>
              </a:rPr>
              <a:t>Berpikir</a:t>
            </a:r>
            <a:r>
              <a:rPr lang="en-ID" sz="3600" dirty="0">
                <a:latin typeface="Bernard MT Condensed" panose="02050806060905020404" pitchFamily="18" charset="0"/>
              </a:rPr>
              <a:t> </a:t>
            </a:r>
            <a:r>
              <a:rPr lang="en-ID" sz="3600" dirty="0" err="1">
                <a:latin typeface="Bernard MT Condensed" panose="02050806060905020404" pitchFamily="18" charset="0"/>
              </a:rPr>
              <a:t>Kritis</a:t>
            </a:r>
            <a:r>
              <a:rPr lang="en-ID" sz="3600" dirty="0">
                <a:latin typeface="Bernard MT Condensed" panose="02050806060905020404" pitchFamily="18" charset="0"/>
              </a:rPr>
              <a:t> </a:t>
            </a:r>
            <a:r>
              <a:rPr lang="en-ID" sz="3600" dirty="0" err="1">
                <a:latin typeface="Bernard MT Condensed" panose="02050806060905020404" pitchFamily="18" charset="0"/>
              </a:rPr>
              <a:t>dalam</a:t>
            </a:r>
            <a:r>
              <a:rPr lang="en-ID" sz="3600" dirty="0">
                <a:latin typeface="Bernard MT Condensed" panose="02050806060905020404" pitchFamily="18" charset="0"/>
              </a:rPr>
              <a:t> </a:t>
            </a:r>
            <a:r>
              <a:rPr lang="en-ID" sz="3600" dirty="0" err="1">
                <a:latin typeface="Bernard MT Condensed" panose="02050806060905020404" pitchFamily="18" charset="0"/>
              </a:rPr>
              <a:t>Praktik</a:t>
            </a:r>
            <a:r>
              <a:rPr lang="en-ID" sz="3600" dirty="0">
                <a:latin typeface="Bernard MT Condensed" panose="02050806060905020404" pitchFamily="18" charset="0"/>
              </a:rPr>
              <a:t> </a:t>
            </a:r>
            <a:r>
              <a:rPr lang="en-ID" sz="3600" dirty="0" err="1">
                <a:latin typeface="Bernard MT Condensed" panose="02050806060905020404" pitchFamily="18" charset="0"/>
              </a:rPr>
              <a:t>Keperawatan</a:t>
            </a:r>
            <a:endParaRPr sz="3600" dirty="0">
              <a:latin typeface="Bernard MT Condensed" panose="02050806060905020404" pitchFamily="18" charset="0"/>
              <a:cs typeface="Roboto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819400" y="2300005"/>
            <a:ext cx="13563600" cy="2013372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420"/>
              </a:spcBef>
            </a:pPr>
            <a:r>
              <a:rPr sz="2400" b="1" i="1" spc="110" dirty="0">
                <a:solidFill>
                  <a:srgbClr val="FFFFFF"/>
                </a:solidFill>
                <a:latin typeface="Arial Rounded MT Bold" panose="020F0704030504030204" pitchFamily="34" charset="0"/>
                <a:cs typeface="Roboto Cn"/>
              </a:rPr>
              <a:t>01</a:t>
            </a:r>
            <a:r>
              <a:rPr lang="en-US" sz="2400" b="1" i="1" spc="110" dirty="0">
                <a:solidFill>
                  <a:srgbClr val="FFFFFF"/>
                </a:solidFill>
                <a:latin typeface="Arial Rounded MT Bold" panose="020F0704030504030204" pitchFamily="34" charset="0"/>
                <a:cs typeface="Roboto Cn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Rasional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dan Logis</a:t>
            </a:r>
            <a:endParaRPr lang="en-US" sz="2400" b="1" i="1" spc="110" dirty="0">
              <a:solidFill>
                <a:schemeClr val="bg1"/>
              </a:solidFill>
              <a:latin typeface="Arial Rounded MT Bold" panose="020F0704030504030204" pitchFamily="34" charset="0"/>
              <a:cs typeface="Roboto Cn"/>
            </a:endParaRPr>
          </a:p>
          <a:p>
            <a:pPr marL="12700" algn="just">
              <a:lnSpc>
                <a:spcPct val="100000"/>
              </a:lnSpc>
              <a:spcBef>
                <a:spcPts val="420"/>
              </a:spcBef>
            </a:pPr>
            <a:r>
              <a:rPr lang="en-ID" sz="2400" dirty="0" err="1">
                <a:latin typeface="Arial Rounded MT Bold" panose="020F0704030504030204" pitchFamily="34" charset="0"/>
              </a:rPr>
              <a:t>Perawat</a:t>
            </a:r>
            <a:r>
              <a:rPr lang="en-ID" sz="2400" dirty="0"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latin typeface="Arial Rounded MT Bold" panose="020F0704030504030204" pitchFamily="34" charset="0"/>
              </a:rPr>
              <a:t>berpikir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kritis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mampu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menggunakan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alasan</a:t>
            </a:r>
            <a:r>
              <a:rPr lang="en-ID" sz="2400" dirty="0"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latin typeface="Arial Rounded MT Bold" panose="020F0704030504030204" pitchFamily="34" charset="0"/>
              </a:rPr>
              <a:t>logis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dalam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menganalisis</a:t>
            </a:r>
            <a:r>
              <a:rPr lang="en-ID" sz="2400" dirty="0">
                <a:latin typeface="Arial Rounded MT Bold" panose="020F0704030504030204" pitchFamily="34" charset="0"/>
              </a:rPr>
              <a:t> data </a:t>
            </a:r>
            <a:r>
              <a:rPr lang="en-ID" sz="2400" dirty="0" err="1">
                <a:latin typeface="Arial Rounded MT Bold" panose="020F0704030504030204" pitchFamily="34" charset="0"/>
              </a:rPr>
              <a:t>pasien</a:t>
            </a:r>
            <a:r>
              <a:rPr lang="en-ID" sz="2400" dirty="0">
                <a:latin typeface="Arial Rounded MT Bold" panose="020F0704030504030204" pitchFamily="34" charset="0"/>
              </a:rPr>
              <a:t>. </a:t>
            </a:r>
            <a:r>
              <a:rPr lang="en-ID" sz="2400" dirty="0" err="1">
                <a:latin typeface="Arial Rounded MT Bold" panose="020F0704030504030204" pitchFamily="34" charset="0"/>
              </a:rPr>
              <a:t>Setiap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keputusan</a:t>
            </a:r>
            <a:r>
              <a:rPr lang="en-ID" sz="2400" dirty="0"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latin typeface="Arial Rounded MT Bold" panose="020F0704030504030204" pitchFamily="34" charset="0"/>
              </a:rPr>
              <a:t>diambil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didasarkan</a:t>
            </a:r>
            <a:r>
              <a:rPr lang="en-ID" sz="2400" dirty="0">
                <a:latin typeface="Arial Rounded MT Bold" panose="020F0704030504030204" pitchFamily="34" charset="0"/>
              </a:rPr>
              <a:t> pada </a:t>
            </a:r>
            <a:r>
              <a:rPr lang="en-ID" sz="2400" dirty="0" err="1">
                <a:latin typeface="Arial Rounded MT Bold" panose="020F0704030504030204" pitchFamily="34" charset="0"/>
              </a:rPr>
              <a:t>fakta</a:t>
            </a:r>
            <a:r>
              <a:rPr lang="en-ID" sz="2400" dirty="0">
                <a:latin typeface="Arial Rounded MT Bold" panose="020F0704030504030204" pitchFamily="34" charset="0"/>
              </a:rPr>
              <a:t>, data yang </a:t>
            </a:r>
            <a:r>
              <a:rPr lang="en-ID" sz="2400" dirty="0" err="1">
                <a:latin typeface="Arial Rounded MT Bold" panose="020F0704030504030204" pitchFamily="34" charset="0"/>
              </a:rPr>
              <a:t>akurat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serta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teori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atau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konsep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keperawatan</a:t>
            </a:r>
            <a:r>
              <a:rPr lang="en-ID" sz="2400" dirty="0"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latin typeface="Arial Rounded MT Bold" panose="020F0704030504030204" pitchFamily="34" charset="0"/>
              </a:rPr>
              <a:t>relevan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bukan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berdasarkan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asumsi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atau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perkiraan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semata</a:t>
            </a:r>
            <a:r>
              <a:rPr lang="en-ID" sz="2800" dirty="0"/>
              <a:t>.</a:t>
            </a:r>
            <a:endParaRPr sz="2500" dirty="0">
              <a:latin typeface="Roboto Cn"/>
              <a:cs typeface="Roboto C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949677" y="4517882"/>
            <a:ext cx="13411200" cy="4283224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420"/>
              </a:spcBef>
            </a:pPr>
            <a:r>
              <a:rPr sz="2500" b="1" i="1" spc="110" dirty="0">
                <a:solidFill>
                  <a:srgbClr val="FFFFFF"/>
                </a:solidFill>
                <a:latin typeface="Roboto Cn"/>
                <a:cs typeface="Roboto Cn"/>
              </a:rPr>
              <a:t>02</a:t>
            </a:r>
            <a:r>
              <a:rPr lang="en-US" sz="2500" b="1" i="1" spc="110" dirty="0">
                <a:solidFill>
                  <a:srgbClr val="FFFFFF"/>
                </a:solidFill>
                <a:latin typeface="Roboto Cn"/>
                <a:cs typeface="Roboto Cn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Analitis</a:t>
            </a:r>
            <a:endParaRPr lang="en-ID" sz="24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pPr marL="12700" algn="just">
              <a:lnSpc>
                <a:spcPct val="100000"/>
              </a:lnSpc>
              <a:spcBef>
                <a:spcPts val="420"/>
              </a:spcBef>
            </a:pPr>
            <a:r>
              <a:rPr lang="en-ID" sz="2400" dirty="0" err="1">
                <a:latin typeface="Arial Rounded MT Bold" panose="020F0704030504030204" pitchFamily="34" charset="0"/>
              </a:rPr>
              <a:t>Kemampuan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analitis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memungkinkan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perawat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untuk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menguraikan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informasi</a:t>
            </a:r>
            <a:r>
              <a:rPr lang="en-ID" sz="2400" dirty="0"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latin typeface="Arial Rounded MT Bold" panose="020F0704030504030204" pitchFamily="34" charset="0"/>
              </a:rPr>
              <a:t>kompleks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menjadi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bagian-bagian</a:t>
            </a:r>
            <a:r>
              <a:rPr lang="en-ID" sz="2400" dirty="0"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latin typeface="Arial Rounded MT Bold" panose="020F0704030504030204" pitchFamily="34" charset="0"/>
              </a:rPr>
              <a:t>lebih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sederhana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sehingga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dapat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dipahami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dengan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lebih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baik</a:t>
            </a:r>
            <a:r>
              <a:rPr lang="en-ID" sz="2400" dirty="0">
                <a:latin typeface="Arial Rounded MT Bold" panose="020F0704030504030204" pitchFamily="34" charset="0"/>
              </a:rPr>
              <a:t>. Dalam </a:t>
            </a:r>
            <a:r>
              <a:rPr lang="en-ID" sz="2400" dirty="0" err="1">
                <a:latin typeface="Arial Rounded MT Bold" panose="020F0704030504030204" pitchFamily="34" charset="0"/>
              </a:rPr>
              <a:t>praktik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keperawatan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perawat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menganalisis</a:t>
            </a:r>
            <a:r>
              <a:rPr lang="en-ID" sz="2400" dirty="0">
                <a:latin typeface="Arial Rounded MT Bold" panose="020F0704030504030204" pitchFamily="34" charset="0"/>
              </a:rPr>
              <a:t> data </a:t>
            </a:r>
            <a:r>
              <a:rPr lang="en-ID" sz="2400" dirty="0" err="1">
                <a:latin typeface="Arial Rounded MT Bold" panose="020F0704030504030204" pitchFamily="34" charset="0"/>
              </a:rPr>
              <a:t>hasil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pengkajian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untuk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mengidentifikasi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masalah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kesehatan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pasien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secara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tepat</a:t>
            </a:r>
            <a:r>
              <a:rPr lang="en-ID" sz="2400" dirty="0">
                <a:latin typeface="Arial Rounded MT Bold" panose="020F0704030504030204" pitchFamily="34" charset="0"/>
              </a:rPr>
              <a:t>.</a:t>
            </a:r>
            <a:endParaRPr sz="2400" dirty="0">
              <a:solidFill>
                <a:schemeClr val="bg1"/>
              </a:solidFill>
              <a:latin typeface="Arial Rounded MT Bold" panose="020F0704030504030204" pitchFamily="34" charset="0"/>
              <a:cs typeface="Roboto Cn"/>
            </a:endParaRPr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sz="2200" dirty="0">
              <a:latin typeface="Roboto"/>
              <a:cs typeface="Roboto"/>
            </a:endParaRPr>
          </a:p>
          <a:p>
            <a:pPr marL="12700" algn="just">
              <a:lnSpc>
                <a:spcPct val="100000"/>
              </a:lnSpc>
            </a:pPr>
            <a:r>
              <a:rPr sz="2500" b="1" i="1" spc="110" dirty="0">
                <a:solidFill>
                  <a:srgbClr val="FFFFFF"/>
                </a:solidFill>
                <a:latin typeface="Roboto Cn"/>
                <a:cs typeface="Roboto Cn"/>
              </a:rPr>
              <a:t>03</a:t>
            </a:r>
            <a:r>
              <a:rPr lang="en-US" sz="2500" b="1" i="1" spc="110" dirty="0">
                <a:solidFill>
                  <a:srgbClr val="FFFFFF"/>
                </a:solidFill>
                <a:latin typeface="Roboto Cn"/>
                <a:cs typeface="Roboto Cn"/>
              </a:rPr>
              <a:t> </a:t>
            </a:r>
            <a:r>
              <a:rPr lang="en-US" sz="2500" b="1" i="1" spc="110" dirty="0" err="1">
                <a:solidFill>
                  <a:srgbClr val="FFFFFF"/>
                </a:solidFill>
                <a:latin typeface="Roboto Cn"/>
                <a:cs typeface="Roboto Cn"/>
              </a:rPr>
              <a:t>Sistematis</a:t>
            </a:r>
            <a:endParaRPr lang="en-US" sz="2500" b="1" i="1" spc="110" dirty="0">
              <a:solidFill>
                <a:srgbClr val="FFFFFF"/>
              </a:solidFill>
              <a:latin typeface="Roboto Cn"/>
              <a:cs typeface="Roboto Cn"/>
            </a:endParaRPr>
          </a:p>
          <a:p>
            <a:pPr marL="12700" algn="just">
              <a:lnSpc>
                <a:spcPct val="100000"/>
              </a:lnSpc>
            </a:pPr>
            <a:r>
              <a:rPr lang="en-ID" sz="2400" dirty="0" err="1">
                <a:latin typeface="Arial Rounded MT Bold" panose="020F0704030504030204" pitchFamily="34" charset="0"/>
              </a:rPr>
              <a:t>Berpikir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kritis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dilakukan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secara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terstruktur</a:t>
            </a:r>
            <a:r>
              <a:rPr lang="en-ID" sz="2400" dirty="0">
                <a:latin typeface="Arial Rounded MT Bold" panose="020F0704030504030204" pitchFamily="34" charset="0"/>
              </a:rPr>
              <a:t> dan </a:t>
            </a:r>
            <a:r>
              <a:rPr lang="en-ID" sz="2400" dirty="0" err="1">
                <a:latin typeface="Arial Rounded MT Bold" panose="020F0704030504030204" pitchFamily="34" charset="0"/>
              </a:rPr>
              <a:t>berurutan</a:t>
            </a:r>
            <a:r>
              <a:rPr lang="en-ID" sz="2400" dirty="0">
                <a:latin typeface="Arial Rounded MT Bold" panose="020F0704030504030204" pitchFamily="34" charset="0"/>
              </a:rPr>
              <a:t>. </a:t>
            </a:r>
            <a:r>
              <a:rPr lang="en-ID" sz="2400" dirty="0" err="1">
                <a:latin typeface="Arial Rounded MT Bold" panose="020F0704030504030204" pitchFamily="34" charset="0"/>
              </a:rPr>
              <a:t>Perawat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mengikuti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langkah-langkah</a:t>
            </a:r>
            <a:r>
              <a:rPr lang="en-ID" sz="2400" dirty="0"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latin typeface="Arial Rounded MT Bold" panose="020F0704030504030204" pitchFamily="34" charset="0"/>
              </a:rPr>
              <a:t>jelas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dalam</a:t>
            </a:r>
            <a:r>
              <a:rPr lang="en-ID" sz="2400" dirty="0">
                <a:latin typeface="Arial Rounded MT Bold" panose="020F0704030504030204" pitchFamily="34" charset="0"/>
              </a:rPr>
              <a:t> proses </a:t>
            </a:r>
            <a:r>
              <a:rPr lang="en-ID" sz="2400" dirty="0" err="1">
                <a:latin typeface="Arial Rounded MT Bold" panose="020F0704030504030204" pitchFamily="34" charset="0"/>
              </a:rPr>
              <a:t>keperawatan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mulai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dari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pengkajian</a:t>
            </a:r>
            <a:r>
              <a:rPr lang="en-ID" sz="2400" dirty="0">
                <a:latin typeface="Arial Rounded MT Bold" panose="020F0704030504030204" pitchFamily="34" charset="0"/>
              </a:rPr>
              <a:t>, diagnosis </a:t>
            </a:r>
            <a:r>
              <a:rPr lang="en-ID" sz="2400" dirty="0" err="1">
                <a:latin typeface="Arial Rounded MT Bold" panose="020F0704030504030204" pitchFamily="34" charset="0"/>
              </a:rPr>
              <a:t>keperawatan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perencanaan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intervensi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implementasi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hingga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evaluasi</a:t>
            </a:r>
            <a:r>
              <a:rPr lang="en-ID" sz="2800" dirty="0"/>
              <a:t>.</a:t>
            </a:r>
            <a:endParaRPr sz="2500" dirty="0">
              <a:latin typeface="Roboto Cn"/>
              <a:cs typeface="Roboto Cn"/>
            </a:endParaRPr>
          </a:p>
          <a:p>
            <a:pPr marL="12700" marR="5080" algn="just">
              <a:lnSpc>
                <a:spcPts val="2400"/>
              </a:lnSpc>
              <a:spcBef>
                <a:spcPts val="560"/>
              </a:spcBef>
            </a:pPr>
            <a:endParaRPr sz="2200" dirty="0">
              <a:latin typeface="Roboto"/>
              <a:cs typeface="Roboto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5126437" y="8934461"/>
            <a:ext cx="2931795" cy="1352550"/>
            <a:chOff x="15126437" y="8934461"/>
            <a:chExt cx="2931795" cy="1352550"/>
          </a:xfrm>
        </p:grpSpPr>
        <p:sp>
          <p:nvSpPr>
            <p:cNvPr id="28" name="object 28"/>
            <p:cNvSpPr/>
            <p:nvPr/>
          </p:nvSpPr>
          <p:spPr>
            <a:xfrm>
              <a:off x="15886308" y="8934461"/>
              <a:ext cx="2171700" cy="1352550"/>
            </a:xfrm>
            <a:custGeom>
              <a:avLst/>
              <a:gdLst/>
              <a:ahLst/>
              <a:cxnLst/>
              <a:rect l="l" t="t" r="r" b="b"/>
              <a:pathLst>
                <a:path w="2171700" h="1352550">
                  <a:moveTo>
                    <a:pt x="1559948" y="1352538"/>
                  </a:moveTo>
                  <a:lnTo>
                    <a:pt x="2139770" y="1352538"/>
                  </a:lnTo>
                  <a:lnTo>
                    <a:pt x="2147140" y="1322414"/>
                  </a:lnTo>
                  <a:lnTo>
                    <a:pt x="2156291" y="1276474"/>
                  </a:lnTo>
                  <a:lnTo>
                    <a:pt x="2163487" y="1229862"/>
                  </a:lnTo>
                  <a:lnTo>
                    <a:pt x="2168681" y="1182624"/>
                  </a:lnTo>
                  <a:lnTo>
                    <a:pt x="2171299" y="1142874"/>
                  </a:lnTo>
                  <a:lnTo>
                    <a:pt x="2171299" y="1030015"/>
                  </a:lnTo>
                  <a:lnTo>
                    <a:pt x="2168681" y="990265"/>
                  </a:lnTo>
                  <a:lnTo>
                    <a:pt x="2163487" y="943027"/>
                  </a:lnTo>
                  <a:lnTo>
                    <a:pt x="2156291" y="896416"/>
                  </a:lnTo>
                  <a:lnTo>
                    <a:pt x="2147140" y="850476"/>
                  </a:lnTo>
                  <a:lnTo>
                    <a:pt x="2136075" y="805251"/>
                  </a:lnTo>
                  <a:lnTo>
                    <a:pt x="2123143" y="760786"/>
                  </a:lnTo>
                  <a:lnTo>
                    <a:pt x="2108388" y="717126"/>
                  </a:lnTo>
                  <a:lnTo>
                    <a:pt x="2091853" y="674313"/>
                  </a:lnTo>
                  <a:lnTo>
                    <a:pt x="2073583" y="632394"/>
                  </a:lnTo>
                  <a:lnTo>
                    <a:pt x="2053622" y="591411"/>
                  </a:lnTo>
                  <a:lnTo>
                    <a:pt x="2032015" y="551410"/>
                  </a:lnTo>
                  <a:lnTo>
                    <a:pt x="2008806" y="512435"/>
                  </a:lnTo>
                  <a:lnTo>
                    <a:pt x="1984040" y="474530"/>
                  </a:lnTo>
                  <a:lnTo>
                    <a:pt x="1957760" y="437739"/>
                  </a:lnTo>
                  <a:lnTo>
                    <a:pt x="1930011" y="402107"/>
                  </a:lnTo>
                  <a:lnTo>
                    <a:pt x="1900837" y="367678"/>
                  </a:lnTo>
                  <a:lnTo>
                    <a:pt x="1870283" y="334496"/>
                  </a:lnTo>
                  <a:lnTo>
                    <a:pt x="1838393" y="302606"/>
                  </a:lnTo>
                  <a:lnTo>
                    <a:pt x="1805212" y="272052"/>
                  </a:lnTo>
                  <a:lnTo>
                    <a:pt x="1770783" y="242878"/>
                  </a:lnTo>
                  <a:lnTo>
                    <a:pt x="1735151" y="215130"/>
                  </a:lnTo>
                  <a:lnTo>
                    <a:pt x="1698360" y="188850"/>
                  </a:lnTo>
                  <a:lnTo>
                    <a:pt x="1660455" y="164083"/>
                  </a:lnTo>
                  <a:lnTo>
                    <a:pt x="1621479" y="140874"/>
                  </a:lnTo>
                  <a:lnTo>
                    <a:pt x="1581478" y="119267"/>
                  </a:lnTo>
                  <a:lnTo>
                    <a:pt x="1540496" y="99307"/>
                  </a:lnTo>
                  <a:lnTo>
                    <a:pt x="1498576" y="81037"/>
                  </a:lnTo>
                  <a:lnTo>
                    <a:pt x="1455764" y="64502"/>
                  </a:lnTo>
                  <a:lnTo>
                    <a:pt x="1412103" y="49746"/>
                  </a:lnTo>
                  <a:lnTo>
                    <a:pt x="1367638" y="36814"/>
                  </a:lnTo>
                  <a:lnTo>
                    <a:pt x="1322414" y="25750"/>
                  </a:lnTo>
                  <a:lnTo>
                    <a:pt x="1276473" y="16598"/>
                  </a:lnTo>
                  <a:lnTo>
                    <a:pt x="1229862" y="9403"/>
                  </a:lnTo>
                  <a:lnTo>
                    <a:pt x="1182624" y="4208"/>
                  </a:lnTo>
                  <a:lnTo>
                    <a:pt x="1134803" y="1059"/>
                  </a:lnTo>
                  <a:lnTo>
                    <a:pt x="1086445" y="0"/>
                  </a:lnTo>
                  <a:lnTo>
                    <a:pt x="1038086" y="1059"/>
                  </a:lnTo>
                  <a:lnTo>
                    <a:pt x="990265" y="4208"/>
                  </a:lnTo>
                  <a:lnTo>
                    <a:pt x="943027" y="9403"/>
                  </a:lnTo>
                  <a:lnTo>
                    <a:pt x="896416" y="16598"/>
                  </a:lnTo>
                  <a:lnTo>
                    <a:pt x="850476" y="25750"/>
                  </a:lnTo>
                  <a:lnTo>
                    <a:pt x="805251" y="36814"/>
                  </a:lnTo>
                  <a:lnTo>
                    <a:pt x="760786" y="49746"/>
                  </a:lnTo>
                  <a:lnTo>
                    <a:pt x="717125" y="64502"/>
                  </a:lnTo>
                  <a:lnTo>
                    <a:pt x="674313" y="81037"/>
                  </a:lnTo>
                  <a:lnTo>
                    <a:pt x="632393" y="99307"/>
                  </a:lnTo>
                  <a:lnTo>
                    <a:pt x="591411" y="119267"/>
                  </a:lnTo>
                  <a:lnTo>
                    <a:pt x="551410" y="140874"/>
                  </a:lnTo>
                  <a:lnTo>
                    <a:pt x="512435" y="164083"/>
                  </a:lnTo>
                  <a:lnTo>
                    <a:pt x="474529" y="188850"/>
                  </a:lnTo>
                  <a:lnTo>
                    <a:pt x="437739" y="215130"/>
                  </a:lnTo>
                  <a:lnTo>
                    <a:pt x="402107" y="242878"/>
                  </a:lnTo>
                  <a:lnTo>
                    <a:pt x="367677" y="272052"/>
                  </a:lnTo>
                  <a:lnTo>
                    <a:pt x="334496" y="302606"/>
                  </a:lnTo>
                  <a:lnTo>
                    <a:pt x="302606" y="334496"/>
                  </a:lnTo>
                  <a:lnTo>
                    <a:pt x="272052" y="367678"/>
                  </a:lnTo>
                  <a:lnTo>
                    <a:pt x="242878" y="402107"/>
                  </a:lnTo>
                  <a:lnTo>
                    <a:pt x="215129" y="437739"/>
                  </a:lnTo>
                  <a:lnTo>
                    <a:pt x="188850" y="474530"/>
                  </a:lnTo>
                  <a:lnTo>
                    <a:pt x="164083" y="512435"/>
                  </a:lnTo>
                  <a:lnTo>
                    <a:pt x="145750" y="543222"/>
                  </a:lnTo>
                  <a:lnTo>
                    <a:pt x="1086445" y="543222"/>
                  </a:lnTo>
                  <a:lnTo>
                    <a:pt x="1133241" y="545216"/>
                  </a:lnTo>
                  <a:lnTo>
                    <a:pt x="1178946" y="551087"/>
                  </a:lnTo>
                  <a:lnTo>
                    <a:pt x="1223396" y="560675"/>
                  </a:lnTo>
                  <a:lnTo>
                    <a:pt x="1266426" y="573814"/>
                  </a:lnTo>
                  <a:lnTo>
                    <a:pt x="1307872" y="590344"/>
                  </a:lnTo>
                  <a:lnTo>
                    <a:pt x="1347569" y="610100"/>
                  </a:lnTo>
                  <a:lnTo>
                    <a:pt x="1385353" y="632920"/>
                  </a:lnTo>
                  <a:lnTo>
                    <a:pt x="1421059" y="658640"/>
                  </a:lnTo>
                  <a:lnTo>
                    <a:pt x="1454523" y="687099"/>
                  </a:lnTo>
                  <a:lnTo>
                    <a:pt x="1485580" y="718133"/>
                  </a:lnTo>
                  <a:lnTo>
                    <a:pt x="1514066" y="751580"/>
                  </a:lnTo>
                  <a:lnTo>
                    <a:pt x="1539817" y="787275"/>
                  </a:lnTo>
                  <a:lnTo>
                    <a:pt x="1562668" y="825058"/>
                  </a:lnTo>
                  <a:lnTo>
                    <a:pt x="1582455" y="864763"/>
                  </a:lnTo>
                  <a:lnTo>
                    <a:pt x="1599013" y="906230"/>
                  </a:lnTo>
                  <a:lnTo>
                    <a:pt x="1612178" y="949294"/>
                  </a:lnTo>
                  <a:lnTo>
                    <a:pt x="1621784" y="993793"/>
                  </a:lnTo>
                  <a:lnTo>
                    <a:pt x="1627669" y="1039565"/>
                  </a:lnTo>
                  <a:lnTo>
                    <a:pt x="1629667" y="1086445"/>
                  </a:lnTo>
                  <a:lnTo>
                    <a:pt x="1627674" y="1133325"/>
                  </a:lnTo>
                  <a:lnTo>
                    <a:pt x="1621802" y="1179096"/>
                  </a:lnTo>
                  <a:lnTo>
                    <a:pt x="1612215" y="1223596"/>
                  </a:lnTo>
                  <a:lnTo>
                    <a:pt x="1599075" y="1266660"/>
                  </a:lnTo>
                  <a:lnTo>
                    <a:pt x="1582546" y="1308126"/>
                  </a:lnTo>
                  <a:lnTo>
                    <a:pt x="1562790" y="1347832"/>
                  </a:lnTo>
                  <a:lnTo>
                    <a:pt x="1559948" y="1352538"/>
                  </a:lnTo>
                  <a:close/>
                </a:path>
                <a:path w="2171700" h="1352550">
                  <a:moveTo>
                    <a:pt x="33120" y="1352538"/>
                  </a:moveTo>
                  <a:lnTo>
                    <a:pt x="612941" y="1352538"/>
                  </a:lnTo>
                  <a:lnTo>
                    <a:pt x="610099" y="1347832"/>
                  </a:lnTo>
                  <a:lnTo>
                    <a:pt x="590343" y="1308126"/>
                  </a:lnTo>
                  <a:lnTo>
                    <a:pt x="573814" y="1266660"/>
                  </a:lnTo>
                  <a:lnTo>
                    <a:pt x="560674" y="1223596"/>
                  </a:lnTo>
                  <a:lnTo>
                    <a:pt x="551087" y="1179096"/>
                  </a:lnTo>
                  <a:lnTo>
                    <a:pt x="545215" y="1133325"/>
                  </a:lnTo>
                  <a:lnTo>
                    <a:pt x="543222" y="1086445"/>
                  </a:lnTo>
                  <a:lnTo>
                    <a:pt x="545215" y="1039565"/>
                  </a:lnTo>
                  <a:lnTo>
                    <a:pt x="551087" y="993793"/>
                  </a:lnTo>
                  <a:lnTo>
                    <a:pt x="560674" y="949294"/>
                  </a:lnTo>
                  <a:lnTo>
                    <a:pt x="573814" y="906230"/>
                  </a:lnTo>
                  <a:lnTo>
                    <a:pt x="590343" y="864763"/>
                  </a:lnTo>
                  <a:lnTo>
                    <a:pt x="610099" y="825058"/>
                  </a:lnTo>
                  <a:lnTo>
                    <a:pt x="632919" y="787275"/>
                  </a:lnTo>
                  <a:lnTo>
                    <a:pt x="658640" y="751580"/>
                  </a:lnTo>
                  <a:lnTo>
                    <a:pt x="687099" y="718133"/>
                  </a:lnTo>
                  <a:lnTo>
                    <a:pt x="718133" y="687099"/>
                  </a:lnTo>
                  <a:lnTo>
                    <a:pt x="751579" y="658640"/>
                  </a:lnTo>
                  <a:lnTo>
                    <a:pt x="787275" y="632920"/>
                  </a:lnTo>
                  <a:lnTo>
                    <a:pt x="825057" y="610100"/>
                  </a:lnTo>
                  <a:lnTo>
                    <a:pt x="864763" y="590344"/>
                  </a:lnTo>
                  <a:lnTo>
                    <a:pt x="906230" y="573814"/>
                  </a:lnTo>
                  <a:lnTo>
                    <a:pt x="949294" y="560675"/>
                  </a:lnTo>
                  <a:lnTo>
                    <a:pt x="993793" y="551087"/>
                  </a:lnTo>
                  <a:lnTo>
                    <a:pt x="1039564" y="545216"/>
                  </a:lnTo>
                  <a:lnTo>
                    <a:pt x="1086445" y="543222"/>
                  </a:lnTo>
                  <a:lnTo>
                    <a:pt x="145750" y="543222"/>
                  </a:lnTo>
                  <a:lnTo>
                    <a:pt x="119267" y="591411"/>
                  </a:lnTo>
                  <a:lnTo>
                    <a:pt x="99307" y="632394"/>
                  </a:lnTo>
                  <a:lnTo>
                    <a:pt x="81037" y="674313"/>
                  </a:lnTo>
                  <a:lnTo>
                    <a:pt x="64502" y="717126"/>
                  </a:lnTo>
                  <a:lnTo>
                    <a:pt x="49746" y="760786"/>
                  </a:lnTo>
                  <a:lnTo>
                    <a:pt x="36814" y="805251"/>
                  </a:lnTo>
                  <a:lnTo>
                    <a:pt x="25750" y="850476"/>
                  </a:lnTo>
                  <a:lnTo>
                    <a:pt x="16598" y="896416"/>
                  </a:lnTo>
                  <a:lnTo>
                    <a:pt x="9403" y="943027"/>
                  </a:lnTo>
                  <a:lnTo>
                    <a:pt x="4208" y="990265"/>
                  </a:lnTo>
                  <a:lnTo>
                    <a:pt x="1059" y="1038086"/>
                  </a:lnTo>
                  <a:lnTo>
                    <a:pt x="0" y="1086445"/>
                  </a:lnTo>
                  <a:lnTo>
                    <a:pt x="1027" y="1133325"/>
                  </a:lnTo>
                  <a:lnTo>
                    <a:pt x="4208" y="1182624"/>
                  </a:lnTo>
                  <a:lnTo>
                    <a:pt x="9403" y="1229862"/>
                  </a:lnTo>
                  <a:lnTo>
                    <a:pt x="16598" y="1276474"/>
                  </a:lnTo>
                  <a:lnTo>
                    <a:pt x="25750" y="1322414"/>
                  </a:lnTo>
                  <a:lnTo>
                    <a:pt x="33120" y="1352538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5126437" y="8934461"/>
              <a:ext cx="2171700" cy="1346200"/>
            </a:xfrm>
            <a:custGeom>
              <a:avLst/>
              <a:gdLst/>
              <a:ahLst/>
              <a:cxnLst/>
              <a:rect l="l" t="t" r="r" b="b"/>
              <a:pathLst>
                <a:path w="2171700" h="1346200">
                  <a:moveTo>
                    <a:pt x="848886" y="25400"/>
                  </a:moveTo>
                  <a:lnTo>
                    <a:pt x="1320824" y="25400"/>
                  </a:lnTo>
                  <a:lnTo>
                    <a:pt x="1228273" y="0"/>
                  </a:lnTo>
                  <a:lnTo>
                    <a:pt x="941438" y="0"/>
                  </a:lnTo>
                  <a:lnTo>
                    <a:pt x="848886" y="25400"/>
                  </a:lnTo>
                  <a:close/>
                </a:path>
                <a:path w="2171700" h="1346200">
                  <a:moveTo>
                    <a:pt x="2098380" y="1346200"/>
                  </a:moveTo>
                  <a:lnTo>
                    <a:pt x="2138180" y="1346200"/>
                  </a:lnTo>
                  <a:lnTo>
                    <a:pt x="2145550" y="1320800"/>
                  </a:lnTo>
                  <a:lnTo>
                    <a:pt x="2154702" y="1270000"/>
                  </a:lnTo>
                  <a:lnTo>
                    <a:pt x="2161897" y="1219200"/>
                  </a:lnTo>
                  <a:lnTo>
                    <a:pt x="2167092" y="1181100"/>
                  </a:lnTo>
                  <a:lnTo>
                    <a:pt x="2170241" y="1130300"/>
                  </a:lnTo>
                  <a:lnTo>
                    <a:pt x="2171300" y="1079500"/>
                  </a:lnTo>
                  <a:lnTo>
                    <a:pt x="2170241" y="1028700"/>
                  </a:lnTo>
                  <a:lnTo>
                    <a:pt x="2167092" y="977900"/>
                  </a:lnTo>
                  <a:lnTo>
                    <a:pt x="2161897" y="939800"/>
                  </a:lnTo>
                  <a:lnTo>
                    <a:pt x="2154702" y="889000"/>
                  </a:lnTo>
                  <a:lnTo>
                    <a:pt x="2145550" y="838200"/>
                  </a:lnTo>
                  <a:lnTo>
                    <a:pt x="2134486" y="800100"/>
                  </a:lnTo>
                  <a:lnTo>
                    <a:pt x="2121554" y="749300"/>
                  </a:lnTo>
                  <a:lnTo>
                    <a:pt x="2106798" y="711200"/>
                  </a:lnTo>
                  <a:lnTo>
                    <a:pt x="2090263" y="673100"/>
                  </a:lnTo>
                  <a:lnTo>
                    <a:pt x="2071993" y="622300"/>
                  </a:lnTo>
                  <a:lnTo>
                    <a:pt x="2052032" y="584200"/>
                  </a:lnTo>
                  <a:lnTo>
                    <a:pt x="2030426" y="546100"/>
                  </a:lnTo>
                  <a:lnTo>
                    <a:pt x="2007217" y="508000"/>
                  </a:lnTo>
                  <a:lnTo>
                    <a:pt x="1982450" y="469900"/>
                  </a:lnTo>
                  <a:lnTo>
                    <a:pt x="1956170" y="431800"/>
                  </a:lnTo>
                  <a:lnTo>
                    <a:pt x="1928421" y="393700"/>
                  </a:lnTo>
                  <a:lnTo>
                    <a:pt x="1899248" y="355600"/>
                  </a:lnTo>
                  <a:lnTo>
                    <a:pt x="1868694" y="330200"/>
                  </a:lnTo>
                  <a:lnTo>
                    <a:pt x="1836804" y="292100"/>
                  </a:lnTo>
                  <a:lnTo>
                    <a:pt x="1803622" y="266700"/>
                  </a:lnTo>
                  <a:lnTo>
                    <a:pt x="1769193" y="241300"/>
                  </a:lnTo>
                  <a:lnTo>
                    <a:pt x="1733561" y="203200"/>
                  </a:lnTo>
                  <a:lnTo>
                    <a:pt x="1696770" y="177800"/>
                  </a:lnTo>
                  <a:lnTo>
                    <a:pt x="1658865" y="152400"/>
                  </a:lnTo>
                  <a:lnTo>
                    <a:pt x="1619890" y="139700"/>
                  </a:lnTo>
                  <a:lnTo>
                    <a:pt x="1579889" y="114300"/>
                  </a:lnTo>
                  <a:lnTo>
                    <a:pt x="1538906" y="88900"/>
                  </a:lnTo>
                  <a:lnTo>
                    <a:pt x="1454174" y="63500"/>
                  </a:lnTo>
                  <a:lnTo>
                    <a:pt x="1410514" y="38100"/>
                  </a:lnTo>
                  <a:lnTo>
                    <a:pt x="1366049" y="25400"/>
                  </a:lnTo>
                  <a:lnTo>
                    <a:pt x="803661" y="25400"/>
                  </a:lnTo>
                  <a:lnTo>
                    <a:pt x="759197" y="38100"/>
                  </a:lnTo>
                  <a:lnTo>
                    <a:pt x="1226938" y="38100"/>
                  </a:lnTo>
                  <a:lnTo>
                    <a:pt x="1318529" y="63500"/>
                  </a:lnTo>
                  <a:lnTo>
                    <a:pt x="1363245" y="63500"/>
                  </a:lnTo>
                  <a:lnTo>
                    <a:pt x="1407180" y="88900"/>
                  </a:lnTo>
                  <a:lnTo>
                    <a:pt x="1533836" y="127000"/>
                  </a:lnTo>
                  <a:lnTo>
                    <a:pt x="1574182" y="152400"/>
                  </a:lnTo>
                  <a:lnTo>
                    <a:pt x="1613515" y="177800"/>
                  </a:lnTo>
                  <a:lnTo>
                    <a:pt x="1651789" y="203200"/>
                  </a:lnTo>
                  <a:lnTo>
                    <a:pt x="1688956" y="228600"/>
                  </a:lnTo>
                  <a:lnTo>
                    <a:pt x="1724970" y="254000"/>
                  </a:lnTo>
                  <a:lnTo>
                    <a:pt x="1759786" y="279400"/>
                  </a:lnTo>
                  <a:lnTo>
                    <a:pt x="1793356" y="304800"/>
                  </a:lnTo>
                  <a:lnTo>
                    <a:pt x="1825633" y="342900"/>
                  </a:lnTo>
                  <a:lnTo>
                    <a:pt x="1856573" y="368300"/>
                  </a:lnTo>
                  <a:lnTo>
                    <a:pt x="1886127" y="406400"/>
                  </a:lnTo>
                  <a:lnTo>
                    <a:pt x="1914250" y="444500"/>
                  </a:lnTo>
                  <a:lnTo>
                    <a:pt x="1940896" y="469900"/>
                  </a:lnTo>
                  <a:lnTo>
                    <a:pt x="1966017" y="508000"/>
                  </a:lnTo>
                  <a:lnTo>
                    <a:pt x="1989567" y="546100"/>
                  </a:lnTo>
                  <a:lnTo>
                    <a:pt x="2011500" y="596900"/>
                  </a:lnTo>
                  <a:lnTo>
                    <a:pt x="2031770" y="635000"/>
                  </a:lnTo>
                  <a:lnTo>
                    <a:pt x="2050330" y="673100"/>
                  </a:lnTo>
                  <a:lnTo>
                    <a:pt x="2067133" y="711200"/>
                  </a:lnTo>
                  <a:lnTo>
                    <a:pt x="2082133" y="762000"/>
                  </a:lnTo>
                  <a:lnTo>
                    <a:pt x="2095284" y="800100"/>
                  </a:lnTo>
                  <a:lnTo>
                    <a:pt x="2106540" y="850900"/>
                  </a:lnTo>
                  <a:lnTo>
                    <a:pt x="2115852" y="889000"/>
                  </a:lnTo>
                  <a:lnTo>
                    <a:pt x="2123177" y="939800"/>
                  </a:lnTo>
                  <a:lnTo>
                    <a:pt x="2128466" y="990600"/>
                  </a:lnTo>
                  <a:lnTo>
                    <a:pt x="2131673" y="1028700"/>
                  </a:lnTo>
                  <a:lnTo>
                    <a:pt x="2132753" y="1079500"/>
                  </a:lnTo>
                  <a:lnTo>
                    <a:pt x="2131673" y="1130300"/>
                  </a:lnTo>
                  <a:lnTo>
                    <a:pt x="2128466" y="1181100"/>
                  </a:lnTo>
                  <a:lnTo>
                    <a:pt x="2123177" y="1219200"/>
                  </a:lnTo>
                  <a:lnTo>
                    <a:pt x="2115852" y="1270000"/>
                  </a:lnTo>
                  <a:lnTo>
                    <a:pt x="2106540" y="1308100"/>
                  </a:lnTo>
                  <a:lnTo>
                    <a:pt x="2098380" y="1346200"/>
                  </a:lnTo>
                  <a:close/>
                </a:path>
                <a:path w="2171700" h="1346200">
                  <a:moveTo>
                    <a:pt x="31530" y="1346200"/>
                  </a:moveTo>
                  <a:lnTo>
                    <a:pt x="71330" y="1346200"/>
                  </a:lnTo>
                  <a:lnTo>
                    <a:pt x="63170" y="1308100"/>
                  </a:lnTo>
                  <a:lnTo>
                    <a:pt x="53858" y="1270000"/>
                  </a:lnTo>
                  <a:lnTo>
                    <a:pt x="46533" y="1219200"/>
                  </a:lnTo>
                  <a:lnTo>
                    <a:pt x="41244" y="1181100"/>
                  </a:lnTo>
                  <a:lnTo>
                    <a:pt x="38037" y="1130300"/>
                  </a:lnTo>
                  <a:lnTo>
                    <a:pt x="36957" y="1079500"/>
                  </a:lnTo>
                  <a:lnTo>
                    <a:pt x="38037" y="1028700"/>
                  </a:lnTo>
                  <a:lnTo>
                    <a:pt x="41244" y="990600"/>
                  </a:lnTo>
                  <a:lnTo>
                    <a:pt x="46533" y="939800"/>
                  </a:lnTo>
                  <a:lnTo>
                    <a:pt x="53858" y="889000"/>
                  </a:lnTo>
                  <a:lnTo>
                    <a:pt x="63170" y="850900"/>
                  </a:lnTo>
                  <a:lnTo>
                    <a:pt x="74426" y="800100"/>
                  </a:lnTo>
                  <a:lnTo>
                    <a:pt x="87577" y="762000"/>
                  </a:lnTo>
                  <a:lnTo>
                    <a:pt x="102577" y="711200"/>
                  </a:lnTo>
                  <a:lnTo>
                    <a:pt x="119380" y="673100"/>
                  </a:lnTo>
                  <a:lnTo>
                    <a:pt x="137940" y="635000"/>
                  </a:lnTo>
                  <a:lnTo>
                    <a:pt x="158210" y="596900"/>
                  </a:lnTo>
                  <a:lnTo>
                    <a:pt x="180143" y="546100"/>
                  </a:lnTo>
                  <a:lnTo>
                    <a:pt x="203693" y="508000"/>
                  </a:lnTo>
                  <a:lnTo>
                    <a:pt x="228814" y="469900"/>
                  </a:lnTo>
                  <a:lnTo>
                    <a:pt x="255460" y="444500"/>
                  </a:lnTo>
                  <a:lnTo>
                    <a:pt x="283583" y="406400"/>
                  </a:lnTo>
                  <a:lnTo>
                    <a:pt x="313137" y="368300"/>
                  </a:lnTo>
                  <a:lnTo>
                    <a:pt x="344077" y="342900"/>
                  </a:lnTo>
                  <a:lnTo>
                    <a:pt x="376354" y="304800"/>
                  </a:lnTo>
                  <a:lnTo>
                    <a:pt x="409924" y="279400"/>
                  </a:lnTo>
                  <a:lnTo>
                    <a:pt x="444740" y="254000"/>
                  </a:lnTo>
                  <a:lnTo>
                    <a:pt x="480754" y="228600"/>
                  </a:lnTo>
                  <a:lnTo>
                    <a:pt x="517921" y="203200"/>
                  </a:lnTo>
                  <a:lnTo>
                    <a:pt x="556195" y="177800"/>
                  </a:lnTo>
                  <a:lnTo>
                    <a:pt x="595528" y="152400"/>
                  </a:lnTo>
                  <a:lnTo>
                    <a:pt x="635874" y="127000"/>
                  </a:lnTo>
                  <a:lnTo>
                    <a:pt x="762530" y="88900"/>
                  </a:lnTo>
                  <a:lnTo>
                    <a:pt x="806465" y="63500"/>
                  </a:lnTo>
                  <a:lnTo>
                    <a:pt x="851181" y="63500"/>
                  </a:lnTo>
                  <a:lnTo>
                    <a:pt x="942772" y="38100"/>
                  </a:lnTo>
                  <a:lnTo>
                    <a:pt x="759197" y="38100"/>
                  </a:lnTo>
                  <a:lnTo>
                    <a:pt x="715536" y="63500"/>
                  </a:lnTo>
                  <a:lnTo>
                    <a:pt x="630804" y="88900"/>
                  </a:lnTo>
                  <a:lnTo>
                    <a:pt x="589821" y="114300"/>
                  </a:lnTo>
                  <a:lnTo>
                    <a:pt x="549820" y="139700"/>
                  </a:lnTo>
                  <a:lnTo>
                    <a:pt x="510845" y="152400"/>
                  </a:lnTo>
                  <a:lnTo>
                    <a:pt x="472940" y="177800"/>
                  </a:lnTo>
                  <a:lnTo>
                    <a:pt x="436149" y="203200"/>
                  </a:lnTo>
                  <a:lnTo>
                    <a:pt x="400517" y="241300"/>
                  </a:lnTo>
                  <a:lnTo>
                    <a:pt x="366088" y="266700"/>
                  </a:lnTo>
                  <a:lnTo>
                    <a:pt x="332906" y="292100"/>
                  </a:lnTo>
                  <a:lnTo>
                    <a:pt x="301016" y="330200"/>
                  </a:lnTo>
                  <a:lnTo>
                    <a:pt x="270462" y="355600"/>
                  </a:lnTo>
                  <a:lnTo>
                    <a:pt x="241289" y="393700"/>
                  </a:lnTo>
                  <a:lnTo>
                    <a:pt x="213540" y="431800"/>
                  </a:lnTo>
                  <a:lnTo>
                    <a:pt x="187260" y="469900"/>
                  </a:lnTo>
                  <a:lnTo>
                    <a:pt x="162493" y="508000"/>
                  </a:lnTo>
                  <a:lnTo>
                    <a:pt x="139284" y="546100"/>
                  </a:lnTo>
                  <a:lnTo>
                    <a:pt x="117678" y="584200"/>
                  </a:lnTo>
                  <a:lnTo>
                    <a:pt x="97717" y="622300"/>
                  </a:lnTo>
                  <a:lnTo>
                    <a:pt x="79447" y="673100"/>
                  </a:lnTo>
                  <a:lnTo>
                    <a:pt x="62912" y="711200"/>
                  </a:lnTo>
                  <a:lnTo>
                    <a:pt x="48156" y="749300"/>
                  </a:lnTo>
                  <a:lnTo>
                    <a:pt x="35224" y="800100"/>
                  </a:lnTo>
                  <a:lnTo>
                    <a:pt x="24160" y="838200"/>
                  </a:lnTo>
                  <a:lnTo>
                    <a:pt x="15008" y="889000"/>
                  </a:lnTo>
                  <a:lnTo>
                    <a:pt x="7813" y="939800"/>
                  </a:lnTo>
                  <a:lnTo>
                    <a:pt x="2618" y="977900"/>
                  </a:lnTo>
                  <a:lnTo>
                    <a:pt x="0" y="1028700"/>
                  </a:lnTo>
                  <a:lnTo>
                    <a:pt x="0" y="1130300"/>
                  </a:lnTo>
                  <a:lnTo>
                    <a:pt x="2618" y="1181100"/>
                  </a:lnTo>
                  <a:lnTo>
                    <a:pt x="7813" y="1219200"/>
                  </a:lnTo>
                  <a:lnTo>
                    <a:pt x="15008" y="1270000"/>
                  </a:lnTo>
                  <a:lnTo>
                    <a:pt x="24160" y="1320800"/>
                  </a:lnTo>
                  <a:lnTo>
                    <a:pt x="31530" y="1346200"/>
                  </a:lnTo>
                  <a:close/>
                </a:path>
                <a:path w="2171700" h="1346200">
                  <a:moveTo>
                    <a:pt x="1561200" y="1346200"/>
                  </a:moveTo>
                  <a:lnTo>
                    <a:pt x="1602098" y="1346200"/>
                  </a:lnTo>
                  <a:lnTo>
                    <a:pt x="1620841" y="1308100"/>
                  </a:lnTo>
                  <a:lnTo>
                    <a:pt x="1636921" y="1270000"/>
                  </a:lnTo>
                  <a:lnTo>
                    <a:pt x="1649690" y="1219200"/>
                  </a:lnTo>
                  <a:lnTo>
                    <a:pt x="1658998" y="1168400"/>
                  </a:lnTo>
                  <a:lnTo>
                    <a:pt x="1664693" y="1130300"/>
                  </a:lnTo>
                  <a:lnTo>
                    <a:pt x="1666625" y="1079500"/>
                  </a:lnTo>
                  <a:lnTo>
                    <a:pt x="1664697" y="1028700"/>
                  </a:lnTo>
                  <a:lnTo>
                    <a:pt x="1659014" y="990600"/>
                  </a:lnTo>
                  <a:lnTo>
                    <a:pt x="1649724" y="939800"/>
                  </a:lnTo>
                  <a:lnTo>
                    <a:pt x="1636978" y="901700"/>
                  </a:lnTo>
                  <a:lnTo>
                    <a:pt x="1620924" y="850900"/>
                  </a:lnTo>
                  <a:lnTo>
                    <a:pt x="1601712" y="812800"/>
                  </a:lnTo>
                  <a:lnTo>
                    <a:pt x="1579492" y="774700"/>
                  </a:lnTo>
                  <a:lnTo>
                    <a:pt x="1554413" y="736600"/>
                  </a:lnTo>
                  <a:lnTo>
                    <a:pt x="1526624" y="698500"/>
                  </a:lnTo>
                  <a:lnTo>
                    <a:pt x="1496275" y="673100"/>
                  </a:lnTo>
                  <a:lnTo>
                    <a:pt x="1463515" y="635000"/>
                  </a:lnTo>
                  <a:lnTo>
                    <a:pt x="1428494" y="609600"/>
                  </a:lnTo>
                  <a:lnTo>
                    <a:pt x="1391362" y="584200"/>
                  </a:lnTo>
                  <a:lnTo>
                    <a:pt x="1352266" y="558800"/>
                  </a:lnTo>
                  <a:lnTo>
                    <a:pt x="1311358" y="546100"/>
                  </a:lnTo>
                  <a:lnTo>
                    <a:pt x="1268787" y="533400"/>
                  </a:lnTo>
                  <a:lnTo>
                    <a:pt x="1224701" y="520700"/>
                  </a:lnTo>
                  <a:lnTo>
                    <a:pt x="1132586" y="495300"/>
                  </a:lnTo>
                  <a:lnTo>
                    <a:pt x="1037124" y="495300"/>
                  </a:lnTo>
                  <a:lnTo>
                    <a:pt x="945009" y="520700"/>
                  </a:lnTo>
                  <a:lnTo>
                    <a:pt x="900923" y="533400"/>
                  </a:lnTo>
                  <a:lnTo>
                    <a:pt x="1131651" y="533400"/>
                  </a:lnTo>
                  <a:lnTo>
                    <a:pt x="1221807" y="558800"/>
                  </a:lnTo>
                  <a:lnTo>
                    <a:pt x="1264837" y="571500"/>
                  </a:lnTo>
                  <a:lnTo>
                    <a:pt x="1306282" y="584200"/>
                  </a:lnTo>
                  <a:lnTo>
                    <a:pt x="1345979" y="609600"/>
                  </a:lnTo>
                  <a:lnTo>
                    <a:pt x="1383763" y="622300"/>
                  </a:lnTo>
                  <a:lnTo>
                    <a:pt x="1419469" y="647700"/>
                  </a:lnTo>
                  <a:lnTo>
                    <a:pt x="1452933" y="685800"/>
                  </a:lnTo>
                  <a:lnTo>
                    <a:pt x="1483991" y="711200"/>
                  </a:lnTo>
                  <a:lnTo>
                    <a:pt x="1512477" y="749300"/>
                  </a:lnTo>
                  <a:lnTo>
                    <a:pt x="1538228" y="774700"/>
                  </a:lnTo>
                  <a:lnTo>
                    <a:pt x="1561079" y="812800"/>
                  </a:lnTo>
                  <a:lnTo>
                    <a:pt x="1580866" y="863600"/>
                  </a:lnTo>
                  <a:lnTo>
                    <a:pt x="1597423" y="901700"/>
                  </a:lnTo>
                  <a:lnTo>
                    <a:pt x="1610588" y="939800"/>
                  </a:lnTo>
                  <a:lnTo>
                    <a:pt x="1620195" y="990600"/>
                  </a:lnTo>
                  <a:lnTo>
                    <a:pt x="1626080" y="1028700"/>
                  </a:lnTo>
                  <a:lnTo>
                    <a:pt x="1628078" y="1079500"/>
                  </a:lnTo>
                  <a:lnTo>
                    <a:pt x="1626084" y="1130300"/>
                  </a:lnTo>
                  <a:lnTo>
                    <a:pt x="1620213" y="1168400"/>
                  </a:lnTo>
                  <a:lnTo>
                    <a:pt x="1610625" y="1219200"/>
                  </a:lnTo>
                  <a:lnTo>
                    <a:pt x="1597486" y="1257300"/>
                  </a:lnTo>
                  <a:lnTo>
                    <a:pt x="1580956" y="1308100"/>
                  </a:lnTo>
                  <a:lnTo>
                    <a:pt x="1561200" y="1346200"/>
                  </a:lnTo>
                  <a:close/>
                </a:path>
                <a:path w="2171700" h="1346200">
                  <a:moveTo>
                    <a:pt x="567501" y="1346200"/>
                  </a:moveTo>
                  <a:lnTo>
                    <a:pt x="608510" y="1346200"/>
                  </a:lnTo>
                  <a:lnTo>
                    <a:pt x="588754" y="1308100"/>
                  </a:lnTo>
                  <a:lnTo>
                    <a:pt x="572224" y="1257300"/>
                  </a:lnTo>
                  <a:lnTo>
                    <a:pt x="559085" y="1219200"/>
                  </a:lnTo>
                  <a:lnTo>
                    <a:pt x="549498" y="1168400"/>
                  </a:lnTo>
                  <a:lnTo>
                    <a:pt x="543626" y="1130300"/>
                  </a:lnTo>
                  <a:lnTo>
                    <a:pt x="541632" y="1079500"/>
                  </a:lnTo>
                  <a:lnTo>
                    <a:pt x="543626" y="1028700"/>
                  </a:lnTo>
                  <a:lnTo>
                    <a:pt x="549498" y="990600"/>
                  </a:lnTo>
                  <a:lnTo>
                    <a:pt x="559085" y="939800"/>
                  </a:lnTo>
                  <a:lnTo>
                    <a:pt x="572224" y="901700"/>
                  </a:lnTo>
                  <a:lnTo>
                    <a:pt x="588754" y="863600"/>
                  </a:lnTo>
                  <a:lnTo>
                    <a:pt x="608510" y="812800"/>
                  </a:lnTo>
                  <a:lnTo>
                    <a:pt x="631330" y="774700"/>
                  </a:lnTo>
                  <a:lnTo>
                    <a:pt x="657051" y="749300"/>
                  </a:lnTo>
                  <a:lnTo>
                    <a:pt x="685509" y="711200"/>
                  </a:lnTo>
                  <a:lnTo>
                    <a:pt x="716544" y="685800"/>
                  </a:lnTo>
                  <a:lnTo>
                    <a:pt x="749990" y="647700"/>
                  </a:lnTo>
                  <a:lnTo>
                    <a:pt x="785686" y="622300"/>
                  </a:lnTo>
                  <a:lnTo>
                    <a:pt x="823468" y="609600"/>
                  </a:lnTo>
                  <a:lnTo>
                    <a:pt x="863174" y="584200"/>
                  </a:lnTo>
                  <a:lnTo>
                    <a:pt x="904640" y="571500"/>
                  </a:lnTo>
                  <a:lnTo>
                    <a:pt x="947704" y="558800"/>
                  </a:lnTo>
                  <a:lnTo>
                    <a:pt x="1037975" y="533400"/>
                  </a:lnTo>
                  <a:lnTo>
                    <a:pt x="900923" y="533400"/>
                  </a:lnTo>
                  <a:lnTo>
                    <a:pt x="858352" y="546100"/>
                  </a:lnTo>
                  <a:lnTo>
                    <a:pt x="817444" y="558800"/>
                  </a:lnTo>
                  <a:lnTo>
                    <a:pt x="778348" y="584200"/>
                  </a:lnTo>
                  <a:lnTo>
                    <a:pt x="741216" y="609600"/>
                  </a:lnTo>
                  <a:lnTo>
                    <a:pt x="706195" y="635000"/>
                  </a:lnTo>
                  <a:lnTo>
                    <a:pt x="673435" y="673100"/>
                  </a:lnTo>
                  <a:lnTo>
                    <a:pt x="643086" y="698500"/>
                  </a:lnTo>
                  <a:lnTo>
                    <a:pt x="615297" y="736600"/>
                  </a:lnTo>
                  <a:lnTo>
                    <a:pt x="590218" y="774700"/>
                  </a:lnTo>
                  <a:lnTo>
                    <a:pt x="567998" y="812800"/>
                  </a:lnTo>
                  <a:lnTo>
                    <a:pt x="548786" y="850900"/>
                  </a:lnTo>
                  <a:lnTo>
                    <a:pt x="532732" y="901700"/>
                  </a:lnTo>
                  <a:lnTo>
                    <a:pt x="519986" y="939800"/>
                  </a:lnTo>
                  <a:lnTo>
                    <a:pt x="510696" y="990600"/>
                  </a:lnTo>
                  <a:lnTo>
                    <a:pt x="505013" y="1028700"/>
                  </a:lnTo>
                  <a:lnTo>
                    <a:pt x="503085" y="1079500"/>
                  </a:lnTo>
                  <a:lnTo>
                    <a:pt x="505013" y="1130300"/>
                  </a:lnTo>
                  <a:lnTo>
                    <a:pt x="510696" y="1168400"/>
                  </a:lnTo>
                  <a:lnTo>
                    <a:pt x="519986" y="1219200"/>
                  </a:lnTo>
                  <a:lnTo>
                    <a:pt x="532732" y="1270000"/>
                  </a:lnTo>
                  <a:lnTo>
                    <a:pt x="548786" y="1308100"/>
                  </a:lnTo>
                  <a:lnTo>
                    <a:pt x="567501" y="1346200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F9F2D-9131-8ABE-328A-83307BDE6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C9C1D12-4617-4A7D-CBB0-42E8FB51C4C3}"/>
              </a:ext>
            </a:extLst>
          </p:cNvPr>
          <p:cNvSpPr/>
          <p:nvPr/>
        </p:nvSpPr>
        <p:spPr>
          <a:xfrm>
            <a:off x="27039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6F77B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32C29857-6D9C-A521-ABA7-54DC4FC18839}"/>
              </a:ext>
            </a:extLst>
          </p:cNvPr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83EB797C-F060-F4A7-88F0-7085DE124D8E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15E40D7A-C5D2-4387-A8BF-2356322DD543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11277ABF-4760-F92F-E3F5-BA4B76CDD708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80E6B13C-5A67-6B8A-697F-0C3CF5630AA4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066346B4-4935-B2B4-6BD4-A732B062483E}"/>
              </a:ext>
            </a:extLst>
          </p:cNvPr>
          <p:cNvSpPr/>
          <p:nvPr/>
        </p:nvSpPr>
        <p:spPr>
          <a:xfrm>
            <a:off x="1705236" y="727843"/>
            <a:ext cx="6752964" cy="1367657"/>
          </a:xfrm>
          <a:custGeom>
            <a:avLst/>
            <a:gdLst/>
            <a:ahLst/>
            <a:cxnLst/>
            <a:rect l="l" t="t" r="r" b="b"/>
            <a:pathLst>
              <a:path w="5954395" h="415925">
                <a:moveTo>
                  <a:pt x="5954334" y="415456"/>
                </a:moveTo>
                <a:lnTo>
                  <a:pt x="0" y="415456"/>
                </a:lnTo>
                <a:lnTo>
                  <a:pt x="0" y="0"/>
                </a:lnTo>
                <a:lnTo>
                  <a:pt x="5954334" y="0"/>
                </a:lnTo>
                <a:lnTo>
                  <a:pt x="5954334" y="415456"/>
                </a:lnTo>
                <a:close/>
              </a:path>
            </a:pathLst>
          </a:custGeom>
          <a:solidFill>
            <a:srgbClr val="4A52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3DD708DE-EB44-B77D-9D24-82CDE3B566C1}"/>
              </a:ext>
            </a:extLst>
          </p:cNvPr>
          <p:cNvSpPr/>
          <p:nvPr/>
        </p:nvSpPr>
        <p:spPr>
          <a:xfrm>
            <a:off x="1283597" y="2423610"/>
            <a:ext cx="799465" cy="799465"/>
          </a:xfrm>
          <a:custGeom>
            <a:avLst/>
            <a:gdLst/>
            <a:ahLst/>
            <a:cxnLst/>
            <a:rect l="l" t="t" r="r" b="b"/>
            <a:pathLst>
              <a:path w="799465" h="799464">
                <a:moveTo>
                  <a:pt x="517448" y="374802"/>
                </a:moveTo>
                <a:lnTo>
                  <a:pt x="511314" y="333387"/>
                </a:lnTo>
                <a:lnTo>
                  <a:pt x="493407" y="295554"/>
                </a:lnTo>
                <a:lnTo>
                  <a:pt x="465302" y="264528"/>
                </a:lnTo>
                <a:lnTo>
                  <a:pt x="429387" y="243014"/>
                </a:lnTo>
                <a:lnTo>
                  <a:pt x="388785" y="232829"/>
                </a:lnTo>
                <a:lnTo>
                  <a:pt x="374802" y="232156"/>
                </a:lnTo>
                <a:lnTo>
                  <a:pt x="367792" y="232321"/>
                </a:lnTo>
                <a:lnTo>
                  <a:pt x="326745" y="240487"/>
                </a:lnTo>
                <a:lnTo>
                  <a:pt x="289814" y="260223"/>
                </a:lnTo>
                <a:lnTo>
                  <a:pt x="260223" y="289814"/>
                </a:lnTo>
                <a:lnTo>
                  <a:pt x="240474" y="326758"/>
                </a:lnTo>
                <a:lnTo>
                  <a:pt x="232321" y="367792"/>
                </a:lnTo>
                <a:lnTo>
                  <a:pt x="232143" y="374802"/>
                </a:lnTo>
                <a:lnTo>
                  <a:pt x="232321" y="381812"/>
                </a:lnTo>
                <a:lnTo>
                  <a:pt x="240474" y="422859"/>
                </a:lnTo>
                <a:lnTo>
                  <a:pt x="260223" y="459790"/>
                </a:lnTo>
                <a:lnTo>
                  <a:pt x="289814" y="489381"/>
                </a:lnTo>
                <a:lnTo>
                  <a:pt x="326745" y="509117"/>
                </a:lnTo>
                <a:lnTo>
                  <a:pt x="367792" y="517283"/>
                </a:lnTo>
                <a:lnTo>
                  <a:pt x="374802" y="517461"/>
                </a:lnTo>
                <a:lnTo>
                  <a:pt x="381812" y="517283"/>
                </a:lnTo>
                <a:lnTo>
                  <a:pt x="422846" y="509117"/>
                </a:lnTo>
                <a:lnTo>
                  <a:pt x="459790" y="489381"/>
                </a:lnTo>
                <a:lnTo>
                  <a:pt x="489381" y="459790"/>
                </a:lnTo>
                <a:lnTo>
                  <a:pt x="509117" y="422859"/>
                </a:lnTo>
                <a:lnTo>
                  <a:pt x="517283" y="381812"/>
                </a:lnTo>
                <a:lnTo>
                  <a:pt x="517448" y="374802"/>
                </a:lnTo>
                <a:close/>
              </a:path>
              <a:path w="799465" h="799464">
                <a:moveTo>
                  <a:pt x="799058" y="399529"/>
                </a:moveTo>
                <a:lnTo>
                  <a:pt x="796366" y="352933"/>
                </a:lnTo>
                <a:lnTo>
                  <a:pt x="788504" y="307924"/>
                </a:lnTo>
                <a:lnTo>
                  <a:pt x="775766" y="264782"/>
                </a:lnTo>
                <a:lnTo>
                  <a:pt x="758444" y="223824"/>
                </a:lnTo>
                <a:lnTo>
                  <a:pt x="736854" y="185343"/>
                </a:lnTo>
                <a:lnTo>
                  <a:pt x="715899" y="156095"/>
                </a:lnTo>
                <a:lnTo>
                  <a:pt x="711288" y="149644"/>
                </a:lnTo>
                <a:lnTo>
                  <a:pt x="682040" y="117017"/>
                </a:lnTo>
                <a:lnTo>
                  <a:pt x="649414" y="87769"/>
                </a:lnTo>
                <a:lnTo>
                  <a:pt x="642988" y="83172"/>
                </a:lnTo>
                <a:lnTo>
                  <a:pt x="642988" y="604951"/>
                </a:lnTo>
                <a:lnTo>
                  <a:pt x="640207" y="619264"/>
                </a:lnTo>
                <a:lnTo>
                  <a:pt x="631850" y="631850"/>
                </a:lnTo>
                <a:lnTo>
                  <a:pt x="619264" y="640207"/>
                </a:lnTo>
                <a:lnTo>
                  <a:pt x="604951" y="642988"/>
                </a:lnTo>
                <a:lnTo>
                  <a:pt x="590638" y="640207"/>
                </a:lnTo>
                <a:lnTo>
                  <a:pt x="578053" y="631850"/>
                </a:lnTo>
                <a:lnTo>
                  <a:pt x="539737" y="593534"/>
                </a:lnTo>
                <a:lnTo>
                  <a:pt x="500214" y="554024"/>
                </a:lnTo>
                <a:lnTo>
                  <a:pt x="472274" y="570661"/>
                </a:lnTo>
                <a:lnTo>
                  <a:pt x="441845" y="583069"/>
                </a:lnTo>
                <a:lnTo>
                  <a:pt x="409333" y="590829"/>
                </a:lnTo>
                <a:lnTo>
                  <a:pt x="375132" y="593534"/>
                </a:lnTo>
                <a:lnTo>
                  <a:pt x="325577" y="587933"/>
                </a:lnTo>
                <a:lnTo>
                  <a:pt x="279933" y="571817"/>
                </a:lnTo>
                <a:lnTo>
                  <a:pt x="239496" y="546468"/>
                </a:lnTo>
                <a:lnTo>
                  <a:pt x="205587" y="513168"/>
                </a:lnTo>
                <a:lnTo>
                  <a:pt x="179514" y="473202"/>
                </a:lnTo>
                <a:lnTo>
                  <a:pt x="162572" y="427863"/>
                </a:lnTo>
                <a:lnTo>
                  <a:pt x="156095" y="378421"/>
                </a:lnTo>
                <a:lnTo>
                  <a:pt x="159994" y="333273"/>
                </a:lnTo>
                <a:lnTo>
                  <a:pt x="172593" y="291223"/>
                </a:lnTo>
                <a:lnTo>
                  <a:pt x="192951" y="253199"/>
                </a:lnTo>
                <a:lnTo>
                  <a:pt x="220129" y="220129"/>
                </a:lnTo>
                <a:lnTo>
                  <a:pt x="253199" y="192951"/>
                </a:lnTo>
                <a:lnTo>
                  <a:pt x="291223" y="172605"/>
                </a:lnTo>
                <a:lnTo>
                  <a:pt x="333273" y="160007"/>
                </a:lnTo>
                <a:lnTo>
                  <a:pt x="378421" y="156095"/>
                </a:lnTo>
                <a:lnTo>
                  <a:pt x="427863" y="162585"/>
                </a:lnTo>
                <a:lnTo>
                  <a:pt x="473202" y="179514"/>
                </a:lnTo>
                <a:lnTo>
                  <a:pt x="513168" y="205600"/>
                </a:lnTo>
                <a:lnTo>
                  <a:pt x="546455" y="239509"/>
                </a:lnTo>
                <a:lnTo>
                  <a:pt x="571804" y="279933"/>
                </a:lnTo>
                <a:lnTo>
                  <a:pt x="587933" y="325589"/>
                </a:lnTo>
                <a:lnTo>
                  <a:pt x="593534" y="375145"/>
                </a:lnTo>
                <a:lnTo>
                  <a:pt x="590829" y="409333"/>
                </a:lnTo>
                <a:lnTo>
                  <a:pt x="583069" y="441845"/>
                </a:lnTo>
                <a:lnTo>
                  <a:pt x="570661" y="472274"/>
                </a:lnTo>
                <a:lnTo>
                  <a:pt x="554012" y="500227"/>
                </a:lnTo>
                <a:lnTo>
                  <a:pt x="631850" y="578053"/>
                </a:lnTo>
                <a:lnTo>
                  <a:pt x="640207" y="590638"/>
                </a:lnTo>
                <a:lnTo>
                  <a:pt x="640245" y="590829"/>
                </a:lnTo>
                <a:lnTo>
                  <a:pt x="642988" y="604951"/>
                </a:lnTo>
                <a:lnTo>
                  <a:pt x="642988" y="83172"/>
                </a:lnTo>
                <a:lnTo>
                  <a:pt x="575233" y="40614"/>
                </a:lnTo>
                <a:lnTo>
                  <a:pt x="534276" y="23291"/>
                </a:lnTo>
                <a:lnTo>
                  <a:pt x="491134" y="10553"/>
                </a:lnTo>
                <a:lnTo>
                  <a:pt x="446125" y="2692"/>
                </a:lnTo>
                <a:lnTo>
                  <a:pt x="399529" y="0"/>
                </a:lnTo>
                <a:lnTo>
                  <a:pt x="352933" y="2692"/>
                </a:lnTo>
                <a:lnTo>
                  <a:pt x="307924" y="10553"/>
                </a:lnTo>
                <a:lnTo>
                  <a:pt x="264782" y="23291"/>
                </a:lnTo>
                <a:lnTo>
                  <a:pt x="223824" y="40614"/>
                </a:lnTo>
                <a:lnTo>
                  <a:pt x="185343" y="62204"/>
                </a:lnTo>
                <a:lnTo>
                  <a:pt x="149644" y="87769"/>
                </a:lnTo>
                <a:lnTo>
                  <a:pt x="117017" y="117017"/>
                </a:lnTo>
                <a:lnTo>
                  <a:pt x="87769" y="149644"/>
                </a:lnTo>
                <a:lnTo>
                  <a:pt x="62204" y="185343"/>
                </a:lnTo>
                <a:lnTo>
                  <a:pt x="40601" y="223824"/>
                </a:lnTo>
                <a:lnTo>
                  <a:pt x="23291" y="264782"/>
                </a:lnTo>
                <a:lnTo>
                  <a:pt x="10553" y="307924"/>
                </a:lnTo>
                <a:lnTo>
                  <a:pt x="2679" y="352933"/>
                </a:lnTo>
                <a:lnTo>
                  <a:pt x="0" y="399529"/>
                </a:lnTo>
                <a:lnTo>
                  <a:pt x="2679" y="446125"/>
                </a:lnTo>
                <a:lnTo>
                  <a:pt x="10553" y="491134"/>
                </a:lnTo>
                <a:lnTo>
                  <a:pt x="23291" y="534276"/>
                </a:lnTo>
                <a:lnTo>
                  <a:pt x="40601" y="575233"/>
                </a:lnTo>
                <a:lnTo>
                  <a:pt x="62204" y="613714"/>
                </a:lnTo>
                <a:lnTo>
                  <a:pt x="87769" y="649414"/>
                </a:lnTo>
                <a:lnTo>
                  <a:pt x="117017" y="682040"/>
                </a:lnTo>
                <a:lnTo>
                  <a:pt x="149644" y="711288"/>
                </a:lnTo>
                <a:lnTo>
                  <a:pt x="185343" y="736854"/>
                </a:lnTo>
                <a:lnTo>
                  <a:pt x="223824" y="758456"/>
                </a:lnTo>
                <a:lnTo>
                  <a:pt x="264782" y="775766"/>
                </a:lnTo>
                <a:lnTo>
                  <a:pt x="307924" y="788504"/>
                </a:lnTo>
                <a:lnTo>
                  <a:pt x="352933" y="796366"/>
                </a:lnTo>
                <a:lnTo>
                  <a:pt x="399529" y="799058"/>
                </a:lnTo>
                <a:lnTo>
                  <a:pt x="446125" y="796366"/>
                </a:lnTo>
                <a:lnTo>
                  <a:pt x="491134" y="788504"/>
                </a:lnTo>
                <a:lnTo>
                  <a:pt x="534276" y="775766"/>
                </a:lnTo>
                <a:lnTo>
                  <a:pt x="575233" y="758456"/>
                </a:lnTo>
                <a:lnTo>
                  <a:pt x="613714" y="736854"/>
                </a:lnTo>
                <a:lnTo>
                  <a:pt x="649414" y="711288"/>
                </a:lnTo>
                <a:lnTo>
                  <a:pt x="682040" y="682040"/>
                </a:lnTo>
                <a:lnTo>
                  <a:pt x="711288" y="649414"/>
                </a:lnTo>
                <a:lnTo>
                  <a:pt x="715886" y="642988"/>
                </a:lnTo>
                <a:lnTo>
                  <a:pt x="736854" y="613714"/>
                </a:lnTo>
                <a:lnTo>
                  <a:pt x="758444" y="575233"/>
                </a:lnTo>
                <a:lnTo>
                  <a:pt x="775766" y="534276"/>
                </a:lnTo>
                <a:lnTo>
                  <a:pt x="788504" y="491134"/>
                </a:lnTo>
                <a:lnTo>
                  <a:pt x="796366" y="446125"/>
                </a:lnTo>
                <a:lnTo>
                  <a:pt x="799058" y="3995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>
            <a:extLst>
              <a:ext uri="{FF2B5EF4-FFF2-40B4-BE49-F238E27FC236}">
                <a16:creationId xmlns:a16="http://schemas.microsoft.com/office/drawing/2014/main" id="{8373907C-9BA8-2982-F17F-5020CA91F18A}"/>
              </a:ext>
            </a:extLst>
          </p:cNvPr>
          <p:cNvGrpSpPr/>
          <p:nvPr/>
        </p:nvGrpSpPr>
        <p:grpSpPr>
          <a:xfrm>
            <a:off x="1305503" y="4817151"/>
            <a:ext cx="799465" cy="799465"/>
            <a:chOff x="8744461" y="4805133"/>
            <a:chExt cx="799465" cy="799465"/>
          </a:xfrm>
        </p:grpSpPr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BA9F322A-B1CE-28C1-982B-9D94DB548913}"/>
                </a:ext>
              </a:extLst>
            </p:cNvPr>
            <p:cNvSpPr/>
            <p:nvPr/>
          </p:nvSpPr>
          <p:spPr>
            <a:xfrm>
              <a:off x="8744461" y="4805133"/>
              <a:ext cx="799465" cy="799465"/>
            </a:xfrm>
            <a:custGeom>
              <a:avLst/>
              <a:gdLst/>
              <a:ahLst/>
              <a:cxnLst/>
              <a:rect l="l" t="t" r="r" b="b"/>
              <a:pathLst>
                <a:path w="799465" h="799464">
                  <a:moveTo>
                    <a:pt x="399529" y="799058"/>
                  </a:moveTo>
                  <a:lnTo>
                    <a:pt x="360368" y="797134"/>
                  </a:lnTo>
                  <a:lnTo>
                    <a:pt x="321584" y="791381"/>
                  </a:lnTo>
                  <a:lnTo>
                    <a:pt x="283551" y="781854"/>
                  </a:lnTo>
                  <a:lnTo>
                    <a:pt x="246635" y="768645"/>
                  </a:lnTo>
                  <a:lnTo>
                    <a:pt x="211192" y="751882"/>
                  </a:lnTo>
                  <a:lnTo>
                    <a:pt x="177562" y="731725"/>
                  </a:lnTo>
                  <a:lnTo>
                    <a:pt x="146070" y="708369"/>
                  </a:lnTo>
                  <a:lnTo>
                    <a:pt x="117019" y="682038"/>
                  </a:lnTo>
                  <a:lnTo>
                    <a:pt x="90688" y="652987"/>
                  </a:lnTo>
                  <a:lnTo>
                    <a:pt x="67332" y="621495"/>
                  </a:lnTo>
                  <a:lnTo>
                    <a:pt x="47175" y="587865"/>
                  </a:lnTo>
                  <a:lnTo>
                    <a:pt x="30412" y="552422"/>
                  </a:lnTo>
                  <a:lnTo>
                    <a:pt x="17203" y="515506"/>
                  </a:lnTo>
                  <a:lnTo>
                    <a:pt x="7676" y="477473"/>
                  </a:lnTo>
                  <a:lnTo>
                    <a:pt x="1923" y="438689"/>
                  </a:lnTo>
                  <a:lnTo>
                    <a:pt x="0" y="399529"/>
                  </a:lnTo>
                  <a:lnTo>
                    <a:pt x="120" y="389721"/>
                  </a:lnTo>
                  <a:lnTo>
                    <a:pt x="3004" y="350619"/>
                  </a:lnTo>
                  <a:lnTo>
                    <a:pt x="9708" y="311988"/>
                  </a:lnTo>
                  <a:lnTo>
                    <a:pt x="20165" y="274201"/>
                  </a:lnTo>
                  <a:lnTo>
                    <a:pt x="34276" y="237620"/>
                  </a:lnTo>
                  <a:lnTo>
                    <a:pt x="51905" y="202599"/>
                  </a:lnTo>
                  <a:lnTo>
                    <a:pt x="72881" y="169474"/>
                  </a:lnTo>
                  <a:lnTo>
                    <a:pt x="97003" y="138565"/>
                  </a:lnTo>
                  <a:lnTo>
                    <a:pt x="124039" y="110169"/>
                  </a:lnTo>
                  <a:lnTo>
                    <a:pt x="153728" y="84559"/>
                  </a:lnTo>
                  <a:lnTo>
                    <a:pt x="185784" y="61983"/>
                  </a:lnTo>
                  <a:lnTo>
                    <a:pt x="219898" y="42658"/>
                  </a:lnTo>
                  <a:lnTo>
                    <a:pt x="255743" y="26770"/>
                  </a:lnTo>
                  <a:lnTo>
                    <a:pt x="292972" y="14471"/>
                  </a:lnTo>
                  <a:lnTo>
                    <a:pt x="331227" y="5881"/>
                  </a:lnTo>
                  <a:lnTo>
                    <a:pt x="370140" y="1082"/>
                  </a:lnTo>
                  <a:lnTo>
                    <a:pt x="399529" y="0"/>
                  </a:lnTo>
                  <a:lnTo>
                    <a:pt x="409336" y="120"/>
                  </a:lnTo>
                  <a:lnTo>
                    <a:pt x="448438" y="3004"/>
                  </a:lnTo>
                  <a:lnTo>
                    <a:pt x="487069" y="9708"/>
                  </a:lnTo>
                  <a:lnTo>
                    <a:pt x="524856" y="20165"/>
                  </a:lnTo>
                  <a:lnTo>
                    <a:pt x="561437" y="34276"/>
                  </a:lnTo>
                  <a:lnTo>
                    <a:pt x="596458" y="51905"/>
                  </a:lnTo>
                  <a:lnTo>
                    <a:pt x="629583" y="72881"/>
                  </a:lnTo>
                  <a:lnTo>
                    <a:pt x="660492" y="97003"/>
                  </a:lnTo>
                  <a:lnTo>
                    <a:pt x="688888" y="124039"/>
                  </a:lnTo>
                  <a:lnTo>
                    <a:pt x="714498" y="153728"/>
                  </a:lnTo>
                  <a:lnTo>
                    <a:pt x="737074" y="185784"/>
                  </a:lnTo>
                  <a:lnTo>
                    <a:pt x="756399" y="219898"/>
                  </a:lnTo>
                  <a:lnTo>
                    <a:pt x="772288" y="255743"/>
                  </a:lnTo>
                  <a:lnTo>
                    <a:pt x="784586" y="292972"/>
                  </a:lnTo>
                  <a:lnTo>
                    <a:pt x="793176" y="331227"/>
                  </a:lnTo>
                  <a:lnTo>
                    <a:pt x="797976" y="370140"/>
                  </a:lnTo>
                  <a:lnTo>
                    <a:pt x="799058" y="399529"/>
                  </a:lnTo>
                  <a:lnTo>
                    <a:pt x="798937" y="409336"/>
                  </a:lnTo>
                  <a:lnTo>
                    <a:pt x="796053" y="448438"/>
                  </a:lnTo>
                  <a:lnTo>
                    <a:pt x="789349" y="487069"/>
                  </a:lnTo>
                  <a:lnTo>
                    <a:pt x="778892" y="524856"/>
                  </a:lnTo>
                  <a:lnTo>
                    <a:pt x="764781" y="561437"/>
                  </a:lnTo>
                  <a:lnTo>
                    <a:pt x="747152" y="596458"/>
                  </a:lnTo>
                  <a:lnTo>
                    <a:pt x="726176" y="629583"/>
                  </a:lnTo>
                  <a:lnTo>
                    <a:pt x="702054" y="660492"/>
                  </a:lnTo>
                  <a:lnTo>
                    <a:pt x="675018" y="688888"/>
                  </a:lnTo>
                  <a:lnTo>
                    <a:pt x="645329" y="714498"/>
                  </a:lnTo>
                  <a:lnTo>
                    <a:pt x="613273" y="737074"/>
                  </a:lnTo>
                  <a:lnTo>
                    <a:pt x="579159" y="756399"/>
                  </a:lnTo>
                  <a:lnTo>
                    <a:pt x="543314" y="772288"/>
                  </a:lnTo>
                  <a:lnTo>
                    <a:pt x="506085" y="784586"/>
                  </a:lnTo>
                  <a:lnTo>
                    <a:pt x="467830" y="793176"/>
                  </a:lnTo>
                  <a:lnTo>
                    <a:pt x="428917" y="797976"/>
                  </a:lnTo>
                  <a:lnTo>
                    <a:pt x="399529" y="7990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04908DAB-4317-DA1B-474B-57D98B6545EE}"/>
                </a:ext>
              </a:extLst>
            </p:cNvPr>
            <p:cNvSpPr/>
            <p:nvPr/>
          </p:nvSpPr>
          <p:spPr>
            <a:xfrm>
              <a:off x="8894285" y="4954957"/>
              <a:ext cx="499745" cy="499745"/>
            </a:xfrm>
            <a:custGeom>
              <a:avLst/>
              <a:gdLst/>
              <a:ahLst/>
              <a:cxnLst/>
              <a:rect l="l" t="t" r="r" b="b"/>
              <a:pathLst>
                <a:path w="499745" h="499745">
                  <a:moveTo>
                    <a:pt x="249705" y="499411"/>
                  </a:moveTo>
                  <a:lnTo>
                    <a:pt x="200610" y="494616"/>
                  </a:lnTo>
                  <a:lnTo>
                    <a:pt x="154095" y="480528"/>
                  </a:lnTo>
                  <a:lnTo>
                    <a:pt x="111243" y="457598"/>
                  </a:lnTo>
                  <a:lnTo>
                    <a:pt x="73137" y="426274"/>
                  </a:lnTo>
                  <a:lnTo>
                    <a:pt x="41812" y="388167"/>
                  </a:lnTo>
                  <a:lnTo>
                    <a:pt x="18882" y="345315"/>
                  </a:lnTo>
                  <a:lnTo>
                    <a:pt x="4795" y="298800"/>
                  </a:lnTo>
                  <a:lnTo>
                    <a:pt x="0" y="249705"/>
                  </a:lnTo>
                  <a:lnTo>
                    <a:pt x="4795" y="200610"/>
                  </a:lnTo>
                  <a:lnTo>
                    <a:pt x="18882" y="154095"/>
                  </a:lnTo>
                  <a:lnTo>
                    <a:pt x="41812" y="111243"/>
                  </a:lnTo>
                  <a:lnTo>
                    <a:pt x="73137" y="73137"/>
                  </a:lnTo>
                  <a:lnTo>
                    <a:pt x="111243" y="41812"/>
                  </a:lnTo>
                  <a:lnTo>
                    <a:pt x="154095" y="18882"/>
                  </a:lnTo>
                  <a:lnTo>
                    <a:pt x="200610" y="4795"/>
                  </a:lnTo>
                  <a:lnTo>
                    <a:pt x="249705" y="0"/>
                  </a:lnTo>
                  <a:lnTo>
                    <a:pt x="298800" y="4795"/>
                  </a:lnTo>
                  <a:lnTo>
                    <a:pt x="345315" y="18882"/>
                  </a:lnTo>
                  <a:lnTo>
                    <a:pt x="366424" y="30177"/>
                  </a:lnTo>
                  <a:lnTo>
                    <a:pt x="235896" y="30177"/>
                  </a:lnTo>
                  <a:lnTo>
                    <a:pt x="221997" y="37837"/>
                  </a:lnTo>
                  <a:lnTo>
                    <a:pt x="183050" y="37837"/>
                  </a:lnTo>
                  <a:lnTo>
                    <a:pt x="143639" y="54631"/>
                  </a:lnTo>
                  <a:lnTo>
                    <a:pt x="108597" y="78342"/>
                  </a:lnTo>
                  <a:lnTo>
                    <a:pt x="78737" y="108120"/>
                  </a:lnTo>
                  <a:lnTo>
                    <a:pt x="54932" y="143094"/>
                  </a:lnTo>
                  <a:lnTo>
                    <a:pt x="474642" y="143094"/>
                  </a:lnTo>
                  <a:lnTo>
                    <a:pt x="480528" y="154095"/>
                  </a:lnTo>
                  <a:lnTo>
                    <a:pt x="485561" y="170713"/>
                  </a:lnTo>
                  <a:lnTo>
                    <a:pt x="42149" y="170713"/>
                  </a:lnTo>
                  <a:lnTo>
                    <a:pt x="35922" y="189504"/>
                  </a:lnTo>
                  <a:lnTo>
                    <a:pt x="31367" y="208988"/>
                  </a:lnTo>
                  <a:lnTo>
                    <a:pt x="28570" y="229083"/>
                  </a:lnTo>
                  <a:lnTo>
                    <a:pt x="27618" y="249705"/>
                  </a:lnTo>
                  <a:lnTo>
                    <a:pt x="28491" y="269337"/>
                  </a:lnTo>
                  <a:lnTo>
                    <a:pt x="28504" y="269629"/>
                  </a:lnTo>
                  <a:lnTo>
                    <a:pt x="31059" y="288671"/>
                  </a:lnTo>
                  <a:lnTo>
                    <a:pt x="31112" y="289064"/>
                  </a:lnTo>
                  <a:lnTo>
                    <a:pt x="35297" y="307639"/>
                  </a:lnTo>
                  <a:lnTo>
                    <a:pt x="35364" y="307936"/>
                  </a:lnTo>
                  <a:lnTo>
                    <a:pt x="41185" y="326168"/>
                  </a:lnTo>
                  <a:lnTo>
                    <a:pt x="486327" y="326168"/>
                  </a:lnTo>
                  <a:lnTo>
                    <a:pt x="480528" y="345315"/>
                  </a:lnTo>
                  <a:lnTo>
                    <a:pt x="475995" y="353787"/>
                  </a:lnTo>
                  <a:lnTo>
                    <a:pt x="53569" y="353787"/>
                  </a:lnTo>
                  <a:lnTo>
                    <a:pt x="77383" y="389635"/>
                  </a:lnTo>
                  <a:lnTo>
                    <a:pt x="107502" y="420156"/>
                  </a:lnTo>
                  <a:lnTo>
                    <a:pt x="143010" y="444433"/>
                  </a:lnTo>
                  <a:lnTo>
                    <a:pt x="182992" y="461549"/>
                  </a:lnTo>
                  <a:lnTo>
                    <a:pt x="221952" y="461549"/>
                  </a:lnTo>
                  <a:lnTo>
                    <a:pt x="235896" y="469233"/>
                  </a:lnTo>
                  <a:lnTo>
                    <a:pt x="366424" y="469233"/>
                  </a:lnTo>
                  <a:lnTo>
                    <a:pt x="345315" y="480528"/>
                  </a:lnTo>
                  <a:lnTo>
                    <a:pt x="298800" y="494616"/>
                  </a:lnTo>
                  <a:lnTo>
                    <a:pt x="249705" y="499411"/>
                  </a:lnTo>
                  <a:close/>
                </a:path>
                <a:path w="499745" h="499745">
                  <a:moveTo>
                    <a:pt x="263515" y="143094"/>
                  </a:moveTo>
                  <a:lnTo>
                    <a:pt x="235896" y="143094"/>
                  </a:lnTo>
                  <a:lnTo>
                    <a:pt x="235896" y="30177"/>
                  </a:lnTo>
                  <a:lnTo>
                    <a:pt x="263515" y="30177"/>
                  </a:lnTo>
                  <a:lnTo>
                    <a:pt x="263515" y="143094"/>
                  </a:lnTo>
                  <a:close/>
                </a:path>
                <a:path w="499745" h="499745">
                  <a:moveTo>
                    <a:pt x="362101" y="143094"/>
                  </a:moveTo>
                  <a:lnTo>
                    <a:pt x="333747" y="143094"/>
                  </a:lnTo>
                  <a:lnTo>
                    <a:pt x="329826" y="128527"/>
                  </a:lnTo>
                  <a:lnTo>
                    <a:pt x="325391" y="114577"/>
                  </a:lnTo>
                  <a:lnTo>
                    <a:pt x="303460" y="67393"/>
                  </a:lnTo>
                  <a:lnTo>
                    <a:pt x="277413" y="37837"/>
                  </a:lnTo>
                  <a:lnTo>
                    <a:pt x="263515" y="30177"/>
                  </a:lnTo>
                  <a:lnTo>
                    <a:pt x="366424" y="30177"/>
                  </a:lnTo>
                  <a:lnTo>
                    <a:pt x="380739" y="37837"/>
                  </a:lnTo>
                  <a:lnTo>
                    <a:pt x="316400" y="37837"/>
                  </a:lnTo>
                  <a:lnTo>
                    <a:pt x="322738" y="46439"/>
                  </a:lnTo>
                  <a:lnTo>
                    <a:pt x="346576" y="92262"/>
                  </a:lnTo>
                  <a:lnTo>
                    <a:pt x="357619" y="125360"/>
                  </a:lnTo>
                  <a:lnTo>
                    <a:pt x="362101" y="143094"/>
                  </a:lnTo>
                  <a:close/>
                </a:path>
                <a:path w="499745" h="499745">
                  <a:moveTo>
                    <a:pt x="165664" y="143094"/>
                  </a:moveTo>
                  <a:lnTo>
                    <a:pt x="137309" y="143094"/>
                  </a:lnTo>
                  <a:lnTo>
                    <a:pt x="141791" y="125360"/>
                  </a:lnTo>
                  <a:lnTo>
                    <a:pt x="159367" y="77063"/>
                  </a:lnTo>
                  <a:lnTo>
                    <a:pt x="183010" y="37837"/>
                  </a:lnTo>
                  <a:lnTo>
                    <a:pt x="221997" y="37837"/>
                  </a:lnTo>
                  <a:lnTo>
                    <a:pt x="208583" y="50334"/>
                  </a:lnTo>
                  <a:lnTo>
                    <a:pt x="195950" y="67393"/>
                  </a:lnTo>
                  <a:lnTo>
                    <a:pt x="184396" y="88740"/>
                  </a:lnTo>
                  <a:lnTo>
                    <a:pt x="178960" y="101296"/>
                  </a:lnTo>
                  <a:lnTo>
                    <a:pt x="174019" y="114577"/>
                  </a:lnTo>
                  <a:lnTo>
                    <a:pt x="169584" y="128527"/>
                  </a:lnTo>
                  <a:lnTo>
                    <a:pt x="165664" y="143094"/>
                  </a:lnTo>
                  <a:close/>
                </a:path>
                <a:path w="499745" h="499745">
                  <a:moveTo>
                    <a:pt x="474642" y="143094"/>
                  </a:moveTo>
                  <a:lnTo>
                    <a:pt x="444479" y="143094"/>
                  </a:lnTo>
                  <a:lnTo>
                    <a:pt x="420673" y="108120"/>
                  </a:lnTo>
                  <a:lnTo>
                    <a:pt x="390813" y="78342"/>
                  </a:lnTo>
                  <a:lnTo>
                    <a:pt x="355771" y="54631"/>
                  </a:lnTo>
                  <a:lnTo>
                    <a:pt x="316360" y="37837"/>
                  </a:lnTo>
                  <a:lnTo>
                    <a:pt x="380739" y="37837"/>
                  </a:lnTo>
                  <a:lnTo>
                    <a:pt x="388167" y="41812"/>
                  </a:lnTo>
                  <a:lnTo>
                    <a:pt x="426274" y="73137"/>
                  </a:lnTo>
                  <a:lnTo>
                    <a:pt x="457598" y="111243"/>
                  </a:lnTo>
                  <a:lnTo>
                    <a:pt x="474642" y="143094"/>
                  </a:lnTo>
                  <a:close/>
                </a:path>
                <a:path w="499745" h="499745">
                  <a:moveTo>
                    <a:pt x="159509" y="326168"/>
                  </a:moveTo>
                  <a:lnTo>
                    <a:pt x="131561" y="326168"/>
                  </a:lnTo>
                  <a:lnTo>
                    <a:pt x="129117" y="307936"/>
                  </a:lnTo>
                  <a:lnTo>
                    <a:pt x="127323" y="289064"/>
                  </a:lnTo>
                  <a:lnTo>
                    <a:pt x="127286" y="288671"/>
                  </a:lnTo>
                  <a:lnTo>
                    <a:pt x="126218" y="269629"/>
                  </a:lnTo>
                  <a:lnTo>
                    <a:pt x="125837" y="249705"/>
                  </a:lnTo>
                  <a:lnTo>
                    <a:pt x="126234" y="229293"/>
                  </a:lnTo>
                  <a:lnTo>
                    <a:pt x="127391" y="209412"/>
                  </a:lnTo>
                  <a:lnTo>
                    <a:pt x="129326" y="189708"/>
                  </a:lnTo>
                  <a:lnTo>
                    <a:pt x="131967" y="170713"/>
                  </a:lnTo>
                  <a:lnTo>
                    <a:pt x="159938" y="170713"/>
                  </a:lnTo>
                  <a:lnTo>
                    <a:pt x="157160" y="189504"/>
                  </a:lnTo>
                  <a:lnTo>
                    <a:pt x="155129" y="208988"/>
                  </a:lnTo>
                  <a:lnTo>
                    <a:pt x="153883" y="229083"/>
                  </a:lnTo>
                  <a:lnTo>
                    <a:pt x="153455" y="249705"/>
                  </a:lnTo>
                  <a:lnTo>
                    <a:pt x="153840" y="269337"/>
                  </a:lnTo>
                  <a:lnTo>
                    <a:pt x="154982" y="288671"/>
                  </a:lnTo>
                  <a:lnTo>
                    <a:pt x="156874" y="307639"/>
                  </a:lnTo>
                  <a:lnTo>
                    <a:pt x="159509" y="326168"/>
                  </a:lnTo>
                  <a:close/>
                </a:path>
                <a:path w="499745" h="499745">
                  <a:moveTo>
                    <a:pt x="263515" y="326168"/>
                  </a:moveTo>
                  <a:lnTo>
                    <a:pt x="235896" y="326168"/>
                  </a:lnTo>
                  <a:lnTo>
                    <a:pt x="235896" y="170713"/>
                  </a:lnTo>
                  <a:lnTo>
                    <a:pt x="263515" y="170713"/>
                  </a:lnTo>
                  <a:lnTo>
                    <a:pt x="263515" y="326168"/>
                  </a:lnTo>
                  <a:close/>
                </a:path>
                <a:path w="499745" h="499745">
                  <a:moveTo>
                    <a:pt x="367849" y="326168"/>
                  </a:moveTo>
                  <a:lnTo>
                    <a:pt x="339901" y="326168"/>
                  </a:lnTo>
                  <a:lnTo>
                    <a:pt x="342499" y="307936"/>
                  </a:lnTo>
                  <a:lnTo>
                    <a:pt x="344395" y="289064"/>
                  </a:lnTo>
                  <a:lnTo>
                    <a:pt x="345557" y="269629"/>
                  </a:lnTo>
                  <a:lnTo>
                    <a:pt x="345955" y="249705"/>
                  </a:lnTo>
                  <a:lnTo>
                    <a:pt x="345541" y="229293"/>
                  </a:lnTo>
                  <a:lnTo>
                    <a:pt x="344319" y="209412"/>
                  </a:lnTo>
                  <a:lnTo>
                    <a:pt x="342281" y="189708"/>
                  </a:lnTo>
                  <a:lnTo>
                    <a:pt x="339472" y="170713"/>
                  </a:lnTo>
                  <a:lnTo>
                    <a:pt x="367443" y="170713"/>
                  </a:lnTo>
                  <a:lnTo>
                    <a:pt x="371978" y="208988"/>
                  </a:lnTo>
                  <a:lnTo>
                    <a:pt x="373574" y="249705"/>
                  </a:lnTo>
                  <a:lnTo>
                    <a:pt x="373209" y="269337"/>
                  </a:lnTo>
                  <a:lnTo>
                    <a:pt x="372124" y="288671"/>
                  </a:lnTo>
                  <a:lnTo>
                    <a:pt x="370333" y="307639"/>
                  </a:lnTo>
                  <a:lnTo>
                    <a:pt x="367849" y="326168"/>
                  </a:lnTo>
                  <a:close/>
                </a:path>
                <a:path w="499745" h="499745">
                  <a:moveTo>
                    <a:pt x="486327" y="326168"/>
                  </a:moveTo>
                  <a:lnTo>
                    <a:pt x="458225" y="326168"/>
                  </a:lnTo>
                  <a:lnTo>
                    <a:pt x="464046" y="307936"/>
                  </a:lnTo>
                  <a:lnTo>
                    <a:pt x="468299" y="289064"/>
                  </a:lnTo>
                  <a:lnTo>
                    <a:pt x="470906" y="269629"/>
                  </a:lnTo>
                  <a:lnTo>
                    <a:pt x="471792" y="249705"/>
                  </a:lnTo>
                  <a:lnTo>
                    <a:pt x="470850" y="229293"/>
                  </a:lnTo>
                  <a:lnTo>
                    <a:pt x="470840" y="229083"/>
                  </a:lnTo>
                  <a:lnTo>
                    <a:pt x="468102" y="209412"/>
                  </a:lnTo>
                  <a:lnTo>
                    <a:pt x="468043" y="208988"/>
                  </a:lnTo>
                  <a:lnTo>
                    <a:pt x="463536" y="189708"/>
                  </a:lnTo>
                  <a:lnTo>
                    <a:pt x="463488" y="189504"/>
                  </a:lnTo>
                  <a:lnTo>
                    <a:pt x="457262" y="170713"/>
                  </a:lnTo>
                  <a:lnTo>
                    <a:pt x="485561" y="170713"/>
                  </a:lnTo>
                  <a:lnTo>
                    <a:pt x="494615" y="200610"/>
                  </a:lnTo>
                  <a:lnTo>
                    <a:pt x="499411" y="249705"/>
                  </a:lnTo>
                  <a:lnTo>
                    <a:pt x="494615" y="298800"/>
                  </a:lnTo>
                  <a:lnTo>
                    <a:pt x="486327" y="326168"/>
                  </a:lnTo>
                  <a:close/>
                </a:path>
                <a:path w="499745" h="499745">
                  <a:moveTo>
                    <a:pt x="221970" y="461549"/>
                  </a:moveTo>
                  <a:lnTo>
                    <a:pt x="182992" y="461549"/>
                  </a:lnTo>
                  <a:lnTo>
                    <a:pt x="176673" y="452971"/>
                  </a:lnTo>
                  <a:lnTo>
                    <a:pt x="152617" y="406600"/>
                  </a:lnTo>
                  <a:lnTo>
                    <a:pt x="136731" y="353787"/>
                  </a:lnTo>
                  <a:lnTo>
                    <a:pt x="165053" y="353787"/>
                  </a:lnTo>
                  <a:lnTo>
                    <a:pt x="169059" y="369061"/>
                  </a:lnTo>
                  <a:lnTo>
                    <a:pt x="173625" y="383675"/>
                  </a:lnTo>
                  <a:lnTo>
                    <a:pt x="178741" y="397565"/>
                  </a:lnTo>
                  <a:lnTo>
                    <a:pt x="184396" y="410670"/>
                  </a:lnTo>
                  <a:lnTo>
                    <a:pt x="195950" y="432017"/>
                  </a:lnTo>
                  <a:lnTo>
                    <a:pt x="208583" y="449076"/>
                  </a:lnTo>
                  <a:lnTo>
                    <a:pt x="221970" y="461549"/>
                  </a:lnTo>
                  <a:close/>
                </a:path>
                <a:path w="499745" h="499745">
                  <a:moveTo>
                    <a:pt x="263515" y="469233"/>
                  </a:moveTo>
                  <a:lnTo>
                    <a:pt x="235896" y="469233"/>
                  </a:lnTo>
                  <a:lnTo>
                    <a:pt x="235896" y="353787"/>
                  </a:lnTo>
                  <a:lnTo>
                    <a:pt x="263515" y="353787"/>
                  </a:lnTo>
                  <a:lnTo>
                    <a:pt x="263515" y="469233"/>
                  </a:lnTo>
                  <a:close/>
                </a:path>
                <a:path w="499745" h="499745">
                  <a:moveTo>
                    <a:pt x="366424" y="469233"/>
                  </a:moveTo>
                  <a:lnTo>
                    <a:pt x="263515" y="469233"/>
                  </a:lnTo>
                  <a:lnTo>
                    <a:pt x="277440" y="461549"/>
                  </a:lnTo>
                  <a:lnTo>
                    <a:pt x="290827" y="449076"/>
                  </a:lnTo>
                  <a:lnTo>
                    <a:pt x="315014" y="410670"/>
                  </a:lnTo>
                  <a:lnTo>
                    <a:pt x="330351" y="369061"/>
                  </a:lnTo>
                  <a:lnTo>
                    <a:pt x="334357" y="353787"/>
                  </a:lnTo>
                  <a:lnTo>
                    <a:pt x="362679" y="353787"/>
                  </a:lnTo>
                  <a:lnTo>
                    <a:pt x="346794" y="406600"/>
                  </a:lnTo>
                  <a:lnTo>
                    <a:pt x="328793" y="443571"/>
                  </a:lnTo>
                  <a:lnTo>
                    <a:pt x="316419" y="461549"/>
                  </a:lnTo>
                  <a:lnTo>
                    <a:pt x="380785" y="461549"/>
                  </a:lnTo>
                  <a:lnTo>
                    <a:pt x="366424" y="469233"/>
                  </a:lnTo>
                  <a:close/>
                </a:path>
                <a:path w="499745" h="499745">
                  <a:moveTo>
                    <a:pt x="380785" y="461549"/>
                  </a:moveTo>
                  <a:lnTo>
                    <a:pt x="316419" y="461549"/>
                  </a:lnTo>
                  <a:lnTo>
                    <a:pt x="356400" y="444433"/>
                  </a:lnTo>
                  <a:lnTo>
                    <a:pt x="391908" y="420156"/>
                  </a:lnTo>
                  <a:lnTo>
                    <a:pt x="422028" y="389635"/>
                  </a:lnTo>
                  <a:lnTo>
                    <a:pt x="445842" y="353787"/>
                  </a:lnTo>
                  <a:lnTo>
                    <a:pt x="475995" y="353787"/>
                  </a:lnTo>
                  <a:lnTo>
                    <a:pt x="457598" y="388167"/>
                  </a:lnTo>
                  <a:lnTo>
                    <a:pt x="426274" y="426274"/>
                  </a:lnTo>
                  <a:lnTo>
                    <a:pt x="388167" y="457598"/>
                  </a:lnTo>
                  <a:lnTo>
                    <a:pt x="380785" y="461549"/>
                  </a:lnTo>
                  <a:close/>
                </a:path>
              </a:pathLst>
            </a:custGeom>
            <a:solidFill>
              <a:srgbClr val="6F77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>
            <a:extLst>
              <a:ext uri="{FF2B5EF4-FFF2-40B4-BE49-F238E27FC236}">
                <a16:creationId xmlns:a16="http://schemas.microsoft.com/office/drawing/2014/main" id="{AABE89A4-ACBE-1412-F219-400A1DE3579C}"/>
              </a:ext>
            </a:extLst>
          </p:cNvPr>
          <p:cNvGrpSpPr/>
          <p:nvPr/>
        </p:nvGrpSpPr>
        <p:grpSpPr>
          <a:xfrm>
            <a:off x="1283596" y="7063926"/>
            <a:ext cx="799465" cy="799465"/>
            <a:chOff x="8744461" y="7156784"/>
            <a:chExt cx="799465" cy="799465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B63E7C5C-DC2A-1FA8-C1D7-D44E27A121ED}"/>
                </a:ext>
              </a:extLst>
            </p:cNvPr>
            <p:cNvSpPr/>
            <p:nvPr/>
          </p:nvSpPr>
          <p:spPr>
            <a:xfrm>
              <a:off x="8744461" y="7156784"/>
              <a:ext cx="799465" cy="799465"/>
            </a:xfrm>
            <a:custGeom>
              <a:avLst/>
              <a:gdLst/>
              <a:ahLst/>
              <a:cxnLst/>
              <a:rect l="l" t="t" r="r" b="b"/>
              <a:pathLst>
                <a:path w="799465" h="799465">
                  <a:moveTo>
                    <a:pt x="399529" y="799058"/>
                  </a:moveTo>
                  <a:lnTo>
                    <a:pt x="360368" y="797134"/>
                  </a:lnTo>
                  <a:lnTo>
                    <a:pt x="321584" y="791381"/>
                  </a:lnTo>
                  <a:lnTo>
                    <a:pt x="283551" y="781854"/>
                  </a:lnTo>
                  <a:lnTo>
                    <a:pt x="246635" y="768645"/>
                  </a:lnTo>
                  <a:lnTo>
                    <a:pt x="211192" y="751882"/>
                  </a:lnTo>
                  <a:lnTo>
                    <a:pt x="177562" y="731725"/>
                  </a:lnTo>
                  <a:lnTo>
                    <a:pt x="146070" y="708369"/>
                  </a:lnTo>
                  <a:lnTo>
                    <a:pt x="117019" y="682038"/>
                  </a:lnTo>
                  <a:lnTo>
                    <a:pt x="90688" y="652987"/>
                  </a:lnTo>
                  <a:lnTo>
                    <a:pt x="67332" y="621495"/>
                  </a:lnTo>
                  <a:lnTo>
                    <a:pt x="47175" y="587865"/>
                  </a:lnTo>
                  <a:lnTo>
                    <a:pt x="30412" y="552422"/>
                  </a:lnTo>
                  <a:lnTo>
                    <a:pt x="17203" y="515506"/>
                  </a:lnTo>
                  <a:lnTo>
                    <a:pt x="7676" y="477473"/>
                  </a:lnTo>
                  <a:lnTo>
                    <a:pt x="1923" y="438689"/>
                  </a:lnTo>
                  <a:lnTo>
                    <a:pt x="0" y="399529"/>
                  </a:lnTo>
                  <a:lnTo>
                    <a:pt x="120" y="389721"/>
                  </a:lnTo>
                  <a:lnTo>
                    <a:pt x="3004" y="350619"/>
                  </a:lnTo>
                  <a:lnTo>
                    <a:pt x="9708" y="311988"/>
                  </a:lnTo>
                  <a:lnTo>
                    <a:pt x="20165" y="274201"/>
                  </a:lnTo>
                  <a:lnTo>
                    <a:pt x="34276" y="237620"/>
                  </a:lnTo>
                  <a:lnTo>
                    <a:pt x="51905" y="202599"/>
                  </a:lnTo>
                  <a:lnTo>
                    <a:pt x="72881" y="169474"/>
                  </a:lnTo>
                  <a:lnTo>
                    <a:pt x="97003" y="138565"/>
                  </a:lnTo>
                  <a:lnTo>
                    <a:pt x="124039" y="110169"/>
                  </a:lnTo>
                  <a:lnTo>
                    <a:pt x="153728" y="84559"/>
                  </a:lnTo>
                  <a:lnTo>
                    <a:pt x="185784" y="61983"/>
                  </a:lnTo>
                  <a:lnTo>
                    <a:pt x="219898" y="42658"/>
                  </a:lnTo>
                  <a:lnTo>
                    <a:pt x="255743" y="26770"/>
                  </a:lnTo>
                  <a:lnTo>
                    <a:pt x="292972" y="14471"/>
                  </a:lnTo>
                  <a:lnTo>
                    <a:pt x="331227" y="5881"/>
                  </a:lnTo>
                  <a:lnTo>
                    <a:pt x="370140" y="1082"/>
                  </a:lnTo>
                  <a:lnTo>
                    <a:pt x="399529" y="0"/>
                  </a:lnTo>
                  <a:lnTo>
                    <a:pt x="409336" y="120"/>
                  </a:lnTo>
                  <a:lnTo>
                    <a:pt x="448438" y="3004"/>
                  </a:lnTo>
                  <a:lnTo>
                    <a:pt x="487069" y="9708"/>
                  </a:lnTo>
                  <a:lnTo>
                    <a:pt x="524856" y="20165"/>
                  </a:lnTo>
                  <a:lnTo>
                    <a:pt x="561437" y="34276"/>
                  </a:lnTo>
                  <a:lnTo>
                    <a:pt x="596458" y="51905"/>
                  </a:lnTo>
                  <a:lnTo>
                    <a:pt x="629583" y="72881"/>
                  </a:lnTo>
                  <a:lnTo>
                    <a:pt x="660493" y="97003"/>
                  </a:lnTo>
                  <a:lnTo>
                    <a:pt x="688889" y="124039"/>
                  </a:lnTo>
                  <a:lnTo>
                    <a:pt x="714498" y="153728"/>
                  </a:lnTo>
                  <a:lnTo>
                    <a:pt x="737074" y="185784"/>
                  </a:lnTo>
                  <a:lnTo>
                    <a:pt x="756399" y="219898"/>
                  </a:lnTo>
                  <a:lnTo>
                    <a:pt x="772288" y="255743"/>
                  </a:lnTo>
                  <a:lnTo>
                    <a:pt x="784586" y="292972"/>
                  </a:lnTo>
                  <a:lnTo>
                    <a:pt x="793176" y="331227"/>
                  </a:lnTo>
                  <a:lnTo>
                    <a:pt x="797976" y="370140"/>
                  </a:lnTo>
                  <a:lnTo>
                    <a:pt x="799058" y="399529"/>
                  </a:lnTo>
                  <a:lnTo>
                    <a:pt x="798937" y="409337"/>
                  </a:lnTo>
                  <a:lnTo>
                    <a:pt x="796053" y="448438"/>
                  </a:lnTo>
                  <a:lnTo>
                    <a:pt x="789349" y="487069"/>
                  </a:lnTo>
                  <a:lnTo>
                    <a:pt x="778892" y="524856"/>
                  </a:lnTo>
                  <a:lnTo>
                    <a:pt x="764781" y="561437"/>
                  </a:lnTo>
                  <a:lnTo>
                    <a:pt x="747152" y="596458"/>
                  </a:lnTo>
                  <a:lnTo>
                    <a:pt x="726176" y="629583"/>
                  </a:lnTo>
                  <a:lnTo>
                    <a:pt x="702054" y="660492"/>
                  </a:lnTo>
                  <a:lnTo>
                    <a:pt x="675018" y="688888"/>
                  </a:lnTo>
                  <a:lnTo>
                    <a:pt x="645329" y="714498"/>
                  </a:lnTo>
                  <a:lnTo>
                    <a:pt x="613273" y="737074"/>
                  </a:lnTo>
                  <a:lnTo>
                    <a:pt x="579159" y="756399"/>
                  </a:lnTo>
                  <a:lnTo>
                    <a:pt x="543314" y="772288"/>
                  </a:lnTo>
                  <a:lnTo>
                    <a:pt x="506085" y="784586"/>
                  </a:lnTo>
                  <a:lnTo>
                    <a:pt x="467830" y="793176"/>
                  </a:lnTo>
                  <a:lnTo>
                    <a:pt x="428917" y="797976"/>
                  </a:lnTo>
                  <a:lnTo>
                    <a:pt x="399529" y="7990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DE63DA87-13B8-585D-BB31-9A0A10CF6398}"/>
                </a:ext>
              </a:extLst>
            </p:cNvPr>
            <p:cNvSpPr/>
            <p:nvPr/>
          </p:nvSpPr>
          <p:spPr>
            <a:xfrm>
              <a:off x="8908217" y="7387354"/>
              <a:ext cx="471170" cy="338455"/>
            </a:xfrm>
            <a:custGeom>
              <a:avLst/>
              <a:gdLst/>
              <a:ahLst/>
              <a:cxnLst/>
              <a:rect l="l" t="t" r="r" b="b"/>
              <a:pathLst>
                <a:path w="471170" h="338454">
                  <a:moveTo>
                    <a:pt x="188130" y="337916"/>
                  </a:moveTo>
                  <a:lnTo>
                    <a:pt x="149398" y="321874"/>
                  </a:lnTo>
                  <a:lnTo>
                    <a:pt x="16040" y="188515"/>
                  </a:lnTo>
                  <a:lnTo>
                    <a:pt x="0" y="149789"/>
                  </a:lnTo>
                  <a:lnTo>
                    <a:pt x="4010" y="129180"/>
                  </a:lnTo>
                  <a:lnTo>
                    <a:pt x="16040" y="111063"/>
                  </a:lnTo>
                  <a:lnTo>
                    <a:pt x="34156" y="99033"/>
                  </a:lnTo>
                  <a:lnTo>
                    <a:pt x="54766" y="95023"/>
                  </a:lnTo>
                  <a:lnTo>
                    <a:pt x="75375" y="99033"/>
                  </a:lnTo>
                  <a:lnTo>
                    <a:pt x="93492" y="111063"/>
                  </a:lnTo>
                  <a:lnTo>
                    <a:pt x="188114" y="205685"/>
                  </a:lnTo>
                  <a:lnTo>
                    <a:pt x="377664" y="16053"/>
                  </a:lnTo>
                  <a:lnTo>
                    <a:pt x="395778" y="4015"/>
                  </a:lnTo>
                  <a:lnTo>
                    <a:pt x="416386" y="0"/>
                  </a:lnTo>
                  <a:lnTo>
                    <a:pt x="436996" y="4005"/>
                  </a:lnTo>
                  <a:lnTo>
                    <a:pt x="455116" y="16031"/>
                  </a:lnTo>
                  <a:lnTo>
                    <a:pt x="467150" y="34147"/>
                  </a:lnTo>
                  <a:lnTo>
                    <a:pt x="471165" y="54755"/>
                  </a:lnTo>
                  <a:lnTo>
                    <a:pt x="467159" y="75364"/>
                  </a:lnTo>
                  <a:lnTo>
                    <a:pt x="226862" y="321863"/>
                  </a:lnTo>
                  <a:lnTo>
                    <a:pt x="198868" y="336852"/>
                  </a:lnTo>
                  <a:lnTo>
                    <a:pt x="188130" y="337916"/>
                  </a:lnTo>
                  <a:close/>
                </a:path>
              </a:pathLst>
            </a:custGeom>
            <a:solidFill>
              <a:srgbClr val="6F77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>
            <a:extLst>
              <a:ext uri="{FF2B5EF4-FFF2-40B4-BE49-F238E27FC236}">
                <a16:creationId xmlns:a16="http://schemas.microsoft.com/office/drawing/2014/main" id="{F299F40C-3B6D-5BC3-C618-1DB6046DF035}"/>
              </a:ext>
            </a:extLst>
          </p:cNvPr>
          <p:cNvGrpSpPr/>
          <p:nvPr/>
        </p:nvGrpSpPr>
        <p:grpSpPr>
          <a:xfrm>
            <a:off x="391969" y="403237"/>
            <a:ext cx="1998980" cy="1476375"/>
            <a:chOff x="391969" y="403237"/>
            <a:chExt cx="1998980" cy="1476375"/>
          </a:xfrm>
        </p:grpSpPr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AD2925B1-C366-DB3B-4920-097DA05B4C2E}"/>
                </a:ext>
              </a:extLst>
            </p:cNvPr>
            <p:cNvSpPr/>
            <p:nvPr/>
          </p:nvSpPr>
          <p:spPr>
            <a:xfrm>
              <a:off x="391969" y="403237"/>
              <a:ext cx="1480185" cy="1476375"/>
            </a:xfrm>
            <a:custGeom>
              <a:avLst/>
              <a:gdLst/>
              <a:ahLst/>
              <a:cxnLst/>
              <a:rect l="l" t="t" r="r" b="b"/>
              <a:pathLst>
                <a:path w="1480185" h="1476375">
                  <a:moveTo>
                    <a:pt x="810661" y="1476374"/>
                  </a:moveTo>
                  <a:lnTo>
                    <a:pt x="669434" y="1476374"/>
                  </a:lnTo>
                  <a:lnTo>
                    <a:pt x="643635" y="1473858"/>
                  </a:lnTo>
                  <a:lnTo>
                    <a:pt x="596780" y="1466208"/>
                  </a:lnTo>
                  <a:lnTo>
                    <a:pt x="550954" y="1455669"/>
                  </a:lnTo>
                  <a:lnTo>
                    <a:pt x="506257" y="1442337"/>
                  </a:lnTo>
                  <a:lnTo>
                    <a:pt x="462786" y="1426310"/>
                  </a:lnTo>
                  <a:lnTo>
                    <a:pt x="420639" y="1407687"/>
                  </a:lnTo>
                  <a:lnTo>
                    <a:pt x="379914" y="1386565"/>
                  </a:lnTo>
                  <a:lnTo>
                    <a:pt x="340709" y="1363043"/>
                  </a:lnTo>
                  <a:lnTo>
                    <a:pt x="303122" y="1337217"/>
                  </a:lnTo>
                  <a:lnTo>
                    <a:pt x="267250" y="1309187"/>
                  </a:lnTo>
                  <a:lnTo>
                    <a:pt x="233192" y="1279049"/>
                  </a:lnTo>
                  <a:lnTo>
                    <a:pt x="201045" y="1246903"/>
                  </a:lnTo>
                  <a:lnTo>
                    <a:pt x="170908" y="1212844"/>
                  </a:lnTo>
                  <a:lnTo>
                    <a:pt x="142877" y="1176973"/>
                  </a:lnTo>
                  <a:lnTo>
                    <a:pt x="117052" y="1139386"/>
                  </a:lnTo>
                  <a:lnTo>
                    <a:pt x="93529" y="1100180"/>
                  </a:lnTo>
                  <a:lnTo>
                    <a:pt x="72408" y="1059456"/>
                  </a:lnTo>
                  <a:lnTo>
                    <a:pt x="53785" y="1017309"/>
                  </a:lnTo>
                  <a:lnTo>
                    <a:pt x="37758" y="973838"/>
                  </a:lnTo>
                  <a:lnTo>
                    <a:pt x="24426" y="929141"/>
                  </a:lnTo>
                  <a:lnTo>
                    <a:pt x="13886" y="883315"/>
                  </a:lnTo>
                  <a:lnTo>
                    <a:pt x="6237" y="836459"/>
                  </a:lnTo>
                  <a:lnTo>
                    <a:pt x="1575" y="788671"/>
                  </a:lnTo>
                  <a:lnTo>
                    <a:pt x="0" y="740047"/>
                  </a:lnTo>
                  <a:lnTo>
                    <a:pt x="1504" y="693624"/>
                  </a:lnTo>
                  <a:lnTo>
                    <a:pt x="6237" y="643636"/>
                  </a:lnTo>
                  <a:lnTo>
                    <a:pt x="13886" y="596780"/>
                  </a:lnTo>
                  <a:lnTo>
                    <a:pt x="24426" y="550954"/>
                  </a:lnTo>
                  <a:lnTo>
                    <a:pt x="37758" y="506257"/>
                  </a:lnTo>
                  <a:lnTo>
                    <a:pt x="53785" y="462786"/>
                  </a:lnTo>
                  <a:lnTo>
                    <a:pt x="72408" y="420639"/>
                  </a:lnTo>
                  <a:lnTo>
                    <a:pt x="93529" y="379914"/>
                  </a:lnTo>
                  <a:lnTo>
                    <a:pt x="117052" y="340709"/>
                  </a:lnTo>
                  <a:lnTo>
                    <a:pt x="142877" y="303122"/>
                  </a:lnTo>
                  <a:lnTo>
                    <a:pt x="170908" y="267250"/>
                  </a:lnTo>
                  <a:lnTo>
                    <a:pt x="201045" y="233192"/>
                  </a:lnTo>
                  <a:lnTo>
                    <a:pt x="233192" y="201045"/>
                  </a:lnTo>
                  <a:lnTo>
                    <a:pt x="267250" y="170908"/>
                  </a:lnTo>
                  <a:lnTo>
                    <a:pt x="303122" y="142877"/>
                  </a:lnTo>
                  <a:lnTo>
                    <a:pt x="340709" y="117052"/>
                  </a:lnTo>
                  <a:lnTo>
                    <a:pt x="379914" y="93529"/>
                  </a:lnTo>
                  <a:lnTo>
                    <a:pt x="420639" y="72408"/>
                  </a:lnTo>
                  <a:lnTo>
                    <a:pt x="462786" y="53785"/>
                  </a:lnTo>
                  <a:lnTo>
                    <a:pt x="506257" y="37758"/>
                  </a:lnTo>
                  <a:lnTo>
                    <a:pt x="550954" y="24426"/>
                  </a:lnTo>
                  <a:lnTo>
                    <a:pt x="596780" y="13886"/>
                  </a:lnTo>
                  <a:lnTo>
                    <a:pt x="643635" y="6237"/>
                  </a:lnTo>
                  <a:lnTo>
                    <a:pt x="691424" y="1575"/>
                  </a:lnTo>
                  <a:lnTo>
                    <a:pt x="740047" y="0"/>
                  </a:lnTo>
                  <a:lnTo>
                    <a:pt x="788671" y="1575"/>
                  </a:lnTo>
                  <a:lnTo>
                    <a:pt x="836459" y="6237"/>
                  </a:lnTo>
                  <a:lnTo>
                    <a:pt x="883315" y="13886"/>
                  </a:lnTo>
                  <a:lnTo>
                    <a:pt x="929141" y="24426"/>
                  </a:lnTo>
                  <a:lnTo>
                    <a:pt x="973838" y="37758"/>
                  </a:lnTo>
                  <a:lnTo>
                    <a:pt x="1017309" y="53785"/>
                  </a:lnTo>
                  <a:lnTo>
                    <a:pt x="1059456" y="72408"/>
                  </a:lnTo>
                  <a:lnTo>
                    <a:pt x="1100180" y="93529"/>
                  </a:lnTo>
                  <a:lnTo>
                    <a:pt x="1139386" y="117052"/>
                  </a:lnTo>
                  <a:lnTo>
                    <a:pt x="1176973" y="142877"/>
                  </a:lnTo>
                  <a:lnTo>
                    <a:pt x="1212844" y="170908"/>
                  </a:lnTo>
                  <a:lnTo>
                    <a:pt x="1246903" y="201045"/>
                  </a:lnTo>
                  <a:lnTo>
                    <a:pt x="1279049" y="233192"/>
                  </a:lnTo>
                  <a:lnTo>
                    <a:pt x="1309187" y="267250"/>
                  </a:lnTo>
                  <a:lnTo>
                    <a:pt x="1337217" y="303122"/>
                  </a:lnTo>
                  <a:lnTo>
                    <a:pt x="1363043" y="340709"/>
                  </a:lnTo>
                  <a:lnTo>
                    <a:pt x="1380631" y="370023"/>
                  </a:lnTo>
                  <a:lnTo>
                    <a:pt x="740047" y="370023"/>
                  </a:lnTo>
                  <a:lnTo>
                    <a:pt x="693703" y="372906"/>
                  </a:lnTo>
                  <a:lnTo>
                    <a:pt x="649057" y="381322"/>
                  </a:lnTo>
                  <a:lnTo>
                    <a:pt x="606458" y="394925"/>
                  </a:lnTo>
                  <a:lnTo>
                    <a:pt x="566257" y="413369"/>
                  </a:lnTo>
                  <a:lnTo>
                    <a:pt x="528802" y="436308"/>
                  </a:lnTo>
                  <a:lnTo>
                    <a:pt x="494444" y="463394"/>
                  </a:lnTo>
                  <a:lnTo>
                    <a:pt x="463533" y="494282"/>
                  </a:lnTo>
                  <a:lnTo>
                    <a:pt x="436418" y="528626"/>
                  </a:lnTo>
                  <a:lnTo>
                    <a:pt x="413448" y="566078"/>
                  </a:lnTo>
                  <a:lnTo>
                    <a:pt x="394975" y="606293"/>
                  </a:lnTo>
                  <a:lnTo>
                    <a:pt x="381346" y="648924"/>
                  </a:lnTo>
                  <a:lnTo>
                    <a:pt x="372912" y="693624"/>
                  </a:lnTo>
                  <a:lnTo>
                    <a:pt x="370023" y="740047"/>
                  </a:lnTo>
                  <a:lnTo>
                    <a:pt x="372906" y="786471"/>
                  </a:lnTo>
                  <a:lnTo>
                    <a:pt x="381322" y="831171"/>
                  </a:lnTo>
                  <a:lnTo>
                    <a:pt x="394925" y="873802"/>
                  </a:lnTo>
                  <a:lnTo>
                    <a:pt x="413369" y="914017"/>
                  </a:lnTo>
                  <a:lnTo>
                    <a:pt x="436308" y="951469"/>
                  </a:lnTo>
                  <a:lnTo>
                    <a:pt x="463394" y="985812"/>
                  </a:lnTo>
                  <a:lnTo>
                    <a:pt x="494282" y="1016701"/>
                  </a:lnTo>
                  <a:lnTo>
                    <a:pt x="528626" y="1043787"/>
                  </a:lnTo>
                  <a:lnTo>
                    <a:pt x="566078" y="1066726"/>
                  </a:lnTo>
                  <a:lnTo>
                    <a:pt x="606293" y="1085170"/>
                  </a:lnTo>
                  <a:lnTo>
                    <a:pt x="648923" y="1098773"/>
                  </a:lnTo>
                  <a:lnTo>
                    <a:pt x="693624" y="1107189"/>
                  </a:lnTo>
                  <a:lnTo>
                    <a:pt x="740047" y="1110071"/>
                  </a:lnTo>
                  <a:lnTo>
                    <a:pt x="1380631" y="1110071"/>
                  </a:lnTo>
                  <a:lnTo>
                    <a:pt x="1363043" y="1139386"/>
                  </a:lnTo>
                  <a:lnTo>
                    <a:pt x="1337217" y="1176973"/>
                  </a:lnTo>
                  <a:lnTo>
                    <a:pt x="1309187" y="1212844"/>
                  </a:lnTo>
                  <a:lnTo>
                    <a:pt x="1279049" y="1246903"/>
                  </a:lnTo>
                  <a:lnTo>
                    <a:pt x="1246903" y="1279049"/>
                  </a:lnTo>
                  <a:lnTo>
                    <a:pt x="1212844" y="1309187"/>
                  </a:lnTo>
                  <a:lnTo>
                    <a:pt x="1176973" y="1337217"/>
                  </a:lnTo>
                  <a:lnTo>
                    <a:pt x="1139386" y="1363043"/>
                  </a:lnTo>
                  <a:lnTo>
                    <a:pt x="1100180" y="1386565"/>
                  </a:lnTo>
                  <a:lnTo>
                    <a:pt x="1059456" y="1407687"/>
                  </a:lnTo>
                  <a:lnTo>
                    <a:pt x="1017309" y="1426310"/>
                  </a:lnTo>
                  <a:lnTo>
                    <a:pt x="973838" y="1442337"/>
                  </a:lnTo>
                  <a:lnTo>
                    <a:pt x="929141" y="1455669"/>
                  </a:lnTo>
                  <a:lnTo>
                    <a:pt x="883315" y="1466208"/>
                  </a:lnTo>
                  <a:lnTo>
                    <a:pt x="836459" y="1473858"/>
                  </a:lnTo>
                  <a:lnTo>
                    <a:pt x="810661" y="1476374"/>
                  </a:lnTo>
                  <a:close/>
                </a:path>
                <a:path w="1480185" h="1476375">
                  <a:moveTo>
                    <a:pt x="1380631" y="1110071"/>
                  </a:moveTo>
                  <a:lnTo>
                    <a:pt x="740047" y="1110071"/>
                  </a:lnTo>
                  <a:lnTo>
                    <a:pt x="786471" y="1107189"/>
                  </a:lnTo>
                  <a:lnTo>
                    <a:pt x="831171" y="1098773"/>
                  </a:lnTo>
                  <a:lnTo>
                    <a:pt x="873802" y="1085170"/>
                  </a:lnTo>
                  <a:lnTo>
                    <a:pt x="914017" y="1066726"/>
                  </a:lnTo>
                  <a:lnTo>
                    <a:pt x="951469" y="1043787"/>
                  </a:lnTo>
                  <a:lnTo>
                    <a:pt x="985812" y="1016701"/>
                  </a:lnTo>
                  <a:lnTo>
                    <a:pt x="1016701" y="985812"/>
                  </a:lnTo>
                  <a:lnTo>
                    <a:pt x="1043787" y="951469"/>
                  </a:lnTo>
                  <a:lnTo>
                    <a:pt x="1066726" y="914017"/>
                  </a:lnTo>
                  <a:lnTo>
                    <a:pt x="1085170" y="873802"/>
                  </a:lnTo>
                  <a:lnTo>
                    <a:pt x="1098773" y="831171"/>
                  </a:lnTo>
                  <a:lnTo>
                    <a:pt x="1107189" y="786471"/>
                  </a:lnTo>
                  <a:lnTo>
                    <a:pt x="1110071" y="740047"/>
                  </a:lnTo>
                  <a:lnTo>
                    <a:pt x="1107189" y="693624"/>
                  </a:lnTo>
                  <a:lnTo>
                    <a:pt x="1098773" y="648924"/>
                  </a:lnTo>
                  <a:lnTo>
                    <a:pt x="1085170" y="606293"/>
                  </a:lnTo>
                  <a:lnTo>
                    <a:pt x="1066726" y="566078"/>
                  </a:lnTo>
                  <a:lnTo>
                    <a:pt x="1043787" y="528626"/>
                  </a:lnTo>
                  <a:lnTo>
                    <a:pt x="1016701" y="494282"/>
                  </a:lnTo>
                  <a:lnTo>
                    <a:pt x="985812" y="463394"/>
                  </a:lnTo>
                  <a:lnTo>
                    <a:pt x="951469" y="436308"/>
                  </a:lnTo>
                  <a:lnTo>
                    <a:pt x="914017" y="413369"/>
                  </a:lnTo>
                  <a:lnTo>
                    <a:pt x="873802" y="394925"/>
                  </a:lnTo>
                  <a:lnTo>
                    <a:pt x="831171" y="381322"/>
                  </a:lnTo>
                  <a:lnTo>
                    <a:pt x="786471" y="372906"/>
                  </a:lnTo>
                  <a:lnTo>
                    <a:pt x="740047" y="370023"/>
                  </a:lnTo>
                  <a:lnTo>
                    <a:pt x="1380631" y="370023"/>
                  </a:lnTo>
                  <a:lnTo>
                    <a:pt x="1407687" y="420639"/>
                  </a:lnTo>
                  <a:lnTo>
                    <a:pt x="1426310" y="462786"/>
                  </a:lnTo>
                  <a:lnTo>
                    <a:pt x="1442336" y="506257"/>
                  </a:lnTo>
                  <a:lnTo>
                    <a:pt x="1455669" y="550954"/>
                  </a:lnTo>
                  <a:lnTo>
                    <a:pt x="1466208" y="596780"/>
                  </a:lnTo>
                  <a:lnTo>
                    <a:pt x="1473858" y="643636"/>
                  </a:lnTo>
                  <a:lnTo>
                    <a:pt x="1478519" y="691424"/>
                  </a:lnTo>
                  <a:lnTo>
                    <a:pt x="1480095" y="740047"/>
                  </a:lnTo>
                  <a:lnTo>
                    <a:pt x="1478591" y="786471"/>
                  </a:lnTo>
                  <a:lnTo>
                    <a:pt x="1473858" y="836459"/>
                  </a:lnTo>
                  <a:lnTo>
                    <a:pt x="1466208" y="883315"/>
                  </a:lnTo>
                  <a:lnTo>
                    <a:pt x="1455669" y="929141"/>
                  </a:lnTo>
                  <a:lnTo>
                    <a:pt x="1442336" y="973838"/>
                  </a:lnTo>
                  <a:lnTo>
                    <a:pt x="1426310" y="1017309"/>
                  </a:lnTo>
                  <a:lnTo>
                    <a:pt x="1407687" y="1059456"/>
                  </a:lnTo>
                  <a:lnTo>
                    <a:pt x="1386565" y="1100180"/>
                  </a:lnTo>
                  <a:lnTo>
                    <a:pt x="1380631" y="111007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E64681F1-2E64-0E56-6575-492CBD754051}"/>
                </a:ext>
              </a:extLst>
            </p:cNvPr>
            <p:cNvSpPr/>
            <p:nvPr/>
          </p:nvSpPr>
          <p:spPr>
            <a:xfrm>
              <a:off x="910649" y="403237"/>
              <a:ext cx="1480185" cy="1473200"/>
            </a:xfrm>
            <a:custGeom>
              <a:avLst/>
              <a:gdLst/>
              <a:ahLst/>
              <a:cxnLst/>
              <a:rect l="l" t="t" r="r" b="b"/>
              <a:pathLst>
                <a:path w="1480185" h="1473200">
                  <a:moveTo>
                    <a:pt x="883315" y="12699"/>
                  </a:moveTo>
                  <a:lnTo>
                    <a:pt x="596780" y="12699"/>
                  </a:lnTo>
                  <a:lnTo>
                    <a:pt x="643636" y="0"/>
                  </a:lnTo>
                  <a:lnTo>
                    <a:pt x="836459" y="0"/>
                  </a:lnTo>
                  <a:lnTo>
                    <a:pt x="883315" y="12699"/>
                  </a:lnTo>
                  <a:close/>
                </a:path>
                <a:path w="1480185" h="1473200">
                  <a:moveTo>
                    <a:pt x="836459" y="1473199"/>
                  </a:moveTo>
                  <a:lnTo>
                    <a:pt x="643636" y="1473199"/>
                  </a:lnTo>
                  <a:lnTo>
                    <a:pt x="550954" y="1447799"/>
                  </a:lnTo>
                  <a:lnTo>
                    <a:pt x="462786" y="1422399"/>
                  </a:lnTo>
                  <a:lnTo>
                    <a:pt x="420639" y="1396999"/>
                  </a:lnTo>
                  <a:lnTo>
                    <a:pt x="379914" y="1384299"/>
                  </a:lnTo>
                  <a:lnTo>
                    <a:pt x="340709" y="1358899"/>
                  </a:lnTo>
                  <a:lnTo>
                    <a:pt x="303122" y="1333499"/>
                  </a:lnTo>
                  <a:lnTo>
                    <a:pt x="267250" y="1308099"/>
                  </a:lnTo>
                  <a:lnTo>
                    <a:pt x="233192" y="1269999"/>
                  </a:lnTo>
                  <a:lnTo>
                    <a:pt x="201045" y="1244599"/>
                  </a:lnTo>
                  <a:lnTo>
                    <a:pt x="170908" y="1206499"/>
                  </a:lnTo>
                  <a:lnTo>
                    <a:pt x="142877" y="1168399"/>
                  </a:lnTo>
                  <a:lnTo>
                    <a:pt x="117052" y="1130299"/>
                  </a:lnTo>
                  <a:lnTo>
                    <a:pt x="93529" y="1092199"/>
                  </a:lnTo>
                  <a:lnTo>
                    <a:pt x="72408" y="1054099"/>
                  </a:lnTo>
                  <a:lnTo>
                    <a:pt x="53785" y="1015999"/>
                  </a:lnTo>
                  <a:lnTo>
                    <a:pt x="37758" y="965199"/>
                  </a:lnTo>
                  <a:lnTo>
                    <a:pt x="24426" y="927099"/>
                  </a:lnTo>
                  <a:lnTo>
                    <a:pt x="13886" y="876299"/>
                  </a:lnTo>
                  <a:lnTo>
                    <a:pt x="6237" y="825499"/>
                  </a:lnTo>
                  <a:lnTo>
                    <a:pt x="1575" y="787399"/>
                  </a:lnTo>
                  <a:lnTo>
                    <a:pt x="0" y="736599"/>
                  </a:lnTo>
                  <a:lnTo>
                    <a:pt x="1575" y="685799"/>
                  </a:lnTo>
                  <a:lnTo>
                    <a:pt x="6237" y="634999"/>
                  </a:lnTo>
                  <a:lnTo>
                    <a:pt x="13886" y="584199"/>
                  </a:lnTo>
                  <a:lnTo>
                    <a:pt x="24426" y="546099"/>
                  </a:lnTo>
                  <a:lnTo>
                    <a:pt x="37758" y="495299"/>
                  </a:lnTo>
                  <a:lnTo>
                    <a:pt x="53785" y="457199"/>
                  </a:lnTo>
                  <a:lnTo>
                    <a:pt x="72408" y="419099"/>
                  </a:lnTo>
                  <a:lnTo>
                    <a:pt x="93529" y="368299"/>
                  </a:lnTo>
                  <a:lnTo>
                    <a:pt x="117052" y="330199"/>
                  </a:lnTo>
                  <a:lnTo>
                    <a:pt x="142877" y="292099"/>
                  </a:lnTo>
                  <a:lnTo>
                    <a:pt x="170908" y="266699"/>
                  </a:lnTo>
                  <a:lnTo>
                    <a:pt x="201045" y="228599"/>
                  </a:lnTo>
                  <a:lnTo>
                    <a:pt x="233192" y="190499"/>
                  </a:lnTo>
                  <a:lnTo>
                    <a:pt x="267250" y="165099"/>
                  </a:lnTo>
                  <a:lnTo>
                    <a:pt x="303122" y="139699"/>
                  </a:lnTo>
                  <a:lnTo>
                    <a:pt x="340709" y="114299"/>
                  </a:lnTo>
                  <a:lnTo>
                    <a:pt x="379914" y="88899"/>
                  </a:lnTo>
                  <a:lnTo>
                    <a:pt x="420639" y="63499"/>
                  </a:lnTo>
                  <a:lnTo>
                    <a:pt x="462786" y="50799"/>
                  </a:lnTo>
                  <a:lnTo>
                    <a:pt x="506257" y="25399"/>
                  </a:lnTo>
                  <a:lnTo>
                    <a:pt x="550954" y="12699"/>
                  </a:lnTo>
                  <a:lnTo>
                    <a:pt x="929141" y="12699"/>
                  </a:lnTo>
                  <a:lnTo>
                    <a:pt x="973838" y="25399"/>
                  </a:lnTo>
                  <a:lnTo>
                    <a:pt x="643265" y="25399"/>
                  </a:lnTo>
                  <a:lnTo>
                    <a:pt x="550418" y="50799"/>
                  </a:lnTo>
                  <a:lnTo>
                    <a:pt x="462359" y="76199"/>
                  </a:lnTo>
                  <a:lnTo>
                    <a:pt x="420392" y="101599"/>
                  </a:lnTo>
                  <a:lnTo>
                    <a:pt x="379943" y="114299"/>
                  </a:lnTo>
                  <a:lnTo>
                    <a:pt x="341118" y="139699"/>
                  </a:lnTo>
                  <a:lnTo>
                    <a:pt x="304024" y="165099"/>
                  </a:lnTo>
                  <a:lnTo>
                    <a:pt x="268767" y="203199"/>
                  </a:lnTo>
                  <a:lnTo>
                    <a:pt x="235456" y="228599"/>
                  </a:lnTo>
                  <a:lnTo>
                    <a:pt x="204195" y="266699"/>
                  </a:lnTo>
                  <a:lnTo>
                    <a:pt x="175093" y="292099"/>
                  </a:lnTo>
                  <a:lnTo>
                    <a:pt x="148255" y="330199"/>
                  </a:lnTo>
                  <a:lnTo>
                    <a:pt x="123790" y="368299"/>
                  </a:lnTo>
                  <a:lnTo>
                    <a:pt x="101802" y="419099"/>
                  </a:lnTo>
                  <a:lnTo>
                    <a:pt x="82400" y="457199"/>
                  </a:lnTo>
                  <a:lnTo>
                    <a:pt x="65690" y="495299"/>
                  </a:lnTo>
                  <a:lnTo>
                    <a:pt x="51779" y="546099"/>
                  </a:lnTo>
                  <a:lnTo>
                    <a:pt x="40773" y="584199"/>
                  </a:lnTo>
                  <a:lnTo>
                    <a:pt x="32780" y="634999"/>
                  </a:lnTo>
                  <a:lnTo>
                    <a:pt x="27905" y="685799"/>
                  </a:lnTo>
                  <a:lnTo>
                    <a:pt x="26257" y="736599"/>
                  </a:lnTo>
                  <a:lnTo>
                    <a:pt x="27905" y="787399"/>
                  </a:lnTo>
                  <a:lnTo>
                    <a:pt x="32780" y="825499"/>
                  </a:lnTo>
                  <a:lnTo>
                    <a:pt x="40773" y="876299"/>
                  </a:lnTo>
                  <a:lnTo>
                    <a:pt x="51779" y="927099"/>
                  </a:lnTo>
                  <a:lnTo>
                    <a:pt x="65690" y="965199"/>
                  </a:lnTo>
                  <a:lnTo>
                    <a:pt x="82400" y="1015999"/>
                  </a:lnTo>
                  <a:lnTo>
                    <a:pt x="101802" y="1054099"/>
                  </a:lnTo>
                  <a:lnTo>
                    <a:pt x="123790" y="1092199"/>
                  </a:lnTo>
                  <a:lnTo>
                    <a:pt x="148255" y="1130299"/>
                  </a:lnTo>
                  <a:lnTo>
                    <a:pt x="175093" y="1168399"/>
                  </a:lnTo>
                  <a:lnTo>
                    <a:pt x="204195" y="1206499"/>
                  </a:lnTo>
                  <a:lnTo>
                    <a:pt x="235455" y="1244599"/>
                  </a:lnTo>
                  <a:lnTo>
                    <a:pt x="268767" y="1269999"/>
                  </a:lnTo>
                  <a:lnTo>
                    <a:pt x="304024" y="1295399"/>
                  </a:lnTo>
                  <a:lnTo>
                    <a:pt x="341118" y="1320799"/>
                  </a:lnTo>
                  <a:lnTo>
                    <a:pt x="379943" y="1346199"/>
                  </a:lnTo>
                  <a:lnTo>
                    <a:pt x="420392" y="1371599"/>
                  </a:lnTo>
                  <a:lnTo>
                    <a:pt x="462359" y="1396999"/>
                  </a:lnTo>
                  <a:lnTo>
                    <a:pt x="550418" y="1422399"/>
                  </a:lnTo>
                  <a:lnTo>
                    <a:pt x="596296" y="1435099"/>
                  </a:lnTo>
                  <a:lnTo>
                    <a:pt x="643265" y="1435099"/>
                  </a:lnTo>
                  <a:lnTo>
                    <a:pt x="691218" y="1447799"/>
                  </a:lnTo>
                  <a:lnTo>
                    <a:pt x="929141" y="1447799"/>
                  </a:lnTo>
                  <a:lnTo>
                    <a:pt x="836459" y="1473199"/>
                  </a:lnTo>
                  <a:close/>
                </a:path>
                <a:path w="1480185" h="1473200">
                  <a:moveTo>
                    <a:pt x="929141" y="1447799"/>
                  </a:moveTo>
                  <a:lnTo>
                    <a:pt x="788877" y="1447799"/>
                  </a:lnTo>
                  <a:lnTo>
                    <a:pt x="836829" y="1435099"/>
                  </a:lnTo>
                  <a:lnTo>
                    <a:pt x="883798" y="1435099"/>
                  </a:lnTo>
                  <a:lnTo>
                    <a:pt x="929677" y="1422399"/>
                  </a:lnTo>
                  <a:lnTo>
                    <a:pt x="1017736" y="1396999"/>
                  </a:lnTo>
                  <a:lnTo>
                    <a:pt x="1059703" y="1371599"/>
                  </a:lnTo>
                  <a:lnTo>
                    <a:pt x="1100152" y="1346199"/>
                  </a:lnTo>
                  <a:lnTo>
                    <a:pt x="1138977" y="1320799"/>
                  </a:lnTo>
                  <a:lnTo>
                    <a:pt x="1176071" y="1295399"/>
                  </a:lnTo>
                  <a:lnTo>
                    <a:pt x="1211327" y="1269999"/>
                  </a:lnTo>
                  <a:lnTo>
                    <a:pt x="1244639" y="1244599"/>
                  </a:lnTo>
                  <a:lnTo>
                    <a:pt x="1275900" y="1206499"/>
                  </a:lnTo>
                  <a:lnTo>
                    <a:pt x="1305002" y="1168399"/>
                  </a:lnTo>
                  <a:lnTo>
                    <a:pt x="1331839" y="1130299"/>
                  </a:lnTo>
                  <a:lnTo>
                    <a:pt x="1356305" y="1092199"/>
                  </a:lnTo>
                  <a:lnTo>
                    <a:pt x="1378292" y="1054099"/>
                  </a:lnTo>
                  <a:lnTo>
                    <a:pt x="1397694" y="1015999"/>
                  </a:lnTo>
                  <a:lnTo>
                    <a:pt x="1414405" y="965199"/>
                  </a:lnTo>
                  <a:lnTo>
                    <a:pt x="1428316" y="927099"/>
                  </a:lnTo>
                  <a:lnTo>
                    <a:pt x="1439322" y="876299"/>
                  </a:lnTo>
                  <a:lnTo>
                    <a:pt x="1447315" y="825499"/>
                  </a:lnTo>
                  <a:lnTo>
                    <a:pt x="1452190" y="787399"/>
                  </a:lnTo>
                  <a:lnTo>
                    <a:pt x="1453838" y="736599"/>
                  </a:lnTo>
                  <a:lnTo>
                    <a:pt x="1452190" y="685799"/>
                  </a:lnTo>
                  <a:lnTo>
                    <a:pt x="1447315" y="634999"/>
                  </a:lnTo>
                  <a:lnTo>
                    <a:pt x="1439322" y="584199"/>
                  </a:lnTo>
                  <a:lnTo>
                    <a:pt x="1428316" y="546099"/>
                  </a:lnTo>
                  <a:lnTo>
                    <a:pt x="1414405" y="495299"/>
                  </a:lnTo>
                  <a:lnTo>
                    <a:pt x="1397694" y="457199"/>
                  </a:lnTo>
                  <a:lnTo>
                    <a:pt x="1378292" y="419099"/>
                  </a:lnTo>
                  <a:lnTo>
                    <a:pt x="1356305" y="368299"/>
                  </a:lnTo>
                  <a:lnTo>
                    <a:pt x="1331839" y="330199"/>
                  </a:lnTo>
                  <a:lnTo>
                    <a:pt x="1305002" y="292099"/>
                  </a:lnTo>
                  <a:lnTo>
                    <a:pt x="1275900" y="266699"/>
                  </a:lnTo>
                  <a:lnTo>
                    <a:pt x="1244639" y="228599"/>
                  </a:lnTo>
                  <a:lnTo>
                    <a:pt x="1211327" y="203199"/>
                  </a:lnTo>
                  <a:lnTo>
                    <a:pt x="1176071" y="165099"/>
                  </a:lnTo>
                  <a:lnTo>
                    <a:pt x="1138977" y="139699"/>
                  </a:lnTo>
                  <a:lnTo>
                    <a:pt x="1100152" y="114299"/>
                  </a:lnTo>
                  <a:lnTo>
                    <a:pt x="1059703" y="101599"/>
                  </a:lnTo>
                  <a:lnTo>
                    <a:pt x="1017736" y="76199"/>
                  </a:lnTo>
                  <a:lnTo>
                    <a:pt x="929677" y="50799"/>
                  </a:lnTo>
                  <a:lnTo>
                    <a:pt x="836829" y="25399"/>
                  </a:lnTo>
                  <a:lnTo>
                    <a:pt x="973838" y="25399"/>
                  </a:lnTo>
                  <a:lnTo>
                    <a:pt x="1017309" y="50799"/>
                  </a:lnTo>
                  <a:lnTo>
                    <a:pt x="1059456" y="63499"/>
                  </a:lnTo>
                  <a:lnTo>
                    <a:pt x="1100181" y="88899"/>
                  </a:lnTo>
                  <a:lnTo>
                    <a:pt x="1139386" y="114299"/>
                  </a:lnTo>
                  <a:lnTo>
                    <a:pt x="1176973" y="139699"/>
                  </a:lnTo>
                  <a:lnTo>
                    <a:pt x="1212845" y="165099"/>
                  </a:lnTo>
                  <a:lnTo>
                    <a:pt x="1246903" y="190499"/>
                  </a:lnTo>
                  <a:lnTo>
                    <a:pt x="1279050" y="228599"/>
                  </a:lnTo>
                  <a:lnTo>
                    <a:pt x="1309187" y="266699"/>
                  </a:lnTo>
                  <a:lnTo>
                    <a:pt x="1337217" y="292099"/>
                  </a:lnTo>
                  <a:lnTo>
                    <a:pt x="1363043" y="330199"/>
                  </a:lnTo>
                  <a:lnTo>
                    <a:pt x="1386565" y="368299"/>
                  </a:lnTo>
                  <a:lnTo>
                    <a:pt x="1407687" y="419099"/>
                  </a:lnTo>
                  <a:lnTo>
                    <a:pt x="1426310" y="457199"/>
                  </a:lnTo>
                  <a:lnTo>
                    <a:pt x="1442337" y="495299"/>
                  </a:lnTo>
                  <a:lnTo>
                    <a:pt x="1455669" y="546099"/>
                  </a:lnTo>
                  <a:lnTo>
                    <a:pt x="1466208" y="584199"/>
                  </a:lnTo>
                  <a:lnTo>
                    <a:pt x="1473858" y="634999"/>
                  </a:lnTo>
                  <a:lnTo>
                    <a:pt x="1478520" y="685799"/>
                  </a:lnTo>
                  <a:lnTo>
                    <a:pt x="1480095" y="736599"/>
                  </a:lnTo>
                  <a:lnTo>
                    <a:pt x="1478520" y="787399"/>
                  </a:lnTo>
                  <a:lnTo>
                    <a:pt x="1473858" y="825499"/>
                  </a:lnTo>
                  <a:lnTo>
                    <a:pt x="1466208" y="876299"/>
                  </a:lnTo>
                  <a:lnTo>
                    <a:pt x="1455669" y="927099"/>
                  </a:lnTo>
                  <a:lnTo>
                    <a:pt x="1442337" y="965199"/>
                  </a:lnTo>
                  <a:lnTo>
                    <a:pt x="1426310" y="1015999"/>
                  </a:lnTo>
                  <a:lnTo>
                    <a:pt x="1407687" y="1054099"/>
                  </a:lnTo>
                  <a:lnTo>
                    <a:pt x="1386565" y="1092199"/>
                  </a:lnTo>
                  <a:lnTo>
                    <a:pt x="1363043" y="1130299"/>
                  </a:lnTo>
                  <a:lnTo>
                    <a:pt x="1337217" y="1168399"/>
                  </a:lnTo>
                  <a:lnTo>
                    <a:pt x="1309187" y="1206499"/>
                  </a:lnTo>
                  <a:lnTo>
                    <a:pt x="1279050" y="1244599"/>
                  </a:lnTo>
                  <a:lnTo>
                    <a:pt x="1246903" y="1269999"/>
                  </a:lnTo>
                  <a:lnTo>
                    <a:pt x="1212845" y="1308099"/>
                  </a:lnTo>
                  <a:lnTo>
                    <a:pt x="1176973" y="1333499"/>
                  </a:lnTo>
                  <a:lnTo>
                    <a:pt x="1139386" y="1358899"/>
                  </a:lnTo>
                  <a:lnTo>
                    <a:pt x="1100181" y="1384299"/>
                  </a:lnTo>
                  <a:lnTo>
                    <a:pt x="1059456" y="1396999"/>
                  </a:lnTo>
                  <a:lnTo>
                    <a:pt x="1017309" y="1422399"/>
                  </a:lnTo>
                  <a:lnTo>
                    <a:pt x="929141" y="1447799"/>
                  </a:lnTo>
                  <a:close/>
                </a:path>
                <a:path w="1480185" h="1473200">
                  <a:moveTo>
                    <a:pt x="786278" y="1130299"/>
                  </a:moveTo>
                  <a:lnTo>
                    <a:pt x="693892" y="1130299"/>
                  </a:lnTo>
                  <a:lnTo>
                    <a:pt x="649284" y="1117599"/>
                  </a:lnTo>
                  <a:lnTo>
                    <a:pt x="606525" y="1104899"/>
                  </a:lnTo>
                  <a:lnTo>
                    <a:pt x="565913" y="1092199"/>
                  </a:lnTo>
                  <a:lnTo>
                    <a:pt x="527747" y="1066799"/>
                  </a:lnTo>
                  <a:lnTo>
                    <a:pt x="492328" y="1041399"/>
                  </a:lnTo>
                  <a:lnTo>
                    <a:pt x="459954" y="1015999"/>
                  </a:lnTo>
                  <a:lnTo>
                    <a:pt x="430925" y="977899"/>
                  </a:lnTo>
                  <a:lnTo>
                    <a:pt x="405541" y="939799"/>
                  </a:lnTo>
                  <a:lnTo>
                    <a:pt x="384101" y="901699"/>
                  </a:lnTo>
                  <a:lnTo>
                    <a:pt x="366903" y="863599"/>
                  </a:lnTo>
                  <a:lnTo>
                    <a:pt x="354249" y="825499"/>
                  </a:lnTo>
                  <a:lnTo>
                    <a:pt x="346437" y="774699"/>
                  </a:lnTo>
                  <a:lnTo>
                    <a:pt x="343766" y="736599"/>
                  </a:lnTo>
                  <a:lnTo>
                    <a:pt x="346431" y="685799"/>
                  </a:lnTo>
                  <a:lnTo>
                    <a:pt x="354228" y="647699"/>
                  </a:lnTo>
                  <a:lnTo>
                    <a:pt x="366860" y="596899"/>
                  </a:lnTo>
                  <a:lnTo>
                    <a:pt x="384030" y="558799"/>
                  </a:lnTo>
                  <a:lnTo>
                    <a:pt x="405442" y="520699"/>
                  </a:lnTo>
                  <a:lnTo>
                    <a:pt x="430798" y="482599"/>
                  </a:lnTo>
                  <a:lnTo>
                    <a:pt x="459803" y="457199"/>
                  </a:lnTo>
                  <a:lnTo>
                    <a:pt x="492158" y="419099"/>
                  </a:lnTo>
                  <a:lnTo>
                    <a:pt x="527568" y="393699"/>
                  </a:lnTo>
                  <a:lnTo>
                    <a:pt x="565736" y="380999"/>
                  </a:lnTo>
                  <a:lnTo>
                    <a:pt x="606365" y="355599"/>
                  </a:lnTo>
                  <a:lnTo>
                    <a:pt x="649157" y="342899"/>
                  </a:lnTo>
                  <a:lnTo>
                    <a:pt x="830937" y="342899"/>
                  </a:lnTo>
                  <a:lnTo>
                    <a:pt x="873730" y="355599"/>
                  </a:lnTo>
                  <a:lnTo>
                    <a:pt x="894044" y="368299"/>
                  </a:lnTo>
                  <a:lnTo>
                    <a:pt x="693703" y="368299"/>
                  </a:lnTo>
                  <a:lnTo>
                    <a:pt x="649057" y="380999"/>
                  </a:lnTo>
                  <a:lnTo>
                    <a:pt x="606458" y="393699"/>
                  </a:lnTo>
                  <a:lnTo>
                    <a:pt x="566257" y="406399"/>
                  </a:lnTo>
                  <a:lnTo>
                    <a:pt x="528802" y="431799"/>
                  </a:lnTo>
                  <a:lnTo>
                    <a:pt x="494444" y="457199"/>
                  </a:lnTo>
                  <a:lnTo>
                    <a:pt x="463533" y="482599"/>
                  </a:lnTo>
                  <a:lnTo>
                    <a:pt x="436418" y="520699"/>
                  </a:lnTo>
                  <a:lnTo>
                    <a:pt x="413448" y="558799"/>
                  </a:lnTo>
                  <a:lnTo>
                    <a:pt x="394975" y="596899"/>
                  </a:lnTo>
                  <a:lnTo>
                    <a:pt x="381346" y="647699"/>
                  </a:lnTo>
                  <a:lnTo>
                    <a:pt x="372912" y="685799"/>
                  </a:lnTo>
                  <a:lnTo>
                    <a:pt x="370023" y="736599"/>
                  </a:lnTo>
                  <a:lnTo>
                    <a:pt x="372906" y="774699"/>
                  </a:lnTo>
                  <a:lnTo>
                    <a:pt x="381322" y="825499"/>
                  </a:lnTo>
                  <a:lnTo>
                    <a:pt x="394925" y="863599"/>
                  </a:lnTo>
                  <a:lnTo>
                    <a:pt x="413369" y="901699"/>
                  </a:lnTo>
                  <a:lnTo>
                    <a:pt x="436307" y="939799"/>
                  </a:lnTo>
                  <a:lnTo>
                    <a:pt x="463394" y="977899"/>
                  </a:lnTo>
                  <a:lnTo>
                    <a:pt x="494282" y="1015999"/>
                  </a:lnTo>
                  <a:lnTo>
                    <a:pt x="528626" y="1041399"/>
                  </a:lnTo>
                  <a:lnTo>
                    <a:pt x="566078" y="1054099"/>
                  </a:lnTo>
                  <a:lnTo>
                    <a:pt x="606293" y="1079499"/>
                  </a:lnTo>
                  <a:lnTo>
                    <a:pt x="648923" y="1092199"/>
                  </a:lnTo>
                  <a:lnTo>
                    <a:pt x="693624" y="1104899"/>
                  </a:lnTo>
                  <a:lnTo>
                    <a:pt x="873730" y="1104899"/>
                  </a:lnTo>
                  <a:lnTo>
                    <a:pt x="830937" y="1117599"/>
                  </a:lnTo>
                  <a:lnTo>
                    <a:pt x="786278" y="1130299"/>
                  </a:lnTo>
                  <a:close/>
                </a:path>
                <a:path w="1480185" h="1473200">
                  <a:moveTo>
                    <a:pt x="873730" y="1104899"/>
                  </a:moveTo>
                  <a:lnTo>
                    <a:pt x="786471" y="1104899"/>
                  </a:lnTo>
                  <a:lnTo>
                    <a:pt x="831171" y="1092199"/>
                  </a:lnTo>
                  <a:lnTo>
                    <a:pt x="873802" y="1079499"/>
                  </a:lnTo>
                  <a:lnTo>
                    <a:pt x="914017" y="1054099"/>
                  </a:lnTo>
                  <a:lnTo>
                    <a:pt x="951469" y="1041399"/>
                  </a:lnTo>
                  <a:lnTo>
                    <a:pt x="985812" y="1015999"/>
                  </a:lnTo>
                  <a:lnTo>
                    <a:pt x="1016701" y="977899"/>
                  </a:lnTo>
                  <a:lnTo>
                    <a:pt x="1043787" y="939799"/>
                  </a:lnTo>
                  <a:lnTo>
                    <a:pt x="1066726" y="901699"/>
                  </a:lnTo>
                  <a:lnTo>
                    <a:pt x="1085170" y="863599"/>
                  </a:lnTo>
                  <a:lnTo>
                    <a:pt x="1098773" y="825499"/>
                  </a:lnTo>
                  <a:lnTo>
                    <a:pt x="1107189" y="774699"/>
                  </a:lnTo>
                  <a:lnTo>
                    <a:pt x="1110071" y="736599"/>
                  </a:lnTo>
                  <a:lnTo>
                    <a:pt x="1107189" y="685799"/>
                  </a:lnTo>
                  <a:lnTo>
                    <a:pt x="1098773" y="647699"/>
                  </a:lnTo>
                  <a:lnTo>
                    <a:pt x="1085170" y="596899"/>
                  </a:lnTo>
                  <a:lnTo>
                    <a:pt x="1066726" y="558799"/>
                  </a:lnTo>
                  <a:lnTo>
                    <a:pt x="1043787" y="520699"/>
                  </a:lnTo>
                  <a:lnTo>
                    <a:pt x="1016701" y="482599"/>
                  </a:lnTo>
                  <a:lnTo>
                    <a:pt x="985812" y="457199"/>
                  </a:lnTo>
                  <a:lnTo>
                    <a:pt x="951469" y="431799"/>
                  </a:lnTo>
                  <a:lnTo>
                    <a:pt x="914017" y="406399"/>
                  </a:lnTo>
                  <a:lnTo>
                    <a:pt x="873802" y="393699"/>
                  </a:lnTo>
                  <a:lnTo>
                    <a:pt x="831171" y="380999"/>
                  </a:lnTo>
                  <a:lnTo>
                    <a:pt x="786471" y="368299"/>
                  </a:lnTo>
                  <a:lnTo>
                    <a:pt x="894044" y="368299"/>
                  </a:lnTo>
                  <a:lnTo>
                    <a:pt x="914359" y="380999"/>
                  </a:lnTo>
                  <a:lnTo>
                    <a:pt x="952526" y="393699"/>
                  </a:lnTo>
                  <a:lnTo>
                    <a:pt x="987936" y="419099"/>
                  </a:lnTo>
                  <a:lnTo>
                    <a:pt x="1020292" y="457199"/>
                  </a:lnTo>
                  <a:lnTo>
                    <a:pt x="1049296" y="482599"/>
                  </a:lnTo>
                  <a:lnTo>
                    <a:pt x="1074653" y="520699"/>
                  </a:lnTo>
                  <a:lnTo>
                    <a:pt x="1096065" y="558799"/>
                  </a:lnTo>
                  <a:lnTo>
                    <a:pt x="1113235" y="596899"/>
                  </a:lnTo>
                  <a:lnTo>
                    <a:pt x="1125867" y="647699"/>
                  </a:lnTo>
                  <a:lnTo>
                    <a:pt x="1133664" y="685799"/>
                  </a:lnTo>
                  <a:lnTo>
                    <a:pt x="1136328" y="736599"/>
                  </a:lnTo>
                  <a:lnTo>
                    <a:pt x="1133664" y="774699"/>
                  </a:lnTo>
                  <a:lnTo>
                    <a:pt x="1125867" y="825499"/>
                  </a:lnTo>
                  <a:lnTo>
                    <a:pt x="1113235" y="863599"/>
                  </a:lnTo>
                  <a:lnTo>
                    <a:pt x="1096065" y="901699"/>
                  </a:lnTo>
                  <a:lnTo>
                    <a:pt x="1074653" y="939799"/>
                  </a:lnTo>
                  <a:lnTo>
                    <a:pt x="1049296" y="977899"/>
                  </a:lnTo>
                  <a:lnTo>
                    <a:pt x="1020292" y="1015999"/>
                  </a:lnTo>
                  <a:lnTo>
                    <a:pt x="987936" y="1041399"/>
                  </a:lnTo>
                  <a:lnTo>
                    <a:pt x="952526" y="1066799"/>
                  </a:lnTo>
                  <a:lnTo>
                    <a:pt x="914359" y="1092199"/>
                  </a:lnTo>
                  <a:lnTo>
                    <a:pt x="873730" y="1104899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>
            <a:extLst>
              <a:ext uri="{FF2B5EF4-FFF2-40B4-BE49-F238E27FC236}">
                <a16:creationId xmlns:a16="http://schemas.microsoft.com/office/drawing/2014/main" id="{8BF09730-77A8-E5ED-FEB7-A56058832E4C}"/>
              </a:ext>
            </a:extLst>
          </p:cNvPr>
          <p:cNvSpPr txBox="1"/>
          <p:nvPr/>
        </p:nvSpPr>
        <p:spPr>
          <a:xfrm>
            <a:off x="2083932" y="932348"/>
            <a:ext cx="6374268" cy="11324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5100"/>
              </a:lnSpc>
              <a:spcBef>
                <a:spcPts val="100"/>
              </a:spcBef>
            </a:pPr>
            <a:r>
              <a:rPr lang="en-ID" sz="3600" dirty="0" err="1">
                <a:latin typeface="Bernard MT Condensed" panose="02050806060905020404" pitchFamily="18" charset="0"/>
              </a:rPr>
              <a:t>Karakteristik</a:t>
            </a:r>
            <a:r>
              <a:rPr lang="en-ID" sz="3600" dirty="0">
                <a:latin typeface="Bernard MT Condensed" panose="02050806060905020404" pitchFamily="18" charset="0"/>
              </a:rPr>
              <a:t> </a:t>
            </a:r>
            <a:r>
              <a:rPr lang="en-ID" sz="3600" dirty="0" err="1">
                <a:latin typeface="Bernard MT Condensed" panose="02050806060905020404" pitchFamily="18" charset="0"/>
              </a:rPr>
              <a:t>Berpikir</a:t>
            </a:r>
            <a:r>
              <a:rPr lang="en-ID" sz="3600" dirty="0">
                <a:latin typeface="Bernard MT Condensed" panose="02050806060905020404" pitchFamily="18" charset="0"/>
              </a:rPr>
              <a:t> </a:t>
            </a:r>
            <a:r>
              <a:rPr lang="en-ID" sz="3600" dirty="0" err="1">
                <a:latin typeface="Bernard MT Condensed" panose="02050806060905020404" pitchFamily="18" charset="0"/>
              </a:rPr>
              <a:t>Kritis</a:t>
            </a:r>
            <a:r>
              <a:rPr lang="en-ID" sz="3600" dirty="0">
                <a:latin typeface="Bernard MT Condensed" panose="02050806060905020404" pitchFamily="18" charset="0"/>
              </a:rPr>
              <a:t> </a:t>
            </a:r>
            <a:r>
              <a:rPr lang="en-ID" sz="3600" dirty="0" err="1">
                <a:latin typeface="Bernard MT Condensed" panose="02050806060905020404" pitchFamily="18" charset="0"/>
              </a:rPr>
              <a:t>dalam</a:t>
            </a:r>
            <a:r>
              <a:rPr lang="en-ID" sz="3600" dirty="0">
                <a:latin typeface="Bernard MT Condensed" panose="02050806060905020404" pitchFamily="18" charset="0"/>
              </a:rPr>
              <a:t> </a:t>
            </a:r>
            <a:r>
              <a:rPr lang="en-ID" sz="3600" dirty="0" err="1">
                <a:latin typeface="Bernard MT Condensed" panose="02050806060905020404" pitchFamily="18" charset="0"/>
              </a:rPr>
              <a:t>Praktik</a:t>
            </a:r>
            <a:r>
              <a:rPr lang="en-ID" sz="3600" dirty="0">
                <a:latin typeface="Bernard MT Condensed" panose="02050806060905020404" pitchFamily="18" charset="0"/>
              </a:rPr>
              <a:t> </a:t>
            </a:r>
            <a:r>
              <a:rPr lang="en-ID" sz="3600" dirty="0" err="1">
                <a:latin typeface="Bernard MT Condensed" panose="02050806060905020404" pitchFamily="18" charset="0"/>
              </a:rPr>
              <a:t>Keperawatan</a:t>
            </a:r>
            <a:endParaRPr sz="3600" dirty="0">
              <a:latin typeface="Bernard MT Condensed" panose="02050806060905020404" pitchFamily="18" charset="0"/>
              <a:cs typeface="Roboto"/>
            </a:endParaRPr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87A08769-A838-44FC-5F5A-909E9C3EFE78}"/>
              </a:ext>
            </a:extLst>
          </p:cNvPr>
          <p:cNvSpPr txBox="1"/>
          <p:nvPr/>
        </p:nvSpPr>
        <p:spPr>
          <a:xfrm>
            <a:off x="2819400" y="2300005"/>
            <a:ext cx="13563600" cy="2213426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420"/>
              </a:spcBef>
            </a:pPr>
            <a:r>
              <a:rPr sz="2500" b="1" i="1" spc="110" dirty="0">
                <a:solidFill>
                  <a:srgbClr val="FFFFFF"/>
                </a:solidFill>
                <a:latin typeface="Roboto Cn"/>
                <a:cs typeface="Roboto Cn"/>
              </a:rPr>
              <a:t>0</a:t>
            </a:r>
            <a:r>
              <a:rPr lang="en-US" sz="2500" b="1" i="1" spc="110" dirty="0">
                <a:solidFill>
                  <a:srgbClr val="FFFFFF"/>
                </a:solidFill>
                <a:latin typeface="Roboto Cn"/>
                <a:cs typeface="Roboto Cn"/>
              </a:rPr>
              <a:t>4 Terbuka (open Minded</a:t>
            </a:r>
          </a:p>
          <a:p>
            <a:pPr marL="12700" algn="just">
              <a:lnSpc>
                <a:spcPct val="100000"/>
              </a:lnSpc>
              <a:spcBef>
                <a:spcPts val="420"/>
              </a:spcBef>
            </a:pPr>
            <a:r>
              <a:rPr lang="en-ID" sz="2800" dirty="0" err="1">
                <a:latin typeface="Arial Rounded MT Bold" panose="020F0704030504030204" pitchFamily="34" charset="0"/>
              </a:rPr>
              <a:t>Perawat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harus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memiliki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sikap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terbuka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terhadap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berbagai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informasi</a:t>
            </a:r>
            <a:r>
              <a:rPr lang="en-ID" sz="2800" dirty="0">
                <a:latin typeface="Arial Rounded MT Bold" panose="020F0704030504030204" pitchFamily="34" charset="0"/>
              </a:rPr>
              <a:t>, ide, </a:t>
            </a:r>
            <a:r>
              <a:rPr lang="en-ID" sz="2800" dirty="0" err="1">
                <a:latin typeface="Arial Rounded MT Bold" panose="020F0704030504030204" pitchFamily="34" charset="0"/>
              </a:rPr>
              <a:t>maupun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pendapat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dari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tenaga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kesehatan</a:t>
            </a:r>
            <a:r>
              <a:rPr lang="en-ID" sz="2800" dirty="0">
                <a:latin typeface="Arial Rounded MT Bold" panose="020F0704030504030204" pitchFamily="34" charset="0"/>
              </a:rPr>
              <a:t> lain. </a:t>
            </a:r>
            <a:r>
              <a:rPr lang="en-ID" sz="2800" dirty="0" err="1">
                <a:latin typeface="Arial Rounded MT Bold" panose="020F0704030504030204" pitchFamily="34" charset="0"/>
              </a:rPr>
              <a:t>Sikap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ini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membantu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perawat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mempertimbangkan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berbagai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alternatif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solusi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dalam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menangani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masalah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pasien</a:t>
            </a:r>
            <a:r>
              <a:rPr lang="en-ID" sz="2800" dirty="0"/>
              <a:t>.</a:t>
            </a:r>
            <a:endParaRPr sz="2500" dirty="0">
              <a:latin typeface="Roboto Cn"/>
              <a:cs typeface="Roboto Cn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0787ACC3-3614-894A-B032-BEE2033342C5}"/>
              </a:ext>
            </a:extLst>
          </p:cNvPr>
          <p:cNvSpPr txBox="1"/>
          <p:nvPr/>
        </p:nvSpPr>
        <p:spPr>
          <a:xfrm>
            <a:off x="2895600" y="4717936"/>
            <a:ext cx="13411200" cy="3829253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420"/>
              </a:spcBef>
            </a:pPr>
            <a:r>
              <a:rPr sz="2400" b="1" i="1" spc="110" dirty="0">
                <a:solidFill>
                  <a:srgbClr val="FFFFFF"/>
                </a:solidFill>
                <a:latin typeface="Arial Rounded MT Bold" panose="020F0704030504030204" pitchFamily="34" charset="0"/>
                <a:cs typeface="Roboto Cn"/>
              </a:rPr>
              <a:t>0</a:t>
            </a:r>
            <a:r>
              <a:rPr lang="en-US" sz="2400" b="1" i="1" spc="110" dirty="0">
                <a:solidFill>
                  <a:srgbClr val="FFFFFF"/>
                </a:solidFill>
                <a:latin typeface="Arial Rounded MT Bold" panose="020F0704030504030204" pitchFamily="34" charset="0"/>
                <a:cs typeface="Roboto Cn"/>
              </a:rPr>
              <a:t>5 </a:t>
            </a:r>
            <a:r>
              <a:rPr lang="en-US" sz="2400" b="1" i="1" spc="110" dirty="0" err="1">
                <a:solidFill>
                  <a:srgbClr val="FFFFFF"/>
                </a:solidFill>
                <a:latin typeface="Arial Rounded MT Bold" panose="020F0704030504030204" pitchFamily="34" charset="0"/>
                <a:cs typeface="Roboto Cn"/>
              </a:rPr>
              <a:t>Reflektif</a:t>
            </a:r>
            <a:endParaRPr lang="en-US" sz="2400" b="1" i="1" spc="110" dirty="0">
              <a:solidFill>
                <a:srgbClr val="FFFFFF"/>
              </a:solidFill>
              <a:latin typeface="Arial Rounded MT Bold" panose="020F0704030504030204" pitchFamily="34" charset="0"/>
              <a:cs typeface="Roboto Cn"/>
            </a:endParaRPr>
          </a:p>
          <a:p>
            <a:pPr marL="12700" algn="just">
              <a:lnSpc>
                <a:spcPct val="100000"/>
              </a:lnSpc>
              <a:spcBef>
                <a:spcPts val="420"/>
              </a:spcBef>
            </a:pPr>
            <a:r>
              <a:rPr lang="en-ID" sz="2400" dirty="0" err="1">
                <a:latin typeface="Arial Rounded MT Bold" panose="020F0704030504030204" pitchFamily="34" charset="0"/>
              </a:rPr>
              <a:t>Perawat</a:t>
            </a:r>
            <a:r>
              <a:rPr lang="en-ID" sz="2400" dirty="0"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latin typeface="Arial Rounded MT Bold" panose="020F0704030504030204" pitchFamily="34" charset="0"/>
              </a:rPr>
              <a:t>berpikir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kritis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mampu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melakukan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refleksi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terhadap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tindakan</a:t>
            </a:r>
            <a:r>
              <a:rPr lang="en-ID" sz="2400" dirty="0"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latin typeface="Arial Rounded MT Bold" panose="020F0704030504030204" pitchFamily="34" charset="0"/>
              </a:rPr>
              <a:t>telah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dilakukan</a:t>
            </a:r>
            <a:r>
              <a:rPr lang="en-ID" sz="2400" dirty="0">
                <a:latin typeface="Arial Rounded MT Bold" panose="020F0704030504030204" pitchFamily="34" charset="0"/>
              </a:rPr>
              <a:t>. </a:t>
            </a:r>
            <a:r>
              <a:rPr lang="en-ID" sz="2400" dirty="0" err="1">
                <a:latin typeface="Arial Rounded MT Bold" panose="020F0704030504030204" pitchFamily="34" charset="0"/>
              </a:rPr>
              <a:t>Refleksi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ini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bertujuan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untuk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menilai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apakah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tindakan</a:t>
            </a:r>
            <a:r>
              <a:rPr lang="en-ID" sz="2400" dirty="0"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latin typeface="Arial Rounded MT Bold" panose="020F0704030504030204" pitchFamily="34" charset="0"/>
              </a:rPr>
              <a:t>diberikan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sudah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tepat</a:t>
            </a:r>
            <a:r>
              <a:rPr lang="en-ID" sz="2400" dirty="0">
                <a:latin typeface="Arial Rounded MT Bold" panose="020F0704030504030204" pitchFamily="34" charset="0"/>
              </a:rPr>
              <a:t> dan </a:t>
            </a:r>
            <a:r>
              <a:rPr lang="en-ID" sz="2400" dirty="0" err="1">
                <a:latin typeface="Arial Rounded MT Bold" panose="020F0704030504030204" pitchFamily="34" charset="0"/>
              </a:rPr>
              <a:t>efektif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dalam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mencapai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tujuan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asuhan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keperawatan</a:t>
            </a:r>
            <a:r>
              <a:rPr lang="en-ID" sz="2400" dirty="0">
                <a:latin typeface="Arial Rounded MT Bold" panose="020F0704030504030204" pitchFamily="34" charset="0"/>
              </a:rPr>
              <a:t>.</a:t>
            </a:r>
            <a:endParaRPr sz="2400" dirty="0">
              <a:latin typeface="Arial Rounded MT Bold" panose="020F0704030504030204" pitchFamily="34" charset="0"/>
              <a:cs typeface="Roboto Cn"/>
            </a:endParaRPr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lang="en-US" sz="22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sz="2200" dirty="0">
              <a:latin typeface="Roboto"/>
              <a:cs typeface="Roboto"/>
            </a:endParaRPr>
          </a:p>
          <a:p>
            <a:pPr marL="12700" algn="just">
              <a:lnSpc>
                <a:spcPct val="100000"/>
              </a:lnSpc>
            </a:pPr>
            <a:r>
              <a:rPr sz="2500" b="1" i="1" spc="110" dirty="0">
                <a:solidFill>
                  <a:srgbClr val="FFFFFF"/>
                </a:solidFill>
                <a:latin typeface="Roboto Cn"/>
                <a:cs typeface="Roboto Cn"/>
              </a:rPr>
              <a:t>0</a:t>
            </a:r>
            <a:r>
              <a:rPr lang="en-US" sz="2500" b="1" i="1" spc="110" dirty="0">
                <a:solidFill>
                  <a:srgbClr val="FFFFFF"/>
                </a:solidFill>
                <a:latin typeface="Roboto Cn"/>
                <a:cs typeface="Roboto Cn"/>
              </a:rPr>
              <a:t>6 </a:t>
            </a:r>
            <a:r>
              <a:rPr lang="en-US" sz="2500" b="1" i="1" spc="110" dirty="0" err="1">
                <a:solidFill>
                  <a:srgbClr val="FFFFFF"/>
                </a:solidFill>
                <a:latin typeface="Roboto Cn"/>
                <a:cs typeface="Roboto Cn"/>
              </a:rPr>
              <a:t>Kreatif</a:t>
            </a:r>
            <a:endParaRPr lang="en-US" sz="2500" b="1" i="1" spc="110" dirty="0">
              <a:solidFill>
                <a:srgbClr val="FFFFFF"/>
              </a:solidFill>
              <a:latin typeface="Roboto Cn"/>
              <a:cs typeface="Roboto Cn"/>
            </a:endParaRPr>
          </a:p>
          <a:p>
            <a:pPr marL="12700" algn="just">
              <a:lnSpc>
                <a:spcPct val="100000"/>
              </a:lnSpc>
            </a:pPr>
            <a:r>
              <a:rPr lang="en-ID" sz="2400" dirty="0">
                <a:latin typeface="Arial Rounded MT Bold" panose="020F0704030504030204" pitchFamily="34" charset="0"/>
              </a:rPr>
              <a:t>Dalam </a:t>
            </a:r>
            <a:r>
              <a:rPr lang="en-ID" sz="2400" dirty="0" err="1">
                <a:latin typeface="Arial Rounded MT Bold" panose="020F0704030504030204" pitchFamily="34" charset="0"/>
              </a:rPr>
              <a:t>beberapa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situasi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klinis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perawat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perlu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menemukan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cara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baru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atau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alternatif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tindakan</a:t>
            </a:r>
            <a:r>
              <a:rPr lang="en-ID" sz="2400" dirty="0"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latin typeface="Arial Rounded MT Bold" panose="020F0704030504030204" pitchFamily="34" charset="0"/>
              </a:rPr>
              <a:t>lebih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efektif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untuk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mengatasi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masalah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pasien</a:t>
            </a:r>
            <a:r>
              <a:rPr lang="en-ID" sz="2400" dirty="0">
                <a:latin typeface="Arial Rounded MT Bold" panose="020F0704030504030204" pitchFamily="34" charset="0"/>
              </a:rPr>
              <a:t>. </a:t>
            </a:r>
            <a:r>
              <a:rPr lang="en-ID" sz="2400" dirty="0" err="1">
                <a:latin typeface="Arial Rounded MT Bold" panose="020F0704030504030204" pitchFamily="34" charset="0"/>
              </a:rPr>
              <a:t>Kreativitas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membantu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perawat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menyesuaikan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intervensi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dengan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kondisi</a:t>
            </a:r>
            <a:r>
              <a:rPr lang="en-ID" sz="2400" dirty="0">
                <a:latin typeface="Arial Rounded MT Bold" panose="020F0704030504030204" pitchFamily="34" charset="0"/>
              </a:rPr>
              <a:t> dan </a:t>
            </a:r>
            <a:r>
              <a:rPr lang="en-ID" sz="2400" dirty="0" err="1">
                <a:latin typeface="Arial Rounded MT Bold" panose="020F0704030504030204" pitchFamily="34" charset="0"/>
              </a:rPr>
              <a:t>kebutuhan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individu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pasien</a:t>
            </a:r>
            <a:r>
              <a:rPr lang="en-ID" sz="2400" dirty="0">
                <a:latin typeface="Arial Rounded MT Bold" panose="020F0704030504030204" pitchFamily="34" charset="0"/>
              </a:rPr>
              <a:t>.</a:t>
            </a:r>
            <a:endParaRPr sz="2400" dirty="0">
              <a:latin typeface="Arial Rounded MT Bold" panose="020F0704030504030204" pitchFamily="34" charset="0"/>
              <a:cs typeface="Roboto Cn"/>
            </a:endParaRPr>
          </a:p>
        </p:txBody>
      </p:sp>
      <p:grpSp>
        <p:nvGrpSpPr>
          <p:cNvPr id="27" name="object 27">
            <a:extLst>
              <a:ext uri="{FF2B5EF4-FFF2-40B4-BE49-F238E27FC236}">
                <a16:creationId xmlns:a16="http://schemas.microsoft.com/office/drawing/2014/main" id="{F49A02F1-83BE-0089-8F21-F17BBC42402F}"/>
              </a:ext>
            </a:extLst>
          </p:cNvPr>
          <p:cNvGrpSpPr/>
          <p:nvPr/>
        </p:nvGrpSpPr>
        <p:grpSpPr>
          <a:xfrm>
            <a:off x="15126437" y="8934461"/>
            <a:ext cx="2931795" cy="1352550"/>
            <a:chOff x="15126437" y="8934461"/>
            <a:chExt cx="2931795" cy="1352550"/>
          </a:xfrm>
        </p:grpSpPr>
        <p:sp>
          <p:nvSpPr>
            <p:cNvPr id="28" name="object 28">
              <a:extLst>
                <a:ext uri="{FF2B5EF4-FFF2-40B4-BE49-F238E27FC236}">
                  <a16:creationId xmlns:a16="http://schemas.microsoft.com/office/drawing/2014/main" id="{033A855E-9BF9-D856-13D1-9DB44C14B9EE}"/>
                </a:ext>
              </a:extLst>
            </p:cNvPr>
            <p:cNvSpPr/>
            <p:nvPr/>
          </p:nvSpPr>
          <p:spPr>
            <a:xfrm>
              <a:off x="15886308" y="8934461"/>
              <a:ext cx="2171700" cy="1352550"/>
            </a:xfrm>
            <a:custGeom>
              <a:avLst/>
              <a:gdLst/>
              <a:ahLst/>
              <a:cxnLst/>
              <a:rect l="l" t="t" r="r" b="b"/>
              <a:pathLst>
                <a:path w="2171700" h="1352550">
                  <a:moveTo>
                    <a:pt x="1559948" y="1352538"/>
                  </a:moveTo>
                  <a:lnTo>
                    <a:pt x="2139770" y="1352538"/>
                  </a:lnTo>
                  <a:lnTo>
                    <a:pt x="2147140" y="1322414"/>
                  </a:lnTo>
                  <a:lnTo>
                    <a:pt x="2156291" y="1276474"/>
                  </a:lnTo>
                  <a:lnTo>
                    <a:pt x="2163487" y="1229862"/>
                  </a:lnTo>
                  <a:lnTo>
                    <a:pt x="2168681" y="1182624"/>
                  </a:lnTo>
                  <a:lnTo>
                    <a:pt x="2171299" y="1142874"/>
                  </a:lnTo>
                  <a:lnTo>
                    <a:pt x="2171299" y="1030015"/>
                  </a:lnTo>
                  <a:lnTo>
                    <a:pt x="2168681" y="990265"/>
                  </a:lnTo>
                  <a:lnTo>
                    <a:pt x="2163487" y="943027"/>
                  </a:lnTo>
                  <a:lnTo>
                    <a:pt x="2156291" y="896416"/>
                  </a:lnTo>
                  <a:lnTo>
                    <a:pt x="2147140" y="850476"/>
                  </a:lnTo>
                  <a:lnTo>
                    <a:pt x="2136075" y="805251"/>
                  </a:lnTo>
                  <a:lnTo>
                    <a:pt x="2123143" y="760786"/>
                  </a:lnTo>
                  <a:lnTo>
                    <a:pt x="2108388" y="717126"/>
                  </a:lnTo>
                  <a:lnTo>
                    <a:pt x="2091853" y="674313"/>
                  </a:lnTo>
                  <a:lnTo>
                    <a:pt x="2073583" y="632394"/>
                  </a:lnTo>
                  <a:lnTo>
                    <a:pt x="2053622" y="591411"/>
                  </a:lnTo>
                  <a:lnTo>
                    <a:pt x="2032015" y="551410"/>
                  </a:lnTo>
                  <a:lnTo>
                    <a:pt x="2008806" y="512435"/>
                  </a:lnTo>
                  <a:lnTo>
                    <a:pt x="1984040" y="474530"/>
                  </a:lnTo>
                  <a:lnTo>
                    <a:pt x="1957760" y="437739"/>
                  </a:lnTo>
                  <a:lnTo>
                    <a:pt x="1930011" y="402107"/>
                  </a:lnTo>
                  <a:lnTo>
                    <a:pt x="1900837" y="367678"/>
                  </a:lnTo>
                  <a:lnTo>
                    <a:pt x="1870283" y="334496"/>
                  </a:lnTo>
                  <a:lnTo>
                    <a:pt x="1838393" y="302606"/>
                  </a:lnTo>
                  <a:lnTo>
                    <a:pt x="1805212" y="272052"/>
                  </a:lnTo>
                  <a:lnTo>
                    <a:pt x="1770783" y="242878"/>
                  </a:lnTo>
                  <a:lnTo>
                    <a:pt x="1735151" y="215130"/>
                  </a:lnTo>
                  <a:lnTo>
                    <a:pt x="1698360" y="188850"/>
                  </a:lnTo>
                  <a:lnTo>
                    <a:pt x="1660455" y="164083"/>
                  </a:lnTo>
                  <a:lnTo>
                    <a:pt x="1621479" y="140874"/>
                  </a:lnTo>
                  <a:lnTo>
                    <a:pt x="1581478" y="119267"/>
                  </a:lnTo>
                  <a:lnTo>
                    <a:pt x="1540496" y="99307"/>
                  </a:lnTo>
                  <a:lnTo>
                    <a:pt x="1498576" y="81037"/>
                  </a:lnTo>
                  <a:lnTo>
                    <a:pt x="1455764" y="64502"/>
                  </a:lnTo>
                  <a:lnTo>
                    <a:pt x="1412103" y="49746"/>
                  </a:lnTo>
                  <a:lnTo>
                    <a:pt x="1367638" y="36814"/>
                  </a:lnTo>
                  <a:lnTo>
                    <a:pt x="1322414" y="25750"/>
                  </a:lnTo>
                  <a:lnTo>
                    <a:pt x="1276473" y="16598"/>
                  </a:lnTo>
                  <a:lnTo>
                    <a:pt x="1229862" y="9403"/>
                  </a:lnTo>
                  <a:lnTo>
                    <a:pt x="1182624" y="4208"/>
                  </a:lnTo>
                  <a:lnTo>
                    <a:pt x="1134803" y="1059"/>
                  </a:lnTo>
                  <a:lnTo>
                    <a:pt x="1086445" y="0"/>
                  </a:lnTo>
                  <a:lnTo>
                    <a:pt x="1038086" y="1059"/>
                  </a:lnTo>
                  <a:lnTo>
                    <a:pt x="990265" y="4208"/>
                  </a:lnTo>
                  <a:lnTo>
                    <a:pt x="943027" y="9403"/>
                  </a:lnTo>
                  <a:lnTo>
                    <a:pt x="896416" y="16598"/>
                  </a:lnTo>
                  <a:lnTo>
                    <a:pt x="850476" y="25750"/>
                  </a:lnTo>
                  <a:lnTo>
                    <a:pt x="805251" y="36814"/>
                  </a:lnTo>
                  <a:lnTo>
                    <a:pt x="760786" y="49746"/>
                  </a:lnTo>
                  <a:lnTo>
                    <a:pt x="717125" y="64502"/>
                  </a:lnTo>
                  <a:lnTo>
                    <a:pt x="674313" y="81037"/>
                  </a:lnTo>
                  <a:lnTo>
                    <a:pt x="632393" y="99307"/>
                  </a:lnTo>
                  <a:lnTo>
                    <a:pt x="591411" y="119267"/>
                  </a:lnTo>
                  <a:lnTo>
                    <a:pt x="551410" y="140874"/>
                  </a:lnTo>
                  <a:lnTo>
                    <a:pt x="512435" y="164083"/>
                  </a:lnTo>
                  <a:lnTo>
                    <a:pt x="474529" y="188850"/>
                  </a:lnTo>
                  <a:lnTo>
                    <a:pt x="437739" y="215130"/>
                  </a:lnTo>
                  <a:lnTo>
                    <a:pt x="402107" y="242878"/>
                  </a:lnTo>
                  <a:lnTo>
                    <a:pt x="367677" y="272052"/>
                  </a:lnTo>
                  <a:lnTo>
                    <a:pt x="334496" y="302606"/>
                  </a:lnTo>
                  <a:lnTo>
                    <a:pt x="302606" y="334496"/>
                  </a:lnTo>
                  <a:lnTo>
                    <a:pt x="272052" y="367678"/>
                  </a:lnTo>
                  <a:lnTo>
                    <a:pt x="242878" y="402107"/>
                  </a:lnTo>
                  <a:lnTo>
                    <a:pt x="215129" y="437739"/>
                  </a:lnTo>
                  <a:lnTo>
                    <a:pt x="188850" y="474530"/>
                  </a:lnTo>
                  <a:lnTo>
                    <a:pt x="164083" y="512435"/>
                  </a:lnTo>
                  <a:lnTo>
                    <a:pt x="145750" y="543222"/>
                  </a:lnTo>
                  <a:lnTo>
                    <a:pt x="1086445" y="543222"/>
                  </a:lnTo>
                  <a:lnTo>
                    <a:pt x="1133241" y="545216"/>
                  </a:lnTo>
                  <a:lnTo>
                    <a:pt x="1178946" y="551087"/>
                  </a:lnTo>
                  <a:lnTo>
                    <a:pt x="1223396" y="560675"/>
                  </a:lnTo>
                  <a:lnTo>
                    <a:pt x="1266426" y="573814"/>
                  </a:lnTo>
                  <a:lnTo>
                    <a:pt x="1307872" y="590344"/>
                  </a:lnTo>
                  <a:lnTo>
                    <a:pt x="1347569" y="610100"/>
                  </a:lnTo>
                  <a:lnTo>
                    <a:pt x="1385353" y="632920"/>
                  </a:lnTo>
                  <a:lnTo>
                    <a:pt x="1421059" y="658640"/>
                  </a:lnTo>
                  <a:lnTo>
                    <a:pt x="1454523" y="687099"/>
                  </a:lnTo>
                  <a:lnTo>
                    <a:pt x="1485580" y="718133"/>
                  </a:lnTo>
                  <a:lnTo>
                    <a:pt x="1514066" y="751580"/>
                  </a:lnTo>
                  <a:lnTo>
                    <a:pt x="1539817" y="787275"/>
                  </a:lnTo>
                  <a:lnTo>
                    <a:pt x="1562668" y="825058"/>
                  </a:lnTo>
                  <a:lnTo>
                    <a:pt x="1582455" y="864763"/>
                  </a:lnTo>
                  <a:lnTo>
                    <a:pt x="1599013" y="906230"/>
                  </a:lnTo>
                  <a:lnTo>
                    <a:pt x="1612178" y="949294"/>
                  </a:lnTo>
                  <a:lnTo>
                    <a:pt x="1621784" y="993793"/>
                  </a:lnTo>
                  <a:lnTo>
                    <a:pt x="1627669" y="1039565"/>
                  </a:lnTo>
                  <a:lnTo>
                    <a:pt x="1629667" y="1086445"/>
                  </a:lnTo>
                  <a:lnTo>
                    <a:pt x="1627674" y="1133325"/>
                  </a:lnTo>
                  <a:lnTo>
                    <a:pt x="1621802" y="1179096"/>
                  </a:lnTo>
                  <a:lnTo>
                    <a:pt x="1612215" y="1223596"/>
                  </a:lnTo>
                  <a:lnTo>
                    <a:pt x="1599075" y="1266660"/>
                  </a:lnTo>
                  <a:lnTo>
                    <a:pt x="1582546" y="1308126"/>
                  </a:lnTo>
                  <a:lnTo>
                    <a:pt x="1562790" y="1347832"/>
                  </a:lnTo>
                  <a:lnTo>
                    <a:pt x="1559948" y="1352538"/>
                  </a:lnTo>
                  <a:close/>
                </a:path>
                <a:path w="2171700" h="1352550">
                  <a:moveTo>
                    <a:pt x="33120" y="1352538"/>
                  </a:moveTo>
                  <a:lnTo>
                    <a:pt x="612941" y="1352538"/>
                  </a:lnTo>
                  <a:lnTo>
                    <a:pt x="610099" y="1347832"/>
                  </a:lnTo>
                  <a:lnTo>
                    <a:pt x="590343" y="1308126"/>
                  </a:lnTo>
                  <a:lnTo>
                    <a:pt x="573814" y="1266660"/>
                  </a:lnTo>
                  <a:lnTo>
                    <a:pt x="560674" y="1223596"/>
                  </a:lnTo>
                  <a:lnTo>
                    <a:pt x="551087" y="1179096"/>
                  </a:lnTo>
                  <a:lnTo>
                    <a:pt x="545215" y="1133325"/>
                  </a:lnTo>
                  <a:lnTo>
                    <a:pt x="543222" y="1086445"/>
                  </a:lnTo>
                  <a:lnTo>
                    <a:pt x="545215" y="1039565"/>
                  </a:lnTo>
                  <a:lnTo>
                    <a:pt x="551087" y="993793"/>
                  </a:lnTo>
                  <a:lnTo>
                    <a:pt x="560674" y="949294"/>
                  </a:lnTo>
                  <a:lnTo>
                    <a:pt x="573814" y="906230"/>
                  </a:lnTo>
                  <a:lnTo>
                    <a:pt x="590343" y="864763"/>
                  </a:lnTo>
                  <a:lnTo>
                    <a:pt x="610099" y="825058"/>
                  </a:lnTo>
                  <a:lnTo>
                    <a:pt x="632919" y="787275"/>
                  </a:lnTo>
                  <a:lnTo>
                    <a:pt x="658640" y="751580"/>
                  </a:lnTo>
                  <a:lnTo>
                    <a:pt x="687099" y="718133"/>
                  </a:lnTo>
                  <a:lnTo>
                    <a:pt x="718133" y="687099"/>
                  </a:lnTo>
                  <a:lnTo>
                    <a:pt x="751579" y="658640"/>
                  </a:lnTo>
                  <a:lnTo>
                    <a:pt x="787275" y="632920"/>
                  </a:lnTo>
                  <a:lnTo>
                    <a:pt x="825057" y="610100"/>
                  </a:lnTo>
                  <a:lnTo>
                    <a:pt x="864763" y="590344"/>
                  </a:lnTo>
                  <a:lnTo>
                    <a:pt x="906230" y="573814"/>
                  </a:lnTo>
                  <a:lnTo>
                    <a:pt x="949294" y="560675"/>
                  </a:lnTo>
                  <a:lnTo>
                    <a:pt x="993793" y="551087"/>
                  </a:lnTo>
                  <a:lnTo>
                    <a:pt x="1039564" y="545216"/>
                  </a:lnTo>
                  <a:lnTo>
                    <a:pt x="1086445" y="543222"/>
                  </a:lnTo>
                  <a:lnTo>
                    <a:pt x="145750" y="543222"/>
                  </a:lnTo>
                  <a:lnTo>
                    <a:pt x="119267" y="591411"/>
                  </a:lnTo>
                  <a:lnTo>
                    <a:pt x="99307" y="632394"/>
                  </a:lnTo>
                  <a:lnTo>
                    <a:pt x="81037" y="674313"/>
                  </a:lnTo>
                  <a:lnTo>
                    <a:pt x="64502" y="717126"/>
                  </a:lnTo>
                  <a:lnTo>
                    <a:pt x="49746" y="760786"/>
                  </a:lnTo>
                  <a:lnTo>
                    <a:pt x="36814" y="805251"/>
                  </a:lnTo>
                  <a:lnTo>
                    <a:pt x="25750" y="850476"/>
                  </a:lnTo>
                  <a:lnTo>
                    <a:pt x="16598" y="896416"/>
                  </a:lnTo>
                  <a:lnTo>
                    <a:pt x="9403" y="943027"/>
                  </a:lnTo>
                  <a:lnTo>
                    <a:pt x="4208" y="990265"/>
                  </a:lnTo>
                  <a:lnTo>
                    <a:pt x="1059" y="1038086"/>
                  </a:lnTo>
                  <a:lnTo>
                    <a:pt x="0" y="1086445"/>
                  </a:lnTo>
                  <a:lnTo>
                    <a:pt x="1027" y="1133325"/>
                  </a:lnTo>
                  <a:lnTo>
                    <a:pt x="4208" y="1182624"/>
                  </a:lnTo>
                  <a:lnTo>
                    <a:pt x="9403" y="1229862"/>
                  </a:lnTo>
                  <a:lnTo>
                    <a:pt x="16598" y="1276474"/>
                  </a:lnTo>
                  <a:lnTo>
                    <a:pt x="25750" y="1322414"/>
                  </a:lnTo>
                  <a:lnTo>
                    <a:pt x="33120" y="1352538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>
              <a:extLst>
                <a:ext uri="{FF2B5EF4-FFF2-40B4-BE49-F238E27FC236}">
                  <a16:creationId xmlns:a16="http://schemas.microsoft.com/office/drawing/2014/main" id="{9DB98F51-D805-D87C-C805-D8353E4C0A90}"/>
                </a:ext>
              </a:extLst>
            </p:cNvPr>
            <p:cNvSpPr/>
            <p:nvPr/>
          </p:nvSpPr>
          <p:spPr>
            <a:xfrm>
              <a:off x="15126437" y="8934461"/>
              <a:ext cx="2171700" cy="1346200"/>
            </a:xfrm>
            <a:custGeom>
              <a:avLst/>
              <a:gdLst/>
              <a:ahLst/>
              <a:cxnLst/>
              <a:rect l="l" t="t" r="r" b="b"/>
              <a:pathLst>
                <a:path w="2171700" h="1346200">
                  <a:moveTo>
                    <a:pt x="848886" y="25400"/>
                  </a:moveTo>
                  <a:lnTo>
                    <a:pt x="1320824" y="25400"/>
                  </a:lnTo>
                  <a:lnTo>
                    <a:pt x="1228273" y="0"/>
                  </a:lnTo>
                  <a:lnTo>
                    <a:pt x="941438" y="0"/>
                  </a:lnTo>
                  <a:lnTo>
                    <a:pt x="848886" y="25400"/>
                  </a:lnTo>
                  <a:close/>
                </a:path>
                <a:path w="2171700" h="1346200">
                  <a:moveTo>
                    <a:pt x="2098380" y="1346200"/>
                  </a:moveTo>
                  <a:lnTo>
                    <a:pt x="2138180" y="1346200"/>
                  </a:lnTo>
                  <a:lnTo>
                    <a:pt x="2145550" y="1320800"/>
                  </a:lnTo>
                  <a:lnTo>
                    <a:pt x="2154702" y="1270000"/>
                  </a:lnTo>
                  <a:lnTo>
                    <a:pt x="2161897" y="1219200"/>
                  </a:lnTo>
                  <a:lnTo>
                    <a:pt x="2167092" y="1181100"/>
                  </a:lnTo>
                  <a:lnTo>
                    <a:pt x="2170241" y="1130300"/>
                  </a:lnTo>
                  <a:lnTo>
                    <a:pt x="2171300" y="1079500"/>
                  </a:lnTo>
                  <a:lnTo>
                    <a:pt x="2170241" y="1028700"/>
                  </a:lnTo>
                  <a:lnTo>
                    <a:pt x="2167092" y="977900"/>
                  </a:lnTo>
                  <a:lnTo>
                    <a:pt x="2161897" y="939800"/>
                  </a:lnTo>
                  <a:lnTo>
                    <a:pt x="2154702" y="889000"/>
                  </a:lnTo>
                  <a:lnTo>
                    <a:pt x="2145550" y="838200"/>
                  </a:lnTo>
                  <a:lnTo>
                    <a:pt x="2134486" y="800100"/>
                  </a:lnTo>
                  <a:lnTo>
                    <a:pt x="2121554" y="749300"/>
                  </a:lnTo>
                  <a:lnTo>
                    <a:pt x="2106798" y="711200"/>
                  </a:lnTo>
                  <a:lnTo>
                    <a:pt x="2090263" y="673100"/>
                  </a:lnTo>
                  <a:lnTo>
                    <a:pt x="2071993" y="622300"/>
                  </a:lnTo>
                  <a:lnTo>
                    <a:pt x="2052032" y="584200"/>
                  </a:lnTo>
                  <a:lnTo>
                    <a:pt x="2030426" y="546100"/>
                  </a:lnTo>
                  <a:lnTo>
                    <a:pt x="2007217" y="508000"/>
                  </a:lnTo>
                  <a:lnTo>
                    <a:pt x="1982450" y="469900"/>
                  </a:lnTo>
                  <a:lnTo>
                    <a:pt x="1956170" y="431800"/>
                  </a:lnTo>
                  <a:lnTo>
                    <a:pt x="1928421" y="393700"/>
                  </a:lnTo>
                  <a:lnTo>
                    <a:pt x="1899248" y="355600"/>
                  </a:lnTo>
                  <a:lnTo>
                    <a:pt x="1868694" y="330200"/>
                  </a:lnTo>
                  <a:lnTo>
                    <a:pt x="1836804" y="292100"/>
                  </a:lnTo>
                  <a:lnTo>
                    <a:pt x="1803622" y="266700"/>
                  </a:lnTo>
                  <a:lnTo>
                    <a:pt x="1769193" y="241300"/>
                  </a:lnTo>
                  <a:lnTo>
                    <a:pt x="1733561" y="203200"/>
                  </a:lnTo>
                  <a:lnTo>
                    <a:pt x="1696770" y="177800"/>
                  </a:lnTo>
                  <a:lnTo>
                    <a:pt x="1658865" y="152400"/>
                  </a:lnTo>
                  <a:lnTo>
                    <a:pt x="1619890" y="139700"/>
                  </a:lnTo>
                  <a:lnTo>
                    <a:pt x="1579889" y="114300"/>
                  </a:lnTo>
                  <a:lnTo>
                    <a:pt x="1538906" y="88900"/>
                  </a:lnTo>
                  <a:lnTo>
                    <a:pt x="1454174" y="63500"/>
                  </a:lnTo>
                  <a:lnTo>
                    <a:pt x="1410514" y="38100"/>
                  </a:lnTo>
                  <a:lnTo>
                    <a:pt x="1366049" y="25400"/>
                  </a:lnTo>
                  <a:lnTo>
                    <a:pt x="803661" y="25400"/>
                  </a:lnTo>
                  <a:lnTo>
                    <a:pt x="759197" y="38100"/>
                  </a:lnTo>
                  <a:lnTo>
                    <a:pt x="1226938" y="38100"/>
                  </a:lnTo>
                  <a:lnTo>
                    <a:pt x="1318529" y="63500"/>
                  </a:lnTo>
                  <a:lnTo>
                    <a:pt x="1363245" y="63500"/>
                  </a:lnTo>
                  <a:lnTo>
                    <a:pt x="1407180" y="88900"/>
                  </a:lnTo>
                  <a:lnTo>
                    <a:pt x="1533836" y="127000"/>
                  </a:lnTo>
                  <a:lnTo>
                    <a:pt x="1574182" y="152400"/>
                  </a:lnTo>
                  <a:lnTo>
                    <a:pt x="1613515" y="177800"/>
                  </a:lnTo>
                  <a:lnTo>
                    <a:pt x="1651789" y="203200"/>
                  </a:lnTo>
                  <a:lnTo>
                    <a:pt x="1688956" y="228600"/>
                  </a:lnTo>
                  <a:lnTo>
                    <a:pt x="1724970" y="254000"/>
                  </a:lnTo>
                  <a:lnTo>
                    <a:pt x="1759786" y="279400"/>
                  </a:lnTo>
                  <a:lnTo>
                    <a:pt x="1793356" y="304800"/>
                  </a:lnTo>
                  <a:lnTo>
                    <a:pt x="1825633" y="342900"/>
                  </a:lnTo>
                  <a:lnTo>
                    <a:pt x="1856573" y="368300"/>
                  </a:lnTo>
                  <a:lnTo>
                    <a:pt x="1886127" y="406400"/>
                  </a:lnTo>
                  <a:lnTo>
                    <a:pt x="1914250" y="444500"/>
                  </a:lnTo>
                  <a:lnTo>
                    <a:pt x="1940896" y="469900"/>
                  </a:lnTo>
                  <a:lnTo>
                    <a:pt x="1966017" y="508000"/>
                  </a:lnTo>
                  <a:lnTo>
                    <a:pt x="1989567" y="546100"/>
                  </a:lnTo>
                  <a:lnTo>
                    <a:pt x="2011500" y="596900"/>
                  </a:lnTo>
                  <a:lnTo>
                    <a:pt x="2031770" y="635000"/>
                  </a:lnTo>
                  <a:lnTo>
                    <a:pt x="2050330" y="673100"/>
                  </a:lnTo>
                  <a:lnTo>
                    <a:pt x="2067133" y="711200"/>
                  </a:lnTo>
                  <a:lnTo>
                    <a:pt x="2082133" y="762000"/>
                  </a:lnTo>
                  <a:lnTo>
                    <a:pt x="2095284" y="800100"/>
                  </a:lnTo>
                  <a:lnTo>
                    <a:pt x="2106540" y="850900"/>
                  </a:lnTo>
                  <a:lnTo>
                    <a:pt x="2115852" y="889000"/>
                  </a:lnTo>
                  <a:lnTo>
                    <a:pt x="2123177" y="939800"/>
                  </a:lnTo>
                  <a:lnTo>
                    <a:pt x="2128466" y="990600"/>
                  </a:lnTo>
                  <a:lnTo>
                    <a:pt x="2131673" y="1028700"/>
                  </a:lnTo>
                  <a:lnTo>
                    <a:pt x="2132753" y="1079500"/>
                  </a:lnTo>
                  <a:lnTo>
                    <a:pt x="2131673" y="1130300"/>
                  </a:lnTo>
                  <a:lnTo>
                    <a:pt x="2128466" y="1181100"/>
                  </a:lnTo>
                  <a:lnTo>
                    <a:pt x="2123177" y="1219200"/>
                  </a:lnTo>
                  <a:lnTo>
                    <a:pt x="2115852" y="1270000"/>
                  </a:lnTo>
                  <a:lnTo>
                    <a:pt x="2106540" y="1308100"/>
                  </a:lnTo>
                  <a:lnTo>
                    <a:pt x="2098380" y="1346200"/>
                  </a:lnTo>
                  <a:close/>
                </a:path>
                <a:path w="2171700" h="1346200">
                  <a:moveTo>
                    <a:pt x="31530" y="1346200"/>
                  </a:moveTo>
                  <a:lnTo>
                    <a:pt x="71330" y="1346200"/>
                  </a:lnTo>
                  <a:lnTo>
                    <a:pt x="63170" y="1308100"/>
                  </a:lnTo>
                  <a:lnTo>
                    <a:pt x="53858" y="1270000"/>
                  </a:lnTo>
                  <a:lnTo>
                    <a:pt x="46533" y="1219200"/>
                  </a:lnTo>
                  <a:lnTo>
                    <a:pt x="41244" y="1181100"/>
                  </a:lnTo>
                  <a:lnTo>
                    <a:pt x="38037" y="1130300"/>
                  </a:lnTo>
                  <a:lnTo>
                    <a:pt x="36957" y="1079500"/>
                  </a:lnTo>
                  <a:lnTo>
                    <a:pt x="38037" y="1028700"/>
                  </a:lnTo>
                  <a:lnTo>
                    <a:pt x="41244" y="990600"/>
                  </a:lnTo>
                  <a:lnTo>
                    <a:pt x="46533" y="939800"/>
                  </a:lnTo>
                  <a:lnTo>
                    <a:pt x="53858" y="889000"/>
                  </a:lnTo>
                  <a:lnTo>
                    <a:pt x="63170" y="850900"/>
                  </a:lnTo>
                  <a:lnTo>
                    <a:pt x="74426" y="800100"/>
                  </a:lnTo>
                  <a:lnTo>
                    <a:pt x="87577" y="762000"/>
                  </a:lnTo>
                  <a:lnTo>
                    <a:pt x="102577" y="711200"/>
                  </a:lnTo>
                  <a:lnTo>
                    <a:pt x="119380" y="673100"/>
                  </a:lnTo>
                  <a:lnTo>
                    <a:pt x="137940" y="635000"/>
                  </a:lnTo>
                  <a:lnTo>
                    <a:pt x="158210" y="596900"/>
                  </a:lnTo>
                  <a:lnTo>
                    <a:pt x="180143" y="546100"/>
                  </a:lnTo>
                  <a:lnTo>
                    <a:pt x="203693" y="508000"/>
                  </a:lnTo>
                  <a:lnTo>
                    <a:pt x="228814" y="469900"/>
                  </a:lnTo>
                  <a:lnTo>
                    <a:pt x="255460" y="444500"/>
                  </a:lnTo>
                  <a:lnTo>
                    <a:pt x="283583" y="406400"/>
                  </a:lnTo>
                  <a:lnTo>
                    <a:pt x="313137" y="368300"/>
                  </a:lnTo>
                  <a:lnTo>
                    <a:pt x="344077" y="342900"/>
                  </a:lnTo>
                  <a:lnTo>
                    <a:pt x="376354" y="304800"/>
                  </a:lnTo>
                  <a:lnTo>
                    <a:pt x="409924" y="279400"/>
                  </a:lnTo>
                  <a:lnTo>
                    <a:pt x="444740" y="254000"/>
                  </a:lnTo>
                  <a:lnTo>
                    <a:pt x="480754" y="228600"/>
                  </a:lnTo>
                  <a:lnTo>
                    <a:pt x="517921" y="203200"/>
                  </a:lnTo>
                  <a:lnTo>
                    <a:pt x="556195" y="177800"/>
                  </a:lnTo>
                  <a:lnTo>
                    <a:pt x="595528" y="152400"/>
                  </a:lnTo>
                  <a:lnTo>
                    <a:pt x="635874" y="127000"/>
                  </a:lnTo>
                  <a:lnTo>
                    <a:pt x="762530" y="88900"/>
                  </a:lnTo>
                  <a:lnTo>
                    <a:pt x="806465" y="63500"/>
                  </a:lnTo>
                  <a:lnTo>
                    <a:pt x="851181" y="63500"/>
                  </a:lnTo>
                  <a:lnTo>
                    <a:pt x="942772" y="38100"/>
                  </a:lnTo>
                  <a:lnTo>
                    <a:pt x="759197" y="38100"/>
                  </a:lnTo>
                  <a:lnTo>
                    <a:pt x="715536" y="63500"/>
                  </a:lnTo>
                  <a:lnTo>
                    <a:pt x="630804" y="88900"/>
                  </a:lnTo>
                  <a:lnTo>
                    <a:pt x="589821" y="114300"/>
                  </a:lnTo>
                  <a:lnTo>
                    <a:pt x="549820" y="139700"/>
                  </a:lnTo>
                  <a:lnTo>
                    <a:pt x="510845" y="152400"/>
                  </a:lnTo>
                  <a:lnTo>
                    <a:pt x="472940" y="177800"/>
                  </a:lnTo>
                  <a:lnTo>
                    <a:pt x="436149" y="203200"/>
                  </a:lnTo>
                  <a:lnTo>
                    <a:pt x="400517" y="241300"/>
                  </a:lnTo>
                  <a:lnTo>
                    <a:pt x="366088" y="266700"/>
                  </a:lnTo>
                  <a:lnTo>
                    <a:pt x="332906" y="292100"/>
                  </a:lnTo>
                  <a:lnTo>
                    <a:pt x="301016" y="330200"/>
                  </a:lnTo>
                  <a:lnTo>
                    <a:pt x="270462" y="355600"/>
                  </a:lnTo>
                  <a:lnTo>
                    <a:pt x="241289" y="393700"/>
                  </a:lnTo>
                  <a:lnTo>
                    <a:pt x="213540" y="431800"/>
                  </a:lnTo>
                  <a:lnTo>
                    <a:pt x="187260" y="469900"/>
                  </a:lnTo>
                  <a:lnTo>
                    <a:pt x="162493" y="508000"/>
                  </a:lnTo>
                  <a:lnTo>
                    <a:pt x="139284" y="546100"/>
                  </a:lnTo>
                  <a:lnTo>
                    <a:pt x="117678" y="584200"/>
                  </a:lnTo>
                  <a:lnTo>
                    <a:pt x="97717" y="622300"/>
                  </a:lnTo>
                  <a:lnTo>
                    <a:pt x="79447" y="673100"/>
                  </a:lnTo>
                  <a:lnTo>
                    <a:pt x="62912" y="711200"/>
                  </a:lnTo>
                  <a:lnTo>
                    <a:pt x="48156" y="749300"/>
                  </a:lnTo>
                  <a:lnTo>
                    <a:pt x="35224" y="800100"/>
                  </a:lnTo>
                  <a:lnTo>
                    <a:pt x="24160" y="838200"/>
                  </a:lnTo>
                  <a:lnTo>
                    <a:pt x="15008" y="889000"/>
                  </a:lnTo>
                  <a:lnTo>
                    <a:pt x="7813" y="939800"/>
                  </a:lnTo>
                  <a:lnTo>
                    <a:pt x="2618" y="977900"/>
                  </a:lnTo>
                  <a:lnTo>
                    <a:pt x="0" y="1028700"/>
                  </a:lnTo>
                  <a:lnTo>
                    <a:pt x="0" y="1130300"/>
                  </a:lnTo>
                  <a:lnTo>
                    <a:pt x="2618" y="1181100"/>
                  </a:lnTo>
                  <a:lnTo>
                    <a:pt x="7813" y="1219200"/>
                  </a:lnTo>
                  <a:lnTo>
                    <a:pt x="15008" y="1270000"/>
                  </a:lnTo>
                  <a:lnTo>
                    <a:pt x="24160" y="1320800"/>
                  </a:lnTo>
                  <a:lnTo>
                    <a:pt x="31530" y="1346200"/>
                  </a:lnTo>
                  <a:close/>
                </a:path>
                <a:path w="2171700" h="1346200">
                  <a:moveTo>
                    <a:pt x="1561200" y="1346200"/>
                  </a:moveTo>
                  <a:lnTo>
                    <a:pt x="1602098" y="1346200"/>
                  </a:lnTo>
                  <a:lnTo>
                    <a:pt x="1620841" y="1308100"/>
                  </a:lnTo>
                  <a:lnTo>
                    <a:pt x="1636921" y="1270000"/>
                  </a:lnTo>
                  <a:lnTo>
                    <a:pt x="1649690" y="1219200"/>
                  </a:lnTo>
                  <a:lnTo>
                    <a:pt x="1658998" y="1168400"/>
                  </a:lnTo>
                  <a:lnTo>
                    <a:pt x="1664693" y="1130300"/>
                  </a:lnTo>
                  <a:lnTo>
                    <a:pt x="1666625" y="1079500"/>
                  </a:lnTo>
                  <a:lnTo>
                    <a:pt x="1664697" y="1028700"/>
                  </a:lnTo>
                  <a:lnTo>
                    <a:pt x="1659014" y="990600"/>
                  </a:lnTo>
                  <a:lnTo>
                    <a:pt x="1649724" y="939800"/>
                  </a:lnTo>
                  <a:lnTo>
                    <a:pt x="1636978" y="901700"/>
                  </a:lnTo>
                  <a:lnTo>
                    <a:pt x="1620924" y="850900"/>
                  </a:lnTo>
                  <a:lnTo>
                    <a:pt x="1601712" y="812800"/>
                  </a:lnTo>
                  <a:lnTo>
                    <a:pt x="1579492" y="774700"/>
                  </a:lnTo>
                  <a:lnTo>
                    <a:pt x="1554413" y="736600"/>
                  </a:lnTo>
                  <a:lnTo>
                    <a:pt x="1526624" y="698500"/>
                  </a:lnTo>
                  <a:lnTo>
                    <a:pt x="1496275" y="673100"/>
                  </a:lnTo>
                  <a:lnTo>
                    <a:pt x="1463515" y="635000"/>
                  </a:lnTo>
                  <a:lnTo>
                    <a:pt x="1428494" y="609600"/>
                  </a:lnTo>
                  <a:lnTo>
                    <a:pt x="1391362" y="584200"/>
                  </a:lnTo>
                  <a:lnTo>
                    <a:pt x="1352266" y="558800"/>
                  </a:lnTo>
                  <a:lnTo>
                    <a:pt x="1311358" y="546100"/>
                  </a:lnTo>
                  <a:lnTo>
                    <a:pt x="1268787" y="533400"/>
                  </a:lnTo>
                  <a:lnTo>
                    <a:pt x="1224701" y="520700"/>
                  </a:lnTo>
                  <a:lnTo>
                    <a:pt x="1132586" y="495300"/>
                  </a:lnTo>
                  <a:lnTo>
                    <a:pt x="1037124" y="495300"/>
                  </a:lnTo>
                  <a:lnTo>
                    <a:pt x="945009" y="520700"/>
                  </a:lnTo>
                  <a:lnTo>
                    <a:pt x="900923" y="533400"/>
                  </a:lnTo>
                  <a:lnTo>
                    <a:pt x="1131651" y="533400"/>
                  </a:lnTo>
                  <a:lnTo>
                    <a:pt x="1221807" y="558800"/>
                  </a:lnTo>
                  <a:lnTo>
                    <a:pt x="1264837" y="571500"/>
                  </a:lnTo>
                  <a:lnTo>
                    <a:pt x="1306282" y="584200"/>
                  </a:lnTo>
                  <a:lnTo>
                    <a:pt x="1345979" y="609600"/>
                  </a:lnTo>
                  <a:lnTo>
                    <a:pt x="1383763" y="622300"/>
                  </a:lnTo>
                  <a:lnTo>
                    <a:pt x="1419469" y="647700"/>
                  </a:lnTo>
                  <a:lnTo>
                    <a:pt x="1452933" y="685800"/>
                  </a:lnTo>
                  <a:lnTo>
                    <a:pt x="1483991" y="711200"/>
                  </a:lnTo>
                  <a:lnTo>
                    <a:pt x="1512477" y="749300"/>
                  </a:lnTo>
                  <a:lnTo>
                    <a:pt x="1538228" y="774700"/>
                  </a:lnTo>
                  <a:lnTo>
                    <a:pt x="1561079" y="812800"/>
                  </a:lnTo>
                  <a:lnTo>
                    <a:pt x="1580866" y="863600"/>
                  </a:lnTo>
                  <a:lnTo>
                    <a:pt x="1597423" y="901700"/>
                  </a:lnTo>
                  <a:lnTo>
                    <a:pt x="1610588" y="939800"/>
                  </a:lnTo>
                  <a:lnTo>
                    <a:pt x="1620195" y="990600"/>
                  </a:lnTo>
                  <a:lnTo>
                    <a:pt x="1626080" y="1028700"/>
                  </a:lnTo>
                  <a:lnTo>
                    <a:pt x="1628078" y="1079500"/>
                  </a:lnTo>
                  <a:lnTo>
                    <a:pt x="1626084" y="1130300"/>
                  </a:lnTo>
                  <a:lnTo>
                    <a:pt x="1620213" y="1168400"/>
                  </a:lnTo>
                  <a:lnTo>
                    <a:pt x="1610625" y="1219200"/>
                  </a:lnTo>
                  <a:lnTo>
                    <a:pt x="1597486" y="1257300"/>
                  </a:lnTo>
                  <a:lnTo>
                    <a:pt x="1580956" y="1308100"/>
                  </a:lnTo>
                  <a:lnTo>
                    <a:pt x="1561200" y="1346200"/>
                  </a:lnTo>
                  <a:close/>
                </a:path>
                <a:path w="2171700" h="1346200">
                  <a:moveTo>
                    <a:pt x="567501" y="1346200"/>
                  </a:moveTo>
                  <a:lnTo>
                    <a:pt x="608510" y="1346200"/>
                  </a:lnTo>
                  <a:lnTo>
                    <a:pt x="588754" y="1308100"/>
                  </a:lnTo>
                  <a:lnTo>
                    <a:pt x="572224" y="1257300"/>
                  </a:lnTo>
                  <a:lnTo>
                    <a:pt x="559085" y="1219200"/>
                  </a:lnTo>
                  <a:lnTo>
                    <a:pt x="549498" y="1168400"/>
                  </a:lnTo>
                  <a:lnTo>
                    <a:pt x="543626" y="1130300"/>
                  </a:lnTo>
                  <a:lnTo>
                    <a:pt x="541632" y="1079500"/>
                  </a:lnTo>
                  <a:lnTo>
                    <a:pt x="543626" y="1028700"/>
                  </a:lnTo>
                  <a:lnTo>
                    <a:pt x="549498" y="990600"/>
                  </a:lnTo>
                  <a:lnTo>
                    <a:pt x="559085" y="939800"/>
                  </a:lnTo>
                  <a:lnTo>
                    <a:pt x="572224" y="901700"/>
                  </a:lnTo>
                  <a:lnTo>
                    <a:pt x="588754" y="863600"/>
                  </a:lnTo>
                  <a:lnTo>
                    <a:pt x="608510" y="812800"/>
                  </a:lnTo>
                  <a:lnTo>
                    <a:pt x="631330" y="774700"/>
                  </a:lnTo>
                  <a:lnTo>
                    <a:pt x="657051" y="749300"/>
                  </a:lnTo>
                  <a:lnTo>
                    <a:pt x="685509" y="711200"/>
                  </a:lnTo>
                  <a:lnTo>
                    <a:pt x="716544" y="685800"/>
                  </a:lnTo>
                  <a:lnTo>
                    <a:pt x="749990" y="647700"/>
                  </a:lnTo>
                  <a:lnTo>
                    <a:pt x="785686" y="622300"/>
                  </a:lnTo>
                  <a:lnTo>
                    <a:pt x="823468" y="609600"/>
                  </a:lnTo>
                  <a:lnTo>
                    <a:pt x="863174" y="584200"/>
                  </a:lnTo>
                  <a:lnTo>
                    <a:pt x="904640" y="571500"/>
                  </a:lnTo>
                  <a:lnTo>
                    <a:pt x="947704" y="558800"/>
                  </a:lnTo>
                  <a:lnTo>
                    <a:pt x="1037975" y="533400"/>
                  </a:lnTo>
                  <a:lnTo>
                    <a:pt x="900923" y="533400"/>
                  </a:lnTo>
                  <a:lnTo>
                    <a:pt x="858352" y="546100"/>
                  </a:lnTo>
                  <a:lnTo>
                    <a:pt x="817444" y="558800"/>
                  </a:lnTo>
                  <a:lnTo>
                    <a:pt x="778348" y="584200"/>
                  </a:lnTo>
                  <a:lnTo>
                    <a:pt x="741216" y="609600"/>
                  </a:lnTo>
                  <a:lnTo>
                    <a:pt x="706195" y="635000"/>
                  </a:lnTo>
                  <a:lnTo>
                    <a:pt x="673435" y="673100"/>
                  </a:lnTo>
                  <a:lnTo>
                    <a:pt x="643086" y="698500"/>
                  </a:lnTo>
                  <a:lnTo>
                    <a:pt x="615297" y="736600"/>
                  </a:lnTo>
                  <a:lnTo>
                    <a:pt x="590218" y="774700"/>
                  </a:lnTo>
                  <a:lnTo>
                    <a:pt x="567998" y="812800"/>
                  </a:lnTo>
                  <a:lnTo>
                    <a:pt x="548786" y="850900"/>
                  </a:lnTo>
                  <a:lnTo>
                    <a:pt x="532732" y="901700"/>
                  </a:lnTo>
                  <a:lnTo>
                    <a:pt x="519986" y="939800"/>
                  </a:lnTo>
                  <a:lnTo>
                    <a:pt x="510696" y="990600"/>
                  </a:lnTo>
                  <a:lnTo>
                    <a:pt x="505013" y="1028700"/>
                  </a:lnTo>
                  <a:lnTo>
                    <a:pt x="503085" y="1079500"/>
                  </a:lnTo>
                  <a:lnTo>
                    <a:pt x="505013" y="1130300"/>
                  </a:lnTo>
                  <a:lnTo>
                    <a:pt x="510696" y="1168400"/>
                  </a:lnTo>
                  <a:lnTo>
                    <a:pt x="519986" y="1219200"/>
                  </a:lnTo>
                  <a:lnTo>
                    <a:pt x="532732" y="1270000"/>
                  </a:lnTo>
                  <a:lnTo>
                    <a:pt x="548786" y="1308100"/>
                  </a:lnTo>
                  <a:lnTo>
                    <a:pt x="567501" y="1346200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92453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00184-3E1B-0567-2F86-DDE5BC073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2702F555-5A53-F2B5-15CD-745176200DD3}"/>
              </a:ext>
            </a:extLst>
          </p:cNvPr>
          <p:cNvSpPr/>
          <p:nvPr/>
        </p:nvSpPr>
        <p:spPr>
          <a:xfrm>
            <a:off x="27039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6F77B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AA92B620-C47C-8F6D-A199-03A830A67A08}"/>
              </a:ext>
            </a:extLst>
          </p:cNvPr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5355E8FA-3B1A-45CE-BB91-F26BC906479E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0E71A6AD-1F61-24E7-3E23-6FCA5886DD04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B9AEB0A2-5814-3F22-F88F-C804BFDD763D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7F5A4BAA-CABE-A29A-AC7D-EB0B27DA2602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214ECAB8-A2D5-5D76-FC09-D75510A4ECB2}"/>
              </a:ext>
            </a:extLst>
          </p:cNvPr>
          <p:cNvSpPr/>
          <p:nvPr/>
        </p:nvSpPr>
        <p:spPr>
          <a:xfrm>
            <a:off x="1705236" y="727843"/>
            <a:ext cx="6752964" cy="1367657"/>
          </a:xfrm>
          <a:custGeom>
            <a:avLst/>
            <a:gdLst/>
            <a:ahLst/>
            <a:cxnLst/>
            <a:rect l="l" t="t" r="r" b="b"/>
            <a:pathLst>
              <a:path w="5954395" h="415925">
                <a:moveTo>
                  <a:pt x="5954334" y="415456"/>
                </a:moveTo>
                <a:lnTo>
                  <a:pt x="0" y="415456"/>
                </a:lnTo>
                <a:lnTo>
                  <a:pt x="0" y="0"/>
                </a:lnTo>
                <a:lnTo>
                  <a:pt x="5954334" y="0"/>
                </a:lnTo>
                <a:lnTo>
                  <a:pt x="5954334" y="415456"/>
                </a:lnTo>
                <a:close/>
              </a:path>
            </a:pathLst>
          </a:custGeom>
          <a:solidFill>
            <a:srgbClr val="4A52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EE779F53-6644-5AE4-EB81-277FC6B7F85E}"/>
              </a:ext>
            </a:extLst>
          </p:cNvPr>
          <p:cNvSpPr/>
          <p:nvPr/>
        </p:nvSpPr>
        <p:spPr>
          <a:xfrm>
            <a:off x="1283597" y="2423610"/>
            <a:ext cx="799465" cy="799465"/>
          </a:xfrm>
          <a:custGeom>
            <a:avLst/>
            <a:gdLst/>
            <a:ahLst/>
            <a:cxnLst/>
            <a:rect l="l" t="t" r="r" b="b"/>
            <a:pathLst>
              <a:path w="799465" h="799464">
                <a:moveTo>
                  <a:pt x="517448" y="374802"/>
                </a:moveTo>
                <a:lnTo>
                  <a:pt x="511314" y="333387"/>
                </a:lnTo>
                <a:lnTo>
                  <a:pt x="493407" y="295554"/>
                </a:lnTo>
                <a:lnTo>
                  <a:pt x="465302" y="264528"/>
                </a:lnTo>
                <a:lnTo>
                  <a:pt x="429387" y="243014"/>
                </a:lnTo>
                <a:lnTo>
                  <a:pt x="388785" y="232829"/>
                </a:lnTo>
                <a:lnTo>
                  <a:pt x="374802" y="232156"/>
                </a:lnTo>
                <a:lnTo>
                  <a:pt x="367792" y="232321"/>
                </a:lnTo>
                <a:lnTo>
                  <a:pt x="326745" y="240487"/>
                </a:lnTo>
                <a:lnTo>
                  <a:pt x="289814" y="260223"/>
                </a:lnTo>
                <a:lnTo>
                  <a:pt x="260223" y="289814"/>
                </a:lnTo>
                <a:lnTo>
                  <a:pt x="240474" y="326758"/>
                </a:lnTo>
                <a:lnTo>
                  <a:pt x="232321" y="367792"/>
                </a:lnTo>
                <a:lnTo>
                  <a:pt x="232143" y="374802"/>
                </a:lnTo>
                <a:lnTo>
                  <a:pt x="232321" y="381812"/>
                </a:lnTo>
                <a:lnTo>
                  <a:pt x="240474" y="422859"/>
                </a:lnTo>
                <a:lnTo>
                  <a:pt x="260223" y="459790"/>
                </a:lnTo>
                <a:lnTo>
                  <a:pt x="289814" y="489381"/>
                </a:lnTo>
                <a:lnTo>
                  <a:pt x="326745" y="509117"/>
                </a:lnTo>
                <a:lnTo>
                  <a:pt x="367792" y="517283"/>
                </a:lnTo>
                <a:lnTo>
                  <a:pt x="374802" y="517461"/>
                </a:lnTo>
                <a:lnTo>
                  <a:pt x="381812" y="517283"/>
                </a:lnTo>
                <a:lnTo>
                  <a:pt x="422846" y="509117"/>
                </a:lnTo>
                <a:lnTo>
                  <a:pt x="459790" y="489381"/>
                </a:lnTo>
                <a:lnTo>
                  <a:pt x="489381" y="459790"/>
                </a:lnTo>
                <a:lnTo>
                  <a:pt x="509117" y="422859"/>
                </a:lnTo>
                <a:lnTo>
                  <a:pt x="517283" y="381812"/>
                </a:lnTo>
                <a:lnTo>
                  <a:pt x="517448" y="374802"/>
                </a:lnTo>
                <a:close/>
              </a:path>
              <a:path w="799465" h="799464">
                <a:moveTo>
                  <a:pt x="799058" y="399529"/>
                </a:moveTo>
                <a:lnTo>
                  <a:pt x="796366" y="352933"/>
                </a:lnTo>
                <a:lnTo>
                  <a:pt x="788504" y="307924"/>
                </a:lnTo>
                <a:lnTo>
                  <a:pt x="775766" y="264782"/>
                </a:lnTo>
                <a:lnTo>
                  <a:pt x="758444" y="223824"/>
                </a:lnTo>
                <a:lnTo>
                  <a:pt x="736854" y="185343"/>
                </a:lnTo>
                <a:lnTo>
                  <a:pt x="715899" y="156095"/>
                </a:lnTo>
                <a:lnTo>
                  <a:pt x="711288" y="149644"/>
                </a:lnTo>
                <a:lnTo>
                  <a:pt x="682040" y="117017"/>
                </a:lnTo>
                <a:lnTo>
                  <a:pt x="649414" y="87769"/>
                </a:lnTo>
                <a:lnTo>
                  <a:pt x="642988" y="83172"/>
                </a:lnTo>
                <a:lnTo>
                  <a:pt x="642988" y="604951"/>
                </a:lnTo>
                <a:lnTo>
                  <a:pt x="640207" y="619264"/>
                </a:lnTo>
                <a:lnTo>
                  <a:pt x="631850" y="631850"/>
                </a:lnTo>
                <a:lnTo>
                  <a:pt x="619264" y="640207"/>
                </a:lnTo>
                <a:lnTo>
                  <a:pt x="604951" y="642988"/>
                </a:lnTo>
                <a:lnTo>
                  <a:pt x="590638" y="640207"/>
                </a:lnTo>
                <a:lnTo>
                  <a:pt x="578053" y="631850"/>
                </a:lnTo>
                <a:lnTo>
                  <a:pt x="539737" y="593534"/>
                </a:lnTo>
                <a:lnTo>
                  <a:pt x="500214" y="554024"/>
                </a:lnTo>
                <a:lnTo>
                  <a:pt x="472274" y="570661"/>
                </a:lnTo>
                <a:lnTo>
                  <a:pt x="441845" y="583069"/>
                </a:lnTo>
                <a:lnTo>
                  <a:pt x="409333" y="590829"/>
                </a:lnTo>
                <a:lnTo>
                  <a:pt x="375132" y="593534"/>
                </a:lnTo>
                <a:lnTo>
                  <a:pt x="325577" y="587933"/>
                </a:lnTo>
                <a:lnTo>
                  <a:pt x="279933" y="571817"/>
                </a:lnTo>
                <a:lnTo>
                  <a:pt x="239496" y="546468"/>
                </a:lnTo>
                <a:lnTo>
                  <a:pt x="205587" y="513168"/>
                </a:lnTo>
                <a:lnTo>
                  <a:pt x="179514" y="473202"/>
                </a:lnTo>
                <a:lnTo>
                  <a:pt x="162572" y="427863"/>
                </a:lnTo>
                <a:lnTo>
                  <a:pt x="156095" y="378421"/>
                </a:lnTo>
                <a:lnTo>
                  <a:pt x="159994" y="333273"/>
                </a:lnTo>
                <a:lnTo>
                  <a:pt x="172593" y="291223"/>
                </a:lnTo>
                <a:lnTo>
                  <a:pt x="192951" y="253199"/>
                </a:lnTo>
                <a:lnTo>
                  <a:pt x="220129" y="220129"/>
                </a:lnTo>
                <a:lnTo>
                  <a:pt x="253199" y="192951"/>
                </a:lnTo>
                <a:lnTo>
                  <a:pt x="291223" y="172605"/>
                </a:lnTo>
                <a:lnTo>
                  <a:pt x="333273" y="160007"/>
                </a:lnTo>
                <a:lnTo>
                  <a:pt x="378421" y="156095"/>
                </a:lnTo>
                <a:lnTo>
                  <a:pt x="427863" y="162585"/>
                </a:lnTo>
                <a:lnTo>
                  <a:pt x="473202" y="179514"/>
                </a:lnTo>
                <a:lnTo>
                  <a:pt x="513168" y="205600"/>
                </a:lnTo>
                <a:lnTo>
                  <a:pt x="546455" y="239509"/>
                </a:lnTo>
                <a:lnTo>
                  <a:pt x="571804" y="279933"/>
                </a:lnTo>
                <a:lnTo>
                  <a:pt x="587933" y="325589"/>
                </a:lnTo>
                <a:lnTo>
                  <a:pt x="593534" y="375145"/>
                </a:lnTo>
                <a:lnTo>
                  <a:pt x="590829" y="409333"/>
                </a:lnTo>
                <a:lnTo>
                  <a:pt x="583069" y="441845"/>
                </a:lnTo>
                <a:lnTo>
                  <a:pt x="570661" y="472274"/>
                </a:lnTo>
                <a:lnTo>
                  <a:pt x="554012" y="500227"/>
                </a:lnTo>
                <a:lnTo>
                  <a:pt x="631850" y="578053"/>
                </a:lnTo>
                <a:lnTo>
                  <a:pt x="640207" y="590638"/>
                </a:lnTo>
                <a:lnTo>
                  <a:pt x="640245" y="590829"/>
                </a:lnTo>
                <a:lnTo>
                  <a:pt x="642988" y="604951"/>
                </a:lnTo>
                <a:lnTo>
                  <a:pt x="642988" y="83172"/>
                </a:lnTo>
                <a:lnTo>
                  <a:pt x="575233" y="40614"/>
                </a:lnTo>
                <a:lnTo>
                  <a:pt x="534276" y="23291"/>
                </a:lnTo>
                <a:lnTo>
                  <a:pt x="491134" y="10553"/>
                </a:lnTo>
                <a:lnTo>
                  <a:pt x="446125" y="2692"/>
                </a:lnTo>
                <a:lnTo>
                  <a:pt x="399529" y="0"/>
                </a:lnTo>
                <a:lnTo>
                  <a:pt x="352933" y="2692"/>
                </a:lnTo>
                <a:lnTo>
                  <a:pt x="307924" y="10553"/>
                </a:lnTo>
                <a:lnTo>
                  <a:pt x="264782" y="23291"/>
                </a:lnTo>
                <a:lnTo>
                  <a:pt x="223824" y="40614"/>
                </a:lnTo>
                <a:lnTo>
                  <a:pt x="185343" y="62204"/>
                </a:lnTo>
                <a:lnTo>
                  <a:pt x="149644" y="87769"/>
                </a:lnTo>
                <a:lnTo>
                  <a:pt x="117017" y="117017"/>
                </a:lnTo>
                <a:lnTo>
                  <a:pt x="87769" y="149644"/>
                </a:lnTo>
                <a:lnTo>
                  <a:pt x="62204" y="185343"/>
                </a:lnTo>
                <a:lnTo>
                  <a:pt x="40601" y="223824"/>
                </a:lnTo>
                <a:lnTo>
                  <a:pt x="23291" y="264782"/>
                </a:lnTo>
                <a:lnTo>
                  <a:pt x="10553" y="307924"/>
                </a:lnTo>
                <a:lnTo>
                  <a:pt x="2679" y="352933"/>
                </a:lnTo>
                <a:lnTo>
                  <a:pt x="0" y="399529"/>
                </a:lnTo>
                <a:lnTo>
                  <a:pt x="2679" y="446125"/>
                </a:lnTo>
                <a:lnTo>
                  <a:pt x="10553" y="491134"/>
                </a:lnTo>
                <a:lnTo>
                  <a:pt x="23291" y="534276"/>
                </a:lnTo>
                <a:lnTo>
                  <a:pt x="40601" y="575233"/>
                </a:lnTo>
                <a:lnTo>
                  <a:pt x="62204" y="613714"/>
                </a:lnTo>
                <a:lnTo>
                  <a:pt x="87769" y="649414"/>
                </a:lnTo>
                <a:lnTo>
                  <a:pt x="117017" y="682040"/>
                </a:lnTo>
                <a:lnTo>
                  <a:pt x="149644" y="711288"/>
                </a:lnTo>
                <a:lnTo>
                  <a:pt x="185343" y="736854"/>
                </a:lnTo>
                <a:lnTo>
                  <a:pt x="223824" y="758456"/>
                </a:lnTo>
                <a:lnTo>
                  <a:pt x="264782" y="775766"/>
                </a:lnTo>
                <a:lnTo>
                  <a:pt x="307924" y="788504"/>
                </a:lnTo>
                <a:lnTo>
                  <a:pt x="352933" y="796366"/>
                </a:lnTo>
                <a:lnTo>
                  <a:pt x="399529" y="799058"/>
                </a:lnTo>
                <a:lnTo>
                  <a:pt x="446125" y="796366"/>
                </a:lnTo>
                <a:lnTo>
                  <a:pt x="491134" y="788504"/>
                </a:lnTo>
                <a:lnTo>
                  <a:pt x="534276" y="775766"/>
                </a:lnTo>
                <a:lnTo>
                  <a:pt x="575233" y="758456"/>
                </a:lnTo>
                <a:lnTo>
                  <a:pt x="613714" y="736854"/>
                </a:lnTo>
                <a:lnTo>
                  <a:pt x="649414" y="711288"/>
                </a:lnTo>
                <a:lnTo>
                  <a:pt x="682040" y="682040"/>
                </a:lnTo>
                <a:lnTo>
                  <a:pt x="711288" y="649414"/>
                </a:lnTo>
                <a:lnTo>
                  <a:pt x="715886" y="642988"/>
                </a:lnTo>
                <a:lnTo>
                  <a:pt x="736854" y="613714"/>
                </a:lnTo>
                <a:lnTo>
                  <a:pt x="758444" y="575233"/>
                </a:lnTo>
                <a:lnTo>
                  <a:pt x="775766" y="534276"/>
                </a:lnTo>
                <a:lnTo>
                  <a:pt x="788504" y="491134"/>
                </a:lnTo>
                <a:lnTo>
                  <a:pt x="796366" y="446125"/>
                </a:lnTo>
                <a:lnTo>
                  <a:pt x="799058" y="3995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>
            <a:extLst>
              <a:ext uri="{FF2B5EF4-FFF2-40B4-BE49-F238E27FC236}">
                <a16:creationId xmlns:a16="http://schemas.microsoft.com/office/drawing/2014/main" id="{4A575211-7565-F72B-36E7-C2AD8A25DBF2}"/>
              </a:ext>
            </a:extLst>
          </p:cNvPr>
          <p:cNvGrpSpPr/>
          <p:nvPr/>
        </p:nvGrpSpPr>
        <p:grpSpPr>
          <a:xfrm>
            <a:off x="1305503" y="4209202"/>
            <a:ext cx="799465" cy="799465"/>
            <a:chOff x="8744461" y="4805133"/>
            <a:chExt cx="799465" cy="799465"/>
          </a:xfrm>
        </p:grpSpPr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0714A261-EBD8-075A-7CE8-DE83893B575F}"/>
                </a:ext>
              </a:extLst>
            </p:cNvPr>
            <p:cNvSpPr/>
            <p:nvPr/>
          </p:nvSpPr>
          <p:spPr>
            <a:xfrm>
              <a:off x="8744461" y="4805133"/>
              <a:ext cx="799465" cy="799465"/>
            </a:xfrm>
            <a:custGeom>
              <a:avLst/>
              <a:gdLst/>
              <a:ahLst/>
              <a:cxnLst/>
              <a:rect l="l" t="t" r="r" b="b"/>
              <a:pathLst>
                <a:path w="799465" h="799464">
                  <a:moveTo>
                    <a:pt x="399529" y="799058"/>
                  </a:moveTo>
                  <a:lnTo>
                    <a:pt x="360368" y="797134"/>
                  </a:lnTo>
                  <a:lnTo>
                    <a:pt x="321584" y="791381"/>
                  </a:lnTo>
                  <a:lnTo>
                    <a:pt x="283551" y="781854"/>
                  </a:lnTo>
                  <a:lnTo>
                    <a:pt x="246635" y="768645"/>
                  </a:lnTo>
                  <a:lnTo>
                    <a:pt x="211192" y="751882"/>
                  </a:lnTo>
                  <a:lnTo>
                    <a:pt x="177562" y="731725"/>
                  </a:lnTo>
                  <a:lnTo>
                    <a:pt x="146070" y="708369"/>
                  </a:lnTo>
                  <a:lnTo>
                    <a:pt x="117019" y="682038"/>
                  </a:lnTo>
                  <a:lnTo>
                    <a:pt x="90688" y="652987"/>
                  </a:lnTo>
                  <a:lnTo>
                    <a:pt x="67332" y="621495"/>
                  </a:lnTo>
                  <a:lnTo>
                    <a:pt x="47175" y="587865"/>
                  </a:lnTo>
                  <a:lnTo>
                    <a:pt x="30412" y="552422"/>
                  </a:lnTo>
                  <a:lnTo>
                    <a:pt x="17203" y="515506"/>
                  </a:lnTo>
                  <a:lnTo>
                    <a:pt x="7676" y="477473"/>
                  </a:lnTo>
                  <a:lnTo>
                    <a:pt x="1923" y="438689"/>
                  </a:lnTo>
                  <a:lnTo>
                    <a:pt x="0" y="399529"/>
                  </a:lnTo>
                  <a:lnTo>
                    <a:pt x="120" y="389721"/>
                  </a:lnTo>
                  <a:lnTo>
                    <a:pt x="3004" y="350619"/>
                  </a:lnTo>
                  <a:lnTo>
                    <a:pt x="9708" y="311988"/>
                  </a:lnTo>
                  <a:lnTo>
                    <a:pt x="20165" y="274201"/>
                  </a:lnTo>
                  <a:lnTo>
                    <a:pt x="34276" y="237620"/>
                  </a:lnTo>
                  <a:lnTo>
                    <a:pt x="51905" y="202599"/>
                  </a:lnTo>
                  <a:lnTo>
                    <a:pt x="72881" y="169474"/>
                  </a:lnTo>
                  <a:lnTo>
                    <a:pt x="97003" y="138565"/>
                  </a:lnTo>
                  <a:lnTo>
                    <a:pt x="124039" y="110169"/>
                  </a:lnTo>
                  <a:lnTo>
                    <a:pt x="153728" y="84559"/>
                  </a:lnTo>
                  <a:lnTo>
                    <a:pt x="185784" y="61983"/>
                  </a:lnTo>
                  <a:lnTo>
                    <a:pt x="219898" y="42658"/>
                  </a:lnTo>
                  <a:lnTo>
                    <a:pt x="255743" y="26770"/>
                  </a:lnTo>
                  <a:lnTo>
                    <a:pt x="292972" y="14471"/>
                  </a:lnTo>
                  <a:lnTo>
                    <a:pt x="331227" y="5881"/>
                  </a:lnTo>
                  <a:lnTo>
                    <a:pt x="370140" y="1082"/>
                  </a:lnTo>
                  <a:lnTo>
                    <a:pt x="399529" y="0"/>
                  </a:lnTo>
                  <a:lnTo>
                    <a:pt x="409336" y="120"/>
                  </a:lnTo>
                  <a:lnTo>
                    <a:pt x="448438" y="3004"/>
                  </a:lnTo>
                  <a:lnTo>
                    <a:pt x="487069" y="9708"/>
                  </a:lnTo>
                  <a:lnTo>
                    <a:pt x="524856" y="20165"/>
                  </a:lnTo>
                  <a:lnTo>
                    <a:pt x="561437" y="34276"/>
                  </a:lnTo>
                  <a:lnTo>
                    <a:pt x="596458" y="51905"/>
                  </a:lnTo>
                  <a:lnTo>
                    <a:pt x="629583" y="72881"/>
                  </a:lnTo>
                  <a:lnTo>
                    <a:pt x="660492" y="97003"/>
                  </a:lnTo>
                  <a:lnTo>
                    <a:pt x="688888" y="124039"/>
                  </a:lnTo>
                  <a:lnTo>
                    <a:pt x="714498" y="153728"/>
                  </a:lnTo>
                  <a:lnTo>
                    <a:pt x="737074" y="185784"/>
                  </a:lnTo>
                  <a:lnTo>
                    <a:pt x="756399" y="219898"/>
                  </a:lnTo>
                  <a:lnTo>
                    <a:pt x="772288" y="255743"/>
                  </a:lnTo>
                  <a:lnTo>
                    <a:pt x="784586" y="292972"/>
                  </a:lnTo>
                  <a:lnTo>
                    <a:pt x="793176" y="331227"/>
                  </a:lnTo>
                  <a:lnTo>
                    <a:pt x="797976" y="370140"/>
                  </a:lnTo>
                  <a:lnTo>
                    <a:pt x="799058" y="399529"/>
                  </a:lnTo>
                  <a:lnTo>
                    <a:pt x="798937" y="409336"/>
                  </a:lnTo>
                  <a:lnTo>
                    <a:pt x="796053" y="448438"/>
                  </a:lnTo>
                  <a:lnTo>
                    <a:pt x="789349" y="487069"/>
                  </a:lnTo>
                  <a:lnTo>
                    <a:pt x="778892" y="524856"/>
                  </a:lnTo>
                  <a:lnTo>
                    <a:pt x="764781" y="561437"/>
                  </a:lnTo>
                  <a:lnTo>
                    <a:pt x="747152" y="596458"/>
                  </a:lnTo>
                  <a:lnTo>
                    <a:pt x="726176" y="629583"/>
                  </a:lnTo>
                  <a:lnTo>
                    <a:pt x="702054" y="660492"/>
                  </a:lnTo>
                  <a:lnTo>
                    <a:pt x="675018" y="688888"/>
                  </a:lnTo>
                  <a:lnTo>
                    <a:pt x="645329" y="714498"/>
                  </a:lnTo>
                  <a:lnTo>
                    <a:pt x="613273" y="737074"/>
                  </a:lnTo>
                  <a:lnTo>
                    <a:pt x="579159" y="756399"/>
                  </a:lnTo>
                  <a:lnTo>
                    <a:pt x="543314" y="772288"/>
                  </a:lnTo>
                  <a:lnTo>
                    <a:pt x="506085" y="784586"/>
                  </a:lnTo>
                  <a:lnTo>
                    <a:pt x="467830" y="793176"/>
                  </a:lnTo>
                  <a:lnTo>
                    <a:pt x="428917" y="797976"/>
                  </a:lnTo>
                  <a:lnTo>
                    <a:pt x="399529" y="7990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05BAD79A-2A1D-A45A-937E-279B29C83C6B}"/>
                </a:ext>
              </a:extLst>
            </p:cNvPr>
            <p:cNvSpPr/>
            <p:nvPr/>
          </p:nvSpPr>
          <p:spPr>
            <a:xfrm>
              <a:off x="8894285" y="4954957"/>
              <a:ext cx="499745" cy="499745"/>
            </a:xfrm>
            <a:custGeom>
              <a:avLst/>
              <a:gdLst/>
              <a:ahLst/>
              <a:cxnLst/>
              <a:rect l="l" t="t" r="r" b="b"/>
              <a:pathLst>
                <a:path w="499745" h="499745">
                  <a:moveTo>
                    <a:pt x="249705" y="499411"/>
                  </a:moveTo>
                  <a:lnTo>
                    <a:pt x="200610" y="494616"/>
                  </a:lnTo>
                  <a:lnTo>
                    <a:pt x="154095" y="480528"/>
                  </a:lnTo>
                  <a:lnTo>
                    <a:pt x="111243" y="457598"/>
                  </a:lnTo>
                  <a:lnTo>
                    <a:pt x="73137" y="426274"/>
                  </a:lnTo>
                  <a:lnTo>
                    <a:pt x="41812" y="388167"/>
                  </a:lnTo>
                  <a:lnTo>
                    <a:pt x="18882" y="345315"/>
                  </a:lnTo>
                  <a:lnTo>
                    <a:pt x="4795" y="298800"/>
                  </a:lnTo>
                  <a:lnTo>
                    <a:pt x="0" y="249705"/>
                  </a:lnTo>
                  <a:lnTo>
                    <a:pt x="4795" y="200610"/>
                  </a:lnTo>
                  <a:lnTo>
                    <a:pt x="18882" y="154095"/>
                  </a:lnTo>
                  <a:lnTo>
                    <a:pt x="41812" y="111243"/>
                  </a:lnTo>
                  <a:lnTo>
                    <a:pt x="73137" y="73137"/>
                  </a:lnTo>
                  <a:lnTo>
                    <a:pt x="111243" y="41812"/>
                  </a:lnTo>
                  <a:lnTo>
                    <a:pt x="154095" y="18882"/>
                  </a:lnTo>
                  <a:lnTo>
                    <a:pt x="200610" y="4795"/>
                  </a:lnTo>
                  <a:lnTo>
                    <a:pt x="249705" y="0"/>
                  </a:lnTo>
                  <a:lnTo>
                    <a:pt x="298800" y="4795"/>
                  </a:lnTo>
                  <a:lnTo>
                    <a:pt x="345315" y="18882"/>
                  </a:lnTo>
                  <a:lnTo>
                    <a:pt x="366424" y="30177"/>
                  </a:lnTo>
                  <a:lnTo>
                    <a:pt x="235896" y="30177"/>
                  </a:lnTo>
                  <a:lnTo>
                    <a:pt x="221997" y="37837"/>
                  </a:lnTo>
                  <a:lnTo>
                    <a:pt x="183050" y="37837"/>
                  </a:lnTo>
                  <a:lnTo>
                    <a:pt x="143639" y="54631"/>
                  </a:lnTo>
                  <a:lnTo>
                    <a:pt x="108597" y="78342"/>
                  </a:lnTo>
                  <a:lnTo>
                    <a:pt x="78737" y="108120"/>
                  </a:lnTo>
                  <a:lnTo>
                    <a:pt x="54932" y="143094"/>
                  </a:lnTo>
                  <a:lnTo>
                    <a:pt x="474642" y="143094"/>
                  </a:lnTo>
                  <a:lnTo>
                    <a:pt x="480528" y="154095"/>
                  </a:lnTo>
                  <a:lnTo>
                    <a:pt x="485561" y="170713"/>
                  </a:lnTo>
                  <a:lnTo>
                    <a:pt x="42149" y="170713"/>
                  </a:lnTo>
                  <a:lnTo>
                    <a:pt x="35922" y="189504"/>
                  </a:lnTo>
                  <a:lnTo>
                    <a:pt x="31367" y="208988"/>
                  </a:lnTo>
                  <a:lnTo>
                    <a:pt x="28570" y="229083"/>
                  </a:lnTo>
                  <a:lnTo>
                    <a:pt x="27618" y="249705"/>
                  </a:lnTo>
                  <a:lnTo>
                    <a:pt x="28491" y="269337"/>
                  </a:lnTo>
                  <a:lnTo>
                    <a:pt x="28504" y="269629"/>
                  </a:lnTo>
                  <a:lnTo>
                    <a:pt x="31059" y="288671"/>
                  </a:lnTo>
                  <a:lnTo>
                    <a:pt x="31112" y="289064"/>
                  </a:lnTo>
                  <a:lnTo>
                    <a:pt x="35297" y="307639"/>
                  </a:lnTo>
                  <a:lnTo>
                    <a:pt x="35364" y="307936"/>
                  </a:lnTo>
                  <a:lnTo>
                    <a:pt x="41185" y="326168"/>
                  </a:lnTo>
                  <a:lnTo>
                    <a:pt x="486327" y="326168"/>
                  </a:lnTo>
                  <a:lnTo>
                    <a:pt x="480528" y="345315"/>
                  </a:lnTo>
                  <a:lnTo>
                    <a:pt x="475995" y="353787"/>
                  </a:lnTo>
                  <a:lnTo>
                    <a:pt x="53569" y="353787"/>
                  </a:lnTo>
                  <a:lnTo>
                    <a:pt x="77383" y="389635"/>
                  </a:lnTo>
                  <a:lnTo>
                    <a:pt x="107502" y="420156"/>
                  </a:lnTo>
                  <a:lnTo>
                    <a:pt x="143010" y="444433"/>
                  </a:lnTo>
                  <a:lnTo>
                    <a:pt x="182992" y="461549"/>
                  </a:lnTo>
                  <a:lnTo>
                    <a:pt x="221952" y="461549"/>
                  </a:lnTo>
                  <a:lnTo>
                    <a:pt x="235896" y="469233"/>
                  </a:lnTo>
                  <a:lnTo>
                    <a:pt x="366424" y="469233"/>
                  </a:lnTo>
                  <a:lnTo>
                    <a:pt x="345315" y="480528"/>
                  </a:lnTo>
                  <a:lnTo>
                    <a:pt x="298800" y="494616"/>
                  </a:lnTo>
                  <a:lnTo>
                    <a:pt x="249705" y="499411"/>
                  </a:lnTo>
                  <a:close/>
                </a:path>
                <a:path w="499745" h="499745">
                  <a:moveTo>
                    <a:pt x="263515" y="143094"/>
                  </a:moveTo>
                  <a:lnTo>
                    <a:pt x="235896" y="143094"/>
                  </a:lnTo>
                  <a:lnTo>
                    <a:pt x="235896" y="30177"/>
                  </a:lnTo>
                  <a:lnTo>
                    <a:pt x="263515" y="30177"/>
                  </a:lnTo>
                  <a:lnTo>
                    <a:pt x="263515" y="143094"/>
                  </a:lnTo>
                  <a:close/>
                </a:path>
                <a:path w="499745" h="499745">
                  <a:moveTo>
                    <a:pt x="362101" y="143094"/>
                  </a:moveTo>
                  <a:lnTo>
                    <a:pt x="333747" y="143094"/>
                  </a:lnTo>
                  <a:lnTo>
                    <a:pt x="329826" y="128527"/>
                  </a:lnTo>
                  <a:lnTo>
                    <a:pt x="325391" y="114577"/>
                  </a:lnTo>
                  <a:lnTo>
                    <a:pt x="303460" y="67393"/>
                  </a:lnTo>
                  <a:lnTo>
                    <a:pt x="277413" y="37837"/>
                  </a:lnTo>
                  <a:lnTo>
                    <a:pt x="263515" y="30177"/>
                  </a:lnTo>
                  <a:lnTo>
                    <a:pt x="366424" y="30177"/>
                  </a:lnTo>
                  <a:lnTo>
                    <a:pt x="380739" y="37837"/>
                  </a:lnTo>
                  <a:lnTo>
                    <a:pt x="316400" y="37837"/>
                  </a:lnTo>
                  <a:lnTo>
                    <a:pt x="322738" y="46439"/>
                  </a:lnTo>
                  <a:lnTo>
                    <a:pt x="346576" y="92262"/>
                  </a:lnTo>
                  <a:lnTo>
                    <a:pt x="357619" y="125360"/>
                  </a:lnTo>
                  <a:lnTo>
                    <a:pt x="362101" y="143094"/>
                  </a:lnTo>
                  <a:close/>
                </a:path>
                <a:path w="499745" h="499745">
                  <a:moveTo>
                    <a:pt x="165664" y="143094"/>
                  </a:moveTo>
                  <a:lnTo>
                    <a:pt x="137309" y="143094"/>
                  </a:lnTo>
                  <a:lnTo>
                    <a:pt x="141791" y="125360"/>
                  </a:lnTo>
                  <a:lnTo>
                    <a:pt x="159367" y="77063"/>
                  </a:lnTo>
                  <a:lnTo>
                    <a:pt x="183010" y="37837"/>
                  </a:lnTo>
                  <a:lnTo>
                    <a:pt x="221997" y="37837"/>
                  </a:lnTo>
                  <a:lnTo>
                    <a:pt x="208583" y="50334"/>
                  </a:lnTo>
                  <a:lnTo>
                    <a:pt x="195950" y="67393"/>
                  </a:lnTo>
                  <a:lnTo>
                    <a:pt x="184396" y="88740"/>
                  </a:lnTo>
                  <a:lnTo>
                    <a:pt x="178960" y="101296"/>
                  </a:lnTo>
                  <a:lnTo>
                    <a:pt x="174019" y="114577"/>
                  </a:lnTo>
                  <a:lnTo>
                    <a:pt x="169584" y="128527"/>
                  </a:lnTo>
                  <a:lnTo>
                    <a:pt x="165664" y="143094"/>
                  </a:lnTo>
                  <a:close/>
                </a:path>
                <a:path w="499745" h="499745">
                  <a:moveTo>
                    <a:pt x="474642" y="143094"/>
                  </a:moveTo>
                  <a:lnTo>
                    <a:pt x="444479" y="143094"/>
                  </a:lnTo>
                  <a:lnTo>
                    <a:pt x="420673" y="108120"/>
                  </a:lnTo>
                  <a:lnTo>
                    <a:pt x="390813" y="78342"/>
                  </a:lnTo>
                  <a:lnTo>
                    <a:pt x="355771" y="54631"/>
                  </a:lnTo>
                  <a:lnTo>
                    <a:pt x="316360" y="37837"/>
                  </a:lnTo>
                  <a:lnTo>
                    <a:pt x="380739" y="37837"/>
                  </a:lnTo>
                  <a:lnTo>
                    <a:pt x="388167" y="41812"/>
                  </a:lnTo>
                  <a:lnTo>
                    <a:pt x="426274" y="73137"/>
                  </a:lnTo>
                  <a:lnTo>
                    <a:pt x="457598" y="111243"/>
                  </a:lnTo>
                  <a:lnTo>
                    <a:pt x="474642" y="143094"/>
                  </a:lnTo>
                  <a:close/>
                </a:path>
                <a:path w="499745" h="499745">
                  <a:moveTo>
                    <a:pt x="159509" y="326168"/>
                  </a:moveTo>
                  <a:lnTo>
                    <a:pt x="131561" y="326168"/>
                  </a:lnTo>
                  <a:lnTo>
                    <a:pt x="129117" y="307936"/>
                  </a:lnTo>
                  <a:lnTo>
                    <a:pt x="127323" y="289064"/>
                  </a:lnTo>
                  <a:lnTo>
                    <a:pt x="127286" y="288671"/>
                  </a:lnTo>
                  <a:lnTo>
                    <a:pt x="126218" y="269629"/>
                  </a:lnTo>
                  <a:lnTo>
                    <a:pt x="125837" y="249705"/>
                  </a:lnTo>
                  <a:lnTo>
                    <a:pt x="126234" y="229293"/>
                  </a:lnTo>
                  <a:lnTo>
                    <a:pt x="127391" y="209412"/>
                  </a:lnTo>
                  <a:lnTo>
                    <a:pt x="129326" y="189708"/>
                  </a:lnTo>
                  <a:lnTo>
                    <a:pt x="131967" y="170713"/>
                  </a:lnTo>
                  <a:lnTo>
                    <a:pt x="159938" y="170713"/>
                  </a:lnTo>
                  <a:lnTo>
                    <a:pt x="157160" y="189504"/>
                  </a:lnTo>
                  <a:lnTo>
                    <a:pt x="155129" y="208988"/>
                  </a:lnTo>
                  <a:lnTo>
                    <a:pt x="153883" y="229083"/>
                  </a:lnTo>
                  <a:lnTo>
                    <a:pt x="153455" y="249705"/>
                  </a:lnTo>
                  <a:lnTo>
                    <a:pt x="153840" y="269337"/>
                  </a:lnTo>
                  <a:lnTo>
                    <a:pt x="154982" y="288671"/>
                  </a:lnTo>
                  <a:lnTo>
                    <a:pt x="156874" y="307639"/>
                  </a:lnTo>
                  <a:lnTo>
                    <a:pt x="159509" y="326168"/>
                  </a:lnTo>
                  <a:close/>
                </a:path>
                <a:path w="499745" h="499745">
                  <a:moveTo>
                    <a:pt x="263515" y="326168"/>
                  </a:moveTo>
                  <a:lnTo>
                    <a:pt x="235896" y="326168"/>
                  </a:lnTo>
                  <a:lnTo>
                    <a:pt x="235896" y="170713"/>
                  </a:lnTo>
                  <a:lnTo>
                    <a:pt x="263515" y="170713"/>
                  </a:lnTo>
                  <a:lnTo>
                    <a:pt x="263515" y="326168"/>
                  </a:lnTo>
                  <a:close/>
                </a:path>
                <a:path w="499745" h="499745">
                  <a:moveTo>
                    <a:pt x="367849" y="326168"/>
                  </a:moveTo>
                  <a:lnTo>
                    <a:pt x="339901" y="326168"/>
                  </a:lnTo>
                  <a:lnTo>
                    <a:pt x="342499" y="307936"/>
                  </a:lnTo>
                  <a:lnTo>
                    <a:pt x="344395" y="289064"/>
                  </a:lnTo>
                  <a:lnTo>
                    <a:pt x="345557" y="269629"/>
                  </a:lnTo>
                  <a:lnTo>
                    <a:pt x="345955" y="249705"/>
                  </a:lnTo>
                  <a:lnTo>
                    <a:pt x="345541" y="229293"/>
                  </a:lnTo>
                  <a:lnTo>
                    <a:pt x="344319" y="209412"/>
                  </a:lnTo>
                  <a:lnTo>
                    <a:pt x="342281" y="189708"/>
                  </a:lnTo>
                  <a:lnTo>
                    <a:pt x="339472" y="170713"/>
                  </a:lnTo>
                  <a:lnTo>
                    <a:pt x="367443" y="170713"/>
                  </a:lnTo>
                  <a:lnTo>
                    <a:pt x="371978" y="208988"/>
                  </a:lnTo>
                  <a:lnTo>
                    <a:pt x="373574" y="249705"/>
                  </a:lnTo>
                  <a:lnTo>
                    <a:pt x="373209" y="269337"/>
                  </a:lnTo>
                  <a:lnTo>
                    <a:pt x="372124" y="288671"/>
                  </a:lnTo>
                  <a:lnTo>
                    <a:pt x="370333" y="307639"/>
                  </a:lnTo>
                  <a:lnTo>
                    <a:pt x="367849" y="326168"/>
                  </a:lnTo>
                  <a:close/>
                </a:path>
                <a:path w="499745" h="499745">
                  <a:moveTo>
                    <a:pt x="486327" y="326168"/>
                  </a:moveTo>
                  <a:lnTo>
                    <a:pt x="458225" y="326168"/>
                  </a:lnTo>
                  <a:lnTo>
                    <a:pt x="464046" y="307936"/>
                  </a:lnTo>
                  <a:lnTo>
                    <a:pt x="468299" y="289064"/>
                  </a:lnTo>
                  <a:lnTo>
                    <a:pt x="470906" y="269629"/>
                  </a:lnTo>
                  <a:lnTo>
                    <a:pt x="471792" y="249705"/>
                  </a:lnTo>
                  <a:lnTo>
                    <a:pt x="470850" y="229293"/>
                  </a:lnTo>
                  <a:lnTo>
                    <a:pt x="470840" y="229083"/>
                  </a:lnTo>
                  <a:lnTo>
                    <a:pt x="468102" y="209412"/>
                  </a:lnTo>
                  <a:lnTo>
                    <a:pt x="468043" y="208988"/>
                  </a:lnTo>
                  <a:lnTo>
                    <a:pt x="463536" y="189708"/>
                  </a:lnTo>
                  <a:lnTo>
                    <a:pt x="463488" y="189504"/>
                  </a:lnTo>
                  <a:lnTo>
                    <a:pt x="457262" y="170713"/>
                  </a:lnTo>
                  <a:lnTo>
                    <a:pt x="485561" y="170713"/>
                  </a:lnTo>
                  <a:lnTo>
                    <a:pt x="494615" y="200610"/>
                  </a:lnTo>
                  <a:lnTo>
                    <a:pt x="499411" y="249705"/>
                  </a:lnTo>
                  <a:lnTo>
                    <a:pt x="494615" y="298800"/>
                  </a:lnTo>
                  <a:lnTo>
                    <a:pt x="486327" y="326168"/>
                  </a:lnTo>
                  <a:close/>
                </a:path>
                <a:path w="499745" h="499745">
                  <a:moveTo>
                    <a:pt x="221970" y="461549"/>
                  </a:moveTo>
                  <a:lnTo>
                    <a:pt x="182992" y="461549"/>
                  </a:lnTo>
                  <a:lnTo>
                    <a:pt x="176673" y="452971"/>
                  </a:lnTo>
                  <a:lnTo>
                    <a:pt x="152617" y="406600"/>
                  </a:lnTo>
                  <a:lnTo>
                    <a:pt x="136731" y="353787"/>
                  </a:lnTo>
                  <a:lnTo>
                    <a:pt x="165053" y="353787"/>
                  </a:lnTo>
                  <a:lnTo>
                    <a:pt x="169059" y="369061"/>
                  </a:lnTo>
                  <a:lnTo>
                    <a:pt x="173625" y="383675"/>
                  </a:lnTo>
                  <a:lnTo>
                    <a:pt x="178741" y="397565"/>
                  </a:lnTo>
                  <a:lnTo>
                    <a:pt x="184396" y="410670"/>
                  </a:lnTo>
                  <a:lnTo>
                    <a:pt x="195950" y="432017"/>
                  </a:lnTo>
                  <a:lnTo>
                    <a:pt x="208583" y="449076"/>
                  </a:lnTo>
                  <a:lnTo>
                    <a:pt x="221970" y="461549"/>
                  </a:lnTo>
                  <a:close/>
                </a:path>
                <a:path w="499745" h="499745">
                  <a:moveTo>
                    <a:pt x="263515" y="469233"/>
                  </a:moveTo>
                  <a:lnTo>
                    <a:pt x="235896" y="469233"/>
                  </a:lnTo>
                  <a:lnTo>
                    <a:pt x="235896" y="353787"/>
                  </a:lnTo>
                  <a:lnTo>
                    <a:pt x="263515" y="353787"/>
                  </a:lnTo>
                  <a:lnTo>
                    <a:pt x="263515" y="469233"/>
                  </a:lnTo>
                  <a:close/>
                </a:path>
                <a:path w="499745" h="499745">
                  <a:moveTo>
                    <a:pt x="366424" y="469233"/>
                  </a:moveTo>
                  <a:lnTo>
                    <a:pt x="263515" y="469233"/>
                  </a:lnTo>
                  <a:lnTo>
                    <a:pt x="277440" y="461549"/>
                  </a:lnTo>
                  <a:lnTo>
                    <a:pt x="290827" y="449076"/>
                  </a:lnTo>
                  <a:lnTo>
                    <a:pt x="315014" y="410670"/>
                  </a:lnTo>
                  <a:lnTo>
                    <a:pt x="330351" y="369061"/>
                  </a:lnTo>
                  <a:lnTo>
                    <a:pt x="334357" y="353787"/>
                  </a:lnTo>
                  <a:lnTo>
                    <a:pt x="362679" y="353787"/>
                  </a:lnTo>
                  <a:lnTo>
                    <a:pt x="346794" y="406600"/>
                  </a:lnTo>
                  <a:lnTo>
                    <a:pt x="328793" y="443571"/>
                  </a:lnTo>
                  <a:lnTo>
                    <a:pt x="316419" y="461549"/>
                  </a:lnTo>
                  <a:lnTo>
                    <a:pt x="380785" y="461549"/>
                  </a:lnTo>
                  <a:lnTo>
                    <a:pt x="366424" y="469233"/>
                  </a:lnTo>
                  <a:close/>
                </a:path>
                <a:path w="499745" h="499745">
                  <a:moveTo>
                    <a:pt x="380785" y="461549"/>
                  </a:moveTo>
                  <a:lnTo>
                    <a:pt x="316419" y="461549"/>
                  </a:lnTo>
                  <a:lnTo>
                    <a:pt x="356400" y="444433"/>
                  </a:lnTo>
                  <a:lnTo>
                    <a:pt x="391908" y="420156"/>
                  </a:lnTo>
                  <a:lnTo>
                    <a:pt x="422028" y="389635"/>
                  </a:lnTo>
                  <a:lnTo>
                    <a:pt x="445842" y="353787"/>
                  </a:lnTo>
                  <a:lnTo>
                    <a:pt x="475995" y="353787"/>
                  </a:lnTo>
                  <a:lnTo>
                    <a:pt x="457598" y="388167"/>
                  </a:lnTo>
                  <a:lnTo>
                    <a:pt x="426274" y="426274"/>
                  </a:lnTo>
                  <a:lnTo>
                    <a:pt x="388167" y="457598"/>
                  </a:lnTo>
                  <a:lnTo>
                    <a:pt x="380785" y="461549"/>
                  </a:lnTo>
                  <a:close/>
                </a:path>
              </a:pathLst>
            </a:custGeom>
            <a:solidFill>
              <a:srgbClr val="6F77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>
            <a:extLst>
              <a:ext uri="{FF2B5EF4-FFF2-40B4-BE49-F238E27FC236}">
                <a16:creationId xmlns:a16="http://schemas.microsoft.com/office/drawing/2014/main" id="{E512DD19-2667-2739-AB70-186D162AD4D3}"/>
              </a:ext>
            </a:extLst>
          </p:cNvPr>
          <p:cNvGrpSpPr/>
          <p:nvPr/>
        </p:nvGrpSpPr>
        <p:grpSpPr>
          <a:xfrm>
            <a:off x="1251008" y="6394525"/>
            <a:ext cx="799465" cy="799465"/>
            <a:chOff x="8744461" y="7156784"/>
            <a:chExt cx="799465" cy="799465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2FED13C8-5D9E-7EBD-39AB-CCDF2CBAD745}"/>
                </a:ext>
              </a:extLst>
            </p:cNvPr>
            <p:cNvSpPr/>
            <p:nvPr/>
          </p:nvSpPr>
          <p:spPr>
            <a:xfrm>
              <a:off x="8744461" y="7156784"/>
              <a:ext cx="799465" cy="799465"/>
            </a:xfrm>
            <a:custGeom>
              <a:avLst/>
              <a:gdLst/>
              <a:ahLst/>
              <a:cxnLst/>
              <a:rect l="l" t="t" r="r" b="b"/>
              <a:pathLst>
                <a:path w="799465" h="799465">
                  <a:moveTo>
                    <a:pt x="399529" y="799058"/>
                  </a:moveTo>
                  <a:lnTo>
                    <a:pt x="360368" y="797134"/>
                  </a:lnTo>
                  <a:lnTo>
                    <a:pt x="321584" y="791381"/>
                  </a:lnTo>
                  <a:lnTo>
                    <a:pt x="283551" y="781854"/>
                  </a:lnTo>
                  <a:lnTo>
                    <a:pt x="246635" y="768645"/>
                  </a:lnTo>
                  <a:lnTo>
                    <a:pt x="211192" y="751882"/>
                  </a:lnTo>
                  <a:lnTo>
                    <a:pt x="177562" y="731725"/>
                  </a:lnTo>
                  <a:lnTo>
                    <a:pt x="146070" y="708369"/>
                  </a:lnTo>
                  <a:lnTo>
                    <a:pt x="117019" y="682038"/>
                  </a:lnTo>
                  <a:lnTo>
                    <a:pt x="90688" y="652987"/>
                  </a:lnTo>
                  <a:lnTo>
                    <a:pt x="67332" y="621495"/>
                  </a:lnTo>
                  <a:lnTo>
                    <a:pt x="47175" y="587865"/>
                  </a:lnTo>
                  <a:lnTo>
                    <a:pt x="30412" y="552422"/>
                  </a:lnTo>
                  <a:lnTo>
                    <a:pt x="17203" y="515506"/>
                  </a:lnTo>
                  <a:lnTo>
                    <a:pt x="7676" y="477473"/>
                  </a:lnTo>
                  <a:lnTo>
                    <a:pt x="1923" y="438689"/>
                  </a:lnTo>
                  <a:lnTo>
                    <a:pt x="0" y="399529"/>
                  </a:lnTo>
                  <a:lnTo>
                    <a:pt x="120" y="389721"/>
                  </a:lnTo>
                  <a:lnTo>
                    <a:pt x="3004" y="350619"/>
                  </a:lnTo>
                  <a:lnTo>
                    <a:pt x="9708" y="311988"/>
                  </a:lnTo>
                  <a:lnTo>
                    <a:pt x="20165" y="274201"/>
                  </a:lnTo>
                  <a:lnTo>
                    <a:pt x="34276" y="237620"/>
                  </a:lnTo>
                  <a:lnTo>
                    <a:pt x="51905" y="202599"/>
                  </a:lnTo>
                  <a:lnTo>
                    <a:pt x="72881" y="169474"/>
                  </a:lnTo>
                  <a:lnTo>
                    <a:pt x="97003" y="138565"/>
                  </a:lnTo>
                  <a:lnTo>
                    <a:pt x="124039" y="110169"/>
                  </a:lnTo>
                  <a:lnTo>
                    <a:pt x="153728" y="84559"/>
                  </a:lnTo>
                  <a:lnTo>
                    <a:pt x="185784" y="61983"/>
                  </a:lnTo>
                  <a:lnTo>
                    <a:pt x="219898" y="42658"/>
                  </a:lnTo>
                  <a:lnTo>
                    <a:pt x="255743" y="26770"/>
                  </a:lnTo>
                  <a:lnTo>
                    <a:pt x="292972" y="14471"/>
                  </a:lnTo>
                  <a:lnTo>
                    <a:pt x="331227" y="5881"/>
                  </a:lnTo>
                  <a:lnTo>
                    <a:pt x="370140" y="1082"/>
                  </a:lnTo>
                  <a:lnTo>
                    <a:pt x="399529" y="0"/>
                  </a:lnTo>
                  <a:lnTo>
                    <a:pt x="409336" y="120"/>
                  </a:lnTo>
                  <a:lnTo>
                    <a:pt x="448438" y="3004"/>
                  </a:lnTo>
                  <a:lnTo>
                    <a:pt x="487069" y="9708"/>
                  </a:lnTo>
                  <a:lnTo>
                    <a:pt x="524856" y="20165"/>
                  </a:lnTo>
                  <a:lnTo>
                    <a:pt x="561437" y="34276"/>
                  </a:lnTo>
                  <a:lnTo>
                    <a:pt x="596458" y="51905"/>
                  </a:lnTo>
                  <a:lnTo>
                    <a:pt x="629583" y="72881"/>
                  </a:lnTo>
                  <a:lnTo>
                    <a:pt x="660493" y="97003"/>
                  </a:lnTo>
                  <a:lnTo>
                    <a:pt x="688889" y="124039"/>
                  </a:lnTo>
                  <a:lnTo>
                    <a:pt x="714498" y="153728"/>
                  </a:lnTo>
                  <a:lnTo>
                    <a:pt x="737074" y="185784"/>
                  </a:lnTo>
                  <a:lnTo>
                    <a:pt x="756399" y="219898"/>
                  </a:lnTo>
                  <a:lnTo>
                    <a:pt x="772288" y="255743"/>
                  </a:lnTo>
                  <a:lnTo>
                    <a:pt x="784586" y="292972"/>
                  </a:lnTo>
                  <a:lnTo>
                    <a:pt x="793176" y="331227"/>
                  </a:lnTo>
                  <a:lnTo>
                    <a:pt x="797976" y="370140"/>
                  </a:lnTo>
                  <a:lnTo>
                    <a:pt x="799058" y="399529"/>
                  </a:lnTo>
                  <a:lnTo>
                    <a:pt x="798937" y="409337"/>
                  </a:lnTo>
                  <a:lnTo>
                    <a:pt x="796053" y="448438"/>
                  </a:lnTo>
                  <a:lnTo>
                    <a:pt x="789349" y="487069"/>
                  </a:lnTo>
                  <a:lnTo>
                    <a:pt x="778892" y="524856"/>
                  </a:lnTo>
                  <a:lnTo>
                    <a:pt x="764781" y="561437"/>
                  </a:lnTo>
                  <a:lnTo>
                    <a:pt x="747152" y="596458"/>
                  </a:lnTo>
                  <a:lnTo>
                    <a:pt x="726176" y="629583"/>
                  </a:lnTo>
                  <a:lnTo>
                    <a:pt x="702054" y="660492"/>
                  </a:lnTo>
                  <a:lnTo>
                    <a:pt x="675018" y="688888"/>
                  </a:lnTo>
                  <a:lnTo>
                    <a:pt x="645329" y="714498"/>
                  </a:lnTo>
                  <a:lnTo>
                    <a:pt x="613273" y="737074"/>
                  </a:lnTo>
                  <a:lnTo>
                    <a:pt x="579159" y="756399"/>
                  </a:lnTo>
                  <a:lnTo>
                    <a:pt x="543314" y="772288"/>
                  </a:lnTo>
                  <a:lnTo>
                    <a:pt x="506085" y="784586"/>
                  </a:lnTo>
                  <a:lnTo>
                    <a:pt x="467830" y="793176"/>
                  </a:lnTo>
                  <a:lnTo>
                    <a:pt x="428917" y="797976"/>
                  </a:lnTo>
                  <a:lnTo>
                    <a:pt x="399529" y="7990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E2424EBC-5463-688F-0CBD-7C975BF79161}"/>
                </a:ext>
              </a:extLst>
            </p:cNvPr>
            <p:cNvSpPr/>
            <p:nvPr/>
          </p:nvSpPr>
          <p:spPr>
            <a:xfrm>
              <a:off x="8908217" y="7387354"/>
              <a:ext cx="471170" cy="338455"/>
            </a:xfrm>
            <a:custGeom>
              <a:avLst/>
              <a:gdLst/>
              <a:ahLst/>
              <a:cxnLst/>
              <a:rect l="l" t="t" r="r" b="b"/>
              <a:pathLst>
                <a:path w="471170" h="338454">
                  <a:moveTo>
                    <a:pt x="188130" y="337916"/>
                  </a:moveTo>
                  <a:lnTo>
                    <a:pt x="149398" y="321874"/>
                  </a:lnTo>
                  <a:lnTo>
                    <a:pt x="16040" y="188515"/>
                  </a:lnTo>
                  <a:lnTo>
                    <a:pt x="0" y="149789"/>
                  </a:lnTo>
                  <a:lnTo>
                    <a:pt x="4010" y="129180"/>
                  </a:lnTo>
                  <a:lnTo>
                    <a:pt x="16040" y="111063"/>
                  </a:lnTo>
                  <a:lnTo>
                    <a:pt x="34156" y="99033"/>
                  </a:lnTo>
                  <a:lnTo>
                    <a:pt x="54766" y="95023"/>
                  </a:lnTo>
                  <a:lnTo>
                    <a:pt x="75375" y="99033"/>
                  </a:lnTo>
                  <a:lnTo>
                    <a:pt x="93492" y="111063"/>
                  </a:lnTo>
                  <a:lnTo>
                    <a:pt x="188114" y="205685"/>
                  </a:lnTo>
                  <a:lnTo>
                    <a:pt x="377664" y="16053"/>
                  </a:lnTo>
                  <a:lnTo>
                    <a:pt x="395778" y="4015"/>
                  </a:lnTo>
                  <a:lnTo>
                    <a:pt x="416386" y="0"/>
                  </a:lnTo>
                  <a:lnTo>
                    <a:pt x="436996" y="4005"/>
                  </a:lnTo>
                  <a:lnTo>
                    <a:pt x="455116" y="16031"/>
                  </a:lnTo>
                  <a:lnTo>
                    <a:pt x="467150" y="34147"/>
                  </a:lnTo>
                  <a:lnTo>
                    <a:pt x="471165" y="54755"/>
                  </a:lnTo>
                  <a:lnTo>
                    <a:pt x="467159" y="75364"/>
                  </a:lnTo>
                  <a:lnTo>
                    <a:pt x="226862" y="321863"/>
                  </a:lnTo>
                  <a:lnTo>
                    <a:pt x="198868" y="336852"/>
                  </a:lnTo>
                  <a:lnTo>
                    <a:pt x="188130" y="337916"/>
                  </a:lnTo>
                  <a:close/>
                </a:path>
              </a:pathLst>
            </a:custGeom>
            <a:solidFill>
              <a:srgbClr val="6F77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>
            <a:extLst>
              <a:ext uri="{FF2B5EF4-FFF2-40B4-BE49-F238E27FC236}">
                <a16:creationId xmlns:a16="http://schemas.microsoft.com/office/drawing/2014/main" id="{9B74466A-8E51-5CB7-3751-1C900A500C33}"/>
              </a:ext>
            </a:extLst>
          </p:cNvPr>
          <p:cNvGrpSpPr/>
          <p:nvPr/>
        </p:nvGrpSpPr>
        <p:grpSpPr>
          <a:xfrm>
            <a:off x="391969" y="403237"/>
            <a:ext cx="1998980" cy="1476375"/>
            <a:chOff x="391969" y="403237"/>
            <a:chExt cx="1998980" cy="1476375"/>
          </a:xfrm>
        </p:grpSpPr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92B5556B-31AA-2CB0-2D32-F3786B675B4B}"/>
                </a:ext>
              </a:extLst>
            </p:cNvPr>
            <p:cNvSpPr/>
            <p:nvPr/>
          </p:nvSpPr>
          <p:spPr>
            <a:xfrm>
              <a:off x="391969" y="403237"/>
              <a:ext cx="1480185" cy="1476375"/>
            </a:xfrm>
            <a:custGeom>
              <a:avLst/>
              <a:gdLst/>
              <a:ahLst/>
              <a:cxnLst/>
              <a:rect l="l" t="t" r="r" b="b"/>
              <a:pathLst>
                <a:path w="1480185" h="1476375">
                  <a:moveTo>
                    <a:pt x="810661" y="1476374"/>
                  </a:moveTo>
                  <a:lnTo>
                    <a:pt x="669434" y="1476374"/>
                  </a:lnTo>
                  <a:lnTo>
                    <a:pt x="643635" y="1473858"/>
                  </a:lnTo>
                  <a:lnTo>
                    <a:pt x="596780" y="1466208"/>
                  </a:lnTo>
                  <a:lnTo>
                    <a:pt x="550954" y="1455669"/>
                  </a:lnTo>
                  <a:lnTo>
                    <a:pt x="506257" y="1442337"/>
                  </a:lnTo>
                  <a:lnTo>
                    <a:pt x="462786" y="1426310"/>
                  </a:lnTo>
                  <a:lnTo>
                    <a:pt x="420639" y="1407687"/>
                  </a:lnTo>
                  <a:lnTo>
                    <a:pt x="379914" y="1386565"/>
                  </a:lnTo>
                  <a:lnTo>
                    <a:pt x="340709" y="1363043"/>
                  </a:lnTo>
                  <a:lnTo>
                    <a:pt x="303122" y="1337217"/>
                  </a:lnTo>
                  <a:lnTo>
                    <a:pt x="267250" y="1309187"/>
                  </a:lnTo>
                  <a:lnTo>
                    <a:pt x="233192" y="1279049"/>
                  </a:lnTo>
                  <a:lnTo>
                    <a:pt x="201045" y="1246903"/>
                  </a:lnTo>
                  <a:lnTo>
                    <a:pt x="170908" y="1212844"/>
                  </a:lnTo>
                  <a:lnTo>
                    <a:pt x="142877" y="1176973"/>
                  </a:lnTo>
                  <a:lnTo>
                    <a:pt x="117052" y="1139386"/>
                  </a:lnTo>
                  <a:lnTo>
                    <a:pt x="93529" y="1100180"/>
                  </a:lnTo>
                  <a:lnTo>
                    <a:pt x="72408" y="1059456"/>
                  </a:lnTo>
                  <a:lnTo>
                    <a:pt x="53785" y="1017309"/>
                  </a:lnTo>
                  <a:lnTo>
                    <a:pt x="37758" y="973838"/>
                  </a:lnTo>
                  <a:lnTo>
                    <a:pt x="24426" y="929141"/>
                  </a:lnTo>
                  <a:lnTo>
                    <a:pt x="13886" y="883315"/>
                  </a:lnTo>
                  <a:lnTo>
                    <a:pt x="6237" y="836459"/>
                  </a:lnTo>
                  <a:lnTo>
                    <a:pt x="1575" y="788671"/>
                  </a:lnTo>
                  <a:lnTo>
                    <a:pt x="0" y="740047"/>
                  </a:lnTo>
                  <a:lnTo>
                    <a:pt x="1504" y="693624"/>
                  </a:lnTo>
                  <a:lnTo>
                    <a:pt x="6237" y="643636"/>
                  </a:lnTo>
                  <a:lnTo>
                    <a:pt x="13886" y="596780"/>
                  </a:lnTo>
                  <a:lnTo>
                    <a:pt x="24426" y="550954"/>
                  </a:lnTo>
                  <a:lnTo>
                    <a:pt x="37758" y="506257"/>
                  </a:lnTo>
                  <a:lnTo>
                    <a:pt x="53785" y="462786"/>
                  </a:lnTo>
                  <a:lnTo>
                    <a:pt x="72408" y="420639"/>
                  </a:lnTo>
                  <a:lnTo>
                    <a:pt x="93529" y="379914"/>
                  </a:lnTo>
                  <a:lnTo>
                    <a:pt x="117052" y="340709"/>
                  </a:lnTo>
                  <a:lnTo>
                    <a:pt x="142877" y="303122"/>
                  </a:lnTo>
                  <a:lnTo>
                    <a:pt x="170908" y="267250"/>
                  </a:lnTo>
                  <a:lnTo>
                    <a:pt x="201045" y="233192"/>
                  </a:lnTo>
                  <a:lnTo>
                    <a:pt x="233192" y="201045"/>
                  </a:lnTo>
                  <a:lnTo>
                    <a:pt x="267250" y="170908"/>
                  </a:lnTo>
                  <a:lnTo>
                    <a:pt x="303122" y="142877"/>
                  </a:lnTo>
                  <a:lnTo>
                    <a:pt x="340709" y="117052"/>
                  </a:lnTo>
                  <a:lnTo>
                    <a:pt x="379914" y="93529"/>
                  </a:lnTo>
                  <a:lnTo>
                    <a:pt x="420639" y="72408"/>
                  </a:lnTo>
                  <a:lnTo>
                    <a:pt x="462786" y="53785"/>
                  </a:lnTo>
                  <a:lnTo>
                    <a:pt x="506257" y="37758"/>
                  </a:lnTo>
                  <a:lnTo>
                    <a:pt x="550954" y="24426"/>
                  </a:lnTo>
                  <a:lnTo>
                    <a:pt x="596780" y="13886"/>
                  </a:lnTo>
                  <a:lnTo>
                    <a:pt x="643635" y="6237"/>
                  </a:lnTo>
                  <a:lnTo>
                    <a:pt x="691424" y="1575"/>
                  </a:lnTo>
                  <a:lnTo>
                    <a:pt x="740047" y="0"/>
                  </a:lnTo>
                  <a:lnTo>
                    <a:pt x="788671" y="1575"/>
                  </a:lnTo>
                  <a:lnTo>
                    <a:pt x="836459" y="6237"/>
                  </a:lnTo>
                  <a:lnTo>
                    <a:pt x="883315" y="13886"/>
                  </a:lnTo>
                  <a:lnTo>
                    <a:pt x="929141" y="24426"/>
                  </a:lnTo>
                  <a:lnTo>
                    <a:pt x="973838" y="37758"/>
                  </a:lnTo>
                  <a:lnTo>
                    <a:pt x="1017309" y="53785"/>
                  </a:lnTo>
                  <a:lnTo>
                    <a:pt x="1059456" y="72408"/>
                  </a:lnTo>
                  <a:lnTo>
                    <a:pt x="1100180" y="93529"/>
                  </a:lnTo>
                  <a:lnTo>
                    <a:pt x="1139386" y="117052"/>
                  </a:lnTo>
                  <a:lnTo>
                    <a:pt x="1176973" y="142877"/>
                  </a:lnTo>
                  <a:lnTo>
                    <a:pt x="1212844" y="170908"/>
                  </a:lnTo>
                  <a:lnTo>
                    <a:pt x="1246903" y="201045"/>
                  </a:lnTo>
                  <a:lnTo>
                    <a:pt x="1279049" y="233192"/>
                  </a:lnTo>
                  <a:lnTo>
                    <a:pt x="1309187" y="267250"/>
                  </a:lnTo>
                  <a:lnTo>
                    <a:pt x="1337217" y="303122"/>
                  </a:lnTo>
                  <a:lnTo>
                    <a:pt x="1363043" y="340709"/>
                  </a:lnTo>
                  <a:lnTo>
                    <a:pt x="1380631" y="370023"/>
                  </a:lnTo>
                  <a:lnTo>
                    <a:pt x="740047" y="370023"/>
                  </a:lnTo>
                  <a:lnTo>
                    <a:pt x="693703" y="372906"/>
                  </a:lnTo>
                  <a:lnTo>
                    <a:pt x="649057" y="381322"/>
                  </a:lnTo>
                  <a:lnTo>
                    <a:pt x="606458" y="394925"/>
                  </a:lnTo>
                  <a:lnTo>
                    <a:pt x="566257" y="413369"/>
                  </a:lnTo>
                  <a:lnTo>
                    <a:pt x="528802" y="436308"/>
                  </a:lnTo>
                  <a:lnTo>
                    <a:pt x="494444" y="463394"/>
                  </a:lnTo>
                  <a:lnTo>
                    <a:pt x="463533" y="494282"/>
                  </a:lnTo>
                  <a:lnTo>
                    <a:pt x="436418" y="528626"/>
                  </a:lnTo>
                  <a:lnTo>
                    <a:pt x="413448" y="566078"/>
                  </a:lnTo>
                  <a:lnTo>
                    <a:pt x="394975" y="606293"/>
                  </a:lnTo>
                  <a:lnTo>
                    <a:pt x="381346" y="648924"/>
                  </a:lnTo>
                  <a:lnTo>
                    <a:pt x="372912" y="693624"/>
                  </a:lnTo>
                  <a:lnTo>
                    <a:pt x="370023" y="740047"/>
                  </a:lnTo>
                  <a:lnTo>
                    <a:pt x="372906" y="786471"/>
                  </a:lnTo>
                  <a:lnTo>
                    <a:pt x="381322" y="831171"/>
                  </a:lnTo>
                  <a:lnTo>
                    <a:pt x="394925" y="873802"/>
                  </a:lnTo>
                  <a:lnTo>
                    <a:pt x="413369" y="914017"/>
                  </a:lnTo>
                  <a:lnTo>
                    <a:pt x="436308" y="951469"/>
                  </a:lnTo>
                  <a:lnTo>
                    <a:pt x="463394" y="985812"/>
                  </a:lnTo>
                  <a:lnTo>
                    <a:pt x="494282" y="1016701"/>
                  </a:lnTo>
                  <a:lnTo>
                    <a:pt x="528626" y="1043787"/>
                  </a:lnTo>
                  <a:lnTo>
                    <a:pt x="566078" y="1066726"/>
                  </a:lnTo>
                  <a:lnTo>
                    <a:pt x="606293" y="1085170"/>
                  </a:lnTo>
                  <a:lnTo>
                    <a:pt x="648923" y="1098773"/>
                  </a:lnTo>
                  <a:lnTo>
                    <a:pt x="693624" y="1107189"/>
                  </a:lnTo>
                  <a:lnTo>
                    <a:pt x="740047" y="1110071"/>
                  </a:lnTo>
                  <a:lnTo>
                    <a:pt x="1380631" y="1110071"/>
                  </a:lnTo>
                  <a:lnTo>
                    <a:pt x="1363043" y="1139386"/>
                  </a:lnTo>
                  <a:lnTo>
                    <a:pt x="1337217" y="1176973"/>
                  </a:lnTo>
                  <a:lnTo>
                    <a:pt x="1309187" y="1212844"/>
                  </a:lnTo>
                  <a:lnTo>
                    <a:pt x="1279049" y="1246903"/>
                  </a:lnTo>
                  <a:lnTo>
                    <a:pt x="1246903" y="1279049"/>
                  </a:lnTo>
                  <a:lnTo>
                    <a:pt x="1212844" y="1309187"/>
                  </a:lnTo>
                  <a:lnTo>
                    <a:pt x="1176973" y="1337217"/>
                  </a:lnTo>
                  <a:lnTo>
                    <a:pt x="1139386" y="1363043"/>
                  </a:lnTo>
                  <a:lnTo>
                    <a:pt x="1100180" y="1386565"/>
                  </a:lnTo>
                  <a:lnTo>
                    <a:pt x="1059456" y="1407687"/>
                  </a:lnTo>
                  <a:lnTo>
                    <a:pt x="1017309" y="1426310"/>
                  </a:lnTo>
                  <a:lnTo>
                    <a:pt x="973838" y="1442337"/>
                  </a:lnTo>
                  <a:lnTo>
                    <a:pt x="929141" y="1455669"/>
                  </a:lnTo>
                  <a:lnTo>
                    <a:pt x="883315" y="1466208"/>
                  </a:lnTo>
                  <a:lnTo>
                    <a:pt x="836459" y="1473858"/>
                  </a:lnTo>
                  <a:lnTo>
                    <a:pt x="810661" y="1476374"/>
                  </a:lnTo>
                  <a:close/>
                </a:path>
                <a:path w="1480185" h="1476375">
                  <a:moveTo>
                    <a:pt x="1380631" y="1110071"/>
                  </a:moveTo>
                  <a:lnTo>
                    <a:pt x="740047" y="1110071"/>
                  </a:lnTo>
                  <a:lnTo>
                    <a:pt x="786471" y="1107189"/>
                  </a:lnTo>
                  <a:lnTo>
                    <a:pt x="831171" y="1098773"/>
                  </a:lnTo>
                  <a:lnTo>
                    <a:pt x="873802" y="1085170"/>
                  </a:lnTo>
                  <a:lnTo>
                    <a:pt x="914017" y="1066726"/>
                  </a:lnTo>
                  <a:lnTo>
                    <a:pt x="951469" y="1043787"/>
                  </a:lnTo>
                  <a:lnTo>
                    <a:pt x="985812" y="1016701"/>
                  </a:lnTo>
                  <a:lnTo>
                    <a:pt x="1016701" y="985812"/>
                  </a:lnTo>
                  <a:lnTo>
                    <a:pt x="1043787" y="951469"/>
                  </a:lnTo>
                  <a:lnTo>
                    <a:pt x="1066726" y="914017"/>
                  </a:lnTo>
                  <a:lnTo>
                    <a:pt x="1085170" y="873802"/>
                  </a:lnTo>
                  <a:lnTo>
                    <a:pt x="1098773" y="831171"/>
                  </a:lnTo>
                  <a:lnTo>
                    <a:pt x="1107189" y="786471"/>
                  </a:lnTo>
                  <a:lnTo>
                    <a:pt x="1110071" y="740047"/>
                  </a:lnTo>
                  <a:lnTo>
                    <a:pt x="1107189" y="693624"/>
                  </a:lnTo>
                  <a:lnTo>
                    <a:pt x="1098773" y="648924"/>
                  </a:lnTo>
                  <a:lnTo>
                    <a:pt x="1085170" y="606293"/>
                  </a:lnTo>
                  <a:lnTo>
                    <a:pt x="1066726" y="566078"/>
                  </a:lnTo>
                  <a:lnTo>
                    <a:pt x="1043787" y="528626"/>
                  </a:lnTo>
                  <a:lnTo>
                    <a:pt x="1016701" y="494282"/>
                  </a:lnTo>
                  <a:lnTo>
                    <a:pt x="985812" y="463394"/>
                  </a:lnTo>
                  <a:lnTo>
                    <a:pt x="951469" y="436308"/>
                  </a:lnTo>
                  <a:lnTo>
                    <a:pt x="914017" y="413369"/>
                  </a:lnTo>
                  <a:lnTo>
                    <a:pt x="873802" y="394925"/>
                  </a:lnTo>
                  <a:lnTo>
                    <a:pt x="831171" y="381322"/>
                  </a:lnTo>
                  <a:lnTo>
                    <a:pt x="786471" y="372906"/>
                  </a:lnTo>
                  <a:lnTo>
                    <a:pt x="740047" y="370023"/>
                  </a:lnTo>
                  <a:lnTo>
                    <a:pt x="1380631" y="370023"/>
                  </a:lnTo>
                  <a:lnTo>
                    <a:pt x="1407687" y="420639"/>
                  </a:lnTo>
                  <a:lnTo>
                    <a:pt x="1426310" y="462786"/>
                  </a:lnTo>
                  <a:lnTo>
                    <a:pt x="1442336" y="506257"/>
                  </a:lnTo>
                  <a:lnTo>
                    <a:pt x="1455669" y="550954"/>
                  </a:lnTo>
                  <a:lnTo>
                    <a:pt x="1466208" y="596780"/>
                  </a:lnTo>
                  <a:lnTo>
                    <a:pt x="1473858" y="643636"/>
                  </a:lnTo>
                  <a:lnTo>
                    <a:pt x="1478519" y="691424"/>
                  </a:lnTo>
                  <a:lnTo>
                    <a:pt x="1480095" y="740047"/>
                  </a:lnTo>
                  <a:lnTo>
                    <a:pt x="1478591" y="786471"/>
                  </a:lnTo>
                  <a:lnTo>
                    <a:pt x="1473858" y="836459"/>
                  </a:lnTo>
                  <a:lnTo>
                    <a:pt x="1466208" y="883315"/>
                  </a:lnTo>
                  <a:lnTo>
                    <a:pt x="1455669" y="929141"/>
                  </a:lnTo>
                  <a:lnTo>
                    <a:pt x="1442336" y="973838"/>
                  </a:lnTo>
                  <a:lnTo>
                    <a:pt x="1426310" y="1017309"/>
                  </a:lnTo>
                  <a:lnTo>
                    <a:pt x="1407687" y="1059456"/>
                  </a:lnTo>
                  <a:lnTo>
                    <a:pt x="1386565" y="1100180"/>
                  </a:lnTo>
                  <a:lnTo>
                    <a:pt x="1380631" y="111007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9FE9338B-2A2D-C9A0-BD17-6B0A6D50E82D}"/>
                </a:ext>
              </a:extLst>
            </p:cNvPr>
            <p:cNvSpPr/>
            <p:nvPr/>
          </p:nvSpPr>
          <p:spPr>
            <a:xfrm>
              <a:off x="910649" y="403237"/>
              <a:ext cx="1480185" cy="1473200"/>
            </a:xfrm>
            <a:custGeom>
              <a:avLst/>
              <a:gdLst/>
              <a:ahLst/>
              <a:cxnLst/>
              <a:rect l="l" t="t" r="r" b="b"/>
              <a:pathLst>
                <a:path w="1480185" h="1473200">
                  <a:moveTo>
                    <a:pt x="883315" y="12699"/>
                  </a:moveTo>
                  <a:lnTo>
                    <a:pt x="596780" y="12699"/>
                  </a:lnTo>
                  <a:lnTo>
                    <a:pt x="643636" y="0"/>
                  </a:lnTo>
                  <a:lnTo>
                    <a:pt x="836459" y="0"/>
                  </a:lnTo>
                  <a:lnTo>
                    <a:pt x="883315" y="12699"/>
                  </a:lnTo>
                  <a:close/>
                </a:path>
                <a:path w="1480185" h="1473200">
                  <a:moveTo>
                    <a:pt x="836459" y="1473199"/>
                  </a:moveTo>
                  <a:lnTo>
                    <a:pt x="643636" y="1473199"/>
                  </a:lnTo>
                  <a:lnTo>
                    <a:pt x="550954" y="1447799"/>
                  </a:lnTo>
                  <a:lnTo>
                    <a:pt x="462786" y="1422399"/>
                  </a:lnTo>
                  <a:lnTo>
                    <a:pt x="420639" y="1396999"/>
                  </a:lnTo>
                  <a:lnTo>
                    <a:pt x="379914" y="1384299"/>
                  </a:lnTo>
                  <a:lnTo>
                    <a:pt x="340709" y="1358899"/>
                  </a:lnTo>
                  <a:lnTo>
                    <a:pt x="303122" y="1333499"/>
                  </a:lnTo>
                  <a:lnTo>
                    <a:pt x="267250" y="1308099"/>
                  </a:lnTo>
                  <a:lnTo>
                    <a:pt x="233192" y="1269999"/>
                  </a:lnTo>
                  <a:lnTo>
                    <a:pt x="201045" y="1244599"/>
                  </a:lnTo>
                  <a:lnTo>
                    <a:pt x="170908" y="1206499"/>
                  </a:lnTo>
                  <a:lnTo>
                    <a:pt x="142877" y="1168399"/>
                  </a:lnTo>
                  <a:lnTo>
                    <a:pt x="117052" y="1130299"/>
                  </a:lnTo>
                  <a:lnTo>
                    <a:pt x="93529" y="1092199"/>
                  </a:lnTo>
                  <a:lnTo>
                    <a:pt x="72408" y="1054099"/>
                  </a:lnTo>
                  <a:lnTo>
                    <a:pt x="53785" y="1015999"/>
                  </a:lnTo>
                  <a:lnTo>
                    <a:pt x="37758" y="965199"/>
                  </a:lnTo>
                  <a:lnTo>
                    <a:pt x="24426" y="927099"/>
                  </a:lnTo>
                  <a:lnTo>
                    <a:pt x="13886" y="876299"/>
                  </a:lnTo>
                  <a:lnTo>
                    <a:pt x="6237" y="825499"/>
                  </a:lnTo>
                  <a:lnTo>
                    <a:pt x="1575" y="787399"/>
                  </a:lnTo>
                  <a:lnTo>
                    <a:pt x="0" y="736599"/>
                  </a:lnTo>
                  <a:lnTo>
                    <a:pt x="1575" y="685799"/>
                  </a:lnTo>
                  <a:lnTo>
                    <a:pt x="6237" y="634999"/>
                  </a:lnTo>
                  <a:lnTo>
                    <a:pt x="13886" y="584199"/>
                  </a:lnTo>
                  <a:lnTo>
                    <a:pt x="24426" y="546099"/>
                  </a:lnTo>
                  <a:lnTo>
                    <a:pt x="37758" y="495299"/>
                  </a:lnTo>
                  <a:lnTo>
                    <a:pt x="53785" y="457199"/>
                  </a:lnTo>
                  <a:lnTo>
                    <a:pt x="72408" y="419099"/>
                  </a:lnTo>
                  <a:lnTo>
                    <a:pt x="93529" y="368299"/>
                  </a:lnTo>
                  <a:lnTo>
                    <a:pt x="117052" y="330199"/>
                  </a:lnTo>
                  <a:lnTo>
                    <a:pt x="142877" y="292099"/>
                  </a:lnTo>
                  <a:lnTo>
                    <a:pt x="170908" y="266699"/>
                  </a:lnTo>
                  <a:lnTo>
                    <a:pt x="201045" y="228599"/>
                  </a:lnTo>
                  <a:lnTo>
                    <a:pt x="233192" y="190499"/>
                  </a:lnTo>
                  <a:lnTo>
                    <a:pt x="267250" y="165099"/>
                  </a:lnTo>
                  <a:lnTo>
                    <a:pt x="303122" y="139699"/>
                  </a:lnTo>
                  <a:lnTo>
                    <a:pt x="340709" y="114299"/>
                  </a:lnTo>
                  <a:lnTo>
                    <a:pt x="379914" y="88899"/>
                  </a:lnTo>
                  <a:lnTo>
                    <a:pt x="420639" y="63499"/>
                  </a:lnTo>
                  <a:lnTo>
                    <a:pt x="462786" y="50799"/>
                  </a:lnTo>
                  <a:lnTo>
                    <a:pt x="506257" y="25399"/>
                  </a:lnTo>
                  <a:lnTo>
                    <a:pt x="550954" y="12699"/>
                  </a:lnTo>
                  <a:lnTo>
                    <a:pt x="929141" y="12699"/>
                  </a:lnTo>
                  <a:lnTo>
                    <a:pt x="973838" y="25399"/>
                  </a:lnTo>
                  <a:lnTo>
                    <a:pt x="643265" y="25399"/>
                  </a:lnTo>
                  <a:lnTo>
                    <a:pt x="550418" y="50799"/>
                  </a:lnTo>
                  <a:lnTo>
                    <a:pt x="462359" y="76199"/>
                  </a:lnTo>
                  <a:lnTo>
                    <a:pt x="420392" y="101599"/>
                  </a:lnTo>
                  <a:lnTo>
                    <a:pt x="379943" y="114299"/>
                  </a:lnTo>
                  <a:lnTo>
                    <a:pt x="341118" y="139699"/>
                  </a:lnTo>
                  <a:lnTo>
                    <a:pt x="304024" y="165099"/>
                  </a:lnTo>
                  <a:lnTo>
                    <a:pt x="268767" y="203199"/>
                  </a:lnTo>
                  <a:lnTo>
                    <a:pt x="235456" y="228599"/>
                  </a:lnTo>
                  <a:lnTo>
                    <a:pt x="204195" y="266699"/>
                  </a:lnTo>
                  <a:lnTo>
                    <a:pt x="175093" y="292099"/>
                  </a:lnTo>
                  <a:lnTo>
                    <a:pt x="148255" y="330199"/>
                  </a:lnTo>
                  <a:lnTo>
                    <a:pt x="123790" y="368299"/>
                  </a:lnTo>
                  <a:lnTo>
                    <a:pt x="101802" y="419099"/>
                  </a:lnTo>
                  <a:lnTo>
                    <a:pt x="82400" y="457199"/>
                  </a:lnTo>
                  <a:lnTo>
                    <a:pt x="65690" y="495299"/>
                  </a:lnTo>
                  <a:lnTo>
                    <a:pt x="51779" y="546099"/>
                  </a:lnTo>
                  <a:lnTo>
                    <a:pt x="40773" y="584199"/>
                  </a:lnTo>
                  <a:lnTo>
                    <a:pt x="32780" y="634999"/>
                  </a:lnTo>
                  <a:lnTo>
                    <a:pt x="27905" y="685799"/>
                  </a:lnTo>
                  <a:lnTo>
                    <a:pt x="26257" y="736599"/>
                  </a:lnTo>
                  <a:lnTo>
                    <a:pt x="27905" y="787399"/>
                  </a:lnTo>
                  <a:lnTo>
                    <a:pt x="32780" y="825499"/>
                  </a:lnTo>
                  <a:lnTo>
                    <a:pt x="40773" y="876299"/>
                  </a:lnTo>
                  <a:lnTo>
                    <a:pt x="51779" y="927099"/>
                  </a:lnTo>
                  <a:lnTo>
                    <a:pt x="65690" y="965199"/>
                  </a:lnTo>
                  <a:lnTo>
                    <a:pt x="82400" y="1015999"/>
                  </a:lnTo>
                  <a:lnTo>
                    <a:pt x="101802" y="1054099"/>
                  </a:lnTo>
                  <a:lnTo>
                    <a:pt x="123790" y="1092199"/>
                  </a:lnTo>
                  <a:lnTo>
                    <a:pt x="148255" y="1130299"/>
                  </a:lnTo>
                  <a:lnTo>
                    <a:pt x="175093" y="1168399"/>
                  </a:lnTo>
                  <a:lnTo>
                    <a:pt x="204195" y="1206499"/>
                  </a:lnTo>
                  <a:lnTo>
                    <a:pt x="235455" y="1244599"/>
                  </a:lnTo>
                  <a:lnTo>
                    <a:pt x="268767" y="1269999"/>
                  </a:lnTo>
                  <a:lnTo>
                    <a:pt x="304024" y="1295399"/>
                  </a:lnTo>
                  <a:lnTo>
                    <a:pt x="341118" y="1320799"/>
                  </a:lnTo>
                  <a:lnTo>
                    <a:pt x="379943" y="1346199"/>
                  </a:lnTo>
                  <a:lnTo>
                    <a:pt x="420392" y="1371599"/>
                  </a:lnTo>
                  <a:lnTo>
                    <a:pt x="462359" y="1396999"/>
                  </a:lnTo>
                  <a:lnTo>
                    <a:pt x="550418" y="1422399"/>
                  </a:lnTo>
                  <a:lnTo>
                    <a:pt x="596296" y="1435099"/>
                  </a:lnTo>
                  <a:lnTo>
                    <a:pt x="643265" y="1435099"/>
                  </a:lnTo>
                  <a:lnTo>
                    <a:pt x="691218" y="1447799"/>
                  </a:lnTo>
                  <a:lnTo>
                    <a:pt x="929141" y="1447799"/>
                  </a:lnTo>
                  <a:lnTo>
                    <a:pt x="836459" y="1473199"/>
                  </a:lnTo>
                  <a:close/>
                </a:path>
                <a:path w="1480185" h="1473200">
                  <a:moveTo>
                    <a:pt x="929141" y="1447799"/>
                  </a:moveTo>
                  <a:lnTo>
                    <a:pt x="788877" y="1447799"/>
                  </a:lnTo>
                  <a:lnTo>
                    <a:pt x="836829" y="1435099"/>
                  </a:lnTo>
                  <a:lnTo>
                    <a:pt x="883798" y="1435099"/>
                  </a:lnTo>
                  <a:lnTo>
                    <a:pt x="929677" y="1422399"/>
                  </a:lnTo>
                  <a:lnTo>
                    <a:pt x="1017736" y="1396999"/>
                  </a:lnTo>
                  <a:lnTo>
                    <a:pt x="1059703" y="1371599"/>
                  </a:lnTo>
                  <a:lnTo>
                    <a:pt x="1100152" y="1346199"/>
                  </a:lnTo>
                  <a:lnTo>
                    <a:pt x="1138977" y="1320799"/>
                  </a:lnTo>
                  <a:lnTo>
                    <a:pt x="1176071" y="1295399"/>
                  </a:lnTo>
                  <a:lnTo>
                    <a:pt x="1211327" y="1269999"/>
                  </a:lnTo>
                  <a:lnTo>
                    <a:pt x="1244639" y="1244599"/>
                  </a:lnTo>
                  <a:lnTo>
                    <a:pt x="1275900" y="1206499"/>
                  </a:lnTo>
                  <a:lnTo>
                    <a:pt x="1305002" y="1168399"/>
                  </a:lnTo>
                  <a:lnTo>
                    <a:pt x="1331839" y="1130299"/>
                  </a:lnTo>
                  <a:lnTo>
                    <a:pt x="1356305" y="1092199"/>
                  </a:lnTo>
                  <a:lnTo>
                    <a:pt x="1378292" y="1054099"/>
                  </a:lnTo>
                  <a:lnTo>
                    <a:pt x="1397694" y="1015999"/>
                  </a:lnTo>
                  <a:lnTo>
                    <a:pt x="1414405" y="965199"/>
                  </a:lnTo>
                  <a:lnTo>
                    <a:pt x="1428316" y="927099"/>
                  </a:lnTo>
                  <a:lnTo>
                    <a:pt x="1439322" y="876299"/>
                  </a:lnTo>
                  <a:lnTo>
                    <a:pt x="1447315" y="825499"/>
                  </a:lnTo>
                  <a:lnTo>
                    <a:pt x="1452190" y="787399"/>
                  </a:lnTo>
                  <a:lnTo>
                    <a:pt x="1453838" y="736599"/>
                  </a:lnTo>
                  <a:lnTo>
                    <a:pt x="1452190" y="685799"/>
                  </a:lnTo>
                  <a:lnTo>
                    <a:pt x="1447315" y="634999"/>
                  </a:lnTo>
                  <a:lnTo>
                    <a:pt x="1439322" y="584199"/>
                  </a:lnTo>
                  <a:lnTo>
                    <a:pt x="1428316" y="546099"/>
                  </a:lnTo>
                  <a:lnTo>
                    <a:pt x="1414405" y="495299"/>
                  </a:lnTo>
                  <a:lnTo>
                    <a:pt x="1397694" y="457199"/>
                  </a:lnTo>
                  <a:lnTo>
                    <a:pt x="1378292" y="419099"/>
                  </a:lnTo>
                  <a:lnTo>
                    <a:pt x="1356305" y="368299"/>
                  </a:lnTo>
                  <a:lnTo>
                    <a:pt x="1331839" y="330199"/>
                  </a:lnTo>
                  <a:lnTo>
                    <a:pt x="1305002" y="292099"/>
                  </a:lnTo>
                  <a:lnTo>
                    <a:pt x="1275900" y="266699"/>
                  </a:lnTo>
                  <a:lnTo>
                    <a:pt x="1244639" y="228599"/>
                  </a:lnTo>
                  <a:lnTo>
                    <a:pt x="1211327" y="203199"/>
                  </a:lnTo>
                  <a:lnTo>
                    <a:pt x="1176071" y="165099"/>
                  </a:lnTo>
                  <a:lnTo>
                    <a:pt x="1138977" y="139699"/>
                  </a:lnTo>
                  <a:lnTo>
                    <a:pt x="1100152" y="114299"/>
                  </a:lnTo>
                  <a:lnTo>
                    <a:pt x="1059703" y="101599"/>
                  </a:lnTo>
                  <a:lnTo>
                    <a:pt x="1017736" y="76199"/>
                  </a:lnTo>
                  <a:lnTo>
                    <a:pt x="929677" y="50799"/>
                  </a:lnTo>
                  <a:lnTo>
                    <a:pt x="836829" y="25399"/>
                  </a:lnTo>
                  <a:lnTo>
                    <a:pt x="973838" y="25399"/>
                  </a:lnTo>
                  <a:lnTo>
                    <a:pt x="1017309" y="50799"/>
                  </a:lnTo>
                  <a:lnTo>
                    <a:pt x="1059456" y="63499"/>
                  </a:lnTo>
                  <a:lnTo>
                    <a:pt x="1100181" y="88899"/>
                  </a:lnTo>
                  <a:lnTo>
                    <a:pt x="1139386" y="114299"/>
                  </a:lnTo>
                  <a:lnTo>
                    <a:pt x="1176973" y="139699"/>
                  </a:lnTo>
                  <a:lnTo>
                    <a:pt x="1212845" y="165099"/>
                  </a:lnTo>
                  <a:lnTo>
                    <a:pt x="1246903" y="190499"/>
                  </a:lnTo>
                  <a:lnTo>
                    <a:pt x="1279050" y="228599"/>
                  </a:lnTo>
                  <a:lnTo>
                    <a:pt x="1309187" y="266699"/>
                  </a:lnTo>
                  <a:lnTo>
                    <a:pt x="1337217" y="292099"/>
                  </a:lnTo>
                  <a:lnTo>
                    <a:pt x="1363043" y="330199"/>
                  </a:lnTo>
                  <a:lnTo>
                    <a:pt x="1386565" y="368299"/>
                  </a:lnTo>
                  <a:lnTo>
                    <a:pt x="1407687" y="419099"/>
                  </a:lnTo>
                  <a:lnTo>
                    <a:pt x="1426310" y="457199"/>
                  </a:lnTo>
                  <a:lnTo>
                    <a:pt x="1442337" y="495299"/>
                  </a:lnTo>
                  <a:lnTo>
                    <a:pt x="1455669" y="546099"/>
                  </a:lnTo>
                  <a:lnTo>
                    <a:pt x="1466208" y="584199"/>
                  </a:lnTo>
                  <a:lnTo>
                    <a:pt x="1473858" y="634999"/>
                  </a:lnTo>
                  <a:lnTo>
                    <a:pt x="1478520" y="685799"/>
                  </a:lnTo>
                  <a:lnTo>
                    <a:pt x="1480095" y="736599"/>
                  </a:lnTo>
                  <a:lnTo>
                    <a:pt x="1478520" y="787399"/>
                  </a:lnTo>
                  <a:lnTo>
                    <a:pt x="1473858" y="825499"/>
                  </a:lnTo>
                  <a:lnTo>
                    <a:pt x="1466208" y="876299"/>
                  </a:lnTo>
                  <a:lnTo>
                    <a:pt x="1455669" y="927099"/>
                  </a:lnTo>
                  <a:lnTo>
                    <a:pt x="1442337" y="965199"/>
                  </a:lnTo>
                  <a:lnTo>
                    <a:pt x="1426310" y="1015999"/>
                  </a:lnTo>
                  <a:lnTo>
                    <a:pt x="1407687" y="1054099"/>
                  </a:lnTo>
                  <a:lnTo>
                    <a:pt x="1386565" y="1092199"/>
                  </a:lnTo>
                  <a:lnTo>
                    <a:pt x="1363043" y="1130299"/>
                  </a:lnTo>
                  <a:lnTo>
                    <a:pt x="1337217" y="1168399"/>
                  </a:lnTo>
                  <a:lnTo>
                    <a:pt x="1309187" y="1206499"/>
                  </a:lnTo>
                  <a:lnTo>
                    <a:pt x="1279050" y="1244599"/>
                  </a:lnTo>
                  <a:lnTo>
                    <a:pt x="1246903" y="1269999"/>
                  </a:lnTo>
                  <a:lnTo>
                    <a:pt x="1212845" y="1308099"/>
                  </a:lnTo>
                  <a:lnTo>
                    <a:pt x="1176973" y="1333499"/>
                  </a:lnTo>
                  <a:lnTo>
                    <a:pt x="1139386" y="1358899"/>
                  </a:lnTo>
                  <a:lnTo>
                    <a:pt x="1100181" y="1384299"/>
                  </a:lnTo>
                  <a:lnTo>
                    <a:pt x="1059456" y="1396999"/>
                  </a:lnTo>
                  <a:lnTo>
                    <a:pt x="1017309" y="1422399"/>
                  </a:lnTo>
                  <a:lnTo>
                    <a:pt x="929141" y="1447799"/>
                  </a:lnTo>
                  <a:close/>
                </a:path>
                <a:path w="1480185" h="1473200">
                  <a:moveTo>
                    <a:pt x="786278" y="1130299"/>
                  </a:moveTo>
                  <a:lnTo>
                    <a:pt x="693892" y="1130299"/>
                  </a:lnTo>
                  <a:lnTo>
                    <a:pt x="649284" y="1117599"/>
                  </a:lnTo>
                  <a:lnTo>
                    <a:pt x="606525" y="1104899"/>
                  </a:lnTo>
                  <a:lnTo>
                    <a:pt x="565913" y="1092199"/>
                  </a:lnTo>
                  <a:lnTo>
                    <a:pt x="527747" y="1066799"/>
                  </a:lnTo>
                  <a:lnTo>
                    <a:pt x="492328" y="1041399"/>
                  </a:lnTo>
                  <a:lnTo>
                    <a:pt x="459954" y="1015999"/>
                  </a:lnTo>
                  <a:lnTo>
                    <a:pt x="430925" y="977899"/>
                  </a:lnTo>
                  <a:lnTo>
                    <a:pt x="405541" y="939799"/>
                  </a:lnTo>
                  <a:lnTo>
                    <a:pt x="384101" y="901699"/>
                  </a:lnTo>
                  <a:lnTo>
                    <a:pt x="366903" y="863599"/>
                  </a:lnTo>
                  <a:lnTo>
                    <a:pt x="354249" y="825499"/>
                  </a:lnTo>
                  <a:lnTo>
                    <a:pt x="346437" y="774699"/>
                  </a:lnTo>
                  <a:lnTo>
                    <a:pt x="343766" y="736599"/>
                  </a:lnTo>
                  <a:lnTo>
                    <a:pt x="346431" y="685799"/>
                  </a:lnTo>
                  <a:lnTo>
                    <a:pt x="354228" y="647699"/>
                  </a:lnTo>
                  <a:lnTo>
                    <a:pt x="366860" y="596899"/>
                  </a:lnTo>
                  <a:lnTo>
                    <a:pt x="384030" y="558799"/>
                  </a:lnTo>
                  <a:lnTo>
                    <a:pt x="405442" y="520699"/>
                  </a:lnTo>
                  <a:lnTo>
                    <a:pt x="430798" y="482599"/>
                  </a:lnTo>
                  <a:lnTo>
                    <a:pt x="459803" y="457199"/>
                  </a:lnTo>
                  <a:lnTo>
                    <a:pt x="492158" y="419099"/>
                  </a:lnTo>
                  <a:lnTo>
                    <a:pt x="527568" y="393699"/>
                  </a:lnTo>
                  <a:lnTo>
                    <a:pt x="565736" y="380999"/>
                  </a:lnTo>
                  <a:lnTo>
                    <a:pt x="606365" y="355599"/>
                  </a:lnTo>
                  <a:lnTo>
                    <a:pt x="649157" y="342899"/>
                  </a:lnTo>
                  <a:lnTo>
                    <a:pt x="830937" y="342899"/>
                  </a:lnTo>
                  <a:lnTo>
                    <a:pt x="873730" y="355599"/>
                  </a:lnTo>
                  <a:lnTo>
                    <a:pt x="894044" y="368299"/>
                  </a:lnTo>
                  <a:lnTo>
                    <a:pt x="693703" y="368299"/>
                  </a:lnTo>
                  <a:lnTo>
                    <a:pt x="649057" y="380999"/>
                  </a:lnTo>
                  <a:lnTo>
                    <a:pt x="606458" y="393699"/>
                  </a:lnTo>
                  <a:lnTo>
                    <a:pt x="566257" y="406399"/>
                  </a:lnTo>
                  <a:lnTo>
                    <a:pt x="528802" y="431799"/>
                  </a:lnTo>
                  <a:lnTo>
                    <a:pt x="494444" y="457199"/>
                  </a:lnTo>
                  <a:lnTo>
                    <a:pt x="463533" y="482599"/>
                  </a:lnTo>
                  <a:lnTo>
                    <a:pt x="436418" y="520699"/>
                  </a:lnTo>
                  <a:lnTo>
                    <a:pt x="413448" y="558799"/>
                  </a:lnTo>
                  <a:lnTo>
                    <a:pt x="394975" y="596899"/>
                  </a:lnTo>
                  <a:lnTo>
                    <a:pt x="381346" y="647699"/>
                  </a:lnTo>
                  <a:lnTo>
                    <a:pt x="372912" y="685799"/>
                  </a:lnTo>
                  <a:lnTo>
                    <a:pt x="370023" y="736599"/>
                  </a:lnTo>
                  <a:lnTo>
                    <a:pt x="372906" y="774699"/>
                  </a:lnTo>
                  <a:lnTo>
                    <a:pt x="381322" y="825499"/>
                  </a:lnTo>
                  <a:lnTo>
                    <a:pt x="394925" y="863599"/>
                  </a:lnTo>
                  <a:lnTo>
                    <a:pt x="413369" y="901699"/>
                  </a:lnTo>
                  <a:lnTo>
                    <a:pt x="436307" y="939799"/>
                  </a:lnTo>
                  <a:lnTo>
                    <a:pt x="463394" y="977899"/>
                  </a:lnTo>
                  <a:lnTo>
                    <a:pt x="494282" y="1015999"/>
                  </a:lnTo>
                  <a:lnTo>
                    <a:pt x="528626" y="1041399"/>
                  </a:lnTo>
                  <a:lnTo>
                    <a:pt x="566078" y="1054099"/>
                  </a:lnTo>
                  <a:lnTo>
                    <a:pt x="606293" y="1079499"/>
                  </a:lnTo>
                  <a:lnTo>
                    <a:pt x="648923" y="1092199"/>
                  </a:lnTo>
                  <a:lnTo>
                    <a:pt x="693624" y="1104899"/>
                  </a:lnTo>
                  <a:lnTo>
                    <a:pt x="873730" y="1104899"/>
                  </a:lnTo>
                  <a:lnTo>
                    <a:pt x="830937" y="1117599"/>
                  </a:lnTo>
                  <a:lnTo>
                    <a:pt x="786278" y="1130299"/>
                  </a:lnTo>
                  <a:close/>
                </a:path>
                <a:path w="1480185" h="1473200">
                  <a:moveTo>
                    <a:pt x="873730" y="1104899"/>
                  </a:moveTo>
                  <a:lnTo>
                    <a:pt x="786471" y="1104899"/>
                  </a:lnTo>
                  <a:lnTo>
                    <a:pt x="831171" y="1092199"/>
                  </a:lnTo>
                  <a:lnTo>
                    <a:pt x="873802" y="1079499"/>
                  </a:lnTo>
                  <a:lnTo>
                    <a:pt x="914017" y="1054099"/>
                  </a:lnTo>
                  <a:lnTo>
                    <a:pt x="951469" y="1041399"/>
                  </a:lnTo>
                  <a:lnTo>
                    <a:pt x="985812" y="1015999"/>
                  </a:lnTo>
                  <a:lnTo>
                    <a:pt x="1016701" y="977899"/>
                  </a:lnTo>
                  <a:lnTo>
                    <a:pt x="1043787" y="939799"/>
                  </a:lnTo>
                  <a:lnTo>
                    <a:pt x="1066726" y="901699"/>
                  </a:lnTo>
                  <a:lnTo>
                    <a:pt x="1085170" y="863599"/>
                  </a:lnTo>
                  <a:lnTo>
                    <a:pt x="1098773" y="825499"/>
                  </a:lnTo>
                  <a:lnTo>
                    <a:pt x="1107189" y="774699"/>
                  </a:lnTo>
                  <a:lnTo>
                    <a:pt x="1110071" y="736599"/>
                  </a:lnTo>
                  <a:lnTo>
                    <a:pt x="1107189" y="685799"/>
                  </a:lnTo>
                  <a:lnTo>
                    <a:pt x="1098773" y="647699"/>
                  </a:lnTo>
                  <a:lnTo>
                    <a:pt x="1085170" y="596899"/>
                  </a:lnTo>
                  <a:lnTo>
                    <a:pt x="1066726" y="558799"/>
                  </a:lnTo>
                  <a:lnTo>
                    <a:pt x="1043787" y="520699"/>
                  </a:lnTo>
                  <a:lnTo>
                    <a:pt x="1016701" y="482599"/>
                  </a:lnTo>
                  <a:lnTo>
                    <a:pt x="985812" y="457199"/>
                  </a:lnTo>
                  <a:lnTo>
                    <a:pt x="951469" y="431799"/>
                  </a:lnTo>
                  <a:lnTo>
                    <a:pt x="914017" y="406399"/>
                  </a:lnTo>
                  <a:lnTo>
                    <a:pt x="873802" y="393699"/>
                  </a:lnTo>
                  <a:lnTo>
                    <a:pt x="831171" y="380999"/>
                  </a:lnTo>
                  <a:lnTo>
                    <a:pt x="786471" y="368299"/>
                  </a:lnTo>
                  <a:lnTo>
                    <a:pt x="894044" y="368299"/>
                  </a:lnTo>
                  <a:lnTo>
                    <a:pt x="914359" y="380999"/>
                  </a:lnTo>
                  <a:lnTo>
                    <a:pt x="952526" y="393699"/>
                  </a:lnTo>
                  <a:lnTo>
                    <a:pt x="987936" y="419099"/>
                  </a:lnTo>
                  <a:lnTo>
                    <a:pt x="1020292" y="457199"/>
                  </a:lnTo>
                  <a:lnTo>
                    <a:pt x="1049296" y="482599"/>
                  </a:lnTo>
                  <a:lnTo>
                    <a:pt x="1074653" y="520699"/>
                  </a:lnTo>
                  <a:lnTo>
                    <a:pt x="1096065" y="558799"/>
                  </a:lnTo>
                  <a:lnTo>
                    <a:pt x="1113235" y="596899"/>
                  </a:lnTo>
                  <a:lnTo>
                    <a:pt x="1125867" y="647699"/>
                  </a:lnTo>
                  <a:lnTo>
                    <a:pt x="1133664" y="685799"/>
                  </a:lnTo>
                  <a:lnTo>
                    <a:pt x="1136328" y="736599"/>
                  </a:lnTo>
                  <a:lnTo>
                    <a:pt x="1133664" y="774699"/>
                  </a:lnTo>
                  <a:lnTo>
                    <a:pt x="1125867" y="825499"/>
                  </a:lnTo>
                  <a:lnTo>
                    <a:pt x="1113235" y="863599"/>
                  </a:lnTo>
                  <a:lnTo>
                    <a:pt x="1096065" y="901699"/>
                  </a:lnTo>
                  <a:lnTo>
                    <a:pt x="1074653" y="939799"/>
                  </a:lnTo>
                  <a:lnTo>
                    <a:pt x="1049296" y="977899"/>
                  </a:lnTo>
                  <a:lnTo>
                    <a:pt x="1020292" y="1015999"/>
                  </a:lnTo>
                  <a:lnTo>
                    <a:pt x="987936" y="1041399"/>
                  </a:lnTo>
                  <a:lnTo>
                    <a:pt x="952526" y="1066799"/>
                  </a:lnTo>
                  <a:lnTo>
                    <a:pt x="914359" y="1092199"/>
                  </a:lnTo>
                  <a:lnTo>
                    <a:pt x="873730" y="1104899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>
            <a:extLst>
              <a:ext uri="{FF2B5EF4-FFF2-40B4-BE49-F238E27FC236}">
                <a16:creationId xmlns:a16="http://schemas.microsoft.com/office/drawing/2014/main" id="{EC336523-198E-57FE-BE1B-3C5BA3435113}"/>
              </a:ext>
            </a:extLst>
          </p:cNvPr>
          <p:cNvSpPr txBox="1"/>
          <p:nvPr/>
        </p:nvSpPr>
        <p:spPr>
          <a:xfrm>
            <a:off x="2083932" y="932348"/>
            <a:ext cx="6374268" cy="11324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5100"/>
              </a:lnSpc>
              <a:spcBef>
                <a:spcPts val="100"/>
              </a:spcBef>
            </a:pPr>
            <a:r>
              <a:rPr lang="en-ID" sz="3600" dirty="0" err="1">
                <a:latin typeface="Bernard MT Condensed" panose="02050806060905020404" pitchFamily="18" charset="0"/>
              </a:rPr>
              <a:t>Karakteristik</a:t>
            </a:r>
            <a:r>
              <a:rPr lang="en-ID" sz="3600" dirty="0">
                <a:latin typeface="Bernard MT Condensed" panose="02050806060905020404" pitchFamily="18" charset="0"/>
              </a:rPr>
              <a:t> </a:t>
            </a:r>
            <a:r>
              <a:rPr lang="en-ID" sz="3600" dirty="0" err="1">
                <a:latin typeface="Bernard MT Condensed" panose="02050806060905020404" pitchFamily="18" charset="0"/>
              </a:rPr>
              <a:t>Berpikir</a:t>
            </a:r>
            <a:r>
              <a:rPr lang="en-ID" sz="3600" dirty="0">
                <a:latin typeface="Bernard MT Condensed" panose="02050806060905020404" pitchFamily="18" charset="0"/>
              </a:rPr>
              <a:t> </a:t>
            </a:r>
            <a:r>
              <a:rPr lang="en-ID" sz="3600" dirty="0" err="1">
                <a:latin typeface="Bernard MT Condensed" panose="02050806060905020404" pitchFamily="18" charset="0"/>
              </a:rPr>
              <a:t>Kritis</a:t>
            </a:r>
            <a:r>
              <a:rPr lang="en-ID" sz="3600" dirty="0">
                <a:latin typeface="Bernard MT Condensed" panose="02050806060905020404" pitchFamily="18" charset="0"/>
              </a:rPr>
              <a:t> </a:t>
            </a:r>
            <a:r>
              <a:rPr lang="en-ID" sz="3600" dirty="0" err="1">
                <a:latin typeface="Bernard MT Condensed" panose="02050806060905020404" pitchFamily="18" charset="0"/>
              </a:rPr>
              <a:t>dalam</a:t>
            </a:r>
            <a:r>
              <a:rPr lang="en-ID" sz="3600" dirty="0">
                <a:latin typeface="Bernard MT Condensed" panose="02050806060905020404" pitchFamily="18" charset="0"/>
              </a:rPr>
              <a:t> </a:t>
            </a:r>
            <a:r>
              <a:rPr lang="en-ID" sz="3600" dirty="0" err="1">
                <a:latin typeface="Bernard MT Condensed" panose="02050806060905020404" pitchFamily="18" charset="0"/>
              </a:rPr>
              <a:t>Praktik</a:t>
            </a:r>
            <a:r>
              <a:rPr lang="en-ID" sz="3600" dirty="0">
                <a:latin typeface="Bernard MT Condensed" panose="02050806060905020404" pitchFamily="18" charset="0"/>
              </a:rPr>
              <a:t> </a:t>
            </a:r>
            <a:r>
              <a:rPr lang="en-ID" sz="3600" dirty="0" err="1">
                <a:latin typeface="Bernard MT Condensed" panose="02050806060905020404" pitchFamily="18" charset="0"/>
              </a:rPr>
              <a:t>Keperawatan</a:t>
            </a:r>
            <a:endParaRPr sz="3600" dirty="0">
              <a:latin typeface="Bernard MT Condensed" panose="02050806060905020404" pitchFamily="18" charset="0"/>
              <a:cs typeface="Roboto"/>
            </a:endParaRPr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6C72B711-4455-FED3-93E7-96B2EC184636}"/>
              </a:ext>
            </a:extLst>
          </p:cNvPr>
          <p:cNvSpPr txBox="1"/>
          <p:nvPr/>
        </p:nvSpPr>
        <p:spPr>
          <a:xfrm>
            <a:off x="2819400" y="2300005"/>
            <a:ext cx="13563600" cy="1597873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420"/>
              </a:spcBef>
            </a:pPr>
            <a:r>
              <a:rPr sz="2500" b="1" i="1" spc="110" dirty="0">
                <a:solidFill>
                  <a:srgbClr val="FFFFFF"/>
                </a:solidFill>
                <a:latin typeface="Roboto Cn"/>
                <a:cs typeface="Roboto Cn"/>
              </a:rPr>
              <a:t>0</a:t>
            </a:r>
            <a:r>
              <a:rPr lang="en-US" sz="2500" b="1" i="1" spc="110" dirty="0">
                <a:solidFill>
                  <a:srgbClr val="FFFFFF"/>
                </a:solidFill>
                <a:latin typeface="Roboto Cn"/>
                <a:cs typeface="Roboto Cn"/>
              </a:rPr>
              <a:t>7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Mandiri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dalam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(</a:t>
            </a:r>
            <a:r>
              <a:rPr lang="en-ID" sz="2400" i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Independent Thinking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)</a:t>
            </a:r>
            <a:endParaRPr lang="en-US" sz="2400" b="1" i="1" spc="110" dirty="0">
              <a:solidFill>
                <a:schemeClr val="bg1"/>
              </a:solidFill>
              <a:latin typeface="Arial Rounded MT Bold" panose="020F0704030504030204" pitchFamily="34" charset="0"/>
              <a:cs typeface="Roboto Cn"/>
            </a:endParaRPr>
          </a:p>
          <a:p>
            <a:pPr marL="12700" algn="just">
              <a:lnSpc>
                <a:spcPct val="100000"/>
              </a:lnSpc>
              <a:spcBef>
                <a:spcPts val="420"/>
              </a:spcBef>
            </a:pPr>
            <a:r>
              <a:rPr lang="en-ID" sz="2400" dirty="0" err="1">
                <a:latin typeface="Arial Rounded MT Bold" panose="020F0704030504030204" pitchFamily="34" charset="0"/>
              </a:rPr>
              <a:t>Perawat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mampu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mengambil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keputusan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profesional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berdasarkan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pengetahuan</a:t>
            </a:r>
            <a:r>
              <a:rPr lang="en-ID" sz="2400" dirty="0">
                <a:latin typeface="Arial Rounded MT Bold" panose="020F0704030504030204" pitchFamily="34" charset="0"/>
              </a:rPr>
              <a:t> dan </a:t>
            </a:r>
            <a:r>
              <a:rPr lang="en-ID" sz="2400" dirty="0" err="1">
                <a:latin typeface="Arial Rounded MT Bold" panose="020F0704030504030204" pitchFamily="34" charset="0"/>
              </a:rPr>
              <a:t>pertimbangan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klinis</a:t>
            </a:r>
            <a:r>
              <a:rPr lang="en-ID" sz="2400" dirty="0"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latin typeface="Arial Rounded MT Bold" panose="020F0704030504030204" pitchFamily="34" charset="0"/>
              </a:rPr>
              <a:t>dimiliki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tanpa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selalu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bergantung</a:t>
            </a:r>
            <a:r>
              <a:rPr lang="en-ID" sz="2400" dirty="0">
                <a:latin typeface="Arial Rounded MT Bold" panose="020F0704030504030204" pitchFamily="34" charset="0"/>
              </a:rPr>
              <a:t> pada </a:t>
            </a:r>
            <a:r>
              <a:rPr lang="en-ID" sz="2400" dirty="0" err="1">
                <a:latin typeface="Arial Rounded MT Bold" panose="020F0704030504030204" pitchFamily="34" charset="0"/>
              </a:rPr>
              <a:t>pendapat</a:t>
            </a:r>
            <a:r>
              <a:rPr lang="en-ID" sz="2400" dirty="0">
                <a:latin typeface="Arial Rounded MT Bold" panose="020F0704030504030204" pitchFamily="34" charset="0"/>
              </a:rPr>
              <a:t> orang lain, </a:t>
            </a:r>
            <a:r>
              <a:rPr lang="en-ID" sz="2400" dirty="0" err="1">
                <a:latin typeface="Arial Rounded MT Bold" panose="020F0704030504030204" pitchFamily="34" charset="0"/>
              </a:rPr>
              <a:t>namun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tetap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mempertimbangkan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kolaborasi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tim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kesehatan</a:t>
            </a:r>
            <a:r>
              <a:rPr lang="en-ID" sz="2400" dirty="0">
                <a:latin typeface="Arial Rounded MT Bold" panose="020F0704030504030204" pitchFamily="34" charset="0"/>
              </a:rPr>
              <a:t>.</a:t>
            </a:r>
            <a:endParaRPr sz="2400" dirty="0">
              <a:latin typeface="Arial Rounded MT Bold" panose="020F0704030504030204" pitchFamily="34" charset="0"/>
              <a:cs typeface="Roboto Cn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30373FD0-3AF6-8D06-1A90-DEAD0351918D}"/>
              </a:ext>
            </a:extLst>
          </p:cNvPr>
          <p:cNvSpPr txBox="1"/>
          <p:nvPr/>
        </p:nvSpPr>
        <p:spPr>
          <a:xfrm>
            <a:off x="2895600" y="4156470"/>
            <a:ext cx="13411200" cy="4937249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420"/>
              </a:spcBef>
            </a:pPr>
            <a:r>
              <a:rPr sz="2500" b="1" i="1" spc="110" dirty="0">
                <a:solidFill>
                  <a:srgbClr val="FFFFFF"/>
                </a:solidFill>
                <a:latin typeface="Roboto Cn"/>
                <a:cs typeface="Roboto Cn"/>
              </a:rPr>
              <a:t>0</a:t>
            </a:r>
            <a:r>
              <a:rPr lang="en-US" sz="2500" b="1" i="1" spc="110" dirty="0">
                <a:solidFill>
                  <a:srgbClr val="FFFFFF"/>
                </a:solidFill>
                <a:latin typeface="Roboto Cn"/>
                <a:cs typeface="Roboto Cn"/>
              </a:rPr>
              <a:t>8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Berorientasi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pada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Pemecahan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Masalah</a:t>
            </a:r>
            <a:endParaRPr lang="en-US" sz="2400" b="1" i="1" spc="110" dirty="0">
              <a:solidFill>
                <a:schemeClr val="bg1"/>
              </a:solidFill>
              <a:latin typeface="Arial Rounded MT Bold" panose="020F0704030504030204" pitchFamily="34" charset="0"/>
              <a:cs typeface="Roboto Cn"/>
            </a:endParaRPr>
          </a:p>
          <a:p>
            <a:pPr marL="12700" algn="just">
              <a:lnSpc>
                <a:spcPct val="100000"/>
              </a:lnSpc>
              <a:spcBef>
                <a:spcPts val="420"/>
              </a:spcBef>
            </a:pPr>
            <a:r>
              <a:rPr lang="en-ID" sz="2400" dirty="0" err="1">
                <a:latin typeface="Arial Rounded MT Bold" panose="020F0704030504030204" pitchFamily="34" charset="0"/>
              </a:rPr>
              <a:t>Berpikir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kritis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dalam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keperawatan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berfokus</a:t>
            </a:r>
            <a:r>
              <a:rPr lang="en-ID" sz="2400" dirty="0">
                <a:latin typeface="Arial Rounded MT Bold" panose="020F0704030504030204" pitchFamily="34" charset="0"/>
              </a:rPr>
              <a:t> pada </a:t>
            </a:r>
            <a:r>
              <a:rPr lang="en-ID" sz="2400" dirty="0" err="1">
                <a:latin typeface="Arial Rounded MT Bold" panose="020F0704030504030204" pitchFamily="34" charset="0"/>
              </a:rPr>
              <a:t>upaya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mengidentifikasi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masalah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pasien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serta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menemukan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solusi</a:t>
            </a:r>
            <a:r>
              <a:rPr lang="en-ID" sz="2400" dirty="0"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latin typeface="Arial Rounded MT Bold" panose="020F0704030504030204" pitchFamily="34" charset="0"/>
              </a:rPr>
              <a:t>tepat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untuk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meningkatkan</a:t>
            </a:r>
            <a:r>
              <a:rPr lang="en-ID" sz="2400" dirty="0">
                <a:latin typeface="Arial Rounded MT Bold" panose="020F0704030504030204" pitchFamily="34" charset="0"/>
              </a:rPr>
              <a:t> status </a:t>
            </a:r>
            <a:r>
              <a:rPr lang="en-ID" sz="2400" dirty="0" err="1">
                <a:latin typeface="Arial Rounded MT Bold" panose="020F0704030504030204" pitchFamily="34" charset="0"/>
              </a:rPr>
              <a:t>kesehatan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pasien</a:t>
            </a:r>
            <a:r>
              <a:rPr lang="en-ID" sz="2400" dirty="0">
                <a:latin typeface="Arial Rounded MT Bold" panose="020F0704030504030204" pitchFamily="34" charset="0"/>
              </a:rPr>
              <a:t>.</a:t>
            </a:r>
            <a:endParaRPr sz="2400" dirty="0">
              <a:latin typeface="Arial Rounded MT Bold" panose="020F0704030504030204" pitchFamily="34" charset="0"/>
              <a:cs typeface="Roboto Cn"/>
            </a:endParaRPr>
          </a:p>
          <a:p>
            <a:pPr marL="12700" marR="5080" algn="just">
              <a:lnSpc>
                <a:spcPts val="2400"/>
              </a:lnSpc>
              <a:spcBef>
                <a:spcPts val="560"/>
              </a:spcBef>
            </a:pPr>
            <a:r>
              <a:rPr sz="2400" i="1" spc="-10" dirty="0">
                <a:solidFill>
                  <a:srgbClr val="FFFFFF"/>
                </a:solidFill>
                <a:latin typeface="Arial Rounded MT Bold" panose="020F0704030504030204" pitchFamily="34" charset="0"/>
                <a:cs typeface="Roboto"/>
              </a:rPr>
              <a:t>.</a:t>
            </a:r>
            <a:endParaRPr sz="2400" dirty="0">
              <a:latin typeface="Arial Rounded MT Bold" panose="020F0704030504030204" pitchFamily="34" charset="0"/>
              <a:cs typeface="Roboto"/>
            </a:endParaRPr>
          </a:p>
          <a:p>
            <a:pPr marL="12700" algn="just">
              <a:lnSpc>
                <a:spcPct val="100000"/>
              </a:lnSpc>
            </a:pPr>
            <a:r>
              <a:rPr sz="2400" b="1" i="1" spc="110" dirty="0">
                <a:solidFill>
                  <a:srgbClr val="FFFFFF"/>
                </a:solidFill>
                <a:latin typeface="Arial Rounded MT Bold" panose="020F0704030504030204" pitchFamily="34" charset="0"/>
                <a:cs typeface="Roboto Cn"/>
              </a:rPr>
              <a:t>0</a:t>
            </a:r>
            <a:r>
              <a:rPr lang="en-US" sz="2400" b="1" i="1" spc="110" dirty="0">
                <a:solidFill>
                  <a:srgbClr val="FFFFFF"/>
                </a:solidFill>
                <a:latin typeface="Arial Rounded MT Bold" panose="020F0704030504030204" pitchFamily="34" charset="0"/>
                <a:cs typeface="Roboto Cn"/>
              </a:rPr>
              <a:t>9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Berdasarkan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Bukti (</a:t>
            </a:r>
            <a:r>
              <a:rPr lang="en-ID" sz="2400" i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Evidence-based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)</a:t>
            </a:r>
            <a:endParaRPr lang="en-US" sz="2400" b="1" i="1" spc="110" dirty="0">
              <a:solidFill>
                <a:schemeClr val="bg1"/>
              </a:solidFill>
              <a:latin typeface="Arial Rounded MT Bold" panose="020F0704030504030204" pitchFamily="34" charset="0"/>
              <a:cs typeface="Roboto Cn"/>
            </a:endParaRPr>
          </a:p>
          <a:p>
            <a:pPr marL="12700" algn="just">
              <a:lnSpc>
                <a:spcPct val="100000"/>
              </a:lnSpc>
            </a:pPr>
            <a:r>
              <a:rPr lang="en-ID" sz="2400" dirty="0">
                <a:latin typeface="Arial Rounded MT Bold" panose="020F0704030504030204" pitchFamily="34" charset="0"/>
              </a:rPr>
              <a:t>Keputusan </a:t>
            </a:r>
            <a:r>
              <a:rPr lang="en-ID" sz="2400" dirty="0" err="1">
                <a:latin typeface="Arial Rounded MT Bold" panose="020F0704030504030204" pitchFamily="34" charset="0"/>
              </a:rPr>
              <a:t>keperawatan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sebaiknya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didasarkan</a:t>
            </a:r>
            <a:r>
              <a:rPr lang="en-ID" sz="2400" dirty="0">
                <a:latin typeface="Arial Rounded MT Bold" panose="020F0704030504030204" pitchFamily="34" charset="0"/>
              </a:rPr>
              <a:t> pada </a:t>
            </a:r>
            <a:r>
              <a:rPr lang="en-ID" sz="2400" dirty="0" err="1">
                <a:latin typeface="Arial Rounded MT Bold" panose="020F0704030504030204" pitchFamily="34" charset="0"/>
              </a:rPr>
              <a:t>bukti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ilmiah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pengalaman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klinis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serta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standar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praktik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keperawatan</a:t>
            </a:r>
            <a:r>
              <a:rPr lang="en-ID" sz="2400" dirty="0">
                <a:latin typeface="Arial Rounded MT Bold" panose="020F0704030504030204" pitchFamily="34" charset="0"/>
              </a:rPr>
              <a:t>. Hal </a:t>
            </a:r>
            <a:r>
              <a:rPr lang="en-ID" sz="2400" dirty="0" err="1">
                <a:latin typeface="Arial Rounded MT Bold" panose="020F0704030504030204" pitchFamily="34" charset="0"/>
              </a:rPr>
              <a:t>ini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penting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untuk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memastikan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bahwa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tindakan</a:t>
            </a:r>
            <a:r>
              <a:rPr lang="en-ID" sz="2400" dirty="0"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latin typeface="Arial Rounded MT Bold" panose="020F0704030504030204" pitchFamily="34" charset="0"/>
              </a:rPr>
              <a:t>diberikan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aman</a:t>
            </a:r>
            <a:r>
              <a:rPr lang="en-ID" sz="2400" dirty="0">
                <a:latin typeface="Arial Rounded MT Bold" panose="020F0704030504030204" pitchFamily="34" charset="0"/>
              </a:rPr>
              <a:t> dan </a:t>
            </a:r>
            <a:r>
              <a:rPr lang="en-ID" sz="2400" dirty="0" err="1">
                <a:latin typeface="Arial Rounded MT Bold" panose="020F0704030504030204" pitchFamily="34" charset="0"/>
              </a:rPr>
              <a:t>efektif</a:t>
            </a:r>
            <a:r>
              <a:rPr lang="en-ID" sz="2400" dirty="0">
                <a:latin typeface="Arial Rounded MT Bold" panose="020F0704030504030204" pitchFamily="34" charset="0"/>
              </a:rPr>
              <a:t>.</a:t>
            </a:r>
          </a:p>
          <a:p>
            <a:pPr marL="12700" algn="just">
              <a:lnSpc>
                <a:spcPct val="100000"/>
              </a:lnSpc>
            </a:pPr>
            <a:endParaRPr lang="en-ID" sz="2400" dirty="0">
              <a:latin typeface="Arial Rounded MT Bold" panose="020F0704030504030204" pitchFamily="34" charset="0"/>
              <a:cs typeface="Roboto Cn"/>
            </a:endParaRPr>
          </a:p>
          <a:p>
            <a:pPr marL="12700" algn="just">
              <a:lnSpc>
                <a:spcPct val="100000"/>
              </a:lnSpc>
            </a:pP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  <a:cs typeface="Roboto Cn"/>
              </a:rPr>
              <a:t>10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Memiliki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Rasa </a:t>
            </a:r>
            <a:r>
              <a:rPr lang="en-ID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Ingin</a:t>
            </a:r>
            <a:r>
              <a:rPr lang="en-ID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Tahu yang Tinggi</a:t>
            </a:r>
            <a:endParaRPr lang="en-ID" sz="2400" dirty="0">
              <a:solidFill>
                <a:schemeClr val="bg1"/>
              </a:solidFill>
              <a:latin typeface="Arial Rounded MT Bold" panose="020F0704030504030204" pitchFamily="34" charset="0"/>
              <a:cs typeface="Roboto Cn"/>
            </a:endParaRPr>
          </a:p>
          <a:p>
            <a:pPr marL="12700" algn="just">
              <a:lnSpc>
                <a:spcPct val="100000"/>
              </a:lnSpc>
            </a:pPr>
            <a:r>
              <a:rPr lang="en-ID" sz="2400" dirty="0" err="1">
                <a:latin typeface="Arial Rounded MT Bold" panose="020F0704030504030204" pitchFamily="34" charset="0"/>
              </a:rPr>
              <a:t>Perawat</a:t>
            </a:r>
            <a:r>
              <a:rPr lang="en-ID" sz="2400" dirty="0"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latin typeface="Arial Rounded MT Bold" panose="020F0704030504030204" pitchFamily="34" charset="0"/>
              </a:rPr>
              <a:t>berpikir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kritis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selalu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memiliki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keinginan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untuk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terus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belajar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mencari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informasi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baru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serta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memperdalam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pengetahuan</a:t>
            </a:r>
            <a:r>
              <a:rPr lang="en-ID" sz="2400" dirty="0">
                <a:latin typeface="Arial Rounded MT Bold" panose="020F0704030504030204" pitchFamily="34" charset="0"/>
              </a:rPr>
              <a:t> guna </a:t>
            </a:r>
            <a:r>
              <a:rPr lang="en-ID" sz="2400" dirty="0" err="1">
                <a:latin typeface="Arial Rounded MT Bold" panose="020F0704030504030204" pitchFamily="34" charset="0"/>
              </a:rPr>
              <a:t>meningkatkan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kualitas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pelayanan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keperawatan</a:t>
            </a:r>
            <a:r>
              <a:rPr lang="en-ID" sz="2400" dirty="0">
                <a:latin typeface="Arial Rounded MT Bold" panose="020F0704030504030204" pitchFamily="34" charset="0"/>
              </a:rPr>
              <a:t>.</a:t>
            </a:r>
            <a:endParaRPr sz="2400" dirty="0">
              <a:latin typeface="Arial Rounded MT Bold" panose="020F0704030504030204" pitchFamily="34" charset="0"/>
              <a:cs typeface="Roboto Cn"/>
            </a:endParaRPr>
          </a:p>
        </p:txBody>
      </p:sp>
      <p:grpSp>
        <p:nvGrpSpPr>
          <p:cNvPr id="27" name="object 27">
            <a:extLst>
              <a:ext uri="{FF2B5EF4-FFF2-40B4-BE49-F238E27FC236}">
                <a16:creationId xmlns:a16="http://schemas.microsoft.com/office/drawing/2014/main" id="{8CAA7C5D-8A54-733D-EA2A-518E39DE80BA}"/>
              </a:ext>
            </a:extLst>
          </p:cNvPr>
          <p:cNvGrpSpPr/>
          <p:nvPr/>
        </p:nvGrpSpPr>
        <p:grpSpPr>
          <a:xfrm>
            <a:off x="15126437" y="8934461"/>
            <a:ext cx="2931795" cy="1352550"/>
            <a:chOff x="15126437" y="8934461"/>
            <a:chExt cx="2931795" cy="1352550"/>
          </a:xfrm>
        </p:grpSpPr>
        <p:sp>
          <p:nvSpPr>
            <p:cNvPr id="28" name="object 28">
              <a:extLst>
                <a:ext uri="{FF2B5EF4-FFF2-40B4-BE49-F238E27FC236}">
                  <a16:creationId xmlns:a16="http://schemas.microsoft.com/office/drawing/2014/main" id="{9BC9C002-1729-30BD-9970-EE0976CAFCFF}"/>
                </a:ext>
              </a:extLst>
            </p:cNvPr>
            <p:cNvSpPr/>
            <p:nvPr/>
          </p:nvSpPr>
          <p:spPr>
            <a:xfrm>
              <a:off x="15886308" y="8934461"/>
              <a:ext cx="2171700" cy="1352550"/>
            </a:xfrm>
            <a:custGeom>
              <a:avLst/>
              <a:gdLst/>
              <a:ahLst/>
              <a:cxnLst/>
              <a:rect l="l" t="t" r="r" b="b"/>
              <a:pathLst>
                <a:path w="2171700" h="1352550">
                  <a:moveTo>
                    <a:pt x="1559948" y="1352538"/>
                  </a:moveTo>
                  <a:lnTo>
                    <a:pt x="2139770" y="1352538"/>
                  </a:lnTo>
                  <a:lnTo>
                    <a:pt x="2147140" y="1322414"/>
                  </a:lnTo>
                  <a:lnTo>
                    <a:pt x="2156291" y="1276474"/>
                  </a:lnTo>
                  <a:lnTo>
                    <a:pt x="2163487" y="1229862"/>
                  </a:lnTo>
                  <a:lnTo>
                    <a:pt x="2168681" y="1182624"/>
                  </a:lnTo>
                  <a:lnTo>
                    <a:pt x="2171299" y="1142874"/>
                  </a:lnTo>
                  <a:lnTo>
                    <a:pt x="2171299" y="1030015"/>
                  </a:lnTo>
                  <a:lnTo>
                    <a:pt x="2168681" y="990265"/>
                  </a:lnTo>
                  <a:lnTo>
                    <a:pt x="2163487" y="943027"/>
                  </a:lnTo>
                  <a:lnTo>
                    <a:pt x="2156291" y="896416"/>
                  </a:lnTo>
                  <a:lnTo>
                    <a:pt x="2147140" y="850476"/>
                  </a:lnTo>
                  <a:lnTo>
                    <a:pt x="2136075" y="805251"/>
                  </a:lnTo>
                  <a:lnTo>
                    <a:pt x="2123143" y="760786"/>
                  </a:lnTo>
                  <a:lnTo>
                    <a:pt x="2108388" y="717126"/>
                  </a:lnTo>
                  <a:lnTo>
                    <a:pt x="2091853" y="674313"/>
                  </a:lnTo>
                  <a:lnTo>
                    <a:pt x="2073583" y="632394"/>
                  </a:lnTo>
                  <a:lnTo>
                    <a:pt x="2053622" y="591411"/>
                  </a:lnTo>
                  <a:lnTo>
                    <a:pt x="2032015" y="551410"/>
                  </a:lnTo>
                  <a:lnTo>
                    <a:pt x="2008806" y="512435"/>
                  </a:lnTo>
                  <a:lnTo>
                    <a:pt x="1984040" y="474530"/>
                  </a:lnTo>
                  <a:lnTo>
                    <a:pt x="1957760" y="437739"/>
                  </a:lnTo>
                  <a:lnTo>
                    <a:pt x="1930011" y="402107"/>
                  </a:lnTo>
                  <a:lnTo>
                    <a:pt x="1900837" y="367678"/>
                  </a:lnTo>
                  <a:lnTo>
                    <a:pt x="1870283" y="334496"/>
                  </a:lnTo>
                  <a:lnTo>
                    <a:pt x="1838393" y="302606"/>
                  </a:lnTo>
                  <a:lnTo>
                    <a:pt x="1805212" y="272052"/>
                  </a:lnTo>
                  <a:lnTo>
                    <a:pt x="1770783" y="242878"/>
                  </a:lnTo>
                  <a:lnTo>
                    <a:pt x="1735151" y="215130"/>
                  </a:lnTo>
                  <a:lnTo>
                    <a:pt x="1698360" y="188850"/>
                  </a:lnTo>
                  <a:lnTo>
                    <a:pt x="1660455" y="164083"/>
                  </a:lnTo>
                  <a:lnTo>
                    <a:pt x="1621479" y="140874"/>
                  </a:lnTo>
                  <a:lnTo>
                    <a:pt x="1581478" y="119267"/>
                  </a:lnTo>
                  <a:lnTo>
                    <a:pt x="1540496" y="99307"/>
                  </a:lnTo>
                  <a:lnTo>
                    <a:pt x="1498576" y="81037"/>
                  </a:lnTo>
                  <a:lnTo>
                    <a:pt x="1455764" y="64502"/>
                  </a:lnTo>
                  <a:lnTo>
                    <a:pt x="1412103" y="49746"/>
                  </a:lnTo>
                  <a:lnTo>
                    <a:pt x="1367638" y="36814"/>
                  </a:lnTo>
                  <a:lnTo>
                    <a:pt x="1322414" y="25750"/>
                  </a:lnTo>
                  <a:lnTo>
                    <a:pt x="1276473" y="16598"/>
                  </a:lnTo>
                  <a:lnTo>
                    <a:pt x="1229862" y="9403"/>
                  </a:lnTo>
                  <a:lnTo>
                    <a:pt x="1182624" y="4208"/>
                  </a:lnTo>
                  <a:lnTo>
                    <a:pt x="1134803" y="1059"/>
                  </a:lnTo>
                  <a:lnTo>
                    <a:pt x="1086445" y="0"/>
                  </a:lnTo>
                  <a:lnTo>
                    <a:pt x="1038086" y="1059"/>
                  </a:lnTo>
                  <a:lnTo>
                    <a:pt x="990265" y="4208"/>
                  </a:lnTo>
                  <a:lnTo>
                    <a:pt x="943027" y="9403"/>
                  </a:lnTo>
                  <a:lnTo>
                    <a:pt x="896416" y="16598"/>
                  </a:lnTo>
                  <a:lnTo>
                    <a:pt x="850476" y="25750"/>
                  </a:lnTo>
                  <a:lnTo>
                    <a:pt x="805251" y="36814"/>
                  </a:lnTo>
                  <a:lnTo>
                    <a:pt x="760786" y="49746"/>
                  </a:lnTo>
                  <a:lnTo>
                    <a:pt x="717125" y="64502"/>
                  </a:lnTo>
                  <a:lnTo>
                    <a:pt x="674313" y="81037"/>
                  </a:lnTo>
                  <a:lnTo>
                    <a:pt x="632393" y="99307"/>
                  </a:lnTo>
                  <a:lnTo>
                    <a:pt x="591411" y="119267"/>
                  </a:lnTo>
                  <a:lnTo>
                    <a:pt x="551410" y="140874"/>
                  </a:lnTo>
                  <a:lnTo>
                    <a:pt x="512435" y="164083"/>
                  </a:lnTo>
                  <a:lnTo>
                    <a:pt x="474529" y="188850"/>
                  </a:lnTo>
                  <a:lnTo>
                    <a:pt x="437739" y="215130"/>
                  </a:lnTo>
                  <a:lnTo>
                    <a:pt x="402107" y="242878"/>
                  </a:lnTo>
                  <a:lnTo>
                    <a:pt x="367677" y="272052"/>
                  </a:lnTo>
                  <a:lnTo>
                    <a:pt x="334496" y="302606"/>
                  </a:lnTo>
                  <a:lnTo>
                    <a:pt x="302606" y="334496"/>
                  </a:lnTo>
                  <a:lnTo>
                    <a:pt x="272052" y="367678"/>
                  </a:lnTo>
                  <a:lnTo>
                    <a:pt x="242878" y="402107"/>
                  </a:lnTo>
                  <a:lnTo>
                    <a:pt x="215129" y="437739"/>
                  </a:lnTo>
                  <a:lnTo>
                    <a:pt x="188850" y="474530"/>
                  </a:lnTo>
                  <a:lnTo>
                    <a:pt x="164083" y="512435"/>
                  </a:lnTo>
                  <a:lnTo>
                    <a:pt x="145750" y="543222"/>
                  </a:lnTo>
                  <a:lnTo>
                    <a:pt x="1086445" y="543222"/>
                  </a:lnTo>
                  <a:lnTo>
                    <a:pt x="1133241" y="545216"/>
                  </a:lnTo>
                  <a:lnTo>
                    <a:pt x="1178946" y="551087"/>
                  </a:lnTo>
                  <a:lnTo>
                    <a:pt x="1223396" y="560675"/>
                  </a:lnTo>
                  <a:lnTo>
                    <a:pt x="1266426" y="573814"/>
                  </a:lnTo>
                  <a:lnTo>
                    <a:pt x="1307872" y="590344"/>
                  </a:lnTo>
                  <a:lnTo>
                    <a:pt x="1347569" y="610100"/>
                  </a:lnTo>
                  <a:lnTo>
                    <a:pt x="1385353" y="632920"/>
                  </a:lnTo>
                  <a:lnTo>
                    <a:pt x="1421059" y="658640"/>
                  </a:lnTo>
                  <a:lnTo>
                    <a:pt x="1454523" y="687099"/>
                  </a:lnTo>
                  <a:lnTo>
                    <a:pt x="1485580" y="718133"/>
                  </a:lnTo>
                  <a:lnTo>
                    <a:pt x="1514066" y="751580"/>
                  </a:lnTo>
                  <a:lnTo>
                    <a:pt x="1539817" y="787275"/>
                  </a:lnTo>
                  <a:lnTo>
                    <a:pt x="1562668" y="825058"/>
                  </a:lnTo>
                  <a:lnTo>
                    <a:pt x="1582455" y="864763"/>
                  </a:lnTo>
                  <a:lnTo>
                    <a:pt x="1599013" y="906230"/>
                  </a:lnTo>
                  <a:lnTo>
                    <a:pt x="1612178" y="949294"/>
                  </a:lnTo>
                  <a:lnTo>
                    <a:pt x="1621784" y="993793"/>
                  </a:lnTo>
                  <a:lnTo>
                    <a:pt x="1627669" y="1039565"/>
                  </a:lnTo>
                  <a:lnTo>
                    <a:pt x="1629667" y="1086445"/>
                  </a:lnTo>
                  <a:lnTo>
                    <a:pt x="1627674" y="1133325"/>
                  </a:lnTo>
                  <a:lnTo>
                    <a:pt x="1621802" y="1179096"/>
                  </a:lnTo>
                  <a:lnTo>
                    <a:pt x="1612215" y="1223596"/>
                  </a:lnTo>
                  <a:lnTo>
                    <a:pt x="1599075" y="1266660"/>
                  </a:lnTo>
                  <a:lnTo>
                    <a:pt x="1582546" y="1308126"/>
                  </a:lnTo>
                  <a:lnTo>
                    <a:pt x="1562790" y="1347832"/>
                  </a:lnTo>
                  <a:lnTo>
                    <a:pt x="1559948" y="1352538"/>
                  </a:lnTo>
                  <a:close/>
                </a:path>
                <a:path w="2171700" h="1352550">
                  <a:moveTo>
                    <a:pt x="33120" y="1352538"/>
                  </a:moveTo>
                  <a:lnTo>
                    <a:pt x="612941" y="1352538"/>
                  </a:lnTo>
                  <a:lnTo>
                    <a:pt x="610099" y="1347832"/>
                  </a:lnTo>
                  <a:lnTo>
                    <a:pt x="590343" y="1308126"/>
                  </a:lnTo>
                  <a:lnTo>
                    <a:pt x="573814" y="1266660"/>
                  </a:lnTo>
                  <a:lnTo>
                    <a:pt x="560674" y="1223596"/>
                  </a:lnTo>
                  <a:lnTo>
                    <a:pt x="551087" y="1179096"/>
                  </a:lnTo>
                  <a:lnTo>
                    <a:pt x="545215" y="1133325"/>
                  </a:lnTo>
                  <a:lnTo>
                    <a:pt x="543222" y="1086445"/>
                  </a:lnTo>
                  <a:lnTo>
                    <a:pt x="545215" y="1039565"/>
                  </a:lnTo>
                  <a:lnTo>
                    <a:pt x="551087" y="993793"/>
                  </a:lnTo>
                  <a:lnTo>
                    <a:pt x="560674" y="949294"/>
                  </a:lnTo>
                  <a:lnTo>
                    <a:pt x="573814" y="906230"/>
                  </a:lnTo>
                  <a:lnTo>
                    <a:pt x="590343" y="864763"/>
                  </a:lnTo>
                  <a:lnTo>
                    <a:pt x="610099" y="825058"/>
                  </a:lnTo>
                  <a:lnTo>
                    <a:pt x="632919" y="787275"/>
                  </a:lnTo>
                  <a:lnTo>
                    <a:pt x="658640" y="751580"/>
                  </a:lnTo>
                  <a:lnTo>
                    <a:pt x="687099" y="718133"/>
                  </a:lnTo>
                  <a:lnTo>
                    <a:pt x="718133" y="687099"/>
                  </a:lnTo>
                  <a:lnTo>
                    <a:pt x="751579" y="658640"/>
                  </a:lnTo>
                  <a:lnTo>
                    <a:pt x="787275" y="632920"/>
                  </a:lnTo>
                  <a:lnTo>
                    <a:pt x="825057" y="610100"/>
                  </a:lnTo>
                  <a:lnTo>
                    <a:pt x="864763" y="590344"/>
                  </a:lnTo>
                  <a:lnTo>
                    <a:pt x="906230" y="573814"/>
                  </a:lnTo>
                  <a:lnTo>
                    <a:pt x="949294" y="560675"/>
                  </a:lnTo>
                  <a:lnTo>
                    <a:pt x="993793" y="551087"/>
                  </a:lnTo>
                  <a:lnTo>
                    <a:pt x="1039564" y="545216"/>
                  </a:lnTo>
                  <a:lnTo>
                    <a:pt x="1086445" y="543222"/>
                  </a:lnTo>
                  <a:lnTo>
                    <a:pt x="145750" y="543222"/>
                  </a:lnTo>
                  <a:lnTo>
                    <a:pt x="119267" y="591411"/>
                  </a:lnTo>
                  <a:lnTo>
                    <a:pt x="99307" y="632394"/>
                  </a:lnTo>
                  <a:lnTo>
                    <a:pt x="81037" y="674313"/>
                  </a:lnTo>
                  <a:lnTo>
                    <a:pt x="64502" y="717126"/>
                  </a:lnTo>
                  <a:lnTo>
                    <a:pt x="49746" y="760786"/>
                  </a:lnTo>
                  <a:lnTo>
                    <a:pt x="36814" y="805251"/>
                  </a:lnTo>
                  <a:lnTo>
                    <a:pt x="25750" y="850476"/>
                  </a:lnTo>
                  <a:lnTo>
                    <a:pt x="16598" y="896416"/>
                  </a:lnTo>
                  <a:lnTo>
                    <a:pt x="9403" y="943027"/>
                  </a:lnTo>
                  <a:lnTo>
                    <a:pt x="4208" y="990265"/>
                  </a:lnTo>
                  <a:lnTo>
                    <a:pt x="1059" y="1038086"/>
                  </a:lnTo>
                  <a:lnTo>
                    <a:pt x="0" y="1086445"/>
                  </a:lnTo>
                  <a:lnTo>
                    <a:pt x="1027" y="1133325"/>
                  </a:lnTo>
                  <a:lnTo>
                    <a:pt x="4208" y="1182624"/>
                  </a:lnTo>
                  <a:lnTo>
                    <a:pt x="9403" y="1229862"/>
                  </a:lnTo>
                  <a:lnTo>
                    <a:pt x="16598" y="1276474"/>
                  </a:lnTo>
                  <a:lnTo>
                    <a:pt x="25750" y="1322414"/>
                  </a:lnTo>
                  <a:lnTo>
                    <a:pt x="33120" y="1352538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>
              <a:extLst>
                <a:ext uri="{FF2B5EF4-FFF2-40B4-BE49-F238E27FC236}">
                  <a16:creationId xmlns:a16="http://schemas.microsoft.com/office/drawing/2014/main" id="{D5392DB3-2465-1EA4-89C9-620898D9B1B9}"/>
                </a:ext>
              </a:extLst>
            </p:cNvPr>
            <p:cNvSpPr/>
            <p:nvPr/>
          </p:nvSpPr>
          <p:spPr>
            <a:xfrm>
              <a:off x="15126437" y="8934461"/>
              <a:ext cx="2171700" cy="1346200"/>
            </a:xfrm>
            <a:custGeom>
              <a:avLst/>
              <a:gdLst/>
              <a:ahLst/>
              <a:cxnLst/>
              <a:rect l="l" t="t" r="r" b="b"/>
              <a:pathLst>
                <a:path w="2171700" h="1346200">
                  <a:moveTo>
                    <a:pt x="848886" y="25400"/>
                  </a:moveTo>
                  <a:lnTo>
                    <a:pt x="1320824" y="25400"/>
                  </a:lnTo>
                  <a:lnTo>
                    <a:pt x="1228273" y="0"/>
                  </a:lnTo>
                  <a:lnTo>
                    <a:pt x="941438" y="0"/>
                  </a:lnTo>
                  <a:lnTo>
                    <a:pt x="848886" y="25400"/>
                  </a:lnTo>
                  <a:close/>
                </a:path>
                <a:path w="2171700" h="1346200">
                  <a:moveTo>
                    <a:pt x="2098380" y="1346200"/>
                  </a:moveTo>
                  <a:lnTo>
                    <a:pt x="2138180" y="1346200"/>
                  </a:lnTo>
                  <a:lnTo>
                    <a:pt x="2145550" y="1320800"/>
                  </a:lnTo>
                  <a:lnTo>
                    <a:pt x="2154702" y="1270000"/>
                  </a:lnTo>
                  <a:lnTo>
                    <a:pt x="2161897" y="1219200"/>
                  </a:lnTo>
                  <a:lnTo>
                    <a:pt x="2167092" y="1181100"/>
                  </a:lnTo>
                  <a:lnTo>
                    <a:pt x="2170241" y="1130300"/>
                  </a:lnTo>
                  <a:lnTo>
                    <a:pt x="2171300" y="1079500"/>
                  </a:lnTo>
                  <a:lnTo>
                    <a:pt x="2170241" y="1028700"/>
                  </a:lnTo>
                  <a:lnTo>
                    <a:pt x="2167092" y="977900"/>
                  </a:lnTo>
                  <a:lnTo>
                    <a:pt x="2161897" y="939800"/>
                  </a:lnTo>
                  <a:lnTo>
                    <a:pt x="2154702" y="889000"/>
                  </a:lnTo>
                  <a:lnTo>
                    <a:pt x="2145550" y="838200"/>
                  </a:lnTo>
                  <a:lnTo>
                    <a:pt x="2134486" y="800100"/>
                  </a:lnTo>
                  <a:lnTo>
                    <a:pt x="2121554" y="749300"/>
                  </a:lnTo>
                  <a:lnTo>
                    <a:pt x="2106798" y="711200"/>
                  </a:lnTo>
                  <a:lnTo>
                    <a:pt x="2090263" y="673100"/>
                  </a:lnTo>
                  <a:lnTo>
                    <a:pt x="2071993" y="622300"/>
                  </a:lnTo>
                  <a:lnTo>
                    <a:pt x="2052032" y="584200"/>
                  </a:lnTo>
                  <a:lnTo>
                    <a:pt x="2030426" y="546100"/>
                  </a:lnTo>
                  <a:lnTo>
                    <a:pt x="2007217" y="508000"/>
                  </a:lnTo>
                  <a:lnTo>
                    <a:pt x="1982450" y="469900"/>
                  </a:lnTo>
                  <a:lnTo>
                    <a:pt x="1956170" y="431800"/>
                  </a:lnTo>
                  <a:lnTo>
                    <a:pt x="1928421" y="393700"/>
                  </a:lnTo>
                  <a:lnTo>
                    <a:pt x="1899248" y="355600"/>
                  </a:lnTo>
                  <a:lnTo>
                    <a:pt x="1868694" y="330200"/>
                  </a:lnTo>
                  <a:lnTo>
                    <a:pt x="1836804" y="292100"/>
                  </a:lnTo>
                  <a:lnTo>
                    <a:pt x="1803622" y="266700"/>
                  </a:lnTo>
                  <a:lnTo>
                    <a:pt x="1769193" y="241300"/>
                  </a:lnTo>
                  <a:lnTo>
                    <a:pt x="1733561" y="203200"/>
                  </a:lnTo>
                  <a:lnTo>
                    <a:pt x="1696770" y="177800"/>
                  </a:lnTo>
                  <a:lnTo>
                    <a:pt x="1658865" y="152400"/>
                  </a:lnTo>
                  <a:lnTo>
                    <a:pt x="1619890" y="139700"/>
                  </a:lnTo>
                  <a:lnTo>
                    <a:pt x="1579889" y="114300"/>
                  </a:lnTo>
                  <a:lnTo>
                    <a:pt x="1538906" y="88900"/>
                  </a:lnTo>
                  <a:lnTo>
                    <a:pt x="1454174" y="63500"/>
                  </a:lnTo>
                  <a:lnTo>
                    <a:pt x="1410514" y="38100"/>
                  </a:lnTo>
                  <a:lnTo>
                    <a:pt x="1366049" y="25400"/>
                  </a:lnTo>
                  <a:lnTo>
                    <a:pt x="803661" y="25400"/>
                  </a:lnTo>
                  <a:lnTo>
                    <a:pt x="759197" y="38100"/>
                  </a:lnTo>
                  <a:lnTo>
                    <a:pt x="1226938" y="38100"/>
                  </a:lnTo>
                  <a:lnTo>
                    <a:pt x="1318529" y="63500"/>
                  </a:lnTo>
                  <a:lnTo>
                    <a:pt x="1363245" y="63500"/>
                  </a:lnTo>
                  <a:lnTo>
                    <a:pt x="1407180" y="88900"/>
                  </a:lnTo>
                  <a:lnTo>
                    <a:pt x="1533836" y="127000"/>
                  </a:lnTo>
                  <a:lnTo>
                    <a:pt x="1574182" y="152400"/>
                  </a:lnTo>
                  <a:lnTo>
                    <a:pt x="1613515" y="177800"/>
                  </a:lnTo>
                  <a:lnTo>
                    <a:pt x="1651789" y="203200"/>
                  </a:lnTo>
                  <a:lnTo>
                    <a:pt x="1688956" y="228600"/>
                  </a:lnTo>
                  <a:lnTo>
                    <a:pt x="1724970" y="254000"/>
                  </a:lnTo>
                  <a:lnTo>
                    <a:pt x="1759786" y="279400"/>
                  </a:lnTo>
                  <a:lnTo>
                    <a:pt x="1793356" y="304800"/>
                  </a:lnTo>
                  <a:lnTo>
                    <a:pt x="1825633" y="342900"/>
                  </a:lnTo>
                  <a:lnTo>
                    <a:pt x="1856573" y="368300"/>
                  </a:lnTo>
                  <a:lnTo>
                    <a:pt x="1886127" y="406400"/>
                  </a:lnTo>
                  <a:lnTo>
                    <a:pt x="1914250" y="444500"/>
                  </a:lnTo>
                  <a:lnTo>
                    <a:pt x="1940896" y="469900"/>
                  </a:lnTo>
                  <a:lnTo>
                    <a:pt x="1966017" y="508000"/>
                  </a:lnTo>
                  <a:lnTo>
                    <a:pt x="1989567" y="546100"/>
                  </a:lnTo>
                  <a:lnTo>
                    <a:pt x="2011500" y="596900"/>
                  </a:lnTo>
                  <a:lnTo>
                    <a:pt x="2031770" y="635000"/>
                  </a:lnTo>
                  <a:lnTo>
                    <a:pt x="2050330" y="673100"/>
                  </a:lnTo>
                  <a:lnTo>
                    <a:pt x="2067133" y="711200"/>
                  </a:lnTo>
                  <a:lnTo>
                    <a:pt x="2082133" y="762000"/>
                  </a:lnTo>
                  <a:lnTo>
                    <a:pt x="2095284" y="800100"/>
                  </a:lnTo>
                  <a:lnTo>
                    <a:pt x="2106540" y="850900"/>
                  </a:lnTo>
                  <a:lnTo>
                    <a:pt x="2115852" y="889000"/>
                  </a:lnTo>
                  <a:lnTo>
                    <a:pt x="2123177" y="939800"/>
                  </a:lnTo>
                  <a:lnTo>
                    <a:pt x="2128466" y="990600"/>
                  </a:lnTo>
                  <a:lnTo>
                    <a:pt x="2131673" y="1028700"/>
                  </a:lnTo>
                  <a:lnTo>
                    <a:pt x="2132753" y="1079500"/>
                  </a:lnTo>
                  <a:lnTo>
                    <a:pt x="2131673" y="1130300"/>
                  </a:lnTo>
                  <a:lnTo>
                    <a:pt x="2128466" y="1181100"/>
                  </a:lnTo>
                  <a:lnTo>
                    <a:pt x="2123177" y="1219200"/>
                  </a:lnTo>
                  <a:lnTo>
                    <a:pt x="2115852" y="1270000"/>
                  </a:lnTo>
                  <a:lnTo>
                    <a:pt x="2106540" y="1308100"/>
                  </a:lnTo>
                  <a:lnTo>
                    <a:pt x="2098380" y="1346200"/>
                  </a:lnTo>
                  <a:close/>
                </a:path>
                <a:path w="2171700" h="1346200">
                  <a:moveTo>
                    <a:pt x="31530" y="1346200"/>
                  </a:moveTo>
                  <a:lnTo>
                    <a:pt x="71330" y="1346200"/>
                  </a:lnTo>
                  <a:lnTo>
                    <a:pt x="63170" y="1308100"/>
                  </a:lnTo>
                  <a:lnTo>
                    <a:pt x="53858" y="1270000"/>
                  </a:lnTo>
                  <a:lnTo>
                    <a:pt x="46533" y="1219200"/>
                  </a:lnTo>
                  <a:lnTo>
                    <a:pt x="41244" y="1181100"/>
                  </a:lnTo>
                  <a:lnTo>
                    <a:pt x="38037" y="1130300"/>
                  </a:lnTo>
                  <a:lnTo>
                    <a:pt x="36957" y="1079500"/>
                  </a:lnTo>
                  <a:lnTo>
                    <a:pt x="38037" y="1028700"/>
                  </a:lnTo>
                  <a:lnTo>
                    <a:pt x="41244" y="990600"/>
                  </a:lnTo>
                  <a:lnTo>
                    <a:pt x="46533" y="939800"/>
                  </a:lnTo>
                  <a:lnTo>
                    <a:pt x="53858" y="889000"/>
                  </a:lnTo>
                  <a:lnTo>
                    <a:pt x="63170" y="850900"/>
                  </a:lnTo>
                  <a:lnTo>
                    <a:pt x="74426" y="800100"/>
                  </a:lnTo>
                  <a:lnTo>
                    <a:pt x="87577" y="762000"/>
                  </a:lnTo>
                  <a:lnTo>
                    <a:pt x="102577" y="711200"/>
                  </a:lnTo>
                  <a:lnTo>
                    <a:pt x="119380" y="673100"/>
                  </a:lnTo>
                  <a:lnTo>
                    <a:pt x="137940" y="635000"/>
                  </a:lnTo>
                  <a:lnTo>
                    <a:pt x="158210" y="596900"/>
                  </a:lnTo>
                  <a:lnTo>
                    <a:pt x="180143" y="546100"/>
                  </a:lnTo>
                  <a:lnTo>
                    <a:pt x="203693" y="508000"/>
                  </a:lnTo>
                  <a:lnTo>
                    <a:pt x="228814" y="469900"/>
                  </a:lnTo>
                  <a:lnTo>
                    <a:pt x="255460" y="444500"/>
                  </a:lnTo>
                  <a:lnTo>
                    <a:pt x="283583" y="406400"/>
                  </a:lnTo>
                  <a:lnTo>
                    <a:pt x="313137" y="368300"/>
                  </a:lnTo>
                  <a:lnTo>
                    <a:pt x="344077" y="342900"/>
                  </a:lnTo>
                  <a:lnTo>
                    <a:pt x="376354" y="304800"/>
                  </a:lnTo>
                  <a:lnTo>
                    <a:pt x="409924" y="279400"/>
                  </a:lnTo>
                  <a:lnTo>
                    <a:pt x="444740" y="254000"/>
                  </a:lnTo>
                  <a:lnTo>
                    <a:pt x="480754" y="228600"/>
                  </a:lnTo>
                  <a:lnTo>
                    <a:pt x="517921" y="203200"/>
                  </a:lnTo>
                  <a:lnTo>
                    <a:pt x="556195" y="177800"/>
                  </a:lnTo>
                  <a:lnTo>
                    <a:pt x="595528" y="152400"/>
                  </a:lnTo>
                  <a:lnTo>
                    <a:pt x="635874" y="127000"/>
                  </a:lnTo>
                  <a:lnTo>
                    <a:pt x="762530" y="88900"/>
                  </a:lnTo>
                  <a:lnTo>
                    <a:pt x="806465" y="63500"/>
                  </a:lnTo>
                  <a:lnTo>
                    <a:pt x="851181" y="63500"/>
                  </a:lnTo>
                  <a:lnTo>
                    <a:pt x="942772" y="38100"/>
                  </a:lnTo>
                  <a:lnTo>
                    <a:pt x="759197" y="38100"/>
                  </a:lnTo>
                  <a:lnTo>
                    <a:pt x="715536" y="63500"/>
                  </a:lnTo>
                  <a:lnTo>
                    <a:pt x="630804" y="88900"/>
                  </a:lnTo>
                  <a:lnTo>
                    <a:pt x="589821" y="114300"/>
                  </a:lnTo>
                  <a:lnTo>
                    <a:pt x="549820" y="139700"/>
                  </a:lnTo>
                  <a:lnTo>
                    <a:pt x="510845" y="152400"/>
                  </a:lnTo>
                  <a:lnTo>
                    <a:pt x="472940" y="177800"/>
                  </a:lnTo>
                  <a:lnTo>
                    <a:pt x="436149" y="203200"/>
                  </a:lnTo>
                  <a:lnTo>
                    <a:pt x="400517" y="241300"/>
                  </a:lnTo>
                  <a:lnTo>
                    <a:pt x="366088" y="266700"/>
                  </a:lnTo>
                  <a:lnTo>
                    <a:pt x="332906" y="292100"/>
                  </a:lnTo>
                  <a:lnTo>
                    <a:pt x="301016" y="330200"/>
                  </a:lnTo>
                  <a:lnTo>
                    <a:pt x="270462" y="355600"/>
                  </a:lnTo>
                  <a:lnTo>
                    <a:pt x="241289" y="393700"/>
                  </a:lnTo>
                  <a:lnTo>
                    <a:pt x="213540" y="431800"/>
                  </a:lnTo>
                  <a:lnTo>
                    <a:pt x="187260" y="469900"/>
                  </a:lnTo>
                  <a:lnTo>
                    <a:pt x="162493" y="508000"/>
                  </a:lnTo>
                  <a:lnTo>
                    <a:pt x="139284" y="546100"/>
                  </a:lnTo>
                  <a:lnTo>
                    <a:pt x="117678" y="584200"/>
                  </a:lnTo>
                  <a:lnTo>
                    <a:pt x="97717" y="622300"/>
                  </a:lnTo>
                  <a:lnTo>
                    <a:pt x="79447" y="673100"/>
                  </a:lnTo>
                  <a:lnTo>
                    <a:pt x="62912" y="711200"/>
                  </a:lnTo>
                  <a:lnTo>
                    <a:pt x="48156" y="749300"/>
                  </a:lnTo>
                  <a:lnTo>
                    <a:pt x="35224" y="800100"/>
                  </a:lnTo>
                  <a:lnTo>
                    <a:pt x="24160" y="838200"/>
                  </a:lnTo>
                  <a:lnTo>
                    <a:pt x="15008" y="889000"/>
                  </a:lnTo>
                  <a:lnTo>
                    <a:pt x="7813" y="939800"/>
                  </a:lnTo>
                  <a:lnTo>
                    <a:pt x="2618" y="977900"/>
                  </a:lnTo>
                  <a:lnTo>
                    <a:pt x="0" y="1028700"/>
                  </a:lnTo>
                  <a:lnTo>
                    <a:pt x="0" y="1130300"/>
                  </a:lnTo>
                  <a:lnTo>
                    <a:pt x="2618" y="1181100"/>
                  </a:lnTo>
                  <a:lnTo>
                    <a:pt x="7813" y="1219200"/>
                  </a:lnTo>
                  <a:lnTo>
                    <a:pt x="15008" y="1270000"/>
                  </a:lnTo>
                  <a:lnTo>
                    <a:pt x="24160" y="1320800"/>
                  </a:lnTo>
                  <a:lnTo>
                    <a:pt x="31530" y="1346200"/>
                  </a:lnTo>
                  <a:close/>
                </a:path>
                <a:path w="2171700" h="1346200">
                  <a:moveTo>
                    <a:pt x="1561200" y="1346200"/>
                  </a:moveTo>
                  <a:lnTo>
                    <a:pt x="1602098" y="1346200"/>
                  </a:lnTo>
                  <a:lnTo>
                    <a:pt x="1620841" y="1308100"/>
                  </a:lnTo>
                  <a:lnTo>
                    <a:pt x="1636921" y="1270000"/>
                  </a:lnTo>
                  <a:lnTo>
                    <a:pt x="1649690" y="1219200"/>
                  </a:lnTo>
                  <a:lnTo>
                    <a:pt x="1658998" y="1168400"/>
                  </a:lnTo>
                  <a:lnTo>
                    <a:pt x="1664693" y="1130300"/>
                  </a:lnTo>
                  <a:lnTo>
                    <a:pt x="1666625" y="1079500"/>
                  </a:lnTo>
                  <a:lnTo>
                    <a:pt x="1664697" y="1028700"/>
                  </a:lnTo>
                  <a:lnTo>
                    <a:pt x="1659014" y="990600"/>
                  </a:lnTo>
                  <a:lnTo>
                    <a:pt x="1649724" y="939800"/>
                  </a:lnTo>
                  <a:lnTo>
                    <a:pt x="1636978" y="901700"/>
                  </a:lnTo>
                  <a:lnTo>
                    <a:pt x="1620924" y="850900"/>
                  </a:lnTo>
                  <a:lnTo>
                    <a:pt x="1601712" y="812800"/>
                  </a:lnTo>
                  <a:lnTo>
                    <a:pt x="1579492" y="774700"/>
                  </a:lnTo>
                  <a:lnTo>
                    <a:pt x="1554413" y="736600"/>
                  </a:lnTo>
                  <a:lnTo>
                    <a:pt x="1526624" y="698500"/>
                  </a:lnTo>
                  <a:lnTo>
                    <a:pt x="1496275" y="673100"/>
                  </a:lnTo>
                  <a:lnTo>
                    <a:pt x="1463515" y="635000"/>
                  </a:lnTo>
                  <a:lnTo>
                    <a:pt x="1428494" y="609600"/>
                  </a:lnTo>
                  <a:lnTo>
                    <a:pt x="1391362" y="584200"/>
                  </a:lnTo>
                  <a:lnTo>
                    <a:pt x="1352266" y="558800"/>
                  </a:lnTo>
                  <a:lnTo>
                    <a:pt x="1311358" y="546100"/>
                  </a:lnTo>
                  <a:lnTo>
                    <a:pt x="1268787" y="533400"/>
                  </a:lnTo>
                  <a:lnTo>
                    <a:pt x="1224701" y="520700"/>
                  </a:lnTo>
                  <a:lnTo>
                    <a:pt x="1132586" y="495300"/>
                  </a:lnTo>
                  <a:lnTo>
                    <a:pt x="1037124" y="495300"/>
                  </a:lnTo>
                  <a:lnTo>
                    <a:pt x="945009" y="520700"/>
                  </a:lnTo>
                  <a:lnTo>
                    <a:pt x="900923" y="533400"/>
                  </a:lnTo>
                  <a:lnTo>
                    <a:pt x="1131651" y="533400"/>
                  </a:lnTo>
                  <a:lnTo>
                    <a:pt x="1221807" y="558800"/>
                  </a:lnTo>
                  <a:lnTo>
                    <a:pt x="1264837" y="571500"/>
                  </a:lnTo>
                  <a:lnTo>
                    <a:pt x="1306282" y="584200"/>
                  </a:lnTo>
                  <a:lnTo>
                    <a:pt x="1345979" y="609600"/>
                  </a:lnTo>
                  <a:lnTo>
                    <a:pt x="1383763" y="622300"/>
                  </a:lnTo>
                  <a:lnTo>
                    <a:pt x="1419469" y="647700"/>
                  </a:lnTo>
                  <a:lnTo>
                    <a:pt x="1452933" y="685800"/>
                  </a:lnTo>
                  <a:lnTo>
                    <a:pt x="1483991" y="711200"/>
                  </a:lnTo>
                  <a:lnTo>
                    <a:pt x="1512477" y="749300"/>
                  </a:lnTo>
                  <a:lnTo>
                    <a:pt x="1538228" y="774700"/>
                  </a:lnTo>
                  <a:lnTo>
                    <a:pt x="1561079" y="812800"/>
                  </a:lnTo>
                  <a:lnTo>
                    <a:pt x="1580866" y="863600"/>
                  </a:lnTo>
                  <a:lnTo>
                    <a:pt x="1597423" y="901700"/>
                  </a:lnTo>
                  <a:lnTo>
                    <a:pt x="1610588" y="939800"/>
                  </a:lnTo>
                  <a:lnTo>
                    <a:pt x="1620195" y="990600"/>
                  </a:lnTo>
                  <a:lnTo>
                    <a:pt x="1626080" y="1028700"/>
                  </a:lnTo>
                  <a:lnTo>
                    <a:pt x="1628078" y="1079500"/>
                  </a:lnTo>
                  <a:lnTo>
                    <a:pt x="1626084" y="1130300"/>
                  </a:lnTo>
                  <a:lnTo>
                    <a:pt x="1620213" y="1168400"/>
                  </a:lnTo>
                  <a:lnTo>
                    <a:pt x="1610625" y="1219200"/>
                  </a:lnTo>
                  <a:lnTo>
                    <a:pt x="1597486" y="1257300"/>
                  </a:lnTo>
                  <a:lnTo>
                    <a:pt x="1580956" y="1308100"/>
                  </a:lnTo>
                  <a:lnTo>
                    <a:pt x="1561200" y="1346200"/>
                  </a:lnTo>
                  <a:close/>
                </a:path>
                <a:path w="2171700" h="1346200">
                  <a:moveTo>
                    <a:pt x="567501" y="1346200"/>
                  </a:moveTo>
                  <a:lnTo>
                    <a:pt x="608510" y="1346200"/>
                  </a:lnTo>
                  <a:lnTo>
                    <a:pt x="588754" y="1308100"/>
                  </a:lnTo>
                  <a:lnTo>
                    <a:pt x="572224" y="1257300"/>
                  </a:lnTo>
                  <a:lnTo>
                    <a:pt x="559085" y="1219200"/>
                  </a:lnTo>
                  <a:lnTo>
                    <a:pt x="549498" y="1168400"/>
                  </a:lnTo>
                  <a:lnTo>
                    <a:pt x="543626" y="1130300"/>
                  </a:lnTo>
                  <a:lnTo>
                    <a:pt x="541632" y="1079500"/>
                  </a:lnTo>
                  <a:lnTo>
                    <a:pt x="543626" y="1028700"/>
                  </a:lnTo>
                  <a:lnTo>
                    <a:pt x="549498" y="990600"/>
                  </a:lnTo>
                  <a:lnTo>
                    <a:pt x="559085" y="939800"/>
                  </a:lnTo>
                  <a:lnTo>
                    <a:pt x="572224" y="901700"/>
                  </a:lnTo>
                  <a:lnTo>
                    <a:pt x="588754" y="863600"/>
                  </a:lnTo>
                  <a:lnTo>
                    <a:pt x="608510" y="812800"/>
                  </a:lnTo>
                  <a:lnTo>
                    <a:pt x="631330" y="774700"/>
                  </a:lnTo>
                  <a:lnTo>
                    <a:pt x="657051" y="749300"/>
                  </a:lnTo>
                  <a:lnTo>
                    <a:pt x="685509" y="711200"/>
                  </a:lnTo>
                  <a:lnTo>
                    <a:pt x="716544" y="685800"/>
                  </a:lnTo>
                  <a:lnTo>
                    <a:pt x="749990" y="647700"/>
                  </a:lnTo>
                  <a:lnTo>
                    <a:pt x="785686" y="622300"/>
                  </a:lnTo>
                  <a:lnTo>
                    <a:pt x="823468" y="609600"/>
                  </a:lnTo>
                  <a:lnTo>
                    <a:pt x="863174" y="584200"/>
                  </a:lnTo>
                  <a:lnTo>
                    <a:pt x="904640" y="571500"/>
                  </a:lnTo>
                  <a:lnTo>
                    <a:pt x="947704" y="558800"/>
                  </a:lnTo>
                  <a:lnTo>
                    <a:pt x="1037975" y="533400"/>
                  </a:lnTo>
                  <a:lnTo>
                    <a:pt x="900923" y="533400"/>
                  </a:lnTo>
                  <a:lnTo>
                    <a:pt x="858352" y="546100"/>
                  </a:lnTo>
                  <a:lnTo>
                    <a:pt x="817444" y="558800"/>
                  </a:lnTo>
                  <a:lnTo>
                    <a:pt x="778348" y="584200"/>
                  </a:lnTo>
                  <a:lnTo>
                    <a:pt x="741216" y="609600"/>
                  </a:lnTo>
                  <a:lnTo>
                    <a:pt x="706195" y="635000"/>
                  </a:lnTo>
                  <a:lnTo>
                    <a:pt x="673435" y="673100"/>
                  </a:lnTo>
                  <a:lnTo>
                    <a:pt x="643086" y="698500"/>
                  </a:lnTo>
                  <a:lnTo>
                    <a:pt x="615297" y="736600"/>
                  </a:lnTo>
                  <a:lnTo>
                    <a:pt x="590218" y="774700"/>
                  </a:lnTo>
                  <a:lnTo>
                    <a:pt x="567998" y="812800"/>
                  </a:lnTo>
                  <a:lnTo>
                    <a:pt x="548786" y="850900"/>
                  </a:lnTo>
                  <a:lnTo>
                    <a:pt x="532732" y="901700"/>
                  </a:lnTo>
                  <a:lnTo>
                    <a:pt x="519986" y="939800"/>
                  </a:lnTo>
                  <a:lnTo>
                    <a:pt x="510696" y="990600"/>
                  </a:lnTo>
                  <a:lnTo>
                    <a:pt x="505013" y="1028700"/>
                  </a:lnTo>
                  <a:lnTo>
                    <a:pt x="503085" y="1079500"/>
                  </a:lnTo>
                  <a:lnTo>
                    <a:pt x="505013" y="1130300"/>
                  </a:lnTo>
                  <a:lnTo>
                    <a:pt x="510696" y="1168400"/>
                  </a:lnTo>
                  <a:lnTo>
                    <a:pt x="519986" y="1219200"/>
                  </a:lnTo>
                  <a:lnTo>
                    <a:pt x="532732" y="1270000"/>
                  </a:lnTo>
                  <a:lnTo>
                    <a:pt x="548786" y="1308100"/>
                  </a:lnTo>
                  <a:lnTo>
                    <a:pt x="567501" y="1346200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708126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5BBE6-CDC9-A22D-0D91-1CD931F8D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D3F1525-2D34-4302-2C81-6B5DE2F5AA1D}"/>
              </a:ext>
            </a:extLst>
          </p:cNvPr>
          <p:cNvSpPr/>
          <p:nvPr/>
        </p:nvSpPr>
        <p:spPr>
          <a:xfrm>
            <a:off x="0" y="-3895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A52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CB820836-D1F0-4388-4C7A-93F3C60C26BE}"/>
              </a:ext>
            </a:extLst>
          </p:cNvPr>
          <p:cNvSpPr/>
          <p:nvPr/>
        </p:nvSpPr>
        <p:spPr>
          <a:xfrm>
            <a:off x="1546945" y="1510727"/>
            <a:ext cx="0" cy="2837180"/>
          </a:xfrm>
          <a:custGeom>
            <a:avLst/>
            <a:gdLst/>
            <a:ahLst/>
            <a:cxnLst/>
            <a:rect l="l" t="t" r="r" b="b"/>
            <a:pathLst>
              <a:path h="2837179">
                <a:moveTo>
                  <a:pt x="0" y="2836713"/>
                </a:moveTo>
                <a:lnTo>
                  <a:pt x="0" y="0"/>
                </a:lnTo>
              </a:path>
            </a:pathLst>
          </a:custGeom>
          <a:ln w="114299">
            <a:solidFill>
              <a:srgbClr val="BEC6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45F514F4-31A4-31F4-B285-A9403F06F363}"/>
              </a:ext>
            </a:extLst>
          </p:cNvPr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294B255A-1673-6C96-E104-56C0B55D49A8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D5CDAED1-25E3-9E20-77F2-D22232C0F464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>
            <a:extLst>
              <a:ext uri="{FF2B5EF4-FFF2-40B4-BE49-F238E27FC236}">
                <a16:creationId xmlns:a16="http://schemas.microsoft.com/office/drawing/2014/main" id="{78AE77D0-0012-ED2A-A7A0-67F5E92B8331}"/>
              </a:ext>
            </a:extLst>
          </p:cNvPr>
          <p:cNvGrpSpPr/>
          <p:nvPr/>
        </p:nvGrpSpPr>
        <p:grpSpPr>
          <a:xfrm>
            <a:off x="12243540" y="5143818"/>
            <a:ext cx="6044565" cy="5142865"/>
            <a:chOff x="12243540" y="5143818"/>
            <a:chExt cx="6044565" cy="5142865"/>
          </a:xfrm>
        </p:grpSpPr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CAC09AC8-2E93-A181-6428-37363ADAB9C7}"/>
                </a:ext>
              </a:extLst>
            </p:cNvPr>
            <p:cNvSpPr/>
            <p:nvPr/>
          </p:nvSpPr>
          <p:spPr>
            <a:xfrm>
              <a:off x="12243540" y="5894558"/>
              <a:ext cx="5057775" cy="4392295"/>
            </a:xfrm>
            <a:custGeom>
              <a:avLst/>
              <a:gdLst/>
              <a:ahLst/>
              <a:cxnLst/>
              <a:rect l="l" t="t" r="r" b="b"/>
              <a:pathLst>
                <a:path w="5057775" h="4392295">
                  <a:moveTo>
                    <a:pt x="0" y="4391869"/>
                  </a:moveTo>
                  <a:lnTo>
                    <a:pt x="1331685" y="4391869"/>
                  </a:lnTo>
                  <a:lnTo>
                    <a:pt x="5057712" y="665968"/>
                  </a:lnTo>
                  <a:lnTo>
                    <a:pt x="4391744" y="0"/>
                  </a:lnTo>
                  <a:lnTo>
                    <a:pt x="0" y="439186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A1682B26-DFD9-D918-E578-3A48C9F8B18C}"/>
                </a:ext>
              </a:extLst>
            </p:cNvPr>
            <p:cNvSpPr/>
            <p:nvPr/>
          </p:nvSpPr>
          <p:spPr>
            <a:xfrm>
              <a:off x="15150910" y="5143829"/>
              <a:ext cx="3137535" cy="4509135"/>
            </a:xfrm>
            <a:custGeom>
              <a:avLst/>
              <a:gdLst/>
              <a:ahLst/>
              <a:cxnLst/>
              <a:rect l="l" t="t" r="r" b="b"/>
              <a:pathLst>
                <a:path w="3137534" h="4509134">
                  <a:moveTo>
                    <a:pt x="3137027" y="1235341"/>
                  </a:moveTo>
                  <a:lnTo>
                    <a:pt x="529628" y="3842613"/>
                  </a:lnTo>
                  <a:lnTo>
                    <a:pt x="1195590" y="4508589"/>
                  </a:lnTo>
                  <a:lnTo>
                    <a:pt x="3137027" y="2567152"/>
                  </a:lnTo>
                  <a:lnTo>
                    <a:pt x="3137027" y="1235341"/>
                  </a:lnTo>
                  <a:close/>
                </a:path>
                <a:path w="3137534" h="4509134">
                  <a:moveTo>
                    <a:pt x="3137027" y="0"/>
                  </a:moveTo>
                  <a:lnTo>
                    <a:pt x="0" y="3137027"/>
                  </a:lnTo>
                  <a:lnTo>
                    <a:pt x="267512" y="3404552"/>
                  </a:lnTo>
                  <a:lnTo>
                    <a:pt x="3137027" y="535165"/>
                  </a:lnTo>
                  <a:lnTo>
                    <a:pt x="3137027" y="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7D0CDFB4-BDEC-76C7-9176-EE8D9EF49BD0}"/>
                </a:ext>
              </a:extLst>
            </p:cNvPr>
            <p:cNvSpPr/>
            <p:nvPr/>
          </p:nvSpPr>
          <p:spPr>
            <a:xfrm>
              <a:off x="16997007" y="8995493"/>
              <a:ext cx="1290955" cy="1290955"/>
            </a:xfrm>
            <a:custGeom>
              <a:avLst/>
              <a:gdLst/>
              <a:ahLst/>
              <a:cxnLst/>
              <a:rect l="l" t="t" r="r" b="b"/>
              <a:pathLst>
                <a:path w="1290955" h="1290954">
                  <a:moveTo>
                    <a:pt x="0" y="1290934"/>
                  </a:moveTo>
                  <a:lnTo>
                    <a:pt x="535164" y="1290934"/>
                  </a:lnTo>
                  <a:lnTo>
                    <a:pt x="1290934" y="535164"/>
                  </a:lnTo>
                  <a:lnTo>
                    <a:pt x="1290934" y="0"/>
                  </a:lnTo>
                  <a:lnTo>
                    <a:pt x="0" y="1290934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6F11DC69-A893-D03A-C6C1-D8DA7E532289}"/>
                </a:ext>
              </a:extLst>
            </p:cNvPr>
            <p:cNvSpPr/>
            <p:nvPr/>
          </p:nvSpPr>
          <p:spPr>
            <a:xfrm>
              <a:off x="13338772" y="7148270"/>
              <a:ext cx="4949190" cy="3138170"/>
            </a:xfrm>
            <a:custGeom>
              <a:avLst/>
              <a:gdLst/>
              <a:ahLst/>
              <a:cxnLst/>
              <a:rect l="l" t="t" r="r" b="b"/>
              <a:pathLst>
                <a:path w="4949190" h="3138170">
                  <a:moveTo>
                    <a:pt x="3804005" y="665962"/>
                  </a:moveTo>
                  <a:lnTo>
                    <a:pt x="3138030" y="0"/>
                  </a:lnTo>
                  <a:lnTo>
                    <a:pt x="0" y="3138170"/>
                  </a:lnTo>
                  <a:lnTo>
                    <a:pt x="1331683" y="3138170"/>
                  </a:lnTo>
                  <a:lnTo>
                    <a:pt x="3804005" y="665962"/>
                  </a:lnTo>
                  <a:close/>
                </a:path>
                <a:path w="4949190" h="3138170">
                  <a:moveTo>
                    <a:pt x="4949164" y="1032344"/>
                  </a:moveTo>
                  <a:lnTo>
                    <a:pt x="2843466" y="3138170"/>
                  </a:lnTo>
                  <a:lnTo>
                    <a:pt x="3839337" y="3138170"/>
                  </a:lnTo>
                  <a:lnTo>
                    <a:pt x="4949164" y="2028342"/>
                  </a:lnTo>
                  <a:lnTo>
                    <a:pt x="4949164" y="1032344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>
            <a:extLst>
              <a:ext uri="{FF2B5EF4-FFF2-40B4-BE49-F238E27FC236}">
                <a16:creationId xmlns:a16="http://schemas.microsoft.com/office/drawing/2014/main" id="{7339AA27-CEF7-87F5-C233-3A21340B865B}"/>
              </a:ext>
            </a:extLst>
          </p:cNvPr>
          <p:cNvGrpSpPr/>
          <p:nvPr/>
        </p:nvGrpSpPr>
        <p:grpSpPr>
          <a:xfrm>
            <a:off x="7260" y="16265"/>
            <a:ext cx="2966085" cy="2343150"/>
            <a:chOff x="7260" y="16265"/>
            <a:chExt cx="2966085" cy="2343150"/>
          </a:xfrm>
        </p:grpSpPr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C95DBAAF-1F2B-0BAC-221F-614B26FFF9CD}"/>
                </a:ext>
              </a:extLst>
            </p:cNvPr>
            <p:cNvSpPr/>
            <p:nvPr/>
          </p:nvSpPr>
          <p:spPr>
            <a:xfrm>
              <a:off x="7260" y="16265"/>
              <a:ext cx="2604770" cy="1755775"/>
            </a:xfrm>
            <a:custGeom>
              <a:avLst/>
              <a:gdLst/>
              <a:ahLst/>
              <a:cxnLst/>
              <a:rect l="l" t="t" r="r" b="b"/>
              <a:pathLst>
                <a:path w="2604770" h="1755775">
                  <a:moveTo>
                    <a:pt x="995816" y="1755602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2604387" y="0"/>
                  </a:lnTo>
                  <a:lnTo>
                    <a:pt x="995816" y="1755602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516593A9-65D4-DF95-3423-7ECF7239CC41}"/>
                </a:ext>
              </a:extLst>
            </p:cNvPr>
            <p:cNvSpPr/>
            <p:nvPr/>
          </p:nvSpPr>
          <p:spPr>
            <a:xfrm>
              <a:off x="7260" y="16265"/>
              <a:ext cx="1480185" cy="1751964"/>
            </a:xfrm>
            <a:custGeom>
              <a:avLst/>
              <a:gdLst/>
              <a:ahLst/>
              <a:cxnLst/>
              <a:rect l="l" t="t" r="r" b="b"/>
              <a:pathLst>
                <a:path w="1480185" h="1751964">
                  <a:moveTo>
                    <a:pt x="992646" y="1751945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385988" y="0"/>
                  </a:lnTo>
                  <a:lnTo>
                    <a:pt x="1479582" y="1220387"/>
                  </a:lnTo>
                  <a:lnTo>
                    <a:pt x="992646" y="1751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9D1F2089-9EEA-636B-C336-638436DAAFD2}"/>
                </a:ext>
              </a:extLst>
            </p:cNvPr>
            <p:cNvSpPr/>
            <p:nvPr/>
          </p:nvSpPr>
          <p:spPr>
            <a:xfrm>
              <a:off x="7260" y="16265"/>
              <a:ext cx="2966085" cy="2343150"/>
            </a:xfrm>
            <a:custGeom>
              <a:avLst/>
              <a:gdLst/>
              <a:ahLst/>
              <a:cxnLst/>
              <a:rect l="l" t="t" r="r" b="b"/>
              <a:pathLst>
                <a:path w="2966085" h="2343150">
                  <a:moveTo>
                    <a:pt x="818632" y="2343149"/>
                  </a:moveTo>
                  <a:lnTo>
                    <a:pt x="813101" y="2343149"/>
                  </a:lnTo>
                  <a:lnTo>
                    <a:pt x="0" y="1455930"/>
                  </a:lnTo>
                  <a:lnTo>
                    <a:pt x="0" y="1054580"/>
                  </a:lnTo>
                  <a:lnTo>
                    <a:pt x="815867" y="1944817"/>
                  </a:lnTo>
                  <a:lnTo>
                    <a:pt x="2604143" y="0"/>
                  </a:lnTo>
                  <a:lnTo>
                    <a:pt x="2965505" y="0"/>
                  </a:lnTo>
                  <a:lnTo>
                    <a:pt x="818632" y="2343149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>
            <a:extLst>
              <a:ext uri="{FF2B5EF4-FFF2-40B4-BE49-F238E27FC236}">
                <a16:creationId xmlns:a16="http://schemas.microsoft.com/office/drawing/2014/main" id="{68E64D1B-4DFE-30EB-383B-BC25101F2F4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649316" y="2324400"/>
            <a:ext cx="10873847" cy="10987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030"/>
              </a:lnSpc>
              <a:spcBef>
                <a:spcPts val="100"/>
              </a:spcBef>
            </a:pP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Pentingnya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Berpikir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Kritis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dalam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Keperawatan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endParaRPr sz="4400" b="1" spc="-10" dirty="0">
              <a:solidFill>
                <a:schemeClr val="bg1"/>
              </a:solidFill>
              <a:latin typeface="Bernard MT Condensed" panose="02050806060905020404" pitchFamily="18" charset="0"/>
              <a:cs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7A3702-D8D8-937F-6CC2-CF33BC89D653}"/>
              </a:ext>
            </a:extLst>
          </p:cNvPr>
          <p:cNvSpPr txBox="1"/>
          <p:nvPr/>
        </p:nvSpPr>
        <p:spPr>
          <a:xfrm>
            <a:off x="3366458" y="4347907"/>
            <a:ext cx="106680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kritis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sangat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penting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dalam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praktik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karena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mampu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membawa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berbagai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manfaat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signifikan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bagi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pasien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dan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tim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kesehatan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secara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keseluruhan</a:t>
            </a:r>
            <a:r>
              <a:rPr lang="en-ID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endParaRPr lang="en-ID" sz="3200" dirty="0">
              <a:solidFill>
                <a:schemeClr val="bg1"/>
              </a:solidFill>
              <a:latin typeface="Arial Rounded MT Bold" panose="020F0704030504030204" pitchFamily="34" charset="0"/>
              <a:cs typeface="Roboto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733776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8B014-0E5B-9755-E0A5-8A4B4B0E7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5881EA2-9140-2E2D-6738-DDF5116CCCAB}"/>
              </a:ext>
            </a:extLst>
          </p:cNvPr>
          <p:cNvSpPr/>
          <p:nvPr/>
        </p:nvSpPr>
        <p:spPr>
          <a:xfrm>
            <a:off x="0" y="-3895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A52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D864040D-252C-05EF-AB76-0178B0770689}"/>
              </a:ext>
            </a:extLst>
          </p:cNvPr>
          <p:cNvSpPr/>
          <p:nvPr/>
        </p:nvSpPr>
        <p:spPr>
          <a:xfrm>
            <a:off x="1546945" y="1510727"/>
            <a:ext cx="0" cy="2837180"/>
          </a:xfrm>
          <a:custGeom>
            <a:avLst/>
            <a:gdLst/>
            <a:ahLst/>
            <a:cxnLst/>
            <a:rect l="l" t="t" r="r" b="b"/>
            <a:pathLst>
              <a:path h="2837179">
                <a:moveTo>
                  <a:pt x="0" y="2836713"/>
                </a:moveTo>
                <a:lnTo>
                  <a:pt x="0" y="0"/>
                </a:lnTo>
              </a:path>
            </a:pathLst>
          </a:custGeom>
          <a:ln w="114299">
            <a:solidFill>
              <a:srgbClr val="BEC6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D5738B20-1D3A-078E-E4F5-3A7E207B1F27}"/>
              </a:ext>
            </a:extLst>
          </p:cNvPr>
          <p:cNvGrpSpPr/>
          <p:nvPr/>
        </p:nvGrpSpPr>
        <p:grpSpPr>
          <a:xfrm>
            <a:off x="14542828" y="935571"/>
            <a:ext cx="826769" cy="826769"/>
            <a:chOff x="14542828" y="935571"/>
            <a:chExt cx="826769" cy="826769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C8B7672C-5C27-0EFC-829C-6D63F0417F37}"/>
                </a:ext>
              </a:extLst>
            </p:cNvPr>
            <p:cNvSpPr/>
            <p:nvPr/>
          </p:nvSpPr>
          <p:spPr>
            <a:xfrm>
              <a:off x="14542828" y="935571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69">
                  <a:moveTo>
                    <a:pt x="413255" y="826511"/>
                  </a:moveTo>
                  <a:lnTo>
                    <a:pt x="365061" y="823731"/>
                  </a:lnTo>
                  <a:lnTo>
                    <a:pt x="318500" y="815597"/>
                  </a:lnTo>
                  <a:lnTo>
                    <a:pt x="273882" y="802419"/>
                  </a:lnTo>
                  <a:lnTo>
                    <a:pt x="231516" y="784507"/>
                  </a:lnTo>
                  <a:lnTo>
                    <a:pt x="191714" y="762172"/>
                  </a:lnTo>
                  <a:lnTo>
                    <a:pt x="154785" y="735723"/>
                  </a:lnTo>
                  <a:lnTo>
                    <a:pt x="121040" y="705471"/>
                  </a:lnTo>
                  <a:lnTo>
                    <a:pt x="90787" y="671726"/>
                  </a:lnTo>
                  <a:lnTo>
                    <a:pt x="64339" y="634797"/>
                  </a:lnTo>
                  <a:lnTo>
                    <a:pt x="42003" y="594995"/>
                  </a:lnTo>
                  <a:lnTo>
                    <a:pt x="24092" y="552629"/>
                  </a:lnTo>
                  <a:lnTo>
                    <a:pt x="10914" y="508011"/>
                  </a:lnTo>
                  <a:lnTo>
                    <a:pt x="2780" y="461450"/>
                  </a:lnTo>
                  <a:lnTo>
                    <a:pt x="0" y="413255"/>
                  </a:lnTo>
                  <a:lnTo>
                    <a:pt x="2780" y="365061"/>
                  </a:lnTo>
                  <a:lnTo>
                    <a:pt x="10914" y="318500"/>
                  </a:lnTo>
                  <a:lnTo>
                    <a:pt x="24092" y="273881"/>
                  </a:lnTo>
                  <a:lnTo>
                    <a:pt x="42003" y="231516"/>
                  </a:lnTo>
                  <a:lnTo>
                    <a:pt x="64339" y="191714"/>
                  </a:lnTo>
                  <a:lnTo>
                    <a:pt x="90787" y="154785"/>
                  </a:lnTo>
                  <a:lnTo>
                    <a:pt x="121040" y="121039"/>
                  </a:lnTo>
                  <a:lnTo>
                    <a:pt x="154785" y="90787"/>
                  </a:lnTo>
                  <a:lnTo>
                    <a:pt x="191714" y="64338"/>
                  </a:lnTo>
                  <a:lnTo>
                    <a:pt x="231516" y="42003"/>
                  </a:lnTo>
                  <a:lnTo>
                    <a:pt x="273882" y="24092"/>
                  </a:lnTo>
                  <a:lnTo>
                    <a:pt x="318500" y="10914"/>
                  </a:lnTo>
                  <a:lnTo>
                    <a:pt x="365061" y="2780"/>
                  </a:lnTo>
                  <a:lnTo>
                    <a:pt x="413255" y="0"/>
                  </a:lnTo>
                  <a:lnTo>
                    <a:pt x="461450" y="2780"/>
                  </a:lnTo>
                  <a:lnTo>
                    <a:pt x="508011" y="10914"/>
                  </a:lnTo>
                  <a:lnTo>
                    <a:pt x="552629" y="24092"/>
                  </a:lnTo>
                  <a:lnTo>
                    <a:pt x="594995" y="42003"/>
                  </a:lnTo>
                  <a:lnTo>
                    <a:pt x="634797" y="64338"/>
                  </a:lnTo>
                  <a:lnTo>
                    <a:pt x="671726" y="90787"/>
                  </a:lnTo>
                  <a:lnTo>
                    <a:pt x="705471" y="121039"/>
                  </a:lnTo>
                  <a:lnTo>
                    <a:pt x="735723" y="154785"/>
                  </a:lnTo>
                  <a:lnTo>
                    <a:pt x="762172" y="191714"/>
                  </a:lnTo>
                  <a:lnTo>
                    <a:pt x="784507" y="231516"/>
                  </a:lnTo>
                  <a:lnTo>
                    <a:pt x="802419" y="273881"/>
                  </a:lnTo>
                  <a:lnTo>
                    <a:pt x="815596" y="318500"/>
                  </a:lnTo>
                  <a:lnTo>
                    <a:pt x="823730" y="365061"/>
                  </a:lnTo>
                  <a:lnTo>
                    <a:pt x="826511" y="413255"/>
                  </a:lnTo>
                  <a:lnTo>
                    <a:pt x="823730" y="461450"/>
                  </a:lnTo>
                  <a:lnTo>
                    <a:pt x="815596" y="508011"/>
                  </a:lnTo>
                  <a:lnTo>
                    <a:pt x="802419" y="552629"/>
                  </a:lnTo>
                  <a:lnTo>
                    <a:pt x="784507" y="594995"/>
                  </a:lnTo>
                  <a:lnTo>
                    <a:pt x="762172" y="634797"/>
                  </a:lnTo>
                  <a:lnTo>
                    <a:pt x="735723" y="671726"/>
                  </a:lnTo>
                  <a:lnTo>
                    <a:pt x="705471" y="705471"/>
                  </a:lnTo>
                  <a:lnTo>
                    <a:pt x="671726" y="735723"/>
                  </a:lnTo>
                  <a:lnTo>
                    <a:pt x="634797" y="762172"/>
                  </a:lnTo>
                  <a:lnTo>
                    <a:pt x="594995" y="784507"/>
                  </a:lnTo>
                  <a:lnTo>
                    <a:pt x="552629" y="802419"/>
                  </a:lnTo>
                  <a:lnTo>
                    <a:pt x="508011" y="815597"/>
                  </a:lnTo>
                  <a:lnTo>
                    <a:pt x="461450" y="823731"/>
                  </a:lnTo>
                  <a:lnTo>
                    <a:pt x="413255" y="826511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B89ED567-15D5-87A1-CA18-9E207104009C}"/>
                </a:ext>
              </a:extLst>
            </p:cNvPr>
            <p:cNvSpPr/>
            <p:nvPr/>
          </p:nvSpPr>
          <p:spPr>
            <a:xfrm>
              <a:off x="14624749" y="1142783"/>
              <a:ext cx="662940" cy="409575"/>
            </a:xfrm>
            <a:custGeom>
              <a:avLst/>
              <a:gdLst/>
              <a:ahLst/>
              <a:cxnLst/>
              <a:rect l="l" t="t" r="r" b="b"/>
              <a:pathLst>
                <a:path w="662940" h="409575">
                  <a:moveTo>
                    <a:pt x="499579" y="198615"/>
                  </a:moveTo>
                  <a:lnTo>
                    <a:pt x="331279" y="261480"/>
                  </a:lnTo>
                  <a:lnTo>
                    <a:pt x="162979" y="198615"/>
                  </a:lnTo>
                  <a:lnTo>
                    <a:pt x="162979" y="264985"/>
                  </a:lnTo>
                  <a:lnTo>
                    <a:pt x="176085" y="303822"/>
                  </a:lnTo>
                  <a:lnTo>
                    <a:pt x="211823" y="335597"/>
                  </a:lnTo>
                  <a:lnTo>
                    <a:pt x="265468" y="357276"/>
                  </a:lnTo>
                  <a:lnTo>
                    <a:pt x="331279" y="365239"/>
                  </a:lnTo>
                  <a:lnTo>
                    <a:pt x="337286" y="365239"/>
                  </a:lnTo>
                  <a:lnTo>
                    <a:pt x="381889" y="360616"/>
                  </a:lnTo>
                  <a:lnTo>
                    <a:pt x="438785" y="342112"/>
                  </a:lnTo>
                  <a:lnTo>
                    <a:pt x="477494" y="314642"/>
                  </a:lnTo>
                  <a:lnTo>
                    <a:pt x="499579" y="264833"/>
                  </a:lnTo>
                  <a:lnTo>
                    <a:pt x="499579" y="198615"/>
                  </a:lnTo>
                  <a:close/>
                </a:path>
                <a:path w="662940" h="409575">
                  <a:moveTo>
                    <a:pt x="662546" y="123659"/>
                  </a:moveTo>
                  <a:lnTo>
                    <a:pt x="662368" y="123659"/>
                  </a:lnTo>
                  <a:lnTo>
                    <a:pt x="331241" y="0"/>
                  </a:lnTo>
                  <a:lnTo>
                    <a:pt x="0" y="123659"/>
                  </a:lnTo>
                  <a:lnTo>
                    <a:pt x="107518" y="163830"/>
                  </a:lnTo>
                  <a:lnTo>
                    <a:pt x="107518" y="205816"/>
                  </a:lnTo>
                  <a:lnTo>
                    <a:pt x="102641" y="208280"/>
                  </a:lnTo>
                  <a:lnTo>
                    <a:pt x="99301" y="213321"/>
                  </a:lnTo>
                  <a:lnTo>
                    <a:pt x="99301" y="223570"/>
                  </a:lnTo>
                  <a:lnTo>
                    <a:pt x="101219" y="227520"/>
                  </a:lnTo>
                  <a:lnTo>
                    <a:pt x="104254" y="230251"/>
                  </a:lnTo>
                  <a:lnTo>
                    <a:pt x="104254" y="260642"/>
                  </a:lnTo>
                  <a:lnTo>
                    <a:pt x="106680" y="260642"/>
                  </a:lnTo>
                  <a:lnTo>
                    <a:pt x="93078" y="399694"/>
                  </a:lnTo>
                  <a:lnTo>
                    <a:pt x="93065" y="400291"/>
                  </a:lnTo>
                  <a:lnTo>
                    <a:pt x="93141" y="400824"/>
                  </a:lnTo>
                  <a:lnTo>
                    <a:pt x="95364" y="405460"/>
                  </a:lnTo>
                  <a:lnTo>
                    <a:pt x="100342" y="409130"/>
                  </a:lnTo>
                  <a:lnTo>
                    <a:pt x="101511" y="409511"/>
                  </a:lnTo>
                  <a:lnTo>
                    <a:pt x="130568" y="409511"/>
                  </a:lnTo>
                  <a:lnTo>
                    <a:pt x="136156" y="405853"/>
                  </a:lnTo>
                  <a:lnTo>
                    <a:pt x="135356" y="399173"/>
                  </a:lnTo>
                  <a:lnTo>
                    <a:pt x="122021" y="260642"/>
                  </a:lnTo>
                  <a:lnTo>
                    <a:pt x="124231" y="260642"/>
                  </a:lnTo>
                  <a:lnTo>
                    <a:pt x="124231" y="230251"/>
                  </a:lnTo>
                  <a:lnTo>
                    <a:pt x="127279" y="227520"/>
                  </a:lnTo>
                  <a:lnTo>
                    <a:pt x="129197" y="223570"/>
                  </a:lnTo>
                  <a:lnTo>
                    <a:pt x="129197" y="216890"/>
                  </a:lnTo>
                  <a:lnTo>
                    <a:pt x="128689" y="214744"/>
                  </a:lnTo>
                  <a:lnTo>
                    <a:pt x="126326" y="209715"/>
                  </a:lnTo>
                  <a:lnTo>
                    <a:pt x="123812" y="207187"/>
                  </a:lnTo>
                  <a:lnTo>
                    <a:pt x="120713" y="205689"/>
                  </a:lnTo>
                  <a:lnTo>
                    <a:pt x="120713" y="168757"/>
                  </a:lnTo>
                  <a:lnTo>
                    <a:pt x="331279" y="247396"/>
                  </a:lnTo>
                  <a:lnTo>
                    <a:pt x="662546" y="12365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>
            <a:extLst>
              <a:ext uri="{FF2B5EF4-FFF2-40B4-BE49-F238E27FC236}">
                <a16:creationId xmlns:a16="http://schemas.microsoft.com/office/drawing/2014/main" id="{EDADAE8C-96DA-0153-AF6B-94616399FF13}"/>
              </a:ext>
            </a:extLst>
          </p:cNvPr>
          <p:cNvGrpSpPr/>
          <p:nvPr/>
        </p:nvGrpSpPr>
        <p:grpSpPr>
          <a:xfrm>
            <a:off x="12243540" y="5143818"/>
            <a:ext cx="6044565" cy="5142865"/>
            <a:chOff x="12243540" y="5143818"/>
            <a:chExt cx="6044565" cy="5142865"/>
          </a:xfrm>
        </p:grpSpPr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E7BAB155-40FA-0EA4-E861-632B196FD31F}"/>
                </a:ext>
              </a:extLst>
            </p:cNvPr>
            <p:cNvSpPr/>
            <p:nvPr/>
          </p:nvSpPr>
          <p:spPr>
            <a:xfrm>
              <a:off x="12243540" y="5894558"/>
              <a:ext cx="5057775" cy="4392295"/>
            </a:xfrm>
            <a:custGeom>
              <a:avLst/>
              <a:gdLst/>
              <a:ahLst/>
              <a:cxnLst/>
              <a:rect l="l" t="t" r="r" b="b"/>
              <a:pathLst>
                <a:path w="5057775" h="4392295">
                  <a:moveTo>
                    <a:pt x="0" y="4391869"/>
                  </a:moveTo>
                  <a:lnTo>
                    <a:pt x="1331685" y="4391869"/>
                  </a:lnTo>
                  <a:lnTo>
                    <a:pt x="5057712" y="665968"/>
                  </a:lnTo>
                  <a:lnTo>
                    <a:pt x="4391744" y="0"/>
                  </a:lnTo>
                  <a:lnTo>
                    <a:pt x="0" y="4391869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A4751466-4004-A260-DFB2-386E3A4CAE78}"/>
                </a:ext>
              </a:extLst>
            </p:cNvPr>
            <p:cNvSpPr/>
            <p:nvPr/>
          </p:nvSpPr>
          <p:spPr>
            <a:xfrm>
              <a:off x="15150910" y="5143829"/>
              <a:ext cx="3137535" cy="4509135"/>
            </a:xfrm>
            <a:custGeom>
              <a:avLst/>
              <a:gdLst/>
              <a:ahLst/>
              <a:cxnLst/>
              <a:rect l="l" t="t" r="r" b="b"/>
              <a:pathLst>
                <a:path w="3137534" h="4509134">
                  <a:moveTo>
                    <a:pt x="3137027" y="1235341"/>
                  </a:moveTo>
                  <a:lnTo>
                    <a:pt x="529628" y="3842613"/>
                  </a:lnTo>
                  <a:lnTo>
                    <a:pt x="1195590" y="4508589"/>
                  </a:lnTo>
                  <a:lnTo>
                    <a:pt x="3137027" y="2567152"/>
                  </a:lnTo>
                  <a:lnTo>
                    <a:pt x="3137027" y="1235341"/>
                  </a:lnTo>
                  <a:close/>
                </a:path>
                <a:path w="3137534" h="4509134">
                  <a:moveTo>
                    <a:pt x="3137027" y="0"/>
                  </a:moveTo>
                  <a:lnTo>
                    <a:pt x="0" y="3137027"/>
                  </a:lnTo>
                  <a:lnTo>
                    <a:pt x="267512" y="3404552"/>
                  </a:lnTo>
                  <a:lnTo>
                    <a:pt x="3137027" y="535165"/>
                  </a:lnTo>
                  <a:lnTo>
                    <a:pt x="3137027" y="0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6BC1A31-1F26-2223-E751-2A9F1D5B72CE}"/>
                </a:ext>
              </a:extLst>
            </p:cNvPr>
            <p:cNvSpPr/>
            <p:nvPr/>
          </p:nvSpPr>
          <p:spPr>
            <a:xfrm>
              <a:off x="16997007" y="8995493"/>
              <a:ext cx="1290955" cy="1290955"/>
            </a:xfrm>
            <a:custGeom>
              <a:avLst/>
              <a:gdLst/>
              <a:ahLst/>
              <a:cxnLst/>
              <a:rect l="l" t="t" r="r" b="b"/>
              <a:pathLst>
                <a:path w="1290955" h="1290954">
                  <a:moveTo>
                    <a:pt x="0" y="1290934"/>
                  </a:moveTo>
                  <a:lnTo>
                    <a:pt x="535164" y="1290934"/>
                  </a:lnTo>
                  <a:lnTo>
                    <a:pt x="1290934" y="535164"/>
                  </a:lnTo>
                  <a:lnTo>
                    <a:pt x="1290934" y="0"/>
                  </a:lnTo>
                  <a:lnTo>
                    <a:pt x="0" y="1290934"/>
                  </a:lnTo>
                  <a:close/>
                </a:path>
              </a:pathLst>
            </a:custGeom>
            <a:solidFill>
              <a:srgbClr val="4A52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9992FCF5-BF89-45C0-9B56-06DA07825B5D}"/>
                </a:ext>
              </a:extLst>
            </p:cNvPr>
            <p:cNvSpPr/>
            <p:nvPr/>
          </p:nvSpPr>
          <p:spPr>
            <a:xfrm>
              <a:off x="13338772" y="7148270"/>
              <a:ext cx="4949190" cy="3138170"/>
            </a:xfrm>
            <a:custGeom>
              <a:avLst/>
              <a:gdLst/>
              <a:ahLst/>
              <a:cxnLst/>
              <a:rect l="l" t="t" r="r" b="b"/>
              <a:pathLst>
                <a:path w="4949190" h="3138170">
                  <a:moveTo>
                    <a:pt x="3804005" y="665962"/>
                  </a:moveTo>
                  <a:lnTo>
                    <a:pt x="3138030" y="0"/>
                  </a:lnTo>
                  <a:lnTo>
                    <a:pt x="0" y="3138170"/>
                  </a:lnTo>
                  <a:lnTo>
                    <a:pt x="1331683" y="3138170"/>
                  </a:lnTo>
                  <a:lnTo>
                    <a:pt x="3804005" y="665962"/>
                  </a:lnTo>
                  <a:close/>
                </a:path>
                <a:path w="4949190" h="3138170">
                  <a:moveTo>
                    <a:pt x="4949164" y="1032344"/>
                  </a:moveTo>
                  <a:lnTo>
                    <a:pt x="2843466" y="3138170"/>
                  </a:lnTo>
                  <a:lnTo>
                    <a:pt x="3839337" y="3138170"/>
                  </a:lnTo>
                  <a:lnTo>
                    <a:pt x="4949164" y="2028342"/>
                  </a:lnTo>
                  <a:lnTo>
                    <a:pt x="4949164" y="1032344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>
            <a:extLst>
              <a:ext uri="{FF2B5EF4-FFF2-40B4-BE49-F238E27FC236}">
                <a16:creationId xmlns:a16="http://schemas.microsoft.com/office/drawing/2014/main" id="{18B9F4DB-7E2F-D556-1115-8BBCEDA26BCE}"/>
              </a:ext>
            </a:extLst>
          </p:cNvPr>
          <p:cNvGrpSpPr/>
          <p:nvPr/>
        </p:nvGrpSpPr>
        <p:grpSpPr>
          <a:xfrm>
            <a:off x="7260" y="16265"/>
            <a:ext cx="2966085" cy="2343150"/>
            <a:chOff x="7260" y="16265"/>
            <a:chExt cx="2966085" cy="2343150"/>
          </a:xfrm>
        </p:grpSpPr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4065D334-454B-823F-2961-49AF53DBA467}"/>
                </a:ext>
              </a:extLst>
            </p:cNvPr>
            <p:cNvSpPr/>
            <p:nvPr/>
          </p:nvSpPr>
          <p:spPr>
            <a:xfrm>
              <a:off x="7260" y="16265"/>
              <a:ext cx="2604770" cy="1755775"/>
            </a:xfrm>
            <a:custGeom>
              <a:avLst/>
              <a:gdLst/>
              <a:ahLst/>
              <a:cxnLst/>
              <a:rect l="l" t="t" r="r" b="b"/>
              <a:pathLst>
                <a:path w="2604770" h="1755775">
                  <a:moveTo>
                    <a:pt x="995816" y="1755602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2604387" y="0"/>
                  </a:lnTo>
                  <a:lnTo>
                    <a:pt x="995816" y="1755602"/>
                  </a:lnTo>
                  <a:close/>
                </a:path>
              </a:pathLst>
            </a:custGeom>
            <a:solidFill>
              <a:srgbClr val="BEC6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48EB7219-75CD-7770-F4F0-8B75C50B8BC1}"/>
                </a:ext>
              </a:extLst>
            </p:cNvPr>
            <p:cNvSpPr/>
            <p:nvPr/>
          </p:nvSpPr>
          <p:spPr>
            <a:xfrm>
              <a:off x="7260" y="16265"/>
              <a:ext cx="1480185" cy="1751964"/>
            </a:xfrm>
            <a:custGeom>
              <a:avLst/>
              <a:gdLst/>
              <a:ahLst/>
              <a:cxnLst/>
              <a:rect l="l" t="t" r="r" b="b"/>
              <a:pathLst>
                <a:path w="1480185" h="1751964">
                  <a:moveTo>
                    <a:pt x="992646" y="1751945"/>
                  </a:moveTo>
                  <a:lnTo>
                    <a:pt x="0" y="668835"/>
                  </a:lnTo>
                  <a:lnTo>
                    <a:pt x="0" y="0"/>
                  </a:lnTo>
                  <a:lnTo>
                    <a:pt x="385988" y="0"/>
                  </a:lnTo>
                  <a:lnTo>
                    <a:pt x="1479582" y="1220387"/>
                  </a:lnTo>
                  <a:lnTo>
                    <a:pt x="992646" y="1751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EBDF874F-1C1E-C77E-D7DF-71F11079E217}"/>
                </a:ext>
              </a:extLst>
            </p:cNvPr>
            <p:cNvSpPr/>
            <p:nvPr/>
          </p:nvSpPr>
          <p:spPr>
            <a:xfrm>
              <a:off x="7260" y="16265"/>
              <a:ext cx="2966085" cy="2343150"/>
            </a:xfrm>
            <a:custGeom>
              <a:avLst/>
              <a:gdLst/>
              <a:ahLst/>
              <a:cxnLst/>
              <a:rect l="l" t="t" r="r" b="b"/>
              <a:pathLst>
                <a:path w="2966085" h="2343150">
                  <a:moveTo>
                    <a:pt x="818632" y="2343149"/>
                  </a:moveTo>
                  <a:lnTo>
                    <a:pt x="813101" y="2343149"/>
                  </a:lnTo>
                  <a:lnTo>
                    <a:pt x="0" y="1455930"/>
                  </a:lnTo>
                  <a:lnTo>
                    <a:pt x="0" y="1054580"/>
                  </a:lnTo>
                  <a:lnTo>
                    <a:pt x="815867" y="1944817"/>
                  </a:lnTo>
                  <a:lnTo>
                    <a:pt x="2604143" y="0"/>
                  </a:lnTo>
                  <a:lnTo>
                    <a:pt x="2965505" y="0"/>
                  </a:lnTo>
                  <a:lnTo>
                    <a:pt x="818632" y="2343149"/>
                  </a:lnTo>
                  <a:close/>
                </a:path>
              </a:pathLst>
            </a:custGeom>
            <a:solidFill>
              <a:srgbClr val="292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>
            <a:extLst>
              <a:ext uri="{FF2B5EF4-FFF2-40B4-BE49-F238E27FC236}">
                <a16:creationId xmlns:a16="http://schemas.microsoft.com/office/drawing/2014/main" id="{0B7F7E64-9B8F-1925-EFDB-9BBA943FBAC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886986" y="673278"/>
            <a:ext cx="10873847" cy="10987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030"/>
              </a:lnSpc>
              <a:spcBef>
                <a:spcPts val="100"/>
              </a:spcBef>
            </a:pP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Pentingnya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Berpikir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Kritis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dalam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r>
              <a:rPr lang="en-ID" sz="4400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Keperawatan</a:t>
            </a:r>
            <a:r>
              <a:rPr lang="en-ID" sz="4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 </a:t>
            </a:r>
            <a:endParaRPr sz="4400" b="1" spc="-10" dirty="0">
              <a:solidFill>
                <a:schemeClr val="bg1"/>
              </a:solidFill>
              <a:latin typeface="Bernard MT Condensed" panose="02050806060905020404" pitchFamily="18" charset="0"/>
              <a:cs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E3B773D-A08B-351A-97F7-695D78709CF1}"/>
              </a:ext>
            </a:extLst>
          </p:cNvPr>
          <p:cNvSpPr txBox="1"/>
          <p:nvPr/>
        </p:nvSpPr>
        <p:spPr>
          <a:xfrm>
            <a:off x="2438400" y="2095500"/>
            <a:ext cx="1242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Berikut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beberapa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alasan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mengapa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kritis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menjadi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aspek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fundamental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dalam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: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DDAC5F-F866-64FD-6FEC-DFF44A2395D8}"/>
              </a:ext>
            </a:extLst>
          </p:cNvPr>
          <p:cNvSpPr txBox="1"/>
          <p:nvPr/>
        </p:nvSpPr>
        <p:spPr>
          <a:xfrm>
            <a:off x="2438400" y="3771900"/>
            <a:ext cx="12931183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D" sz="1800" dirty="0"/>
          </a:p>
          <a:p>
            <a:r>
              <a:rPr lang="en-ID" sz="28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1. </a:t>
            </a:r>
            <a:r>
              <a:rPr lang="en-ID" sz="2800" b="1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Menjamin</a:t>
            </a:r>
            <a:r>
              <a:rPr lang="en-ID" sz="28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b="1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Asuhan</a:t>
            </a:r>
            <a:r>
              <a:rPr lang="en-ID" sz="28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b="1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28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b="1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Berbasis</a:t>
            </a:r>
            <a:r>
              <a:rPr lang="en-ID" sz="28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 Bukti </a:t>
            </a:r>
            <a:endParaRPr lang="en-ID" sz="2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endParaRPr lang="en-ID" sz="2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Berpikir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kritis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memungkinkan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mengevaluasi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informasi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klinis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secara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objektif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mendalam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dan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kritis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Dengan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kemampuan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dapat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mengidentifikasi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informasi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relevan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dan valid,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serta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memastikan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bahwa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keputusan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klinis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diambil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didasarkan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pada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bukti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ilmiah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paling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mutakhir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Asuhan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berbasis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bukti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(evidence-based practice)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memastikan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bahwa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intervensi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diberikan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terbukti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efektif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secara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ilmiah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meningkatkan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hasil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perawatan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pasien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serta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meminimalkan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potensi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kesalahan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dalam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pelayanan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keperawatan</a:t>
            </a:r>
            <a:r>
              <a:rPr lang="en-ID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85227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</TotalTime>
  <Words>3083</Words>
  <Application>Microsoft Office PowerPoint</Application>
  <PresentationFormat>Custom</PresentationFormat>
  <Paragraphs>275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39</vt:i4>
      </vt:variant>
    </vt:vector>
  </HeadingPairs>
  <TitlesOfParts>
    <vt:vector size="52" baseType="lpstr">
      <vt:lpstr>Arial</vt:lpstr>
      <vt:lpstr>Arial MT</vt:lpstr>
      <vt:lpstr>Arial Rounded MT Bold</vt:lpstr>
      <vt:lpstr>Bernard MT Condensed</vt:lpstr>
      <vt:lpstr>Calibri</vt:lpstr>
      <vt:lpstr>Calibri Light</vt:lpstr>
      <vt:lpstr>Comic Sans MS</vt:lpstr>
      <vt:lpstr>Gill Sans MT</vt:lpstr>
      <vt:lpstr>Roboto</vt:lpstr>
      <vt:lpstr>Roboto Cn</vt:lpstr>
      <vt:lpstr>Office Theme</vt:lpstr>
      <vt:lpstr>Gallery</vt:lpstr>
      <vt:lpstr>1_Office Theme</vt:lpstr>
      <vt:lpstr>PowerPoint Presentation</vt:lpstr>
      <vt:lpstr>introduction</vt:lpstr>
      <vt:lpstr>Sub CPMK</vt:lpstr>
      <vt:lpstr>Konsep Berpikir Kritis dalam Keperawatan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Elemen-elemen Berpikir Kritis dalam Keperawatan </vt:lpstr>
      <vt:lpstr>Elemen-elemen Berpikir Kritis dalam Keperawatan </vt:lpstr>
      <vt:lpstr>Elemen-elemen Berpikir Kritis dalam Keperawatan </vt:lpstr>
      <vt:lpstr>PowerPoint Presentation</vt:lpstr>
      <vt:lpstr>Proses Pengambilan Keputusan dalam Keperawatan  (Clinical Decision Making)</vt:lpstr>
      <vt:lpstr>Proses Pengambilan Keputusan dalam Keperawatan</vt:lpstr>
      <vt:lpstr>Proses Pengambilan Keputusan dalam Keperawatan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Pemecahan masalah dalam situasi klinis </vt:lpstr>
      <vt:lpstr>Pemecahan masalah dalam situasi klinis</vt:lpstr>
      <vt:lpstr>Pemecahan masalah dalam situasi klinis </vt:lpstr>
      <vt:lpstr>Pemecahan masalah dalam situasi klinis </vt:lpstr>
      <vt:lpstr>Pemecahan masalah dalam situasi klinis </vt:lpstr>
      <vt:lpstr>Pemecahan masalah dalam situasi klinis </vt:lpstr>
      <vt:lpstr>Pemecahan masalah dalam situasi klinis </vt:lpstr>
      <vt:lpstr>Pemecahan masalah dalam situasi klinis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Desain tanpa judul</dc:title>
  <dc:creator>Yunarsih</dc:creator>
  <cp:keywords>DAHDXsTDpdo,BAGrJ-tFYPY,0</cp:keywords>
  <cp:lastModifiedBy>yunarsih .</cp:lastModifiedBy>
  <cp:revision>3</cp:revision>
  <dcterms:created xsi:type="dcterms:W3CDTF">2026-03-08T15:03:24Z</dcterms:created>
  <dcterms:modified xsi:type="dcterms:W3CDTF">2026-03-09T06:03:24Z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2026-03-08T00:00:00Z</vt:filetime>
  </property>
  <property fmtid="{D5CDD505-2E9C-101B-9397-08002B2CF9AE}" pid="3" name="Creator">
    <vt:lpwstr>Canva</vt:lpwstr>
  </property>
  <property fmtid="{D5CDD505-2E9C-101B-9397-08002B2CF9AE}" pid="4" name="LastSaved">
    <vt:filetime>2026-03-08T00:00:00Z</vt:filetime>
  </property>
  <property fmtid="{D5CDD505-2E9C-101B-9397-08002B2CF9AE}" pid="5" name="Producer">
    <vt:lpwstr>Canva</vt:lpwstr>
  </property>
</Properties>
</file>