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win alfianna" userId="5bff45e0b0b550ab" providerId="LiveId" clId="{E3BEA1E0-6FFE-469E-82EE-2B5FCF2E10A7}"/>
    <pc:docChg chg="undo custSel addSld modSld">
      <pc:chgData name="wiwin alfianna" userId="5bff45e0b0b550ab" providerId="LiveId" clId="{E3BEA1E0-6FFE-469E-82EE-2B5FCF2E10A7}" dt="2025-04-16T03:24:58.473" v="528" actId="122"/>
      <pc:docMkLst>
        <pc:docMk/>
      </pc:docMkLst>
      <pc:sldChg chg="addSp modSp new mod">
        <pc:chgData name="wiwin alfianna" userId="5bff45e0b0b550ab" providerId="LiveId" clId="{E3BEA1E0-6FFE-469E-82EE-2B5FCF2E10A7}" dt="2025-04-16T02:02:16.731" v="37" actId="113"/>
        <pc:sldMkLst>
          <pc:docMk/>
          <pc:sldMk cId="1438844601" sldId="260"/>
        </pc:sldMkLst>
        <pc:spChg chg="mod">
          <ac:chgData name="wiwin alfianna" userId="5bff45e0b0b550ab" providerId="LiveId" clId="{E3BEA1E0-6FFE-469E-82EE-2B5FCF2E10A7}" dt="2025-04-16T02:02:16.731" v="37" actId="113"/>
          <ac:spMkLst>
            <pc:docMk/>
            <pc:sldMk cId="1438844601" sldId="260"/>
            <ac:spMk id="2" creationId="{1C3D58A9-9BFD-4C56-9B24-08A6DDD764E5}"/>
          </ac:spMkLst>
        </pc:spChg>
        <pc:spChg chg="mod">
          <ac:chgData name="wiwin alfianna" userId="5bff45e0b0b550ab" providerId="LiveId" clId="{E3BEA1E0-6FFE-469E-82EE-2B5FCF2E10A7}" dt="2025-04-16T02:01:24.193" v="33" actId="27636"/>
          <ac:spMkLst>
            <pc:docMk/>
            <pc:sldMk cId="1438844601" sldId="260"/>
            <ac:spMk id="3" creationId="{3B58C292-AE3B-4689-80B9-55F9BE34FFE9}"/>
          </ac:spMkLst>
        </pc:spChg>
        <pc:picChg chg="add mod">
          <ac:chgData name="wiwin alfianna" userId="5bff45e0b0b550ab" providerId="LiveId" clId="{E3BEA1E0-6FFE-469E-82EE-2B5FCF2E10A7}" dt="2025-04-16T02:02:03.649" v="36" actId="14100"/>
          <ac:picMkLst>
            <pc:docMk/>
            <pc:sldMk cId="1438844601" sldId="260"/>
            <ac:picMk id="4098" creationId="{AE043C87-44CF-4384-9B97-4FDC41448849}"/>
          </ac:picMkLst>
        </pc:picChg>
      </pc:sldChg>
      <pc:sldChg chg="addSp delSp modSp new mod">
        <pc:chgData name="wiwin alfianna" userId="5bff45e0b0b550ab" providerId="LiveId" clId="{E3BEA1E0-6FFE-469E-82EE-2B5FCF2E10A7}" dt="2025-04-16T02:07:43.250" v="92" actId="1076"/>
        <pc:sldMkLst>
          <pc:docMk/>
          <pc:sldMk cId="2350887297" sldId="261"/>
        </pc:sldMkLst>
        <pc:spChg chg="mod">
          <ac:chgData name="wiwin alfianna" userId="5bff45e0b0b550ab" providerId="LiveId" clId="{E3BEA1E0-6FFE-469E-82EE-2B5FCF2E10A7}" dt="2025-04-16T02:04:25.130" v="52" actId="20577"/>
          <ac:spMkLst>
            <pc:docMk/>
            <pc:sldMk cId="2350887297" sldId="261"/>
            <ac:spMk id="2" creationId="{E67C8C7A-AE20-4485-9B9D-FC2535C7ADB8}"/>
          </ac:spMkLst>
        </pc:spChg>
        <pc:spChg chg="mod">
          <ac:chgData name="wiwin alfianna" userId="5bff45e0b0b550ab" providerId="LiveId" clId="{E3BEA1E0-6FFE-469E-82EE-2B5FCF2E10A7}" dt="2025-04-16T02:06:18.387" v="88" actId="27636"/>
          <ac:spMkLst>
            <pc:docMk/>
            <pc:sldMk cId="2350887297" sldId="261"/>
            <ac:spMk id="3" creationId="{14FC3741-13DD-49C0-873C-A935C7FEA772}"/>
          </ac:spMkLst>
        </pc:spChg>
        <pc:spChg chg="add del">
          <ac:chgData name="wiwin alfianna" userId="5bff45e0b0b550ab" providerId="LiveId" clId="{E3BEA1E0-6FFE-469E-82EE-2B5FCF2E10A7}" dt="2025-04-16T02:04:28.882" v="54"/>
          <ac:spMkLst>
            <pc:docMk/>
            <pc:sldMk cId="2350887297" sldId="261"/>
            <ac:spMk id="4" creationId="{810F2D56-824F-48CB-9069-8A61D59F3A27}"/>
          </ac:spMkLst>
        </pc:spChg>
        <pc:spChg chg="add del">
          <ac:chgData name="wiwin alfianna" userId="5bff45e0b0b550ab" providerId="LiveId" clId="{E3BEA1E0-6FFE-469E-82EE-2B5FCF2E10A7}" dt="2025-04-16T02:04:28.882" v="54"/>
          <ac:spMkLst>
            <pc:docMk/>
            <pc:sldMk cId="2350887297" sldId="261"/>
            <ac:spMk id="5" creationId="{254D8EF8-6099-4C9F-9BF4-FB11A35721F2}"/>
          </ac:spMkLst>
        </pc:spChg>
        <pc:spChg chg="add del">
          <ac:chgData name="wiwin alfianna" userId="5bff45e0b0b550ab" providerId="LiveId" clId="{E3BEA1E0-6FFE-469E-82EE-2B5FCF2E10A7}" dt="2025-04-16T02:04:28.882" v="54"/>
          <ac:spMkLst>
            <pc:docMk/>
            <pc:sldMk cId="2350887297" sldId="261"/>
            <ac:spMk id="6" creationId="{8A9DF0A4-B2D5-4BB4-BA92-96F793AC3EAB}"/>
          </ac:spMkLst>
        </pc:spChg>
        <pc:spChg chg="add del">
          <ac:chgData name="wiwin alfianna" userId="5bff45e0b0b550ab" providerId="LiveId" clId="{E3BEA1E0-6FFE-469E-82EE-2B5FCF2E10A7}" dt="2025-04-16T02:04:40.445" v="58"/>
          <ac:spMkLst>
            <pc:docMk/>
            <pc:sldMk cId="2350887297" sldId="261"/>
            <ac:spMk id="7" creationId="{F99DD6E3-5E54-46F6-92CD-23D8D1D913A9}"/>
          </ac:spMkLst>
        </pc:spChg>
        <pc:spChg chg="add del">
          <ac:chgData name="wiwin alfianna" userId="5bff45e0b0b550ab" providerId="LiveId" clId="{E3BEA1E0-6FFE-469E-82EE-2B5FCF2E10A7}" dt="2025-04-16T02:04:40.445" v="58"/>
          <ac:spMkLst>
            <pc:docMk/>
            <pc:sldMk cId="2350887297" sldId="261"/>
            <ac:spMk id="8" creationId="{5F38C1AD-8FC8-4CCF-A774-AE077CBC993A}"/>
          </ac:spMkLst>
        </pc:spChg>
        <pc:spChg chg="add del mod">
          <ac:chgData name="wiwin alfianna" userId="5bff45e0b0b550ab" providerId="LiveId" clId="{E3BEA1E0-6FFE-469E-82EE-2B5FCF2E10A7}" dt="2025-04-16T02:04:40.445" v="58"/>
          <ac:spMkLst>
            <pc:docMk/>
            <pc:sldMk cId="2350887297" sldId="261"/>
            <ac:spMk id="9" creationId="{2B9D4C02-2CFF-4AFF-B471-F2C08E71FE95}"/>
          </ac:spMkLst>
        </pc:spChg>
        <pc:picChg chg="add mod">
          <ac:chgData name="wiwin alfianna" userId="5bff45e0b0b550ab" providerId="LiveId" clId="{E3BEA1E0-6FFE-469E-82EE-2B5FCF2E10A7}" dt="2025-04-16T02:07:43.250" v="92" actId="1076"/>
          <ac:picMkLst>
            <pc:docMk/>
            <pc:sldMk cId="2350887297" sldId="261"/>
            <ac:picMk id="5128" creationId="{11D60F69-FCD8-4F52-960D-5E198FC7B225}"/>
          </ac:picMkLst>
        </pc:picChg>
      </pc:sldChg>
      <pc:sldChg chg="modSp new mod">
        <pc:chgData name="wiwin alfianna" userId="5bff45e0b0b550ab" providerId="LiveId" clId="{E3BEA1E0-6FFE-469E-82EE-2B5FCF2E10A7}" dt="2025-04-16T02:13:09.139" v="108" actId="20577"/>
        <pc:sldMkLst>
          <pc:docMk/>
          <pc:sldMk cId="1571080153" sldId="262"/>
        </pc:sldMkLst>
        <pc:spChg chg="mod">
          <ac:chgData name="wiwin alfianna" userId="5bff45e0b0b550ab" providerId="LiveId" clId="{E3BEA1E0-6FFE-469E-82EE-2B5FCF2E10A7}" dt="2025-04-16T02:11:19.574" v="98" actId="20577"/>
          <ac:spMkLst>
            <pc:docMk/>
            <pc:sldMk cId="1571080153" sldId="262"/>
            <ac:spMk id="2" creationId="{3C14AA18-57CE-4FF5-A5B4-F96388233A4B}"/>
          </ac:spMkLst>
        </pc:spChg>
        <pc:spChg chg="mod">
          <ac:chgData name="wiwin alfianna" userId="5bff45e0b0b550ab" providerId="LiveId" clId="{E3BEA1E0-6FFE-469E-82EE-2B5FCF2E10A7}" dt="2025-04-16T02:13:09.139" v="108" actId="20577"/>
          <ac:spMkLst>
            <pc:docMk/>
            <pc:sldMk cId="1571080153" sldId="262"/>
            <ac:spMk id="3" creationId="{9B66BE29-3CA5-4548-A6D1-EAD8F0A579D6}"/>
          </ac:spMkLst>
        </pc:spChg>
      </pc:sldChg>
      <pc:sldChg chg="addSp modSp new mod">
        <pc:chgData name="wiwin alfianna" userId="5bff45e0b0b550ab" providerId="LiveId" clId="{E3BEA1E0-6FFE-469E-82EE-2B5FCF2E10A7}" dt="2025-04-16T02:19:58.336" v="142" actId="1076"/>
        <pc:sldMkLst>
          <pc:docMk/>
          <pc:sldMk cId="2645444084" sldId="263"/>
        </pc:sldMkLst>
        <pc:spChg chg="mod">
          <ac:chgData name="wiwin alfianna" userId="5bff45e0b0b550ab" providerId="LiveId" clId="{E3BEA1E0-6FFE-469E-82EE-2B5FCF2E10A7}" dt="2025-04-16T02:14:31.634" v="120" actId="20577"/>
          <ac:spMkLst>
            <pc:docMk/>
            <pc:sldMk cId="2645444084" sldId="263"/>
            <ac:spMk id="2" creationId="{B023031C-F279-416E-9A42-F98CB7922A02}"/>
          </ac:spMkLst>
        </pc:spChg>
        <pc:spChg chg="mod">
          <ac:chgData name="wiwin alfianna" userId="5bff45e0b0b550ab" providerId="LiveId" clId="{E3BEA1E0-6FFE-469E-82EE-2B5FCF2E10A7}" dt="2025-04-16T02:16:07.037" v="130" actId="1076"/>
          <ac:spMkLst>
            <pc:docMk/>
            <pc:sldMk cId="2645444084" sldId="263"/>
            <ac:spMk id="3" creationId="{31111136-13F6-405D-9146-62591FA0FEE4}"/>
          </ac:spMkLst>
        </pc:spChg>
        <pc:spChg chg="add mod">
          <ac:chgData name="wiwin alfianna" userId="5bff45e0b0b550ab" providerId="LiveId" clId="{E3BEA1E0-6FFE-469E-82EE-2B5FCF2E10A7}" dt="2025-04-16T02:18:47.580" v="138" actId="1076"/>
          <ac:spMkLst>
            <pc:docMk/>
            <pc:sldMk cId="2645444084" sldId="263"/>
            <ac:spMk id="6" creationId="{4531F35D-FE62-491B-8C62-F17A37CCEE75}"/>
          </ac:spMkLst>
        </pc:spChg>
        <pc:picChg chg="add mod">
          <ac:chgData name="wiwin alfianna" userId="5bff45e0b0b550ab" providerId="LiveId" clId="{E3BEA1E0-6FFE-469E-82EE-2B5FCF2E10A7}" dt="2025-04-16T02:16:03.660" v="129" actId="14100"/>
          <ac:picMkLst>
            <pc:docMk/>
            <pc:sldMk cId="2645444084" sldId="263"/>
            <ac:picMk id="6146" creationId="{EBD63295-4833-430D-82E5-91445CE5DB72}"/>
          </ac:picMkLst>
        </pc:picChg>
        <pc:picChg chg="add mod">
          <ac:chgData name="wiwin alfianna" userId="5bff45e0b0b550ab" providerId="LiveId" clId="{E3BEA1E0-6FFE-469E-82EE-2B5FCF2E10A7}" dt="2025-04-16T02:18:44.409" v="137" actId="1076"/>
          <ac:picMkLst>
            <pc:docMk/>
            <pc:sldMk cId="2645444084" sldId="263"/>
            <ac:picMk id="6148" creationId="{3CF08003-62FA-45A4-A33B-35769BF83247}"/>
          </ac:picMkLst>
        </pc:picChg>
        <pc:picChg chg="add mod">
          <ac:chgData name="wiwin alfianna" userId="5bff45e0b0b550ab" providerId="LiveId" clId="{E3BEA1E0-6FFE-469E-82EE-2B5FCF2E10A7}" dt="2025-04-16T02:19:58.336" v="142" actId="1076"/>
          <ac:picMkLst>
            <pc:docMk/>
            <pc:sldMk cId="2645444084" sldId="263"/>
            <ac:picMk id="6150" creationId="{81F27DB8-C05C-41F9-8604-BA69FE124907}"/>
          </ac:picMkLst>
        </pc:picChg>
      </pc:sldChg>
      <pc:sldChg chg="addSp delSp modSp new mod">
        <pc:chgData name="wiwin alfianna" userId="5bff45e0b0b550ab" providerId="LiveId" clId="{E3BEA1E0-6FFE-469E-82EE-2B5FCF2E10A7}" dt="2025-04-16T02:48:23.100" v="222" actId="1076"/>
        <pc:sldMkLst>
          <pc:docMk/>
          <pc:sldMk cId="3961584949" sldId="264"/>
        </pc:sldMkLst>
        <pc:spChg chg="mod">
          <ac:chgData name="wiwin alfianna" userId="5bff45e0b0b550ab" providerId="LiveId" clId="{E3BEA1E0-6FFE-469E-82EE-2B5FCF2E10A7}" dt="2025-04-16T02:42:39.603" v="179" actId="20577"/>
          <ac:spMkLst>
            <pc:docMk/>
            <pc:sldMk cId="3961584949" sldId="264"/>
            <ac:spMk id="2" creationId="{25842B33-44A3-45E1-B6DB-2D7ADD606C75}"/>
          </ac:spMkLst>
        </pc:spChg>
        <pc:spChg chg="mod">
          <ac:chgData name="wiwin alfianna" userId="5bff45e0b0b550ab" providerId="LiveId" clId="{E3BEA1E0-6FFE-469E-82EE-2B5FCF2E10A7}" dt="2025-04-16T02:48:21.168" v="221" actId="1076"/>
          <ac:spMkLst>
            <pc:docMk/>
            <pc:sldMk cId="3961584949" sldId="264"/>
            <ac:spMk id="3" creationId="{ECDC3BC8-B6EA-405A-BB80-1C0EB9C655A7}"/>
          </ac:spMkLst>
        </pc:spChg>
        <pc:spChg chg="add del mod">
          <ac:chgData name="wiwin alfianna" userId="5bff45e0b0b550ab" providerId="LiveId" clId="{E3BEA1E0-6FFE-469E-82EE-2B5FCF2E10A7}" dt="2025-04-16T02:45:36.467" v="189"/>
          <ac:spMkLst>
            <pc:docMk/>
            <pc:sldMk cId="3961584949" sldId="264"/>
            <ac:spMk id="4" creationId="{1924C7DE-652A-461E-86BC-2C8CB7CF7070}"/>
          </ac:spMkLst>
        </pc:spChg>
        <pc:spChg chg="add del mod">
          <ac:chgData name="wiwin alfianna" userId="5bff45e0b0b550ab" providerId="LiveId" clId="{E3BEA1E0-6FFE-469E-82EE-2B5FCF2E10A7}" dt="2025-04-16T02:45:36.467" v="189"/>
          <ac:spMkLst>
            <pc:docMk/>
            <pc:sldMk cId="3961584949" sldId="264"/>
            <ac:spMk id="5" creationId="{2248515F-98EA-4C56-8C6B-5A4A4BBB692E}"/>
          </ac:spMkLst>
        </pc:spChg>
        <pc:spChg chg="add del mod">
          <ac:chgData name="wiwin alfianna" userId="5bff45e0b0b550ab" providerId="LiveId" clId="{E3BEA1E0-6FFE-469E-82EE-2B5FCF2E10A7}" dt="2025-04-16T02:45:36.467" v="189"/>
          <ac:spMkLst>
            <pc:docMk/>
            <pc:sldMk cId="3961584949" sldId="264"/>
            <ac:spMk id="6" creationId="{59F6A608-F815-4FE1-910D-A59F36A7727F}"/>
          </ac:spMkLst>
        </pc:spChg>
        <pc:spChg chg="add del mod">
          <ac:chgData name="wiwin alfianna" userId="5bff45e0b0b550ab" providerId="LiveId" clId="{E3BEA1E0-6FFE-469E-82EE-2B5FCF2E10A7}" dt="2025-04-16T02:45:36.467" v="189"/>
          <ac:spMkLst>
            <pc:docMk/>
            <pc:sldMk cId="3961584949" sldId="264"/>
            <ac:spMk id="7" creationId="{D7DA4A81-8708-427A-97FE-2F4E008246E9}"/>
          </ac:spMkLst>
        </pc:spChg>
        <pc:spChg chg="add del mod">
          <ac:chgData name="wiwin alfianna" userId="5bff45e0b0b550ab" providerId="LiveId" clId="{E3BEA1E0-6FFE-469E-82EE-2B5FCF2E10A7}" dt="2025-04-16T02:45:36.467" v="189"/>
          <ac:spMkLst>
            <pc:docMk/>
            <pc:sldMk cId="3961584949" sldId="264"/>
            <ac:spMk id="8" creationId="{48E27291-E8F5-4843-A44E-1C08B1E4D74D}"/>
          </ac:spMkLst>
        </pc:spChg>
        <pc:spChg chg="add mod">
          <ac:chgData name="wiwin alfianna" userId="5bff45e0b0b550ab" providerId="LiveId" clId="{E3BEA1E0-6FFE-469E-82EE-2B5FCF2E10A7}" dt="2025-04-16T02:48:23.100" v="222" actId="1076"/>
          <ac:spMkLst>
            <pc:docMk/>
            <pc:sldMk cId="3961584949" sldId="264"/>
            <ac:spMk id="10" creationId="{F6FFBB00-4AA5-43F9-9FC9-AD7B3339152A}"/>
          </ac:spMkLst>
        </pc:spChg>
        <pc:picChg chg="add mod">
          <ac:chgData name="wiwin alfianna" userId="5bff45e0b0b550ab" providerId="LiveId" clId="{E3BEA1E0-6FFE-469E-82EE-2B5FCF2E10A7}" dt="2025-04-16T02:48:11.097" v="218" actId="167"/>
          <ac:picMkLst>
            <pc:docMk/>
            <pc:sldMk cId="3961584949" sldId="264"/>
            <ac:picMk id="7175" creationId="{CF1D4B82-DF93-4ECE-92D8-EA64CF4B84F6}"/>
          </ac:picMkLst>
        </pc:picChg>
      </pc:sldChg>
      <pc:sldChg chg="addSp delSp modSp new mod">
        <pc:chgData name="wiwin alfianna" userId="5bff45e0b0b550ab" providerId="LiveId" clId="{E3BEA1E0-6FFE-469E-82EE-2B5FCF2E10A7}" dt="2025-04-16T02:53:04.757" v="238" actId="14100"/>
        <pc:sldMkLst>
          <pc:docMk/>
          <pc:sldMk cId="1451151538" sldId="265"/>
        </pc:sldMkLst>
        <pc:spChg chg="del">
          <ac:chgData name="wiwin alfianna" userId="5bff45e0b0b550ab" providerId="LiveId" clId="{E3BEA1E0-6FFE-469E-82EE-2B5FCF2E10A7}" dt="2025-04-16T02:49:45.377" v="224"/>
          <ac:spMkLst>
            <pc:docMk/>
            <pc:sldMk cId="1451151538" sldId="265"/>
            <ac:spMk id="3" creationId="{84FEE98D-312A-49B3-B5DB-C1AA81F9A955}"/>
          </ac:spMkLst>
        </pc:spChg>
        <pc:spChg chg="add mod">
          <ac:chgData name="wiwin alfianna" userId="5bff45e0b0b550ab" providerId="LiveId" clId="{E3BEA1E0-6FFE-469E-82EE-2B5FCF2E10A7}" dt="2025-04-16T02:50:15.613" v="229" actId="1076"/>
          <ac:spMkLst>
            <pc:docMk/>
            <pc:sldMk cId="1451151538" sldId="265"/>
            <ac:spMk id="4" creationId="{6F84D74F-EF2F-45F6-9489-509C928FB0CD}"/>
          </ac:spMkLst>
        </pc:spChg>
        <pc:picChg chg="add mod">
          <ac:chgData name="wiwin alfianna" userId="5bff45e0b0b550ab" providerId="LiveId" clId="{E3BEA1E0-6FFE-469E-82EE-2B5FCF2E10A7}" dt="2025-04-16T02:52:01.768" v="234" actId="1076"/>
          <ac:picMkLst>
            <pc:docMk/>
            <pc:sldMk cId="1451151538" sldId="265"/>
            <ac:picMk id="8195" creationId="{58585B3A-E471-40B4-9018-5B2C5FDE7056}"/>
          </ac:picMkLst>
        </pc:picChg>
        <pc:picChg chg="add mod">
          <ac:chgData name="wiwin alfianna" userId="5bff45e0b0b550ab" providerId="LiveId" clId="{E3BEA1E0-6FFE-469E-82EE-2B5FCF2E10A7}" dt="2025-04-16T02:53:04.757" v="238" actId="14100"/>
          <ac:picMkLst>
            <pc:docMk/>
            <pc:sldMk cId="1451151538" sldId="265"/>
            <ac:picMk id="8197" creationId="{86524B88-C313-404F-864B-8CE036F4836C}"/>
          </ac:picMkLst>
        </pc:picChg>
      </pc:sldChg>
      <pc:sldChg chg="addSp modSp new mod">
        <pc:chgData name="wiwin alfianna" userId="5bff45e0b0b550ab" providerId="LiveId" clId="{E3BEA1E0-6FFE-469E-82EE-2B5FCF2E10A7}" dt="2025-04-16T02:57:07.874" v="265" actId="1076"/>
        <pc:sldMkLst>
          <pc:docMk/>
          <pc:sldMk cId="2647736574" sldId="266"/>
        </pc:sldMkLst>
        <pc:spChg chg="mod">
          <ac:chgData name="wiwin alfianna" userId="5bff45e0b0b550ab" providerId="LiveId" clId="{E3BEA1E0-6FFE-469E-82EE-2B5FCF2E10A7}" dt="2025-04-16T02:55:26.841" v="250" actId="20577"/>
          <ac:spMkLst>
            <pc:docMk/>
            <pc:sldMk cId="2647736574" sldId="266"/>
            <ac:spMk id="2" creationId="{5F4BD25D-FDAB-409A-B061-A9560E9F743C}"/>
          </ac:spMkLst>
        </pc:spChg>
        <pc:spChg chg="mod">
          <ac:chgData name="wiwin alfianna" userId="5bff45e0b0b550ab" providerId="LiveId" clId="{E3BEA1E0-6FFE-469E-82EE-2B5FCF2E10A7}" dt="2025-04-16T02:55:50.936" v="262" actId="20577"/>
          <ac:spMkLst>
            <pc:docMk/>
            <pc:sldMk cId="2647736574" sldId="266"/>
            <ac:spMk id="3" creationId="{3455CCEC-62C7-4C3B-89BA-5FC61E0542FC}"/>
          </ac:spMkLst>
        </pc:spChg>
        <pc:picChg chg="add mod">
          <ac:chgData name="wiwin alfianna" userId="5bff45e0b0b550ab" providerId="LiveId" clId="{E3BEA1E0-6FFE-469E-82EE-2B5FCF2E10A7}" dt="2025-04-16T02:57:07.874" v="265" actId="1076"/>
          <ac:picMkLst>
            <pc:docMk/>
            <pc:sldMk cId="2647736574" sldId="266"/>
            <ac:picMk id="9218" creationId="{837874BB-A791-4273-AE62-17538570BCEE}"/>
          </ac:picMkLst>
        </pc:picChg>
      </pc:sldChg>
      <pc:sldChg chg="addSp delSp modSp new mod">
        <pc:chgData name="wiwin alfianna" userId="5bff45e0b0b550ab" providerId="LiveId" clId="{E3BEA1E0-6FFE-469E-82EE-2B5FCF2E10A7}" dt="2025-04-16T03:04:22.601" v="294" actId="5793"/>
        <pc:sldMkLst>
          <pc:docMk/>
          <pc:sldMk cId="2773929338" sldId="267"/>
        </pc:sldMkLst>
        <pc:spChg chg="mod">
          <ac:chgData name="wiwin alfianna" userId="5bff45e0b0b550ab" providerId="LiveId" clId="{E3BEA1E0-6FFE-469E-82EE-2B5FCF2E10A7}" dt="2025-04-16T03:04:09.892" v="291" actId="20577"/>
          <ac:spMkLst>
            <pc:docMk/>
            <pc:sldMk cId="2773929338" sldId="267"/>
            <ac:spMk id="2" creationId="{C4C856FC-FEAF-4AC4-8276-C10F15639A5B}"/>
          </ac:spMkLst>
        </pc:spChg>
        <pc:spChg chg="del">
          <ac:chgData name="wiwin alfianna" userId="5bff45e0b0b550ab" providerId="LiveId" clId="{E3BEA1E0-6FFE-469E-82EE-2B5FCF2E10A7}" dt="2025-04-16T03:02:22.298" v="268"/>
          <ac:spMkLst>
            <pc:docMk/>
            <pc:sldMk cId="2773929338" sldId="267"/>
            <ac:spMk id="3" creationId="{F53080D4-377C-442A-9F2C-60CA9C1BD3C3}"/>
          </ac:spMkLst>
        </pc:spChg>
        <pc:spChg chg="add mod">
          <ac:chgData name="wiwin alfianna" userId="5bff45e0b0b550ab" providerId="LiveId" clId="{E3BEA1E0-6FFE-469E-82EE-2B5FCF2E10A7}" dt="2025-04-16T03:04:22.601" v="294" actId="5793"/>
          <ac:spMkLst>
            <pc:docMk/>
            <pc:sldMk cId="2773929338" sldId="267"/>
            <ac:spMk id="4" creationId="{BDF68AD3-F668-4761-BCEA-A5D0158B4050}"/>
          </ac:spMkLst>
        </pc:spChg>
        <pc:picChg chg="add mod">
          <ac:chgData name="wiwin alfianna" userId="5bff45e0b0b550ab" providerId="LiveId" clId="{E3BEA1E0-6FFE-469E-82EE-2B5FCF2E10A7}" dt="2025-04-16T03:04:15.679" v="292" actId="1076"/>
          <ac:picMkLst>
            <pc:docMk/>
            <pc:sldMk cId="2773929338" sldId="267"/>
            <ac:picMk id="10243" creationId="{0181FDAB-0B14-4F9D-A8D4-FBA9AB5051DB}"/>
          </ac:picMkLst>
        </pc:picChg>
      </pc:sldChg>
      <pc:sldChg chg="addSp delSp modSp new mod">
        <pc:chgData name="wiwin alfianna" userId="5bff45e0b0b550ab" providerId="LiveId" clId="{E3BEA1E0-6FFE-469E-82EE-2B5FCF2E10A7}" dt="2025-04-16T03:07:08.541" v="327" actId="14100"/>
        <pc:sldMkLst>
          <pc:docMk/>
          <pc:sldMk cId="3620037291" sldId="268"/>
        </pc:sldMkLst>
        <pc:spChg chg="mod">
          <ac:chgData name="wiwin alfianna" userId="5bff45e0b0b550ab" providerId="LiveId" clId="{E3BEA1E0-6FFE-469E-82EE-2B5FCF2E10A7}" dt="2025-04-16T03:05:49.119" v="320" actId="20577"/>
          <ac:spMkLst>
            <pc:docMk/>
            <pc:sldMk cId="3620037291" sldId="268"/>
            <ac:spMk id="2" creationId="{F3297435-E76A-4C32-B391-8D7BC4F96B55}"/>
          </ac:spMkLst>
        </pc:spChg>
        <pc:spChg chg="del">
          <ac:chgData name="wiwin alfianna" userId="5bff45e0b0b550ab" providerId="LiveId" clId="{E3BEA1E0-6FFE-469E-82EE-2B5FCF2E10A7}" dt="2025-04-16T03:06:15.714" v="321"/>
          <ac:spMkLst>
            <pc:docMk/>
            <pc:sldMk cId="3620037291" sldId="268"/>
            <ac:spMk id="3" creationId="{691FB309-0DFF-48C0-B8FF-4C8E5D450885}"/>
          </ac:spMkLst>
        </pc:spChg>
        <pc:spChg chg="add mod">
          <ac:chgData name="wiwin alfianna" userId="5bff45e0b0b550ab" providerId="LiveId" clId="{E3BEA1E0-6FFE-469E-82EE-2B5FCF2E10A7}" dt="2025-04-16T03:07:08.541" v="327" actId="14100"/>
          <ac:spMkLst>
            <pc:docMk/>
            <pc:sldMk cId="3620037291" sldId="268"/>
            <ac:spMk id="4" creationId="{D1164B65-D14D-4609-B20D-7E63789D623A}"/>
          </ac:spMkLst>
        </pc:spChg>
      </pc:sldChg>
      <pc:sldChg chg="modSp new mod">
        <pc:chgData name="wiwin alfianna" userId="5bff45e0b0b550ab" providerId="LiveId" clId="{E3BEA1E0-6FFE-469E-82EE-2B5FCF2E10A7}" dt="2025-04-16T03:07:37.925" v="361" actId="20577"/>
        <pc:sldMkLst>
          <pc:docMk/>
          <pc:sldMk cId="2825829417" sldId="269"/>
        </pc:sldMkLst>
        <pc:spChg chg="mod">
          <ac:chgData name="wiwin alfianna" userId="5bff45e0b0b550ab" providerId="LiveId" clId="{E3BEA1E0-6FFE-469E-82EE-2B5FCF2E10A7}" dt="2025-04-16T03:07:17.992" v="354" actId="20577"/>
          <ac:spMkLst>
            <pc:docMk/>
            <pc:sldMk cId="2825829417" sldId="269"/>
            <ac:spMk id="2" creationId="{45432DFA-2DA6-4599-AAE3-FE4EBFF7A45C}"/>
          </ac:spMkLst>
        </pc:spChg>
        <pc:spChg chg="mod">
          <ac:chgData name="wiwin alfianna" userId="5bff45e0b0b550ab" providerId="LiveId" clId="{E3BEA1E0-6FFE-469E-82EE-2B5FCF2E10A7}" dt="2025-04-16T03:07:37.925" v="361" actId="20577"/>
          <ac:spMkLst>
            <pc:docMk/>
            <pc:sldMk cId="2825829417" sldId="269"/>
            <ac:spMk id="3" creationId="{A95BDD8D-C801-459A-A6D6-99133851CD21}"/>
          </ac:spMkLst>
        </pc:spChg>
      </pc:sldChg>
      <pc:sldChg chg="addSp delSp modSp new mod">
        <pc:chgData name="wiwin alfianna" userId="5bff45e0b0b550ab" providerId="LiveId" clId="{E3BEA1E0-6FFE-469E-82EE-2B5FCF2E10A7}" dt="2025-04-16T03:10:18.945" v="377" actId="14100"/>
        <pc:sldMkLst>
          <pc:docMk/>
          <pc:sldMk cId="4266248123" sldId="270"/>
        </pc:sldMkLst>
        <pc:spChg chg="mod">
          <ac:chgData name="wiwin alfianna" userId="5bff45e0b0b550ab" providerId="LiveId" clId="{E3BEA1E0-6FFE-469E-82EE-2B5FCF2E10A7}" dt="2025-04-16T03:09:05.274" v="372" actId="20577"/>
          <ac:spMkLst>
            <pc:docMk/>
            <pc:sldMk cId="4266248123" sldId="270"/>
            <ac:spMk id="2" creationId="{297C3961-0B3E-4A24-97C5-03153EE580F9}"/>
          </ac:spMkLst>
        </pc:spChg>
        <pc:spChg chg="del">
          <ac:chgData name="wiwin alfianna" userId="5bff45e0b0b550ab" providerId="LiveId" clId="{E3BEA1E0-6FFE-469E-82EE-2B5FCF2E10A7}" dt="2025-04-16T03:09:27.093" v="373"/>
          <ac:spMkLst>
            <pc:docMk/>
            <pc:sldMk cId="4266248123" sldId="270"/>
            <ac:spMk id="3" creationId="{6DEEFFBB-A4C2-4579-8E12-23E54F8F1FE2}"/>
          </ac:spMkLst>
        </pc:spChg>
        <pc:spChg chg="add mod">
          <ac:chgData name="wiwin alfianna" userId="5bff45e0b0b550ab" providerId="LiveId" clId="{E3BEA1E0-6FFE-469E-82EE-2B5FCF2E10A7}" dt="2025-04-16T03:10:18.945" v="377" actId="14100"/>
          <ac:spMkLst>
            <pc:docMk/>
            <pc:sldMk cId="4266248123" sldId="270"/>
            <ac:spMk id="4" creationId="{25D04A3F-61E3-44DD-9DF7-D99FD5904068}"/>
          </ac:spMkLst>
        </pc:spChg>
      </pc:sldChg>
      <pc:sldChg chg="addSp delSp modSp new mod">
        <pc:chgData name="wiwin alfianna" userId="5bff45e0b0b550ab" providerId="LiveId" clId="{E3BEA1E0-6FFE-469E-82EE-2B5FCF2E10A7}" dt="2025-04-16T03:13:05.737" v="394" actId="20577"/>
        <pc:sldMkLst>
          <pc:docMk/>
          <pc:sldMk cId="1353650305" sldId="271"/>
        </pc:sldMkLst>
        <pc:spChg chg="mod">
          <ac:chgData name="wiwin alfianna" userId="5bff45e0b0b550ab" providerId="LiveId" clId="{E3BEA1E0-6FFE-469E-82EE-2B5FCF2E10A7}" dt="2025-04-16T03:13:05.737" v="394" actId="20577"/>
          <ac:spMkLst>
            <pc:docMk/>
            <pc:sldMk cId="1353650305" sldId="271"/>
            <ac:spMk id="2" creationId="{E16B74C4-FC45-42F9-8E68-3D193A2B2541}"/>
          </ac:spMkLst>
        </pc:spChg>
        <pc:spChg chg="del">
          <ac:chgData name="wiwin alfianna" userId="5bff45e0b0b550ab" providerId="LiveId" clId="{E3BEA1E0-6FFE-469E-82EE-2B5FCF2E10A7}" dt="2025-04-16T03:12:27.604" v="379"/>
          <ac:spMkLst>
            <pc:docMk/>
            <pc:sldMk cId="1353650305" sldId="271"/>
            <ac:spMk id="3" creationId="{ACCF2C8C-6FC9-467D-BAA3-110F4EA71891}"/>
          </ac:spMkLst>
        </pc:spChg>
        <pc:spChg chg="add mod">
          <ac:chgData name="wiwin alfianna" userId="5bff45e0b0b550ab" providerId="LiveId" clId="{E3BEA1E0-6FFE-469E-82EE-2B5FCF2E10A7}" dt="2025-04-16T03:12:59.464" v="386" actId="403"/>
          <ac:spMkLst>
            <pc:docMk/>
            <pc:sldMk cId="1353650305" sldId="271"/>
            <ac:spMk id="4" creationId="{0AA56403-C5A0-4655-9AB6-A02E9B8C2E60}"/>
          </ac:spMkLst>
        </pc:spChg>
      </pc:sldChg>
      <pc:sldChg chg="modSp new mod">
        <pc:chgData name="wiwin alfianna" userId="5bff45e0b0b550ab" providerId="LiveId" clId="{E3BEA1E0-6FFE-469E-82EE-2B5FCF2E10A7}" dt="2025-04-16T03:13:17.166" v="406" actId="27636"/>
        <pc:sldMkLst>
          <pc:docMk/>
          <pc:sldMk cId="1201796936" sldId="272"/>
        </pc:sldMkLst>
        <pc:spChg chg="mod">
          <ac:chgData name="wiwin alfianna" userId="5bff45e0b0b550ab" providerId="LiveId" clId="{E3BEA1E0-6FFE-469E-82EE-2B5FCF2E10A7}" dt="2025-04-16T03:13:14.800" v="403" actId="20577"/>
          <ac:spMkLst>
            <pc:docMk/>
            <pc:sldMk cId="1201796936" sldId="272"/>
            <ac:spMk id="2" creationId="{5C08A04E-0704-4181-98DC-5D098BFEB801}"/>
          </ac:spMkLst>
        </pc:spChg>
        <pc:spChg chg="mod">
          <ac:chgData name="wiwin alfianna" userId="5bff45e0b0b550ab" providerId="LiveId" clId="{E3BEA1E0-6FFE-469E-82EE-2B5FCF2E10A7}" dt="2025-04-16T03:13:17.166" v="406" actId="27636"/>
          <ac:spMkLst>
            <pc:docMk/>
            <pc:sldMk cId="1201796936" sldId="272"/>
            <ac:spMk id="3" creationId="{D7DD50ED-12B2-4788-9441-3652D07A55F0}"/>
          </ac:spMkLst>
        </pc:spChg>
      </pc:sldChg>
      <pc:sldChg chg="modSp new mod">
        <pc:chgData name="wiwin alfianna" userId="5bff45e0b0b550ab" providerId="LiveId" clId="{E3BEA1E0-6FFE-469E-82EE-2B5FCF2E10A7}" dt="2025-04-16T03:24:17.153" v="502" actId="20577"/>
        <pc:sldMkLst>
          <pc:docMk/>
          <pc:sldMk cId="3171665208" sldId="273"/>
        </pc:sldMkLst>
        <pc:spChg chg="mod">
          <ac:chgData name="wiwin alfianna" userId="5bff45e0b0b550ab" providerId="LiveId" clId="{E3BEA1E0-6FFE-469E-82EE-2B5FCF2E10A7}" dt="2025-04-16T03:24:17.153" v="502" actId="20577"/>
          <ac:spMkLst>
            <pc:docMk/>
            <pc:sldMk cId="3171665208" sldId="273"/>
            <ac:spMk id="2" creationId="{008D09C3-F6F7-4912-B8D8-FF81C2CD3920}"/>
          </ac:spMkLst>
        </pc:spChg>
        <pc:spChg chg="mod">
          <ac:chgData name="wiwin alfianna" userId="5bff45e0b0b550ab" providerId="LiveId" clId="{E3BEA1E0-6FFE-469E-82EE-2B5FCF2E10A7}" dt="2025-04-16T03:15:25.945" v="420" actId="403"/>
          <ac:spMkLst>
            <pc:docMk/>
            <pc:sldMk cId="3171665208" sldId="273"/>
            <ac:spMk id="3" creationId="{BA3FCFD3-7D66-44E6-8EE3-F8DB151B4C9F}"/>
          </ac:spMkLst>
        </pc:spChg>
      </pc:sldChg>
      <pc:sldChg chg="addSp delSp modSp new mod">
        <pc:chgData name="wiwin alfianna" userId="5bff45e0b0b550ab" providerId="LiveId" clId="{E3BEA1E0-6FFE-469E-82EE-2B5FCF2E10A7}" dt="2025-04-16T03:24:58.473" v="528" actId="122"/>
        <pc:sldMkLst>
          <pc:docMk/>
          <pc:sldMk cId="2974952905" sldId="274"/>
        </pc:sldMkLst>
        <pc:spChg chg="mod">
          <ac:chgData name="wiwin alfianna" userId="5bff45e0b0b550ab" providerId="LiveId" clId="{E3BEA1E0-6FFE-469E-82EE-2B5FCF2E10A7}" dt="2025-04-16T03:24:58.473" v="528" actId="122"/>
          <ac:spMkLst>
            <pc:docMk/>
            <pc:sldMk cId="2974952905" sldId="274"/>
            <ac:spMk id="2" creationId="{BDA1FFD8-AFDA-4F82-A8B9-862E4077C0B7}"/>
          </ac:spMkLst>
        </pc:spChg>
        <pc:spChg chg="del mod">
          <ac:chgData name="wiwin alfianna" userId="5bff45e0b0b550ab" providerId="LiveId" clId="{E3BEA1E0-6FFE-469E-82EE-2B5FCF2E10A7}" dt="2025-04-16T03:24:41.723" v="510"/>
          <ac:spMkLst>
            <pc:docMk/>
            <pc:sldMk cId="2974952905" sldId="274"/>
            <ac:spMk id="3" creationId="{004F6971-C33A-49AF-8A43-E407B1613101}"/>
          </ac:spMkLst>
        </pc:spChg>
        <pc:picChg chg="add mod">
          <ac:chgData name="wiwin alfianna" userId="5bff45e0b0b550ab" providerId="LiveId" clId="{E3BEA1E0-6FFE-469E-82EE-2B5FCF2E10A7}" dt="2025-04-16T03:24:41.723" v="510"/>
          <ac:picMkLst>
            <pc:docMk/>
            <pc:sldMk cId="2974952905" sldId="274"/>
            <ac:picMk id="14338" creationId="{D07551C4-13AD-42D3-89CC-CA00E6EC6434}"/>
          </ac:picMkLst>
        </pc:picChg>
      </pc:sldChg>
      <pc:sldChg chg="addSp modSp new mod">
        <pc:chgData name="wiwin alfianna" userId="5bff45e0b0b550ab" providerId="LiveId" clId="{E3BEA1E0-6FFE-469E-82EE-2B5FCF2E10A7}" dt="2025-04-16T03:23:51.253" v="469" actId="1076"/>
        <pc:sldMkLst>
          <pc:docMk/>
          <pc:sldMk cId="3907313969" sldId="275"/>
        </pc:sldMkLst>
        <pc:spChg chg="mod">
          <ac:chgData name="wiwin alfianna" userId="5bff45e0b0b550ab" providerId="LiveId" clId="{E3BEA1E0-6FFE-469E-82EE-2B5FCF2E10A7}" dt="2025-04-16T03:23:15.378" v="456" actId="20577"/>
          <ac:spMkLst>
            <pc:docMk/>
            <pc:sldMk cId="3907313969" sldId="275"/>
            <ac:spMk id="2" creationId="{27D0FE77-768B-40AB-B685-4429A6115502}"/>
          </ac:spMkLst>
        </pc:spChg>
        <pc:spChg chg="mod">
          <ac:chgData name="wiwin alfianna" userId="5bff45e0b0b550ab" providerId="LiveId" clId="{E3BEA1E0-6FFE-469E-82EE-2B5FCF2E10A7}" dt="2025-04-16T03:23:39.010" v="465" actId="27636"/>
          <ac:spMkLst>
            <pc:docMk/>
            <pc:sldMk cId="3907313969" sldId="275"/>
            <ac:spMk id="3" creationId="{9DDF838D-18CA-4F0B-88DB-B6F977F3A50E}"/>
          </ac:spMkLst>
        </pc:spChg>
        <pc:spChg chg="add mod">
          <ac:chgData name="wiwin alfianna" userId="5bff45e0b0b550ab" providerId="LiveId" clId="{E3BEA1E0-6FFE-469E-82EE-2B5FCF2E10A7}" dt="2025-04-16T03:23:51.253" v="469" actId="1076"/>
          <ac:spMkLst>
            <pc:docMk/>
            <pc:sldMk cId="3907313969" sldId="275"/>
            <ac:spMk id="5" creationId="{1AF116D0-F8E2-48C0-982C-B354B7380D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5CA76-7BA7-469F-82B2-968F3CAB7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E4AA2C-3131-48B4-8252-91E443234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4414A-3CC7-48DF-B37F-E454CA74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A6D6E-4FAD-493C-861E-F4429F13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3639B-9C6D-411E-B030-6BCA19F2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29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7299E-783E-4419-B5DD-CD43C2FD6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0A967B-8FE2-43F4-A3E0-3C4DF42B3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224F2-B87A-44DD-A5F4-93FB7A525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B5A46-92B4-4A11-905C-5A60BD23A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AE842-084D-4E36-9CBA-EB1B99477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47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E43169-7EFB-4235-B5EE-21EF4FCB9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4818A6-5FD9-43DE-BF35-C4B23B083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A3D55-B473-4419-A562-494231CB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32AF1-ADFC-40ED-BE71-E2935CB53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B0E7B-AB76-48C9-8C8C-454E20BB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46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8D3CE-5F7A-4CD2-A03E-487B98500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D7E9C-C1F0-4BF8-9FD8-BA5409C50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122C8-7519-46B2-BEB3-CB849FAF5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F5886-79EC-4AEA-8E94-A2E7F7027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D2F23-1C27-4EFE-954E-96146554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5894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55875-D4D9-491A-8681-0952A1653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960CDC-26DB-485B-B2E4-18C4A81B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ABC38-2E75-4222-A63B-AB7A58B50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CDDDA-6B59-4358-BA7E-B7C61BD7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45ED8-13C0-4A30-8995-3460F3EA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521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0F37E-5AA1-4CAF-B9DD-E501BDCFE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39D9D-2A17-4E9D-805F-2A5D7BAA15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2AD4B-B6AE-46AA-A010-51BDB21E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1E046-621E-4A2E-8653-908758C7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9A345-F50C-4782-B1B9-EC2CB632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E8280-0748-4FCC-9440-8BE2252DD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625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0C40-89DA-4FAF-80C5-B0E3D8B1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EE785-7690-4B0C-8B08-C0F08CB7A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F3FE6-0D6A-4359-AF1B-1936F3C24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34F61E-C182-4003-9C47-4563EEB4D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F02A67-8225-4D47-93BB-F3A73B0DC5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805116-0803-45C5-B0C6-FD27200F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BF805B-B89E-40B3-BCFF-2B67350F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5B6B9-CD6E-4B25-ACE2-20930BE9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665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94237-425A-4249-899D-30705FEB0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8BBBF2-746A-4B2C-A5B9-A227BB72A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FEF1D-2EF9-4EB0-8154-64753157D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3FDAE4-00F9-4AC7-89DB-047F74E2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168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CC1C2-F5C3-4BCD-90CA-CAADAAC0F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2CDE11-5F32-4621-8336-5D2670218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F5D63-395F-418D-A561-C95457EF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274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BB5A-ACA9-4612-93FA-677F33FE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7B8E3-ABFA-406B-B571-5252C295F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073473-0394-440F-8E73-350C9A928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105B5-ED19-4199-8B2E-8EDB35BD0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ED30E-936E-4947-9409-A426F362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3F062-E117-444C-9EF6-420F49FD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22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CE18B-30C6-4B71-9192-68AD15F4A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D187EE-4F96-4ACF-9F4C-69B0BD572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FBCB6-7F29-4508-91CD-907E3938E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30C40-DF5F-430C-968B-7F1386219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BDAC75-1784-4C04-BFA6-130B53A15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DEA32-CA81-4F27-BA1B-451F94B7B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256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78EAAF-6E86-4180-A700-0BA9A15DB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9FE5B-0BA0-4D4D-BB60-1413E6814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D32DF-5810-4F96-8D38-49912FEC0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1BC3E-66E8-47BC-90E6-4E3E7B7431F6}" type="datetimeFigureOut">
              <a:rPr lang="en-ID" smtClean="0"/>
              <a:t>16/04/2025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EEFAE-5635-40E1-B3E4-F3BE08B7C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C885E-430D-4971-A356-824B52ACF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03600-4433-4B00-B91D-F62861E7E89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384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879E3-F655-4618-88EB-C0650679D7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Pengantar</a:t>
            </a:r>
            <a:r>
              <a:rPr lang="en-US" dirty="0"/>
              <a:t> </a:t>
            </a:r>
            <a:r>
              <a:rPr lang="en-US" dirty="0" err="1"/>
              <a:t>Toksikologi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A8B85-DB79-4F79-8257-424876FDAF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apt. Wiwin Alfianna, </a:t>
            </a:r>
            <a:r>
              <a:rPr lang="en-US" dirty="0" err="1"/>
              <a:t>M.Farm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02107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F42B3-E56B-4072-A36C-A6D0B162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F84D74F-EF2F-45F6-9489-509C928FB0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491232"/>
            <a:ext cx="5463988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Hercules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membunuh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monster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laut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berkepala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sembilan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lalu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mencelupkan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panahnya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racunnya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Senjata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biologis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pertempuran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Achilles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pahlawan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Iliad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karya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Homer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juga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terkait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dicelupkan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sungai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Styx agar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Tumitnya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terkena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tetap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rentan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Tewas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panah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menancap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tumitnya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Troya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58585B3A-E471-40B4-9018-5B2C5FDE7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47" y="292968"/>
            <a:ext cx="4030382" cy="31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Achilles And His Heel. Most people think that the heel story… | by John  Welford | Medium">
            <a:extLst>
              <a:ext uri="{FF2B5EF4-FFF2-40B4-BE49-F238E27FC236}">
                <a16:creationId xmlns:a16="http://schemas.microsoft.com/office/drawing/2014/main" id="{86524B88-C313-404F-864B-8CE036F48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47" y="3328707"/>
            <a:ext cx="4656884" cy="352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15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BD25D-FDAB-409A-B061-A9560E9F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Romawi</a:t>
            </a:r>
            <a:r>
              <a:rPr lang="en-US" dirty="0"/>
              <a:t> Kuno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5CCEC-62C7-4C3B-89BA-5FC61E054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03141" cy="4351338"/>
          </a:xfrm>
        </p:spPr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Dioscorides</a:t>
            </a:r>
            <a:r>
              <a:rPr lang="en-ID" dirty="0"/>
              <a:t> (40 M):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Dokter</a:t>
            </a:r>
            <a:r>
              <a:rPr lang="en-ID" dirty="0"/>
              <a:t> </a:t>
            </a:r>
            <a:r>
              <a:rPr lang="en-ID" dirty="0" err="1"/>
              <a:t>keliling</a:t>
            </a:r>
            <a:r>
              <a:rPr lang="en-ID" dirty="0"/>
              <a:t> </a:t>
            </a:r>
            <a:r>
              <a:rPr lang="en-ID" dirty="0" err="1"/>
              <a:t>Kekaisaran</a:t>
            </a:r>
            <a:r>
              <a:rPr lang="en-ID" dirty="0"/>
              <a:t> </a:t>
            </a:r>
            <a:r>
              <a:rPr lang="en-ID" dirty="0" err="1"/>
              <a:t>Romawi</a:t>
            </a:r>
            <a:endParaRPr lang="en-ID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Menulis</a:t>
            </a:r>
            <a:r>
              <a:rPr lang="en-ID" dirty="0"/>
              <a:t> </a:t>
            </a:r>
            <a:r>
              <a:rPr lang="en-ID" i="1" dirty="0"/>
              <a:t>De Materia Medica</a:t>
            </a:r>
            <a:r>
              <a:rPr lang="en-ID" dirty="0"/>
              <a:t> → </a:t>
            </a:r>
            <a:r>
              <a:rPr lang="en-ID" dirty="0" err="1"/>
              <a:t>klasifikasi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: </a:t>
            </a:r>
            <a:r>
              <a:rPr lang="en-ID" b="1" dirty="0" err="1"/>
              <a:t>hewan</a:t>
            </a:r>
            <a:r>
              <a:rPr lang="en-ID" b="1" dirty="0"/>
              <a:t>, </a:t>
            </a:r>
            <a:r>
              <a:rPr lang="en-ID" b="1" dirty="0" err="1"/>
              <a:t>tumbuhan</a:t>
            </a:r>
            <a:r>
              <a:rPr lang="en-ID" b="1" dirty="0"/>
              <a:t>, mineral</a:t>
            </a:r>
            <a:endParaRPr lang="en-ID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i="1" dirty="0"/>
              <a:t>De </a:t>
            </a:r>
            <a:r>
              <a:rPr lang="en-ID" i="1" dirty="0" err="1"/>
              <a:t>Venenis</a:t>
            </a:r>
            <a:r>
              <a:rPr lang="en-ID" dirty="0"/>
              <a:t> dan </a:t>
            </a:r>
            <a:r>
              <a:rPr lang="en-ID" i="1" dirty="0"/>
              <a:t>De </a:t>
            </a:r>
            <a:r>
              <a:rPr lang="en-ID" i="1" dirty="0" err="1"/>
              <a:t>Venenosis</a:t>
            </a:r>
            <a:r>
              <a:rPr lang="en-ID" i="1" dirty="0"/>
              <a:t> </a:t>
            </a:r>
            <a:r>
              <a:rPr lang="en-ID" i="1" dirty="0" err="1"/>
              <a:t>Animalibus</a:t>
            </a:r>
            <a:r>
              <a:rPr lang="en-ID" dirty="0"/>
              <a:t> (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dan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hewan</a:t>
            </a:r>
            <a:r>
              <a:rPr lang="en-ID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Galen</a:t>
            </a:r>
            <a:r>
              <a:rPr lang="en-ID" dirty="0"/>
              <a:t> (129 M):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Menganut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b="1" dirty="0" err="1"/>
              <a:t>empat</a:t>
            </a:r>
            <a:r>
              <a:rPr lang="en-ID" b="1" dirty="0"/>
              <a:t> </a:t>
            </a:r>
            <a:r>
              <a:rPr lang="en-ID" b="1" dirty="0" err="1"/>
              <a:t>humor</a:t>
            </a:r>
            <a:r>
              <a:rPr lang="en-ID" dirty="0"/>
              <a:t> (</a:t>
            </a:r>
            <a:r>
              <a:rPr lang="en-ID" dirty="0" err="1"/>
              <a:t>darah</a:t>
            </a:r>
            <a:r>
              <a:rPr lang="en-ID" dirty="0"/>
              <a:t>, </a:t>
            </a:r>
            <a:r>
              <a:rPr lang="en-ID" dirty="0" err="1"/>
              <a:t>empedu</a:t>
            </a:r>
            <a:r>
              <a:rPr lang="en-ID" dirty="0"/>
              <a:t> </a:t>
            </a:r>
            <a:r>
              <a:rPr lang="en-ID" dirty="0" err="1"/>
              <a:t>kuning</a:t>
            </a:r>
            <a:r>
              <a:rPr lang="en-ID" dirty="0"/>
              <a:t>, </a:t>
            </a:r>
            <a:r>
              <a:rPr lang="en-ID" dirty="0" err="1"/>
              <a:t>empedu</a:t>
            </a:r>
            <a:r>
              <a:rPr lang="en-ID" dirty="0"/>
              <a:t> </a:t>
            </a:r>
            <a:r>
              <a:rPr lang="en-ID" dirty="0" err="1"/>
              <a:t>hitam</a:t>
            </a:r>
            <a:r>
              <a:rPr lang="en-ID" dirty="0"/>
              <a:t>, </a:t>
            </a:r>
            <a:r>
              <a:rPr lang="en-ID" dirty="0" err="1"/>
              <a:t>dahak</a:t>
            </a:r>
            <a:r>
              <a:rPr lang="en-ID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Meramu</a:t>
            </a:r>
            <a:r>
              <a:rPr lang="en-ID" dirty="0"/>
              <a:t> </a:t>
            </a:r>
            <a:r>
              <a:rPr lang="en-ID" b="1" dirty="0"/>
              <a:t>Theriaca </a:t>
            </a:r>
            <a:r>
              <a:rPr lang="en-ID" b="1" dirty="0" err="1"/>
              <a:t>Galeni</a:t>
            </a:r>
            <a:r>
              <a:rPr lang="en-ID" dirty="0"/>
              <a:t>, </a:t>
            </a:r>
            <a:r>
              <a:rPr lang="en-ID" dirty="0" err="1"/>
              <a:t>versi</a:t>
            </a:r>
            <a:r>
              <a:rPr lang="en-ID" dirty="0"/>
              <a:t> </a:t>
            </a:r>
            <a:r>
              <a:rPr lang="en-ID" dirty="0" err="1"/>
              <a:t>racikan</a:t>
            </a:r>
            <a:r>
              <a:rPr lang="en-ID" dirty="0"/>
              <a:t> </a:t>
            </a:r>
            <a:r>
              <a:rPr lang="en-ID" dirty="0" err="1"/>
              <a:t>penangkal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yang </a:t>
            </a:r>
            <a:r>
              <a:rPr lang="en-ID" dirty="0" err="1"/>
              <a:t>menyempurnakan</a:t>
            </a:r>
            <a:r>
              <a:rPr lang="en-ID" dirty="0"/>
              <a:t> </a:t>
            </a:r>
            <a:r>
              <a:rPr lang="en-ID" dirty="0" err="1"/>
              <a:t>buatan</a:t>
            </a:r>
            <a:r>
              <a:rPr lang="en-ID" dirty="0"/>
              <a:t> Mithridates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Menulis</a:t>
            </a:r>
            <a:r>
              <a:rPr lang="en-ID" dirty="0"/>
              <a:t>: </a:t>
            </a:r>
            <a:r>
              <a:rPr lang="en-ID" i="1" dirty="0"/>
              <a:t>De </a:t>
            </a:r>
            <a:r>
              <a:rPr lang="en-ID" i="1" dirty="0" err="1"/>
              <a:t>Antidotis</a:t>
            </a:r>
            <a:r>
              <a:rPr lang="en-ID" i="1" dirty="0"/>
              <a:t> I &amp; II</a:t>
            </a:r>
            <a:r>
              <a:rPr lang="en-ID" dirty="0"/>
              <a:t>, </a:t>
            </a:r>
            <a:r>
              <a:rPr lang="en-ID" i="1" dirty="0"/>
              <a:t>De Theriaca ad </a:t>
            </a:r>
            <a:r>
              <a:rPr lang="en-ID" i="1" dirty="0" err="1"/>
              <a:t>Pisonem</a:t>
            </a:r>
            <a:endParaRPr lang="en-ID" dirty="0"/>
          </a:p>
          <a:p>
            <a:r>
              <a:rPr lang="en-ID" b="1" dirty="0" err="1"/>
              <a:t>Aspek</a:t>
            </a:r>
            <a:r>
              <a:rPr lang="en-ID" b="1" dirty="0"/>
              <a:t> Hukum:</a:t>
            </a:r>
            <a:r>
              <a:rPr lang="en-ID" dirty="0"/>
              <a:t> </a:t>
            </a:r>
            <a:r>
              <a:rPr lang="en-ID" b="1" dirty="0"/>
              <a:t>Lex Cornelia de </a:t>
            </a:r>
            <a:r>
              <a:rPr lang="en-ID" b="1" dirty="0" err="1"/>
              <a:t>sicariis</a:t>
            </a:r>
            <a:r>
              <a:rPr lang="en-ID" b="1" dirty="0"/>
              <a:t> et </a:t>
            </a:r>
            <a:r>
              <a:rPr lang="en-ID" b="1" dirty="0" err="1"/>
              <a:t>veneficis</a:t>
            </a:r>
            <a:r>
              <a:rPr lang="en-ID" dirty="0"/>
              <a:t> (81 SM) →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Romawi</a:t>
            </a:r>
            <a:r>
              <a:rPr lang="en-ID" dirty="0"/>
              <a:t> </a:t>
            </a:r>
            <a:r>
              <a:rPr lang="en-ID" dirty="0" err="1"/>
              <a:t>kuno</a:t>
            </a:r>
            <a:r>
              <a:rPr lang="en-ID" dirty="0"/>
              <a:t> yang </a:t>
            </a:r>
            <a:r>
              <a:rPr lang="en-ID" dirty="0" err="1"/>
              <a:t>menghukum</a:t>
            </a:r>
            <a:r>
              <a:rPr lang="en-ID" dirty="0"/>
              <a:t>: </a:t>
            </a:r>
            <a:r>
              <a:rPr lang="en-ID" dirty="0" err="1"/>
              <a:t>Pembuatan</a:t>
            </a:r>
            <a:r>
              <a:rPr lang="en-ID" dirty="0"/>
              <a:t>, </a:t>
            </a:r>
            <a:r>
              <a:rPr lang="en-ID" dirty="0" err="1"/>
              <a:t>penjualan</a:t>
            </a:r>
            <a:r>
              <a:rPr lang="en-ID" dirty="0"/>
              <a:t>, </a:t>
            </a:r>
            <a:r>
              <a:rPr lang="en-ID" dirty="0" err="1"/>
              <a:t>pembelian</a:t>
            </a:r>
            <a:r>
              <a:rPr lang="en-ID" dirty="0"/>
              <a:t>, </a:t>
            </a:r>
            <a:r>
              <a:rPr lang="en-ID" dirty="0" err="1"/>
              <a:t>penyimpanan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berbahaya</a:t>
            </a:r>
            <a:endParaRPr lang="en-ID" dirty="0"/>
          </a:p>
          <a:p>
            <a:r>
              <a:rPr lang="en-ID" b="1" dirty="0" err="1"/>
              <a:t>Isu</a:t>
            </a:r>
            <a:r>
              <a:rPr lang="en-ID" b="1" dirty="0"/>
              <a:t> Timbal (Pb):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Teori</a:t>
            </a:r>
            <a:r>
              <a:rPr lang="en-ID" b="1" dirty="0"/>
              <a:t> 1983 oleh Jerome </a:t>
            </a:r>
            <a:r>
              <a:rPr lang="en-ID" b="1" dirty="0" err="1"/>
              <a:t>Nriagu</a:t>
            </a:r>
            <a:r>
              <a:rPr lang="en-ID" dirty="0"/>
              <a:t>: Timbal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keruntuhan</a:t>
            </a:r>
            <a:r>
              <a:rPr lang="en-ID" dirty="0"/>
              <a:t> </a:t>
            </a:r>
            <a:r>
              <a:rPr lang="en-ID" dirty="0" err="1"/>
              <a:t>Romawi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Timbal </a:t>
            </a:r>
            <a:r>
              <a:rPr lang="en-ID" dirty="0" err="1"/>
              <a:t>ditemukan</a:t>
            </a:r>
            <a:r>
              <a:rPr lang="en-ID" dirty="0"/>
              <a:t> di air,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masak</a:t>
            </a:r>
            <a:r>
              <a:rPr lang="en-ID" dirty="0"/>
              <a:t>, dan wine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terbaru</a:t>
            </a:r>
            <a:r>
              <a:rPr lang="en-ID" dirty="0"/>
              <a:t>: </a:t>
            </a:r>
            <a:r>
              <a:rPr lang="en-ID" dirty="0" err="1"/>
              <a:t>kadar</a:t>
            </a:r>
            <a:r>
              <a:rPr lang="en-ID" dirty="0"/>
              <a:t> timbal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tulang</a:t>
            </a:r>
            <a:r>
              <a:rPr lang="en-ID" dirty="0"/>
              <a:t> </a:t>
            </a:r>
            <a:r>
              <a:rPr lang="en-ID" dirty="0" err="1"/>
              <a:t>penduduk</a:t>
            </a:r>
            <a:r>
              <a:rPr lang="en-ID" dirty="0"/>
              <a:t> </a:t>
            </a:r>
            <a:r>
              <a:rPr lang="en-ID" dirty="0" err="1"/>
              <a:t>Romawi</a:t>
            </a:r>
            <a:r>
              <a:rPr lang="en-ID" dirty="0"/>
              <a:t> </a:t>
            </a:r>
            <a:r>
              <a:rPr lang="en-ID" b="1" dirty="0" err="1"/>
              <a:t>lebih</a:t>
            </a:r>
            <a:r>
              <a:rPr lang="en-ID" b="1" dirty="0"/>
              <a:t> </a:t>
            </a:r>
            <a:r>
              <a:rPr lang="en-ID" b="1" dirty="0" err="1"/>
              <a:t>rendah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orang </a:t>
            </a:r>
            <a:r>
              <a:rPr lang="en-ID" dirty="0" err="1"/>
              <a:t>Eropa</a:t>
            </a:r>
            <a:r>
              <a:rPr lang="en-ID" dirty="0"/>
              <a:t> modern</a:t>
            </a:r>
            <a:br>
              <a:rPr lang="en-ID" dirty="0"/>
            </a:br>
            <a:r>
              <a:rPr lang="en-ID" dirty="0"/>
              <a:t>→ </a:t>
            </a:r>
            <a:r>
              <a:rPr lang="en-ID" b="1" dirty="0" err="1"/>
              <a:t>Teori</a:t>
            </a:r>
            <a:r>
              <a:rPr lang="en-ID" b="1" dirty="0"/>
              <a:t> </a:t>
            </a:r>
            <a:r>
              <a:rPr lang="en-ID" b="1" dirty="0" err="1"/>
              <a:t>ini</a:t>
            </a:r>
            <a:r>
              <a:rPr lang="en-ID" b="1" dirty="0"/>
              <a:t> </a:t>
            </a:r>
            <a:r>
              <a:rPr lang="en-ID" b="1" dirty="0" err="1"/>
              <a:t>kini</a:t>
            </a:r>
            <a:r>
              <a:rPr lang="en-ID" b="1" dirty="0"/>
              <a:t> </a:t>
            </a:r>
            <a:r>
              <a:rPr lang="en-ID" b="1" dirty="0" err="1"/>
              <a:t>banyak</a:t>
            </a:r>
            <a:r>
              <a:rPr lang="en-ID" b="1" dirty="0"/>
              <a:t> </a:t>
            </a:r>
            <a:r>
              <a:rPr lang="en-ID" b="1" dirty="0" err="1"/>
              <a:t>dibantah</a:t>
            </a:r>
            <a:endParaRPr lang="en-ID" dirty="0"/>
          </a:p>
          <a:p>
            <a:endParaRPr lang="en-ID" dirty="0"/>
          </a:p>
        </p:txBody>
      </p:sp>
      <p:pic>
        <p:nvPicPr>
          <p:cNvPr id="9218" name="Picture 2" descr="How the physician to the gladiators became the father of modern medicine |  MDDUS">
            <a:extLst>
              <a:ext uri="{FF2B5EF4-FFF2-40B4-BE49-F238E27FC236}">
                <a16:creationId xmlns:a16="http://schemas.microsoft.com/office/drawing/2014/main" id="{837874BB-A791-4273-AE62-17538570B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018" y="1029775"/>
            <a:ext cx="4082863" cy="485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736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856FC-FEAF-4AC4-8276-C10F1563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89" y="149972"/>
            <a:ext cx="10515600" cy="1325563"/>
          </a:xfrm>
        </p:spPr>
        <p:txBody>
          <a:bodyPr/>
          <a:lstStyle/>
          <a:p>
            <a:r>
              <a:rPr lang="en-ID" dirty="0"/>
              <a:t>ABAD PERTENGAHAN DAN </a:t>
            </a:r>
            <a:br>
              <a:rPr lang="en-ID" dirty="0"/>
            </a:br>
            <a:r>
              <a:rPr lang="en-ID" dirty="0"/>
              <a:t>RENAISANS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F68AD3-F668-4761-BCEA-A5D0158B40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477528"/>
            <a:ext cx="1044251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Dewan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Sepuluh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Venesia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(1310-1797)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Pengadilan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rahasia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ancaman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negara;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eksekusi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Medici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terlibat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peracunan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bukti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bahwa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Catherine de' Medici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siapapun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Borgia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terkenal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peracunan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klaim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sebagian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dibantah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L’affaire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poisons (Abad ke-17,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Prancis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Serangkaian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peracunan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selama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pemerintahan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Louis XIV.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Madame de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Brinvilliers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lainnya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dihukum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Catherine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Deshayes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Voisin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dieksekusi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Peracunan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Italia (Abad ke-16-17)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Francesca la Sarda dan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Teofania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Adamo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menciptakan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Acqua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Tufania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," yang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kemudian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dikenal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Aqua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Tofana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berbasis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Kemajuan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Moses Maimonides: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Menulis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Treatise on Poisons and Antidotes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(1198);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mengklasifikasikan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panas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dan 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dingin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Avicenna (Ibn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Canon of Medicine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(dunia Islam)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mendetailkan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penawar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Paracelsus: Bapak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Mengusulkan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dosis-respons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Kutipan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terkenal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agen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merkuri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3" name="Picture 3" descr="Paracelsus, the Alchemist Who Wed Medicine to Magic | Science History  Institute">
            <a:extLst>
              <a:ext uri="{FF2B5EF4-FFF2-40B4-BE49-F238E27FC236}">
                <a16:creationId xmlns:a16="http://schemas.microsoft.com/office/drawing/2014/main" id="{0181FDAB-0B14-4F9D-A8D4-FBA9AB505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349" y="149972"/>
            <a:ext cx="2938989" cy="229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2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7435-E76A-4C32-B391-8D7BC4F96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ABAD KE-18 DAN 19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164B65-D14D-4609-B20D-7E63789D62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662465"/>
            <a:ext cx="1036786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Richard Mead (1673-1754)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Menulis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bahasa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Inggris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Mechanical Account of Poisons in Several Essays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Menyusun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gejala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envenomasi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menguji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eksperimen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hewan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Bernardino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Ramazzini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(1700)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 </a:t>
            </a:r>
            <a:r>
              <a:rPr kumimoji="0" lang="en-US" altLang="en-US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Morbis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Artificum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Diatriba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 Treatise on the Diseases of Workers) -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membahas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penyakit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akibat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lainnya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dihadapi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Percivall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Pott (1714-1788)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Menghubungkan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kanker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skrotum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pemadam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cerobong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asap,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memulai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kanker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Pencapaian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Deteksi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Kimia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Karl Wilhelm Scheele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oksigen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hidrofluorik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sianida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Christian Friedrich Samuel Hahnemann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Mengembangkan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uji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oksida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Valentine Rose &amp; Johann Daniel Metzger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metode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mendeteksi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cairan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jaringan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James Marsh (1836)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Mengembangkan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Marsh Test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mendeteksi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037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32DFA-2DA6-4599-AAE3-FE4EBFF7A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BDD8D-C801-459A-A6D6-99133851C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Mathieu Joseph Bonaventure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Orfila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(1787-1853)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Eksperimen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anjing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pengobatan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Menulis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Traite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poisons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menyelidiki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kasus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pembunuhan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Marie Lafarge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yang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mengukuhkan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reputasinya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"Bapak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Francois Magendie (1783-1855)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Berkontribusi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penelitian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tubuh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memperkenalkan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senyawa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strychnine dan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morfin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praktik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Penelitian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mekanisme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alkaloid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memperdalam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ilmu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Claude Bernard (1813-1878)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pankreas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pencernaan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konsep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homeostasis.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Memahami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mekanisme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curare dan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penelitian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senyawa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neuroaktif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opium dan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nikotin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Robert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Christison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(1797-1882)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Mengembangkan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ilmiah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hukum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khususnya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Meneliti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pengobatan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asam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oksalat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arsenik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timbal, opium, dan hemlock.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terkenalnya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Treatise on Poisons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diterbitkan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1829.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2582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C3961-0B3E-4A24-97C5-03153EE58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 Modern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5D04A3F-61E3-44DD-9DF7-D99FD59040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00637"/>
            <a:ext cx="1058283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(Akhir Abad ke-19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hingga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Dunia II)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Penemuan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1895: Wilhelm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Röntgen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-X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menembus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tubuh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manusia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1896: Nikola Tesla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melaporkan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bakar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terpapar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-X.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Henri Becquerel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garam uranium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memancarkan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alami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Marie Curie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menamai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fenomena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radioaktivitas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thorium, polonium, dan radium.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Radium: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Radium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diproduksi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sintetis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roti,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cokelat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kosmetik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supositoria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“Radium girls”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wanita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melukis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dial jam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cat radium,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mengakibatkan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keracunan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radium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50 orang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tahun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1927.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Bom Atom: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Ledakan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atom di Hiroshima dan Nagasaki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Dunia II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ribu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ribu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menderita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akibat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cedera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48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B74C4-FC45-42F9-8E68-3D193A2B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AA56403-C5A0-4655-9AB6-A02E9B8C2E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492915"/>
            <a:ext cx="105156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Obat-obatan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Perkembangan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berkembang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reaktif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proaktif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Peraturan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kali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dibuat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reaksi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insiden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tersebar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Awal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Peraturan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1846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Lewis Caleb Beck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menerbitkan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kontaminasi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obat-obatan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mendukung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penerapan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1848 di AS,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mengharuskan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pemeriksaan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obat-obat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tercemar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1902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Harvey W. Wiley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eksperimen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sukarelawan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menguji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keamanan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pengawet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1905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Samuel Hopkins Adams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mengekspos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penipuan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paten di "The Great American Fraud."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1906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Upton Sinclair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bukunya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Jungle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mengungkapkan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buruk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pengolahan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daging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Murni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Pemeriksaan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Daging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disahkan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tahun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Kampanye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Pengawasan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Inggris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1820-an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Friedrich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Accum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menulis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buku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mengungkapkan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aditif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Perkembangan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Legislatif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AS: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1906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Murni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AS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terbatas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meskipun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populer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melarang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peredaran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tercemar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salah label.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pada 1983.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650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8A04E-0704-4181-98DC-5D098BFEB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D50ED-12B2-4788-9441-3652D07A5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Insiden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Reaksi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Prohibition (1920-1933)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masa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alkohol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Jamaica Ginger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penambahan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tri-ortho-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cresyl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phosphate (TOCP)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kelumpuhan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banyak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orang.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Sulfa Drugs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Protonsil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sulfa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keracunan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penggunaannya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pelarut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diethylene glycol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mengarah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kegagalan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ginjal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1938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Tragedi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Protonsil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diterapkannya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Kosmetik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memperkenalkan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pengawasan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pelabelan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keamanan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1960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Thalidomide,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anti-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hamil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cacat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ribuan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Eropa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di AS,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mendorong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persetujuan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Pencabutan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Pasar: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Mylotarg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(2000)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leukemia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dicabut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pasar pada 2010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uji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klinis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peningkatan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Vioxx (2004)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antiinflamasi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arthritis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27.000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jantung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terkait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 (1971)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Diethylstilbestrol,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pengganti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kanker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vagina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wanita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terpapar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rahim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Tylenol (1982)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kapsul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acetaminophen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tercemar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sianida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mendorong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pengesahan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Anti-Tampering Federal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1201796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0FE77-768B-40AB-B685-4429A6115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b="1" dirty="0" err="1"/>
              <a:t>Pestisida</a:t>
            </a:r>
            <a:r>
              <a:rPr lang="en-ID" b="1" dirty="0"/>
              <a:t> dan </a:t>
            </a:r>
            <a:r>
              <a:rPr lang="en-ID" b="1" dirty="0" err="1"/>
              <a:t>Perang</a:t>
            </a:r>
            <a:r>
              <a:rPr lang="en-ID" b="1" dirty="0"/>
              <a:t> Kimia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F838D-18CA-4F0B-88DB-B6F977F3A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08176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D" b="1" dirty="0" err="1"/>
              <a:t>Pestisida</a:t>
            </a:r>
            <a:r>
              <a:rPr lang="en-ID" b="1" dirty="0"/>
              <a:t> </a:t>
            </a:r>
            <a:r>
              <a:rPr lang="en-ID" b="1" dirty="0" err="1"/>
              <a:t>Alam</a:t>
            </a:r>
            <a:r>
              <a:rPr lang="en-ID" b="1" dirty="0"/>
              <a:t> dan </a:t>
            </a:r>
            <a:r>
              <a:rPr lang="en-ID" b="1" dirty="0" err="1"/>
              <a:t>Sintetik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4500 SM:</a:t>
            </a:r>
            <a:r>
              <a:rPr lang="en-ID" dirty="0"/>
              <a:t> </a:t>
            </a:r>
            <a:r>
              <a:rPr lang="en-ID" dirty="0" err="1"/>
              <a:t>Sumeria</a:t>
            </a:r>
            <a:r>
              <a:rPr lang="en-ID" dirty="0"/>
              <a:t> </a:t>
            </a:r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belerang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pertanian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3200 SM:</a:t>
            </a:r>
            <a:r>
              <a:rPr lang="en-ID" dirty="0"/>
              <a:t> </a:t>
            </a:r>
            <a:r>
              <a:rPr lang="en-ID" dirty="0" err="1"/>
              <a:t>Tiongkok</a:t>
            </a:r>
            <a:r>
              <a:rPr lang="en-ID" dirty="0"/>
              <a:t> </a:t>
            </a:r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merkuri</a:t>
            </a:r>
            <a:r>
              <a:rPr lang="en-ID" dirty="0"/>
              <a:t> dan </a:t>
            </a:r>
            <a:r>
              <a:rPr lang="en-ID" dirty="0" err="1"/>
              <a:t>arsenik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kutu </a:t>
            </a:r>
            <a:r>
              <a:rPr lang="en-ID" dirty="0" err="1"/>
              <a:t>tubuh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Abad ke-20: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pestisida</a:t>
            </a:r>
            <a:r>
              <a:rPr lang="en-ID" dirty="0"/>
              <a:t> </a:t>
            </a:r>
            <a:r>
              <a:rPr lang="en-ID" dirty="0" err="1"/>
              <a:t>sintetis</a:t>
            </a:r>
            <a:endParaRPr lang="en-ID" dirty="0"/>
          </a:p>
          <a:p>
            <a:pPr marL="0" indent="0">
              <a:buNone/>
            </a:pPr>
            <a:r>
              <a:rPr lang="en-ID" b="1" dirty="0"/>
              <a:t>Peran </a:t>
            </a:r>
            <a:r>
              <a:rPr lang="en-ID" b="1" dirty="0" err="1"/>
              <a:t>Jerman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Perang</a:t>
            </a:r>
            <a:r>
              <a:rPr lang="en-ID" b="1" dirty="0"/>
              <a:t> Kimia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Fritz Haber &amp; Carl Bosch:</a:t>
            </a:r>
            <a:r>
              <a:rPr lang="en-ID" dirty="0"/>
              <a:t> Proses Haber-Bosch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pupuk</a:t>
            </a:r>
            <a:r>
              <a:rPr lang="en-ID" dirty="0"/>
              <a:t> dan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peledak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Gas Kimia </a:t>
            </a:r>
            <a:r>
              <a:rPr lang="en-ID" b="1" dirty="0" err="1"/>
              <a:t>dalam</a:t>
            </a:r>
            <a:r>
              <a:rPr lang="en-ID" b="1" dirty="0"/>
              <a:t> PD I:</a:t>
            </a:r>
            <a:r>
              <a:rPr lang="en-ID" dirty="0"/>
              <a:t> </a:t>
            </a:r>
            <a:r>
              <a:rPr lang="en-ID" dirty="0" err="1"/>
              <a:t>Klorin</a:t>
            </a:r>
            <a:r>
              <a:rPr lang="en-ID" dirty="0"/>
              <a:t>, </a:t>
            </a:r>
            <a:r>
              <a:rPr lang="en-ID" dirty="0" err="1"/>
              <a:t>fosgen</a:t>
            </a:r>
            <a:r>
              <a:rPr lang="en-ID" dirty="0"/>
              <a:t>, mustard gas </a:t>
            </a:r>
            <a:r>
              <a:rPr lang="en-ID" dirty="0" err="1"/>
              <a:t>digunakan</a:t>
            </a:r>
            <a:r>
              <a:rPr lang="en-ID" dirty="0"/>
              <a:t> oleh </a:t>
            </a:r>
            <a:r>
              <a:rPr lang="en-ID" dirty="0" err="1"/>
              <a:t>Jerman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Fosgen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Sebabkan</a:t>
            </a:r>
            <a:r>
              <a:rPr lang="en-ID" dirty="0"/>
              <a:t> 85% </a:t>
            </a:r>
            <a:r>
              <a:rPr lang="en-ID" dirty="0" err="1"/>
              <a:t>kematian</a:t>
            </a:r>
            <a:r>
              <a:rPr lang="en-ID" dirty="0"/>
              <a:t> gas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PD I</a:t>
            </a:r>
          </a:p>
          <a:p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116D0-F8E2-48C0-982C-B354B7380D16}"/>
              </a:ext>
            </a:extLst>
          </p:cNvPr>
          <p:cNvSpPr txBox="1"/>
          <p:nvPr/>
        </p:nvSpPr>
        <p:spPr>
          <a:xfrm>
            <a:off x="6203576" y="1825625"/>
            <a:ext cx="554915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D" b="1" dirty="0"/>
              <a:t>Tabun &amp; DDT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Tabun (1937):</a:t>
            </a:r>
            <a:r>
              <a:rPr lang="en-ID" dirty="0"/>
              <a:t> </a:t>
            </a:r>
            <a:r>
              <a:rPr lang="en-ID" dirty="0" err="1"/>
              <a:t>Insektisida</a:t>
            </a:r>
            <a:r>
              <a:rPr lang="en-ID" dirty="0"/>
              <a:t> </a:t>
            </a:r>
            <a:r>
              <a:rPr lang="en-ID" dirty="0" err="1"/>
              <a:t>organofosfat</a:t>
            </a:r>
            <a:r>
              <a:rPr lang="en-ID" dirty="0"/>
              <a:t> yang </a:t>
            </a:r>
            <a:r>
              <a:rPr lang="en-ID" dirty="0" err="1"/>
              <a:t>menghambat</a:t>
            </a:r>
            <a:r>
              <a:rPr lang="en-ID" dirty="0"/>
              <a:t> </a:t>
            </a:r>
            <a:r>
              <a:rPr lang="en-ID" dirty="0" err="1"/>
              <a:t>asetilkolinesterase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DDT (1939):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cegah</a:t>
            </a:r>
            <a:r>
              <a:rPr lang="en-ID" dirty="0"/>
              <a:t> malaria,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penipisan</a:t>
            </a:r>
            <a:r>
              <a:rPr lang="en-ID" dirty="0"/>
              <a:t> </a:t>
            </a:r>
            <a:r>
              <a:rPr lang="en-ID" dirty="0" err="1"/>
              <a:t>cangkang</a:t>
            </a:r>
            <a:r>
              <a:rPr lang="en-ID" dirty="0"/>
              <a:t> </a:t>
            </a:r>
            <a:r>
              <a:rPr lang="en-ID" dirty="0" err="1"/>
              <a:t>telur</a:t>
            </a:r>
            <a:r>
              <a:rPr lang="en-ID" dirty="0"/>
              <a:t> </a:t>
            </a:r>
            <a:r>
              <a:rPr lang="en-ID" dirty="0" err="1"/>
              <a:t>burung</a:t>
            </a:r>
            <a:endParaRPr lang="en-ID" dirty="0"/>
          </a:p>
          <a:p>
            <a:pPr marL="0" indent="0">
              <a:buNone/>
            </a:pPr>
            <a:r>
              <a:rPr lang="en-ID" b="1" dirty="0" err="1"/>
              <a:t>Pengaruh</a:t>
            </a:r>
            <a:r>
              <a:rPr lang="en-ID" b="1" dirty="0"/>
              <a:t> Rachel Carson &amp; Gerakan </a:t>
            </a:r>
            <a:r>
              <a:rPr lang="en-ID" b="1" dirty="0" err="1"/>
              <a:t>Lingkungan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Silent Spring (1962):</a:t>
            </a:r>
            <a:r>
              <a:rPr lang="en-ID" dirty="0"/>
              <a:t> </a:t>
            </a:r>
            <a:r>
              <a:rPr lang="en-ID" dirty="0" err="1"/>
              <a:t>Menyadarkan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bahaya</a:t>
            </a:r>
            <a:r>
              <a:rPr lang="en-ID" dirty="0"/>
              <a:t> DDT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EPA (1970):</a:t>
            </a:r>
            <a:r>
              <a:rPr lang="en-ID" dirty="0"/>
              <a:t> </a:t>
            </a:r>
            <a:r>
              <a:rPr lang="en-ID" dirty="0" err="1"/>
              <a:t>Terbentuk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gerakan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endParaRPr lang="en-ID" dirty="0"/>
          </a:p>
          <a:p>
            <a:pPr marL="0" indent="0">
              <a:buNone/>
            </a:pPr>
            <a:r>
              <a:rPr lang="en-ID" b="1" dirty="0" err="1"/>
              <a:t>Gangguan</a:t>
            </a:r>
            <a:r>
              <a:rPr lang="en-ID" b="1" dirty="0"/>
              <a:t> </a:t>
            </a:r>
            <a:r>
              <a:rPr lang="en-ID" b="1" dirty="0" err="1"/>
              <a:t>Endokrin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Theo Colburn (1996):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i="1" dirty="0"/>
              <a:t>Our Stolen Future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Endocrine Disruptors: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pengganggu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hormon</a:t>
            </a:r>
            <a:r>
              <a:rPr lang="en-ID" dirty="0"/>
              <a:t> pada </a:t>
            </a:r>
            <a:r>
              <a:rPr lang="en-ID" dirty="0" err="1"/>
              <a:t>dosis</a:t>
            </a:r>
            <a:r>
              <a:rPr lang="en-ID" dirty="0"/>
              <a:t> </a:t>
            </a:r>
            <a:r>
              <a:rPr lang="en-ID" dirty="0" err="1"/>
              <a:t>rendah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07313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D09C3-F6F7-4912-B8D8-FF81C2CD3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Keracunan</a:t>
            </a:r>
            <a:r>
              <a:rPr lang="en-ID" b="1" dirty="0"/>
              <a:t> </a:t>
            </a:r>
            <a:r>
              <a:rPr lang="en-ID" b="1" dirty="0" err="1"/>
              <a:t>Tokoh</a:t>
            </a:r>
            <a:r>
              <a:rPr lang="en-ID" b="1" dirty="0"/>
              <a:t> Dunia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FCFD3-7D66-44E6-8EE3-F8DB151B4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sz="1800" dirty="0" err="1"/>
              <a:t>Keracunan</a:t>
            </a:r>
            <a:r>
              <a:rPr lang="en-ID" sz="1800" dirty="0"/>
              <a:t> </a:t>
            </a:r>
            <a:r>
              <a:rPr lang="en-ID" sz="1800" dirty="0" err="1"/>
              <a:t>terus</a:t>
            </a:r>
            <a:r>
              <a:rPr lang="en-ID" sz="1800" dirty="0"/>
              <a:t> </a:t>
            </a:r>
            <a:r>
              <a:rPr lang="en-ID" sz="1800" dirty="0" err="1"/>
              <a:t>berlangsung</a:t>
            </a:r>
            <a:r>
              <a:rPr lang="en-ID" sz="1800" dirty="0"/>
              <a:t> </a:t>
            </a:r>
            <a:r>
              <a:rPr lang="en-ID" sz="1800" dirty="0" err="1"/>
              <a:t>tanpa</a:t>
            </a:r>
            <a:r>
              <a:rPr lang="en-ID" sz="1800" dirty="0"/>
              <a:t> </a:t>
            </a:r>
            <a:r>
              <a:rPr lang="en-ID" sz="1800" dirty="0" err="1"/>
              <a:t>henti</a:t>
            </a:r>
            <a:r>
              <a:rPr lang="en-ID" sz="1800" dirty="0"/>
              <a:t> </a:t>
            </a:r>
            <a:r>
              <a:rPr lang="en-ID" sz="1800" dirty="0" err="1"/>
              <a:t>sejak</a:t>
            </a:r>
            <a:r>
              <a:rPr lang="en-ID" sz="1800" dirty="0"/>
              <a:t> zaman </a:t>
            </a:r>
            <a:r>
              <a:rPr lang="en-ID" sz="1800" dirty="0" err="1"/>
              <a:t>kuno</a:t>
            </a:r>
            <a:r>
              <a:rPr lang="en-ID" sz="1800" dirty="0"/>
              <a:t>. </a:t>
            </a: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contoh</a:t>
            </a:r>
            <a:r>
              <a:rPr lang="en-ID" sz="1800" dirty="0"/>
              <a:t> </a:t>
            </a:r>
            <a:r>
              <a:rPr lang="en-ID" sz="1800" dirty="0" err="1"/>
              <a:t>keracunan</a:t>
            </a:r>
            <a:r>
              <a:rPr lang="en-ID" sz="1800" dirty="0"/>
              <a:t> </a:t>
            </a:r>
            <a:r>
              <a:rPr lang="en-ID" sz="1800" dirty="0" err="1"/>
              <a:t>terkenal</a:t>
            </a:r>
            <a:r>
              <a:rPr lang="en-ID" sz="1800" dirty="0"/>
              <a:t> </a:t>
            </a:r>
            <a:r>
              <a:rPr lang="en-ID" sz="1800" dirty="0" err="1"/>
              <a:t>termasuk</a:t>
            </a:r>
            <a:r>
              <a:rPr lang="en-ID" sz="1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1978</a:t>
            </a:r>
            <a:r>
              <a:rPr lang="en-ID" sz="1800" dirty="0"/>
              <a:t>: Jim Jones, </a:t>
            </a:r>
            <a:r>
              <a:rPr lang="en-ID" sz="1800" dirty="0" err="1"/>
              <a:t>pendiri</a:t>
            </a:r>
            <a:r>
              <a:rPr lang="en-ID" sz="1800" dirty="0"/>
              <a:t> Peoples Temple, </a:t>
            </a:r>
            <a:r>
              <a:rPr lang="en-ID" sz="1800" dirty="0" err="1"/>
              <a:t>memimpin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900 </a:t>
            </a:r>
            <a:r>
              <a:rPr lang="en-ID" sz="1800" dirty="0" err="1"/>
              <a:t>pengikutnya</a:t>
            </a:r>
            <a:r>
              <a:rPr lang="en-ID" sz="1800" dirty="0"/>
              <a:t>, </a:t>
            </a:r>
            <a:r>
              <a:rPr lang="en-ID" sz="1800" dirty="0" err="1"/>
              <a:t>sepertiga</a:t>
            </a:r>
            <a:r>
              <a:rPr lang="en-ID" sz="1800" dirty="0"/>
              <a:t> di </a:t>
            </a:r>
            <a:r>
              <a:rPr lang="en-ID" sz="1800" dirty="0" err="1"/>
              <a:t>antaranya</a:t>
            </a:r>
            <a:r>
              <a:rPr lang="en-ID" sz="1800" dirty="0"/>
              <a:t>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anak-anak</a:t>
            </a:r>
            <a:r>
              <a:rPr lang="en-ID" sz="1800" dirty="0"/>
              <a:t>,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bunuh</a:t>
            </a:r>
            <a:r>
              <a:rPr lang="en-ID" sz="1800" dirty="0"/>
              <a:t> </a:t>
            </a:r>
            <a:r>
              <a:rPr lang="en-ID" sz="1800" dirty="0" err="1"/>
              <a:t>diri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memerintahkan</a:t>
            </a:r>
            <a:r>
              <a:rPr lang="en-ID" sz="1800" dirty="0"/>
              <a:t> </a:t>
            </a:r>
            <a:r>
              <a:rPr lang="en-ID" sz="1800" dirty="0" err="1"/>
              <a:t>mereka</a:t>
            </a:r>
            <a:r>
              <a:rPr lang="en-ID" sz="1800" dirty="0"/>
              <a:t> </a:t>
            </a:r>
            <a:r>
              <a:rPr lang="en-ID" sz="1800" dirty="0" err="1"/>
              <a:t>minum</a:t>
            </a:r>
            <a:r>
              <a:rPr lang="en-ID" sz="1800" dirty="0"/>
              <a:t> </a:t>
            </a:r>
            <a:r>
              <a:rPr lang="en-ID" sz="1800" dirty="0" err="1"/>
              <a:t>minuman</a:t>
            </a:r>
            <a:r>
              <a:rPr lang="en-ID" sz="1800" dirty="0"/>
              <a:t> punch yang </a:t>
            </a:r>
            <a:r>
              <a:rPr lang="en-ID" sz="1800" dirty="0" err="1"/>
              <a:t>dicampur</a:t>
            </a:r>
            <a:r>
              <a:rPr lang="en-ID" sz="1800" dirty="0"/>
              <a:t> </a:t>
            </a:r>
            <a:r>
              <a:rPr lang="en-ID" sz="1800" dirty="0" err="1"/>
              <a:t>sianida</a:t>
            </a:r>
            <a:r>
              <a:rPr lang="en-ID" sz="1800" dirty="0"/>
              <a:t> di Jonestown, Guyana.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Georgi Markov</a:t>
            </a:r>
            <a:r>
              <a:rPr lang="en-ID" sz="1800" dirty="0"/>
              <a:t>: </a:t>
            </a:r>
            <a:r>
              <a:rPr lang="en-ID" sz="1800" dirty="0" err="1"/>
              <a:t>Seorang</a:t>
            </a:r>
            <a:r>
              <a:rPr lang="en-ID" sz="1800" dirty="0"/>
              <a:t> </a:t>
            </a:r>
            <a:r>
              <a:rPr lang="en-ID" sz="1800" dirty="0" err="1"/>
              <a:t>penulis</a:t>
            </a:r>
            <a:r>
              <a:rPr lang="en-ID" sz="1800" dirty="0"/>
              <a:t> dan </a:t>
            </a:r>
            <a:r>
              <a:rPr lang="en-ID" sz="1800" dirty="0" err="1"/>
              <a:t>dissiden</a:t>
            </a:r>
            <a:r>
              <a:rPr lang="en-ID" sz="1800" dirty="0"/>
              <a:t> Bulgaria yang </a:t>
            </a:r>
            <a:r>
              <a:rPr lang="en-ID" sz="1800" dirty="0" err="1"/>
              <a:t>ditembak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racun</a:t>
            </a:r>
            <a:r>
              <a:rPr lang="en-ID" sz="1800" dirty="0"/>
              <a:t> ricin </a:t>
            </a:r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payung</a:t>
            </a:r>
            <a:r>
              <a:rPr lang="en-ID" sz="1800" dirty="0"/>
              <a:t> yang </a:t>
            </a:r>
            <a:r>
              <a:rPr lang="en-ID" sz="1800" dirty="0" err="1"/>
              <a:t>dilengkapi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mekanisme</a:t>
            </a:r>
            <a:r>
              <a:rPr lang="en-ID" sz="1800" dirty="0"/>
              <a:t> </a:t>
            </a:r>
            <a:r>
              <a:rPr lang="en-ID" sz="1800" dirty="0" err="1"/>
              <a:t>pemicu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menyuntikkan</a:t>
            </a:r>
            <a:r>
              <a:rPr lang="en-ID" sz="1800" dirty="0"/>
              <a:t> </a:t>
            </a:r>
            <a:r>
              <a:rPr lang="en-ID" sz="1800" dirty="0" err="1"/>
              <a:t>racun</a:t>
            </a:r>
            <a:r>
              <a:rPr lang="en-ID" sz="1800" dirty="0"/>
              <a:t> </a:t>
            </a:r>
            <a:r>
              <a:rPr lang="en-ID" sz="1800" dirty="0" err="1"/>
              <a:t>ke</a:t>
            </a:r>
            <a:r>
              <a:rPr lang="en-ID" sz="1800" dirty="0"/>
              <a:t> </a:t>
            </a:r>
            <a:r>
              <a:rPr lang="en-ID" sz="1800" dirty="0" err="1"/>
              <a:t>kakinya</a:t>
            </a:r>
            <a:r>
              <a:rPr lang="en-ID" sz="1800" dirty="0"/>
              <a:t>. </a:t>
            </a:r>
            <a:r>
              <a:rPr lang="en-ID" sz="1800" dirty="0" err="1"/>
              <a:t>Dia</a:t>
            </a:r>
            <a:r>
              <a:rPr lang="en-ID" sz="1800" dirty="0"/>
              <a:t> </a:t>
            </a:r>
            <a:r>
              <a:rPr lang="en-ID" sz="1800" dirty="0" err="1"/>
              <a:t>meninggal</a:t>
            </a:r>
            <a:r>
              <a:rPr lang="en-ID" sz="1800" dirty="0"/>
              <a:t> </a:t>
            </a: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hari</a:t>
            </a:r>
            <a:r>
              <a:rPr lang="en-ID" sz="1800" dirty="0"/>
              <a:t> </a:t>
            </a:r>
            <a:r>
              <a:rPr lang="en-ID" sz="1800" dirty="0" err="1"/>
              <a:t>kemudian</a:t>
            </a:r>
            <a:r>
              <a:rPr lang="en-ID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 err="1"/>
              <a:t>Pemimpin</a:t>
            </a:r>
            <a:r>
              <a:rPr lang="en-ID" sz="1800" b="1" dirty="0"/>
              <a:t> Nazi</a:t>
            </a:r>
            <a:r>
              <a:rPr lang="en-ID" sz="1800" dirty="0"/>
              <a:t>: </a:t>
            </a:r>
            <a:r>
              <a:rPr lang="en-ID" sz="1800" dirty="0" err="1"/>
              <a:t>Seperti</a:t>
            </a:r>
            <a:r>
              <a:rPr lang="en-ID" sz="1800" dirty="0"/>
              <a:t> Hitler, Himmler, dan Goering, yang </a:t>
            </a:r>
            <a:r>
              <a:rPr lang="en-ID" sz="1800" dirty="0" err="1"/>
              <a:t>bunuh</a:t>
            </a:r>
            <a:r>
              <a:rPr lang="en-ID" sz="1800" dirty="0"/>
              <a:t> </a:t>
            </a:r>
            <a:r>
              <a:rPr lang="en-ID" sz="1800" dirty="0" err="1"/>
              <a:t>diri</a:t>
            </a:r>
            <a:r>
              <a:rPr lang="en-ID" sz="1800" dirty="0"/>
              <a:t> </a:t>
            </a:r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sianida</a:t>
            </a:r>
            <a:r>
              <a:rPr lang="en-ID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1995</a:t>
            </a:r>
            <a:r>
              <a:rPr lang="en-ID" sz="1800" dirty="0"/>
              <a:t>: Lima </a:t>
            </a:r>
            <a:r>
              <a:rPr lang="en-ID" sz="1800" dirty="0" err="1"/>
              <a:t>kantong</a:t>
            </a:r>
            <a:r>
              <a:rPr lang="en-ID" sz="1800" dirty="0"/>
              <a:t> </a:t>
            </a:r>
            <a:r>
              <a:rPr lang="en-ID" sz="1800" dirty="0" err="1"/>
              <a:t>plastik</a:t>
            </a:r>
            <a:r>
              <a:rPr lang="en-ID" sz="1800" dirty="0"/>
              <a:t> </a:t>
            </a:r>
            <a:r>
              <a:rPr lang="en-ID" sz="1800" dirty="0" err="1"/>
              <a:t>berisi</a:t>
            </a:r>
            <a:r>
              <a:rPr lang="en-ID" sz="1800" dirty="0"/>
              <a:t> </a:t>
            </a:r>
            <a:r>
              <a:rPr lang="en-ID" sz="1800" dirty="0" err="1"/>
              <a:t>cairan</a:t>
            </a:r>
            <a:r>
              <a:rPr lang="en-ID" sz="1800" dirty="0"/>
              <a:t> sarin </a:t>
            </a:r>
            <a:r>
              <a:rPr lang="en-ID" sz="1800" dirty="0" err="1"/>
              <a:t>dipukul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payung</a:t>
            </a:r>
            <a:r>
              <a:rPr lang="en-ID" sz="1800" dirty="0"/>
              <a:t> </a:t>
            </a:r>
            <a:r>
              <a:rPr lang="en-ID" sz="1800" dirty="0" err="1"/>
              <a:t>bermetal</a:t>
            </a:r>
            <a:r>
              <a:rPr lang="en-ID" sz="1800" dirty="0"/>
              <a:t> di </a:t>
            </a:r>
            <a:r>
              <a:rPr lang="en-ID" sz="1800" dirty="0" err="1"/>
              <a:t>kereta</a:t>
            </a:r>
            <a:r>
              <a:rPr lang="en-ID" sz="1800" dirty="0"/>
              <a:t> subway Tokyo </a:t>
            </a:r>
            <a:r>
              <a:rPr lang="en-ID" sz="1800" dirty="0" err="1"/>
              <a:t>selama</a:t>
            </a:r>
            <a:r>
              <a:rPr lang="en-ID" sz="1800" dirty="0"/>
              <a:t> jam </a:t>
            </a:r>
            <a:r>
              <a:rPr lang="en-ID" sz="1800" dirty="0" err="1"/>
              <a:t>sibuk</a:t>
            </a:r>
            <a:r>
              <a:rPr lang="en-ID" sz="1800" dirty="0"/>
              <a:t>, </a:t>
            </a:r>
            <a:r>
              <a:rPr lang="en-ID" sz="1800" dirty="0" err="1"/>
              <a:t>melepaskan</a:t>
            </a:r>
            <a:r>
              <a:rPr lang="en-ID" sz="1800" dirty="0"/>
              <a:t> gas </a:t>
            </a:r>
            <a:r>
              <a:rPr lang="en-ID" sz="1800" dirty="0" err="1"/>
              <a:t>saraf</a:t>
            </a:r>
            <a:r>
              <a:rPr lang="en-ID" sz="1800" dirty="0"/>
              <a:t> </a:t>
            </a:r>
            <a:r>
              <a:rPr lang="en-ID" sz="1800" dirty="0" err="1"/>
              <a:t>mematikan</a:t>
            </a:r>
            <a:r>
              <a:rPr lang="en-ID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2004</a:t>
            </a:r>
            <a:r>
              <a:rPr lang="en-ID" sz="1800" dirty="0"/>
              <a:t>: Viktor </a:t>
            </a:r>
            <a:r>
              <a:rPr lang="en-ID" sz="1800" dirty="0" err="1"/>
              <a:t>Yuschchenko</a:t>
            </a:r>
            <a:r>
              <a:rPr lang="en-ID" sz="1800" dirty="0"/>
              <a:t>, </a:t>
            </a:r>
            <a:r>
              <a:rPr lang="en-ID" sz="1800" dirty="0" err="1"/>
              <a:t>politisi</a:t>
            </a:r>
            <a:r>
              <a:rPr lang="en-ID" sz="1800" dirty="0"/>
              <a:t> </a:t>
            </a:r>
            <a:r>
              <a:rPr lang="en-ID" sz="1800" dirty="0" err="1"/>
              <a:t>Ukraina</a:t>
            </a:r>
            <a:r>
              <a:rPr lang="en-ID" sz="1800" dirty="0"/>
              <a:t>, </a:t>
            </a:r>
            <a:r>
              <a:rPr lang="en-ID" sz="1800" dirty="0" err="1"/>
              <a:t>diracuni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dioxin yang </a:t>
            </a:r>
            <a:r>
              <a:rPr lang="en-ID" sz="1800" dirty="0" err="1"/>
              <a:t>menyebabkan</a:t>
            </a:r>
            <a:r>
              <a:rPr lang="en-ID" sz="1800" dirty="0"/>
              <a:t> </a:t>
            </a:r>
            <a:r>
              <a:rPr lang="en-ID" sz="1800" dirty="0" err="1"/>
              <a:t>deformasi</a:t>
            </a:r>
            <a:r>
              <a:rPr lang="en-ID" sz="1800" dirty="0"/>
              <a:t> </a:t>
            </a:r>
            <a:r>
              <a:rPr lang="en-ID" sz="1800" dirty="0" err="1"/>
              <a:t>wajah</a:t>
            </a:r>
            <a:r>
              <a:rPr lang="en-ID" sz="1800" dirty="0"/>
              <a:t> </a:t>
            </a:r>
            <a:r>
              <a:rPr lang="en-ID" sz="1800" dirty="0" err="1"/>
              <a:t>parah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chloracne.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2006</a:t>
            </a:r>
            <a:r>
              <a:rPr lang="en-ID" sz="1800" dirty="0"/>
              <a:t>: Alexander Litvinenko, </a:t>
            </a:r>
            <a:r>
              <a:rPr lang="en-ID" sz="1800" dirty="0" err="1"/>
              <a:t>mantan</a:t>
            </a:r>
            <a:r>
              <a:rPr lang="en-ID" sz="1800" dirty="0"/>
              <a:t> </a:t>
            </a:r>
            <a:r>
              <a:rPr lang="en-ID" sz="1800" dirty="0" err="1"/>
              <a:t>pejabat</a:t>
            </a:r>
            <a:r>
              <a:rPr lang="en-ID" sz="1800" dirty="0"/>
              <a:t> </a:t>
            </a:r>
            <a:r>
              <a:rPr lang="en-ID" sz="1800" dirty="0" err="1"/>
              <a:t>keamanan</a:t>
            </a:r>
            <a:r>
              <a:rPr lang="en-ID" sz="1800" dirty="0"/>
              <a:t> negara </a:t>
            </a:r>
            <a:r>
              <a:rPr lang="en-ID" sz="1800" dirty="0" err="1"/>
              <a:t>Rusia</a:t>
            </a:r>
            <a:r>
              <a:rPr lang="en-ID" sz="1800" dirty="0"/>
              <a:t> (FSB), </a:t>
            </a:r>
            <a:r>
              <a:rPr lang="en-ID" sz="1800" dirty="0" err="1"/>
              <a:t>meninggal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</a:t>
            </a:r>
            <a:r>
              <a:rPr lang="en-ID" sz="1800" dirty="0" err="1"/>
              <a:t>keracunan</a:t>
            </a:r>
            <a:r>
              <a:rPr lang="en-ID" sz="1800" dirty="0"/>
              <a:t> polonium-210 </a:t>
            </a:r>
            <a:r>
              <a:rPr lang="en-ID" sz="1800" dirty="0" err="1"/>
              <a:t>radioaktif</a:t>
            </a:r>
            <a:r>
              <a:rPr lang="en-ID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800" b="1" dirty="0"/>
              <a:t>2017</a:t>
            </a:r>
            <a:r>
              <a:rPr lang="en-ID" sz="1800" dirty="0"/>
              <a:t>: Kim Jong Nam, </a:t>
            </a:r>
            <a:r>
              <a:rPr lang="en-ID" sz="1800" dirty="0" err="1"/>
              <a:t>saudara</a:t>
            </a:r>
            <a:r>
              <a:rPr lang="en-ID" sz="1800" dirty="0"/>
              <a:t> </a:t>
            </a:r>
            <a:r>
              <a:rPr lang="en-ID" sz="1800" dirty="0" err="1"/>
              <a:t>tiri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Pemimpin</a:t>
            </a:r>
            <a:r>
              <a:rPr lang="en-ID" sz="1800" dirty="0"/>
              <a:t> Korea Utara Kim Jong Un, </a:t>
            </a:r>
            <a:r>
              <a:rPr lang="en-ID" sz="1800" dirty="0" err="1"/>
              <a:t>dibunuh</a:t>
            </a:r>
            <a:r>
              <a:rPr lang="en-ID" sz="1800" dirty="0"/>
              <a:t> di </a:t>
            </a:r>
            <a:r>
              <a:rPr lang="en-ID" sz="1800" dirty="0" err="1"/>
              <a:t>bandara</a:t>
            </a:r>
            <a:r>
              <a:rPr lang="en-ID" sz="1800" dirty="0"/>
              <a:t> Malaysia </a:t>
            </a:r>
            <a:r>
              <a:rPr lang="en-ID" sz="1800" dirty="0" err="1"/>
              <a:t>ketika</a:t>
            </a:r>
            <a:r>
              <a:rPr lang="en-ID" sz="1800" dirty="0"/>
              <a:t> </a:t>
            </a:r>
            <a:r>
              <a:rPr lang="en-ID" sz="1800" dirty="0" err="1"/>
              <a:t>dua</a:t>
            </a:r>
            <a:r>
              <a:rPr lang="en-ID" sz="1800" dirty="0"/>
              <a:t> </a:t>
            </a:r>
            <a:r>
              <a:rPr lang="en-ID" sz="1800" dirty="0" err="1"/>
              <a:t>wanita</a:t>
            </a:r>
            <a:r>
              <a:rPr lang="en-ID" sz="1800" dirty="0"/>
              <a:t> </a:t>
            </a:r>
            <a:r>
              <a:rPr lang="en-ID" sz="1800" dirty="0" err="1"/>
              <a:t>menggosokkan</a:t>
            </a:r>
            <a:r>
              <a:rPr lang="en-ID" sz="1800" dirty="0"/>
              <a:t> </a:t>
            </a:r>
            <a:r>
              <a:rPr lang="en-ID" sz="1800" dirty="0" err="1"/>
              <a:t>wajahnya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agen</a:t>
            </a:r>
            <a:r>
              <a:rPr lang="en-ID" sz="1800" dirty="0"/>
              <a:t> </a:t>
            </a:r>
            <a:r>
              <a:rPr lang="en-ID" sz="1800" dirty="0" err="1"/>
              <a:t>saraf</a:t>
            </a:r>
            <a:r>
              <a:rPr lang="en-ID" sz="1800" dirty="0"/>
              <a:t> </a:t>
            </a:r>
            <a:r>
              <a:rPr lang="en-ID" sz="1800" dirty="0" err="1"/>
              <a:t>mematikan</a:t>
            </a:r>
            <a:r>
              <a:rPr lang="en-ID" sz="1800" dirty="0"/>
              <a:t> VX.</a:t>
            </a:r>
          </a:p>
          <a:p>
            <a:r>
              <a:rPr lang="en-ID" sz="1800" dirty="0" err="1"/>
              <a:t>Jelas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</a:t>
            </a:r>
            <a:r>
              <a:rPr lang="en-ID" sz="1800" dirty="0" err="1"/>
              <a:t>racun</a:t>
            </a:r>
            <a:r>
              <a:rPr lang="en-ID" sz="1800" dirty="0"/>
              <a:t> </a:t>
            </a:r>
            <a:r>
              <a:rPr lang="en-ID" sz="1800" dirty="0" err="1"/>
              <a:t>terus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senjata</a:t>
            </a:r>
            <a:r>
              <a:rPr lang="en-ID" sz="1800" dirty="0"/>
              <a:t> </a:t>
            </a:r>
            <a:r>
              <a:rPr lang="en-ID" sz="1800" dirty="0" err="1"/>
              <a:t>pilihan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politik</a:t>
            </a:r>
            <a:r>
              <a:rPr lang="en-ID" sz="1800" dirty="0"/>
              <a:t> dan </a:t>
            </a:r>
            <a:r>
              <a:rPr lang="en-ID" sz="1800" dirty="0" err="1"/>
              <a:t>masyarakat</a:t>
            </a:r>
            <a:r>
              <a:rPr lang="en-ID" sz="1800" dirty="0"/>
              <a:t>.</a:t>
            </a:r>
          </a:p>
          <a:p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317166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3183B-3009-4918-B3DE-595EE0E0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Asal</a:t>
            </a:r>
            <a:r>
              <a:rPr lang="en-ID" dirty="0"/>
              <a:t> </a:t>
            </a:r>
            <a:r>
              <a:rPr lang="en-ID" dirty="0" err="1"/>
              <a:t>Usul</a:t>
            </a:r>
            <a:r>
              <a:rPr lang="en-ID" dirty="0"/>
              <a:t> </a:t>
            </a:r>
            <a:r>
              <a:rPr lang="en-ID" dirty="0" err="1"/>
              <a:t>Istilah</a:t>
            </a:r>
            <a:r>
              <a:rPr lang="en-ID" dirty="0"/>
              <a:t> </a:t>
            </a:r>
            <a:r>
              <a:rPr lang="en-ID" dirty="0" err="1"/>
              <a:t>Toksikologi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519D75-AC74-4542-85A3-AA0A796688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1034129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kata Yunani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toxicon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Kata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(poison)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Prancis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Kuno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poison/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puison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awalnya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minuman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lalu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minuman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68760-E313-46E6-AF60-6271CB5D8404}"/>
              </a:ext>
            </a:extLst>
          </p:cNvPr>
          <p:cNvSpPr txBox="1">
            <a:spLocks/>
          </p:cNvSpPr>
          <p:nvPr/>
        </p:nvSpPr>
        <p:spPr>
          <a:xfrm>
            <a:off x="751046" y="26780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</a:t>
            </a:r>
            <a:r>
              <a:rPr lang="en-ID" dirty="0" err="1"/>
              <a:t>stilah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Toksikologi</a:t>
            </a:r>
            <a:endParaRPr lang="en-ID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3014D8A-22DC-4B86-9C4D-61DB39687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328" y="42403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diproduksi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biologis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bakteri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tumbuhan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Mengacu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semua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melihat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asalnya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Xenobiotik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tubuh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3815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FFD8-AFDA-4F82-A8B9-862E4077C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TERIMAKASIH</a:t>
            </a:r>
            <a:endParaRPr lang="en-ID" dirty="0"/>
          </a:p>
        </p:txBody>
      </p:sp>
      <p:pic>
        <p:nvPicPr>
          <p:cNvPr id="14338" name="Picture 2" descr="Using Poisons and Solvents in the Workplace">
            <a:extLst>
              <a:ext uri="{FF2B5EF4-FFF2-40B4-BE49-F238E27FC236}">
                <a16:creationId xmlns:a16="http://schemas.microsoft.com/office/drawing/2014/main" id="{D07551C4-13AD-42D3-89CC-CA00E6EC64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514" y="1825625"/>
            <a:ext cx="587297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952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93A0-09DD-470F-8801-C051B4A6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Sejarah &amp; </a:t>
            </a:r>
            <a:r>
              <a:rPr lang="en-ID" dirty="0" err="1"/>
              <a:t>Toksikologi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69984-06DB-40CD-BA51-2D3EE2DA0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108"/>
            <a:ext cx="10515600" cy="1679575"/>
          </a:xfrm>
        </p:spPr>
        <p:txBody>
          <a:bodyPr>
            <a:normAutofit fontScale="70000" lnSpcReduction="20000"/>
          </a:bodyPr>
          <a:lstStyle/>
          <a:p>
            <a:r>
              <a:rPr lang="en-ID" b="1" dirty="0" err="1"/>
              <a:t>Konsep</a:t>
            </a:r>
            <a:r>
              <a:rPr lang="en-ID" b="1" dirty="0"/>
              <a:t> Sejarah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Sejarah ≠ Masa </a:t>
            </a:r>
            <a:r>
              <a:rPr lang="en-ID" dirty="0" err="1"/>
              <a:t>lalu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Masa </a:t>
            </a:r>
            <a:r>
              <a:rPr lang="en-ID" b="1" dirty="0" err="1"/>
              <a:t>lalu</a:t>
            </a:r>
            <a:r>
              <a:rPr lang="en-ID" dirty="0"/>
              <a:t>: </a:t>
            </a:r>
            <a:r>
              <a:rPr lang="en-ID" dirty="0" err="1"/>
              <a:t>pasif</a:t>
            </a:r>
            <a:r>
              <a:rPr lang="en-ID" dirty="0"/>
              <a:t>, </a:t>
            </a:r>
            <a:r>
              <a:rPr lang="en-ID" dirty="0" err="1"/>
              <a:t>objektif</a:t>
            </a:r>
            <a:r>
              <a:rPr lang="en-ID" dirty="0"/>
              <a:t>, </a:t>
            </a:r>
            <a:r>
              <a:rPr lang="en-ID" dirty="0" err="1"/>
              <a:t>menyeluruh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Sejarah</a:t>
            </a:r>
            <a:r>
              <a:rPr lang="en-ID" dirty="0"/>
              <a:t>: </a:t>
            </a:r>
            <a:r>
              <a:rPr lang="en-ID" dirty="0" err="1"/>
              <a:t>aktif</a:t>
            </a:r>
            <a:r>
              <a:rPr lang="en-ID" dirty="0"/>
              <a:t>, </a:t>
            </a:r>
            <a:r>
              <a:rPr lang="en-ID" dirty="0" err="1"/>
              <a:t>subjektif</a:t>
            </a:r>
            <a:r>
              <a:rPr lang="en-ID" dirty="0"/>
              <a:t>, </a:t>
            </a:r>
            <a:r>
              <a:rPr lang="en-ID" dirty="0" err="1"/>
              <a:t>selektif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,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menyimpulkan</a:t>
            </a:r>
            <a:r>
              <a:rPr lang="en-ID" dirty="0"/>
              <a:t> </a:t>
            </a:r>
            <a:r>
              <a:rPr lang="en-ID" dirty="0" err="1"/>
              <a:t>kebenaran</a:t>
            </a:r>
            <a:r>
              <a:rPr lang="en-ID" dirty="0"/>
              <a:t> </a:t>
            </a:r>
            <a:r>
              <a:rPr lang="en-ID" dirty="0" err="1"/>
              <a:t>sejarah</a:t>
            </a:r>
            <a:endParaRPr lang="en-ID" dirty="0"/>
          </a:p>
          <a:p>
            <a:endParaRPr lang="en-ID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E6E71B-9356-4ABD-B535-CA636F494951}"/>
              </a:ext>
            </a:extLst>
          </p:cNvPr>
          <p:cNvSpPr txBox="1">
            <a:spLocks/>
          </p:cNvSpPr>
          <p:nvPr/>
        </p:nvSpPr>
        <p:spPr>
          <a:xfrm>
            <a:off x="748554" y="29802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dirty="0"/>
              <a:t>Awal </a:t>
            </a:r>
            <a:r>
              <a:rPr lang="en-ID" dirty="0" err="1"/>
              <a:t>Pengamatan</a:t>
            </a:r>
            <a:r>
              <a:rPr lang="en-ID" dirty="0"/>
              <a:t> </a:t>
            </a:r>
            <a:r>
              <a:rPr lang="en-ID" dirty="0" err="1"/>
              <a:t>Toksisitas</a:t>
            </a:r>
            <a:endParaRPr lang="en-ID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95F22CB-03AF-40F4-A425-4F19E69DC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184248"/>
            <a:ext cx="10605246" cy="211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dihindari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kecuali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melawan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musuh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Ilmu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pengetahuan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dimulai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pengamatan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Nenek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moyang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manusia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mengandalkan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menilai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keamanan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trial and error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membedakan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beracun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Pengalaman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keracunan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pelajaran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keturunannya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997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EE3D0-22B3-4B54-9CA7-AE6B33055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Toksikologi</a:t>
            </a:r>
            <a:r>
              <a:rPr lang="en-ID" dirty="0"/>
              <a:t> di Zaman Kuno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FD0ED-3EA0-43C4-82B6-7CDB8F068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959"/>
            <a:ext cx="644114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sz="1600" b="1" dirty="0"/>
              <a:t>TIONGKOK</a:t>
            </a:r>
          </a:p>
          <a:p>
            <a:r>
              <a:rPr lang="en-ID" sz="1600" b="1" dirty="0"/>
              <a:t>Shen Nong (± 2800 SM)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Pendiri</a:t>
            </a:r>
            <a:r>
              <a:rPr lang="en-ID" sz="1600" dirty="0"/>
              <a:t> </a:t>
            </a:r>
            <a:r>
              <a:rPr lang="en-ID" sz="1600" dirty="0" err="1"/>
              <a:t>legendaris</a:t>
            </a:r>
            <a:r>
              <a:rPr lang="en-ID" sz="1600" dirty="0"/>
              <a:t> </a:t>
            </a:r>
            <a:r>
              <a:rPr lang="en-ID" sz="1600" dirty="0" err="1"/>
              <a:t>Pengobatan</a:t>
            </a:r>
            <a:r>
              <a:rPr lang="en-ID" sz="1600" dirty="0"/>
              <a:t> Herbal </a:t>
            </a:r>
            <a:r>
              <a:rPr lang="en-ID" sz="1600" dirty="0" err="1"/>
              <a:t>Tiongkok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Dikenal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b="1" dirty="0" err="1"/>
              <a:t>dewa</a:t>
            </a:r>
            <a:r>
              <a:rPr lang="en-ID" sz="1600" b="1" dirty="0"/>
              <a:t> </a:t>
            </a:r>
            <a:r>
              <a:rPr lang="en-ID" sz="1600" b="1" dirty="0" err="1"/>
              <a:t>petani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Mencicipi</a:t>
            </a:r>
            <a:r>
              <a:rPr lang="en-ID" sz="1600" dirty="0"/>
              <a:t> </a:t>
            </a:r>
            <a:r>
              <a:rPr lang="en-ID" sz="1600" dirty="0" err="1"/>
              <a:t>ratusan</a:t>
            </a:r>
            <a:r>
              <a:rPr lang="en-ID" sz="1600" dirty="0"/>
              <a:t> herbal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membedakan</a:t>
            </a:r>
            <a:r>
              <a:rPr lang="en-ID" sz="1600" dirty="0"/>
              <a:t> yang </a:t>
            </a:r>
            <a:r>
              <a:rPr lang="en-ID" sz="1600" b="1" dirty="0" err="1"/>
              <a:t>beracun</a:t>
            </a:r>
            <a:r>
              <a:rPr lang="en-ID" sz="1600" dirty="0"/>
              <a:t>, </a:t>
            </a:r>
            <a:r>
              <a:rPr lang="en-ID" sz="1600" b="1" dirty="0" err="1"/>
              <a:t>obat</a:t>
            </a:r>
            <a:r>
              <a:rPr lang="en-ID" sz="1600" dirty="0"/>
              <a:t>,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b="1" dirty="0" err="1"/>
              <a:t>dapat</a:t>
            </a:r>
            <a:r>
              <a:rPr lang="en-ID" sz="1600" b="1" dirty="0"/>
              <a:t> </a:t>
            </a:r>
            <a:r>
              <a:rPr lang="en-ID" sz="1600" b="1" dirty="0" err="1"/>
              <a:t>dimakan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/>
              <a:t>Menyusun </a:t>
            </a:r>
            <a:r>
              <a:rPr lang="en-ID" sz="1600" i="1" dirty="0"/>
              <a:t>Divine Farmer’s Classic of Materia Medica</a:t>
            </a:r>
            <a:br>
              <a:rPr lang="en-ID" sz="1600" dirty="0"/>
            </a:br>
            <a:r>
              <a:rPr lang="en-ID" sz="1600" dirty="0"/>
              <a:t>→ Salah </a:t>
            </a:r>
            <a:r>
              <a:rPr lang="en-ID" sz="1600" dirty="0" err="1"/>
              <a:t>satu</a:t>
            </a:r>
            <a:r>
              <a:rPr lang="en-ID" sz="1600" dirty="0"/>
              <a:t> </a:t>
            </a:r>
            <a:r>
              <a:rPr lang="en-ID" sz="1600" dirty="0" err="1"/>
              <a:t>kompendium</a:t>
            </a:r>
            <a:r>
              <a:rPr lang="en-ID" sz="1600" dirty="0"/>
              <a:t> </a:t>
            </a:r>
            <a:r>
              <a:rPr lang="en-ID" sz="1600" dirty="0" err="1"/>
              <a:t>farmakologi</a:t>
            </a:r>
            <a:r>
              <a:rPr lang="en-ID" sz="1600" dirty="0"/>
              <a:t> </a:t>
            </a:r>
            <a:r>
              <a:rPr lang="en-ID" sz="1600" b="1" dirty="0" err="1"/>
              <a:t>pertama</a:t>
            </a:r>
            <a:r>
              <a:rPr lang="en-ID" sz="1600" b="1" dirty="0"/>
              <a:t> di dunia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Istilah</a:t>
            </a:r>
            <a:r>
              <a:rPr lang="en-ID" sz="1600" dirty="0"/>
              <a:t> </a:t>
            </a:r>
            <a:r>
              <a:rPr lang="en-ID" sz="1600" b="1" dirty="0"/>
              <a:t>“Du” </a:t>
            </a:r>
            <a:r>
              <a:rPr lang="ja-JP" altLang="en-US" sz="2200" b="1" dirty="0"/>
              <a:t>毒</a:t>
            </a:r>
            <a:r>
              <a:rPr lang="ja-JP" altLang="en-US" sz="2200" dirty="0"/>
              <a:t> </a:t>
            </a:r>
            <a:r>
              <a:rPr lang="en-ID" sz="1600" dirty="0"/>
              <a:t> = </a:t>
            </a:r>
            <a:r>
              <a:rPr lang="en-ID" sz="1600" dirty="0" err="1"/>
              <a:t>racun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toksisitas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/>
              <a:t>Herbal </a:t>
            </a:r>
            <a:r>
              <a:rPr lang="en-ID" sz="1600" dirty="0" err="1"/>
              <a:t>dipahami</a:t>
            </a:r>
            <a:r>
              <a:rPr lang="en-ID" sz="1600" dirty="0"/>
              <a:t> </a:t>
            </a:r>
            <a:r>
              <a:rPr lang="en-ID" sz="1600" dirty="0" err="1"/>
              <a:t>bisa</a:t>
            </a:r>
            <a:r>
              <a:rPr lang="en-ID" sz="1600" dirty="0"/>
              <a:t> </a:t>
            </a:r>
            <a:r>
              <a:rPr lang="en-ID" sz="1600" b="1" dirty="0" err="1"/>
              <a:t>toksik</a:t>
            </a:r>
            <a:r>
              <a:rPr lang="en-ID" sz="1600" dirty="0"/>
              <a:t>, </a:t>
            </a:r>
            <a:r>
              <a:rPr lang="en-ID" sz="1600" dirty="0" err="1"/>
              <a:t>tergantung</a:t>
            </a:r>
            <a:r>
              <a:rPr lang="en-ID" sz="1600" dirty="0"/>
              <a:t> </a:t>
            </a:r>
            <a:r>
              <a:rPr lang="en-ID" sz="1600" b="1" dirty="0" err="1"/>
              <a:t>dosis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b="1" dirty="0" err="1"/>
              <a:t>Akonit</a:t>
            </a:r>
            <a:r>
              <a:rPr lang="en-ID" sz="1600" b="1" dirty="0"/>
              <a:t> (wolfsbane)</a:t>
            </a:r>
            <a:r>
              <a:rPr lang="en-ID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400" dirty="0" err="1"/>
              <a:t>Digunakan</a:t>
            </a:r>
            <a:r>
              <a:rPr lang="en-ID" sz="1400" dirty="0"/>
              <a:t> &gt;2000 </a:t>
            </a:r>
            <a:r>
              <a:rPr lang="en-ID" sz="1400" dirty="0" err="1"/>
              <a:t>tahun</a:t>
            </a:r>
            <a:r>
              <a:rPr lang="en-ID" sz="1400" dirty="0"/>
              <a:t> </a:t>
            </a:r>
            <a:r>
              <a:rPr lang="en-ID" sz="1400" dirty="0" err="1"/>
              <a:t>lalu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b="1" dirty="0" err="1"/>
              <a:t>dosis</a:t>
            </a:r>
            <a:r>
              <a:rPr lang="en-ID" sz="1400" b="1" dirty="0"/>
              <a:t> </a:t>
            </a:r>
            <a:r>
              <a:rPr lang="en-ID" sz="1400" b="1" dirty="0" err="1"/>
              <a:t>kecil</a:t>
            </a:r>
            <a:endParaRPr lang="en-ID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400" dirty="0" err="1"/>
              <a:t>Topikal</a:t>
            </a:r>
            <a:r>
              <a:rPr lang="en-ID" sz="1400" dirty="0"/>
              <a:t> → </a:t>
            </a:r>
            <a:r>
              <a:rPr lang="en-ID" sz="1400" dirty="0" err="1"/>
              <a:t>obati</a:t>
            </a:r>
            <a:r>
              <a:rPr lang="en-ID" sz="1400" dirty="0"/>
              <a:t> </a:t>
            </a:r>
            <a:r>
              <a:rPr lang="en-ID" sz="1400" dirty="0" err="1"/>
              <a:t>luka</a:t>
            </a:r>
            <a:r>
              <a:rPr lang="en-ID" sz="1400" dirty="0"/>
              <a:t> | Oral → </a:t>
            </a:r>
            <a:r>
              <a:rPr lang="en-ID" sz="1400" dirty="0" err="1"/>
              <a:t>pulihkan</a:t>
            </a:r>
            <a:r>
              <a:rPr lang="en-ID" sz="1400" dirty="0"/>
              <a:t> </a:t>
            </a:r>
            <a:r>
              <a:rPr lang="en-ID" sz="1400" b="1" dirty="0"/>
              <a:t>qi</a:t>
            </a:r>
            <a:endParaRPr lang="en-ID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400" b="1" dirty="0" err="1"/>
              <a:t>Dosis</a:t>
            </a:r>
            <a:r>
              <a:rPr lang="en-ID" sz="1400" b="1" dirty="0"/>
              <a:t> </a:t>
            </a:r>
            <a:r>
              <a:rPr lang="en-ID" sz="1400" b="1" dirty="0" err="1"/>
              <a:t>besar</a:t>
            </a:r>
            <a:r>
              <a:rPr lang="en-ID" sz="1400" dirty="0"/>
              <a:t> → </a:t>
            </a:r>
            <a:r>
              <a:rPr lang="en-ID" sz="1400" dirty="0" err="1"/>
              <a:t>digunakan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b="1" dirty="0" err="1"/>
              <a:t>membunuh</a:t>
            </a:r>
            <a:endParaRPr lang="en-ID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Kini</a:t>
            </a:r>
            <a:r>
              <a:rPr lang="en-ID" sz="1600" dirty="0"/>
              <a:t> </a:t>
            </a:r>
            <a:r>
              <a:rPr lang="en-ID" sz="1600" dirty="0" err="1"/>
              <a:t>diketahui</a:t>
            </a:r>
            <a:r>
              <a:rPr lang="en-ID" sz="1600" dirty="0"/>
              <a:t> </a:t>
            </a:r>
            <a:r>
              <a:rPr lang="en-ID" sz="1600" dirty="0" err="1"/>
              <a:t>memiliki</a:t>
            </a:r>
            <a:r>
              <a:rPr lang="en-ID" sz="1600" dirty="0"/>
              <a:t> </a:t>
            </a:r>
            <a:r>
              <a:rPr lang="en-ID" sz="1600" b="1" dirty="0" err="1"/>
              <a:t>indeks</a:t>
            </a:r>
            <a:r>
              <a:rPr lang="en-ID" sz="1600" b="1" dirty="0"/>
              <a:t> </a:t>
            </a:r>
            <a:r>
              <a:rPr lang="en-ID" sz="1600" b="1" dirty="0" err="1"/>
              <a:t>terapeutik</a:t>
            </a:r>
            <a:r>
              <a:rPr lang="en-ID" sz="1600" b="1" dirty="0"/>
              <a:t> </a:t>
            </a:r>
            <a:r>
              <a:rPr lang="en-ID" sz="1600" b="1" dirty="0" err="1"/>
              <a:t>sempit</a:t>
            </a:r>
            <a:r>
              <a:rPr lang="en-ID" sz="1600" dirty="0"/>
              <a:t> → </a:t>
            </a:r>
            <a:r>
              <a:rPr lang="en-ID" sz="1600" b="1" dirty="0" err="1"/>
              <a:t>tidak</a:t>
            </a:r>
            <a:r>
              <a:rPr lang="en-ID" sz="1600" b="1" dirty="0"/>
              <a:t> </a:t>
            </a:r>
            <a:r>
              <a:rPr lang="en-ID" sz="1600" b="1" dirty="0" err="1"/>
              <a:t>direkomendasikan</a:t>
            </a:r>
            <a:endParaRPr lang="en-ID" sz="1600" dirty="0"/>
          </a:p>
        </p:txBody>
      </p:sp>
      <p:pic>
        <p:nvPicPr>
          <p:cNvPr id="3074" name="Picture 2" descr="Aconite: A Clinical Snapshot - The American Association for Homeopathic  Products">
            <a:extLst>
              <a:ext uri="{FF2B5EF4-FFF2-40B4-BE49-F238E27FC236}">
                <a16:creationId xmlns:a16="http://schemas.microsoft.com/office/drawing/2014/main" id="{363B13AA-60E9-4743-A42C-8AF50C615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282" y="1318093"/>
            <a:ext cx="4643718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485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58A9-9BFD-4C56-9B24-08A6DDD7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India Kuno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8C292-AE3B-4689-80B9-55F9BE34F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1894" cy="4351338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Sushruta</a:t>
            </a:r>
            <a:r>
              <a:rPr lang="en-ID" dirty="0"/>
              <a:t>, </a:t>
            </a:r>
            <a:r>
              <a:rPr lang="en-ID" dirty="0" err="1"/>
              <a:t>dokter</a:t>
            </a:r>
            <a:r>
              <a:rPr lang="en-ID" dirty="0"/>
              <a:t> </a:t>
            </a:r>
            <a:r>
              <a:rPr lang="en-ID" dirty="0" err="1"/>
              <a:t>bedah</a:t>
            </a:r>
            <a:r>
              <a:rPr lang="en-ID" dirty="0"/>
              <a:t> India, </a:t>
            </a:r>
            <a:r>
              <a:rPr lang="en-ID" dirty="0" err="1"/>
              <a:t>menyusun</a:t>
            </a:r>
            <a:r>
              <a:rPr lang="en-ID" dirty="0"/>
              <a:t> </a:t>
            </a:r>
            <a:r>
              <a:rPr lang="en-ID" i="1" dirty="0" err="1"/>
              <a:t>Suśrutasam.hitā</a:t>
            </a:r>
            <a:br>
              <a:rPr lang="en-ID" dirty="0"/>
            </a:br>
            <a:r>
              <a:rPr lang="en-ID" dirty="0"/>
              <a:t>→ </a:t>
            </a:r>
            <a:r>
              <a:rPr lang="en-ID" dirty="0" err="1"/>
              <a:t>Kompendium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dan </a:t>
            </a:r>
            <a:r>
              <a:rPr lang="en-ID" dirty="0" err="1"/>
              <a:t>bedah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b="1" dirty="0"/>
              <a:t>Ayurveda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Volume 5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b="1" dirty="0" err="1"/>
              <a:t>tumbuhan</a:t>
            </a:r>
            <a:r>
              <a:rPr lang="en-ID" dirty="0"/>
              <a:t>, </a:t>
            </a:r>
            <a:r>
              <a:rPr lang="en-ID" b="1" dirty="0"/>
              <a:t>mineral</a:t>
            </a:r>
            <a:r>
              <a:rPr lang="en-ID" dirty="0"/>
              <a:t>, dan </a:t>
            </a:r>
            <a:r>
              <a:rPr lang="en-ID" b="1" dirty="0" err="1"/>
              <a:t>hewan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gigitan</a:t>
            </a:r>
            <a:r>
              <a:rPr lang="en-ID" dirty="0"/>
              <a:t> </a:t>
            </a:r>
            <a:r>
              <a:rPr lang="en-ID" dirty="0" err="1"/>
              <a:t>ular</a:t>
            </a:r>
            <a:r>
              <a:rPr lang="en-ID" dirty="0"/>
              <a:t> dan </a:t>
            </a:r>
            <a:r>
              <a:rPr lang="en-ID" dirty="0" err="1"/>
              <a:t>serangga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Agada Tantra</a:t>
            </a:r>
            <a:r>
              <a:rPr lang="en-ID" dirty="0"/>
              <a:t> → </a:t>
            </a:r>
            <a:r>
              <a:rPr lang="en-ID" dirty="0" err="1"/>
              <a:t>Spesialisasi</a:t>
            </a:r>
            <a:r>
              <a:rPr lang="en-ID" dirty="0"/>
              <a:t> Ayurveda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b="1" dirty="0" err="1"/>
              <a:t>toksikologi</a:t>
            </a:r>
            <a:endParaRPr lang="en-ID" dirty="0"/>
          </a:p>
          <a:p>
            <a:r>
              <a:rPr lang="en-ID" b="1" dirty="0" err="1"/>
              <a:t>Cerita</a:t>
            </a:r>
            <a:r>
              <a:rPr lang="en-ID" b="1" dirty="0"/>
              <a:t> </a:t>
            </a:r>
            <a:r>
              <a:rPr lang="en-ID" b="1" dirty="0" err="1"/>
              <a:t>Perawan</a:t>
            </a:r>
            <a:r>
              <a:rPr lang="en-ID" b="1" dirty="0"/>
              <a:t> </a:t>
            </a:r>
            <a:r>
              <a:rPr lang="en-ID" b="1" dirty="0" err="1"/>
              <a:t>Berbisa</a:t>
            </a:r>
            <a:r>
              <a:rPr lang="en-ID" b="1" dirty="0"/>
              <a:t> </a:t>
            </a:r>
            <a:r>
              <a:rPr lang="en-ID" dirty="0"/>
              <a:t>yang </a:t>
            </a:r>
            <a:r>
              <a:rPr lang="en-ID" dirty="0" err="1"/>
              <a:t>diberi</a:t>
            </a:r>
            <a:r>
              <a:rPr lang="en-ID" dirty="0"/>
              <a:t> </a:t>
            </a:r>
            <a:r>
              <a:rPr lang="en-ID" b="1" dirty="0" err="1"/>
              <a:t>racun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bisa</a:t>
            </a:r>
            <a:r>
              <a:rPr lang="en-ID" b="1" dirty="0"/>
              <a:t> </a:t>
            </a:r>
            <a:r>
              <a:rPr lang="en-ID" b="1" dirty="0" err="1"/>
              <a:t>ular</a:t>
            </a:r>
            <a:r>
              <a:rPr lang="en-ID" dirty="0"/>
              <a:t>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kecil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meningkat</a:t>
            </a:r>
            <a:r>
              <a:rPr lang="en-ID" dirty="0"/>
              <a:t> </a:t>
            </a:r>
            <a:r>
              <a:rPr lang="en-ID" dirty="0" err="1"/>
              <a:t>seiring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dewasa</a:t>
            </a:r>
            <a:r>
              <a:rPr lang="en-ID" dirty="0"/>
              <a:t> </a:t>
            </a:r>
            <a:r>
              <a:rPr lang="en-ID" b="1" dirty="0" err="1"/>
              <a:t>bisa</a:t>
            </a:r>
            <a:r>
              <a:rPr lang="en-ID" b="1" dirty="0"/>
              <a:t> </a:t>
            </a:r>
            <a:r>
              <a:rPr lang="en-ID" b="1" dirty="0" err="1"/>
              <a:t>membunuh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 err="1"/>
              <a:t>cium</a:t>
            </a:r>
            <a:r>
              <a:rPr lang="en-ID" dirty="0"/>
              <a:t>, </a:t>
            </a:r>
            <a:r>
              <a:rPr lang="en-ID" b="1" dirty="0" err="1"/>
              <a:t>hubungan</a:t>
            </a:r>
            <a:r>
              <a:rPr lang="en-ID" b="1" dirty="0"/>
              <a:t> </a:t>
            </a:r>
            <a:r>
              <a:rPr lang="en-ID" b="1" dirty="0" err="1"/>
              <a:t>intim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b="1" dirty="0" err="1"/>
              <a:t>berbagi</a:t>
            </a:r>
            <a:r>
              <a:rPr lang="en-ID" b="1" dirty="0"/>
              <a:t> </a:t>
            </a:r>
            <a:r>
              <a:rPr lang="en-ID" b="1" dirty="0" err="1"/>
              <a:t>anggur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/>
              <a:t>raja </a:t>
            </a:r>
            <a:r>
              <a:rPr lang="en-ID" b="1" dirty="0" err="1"/>
              <a:t>musuh</a:t>
            </a:r>
            <a:endParaRPr lang="en-ID" dirty="0"/>
          </a:p>
          <a:p>
            <a:endParaRPr lang="en-ID" dirty="0"/>
          </a:p>
        </p:txBody>
      </p:sp>
      <p:pic>
        <p:nvPicPr>
          <p:cNvPr id="4098" name="Picture 2" descr="Lukisan perempuan beracun dari Gua Ajanta, India.">
            <a:extLst>
              <a:ext uri="{FF2B5EF4-FFF2-40B4-BE49-F238E27FC236}">
                <a16:creationId xmlns:a16="http://schemas.microsoft.com/office/drawing/2014/main" id="{AE043C87-44CF-4384-9B97-4FDC41448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094" y="1357873"/>
            <a:ext cx="5512174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84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C8C7A-AE20-4485-9B9D-FC2535C7A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Mesir</a:t>
            </a:r>
            <a:r>
              <a:rPr lang="en-US" dirty="0"/>
              <a:t> Kuno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C3741-13DD-49C0-873C-A935C7FEA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24600" cy="4351338"/>
          </a:xfrm>
        </p:spPr>
        <p:txBody>
          <a:bodyPr>
            <a:normAutofit fontScale="77500" lnSpcReduction="20000"/>
          </a:bodyPr>
          <a:lstStyle/>
          <a:p>
            <a:r>
              <a:rPr lang="en-ID" b="1" dirty="0" err="1"/>
              <a:t>Papirus</a:t>
            </a:r>
            <a:r>
              <a:rPr lang="en-ID" b="1" dirty="0"/>
              <a:t> Brooklyn (525–600 SM)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b="1" dirty="0" err="1"/>
              <a:t>gigitan</a:t>
            </a:r>
            <a:r>
              <a:rPr lang="en-ID" b="1" dirty="0"/>
              <a:t> </a:t>
            </a:r>
            <a:r>
              <a:rPr lang="en-ID" b="1" dirty="0" err="1"/>
              <a:t>ular</a:t>
            </a:r>
            <a:r>
              <a:rPr lang="en-ID" dirty="0"/>
              <a:t> dan </a:t>
            </a:r>
            <a:r>
              <a:rPr lang="en-ID" b="1" dirty="0" err="1"/>
              <a:t>gejala</a:t>
            </a:r>
            <a:r>
              <a:rPr lang="en-ID" b="1" dirty="0"/>
              <a:t> </a:t>
            </a:r>
            <a:r>
              <a:rPr lang="en-ID" b="1" dirty="0" err="1"/>
              <a:t>keracunan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Ular</a:t>
            </a:r>
            <a:r>
              <a:rPr lang="en-ID" dirty="0"/>
              <a:t> Apophis (</a:t>
            </a:r>
            <a:r>
              <a:rPr lang="en-ID" dirty="0" err="1"/>
              <a:t>mungkin</a:t>
            </a:r>
            <a:r>
              <a:rPr lang="en-ID" dirty="0"/>
              <a:t> Boomslang) </a:t>
            </a:r>
            <a:r>
              <a:rPr lang="en-ID" dirty="0" err="1"/>
              <a:t>digambarkan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simbol</a:t>
            </a:r>
            <a:r>
              <a:rPr lang="en-ID" dirty="0"/>
              <a:t> </a:t>
            </a:r>
            <a:r>
              <a:rPr lang="en-ID" b="1" dirty="0" err="1"/>
              <a:t>kejahatan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b="1" dirty="0" err="1"/>
              <a:t>simptomatik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Gigitan</a:t>
            </a:r>
            <a:r>
              <a:rPr lang="en-ID" b="1" dirty="0"/>
              <a:t> </a:t>
            </a:r>
            <a:r>
              <a:rPr lang="en-ID" b="1" dirty="0" err="1"/>
              <a:t>ular</a:t>
            </a:r>
            <a:r>
              <a:rPr lang="en-ID" b="1" dirty="0"/>
              <a:t> </a:t>
            </a:r>
            <a:r>
              <a:rPr lang="en-ID" b="1" dirty="0" err="1"/>
              <a:t>mematikan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kali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diberi</a:t>
            </a:r>
            <a:r>
              <a:rPr lang="en-ID" dirty="0"/>
              <a:t> </a:t>
            </a:r>
            <a:r>
              <a:rPr lang="en-ID" dirty="0" err="1"/>
              <a:t>pengobatan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Cleopatra VII</a:t>
            </a:r>
            <a:r>
              <a:rPr lang="en-ID" dirty="0"/>
              <a:t> (69 SM)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dibunuh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 err="1"/>
              <a:t>ramuan</a:t>
            </a:r>
            <a:r>
              <a:rPr lang="en-ID" b="1" dirty="0"/>
              <a:t> </a:t>
            </a:r>
            <a:r>
              <a:rPr lang="en-ID" b="1" dirty="0" err="1"/>
              <a:t>beracun</a:t>
            </a:r>
            <a:r>
              <a:rPr lang="en-ID" dirty="0"/>
              <a:t> oleh </a:t>
            </a:r>
            <a:r>
              <a:rPr lang="en-ID" b="1" dirty="0"/>
              <a:t>Octavian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Rumor</a:t>
            </a:r>
            <a:r>
              <a:rPr lang="en-ID" b="1" dirty="0"/>
              <a:t> </a:t>
            </a:r>
            <a:r>
              <a:rPr lang="en-ID" b="1" dirty="0" err="1"/>
              <a:t>bunuh</a:t>
            </a:r>
            <a:r>
              <a:rPr lang="en-ID" b="1" dirty="0"/>
              <a:t> </a:t>
            </a:r>
            <a:r>
              <a:rPr lang="en-ID" b="1" dirty="0" err="1"/>
              <a:t>diri</a:t>
            </a:r>
            <a:r>
              <a:rPr lang="en-ID" dirty="0"/>
              <a:t> </a:t>
            </a:r>
            <a:r>
              <a:rPr lang="en-ID" dirty="0" err="1"/>
              <a:t>seiring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klaim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dia</a:t>
            </a:r>
            <a:r>
              <a:rPr lang="en-ID" dirty="0"/>
              <a:t> </a:t>
            </a:r>
            <a:r>
              <a:rPr lang="en-ID" dirty="0" err="1"/>
              <a:t>mati</a:t>
            </a:r>
            <a:r>
              <a:rPr lang="en-ID" dirty="0"/>
              <a:t> </a:t>
            </a:r>
            <a:r>
              <a:rPr lang="en-ID" b="1" dirty="0" err="1"/>
              <a:t>gigitan</a:t>
            </a:r>
            <a:r>
              <a:rPr lang="en-ID" b="1" dirty="0"/>
              <a:t> asp (</a:t>
            </a:r>
            <a:r>
              <a:rPr lang="en-ID" b="1" dirty="0" err="1"/>
              <a:t>kobra</a:t>
            </a:r>
            <a:r>
              <a:rPr lang="en-ID" b="1" dirty="0"/>
              <a:t> </a:t>
            </a:r>
            <a:r>
              <a:rPr lang="en-ID" b="1" dirty="0" err="1"/>
              <a:t>Mesir</a:t>
            </a:r>
            <a:r>
              <a:rPr lang="en-ID" b="1" dirty="0"/>
              <a:t>)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mendengar</a:t>
            </a:r>
            <a:r>
              <a:rPr lang="en-ID" dirty="0"/>
              <a:t> </a:t>
            </a:r>
            <a:r>
              <a:rPr lang="en-ID" b="1" dirty="0"/>
              <a:t>Marc Anthony</a:t>
            </a:r>
            <a:r>
              <a:rPr lang="en-ID" dirty="0"/>
              <a:t> </a:t>
            </a:r>
            <a:r>
              <a:rPr lang="en-ID" dirty="0" err="1"/>
              <a:t>bunuh</a:t>
            </a:r>
            <a:r>
              <a:rPr lang="en-ID" dirty="0"/>
              <a:t> </a:t>
            </a:r>
            <a:r>
              <a:rPr lang="en-ID" dirty="0" err="1"/>
              <a:t>diri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kisah</a:t>
            </a:r>
            <a:r>
              <a:rPr lang="en-ID" dirty="0"/>
              <a:t> </a:t>
            </a:r>
            <a:r>
              <a:rPr lang="en-ID" dirty="0" err="1"/>
              <a:t>toksikologi</a:t>
            </a:r>
            <a:r>
              <a:rPr lang="en-ID" dirty="0"/>
              <a:t> yang </a:t>
            </a:r>
            <a:r>
              <a:rPr lang="en-ID" b="1" dirty="0" err="1"/>
              <a:t>berkaitan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dirty="0"/>
              <a:t> pada zaman </a:t>
            </a:r>
            <a:r>
              <a:rPr lang="en-ID" dirty="0" err="1"/>
              <a:t>kuno</a:t>
            </a:r>
            <a:endParaRPr lang="en-ID" dirty="0"/>
          </a:p>
          <a:p>
            <a:endParaRPr lang="en-ID" dirty="0"/>
          </a:p>
        </p:txBody>
      </p:sp>
      <p:pic>
        <p:nvPicPr>
          <p:cNvPr id="5128" name="Picture 8" descr="Kematian Kleopatra - Wikipedia bahasa Indonesia, ensiklopedia bebas">
            <a:extLst>
              <a:ext uri="{FF2B5EF4-FFF2-40B4-BE49-F238E27FC236}">
                <a16:creationId xmlns:a16="http://schemas.microsoft.com/office/drawing/2014/main" id="{11D60F69-FCD8-4F52-960D-5E198FC7B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582" y="1027906"/>
            <a:ext cx="3723994" cy="526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88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AA18-57CE-4FF5-A5B4-F9638823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Turki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6BE29-3CA5-4548-A6D1-EAD8F0A57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D" b="1" dirty="0"/>
              <a:t>Mithridates VI (120 SM), </a:t>
            </a:r>
            <a:r>
              <a:rPr lang="en-ID" dirty="0" err="1"/>
              <a:t>Penguasa</a:t>
            </a:r>
            <a:r>
              <a:rPr lang="en-ID" dirty="0"/>
              <a:t> Pontus (Turki </a:t>
            </a:r>
            <a:r>
              <a:rPr lang="en-ID" dirty="0" err="1"/>
              <a:t>timur</a:t>
            </a:r>
            <a:r>
              <a:rPr lang="en-ID" dirty="0"/>
              <a:t> </a:t>
            </a:r>
            <a:r>
              <a:rPr lang="en-ID" dirty="0" err="1"/>
              <a:t>laut</a:t>
            </a:r>
            <a:r>
              <a:rPr lang="en-ID" dirty="0"/>
              <a:t>) yang </a:t>
            </a:r>
            <a:r>
              <a:rPr lang="en-ID" dirty="0" err="1"/>
              <a:t>terkenal</a:t>
            </a:r>
            <a:r>
              <a:rPr lang="en-ID" dirty="0"/>
              <a:t> </a:t>
            </a:r>
            <a:r>
              <a:rPr lang="en-ID" b="1" dirty="0" err="1"/>
              <a:t>eksperimen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b="1" dirty="0"/>
              <a:t> dan </a:t>
            </a:r>
            <a:r>
              <a:rPr lang="en-ID" b="1" dirty="0" err="1"/>
              <a:t>penawar</a:t>
            </a:r>
            <a:r>
              <a:rPr lang="en-ID" dirty="0"/>
              <a:t>, </a:t>
            </a:r>
            <a:r>
              <a:rPr lang="en-ID" dirty="0" err="1"/>
              <a:t>bahkan</a:t>
            </a:r>
            <a:r>
              <a:rPr lang="en-ID" dirty="0"/>
              <a:t> pada </a:t>
            </a:r>
            <a:r>
              <a:rPr lang="en-ID" dirty="0" err="1"/>
              <a:t>dirinya</a:t>
            </a:r>
            <a:r>
              <a:rPr lang="en-ID" dirty="0"/>
              <a:t> </a:t>
            </a:r>
            <a:r>
              <a:rPr lang="en-ID" dirty="0" err="1"/>
              <a:t>sendiri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Ayahnya</a:t>
            </a:r>
            <a:r>
              <a:rPr lang="en-ID" b="1" dirty="0"/>
              <a:t> </a:t>
            </a:r>
            <a:r>
              <a:rPr lang="en-ID" b="1" dirty="0" err="1"/>
              <a:t>dibunuh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dirty="0"/>
              <a:t>, </a:t>
            </a:r>
            <a:r>
              <a:rPr lang="en-ID" dirty="0" err="1"/>
              <a:t>ibunya</a:t>
            </a:r>
            <a:r>
              <a:rPr lang="en-ID" dirty="0"/>
              <a:t> </a:t>
            </a:r>
            <a:r>
              <a:rPr lang="en-ID" dirty="0" err="1"/>
              <a:t>berencana</a:t>
            </a:r>
            <a:r>
              <a:rPr lang="en-ID" dirty="0"/>
              <a:t> </a:t>
            </a:r>
            <a:r>
              <a:rPr lang="en-ID" dirty="0" err="1"/>
              <a:t>meracuni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merebut</a:t>
            </a:r>
            <a:r>
              <a:rPr lang="en-ID" dirty="0"/>
              <a:t> </a:t>
            </a:r>
            <a:r>
              <a:rPr lang="en-ID" dirty="0" err="1"/>
              <a:t>tahta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Menyembunyikan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tahun</a:t>
            </a:r>
            <a:r>
              <a:rPr lang="en-ID" dirty="0"/>
              <a:t> dan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merebut</a:t>
            </a:r>
            <a:r>
              <a:rPr lang="en-ID" dirty="0"/>
              <a:t> </a:t>
            </a:r>
            <a:r>
              <a:rPr lang="en-ID" dirty="0" err="1"/>
              <a:t>takhtanya</a:t>
            </a:r>
            <a:r>
              <a:rPr lang="en-ID" dirty="0"/>
              <a:t>, </a:t>
            </a:r>
            <a:r>
              <a:rPr lang="en-ID" dirty="0" err="1"/>
              <a:t>kemungkinan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 err="1"/>
              <a:t>arsenik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Takut</a:t>
            </a:r>
            <a:r>
              <a:rPr lang="en-ID" dirty="0"/>
              <a:t> </a:t>
            </a:r>
            <a:r>
              <a:rPr lang="en-ID" dirty="0" err="1"/>
              <a:t>dibunuh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,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b="1" dirty="0" err="1"/>
              <a:t>mengonsumsi</a:t>
            </a:r>
            <a:r>
              <a:rPr lang="en-ID" b="1" dirty="0"/>
              <a:t> </a:t>
            </a:r>
            <a:r>
              <a:rPr lang="en-ID" b="1" dirty="0" err="1"/>
              <a:t>dosis</a:t>
            </a:r>
            <a:r>
              <a:rPr lang="en-ID" b="1" dirty="0"/>
              <a:t> </a:t>
            </a:r>
            <a:r>
              <a:rPr lang="en-ID" b="1" dirty="0" err="1"/>
              <a:t>kecil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b="1" dirty="0" err="1"/>
              <a:t>toleransi</a:t>
            </a:r>
            <a:r>
              <a:rPr lang="en-ID" dirty="0"/>
              <a:t> </a:t>
            </a:r>
            <a:r>
              <a:rPr lang="en-ID" dirty="0" err="1"/>
              <a:t>terhadapnya</a:t>
            </a:r>
            <a:endParaRPr lang="en-ID" dirty="0"/>
          </a:p>
          <a:p>
            <a:pPr marL="0" indent="0">
              <a:buNone/>
            </a:pPr>
            <a:r>
              <a:rPr lang="en-ID" b="1" dirty="0" err="1"/>
              <a:t>Penciptaan</a:t>
            </a:r>
            <a:r>
              <a:rPr lang="en-ID" b="1" dirty="0"/>
              <a:t> </a:t>
            </a:r>
            <a:r>
              <a:rPr lang="en-ID" b="1" dirty="0" err="1"/>
              <a:t>Antidotum</a:t>
            </a:r>
            <a:r>
              <a:rPr lang="en-ID" b="1" dirty="0"/>
              <a:t> Universal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Mithridatium</a:t>
            </a:r>
            <a:r>
              <a:rPr lang="en-ID" dirty="0"/>
              <a:t>: </a:t>
            </a:r>
            <a:r>
              <a:rPr lang="en-ID" dirty="0" err="1"/>
              <a:t>campuran</a:t>
            </a:r>
            <a:r>
              <a:rPr lang="en-ID" dirty="0"/>
              <a:t> </a:t>
            </a:r>
            <a:r>
              <a:rPr lang="en-ID" b="1" dirty="0" err="1"/>
              <a:t>racun</a:t>
            </a:r>
            <a:r>
              <a:rPr lang="en-ID" dirty="0"/>
              <a:t> dan </a:t>
            </a:r>
            <a:r>
              <a:rPr lang="en-ID" b="1" dirty="0" err="1"/>
              <a:t>penawar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kecil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b="1" dirty="0"/>
              <a:t>theriac</a:t>
            </a:r>
            <a:r>
              <a:rPr lang="en-ID" dirty="0"/>
              <a:t>, </a:t>
            </a:r>
            <a:r>
              <a:rPr lang="en-ID" dirty="0" err="1"/>
              <a:t>antidotum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melawan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apapun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bunuh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, </a:t>
            </a:r>
            <a:r>
              <a:rPr lang="en-ID" b="1" dirty="0" err="1"/>
              <a:t>racun</a:t>
            </a:r>
            <a:r>
              <a:rPr lang="en-ID" b="1" dirty="0"/>
              <a:t> </a:t>
            </a:r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mematikan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meminta</a:t>
            </a:r>
            <a:r>
              <a:rPr lang="en-ID" dirty="0"/>
              <a:t> </a:t>
            </a:r>
            <a:r>
              <a:rPr lang="en-ID" b="1" dirty="0" err="1"/>
              <a:t>penjaga</a:t>
            </a:r>
            <a:r>
              <a:rPr lang="en-ID" b="1" dirty="0"/>
              <a:t> </a:t>
            </a:r>
            <a:r>
              <a:rPr lang="en-ID" b="1" dirty="0" err="1"/>
              <a:t>tubuhnya</a:t>
            </a:r>
            <a:r>
              <a:rPr lang="en-ID" b="1" dirty="0"/>
              <a:t> </a:t>
            </a:r>
            <a:r>
              <a:rPr lang="en-ID" b="1" dirty="0" err="1"/>
              <a:t>untuk</a:t>
            </a:r>
            <a:r>
              <a:rPr lang="en-ID" b="1" dirty="0"/>
              <a:t> </a:t>
            </a:r>
            <a:r>
              <a:rPr lang="en-ID" b="1" dirty="0" err="1"/>
              <a:t>menusuknya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pedang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7108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031C-F279-416E-9A42-F98CB7922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Yunani Kuno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11136-13F6-405D-9146-62591FA0F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790"/>
            <a:ext cx="4217894" cy="27732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ID" b="1" dirty="0" err="1"/>
              <a:t>Nicander</a:t>
            </a:r>
            <a:r>
              <a:rPr lang="en-ID" b="1" dirty="0"/>
              <a:t> of Colophon (± 130 SM)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Penyair</a:t>
            </a:r>
            <a:r>
              <a:rPr lang="en-ID" dirty="0"/>
              <a:t> dan </a:t>
            </a:r>
            <a:r>
              <a:rPr lang="en-ID" dirty="0" err="1"/>
              <a:t>dokter</a:t>
            </a:r>
            <a:r>
              <a:rPr lang="en-ID" dirty="0"/>
              <a:t> Yunani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Theriaka</a:t>
            </a:r>
            <a:r>
              <a:rPr lang="en-ID" dirty="0"/>
              <a:t>: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b="1" dirty="0" err="1"/>
              <a:t>hewan</a:t>
            </a:r>
            <a:r>
              <a:rPr lang="en-ID" b="1" dirty="0"/>
              <a:t> </a:t>
            </a:r>
            <a:r>
              <a:rPr lang="en-ID" b="1" dirty="0" err="1"/>
              <a:t>berbisa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ular</a:t>
            </a:r>
            <a:r>
              <a:rPr lang="en-ID" dirty="0"/>
              <a:t>, </a:t>
            </a:r>
            <a:r>
              <a:rPr lang="en-ID" dirty="0" err="1"/>
              <a:t>laba-laba</a:t>
            </a:r>
            <a:r>
              <a:rPr lang="en-ID" dirty="0"/>
              <a:t>, </a:t>
            </a:r>
            <a:r>
              <a:rPr lang="en-ID" dirty="0" err="1"/>
              <a:t>kalajengking</a:t>
            </a:r>
            <a:r>
              <a:rPr lang="en-ID" dirty="0"/>
              <a:t>, </a:t>
            </a:r>
            <a:r>
              <a:rPr lang="en-ID" dirty="0" err="1"/>
              <a:t>serangga</a:t>
            </a:r>
            <a:r>
              <a:rPr lang="en-ID" dirty="0"/>
              <a:t>, </a:t>
            </a:r>
            <a:r>
              <a:rPr lang="en-ID" dirty="0" err="1"/>
              <a:t>kadal</a:t>
            </a:r>
            <a:r>
              <a:rPr lang="en-ID" dirty="0"/>
              <a:t>, ikan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Alexipharmaka</a:t>
            </a:r>
            <a:r>
              <a:rPr lang="en-ID" dirty="0"/>
              <a:t>: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b="1" dirty="0"/>
              <a:t>21 </a:t>
            </a:r>
            <a:r>
              <a:rPr lang="en-ID" b="1" dirty="0" err="1"/>
              <a:t>racun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tumbuhan</a:t>
            </a:r>
            <a:r>
              <a:rPr lang="en-ID" dirty="0"/>
              <a:t>, mineral, dan </a:t>
            </a:r>
            <a:r>
              <a:rPr lang="en-ID" dirty="0" err="1"/>
              <a:t>hewan</a:t>
            </a:r>
            <a:r>
              <a:rPr lang="en-ID" dirty="0"/>
              <a:t> (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b="1" dirty="0" err="1"/>
              <a:t>akonit</a:t>
            </a:r>
            <a:r>
              <a:rPr lang="en-ID" dirty="0"/>
              <a:t>, </a:t>
            </a:r>
            <a:r>
              <a:rPr lang="en-ID" b="1" dirty="0" err="1"/>
              <a:t>putih</a:t>
            </a:r>
            <a:r>
              <a:rPr lang="en-ID" b="1" dirty="0"/>
              <a:t> timbal</a:t>
            </a:r>
            <a:r>
              <a:rPr lang="en-ID" dirty="0"/>
              <a:t>, dan </a:t>
            </a:r>
            <a:r>
              <a:rPr lang="en-ID" b="1" dirty="0"/>
              <a:t>hemlock</a:t>
            </a:r>
            <a:r>
              <a:rPr lang="en-ID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b="1" dirty="0" err="1"/>
              <a:t>gejala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dirty="0"/>
              <a:t> dan </a:t>
            </a:r>
            <a:r>
              <a:rPr lang="en-ID" b="1" dirty="0" err="1"/>
              <a:t>penawarnya</a:t>
            </a:r>
            <a:endParaRPr lang="en-ID" dirty="0"/>
          </a:p>
          <a:p>
            <a:endParaRPr lang="en-ID" dirty="0"/>
          </a:p>
        </p:txBody>
      </p:sp>
      <p:pic>
        <p:nvPicPr>
          <p:cNvPr id="6146" name="Picture 2" descr="Theriaca and Alexipharmaca by Nicander « Facsimile edition">
            <a:extLst>
              <a:ext uri="{FF2B5EF4-FFF2-40B4-BE49-F238E27FC236}">
                <a16:creationId xmlns:a16="http://schemas.microsoft.com/office/drawing/2014/main" id="{EBD63295-4833-430D-82E5-91445CE5D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86263"/>
            <a:ext cx="3563471" cy="23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31F35D-FE62-491B-8C62-F17A37CCEE75}"/>
              </a:ext>
            </a:extLst>
          </p:cNvPr>
          <p:cNvSpPr txBox="1"/>
          <p:nvPr/>
        </p:nvSpPr>
        <p:spPr>
          <a:xfrm>
            <a:off x="5181598" y="1517651"/>
            <a:ext cx="33617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/>
              <a:t>Socrates (469–399 SM)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Mati </a:t>
            </a:r>
            <a:r>
              <a:rPr lang="en-ID" b="1" dirty="0" err="1"/>
              <a:t>karena</a:t>
            </a:r>
            <a:r>
              <a:rPr lang="en-ID" b="1" dirty="0"/>
              <a:t> </a:t>
            </a:r>
            <a:r>
              <a:rPr lang="en-ID" b="1" dirty="0" err="1"/>
              <a:t>racun</a:t>
            </a:r>
            <a:r>
              <a:rPr lang="en-ID" b="1" dirty="0"/>
              <a:t> hemlock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dihukum</a:t>
            </a:r>
            <a:r>
              <a:rPr lang="en-ID" dirty="0"/>
              <a:t> </a:t>
            </a:r>
            <a:r>
              <a:rPr lang="en-ID" dirty="0" err="1"/>
              <a:t>mati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Ada </a:t>
            </a:r>
            <a:r>
              <a:rPr lang="en-ID" dirty="0" err="1"/>
              <a:t>keraguan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kematiannya</a:t>
            </a:r>
            <a:r>
              <a:rPr lang="en-ID" dirty="0"/>
              <a:t>, </a:t>
            </a:r>
            <a:r>
              <a:rPr lang="en-ID" dirty="0" err="1"/>
              <a:t>kemungkinan</a:t>
            </a:r>
            <a:r>
              <a:rPr lang="en-ID" dirty="0"/>
              <a:t> </a:t>
            </a:r>
            <a:r>
              <a:rPr lang="en-ID" dirty="0" err="1"/>
              <a:t>campuran</a:t>
            </a:r>
            <a:r>
              <a:rPr lang="en-ID" dirty="0"/>
              <a:t> </a:t>
            </a:r>
            <a:r>
              <a:rPr lang="en-ID" b="1" dirty="0"/>
              <a:t>hemlock dan opium</a:t>
            </a:r>
            <a:endParaRPr lang="en-ID" dirty="0"/>
          </a:p>
        </p:txBody>
      </p:sp>
      <p:pic>
        <p:nvPicPr>
          <p:cNvPr id="6148" name="Picture 4" descr="The Hemlock Cup: Socrates, Athens and the Search for the Good Life: Hughes,  Bettany: 9781400041794: Amazon.com: Books">
            <a:extLst>
              <a:ext uri="{FF2B5EF4-FFF2-40B4-BE49-F238E27FC236}">
                <a16:creationId xmlns:a16="http://schemas.microsoft.com/office/drawing/2014/main" id="{3CF08003-62FA-45A4-A33B-35769BF83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299" y="760203"/>
            <a:ext cx="3996871" cy="59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emlock | The Wildlife Trusts">
            <a:extLst>
              <a:ext uri="{FF2B5EF4-FFF2-40B4-BE49-F238E27FC236}">
                <a16:creationId xmlns:a16="http://schemas.microsoft.com/office/drawing/2014/main" id="{81F27DB8-C05C-41F9-8604-BA69FE124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45" y="3867710"/>
            <a:ext cx="3609205" cy="270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444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What do you know About the Oracle of Delphi | by Carole P. Roman | Medium">
            <a:extLst>
              <a:ext uri="{FF2B5EF4-FFF2-40B4-BE49-F238E27FC236}">
                <a16:creationId xmlns:a16="http://schemas.microsoft.com/office/drawing/2014/main" id="{CF1D4B82-DF93-4ECE-92D8-EA64CF4B8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870" y="2933887"/>
            <a:ext cx="5340130" cy="355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842B33-44A3-45E1-B6DB-2D7ADD60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Yunani Kuno (</a:t>
            </a:r>
            <a:r>
              <a:rPr lang="en-US" dirty="0" err="1"/>
              <a:t>lanjutan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C3BC8-B6EA-405A-BB80-1C0EB9C65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541" y="631265"/>
            <a:ext cx="3814482" cy="211884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D" b="1" dirty="0"/>
              <a:t>Alexander the Great (356 SM)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Misteri</a:t>
            </a:r>
            <a:r>
              <a:rPr lang="en-ID" b="1" dirty="0"/>
              <a:t> </a:t>
            </a:r>
            <a:r>
              <a:rPr lang="en-ID" b="1" dirty="0" err="1"/>
              <a:t>kematian</a:t>
            </a:r>
            <a:r>
              <a:rPr lang="en-ID" dirty="0"/>
              <a:t>: </a:t>
            </a:r>
            <a:r>
              <a:rPr lang="en-ID" dirty="0" err="1"/>
              <a:t>Diduga</a:t>
            </a:r>
            <a:r>
              <a:rPr lang="en-ID" dirty="0"/>
              <a:t> </a:t>
            </a:r>
            <a:r>
              <a:rPr lang="en-ID" dirty="0" err="1"/>
              <a:t>diracuni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b="1" dirty="0" err="1"/>
              <a:t>mabuk</a:t>
            </a:r>
            <a:r>
              <a:rPr lang="en-ID" b="1" dirty="0"/>
              <a:t> </a:t>
            </a:r>
            <a:r>
              <a:rPr lang="en-ID" b="1" dirty="0" err="1"/>
              <a:t>anggur</a:t>
            </a:r>
            <a:r>
              <a:rPr lang="en-ID" dirty="0"/>
              <a:t> yang </a:t>
            </a:r>
            <a:r>
              <a:rPr lang="en-ID" dirty="0" err="1"/>
              <a:t>berlebihan</a:t>
            </a:r>
            <a:r>
              <a:rPr lang="en-ID" dirty="0"/>
              <a:t> dan </a:t>
            </a:r>
            <a:r>
              <a:rPr lang="en-ID" dirty="0" err="1"/>
              <a:t>menderita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perut</a:t>
            </a:r>
            <a:r>
              <a:rPr lang="en-ID" dirty="0"/>
              <a:t> </a:t>
            </a:r>
            <a:r>
              <a:rPr lang="en-ID" dirty="0" err="1"/>
              <a:t>parah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Penyebab</a:t>
            </a:r>
            <a:r>
              <a:rPr lang="en-ID" b="1" dirty="0"/>
              <a:t> </a:t>
            </a:r>
            <a:r>
              <a:rPr lang="en-ID" b="1" dirty="0" err="1"/>
              <a:t>kematian</a:t>
            </a:r>
            <a:r>
              <a:rPr lang="en-ID" dirty="0"/>
              <a:t>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terungkap</a:t>
            </a:r>
            <a:r>
              <a:rPr lang="en-ID" dirty="0"/>
              <a:t>,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spekulasi</a:t>
            </a:r>
            <a:r>
              <a:rPr lang="en-ID" dirty="0"/>
              <a:t> </a:t>
            </a: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tersebar</a:t>
            </a:r>
            <a:r>
              <a:rPr lang="en-ID" dirty="0"/>
              <a:t> </a:t>
            </a:r>
            <a:r>
              <a:rPr lang="en-ID" dirty="0" err="1"/>
              <a:t>luas</a:t>
            </a:r>
            <a:endParaRPr lang="en-ID" dirty="0"/>
          </a:p>
          <a:p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FFBB00-4AA5-43F9-9FC9-AD7B3339152A}"/>
              </a:ext>
            </a:extLst>
          </p:cNvPr>
          <p:cNvSpPr txBox="1"/>
          <p:nvPr/>
        </p:nvSpPr>
        <p:spPr>
          <a:xfrm>
            <a:off x="572093" y="2112030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Orakel</a:t>
            </a:r>
            <a:r>
              <a:rPr lang="en-ID" b="1" dirty="0"/>
              <a:t> Delphi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Delphi</a:t>
            </a:r>
            <a:r>
              <a:rPr lang="en-ID" dirty="0"/>
              <a:t>: </a:t>
            </a:r>
            <a:r>
              <a:rPr lang="en-ID" dirty="0" err="1"/>
              <a:t>kuil</a:t>
            </a:r>
            <a:r>
              <a:rPr lang="en-ID" dirty="0"/>
              <a:t> </a:t>
            </a:r>
            <a:r>
              <a:rPr lang="en-ID" dirty="0" err="1"/>
              <a:t>suci</a:t>
            </a:r>
            <a:r>
              <a:rPr lang="en-ID" dirty="0"/>
              <a:t> paling </a:t>
            </a:r>
            <a:r>
              <a:rPr lang="en-ID" dirty="0" err="1"/>
              <a:t>terkenal</a:t>
            </a:r>
            <a:r>
              <a:rPr lang="en-ID" dirty="0"/>
              <a:t> di Yunani Kuno,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 err="1"/>
              <a:t>dewa</a:t>
            </a:r>
            <a:r>
              <a:rPr lang="en-ID" b="1" dirty="0"/>
              <a:t> Apollo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Pythia</a:t>
            </a:r>
            <a:r>
              <a:rPr lang="en-ID" dirty="0"/>
              <a:t>: </a:t>
            </a:r>
            <a:r>
              <a:rPr lang="en-ID" dirty="0" err="1"/>
              <a:t>perempuan</a:t>
            </a:r>
            <a:r>
              <a:rPr lang="en-ID" dirty="0"/>
              <a:t> yang </a:t>
            </a:r>
            <a:r>
              <a:rPr lang="en-ID" dirty="0" err="1"/>
              <a:t>bertugas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perantara</a:t>
            </a:r>
            <a:r>
              <a:rPr lang="en-ID" dirty="0"/>
              <a:t> </a:t>
            </a:r>
            <a:r>
              <a:rPr lang="en-ID" dirty="0" err="1"/>
              <a:t>orakel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Plutarch</a:t>
            </a:r>
            <a:r>
              <a:rPr lang="en-ID" dirty="0"/>
              <a:t> </a:t>
            </a:r>
            <a:r>
              <a:rPr lang="en-ID" dirty="0" err="1"/>
              <a:t>mencatat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di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suci</a:t>
            </a:r>
            <a:r>
              <a:rPr lang="en-ID" dirty="0"/>
              <a:t> (</a:t>
            </a:r>
            <a:r>
              <a:rPr lang="en-ID" b="1" dirty="0" err="1"/>
              <a:t>adyton</a:t>
            </a:r>
            <a:r>
              <a:rPr lang="en-ID" dirty="0"/>
              <a:t>) </a:t>
            </a:r>
            <a:r>
              <a:rPr lang="en-ID" dirty="0" err="1"/>
              <a:t>keluar</a:t>
            </a:r>
            <a:r>
              <a:rPr lang="en-ID" dirty="0"/>
              <a:t> </a:t>
            </a:r>
            <a:r>
              <a:rPr lang="en-ID" b="1" dirty="0"/>
              <a:t>gas pneuma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Pythia </a:t>
            </a:r>
            <a:r>
              <a:rPr lang="en-ID" b="1" dirty="0" err="1"/>
              <a:t>menghirup</a:t>
            </a:r>
            <a:r>
              <a:rPr lang="en-ID" b="1" dirty="0"/>
              <a:t> gas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dan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b="1" dirty="0"/>
              <a:t>trance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Diduga</a:t>
            </a:r>
            <a:r>
              <a:rPr lang="en-ID" dirty="0"/>
              <a:t> gas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 err="1"/>
              <a:t>etilena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campuran</a:t>
            </a:r>
            <a:r>
              <a:rPr lang="en-ID" b="1" dirty="0"/>
              <a:t> </a:t>
            </a:r>
            <a:r>
              <a:rPr lang="en-ID" b="1" dirty="0" err="1"/>
              <a:t>etilena</a:t>
            </a:r>
            <a:r>
              <a:rPr lang="en-ID" b="1" dirty="0"/>
              <a:t> dan </a:t>
            </a:r>
            <a:r>
              <a:rPr lang="en-ID" b="1" dirty="0" err="1"/>
              <a:t>etana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b="1" dirty="0" err="1"/>
              <a:t>sumber</a:t>
            </a:r>
            <a:r>
              <a:rPr lang="en-ID" b="1" dirty="0"/>
              <a:t> </a:t>
            </a:r>
            <a:r>
              <a:rPr lang="en-ID" b="1" dirty="0" err="1"/>
              <a:t>geologi</a:t>
            </a:r>
            <a:r>
              <a:rPr lang="en-ID" b="1" dirty="0"/>
              <a:t> </a:t>
            </a:r>
            <a:r>
              <a:rPr lang="en-ID" b="1" dirty="0" err="1"/>
              <a:t>alami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Fenomena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kaitan</a:t>
            </a:r>
            <a:r>
              <a:rPr lang="en-ID" dirty="0"/>
              <a:t> </a:t>
            </a:r>
            <a:r>
              <a:rPr lang="en-ID" b="1" dirty="0" err="1"/>
              <a:t>awal</a:t>
            </a:r>
            <a:r>
              <a:rPr lang="en-ID" b="1" dirty="0"/>
              <a:t> </a:t>
            </a:r>
            <a:r>
              <a:rPr lang="en-ID" b="1" dirty="0" err="1"/>
              <a:t>toksikologi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gas </a:t>
            </a:r>
            <a:r>
              <a:rPr lang="en-ID" b="1" dirty="0" err="1"/>
              <a:t>alam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61584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2325</Words>
  <Application>Microsoft Office PowerPoint</Application>
  <PresentationFormat>Widescreen</PresentationFormat>
  <Paragraphs>218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Pengantar Toksikologi</vt:lpstr>
      <vt:lpstr>Asal Usul Istilah Toksikologi</vt:lpstr>
      <vt:lpstr>Sejarah &amp; Toksikologi</vt:lpstr>
      <vt:lpstr>Toksikologi di Zaman Kuno</vt:lpstr>
      <vt:lpstr>India Kuno</vt:lpstr>
      <vt:lpstr>Mesir Kuno</vt:lpstr>
      <vt:lpstr>Turki</vt:lpstr>
      <vt:lpstr>Yunani Kuno</vt:lpstr>
      <vt:lpstr>Yunani Kuno (lanjutan)</vt:lpstr>
      <vt:lpstr>PowerPoint Presentation</vt:lpstr>
      <vt:lpstr>Romawi Kuno</vt:lpstr>
      <vt:lpstr>ABAD PERTENGAHAN DAN  RENAISANS</vt:lpstr>
      <vt:lpstr>ABAD KE-18 DAN 19</vt:lpstr>
      <vt:lpstr>Lanjutan</vt:lpstr>
      <vt:lpstr>Era Modern</vt:lpstr>
      <vt:lpstr>lanjutan</vt:lpstr>
      <vt:lpstr>Lanjutan</vt:lpstr>
      <vt:lpstr>Pestisida dan Perang Kimia</vt:lpstr>
      <vt:lpstr>Keracunan Tokoh Dunia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Toksikologi</dc:title>
  <dc:creator>wiwin alfianna</dc:creator>
  <cp:lastModifiedBy>wiwin alfianna</cp:lastModifiedBy>
  <cp:revision>4</cp:revision>
  <dcterms:created xsi:type="dcterms:W3CDTF">2025-04-16T01:47:20Z</dcterms:created>
  <dcterms:modified xsi:type="dcterms:W3CDTF">2025-04-16T03:25:01Z</dcterms:modified>
</cp:coreProperties>
</file>