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ur JPL" initials="nJ" lastIdx="1" clrIdx="0">
    <p:extLst>
      <p:ext uri="{19B8F6BF-5375-455C-9EA6-DF929625EA0E}">
        <p15:presenceInfo xmlns:p15="http://schemas.microsoft.com/office/powerpoint/2012/main" userId="84dc038a1d73dc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8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A9DEC-C5E8-B17B-55EA-80DF0950C9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51C57B-485F-2C51-CE18-EE1AF82179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6E81E-599D-44E2-D7F8-C6757F954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537D9-CEFA-8132-B37D-43BCC662C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54F6-A73A-91BE-85E0-6A4459560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33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538B9-84C5-62CC-6482-6D1F7EE21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48A57E-D3C7-4E62-27DE-DE7DF6F4B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246F8-DF1F-7710-8C15-8183C277C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EB6A7-7CA0-3A9E-1A74-B945CABBD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F55A8-6593-6332-8681-120160293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88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712A34-231D-F2D3-471B-E8121A1412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F1E1DF-E3C8-A3EC-DA19-7C39AC1602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7959B-30EB-EE2F-0B91-F405F8DBB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1E6EA-6AA8-0A0F-2552-29BF1E1E1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B3215-2589-B42C-F11C-91FDDB99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188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4489A-850E-5EFB-E72F-ECA1ABB07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70439-A92F-5B68-2CAF-FF7795F70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BF487-CE27-CF73-9DC3-94FAFFA71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1BBB1-144D-CC45-237D-3120D74A3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AD7A2-2EF7-6F4F-B679-80BEECE9E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3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5ECEA-D850-7B7E-29D0-CDE8E3E5F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6B6C3-7986-86D0-4FCA-359B99C56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1CF21-F09B-2864-8411-7A4B8D8BB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5BCA3-2D50-6240-115A-D305D07D3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8B0AF-A8C2-EB3F-0EBC-6FD4F5B59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356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4611D-ED56-703E-5A4F-69BE5660D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BF4C1-B3CC-01F6-628C-9D9839A867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5BF412-734F-A6F3-22E3-38EDE25AA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B2EF7A-33BA-72C9-2084-08F50C55F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26C33-6D2A-5599-3990-39E75D8FE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DD4CC-C9C8-B69D-DFF7-8D5D81CE3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55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2FE32-7ED8-C90B-5032-F6FF8C33B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F22FBE-621A-701B-F54D-78DBFEEA00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A3667-843A-2FAB-CD7A-7A2E8B4F7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199381-74DD-B539-8A47-B6A9931228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4C7578-340F-674D-52CF-16D2E0F11B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5A0881-01A6-85A0-697F-D93A3576D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CD903-E22B-54C4-4058-2DCD95990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D2105A-2ECA-144B-6F64-62CA8DB94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56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DAE9C-BCB4-7ABE-55B4-A1485EAF8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938E44-3FBC-02BE-0EF7-DCA5E3E19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1C293F-07F4-7313-7A00-107451C72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E95A5C-8A88-3B14-E50D-A87869A8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3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E4C4D5-2B5C-5E68-41F1-2D5B604EB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749C82-FD39-6BB0-ADD8-4AB08BA3E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A4FDA0-B785-44D1-060D-CB936BC31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140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83B5C-891D-8A38-B20C-F56C21C7D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7E7F5-A7A5-6813-717F-08E582C2D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CFEF85-665B-D2EC-7A91-4ED5F4E56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6BB63F-394B-9F59-875F-20FC0FAF4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15431-7E66-E5DE-8310-2622B832F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0905E7-D779-403A-E5EE-50653985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2F51B-96B2-7F8D-561C-E92C72145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D31862-3B35-1A5A-1134-C0B9C3758D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D304AE-BBE5-28D3-DB5B-BA38D96D8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724A8-0C9F-A140-AF48-A0D42B506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F9E20-B870-7CA1-9A47-0E52EF7F7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84DDE5-B23E-E033-A0FA-972ACF03B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030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EB463-A7DB-3442-E6D6-906284482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41BDCE-D675-0B23-7847-029480B1D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618A4-FBB7-E79F-718F-4DD1627A25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5FBA1-9696-48A7-9158-5A71E7A921D1}" type="datetimeFigureOut">
              <a:rPr lang="en-US" smtClean="0"/>
              <a:t>4/13/2026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A0E20-F3C5-CE45-83F9-DEF5D2DED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AF80F-0235-848E-F396-B8BC51E00D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07E37-D8E2-4FAA-AEFD-7B35772D6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90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DFB12-7E97-8B81-51DD-485AA7C87A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PERTEMUAN KE 2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89C815-2699-FB6A-963D-25EDFC0F38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PENDIDIKAN KEWARGANEGARAAN </a:t>
            </a:r>
          </a:p>
          <a:p>
            <a:r>
              <a:rPr lang="en-US" dirty="0"/>
              <a:t>ZAKIAH SAIDAH FITR,SE.,MM.</a:t>
            </a:r>
          </a:p>
        </p:txBody>
      </p:sp>
    </p:spTree>
    <p:extLst>
      <p:ext uri="{BB962C8B-B14F-4D97-AF65-F5344CB8AC3E}">
        <p14:creationId xmlns:p14="http://schemas.microsoft.com/office/powerpoint/2010/main" val="2942627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F06D8-793B-FD8B-160D-D2674E673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Konsep</a:t>
            </a:r>
            <a:r>
              <a:rPr lang="en-US" dirty="0"/>
              <a:t> Pendidikan </a:t>
            </a:r>
            <a:r>
              <a:rPr lang="en-US" dirty="0" err="1"/>
              <a:t>Pengantar</a:t>
            </a:r>
            <a:r>
              <a:rPr lang="en-US" dirty="0"/>
              <a:t> Pendidikan </a:t>
            </a:r>
            <a:r>
              <a:rPr lang="en-US" dirty="0" err="1"/>
              <a:t>Kewarganegaraan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CF385-67D6-B9DF-C191-C3C1EF632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membicarakan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, dan </a:t>
            </a:r>
            <a:r>
              <a:rPr lang="en-US" dirty="0" err="1"/>
              <a:t>objek</a:t>
            </a:r>
            <a:r>
              <a:rPr lang="en-US" dirty="0"/>
              <a:t> Pendidikan </a:t>
            </a:r>
            <a:r>
              <a:rPr lang="en-US" dirty="0" err="1"/>
              <a:t>Kewarganegaraan</a:t>
            </a:r>
            <a:r>
              <a:rPr lang="en-US" dirty="0"/>
              <a:t>. </a:t>
            </a:r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,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historis</a:t>
            </a:r>
            <a:r>
              <a:rPr lang="en-US" dirty="0"/>
              <a:t> dan </a:t>
            </a:r>
            <a:r>
              <a:rPr lang="en-US" dirty="0" err="1"/>
              <a:t>yuridis</a:t>
            </a:r>
            <a:r>
              <a:rPr lang="en-US" dirty="0"/>
              <a:t>. Ruang </a:t>
            </a:r>
            <a:r>
              <a:rPr lang="en-US" dirty="0" err="1"/>
              <a:t>lingkup</a:t>
            </a:r>
            <a:r>
              <a:rPr lang="en-US" dirty="0"/>
              <a:t> Pendidikan </a:t>
            </a:r>
            <a:r>
              <a:rPr lang="en-US" dirty="0" err="1"/>
              <a:t>Kewarganegaraan</a:t>
            </a:r>
            <a:r>
              <a:rPr lang="en-US" dirty="0"/>
              <a:t>, </a:t>
            </a:r>
            <a:r>
              <a:rPr lang="en-US" dirty="0" err="1"/>
              <a:t>meliputi</a:t>
            </a:r>
            <a:r>
              <a:rPr lang="en-US" dirty="0"/>
              <a:t>: </a:t>
            </a:r>
          </a:p>
          <a:p>
            <a:r>
              <a:rPr lang="en-US" dirty="0"/>
              <a:t>1. </a:t>
            </a:r>
            <a:r>
              <a:rPr lang="en-US" dirty="0" err="1"/>
              <a:t>Pengantar</a:t>
            </a:r>
            <a:r>
              <a:rPr lang="en-US" dirty="0"/>
              <a:t> Pendidikan </a:t>
            </a:r>
            <a:r>
              <a:rPr lang="en-US" dirty="0" err="1"/>
              <a:t>Kewarganegaraan</a:t>
            </a:r>
            <a:r>
              <a:rPr lang="en-US" dirty="0"/>
              <a:t>. </a:t>
            </a:r>
          </a:p>
          <a:p>
            <a:r>
              <a:rPr lang="en-US" dirty="0"/>
              <a:t>2. </a:t>
            </a:r>
            <a:r>
              <a:rPr lang="en-US" dirty="0" err="1"/>
              <a:t>Wawasan</a:t>
            </a:r>
            <a:r>
              <a:rPr lang="en-US" dirty="0"/>
              <a:t> Nusantara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geopolitik</a:t>
            </a:r>
            <a:r>
              <a:rPr lang="en-US" dirty="0"/>
              <a:t> Indonesia. </a:t>
            </a:r>
          </a:p>
          <a:p>
            <a:r>
              <a:rPr lang="en-US" dirty="0"/>
              <a:t>3. </a:t>
            </a:r>
            <a:r>
              <a:rPr lang="en-US" dirty="0" err="1"/>
              <a:t>Ketahanan</a:t>
            </a:r>
            <a:r>
              <a:rPr lang="en-US" dirty="0"/>
              <a:t> Nasional dan </a:t>
            </a:r>
            <a:r>
              <a:rPr lang="en-US" dirty="0" err="1"/>
              <a:t>Geostrategi</a:t>
            </a:r>
            <a:r>
              <a:rPr lang="en-US" dirty="0"/>
              <a:t> Indonesia. </a:t>
            </a:r>
          </a:p>
          <a:p>
            <a:r>
              <a:rPr lang="en-US" dirty="0"/>
              <a:t>4. Integrasi Nasional. </a:t>
            </a:r>
          </a:p>
          <a:p>
            <a:r>
              <a:rPr lang="en-US" dirty="0"/>
              <a:t>5. </a:t>
            </a:r>
            <a:r>
              <a:rPr lang="en-US" dirty="0" err="1"/>
              <a:t>Identitas</a:t>
            </a:r>
            <a:r>
              <a:rPr lang="en-US" dirty="0"/>
              <a:t> Nasional Indonesia. </a:t>
            </a:r>
          </a:p>
          <a:p>
            <a:r>
              <a:rPr lang="en-US" dirty="0"/>
              <a:t>6. Hak dan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negara. </a:t>
            </a:r>
          </a:p>
          <a:p>
            <a:r>
              <a:rPr lang="en-US" dirty="0"/>
              <a:t>7. </a:t>
            </a:r>
            <a:r>
              <a:rPr lang="en-US" dirty="0" err="1"/>
              <a:t>Demokrasi</a:t>
            </a:r>
            <a:r>
              <a:rPr lang="en-US" dirty="0"/>
              <a:t> di Indonesia. </a:t>
            </a:r>
          </a:p>
          <a:p>
            <a:r>
              <a:rPr lang="en-US" dirty="0"/>
              <a:t>8. </a:t>
            </a:r>
            <a:r>
              <a:rPr lang="en-US" dirty="0" err="1"/>
              <a:t>Konsep</a:t>
            </a:r>
            <a:r>
              <a:rPr lang="en-US" dirty="0"/>
              <a:t> negara dan </a:t>
            </a:r>
            <a:r>
              <a:rPr lang="en-US" dirty="0" err="1"/>
              <a:t>konstitusi</a:t>
            </a:r>
            <a:r>
              <a:rPr lang="en-US" dirty="0"/>
              <a:t>. </a:t>
            </a:r>
          </a:p>
          <a:p>
            <a:r>
              <a:rPr lang="en-US" dirty="0"/>
              <a:t>9. </a:t>
            </a:r>
            <a:r>
              <a:rPr lang="en-US" dirty="0" err="1"/>
              <a:t>Otonomi</a:t>
            </a:r>
            <a:r>
              <a:rPr lang="en-US" dirty="0"/>
              <a:t> Daerah </a:t>
            </a:r>
            <a:r>
              <a:rPr lang="en-US" dirty="0" err="1"/>
              <a:t>serta</a:t>
            </a:r>
            <a:r>
              <a:rPr lang="en-US" dirty="0"/>
              <a:t> Good and Clean Governance</a:t>
            </a:r>
          </a:p>
        </p:txBody>
      </p:sp>
    </p:spTree>
    <p:extLst>
      <p:ext uri="{BB962C8B-B14F-4D97-AF65-F5344CB8AC3E}">
        <p14:creationId xmlns:p14="http://schemas.microsoft.com/office/powerpoint/2010/main" val="3897302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B08F2-D383-F5EB-9B4C-C4F40FBF2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06E88-E010-CE4B-7A15-57317DCF9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dibentuk</a:t>
            </a:r>
            <a:r>
              <a:rPr lang="en-US" dirty="0"/>
              <a:t> oleh dua kata </a:t>
            </a:r>
            <a:r>
              <a:rPr lang="en-US" dirty="0" err="1"/>
              <a:t>dasar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“</a:t>
            </a:r>
            <a:r>
              <a:rPr lang="en-US" dirty="0" err="1"/>
              <a:t>identitas</a:t>
            </a:r>
            <a:r>
              <a:rPr lang="en-US" dirty="0"/>
              <a:t>” dan “</a:t>
            </a:r>
            <a:r>
              <a:rPr lang="en-US" dirty="0" err="1"/>
              <a:t>nasional</a:t>
            </a:r>
            <a:r>
              <a:rPr lang="en-US" dirty="0"/>
              <a:t>”. Kata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Bahasa </a:t>
            </a:r>
            <a:r>
              <a:rPr lang="en-US" dirty="0" err="1"/>
              <a:t>Inggris</a:t>
            </a:r>
            <a:r>
              <a:rPr lang="en-US" dirty="0"/>
              <a:t> identity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. </a:t>
            </a:r>
            <a:r>
              <a:rPr lang="en-US" dirty="0" err="1"/>
              <a:t>Menurut</a:t>
            </a:r>
            <a:r>
              <a:rPr lang="en-US" dirty="0"/>
              <a:t> Kamus Besar Bahasa Indonesia (KBBI),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jati </a:t>
            </a:r>
            <a:r>
              <a:rPr lang="en-US" dirty="0" err="1"/>
              <a:t>diri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menunjuk</a:t>
            </a:r>
            <a:r>
              <a:rPr lang="en-US" dirty="0"/>
              <a:t> pada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penanda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oleh </a:t>
            </a:r>
            <a:r>
              <a:rPr lang="en-US" dirty="0" err="1"/>
              <a:t>seseorang</a:t>
            </a:r>
            <a:r>
              <a:rPr lang="en-US" dirty="0"/>
              <a:t>, </a:t>
            </a:r>
            <a:r>
              <a:rPr lang="en-US" dirty="0" err="1"/>
              <a:t>pribadi</a:t>
            </a:r>
            <a:r>
              <a:rPr lang="en-US" dirty="0"/>
              <a:t>.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 dan </a:t>
            </a:r>
            <a:r>
              <a:rPr lang="en-US" dirty="0" err="1"/>
              <a:t>penanda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pula </a:t>
            </a:r>
            <a:r>
              <a:rPr lang="en-US" dirty="0" err="1"/>
              <a:t>diberlakukan</a:t>
            </a:r>
            <a:r>
              <a:rPr lang="en-US" dirty="0"/>
              <a:t> pada </a:t>
            </a:r>
            <a:r>
              <a:rPr lang="en-US" dirty="0" err="1"/>
              <a:t>sekelompok</a:t>
            </a:r>
            <a:r>
              <a:rPr lang="en-US" dirty="0"/>
              <a:t> orang,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menunjuk</a:t>
            </a:r>
            <a:r>
              <a:rPr lang="en-US" dirty="0"/>
              <a:t> pada </a:t>
            </a:r>
            <a:r>
              <a:rPr lang="en-US" dirty="0" err="1"/>
              <a:t>sekelompok</a:t>
            </a:r>
            <a:r>
              <a:rPr lang="en-US" dirty="0"/>
              <a:t> orang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persekutuan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Penanda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diwujudkan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Kartu Tanda </a:t>
            </a:r>
            <a:r>
              <a:rPr lang="en-US" dirty="0" err="1"/>
              <a:t>Penduduk</a:t>
            </a:r>
            <a:r>
              <a:rPr lang="en-US" dirty="0"/>
              <a:t> (KTP), ID Card, Surat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Mengemudi</a:t>
            </a:r>
            <a:r>
              <a:rPr lang="en-US" dirty="0"/>
              <a:t> (SIM), Kartu </a:t>
            </a:r>
            <a:r>
              <a:rPr lang="en-US" dirty="0" err="1"/>
              <a:t>Pelajar</a:t>
            </a:r>
            <a:r>
              <a:rPr lang="en-US" dirty="0"/>
              <a:t>, Kartu </a:t>
            </a:r>
            <a:r>
              <a:rPr lang="en-US" dirty="0" err="1"/>
              <a:t>Mahasiswa</a:t>
            </a:r>
            <a:r>
              <a:rPr lang="en-US" dirty="0"/>
              <a:t> dan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Wajib Pajak (NPWP).</a:t>
            </a:r>
          </a:p>
        </p:txBody>
      </p:sp>
    </p:spTree>
    <p:extLst>
      <p:ext uri="{BB962C8B-B14F-4D97-AF65-F5344CB8AC3E}">
        <p14:creationId xmlns:p14="http://schemas.microsoft.com/office/powerpoint/2010/main" val="1580961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2AD1C-C388-4BA9-6569-DF4662810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Lalu </a:t>
            </a:r>
            <a:r>
              <a:rPr lang="en-US" dirty="0" err="1"/>
              <a:t>apa</a:t>
            </a:r>
            <a:r>
              <a:rPr lang="en-US" dirty="0"/>
              <a:t> arti </a:t>
            </a:r>
            <a:r>
              <a:rPr lang="en-US" dirty="0" err="1"/>
              <a:t>nasional</a:t>
            </a:r>
            <a:r>
              <a:rPr lang="en-US" dirty="0"/>
              <a:t>? Nasional </a:t>
            </a:r>
            <a:r>
              <a:rPr lang="en-US" dirty="0" err="1"/>
              <a:t>bermula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kata nation (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)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 </a:t>
            </a:r>
            <a:r>
              <a:rPr lang="en-US" dirty="0" err="1"/>
              <a:t>Menurut</a:t>
            </a:r>
            <a:r>
              <a:rPr lang="en-US" dirty="0"/>
              <a:t> Kamus Besar Bahasa Indonesia (KBBI), kata “</a:t>
            </a:r>
            <a:r>
              <a:rPr lang="en-US" dirty="0" err="1"/>
              <a:t>nasional</a:t>
            </a:r>
            <a:r>
              <a:rPr lang="en-US" dirty="0"/>
              <a:t>”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kebangsaan</a:t>
            </a:r>
            <a:r>
              <a:rPr lang="en-US" dirty="0"/>
              <a:t>; </a:t>
            </a:r>
            <a:r>
              <a:rPr lang="en-US" dirty="0" err="1"/>
              <a:t>berkenaan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;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 Dalam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kewarganegaraan</a:t>
            </a:r>
            <a:r>
              <a:rPr lang="en-US" dirty="0"/>
              <a:t>,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dekat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arti jati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karakeristik</a:t>
            </a:r>
            <a:r>
              <a:rPr lang="en-US" dirty="0"/>
              <a:t>, </a:t>
            </a:r>
            <a:r>
              <a:rPr lang="en-US" dirty="0" err="1"/>
              <a:t>perasaan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kebangsaan</a:t>
            </a:r>
            <a:r>
              <a:rPr lang="en-US" dirty="0"/>
              <a:t> yang </a:t>
            </a:r>
            <a:r>
              <a:rPr lang="en-US" dirty="0" err="1"/>
              <a:t>membedakan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lain.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lain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dan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membedakan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Indonesia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lain.</a:t>
            </a:r>
          </a:p>
        </p:txBody>
      </p:sp>
    </p:spTree>
    <p:extLst>
      <p:ext uri="{BB962C8B-B14F-4D97-AF65-F5344CB8AC3E}">
        <p14:creationId xmlns:p14="http://schemas.microsoft.com/office/powerpoint/2010/main" val="963778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DBC7F-98FE-BC03-6C23-A2D8A4977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pesekutuan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,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HAR </a:t>
            </a:r>
            <a:r>
              <a:rPr lang="en-US" dirty="0" err="1"/>
              <a:t>Tilaar</a:t>
            </a:r>
            <a:r>
              <a:rPr lang="en-US" dirty="0"/>
              <a:t> (2007)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 </a:t>
            </a:r>
            <a:r>
              <a:rPr lang="en-US" dirty="0" err="1"/>
              <a:t>Menurutnya</a:t>
            </a:r>
            <a:r>
              <a:rPr lang="en-US" dirty="0"/>
              <a:t>,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alamiah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daripadanyalah</a:t>
            </a:r>
            <a:r>
              <a:rPr lang="en-US" dirty="0"/>
              <a:t>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realitasnya</a:t>
            </a:r>
            <a:r>
              <a:rPr lang="en-US" dirty="0"/>
              <a:t>. </a:t>
            </a:r>
            <a:r>
              <a:rPr lang="en-US" dirty="0" err="1"/>
              <a:t>Artinya</a:t>
            </a:r>
            <a:r>
              <a:rPr lang="en-US" dirty="0"/>
              <a:t>,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arti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terlepas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masyarakatnya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kata lain,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arti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 Dalam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antarbangsa</a:t>
            </a:r>
            <a:r>
              <a:rPr lang="en-US" dirty="0"/>
              <a:t>,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dibedakan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nasionalitasnya</a:t>
            </a:r>
            <a:r>
              <a:rPr lang="en-US" dirty="0"/>
              <a:t> </a:t>
            </a:r>
            <a:r>
              <a:rPr lang="en-US" dirty="0" err="1"/>
              <a:t>sebab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penciri</a:t>
            </a:r>
            <a:r>
              <a:rPr lang="en-US" dirty="0"/>
              <a:t> yang </a:t>
            </a:r>
            <a:r>
              <a:rPr lang="en-US" dirty="0" err="1"/>
              <a:t>membedakan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yang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9546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DE48B-3409-E912-5C4C-C674C2352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261"/>
            <a:ext cx="10515600" cy="4786702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Nasional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menelusuri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,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simpulan</a:t>
            </a:r>
            <a:r>
              <a:rPr lang="en-US" dirty="0"/>
              <a:t> Anda? </a:t>
            </a:r>
            <a:r>
              <a:rPr lang="en-US" dirty="0" err="1"/>
              <a:t>Tentu</a:t>
            </a:r>
            <a:r>
              <a:rPr lang="en-US" dirty="0"/>
              <a:t> Anda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sejumlah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Pancasila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falsafah</a:t>
            </a:r>
            <a:r>
              <a:rPr lang="en-US" dirty="0"/>
              <a:t> negara, way of life, </a:t>
            </a:r>
            <a:r>
              <a:rPr lang="en-US" dirty="0" err="1"/>
              <a:t>kepribadian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dan juga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jati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yang </a:t>
            </a:r>
            <a:r>
              <a:rPr lang="en-US" dirty="0" err="1"/>
              <a:t>diajukan</a:t>
            </a:r>
            <a:r>
              <a:rPr lang="en-US" dirty="0"/>
              <a:t> </a:t>
            </a:r>
            <a:r>
              <a:rPr lang="en-US" dirty="0" err="1"/>
              <a:t>bukanlah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hakikat</a:t>
            </a:r>
            <a:r>
              <a:rPr lang="en-US" dirty="0"/>
              <a:t> dan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Pancasila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sejauh</a:t>
            </a:r>
            <a:r>
              <a:rPr lang="en-US" dirty="0"/>
              <a:t> mana Pancasila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, </a:t>
            </a:r>
            <a:r>
              <a:rPr lang="en-US" dirty="0" err="1"/>
              <a:t>dihayati</a:t>
            </a:r>
            <a:r>
              <a:rPr lang="en-US" dirty="0"/>
              <a:t>, dan </a:t>
            </a:r>
            <a:r>
              <a:rPr lang="en-US" dirty="0" err="1"/>
              <a:t>diamalkan</a:t>
            </a:r>
            <a:r>
              <a:rPr lang="en-US" dirty="0"/>
              <a:t> oleh </a:t>
            </a:r>
            <a:r>
              <a:rPr lang="en-US" dirty="0" err="1"/>
              <a:t>seluruh</a:t>
            </a:r>
            <a:r>
              <a:rPr lang="en-US" dirty="0"/>
              <a:t> rakyat Indonesia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Indonesia yang </a:t>
            </a:r>
            <a:r>
              <a:rPr lang="en-US" dirty="0" err="1"/>
              <a:t>berkepribadian</a:t>
            </a:r>
            <a:r>
              <a:rPr lang="en-US" dirty="0"/>
              <a:t> Pancasila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pembeda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lain. </a:t>
            </a:r>
            <a:r>
              <a:rPr lang="en-US" dirty="0" err="1"/>
              <a:t>Pembeda</a:t>
            </a:r>
            <a:r>
              <a:rPr lang="en-US" dirty="0"/>
              <a:t>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kekhasan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yang </a:t>
            </a:r>
            <a:r>
              <a:rPr lang="en-US" dirty="0" err="1"/>
              <a:t>beradab</a:t>
            </a:r>
            <a:r>
              <a:rPr lang="en-US" dirty="0"/>
              <a:t>, </a:t>
            </a:r>
            <a:r>
              <a:rPr lang="en-US" dirty="0" err="1"/>
              <a:t>unggul</a:t>
            </a:r>
            <a:r>
              <a:rPr lang="en-US" dirty="0"/>
              <a:t>, dan </a:t>
            </a:r>
            <a:r>
              <a:rPr lang="en-US" dirty="0" err="1"/>
              <a:t>terpuji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bukanlah</a:t>
            </a:r>
            <a:r>
              <a:rPr lang="en-US" dirty="0"/>
              <a:t> </a:t>
            </a:r>
            <a:r>
              <a:rPr lang="en-US" dirty="0" err="1"/>
              <a:t>sebaliknya</a:t>
            </a:r>
            <a:r>
              <a:rPr lang="en-US" dirty="0"/>
              <a:t>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kekhasan</a:t>
            </a:r>
            <a:r>
              <a:rPr lang="en-US" dirty="0"/>
              <a:t> yang </a:t>
            </a:r>
            <a:r>
              <a:rPr lang="en-US" dirty="0" err="1"/>
              <a:t>negatif</a:t>
            </a:r>
            <a:r>
              <a:rPr lang="en-US" dirty="0"/>
              <a:t>, </a:t>
            </a:r>
            <a:r>
              <a:rPr lang="en-US" dirty="0" err="1"/>
              <a:t>bangsa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beradab</a:t>
            </a:r>
            <a:r>
              <a:rPr lang="en-US" dirty="0"/>
              <a:t>, </a:t>
            </a:r>
            <a:r>
              <a:rPr lang="en-US" dirty="0" err="1"/>
              <a:t>bangsa</a:t>
            </a:r>
            <a:r>
              <a:rPr lang="en-US" dirty="0"/>
              <a:t> yang miskin, </a:t>
            </a:r>
            <a:r>
              <a:rPr lang="en-US" dirty="0" err="1"/>
              <a:t>terbelakang</a:t>
            </a:r>
            <a:r>
              <a:rPr lang="en-US" dirty="0"/>
              <a:t>,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terpuji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2917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3B4AA-F041-A984-6556-9F6E4424A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16547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TERIMA KASIH </a:t>
            </a:r>
          </a:p>
        </p:txBody>
      </p:sp>
    </p:spTree>
    <p:extLst>
      <p:ext uri="{BB962C8B-B14F-4D97-AF65-F5344CB8AC3E}">
        <p14:creationId xmlns:p14="http://schemas.microsoft.com/office/powerpoint/2010/main" val="4243507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572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PERTEMUAN KE 2 </vt:lpstr>
      <vt:lpstr>Konsep Pendidikan Pengantar Pendidikan Kewarganegaraan</vt:lpstr>
      <vt:lpstr>Konsep identitas nasional bagi bangsa Indonesia</vt:lpstr>
      <vt:lpstr>PowerPoint Presentation</vt:lpstr>
      <vt:lpstr>PowerPoint Presentation</vt:lpstr>
      <vt:lpstr>PowerPoint Presentation</vt:lpstr>
      <vt:lpstr>TERIMA KASIH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nur JPL</dc:creator>
  <cp:lastModifiedBy>nur JPL</cp:lastModifiedBy>
  <cp:revision>1</cp:revision>
  <dcterms:created xsi:type="dcterms:W3CDTF">2026-04-13T03:45:37Z</dcterms:created>
  <dcterms:modified xsi:type="dcterms:W3CDTF">2026-04-13T03:59:52Z</dcterms:modified>
</cp:coreProperties>
</file>