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8" autoAdjust="0"/>
    <p:restoredTop sz="94660"/>
  </p:normalViewPr>
  <p:slideViewPr>
    <p:cSldViewPr snapToGrid="0">
      <p:cViewPr varScale="1">
        <p:scale>
          <a:sx n="79" d="100"/>
          <a:sy n="79" d="100"/>
        </p:scale>
        <p:origin x="110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7BC62-DEDC-3C81-9967-F2910BF583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E8DF5A-2E93-82AF-F95E-D417FA7233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1D1C70-F135-53F0-8EFB-499152592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20E2F-8B3F-4B02-8C02-5A712A19B9C2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4AADBC-925A-736C-A96B-C8FB70689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90B30-C245-D90C-114B-76A0DFCE8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A1D80-6A03-4216-BA5F-7AD6E7A9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042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1EBCD-0270-295F-3BAD-6AAC0B266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51BCFF-E1FB-2A8E-DF92-E59D696FF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A49820-60AE-0243-1365-F4AA02DF0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20E2F-8B3F-4B02-8C02-5A712A19B9C2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3A076-15FB-194B-5974-1C01536C8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05722A-15E7-B62B-5657-5D5AC11B7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A1D80-6A03-4216-BA5F-7AD6E7A9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984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8EE0DB-8B76-3F94-D831-E6B87E3178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9163F1-899B-23B2-D21A-895C024F3B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F61712-9064-9BDB-56ED-CCB470CEA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20E2F-8B3F-4B02-8C02-5A712A19B9C2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7BD63-F6E9-D941-276B-3B25193BF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801A97-6ECC-2C54-949D-CB9CDA57A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A1D80-6A03-4216-BA5F-7AD6E7A9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129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5AD6C-C989-C0FD-F42E-FF6132765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64385-04FB-B1E9-0A83-CAEBB65F57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9B9617-388A-4B3C-3052-6E4E47C1D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20E2F-8B3F-4B02-8C02-5A712A19B9C2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2452FC-BD6A-7AEC-A3A4-DE634C817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D461AD-B046-B4E7-CBE2-46D9D6997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A1D80-6A03-4216-BA5F-7AD6E7A9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14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FE5BC-98E1-C831-2FE8-10216BBB4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5D748-992B-9F04-C657-933D0B1BD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333439-B626-4667-5593-8AC0E3B09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20E2F-8B3F-4B02-8C02-5A712A19B9C2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7643AF-99B0-F78B-3616-E6C73D6FF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128B65-757E-7402-54D2-6F1167E84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A1D80-6A03-4216-BA5F-7AD6E7A9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678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71F4E-CE0A-084C-2914-2FB547DE1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6E4C19-EAB0-7BD7-A77C-37DB4505CC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C768CB-1890-1A93-73AA-16556B056F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6347B8-C77E-0AC2-7EA0-D4C0100FE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20E2F-8B3F-4B02-8C02-5A712A19B9C2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F3366C-1607-436B-9CFB-6F7EA194C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121111-9EF0-378A-E5B9-C35E8692C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A1D80-6A03-4216-BA5F-7AD6E7A9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460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A56E9-7BB6-84BA-FA82-FB42C4A7D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0ACED2-F66E-C1BB-C1BB-C85C5F76D8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2DB82F-7AE4-7EDA-79BC-0EAAA4D6D2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BD6092-5728-19DD-D0FC-1CB7BFBEEF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972F22-AA94-A5EE-A371-26C9682EE6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24E642-1F02-19D4-9048-A15D61B0D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20E2F-8B3F-4B02-8C02-5A712A19B9C2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537E5B-02B5-C41A-183E-D4A0D4818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31F66D-5003-1144-6B03-4CDC96E8C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A1D80-6A03-4216-BA5F-7AD6E7A9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625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5C093-A74F-4935-9FC3-DA502C916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A085B9-6567-B98E-16B7-9FD86F8B6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20E2F-8B3F-4B02-8C02-5A712A19B9C2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8523FF-9E86-891A-3717-722EDA23D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0F043-D98B-B523-1FA3-79D65972C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A1D80-6A03-4216-BA5F-7AD6E7A9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84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FA6BA0-BA57-A4D6-592C-E3689EEEB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20E2F-8B3F-4B02-8C02-5A712A19B9C2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811F4E-AF6C-1F8D-7011-076545BD1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970439-6D11-F762-353F-6DBEE7208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A1D80-6A03-4216-BA5F-7AD6E7A9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066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E6286-A0AB-852C-B110-B3280C69E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75002-4D1F-85A1-3016-605EFEA9E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AC701F-3AE1-0C88-8B17-A1ABDBA215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E5F3C1-EE15-FAC6-9B3C-28F99D8A8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20E2F-8B3F-4B02-8C02-5A712A19B9C2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DD8A5D-B754-5BCB-1077-221F3A003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6511F5-3401-E1D0-02D3-869E493E5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A1D80-6A03-4216-BA5F-7AD6E7A9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8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0E8C1-DE3F-C4EE-3740-A9BA5FA55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4BA7A1-11DA-6A60-8D25-D33A9DA4EC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CBDFE1-B9FD-665D-7451-CD86CE7177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BEA335-BA86-36DB-3552-B4FDEE76D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20E2F-8B3F-4B02-8C02-5A712A19B9C2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C49B5A-2C73-732B-BE4E-FBA05B45A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292148-82EF-AC40-E8D4-CCCBC57AF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A1D80-6A03-4216-BA5F-7AD6E7A9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972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08D446-77E3-971E-F024-68A23E7DE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3BE063-2F7A-85F6-78D2-FBF51867C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F8886F-BE1F-DFAC-7E41-B391909614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20E2F-8B3F-4B02-8C02-5A712A19B9C2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327C0C-DCBF-1C5E-3EE8-9646E97CA1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F559B-56DC-2603-1D9D-B4501969AA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A1D80-6A03-4216-BA5F-7AD6E7A9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287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3A077-ACF6-67B2-D476-B354F70FC2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ILMU SOSIAL BUDAYA DASAR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D6AF8E-DD2B-AD16-58FA-E5FB0CC1F5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PERTEMUAN KE 1 </a:t>
            </a:r>
          </a:p>
          <a:p>
            <a:r>
              <a:rPr lang="en-US" dirty="0"/>
              <a:t>ZAKIAH SAIDAH FITRI,SE.,MM. </a:t>
            </a:r>
          </a:p>
        </p:txBody>
      </p:sp>
    </p:spTree>
    <p:extLst>
      <p:ext uri="{BB962C8B-B14F-4D97-AF65-F5344CB8AC3E}">
        <p14:creationId xmlns:p14="http://schemas.microsoft.com/office/powerpoint/2010/main" val="2997011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DE520-D59F-C61A-536A-B97767A41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ILMU BUDAYA DASAR DAN PENGETAHUAN BUDAYA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B1CA08-788E-EBDF-E6D4-F4E195530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ecara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ISBD (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dan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Dasar)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,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mempelajari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dan </a:t>
            </a:r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konsep-konsep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(</a:t>
            </a:r>
            <a:r>
              <a:rPr lang="en-US" dirty="0" err="1"/>
              <a:t>sosial</a:t>
            </a:r>
            <a:r>
              <a:rPr lang="en-US" dirty="0"/>
              <a:t>) dan </a:t>
            </a:r>
            <a:r>
              <a:rPr lang="en-US" dirty="0" err="1"/>
              <a:t>budaya</a:t>
            </a:r>
            <a:r>
              <a:rPr lang="en-US" dirty="0"/>
              <a:t> yang </a:t>
            </a:r>
            <a:r>
              <a:rPr lang="en-US" dirty="0" err="1"/>
              <a:t>dikembangkan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mengkaji</a:t>
            </a:r>
            <a:r>
              <a:rPr lang="en-US" dirty="0"/>
              <a:t> </a:t>
            </a:r>
            <a:r>
              <a:rPr lang="en-US" dirty="0" err="1"/>
              <a:t>masalah-masalah</a:t>
            </a:r>
            <a:r>
              <a:rPr lang="en-US" dirty="0"/>
              <a:t> </a:t>
            </a:r>
            <a:r>
              <a:rPr lang="en-US" dirty="0" err="1"/>
              <a:t>kemanusiaan</a:t>
            </a:r>
            <a:r>
              <a:rPr lang="en-US" dirty="0"/>
              <a:t>, </a:t>
            </a:r>
            <a:r>
              <a:rPr lang="en-US" dirty="0" err="1"/>
              <a:t>sosial</a:t>
            </a:r>
            <a:r>
              <a:rPr lang="en-US" dirty="0"/>
              <a:t>, dan </a:t>
            </a:r>
            <a:r>
              <a:rPr lang="en-US" dirty="0" err="1"/>
              <a:t>budaya</a:t>
            </a:r>
            <a:r>
              <a:rPr lang="en-US" dirty="0"/>
              <a:t>.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dan </a:t>
            </a:r>
            <a:r>
              <a:rPr lang="en-US" dirty="0" err="1"/>
              <a:t>Budaya</a:t>
            </a:r>
            <a:r>
              <a:rPr lang="en-US" dirty="0"/>
              <a:t> Dasar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cabang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yang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integrasi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dua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yang juga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sosiologi</a:t>
            </a:r>
            <a:r>
              <a:rPr lang="en-US" dirty="0"/>
              <a:t> (</a:t>
            </a:r>
            <a:r>
              <a:rPr lang="en-US" dirty="0" err="1"/>
              <a:t>sosio</a:t>
            </a:r>
            <a:r>
              <a:rPr lang="en-US" dirty="0"/>
              <a:t>: </a:t>
            </a:r>
            <a:r>
              <a:rPr lang="en-US" dirty="0" err="1"/>
              <a:t>sosial</a:t>
            </a:r>
            <a:r>
              <a:rPr lang="en-US" dirty="0"/>
              <a:t> logos: </a:t>
            </a:r>
            <a:r>
              <a:rPr lang="en-US" dirty="0" err="1"/>
              <a:t>ilmu</a:t>
            </a:r>
            <a:r>
              <a:rPr lang="en-US" dirty="0"/>
              <a:t>) dan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yang </a:t>
            </a:r>
            <a:r>
              <a:rPr lang="en-US" dirty="0" err="1"/>
              <a:t>merupakan</a:t>
            </a:r>
            <a:r>
              <a:rPr lang="en-US" dirty="0"/>
              <a:t> salah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cabang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.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integarasidari</a:t>
            </a:r>
            <a:r>
              <a:rPr lang="en-US" dirty="0"/>
              <a:t> ISD dan IBD yang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dasar-dasar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dan </a:t>
            </a:r>
            <a:r>
              <a:rPr lang="en-US" dirty="0" err="1"/>
              <a:t>konsep-konsep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sehinggan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mengkaji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social, </a:t>
            </a:r>
            <a:r>
              <a:rPr lang="en-US" dirty="0" err="1"/>
              <a:t>kemanusian</a:t>
            </a:r>
            <a:r>
              <a:rPr lang="en-US" dirty="0"/>
              <a:t>, dan </a:t>
            </a:r>
            <a:r>
              <a:rPr lang="en-US" dirty="0" err="1"/>
              <a:t>budaya</a:t>
            </a:r>
            <a:r>
              <a:rPr lang="en-US" dirty="0"/>
              <a:t>. 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juga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memperluas</a:t>
            </a:r>
            <a:r>
              <a:rPr lang="en-US" dirty="0"/>
              <a:t> </a:t>
            </a:r>
            <a:r>
              <a:rPr lang="en-US" dirty="0" err="1"/>
              <a:t>pandangan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social, </a:t>
            </a:r>
            <a:r>
              <a:rPr lang="en-US" dirty="0" err="1"/>
              <a:t>kemanusian</a:t>
            </a:r>
            <a:r>
              <a:rPr lang="en-US" dirty="0"/>
              <a:t>, dan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didekati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sudut</a:t>
            </a:r>
            <a:r>
              <a:rPr lang="en-US" dirty="0"/>
              <a:t> </a:t>
            </a:r>
            <a:r>
              <a:rPr lang="en-US" dirty="0" err="1"/>
              <a:t>pandang</a:t>
            </a:r>
            <a:r>
              <a:rPr lang="en-US" dirty="0"/>
              <a:t>.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wawasan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mengkaji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kemasyarakat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kompleks</a:t>
            </a:r>
            <a:r>
              <a:rPr lang="en-US" dirty="0"/>
              <a:t>, </a:t>
            </a:r>
            <a:r>
              <a:rPr lang="en-US" dirty="0" err="1"/>
              <a:t>demikian</a:t>
            </a:r>
            <a:r>
              <a:rPr lang="en-US" dirty="0"/>
              <a:t> pula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solusi</a:t>
            </a:r>
            <a:r>
              <a:rPr lang="en-US" dirty="0"/>
              <a:t> </a:t>
            </a:r>
            <a:r>
              <a:rPr lang="en-US" dirty="0" err="1"/>
              <a:t>pemecahannya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9682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554A9-B613-7FF9-3B69-25D540B85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IBD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Budaya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ADE0D-73AB-0222-3F5D-F07B8F5E5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tata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mental,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pikir</a:t>
            </a:r>
            <a:r>
              <a:rPr lang="en-US" dirty="0"/>
              <a:t>,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tingkah</a:t>
            </a:r>
            <a:r>
              <a:rPr lang="en-US" dirty="0"/>
              <a:t> </a:t>
            </a:r>
            <a:r>
              <a:rPr lang="en-US" dirty="0" err="1"/>
              <a:t>laku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memuaskan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keseluruhan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dikatakan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tata </a:t>
            </a:r>
            <a:r>
              <a:rPr lang="en-US" dirty="0" err="1"/>
              <a:t>nilai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krisiskrisis</a:t>
            </a:r>
            <a:r>
              <a:rPr lang="en-US" dirty="0"/>
              <a:t> </a:t>
            </a:r>
            <a:r>
              <a:rPr lang="en-US" dirty="0" err="1"/>
              <a:t>kemasyarakatan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menyebabkan</a:t>
            </a:r>
            <a:r>
              <a:rPr lang="en-US" dirty="0"/>
              <a:t> “ </a:t>
            </a:r>
            <a:r>
              <a:rPr lang="en-US" dirty="0" err="1"/>
              <a:t>dehumanisasi</a:t>
            </a:r>
            <a:r>
              <a:rPr lang="en-US" dirty="0"/>
              <a:t> “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pengurungan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.</a:t>
            </a:r>
          </a:p>
          <a:p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mencakup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yang </a:t>
            </a:r>
            <a:r>
              <a:rPr lang="en-US" dirty="0" err="1"/>
              <a:t>seluruhnya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ungkapan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kemanusiaan</a:t>
            </a:r>
            <a:r>
              <a:rPr lang="en-US" dirty="0"/>
              <a:t> dan </a:t>
            </a:r>
            <a:r>
              <a:rPr lang="en-US" dirty="0" err="1"/>
              <a:t>budaya</a:t>
            </a:r>
            <a:r>
              <a:rPr lang="en-US" dirty="0"/>
              <a:t>.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identik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Basic Humanities. Humanities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kata </a:t>
            </a:r>
            <a:r>
              <a:rPr lang="en-US" dirty="0" err="1"/>
              <a:t>latin</a:t>
            </a:r>
            <a:r>
              <a:rPr lang="en-US" dirty="0"/>
              <a:t> Human yang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manusiawi</a:t>
            </a:r>
            <a:r>
              <a:rPr lang="en-US" dirty="0"/>
              <a:t>, yang </a:t>
            </a:r>
            <a:r>
              <a:rPr lang="en-US" dirty="0" err="1"/>
              <a:t>berbudaya</a:t>
            </a:r>
            <a:r>
              <a:rPr lang="en-US" dirty="0"/>
              <a:t> dan </a:t>
            </a:r>
            <a:r>
              <a:rPr lang="en-US" dirty="0" err="1"/>
              <a:t>berbudi</a:t>
            </a:r>
            <a:r>
              <a:rPr lang="en-US" dirty="0"/>
              <a:t> </a:t>
            </a:r>
            <a:r>
              <a:rPr lang="en-US" dirty="0" err="1"/>
              <a:t>halus</a:t>
            </a:r>
            <a:r>
              <a:rPr lang="en-US" dirty="0"/>
              <a:t> (refined) </a:t>
            </a:r>
            <a:r>
              <a:rPr lang="en-US" dirty="0" err="1"/>
              <a:t>diharap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mempelajar</a:t>
            </a:r>
            <a:r>
              <a:rPr lang="en-US" dirty="0"/>
              <a:t> Basic Humanities </a:t>
            </a:r>
            <a:r>
              <a:rPr lang="en-US" dirty="0" err="1"/>
              <a:t>tidaklah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the humanities (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) yang </a:t>
            </a:r>
            <a:r>
              <a:rPr lang="en-US" dirty="0" err="1"/>
              <a:t>menyangkut</a:t>
            </a:r>
            <a:r>
              <a:rPr lang="en-US" dirty="0"/>
              <a:t> </a:t>
            </a:r>
            <a:r>
              <a:rPr lang="en-US" dirty="0" err="1"/>
              <a:t>keahlian</a:t>
            </a:r>
            <a:r>
              <a:rPr lang="en-US" dirty="0"/>
              <a:t> </a:t>
            </a:r>
            <a:r>
              <a:rPr lang="en-US" dirty="0" err="1"/>
              <a:t>filsafat</a:t>
            </a:r>
            <a:r>
              <a:rPr lang="en-US" dirty="0"/>
              <a:t> dan </a:t>
            </a:r>
            <a:r>
              <a:rPr lang="en-US" dirty="0" err="1"/>
              <a:t>seni</a:t>
            </a:r>
            <a:r>
              <a:rPr lang="en-US" dirty="0"/>
              <a:t>; </a:t>
            </a:r>
            <a:r>
              <a:rPr lang="en-US" dirty="0" err="1"/>
              <a:t>seni</a:t>
            </a:r>
            <a:r>
              <a:rPr lang="en-US" dirty="0"/>
              <a:t> </a:t>
            </a:r>
            <a:r>
              <a:rPr lang="en-US" dirty="0" err="1"/>
              <a:t>pahat</a:t>
            </a:r>
            <a:r>
              <a:rPr lang="en-US" dirty="0"/>
              <a:t>, </a:t>
            </a:r>
            <a:r>
              <a:rPr lang="en-US" dirty="0" err="1"/>
              <a:t>seni</a:t>
            </a:r>
            <a:r>
              <a:rPr lang="en-US" dirty="0"/>
              <a:t> tari dan lain-lain.</a:t>
            </a:r>
          </a:p>
        </p:txBody>
      </p:sp>
    </p:spTree>
    <p:extLst>
      <p:ext uri="{BB962C8B-B14F-4D97-AF65-F5344CB8AC3E}">
        <p14:creationId xmlns:p14="http://schemas.microsoft.com/office/powerpoint/2010/main" val="2738095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26407D-F310-478A-E266-904A2B1A7C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1677"/>
            <a:ext cx="10515600" cy="5165286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alternative </a:t>
            </a:r>
            <a:r>
              <a:rPr lang="en-US" dirty="0" err="1"/>
              <a:t>sudut</a:t>
            </a:r>
            <a:r>
              <a:rPr lang="en-US" dirty="0"/>
              <a:t> </a:t>
            </a:r>
            <a:r>
              <a:rPr lang="en-US" dirty="0" err="1"/>
              <a:t>pandang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pemecahan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dimasyarakat</a:t>
            </a:r>
            <a:r>
              <a:rPr lang="en-US" dirty="0"/>
              <a:t>.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pemahaman</a:t>
            </a:r>
            <a:r>
              <a:rPr lang="en-US" dirty="0"/>
              <a:t> yang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kajian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, </a:t>
            </a: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mengorientasikan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selanjutnya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arah</a:t>
            </a:r>
            <a:r>
              <a:rPr lang="en-US" dirty="0"/>
              <a:t> mana </a:t>
            </a:r>
            <a:r>
              <a:rPr lang="en-US" dirty="0" err="1"/>
              <a:t>pemecahan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. 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interdisiplin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multidisiplin</a:t>
            </a:r>
            <a:r>
              <a:rPr lang="en-US" dirty="0"/>
              <a:t>, </a:t>
            </a:r>
            <a:r>
              <a:rPr lang="en-US" dirty="0" err="1"/>
              <a:t>khususnya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-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menghadapi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. 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bersumber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dasardasar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social dan </a:t>
            </a:r>
            <a:r>
              <a:rPr lang="en-US" dirty="0" err="1"/>
              <a:t>budaya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terintegrasi</a:t>
            </a:r>
            <a:r>
              <a:rPr lang="en-US" dirty="0"/>
              <a:t>.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pemecahan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kemasyarakatan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interdisipliner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multidisipliner</a:t>
            </a:r>
            <a:r>
              <a:rPr lang="en-US" dirty="0"/>
              <a:t> </a:t>
            </a:r>
            <a:r>
              <a:rPr lang="en-US" dirty="0" err="1"/>
              <a:t>ilmu-ilmu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dan </a:t>
            </a:r>
            <a:r>
              <a:rPr lang="en-US" dirty="0" err="1"/>
              <a:t>budaya</a:t>
            </a:r>
            <a:r>
              <a:rPr lang="en-US" dirty="0"/>
              <a:t>.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subjek</a:t>
            </a:r>
            <a:r>
              <a:rPr lang="en-US" dirty="0"/>
              <a:t> oriented,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sudut</a:t>
            </a:r>
            <a:r>
              <a:rPr lang="en-US" dirty="0"/>
              <a:t> </a:t>
            </a:r>
            <a:r>
              <a:rPr lang="en-US" dirty="0" err="1"/>
              <a:t>pandang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 </a:t>
            </a:r>
            <a:r>
              <a:rPr lang="en-US" dirty="0" err="1"/>
              <a:t>Misalnya</a:t>
            </a:r>
            <a:r>
              <a:rPr lang="en-US" dirty="0"/>
              <a:t>,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melihat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prespektif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pemecahan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pun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sudut</a:t>
            </a:r>
            <a:r>
              <a:rPr lang="en-US" dirty="0"/>
              <a:t> </a:t>
            </a:r>
            <a:r>
              <a:rPr lang="en-US" dirty="0" err="1"/>
              <a:t>pandang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pula.</a:t>
            </a:r>
          </a:p>
        </p:txBody>
      </p:sp>
    </p:spTree>
    <p:extLst>
      <p:ext uri="{BB962C8B-B14F-4D97-AF65-F5344CB8AC3E}">
        <p14:creationId xmlns:p14="http://schemas.microsoft.com/office/powerpoint/2010/main" val="3648773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6559B-86BD-ADAF-D094-DE7439E9B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dasar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E3F0C0-D175-B3B3-AC14-575E34C61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sederhana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Dasar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yang </a:t>
            </a:r>
            <a:r>
              <a:rPr lang="en-US" dirty="0" err="1"/>
              <a:t>diharapkan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dan </a:t>
            </a:r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konsep-konsep</a:t>
            </a:r>
            <a:r>
              <a:rPr lang="en-US" dirty="0"/>
              <a:t> yang </a:t>
            </a:r>
            <a:r>
              <a:rPr lang="en-US" dirty="0" err="1"/>
              <a:t>dikembangkan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mengkaji</a:t>
            </a:r>
            <a:r>
              <a:rPr lang="en-US" dirty="0"/>
              <a:t> </a:t>
            </a:r>
            <a:r>
              <a:rPr lang="en-US" dirty="0" err="1"/>
              <a:t>masalah-masalah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dan </a:t>
            </a:r>
            <a:r>
              <a:rPr lang="en-US" dirty="0" err="1"/>
              <a:t>kebudayaan</a:t>
            </a:r>
            <a:r>
              <a:rPr lang="en-US" dirty="0"/>
              <a:t>.</a:t>
            </a:r>
          </a:p>
          <a:p>
            <a:r>
              <a:rPr lang="en-US" dirty="0"/>
              <a:t>Istilah </a:t>
            </a:r>
            <a:r>
              <a:rPr lang="en-US" dirty="0" err="1"/>
              <a:t>llmu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Dasar </a:t>
            </a:r>
            <a:r>
              <a:rPr lang="en-US" dirty="0" err="1"/>
              <a:t>dikembangkan</a:t>
            </a:r>
            <a:r>
              <a:rPr lang="en-US" dirty="0"/>
              <a:t> di Indonesia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pengganti</a:t>
            </a:r>
            <a:r>
              <a:rPr lang="en-US" dirty="0"/>
              <a:t> </a:t>
            </a:r>
            <a:r>
              <a:rPr lang="en-US" dirty="0" err="1"/>
              <a:t>istilah</a:t>
            </a:r>
            <a:r>
              <a:rPr lang="en-US" dirty="0"/>
              <a:t> Basic </a:t>
            </a:r>
            <a:r>
              <a:rPr lang="en-US" dirty="0" err="1"/>
              <a:t>Humanitiesm</a:t>
            </a:r>
            <a:r>
              <a:rPr lang="en-US" dirty="0"/>
              <a:t> yang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istilah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Inggris</a:t>
            </a:r>
            <a:r>
              <a:rPr lang="en-US" dirty="0"/>
              <a:t> "The Humanities". Adapun </a:t>
            </a:r>
            <a:r>
              <a:rPr lang="en-US" dirty="0" err="1"/>
              <a:t>istilah</a:t>
            </a:r>
            <a:r>
              <a:rPr lang="en-US" dirty="0"/>
              <a:t> Humanities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 </a:t>
            </a:r>
            <a:r>
              <a:rPr lang="en-US" dirty="0" err="1"/>
              <a:t>berasal</a:t>
            </a:r>
            <a:r>
              <a:rPr lang="en-US" dirty="0"/>
              <a:t> dan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latin</a:t>
            </a:r>
            <a:r>
              <a:rPr lang="en-US" dirty="0"/>
              <a:t> </a:t>
            </a:r>
            <a:r>
              <a:rPr lang="en-US" dirty="0" err="1"/>
              <a:t>humanus</a:t>
            </a:r>
            <a:r>
              <a:rPr lang="en-US" dirty="0"/>
              <a:t> yang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diartikan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, </a:t>
            </a:r>
            <a:r>
              <a:rPr lang="en-US" dirty="0" err="1"/>
              <a:t>berbudaya</a:t>
            </a:r>
            <a:r>
              <a:rPr lang="en-US" dirty="0"/>
              <a:t> dan </a:t>
            </a:r>
            <a:r>
              <a:rPr lang="en-US" dirty="0" err="1"/>
              <a:t>halus</a:t>
            </a:r>
            <a:r>
              <a:rPr lang="en-US" dirty="0"/>
              <a:t>.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mempelajari</a:t>
            </a:r>
            <a:r>
              <a:rPr lang="en-US" dirty="0"/>
              <a:t> the </a:t>
            </a:r>
            <a:r>
              <a:rPr lang="en-US" dirty="0" err="1"/>
              <a:t>htimanities</a:t>
            </a:r>
            <a:r>
              <a:rPr lang="en-US" dirty="0"/>
              <a:t> </a:t>
            </a:r>
            <a:r>
              <a:rPr lang="en-US" dirty="0" err="1"/>
              <a:t>diandaikan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manusiawi</a:t>
            </a:r>
            <a:r>
              <a:rPr lang="en-US" dirty="0"/>
              <a:t>,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berbudaya</a:t>
            </a:r>
            <a:r>
              <a:rPr lang="en-US" dirty="0"/>
              <a:t> dan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halus</a:t>
            </a:r>
            <a:r>
              <a:rPr lang="en-US" dirty="0"/>
              <a:t>.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dikatakan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the humanities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homo </a:t>
            </a:r>
            <a:r>
              <a:rPr lang="en-US" dirty="0" err="1"/>
              <a:t>humanus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berbudaya</a:t>
            </a:r>
            <a:r>
              <a:rPr lang="en-US" dirty="0"/>
              <a:t>. Agar </a:t>
            </a:r>
            <a:r>
              <a:rPr lang="en-US" dirty="0" err="1"/>
              <a:t>supaya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humanus</a:t>
            </a:r>
            <a:r>
              <a:rPr lang="en-US" dirty="0"/>
              <a:t>, </a:t>
            </a:r>
            <a:r>
              <a:rPr lang="en-US" dirty="0" err="1"/>
              <a:t>mereka</a:t>
            </a:r>
            <a:r>
              <a:rPr lang="en-US" dirty="0"/>
              <a:t> hams </a:t>
            </a:r>
            <a:r>
              <a:rPr lang="en-US" dirty="0" err="1"/>
              <a:t>mempelajari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the humanities </a:t>
            </a:r>
            <a:r>
              <a:rPr lang="en-US" dirty="0" err="1"/>
              <a:t>disamping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meninggalkan</a:t>
            </a:r>
            <a:r>
              <a:rPr lang="en-US" dirty="0"/>
              <a:t> </a:t>
            </a:r>
            <a:r>
              <a:rPr lang="en-US" dirty="0" err="1"/>
              <a:t>tanggungjawabnya</a:t>
            </a:r>
            <a:r>
              <a:rPr lang="en-US" dirty="0"/>
              <a:t> yang lain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94964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C0BDC-BFB8-C405-1B16-065935E6A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7123"/>
            <a:ext cx="10515600" cy="5359840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Dasar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,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dahulu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pengelompokan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. </a:t>
            </a:r>
            <a:r>
              <a:rPr lang="en-US" dirty="0" err="1"/>
              <a:t>Prof.Dr.Harsya</a:t>
            </a:r>
            <a:r>
              <a:rPr lang="en-US" dirty="0"/>
              <a:t> Bachtiar </a:t>
            </a:r>
            <a:r>
              <a:rPr lang="en-US" dirty="0" err="1"/>
              <a:t>mengemukakan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dan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dikelompokkan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:</a:t>
            </a:r>
          </a:p>
          <a:p>
            <a:r>
              <a:rPr lang="en-US" dirty="0"/>
              <a:t> 1. </a:t>
            </a:r>
            <a:r>
              <a:rPr lang="en-US" dirty="0" err="1"/>
              <a:t>Ilmu-ilmu</a:t>
            </a:r>
            <a:r>
              <a:rPr lang="en-US" dirty="0"/>
              <a:t> Alamiah ( natural science )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alamiah</a:t>
            </a:r>
            <a:r>
              <a:rPr lang="en-US" dirty="0"/>
              <a:t> </a:t>
            </a:r>
            <a:r>
              <a:rPr lang="en-US" dirty="0" err="1"/>
              <a:t>bertujuan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keteraturan-keteraturan</a:t>
            </a:r>
            <a:r>
              <a:rPr lang="en-US" dirty="0"/>
              <a:t> yang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semesta</a:t>
            </a:r>
            <a:r>
              <a:rPr lang="en-US" dirty="0"/>
              <a:t>.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mengkaji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. </a:t>
            </a:r>
            <a:r>
              <a:rPr lang="en-US" dirty="0" err="1"/>
              <a:t>Caranya</a:t>
            </a:r>
            <a:r>
              <a:rPr lang="en-US" dirty="0"/>
              <a:t> </a:t>
            </a:r>
            <a:r>
              <a:rPr lang="en-US" dirty="0" err="1"/>
              <a:t>ialah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yang </a:t>
            </a:r>
            <a:r>
              <a:rPr lang="en-US" dirty="0" err="1"/>
              <a:t>berlaku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keteraturan-keteraturan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, </a:t>
            </a:r>
            <a:r>
              <a:rPr lang="en-US" dirty="0" err="1"/>
              <a:t>lalu</a:t>
            </a:r>
            <a:r>
              <a:rPr lang="en-US" dirty="0"/>
              <a:t>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. Hasil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digeneralisasikan</a:t>
            </a:r>
            <a:r>
              <a:rPr lang="en-US" dirty="0"/>
              <a:t>. Atas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lalu</a:t>
            </a:r>
            <a:r>
              <a:rPr lang="en-US" dirty="0"/>
              <a:t>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prediksi</a:t>
            </a:r>
            <a:r>
              <a:rPr lang="en-US" dirty="0"/>
              <a:t> . Hasil </a:t>
            </a:r>
            <a:r>
              <a:rPr lang="en-US" dirty="0" err="1"/>
              <a:t>penelitiannya</a:t>
            </a:r>
            <a:r>
              <a:rPr lang="en-US" dirty="0"/>
              <a:t> 100 % </a:t>
            </a:r>
            <a:r>
              <a:rPr lang="en-US" dirty="0" err="1"/>
              <a:t>benar</a:t>
            </a:r>
            <a:r>
              <a:rPr lang="en-US" dirty="0"/>
              <a:t> dan 100 % salah. Yang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ilmu-ilmu</a:t>
            </a:r>
            <a:r>
              <a:rPr lang="en-US" dirty="0"/>
              <a:t> </a:t>
            </a:r>
            <a:r>
              <a:rPr lang="en-US" dirty="0" err="1"/>
              <a:t>alamiah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lain </a:t>
            </a:r>
            <a:r>
              <a:rPr lang="en-US" dirty="0" err="1"/>
              <a:t>ialah</a:t>
            </a:r>
            <a:r>
              <a:rPr lang="en-US" dirty="0"/>
              <a:t> </a:t>
            </a:r>
            <a:r>
              <a:rPr lang="en-US" dirty="0" err="1"/>
              <a:t>astronomi</a:t>
            </a:r>
            <a:r>
              <a:rPr lang="en-US" dirty="0"/>
              <a:t>, </a:t>
            </a:r>
            <a:r>
              <a:rPr lang="en-US" dirty="0" err="1"/>
              <a:t>fisika</a:t>
            </a:r>
            <a:r>
              <a:rPr lang="en-US" dirty="0"/>
              <a:t>, </a:t>
            </a:r>
            <a:r>
              <a:rPr lang="en-US" dirty="0" err="1"/>
              <a:t>kimia</a:t>
            </a:r>
            <a:r>
              <a:rPr lang="en-US" dirty="0"/>
              <a:t>, </a:t>
            </a:r>
            <a:r>
              <a:rPr lang="en-US" dirty="0" err="1"/>
              <a:t>biologi</a:t>
            </a:r>
            <a:r>
              <a:rPr lang="en-US" dirty="0"/>
              <a:t>, </a:t>
            </a:r>
            <a:r>
              <a:rPr lang="en-US" dirty="0" err="1"/>
              <a:t>kedokteran</a:t>
            </a:r>
            <a:r>
              <a:rPr lang="en-US" dirty="0"/>
              <a:t>, </a:t>
            </a:r>
            <a:r>
              <a:rPr lang="en-US" dirty="0" err="1"/>
              <a:t>mekanika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1606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46F35-069B-58A8-82EA-B83B3EA8F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08BCFB-5486-3431-2996-345051F19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n-US" dirty="0" err="1"/>
              <a:t>Ilmu-ilmu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( social science ) </a:t>
            </a:r>
            <a:r>
              <a:rPr lang="en-US" dirty="0" err="1"/>
              <a:t>Ilmu-ilmu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bertujuan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mengkaji</a:t>
            </a:r>
            <a:r>
              <a:rPr lang="en-US" dirty="0"/>
              <a:t> </a:t>
            </a:r>
            <a:r>
              <a:rPr lang="en-US" dirty="0" err="1"/>
              <a:t>keteraturan-keteraturan</a:t>
            </a:r>
            <a:r>
              <a:rPr lang="en-US" dirty="0"/>
              <a:t> yang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.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mengkaji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pinjaman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ilmu-ilmu</a:t>
            </a:r>
            <a:r>
              <a:rPr lang="en-US" dirty="0"/>
              <a:t> </a:t>
            </a:r>
            <a:r>
              <a:rPr lang="en-US" dirty="0" err="1"/>
              <a:t>alamiah</a:t>
            </a:r>
            <a:r>
              <a:rPr lang="en-US" dirty="0"/>
              <a:t>. Tetapi hash </a:t>
            </a:r>
            <a:r>
              <a:rPr lang="en-US" dirty="0" err="1"/>
              <a:t>penelitiannya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100 % </a:t>
            </a:r>
            <a:r>
              <a:rPr lang="en-US" dirty="0" err="1"/>
              <a:t>benar</a:t>
            </a:r>
            <a:r>
              <a:rPr lang="en-US" dirty="0"/>
              <a:t>,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mendekati</a:t>
            </a:r>
            <a:r>
              <a:rPr lang="en-US" dirty="0"/>
              <a:t> </a:t>
            </a:r>
            <a:r>
              <a:rPr lang="en-US" dirty="0" err="1"/>
              <a:t>kebenaran</a:t>
            </a:r>
            <a:r>
              <a:rPr lang="en-US" dirty="0"/>
              <a:t>. </a:t>
            </a:r>
            <a:r>
              <a:rPr lang="en-US" dirty="0" err="1"/>
              <a:t>Sebabnya</a:t>
            </a:r>
            <a:r>
              <a:rPr lang="en-US" dirty="0"/>
              <a:t> </a:t>
            </a:r>
            <a:r>
              <a:rPr lang="en-US" dirty="0" err="1"/>
              <a:t>ialah</a:t>
            </a:r>
            <a:r>
              <a:rPr lang="en-US" dirty="0"/>
              <a:t> </a:t>
            </a:r>
            <a:r>
              <a:rPr lang="en-US" dirty="0" err="1"/>
              <a:t>keteraturan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berubah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. Yang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ilmuilmu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lain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, </a:t>
            </a:r>
            <a:r>
              <a:rPr lang="en-US" dirty="0" err="1"/>
              <a:t>sosiologi</a:t>
            </a:r>
            <a:r>
              <a:rPr lang="en-US" dirty="0"/>
              <a:t>, </a:t>
            </a:r>
            <a:r>
              <a:rPr lang="en-US" dirty="0" err="1"/>
              <a:t>politik</a:t>
            </a:r>
            <a:r>
              <a:rPr lang="en-US" dirty="0"/>
              <a:t>, </a:t>
            </a:r>
            <a:r>
              <a:rPr lang="en-US" dirty="0" err="1"/>
              <a:t>demografi</a:t>
            </a:r>
            <a:r>
              <a:rPr lang="en-US" dirty="0"/>
              <a:t>, </a:t>
            </a:r>
            <a:r>
              <a:rPr lang="en-US" dirty="0" err="1"/>
              <a:t>psikologi</a:t>
            </a:r>
            <a:r>
              <a:rPr lang="en-US" dirty="0"/>
              <a:t>, </a:t>
            </a:r>
            <a:r>
              <a:rPr lang="en-US" dirty="0" err="1"/>
              <a:t>antropologi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, </a:t>
            </a:r>
            <a:r>
              <a:rPr lang="en-US" dirty="0" err="1"/>
              <a:t>sosiologi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, </a:t>
            </a:r>
            <a:r>
              <a:rPr lang="en-US" dirty="0" err="1"/>
              <a:t>dsb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60694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EE4E10-C139-A8BD-6039-C92EE4BF07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36579"/>
            <a:ext cx="10515600" cy="534038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3.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( the humanities )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bertujuan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memahami</a:t>
            </a:r>
            <a:r>
              <a:rPr lang="en-US" dirty="0"/>
              <a:t> dan </a:t>
            </a:r>
            <a:r>
              <a:rPr lang="en-US" dirty="0" err="1"/>
              <a:t>mencari</a:t>
            </a:r>
            <a:r>
              <a:rPr lang="en-US" dirty="0"/>
              <a:t> arti </a:t>
            </a:r>
            <a:r>
              <a:rPr lang="en-US" dirty="0" err="1"/>
              <a:t>kenyataan-kenyataan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manusiawi</a:t>
            </a:r>
            <a:r>
              <a:rPr lang="en-US" dirty="0"/>
              <a:t>.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mengkaji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pengungkapan</a:t>
            </a:r>
            <a:r>
              <a:rPr lang="en-US" dirty="0"/>
              <a:t> </a:t>
            </a:r>
            <a:r>
              <a:rPr lang="en-US" dirty="0" err="1"/>
              <a:t>peristiwa-peristiwa</a:t>
            </a:r>
            <a:r>
              <a:rPr lang="en-US" dirty="0"/>
              <a:t> dan </a:t>
            </a:r>
            <a:r>
              <a:rPr lang="en-US" dirty="0" err="1"/>
              <a:t>pemyataanpemyataan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unik</a:t>
            </a:r>
            <a:r>
              <a:rPr lang="en-US" dirty="0"/>
              <a:t>,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diberi</a:t>
            </a:r>
            <a:r>
              <a:rPr lang="en-US" dirty="0"/>
              <a:t> arti. </a:t>
            </a:r>
            <a:r>
              <a:rPr lang="en-US" dirty="0" err="1"/>
              <a:t>Peristiwa-peristiwa</a:t>
            </a:r>
            <a:r>
              <a:rPr lang="en-US" dirty="0"/>
              <a:t> dan </a:t>
            </a:r>
            <a:r>
              <a:rPr lang="en-US" dirty="0" err="1"/>
              <a:t>pemyatan-pemyataan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pada </a:t>
            </a:r>
            <a:r>
              <a:rPr lang="en-US" dirty="0" err="1"/>
              <a:t>umumnya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tulisantulisan</a:t>
            </a:r>
            <a:r>
              <a:rPr lang="en-US" dirty="0"/>
              <a:t>., Metode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sangkut</a:t>
            </a:r>
            <a:r>
              <a:rPr lang="en-US" dirty="0"/>
              <a:t> </a:t>
            </a:r>
            <a:r>
              <a:rPr lang="en-US" dirty="0" err="1"/>
              <a:t>pautnya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,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.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(The Humanities ) </a:t>
            </a:r>
            <a:r>
              <a:rPr lang="en-US" dirty="0" err="1"/>
              <a:t>dibatasi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yang </a:t>
            </a:r>
            <a:r>
              <a:rPr lang="en-US" dirty="0" err="1"/>
              <a:t>mencakup</a:t>
            </a:r>
            <a:r>
              <a:rPr lang="en-US" dirty="0"/>
              <a:t> </a:t>
            </a:r>
            <a:r>
              <a:rPr lang="en-US" dirty="0" err="1"/>
              <a:t>kcahlian</a:t>
            </a:r>
            <a:r>
              <a:rPr lang="en-US" dirty="0"/>
              <a:t> (</a:t>
            </a:r>
            <a:r>
              <a:rPr lang="en-US" dirty="0" err="1"/>
              <a:t>disiplin</a:t>
            </a:r>
            <a:r>
              <a:rPr lang="en-US" dirty="0"/>
              <a:t>) </a:t>
            </a:r>
            <a:r>
              <a:rPr lang="en-US" dirty="0" err="1"/>
              <a:t>scni</a:t>
            </a:r>
            <a:r>
              <a:rPr lang="en-US" dirty="0"/>
              <a:t> dan </a:t>
            </a:r>
            <a:r>
              <a:rPr lang="en-US" dirty="0" err="1"/>
              <a:t>filsafat</a:t>
            </a:r>
            <a:r>
              <a:rPr lang="en-US" dirty="0"/>
              <a:t>. </a:t>
            </a:r>
            <a:r>
              <a:rPr lang="en-US" dirty="0" err="1"/>
              <a:t>Keahlian</a:t>
            </a:r>
            <a:r>
              <a:rPr lang="en-US" dirty="0"/>
              <a:t> </a:t>
            </a:r>
            <a:r>
              <a:rPr lang="en-US" dirty="0" err="1"/>
              <a:t>inipun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dibagi-bagi</a:t>
            </a:r>
            <a:r>
              <a:rPr lang="en-US" dirty="0"/>
              <a:t> </a:t>
            </a:r>
            <a:r>
              <a:rPr lang="en-US" dirty="0" err="1"/>
              <a:t>lagi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kcahlian</a:t>
            </a:r>
            <a:r>
              <a:rPr lang="en-US" dirty="0"/>
              <a:t> lain,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seni</a:t>
            </a:r>
            <a:r>
              <a:rPr lang="en-US" dirty="0"/>
              <a:t> tari, </a:t>
            </a:r>
            <a:r>
              <a:rPr lang="en-US" dirty="0" err="1"/>
              <a:t>seni</a:t>
            </a:r>
            <a:r>
              <a:rPr lang="en-US" dirty="0"/>
              <a:t> </a:t>
            </a:r>
            <a:r>
              <a:rPr lang="en-US" dirty="0" err="1"/>
              <a:t>rupa</a:t>
            </a:r>
            <a:r>
              <a:rPr lang="en-US" dirty="0"/>
              <a:t>, </a:t>
            </a:r>
            <a:r>
              <a:rPr lang="en-US" dirty="0" err="1"/>
              <a:t>seni</a:t>
            </a:r>
            <a:r>
              <a:rPr lang="en-US" dirty="0"/>
              <a:t> </a:t>
            </a:r>
            <a:r>
              <a:rPr lang="en-US" dirty="0" err="1"/>
              <a:t>musik</a:t>
            </a:r>
            <a:r>
              <a:rPr lang="en-US" dirty="0"/>
              <a:t>, </a:t>
            </a:r>
            <a:r>
              <a:rPr lang="en-US" dirty="0" err="1"/>
              <a:t>dll</a:t>
            </a:r>
            <a:r>
              <a:rPr lang="en-US" dirty="0"/>
              <a:t>. Sedang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Dasat ( Basic Humanities )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yang </a:t>
            </a:r>
            <a:r>
              <a:rPr lang="en-US" dirty="0" err="1"/>
              <a:t>diharapkan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dan </a:t>
            </a:r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konsep-konsep</a:t>
            </a:r>
            <a:r>
              <a:rPr lang="en-US" dirty="0"/>
              <a:t> yang </a:t>
            </a:r>
            <a:r>
              <a:rPr lang="en-US" dirty="0" err="1"/>
              <a:t>dikembangkan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mengkaji</a:t>
            </a:r>
            <a:r>
              <a:rPr lang="en-US" dirty="0"/>
              <a:t> </a:t>
            </a:r>
            <a:r>
              <a:rPr lang="en-US" dirty="0" err="1"/>
              <a:t>masalah-masalah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dan </a:t>
            </a:r>
            <a:r>
              <a:rPr lang="en-US" dirty="0" err="1"/>
              <a:t>kebudayaan</a:t>
            </a:r>
            <a:r>
              <a:rPr lang="en-US" dirty="0"/>
              <a:t>.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perkataan</a:t>
            </a:r>
            <a:r>
              <a:rPr lang="en-US" dirty="0"/>
              <a:t> lain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pengertian-pengertian</a:t>
            </a:r>
            <a:r>
              <a:rPr lang="en-US" dirty="0"/>
              <a:t> yang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wawasan</a:t>
            </a:r>
            <a:r>
              <a:rPr lang="en-US" dirty="0"/>
              <a:t> </a:t>
            </a:r>
            <a:r>
              <a:rPr lang="en-US" dirty="0" err="1"/>
              <a:t>pemikiran</a:t>
            </a:r>
            <a:r>
              <a:rPr lang="en-US" dirty="0"/>
              <a:t> dan </a:t>
            </a:r>
            <a:r>
              <a:rPr lang="en-US" dirty="0" err="1"/>
              <a:t>kepekaan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mengkaji</a:t>
            </a:r>
            <a:r>
              <a:rPr lang="en-US" dirty="0"/>
              <a:t> </a:t>
            </a:r>
            <a:r>
              <a:rPr lang="en-US" dirty="0" err="1"/>
              <a:t>masalah-masalah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dan </a:t>
            </a:r>
            <a:r>
              <a:rPr lang="en-US" dirty="0" err="1"/>
              <a:t>kebudayaan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2635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FFD22-6AEC-7115-269F-CFCF98E0F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030" y="305968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TERIMA KASIH </a:t>
            </a:r>
          </a:p>
        </p:txBody>
      </p:sp>
    </p:spTree>
    <p:extLst>
      <p:ext uri="{BB962C8B-B14F-4D97-AF65-F5344CB8AC3E}">
        <p14:creationId xmlns:p14="http://schemas.microsoft.com/office/powerpoint/2010/main" val="3225059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979</Words>
  <Application>Microsoft Office PowerPoint</Application>
  <PresentationFormat>Widescreen</PresentationFormat>
  <Paragraphs>17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ILMU SOSIAL BUDAYA DASAR</vt:lpstr>
      <vt:lpstr>ILMU BUDAYA DASAR DAN PENGETAHUAN BUDAYA</vt:lpstr>
      <vt:lpstr>IBD termasuk Kelompok Pengetahuan Budaya</vt:lpstr>
      <vt:lpstr>PowerPoint Presentation</vt:lpstr>
      <vt:lpstr>Pengertian Ilmu Budaya dasar</vt:lpstr>
      <vt:lpstr>PowerPoint Presentation</vt:lpstr>
      <vt:lpstr>PowerPoint Presentation</vt:lpstr>
      <vt:lpstr>PowerPoint Presentation</vt:lpstr>
      <vt:lpstr>TERIMA KASIH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nur JPL</dc:creator>
  <cp:lastModifiedBy>nur JPL</cp:lastModifiedBy>
  <cp:revision>1</cp:revision>
  <dcterms:created xsi:type="dcterms:W3CDTF">2026-04-13T07:49:45Z</dcterms:created>
  <dcterms:modified xsi:type="dcterms:W3CDTF">2026-04-13T07:50:48Z</dcterms:modified>
</cp:coreProperties>
</file>