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  <p:sldId id="267" r:id="rId4"/>
    <p:sldId id="272" r:id="rId5"/>
    <p:sldId id="274" r:id="rId6"/>
    <p:sldId id="275" r:id="rId7"/>
    <p:sldId id="276" r:id="rId8"/>
    <p:sldId id="277" r:id="rId9"/>
    <p:sldId id="270" r:id="rId10"/>
    <p:sldId id="269" r:id="rId11"/>
    <p:sldId id="271" r:id="rId12"/>
    <p:sldId id="273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7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4-21T01:50:41.13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13898 5332 26 0,'-11'2'88'15,"-1"0"2"-15,-1 0-7 0,0-2-7 16,-1 2-3-16,-3 0 2 0,0 0 4 0,0-1-5 16,-2 3-6-16,-2-2-4 0,-1 2 1 15,1 0-5-15,-2 1-4 0,0-1-1 16,-1 2-2-16,-1 0-3 0,2-1-5 16,-3 1-7-16,1 2-5 0,-1 1-3 0,1 3-4 15,-2-1-3-15,-1 1-3 0,1 3 2 16,-3 0 5-16,-2 0 6 0,0 2 9 15,1 3 9-15,-3 0 10 0,-2 1 9 16,0 2 4-16,0 2 5 0,-2 0 1 0,-3 0 2 16,3 1-4-16,0 3-3 0,0-1-4 15,2 3-6-15,2-1-6 0,0 3-6 16,3 1-6-16,1 0-5 0,3 3-4 0,-1-1-6 16,3 2-2-16,-1 0 4 0,3 2 11 15,2 2 10-15,0 2 7 0,2-1 8 16,2 5 1-16,2 0-6 0,0-1-7 15,4 3-12-15,1-1-7 0,4 1-5 0,1-1-2 16,3-1-1-16,4 0-6 0,0-3-3 16,5 1-3-16,1 0-5 0,3 0-7 15,1-1-3-15,5-1-1 0,2 2-1 16,5-2-1-16,1-2-1 0,3 1 4 0,3-1 0 16,5-2-2-16,3 0 1 0,1 0-1 15,2-2 1-15,3-1 2 0,1 1 2 16,3-2-1-16,2 0 0 0,1 0 1 0,4-1-2 15,1-3 1-15,4 0-5 0,5-3 6 16,1-1 2-16,3-3 2 0,6 0 2 16,3-4-1-16,5-4-1 0,5 0 0 15,2-3-2-15,2-1-2 0,1-2-2 0,1 1 0 16,2-1 2-16,-2 1-1 0,3-1 0 16,-1 2 2-16,3-1 2 0,-1-1-2 0,5 1 2 15,2-3-1-15,2-1-2 16,2-2 3-16,0-3 3 0,2-3 3 0,2 0-2 15,1-3-1-15,-1-1 1 0,2-4-4 16,3 1-4-16,-1-1-4 0,5 0-2 0,0 1-1 16,2-1 0-16,0 0 1 0,0-1 2 15,-3-1-1-15,1 1 3 0,0-3 3 16,-2 1-1-16,-1 0 0 0,3-1-4 0,0-1 5 16,-1-1-4-16,3 1-1 0,-2-2-1 15,0-2 1-15,0 1 1 0,-3-1-2 16,1-2 6-16,0 0 0 0,-3 0-3 15,3 0 0-15,2 0 0 0,-1 0-2 16,1 0-2-16,-2 2-3 0,-1 0 0 0,-3 0 1 16,-1-1 1-16,-4 3 3 0,1-2-1 15,-5 2 5-15,-3-2 2 0,-3 1 1 0,0-1-5 16,-3 0-3-16,-2 0-1 0,-3-2 0 16,-3 0-4-16,-3 0 0 0,-3-2 4 15,-4 0 1-15,-3-2 5 0,-2-2-3 16,-2 2 4-16,-2-1-3 0,-2-3 3 15,-2 2-4-15,-3-1-1 0,-1-3-4 0,-3 2 0 16,-4-1 1-16,-2-1-3 0,-2 1 1 16,-2-3 0-16,-2-1 3 0,-3-1 0 0,-1 1-3 15,-3-2 1-15,-2-3-2 0,-2 1 4 16,-4-2-2-16,0 0 2 0,-4 0 1 16,-3 0 0-16,-1-2 4 0,-3 2-6 15,-4 0 1-15,-2 0 0 0,-2-1 1 0,-2 1 0 16,-5 0-2-16,-4 0 0 0,-2 2 2 15,-2-2-4-15,-4 2-1 0,-4-1 2 16,-3 1 1-16,-4 0 1 0,-2 2-4 16,-6-2 1-16,-2 1 4 0,-7 1-1 0,-2 0-1 15,-4 1 0-15,-2-1-1 0,-7 2 5 16,1-3 1-16,-5 1-1 0,-2 2 1 16,-2-3 2-16,-2 1 1 0,-3 0 0 0,-1 0-8 15,-5-1-1-15,1 1-2 0,-5 2 2 16,-4-1 0-16,-2 1-3 0,-5-1 2 15,1 3 3-15,-5-1 2 0,0 3-4 0,-3-1 2 16,-1 1 2-16,0-1 0 0,-2 2-2 16,-2 1-2-16,-1 1 4 0,-1-2-6 15,-2 3 2-15,-3 1 1 0,-1 0 0 0,-3 0 1 16,2 2-4-16,-1 2 2 0,-1 0 3 16,0 0 6-16,1 2 0 0,-1 2 1 15,2-1 1-15,-1 1 3 0,-1 4-5 16,-2-3-1-16,-2 3-4 0,0 1 2 0,-2-1 1 15,2 3-3-15,-2 1-1 0,0-1-1 16,0 4 2-16,0 0 0 0,-2 3-4 16,-1 1 2-16,-3 1 2 0,-5 3-4 0,-4 2-1 15,-2 3-1-15,-2 1 1 0,-2 3-1 16,-2 3 5-16,-3 3 6 0,1 0 0 0,-3 5 5 16,-1 1 5-16,-3 4-2 0,-2 3-2 15,2 1-2-15,0 1 5 0,5 2-2 16,3 0-1-16,5 0 4 0,4-1-1 0,7 1-2 15,1-2-5-15,7 2-4 0,2-1-1 16,2-1-1-16,5-2-1 0,3 3-2 16,3-3 1-16,4 0-2 0,2 1 0 0,7-3-2 15,-1 3-2-15,5-3 3 0,4-1-3 16,4-3-3-16,2 1-16 0,7-2-21 16,2 0-37-16,4-3-98 0,6-1-136 15,4 0-146-15,5 0-108 0,8-4-43 0,5-1 2 16,6-5 79-16,8-5 129 0</inkml:trace>
  <inkml:trace contextRef="#ctx0" brushRef="#br0" timeOffset="1307.83">17075 5267 137 0,'-21'-7'196'0,"0"-3"-19"16,0-1-7-16,-3-1 7 0,1-1 6 0,0-2-2 16,-3-2-6-16,3-2-7 0,-2-2-9 15,1 0-8-15,1-4-1 0,2 0 17 16,-2 0 12-16,2-3 6 0,1-1-11 15,1 1-12-15,3-3-13 0,1-1-27 0,0-1-27 16,0 1-20-16,2-4-10 0,1 0-8 16,1-4-12-16,0 0-7 0,1-2-5 0,4-2-2 15,-1-2-4-15,3-3-2 0,2-3 1 16,2-3 1-16,4-2 0 0,5-2-1 16,1-4-1-16,3 0-4 0,6-2-2 0,2 0-6 15,7 1 0-15,1-1-6 0,5 2-3 16,4 2 1-16,2 4-6 0,3 2-10 0,1 3-12 15,3 5-18-15,-3 3-28 0,1 4-71 16,-1 2-99-16,-2 3-100 0,3 3-88 16,-3 5-75-16,-2 3-53 0,-1 1 27 15,-3 2 78-15,-5 2 98 0</inkml:trace>
  <inkml:trace contextRef="#ctx0" brushRef="#br0" timeOffset="1553.74">17494 3073 124 0,'0'-6'137'0,"0"2"8"0,2-1 16 15,0 1 13-15,3 2 4 0,1 0 8 16,3 0 1-16,1 4-1 0,1 0-4 16,-1 4-4-16,1 3 4 0,-1 2-4 0,-1 3-6 15,-1 5-13-15,-1 4-18 0,-3 3-21 0,-2 5-24 16,-4 1-22-16,-2 6-29 0,-3 0-59 15,-1 6-84-15,-1 0-101 0,-1 2-112 0,1 0-131 16,-1-3-62-16,1-1 4 0,1-2 53 16,-1-4 83-16</inkml:trace>
  <inkml:trace contextRef="#ctx0" brushRef="#br0" timeOffset="2497.16">18629 2922 23 0,'-2'-15'149'0,"2"-4"-17"16,-2-2-27-16,2-4-13 0,-3 0 2 16,3 1 0-16,0-3 2 0,-2 2 9 15,0 1 11-15,0-1 9 0,-2 0 11 0,-2 2 25 16,-1 2 26-16,1 2 20 0,-3 0 15 15,-1 4 5-15,-1 2-7 0,1 3-18 16,-3 2-28-16,0 3-32 0,0 3-38 0,1 4-31 16,-1 3-23-16,3 3-18 0,-1 3-12 15,0 3-9-15,5 3-1 0,0 0-2 0,1 2 2 16,5 0-1-16,0 2 0 0,5 0 0 16,-1 2-2-16,4-2 1 0,1 0-3 15,1 0 2-15,3-2-2 0,0 0 1 0,-1 0 4 16,1-2 0-16,0-2 0 0,-3 1 0 15,1-1 3-15,0 0 7 0,-5-2-1 0,0 1 4 16,-1-3 5-16,-1 2 0 0,-4 1 1 16,0-1-8-16,-4 2-1 0,-1-1-7 0,-1 1-6 15,-2 0 0-15,-3 0-6 0,0-1-1 16,1 1-6-16,-1-2-11 0,1 1-28 0,-1-1-62 16,3-2-102-16,1-1-111 0,1-2-110 15,4-1-100-15,0-3-35 0,2-4 27 16,2 0 83-16,2-6 104 0</inkml:trace>
  <inkml:trace contextRef="#ctx0" brushRef="#br0" timeOffset="2735.04">18800 2530 300 0,'4'-12'441'0,"1"3"79"15,-3 5 17-15,-2 2-49 0,0 6-82 0,2 6-93 16,-2 3-90-16,2 6-71 0,-2 6-51 16,2 3-32-16,2 5-30 0,1 3-20 0,-1 2-12 15,2 0-17-15,3 2-36 0,-1-2-89 16,1 2-128-16,1-2-128 0,3-2-130 16,-3 1-60-16,1-5-7 0,0-2 66 0,-3-1 121 15</inkml:trace>
  <inkml:trace contextRef="#ctx0" brushRef="#br0" timeOffset="2905.7">18893 3092 68 0,'-4'-10'318'0,"0"1"49"0,0 1 34 0,-1 1-55 16,5-1-53-16,0 2-57 0,0-1-57 16,5-1-42-16,-1 0-33 0,4-1-47 15,1-1-101-15,1 1-118 0,3-5-121 0,2 1-106 16,0-2-56-16,2-2-10 0,0-2 54 15,0 0 86-15</inkml:trace>
  <inkml:trace contextRef="#ctx0" brushRef="#br0" timeOffset="3058.14">19243 2667 191 0,'-7'13'334'0,"1"6"76"0,0 0 21 16,1 4-29-16,1 0-48 0,2 0-46 15,0 0-72-15,2 0-116 0,2 0-145 16,2-1-142-16,3-1-134 0,1 0-136 0,3-3-61 16,-1-1 6-16,1-4 59 0,-1-2 85 15</inkml:trace>
  <inkml:trace contextRef="#ctx0" brushRef="#br0" timeOffset="3214.54">19414 2848 29 0,'-4'0'308'0,"-7"2"60"0,1 4 51 0,-3 1-36 16,-2 3-67-16,2-1-68 0,-1 1-75 16,1-1-120-16,2 1-138 0,3-3-139 0,2-1-126 15,1-2-72-15,3 0-24 0,2-4 42 16,2-2 80-16</inkml:trace>
  <inkml:trace contextRef="#ctx0" brushRef="#br0" timeOffset="3385.56">19558 2673 177 0,'0'7'433'0,"-4"3"85"0,-3 3 55 15,-1 4-53-15,2 2-100 0,-1 2-104 16,1 2-109-16,2 0-91 0,2 0-90 16,2-2-115-16,0 2-139 0,4-2-138 0,0-2-129 15,0-2-63-15,3 0 0 0,1-4 61 16,-2-1 110-16</inkml:trace>
  <inkml:trace contextRef="#ctx0" brushRef="#br0" timeOffset="3496.48">19624 2814 218 0,'-9'-4'258'16,"1"4"11"-16,1 0-65 0,1 0-83 0,2 0-81 15,0 2-85-15,4-2-100 0,0 0-64 16,0 0-33-16,4 0-9 0</inkml:trace>
  <inkml:trace contextRef="#ctx0" brushRef="#br0" timeOffset="3792.42">19763 2678 30 0,'-6'0'246'0,"2"2"56"0,-3 0 16 0,3-2-12 15,0 2-15-15,2-2-24 0,0 2-33 16,0 0-43-16,-1 0-31 0,3 0-16 0,3 2-16 16,-3 1-3-16,2 1 1 0,0 4-1 15,-2 1-12-15,2 2-22 0,-2 3-21 16,2 1-19-16,0 0-17 0,0 2-12 0,0 0-8 16,3 0-7-16,-1-2-1 0,0-2-13 15,0 1-31-15,3-3-63 0,-1 0-96 0,0-3-101 16,3-1-96-16,1-3-92 0,-1-4-37 15,1-2 25-15,1-4 77 0,0-2 90 0</inkml:trace>
  <inkml:trace contextRef="#ctx0" brushRef="#br0" timeOffset="3962.29">19895 2743 19 0,'-3'-6'250'0,"-1"3"58"15,0-1 24-15,0 0-4 0,0 0-10 16,-1 2-18-16,1-1-35 0,2 1-48 15,-2 0-48-15,2 0-51 0,-1 2-52 0,1-2-61 16,0 2-74-16,0 2-72 0,0 0-81 16,0 0-74-16,2 1-82 0,0 1-43 15,0 0 16-15,0 0 42 0,2 0 65 0</inkml:trace>
  <inkml:trace contextRef="#ctx0" brushRef="#br0" timeOffset="4295.49">20045 2589 155 0,'-4'0'312'0,"-1"0"72"0,1 0 21 16,-2 2-3-16,-1 2-13 0,1-1-32 16,0 5-53-16,2 0-61 0,-3 3-66 0,3 1-61 15,0 1-47-15,2 2-29 0,2 0-14 16,0 1-10-16,2-1-8 0,0 0-2 15,4 0 0-15,1-1-2 0,1-3 0 0,3 0-1 16,1-1-2-16,1-2 3 0,0-3-2 16,1-1 1-16,3-2 0 0,-2-2 2 0,2-4-1 15,0 0-3-15,0-3 10 0,-2-1 7 16,-2-3 4-16,-1-1 8 0,-3-1 8 16,-1 0 7-16,-1-3 0 0,-5 1-6 0,-2 0-5 15,-2-2-7-15,-5 2-5 0,-1-3-7 16,-3 3-9-16,1 2-12 0,-3 0-9 0,-2 1-23 15,0 3-82-15,0 1-139 0,3 0-159 16,1 1-127-16,1-1-65 0,3 0-13 16,1 1 58-16,4-1 127 0</inkml:trace>
  <inkml:trace contextRef="#ctx0" brushRef="#br0" timeOffset="4611.05">20430 2231 254 0,'-2'-8'451'15,"2"2"90"-15,-2 1 22 0,2 3-42 0,0 0-69 16,0 2-88-16,2 6-108 0,2 5-81 15,0 4-50-15,1 8-33 0,-1 4-29 16,2 3-22-16,-2 6-12 0,3 3-11 0,-1 2-17 16,3 3-19-16,-3 0-27 0,2 2-46 15,-1 0-120-15,1-1-137 0,3-1-138 0,-3 0-98 16,3-4-32-16,-1-2 11 0,1-2 100 16,0-5 130-16</inkml:trace>
  <inkml:trace contextRef="#ctx0" brushRef="#br0" timeOffset="4828.52">20826 2627 126 0,'-13'-15'437'0,"0"3"101"0,-3 3 65 16,-3 1-35-16,2 2-79 0,0 5-107 0,0 2-122 15,2 3-93-15,4 2-61 0,1 2-37 16,3 3-27-16,5 0-19 0,4 1-17 15,3 1-19-15,1-1-26 0,2-3-65 0,3 1-122 16,4-3-136-16,0-1-127 0,4-2-90 16,0-2-31-16,0-4 35 0,0-2 106 15,0-2 130-15</inkml:trace>
  <inkml:trace contextRef="#ctx0" brushRef="#br0" timeOffset="5074.71">20987 2551 315 0,'0'-4'453'0,"0"2"87"0,0 2-1 15,-2 0-41-15,0 0-66 0,-1 2-97 0,3 0-115 16,3 2-85-16,-1 0-57 0,0-1-35 16,2 1-22-16,0 0-13 0,3-2-12 0,-1 2-3 15,2-2-1-15,1-2-3 0,-1 0-4 16,3-2 1-16,-1-2 4 0,1 0 1 0,0 0 4 16,-3-1 0-16,3 1 7 0,-3-2 2 15,1 2 3-15,-1 2 4 0,1 0 0 16,-3 2 2-16,2 2 1 0,-1 0-4 0,-1 4-8 15,3 0-25-15,-3-1-64 0,0 3-111 16,3 0-127-16,-1-1-119 0,1-1-101 0,1-2-39 16,1-2 34-16,-1-2 92 0,3 0 117 15</inkml:trace>
  <inkml:trace contextRef="#ctx0" brushRef="#br0" timeOffset="5198.6">21364 2518 234 0,'2'0'365'0,"0"0"58"0,0 0-21 0,-2 2-55 15,2 2-67-15,-2-2-84 0,2 2-115 16,0 2-123-16,2-3-114 0,1 3-104 16,-1-2-110-16,2-2-51 0,-1 0 8 0,1 0 48 15,2-4 74-15</inkml:trace>
  <inkml:trace contextRef="#ctx0" brushRef="#br0" timeOffset="5602.91">21520 2454 203 0,'0'-4'340'0,"2"0"66"0,-2 2-5 16,0 0-28-16,0 0-42 0,0 0-58 0,0 0-66 16,0 1-63-16,0 1-50 0,0-2-43 15,0 2-31-15,0-2-14 0,0 2-10 16,0-2-2-16,0 2-1 0,0 0 5 0,0 0 11 16,-2 0 18-16,2 0 26 0,-2 0 17 15,2 0 16-15,-2 0 10 0,2 0 0 16,-2 0-11-16,2 0-19 0,-2 0-16 0,2 0-11 15,-2-2-7-15,2 2-6 0,-3 0-4 16,3 0-2-16,0 0 0 0,0 0-2 0,-2 0-1 16,2 0 2-16,-2 0-1 0,0 2 0 15,0-2 0-15,0 2-1 0,-2 2 1 0,-1-1 3 16,-1 1 0-16,2 4-3 0,-3-1 2 16,1 1-4-16,0 2-3 0,-1 1-5 15,1 0-2-15,2 1 0 0,0 1-6 16,-1 1 0-16,3-1 1 0,0-2-2 0,2 3-1 15,2-3-6-15,0-1-10 0,3-1-4 16,-1-1-13-16,2-1-13 0,1-1-18 16,-1-2-37-16,2-2-63 0,1 0-76 0,-1 0-74 15,1-4-64-15,-1 0-47 0,3-2-16 16,-3-2 22-16,1-1 44 0,-1-3 58 0,-1 1 63 16,1-1 60-16</inkml:trace>
  <inkml:trace contextRef="#ctx0" brushRef="#br0" timeOffset="5759.59">21590 2513 99 0,'4'-8'139'0,"-2"-1"13"15,3 1 8-15,-3 2 6 0,2 1 1 16,-2-1 4-16,2 2 9 0,1 2 11 0,1 0 9 16,-2 2-3-16,2 4-10 0,-1 0-18 15,-1 3-30-15,0 1-35 0,0 2-38 0,3 1-23 16,-3 0-36-16,0 1-50 0,0 1-66 16,1-1-70-16,-3-1-78 0,2 0-93 15,0-1-53-15,-2-2-1 0,0 1 39 0,-2-1 56 16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4-21T02:12:24.198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context xml:id="ctx1">
      <inkml:inkSource xml:id="inkSrc15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43264" units="1/cm"/>
          <inkml:channelProperty channel="Y" name="resolution" value="36.48649" units="1/cm"/>
          <inkml:channelProperty channel="T" name="resolution" value="1" units="1/dev"/>
        </inkml:channelProperties>
      </inkml:inkSource>
      <inkml:timestamp xml:id="ts1" timeString="2026-04-21T02:13:14.750"/>
    </inkml:context>
  </inkml:definitions>
  <inkml:trace contextRef="#ctx0" brushRef="#br0">14497 8502 12 0,'0'0'60'16,"0"0"3"-16,0 0-2 0,0 0-2 16,0 0-4-16,-2 0 0 0,2 0-5 15,-2 0-3-15,0 0-1 0,-3 0 0 0,3 0 2 16,-2 0-1-16,0 0 0 0,0 0 5 16,-1 0-2-16,1 0-1 0,0 0 1 15,-2 0 1-15,1 0-3 0,-1 2-1 16,0-2 0-16,-3 2 1 0,3-2-3 0,-3 2-3 15,1-2-3-15,-3 2-1 0,1-2-3 16,-1 2-1-16,1-1 2 0,-3 1 6 0,-2 2 4 16,2-2 2-16,-1 2 0 0,-3-2 6 15,2 2 0-15,-2-1-3 0,2 1 0 16,-2-2-4-16,2 2 1 0,-2 0-4 16,0-2 2-16,1 1-2 0,-4 1 4 15,4 0 4-15,-4 0 1 0,4 0-2 0,-4 0-3 16,1-1-3-16,-2 1-6 0,2 2-5 15,-2-2-2-15,0 1 0 0,0-1 1 16,0 2 4-16,-3 0 1 0,3-1 0 16,-2 1-3-16,0 0-3 0,-1 1 0 0,1-1-7 15,0 2-5-15,-3-1 0 0,3 3-1 16,-2-1 0-16,1 1-1 0,-1-1-2 16,2 3 3-16,-3-3-1 0,3 3 2 15,0-1-2-15,2 1 0 0,-3-1 5 0,3 2 1 16,2-1-1-16,-2 1-1 0,2 1-1 15,0 1-1-15,2 0-7 0,0 0-2 16,0 0-1-16,0 3-1 0,0-1 2 0,2 0 0 16,0 0-1-16,1 0 3 0,-1 0 0 15,0 1-1-15,2-1 0 0,1 0-4 16,-1-2 2-16,0 2-3 0,0 0 1 16,1 0-2-16,1 3 1 0,-1-1 0 0,1 0 0 15,-2 0 1-15,3 2-1 0,-3 0 0 16,2 0 1-16,1-1 1 0,-1 3-2 15,3-2-1-15,-1 2 0 0,1-2-1 16,1 2 0-16,3-2-5 0,2 0 1 0,0 2 2 16,2-2-3-16,0 2 3 0,4-2-2 15,0 1 1-15,3-1-2 0,1 2-3 0,1-2 2 16,1 2-3-16,3-2 1 0,2 0 3 16,0 0 0-16,2 0 1 0,0 0 2 15,4 0-2-15,0-2 2 0,2 2 0 16,3-2-2-16,1 0 2 0,3-2-1 0,4 2 2 15,-1-2 0-15,6 2 0 0,-1-2 2 16,2 1 2-16,2-1 0 0,3 0-2 16,1 0-2-16,3-2-1 0,0 2-1 0,3-1-1 15,1-1 3-15,5 0 3 0,-1-2 0 16,2 3 0-16,0-3 4 0,3-2-2 16,-1 3-2-16,0-3-1 0,1-1 3 15,-1-1-2-15,1 1-3 0,1-1 0 0,-2-1 2 16,3 0 1-16,2-1-3 0,-3-1-1 15,3-2 0-15,1-1 1 0,1 1 0 0,0 0-3 16,2-2 1-16,2 0-1 0,2 0 6 16,0 0-5-16,0 0 1 0,0 1-2 15,-2-1 6-15,2 2-1 0,-2-2-1 16,-2 2 2-16,2-2-7 0,-2-2 3 0,2 0-4 16,0 0 3-16,0-4-1 0,0 0 4 15,-1 0 8-15,4-3-5 0,-3-1 1 16,2 0-6-16,0-1 2 0,0-2-4 15,-2-1-4-15,0-1 3 0,-2-1-1 16,-3 1 3-16,-1-2-2 0,0 0 0 0,-5-1 1 16,0 1-1-16,1 0 1 0,-5-2 1 15,0 0 2-15,-2-2 0 0,0-1 3 0,-4 1 0 16,0 0-2-16,-1-2-3 0,-3 0-3 16,0 1-1-16,-5-1-2 0,0-2-1 15,-2 2 5-15,-1-2 1 0,-3 2 0 16,-3 0 2-16,1-2 1 0,-2 2-1 15,-2-2-3-15,-1 2 2 0,1-2 2 0,-5 1-3 16,3-1-1-16,-5 0-2 0,0 0 2 16,-1-2 2-16,-3 2-2 0,0 1 1 15,-4-3 2-15,-1 2 1 0,-1-2-1 0,0 2-3 16,-5 0 1-16,1-1 4 0,-5 1-1 16,0 0 2-16,-2 0-2 0,0 0 0 15,-2-2-2-15,-2 3-4 0,0-3 2 16,0 2-3-16,-4-2 0 0,-1 2 3 0,1-1-1 15,-5-1-1-15,1 0-1 0,-3 0 3 16,0 1 2-16,-1-1-5 0,-3 0 3 16,-2 0-1-16,0 2 1 0,-5 1-1 0,1-1-3 15,-2 0 4-15,-1 0-1 0,-3 2 2 16,-1 0-3-16,0 0-1 0,-4 0 1 16,1 2 0-16,-1-2 2 0,-2 2 0 15,-2 0 0-15,2 2-2 0,-2 0 2 0,-1 0-1 16,1-1-1-16,0 3 0 0,-2-2 2 15,2 2 3-15,0 0-2 0,-2-1 2 16,1 1-3-16,-1 2-3 0,0-2-1 16,-2 1 4-16,-1 1-2 0,1 0-3 0,-2 1 0 15,-3-1 6-15,3 1 0 0,-3 1-5 16,0-1 4-16,-1 1-1 0,1 2 1 16,-1-3 0-16,1 3 3 0,-2-1 0 0,3 2 1 15,-3-1 2-15,2 1 1 0,-1 1-2 16,-1-1-5-16,0 0 2 0,1 1 3 15,-1-1 1-15,-2 1-3 0,3-1-2 16,-3 2 6-16,0-1-1 0,0 1-4 0,-2-2 1 16,0 3 2-16,0-1 3 0,-2 2-4 15,-2-2 1-15,-2 2 1 0,0 1-3 16,-1-1 1-16,1 0-2 0,-2 0 2 16,1 2-1-16,-1 0-2 0,0 1-1 0,1-1 0 15,-1 2 0-15,0-2 1 0,1 2 3 16,-1 0 0-16,2 0 0 0,2 0-1 15,-3 0 0-15,3 0 1 0,0 0-2 16,0 2-4-16,-2-2 1 0,-1 2 1 0,1-1-2 16,-2 3-3-16,1-2 0 0,-1 2 4 15,2 0-2-15,2 1 1 0,2-1 0 16,0 2 4-16,4-2-4 0,4 2 1 0,3-3 1 16,4 1-3-16,4 0-5 0,2 0-7 15,2 0-3-15,4-1-8 0,5 1-12 16,0-2-12-16,4 2-30 0,0-2-47 15,4 2-60-15,0-1-67 0,5 3-63 0,-1 0-52 16,5 3-32-16,1 1-19 0,3 3 4 16,4 3 41-16,5 1 57 0,1 0 57 15</inkml:trace>
  <inkml:trace contextRef="#ctx0" brushRef="#br0" timeOffset="7586.48">13216 9424 20 0,'3'0'75'0,"-3"0"-2"0,0 0-4 0,0 0-6 15,0 0-10-15,-3 0-4 0,3 0-7 16,-2-2-3-16,0 2-3 0,-2-2 2 16,2 2 0-16,-2-2 2 0,2 0 0 0,-3 1 0 15,1-1 4-15,0 0-2 0,0 0 2 16,-3 0 2-16,3-2 3 0,-2 2 2 15,-1-2 0-15,1 2 1 0,0-1 3 16,-3 1-2-16,1 0-1 0,-3 0-1 0,3 0-4 16,-3 0-6-16,0 0-6 0,-1 0-3 15,-1 0-4-15,0 1-4 0,1-1-4 16,-1 2 4-16,0-2 2 0,1 2-3 0,-3-2 2 16,2 2 3-16,-2 0 5 0,0 0-2 15,1 0 2-15,-1 0 4 0,0 2 2 16,0-2-2-16,-2 2-2 0,0 0-2 15,0-1-4-15,0 3-4 0,0 0-4 0,1 0-3 16,-1 0-1-16,0 1 3 0,-2 1 1 16,0 0 3-16,0 1-2 0,-1 1-1 15,1 2-1-15,0-3 2 0,0 3-2 16,2-1 0-16,-2 1 4 0,2 1 3 0,0-1 2 16,3 1-3-16,-3-1 0 0,2-1-1 15,0 3-3-15,2-3-2 0,-1 3-4 16,1-3 0-16,-2 3-3 0,2 1 1 0,-1 0-2 15,-1 1-1-15,0 1 3 0,0 0-1 16,0 2 8-16,0 0 2 0,1 0 3 16,-1 3 4-16,0 0 0 0,0 0 1 0,0 0-5 15,1 1-3-15,1 0-2 0,0 0-3 16,0 2-4-16,1-2 0 0,1 2-4 16,1 2-4-16,-1 0-1 0,3-1 2 15,-1 3 0-15,1 0-5 0,-1-1 3 16,3 3 3-16,2-2-1 0,-1 1-1 0,1 1-2 15,2 1 1-15,2 1 4 0,0-1-2 16,0 1 0-16,2 1-2 0,2 0 5 0,1 1 0 16,-1-1-4-16,2 1 1 15,3-1 0-15,-1 0-1 0,3 1-5 0,1-1 1 16,3-1 1-16,0 1-1 0,4-2-1 16,0-1 5-16,2 0 1 0,0-1-6 0,5 1 2 15,-1-3 0-15,3 1 1 0,1 0-1 16,1-1 3-16,2-1 1 0,2 2-1 15,2-2-4-15,0-3 0 0,2 1 0 16,2 0 3-16,2-2 1 0,1 0 0 16,1 0 1-16,0-2 0 0,1-2 2 0,2 0-6 15,-1 1-1-15,3-5 3 0,-3 0-2 16,3 1-2-16,2-3-1 0,0 0 3 0,2 1 3 16,2-3 1-16,0-1 2 15,0 0-1-15,2-1 2 0,2-1-2 0,0-2-3 16,1 0-3-16,1-1 4 0,0-1 1 15,1-2 4-15,3 0 3 0,1-2-2 16,0 0 1-16,-1-1-1 0,-1-3 4 0,1-2-6 16,-1 1-3-16,-1-3 5 0,1-1-3 15,-3-3-1-15,3 1-2 0,-3-2 1 16,3-2 7-16,-3-2-4 0,-2-2 3 16,0 0 0-16,1 0 0 0,-1-2 1 0,-2-2-5 15,-2 2 2-15,0-1-5 0,0-3-2 16,-2 2 1-16,0-2-9 0,0 1 3 15,-4-1-1-15,-1 2 3 0,-3-1 2 16,-1 1-1-16,-3-2 4 0,-1 2-1 0,-4 1-1 16,0-1-4-16,-5 0 0 0,-1 0 0 15,0 1 0-15,-5-1 0 0,1-2 0 16,-3 2 3-16,0-1 1 0,-4-1 1 0,0 0-1 16,-2-1-1-16,0 1-1 0,-4-1-2 15,-1-1-1-15,-1 0-2 0,-3 1-1 16,1-1 3-16,-5 1 0 0,0 1 4 15,-1-2-1-15,-3 3 0 0,-3-3 5 0,1 3-1 16,-4-3-2-16,0 2-4 0,-1 3 1 16,-1-3 2-16,-3 2-4 0,1 2-1 15,-3 0 6-15,-2 1-1 0,0-1 0 0,-2 2-2 16,0 0 0-16,-2 0 3 0,-2 0-4 16,-2 0-1-16,0 0 1 0,-5 0 1 15,-2 0-2-15,-1 0-5 0,-3 0-1 16,-4-2 2-16,0 2 1 0,-5 0-2 0,1 0 6 15,-5 0 3-15,-1 2-1 0,-3 0 1 16,-2 0-1-16,-2 2 0 0,-2 2-3 16,-2 0 1-16,-1-1 3 0,-1 3 0 0,-3 0 1 15,1 1 3-15,-1 3 0 0,-1-1-1 16,-1 1-3-16,-4 3 2 0,1 0-4 16,-6 3-5-16,1-1 0 0,0 2 4 15,-2 2 1-15,-2 2-2 0,-1 0 2 0,1 0 1 16,0 1 2-16,-1 3 1 0,3 2-1 15,0-3 0-15,2 3 2 0,0 2 0 16,4-3-8-16,2 3-4 0,3 1 2 0,1-1 2 16,5 1-3-16,2-1-2 0,2 1 3 15,2-1-6-15,6 1-20 0,3-2-26 16,4 3-53-16,4-1-63 0,2 1-77 16,4-1-66-16,5 3-50 0,4 1-41 0,2 0-14 15,2 2 9-15,4 2 44 0,2 2 58 16,1 0 59-16</inkml:trace>
  <inkml:trace contextRef="#ctx0" brushRef="#br0" timeOffset="14952.08">15447 10879 3 0,'-2'0'48'16,"0"2"-1"-16,0-2 2 0,0 2-2 15,0-2-1-15,-2 2 1 0,2-2 0 0,-3 2-1 16,1-2-3-16,-2 2-4 0,1 0-2 16,-1 2-2-16,-2-2-1 0,-1 1-1 15,-1 3-3-15,-3 0-2 0,0 0-1 16,-2-1-1-16,-2 3-1 0,1 1-1 15,-4 1-4-15,-1 1 0 0,0 1-2 0,-2 1 2 16,0 0 0-16,-1 1 3 0,-1-1 4 16,-3 2 2-16,1-1 2 0,-1 1 1 15,1-2 1-15,-3 3-3 0,3-3 0 0,-3 2 2 16,0-2-1-16,3 3 1 0,-3-1 0 16,1 0 1-16,-1 2-3 0,0-1-2 15,1 3-2-15,-1 0 1 0,-2 0 1 0,1 4 3 16,-3-1 2-16,0 3 5 0,0 4-1 15,-2-1 3-15,0 3 3 0,0 1 0 16,0 2 3-16,-2 3 0 0,2-1 3 16,-2 2-4-16,2 2-3 0,2 2-3 0,0 2-2 15,0 0-1-15,5-1-1 0,-1 1 2 16,5 0 2-16,-1 0 0 0,5 0-2 16,0-1-2-16,4 1-4 0,0 0-4 15,4 2-4-15,3 1-3 0,1 1-3 16,5 0-1-16,0-1 2 0,4 1-3 0,0 0-1 15,4-5 0-15,2 1 2 0,5 0 0 16,2-2-3-16,1-2 0 0,6-2-1 16,1 0 1-16,4-2-4 0,3 0 2 0,1-1 0 15,5-3-3-15,0 1 0 0,4-3-1 16,0 0 2-16,2-3-5 0,1 0-2 16,3-2 2-16,1-3 1 0,1-1 3 15,1-2 0-15,3-1 5 0,1-5 7 0,2 0 6 16,2-3 8-16,2-1 4 0,0-1 2 15,1-2 3-15,3-3 1 0,0 1 0 16,1-2 0-16,3-2-1 0,1-2-2 16,4-2-4-16,0-1 0 0,0-3-7 0,-1-1-5 15,3-1-4-15,-2-1-1 0,0-3-5 16,0-1-3-16,0 2 0 0,-2-3-4 16,1 1-1-16,1-2 0 0,-2 0 0 0,2 0 4 15,-2-2-4-15,1-2 3 0,-1 0-3 16,2-2 1-16,-2 0-1 0,2-4-7 15,-1 1 3-15,-1-5-2 0,-2 1 0 16,-1-4-3-16,-1-1 5 0,-3-3 1 0,-1 0-4 16,-3-2 2-16,0-2-1 0,-2 2-2 15,-2-2-2-15,-5 2 2 0,1 0 3 16,-4 2-2-16,-3 0 2 0,-2 0 2 0,-2 2 1 16,-2 1-2-16,-4 1-2 0,-2 0 0 15,-3 1 0-15,-1 1-1 0,-3-2-2 16,-2 1 2-16,-2-1 4 0,0 0 0 0,-2 0-3 15,-2-1 2-15,-2-1-1 0,-1 2 2 16,1-2-6-16,-2 1-2 0,-3-1 7 16,-2 2-3-16,1-2 2 0,-1 1-2 0,-4 1 6 15,0 2 3-15,0-3 0 0,-4 3 4 16,0 1 2-16,0-1 1 0,-2 2-2 16,-3-1-2-16,1 3-5 0,-2-1-4 15,-1 0 2-15,-1 1-2 0,-3 1-2 0,2-1-1 16,-1 1 3-16,-3 0 1 0,0 2-1 15,0 1 3-15,-2-1-2 0,0 2 4 16,-2 2 0-16,0 0 2 0,0 2-5 16,-2 0-1-16,0 2 3 0,0 2-6 0,-1-2 1 15,-1 1 5-15,0 3-1 0,0-2 1 16,-1 1-2-16,-1 1-1 0,0 2 0 16,-3-3-3-16,0 3 2 0,1-1-1 0,-5 3 1 15,0-1 3-15,1 1 4 0,-5-1-2 16,0 3-3-16,-2-1-2 0,-3 2 1 15,1 1-3-15,-4-1-4 0,-1 2 1 16,1 2 2-16,-3 0 4 0,-1 0-1 0,1 2 4 16,-2 2 0-16,1 0-1 0,-1 0 1 15,-2 2-5-15,0 0 4 0,-2 1-5 16,3-1 2-16,-3 2 3 0,2 2-3 0,0-1 2 16,0 1-3-16,1 1 0 0,1 3-2 15,-2-1 1-15,2 1 5 0,-1-1-4 16,1 2-1-16,-2 1 1 0,2 1 0 0,-1-2-2 15,1 3-2-15,-2-1-1 16,2 0 1-16,3 0 2 0,-1 2-1 0,3-1-1 16,2 1 0-16,1-2 2 0,1 2 5 15,2-2-9-15,2 3-7 0,0 1-14 0,0-2-24 16,2 2-53-16,0 2-91 0,3 0-95 16,1 2-92-16,5 1-82 0,1 1-68 15,3 0 3-15,4 0 62 0,2-2 88 16</inkml:trace>
  <inkml:trace contextRef="#ctx0" brushRef="#br0" timeOffset="20613.61">16885 1539 9 0,'-2'0'276'0,"-1"2"63"0,-1 2 67 16,2 4-13-16,-2 1-8 0,0 6-14 0,-1 8-30 16,1 4-41-16,0 7-54 0,0 8-58 15,-1 4-55-15,1 5-43 0,0 4-26 16,0 5-19-16,2 2-9 0,2 3-10 0,0 2-7 16,0 1-6-16,2 1-5 0,2 1-3 15,0-1-2-15,3-2-9 0,-3-1-11 0,2-1-22 16,0-2-39-16,1-4-83 0,-1-4-102 15,1-5-97-15,1-4-86 0,0-6-85 0,-1-6-16 16,1-6 54-16,1-7 84 0,-3-5 96 16</inkml:trace>
  <inkml:trace contextRef="#ctx0" brushRef="#br0" timeOffset="20865.25">17325 1789 56 0,'11'-44'357'16,"-3"8"107"-16,-4 5 78 0,0 7-33 16,1 3-51-16,-3 5-63 0,0 5-82 0,2 5-93 15,-2 10-63-15,2 7-36 0,1 12-27 16,-1 12-21-16,0 7-19 0,0 7-14 16,-1 6-13-16,1 4-13 0,0 2-2 15,2 4-17-15,1 0-19 0,-1 0-26 0,0 1-39 16,1-1-93-16,-1-2-138 0,-2-4-113 15,3-4-116-15,-3-3-47 0,-2-5 2 0,-2-1 75 16,-2-6 123-16</inkml:trace>
  <inkml:trace contextRef="#ctx0" brushRef="#br0" timeOffset="21064.19">16942 2509 122 0,'-9'-10'341'0,"1"3"36"0,2-1 43 16,3 2-37-16,6 1-44 0,1-1-43 16,6 0-40-16,3-1-21 0,4 1-36 0,4-2-47 15,5 3-56-15,1-3-45 0,5 0-61 16,0 1-102-16,4-1-135 0,0 0-142 16,2 1-113-16,2-1-56 0,2 1 6 0,-2 1 73 15,1 0 117-15</inkml:trace>
  <inkml:trace contextRef="#ctx0" brushRef="#br0" timeOffset="21549.05">18485 2459 232 0,'-6'6'283'0,"-1"4"39"16,-1 3-49-16,-1 4-47 0,-1 2-34 16,1 2-33-16,1 2-40 0,-1 0-38 0,1 2-48 15,1-1-69-15,1 1-85 0,0 0-100 16,-1-2-88-16,1 0-43 0,0-2-6 16,-3-1 32-16</inkml:trace>
  <inkml:trace contextRef="#ctx0" brushRef="#br0" timeOffset="23129.25">20115 1606 32 0,'-2'-2'269'0,"-1"0"73"0,-1 4 44 15,2 2 16-15,-2 3 8 0,0 7-16 16,-1 9-36-16,1 7-53 0,0 8-61 16,-2 8-73-16,1 5-57 0,-1 8-41 0,0 2-27 15,1 4-16-15,1 2-8 0,0 1-10 16,4-1-11-16,0 0-14 0,0-2-29 0,0-5-74 15,2-2-113-15,2-3-124 0,1-6-120 16,-1-5-81-16,0-4-21 0,0-7 46 16,3-7 96-16</inkml:trace>
  <inkml:trace contextRef="#ctx0" brushRef="#br0" timeOffset="23331.32">20472 1732 213 0,'11'-38'389'0,"0"7"80"0,-3 6 35 16,-2 6-21-16,3 6-42 0,-3 7-57 15,3 8-82-15,-3 10-70 0,2 7-67 0,-1 7-55 16,-3 10-37-16,2 6-29 0,-1 4-17 16,-3 6-15-16,2 1-12 0,-2 0-24 15,2 2-46-15,-2 3-112 0,1-3-147 16,-1 0-140-16,0 0-108 0,-2-3-43 0,-2-5 11 15,-3-1 95-15,-1-2 136 0</inkml:trace>
  <inkml:trace contextRef="#ctx0" brushRef="#br0" timeOffset="23538.09">20218 2416 74 0,'-6'-20'346'0,"2"3"81"0,0 2 76 0,1 0-25 15,6 2-47-15,1-1-54 0,2 1-71 16,5 0-75-16,4 1-66 0,-1 1-56 0,5 1-39 16,5 3-29-16,-1-1-19 0,5 0-11 15,-1 3-18-15,1 1-42 0,-1 0-112 0,1 0-144 16,-1 2-159-16,1 0-94 0,-1 0-43 16,-4 1 10-16,1 1 96 0</inkml:trace>
  <inkml:trace contextRef="#ctx0" brushRef="#br0" timeOffset="24361.95">16383 2865 223 0,'-4'0'427'0,"-3"4"80"0,1 4 56 0,-2 7-72 16,-1 4-92-16,1 8-92 0,-1 3-90 16,1 4-75-16,1 6-51 0,3 0-35 15,2 4-25-15,2-2-26 0,2 0-44 16,2 0-90-16,1-2-127 0,3-2-133 0,1 0-122 15,1-2-57-15,3-1 2 0,-3-5 65 16,3-1 115-16</inkml:trace>
  <inkml:trace contextRef="#ctx0" brushRef="#br0" timeOffset="25197.32">19681 2597 159 0,'-2'1'315'0,"0"5"73"0,-1 4 24 16,-1 3-4-16,2 4-18 0,-2 6-39 16,0 6-50-16,-1 1-66 0,1 6-69 0,2 2-58 15,-2 2-46-15,2 2-25 0,2-2-21 16,-2 0-31-16,2-2-62 0,2-3-102 0,0-1-110 16,0-4-116-16,2-1-102 0,-2-2-37 15,0-3 27-15,-2-1 82 0,0-4 100 16</inkml:trace>
  <inkml:trace contextRef="#ctx0" brushRef="#br0" timeOffset="29524.37">16256 1183 76 0,'0'-2'87'16,"0"0"-12"-16,0 0-9 0,0 2-7 15,0-2-9-15,0 2-5 0,0-2-5 0,0 2 1 16,2-1 8-16,-2 1 13 0,2 1 28 16,0 1 37-16,0 4 37 0,3 4 36 0,-3 3 23 15,0 8 15-15,0 4 0 0,0 3-14 16,0 7-18-16,-2 1-26 0,2 2-24 0,-2 0-31 15,3 2-29-15,-1 0-23 0,2 0-22 16,-2 0-21-16,2-2-24 0,-2-2-52 16,3-1-80-16,-1-1-109 0,-2-4-111 15,2 1-113-15,-2-5-52 0,0-1 13 0,1-4 62 16,-3-4 93-16</inkml:trace>
  <inkml:trace contextRef="#ctx0" brushRef="#br0" timeOffset="32048.68">19473 1313 62 0,'-4'-2'203'0,"2"0"3"0,0 0-19 15,0-2-17-15,0 0-8 0,2 0-11 0,2 1-11 16,0-3-10-16,0-2-11 0,4 1-11 15,1-1-15-15,1 0-11 0,1-1-4 16,1 1-4-16,3-1-3 0,0 1-7 0,-1 0-7 16,3 1-7-16,-2-1-10 0,0 3-7 0,-1 1 4 15,1 2 4-15,0 0 12 0,-3 4 26 16,-1 0 24-16,-3 3 19 0,0 5 2 0,-4 3-2 16,1 4-10-16,-6 2-21 0,-1 2-25 15,-2 2-16-15,0 0-11 0,-3 0-5 0,1 0-9 16,1 0-5-16,-1-4-1 0,1 0-2 15,3-2-7-15,2-2-3 0,2-1-1 16,2-1 1-16,5-4-3 0,1-1 1 16,3-2 3-16,6-2 1 0,2-3-3 0,2-2-5 15,4-3 1-15,1-2-4 0,3-2-11 16,1-1-34-16,-1-3-88 0,1-1-129 16,2 0-162-16,-3-1-105 0,-1-1-48 0,0 0 2 15,-5 0 74-15,-2 0 123 0</inkml:trace>
  <inkml:trace contextRef="#ctx0" brushRef="#br0" timeOffset="47939.41">21493 11883 98 0,'-2'-2'101'0,"-1"1"1"16,1-1 0-16,-2 0 0 0,2 0-3 16,-2 0-4-16,2 0-10 0,-3 0-8 15,1 0-5-15,0 0-6 0,0-1-5 16,-1 1-3-16,1-2-1 0,-2 2 0 0,-1-2 0 16,-1 2 3-16,0-2 1 0,-3 2-1 15,0 1-3-15,-1-1 2 0,-3 0 0 16,-2 2-3-16,-2 0 0 0,0 2 4 15,-4 0 4-15,-1 1 6 0,-3 1-1 0,-1 4 4 16,-4-1 4-16,1 5 6 0,-5-1 0 16,0 5-4-16,-2-1 3 0,-3 2-4 15,1 2-3-15,-2 2-7 0,-3 2-1 16,3 2-6-16,-2 3-2 0,1 1-3 0,-1 3-5 16,2 0-2-16,-1 3-7 0,3 3-6 15,0 0-6-15,2 4-8 0,2 0-7 16,4 2-6-16,2 1-4 0,3 1 2 15,4 0-4-15,3-1 1 0,4 1-1 0,5 2 1 16,2-2-1-16,5 1-4 0,4-1 0 16,4 2 0-16,5-1 6 0,4 1-1 0,4-1 2 15,4-1 1-15,2 2-1 0,7-3 1 16,1 3-4-16,5-2 1 0,5-2-4 16,1-2 4-16,7-1-1 0,1-1-1 0,8 0-1 15,1-3-1-15,4-3 3 0,3-2-2 16,4-1 2-16,0-5-6 0,4-1 2 15,2-4 1-15,4-4 5 0,3-3-1 16,2-5 0-16,4-5 3 0,-1-4-2 0,6-4 0 16,-1-3-8-16,2-5 2 0,2-3 1 15,-1-4 2-15,-1-4 2 0,-2-4 0 16,0 1-1-16,-4-5-2 0,0-1 3 16,-4-3 0-16,-1-1-2 0,-3 0 2 0,-5 0-1 15,-2-2 2-15,-4 0-3 0,-5 0 2 16,-3 0-3-16,-7-1 1 0,-2 1 2 15,-7 2-5-15,-1-2 0 0,-7 0-4 16,-6 0 4-16,-5-2 1 0,-4 0-1 0,-8-2 3 16,-4 0-2-16,-5-2 0 0,-6-2-5 15,-6-1-13-15,-7-1-33 0,-6 1-59 16,-8-1-81-16,-5 0-89 0,-6 3-85 0,-7-3-89 16,-8 2-43-16,-6 2 20 15,-7 1 61-15,-6 1 77 0</inkml:trace>
  <inkml:trace contextRef="#ctx1" brushRef="#br0">20461 19032 0</inkml:trace>
  <inkml:trace contextRef="#ctx0" brushRef="#br0" timeOffset="65847.32">17143 14716 109 0,'-6'0'162'15,"-3"-2"-39"-15,3 0-33 0,-3 0-17 0,-1 1-13 16,-1-1-4-16,1 2-1 0,-1-2 5 15,-2 2 6-15,-2-2 9 0,1 2 12 16,-3 0 17-16,0 0 18 0,-2 0 20 0,-2 2 14 16,-1-2 11-16,-1 2 8 0,2-2 0 15,-2 2-5-15,-1-2-10 0,-1 1-13 0,0 1-10 16,-1 2-14-16,1 0-5 0,-3 0-15 16,-1 0-13-16,-1 1-10 0,-2 3-12 15,-2 0-10-15,0 1-16 0,-4 1-2 0,0 3-6 16,0 0-6-16,-2 4 2 0,-2 1-3 15,-1 2-4-15,1 1-2 0,-3 2-1 0,3 2 1 16,-2 0-6-16,1 3-1 0,3-1-2 16,0 2-3-16,2 1 3 0,0-1-4 15,4 1-1-15,0 1 0 0,2-1-2 0,3 1-2 16,3-1 3-16,3 2-5 0,2 3 3 16,4-1 2-16,2 4 5 0,2 0-4 0,5 4-3 15,4 0 0-15,2 4 2 0,2 1-7 16,6 3 0-16,2 1 1 0,3 1 2 15,6-1 1-15,2 3-2 0,6-1 5 0,3 0 0 16,6 1-1-16,2-5-1 0,4 1 0 16,6-1 4-16,3-3-3 0,4 0-2 0,4-3 0 15,2-1-1-15,5-2 1 0,4-2-3 16,4-1 2-16,4-3-1 0,4-2 1 16,3-1 3-16,2-3 0 0,1-1-3 0,1-2-1 15,4-4 3-15,0-2 3 0,2-2 2 16,0-4-1-16,3-3 5 0,1-3-3 0,0-3-1 15,1-2-2-15,1-4-2 0,3-3-3 0,-3-3 0 16,1-2 4-16,-1-1-1 0,-1-2-3 16,-3-3-4-16,0-1 6 0,0 0 0 0,-1-2-3 15,-3 0 0-15,-3-4 2 0,1 0 2 16,-4 0-6-16,0-3 5 0,-5-1-2 16,1-1-4-16,-5-3-1 0,0-1 2 15,-4-3-2-15,-4 1-2 0,-3-2 0 0,-5 0 6 16,-3 0 1-16,-4-1 0 0,-5 1 0 15,-1 0-2-15,-7 0 2 0,-2 1-3 0,-6 1 1 16,-2 2-2-16,-7-1 1 0,-2 1 1 16,-4 0 0-16,-2-3 0 0,-7 3 0 15,-1-2 0-15,-5-1 0 0,-2 1 0 0,-5-2-3 16,-1 0 3-16,-5-2 1 0,-1-1-1 16,-5 1 2-16,-2-2-1 0,-7-2 0 0,-3 1 2 15,-5-1-3-15,-4-2 3 0,-7-2-6 16,-3 0 0-16,-5-1-1 0,-7-3 0 15,-5-1 0-15,-5-1-2 0,-4 1 2 0,-6-1 3 16,-5 3 7-16,-6-1-1 0,-2 5 3 16,-7-1-3-16,-4 4 1 0,-3 4-5 0,-8 2-11 15,-1 1 0-15,-5 7 0 0,-2 1 3 16,-1 6 0-16,-1 6 6 0,0 4 0 16,2 3-3-16,0 4-6 0,5 4-8 0,3 2-8 15,5 4-7-15,9 1-8 0,5 3-25 16,10 1-47-16,5 3-87 0,9-1-101 15,9 2-94-15,8 2-88 0,6 1-64 0,7 1 9 16,6 2 67-16,2 0 95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4-21T02:13:42.13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11174 2726 78 0,'2'0'191'0,"0"0"2"16,-2 0-49-16,2-2-39 0,-2 0-20 0,2-3-13 15,0-1-2-15,1-2-1 0,-1-1 1 16,0-3-3-16,2 1-9 0,-2-1-10 15,2-1-3-15,-1 0 4 0,-1-1 11 16,-2 1 14-16,0 0 19 0,0 1 29 0,0-1 30 16,-5 2 33-16,1 1 27 0,-2 0 13 15,-5 3 2-15,1 1-16 0,-5 2-28 16,-2 6-37-16,-2 4-40 0,-4 3-27 0,-3 9-19 16,1 6-15-16,-5 7-6 0,1 7-5 0,-3 8 2 15,2 7 3-15,0 4 0 0,3 6 3 16,2 2 6-16,3 1 2 0,5-1-3 15,5-2-9-15,3-2-4 0,9-4-3 0,5-2-9 16,3-5-10-16,7-4-4 0,4-6-3 16,4-4-1-16,7-6-3 0,2-3-6 0,4-6 1 15,2-6-14-15,4-3-18 0,0-7-29 16,3-5-80-16,1-3-143 0,1-7-167 0,-1-3-123 16,3-6-51-16,-2-2-10 0,-5-4 59 15,0-2 134-15</inkml:trace>
  <inkml:trace contextRef="#ctx0" brushRef="#br0" timeOffset="529.97">11813 2829 89 0,'-6'2'193'16,"-1"0"-20"-16,3 0-26 0,2 0-24 0,0-1-11 15,2 1-4-15,2 2 14 0,4-2 31 16,3 2 50-16,4-2 62 0,4 2 38 16,4-2 18-16,6 1-6 0,7-1-26 0,6 0-42 15,5-2-57-15,6 0-47 0,6 0-40 16,2 0-26-16,4-2-17 0,3 0-15 0,2 0-12 16,4 1-11-16,-2-1-5 0,2 0-5 15,0 0-6-15,-5 0 0 0,-1 0-16 16,-3 2-20-16,-5 0-46 0,-6 2-134 0,-3 0-166 15,-7 0-163-15,-1 2-73 0,-7-3-28 16,-7 3 24-16,-2 0 121 0</inkml:trace>
  <inkml:trace contextRef="#ctx0" brushRef="#br0" timeOffset="837.14">12181 3284 279 0,'-12'6'347'0,"1"0"28"0,5-1-2 15,4 1-24-15,6 2-25 0,4-1-28 0,7 1-16 16,4 0-12-16,9-3-37 0,4 3-56 15,6-2-62-15,4-1-44 0,7-1-29 0,4-2-16 16,4 0-8-16,4-2-25 0,0-2-76 16,1-2-158-16,-1 0-184 0,-2-3-112 15,-1-1-61-15,-5 1-18 0,-7-3 56 0,-1-1 150 16</inkml:trace>
  <inkml:trace contextRef="#ctx0" brushRef="#br0" timeOffset="1609.51">14461 2682 89 0,'-4'-7'170'0,"-3"1"-2"16,-1-2 2-16,0 3 16 0,-3 1 12 15,-2 2 14-15,-2 2 5 0,-4 2 5 0,0 2 5 16,-4 3-2-16,0 5-8 0,-3 3-7 16,1 4-12-16,-3 6-19 0,1 1-28 15,-1 7-30-15,3 5-22 0,2 4-26 16,4 5-14-16,2 3-15 0,4 1-7 0,5 3-3 15,8-1-10-15,4 0-4 0,9-1-3 16,8-5-5-16,6-1 4 0,7-4-3 0,6-4-2 16,3-4-2-16,5-5-4 0,3-6 2 15,2-6-19-15,2-7-39 0,2-5-96 0,0-5-131 16,1-5-144-16,-1-5-121 0,0-5-52 16,-4-2 4-16,-5-6 80 0,-1-2 119 15</inkml:trace>
  <inkml:trace contextRef="#ctx0" brushRef="#br0" timeOffset="2587.19">9980 1867 133 0,'-4'-6'165'16,"0"2"5"-16,2-1 7 0,-3 1 18 16,3 0 13-16,0 0 18 0,0 2 12 0,2-1 11 15,-2 1 13-15,2 2 5 0,2 0-2 16,4 2-16-16,3 1-22 0,6 5-25 16,4 5-36-16,6 6-44 0,5 4-34 0,6 6-25 15,4 3-20-15,4 4-18 0,3 2-10 0,-1 2-2 16,3 2-6-16,2-2-4 0,-2 0-1 15,-1 0 0-15,1-3-8 0,-5-1-14 16,1-4-19-16,-7 1-46 0,-2-5-101 0,-4 1-124 16,-3-5-120-16,-5-3-113 0,-3-2-45 15,-6-3 10-15,-5-3 80 0,-3-2 118 16</inkml:trace>
  <inkml:trace contextRef="#ctx0" brushRef="#br0" timeOffset="5559.89">9224 1116 91 0,'0'-9'88'0,"0"-1"-19"0,0-1-15 0,3-1-8 16,-3-1-11-16,2 2-7 0,-2-3-7 15,2 3 0-15,-2-1 3 0,0 1 9 0,-2 0 17 16,0 1 25-16,-1 2 22 0,-3 3 21 0,0-1 21 15,-3 2 20-15,-1 4 16 0,-5 2 15 16,0 2 16-16,-4 5 16 0,0 3 9 16,0 5 3-16,-2 6-12 0,0 4-19 0,2 3-25 15,-1 6-28-15,6 4-26 0,-1 4-26 16,6 2-20-16,3 1-16 0,4 1-7 0,6 2-15 16,5-3-9-16,3 1-6 0,5-4-8 15,2-2-3-15,5-4-7 0,3-4-2 16,1-6-6-16,3-3-7 0,-1-4-14 0,2-7-46 15,-1-5-91-15,1-3-127 0,0-8-118 16,0-4-116-16,-3-5-61 0,-3-4 1 0,-1-6 71 16,-4-4 116-16</inkml:trace>
  <inkml:trace contextRef="#ctx0" brushRef="#br0" timeOffset="5779.72">9646 962 65 0,'2'-21'313'0,"0"4"90"0,0 2 48 16,-2 5 15-16,0 3-16 0,0 5-46 16,0 5-63-16,2 9-76 0,-2 5-73 0,2 6-63 15,-2 7-43-15,0 8-22 0,2 4-20 16,0 4-14-16,1 4-7 0,1 1-9 0,0 2-11 16,2-1-32-16,3-1-70 0,-3-1-122 15,3-3-131-15,1-5-135 0,1-5-90 16,-3-5-29-16,1-5 39 0,-1-6 107 0,1-6 120 15</inkml:trace>
  <inkml:trace contextRef="#ctx0" brushRef="#br0" timeOffset="5963.23">9925 1059 111 0,'4'-21'401'0,"1"4"92"0,-3 6 68 0,0 5-36 16,0 4-72-16,0 8-88 0,0 5-102 0,2 4-86 15,-2 8-63-15,3 4-38 0,1 3-31 16,-2 5-26-16,3 3-44 0,-3 0-97 0,2 2-145 16,3-2-139-16,-1 0-130 0,1-2-60 15,-1-1-5-15,-4-3 76 0,1-5 130 16</inkml:trace>
  <inkml:trace contextRef="#ctx0" brushRef="#br0" timeOffset="6087.04">9881 1442 175 0,'-11'-11'193'0,"0"3"-34"0,3 0-54 0,2 1-42 16,1 1-42-16,3 0-47 0,2 1-58 15,5 1-57-15,-1-2-28 0,4 2-13 16</inkml:trace>
  <inkml:trace contextRef="#ctx0" brushRef="#br0" timeOffset="6319.31">10209 1265 25 0,'6'0'158'0,"0"2"-17"0,-1 0-25 0,-1 0-29 15,0 1-21-15,0 1-11 0,3 2-5 16,-3-2-2-16,2 1-3 0,3 1-3 0,-3 0 0 16,3 0 3-16,-1-1 4 0,-2 1 9 15,3 0 11-15,-3 0 19 0,-2-3 17 16,1 3 14-16,-3 0 3 0,-2-1-7 0,0 1-12 15,-4 2-24-15,-1-1-24 0,-3 3-49 16,-3-1-57-16,-1 1-64 0,-1 1-82 16,-4 1-94-16,0 1-48 0,-4-1-3 0,0-1 29 15</inkml:trace>
  <inkml:trace contextRef="#ctx0" brushRef="#br0" timeOffset="7529.27">10880 3818 142 0,'0'-6'252'0,"2"2"33"0,-2 0 27 0,-2 2 34 15,0 2 26-15,-3 2 6 0,-1 4-21 0,-2 2-38 16,-5 5-60-16,-2 6-75 0,-2 4-66 16,-4 7-43-16,-2 7-34 0,-3 4-17 15,1 3-16-15,-5 2-22 0,3 0-63 0,-1-2-118 16,3-1-128-16,1-3-153 0,3-3-82 15,4-7-26-15,0-3 35 0,3-4 103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4-21T02:16:15.71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7243 6146 28 0,'-2'-4'78'0,"2"0"-11"15,0-2-8-15,0 2-3 0,0-1 2 16,0-3 2-16,2 2 5 0,-2 1 2 16,2-1 6-16,-2 0 10 0,2 0 11 15,-2 3 10-15,0-1 15 0,0 2 14 0,0 0 13 16,0 0 9-16,0 2 9 0,0 0 5 15,0 0-2-15,0 0-7 0,0 0-9 16,0 0-10-16,-12 2-12 0,-12 0-282 16,5 0-1182-16,3 4 1394 15,16 3 21-15,12 4-24 0,1 6-16 16,-3 8 5-16,1 7-21 0,-2 8-12 16,1 8-11-16,1 5-9 15,-1 6 4-15,1 2-61 0,-1 0-182 16,1 0-323-16,-2 1 109 15,1-1 461-15,-1-2 0 0,-1 0 0 16,0-4 0-16,1-1 0 0,-3-3 0 16,3-3 0-16,-3-5 0 15,0-1 0-15,1-6 0 0,-1-2 0 16,3-5 0-16,-1-3 0 0,1-3 0 16,-3-2 0-16,2-2 0 15,-1-2 0-15,-3-2 0 0,0-2 0 16,-4-1 0-16,0-3 0 15,0-1 0-15,-4-1 0 0,2-3 0 16,-2-2 0-16,2 0 0 16,-3-4 0-16,3 0 0 0,-2 0 0 15,-2-2 0-15,-1 2 0 16,1-2 0-16</inkml:trace>
  <inkml:trace contextRef="#ctx0" brushRef="#br0" timeOffset="1387.84">7508 7971 16 0,'-2'-6'123'0,"0"2"-3"0,-1 0-2 15,1 2-4-15,0-2 1 16,2 3 5-16,-2-1 5 0,2 0 13 0,-2 2 19 16,2 0 22-16,0 2 22 0,0 1 21 15,0 7 14-15,-2 5 3 0,2 6-11 16,-2 6-24-16,0 5-28 0,0 4-37 15,-3 4-36-15,3 2-34 0,0 2-29 0,2 2-15 16,-2-2-24-16,2-2-39 0,0-2-73 16,2 0-85-16,2-4-91 0,1-2-88 15,1-2-85-15,0-1-33 0,1-2 31 0,1-5 68 16,-2-1 82-16</inkml:trace>
  <inkml:trace contextRef="#ctx0" brushRef="#br0" timeOffset="1550.8">7565 8744 135 0,'-6'6'222'15,"-1"1"0"-15,1 1-33 0,2 3-30 16,-3 1-29-16,3 3-26 0,2 2-26 16,0 2-24-16,0 2-34 0,2 2-52 0,2 2-57 15,0 0-73-15,0-1-66 0,2 1-33 16,1 0-4-16,-1-2 26 0</inkml:trace>
  <inkml:trace contextRef="#ctx0" brushRef="#br0" timeOffset="1698.79">7626 9365 133 0,'-6'19'168'15,"2"0"-46"-15,-3 0-42 0,3 0-49 16,2 0-60-16,0-2-68 0,0-1-38 15,0 1-19-15</inkml:trace>
  <inkml:trace contextRef="#ctx0" brushRef="#br0" timeOffset="1850.41">7700 9889 1 0,'-6'34'230'0,"-2"0"15"16,-3 3 9-16,-2-1-78 0,3 0-67 15,-3-2-53-15,0 1-31 0,3-3-34 16,-1-2-35-16,5-3-48 0,2-2-58 16,1-6-50-16,3-4-23 0,5-5 3 0</inkml:trace>
  <inkml:trace contextRef="#ctx0" brushRef="#br0" timeOffset="1997.49">7705 10297 1 0,'0'11'202'0,"-5"2"22"0,1 3-33 15,0 1-39-15,-2 0-37 0,-1 0-38 16,3 0-48-16,0-2-61 0,0 1-87 0,1-1-61 16,1-2-33-16,0-1-17 0</inkml:trace>
  <inkml:trace contextRef="#ctx0" brushRef="#br0" timeOffset="4876.13">5368 6159 24 0,'-4'-2'123'0,"-1"2"-8"16,1-2-6-16,0 2-4 0,2-2-7 0,-2 2-6 16,-1-2-5-16,3 2-7 0,-2-2-3 15,2 2-4-15,-2-2 1 0,-1 2-4 0,1 0-2 16,0 0-10-16,0 2-10 0,-3 0-9 16,-1 0-7-16,-1 2-5 0,1 2-4 0,-5 1 8 15,1 3 7-15,-1 1 6 0,-2 3 6 16,-2-1 5-16,0 4 6 0,0 2 1 15,-2 2 2-15,-2 2 6 0,2 4 16 0,-2 3 13 16,-2 2 6-16,1 5 7 0,-1 1 6 16,2 2-2-16,-2 4-11 0,1-1-11 0,3 5-10 15,0 0-6-15,2 1-14 0,1 3-12 16,3 1-11-16,2 4-12 0,3 2-7 16,1 2-8-16,3 2-1 0,2-2-3 0,2 2-4 15,4-2 3-15,1 2 1 0,3-1-1 16,3-1 3-16,3 0 3 0,1-2 2 15,4-1 0-15,5-5-2 0,1-4 2 0,2-5 0 16,3-2 0-16,4-6 1 0,0-5 2 16,4-4-3-16,0-5 1 0,2-3-3 15,3-5 0-15,1-7 1 0,0-1-6 0,1-8 2 16,1-3 0-16,3-7 0 0,0-5-1 16,0-6-7-16,-1-7 3 0,3-5-1 15,0-3-2-15,-2-6 0 0,-1 1-2 16,1-5 2-16,-5 0-4 0,-1 1 2 0,-3-3-2 15,-4 1 0-15,-4-1 6 0,-5-1 7 16,-1-1 7-16,-7 1 0 0,-2-1 8 16,-5-1-1-16,-1-2 1 0,-7 0-4 0,-2-3-4 15,-2 1 0-15,-4-2-4 0,-5 0 0 16,-1 0-4-16,-5 0 2 0,-4 4-2 16,-2 3-3-16,-2 3 4 0,-5 3-4 0,-4 4 4 15,1 4-3-15,-5 4-3 0,-3 5 0 16,-1 4-5-16,-2 5-4 0,-3 2-14 15,-1 7-12-15,-3 5-26 0,1 4-63 16,-3 4-131-16,0 6-135 0,2 1-143 0,3 5-70 16,-1 3-15-16,3 0 38 0,1 4 120 15</inkml:trace>
  <inkml:trace contextRef="#ctx0" brushRef="#br0" timeOffset="6063.77">5364 10138 64 0,'2'-1'177'16,"0"-1"-5"-16,0 0-21 0,0 0-15 15,0 0-7-15,-2 2-4 0,2 0 2 0,-2 0 2 16,0 0-2-16,0 0-3 0,0 0-5 16,-2 0-10-16,-2 2-13 0,0 0-11 15,0 0-7-15,-3 3-6 0,-1 1-6 0,-3 4-2 16,1 1 3-16,-1 2-1 0,-2 3 9 16,-2 3 3-16,1 2 5 0,-1 1 3 15,-2 3-1-15,0 4 1 0,0-1-13 0,2 5-4 16,-2-1-15-16,2 2-8 0,1 3-5 15,1 1-6-15,0 0-3 0,1 2-3 0,3 2-2 16,1 0-5-16,-1 0-4 0,3 1-2 16,2 3-3-16,-1 0-2 0,3 0-2 0,2 1-1 15,2 3-1-15,3-1-3 0,1 1-2 16,0-1-1-16,5-1-1 0,2 0 1 16,1-3-1-16,3-1-4 0,2-2 0 0,0-2 1 15,5-4 0-15,-1 0-1 0,2-3 3 16,1-1 1-16,1-3-1 0,1-3 3 0,-1-3-1 15,3-2-1-15,2-2-1 16,-3-4 3-16,3-1 2 0,0-5-4 0,2-1 2 16,-3-6 4-16,3-4-1 0,-2-4-1 15,2-3 3-15,-2-7-3 0,-1-4 0 0,1-5-2 16,-2-4 1-16,-1-5 1 0,1-4-8 16,0-4 5-16,-5-2 1 0,0-4 1 15,1-3-3-15,-5 0 0 0,-4-5 8 16,-2 1 5-16,-2-2 3 0,-7 0 3 0,-2-2 7 15,-4 2 6-15,-4-1-2 0,-2 1-1 16,-7 4-1-16,-2 0 1 0,-4 1-4 16,-4 5-6-16,-1-1 1 0,-3 4-6 0,-3 2-7 15,-4 4-3-15,0 2-1 0,-4 3-2 16,-2 3-1-16,-2 5-1 0,-3 2 2 16,1 6-1-16,-5 2-13 0,1 5-14 15,-1 3-58-15,0 5-104 0,1 4-128 0,-1 2-126 16,4 3-101-16,1 1-44 0,4 0 26 15,0 1 90-15,1-1 118 0</inkml:trace>
  <inkml:trace contextRef="#ctx0" brushRef="#br0" timeOffset="33215.98">5927 6555 16 0,'0'-2'33'15,"0"0"1"-15,0 0-5 0,2 0-3 16,-2 1 3-16,2-1 4 0,-2 0-2 0,2 0-1 16,0 0 3-16,0 2 2 0,-2-2 3 15,2 2 3-15,0 0 2 0,-2 0 5 16,3 2 8-16,-1 0 7 0,0 2 6 15,2 1 7-15,-2 3 6 0,2 3 6 0,-1 3 1 16,1 3 0-16,0 0 0 0,0 4-5 16,0 0-8-16,5 2-10 0,-3 0-13 15,3 1-9-15,1 1-13 0,-1 0-10 16,1 0-6-16,3 0-5 0,0-1-3 0,-1-1-3 16,1-2-2-16,2 0-3 0,-2-2 1 15,2-4 0-15,-1 1-1 0,1-5 1 16,0-1 5-16,0-3 15 0,0-5 22 0,-1-4 22 15,3-4 21-15,0-7 19 0,0-4 11 16,4-8 0-16,1-3-11 0,1-5-13 16,2-5-12-16,3-4-15 0,1-3-9 15,1-1-13-15,0-2-9 0,1 1-9 0,-1 1-7 16,2 4-3-16,-3 0-5 0,-1 4-2 16,-1 4 0-16,-1 3-1 0,-1 3-2 15,-4 1-8-15,1 4-43 0,-3 2-64 16,-2 2-77-16,0 2-78 0,-3 2-82 0,-1 1-77 15,0 3-2-15,-1 1 39 0,-3 3 64 16</inkml:trace>
  <inkml:trace contextRef="#ctx0" brushRef="#br0" timeOffset="34923.67">5577 10317 7 0,'0'0'35'0,"-2"0"-7"16,2 0-8-16,-2 0-6 0,2 0-6 0,0 0 4 15,0 0 1-15,0 0 7 0,0 2 6 16,0 0 5-16,0 0 4 0,2 2 2 15,-2 2 3-15,2-1-2 0,1 5 2 16,1-1 3-16,-2 5 2 0,2 1 1 16,0 2-4-16,3 0-3 0,-3 2-5 0,2 2-6 15,1-2-7-15,1 0-4 0,-2 1 1 16,3-1 1-16,-1-2 2 0,1-2 5 16,1 0 4-16,-1-1 5 0,1-3 0 0,3-2 6 15,0-1 10-15,0-2 12 0,1-4 14 16,1-4 18-16,4-4 17 0,0-5 12 15,2-6 6-15,3-4 1 0,1-4-3 16,1-6-14-16,3-3-17 0,1-2-17 0,2-2-19 16,-1-2-15-16,1-2-16 0,0-2-10 15,0 2-4-15,-1 0-3 0,1 2-4 16,0 2-5-16,-3 0-37 0,3 2-55 0,-2 1-66 16,-1 1-72-16,1 2-80 0,-4-1-73 15,-1 3-4-15,0-1 34 0,-4 1 51 16</inkml:trace>
  <inkml:trace contextRef="#ctx0" brushRef="#br0" timeOffset="40674">3882 6307 4 0,'-2'0'41'0,"2"0"1"15,-2 2-3-15,2-2-2 0,-2 0 0 0,0 0-1 16,-1 0-6-16,1 2-5 0,0-2-4 15,-2 2-4-15,0 0-3 0,-1 2-9 16,-1 0 0-16,-2 0 3 0,-1 1 5 0,1 1 5 16,-1 2 8-16,-1-1 7 0,-1 1 6 15,0-1-3-15,1 1 3 0,-3 2-1 16,1-1-2-16,-1 1-2 0,0 1-3 0,-2 2-1 16,0 1-4-16,1 1-3 0,-1 0-1 15,0 4-1-15,0 0-1 0,0 4-1 16,-2 0 2-16,3 4 0 0,-3-1 3 0,2 5 2 15,-2-1 7-15,2 3 6 0,-2 1 5 16,2 0 3-16,3 2 2 0,-1-1 0 16,0 1-5-16,3 2-3 0,1 0 4 0,3 0 0 15,0 4 4-15,-1 0 3 0,5 0 2 16,0 4 3-16,2-1-4 0,2 1-4 0,2 2-3 16,3-1-9-16,1 1-6 0,3 0-4 15,1-1 0-15,3-1-2 0,2-2 0 0,2 0 5 16,2-1 3-16,3-3 2 0,-1 0-5 15,4-1-2-15,1-3-2 0,2-2-5 16,1-2-6-16,1-1-2 0,4-3 2 0,2-3 5 16,0-4 5-16,5-2 7 0,1-2 10 15,3-5 12-15,1-3 5 0,1-3 3 0,4-4-2 16,0-4-4-16,0-2-9 0,4-1-9 16,-2-5-12-16,2-1-7 0,0-5-5 15,0-1-3-15,1-4-2 0,-3-2-4 0,-3-3 3 16,-1-5 0-16,-2-3 2 0,0 0 2 15,-5-4 0-15,1-2 4 0,-5-2-2 16,0-2 3-16,-4 0 1 0,-2 0 5 16,-2-2 7-16,-3 1 5 0,-3-3 4 0,-5 2 4 15,-2-1 0-15,-6 1-5 0,-3 0-5 16,-6 1-6-16,-2 1-8 0,-4-2-6 0,-2 2-5 16,-4 0-3-16,-5 1-2 0,-2 1-1 15,-4-2-2-15,-2 2-1 0,-2 0-2 0,-5 0 0 16,-4 2-2-16,1 0 0 0,-5 2 2 15,-5 2 0-15,-3 0 0 0,0 3 2 0,-5 3-1 16,0 3 1-16,-4 0 2 0,2 5 3 16,-1 1 2-16,-4 2 2 0,1 1 1 15,0 3-2-15,3 2-3 0,-4 3 0 0,6 5-12 16,-1 1-32-16,2 2-50 0,3 4-64 16,1 4-63-16,5 1-66 0,2 3-56 15,6 1-34-15,2 2-25 0,5 3 5 0,2 1 34 16,2 0 47-16,4 4 56 0</inkml:trace>
  <inkml:trace contextRef="#ctx0" brushRef="#br0" timeOffset="43075.64">3154 10207 37 0,'-9'0'50'0,"3"0"-4"0,0 0-3 16,-1 0-4-16,3 0-2 0,-2 0-2 0,2 0-3 16,-3 0-1-16,3 0-4 0,-2 0-3 15,-1 0-3-15,1 2 1 0,0-2-4 16,-3 2-1-16,1 2 0 0,-1-1 0 0,1 1-1 15,-3 2 1-15,-2 2 3 0,3-1 1 16,-3 1 3-16,-2 1 2 0,3 3 1 16,-3-1 1-16,0 1 1 0,-2-1-2 0,2 2-2 15,-2 1 0-15,0 1 0 0,0 0 1 16,-2 0-1-16,2 3 1 0,-2 1 1 0,2 0 1 16,-2 0 2-16,2 2 0 0,1 2 3 15,-1-1 4-15,0 1 0 0,2 2 3 0,0 0-2 16,0 3 1-16,2 3-2 0,1 1-2 0,-1 1 0 15,0 1-2-15,3 2 0 0,1 0 0 16,1 1 0-16,2-1-1 0,-1 2-6 0,5 0-4 16,0 0-2-16,2 2-8 0,0 0-3 15,4 0-1-15,0 0-1 0,3 2 2 0,1 0 0 16,3 0 4-16,2 0 5 0,-1 0 6 0,5-2 8 16,0-2 9-16,4 0 9 0,0 0 6 15,3-2 3-15,1-2 1 0,3 1-3 16,-1-3-5-16,3 0-4 0,-1-3-5 0,3 0 2 15,2-5 0-15,0-1 1 0,2-2-4 16,2-4-4-16,2-3-2 0,0-3-2 16,5-1-9-16,-1-7-1 0,1-1 2 0,1-4-3 15,1-3 1-15,-1-3-6 0,1-1 1 16,-3-5-9-16,-1 1 0 0,-1-4-1 0,-2 0-5 16,-2-2 2-16,1-1 0 0,-3-2 0 15,0-1 1-15,-1 0 1 0,-1-4 3 16,0 1-1-16,-2-5 0 0,2-1 2 0,-2-3-4 15,-3-3-1-15,3-2 2 0,-5-2-2 16,1-1 0-16,0-1 0 0,-5 0 0 0,0 0 1 16,-4-2-2-16,0 3-1 0,-4-3 4 15,-2 0 1-15,-3 0 5 0,-1-1 7 16,-3 1 10-16,-2-2 5 0,-2 3 3 0,-4-3 7 16,-2 2 2-16,-4 1-3 0,-5-1-3 15,-2 4-1-15,-4 0-2 0,-2 2-3 16,-4 0-5-16,-5 2-5 0,-2 2-2 0,-2 2-5 15,-4 1-1-15,-2 3-5 0,-2 3-2 16,-1 2 1-16,-3 2-8 0,-1 2 0 0,-2 4-1 16,-1 2-1-16,-1 2 0 0,-2 1-2 15,0 5 1-15,2-1 0 0,-2 4-3 0,3 0 2 16,1 3-1-16,0 1-1 0,3 1-10 16,1 3-28-16,1 4-53 0,3 3-90 15,1 1-100-15,2 3-95 0,6 4-99 0,3 0-51 16,5 0 15-16,3 2 68 0,2-2 89 15</inkml:trace>
  <inkml:trace contextRef="#ctx0" brushRef="#br0" timeOffset="50562.5">3984 12301 28 0,'0'-2'46'0,"0"0"7"0,0 2 10 15,0-2 3-15,0 2-2 0,0 2-5 16,0 0-6-16,0 5-8 0,0 5-8 15,0 5-1-15,2 8 3 0,-2 7 5 0,0 6 2 16,0 6-1-16,0 4-2 0,0 5-3 16,2 2-5-16,-2 2-7 0,2 4-5 15,0 0-5-15,0 2-2 0,2-2-3 0,-1-2-4 16,1 0-4-16,0-4-5 0,0 1-7 16,0-5-23-16,3-3-28 0,1-1-40 0,-1-3-49 15,1-4-39-15,-2-2-13 0,3-3 8 16</inkml:trace>
  <inkml:trace contextRef="#ctx0" brushRef="#br0" timeOffset="50824.99">4536 12236 35 0,'4'-17'163'0,"-4"7"13"0,-2 6-46 0,-2 8-31 16,0 8-1-16,-1 9 9 0,1 9 8 15,0 12-2-15,2 7-5 0,0 7-14 16,2 7-22-16,0 1-18 0,2 5-15 0,2-1-10 16,2 1-8-16,1 0-8 0,1-3-26 15,3-1-40-15,2-4-45 0,-1-2-55 0,1-2-64 16,-2-3-47-16,-1-3-5 0,-1-3 23 15</inkml:trace>
  <inkml:trace contextRef="#ctx0" brushRef="#br0" timeOffset="51061.38">4068 13099 60 0,'-10'-14'172'16,"1"1"8"-16,3 2-57 0,2-1-32 16,6 1-8-16,2-1-1 0,4 1-1 0,5 0-2 15,2-3-6-15,6 1-12 0,2 0-19 16,5-3-12-16,4 1-9 0,4 0-4 16,2-2-19-16,2-2-41 0,2 1-58 0,5-1-83 15,-3 0-43-15,1 0-22 0,-3 0-1 16</inkml:trace>
  <inkml:trace contextRef="#ctx0" brushRef="#br0" timeOffset="51859.48">3939 11782 21 0,'-21'10'92'0,"2"-1"1"0,-2 1 0 15,-3 1-5-15,3 5-4 0,-2-1-9 0,0 4-6 16,-1 2-6-16,1 2-1 0,0 3-3 15,-3 5-4-15,3 3 2 0,-2 2-4 16,2 4-2-16,-1 4-4 0,1 4-2 0,2 5 3 16,-3 4 1-16,3 4 1 0,2 6 5 15,0 2 1-15,2 3 0 0,2 2 3 16,5 2 1-16,-1 3 4 0,5-1 4 0,2 0 0 16,4 0-3-16,4 0-7 0,2-2-5 15,3 0-7-15,6 1-7 0,2-3-7 0,4-2-2 16,4 1-5-16,3-5-3 0,5-3-4 15,3-2-1-15,3-4-3 0,5-4-2 16,3-3 1-16,1-5 1 0,5-3-4 0,4-4-3 16,0-8 1-16,5-3-1 0,-1-6 0 15,3-6-3-15,-1-4 0 0,3-5 1 0,2-6-1 16,-3-4 3-16,3-6 0 0,-2-3 2 16,-1-4 2-16,1-8 1 0,-5-4-1 15,1-7 0-15,-3-6 1 0,-2-6-1 0,-2-7 0 16,-2-6-3-16,-2-6 1 0,-5-2 0 15,-1-3 1-15,-5-4 0 0,-4-3 9 0,-4-1 7 16,-7-2 7-16,-4-2 9 0,-6-2 3 16,-6-1 6-16,-7-5-4 0,-7 1-3 15,-3-3-2-15,-9 3-5 0,-4 1 0 0,-5 0-7 16,-5 5-4-16,-7 1-5 0,-5 2-3 16,-5 3-7-16,-5 5-4 0,-9 4 0 0,-1 5-1 15,-7 5-3-15,-2 9-3 0,-2 5 0 16,-2 6 0-16,-3 8-1 0,-1 7 1 15,2 6 1-15,-1 5-4 0,3 8-41 0,4 8-63 16,4 6-73-16,3 5-76 0,6 6-70 16,6 2-68-16,4 1-40 0,4 1 22 0,7 0 53 15,2 0 61-15</inkml:trace>
  <inkml:trace contextRef="#ctx0" brushRef="#br0" timeOffset="54268.89">9470 6222 32 0,'-4'2'46'15,"0"-2"-5"-15,-1 2-2 0,1-2-6 0,0 1-2 16,-3 1-6-16,3 0-4 0,-2 0-2 15,-3 2-4-15,1 0 1 0,-1 1 0 16,1 1 3-16,-3 2 3 0,1 1-1 16,-1 1 2-16,1 3 2 0,-3 1 2 0,0 1 3 15,-2 2 0-15,1 4 2 0,-1 0 1 16,-2 4 1-16,2 1 0 0,-2 3-5 16,2 1 1-16,-2 3 0 0,3-1-2 15,-1 4 1-15,2 0 0 0,0 3 1 16,1 1 4-16,1 2-1 0,0-1 4 0,3 5 5 15,2 2 3-15,-1 3 7 0,3 1 4 16,0 3 4-16,4 0 3 0,0 4 2 16,2 0 0-16,2 0-2 0,5 2-5 0,-1 0-7 15,5 0-9-15,4 0-8 0,0-4-5 16,6-1-7-16,0-3-6 0,5-6 0 16,4-1-3-16,-1-4-1 0,5-4-4 0,2-5-1 15,3-5-1-15,1-3 0 0,2-6 4 16,1-6 6-16,4-5 5 0,-1-4 9 15,3-8 8-15,2-6 3 0,-2-7 0 16,2-6-6-16,0-5-6 0,-3-6-8 0,-1-5-5 16,-2-4-5-16,-3-5-3 0,-4-3-2 15,-4-3 1-15,-2-1 0 0,-4-4-3 16,-5-2 1-16,-4-4-1 0,-4 0-2 0,-6-1-2 16,-5-1 0-16,-6 0 0 0,-4 3 0 15,-5-1 0-15,-5 2 2 0,-5 4-1 16,-7 2 2-16,-3 3 1 0,-5 5 0 15,-4 5-4-15,-3 6 2 0,-1 4 2 0,-5 7-10 16,1 4-29-16,-5 6-38 0,0 4-50 16,-2 7-49-16,0 4-61 0,3 6-57 15,-1 4-37-15,2 3 5 0,3 4 28 16,1 0 42-16</inkml:trace>
  <inkml:trace contextRef="#ctx0" brushRef="#br0" timeOffset="55531.7">9802 10215 75 0,'-4'0'91'0,"0"0"-5"0,0 0-7 16,-3 0-6-16,3 0-3 0,-2 0-5 0,-1 0-3 15,-1 2-3-15,1-2-4 0,-1 1-2 16,0 1-5-16,-3 2-4 0,0-2 1 15,1 2-1-15,-3 2 2 0,-2-3 2 16,0 3 2-16,1 2 3 0,-5-1-1 0,0 3 2 16,0-1 1-16,-3 3 4 0,-1-1 5 15,0 1 3-15,-1 1 4 0,-1 2 1 16,0 2-3-16,-1 1-3 0,1 2-7 16,-1 1-8-16,1 4-7 0,0 4-5 0,-1 3-5 15,3 2-7-15,2 6-4 0,-2 4-3 16,1 2-1-16,1 5-5 0,2 3-5 15,0 3 4-15,0 2 7 0,2 2 13 0,2 2 6 16,5 2 8-16,-1-1 8 0,5 1 1 16,4 2-7-16,4-2-11 0,2 1-7 15,7 1-8-15,3-2-7 0,5 1-4 16,5-1-3-16,5-2-3 0,5 0-2 0,4-4 0 16,7-4 1-16,1-5-3 0,5-3-2 15,4-5 0-15,2-6 0 0,3-5-1 0,3-4-4 16,1-6 2-16,1-6-2 0,3-4 5 15,0-7 0-15,-1-6 0 0,-1-6 1 16,0-7 2-16,-5-6 0 0,0-5-2 16,-3-7 0-16,-3-7 3 0,-5-4-1 0,-3-5 4 15,-3-4 1-15,-5-7 1 0,-3 0 2 16,-7-7 9-16,-1-2 6 0,-7-1 2 16,-6-5 5-16,-7 1 6 0,-4 0 0 0,-6-2-5 15,-4-1 2-15,-5 1 5 0,-6 0 4 16,-6 4 2-16,-4 1 2 0,-5 5-5 15,-6 3-4-15,-7 7-14 0,-3 5-8 16,-5 7-9-16,-4 8-5 0,-5 6-2 0,-1 7-10 16,-1 7-30-16,-1 5-73 0,-1 7-81 15,2 4-90-15,3 4-91 0,6 4-95 16,4 1-30-16,5 1 38 0,3-1 66 16,5-1 81-16</inkml:trace>
  <inkml:trace contextRef="#ctx0" brushRef="#br0" timeOffset="61515.26">10259 12539 14 0,'-2'-4'74'0,"0"2"-4"0,0 0-11 16,2 2-7-16,2 2-5 0,0 4 3 15,0 7 5-15,3 6 5 0,1 10 4 16,3 7-3-16,-1 8-2 0,0 9-9 0,3 4-7 15,0 6-4-15,-1 4-8 0,1-1-5 16,2 3-7-16,-1 1-5 0,1-1-5 16,0 2-4-16,-1-3-12 0,1-1-26 0,0-4-34 15,-1-2-53-15,-1-6-49 0,2-6-26 16,-3-5-3-16</inkml:trace>
  <inkml:trace contextRef="#ctx0" brushRef="#br0" timeOffset="61746.22">10770 12624 185 0,'-7'0'202'15,"1"8"3"-15,0 9-94 0,1 8-55 16,-1 9-25-16,2 4-14 0,2 8-5 0,2 2-3 15,2 5-1-15,2 0-3 0,2 5-19 16,3-3-32-16,1 0-40 0,3-2-45 16,2-1-39-16,-2-3-20 0,-1-1 7 15</inkml:trace>
  <inkml:trace contextRef="#ctx0" brushRef="#br0" timeOffset="61944.11">10547 13253 9 0,'-4'-15'215'0,"2"3"7"0,0 1 4 16,0 0-91-16,4 1-64 0,2-1-39 0,2-1-17 16,3 1-6-16,4-1-4 0,4-1-12 15,0-2-32-15,4 1-58 0,2-1-63 16,2 0-35-16,1-2-15 0,1 0 0 15</inkml:trace>
  <inkml:trace contextRef="#ctx0" brushRef="#br0" timeOffset="62598.35">10613 11984 47 0,'-32'-5'58'16,"0"-1"0"-16,-1 0 7 0,1 0 8 15,-2 3 1-15,2-1 0 0,0 0 0 0,1 2-7 16,-1 2-9-16,0 0-9 0,0 4-7 15,1 0-4-15,-1 3-4 0,0 5-2 16,0 1 1-16,1 4 4 0,-3 2 7 0,2 6 4 16,0 2 4-16,1 5 4 0,1 6 0 15,-2 4-1-15,5 8-5 0,-1 5 2 16,1 6 2-16,3 4 7 0,1 3 10 16,4 5 10-16,2 3 12 0,2 4 6 0,5 2 4 15,3 2-8-15,5-1-7 0,4 3-9 16,7-2-8-16,4 0-10 0,3 0-12 15,8-2-2-15,5-2-8 0,7-2-5 16,5-4-7-16,5-2-9 0,5-1-4 0,4-6-6 16,4-3-2-16,1-4-4 0,1-7-1 15,2-5 0-15,1-4-2 0,-1-8 2 0,3-7 1 16,0-6 5-16,1-8 3 0,1-7 4 16,0-10 8-16,0-8 10 0,-3-7 6 15,1-7 4-15,-1-11 3 0,-3-6 0 16,-1-7-7-16,-4-9-4 0,-2-4-7 0,-4-5-4 15,-4-7-6-15,-3-3-3 0,-6-4 0 16,-4-3-2-16,-4-5-1 0,-7-1-4 16,-4-5 3-16,-4-3-6 0,-7 0 0 0,-5 0-2 15,-6 0 3-15,-5 6 5 0,-5 1 5 16,-8 7 8-16,-4 5 1 0,-9 3 2 16,-4 7-4-16,-7 5-6 0,-3 6-3 15,-7 8-7-15,-5 5-1 0,-1 6-1 16,-5 6-1-16,-1 7-1 0,-1 4-28 0,0 6-50 15,0 6-75-15,3 3-83 0,1 6-68 16,5 2-66-16,4 4-52 0,4 0-22 0,5-1 35 16,3 1 59-16,7-2 59 0</inkml:trace>
  <inkml:trace contextRef="#ctx0" brushRef="#br0" timeOffset="68332.71">6644 3983 46 0,'-2'0'56'0,"0"2"1"0,0-2 1 16,0 2-2-16,0-2-1 0,2 2-4 16,-2-2-5-16,2 0-8 0,-3 0-10 0,3 0-8 15,0 0-8-15,0 0-7 0,0 0-2 16,3 0-2-16,1 0 6 0,0-2 7 0,2 0 6 15,3-2 5-15,1 1 3 0,3-3 4 16,2-2-1-16,2 1-3 0,2-1-2 16,2-1-1-16,2-1-4 0,3 0-1 0,1-1-3 15,3 2-1-15,2-1 0 0,-1 2-2 16,3 1 3-16,2-1-4 0,-2 4-2 0,2 2 0 16,0 2-4-16,0 4 0 0,0 4 0 15,-2 5 11-15,0 8 15 0,-5 6 14 16,-1 7 10-16,-3 8 17 0,-4 8 21 0,-4 3 20 15,-4 8 25-15,-2 4 29 0,-3 3 31 16,-1 5 26-16,-3-1 10 0,2 2 0 16,0-1-20-16,3-3-28 0,2-1-36 0,1-4-40 15,7-5-39-15,2-2-25 0,5-5-19 16,1-7-14-16,5-4-7 0,4-8-1 16,2-4 4-16,2-7-4 0,3-4-4 0,1-7-5 15,3-5-32-15,-1-3-66 16,1-4-102-16,-1-4-103 0,-1-3-97 0,-1-5-86 15,-1-1-45-15,-3-4 28 0,-4-2 78 16,-4-2 92-16</inkml:trace>
  <inkml:trace contextRef="#ctx0" brushRef="#br0" timeOffset="68663.89">6625 4768 154 0,'-19'8'192'0,"6"-1"1"15,5-1-81-15,8-4-27 0,8 0 8 16,11-4 23-16,7-4 28 0,10-1 31 0,6-3 17 15,9-1-3-15,8-3-13 0,9 1-27 16,4-2-27-16,6 0-30 0,5-4-27 16,1 0-21-16,3-4-17 0,0 0-23 0,0-2-55 15,0 0-72-15,-3 1-76 0,-1-1-91 16,-1 0-84-16,-3-2-31 0,-3-1 25 16,-4-1 57-16</inkml:trace>
  <inkml:trace contextRef="#ctx0" brushRef="#br0" timeOffset="69751.25">6085 3705 32 0,'0'10'69'0,"0"5"9"15,0 10 9-15,0 9 6 0,-2 12 3 16,0 11-5-16,0 11-10 0,0 11-8 0,0 8-8 16,2 8-4-16,-2 8-8 0,2 4-9 15,2 4-7-15,-2 3-5 0,2 0-9 16,0 0-8-16,2-1-6 0,-2-5-2 0,3-1-3 15,-1-4-3-15,2-6 2 0,-2-4-2 16,3-7-13-16,-1-6-20 0,1-6-25 16,-1-7-31-16,2-8-41 0,1-7-41 15,-1-9-26-15,1-6 2 0</inkml:trace>
  <inkml:trace contextRef="#ctx0" brushRef="#br0" timeOffset="70649.96">6026 3680 11 0,'15'-11'55'0,"4"0"9"15,4-5 9-15,3 1 9 0,5-2 5 16,3 0 5-16,7-4-7 0,1 0-6 0,7 0 1 16,3-2 6-16,8 0 6 0,5-2 5 15,7 1 2-15,7-1 5 0,7-2 1 16,10 1-4-16,5-1-8 0,5 0-9 0,6-1-8 15,3 1-10-15,1-2-11 0,3 3-11 16,-1-1-12-16,3 2-9 0,-5 1-8 16,1-1-5-16,-5 4-4 0,-4 0-6 0,-5 4-4 15,-5 2-1-15,-7 3 1 0,-9 3 2 16,-5 1-1-16,-8 2 3 0,-7 4 0 0,-5 2 12 16,-6 2 14-16,-7 2 19 0,-1 4 23 15,-8 1 28-15,-1 5 27 0,-2 3 15 0,-4 4 9 16,-5 5 1-16,0 7-7 0,-4 5-15 15,-2 7-17-15,0 9-18 0,-4 11-18 0,0 7-16 16,-1 12-10-16,-3 7-12 0,-1 8-7 16,1 6-7-16,-3 4-8 0,0 1-1 15,1-1-9-15,-1-1 3 0,-2 1-4 0,3-4 4 16,-3-4 1-16,2-2-6 0,-2-6 4 16,3-3-3-16,-3-7-3 0,0-3-2 15,0-3 0-15,1-7 6 0,-1-3-1 16,-2-6-1-16,-2-6 4 0,0-4-1 0,-2-3 1 15,-2-6-2-15,-3-4 1 0,-1-2-3 16,-3-5 1-16,-4-5 4 0,-4-1-4 16,-4-4-4-16,-6-4 3 0,-5-1 0 15,-4-5 2-15,-9-2-7 0,-6-1 2 16,-8-2 1-16,-5-2-6 0,-6-1 4 0,-4 1 2 16,-7-2-2-16,-3 0 1 0,-5 0 2 15,-5 0 4-15,1 2-2 0,-4 1-4 0,-3 1 3 16,-2 2-2-16,-4-1-4 0,0 3 1 15,-2 1 1-15,0 1 0 0,0-1 2 16,4 2 1-16,3 1 3 0,3-3-1 16,5 3-9-16,4-1-19 0,6 2-40 0,5-2-66 15,4 3-79-15,4 1-82 0,4 0-70 16,6 0-61-16,5 2-52 0,2 0 17 0,4 0 48 16,5 0 68-16</inkml:trace>
  <inkml:trace contextRef="#ctx0" brushRef="#br0" timeOffset="74256.31">22416 6098 11 0,'-9'0'89'0,"1"0"-4"0,1 0 4 15,-1 0 3-15,1 0 6 0,-1 0 2 0,2 0-6 16,-3 0-6-16,3 0-8 0,-3 0 4 15,3 0-1-15,-3 0 2 0,3 0-8 16,-2 0-7-16,1 0-4 0,-1 0-3 16,2 0-1-16,-3 0-6 0,-2 2-1 0,-1 0-2 15,-1 2-4-15,-2-1-3 0,0 5-4 16,-2 0 3-16,-2 1 2 0,-2 3 13 16,-2 1 7-16,0 2 0 0,-5 2-4 0,1 4-8 15,-3 2-3-15,0 2-7 0,-1 3 2 16,-1 5 7-16,-2 1 12 0,0 2 12 15,-2 2 4-15,2 4 6 0,0 0-4 16,1 2 0-16,1 2-5 0,0 1-6 0,0 1-6 16,5 0-4-16,-1 3-4 0,3 0-13 15,2 3-7-15,1-1-5 0,3 4-7 16,2 0-4-16,3 1-3 0,3 1 1 0,3 2 1 16,1 1-5-16,5-1-6 0,2 2-2 15,4 0 3-15,5 0-5 0,4-2-7 16,3-2 3-16,6-2 7 0,1-2-5 0,4-1 2 15,5-5 2-15,4 1 0 0,2-4 1 16,2-1 0-16,5-3 3 0,4-2-5 16,1-2 0-16,3-3 5 0,4-3-2 15,1-5-4-15,3-3-4 0,0-5-3 0,3-1 0 16,-3-7-4-16,3-3-3 0,-3-5 2 16,-2-3 2-16,1-5 3 0,-1-7 3 15,-2-3 1-15,0-4 3 0,0-4 5 0,-2-5-1 16,-2-5-1-16,-2-3 3 0,0-6-1 15,-4-2-3-15,-3-5-4 0,-2-5 4 16,-1-3-1-16,-5-4-2 0,-5-3 0 16,-1-1 3-16,-5-2 0 0,-4-1-1 0,-1-1 4 15,-6 0 1-15,-3 1-4 0,-3-1 2 16,-5 1 2-16,-3 3-5 0,-7 0-9 16,-3 4-5-16,-3 4 4 0,-6 2-2 15,-4 1-3-15,-5 5 7 0,-2 3 0 0,-3 4 3 16,-6 2 0-16,1 4-2 0,-4 4-1 15,0 3-4-15,-3 2 4 0,1 6-2 0,-3 2-6 16,-1 4-9-16,-1 4-15 0,-4 1-20 16,0 6-53-16,-4 2-86 0,2 4-94 15,-2 4-88-15,0 4-85 0,4 1-75 16,0 2 0-16,4 5 62 0,0-1 85 0</inkml:trace>
  <inkml:trace contextRef="#ctx0" brushRef="#br0" timeOffset="75702.97">22377 10093 98 0,'-8'0'112'15,"-1"0"0"-15,1 0-1 0,0 0-1 16,-3 0-6-16,2 0-4 0,-1 0-1 0,1 2-5 16,-1-2 2-16,1 2 2 0,-1-1-5 15,-1 1-4-15,1 0-5 0,-1 2-7 16,0 0-7-16,-1 0-5 0,-1 1 4 16,0 3-1-16,-1 2-5 0,-3 1-1 0,0 4-4 15,0 0-5-15,-4 4-13 0,-1 1-3 16,1 2 1-16,0 3 5 0,-2 2 11 15,0 1 10-15,-3 1 15 0,3 1 10 16,0 1 2-16,1 3-4 0,1 1-13 0,0 1-9 16,2 2-12-16,2 4-10 0,2 0-10 15,0 3-6-15,1 1 0 0,3 4-2 16,0 1-5-16,3 2-5 0,4 3 1 0,0 3-1 16,4 4-2-16,2-1-3 0,2 3-1 15,2 2 2-15,5-2-2 0,4-1-1 16,2-1-3-16,2 0-1 0,4-4 1 15,4 0 0-15,3-4-3 0,2-1 4 0,4-5 0 16,0-1-3-16,4-4 0 0,2-2-3 16,3-6 0-16,-1-2-1 0,3-5 1 15,1-4 1-15,-1-5 4 0,2-6 2 16,-1-5 4-16,1-5 4 0,-2-6 6 0,1-7 5 16,-1-8 2-16,2-6 5 0,-3-8 3 15,1-5 0-15,-3-6-3 0,1-6 0 16,-5-5-2-16,-4-6-8 0,-2-6-6 0,-5-3-4 15,-3-7-4-15,-5-3-7 0,-6-2-6 16,-5-2 1-16,-5-1-1 0,-8-1 4 16,-3 2 2-16,-5 0 2 0,-5 2 3 15,-8 2-4-15,-3 4 2 0,-5 3-1 0,-6 4-4 16,-4 6 4-16,-5 6-1 0,-4 6 1 16,-6 5 0-16,-4 10-10 0,-7 3-19 15,-2 8-63-15,-6 8-115 0,0 7-130 16,-3 6-138-16,1 6-83 0,0 4-26 0,2 3 34 15,1 3 104-15</inkml:trace>
  <inkml:trace contextRef="#ctx0" brushRef="#br0" timeOffset="82909.49">21689 4296 76 0,'-4'5'239'0,"-2"5"41"0,2 1 5 0,-3 5-16 15,3 7 0-15,0 5 11 0,0 8 0 16,-1 8-18-16,3 6-24 0,2 5-42 16,0 6-50-16,2 4-49 0,3 3-36 0,1 1-22 15,0 1-20-15,3 1-13 0,-1-1-41 16,1-3-67-16,1-2-80 0,-1-6-84 0,1-2-79 16,-1-6-95-16,-1-5-29 15,-1-4 29-15,-1-8 63 0,-2-3 72 0</inkml:trace>
  <inkml:trace contextRef="#ctx0" brushRef="#br0" timeOffset="83146.14">21897 4835 7 0,'6'-42'252'0,"-1"6"71"0,-3 3 36 0,0 7-5 15,0 5 2-15,0 4 2 0,0 7-17 0,0 6-49 16,2 8-50-16,-1 8-46 0,1 8-54 15,2 9-53-15,-2 5-41 0,3 4-21 16,-1 6-13-16,0 4-23 0,1 1-67 0,-1 1-115 16,-2 1-118-16,3 1-111 0,-3-1-103 15,0-3-40-15,-2-2 35 0,-2-4 95 16,-4-4 109-16</inkml:trace>
  <inkml:trace contextRef="#ctx0" brushRef="#br0" timeOffset="83281.97">21751 5244 63 0,'-9'-20'206'0,"5"-1"18"16,0 2-42-16,4-1-46 0,0 1-39 15,4 0-29-15,3 0-22 0,1 0-47 16,5 0-70-16,-1-2-86 0,1 2-45 0,2-2-25 16,0-2-11-16</inkml:trace>
  <inkml:trace contextRef="#ctx0" brushRef="#br0" timeOffset="83811.41">21774 3949 29 0,'-27'-19'191'0,"-3"4"25"0,-2 5-11 16,3 3 8-16,-3 5 19 0,2 4 19 15,-2 3 10-15,1 9-3 0,1 3-9 0,-2 6-26 16,3 7-31-16,-1 4-30 0,3 6-23 16,-1 6-24-16,5 4-20 0,2 3-21 15,4 4-18-15,2 4-15 0,2 6-10 16,5 3-7-16,3 5-7 0,5 1-2 0,3 4-1 16,5 4-6-16,5 1-1 0,4 1-2 15,2 0-4-15,4 0 1 0,5-6-2 0,1-2 3 16,3-6-1-16,2-7-1 0,2-4 3 15,2-8-2-15,0-7-1 0,0-6 3 16,2-6-1-16,3-7 2 0,-1-8-4 16,0-4 0-16,3-9 3 0,-1-6-1 0,1-8-5 15,1-7 2-15,-1-8 2 0,1-7 3 16,-1-8-7-16,1-10-2 0,-1-7 4 16,-3-8-1-16,0-4-3 0,-1-7-3 15,-5-2 2-15,-5-4 5 0,-1-2 3 0,-9 0-1 16,-4 2 0-16,-6 0 3 0,-7 0 8 15,-8 4 2-15,-7-1 5 0,-6 5 2 0,-6 1 12 16,-7 5-3-16,-6 5-8 0,-4 2-4 16,-4 7-8-16,-5 3-5 0,-4 7-7 0,0 2 1 15,-4 6 0-15,0 5 2 0,0 4 0 16,-3 4-2-16,3 4-18 0,2 4-40 16,2 1-89-16,5 5-114 0,3 1-120 0,9 0-133 15,4 1-51-15,7 1 1 0,4-2 68 16,4 0 103-16</inkml:trace>
  <inkml:trace contextRef="#ctx0" brushRef="#br0" timeOffset="85394.37">26585 6374 78 0,'-4'0'93'0,"-2"2"-1"0,2-2-7 0,-3 2-13 15,3 0-12-15,-2 0-8 0,-1 0-9 16,-1 1-6-16,-1 1 1 0,1 0 2 16,-1 4 5-16,-1-1 4 0,-3 3 2 0,0 1 4 15,-1 3 7-15,-3 3 1 0,-2 4 5 16,0 2 4-16,-3 1 2 0,1 3 4 15,0 3-2-15,-2 1 2 0,2 1 1 0,-1 3-1 16,1-1 0-16,0 4-2 0,2 0-1 16,2 0-7-16,0 4-7 0,2 2-7 15,3 2-5-15,1 1-12 0,5 3-10 16,1-1-7-16,3 3-6 0,2-1-4 0,7 1-5 16,1-1 0-16,5-1-3 0,2-3-2 15,6-1 0-15,2-2-1 0,3-4 1 16,3-2-1-16,5-6-2 0,0-1 4 15,4-6-2-15,0-6 1 0,0-2 0 0,2-6 1 16,-1-5 5-16,1-6 1 0,-2-4 6 16,0-4 2-16,-2-7 11 0,2-4 5 15,-2-4 1-15,-2-3 1 0,2-5-3 16,-2-3-1-16,-3-2-7 0,-1-4 3 0,-2-4 17 16,-3 0 20-16,-4 0 18 0,-4-2 20 15,-4-1 18-15,-5 1 9 0,-3-1-11 0,-5 1-15 16,-7 2-15-16,-3 0-16 0,-5 0-15 15,-6 2-18-15,-3 2-11 0,-3 0-8 16,-3 2-2-16,-4 2-9 0,-2 4-5 16,-2 1-1-16,-2 3 1 0,-2 5-10 0,-3 2-42 15,1 6-87-15,-3 1-122 0,1 5-124 16,1 1-133-16,5 4-56 0,0 2 1 16,4 2 69-16,4 0 110 0</inkml:trace>
  <inkml:trace contextRef="#ctx0" brushRef="#br0" timeOffset="86737.34">26668 10312 135 0,'-9'2'175'0,"-1"0"-26"16,-1-1-12-16,1 3-1 0,-1 0-5 15,-2 0-6-15,1 2-12 0,-1 1-14 0,-2 1-11 16,0 1-10-16,1 1 5 0,-3-1 13 15,2 3 8-15,0-1 3 0,0 1-5 16,0-1-10-16,1 2-13 0,-1 1-14 16,0-1-4-16,0 2-5 0,0 3-2 0,0 1 1 15,1 3-1-15,-3 3-4 0,2 2-1 16,-2 5 1-16,2 3-4 0,0 1 1 16,3 2-1-16,-3 4 1 0,2 0-7 15,0 3-9-15,1 3 0 0,1 3-4 0,3 3-2 16,-1 1-8-16,1 2 2 0,3 0 0 15,1 1-6-15,2-3 0 0,2-2 0 16,4-1 2-16,1-3-6 0,3-3-1 16,5-2 1-16,2-3-2 0,2-2 0 0,4-5-2 15,4-2 6-15,3-3 1 0,1-2 4 16,5-5 1-16,4-3 1 0,0-1 6 16,5-3-5-16,-1-6 0 0,2-3-1 0,1-4-1 15,1-4 1-15,3-6-4 0,0-5 0 16,-1-4 0-16,1-4 3 0,-2-6-1 0,-1-3 0 15,-3-4-3-15,-1-5-4 16,-4-2-2-16,-4-5-3 0,-2 0-3 0,-7-3-1 16,-2-3 3-16,-6 1 5 0,-4-1 4 15,-5-1 8-15,-3 1 1 0,-5-1 0 0,-5 2 0 16,-3 1-1-16,-5 1-3 0,-4-1-6 16,-2 4 0-16,-4 3-1 0,-2 1-6 15,-3 5-3-15,-2 3-2 0,1 6 4 16,-3 1-7-16,-2 4-20 0,0 4-51 0,0 4-101 15,1 3-121-15,-1 3-126 0,0-1-106 16,0 3-41-16,4-1 22 0,1 0 87 16,5-3 112-16</inkml:trace>
  <inkml:trace contextRef="#ctx0" brushRef="#br0" timeOffset="88854">28636 6382 86 0,'-2'0'84'0,"2"0"-5"16,-2 0-6-16,2 0-8 0,-2 0-5 15,0 0-7-15,0 0-5 0,0 0-6 0,0 0-4 16,-1 0-5-16,-1 0-3 0,2 0-2 16,0 0-2-16,-2 0-1 0,2 0-1 0,-3 0-4 15,1 2 0-15,0-2 0 0,-2 2 1 16,-1 1-2-16,-1 1 2 0,-1 0 4 15,-1 4 2-15,-1-1 2 0,-4 5 4 0,1 1 6 16,-3 4 4-16,-2 2 5 0,-1 2 5 16,-1 4 5-16,0 0 2 0,0 1 0 15,2 1-1-15,0 2 1 0,0-3-5 16,2 3-2-16,0-1-4 0,2 3-7 0,2-1-2 16,3 3-1-16,-1 1 1 0,3 2 2 15,1 4 2-15,3 0 8 0,2 4 1 16,2 2 2-16,0 1 0 0,2-1-3 15,2 0 0-15,3 0-9 0,1-1-1 0,3-3-7 16,-1 0-5-16,5-4 0 0,0 0-4 16,2-3-2-16,2-1-4 0,2-4-3 15,3-3-3-15,1-2-4 0,2-2-3 16,3-4-2-16,0-4 1 0,1-4 0 0,3-3-1 16,2-6 1-16,0-2 1 0,0-6-2 15,2-3 0-15,0-7-2 0,1-3 2 0,1-3-1 16,-2-7-2-16,2-2 0 0,-2-1 3 15,0-4-2-15,-4-2-3 0,0-4 0 0,-4 0 0 16,-5-2 4-16,-2 0-5 0,-6-1 0 16,-4-1 1-16,-5 0 3 0,-5 0 0 15,-3-1 0-15,-7 1 16 0,-1 2 17 0,-7 0 12 16,-2 1 11-16,-4-1 9 0,-5 4 3 16,1 0-11-16,-5 2-14 0,1 2-12 0,-3 3-11 15,-2 5-9-15,0 3-8 0,0 2-2 16,1 2-27-16,-3 6-64 0,0 1-87 15,0 5-102-15,4 3-99 0,-2 2-101 0,4 4-30 16,1 2 37-16,1 2 70 0,3 2 93 16</inkml:trace>
  <inkml:trace contextRef="#ctx0" brushRef="#br0" timeOffset="89940.67">28575 10178 30 0,'-8'4'146'15,"-1"0"-9"-15,-2 0-8 0,3 0-4 0,-3-1-5 16,1 3-9-16,-1 0-12 0,-1 0-10 15,1-1-10-15,-2 3-5 0,1 1-4 16,-1 3 4-16,-2 1 3 0,0 4 2 16,0 2-2-16,-1 2-1 0,-1 4 1 0,-2 4 3 15,2 3 4-15,-2 2 1 0,-1 6 3 16,1 2 5-16,3 4-2 0,-1 5-3 16,0 3-5-16,0 1-2 0,4 4-4 15,0 2-6-15,1 2-1 0,3 4-10 0,1-1-9 16,3 3-14-16,3-2-3 0,2-3-13 15,5-1-9-15,3-2-2 0,3-2-2 16,3-5 2-16,5-3-8 0,5-5 1 0,3-2 1 16,3-8-2-16,2-4 0 0,4-3 1 15,0-6 2-15,4-4 0 0,0-6-1 16,5-5 3-16,-1-5-6 0,0-6-1 0,1-5 2 16,1-5-2-16,1-5 0 0,0-6-2 15,-1-3 2-15,-1-5 2 0,-1-6-2 16,-4-6 0-16,0-2 0 0,-4-5-1 0,-4-5 1 15,-2-1-2-15,-5-2 3 0,-6-2-2 16,-2-2 2-16,-6 0 2 0,-5 1 0 0,-4-1 3 16,-4 2 0-16,-4 0 7 0,-5 4 9 15,-4-1 8-15,-4 5 4 0,-2 4 1 0,-6-1-1 16,-1 4-5-16,-4 4-12 0,1 2-6 16,-3 4-6-16,0 4-5 0,-2 3-5 15,0 3-34-15,0 5-76 0,-2 2-99 0,2 5-109 16,2 3-114-16,-2 3-75 0,2 4-6 15,0 1 54-15,-2-1 87 0</inkml:trace>
  <inkml:trace contextRef="#ctx0" brushRef="#br0" timeOffset="91727.63">29612 6336 56 0,'-6'0'80'0,"-1"-2"-3"0,1 2-6 16,0 0-5-16,-1 0-5 0,-1 2-3 15,2-2-4-15,-3 2-3 0,1 0-4 0,-1 0-4 16,1 0-3-16,-3 1-2 0,1 3-3 16,-1 0-2-16,-2 3 0 0,-2 3-2 15,3 1 0-15,-5 2 5 0,2 4 6 0,-2 2 8 16,-2 4 10-16,0 2 12 0,0 1 8 16,0 3 3-16,-2 1 3 0,2 1-3 15,2 3-7-15,0 0-6 0,2 0-8 0,2 2-7 16,1 2-9-16,3 0-4 0,1 2-5 15,3 2-2-15,3-2-2 0,2 2-5 0,5-2 0 16,1 2-2-16,2-3-2 0,3-1-2 16,4 0-5-16,2-1-3 0,4-3-3 15,0-2-4-15,4-2 0 0,1-1-2 0,3-2 1 16,1-5-1-16,2-3 0 0,0-4 2 16,1-1-1-16,3-5-2 0,3-3 0 0,-1-3 2 15,2-5 0-15,2-2-2 0,1-3-1 16,-1-5 0-16,-2-1-1 0,0-4-1 0,1-4 0 15,-6-4 2-15,-1-2 0 0,-4-2-2 16,-2-3 3-16,-3-3 2 0,-4-1 2 16,-4-4 8-16,-2 0 11 0,-2-2 16 0,-5-2 17 15,-4 0 14-15,-2 0 6 0,-4 2 5 16,-4-2-2-16,-3 2-7 0,-1 2-13 16,-5 0-10-16,-4 0-8 0,-2 4-11 15,-2-1-6-15,-3 5-7 0,-1 1-8 0,-3 5-2 16,-2 1-6-16,0 2-14 0,1 5-58 15,-1 3-84-15,2 4-100 0,1 3-104 0,-1 4-106 16,3 4-43-16,1 5 25 0,5 3 66 16,2 3 92-16</inkml:trace>
  <inkml:trace contextRef="#ctx0" brushRef="#br0" timeOffset="92966.9">30736 9940 76 0,'-6'0'108'0,"-3"2"-1"0,-1 0-1 0,-1 2-2 16,1 2-4-16,-1-1-8 0,-2 5-7 16,-2 1-3-16,1 3-1 0,-3 3 2 0,-2 2 2 15,0 4 8-15,-3 1 6 0,1 5 4 16,-2 2 5-16,-2 1 7 0,1 4 8 0,-1 0 6 16,2 4 1-16,-3 0-1 0,3 4-3 15,2 4-5-15,0-1-7 0,2 5-9 16,2 1-7-16,2 0-8 0,2 1-6 0,3 1-11 15,1 0-14-15,5 1-12 0,4-1-8 16,0 0-10-16,4 0-9 0,5-1-8 16,1-3-5-16,5 0-1 0,2-3-6 0,4-2 2 15,4-2-1-15,1-6-1 0,3-2 0 16,3-4 0-16,0-5 0 0,4-2-1 16,0-6 1-16,0-6 0 0,2-3 1 0,0-7 3 15,0-4-1-15,0-5 3 0,0-6-2 16,3-5 1-16,-1-6 1 0,0-3 0 0,-2-7 0 15,0-3 0-15,-2-6 3 0,-2-2 2 16,-4-3-2-16,-5-5 1 0,-4-3 3 16,-4-6 0-16,-4-2-5 0,-7-3 3 0,-4-3 4 15,-6 2-4-15,-2 1 3 0,-5 3-1 16,-4 2 0-16,-4 2 1 0,-2 6-4 0,-4 1-3 16,-3 6-3-16,-1 4-3 0,-1 4 2 15,-4 4-8-15,0 5-30 0,-4 5-76 16,2 3-112-16,-2 4-111 0,0 3-132 0,2 5-79 15,0-1-12-15,0 3 54 0,0 1 99 16</inkml:trace>
  <inkml:trace contextRef="#ctx0" brushRef="#br0" timeOffset="105488.35">27862 12560 34 0,'-7'-2'114'0,"3"0"-4"0,0 2-7 16,0-2-5-16,-1 2-12 0,3 0-13 0,0 0-16 16,2 0-14-16,0 4-5 0,2 5 5 15,0 5 10-15,3 8 12 0,1 7 10 16,2 5 2-16,1 8-5 0,-1 4-6 16,1 4-11-16,1 3-8 0,-1 2-10 0,1 2-4 15,1 0-9-15,0 1-6 0,-1-1-4 16,1 0-9-16,-3-2-10 0,3-2-28 0,-3-1-40 15,1-3-52-15,1-3-64 0,-1-2-57 16,-1-4-25-16,1-6 10 0,-3-3 31 16</inkml:trace>
  <inkml:trace contextRef="#ctx0" brushRef="#br0" timeOffset="105722.4">28425 12626 172 0,'-5'4'233'0,"1"9"17"16,2 8-56-16,-2 8-41 0,4 9-29 16,0 4-23-16,2 6-17 0,2 1-15 15,3 6-19-15,3 1-20 0,1 1-34 16,4 0-49-16,-1-2-60 0,1 0-69 0,0-3-65 15,0-3-36-15,-2-1 2 0,-3-4 32 16</inkml:trace>
  <inkml:trace contextRef="#ctx0" brushRef="#br0" timeOffset="105907.59">28097 13148 162 0,'-22'-21'248'0,"3"4"19"0,2 2-62 16,5 4-53-16,3-1-45 0,3 3-33 16,4-1-30-16,4 2-20 0,6 1-7 15,5-1-15-15,4 2-50 0,4 3-74 0,3-3-80 16,1 2-42-16,2 0-25 0,1-1-2 16</inkml:trace>
  <inkml:trace contextRef="#ctx0" brushRef="#br0" timeOffset="106465.95">28215 12222 111 0,'-36'-13'167'0,"-2"2"-31"15,0 1-5-15,0 1 3 0,0 1 9 16,2 2 3-16,-2 3-8 0,2-1-16 16,0 4-26-16,2 2-26 0,0 1-22 0,2 5-13 15,1 5-2-15,1 3-2 0,2 6 2 16,3 7-2-16,0 5 4 0,1 8 10 16,3 8 10-16,0 5 21 0,0 6 15 15,4 6 13-15,0 3 10 0,2 6 2 0,5 2-5 16,3 4-14-16,5 2-15 0,2 2-12 15,6 2-16-15,7 1-16 0,2-1-13 16,6-3-11-16,7-3-7 0,1-5-3 16,7-5-4-16,4-7 0 0,3-4-1 0,3-8 1 15,1-3 2-15,4-9 1 0,2-6 0 16,2-7 2-16,2-5-2 0,0-8 1 0,0-5-1 16,2-8 2-16,1-8 2 0,-1-5-5 15,2-8 4-15,-1-8-4 0,-1-7 2 16,0-6-3-16,-4-8 0 0,0-7 4 0,-6-4-3 15,-3-4-1-15,-3-8-4 0,-7-1 6 16,-7-6 1-16,-3-2-2 0,-9-4 1 16,-5 0 1-16,-7-1 3 0,-5-1-7 0,-9 0-1 15,-6 0 9-15,-8 4 8 0,-4 4 10 16,-7 4 9-16,-7 5 0 0,-3 5 0 0,-7 5-7 16,-2 7-8-16,-4 5-6 0,-2 7-10 15,-3 5-45-15,1 9-77 0,0 5-99 16,1 5-103-16,3 5-108 0,2 3-69 15,2 3 3-15,5 1 58 0,3 2 87 16</inkml:trace>
  <inkml:trace contextRef="#ctx0" brushRef="#br0" timeOffset="108521.25">24189 6279 131 0,'-2'0'186'15,"-2"0"-20"-15,2 2-19 0,-2 4-11 0,1 1-6 16,1 6-12-16,0 8-13 0,0 6-17 15,2 7-15-15,2 4-16 0,-2 6-19 0,2 0-10 16,3 2-10-16,-3 1-7 0,2-1-7 16,2 2-31-16,-1-2-51 0,1 1-69 15,-2-1-78-15,2 0-41 0,-1-1-19 16,-3-3 15-16</inkml:trace>
  <inkml:trace contextRef="#ctx0" brushRef="#br0" timeOffset="108663.59">24263 7460 24 0,'-8'17'129'15,"-1"0"-41"-15,3-1-31 0,-2 1-26 0,1-2-23 16,3 0-24-16,2 0-39 0,0 1-36 16,2 1-22-16</inkml:trace>
  <inkml:trace contextRef="#ctx0" brushRef="#br0" timeOffset="108785.86">24333 8062 17 0,'-2'27'32'16,"0"-1"-16"-16,0-1-15 0,0 2-17 16,2-1-17-16</inkml:trace>
  <inkml:trace contextRef="#ctx0" brushRef="#br0" timeOffset="108909.5">24361 8538 10 0,'2'31'109'0,"-2"1"-2"0,2-1-7 0,-2 1-17 16,0-2-17-16,0 1-16 0,0-3-20 15,0 3-15-15,0-2-17 0,2-1-20 16,0 1-23-16,0-1-24 0,3 1-16 0,-1-1-13 16,2 3 0-16,0-1 13 0,-1 1 22 15</inkml:trace>
  <inkml:trace contextRef="#ctx0" brushRef="#br0" timeOffset="109265.45">24420 9188 67 0,'4'38'97'0,"-2"2"28"0,3-2 22 15,-3 2 15-15,0-2 10 0,-2-2-10 16,2 1-14-16,-2-1-22 0,0-2-25 16,0-2-30-16,2 3-28 0,0-3-23 15,0-1-33-15,3 1-35 0,1-2-37 0,0 3-34 16,3-3-28-16,1 3-12 0,1-3 12 16,-1 3 25-16,3 1 29 0,-2 0 38 15,1 4 41-15,-1 0 37 0,-3 2 34 0,1 0 39 16,-1 0 41-16,-1 0 38 0,-3-2 25 15,0-1 11-15,0-1-8 0,-4-4-20 16,3-1-34-16,-3-3-41 0,0 1-43 16,2-3-49-16,-2 1-59 0,2 0-62 0,2-2-52 15,0-1-47-15,3 1-33 0,-1 0 2 16,2-2 29-16,1 2 45 0,-1-3 46 16,1 1 49-16,-1 0 49 0,1 0 37 0,-3 2 37 15,-2 1 38-15,3 3 43 0,-5 0 37 16,0-1 29-16,0 5 20 0,-2-1 2 15,-2 0-18-15,2 3-30 0,-2 1-38 16,0 2-41-16,2 0-45 0,0 2-59 0,0 0-77 16,2 2-81-16,2 0-81 0,2 0-86 15,3 0-62-15,1 0-3 0,1-1 42 16,0-1 62-16</inkml:trace>
  <inkml:trace contextRef="#ctx0" brushRef="#br0" timeOffset="114243.25">23990 4195 22 0,'-4'-2'96'0,"0"0"-6"15,2 0-4-15,0 0-5 0,-1 0-7 16,1 2-9-16,0-2-8 0,2 2-11 16,0-2-11-16,0 2-7 0,0 0-2 0,0 0 0 15,0 0 8-15,2 0 16 0,3 4 24 16,-1 2 33-16,0 4 30 0,0 7 22 16,3 6 11-16,-1 9-4 0,0 6-17 0,1 6-30 15,-1 7-29-15,-2 5-25 0,3 3-18 16,-3 2-17-16,2 1-8 0,-2 1-5 0,3 0-5 15,-3 0-14-15,0-2-41 0,1 0-56 16,-1-4-63-16,-2-2-66 0,2-3-68 16,0-7-60-16,1-3 3 0,-1-4 38 15,0-7 52-15</inkml:trace>
  <inkml:trace contextRef="#ctx0" brushRef="#br0" timeOffset="114616.37">23891 4138 181 0,'-4'0'199'0,"-1"0"-40"0,1-2-40 15,4 2-14-15,0-2-7 0,4-2 3 0,3 0 9 16,1 0 15-16,7 1 9 0,2-3-3 16,2 0-13-16,6-1-15 0,3 1-18 0,2-2-18 15,3 3-17-15,5-3-14 0,1 2-11 16,1-1-9-16,2 1-5 0,-2 2-7 0,1-2-37 15,-3 4-62-15,-2 1-69 0,0-1-82 16,-5 2-76-16,1 2-36 0,-4-2 15 16,-3 1 49-16</inkml:trace>
  <inkml:trace contextRef="#ctx0" brushRef="#br0" timeOffset="114847.06">24242 4526 131 0,'-25'14'254'0,"2"-1"47"15,1-4-21-15,5-1-30 0,3 0-41 16,3-4-21-16,3-1-16 0,3-3-25 0,5 0-25 16,5-3-16-16,5-3-8 0,7 0-18 15,2-2-21-15,7-1-24 0,3 1-10 0,5-1-7 16,2 1-37-16,2 1-82 0,0-1-100 15,2 2-114-15,-4 2-84 0,-2 1-45 16,-4 3 9-16,-5 0 67 0</inkml:trace>
  <inkml:trace contextRef="#ctx0" brushRef="#br0" timeOffset="115079.26">24168 5084 199 0,'-10'12'363'0,"1"-1"31"16,1-1 12-16,3-3-102 0,5 1-84 15,2-2-57-15,7-2-33 0,4-2-10 16,6-1-3-16,4-1-4 0,4 0-12 16,5-3-29-16,2-1-24 0,4 0-22 0,5-4-38 15,1 1-91-15,3-3-119 0,3-1-129 16,3-4-90-16,2-5-45 0,-2-2 2 15,-2-3 69-15</inkml:trace>
  <inkml:trace contextRef="#ctx0" brushRef="#br0" timeOffset="115840.48">23319 3787 94 0,'-4'6'183'0,"0"5"-8"0,0 3-11 16,-1 7 6-16,3 7 26 0,2 10 29 15,2 8 31-15,1 11 14 0,3 8-1 0,0 9-25 16,1 6-45-16,3 6-38 0,1 5-46 16,1 3-37-16,3 3-29 0,0-2-19 0,4 2-7 15,-2-1-14-15,2-3-28 0,0-4-50 16,-2-3-71-16,2-4-85 0,-2-6-88 15,2-5-87-15,0-5-51 0,-2-5 8 16,-2-7 48-16,-5-7 75 0</inkml:trace>
  <inkml:trace contextRef="#ctx0" brushRef="#br0" timeOffset="116657.6">23298 3656 91 0,'2'-4'82'0,"3"-2"-29"16,1 0-10-16,2-1 3 0,5-1 5 0,4-3 10 15,4-1 13-15,7 1 11 0,3-2 4 16,7-3 4-16,7 1 6 0,4 0 4 15,8-4 6-15,4 0 2 0,5-2-7 16,4 0-9-16,6-2-9 0,4-2-7 0,3 0-3 16,4-1-7-16,1-1-7 0,1-1-1 15,2 1-1-15,0 2-10 0,0 0-11 0,-4 2-10 16,-2 3-6-16,-7 0-8 0,-6 3-3 16,-4 2-1-16,-9 2-1 0,-4 1 5 0,-6 3 6 15,-5 1 5-15,-6 2 8 0,-6 5 11 16,-2-1 15-16,-5 4 17 0,-4 1 14 15,-2 5 11-15,-4 3 6 0,0 3 4 16,-2 5-8-16,-1 4-10 0,-1 5-14 0,-2 5-12 16,-1 5-12-16,0 6-14 0,3 5-7 15,-2 8-7-15,1 8 0 0,1 9 0 0,-1 8-3 16,3 8-2-16,0 7-3 0,-1 6-6 16,1 2-4-16,2-1-4 0,0 3 3 15,0-2-1-15,-1 0 1 0,1-3 0 0,2-1-5 16,-2-2 1-16,0-1-3 0,0-7 1 15,-3-1-4-15,1-7 1 0,0-4 2 0,-5-5-1 16,1-6-2-16,-3-5 0 0,-2-4 2 16,-2-7-1-16,-2-5 0 0,-2-5 2 15,-2-6 1-15,-2-3-1 0,-3-5 1 16,-6-3 0-16,-2-4 3 0,-6-4-4 0,-2-1-3 16,-7-3 2-16,-6-4 0 0,-5 1-3 15,-5-2 1-15,-7-3 1 0,-7 1 0 16,-5 0-3-16,-5-3 0 0,-7 1 1 15,-3 0-1-15,-3 2 1 0,-6 0 8 0,-4-1 5 16,-5 3 0-16,-3 1 3 0,-1 3 0 16,-4 3-2-16,-4 0-8 0,0 2-5 15,-1 1 0-15,-1 1-5 0,4 0-17 0,2 0-53 16,4 0-97-16,9-4-119 0,6 0-124 16,7-1-112-16,8-5-44 0,10-3 19 0,7-2 80 15,10-6 113-15</inkml:trace>
  <inkml:trace contextRef="#ctx0" brushRef="#br0" timeOffset="163231.54">14565 14126 39 0,'0'0'197'0,"-2"0"19"16,2 0-32-16,-2-2-35 0,2 0-21 0,-3 0-8 16,3-2-1-16,-2-2 0 0,2-1 5 15,-2-1 7-15,2-1 6 0,-2-1 12 16,2-1 15-16,-2-3 21 0,2 3 14 16,-2-2 4-16,-2-1-11 0,-1 1-14 0,1 1-19 15,-2 1-30-15,-3 0-27 0,1 3-24 16,-5 0-13-16,0 5-12 0,-1 1-12 15,-5 4-7-15,0 3-6 0,-5 9-4 0,-1 5-5 16,-3 7-3-16,-3 7-3 0,-1 9 0 16,0 5 3-16,2 8 4 0,1 6 3 15,1 6 1-15,7 4 1 0,4 1 2 16,7 2-2-16,5-1-2 0,8-3-6 0,9-1-4 16,5-6-1-16,9-4-5 0,5-6-3 15,5-5 0-15,5-7-4 0,3-6-6 0,5-7-10 16,1-9-14-16,3-5-23 0,2-7-64 15,0-7-151-15,0-7-181 0,0-5-120 0,1-5-53 16,-4-6-14-16,-3-3 41 0,-2-7 146 16</inkml:trace>
  <inkml:trace contextRef="#ctx0" brushRef="#br0" timeOffset="163871.87">15246 14430 207 0,'-10'4'260'0,"1"0"27"0,1 0-61 16,1 0-52-16,1-1-37 0,2-1-21 16,0 0-1-16,4 0 18 0,4 0 45 15,2 0 54-15,7-2 29 0,4 2 17 16,8-2-10-16,7 0-31 0,8 0-51 0,9-4-59 16,8 0-40-16,7-3-26 0,8-1-17 15,6-3-16-15,7-1-10 0,6-3-10 0,2-2-1 16,4-2 0-16,3-2 0 0,1 0 1 15,3 0-7-15,-3 2-15 0,1-2-38 16,-7 4-84-16,-4 0-122 0,-4 3-126 16,-4 1-133-16,-9 1-64 0,-4 1-6 0,-11 0 58 15,-8 1 108-15</inkml:trace>
  <inkml:trace contextRef="#ctx0" brushRef="#br0" timeOffset="164167.01">15528 14842 244 0,'-34'23'332'0,"4"-2"16"16,5 0 2-16,4-4-132 0,8-2-95 0,7-2-39 15,6 1 2-15,10-5 18 0,7 1 29 16,11-5 36-16,8-1 35 0,8-2 6 16,9-6-19-16,6-1-22 0,7-7-32 0,6-1-33 15,6-4-35-15,7-2-33 0,2-4-64 0,4 0-105 16,4-4-131-16,2 1-134 0,1-1-113 16,1-2-53-16,-1-1 15 0,-5 1 80 15,-2 1 117-15</inkml:trace>
  <inkml:trace contextRef="#ctx0" brushRef="#br0" timeOffset="164508.07">18030 13828 204 0,'-26'2'250'16,"-3"6"21"-16,-3 1-51 0,-2 7-42 15,0 1-6-15,-2 6 18 0,0 5 31 0,0 5 25 16,0 5 26-16,2 6 6 0,5 7-19 16,1 4-31-16,7 4-40 0,4 4-43 0,7 4-40 15,8 0-32-15,6-1-22 0,8-1-15 16,7-2-7-16,7-4-6 0,6-6-7 15,6-3 1-15,4-5-6 0,5-6-7 0,3-7-2 16,3-5-6-16,0-6-24 0,2-6-90 16,-2-6-146-16,0-3-168 0,-2-4-120 15,-4-6-57-15,-3-7-10 0,-8-6 67 16,-2-6 139-16</inkml:trace>
  <inkml:trace contextRef="#ctx0" brushRef="#br0" timeOffset="165267.1">18163 13394 29 0,'0'0'228'0,"0"-4"53"0,0-3 28 16,4-5 20-16,3-5 29 0,1-2 19 0,5-6-2 15,4-5-27-15,2-5-47 0,6-3-65 16,3-4-69-16,4-3-57 0,4-5-35 15,4-1-24-15,2-3-16 0,3-1-16 0,-1 0-7 16,3 0-4-16,-1 1-17 0,-1 3-56 16,-5 3-142-16,-2 3-171 0,-4 5-144 15,-3 1-76-15,-5 3-26 0,-3 4 32 16,-2 0 131-16</inkml:trace>
  <inkml:trace contextRef="#ctx0" brushRef="#br0" timeOffset="165688.29">19550 11529 56 0,'-11'-25'139'0,"0"2"5"16,1-1 14-16,-3 3 20 0,-2 0 28 15,0 4 39-15,1 3 50 0,-3 7 41 16,2 3 22-16,-2 6-7 0,0 9-24 0,0 8-46 16,0 10-62-16,4 9-59 0,1 11-41 15,1 9-23-15,5 6-19 0,4 7-15 16,2 3-14-16,4 2-12 0,4 2-10 16,5 1-12-16,4-1-19 0,2-4-19 0,4-4-35 15,1-5-110-15,-1-6-160 0,4-5-159 16,-1-7-101-16,-1-7-48 0,-4-7 3 15,-2-9 94-15,-2-5 147 0</inkml:trace>
  <inkml:trace contextRef="#ctx0" brushRef="#br0" timeOffset="166005.04">19287 12295 35 0,'-2'2'287'0,"2"-2"70"16,4-2 94-16,5 0 1 0,5-4-34 15,8-1-39-15,3-1-37 0,5-3-58 16,4-1-89-16,4 1-77 0,2-3-51 16,2-1-53-16,1 2-103 0,-3-1-152 0,0 1-160 15,-2 0-116-15,-2 1-60 0,-4 3-13 16,-5-1 69-16,-1 1 130 0</inkml:trace>
  <inkml:trace contextRef="#ctx0" brushRef="#br0" timeOffset="166783.56">18771 15093 85 0,'-7'-3'268'0,"1"1"35"0,2-2 5 16,2 2-6-16,4 2 20 0,4 0 14 15,2 4-2-15,7 0-6 0,4 3-20 0,5 1-54 16,5 3-75-16,3 3-65 0,2-1-41 16,4 2-29-16,4 0-18 0,1 1-11 15,3-1-14-15,1-4-28 0,-1 1-93 0,1-1-142 16,-1-3-154-16,1-1-121 0,-2 1-59 16,-1 0-9-16,-4-1 71 0,-2 3 133 0</inkml:trace>
  <inkml:trace contextRef="#ctx0" brushRef="#br0" timeOffset="172053.18">20312 15248 91 0,'0'-18'117'0,"0"-1"-21"0,0-2-9 15,0 1 5-15,-3-3 3 0,3 0 7 0,-2 0 12 16,0 2 20-16,-2 2 30 0,0 2 43 16,-1 3 47-16,-3 3 36 0,-3 1 19 15,-1 7-12-15,-3 1-33 0,-2 7-46 0,-4 7-50 16,0 5-43-16,-5 8-31 0,3 7-16 15,-2 4-8-15,1 8-5 0,3 4-3 0,4 5-2 16,2 2-6-16,5 3-4 0,6-1-10 16,6 0-8-16,6 0-10 0,5-4-9 15,4-3-8-15,4-2-3 0,6-7-9 0,3-4-13 16,2-7-32-16,4-5-86 0,0-6-142 16,4-10-147-16,2-9-129 0,1-7-60 15,-3-8-6-15,0-8 64 0,-2-6 134 0</inkml:trace>
  <inkml:trace contextRef="#ctx0" brushRef="#br0" timeOffset="172229.97">20800 15021 100 0,'3'-31'276'0,"-1"7"54"0,-2 5 28 16,2 7 16-16,-2 10 9 0,2 8-5 16,0 9-29-16,0 10-35 0,2 7-61 15,1 12-75-15,-1 6-67 0,4 7-45 0,1 6-21 16,-1 3-18-16,3 3-8 0,-1 0-17 15,1-1-51-15,2-1-122 0,-1-2-144 0,1-3-145 16,0-1-101-16,0-5-41 0,-5-5 21 16,0-5 102-16</inkml:trace>
  <inkml:trace contextRef="#ctx0" brushRef="#br0" timeOffset="173190.22">13204 12868 70 0,'-13'-5'204'0,"0"1"7"0,5 0 4 15,-1 0-4-15,3 2-6 0,2 0-9 16,2 0 4-16,2 4 31 0,6 2 31 16,5 4 13-16,3 7 7 0,10 6 1 0,5 8-29 15,7 5-61-15,9 8-62 0,4 3-43 16,8 3-30-16,2 4-21 0,7-1-17 16,1 2-6-16,1 1-8 0,2-1-11 15,0-4-27-15,-5-1-77 0,-1-2-129 0,-5-4-146 16,-4-6-138-16,-6-2-69 0,-7-5-12 15,-8-6 54-15,-4-4 122 0</inkml:trace>
  <inkml:trace contextRef="#ctx0" brushRef="#br0" timeOffset="173951.17">11961 11876 111 0,'-4'-4'272'16,"2"2"68"-16,-2 2 20 0,2 2 23 0,-1 4 14 16,1 5-8-16,2 8-36 0,2 8-53 15,3 9-63-15,-1 10-71 0,0 9-58 16,3 8-43-16,1 7-25 0,0 5-17 0,3 1-12 16,2 0-10-16,2-2-15 0,-3 1-34 15,3-5-78-15,0-3-121 0,2-4-116 16,-2-6-118-16,-1-4-74 0,-1-5-11 0,-2-6 54 15,-3-8 108-15</inkml:trace>
  <inkml:trace contextRef="#ctx0" brushRef="#br0" timeOffset="174517.97">11936 12022 171 0,'-4'2'198'0,"-1"0"-9"16,1-2-10-16,2 2-19 0,0-2-21 16,0 0-27-16,0 0-24 0,2 0-22 15,0-2-23-15,2-2-11 0,2 1-5 16,0-1-9-16,1-2-2 0,3 2-5 15,0-1-4-15,1 1-3 0,4-2-4 0,-1 2 3 16,1 2-3-16,2 0 0 0,2 4 3 16,-2 0 2-16,2 4 0 0,-1 0-4 15,-1 3 0-15,2 1 1 0,-2 1-3 0,-2 3-3 16,-1 1 0-16,1-2 0 0,-2 2 3 16,-1-1 0-16,1 1-1 0,-1-2 2 15,3 2 7-15,-2-1 14 0,-1 1 20 16,1-2 31-16,0 1 42 0,-3 1 44 0,-2 0 33 15,1 0 20-15,-5 4-3 0,0 1-21 16,-4 2-36-16,0 3-38 0,-5 2-37 16,-1 1-31-16,-1 5-19 0,-3-1-33 15,-1 1-60-15,0 1-90 0,1-2-104 0,-1 1-98 16,4-3-110-16,1-1-37 0,-1-3 26 16,5-1 70-16,0-6 89 0</inkml:trace>
  <inkml:trace contextRef="#ctx0" brushRef="#br0" timeOffset="174722.73">12607 12127 269 0,'4'-5'450'0,"0"5"79"0,-4 3 53 15,2 9-86-15,-2 3-102 0,3 6-107 16,-1 8-94-16,2 3-73 0,-2 6-54 15,2 2-35-15,1 4-58 0,-1 2-124 0,2-3-142 16,3 3-154-16,-3-4-92 0,2-2-48 16,1-4 15-16,-5-3 100 0</inkml:trace>
  <inkml:trace contextRef="#ctx0" brushRef="#br0" timeOffset="174908.22">12615 12320 163 0,'-2'-18'400'0,"0"3"42"0,0 4 36 16,4 1-43-16,2 3-74 0,3 1-93 15,1 2-65-15,7 2-33 0,2 0-31 0,4 0-40 16,2 2-88-16,3-1-163 0,3 1-183 16,3-2-134-16,0-2-71 0,-2 2-39 15,-1-2 31-15,-3 2 126 0</inkml:trace>
  <inkml:trace contextRef="#ctx0" brushRef="#br0" timeOffset="175628.53">14417 15326 115 0,'-5'-4'283'0,"-1"2"58"15,-2 2 26-15,-3 6-23 0,-2 1-26 16,-2 7-28-16,-1 5-32 0,-4 7-50 0,-1 5-55 15,-4 7-49-15,-3 4-39 0,-1 4-27 16,-1 1-21-16,-2 5-56 0,1-1-81 16,-1-1-103-16,4-1-114 0,1-3-106 0,1-2-52 15,1-6 19-15,2-4 60 0,4-3 92 16</inkml:trace>
  <inkml:trace contextRef="#ctx0" brushRef="#br0" timeOffset="176224.97">13242 16393 146 0,'-2'-8'309'0,"0"2"82"16,2 0 36-16,-2 3 2 0,-1-1-21 16,1 4-35-16,0 2-55 0,2 5-73 0,2 9-79 15,3 5-69-15,-1 7-44 0,2 6-25 0,0 5-11 16,3 4-8-16,-1 1-4 0,1 4-2 15,1-2-18-15,3 1-60 0,-2-1-106 0,1 0-112 16,1-3-110-16,0-1-115 0,-3-4-40 16,1-3 27-16,-3-5 87 0,-1-3 102 15</inkml:trace>
  <inkml:trace contextRef="#ctx0" brushRef="#br0" timeOffset="176453.94">13064 16716 147 0,'-13'-19'283'16,"1"2"29"-16,1 0-7 0,3 0-38 15,3-2-27-15,3 2-9 0,2-2-8 0,7 0-10 16,1-2-17-16,3 2-33 0,6-2-48 16,0 2-40-16,4-2-30 0,2 2-26 15,2 1-64-15,3 1-93 0,-1 0-112 0,3 4-128 16,0-1-83-16,-3 3-36 0,1 2 30 15,-5 5 74-15</inkml:trace>
  <inkml:trace contextRef="#ctx0" brushRef="#br0" timeOffset="176669.88">13267 17132 98 0,'-4'19'327'15,"0"-4"32"-15,0-2 14 0,4-1-74 0,2-5-61 16,2-3-35-16,7-4-7 0,1-2 3 16,5-3 11-16,2-3 5 0,7-4-28 0,1-3-46 15,5-2-50-15,2-2-35 0,2 0-21 16,0-2-28-16,2 0-65 0,0 0-128 0,0 0-152 16,-4 0-130-16,0 0-72 0,-3 2-27 0,-3 0 42 15,0 0 111-15</inkml:trace>
  <inkml:trace contextRef="#ctx0" brushRef="#br0" timeOffset="179336.59">16173 11310 10 0,'-4'-6'255'0,"0"4"37"16,0 4 41-16,0 4-41 0,1 5-17 0,-1 5-15 16,2 8-12-16,2 5-24 0,0 7-32 15,2 6-37-15,2 2-49 0,3 5-53 16,-1 1-75-16,3 3-100 0,-1 3-110 0,3 1-114 15,-1-2-90-15,3 0-37 0,-3 0 21 16,3 1 72-16</inkml:trace>
  <inkml:trace contextRef="#ctx0" brushRef="#br0" timeOffset="179474.44">16381 12720 117 0,'-11'19'170'0,"1"-2"-26"0,-1 0-69 0,3-2-64 16,1 1-57-16,1-3-58 0,4 0-36 16,0 1-15-16</inkml:trace>
  <inkml:trace contextRef="#ctx0" brushRef="#br0" timeOffset="179597.65">16377 13072 7 0,'-5'19'135'0,"3"-2"-19"0,-2 2-32 15,0-1-24-15,0-3-23 0,1 2-30 0,1-2-43 16,2 0-48-16,0 1-32 0,0-1-20 16</inkml:trace>
  <inkml:trace contextRef="#ctx0" brushRef="#br0" timeOffset="179722.66">16413 13604 98 0,'0'28'113'0,"0"-1"-18"0,0-2-23 0,0 1-20 15,2-1-20-15,-2-2-29 0,2 0-36 16,0 0-42-16,2-4-39 0,-2 0-20 16</inkml:trace>
  <inkml:trace contextRef="#ctx0" brushRef="#br0" timeOffset="179848.08">16476 14192 50 0,'-2'31'128'0,"0"-3"-13"0,0-1-18 16,0-2-19-16,2 0-24 0,0-5-26 15,0 1-37-15,0-2-42 0,2-1-50 0,2-3-34 16,0 0-17-16</inkml:trace>
  <inkml:trace contextRef="#ctx0" brushRef="#br0" timeOffset="179940.48">16535 14806 99 0,'-4'34'128'15,"0"0"-19"-15,0-1-23 0,-1-3-20 16,1-1-22-16,4-5-37 0,0 1-55 0,2-4-58 15,0 0-33-15,3-4-16 0</inkml:trace>
  <inkml:trace contextRef="#ctx0" brushRef="#br0" timeOffset="180112.58">16637 15312 40 0,'0'23'235'16,"-4"2"49"-16,0 2 11 0,-3-3-2 15,-1 1-17-15,1 0-21 0,-1-2-33 0,-1-2-44 16,1-2-51-16,2-2-68 0,1-4-84 15,1-1-81-15,2-1-71 0,2-3-63 16,2-1-61-16,2 1-41 0,5 0-1 0,-1-3 33 16,3 3 47-16</inkml:trace>
  <inkml:trace contextRef="#ctx0" brushRef="#br0" timeOffset="180209.42">16696 15733 87 0,'0'18'193'0,"0"1"3"0,-2-2-7 15,0 2-16-15,-2-2-24 0,2 0-35 16,-3 0-36-16,3-2-54 0,2-1-59 15,0-3-55-15,2 1-60 0,1-3-59 0,3 1-34 16,0-3 6-16,3-1 25 0</inkml:trace>
  <inkml:trace contextRef="#ctx0" brushRef="#br0" timeOffset="180345.25">16817 16084 174 0,'4'25'188'0,"-2"1"-11"0,0 1-17 15,-2 0-23-15,0-1-25 0,0 1-29 0,0 0-28 16,3-3-44-16,-3 1-59 0,4 0-80 15,0-4-65-15,0-2-33 0,-2-2-18 16,0-2 11-16</inkml:trace>
  <inkml:trace contextRef="#ctx0" brushRef="#br0" timeOffset="183236.11">12131 11377 34 0,'-2'0'98'0,"-3"2"-10"15,3-2-1-15,-2 1 2 0,-2-1 7 16,1 2 6-16,-1-2 2 0,0 2-1 15,-1-2-8-15,1 2-5 0,0 0-7 0,-3 0-6 16,1 0-6-16,-1 2-5 0,1 0-4 16,-3 1-4-16,1 3-4 0,-3 1 4 0,0 3 4 15,0-1 4-15,-1 4 3 16,-3 3 4-16,0 1-1 0,0 4 0 0,-2 1-2 16,0 5-3-16,-2 5-1 0,-1 4-4 15,-1 4-2-15,0 8 0 0,0 3-2 0,-1 8-3 16,-1 4 2-16,2 3 9 0,-3 7 14 15,3 3 3-15,2 2 4 0,2 2 6 16,2 0-3-16,2 0-8 0,4 1-16 16,5-1-5-16,6 0-11 0,4-2-12 0,5 0-7 15,8 0-6-15,4-2-3 0,6-2-7 16,7-3-7-16,6-3-3 0,5-1-2 16,4-6-1-16,6-4-3 0,4-6 4 0,2-7 2 15,7-6 1-15,2-8 0 0,2-7-1 16,2-8 2-16,2-7-9 0,2-10 3 15,3-10 0-15,-3-5 0 0,0-10 0 16,1-5-3-16,-5-10 2 0,-4-6-4 0,-5-5 1 16,-3-7 0-16,-5-4 5 0,-4-5 7 15,-7-5 0-15,-5-3 2 0,-5-5-1 16,-9-4 8-16,-4-3-3 0,-8-3-2 16,-6-1 2-16,-7-1 3 0,-7 1 0 0,-3 1-5 15,-7 1 1-15,-6 3-3 0,-6 4-1 16,-5 6-4-16,-4 4 1 0,-7 5-4 15,-5 8-5-15,-5 7 2 0,-4 9-13 0,-3 8-24 16,-3 9-65-16,-1 7-110 0,1 9-126 16,4 6-134-16,4 8-83 0,2 8-27 15,4 3 37-15,5 4 98 0</inkml:trace>
  <inkml:trace contextRef="#ctx0" brushRef="#br0" timeOffset="184221.6">13125 15741 133 0,'-14'0'147'0,"-3"0"-28"0,-2 0-18 16,0 2-7-16,0 2 3 0,-5 1-3 15,1 1-4-15,0 2-2 0,-3-1-2 0,-1 5-4 16,1-1-3-16,-1 3-1 0,1 1-2 16,1 2-5-16,2 2-6 0,0 2-7 0,-1 4-8 15,1 1-8-15,2 7-7 0,2 5-2 16,-2 2-3-16,2 6-2 0,2 1 0 0,2 5-3 16,0 1-2-16,2 2-6 0,3 1-7 15,1 3-3-15,3-2-3 0,2 2 1 16,4 0-2-16,0 0 3 0,4-2 2 0,4-2 5 15,5-1 0-15,4 1 0 0,6-2 1 0,5 1-1 16,6-3-1-16,6 0-4 0,4-1-3 16,7-2 1-16,2-5-3 0,4-1 1 0,5-4-6 15,3-5-3-15,1-3 2 0,4-5 1 16,2-6 3-16,2-4 1 0,0-5 3 16,0-6 2-16,0-4 0 0,2-6 0 0,-2-5-3 15,0-7-1-15,-2-3 4 0,-2-3 4 0,-2-9 8 16,-3-3 5-16,-3-6 16 0,-5-4 17 15,-2-5 15-15,-6-6 23 0,-5-2 11 16,-6-4 11-16,-4-4-7 0,-4-1-8 0,-7-3-10 16,-6-1-15-16,-6 1-6 0,-7-1-9 15,-4 1-2-15,-9 3-2 0,-6 3-5 0,-8 4-7 16,-6 4-8-16,-7 6-7 0,-9 3-4 16,-4 6-11-16,-3 4-1 0,-8 6-4 15,-1 3-3-15,-5 4-2 0,-1 4-4 0,-1 4 4 16,-2 4-1-16,0 1-7 0,0 5-24 15,0 3-55-15,5 4-98 0,1 0-116 0,5 4-123 16,0 1-105-16,2 3-36 0,4 3 22 16,0 1 82-16,4 3 105 0</inkml:trace>
  <inkml:trace contextRef="#ctx0" brushRef="#br0" timeOffset="194639.08">11017 16827 119 0,'-2'0'112'0,"0"0"-9"16,0 0-7-16,2 0-6 0,-2 0-7 15,2 0-10-15,-2 0-10 0,2 0-9 16,0 0-8-16,0 2-3 0,2-2 15 0,0 4 24 16,2-1 23-16,0 7 30 0,5 3 26 15,1 8 15-15,1 8 0 0,2 7-13 0,-1 8-19 16,1 7-26-16,2 6-25 0,0 4-25 0,0 2-19 15,-1 0-16-15,1 2-12 0,0-2-11 16,0-2-7-16,0-2-31 0,-1-2-62 16,-1 0-78-16,2-4-78 0,-2-3-90 15,-1-6-69-15,1-4-8 0,-2-4 41 0,-3-6 64 16</inkml:trace>
  <inkml:trace contextRef="#ctx0" brushRef="#br0" timeOffset="194826.46">11479 17109 125 0,'-2'-8'232'0,"-1"10"14"0,3 6-47 0,3 9-56 16,-1 6-50-16,2 7-33 0,0 4-24 15,3 3-12-15,1 3-19 0,0 0-38 0,3 0-57 16,2-2-70-16,-3 2-51 0,3-4-29 15,-2 0-5-15</inkml:trace>
  <inkml:trace contextRef="#ctx0" brushRef="#br0" timeOffset="195026.68">11314 17686 237 0,'-17'-4'295'0,"0"0"20"0,4 1-53 15,2-1-54-15,3-2-47 0,4 0-39 0,4-1-43 16,2-1-27-16,4-1-11 0,3-3-7 16,3-1-8-16,3-1-10 0,2 1-24 0,2-2-60 15,0 2-75-15,2-3-98 0,-2 1-68 16,0 0-35-16,1-2 1 0,-6 0 44 0</inkml:trace>
  <inkml:trace contextRef="#ctx0" brushRef="#br0" timeOffset="195641.28">10892 16644 169 0,'-25'6'195'0,"-3"-1"-34"16,1 3-20-16,2 2-10 0,-1-1-3 0,1 1 4 16,-1 3-6-16,3 0-7 0,2 3-1 15,0 1-6-15,2 4-7 0,0 3-10 0,2 3-7 16,2 5-2-16,2 3 0 0,3 5-2 15,-1 2 1-15,3 5 1 0,3 7 1 0,1 1-1 16,2 4-6-16,2 2-6 0,4 2-9 16,5 2-6-16,1-1-11 0,5 3-12 0,4 2-12 15,7-1-7-15,3 3-8 0,5-3-5 16,8-1-1-16,5 0-2 0,4-5-2 16,4-3-2-16,4-3 3 0,2-7-4 15,3-3-3-15,2-6 0 0,-1-8 2 16,-1-5 1-16,-1-8-1 0,-1-6 5 15,-3-7 3-15,-2-8 0 0,-2-7 1 0,-6-7-1 16,-3-8 1-16,-6-7 1 0,-1-5-2 16,-8-8 3-16,-1-7 3 0,-5-6 3 15,-4-6 2-15,-4-4 7 0,-4-3 9 0,-4-5 12 16,-5-1 11-16,-6-2 11 0,-5 0 6 16,-3 0 5-16,-7 2-1 0,-4 1-4 0,-5 5-7 15,-3 3-9-15,-5 4-11 0,-4 4-5 16,-5 4-7-16,1 5-9 0,-5 3-7 15,1 7-2-15,-3 4-3 0,0 3-3 0,-1 8-3 16,1 4 2-16,-2 4-3 0,3 6-6 16,1 3-9-16,-2 4-14 0,5 4-25 0,-1 4-56 15,1 2-101-15,4 4-103 0,2 1-92 16,2 0-95-16,4 1-52 0,2-1 17 0,3-1 78 16,1-3 95-16</inkml:trace>
  <inkml:trace contextRef="#ctx0" brushRef="#br0" timeOffset="197105.26">19353 10786 69 0,'-9'0'74'16,"-1"0"4"-16,-1 2 3 0,-2 0 3 16,3 0 2-16,-3 0-6 0,2 2-8 15,-1-1-5-15,-1 3-4 0,0 2-8 0,1 1-9 16,-1 6-9-16,-4 5-9 0,0 4-2 16,0 7 1-16,-4 7 2 0,0 6 7 15,0 9 9-15,-3 6 10 0,1 6 9 16,0 3 5-16,0 3 2 0,1 3 3 0,5 0 3 15,1 3 2-15,3 1-5 0,4 0-4 16,3 0-5-16,2 2-10 0,6 2-9 0,2 2-11 16,5 0-8-16,3-3-6 0,5 1-6 15,4-5-2-15,5-3-5 0,6-6-1 16,4-5-3-16,4-4-3 0,4-7 2 0,5-5-1 16,4-7 2-16,2-5-3 0,4-9 1 15,2-7 3-15,3-5-1 0,-3-7-1 16,3-7 1-16,-3-7 1 0,-1-5 2 15,-3-9 0-15,-4-5 1 0,-1-7 5 0,-5-7 5 16,-2-7 8-16,-3-5 13 0,-6-7 17 16,-4-2 23-16,-7-5 20 0,-4-3 21 15,-4-3 10-15,-6-3 2 0,-7 1-8 16,-6-2-19-16,-5 0-20 0,-3-1-21 0,-7 1-21 16,-6 2-15-16,-3 2-10 0,-6 3-8 15,-1 4-4-15,-8 6-5 0,-1 8-1 16,-5 5 2-16,-3 6-20 0,-1 10-47 15,-4 5-80-15,2 6-93 0,0 7-95 0,4 5-105 16,3 3-65-16,3 6 3 0,5 2 54 16,2 3 81-16</inkml:trace>
  <inkml:trace contextRef="#ctx0" brushRef="#br0" timeOffset="198143.03">20375 14409 91 0,'-19'4'109'0,"-2"0"-8"16,0 0-1-16,-1 0 5 0,-1-1 0 16,0 3 3-16,0 2-5 0,-3-1-4 0,-1 1-5 15,1 2 0-15,-1 1 5 0,-1 2 2 16,1 1 3-16,-3 3 2 0,1 0 0 0,-1 4-1 16,-2 4-4-16,0 1-9 0,1 7-8 15,-3 5-13-15,0 6-10 0,0 5-2 16,0 6-3-16,0 6-1 0,3 4 3 0,1 4-2 15,2 3 3-15,3 6-7 0,6 2-5 16,2 4-10-16,6 0-11 0,7 2 0 16,4 1-8-16,9-1-4 0,5-2-7 0,8 0 1 15,7-4-3-15,7-4-5 0,7-2-2 16,5-3-1-16,7-5 2 0,5-3-3 16,5-4 1-16,5-5 2 0,2-7 4 0,2-5-1 15,4-6 0-15,1-5 2 0,1-6 1 0,3-8 1 16,-1-8-3-16,1-5 1 0,-1-6 1 15,-3-6 3-15,-1-7 0 0,-6-8 0 0,-2-5 0 16,-5-7 4-16,-3-6-1 0,-7-9-5 16,-6-5-1-16,-5-6 1 0,-4-6 3 15,-8-5 11-15,-5-3 16 0,-5-3 21 0,-8-4 17 16,-3-3 12-16,-7-5 2 0,-6-1-10 16,-2-4-12-16,-7-5-17 0,-6 1-15 15,-4-2-12-15,-4 2-8 0,-5 4-5 0,-6 6-4 16,-6 3-3-16,-5 8-3 0,-3 5 1 15,-8 7 0-15,-1 7 1 0,-4 7 0 16,-1 6-2-16,-4 10-10 0,1 6-17 0,-3 7-36 16,2 6-77-16,0 7-102 0,7 5-96 15,2 3-102-15,6 2-76 0,4 3-12 0,5 1 48 16,3 2 88-16</inkml:trace>
  <inkml:trace contextRef="#ctx0" brushRef="#br0" timeOffset="202100.36">22225 15968 132 0,'-2'-10'244'0,"-2"3"36"15,2-1-30-15,-1 2-22 0,1 2-12 0,2 4-4 16,2 2-3-16,1 8-13 0,1 7-17 16,0 8-20-16,4 9-30 0,1 8-30 0,-1 4-34 15,3 5-26-15,2 4-15 0,-1 1-12 16,1 3-26-16,0-2-54 0,-1 2-71 15,1-4-76-15,0 0-83 0,-3-5-84 0,3-4-42 16,-2-4 13-16,-3-6 52 0,1-4 66 0</inkml:trace>
  <inkml:trace contextRef="#ctx0" brushRef="#br0" timeOffset="202273.95">22653 16212 194 0,'0'5'232'0,"-3"9"11"16,1 3-74-16,2 4-64 0,0 3-42 15,0 5-30-15,0 0-43 0,5 1-63 0,-1 2-85 16,0-1-43-16,-2-1-26 0,0 1-8 16</inkml:trace>
  <inkml:trace contextRef="#ctx0" brushRef="#br0" timeOffset="202429">22392 16631 284 0,'-21'-14'374'15,"0"1"37"-15,4 0-3 0,4 1-86 16,1-1-95-16,3 0-75 0,5-1-51 0,4-1-35 16,4 0-26-16,5-1-61 0,5-1-104 15,3-2-112-15,4 0-112 0,3 0-61 0,1-4-30 16,1 0 24-16,1 1 84 0</inkml:trace>
  <inkml:trace contextRef="#ctx0" brushRef="#br0" timeOffset="203495.38">22244 15730 86 0,'-15'-10'200'0,"-2"4"13"0,-4 1-37 16,0 1-37-16,0 2-14 0,0 2 1 16,-3 2 3-16,3 2-2 0,-2 3-9 0,2 3-17 15,-3 3-15-15,3 4-12 0,-2 6-5 16,2 4 0-16,2 7 4 0,0 4-1 0,0 8-4 15,2 3-4-15,2 7-5 0,2 3-11 16,1 5-6-16,3 3-4 0,1 4-1 0,3 1-3 16,5 2-2-16,2 3 2 0,5 1-1 15,3 0-5-15,5 0-7 0,6 0-1 16,7-2-6-16,4-2-3 0,4-1-4 0,6-6-2 16,7-5 0-16,1-4-5 0,8-7 0 15,-1-5 0-15,2-6 0 0,2-6 2 0,1-7-2 16,-3-6 3-16,2-8-1 0,-1-7 2 0,-3-6-1 15,0-6 1-15,-4-7 5 0,0-8-1 16,-4-8 0-16,-3-5-1 0,-4-6 3 16,-1-6-3-16,-7-5-5 0,-3-5-1 0,-5-5 0 15,-7-3 3-15,-4-5 7 0,-5-3 22 16,-6-5 22-16,-6-3 17 0,-4-1 18 0,-9-5 9 16,-2-4 0-16,-6 1-14 0,-5 1-18 15,-3 4-14-15,-5 2-17 0,-2 8-14 0,-3 6-8 16,-3 5-3-16,-1 9-6 0,-3 7-10 15,-3 9-21-15,-2 7-66 0,-2 8-99 16,0 8-113-16,0 7-108 0,2 5-103 0,2 3-34 16,2 3 34-16,1 3 84 0,3-2 103 15</inkml:trace>
  <inkml:trace contextRef="#ctx0" brushRef="#br0" timeOffset="211127.82">15098 10356 57 0,'-2'0'86'0,"2"0"-24"0,-2-2-14 16,2 2-10-16,2-2-5 0,0-2 3 16,0 0 3-16,3-2-1 0,1 1-3 15,0-3 0-15,1 0 1 0,1 1-1 0,1-3 2 16,1 1 2-16,1-1 3 0,-1 1 0 16,3-3 1-16,2 1 1 0,0-1-5 15,2-1 2-15,2-2-2 0,0 0-4 16,4-2-3-16,0-1-5 0,3 1-1 0,-1 2-5 15,5 0-1-15,-1 0-3 0,1 3 1 16,4 1-3-16,0 3-1 0,0 2 3 16,1 4 8-16,1 4 13 0,0 6 13 15,3 5 11-15,-3 8 16 0,2 4 8 0,-2 4 12 16,0 5 8-16,-3 0 13 0,3 2 14 16,-2-1 10-16,0 1 7 0,0-4-8 15,0 1-19-15,0-1-19 0,0-3-25 0,-3-1-23 16,1-3-21-16,0-2-11 0,-2-2-7 15,-3-4-9-15,1 0-26 0,-5-4-64 16,-2-1-91-16,-2-3-93 0,0-1-94 16,-4-2-90-16,0-3-26 0,-5-1 39 0,-1-4 74 15</inkml:trace>
  <inkml:trace contextRef="#ctx0" brushRef="#br0" timeOffset="211393.05">15452 10664 28 0,'-9'-2'147'0,"7"-2"-14"0,8-3-10 16,7-5 6-16,6-1 13 0,7-4 10 0,7 0-3 15,6-2-11-15,3-2-26 0,7-2-28 16,3-2-27-16,4-1-22 0,3-1-16 16,0 0-45-16,2-1-65 0,-1 1-103 15,-3-2-59-15,-4 3-30 0,-2-1-17 0,-7 2 26 16</inkml:trace>
  <inkml:trace contextRef="#ctx0" brushRef="#br0" timeOffset="212005.01">16328 10803 122 0,'6'-2'205'0,"1"-1"0"0,3-3-21 15,3 0-20-15,4 0-14 0,2-1-12 16,2-3-20-16,5-1-26 0,1-1-23 16,3 1-25-16,1-2-16 0,3-1-24 15,0-1-57-15,0 2-73 0,0-3-99 0,-2 1-49 16,-3 0-28-16,-1 0-1 0</inkml:trace>
  <inkml:trace contextRef="#ctx0" brushRef="#br0" timeOffset="212729.69">15490 9626 80 0,'-26'2'83'0,"-1"2"-7"0,-3-2 3 0,3 1 8 16,-3 1 8-16,0 0 6 0,1 2 1 16,-1 1-7-16,1 1-13 0,-3 3-5 15,2 3-4-15,-2 3 5 0,1 6 6 0,-1 3 12 16,0 9 14-16,0 5 10 0,1 9 11 16,-1 6 12-16,0 10 4 0,0 6-4 0,5 5-3 15,-1 8-2-15,7 3-13 16,2 7-12-16,6 3-10 0,5 4-10 0,4 4-17 15,6-1-16-15,8 5-14 0,7-2-12 16,9-3-15-16,6-1-7 0,8-4-3 0,8-3-3 16,10-7-1-16,7-3 0 0,9-8-1 15,5-9-1-15,7-8 4 0,3-10 0 16,7-9 7-16,1-10 4 0,5-13 11 16,1-9 3-16,5-14 4 0,2-11 3 0,2-10 0 15,9-13-2-15,0-12-6 0,-1-9-5 16,-1-11-6-16,-5-10-11 0,-4-8-2 15,-10-3-5-15,-5-8-2 0,-8-4 4 16,-9-6 3-16,-8-5 3 0,-11-6 3 0,-12-6 2 16,-13-1 3-16,-15-5-4 0,-11 1 0 15,-14 1 5-15,-13 3-3 0,-15 5 5 16,-11 7-7-16,-16 7 0 0,-13 11-1 0,-11 7-6 16,-12 12-5-16,-11 11 3 0,-8 12 5 15,-7 13-3-15,-6 12-3 0,-5 12-3 16,-5 13-9-16,-5 12-29 0,0 12-59 0,4 8-103 15,5 5-127-15,10 7-128 0,10 1-93 16,14-2-36-16,10-2 26 0,10-2 89 16,9-5 122-16</inkml:trace>
  <inkml:trace contextRef="#ctx0" brushRef="#br0" timeOffset="-212720.85">14946 2863 115 0,'-11'-15'142'16,"-1"0"-4"-16,-1 1 4 0,-2-1 8 0,0 2 9 15,0 1 9-15,1 3 4 0,-3 1 6 16,-2 3 3-16,0 1 2 0,-1 6 0 16,-3 3 1-16,0 5 0 0,-3 7-6 0,-1 8-9 15,-1 9-9-15,-1 6-13 0,-1 10-12 16,1 5-17-16,1 6-13 0,3 4-14 0,1 1-12 15,7 5-12-15,7-3-13 0,6-1-8 16,8-4-13-16,6-2-9 0,12-8-9 16,5-3-5-16,9-6-7 0,6-8-1 15,9-8 2-15,4-5-7 0,5-6-17 0,1-7-50 16,2-4-121-16,1-8-154 0,2-4-161 16,-1-4-81-16,-3-5-31 0,-3-4 24 15,-4-4 109-15</inkml:trace>
  <inkml:trace contextRef="#ctx0" brushRef="#br0" timeOffset="-212276.64">15473 3071 25 0,'-9'7'171'0,"1"-1"-17"0,4-2-5 15,2 0 4-15,6-2 29 0,4-2 39 16,7 0 52-16,6-2 55 0,7-2 21 16,4 0-7-16,6 0-37 0,4-3-55 15,7-1-61-15,1 1-64 0,3-3-44 0,2 0-32 16,3 1-17-16,-1-1-12 0,-2 1-15 15,-2-1-50-15,-3 3-108 0,-3 1-136 0,-5 0-135 16,-4 3-103-16,-4 1-48 0,-6 0 17 16,-7 0 89-16,-2 2 125 0</inkml:trace>
  <inkml:trace contextRef="#ctx0" brushRef="#br0" timeOffset="-212041.68">15670 3326 211 0,'-19'8'266'0,"6"-3"23"16,4 1-38-16,5-4-11 0,8 0 8 0,5 0 14 16,6-2 13-16,6 0 1 0,4-2-18 15,5 2-48-15,6-4-62 0,2 2-53 16,6-3-38-16,3-1-43 0,4-2-100 0,4-1-138 15,0-3-160-15,2-1-101 0,-2 0-53 16,2-3-11-16,-4 3 71 0</inkml:trace>
  <inkml:trace contextRef="#ctx0" brushRef="#br0" timeOffset="-211680.12">17316 2572 179 0,'-33'15'278'16,"-3"4"44"-16,-2 2-8 0,-1 6-59 0,1 3-23 15,2 4-2-15,0 8-10 0,2 4-22 16,5 7-15-16,1 3-4 0,7 3-21 16,2 2-29-16,9 0-23 0,3 0-13 15,9-2-19-15,9-2-18 0,4-6-14 0,8-1-8 16,7-6-9-16,3-4-10 0,6-6-2 16,1-4-5-16,4-7-4 0,1-4 0 0,3-4-13 15,1-5-43-15,0-6-92 0,2-2-121 16,-3-6-117-16,1-2-117 0,0-3-52 15,-7-5 11-15,-2-1 73 0,-6-2 111 0</inkml:trace>
  <inkml:trace contextRef="#ctx0" brushRef="#br0" timeOffset="-208509.1">17816 2795 6 0,'-2'0'152'0,"0"0"-18"15,2-2-15-15,0-2-12 0,2-2-7 16,4-5 0-16,3-3 5 0,3-5 10 16,7-3 11-16,7-5 13 0,3-7 13 15,7-5 12-15,7-2 12 0,5-7 8 0,5-2-6 16,7-3-9-16,1 0-18 0,3-4-19 15,1 1-21-15,1-1-25 0,2 2-20 0,-1 0-16 16,-1 1-14-16,-3 5-47 0,-1 5-97 16,-7 2-117-16,-2 6-133 0,-5 5-95 0,-5 3-48 15,-7 5 8-15,-5 2 71 0</inkml:trace>
  <inkml:trace contextRef="#ctx0" brushRef="#br0" timeOffset="-207471.57">19905 1305 121 0,'-6'-12'129'0,"-3"1"8"0,1 2 8 15,-3 1 1-15,1 4-5 0,-5 2-3 16,0 4-3-16,-2 4-2 0,-2 3 1 16,-2 7 15-16,2 5 16 0,-2 3 20 0,2 7 18 15,0 3 11-15,0 8-1 0,4 4-11 16,0 3-21-16,4 5-24 0,5-1-35 0,4 2-30 15,6-3-22-15,2-3-25 0,7-3-15 16,4-4-13-16,4-4-4 0,3-4-8 0,1-3-2 16,2-7-5-16,3-5-19 0,2-3-66 15,0-7-106-15,1-5-118 0,3-6-120 16,-2-6-94-16,2-7-37 0,-4-4 39 0,0-6 89 16,-5-3 112-16</inkml:trace>
  <inkml:trace contextRef="#ctx0" brushRef="#br0" timeOffset="-207276.03">20343 1128 136 0,'0'-15'302'0,"-2"3"76"16,0 6 37-16,0 6 6 0,-2 6-14 16,2 7-25-16,-1 6-46 0,1 8-63 15,0 6-78-15,0 5-64 0,2 4-47 0,0 5-28 16,2 3-22-16,0 1-11 0,3 2-12 15,1 3-30-15,0-1-89 0,1-2-150 0,3 1-160 16,-1-3-120-16,1-3-60 0,1-6-12 16,-3-4 71-16,-1-4 136 0</inkml:trace>
  <inkml:trace contextRef="#ctx0" brushRef="#br0" timeOffset="-207071.58">20665 1217 329 0,'0'-19'448'0,"-2"4"77"16,0 5 7-16,-2 7-63 0,1 3-82 15,1 5-83-15,0 7-99 0,2 5-70 0,0 8-46 16,2 3-31-16,0 5-23 0,3 5-19 16,-1 4-35-16,0 3-92 0,0 1-135 15,1 2-140-15,-1-1-130 0,2 1-67 0,-2-2-10 16,-1-2 65-16,1-4 123 0</inkml:trace>
  <inkml:trace contextRef="#ctx0" brushRef="#br0" timeOffset="-206648.11">20419 1682 182 0,'-2'-4'308'0,"0"0"41"0,0 3-23 15,2-3-38-15,2 2-38 0,0-2-41 0,3 0-43 16,1 0-32-16,2 1-29 0,3-3-26 15,2 2-31-15,4-2-69 0,0 3-100 16,4-3-105-16,0 0-123 0,2 0-66 0,0 1-35 16,1-1 30-16,-1 0 77 0</inkml:trace>
  <inkml:trace contextRef="#ctx0" brushRef="#br0" timeOffset="-206209.6">21078 1532 262 0,'-9'2'329'15,"1"1"65"-15,-1 1-25 0,-1 2-31 0,-1-2-33 16,3-1-41-16,-1 1-54 0,3 0-59 16,2 0-47-16,2 0-41 0,2 0-31 15,0-1-32-15,4 3-20 0,0 0-21 0,5-1-19 16,-1 1-28-16,3 0-30 0,1 2-17 16,1-1-9-16,2 1-4 0,0-1 0 15,-3 3 17-15,3 1 25 0,-2-1 22 0,0 1 22 16,-1 3 19-16,-1-3 17 0,-3 2 11 15,1 3 7-15,-5-3 6 0,0 2 3 0,0 2 7 16,-4-1 4-16,0 1 9 0,0-2 2 16,-2 0 0-16,0-1 1 0,0 1-4 15,-2-2-5-15,0 0-6 0,-3 1-19 0,1-1-38 16,-5 0-58-16,1 1-76 0,-3-1-75 16,-2 0-38-16,-4 1-8 0,-2-1 27 0</inkml:trace>
  <inkml:trace contextRef="#ctx0" brushRef="#br0" timeOffset="-205200.82">17740 3791 38 0,'-2'0'217'0,"0"0"33"16,2 0 12-16,4 4 25 0,2 1 38 15,3 5 30-15,3 3 14 0,5 4-1 0,2 4-39 16,5 4-63-16,1 4-82 0,2 1-63 16,3 5-41-16,2-1-31 0,2 0-17 15,0 2-13-15,-1-1-7 0,3-3-16 0,0 0-30 16,0-3-89-16,-2 0-140 0,2-5-138 16,-4-1-125-16,-2-2-58 0,-3-4-8 0,-1-2 69 15,-3-3 129-15</inkml:trace>
  <inkml:trace contextRef="#ctx0" brushRef="#br0" timeOffset="-204875.69">18686 4132 60 0,'-2'2'328'0,"0"2"79"16,-3 3 86-16,3 5-23 0,-2 3-39 15,2 8-52-15,0 3-67 0,2 7-69 0,0 3-81 16,0 6-57-16,0 4-44 0,2 1-26 15,2 3-14-15,0-1-23 0,1 3-44 16,-1-3-101-16,2 3-135 0,3-5-145 16,-3-1-111-16,0-2-45 0,1-6 8 0,-1-4 81 15,1-5 128-15</inkml:trace>
  <inkml:trace contextRef="#ctx0" brushRef="#br0" timeOffset="-204697.43">19042 4410 119 0,'6'-30'423'0,"-4"7"100"16,0 4 57-16,0 3-42 0,-2 9-82 15,2 5-99-15,0 10-123 0,1 5-96 0,1 10-54 16,0 5-35-16,0 5-22 0,3 5-27 16,-1 2-54-16,0 2-100 0,1 2-135 0,-1-1-145 15,0-1-108-15,1 0-45 0,-3-2 17 16,-2-2 83-16,-4-2 122 0</inkml:trace>
  <inkml:trace contextRef="#ctx0" brushRef="#br0" timeOffset="-204509.89">18713 4721 241 0,'-6'-12'284'0,"2"3"37"16,2-1-34-16,4 1-30 0,2 1-29 15,5 0-18-15,1 3-21 0,5-3-27 0,4 2-39 16,0 1-60-16,4-1-112 0,3 0-131 16,-1 0-143-16,3-1-78 0,-3-3-41 15,-2 1-1-15,-1-1 68 0</inkml:trace>
  <inkml:trace contextRef="#ctx0" brushRef="#br0" timeOffset="-203620.33">13502 1981 35 0,'-2'-6'197'0,"2"3"7"0,0 1-18 16,2 0-2-16,2 2 24 0,5 2 40 0,4 3 47 15,4 5 36-15,2 5 14 0,6 4-21 16,3 4-53-16,5 6-68 0,3 1-66 0,5 5-55 15,1-1-34-15,4 4-17 0,1-2-11 16,2 2-7-16,-1-2-2 0,1 1-18 16,-2-5-53-16,-3 0-98 0,-4-3-112 0,1 0-116 15,-5-5-118-15,-3-1-49 0,-3-4 19 16,-5 0 76-16,-3-4 104 0</inkml:trace>
  <inkml:trace contextRef="#ctx0" brushRef="#br0" timeOffset="-199774.95">12884 1242 125 0,'-6'-2'144'0,"-3"0"-14"16,3 0-7-16,-2 2-6 0,1 0-5 0,-1 0-6 15,1 0-6-15,-1 2-14 0,2 0-5 16,-1 2-7-16,-1 0-1 0,1 3 2 0,-1 1 4 16,-1 3 7-16,-1 5-1 0,1 1 4 15,-1 4 2-15,-1 4 9 0,1 3 7 16,-1 5 19-16,3 3 17 0,-1 4 13 0,1 4 5 16,3 1-13-16,3 5-12 0,2 1-26 15,2 3-27-15,5-1-24 0,3-2-21 16,5 1-12-16,4-5-10 0,2-3-8 15,5-4 0-15,3-6-1 0,1-3 0 0,2-4 2 16,2-6 1-16,0-6 4 0,-1-4 0 16,1-5 0-16,0-6 7 0,-2-6-5 0,0-3 0 15,-1-8 0-15,-3-4 3 0,-1-6 6 16,-3-5-5-16,-5-5 1 0,-2-3 3 16,-2-2-4-16,-7-3-5 0,-2-3-7 0,-6-1 0 15,-6-1-4-15,-2 1-3 0,-7-1-1 16,-6 2-17-16,-5 3-48 0,-4 1-100 0,-1 4-115 15,-5 4-112-15,0 3-112 0,-4 5-54 16,-3 5 9-16,3 6 78 0,-2 3 106 16</inkml:trace>
  <inkml:trace contextRef="#ctx0" brushRef="#br0" timeOffset="-199305.4">11803 1242 50 0,'0'-6'259'0,"0"3"59"15,-3-1 16-15,3 0-7 0,0 4 9 16,0 2 11-16,3 4-15 0,-1 5-31 16,2 8-34-16,2 8-44 0,1 9-59 0,1 10-57 15,3 7-38-15,-1 6-29 0,3 6-16 16,0 1-7-16,-1 5-8 0,3-2-12 16,2 1-20-16,-2-1-50 0,2-5-97 15,-2-1-124-15,2-2-114 0,0-7-114 0,-1-3-43 16,-1-7 15-16,0-6 79 0,0-8 111 15</inkml:trace>
  <inkml:trace contextRef="#ctx0" brushRef="#br0" timeOffset="-199087.63">12389 1490 203 0,'2'-23'427'0,"-4"6"78"0,0 5 54 0,2 5-71 15,-2 7-89-15,2 3-94 0,2 7-93 16,0 7-73-16,2 4-49 0,2 6-33 16,1 5-25-16,-1 4-34 0,0 2-68 0,1 4-115 15,1 2-119-15,-1 2-124 0,-1-2-102 16,0-2-35-16,-1 0 29 0,-5-2 93 0,2-2 109 16</inkml:trace>
  <inkml:trace contextRef="#ctx0" brushRef="#br0" timeOffset="-198900.71">12103 1955 119 0,'-19'-14'256'0,"2"3"35"16,4-1-34-16,1 5-39 0,3-1-20 0,5 0-4 16,2 3-5-16,2-3 8 0,6 2 12 15,3 1 0-15,3-1-24 0,3 0-31 0,4 1-36 16,2-1-38-16,3 0-31 0,1 0-23 15,3 1-62-15,-1-1-112 0,1 0-121 16,1 1-142-16,-1-1-76 0,-3-2-37 0,1 1 31 16,-5-1 92-16</inkml:trace>
  <inkml:trace contextRef="#ctx0" brushRef="#br0" timeOffset="-197580.29">13959 4595 45 0,'0'0'136'0,"0"2"-18"0,0-2-20 16,0 0-12-16,0 0-10 0,3 0-2 15,1-2 2-15,0-2 16 0,4 0 21 0,1-3 20 16,4-1 18-16,1-3 20 0,6-5 21 16,3 1 25-16,2-6 20 0,3 0 11 0,3-4 2 15,3-3-15-15,2-1-26 0,0-3-39 16,2-2-43-16,0-3-37 0,3-1-28 15,-1 2-18-15,0-2-17 0,0 4-9 16,1-1-4-16,-3 3-5 0,-2 2-9 0,0 1 3 16,-5 4 2-16,-1 2-5 0,-2 2 2 15,-3 4-2-15,-6 4-4 0,-2 0-20 0,-2 3-35 16,-3 1-64-16,-3 1-99 0,1 0-109 16,-1 3-113-16,-3 1-82 0,-1 0-19 0,-5 2 39 15,0 2 82-15</inkml:trace>
  <inkml:trace contextRef="#ctx0" brushRef="#br0" timeOffset="-195886.25">13610 4989 30 0,'2'-7'136'16,"-2"-1"-18"-16,2-2-16 0,-2 1-12 15,3-1-11-15,-3-1-12 0,0 0-7 16,0-1 4-16,0 1 6 0,-3 1 13 0,-1 1 17 15,0-1 23-15,0 2 16 0,-5 3 14 16,1-1 6-16,-5 2 3 0,0 4-2 16,-4 4-4-16,-2 4-2 0,-2 3 0 15,0 8 0-15,0 6 4 0,0 5-4 0,0 7-9 16,2 4-12-16,2 5-16 0,4 4-17 16,2 1-26-16,7 1-17 0,2-1-8 15,6-3-14-15,7-3-12 0,1-3-6 0,8-4-4 16,3-3-4-16,4-7-3 0,3-1-1 15,2-6-3-15,-1-4-16 0,3-6-40 16,0-5-113-16,2-4-143 0,-2-6-146 16,0-5-100-16,-4-6-41 0,-1-5 10 0,-3-4 97 15,-1-3 134-15</inkml:trace>
  <inkml:trace contextRef="#ctx0" brushRef="#br0" timeOffset="-195680.58">14095 4803 13 0,'4'-12'316'0,"-2"6"87"0,0 8 95 16,0 8-6-16,3 7-38 0,-1 12-60 15,0 7-71-15,3 8-79 0,1 7-91 16,0 8-62-16,1 2-42 0,2 4-29 0,-1 0-56 16,3-3-121-16,-1 1-145 0,1-4-163 15,2-3-89-15,0-3-40 0,0-5 18 16,-3-5 99-16</inkml:trace>
  <inkml:trace contextRef="#ctx0" brushRef="#br0" timeOffset="-192682.1">16040 1417 175 0,'-8'2'245'15,"-1"2"18"-15,1 2-64 0,-1 3-53 0,3 5-43 16,0 7-27-16,-1 5-25 0,3 9-17 16,2 5-10-16,2 5-5 0,0 5-5 15,2 1-10-15,2 3-29 0,0 1-39 0,5 0-51 16,-1 0-66-16,1 1-56 0,1-1-26 15,1 0 10-15</inkml:trace>
  <inkml:trace contextRef="#ctx0" brushRef="#br0" timeOffset="-192585.88">16114 2646 70 0,'-4'13'34'0,"2"1"-47"0,0-1-42 0</inkml:trace>
  <inkml:trace contextRef="#ctx0" brushRef="#br0" timeOffset="-192349.47">16112 3730 28 0,'-4'27'15'0,"2"-1"-37"16</inkml:trace>
  <inkml:trace contextRef="#ctx0" brushRef="#br0" timeOffset="-192212.27">16165 4374 36 0,'2'28'20'0,"0"-1"-11"0,0 0-24 16,0-2-21-16</inkml:trace>
  <inkml:trace contextRef="#ctx0" brushRef="#br0" timeOffset="-191214.27">19719 907 29 0,'-9'0'126'0,"1"0"-3"0,-1 0-6 16,1 0-6-16,0 2-7 0,1-2-12 15,-1 2-12-15,1-2-8 0,-1 1-8 0,-1 1-2 16,1 2-3-16,-3 0 1 0,3 0 3 16,-3 2-1-16,1 1-3 0,-3 1-5 0,0 3-1 15,1 3-1-15,-3 3 4 0,-2 2 7 16,0 2 10-16,-2 5 15 0,-2 3 17 0,2 5 17 16,-2 4 20-16,-3 4 16 0,3 4 13 15,0 2 2-15,2 1-11 0,0 4-18 0,2 3-26 16,2 1-32-16,4 4-24 0,5 2-21 15,2 1-14-15,4-1-10 0,4 2-5 16,7-2-4-16,1-2-6 0,7-2 1 0,5-2-2 16,5-4-6-16,3-1 3 0,4-4 2 15,4-7-1-15,3-1-5 0,1-5 3 0,3-7 4 16,-1-3-3-16,3-6-2 0,0-6 4 16,-1-5-2-16,1-4-1 0,-2-8 3 15,1-4 1-15,-1-7 2 0,-3-4-1 0,-1-4 3 16,-1-5 2-16,-4-7-3 0,-2-5-2 15,-4-3 0-15,-3-5-2 0,-1-5 1 0,-5-6-1 16,-4-2 4-16,-6-4 3 0,-2-2-3 16,-7-1 3-16,-4-1-1 0,-4 0-3 0,-5 5-3 15,-4 1-3-15,-4 4 3 0,-2 2-10 16,-4 5-43-16,-4 6-90 0,-5 5-108 16,0 6-110-16,-4 7-116 0,0 5-61 0,-2 6 8 15,0 7 72-15,-2 6 97 0</inkml:trace>
  <inkml:trace contextRef="#ctx0" brushRef="#br0" timeOffset="-190368.97">18974 3658 144 0,'-11'-2'189'15,"1"0"-27"-15,-3 2-26 0,0 0-13 16,-2 0-7-16,3 0 0 0,-3 2-4 0,-2 2-5 16,2-1-6-16,-2 3-7 0,-2 2-6 15,2 1-3-15,-2 5 7 0,2-1 7 16,-2 4 6-16,0 4 2 0,-2 2 5 0,2 2 7 15,-2 5 6-15,0 4 7 0,-1 4 2 16,1 4 2-16,0 4-7 0,2 6-12 16,0 1-21-16,2 2-22 0,4 4-16 0,1 2-15 15,3 0-7-15,5 2-4 0,2 2-4 16,6-2-1-16,2 1-8 0,7-1-3 16,6-2-4-16,4 0-7 0,5-4-1 0,6-3-6 15,6-3 2-15,5-5 0 0,3-6 0 16,7-6 3-16,5-5 0 0,1-7 0 15,2-6-2-15,1-9-1 0,2-7-1 0,-1-5-2 16,1-7 1-16,-1-7 0 0,-3-6-1 16,-3-7-1-16,-4-4 0 0,-4-6 2 15,-7-6 3-15,-3-1 0 0,-6-6 3 0,-7-3 1 16,-5-5 2-16,-6-1-5 0,-4-5 0 16,-9-1 1-16,-4-3 4 0,-6 1 9 15,-7 1 3-15,-4 1 6 0,-6 3 4 0,-7 4 3 16,-1 4-8-16,-5 6-7 0,-5 2-4 15,-1 7-4-15,-2 4-6 0,-3 5 0 16,-2 7 0-16,1 3-7 0,-1 6-9 0,-2 4-29 16,2 3-67-16,3 5-106 0,4 1-116 15,1 2-107-15,5 2-102 0,5 2-31 0,3-2 35 16,3 1 88-16,3-1 107 0</inkml:trace>
  <inkml:trace contextRef="#ctx0" brushRef="#br0" timeOffset="-184097.35">22545 897 63 0,'-7'0'190'0,"1"-2"-7"0,0 2-22 16,1 0-11-16,3 0-5 0,0 4 9 15,0 4 10-15,2 5 8 0,2 8 11 0,2 6-3 0,1 7-9 16,1 6-27-16,0 6-30 0,5 1-30 16,-1 5-23-16,1-1-19 0,0 1-16 15,1 1-10-15,1 0-30 0,0-1-58 0,-1-1-67 16,-1-1-77-16,2-3-83 0,-3-1-83 16,1-6-22-16,-1-4 31 0,1-3 52 15</inkml:trace>
  <inkml:trace contextRef="#ctx0" brushRef="#br0" timeOffset="-183878.72">23010 1076 154 0,'-4'-9'262'15,"0"5"40"-15,-3 6-29 0,1 9-33 0,2 6-28 16,0 6-29-16,-1 8-30 0,3 5-35 15,0 2-31-15,2 6-33 0,2 0-60 16,3 3-79-16,1 1-79 0,2 0-87 0,1-3-82 16,-1 1-40-16,-1 0 13 0,-1-4 51 15</inkml:trace>
  <inkml:trace contextRef="#ctx0" brushRef="#br0" timeOffset="-183698.58">22722 1594 134 0,'-17'-19'289'0,"1"2"51"0,1 2-31 16,2 2-38-16,5 3-36 0,3 1-38 0,5-1-51 15,7 3-44-15,1 1-21 0,7 0-17 16,2 0-39-16,6 1-86 0,3-3-109 16,1 0-121-16,3 1-77 0,1-3-39 0,-1-1-1 15,0-1 55-15</inkml:trace>
  <inkml:trace contextRef="#ctx0" brushRef="#br0" timeOffset="-183221.67">23070 682 180 0,'-30'-8'250'0,"-4"5"39"15,0-1-18-15,-2 4 10 0,-2 2 28 16,0 1 15-16,0 3-1 0,-2 2-25 16,-1 5-44-16,1 2-55 0,2 6-67 0,0 2-46 15,0 6-29-15,4 1-19 0,0 6-11 0,5 4-8 16,3 6-1-16,5 2-2 0,4 5-3 16,4 6-1-16,5 2 1 0,4 6-2 15,4 3-4-15,6 5-1 0,3 1-2 0,5 2-1 16,5-2-3-16,5-2-1 0,3-3 1 15,5-6 0-15,2-6-1 0,2-6 3 16,4-7 2-16,0-6-4 0,5-10 0 0,-1-5 7 16,5-8 0-16,-1-7-4 0,1-6-1 15,2-10 1-15,0-6-2 0,0-7-4 0,-1-7 0 16,-1-9 3-16,-2-5 2 0,-3-7-3 16,-2-5 2-16,-6-5-3 0,-4-6-2 15,-6-2-3-15,-7-5 1 0,-7-2 4 0,-7-3-1 16,-5 1 1-16,-7-2 0 0,-8 2 1 15,-6-1 2-15,-4 5-2 0,-7 1-3 0,-6 4 1 16,-7 6 3-16,-1 6 1 0,-5 7-5 0,-4 6-12 16,-2 6-31-16,-4 7-69 0,-1 8-98 15,1 4-96-15,-1 7-97 0,3 3-93 16,2 1-27-16,6 2 38 0,2 0 76 0,7 0 91 16</inkml:trace>
  <inkml:trace contextRef="#ctx0" brushRef="#br0" timeOffset="-181723.97">12901 817 96 0,'-8'2'100'0,"-1"0"-3"0,1 0-4 16,-3 0-3-16,1 2-5 0,-1-1-4 0,-2 1-9 16,3 2-9-16,-3 2-9 0,2-1-3 15,-1 1 0-15,-1 1 3 0,0 3 2 0,1 1 1 16,-1 2 4-16,0 4 1 0,0 2 3 15,1 6 4-15,-1 2 2 0,-2 7 7 0,3 4 5 16,-3 7 7-16,2 5 4 0,0 3-1 16,3 4-2-16,1 4-4 0,1 2-7 15,4 3-8-15,1 5-13 0,6-1-10 0,1 3-9 16,2 1-9-16,5 0-9 0,4-2-6 16,2 0 0-16,4 1 0 0,4-5 4 15,3-3 7-15,3-4 4 0,5-6 2 0,2-4 1 16,3-5 3-16,-1-6 1 0,2-6-5 15,3-7 3-15,-3-7-4 0,2-4 2 0,1-7-4 16,-1-7-2-16,1-6 1 0,-3-6-5 16,3-5 1-16,-3-4-3 0,-2-8 0 0,0-3 0 15,1-7-2-15,-3-5-4 0,-2-2-2 16,0-5 2-16,-5-3 3 0,-3-5 2 16,-3-4 6-16,-6-4 9 0,-4-4 5 15,-4 1 6-15,-5-3-1 0,-6-1-4 0,-4 1-2 16,-5 2-5-16,-3 1-5 0,-7 3-3 15,-5 2-3-15,-3 4-2 0,-5 1-7 0,-2 7 1 16,-2 1-5-16,-2 6-4 0,-2 2-6 16,-2 6 1-16,-1 2 0 0,-3 5-19 0,-1 2-37 15,1 4-90-15,-3 4-119 0,0 6-119 16,5 3-131-16,-1 6-57 0,7 2-2 16,2 6 71-16,2 3 108 0</inkml:trace>
  <inkml:trace contextRef="#ctx0" brushRef="#br0" timeOffset="-180805.18">13411 4202 47 0,'-2'-1'144'16,"-2"1"-2"-16,-2 1-1 0,-1 1 6 15,1 0-1-15,-3 4-6 0,-1 0-2 0,-3 3-2 16,0 3-4-16,1 3-3 0,-3 2-2 16,0 2 5-16,-2 4 1 0,0 4 8 0,0 1 11 15,-2 6 3-15,0 5 6 0,-2 2 2 16,2 5-7-16,-2 6-13 0,2 3-17 0,2 6-20 16,0 4-16-16,2 3-24 0,2 6-9 15,5 6-11-15,1 4-10 0,5 2-6 16,4 0-1-16,5-2-1 0,3-1-6 15,7-1-2-15,2-4 3 0,7-1-2 0,3-7-7 16,5-3-1-16,7-4-1 0,3-8-6 16,5-4-3-16,4-7-2 0,2-8-1 15,4-3 0-15,2-9 2 0,3-6 3 16,1-9-2-16,1-5-3 0,0-6 1 0,-3-9-2 16,1-7-2-16,-3-4 2 0,-2-11 0 15,-4-3 0-15,-4-8-2 0,-2-7 4 16,-7-4-1-16,-2-8-2 0,-6-8 1 15,-4-3 1-15,-5-4 3 0,-6-2-4 0,-6-4-2 16,-5 0 1-16,-3 2 4 0,-7 0 0 16,-7 2-2-16,-4 2 3 0,-6 4 1 15,-4 0 3-15,-7 3-5 0,-6 4 0 0,-2 5-2 16,-6 1 0-16,-3 5 0 0,-1 5-1 16,-3 3-2-16,-4 6-6 0,0 6-7 0,-2 6-29 15,-1 5-69-15,-1 6-115 0,0 6-118 16,2 5-112-16,0 2-93 0,4 4-27 0,2 0 42 15,2 1 99-15,7 1 110 0</inkml:trace>
  <inkml:trace contextRef="#ctx0" brushRef="#br0" timeOffset="-170855.05">13282 6637 21 0,'0'-2'53'0,"2"0"6"16,-2 0 1-16,2 2 6 0,-2-2-2 15,2 2 8-15,1 2 6 0,-1 4 2 0,2 5 4 16,2 5-4-16,1 7-3 0,-1 5-15 15,2 6-14-15,3 5-14 0,0 1-15 16,-1 0-6-16,3 1-6 0,0 1-3 16,-1 0-15-16,1-2-27 0,0-2-37 0,-3-1-50 15,3-3-54-15,-2-4-26 0,-1-3-3 16</inkml:trace>
  <inkml:trace contextRef="#ctx0" brushRef="#br0" timeOffset="-170636.62">13710 6599 98 0,'-2'-12'265'16,"-1"9"16"-16,-1 5-2 0,0 7-87 15,2 4-69-15,2 8-50 0,0 4-29 16,2 4-17-16,2 1-12 0,3 5-31 15,1-1-44-15,0 0-58 0,3 0-68 0,0-1-57 16,-1-1-29-16,-1-3 7 0,-1-1 31 16</inkml:trace>
  <inkml:trace contextRef="#ctx0" brushRef="#br0" timeOffset="-170478.7">13559 6948 71 0,'-12'-14'226'0,"-1"3"25"0,2 1-38 16,3 1-54-16,2 1-40 0,1-1-32 0,5 1-33 16,0-2-22-16,5 1-11 0,3-1-7 15,1-1-20-15,3-2-48 0,3-1-76 16,2 1-73-16,0-2-38 0,-2-1-22 16,0-1 6-16</inkml:trace>
  <inkml:trace contextRef="#ctx0" brushRef="#br0" timeOffset="-169921.26">13348 6233 127 0,'-24'-2'210'0,"-1"4"23"0,2 0-54 15,-3 2-17-15,3 2 4 0,0 1 9 0,-1 3 8 16,1 1 2-16,0 4-6 0,2 4-22 16,0 4-26-16,2 8-20 0,2 5-22 15,4 8-13-15,0 3-3 0,5 7-3 16,4 3 0-16,-1 4-2 0,7 2-3 0,3 3-5 15,3 5-11-15,5-1-6 0,4 3-5 16,2-1-9-16,6-1-6 0,3-5-10 16,6-1-6-16,2-4-4 0,4-4-9 0,2-5 4 15,5-7 2-15,3-5 3 0,1-7 3 16,2-8-2-16,2-6 4 0,2-8-4 0,-2-7-2 16,3-8 0-16,-3-6 1 15,0-5 2-15,-2-8-2 0,-3-3-1 0,-1-7 1 16,-2-5-1-16,-7-4 2 0,-4-3-1 15,-4-5 1-15,-7-3 4 0,-8-4 9 0,-7-2 13 16,-7-2 6-16,-10-4 9 0,-5-4 5 16,-10 1-1-16,-7-3-10 0,-5 1-7 15,-4-1-13-15,-5 4-5 0,-1 5-7 16,-5 4-1-16,-2 5 5 0,1 7-10 0,-5 8-19 16,0 6-60-16,0 5-93 0,2 6-107 15,0 6-109-15,6 4-116 0,3 3-42 16,1 2 26-16,5 2 75 0,2-1 95 15</inkml:trace>
  <inkml:trace contextRef="#ctx0" brushRef="#br0" timeOffset="-162993.8">15693 695 78 0,'-8'-5'98'0,"1"-1"6"16,3 2 8-16,-2-2 0 0,1 3 0 0,1 1-7 16,2 0-11-16,0 2 0 0,0 2 10 15,2 5 24-15,2 9 33 0,-2 4 30 0,2 9 25 16,-2 7 4-16,2 8-13 0,-2 4-27 15,2 5-37-15,-2 4-33 0,2 2-32 0,3 2-24 16,-1 2-17-16,0 0-13 0,2 0-29 16,1-2-65-16,-1 0-78 0,0-4-81 15,3-2-84-15,-1-3-89 0,-1-7-46 0,-1-5 24 16,0-5 58-16,1-9 72 0</inkml:trace>
  <inkml:trace contextRef="#ctx0" brushRef="#br0" timeOffset="-162677.04">15566 939 4 0,'-4'-4'178'0,"-3"1"15"0,3 1-50 16,2-2-28-16,2 2-14 0,2-2 2 0,5 2 10 16,1-2 20-16,3 1 23 0,3-1 12 15,5-2-3-15,3 2-19 0,1-1-24 16,7-1-32-16,1 0-29 0,3-2-22 0,2 3-18 16,2-3-38-16,0 2-60 0,0 1-71 0,-2 1-73 15,2 0-87-15,-6 2-52 0,0 0 0 16,-4 2 40-16</inkml:trace>
  <inkml:trace contextRef="#ctx0" brushRef="#br0" timeOffset="-162445.77">15737 1320 1 0,'-4'4'284'0,"-2"-2"38"16,-1-2 28-16,1 0-40 0,4-2-88 16,0-2-74-16,4-2-41 0,4-1-31 15,3-3-26-15,1 1-10 0,5-3-10 0,2 3-42 16,4-1-81-16,1 3-89 0,-1-1-100 16,0 0-60-16,2 5-29 0,-2-1 20 0,-2 0 62 15</inkml:trace>
  <inkml:trace contextRef="#ctx0" brushRef="#br0" timeOffset="-162229.59">15720 1661 289 0,'-6'13'415'0,"-2"-1"45"0,1-3 26 16,3-1-110-16,4-4-107 0,4-4-69 0,5-2-48 15,3-6-30-15,5-1-16 0,5-3-15 16,3-1-19-16,5-2-18 0,1-2-59 16,5 0-99-16,0-3-120 0,5 0-116 0,-3-1-119 15,2-2-68-15,0-2 2 0,-2 0 67 16,-2 0 101-16</inkml:trace>
  <inkml:trace contextRef="#ctx0" brushRef="#br0" timeOffset="-161575.33">15729 385 93 0,'-32'7'115'0,"-2"1"4"0,3 0-6 15,-3 3-10-15,0 1-12 0,-2 5-10 16,0 2-4-16,0 5-3 0,0 5 4 15,0 3 11-15,2 5 12 0,-2 3 12 0,2 3 6 16,0 5 7-16,0 5 4 0,3 3 5 0,-1 5 10 16,2 3 12-16,3 5 15 0,1 0 8 15,3 3 0-15,2 0-11 0,4 5-17 16,4-1-27-16,7 4-29 0,4 0-27 0,4 2-16 16,9 0-13-16,6 0-9 0,6-2-10 15,6 1-1-15,12-2-1 0,5-3-4 0,11-4-2 16,9-5-6-16,8-8 5 0,4-8-1 15,7-7-5-15,6-12-1 0,2-7 1 0,7-9 6 16,1-11-1-16,3-9-4 0,2-7 2 16,0-8 1-16,2-10-4 0,0-5-5 15,-5-10-2-15,-1-5 1 0,-7-7-3 0,-6-4-3 16,-6-9 6-16,-9-3 4 0,-7-7-5 16,-9-2-1-16,-10-5 0 0,-10-4 6 0,-8-1 0 15,-9-3-4-15,-10-1 6 0,-9-2 1 16,-9 2 2-16,-9-2-3 0,-12 1-5 15,-8 3 0-15,-11 4-2 0,-8 3-4 0,-10 6 2 16,-7 7-2-16,-6 5 2 0,-5 7-3 0,-4 8 6 16,-2 5 0-16,3 8-6 0,1 6-10 15,2 5-31-15,5 6-65 0,4 6-106 0,8 4-106 16,5 1-110-16,8 5-93 0,9-1-24 16,5 2 39-16,8 1 88 0,5 1 98 15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4-21T01:51:04.55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12639 5008 5 0,'-2'-2'84'0,"-1"2"3"16,-1-2 3-16,2 2-2 0,-2-1-1 15,0 1 2-15,-1-2-2 0,1 2-3 16,0-2-2-16,0 2-5 0,-1-2-5 16,1 2-6-16,0-2-6 0,-2 2-6 0,1-2-5 15,-1 2-1-15,-2-2 0 0,-1 2 0 16,1-2 0-16,-3 2-1 0,0 0 1 16,-1 0-3-16,-3 2-4 0,0 0 0 0,0 0 0 15,-2 2 2-15,-2 1 3 0,0 1 0 16,0 2 1-16,-4 1-4 0,2 3-5 15,-5 3-4-15,1 0-1 0,0 4-3 16,-5 4 0-16,0 2-4 0,1 3 4 0,-3 5 8 16,0 1 14-16,0 4 16 0,1 0 14 15,-1 2 10-15,2 2 3 0,3-2-7 16,-1 2-14-16,5 0-19 0,0 0-16 16,4 0-8-16,2 0-7 0,4 0-5 0,0 0-3 15,5 1 3-15,4 3 0 0,1 2 1 16,3-1 2-16,5 1 1 0,1 2-2 15,5 1-2-15,1-1-1 0,5 1-4 0,4 2-5 16,5-1 3-16,3 1-3 0,5-1 1 16,4-3-2-16,3 1-3 0,5-5 2 15,3-1-3-15,4-4 3 0,4-2-1 16,4-2 2-16,3-3 2 0,6-5-3 0,2-3 0 16,2-2-2-16,2-2 4 0,2-4 0 15,1-4 0-15,1-1 6 0,3-6 2 16,-1-5 6-16,3-2-2 0,-1-7 3 0,1-3 1 15,2-5-4-15,0-3-4 0,-1-6-6 16,1-5-4-16,0-4-7 0,-2-4 0 16,-1-4 0-16,-3-2 0 0,-3-2-3 0,-2-1 3 15,-4-1 7-15,-4-2-3 0,-7 3 2 16,-3-3 1-16,-6 3-4 0,-5-1 4 16,-5 2-3-16,-4-1 2 0,-6 1 2 15,-6 2 4-15,-5-2 3 0,-4 3 0 0,-7-3 3 16,-5 0-1-16,-5 0-3 0,-5-1-1 15,-5-1-1-15,-7-1-2 0,-4-1 0 16,-5-1-3-16,-6-1 0 0,-6 1 0 16,-6 1 0-16,-5 3-3 0,-8 3 0 0,-4 2 2 15,-5 2-1-15,-6 6 0 0,-2 1-6 16,-6 5 1-16,-3 3 2 0,-2 4 1 0,-1 4 1 16,-1 2-1-16,-2 5-8 0,2 2-13 15,2 3-32-15,1 1-74 0,3 2-113 16,3 2-122-16,6-2-135 0,6 0-66 15,5-2-11-15,4-1 47 0,2-5 103 16</inkml:trace>
  <inkml:trace contextRef="#ctx0" brushRef="#br0" timeOffset="4489.37">19495 4580 33 0,'2'0'104'0,"-2"0"7"0,0 0 3 16,0 0-4-16,-2 0-8 0,2 0-15 0,-3 0-18 15,1 0-13-15,0 0-9 0,-2 0-12 16,0-2-5-16,-3 2-5 0,1-2-3 16,-2 2-1-16,-3-2-5 0,0 2 0 0,-1 0 0 15,-3 2 2-15,-2-2 0 0,-2 4 3 16,-2-2 0-16,-3 1-2 0,-1 3-1 0,-3 0-3 16,-1 1 1-16,-3 1-1 0,0 0 0 15,-4 1 2-15,0 1 1 0,-2 1 1 16,0 1 2-16,-2-1 2 0,0 0 2 0,0 5 2 15,-3-1 3-15,1 0 2 0,0 2 2 16,-1 2 0-16,-1 0-1 0,-1 0-1 16,1 2-1-16,-3 2-4 0,3 0 0 0,-3 0 1 15,1 2 2-15,-1 1 4 0,3 1 4 16,-1 2 6-16,1 1 6 0,4 1 4 16,-1 1 3-16,3 0-1 0,2 5-1 15,0-1-3-15,5 2-5 0,-1 0-7 0,4 2-6 16,3 2-7-16,2 0-3 0,1 0-4 15,3 0-3-15,2 1-2 0,3 1 0 16,1 0 0-16,2 0-2 0,3 0 0 16,2 1 1-16,1 1 3 0,3 0 3 0,4 1 3 15,0 1 4-15,3 0 0 0,1-3 2 16,2 3 3-16,3-2 1 0,2-1 3 16,-1 3 3-16,5-2 6 0,0 1 4 0,4 1-1 15,1 0-1-15,3-1-4 0,3 1-1 16,1-4-4-16,3 0-5 0,4-3-2 15,4 0-1-15,0-3-1 0,5-2-2 16,-1-2-1-16,3-2 1 0,2 1-1 0,-1-5-4 16,3 1-4-16,2-2 0 0,0-3-2 15,4-1-3-15,0 0-3 0,5-2 3 16,1-2 1-16,3 0-2 0,1-2-2 16,3-1-1-16,4 1-2 0,5-2-1 0,-1-2 1 15,4-1-4-15,3-1 0 0,0-1-2 16,-1-3 4-16,1 1-1 0,2-2-3 0,2-3 9 15,0-1 3-15,0 0 3 16,2-2 1-16,4 0-2 0,0-4 3 0,3 1-6 16,3-1-5-16,1-2-4 0,-1-1-4 15,1-1 2-15,0 0-1 0,-3 1 0 16,0-3 1-16,-1-1 3 0,-3-1 1 0,0-1-2 16,1 0 1-16,-3-3-3 0,2 1-1 15,-2-2-1-15,2 0 1 0,-2 0-2 16,1 0-2-16,-3-3 3 0,-2 1 1 0,-3-2-1 15,-1 2 1-15,-2-2-1 0,-3 1 3 16,0-3-2-16,-1 2 0 0,-3-2 2 16,0 0 0-16,-2 0 1 0,0-2 0 0,0-1-1 15,-2-1-1-15,0 0-1 0,0-1-1 16,-2-1 3-16,-2 1-2 0,0-1 0 16,-3-1 0-16,-1-1 2 0,-3 1-2 15,-2 1-1-15,-1-1 0 0,-6 1 4 0,-1-1 2 16,-2 1-1-16,-3-2-1 0,-1 3 0 15,-1-1 0-15,-1 1-3 0,-3-1-4 16,0 1 1-16,0-1 5 0,3 0-2 0,-1 1-1 16,0-3 2-16,3 3 0 0,1-3-3 15,3 1-1-15,-2-1-1 0,1 1 3 16,-1-3-3-16,-1 3 7 0,1-2 1 0,-5-1 0 16,-1-1-2-16,-5 2 2 0,-5-3-3 15,-1 3-1-15,-7-2-2 0,-2 1-1 16,-6-1 1-16,-2 2 0 0,-3-1 3 15,-3 3-4-15,-3-3 2 0,-2 3 3 0,-2-1-1 16,0 1-1-16,-2-1-1 0,-2 3 1 16,-3-1-2-16,1 1-2 0,-2-1 3 15,-3 2-1-15,-2-1 3 0,1 1 2 16,-5-1-2-16,0 1-2 0,-2-2-4 0,-2 3 4 16,-3-1 1-16,1 0 0 0,-4 1 1 15,-1 1 5-15,-2-2 1 0,1 2 0 0,-3 1-2 16,-2 1 0-16,-2 0-1 0,0 0 2 15,-2 0 1-15,-2 2 2 0,2 0-2 16,-2 0 3-16,-3 0 0 0,3 2-1 0,-2 0-3 16,-3 0-6-16,3 2 4 0,-5-2-2 15,1 2-2-15,-1 0-1 0,-4 0 1 0,-2 0 1 16,-4 1 0-16,0 1-1 0,-4 0 0 16,-3 1 3-16,-1 1 1 0,-3 2 1 15,0-1-5-15,-2 1 1 0,-2-1 1 0,0 3-2 16,-2-1-1-16,0 1 0 0,0 1 3 0,0-1-2 15,-2 1-2-15,-2 0 3 0,-1 3 1 16,-3-3-3-16,-1 2 1 0,-4 1 5 16,1-1 2-16,-5 2-5 0,0 2-2 0,-3-2 5 15,-3 3-3-15,-2 1-1 0,-1-2 2 16,-2 2 2-16,1 0 1 0,-3 2-4 16,-2-1-1-16,0 1 1 0,1 0 0 15,-1 0 1-15,2 2 4 0,-2 0-3 0,3 0 0 16,1 1-4-16,0 1 3 0,1 0-3 15,1 1-3-15,-1 1 3 0,-1 1 1 0,-4 3 2 16,0 1-6-16,-4 1 1 0,2 1 1 16,-2 2-2-16,2 2 1 0,0-2 2 15,3 2 8-15,3 0-3 0,2-2-2 0,7 1 4 16,4-1 1-16,5 0-4 0,5-2-7 16,5-2-7-16,5 1-9 0,3-1-14 0,2-1-25 15,5-1-45-15,0 2-69 0,2-1-81 16,2 3-83-16,2 0-72 0,2 0-61 15,0 3-37-15,2 1 28 0,3 0 67 0,1-2 80 16</inkml:trace>
  <inkml:trace contextRef="#ctx0" brushRef="#br0" timeOffset="8399.07">4779 5833 69 0,'-2'-4'78'16,"0"2"-1"-16,0-1 0 0,0 1 0 15,0-2 1-15,0 2 5 0,-2 0-6 16,1 0 0-16,-1 0-1 0,0 0-5 0,0 0-1 16,-1 1-3-16,1-1 0 0,-2 0 1 15,2 0-2-15,-3 0-1 0,-1 2-6 16,-1-2-6-16,1 2-5 0,-1 0-9 0,-1 0-4 15,-3 2-6-15,0-2-2 0,1 2-3 16,-3 2-1-16,0-1-3 0,-2 1-2 0,0 2-2 16,0 0-2-16,-2 1 2 0,-2 1 2 15,0 0 8-15,0 1 2 0,0 2 3 0,-3 1 4 16,1 1 4-16,-2 1-1 0,1 1 5 16,-1 2 2-16,0 0 4 0,-3 2-3 15,3 0 3-15,-3 2-3 0,3 2-5 0,-3 2-2 16,1 1-5-16,-1 1 0 0,1 2-3 15,1-1-1-15,1 3 1 0,-1 1 6 0,3 1 1 16,0 1 6-16,0 2 1 0,1 0 5 16,1 2 2-16,2 0-3 0,2 2 1 15,0-1-7-15,0 1-4 0,5-2-5 0,-1 0-6 16,5-2-3-16,1 2-6 0,5-2-2 16,2 0-2-16,2 1-4 0,2-1-2 0,5 0-3 15,4 2 0-15,-1-2 1 0,5 2-2 16,4 1 0-16,3-1-1 0,1-2 3 15,5 2 2-15,1-2 2 0,3 0 9 0,4 0 6 16,5 1 7-16,1-1 1 0,3 0 2 16,4 0-2-16,4-1-6 0,4 1-2 0,4-2-3 15,5-2-4-15,4-1-3 0,2-1-3 16,2-1 1-16,3 0-3 0,1-5 0 16,3 1-1-16,1-4 3 0,3 0-3 0,2-4-1 15,2 0-1-15,4 0 0 0,3-1-1 16,3-3-2-16,3-2 3 0,0 1-1 15,2-5 2-15,1 1 1 0,4-2-3 16,-1 0 1-16,2-5 6 0,2 1-1 0,2-2 0 16,5 0 2-16,2-2 0 0,2-1-2 15,2 1-4-15,2-2 0 0,0 0-5 16,0-2-1-16,0-1 4 0,2-1-3 16,-1 1-3-16,1-1-1 0,0 0 2 0,0 3-1 15,-4-3 0-15,0 2-1 0,-4 1 1 16,0-3 0-16,-5 2 2 0,1-1-1 15,-3 1 2-15,-1-2 4 0,1 1-4 0,-2-3 2 16,3 1-3-16,-3-1-3 0,-2-1-3 16,-2-3-2-16,-4 1 7 0,-2 0-2 15,-3-3 1-15,-3-1 2 0,-5 0-2 16,-2 0 0-16,-6 0-5 0,-3 0 3 0,-3-1-3 16,-5 1 2-16,-5 0 1 0,-1 0 2 15,-4 0 2-15,-3 0-3 0,-4 0-1 16,0-1 0-16,-4 1 2 0,0-2 0 15,-4 0-2-15,0 0 2 0,-5-2 1 0,-2 0-2 16,-1-2-1-16,-5 1-4 0,-3-1 6 16,-1-2 0-16,-4 2 4 0,-5-2-2 15,-2 2 3-15,-4-1 3 0,-2 1-2 0,-7 0-1 16,-1 0-4-16,-3 0 0 0,-4 0 0 16,-4 0-2-16,-3 1-4 0,-3-1 3 15,-3 0-3-15,-2 0 3 0,-4-2 1 0,-4 2 0 16,0-1 0-16,-5-1 0 0,-4 0 0 15,-2-2 0-15,-1 1-1 0,-6-3 2 16,1 3-1-16,-4-3 0 0,-3 0 3 16,-4 1 2-16,-2-1 1 0,-4 1-2 0,-2 1 3 15,-7 0 2-15,-1 1-1 0,-3 1-1 16,-4 2 0-16,-5 0 0 0,-3 0 2 16,-5 2-2-16,-4 2 0 0,-4 2-1 15,-3 0 0-15,-1 0 0 0,-1 2-2 0,-3 1 0 16,-1 1 3-16,-2 0 5 0,-2-1-1 15,0 3 1-15,0-1 0 0,-4 3-3 16,0-3-2-16,0 3-7 0,-3-1 0 16,-1 1 0-16,2-1 0 0,-1 1 7 0,3-1 4 15,-2 3 6-15,2-3-1 0,0 3-1 16,-3 1 0-16,-1-2-6 0,-3 4-8 16,-1 1-3-16,-1 1 1 0,0 0 1 15,-1 4 1-15,-1 0 2 0,0 1 0 0,0 3 4 16,-2 2-1-16,1-1 1 0,-3 5-1 15,0-1-4-15,-3 3 4 0,1-1-3 0,0 2 4 16,2 2 0-16,0 0-3 0,2 1 3 16,3 3-2-16,1-2-1 0,-2 2-4 0,0 1-6 15,1 1 3-15,-1 0 1 0,4 2 2 16,1 2 0-16,1-3 3 0,5 3 4 16,2-2-1-16,4 0-6 0,3-1 0 0,3 1 1 15,5-2-3-15,0 0 1 0,4 0-5 16,2-1 1-16,2 1-7 0,4 0-19 0,3 2-15 15,6 0-23-15,2 0-30 0,6-1-86 16,5 3-116-16,4 2-105 0,4-3-108 16,8 1-66-16,3 0-12 0,6-3 63 15,2-3 110-15</inkml:trace>
  <inkml:trace contextRef="#ctx0" brushRef="#br0" timeOffset="34208.83">24473 6871 312 0,'-11'-3'525'0,"-6"-3"58"0,-4 2 28 15,-4-2-59-15,-1 2-174 0,-1 3-162 16,2-1-101-16,1 0-55 0,1 0-30 15,0 2-10-15,-1 2-7 0,3 0-3 0,-2 0-3 16,2 1-1-16,-3 3 0 0,1 0-4 16,0 0-1-16,-5 1-3 0,1 1 0 15,-3-1-1-15,-4 3 5 0,1-1 5 16,-6 3 4-16,1-1 7 0,-4 1 4 0,0 1 6 16,-3 2-2-16,1 1-3 0,-3-1 4 15,3 4-3-15,-1 0-8 0,3 2-5 16,-3 0-5-16,3 2 1 0,0 1-7 0,-1-1-3 15,1 2 3-15,2 2-1 0,-2-1 7 16,1 1-1-16,-1 2 2 0,2-1 0 16,2 1 5-16,0 3 3 0,0 1-5 15,2 3 2-15,0 0 0 0,2 2 2 0,2 2-1 16,2 2-3-16,3 0-3 0,1 2 0 16,3-2 0-16,2 1-6 0,4-1-1 15,4 2-1-15,3-2-2 0,1 2-2 0,5 0-1 16,4-1 3-16,2 3 0 0,2 0 8 15,3 2 3-15,3-1-1 0,1 1 0 16,4 1 0-16,2 1 2 0,2-1-5 16,4 1 0-16,5 1 3 0,1 1-1 0,7 1-4 15,4 0 4-15,7 1 1 0,2-1-3 16,6-1 1-16,4 1-2 0,7-2 4 16,5-1-7-16,8-1-1 0,5 1 0 15,3-2-1-15,6-1 3 0,3-1-2 0,3 2-2 16,5-3 2-16,2 3 0 0,4-2-1 15,4-1 4-15,7-1-1 0,1 2 1 16,8-2 1-16,1 1-6 0,4 1 3 16,1 0 1-16,3-2 2 0,3 1-2 0,6-1 6 15,5-2 4-15,6 2-4 0,4-4-6 16,2 0-1-16,2-4-2 0,2 0-1 0,1-3-1 16,3-1 4-16,3-1-3 0,4-3-4 15,2 1 1-15,-2-3 5 0,0-1 3 16,-1-2 0-16,1-2 2 0,-2 0 6 15,2-4 3-15,-4-2-8 0,-1-1-4 0,-3-5-3 16,-5-1-2-16,-2-4 1 0,-2-3-4 16,-2-1 4-16,0-3 4 0,-4-5 4 0,-3 0-1 15,-4-3-4-15,-1-4 0 0,-8-2 1 16,-1-2-2-16,-7-4-5 0,-1-4 4 16,-7-2 3-16,-3-1 3 0,-3-4-5 0,-7-1 1 15,-4-1 2-15,-6-2-2 0,-7-2-1 16,-4 0-4-16,-9 0 3 0,-5-2 2 0,-5-2 0 15,-9 1 0-15,-4-1 0 0,-6-4 0 16,-6 1-2-16,-7-1-3 0,-4-2 4 16,-6-1 2-16,-7-1 3 0,-4-1 0 15,-6 0 1-15,-7-2 3 0,-6-1-5 0,-6-3-1 16,-7 0 1-16,-4 0-1 0,-6-2 0 16,-7 0-1-16,-6 0 3 0,-6 2 1 15,-7-2-3-15,-6 2 1 0,-6 0 3 0,-5 0 3 16,-6 0-6-16,-4 2-2 0,-5-2 3 15,-3 2-2-15,-7 1-2 0,-4 1-3 0,-5 0 3 16,-6 0 1-16,-6-1-1 0,-6 1-5 16,-5 0 3-16,-4 0 0 0,-4-1 1 0,-3 1 7 15,-3 2 3-15,-1 1 6 0,-4 3 1 16,-4-1-1-16,-2 5-1 0,-2-1-5 16,-3 4-3-16,-1 0 0 0,-3 2-5 0,-2 2 8 15,-1 2 2-15,-8 0-1 0,-1 3 0 16,-5 1 1-16,1 1-2 0,1 3 1 0,1 1 1 15,2 0-1-15,-1 3 1 0,1 1-3 16,0 2-1-16,4 0-13 0,2 2 0 16,6 0-6-16,4 2-9 0,5 1-15 15,7 1-17-15,5 0-26 0,3 4-106 0,6-1-165 16,2 3-182-16,4 1-85 0,5 0-36 16,-1 3 2-16,5 1 91 0,-2 0 163 15</inkml:trace>
  <inkml:trace contextRef="#ctx0" brushRef="#br0" timeOffset="37193.37">4557 8630 91 0,'-4'2'156'0,"2"-2"-13"0,-2 1-16 16,1-1-7-16,-1 0-2 0,0 0-1 15,0 0-2-15,-3 0-1 0,3 0 2 16,-2 0 0-16,0 0-3 0,-1 0-1 0,-1 0-5 15,-1 0-10-15,-1 0-8 0,-1 2-7 16,-2-2 4-16,-1 2 5 0,-1 0 7 0,0 2 12 16,-2 0 10-16,-2 0 10 0,-2 1 0 15,0 1-7-15,-3 0-11 0,-1-1-12 16,-3 3-15-16,1 2-17 0,-5-1-12 0,0 1-8 16,1-1-7-16,-3 3-8 0,0 1-2 15,-2 0-3-15,0 3-6 0,0 1-3 0,0 0-3 16,-2 2 3-16,2 2-4 0,-2 2-1 15,2 0-2-15,2-1-1 0,-2 3-6 16,4-2 2-16,0 2 1 0,5 1-2 0,-1-1-1 16,3 2-1-16,2 1 5 0,2 1-6 15,2 0-3-15,2 1 1 0,0 2 0 16,4 1 0-16,0-1 0 0,5 3-1 0,1 1 2 16,3 0 0-16,2 0-1 0,4 2 4 15,5 0-4-15,1 2 2 0,5 0-2 16,2 0 1-16,4 0-1 0,2 2-6 0,2-2 3 15,5 2 3-15,1 0-1 0,1 0 0 16,4 2 1-16,2-2 3 0,2 2-1 0,4-3-1 16,0 1 0-16,5-2 3 0,0 0 1 15,3 0 3-15,1-2 1 0,4-1 0 16,0-1 0-16,4 0 1 0,1-4 2 0,5 1 0 16,1-1-2-16,4-1 4 0,4-3 1 15,0 1-4-15,2-2 0 0,3-1-2 0,-1-3 2 16,0 0-5-16,3-2 0 0,-1 0 4 15,3-4-4-15,1 0 0 0,3-4-4 0,2 1 3 16,2-3 1-16,0 1-1 0,4-3 3 16,0-1-1-16,1-3 5 0,-1 1 1 15,2 0 0-15,1-2-1 0,-1 0 2 16,0-3 4-16,3 1-6 0,-1 0-1 0,3 0 0 16,2 0-1-16,2-2-8 0,1 0-6 15,-1 0 6-15,0 0-3 0,0 0 0 16,-2-2-3-16,-3 0 0 0,-1 0 4 15,-1-1-2-15,1 1 0 0,-3 0 3 0,3 0 0 16,-1 0 1-16,3 0-4 0,1 0 0 16,1 0 1-16,2 0-1 0,0 0 4 15,-2 0 0-15,-3 1 1 0,1-3 2 16,-3 2 2-16,-1-2-3 0,-3-2-5 0,0 1 1 16,-2-1-1-16,2-2-5 0,1-1 1 15,-1-1 2-15,2 1 5 0,1-3 1 0,-3-1 3 16,-2 0-2-16,-2-1-5 0,-4 1 0 15,-2-2-2-15,-3 1-1 0,-6-1 1 16,-2 2 2-16,-4-2 0 0,-4 1 5 16,-3-1 1-16,-6 0-5 0,1 0 2 0,-5-3-2 15,-3-1 3-15,-1-2-3 0,0-2 2 16,-1-1 2-16,-1-3-5 0,-3 0 0 16,1 1 0-16,-1-3 0 0,-3-1-4 0,-1 1 0 15,-2-1 3-15,-2 1-1 0,-4 0 0 16,-1 3 1-16,-5-1 6 0,-1 2-10 15,-6 2 4-15,0-1 3 0,-4 1-2 16,-4-2 0-16,-3 2-2 0,-4-2 6 0,-2 1-3 16,-2-3-2-16,-4 2 1 0,-4-1 0 15,-5-1-1-15,-2-2-3 0,-4 1-3 16,-4-1-2-16,-5 1 1 0,-3-3-2 0,-5 1-3 16,-5-3 3-16,-3 1 2 0,-5 0-1 15,-2-1 0-15,-6 1 0 0,-2-1 7 16,-7 3-4-16,-1-2 7 0,-3 1 1 0,-4 1 1 15,-5-1-4-15,-1 1-3 0,-7 1 4 16,-2-1-2-16,-4 1 1 0,-4 0-3 16,-3 1 1-16,-1-1 1 0,-5 3 0 15,-2-3 2-15,-2 2-3 0,-4 1 7 0,-3-1 1 16,-6 0 4-16,-1 3-6 0,-8-3-5 16,1 2 6-16,-4 0-5 0,-1 1 9 15,1-1 1-15,-1 0 4 0,1 0 3 16,-1 2-3-16,-1-1-1 0,-1 1-7 0,1-2-1 15,1 0-5-15,3 1-2 0,1-1 5 16,5 0 0-16,0 2-1 0,3-2-1 16,1 2 2-16,-2 3 1 0,-2 0-5 0,0 1 1 15,-2 4-5-15,-2 2-4 0,-1 3 1 16,-1 3 8-16,0 1 1 0,-3 4 1 16,1 4 3-16,-1 0 3 0,-1 4 1 0,-1-1-8 15,1 3-3-15,3 0-3 0,1-1 5 16,4 3 0-16,4-1 2 0,2 1 2 0,7-1 3 15,3 1-3-15,6 1-4 0,3 1-6 16,4-1-6-16,3 2-10 0,6 1-7 16,2-1-10-16,6 2-12 0,5 1-18 0,6 1-44 15,2 0-93-15,7 2-111 0,6 2-105 16,4-2-118-16,6 2-48 0,7 0 11 0,6-2 80 16,9-2 110-16</inkml:trace>
  <inkml:trace contextRef="#ctx0" brushRef="#br0" timeOffset="39458.36">14506 8689 7 0,'-9'0'56'0,"-2"0"9"0,3 0 10 16,-3 0 2-16,3 0-1 0,-3 0-5 0,3 0-6 15,-3 0-3-15,3 0-7 0,-3 0-5 16,3 0-3-16,-3 0-4 0,3 0-1 16,-3 2-2-16,1-2-1 0,-3 2 3 15,0-1 5-15,0 1 2 0,-1 2 3 0,-1 0 1 16,0 2-1-16,-2-1 0 0,-2 1 0 16,0 0 4-16,0 1 3 0,-2 3 7 15,0-2 5-15,-3 1 4 0,3 3 9 16,-2-1 6-16,2 0 2 0,-3 1 5 0,1 3 7 15,0 0 10-15,0 2 4 0,-3 2 5 16,1 2 2-16,-1 2-2 0,-1 0-8 16,-1 4-7-16,1 0-15 0,-1 1-11 0,1 3-10 15,-1-3-10-15,3 3-9 0,-3-1-7 16,3 1-4-16,2-1-3 0,-3 1-7 16,3 1-6-16,2 2-4 0,0 2-1 15,2 1-4-15,0 3-3 0,2 0-3 0,2 2 3 16,0 1-4-16,2 1-2 0,3 0-1 15,3 2 2-15,1-1-1 0,4 1-2 16,0 2 1-16,4-1 0 0,2-1-2 16,5 2-4-16,3-3 1 0,3-1 1 0,2 0-2 15,4-2-2-15,5-2 0 0,1 0-1 16,5 0 0-16,4-2-2 0,2-2 2 0,4 0 2 16,7 1 2-16,2-3 1 0,6-2 3 15,2 1-1-15,7-1 0 0,2-1 2 16,1-3 1-16,5 1-1 0,3-3-1 15,3-1 0-15,3 0 4 0,1-4-2 0,3 0 3 16,4-4 1-16,2 0 3 0,5-2 0 16,1-1-7-16,5-3 1 0,0-1-4 15,1-3-1-15,1-1-5 0,0-2-1 16,2-2 1-16,-2-2 6 0,0-2-3 0,0-4-1 16,1 0 5-16,1-3 0 0,2-1-3 15,3-3-5-15,-1 0 2 0,-2-3-1 16,-2 1-6-16,-4-4 4 0,-3 0-1 0,-3 0-1 15,-5-2 8-15,-2 0 2 0,-7-2 1 16,-3 0-1-16,-5 1 4 0,-4-3 0 16,-4-2-9-16,-5 0-1 0,-4-1 4 15,-1-1-2-15,-8-3-2 0,-1 0 1 0,-4-3 1 16,-3-1 0-16,-6-2 0 0,-2 0 3 16,-5 0 1-16,-5-2 2 0,-3 2 3 15,-4-2 4-15,-5 2 1 0,-5-2 0 16,-3 1 0-16,-6-1 1 0,-2 2-2 0,-5-2 3 15,-3 2-2-15,-3 0 2 0,-4 0 1 16,-3 0 1-16,-1 0-4 0,-4 2-4 0,-5-2-1 16,-2 1-3-16,-4-1-2 0,-4 2-4 15,-5 0 1-15,-4 0-3 0,-4-1 1 16,-2 3-1-16,-6-2-1 0,-5 2 1 16,-6-1 1-16,-5 3 2 0,-5-2 1 0,-7 1 1 15,-2 1-4-15,-3 1 0 0,-3-1-3 16,-5 2 2-16,0-1 1 0,-3 1 1 0,-4 3 3 15,-3 0-2-15,-2 1 1 0,-7 3-3 16,-2 0 0-16,-2 0-1 0,0 4-2 16,-2 0 3-16,2 0 0 0,2 2 0 15,0 2-4-15,5-1-2 0,-1 3-3 0,4 0-11 16,3 3-10-16,2 1-10 0,6 1-17 16,2 2-29-16,7 2-89 0,2 3-123 15,6 1-122-15,2 3-126 0,5 5-56 16,3 3-9-16,1 5 73 0,0 5 122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4-21T01:52:02.517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context xml:id="ctx1">
      <inkml:inkSource xml:id="inkSrc45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43264" units="1/cm"/>
          <inkml:channelProperty channel="Y" name="resolution" value="36.48649" units="1/cm"/>
          <inkml:channelProperty channel="T" name="resolution" value="1" units="1/dev"/>
        </inkml:channelProperties>
      </inkml:inkSource>
      <inkml:timestamp xml:id="ts1" timeString="2026-04-21T01:53:04.338"/>
    </inkml:context>
  </inkml:definitions>
  <inkml:trace contextRef="#ctx0" brushRef="#br0">17486 4709 63 0,'-7'-2'70'0,"3"2"-1"0,-2-2-5 0,2 2-3 15,-1-2-2-15,-1 2 2 0,2 0 3 16,-3 0 7-16,1 0 9 0,-2 0 5 0,-1 0-1 16,1 2-5-16,-1 0-6 0,-1 0-2 15,-1 2 0-15,-2 0 1 0,1 1 3 16,-3-1 4-16,0 2 0 0,0 2-1 0,-2-1-5 15,-2 1-5-15,0 1 3 0,0 1 1 16,-2-1 5-16,-2 3 0 0,-1 1-1 16,1 1 0-16,-2-1-6 0,-3 4-5 0,1 0-2 15,-3 4 2-15,0 0 3 0,-1 4 4 16,-3 0 5-16,2-1 5 0,0 5 1 0,1 0-5 16,1-1-3-16,2 3-10 15,1 1-8-15,1 0-10 0,3 3-9 0,2-1-5 16,0 2-4-16,4 2-2 0,0 0-2 15,0 2 0-15,4 0-1 0,1 0 1 16,3 0-3-16,1 0 1 0,4 0-7 16,-1 2-4-16,5 0 0 0,2 0-1 0,5 0 1 15,1 0-1-15,3 0 2 0,4 0-2 16,4 0 2-16,0-2-2 0,4 2 0 16,2-2 0-16,3 0 1 0,2-2-2 15,1 2 1-15,3-2-2 0,2 2-1 0,0 0-2 16,4 0 2-16,1 0 1 0,-1 0-4 15,4-2 0-15,1 0 3 0,-1-4-1 16,3 1 2-16,1-5 0 0,3 1 1 0,2-5 4 16,2-3-1-16,2 0 2 0,3-4-2 15,3-4 1-15,3-1 0 0,1-3 0 16,5-3-6-16,5-3 0 0,1-1 3 0,0-4-5 16,5-4-3-16,-3-1 0 0,3-5 4 15,-1-1-1-15,3-5-6 0,-3-1 3 16,3-2 2-16,-2-4-1 0,-1-1-1 15,1-3 0-15,-1-2 2 0,1-1 1 0,-1-3-3 16,1-1 2-16,0-2 0 0,-3 0 0 16,-4 0-1-16,-2-2-4 0,-2-2 0 15,-4-1 1-15,-5 1 0 0,-3-1-1 0,-5-3 1 16,-4 2 2-16,-5-2-1 0,-4-2-6 16,-3 1 0-16,-8-1 4 0,-1 0 0 15,-7-1-3-15,-6-1 2 0,-4 0 4 16,-5-1-1-16,-3-3-4 0,-8 3 2 0,-1-3 3 15,-6 1-1-15,-5 1 1 0,-4 1 0 16,-5 1 3-16,-3 1 0 0,-7 1-2 16,-4 0 2-16,-4 2-1 0,-9 2 2 0,-2 1 0 15,-6 2-1-15,-5 1 2 0,-4 2-1 16,-4 2 4-16,-2 1-4 0,-2 3 4 16,-2 1 1-16,-3 3 0 0,1 3 1 0,-5 0-4 15,1 2 0-15,-3 4 0 0,0 0-1 16,-4 3-4-16,-2 5 0 0,0-1-2 0,0 5 1 15,2 1 0-15,0 4-4 0,2 0 0 16,2 4 3-16,2-1 2 0,1 3-4 16,3 2-2-16,3 1-5 0,0 1-5 0,4 3-17 15,-1 2-14-15,1 3-20 0,2 3-56 16,-2 3-102-16,2 1-125 0,2 2-116 16,5-1-102-16,6-1-40 0,4-2 21 0,6-2 92 15,9-6 122-15</inkml:trace>
  <inkml:trace contextRef="#ctx0" brushRef="#br0" timeOffset="984.24">18777 5102 32 0,'-9'9'131'0,"3"-1"7"0,0-1 1 0,-1-1-1 15,-1 0-4-15,2-2-2 0,-1-2-5 16,1-1-6-16,0-1 0 0,-1 0-1 16,-1-1 3-16,1-3-1 0,-1 0-1 0,-1-2 0 15,1-1 7-15,-3-1 9 0,-1-4 7 16,-1 1 7-16,0-2 3 0,-1-3-7 15,-3-1-15-15,0-4-21 0,0-3-23 16,-2-3-17-16,-3-2-22 0,3-3-7 0,-2-2-3 16,-2-2-3-16,2-1 0 0,-5-1-2 15,3 2 3-15,-2-2-4 0,-1 0-1 16,1 0-5-16,0 0-3 0,1-2-3 0,3-2-3 16,0-2 0-16,4-4 0 0,4 1-4 15,3-5 0-15,3 1 0 0,5-4 4 0,6-1 1 16,7-1 0-16,6 0 1 0,4-2 2 15,9 0-4-15,4 0 0 0,6 0-3 0,6 2-3 16,3-1-1-16,6 3-6 0,2 2-2 16,5 1-3-16,-1 7-1 0,5 1-3 15,-3 2-14-15,3 6-18 0,-1 2-53 0,-1 1-121 16,2 5-142-16,-3-1-138 0,1 4-87 16,-3 0-31-16,-4 3 29 0,-4 1 104 15</inkml:trace>
  <inkml:trace contextRef="#ctx0" brushRef="#br0" timeOffset="1196.21">19416 3037 11 0,'-4'-4'187'0,"0"0"12"0,-1 2-37 0,5 0-25 16,0 2-2-16,3 2 14 0,1 2 26 0,2 3 34 15,3 5 23-15,-1 7-6 0,3 4-20 16,-3 5-39-16,-1 5-45 0,-1 3-38 16,-2 2-45-16,0 4-76 0,-2 0-95 0,-2 2-102 15,3 0-113-15,-3-3-69 0,-3 3-26 16,-1-4 37-16,0-4 71 0</inkml:trace>
  <inkml:trace contextRef="#ctx0" brushRef="#br0" timeOffset="2338.41">19814 2528 29 0,'-4'0'235'0,"0"0"52"0,2 0 9 16,-3 0 4-16,3 0 17 0,0 2 19 15,2 4 1-15,0 1-16 0,2 5-28 0,0 3-39 16,3 8-56-16,1 3-53 0,0 9-42 15,1 5-31-15,1 5-21 0,1 5-16 16,-1 5-10-16,3 0-9 0,-1 4-8 0,3-1-7 16,-3-1-9-16,3 0-13 0,0-4-32 15,0-1-67-15,-1-3-105 0,1-3-114 0,0-4-115 16,-1-4-91-16,1-2-23 0,-2-5 36 16,-1-5 92-16,-1-3 108 0</inkml:trace>
  <inkml:trace contextRef="#ctx0" brushRef="#br0" timeOffset="2616.39">20017 2694 261 0,'-4'-27'432'0,"0"4"93"15,0 4 25-15,-1 2-50 0,1 6-73 16,2 3-78-16,2 8-96 0,0 6-80 15,2 7-52-15,2 8-32 0,3 7-24 0,1 11-18 16,1 4-16-16,3 7-11 0,1 3-6 16,2 3-7-16,0-1-15 0,2 2-19 15,2-4-18-15,-2 1-49 0,0-7-92 16,2-1-129-16,-2-4-123 0,2-4-110 0,0-4-49 16,-5-5 13-16,1-4 73 0,-2-4 122 0</inkml:trace>
  <inkml:trace contextRef="#ctx0" brushRef="#br0" timeOffset="2818.83">20307 2964 207 0,'-17'-4'380'0,"-2"8"99"0,0 4 44 0,0 3-33 15,4 4-54-15,1 3-62 0,3-1-83 0,5 2-91 16,1 0-73-16,3 0-50 0,4 0-34 15,5-2-23-15,1-2-24 0,3-1-45 16,4-3-100-16,-1-1-128 0,6-3-133 0,3-1-127 16,0-2-53-16,0-6 1 0,3-2 76 15,1-2 118-15</inkml:trace>
  <inkml:trace contextRef="#ctx0" brushRef="#br0" timeOffset="3088.15">20680 2918 283 0,'-7'-3'428'0,"1"1"91"16,-4 2 19-16,-1 2-45 0,-2 3-66 16,1 3-83-16,-1 3-93 0,0 1-85 15,3-1-60-15,-1 3-42 0,3-1-24 0,-1 0-20 16,3-1-5-16,1-3-7 0,3 1-1 16,2-1-1-16,0-3-4 0,5 0 3 0,-1-2-6 15,2-4 0-15,3 0 3 0,-1-2-3 16,3-2 2-16,-1 0 0 0,1-2-3 15,2 2 4-15,-3 3-5 0,1-1 1 0,-1 4 0 16,-1 1-4-16,-1 3 7 0,1 2-2 16,-1-1-7-16,-1 3-12 0,-1-1-39 15,0-1-79-15,1 0-106 0,-1-3-106 16,2 1-88-16,1-4-83 0,1-4-33 0,1-2 43 16,0-1 84-16,-1-7 98 0</inkml:trace>
  <inkml:trace contextRef="#ctx0" brushRef="#br0" timeOffset="3269.71">20872 2833 184 0,'5'-19'296'0,"-1"2"47"0,0 1 45 16,0 5 32-16,-1 3 8 0,1 3-20 15,-2 5-48-15,2 3-70 0,0 5-79 0,1 5-78 16,-1 3-54-16,-2 4-35 0,2 1-21 16,0 4-19-16,1-2-35 0,-1 2-77 15,0-2-107-15,2 0-116 0,1-1-102 0,1-3-84 16,1 1-45-16,-3-5 37 0,3-2 85 15,-5-1 103-15</inkml:trace>
  <inkml:trace contextRef="#ctx0" brushRef="#br0" timeOffset="3466.35">20989 3061 154 0,'-4'-5'293'0,"2"1"47"15,-3-2 23-15,3 2 6 0,0 0-12 16,0 3-31-16,0-3-44 0,4 0-56 16,0 0-58-16,2 0-53 0,3-1-39 0,1-3-32 15,1 0-20-15,1-1-9 0,1-1-7 16,1-1-5-16,1-1-2 0,2 1 0 0,-2 0-3 15,1-1-4-15,-1 5 3 0,0-1 8 16,0 4 11-16,-1 2 8 0,-1 2 7 16,-1 2 7-16,1 4-1 0,0 0-7 0,-3 1-25 15,3 1-69-15,-3 1-119 0,3-1-142 16,-3 0-146-16,3-1-76 0,-3-1-27 16,3-2 40-16,-1 0 100 0</inkml:trace>
  <inkml:trace contextRef="#ctx0" brushRef="#br0" timeOffset="3998.06">22172 2562 185 0,'0'-2'457'16,"0"6"90"-16,0 2 57 0,-2 3-55 0,2 5-93 16,0 3-108-16,0 2-123 0,2 4-85 15,0 3-55-15,2 1-34 0,1 4-31 0,1-1-33 16,0 1-63-16,3-1-121 0,-1 2-143 16,1-1-148-16,1-3-90 0,1-1-29 0,0-4 30 15,-3-2 103-15</inkml:trace>
  <inkml:trace contextRef="#ctx0" brushRef="#br0" timeOffset="4151.34">22250 2884 204 0,'0'-11'344'16,"0"-1"62"-16,0 1 3 0,3-1-42 16,1 3-60-16,2-3-67 0,0 1-67 0,5 0-89 15,0-1-117-15,3 1-123 0,1-1-119 16,4 1-117-16,-2-2-61 0,2-3-2 0,-2 3 53 15,0 0 80-15</inkml:trace>
  <inkml:trace contextRef="#ctx0" brushRef="#br0" timeOffset="4413.25">22538 2585 179 0,'-4'4'367'0,"-4"2"101"0,1 1 33 0,-1 1-22 15,-1-1-44-15,1 3-64 0,-1 1-83 16,1 1-94-16,-1 1-69 0,3-1-49 0,2-1-30 15,2 0-19-15,0 1-13 0,-1-1-5 16,3-1-6-16,3-3-1 0,-1 1-2 16,0 0 0-16,2-4 0 0,0-1-2 0,3-1 1 15,-3 0 2-15,2-4 1 0,1 0 2 16,-1 0 4-16,0 1-3 0,1-1-1 16,-1 2-1-16,-2-2-2 0,0 2-3 0,1 2 0 15,-1 0-5-15,-2-1-17 0,2 3-55 16,-2 0-104-16,3 0-127 0,-1 0-120 0,2-2-108 15,-2-2-42-15,3-2 22 0,1-2 88 16,1-2 117-16</inkml:trace>
  <inkml:trace contextRef="#ctx0" brushRef="#br0" timeOffset="4710.3">22682 2642 80 0,'-2'-2'342'0,"0"0"97"15,0 1 64-15,-2-1-18 0,2 2-41 16,-3-2-67-16,3 2-81 0,0-2-93 0,0 2-81 15,0-2-53-15,2 2-35 0,2-2-23 16,0 0-12-16,2-2-6 0,1 2 0 0,1-1-10 16,0 1-4-16,1-2 1 0,-1 2-1 15,0 0 2-15,1 2 3 0,-1 0 9 16,-2 2 4-16,3 0 6 0,-3 4 10 0,2-1 2 16,-2 5 5-16,1 1 5 0,-1 3 3 15,0 1-2-15,0 2-3 0,1 2-3 16,-1 2-1-16,0 2-3 0,-4 2-3 0,0 1-2 15,0 1-4-15,-4 2-5 0,0 1-2 16,-3-1-9-16,1-1-26 0,-5 1-53 16,3-5-87-16,-3 1-107 0,3-2-118 0,-1-2-112 15,1-4-39-15,-1-3 19 0,3-3 69 16,0-3 101-16</inkml:trace>
  <inkml:trace contextRef="#ctx0" brushRef="#br0" timeOffset="4935.08">22947 2414 215 0,'-2'-4'392'0,"0"2"88"0,2 4 40 16,-3 4-46-16,3 1-63 0,0 3-79 15,0 1-87-15,3 2-83 0,-1 1-75 16,0 1-66-16,0-2-92 0,2 3-117 0,2-3-109 16,1 2-97-16,1-3-84 0,3-1-49 15,-3-1 26-15,3-3 81 0,-3-1 92 0</inkml:trace>
  <inkml:trace contextRef="#ctx0" brushRef="#br0" timeOffset="5159.43">23065 2579 11 0,'0'0'179'0,"2"0"-2"15,-2 0-27-15,3 0-36 0,-1 0-34 0,0 0-27 16,2 0-18-16,0 0-11 0,0-2-7 16,3 1-5-16,1-1-5 0,1-2-2 0,-1 0-1 15,1 0-4-15,-1 0 1 0,1-1 4 16,-3 1 7-16,2-2 14 0,-1 2 23 16,-1 2 26-16,-2 1 23 0,3-1 17 0,-3 2 3 15,0 2-8-15,3 1-19 0,-3 1-27 16,2 2-51-16,0 2-59 0,1-3-68 0,-1 3-69 15,1-2-85-15,1-3-39 0,-2 1 3 16,1 0 28-16</inkml:trace>
  <inkml:trace contextRef="#ctx0" brushRef="#br0" timeOffset="5332.07">23391 2488 87 0,'7'-2'312'0,"-1"2"83"0,2 4 42 16,1 3 0-16,-1 7-23 0,1 1-47 15,1 6-66-15,3 4-77 0,-2 3-80 16,1 5-74-16,-1-1-87 0,2 4-111 16,-3 0-117-16,3 3-114 0,0-1-110 0,-1 0-55 15,-1-4 10-15,0 0 66 0,-1-3 92 16</inkml:trace>
  <inkml:trace contextRef="#ctx0" brushRef="#br0" timeOffset="5556.3">23444 2739 152 0,'-4'-21'201'0,"4"2"-8"0,0 0-11 16,4 2-14-16,0 2-14 0,3 2-13 0,1-1-9 16,1 1-8-16,1 2-5 0,1 1-1 15,2 2 8-15,-3 1 5 0,1 1 7 16,-1 0 9-16,-1 4 7 0,-1 1-1 0,-3 2-12 15,-1 5-15-15,-4 2-19 0,-4 1-39 16,-3 5-68-16,-1 1-92 0,-5 0-110 0,-2 2-108 16,0 0-134-16,1-1-55 0,-6-3 2 15,1 0 52-15,-2 1 85 0</inkml:trace>
  <inkml:trace contextRef="#ctx0" brushRef="#br0" timeOffset="17727.73">13940 6111 7 0,'-2'0'101'16,"0"2"-1"-16,0-2-5 0,2 2-3 0,-2-2-7 15,0 2-11-15,0-2-5 0,0 0-6 16,-3 0-8-16,1 0-5 0,-2 0-3 15,2 0 5-15,-3 0-3 0,-1 2-1 0,-1-2 3 16,1 2 2-16,-1-2 1 0,-1 2-1 16,-1 0 5-16,-2-1-1 0,3-1-3 15,-3 2-5-15,0 0-6 0,-1 0-4 0,1 0-5 16,-2 0-3-16,0 0-1 0,0 2 0 16,-1-2 3-16,-1 1 3 0,0 1 5 15,-2 2 6-15,-3 0 10 0,1-1 8 16,0 3 2-16,-2 2 9 0,-3-1 0 0,1 1 0 15,-2 3-7-15,-1 0-9 0,0 2-8 16,1 1-15-16,-3 3-3 0,1 0-6 16,-3 0-2-16,2 4 2 0,1 0 2 0,-1-1 9 15,0 5 0-15,1 0 3 16,1-1 1-16,3 1 0 0,-3 2 2 0,3-1-6 16,2 1 1-16,-1 1-5 0,1 1-4 15,2-1 1-15,2 1-4 0,0-3 1 0,2 3-2 16,2-3 1-16,2 3-4 0,3-1 1 15,1 1-4-15,5-1-8 0,2 3-5 16,4-1-1-16,2 2 1 0,5 1-3 16,1 1 2-16,3-2 1 0,2 2-1 0,4-1 0 15,0 1 0-15,4-2-2 0,3 2-3 16,1-1-2-16,3 1 6 0,2-2-2 16,1 2 0-16,3-1 3 0,3 1 0 15,1-2-1-15,2 2 2 0,5 0 4 0,1-1 0 16,5-1 1-16,0 0 2 0,4-1 1 15,3-3-4-15,3 1-7 0,3-5 3 16,4 1-3-16,4-4 0 0,4 0-3 0,0-4 2 16,5 0 1-16,-1 0-3 0,1-4 1 15,4 2-3-15,-1-1 6 0,1-3-3 16,4 0 3-16,0-1 1 0,2-1-1 16,3-1 1-16,3-3-1 0,3 1-3 0,1-1 1 15,5-1 1-15,0-2-2 0,2 0-1 16,1 0 2-16,-1-4-1 0,2 0-1 15,-2 0-1-15,4-2 1 0,0-2-1 16,1 0-3-16,1 0 1 0,1 0-1 0,-3-1-1 16,0 1 0-16,0-2-2 0,-1-1 5 15,1-1 1-15,-2-2 3 0,2 1 0 0,1-4 2 16,3-1 1-16,1 1-6 0,1-2-5 16,-1-2-6-16,0 1-2 0,-3-1 0 15,-2 0-2-15,-2 0 2 0,-4 0 5 16,0 0 0-16,-4-2 1 0,0 1 1 0,-1-1 2 15,1 2-3-15,0 0 5 0,-2 0 1 16,-3 0-1-16,-4 0 0 0,0-1-1 16,-3 1 3-16,-4 2-5 0,-1-2 1 15,-4 2 5-15,-1-2 1 0,-3 1 2 0,-3-1-1 16,-2 0 4-16,-2 0-2 0,0 0-5 16,0-2-3-16,-2-2-1 0,-3 0-2 15,1 0 1-15,0-2 3 0,-3 0-1 0,1-2 5 16,-5 2-3-16,-1-1 3 0,-3 1-3 15,-2 0 0-15,-4 0 1 0,-5 0-2 16,-1 0 7-16,-5 1-6 0,-2-1 5 16,-4 2 1-16,-2 2 1 0,-5-2 3 0,-4 2 0 15,-1 0 3-15,-3 0-1 0,-2 0 0 16,0-1 1-16,-5-1-1 0,1 1-2 16,-5-1 2-16,1 0 1 0,-5 0-1 0,-2-2-3 15,-4 2 1-15,-2-2 2 0,-2 2 3 16,-3 0 4-16,-4 0 0 0,-1 0 1 15,-3 0-3-15,-2 0 0 0,-5 0-8 16,-1 0-4-16,-3 2-1 0,-1-2 1 0,-3 2 2 16,-2-2-6-16,-2 2 3 0,0-2-1 15,-4 2-4-15,0 0 1 0,-1 0 0 16,-1 2-1-16,-2-2-4 0,1 2 4 0,-1-2 1 16,-1 2 0-16,1 0 0 0,-3-1 6 15,1 1-3-15,-1 0-2 0,-1 0 3 16,-3 0 3-16,0 0-4 0,-2 1-3 15,-2-1 4-15,-2 2-1 0,-2-2 0 0,-3 2-3 16,1-1-1-16,-5 1 3 0,-4 2 0 16,-2-2-1-16,-2 1 0 0,-4-1 1 15,-2 2 3-15,-1-3 1 0,-1 1 2 16,-3 0 1-16,0 0 4 0,1 1 0 0,-3-1 3 16,2 0-1-16,-2 2-1 0,-1-3 0 15,-3 3-3-15,-1-2-2 0,-3 1-2 0,0 1-2 16,0 0 3-16,-3-1-1 0,1 3 3 15,0 1 1-15,-1-1-2 0,1 1 2 16,0 3 0-16,-1 1 0 0,-1 0-2 16,-3 3 2-16,-4 1-1 0,0 2 1 0,-4 0-3 15,0 2 0-15,0 1 1 0,0 1-3 16,-2 0 1-16,0 2 0 0,0 1 0 16,-1 3 0-16,-1-1-4 0,0 3 3 0,-3 1-3 15,-1 1-1-15,-3 1-2 0,1 2 0 16,-3 0-1-16,2 0 3 0,1 0-2 15,-1 1-1-15,2 1-1 0,3-2-5 0,-1 2-4 16,3-2-8-16,2 2-7 0,0 0-10 16,4 0-16-16,0 0-20 0,4 0-65 15,3 4-131-15,3 0-124 0,3 4-132 16,2-1-73-16,0 5-25 0,2 1 43 0,0 0 123 16</inkml:trace>
  <inkml:trace contextRef="#ctx0" brushRef="#br0" timeOffset="24271.92">4750 7083 48 0,'0'2'94'0,"0"-2"9"16,0 2 2-16,0-2-2 0,0 2-5 0,0-2-9 15,0 1-10-15,0-1-13 0,0 2-6 16,0-2-5-16,0 2 2 0,0-2 6 16,-2 2 6-16,2-2 7 0,-2 0 5 0,-1 2-3 15,1-2-3-15,-2 2-11 0,-2 0-8 16,-1 0-7-16,-1 0-6 0,-1 0-3 0,-1-1-5 15,-1 3-1-15,-1 0-3 0,-3 0 1 16,0 0-2-16,-2 1 6 0,0 1 5 0,-2 2 8 16,0-3 7-16,0 3 10 0,-2-2 5 15,0 1 3-15,-3 1 6 0,3 0 4 16,-2-1 3-16,2 1-2 0,-3 0 4 16,3-1 2-16,-2 1-4 0,2-1-5 0,-2 3-6 15,1-2-11-15,1 1-5 0,0 1-9 16,0-1-7-16,0 1-8 0,0 1-4 0,1-1-4 15,-1 1-6-15,2 0-2 0,2 3-5 16,-2-1 2-16,2 0-2 0,0 1 0 16,0 1-4-16,1 2-4 0,-1-2 2 0,0 3 0 15,2 1-2-15,-2-2 2 0,2 2 1 16,0 0 3-16,0 2 0 0,3 0-2 16,-3 0-2-16,2 2 0 0,1-1-2 0,1 1 3 15,0 2-4-15,1-2 0 0,-1 2 1 16,3-1 0-16,-3 1 2 0,3 2-2 0,-1-2 2 15,3-1-1-15,0 1 2 0,-1 2-4 16,3-2-1-16,0 1-1 0,0-1-4 0,4 2 3 16,0-3-3-16,0 3 4 0,4 0-2 15,0-1 1-15,2 1 3 0,1 2 0 16,3-1 4-16,1 1-2 0,2-1 5 0,-1 1-3 16,3 0-1-16,2-3 0 0,2 3-2 15,4-2 0-15,1-1-1 0,3 1 4 0,5 0 3 16,2-1 2-16,4-1-3 0,2 2-3 15,5-3-1-15,1-1-2 0,3 2-1 16,2-2-3-16,4-2 4 0,0 2 1 0,4-2-2 16,0 0-3-16,5-2 2 0,-1 0-1 15,3 0-2-15,-1-2-1 0,3-2 2 0,2-2 1 16,2-1-2-16,2-3 1 0,2-1 1 16,3-2 1-16,1-1 0 0,3-1-2 15,3-2 0-15,3 0-2 0,4 0 0 16,5-2 0-16,-1-2-4 0,3 0 1 15,1 0 1-15,1 0-2 0,-1-1 3 0,1-1 3 16,2-2 2-16,2 0 3 0,-1 1-2 16,3-3 2-16,0 0-6 0,2 1 0 15,0-3 0-15,0 1-2 0,1-3 1 0,-4 3 0 16,-1-3 2-16,0 3-2 0,0-3-3 16,-2 3 3-16,-3-3-1 0,1 3-1 15,-1-1-2-15,-1 1 3 0,-1-1 2 16,1 1-3-16,-3-3 2 0,-1 3 0 0,-1-3-4 15,-2 3 2-15,0-3 2 0,0 1 1 16,-2 0 1-16,-2-1 2 0,0 1 1 16,0-1-3-16,-2 1 0 0,2-1-3 15,-3 1-1-15,1 0 3 0,0-3-1 0,-2 3 0 16,-3-1 0-16,-4 1 0 0,1 0-2 16,-5 1 0-16,-4-1 0 0,0 1 1 15,-5-1-1-15,1 1-1 0,-3-1 3 0,-1-1 0 16,-1 1 1-16,-4-1-3 0,0-1 1 15,1 0 1-15,-6-3 0 0,1 1-3 0,-2 0 0 16,-2 0 3-16,-3-2 0 0,-1-1 0 16,-3 1-1-16,-2 0 0 0,-1 0 1 15,-1-2 1-15,-5 0-1 0,1 0-2 16,-2 0 2-16,0 0-2 0,-5 0 1 0,1 0-1 16,-3-2 2-16,-1 2-1 0,-3-2 1 15,-2 2-1-15,-2-2-2 0,-2 2 4 16,-3 0 3-16,-1 0-3 0,-5 0 0 15,-2-1 0-15,-1 1-1 0,-6 0-3 0,-1 2-2 16,-4-2 3-16,-3 2-1 0,-2-2 0 16,-1 2 6-16,-5 0-3 0,-3 0 0 15,-1-1 1-15,0 1 0 0,-3 0 0 0,-1 0-6 16,-1 0 3-16,-1 0 0 0,-1 0 2 16,-2-1 0-16,1 1-2 0,-3-2 0 15,-2 2-1-15,0-2-2 0,-2 2 0 16,0-2 3-16,-5 2 3 0,1 0 5 0,-5-1 1 15,1 1-1-15,-3 2-1 0,-2 0-1 16,-2-1 0-16,-2 1-2 0,0 0-1 16,-4-2 6-16,0 2 2 0,0-1-2 15,-5-1 0-15,1 2 0 0,-1-2 4 0,1 2 3 16,-1-3-4-16,1 3-1 0,-1 0 1 16,-2 2 3-16,1-3-3 0,-1 3-3 15,-2 2-2-15,-1-1 5 0,-1 1-3 16,0 1-1-16,-4 3 1 0,0-1-1 0,-5 0 7 15,-1 1 3-15,-3 1 5 0,-3 2-1 16,1-1 6-16,-2 1 2 0,3 0 2 16,-1 0 2-16,0 2-1 0,3 0 5 0,-3 0 1 15,2 0-3-15,1 1-8 0,1 1-7 16,-1 0-6-16,1 0-6 0,-1 0-7 16,-3 0-1-16,-2 1 1 0,-1 1-1 15,-3 0 7-15,-3 0-2 0,3 2 5 0,-2 0 2 16,0 2 2-16,0-1 3 0,0 1 0 15,2 0 2-15,0 1-5 0,0 3-3 16,-2-3 0-16,0 3-5 0,-1 1-7 0,-1 1-3 16,2-1-2-16,0 1 0 0,2 1 0 15,4-2 0-15,2 1-9 0,3-3-19 16,4 3-16-16,1-5-17 0,5 1-12 0,3 0-17 16,1-1-5-16,4 1-3 0,1 0-20 15,1 1-73-15,-1 1-103 0,-1 3-100 16,1 0-96-16,-3 1-74 0,-1 1-11 0,-1 2 61 15,-2-2 102-15</inkml:trace>
  <inkml:trace contextRef="#ctx0" brushRef="#br0" timeOffset="29070.32">1166 10186 7 0,'0'-2'45'0,"0"2"7"0,0-2 4 0,0 2 4 15,0 0 6-15,0 0 5 0,0 0 3 16,0 0 1-16,0 0-2 0,-2 0-2 16,2 0-3-16,0 0-4 0,-2 0-5 0,2 0-4 15,-2 0-4-15,2 0-4 0,-2 0-5 16,2 0-7-16,-2 0-4 0,0 0-4 0,-1 2-1 16,1-2-5-16,0 2-1 0,-2 0 1 15,2 0 1-15,-2 2-1 0,-1-1 5 16,1 1 4-16,0 0 5 0,-2 2 7 0,1 0 7 15,-1 1 4-15,0-1 5 0,-3 1 1 16,3 3 1-16,0-2-5 0,-1 1-4 0,1 1 0 16,-1-1-2-16,1 1-2 0,0-1-2 15,-1 1 1-15,1-1 0 0,2 1-2 0,0-1-1 16,-1 3 0-16,1-3 3 0,0 3 0 16,0-1 2-16,-1 1 2 0,1-1 0 15,0 0-3-15,2 3 0 0,-2-1-4 0,1 2-3 16,1-1-3-16,0 1-6 0,0 0-3 15,0 0 0-15,0 1-3 0,0-1-3 0,0 0 1 16,2 0-1-16,-2 1 0 0,2-1-3 16,0-2-1-16,0 2-1 0,0 1 1 15,0-1 2-15,0-2-2 0,0 1 0 0,2-1 0 16,-2-2-5-16,2-1-4 0,-2 1-7 16,2-1 0-16,0-1 1 0,2 1 1 15,-2-1 3-15,3 1-2 0,-1-1 2 0,0 1-4 16,2-1 0-16,-1 1-5 0,1 0 0 15,0-1 2-15,1 1 1 0,-1-1 1 16,3 1 0-16,-3-1-1 0,2 1-1 0,-1-3 0 16,1 3 0-16,1-3 1 0,-1 1-1 15,1 2 2-15,-1-3 0 0,0 1 1 0,1 1 2 16,-1-1-1-16,1 0-1 0,-1-1-2 16,1 1 3-16,-1-1-6 0,1 1 1 15,-1 0-1-15,1-1 0 0,-3 1 0 0,3 0 1 16,-3-1 1-16,2 1 0 0,-1-1 3 15,1 1-2-15,1 2 0 0,-1-3 2 16,1 1 0-16,-1-1 2 0,0 1-2 0,1 0-1 16,-1-1-2-16,-1 1-2 0,1 0 1 15,-1-1-1-15,1 1 2 0,-2-1-1 0,3 1 2 16,-3 0 1-16,1-1-1 0,-3 1-1 0,2 1-2 16,-2-1 2-16,1 2 2 0,-3-3 2 15,2 3-2-15,-2-3-2 0,0 3 6 0,0-3 1 16,0 1 2-16,1 0 5 0,-3 1 0 15,2-1 7-15,-2 1-5 0,0 1-1 0,0-1-4 16,0 1-2-16,0 1 3 0,0 1-4 0,0-1 1 16,0 3-1-16,0-1-1 0,0 0 0 15,0 2-3-15,-2-1-1 0,2 1 0 0,-3 0 4 16,1 1 0-16,0-1-1 0,0 0 1 16,0 0 3-16,0 2-2 0,0-1-2 0,0 1-1 15,2-2 2-15,-3 2-2 0,3-2-3 0,-2 3 0 16,2-3 0-16,-2 2 3 0,2-2-4 15,-2 2 2-15,2-1-2 0,-2 1 4 0,2-2-3 16,0 2-2-16,0 0 1 0,0 0-2 0,2-1 3 16,-2 1 1-16,2 0 1 0,-2 0 1 15,2 0 0-15,-2 0 2 0,2 2-4 0,1-1-2 16,-1 1-3-16,0-2 2 0,0 2 1 0,0-2 1 16,0 0 0-16,0 0 0 0,0 0 4 15,1 1-1-15,1-1 3 0,-2-2-3 0,2 2 2 16,-2 0 2-16,2-2-2 0,1 3 2 15,-1-1-6-15,2 0 1 0,-1 0-2 0,1 0-1 16,0-2 3-16,1 3-3 0,1-3 1 0,-2 0 1 16,3 0 0-16,-3-1 1 0,3 1-2 15,1-2-1-15,-1 1-1 0,1-1 0 0,3-2 0 16,0 1 0-16,-1-1-3 0,3 1 3 16,-2-1 0-16,2-1 1 0,-3 1-1 0,3-2 0 15,0-1 0-15,0 2 0 0,0-3 1 0,0 1-2 16,-1-2 0-16,1-1 0 0,0 1-1 0,2 0 4 15,-2-2-6-15,2-1 4 0,0-1 2 16,0 0 1-16,2 0 1 0,-2 0-5 16,2-2 5-16,0 0-3 0,2 0-1 0,-2 0 0 15,2-2-2-15,-2-2 4 0,2 2 2 0,0-1 0 16,-2-1-1-16,3-2 2 0,-3 2 0 0,0-2-5 16,0 1-1-16,0-3 2 0,-2 2 3 15,0-1-1-15,0-3-2 0,-3 3 2 0,1-3 1 16,-2 3 0-16,0-3-3 0,-1 0-2 15,-1 1 4-15,-1-1-2 0,1 1 1 0,-2-1-3 16,-1 1-1-16,0-1 2 0,1 1-1 0,-1-1 1 16,-1 1 0-16,-1-3 2 0,0 1 2 15,1-1-2-15,-3-1-1 0,2 2-1 0,-1-3-3 16,-1 1 1-16,0-2 0 0,0 1 3 0,1-1 0 16,-3 2 1-16,2 0 1 0,-2-1-3 15,2 3-2-15,-2 1 2 0,3 1 0 0,-3-1-1 16,2 1 1-16,-2 1 1 0,0 2 1 15,0 1-4-15,0-1 2 0,1 0-1 0,1 2-1 16,-2 1-2-16,2-1 2 0,-2 0 0 16,2 2-1-16,1-2 3 0,-1 2-2 0,0 0 2 15,0 2 2-15,1-1-2 0,-1 1 0 0,0 0-1 16,0 0 0-16,3 0 2 0,-1 0-2 0,0 0 1 16,1 0-1-16,1 0-1 0,1 1 3 15,-1-1-1-15,1 2 0 0,1 0 1 16,-1 0 0-16,1 0 1 0,-1 0-2 0,1 0 1 15,-1 0-2-15,1 2-3 0,-1-1 4 0,1 1 5 16,1 0-4-16,0 0 2 0,-1 2 4 0,1-3-3 16,-1 3-1-16,1-2-4 0,2 2 2 15,-1-3-1-15,3 3-6 0,-2-2 2 16,0 2 2-16,-1-3-2 0,3 3 2 0,-2-2 2 16,2 2 3-16,-3-3 0 0,3 3 1 15,0-2-1-15,0 0-3 0,0 0-4 16,-1-1 1-16,1-1 5 0,0 2-4 0,0-2 1 15,0 2 2-15,2-2 0 0,-3 2 2 16,3-3-6-16,-2 3 3 0,2-2-1 16,0 0 0-16,2 0 1 0,0 0 0 0,2-2 2 15,0-2-1-15,5 0 2 0,-1-2-1 16,1-1-2-16,1-1-1 0,3-2 0 16,-3 1 1-16,3-1-3 0,-3-2-4 0,-1 3 1 15,-3-1 0-15,0 1 0 0,-4-1-1 16,0 0 2-16,-4 3 7 0,0-1-2 0,-4 2 4 15,-1-2-2-15,-1 3 1 0,-1-3 0 16,-1 2-4-16,-1-2 2 0,0-1-3 0,-2-1 1 16,1 1 1-16,-1-1-2 0,0-2 1 15,0 1 0-15,1-1 1 0,-1 1-2 0,0-3 3 16,0 3 2-16,1-3 1 0,-1 1-2 16,0 0-1-16,0-1 2 0,-2 1-1 15,3 1-1-15,-3-1 1 0,0-1-2 16,0 3 2-16,0-3 2 0,-2 3-6 0,2-3 4 15,-2 1 0-15,0 0-2 0,0-1 0 16,0 3-4-16,0-3 5 0,0 1-6 16,-2-1 2-16,0 1 6 0,0-2-1 0,0 1 0 15,0-1-2-15,0 1 0 0,-3-1 0 16,3 2-2-16,-2-3-1 0,2 3 2 0,-2-3 0 16,1 3 0-16,-1-2-1 0,0 1 2 15,0 1 0-15,-3-1 0 0,3 1 2 0,0 0 1 16,-2-1 0-16,1 1-4 0,-1-1 3 15,2 1-2-15,-3-1 1 0,3 3 0 16,0-3-1-16,0 1 3 0,0 1-5 0,1-1 0 16,-1 2 2-16,2-1 0 0,0 0 0 15,2 1-1-15,-2 1 0 0,2 1-3 0,0-1-1 16,0 0 0-16,0 1 5 0,2-1 0 16,-2 3 2-16,2-3 1 0,0 2-1 15,0-1-1-15,0 1-3 0,3-2 5 0,-1 1-1 16,0-1-1-16,0-2 3 0,1 3-3 15,1-3 1-15,0 3-2 0,1-3-2 16,1 1 2-16,-2-1-1 0,3-1-2 16,-3 1-1-16,3-1 2 0,-1-1 0 0,1 1-1 15,-1-1 2-15,1 1 1 0,-1 0 0 16,1-3-2-16,1 3-2 0,1-3 3 0,-1 1 1 16,1 0-1-16,-1-2 5 0,-1 1 1 15,1-1-3-15,-1 2 0 0,-1-3-2 16,1 3-1-16,-1-2-2 0,1 2 3 0,-3-3 4 15,1 1-2-15,-3 0 1 0,2 0 2 16,-2-1-5-16,3-1-1 0,-3 2 1 16,2 0-1-16,-2-1-2 0,3 1 2 0,-3 0 5 15,2 2-4-15,-1-1 0 0,-1 1 2 16,0 0-4-16,0-1-1 0,-2 1-3 0,3 0 3 16,-3-1 0-16,0 3-1 0,0-2 4 15,0 1 0-15,0-1 0 0,-2 1 0 0,0-1 1 16,0 0-1-16,0-1 1 0,0 1-1 15,-2-2-1-15,2 1 0 0,-2-1-2 16,0 2 3-16,0 0 0 0,0-1-1 0,-3 1 2 16,3 0 1-16,-2 1-2 0,0-1-1 15,-2 1-1-15,1 1 4 0,-1-1 0 16,-3 1 0-16,3 0 2 0,-2-1 2 0,-1 3 0 16,1-3-3-16,-3 1 0 0,1-1 3 15,-1 1 2-15,0-1-2 0,-1 1-1 16,-1 0 2-16,0-3 0 0,1 3-3 0,-3-2 2 15,2 1 1-15,-2 1 0 0,3-1 0 16,-3 1-1-16,0-1-2 0,0 1-4 0,-2 0 2 16,2-1 2-16,-2 1 1 0,1-1 2 15,-1 1 4-15,0-1-4 0,-2 1 0 0,2 1-3 16,-2-1 1-16,-3 1 0 0,3-1 2 16,-2 2 3-16,0-3-2 0,0 3 4 15,0-1-1-15,0 2 1 0,-3-1-1 0,3 1 1 16,-2-1 1-16,0 1 0 0,1 0 0 15,-1 1-5-15,0-1 1 0,2 3 1 0,-3-3 1 16,3 2-3-16,-2 0-1 0,2 1 2 16,0 1 2-16,-1-2-3 0,1 2-1 15,0 1 3-15,0-1 1 0,0 0-5 16,0 2 1-16,-1-2 3 0,1 2 2 0,0 0-7 16,0 1 4-16,0-1 5 0,0 2-1 15,-1-2-3-15,1 2 2 0,0-2 0 0,0 2-2 0,0-2 0 16,0 2 2-16,2-2-1 0,-3 2 4 15,3-2-1-15,0 2-1 0,0-2 0 16,0 2-5-16,0 0 0 0,0 0-3 0,0 0 3 16,-2 0 0-16,-2 2-1 0,-1 0 1 0,-1 2-2 15,-3 0-6-15,-1-1-3 0,-3 5 2 0,0 0-5 16,-4-1 2-16,0 1 0 0,-2 1 6 16,-2 1 0-16,2 1 0 0,-2-1 2 0,-1 1-3 15,-1-1 3-15,2-1 6 0,-2 1-1 16,-1-1 3-16,3 1 2 0,-2 0 5 0,1-1 1 15,-1-1-9-15,0 1 9 0,-1-1 3 16,1-1 3-16,0 1 7 0,-1 0-5 0,3 1 2 16,-2-1-3-16,2 1-5 0,-1 1-7 15,1-1-6-15,2 1 2 0,0-1-1 0,0 1-3 16,4 0-1-16,0-1-1 0,2 1-1 16,3-3-1-16,1-1 0 0,1 0 4 0,3-1-2 15,3-1-6-15,2 0-6 0,2-2-21 16,3 2-23-16,-1-2-32 0,2-1-20 15,2 1-17-15,-1 0-28 0,1 0-33 16,-2 0-90-16,3 2-111 0,1 0-126 0,1 0-81 16,-1-1-22-16,-1 3 23 0,-1 0 96 15,3-1 132-15</inkml:trace>
  <inkml:trace contextRef="#ctx0" brushRef="#br0" timeOffset="32098.61">6225 2697 49 0,'-2'-9'171'16,"-2"-1"-8"-16,2 1-13 0,-3-1-4 0,3-1 9 15,-2 0 10-15,2 1 11 0,-2-1 7 16,2 1 8-16,-3 1 5 0,1-1 12 0,0 2 14 15,0 1 8-15,-3-1 0 0,1 2-13 16,-2 3-24-16,-1-1-34 0,-2 4-39 0,-1 2-34 16,-3 3-25-16,-2 5-12 0,-2 3-13 15,-2 6-3-15,0 6-3 0,-3 6-3 16,-1 7 3-16,2 4 2 0,-1 5 7 16,3 7 7-16,0 1 4 0,4 0 7 0,4 2 5 15,3-2-2-15,6-1-1 0,4-5-10 16,6-1-7-16,2-2-9 0,7-4-7 15,6-4-8-15,5-2-4 0,3-4-4 0,5-3-4 16,4-4-5-16,3-4-16 0,1-4-18 0,5-6-27 16,-1-5-26-16,-1-4-46 0,1-6-121 15,1-4-144-15,-1-3-156 0,1-4-70 16,-3-3-23-16,-1-1 22 0,-3 0 110 16</inkml:trace>
  <inkml:trace contextRef="#ctx0" brushRef="#br0" timeOffset="32603.9">6989 2776 19 0,'-4'1'114'0,"0"1"-9"0,2 0-4 16,2 0 2-16,0 0 12 0,2-2 21 16,2 2 25-16,2-2 21 0,5 0 21 0,2 0 28 15,1 0 28-15,8 0 21 0,1-2 5 16,7-2-10-16,3 0-24 0,6 1-37 15,5-1-44-15,5-2-51 0,4 0-33 0,4-1-21 16,2 1-13-16,0-2-16 0,5 3-13 16,-1-3-3-16,1 2-6 0,-1 3-5 0,-1-3-4 15,-1 4-4-15,0 0-8 0,-3 0-15 16,-6 2-48-16,-1 2-86 0,-2 2-110 16,-5 0-111-16,-1 0-109 0,-5-3-67 0,-2 1-5 15,-7 0 62-15,-1 0 96 0</inkml:trace>
  <inkml:trace contextRef="#ctx0" brushRef="#br0" timeOffset="32996.82">7459 3193 78 0,'-29'9'243'0,"-1"1"45"0,4-3 3 0,3 1-2 16,2 0 6-16,4-3 13 0,2-1-6 16,3 0-21-16,1 0-35 0,5 0-41 15,-1-1-40-15,5-1-38 0,4 0-24 0,3 0-13 16,5-2-8-16,7 0-10 0,6 0-12 15,7 0-7-15,6-2-7 0,6-2-2 16,7 1-9-16,2-3-7 0,4-2-7 16,2 1-6-16,2-1-5 0,3-1-10 0,-3 1 1 15,0-2 0-15,-2 3 0 0,-2 1 2 16,-2 0-2-16,-2 3-1 0,-7 1-8 0,-1 0-11 16,-7 4-21-16,-4 0-60 0,-7-1-127 15,-2 3-144-15,-4 0-148 0,-2 2-71 16,-4-2-24-16,-5-3 35 0,1-2 115 0</inkml:trace>
  <inkml:trace contextRef="#ctx0" brushRef="#br0" timeOffset="34092.51">9379 2560 51 0,'0'-5'120'0,"-2"-1"-16"15,2 0-9-15,-2-1-11 0,0-1-3 0,-1 2 3 16,1-1 8-16,-2 1 7 0,0 0 8 16,0 0 17-16,-3 3 20 0,-1 1 25 15,-3 0 25-15,-1 4 25 0,-5 3 19 0,0 3 9 16,-4 4-2-16,-1 3-19 0,-3 6-27 16,0 2-32-16,-1 5-29 0,1 5-30 0,-1 3-24 15,5 4-12-15,4 2-10 0,2 3-8 16,5 3-5-16,4 2-3 0,3-3-8 15,6 1-8-15,5-3-8 0,5-1-6 0,4-4-7 16,4-4-2-16,4-1 2 0,3-5 0 16,1-3-2-16,3-6-8 0,2-4-13 15,0-4-21-15,-2-3-44 0,1-6-117 0,-1-2-142 16,2-6-154-16,-2-2-91 0,0-5-36 16,-3-3 15-16,-1-3 99 0,-3-2 136 0</inkml:trace>
  <inkml:trace contextRef="#ctx0" brushRef="#br0" timeOffset="34719.61">9957 2349 81 0,'-4'4'204'0,"1"-2"-4"16,1-1-9-16,0 1-10 0,0 0-3 0,2-2 5 15,2-2 19-15,0-1 24 0,5-5 32 16,-1 0 17-16,5-3 1 0,1-4-15 16,5-2-29-16,4-3-41 0,3-4-47 15,5-3-39-15,5-3-26 0,2-7-21 0,4-1-13 16,5-6-4-16,1-1-11 0,3-5-2 15,0 1-7-15,2-1-2 0,-1 1-4 0,1 1-8 16,-4 2 0-16,-1 6-6 0,-3 2 2 16,-5 6-8-16,-4 1-15 0,-3 5-21 15,-5 3-60-15,-3 2-114 0,-2 4-140 0,-4 1-154 16,0 3-72-16,-2 0-23 0,-2-1 35 16,-1 1 101-16</inkml:trace>
  <inkml:trace contextRef="#ctx0" brushRef="#br0" timeOffset="39374.26">11563 1095 126 0,'2'-2'152'0,"1"-1"0"16,-1 1-3-16,0-2-5 0,0 0-6 15,2 0-8-15,-2-1-5 0,3 1-9 0,-3-2-5 16,2 0-5-16,-2-1 3 0,2 1 2 15,-2-2 2-15,0 3 8 0,-2-3 11 0,3 2 11 16,-3 1 10-16,-3-1 9 0,1 0 5 16,0 2-2-16,-2 1-15 0,-2-1-19 0,-1 0-22 15,-1 2-26-15,-3 2-17 0,-1 0-18 16,-3 4-12-16,-2 0-5 0,0 3-6 0,-2 5-2 16,-2 1-2-16,-1 4-4 0,1 4 2 15,0 4-1-15,2 4-1 0,0 3 5 16,4 4-1-16,3 2 0 0,1 0 3 0,5 2-2 15,3 0-1-15,3-2-5 0,7 1-2 16,1-5 1-16,5 0-4 0,4-3 2 0,4-3 0 16,4-3-2-16,1-2-5 0,4-2-4 15,-1-6 4-15,3-2-6 0,0-1-8 16,-3-5-13-16,1-3-20 0,0-4-40 0,-3-2-106 16,-2-2-125-16,1-3-118 0,-3-5-119 15,0-1-48-15,-4-2 7 0,1-2 82 0,-6-4 116 16</inkml:trace>
  <inkml:trace contextRef="#ctx0" brushRef="#br0" timeOffset="39608.12">11966 993 64 0,'0'-6'364'0,"0"2"100"16,-3 6 77-16,1 2-23 0,0 5-60 0,2 3-71 15,0 5-86-15,0 6-94 0,0 1-67 16,0 7-42-16,0 1-33 0,2 3-22 0,0-1-19 16,3 2-6-16,-3 2-14 0,2-2-18 15,0 1-27-15,0-3-69 0,1 0-95 0,1-3-112 16,0-5-100-16,1-1-98 0,-1-4-50 16,0-2 27-16,-1-6 78 0,1-1 100 15</inkml:trace>
  <inkml:trace contextRef="#ctx0" brushRef="#br0" timeOffset="39826.69">12126 1109 96 0,'3'-17'276'0,"-3"1"60"0,2 5 32 16,0 1 33-16,0 7 8 0,2 3-16 15,0 3-35-15,3 7-45 0,-1 5-64 16,0 6-81-16,1 4-61 0,1 3-38 0,-1 5-21 15,1 3-17-15,-2 0-13 0,3 2-25 16,-3 0-33-16,3 2-71 0,-3-1-102 0,0-3-110 16,1 0-101-16,-1-4-95 0,0-1-41 15,-1-5 32-15,-3-3 80 0,-2-2 100 0</inkml:trace>
  <inkml:trace contextRef="#ctx0" brushRef="#br0" timeOffset="39953.28">12107 1514 54 0,'-6'-9'230'0,"2"1"17"16,0 1-34-16,-1 1-54 0,3-2-55 15,2 3-68-15,0-3-78 0,4 2-84 0,1-1-64 16,1-1-34-16,2 0-14 0</inkml:trace>
  <inkml:trace contextRef="#ctx0" brushRef="#br0" timeOffset="40227.83">12391 1316 174 0,'0'0'279'0,"0"0"25"0,0 0-46 16,0 0-62-16,0 0-55 0,0 0-52 16,0 0-39-16,2 2-27 0,0-2-11 0,0 2-7 15,3 0-4-15,1 0-1 0,-2 0 1 16,2 2 1-16,3 1 10 0,-1 1 20 0,1 0 36 15,-1 0 56-15,1 1 64 0,-1 3 57 16,-1-3 29-16,-1 3 6 0,-2-1-20 16,0 1-45-16,-1-1-63 0,-1 1-55 0,-2 1-35 15,-2-1-27-15,-1 1-18 0,1-1-29 16,-4 1-55-16,0-1-107 0,-3 1-132 0,1-1-139 16,-5-1-104-16,2 1-41 0,-1-3 22 15,-1 1 89-15,0-2 117 0</inkml:trace>
  <inkml:trace contextRef="#ctx0" brushRef="#br0" timeOffset="41410.08">9785 3416 151 0,'0'-2'252'0,"2"2"29"0,1 0 18 16,3 4 35-16,5 1 34 0,1 3 6 0,5 3-4 15,2 5-29-15,7 1-48 0,1 2-77 16,5 4-76-16,4-1-47 0,0 3-35 16,0 0-21-16,2 0-17 0,0 0-7 0,-2-1-13 15,0-1-14-15,-2 0-34 0,-2 0-88 16,-3-2-121-16,1-2-131 0,-3 0-133 15,-1-2-61-15,-3-2-6 0,-2-1 68 16,-2-3 110-16</inkml:trace>
  <inkml:trace contextRef="#ctx0" brushRef="#br0" timeOffset="41752.35">10588 3831 227 0,'-3'-2'440'0,"1"2"94"0,0 2 39 0,-2 2-50 15,2 0-76-15,0 3-97 0,2 5-103 16,0 1-87-16,0 6-54 0,0 6-32 16,2 3-25-16,0 5-19 0,0 5-13 0,0 2-5 15,2 2-7-15,-1 0-12 0,1 1-16 16,2-1-28-16,-2-2-66 0,3 0-123 0,-1-3-120 16,0-3-121-16,-1-4-87 0,1-3-27 15,0-4 41-15,-1-6 104 0,3-2 116 16</inkml:trace>
  <inkml:trace contextRef="#ctx0" brushRef="#br0" timeOffset="41951.57">10854 4027 280 0,'7'-15'511'0,"-3"4"75"15,0 3 44-15,0 4-68 0,1 6-118 0,1 6-146 16,0 3-116-16,1 6-71 0,1 4-46 15,-2 4-22-15,3 3-23 0,-1 3-21 16,-1 1-28-16,-1 1-59 0,0 1-108 0,1 0-135 16,-3-1-133-16,-2-1-99 0,0-1-35 15,-2-3 24-15,-2-1 92 0,-2-2 122 16</inkml:trace>
  <inkml:trace contextRef="#ctx0" brushRef="#br0" timeOffset="42140.33">10653 4402 226 0,'-4'-11'343'0,"2"2"79"16,2-1 21-16,4 0-11 0,2 1-30 0,3-1-48 15,4-1-55-15,1 1-71 0,3-1-77 16,2 0-61-16,3-1-39 0,-1 1-45 16,0-1-77-16,0 1-113 0,0-2-129 0,0 1-146 15,1 1-92-15,-6-1-28 0,1 1 36 16,-4 1 94-16</inkml:trace>
  <inkml:trace contextRef="#ctx0" brushRef="#br0" timeOffset="43123.61">5838 3629 122 0,'2'-6'229'15,"-2"1"14"-15,2 1 3 0,-2 2 16 0,2 0 34 16,-2 0 37-16,0 2 16 0,0 0 0 15,-2 0-27-15,0 2-49 0,0 2-63 16,0 3-70-16,-5 3-54 0,1 5-38 0,-3 2-22 16,-1 4-16-16,-3 2-6 0,1 4-1 15,-5-1-5-15,0 3-14 0,0 0-41 16,-2-1-94-16,0 1-125 0,0-3-121 0,0 1-122 16,2-2-55-16,2-2 7 0,0-2 77 15,0-4 113-15</inkml:trace>
  <inkml:trace contextRef="#ctx0" brushRef="#br0" timeOffset="43602.56">4978 4351 107 0,'0'-2'243'0,"0"-2"34"16,0 2 20-16,0 0 26 0,0 2 33 0,0 0 18 15,0 0-6-15,0 4-29 0,0 2-48 16,0 4-63-16,0 3-69 0,0 4-54 0,0 4-37 16,3 4-21-16,-3 3-17 0,0 3-11 15,0 1-9-15,0 1-11 0,0-1-13 16,0 0-35-16,0 1-80 0,0-3-117 0,2 1-122 16,0-5-120-16,2-3-78 0,0-4-12 15,0-3 53-15,1-5 107 0</inkml:trace>
  <inkml:trace contextRef="#ctx0" brushRef="#br0" timeOffset="43791.3">5237 4361 344 0,'6'-20'460'0,"0"7"83"16,-1 2-5-16,-3 3-48 0,2 6-81 15,-2 2-94-15,0 8-101 0,0 1-82 0,-2 7-51 16,2 3-31-16,1 2-28 0,-1 3-25 0,0 1-44 15,0 0-75-15,0 2-112 0,0 1-120 16,0 1-127-16,-2-3-79 0,0 1-12 16,-2 0 46-16,-2-1 100 0</inkml:trace>
  <inkml:trace contextRef="#ctx0" brushRef="#br0" timeOffset="43978.47">5004 4751 45 0,'-2'-8'226'0,"2"1"43"16,4-3 3-16,2 1-5 0,3-1 1 16,1-1-3-16,5-1-20 0,0 1-31 15,2 0-47-15,2 1-48 0,0-1-45 0,0 1-53 16,-2 2-64-16,2-1-72 0,-2 1-75 0,0 3-82 16,-2-1-103-16,0 0-36 0,-3 0 15 15,1 1 46-15,-2 1 64 0</inkml:trace>
  <inkml:trace contextRef="#ctx0" brushRef="#br0" timeOffset="45312.09">5118 2094 44 0,'-4'-4'194'0,"0"2"3"15,-1-2-6-15,3 2 3 0,2 0 25 16,2 2 49-16,5 0 51 0,1 2 31 0,5 4 11 16,2 3-14-16,6 5-44 0,6 3-72 0,3 4-78 15,4 4-61-15,2 1-38 0,2 5-23 16,0-1-15-16,2 3-22 0,-2-1-37 15,-2 0-83-15,-2-1-118 0,-2-3-128 0,-2-3-139 16,-1-2-59-16,-3-4-9 0,-3-4 62 16,-4-3 105-16</inkml:trace>
  <inkml:trace contextRef="#ctx0" brushRef="#br0" timeOffset="46170.31">4420 1343 113 0,'0'-8'142'0,"0"3"-7"15,0-3-8-15,0 0-6 0,-3 1-3 16,1 1-2-16,0-2-1 0,0 3 6 0,-2 1 7 15,0-2 9-15,-1 2 12 0,1 3 9 16,-2-1 13-16,-3 2 12 0,-1 2 8 0,-1 1 3 16,-4 7-7-16,1 1-9 0,-3 6-15 15,-2 4-24-15,0 4-22 0,0 6-21 16,2 1-14-16,0 4-11 0,4 2-11 0,2 2-7 16,5 0-4-16,4 0-8 0,4-2-10 0,4-1-10 15,7-3-4-15,2-2-9 0,4-3-2 16,2-4-10-16,2-2-7 0,3-6-16 0,-1-2-26 15,3-6-65-15,-3-1-99 0,3-6-107 16,-1-2-102-16,3-6-97 0,-3-3-42 16,-1-5 26-16,-1-5 82 0,-4-2 101 0</inkml:trace>
  <inkml:trace contextRef="#ctx0" brushRef="#br0" timeOffset="46388.99">4712 1242 140 0,'0'-17'226'0,"0"4"4"16,2 3 10-16,0 2 29 0,0 5 38 0,2 3 31 16,3 3 10-16,1 9-5 0,1 3-27 0,-1 6-60 15,1 4-74-15,-1 3-63 0,0 3-48 16,1 3-30-16,-3 0-26 0,3 3-35 16,-3 1-61-16,0-2-99 0,1 0-109 0,-3 0-104 15,2-3-105-15,1-5-44 0,-3-1 19 0,0-6 76 16,0-6 97-16</inkml:trace>
  <inkml:trace contextRef="#ctx0" brushRef="#br0" timeOffset="46559.24">4985 1193 151 0,'0'-18'327'0,"0"5"64"15,0 2 17-15,0 5-9 0,0 2-24 16,0 6-35-16,2 6-50 0,2 5-52 0,-2 4-50 15,2 4-60-15,1 2-47 0,-1 4-50 16,2 1-56-16,-1 3-79 0,-1-1-102 0,2 1-105 16,0-1-105-16,1-1-92 0,-3-1-23 0,0 1 41 15,-2-4 79-15,0-1 96 0</inkml:trace>
  <inkml:trace contextRef="#ctx0" brushRef="#br0" timeOffset="46681.48">4964 1520 4 0,'2'-2'57'0,"0"0"-51"0,0 0-46 15</inkml:trace>
  <inkml:trace contextRef="#ctx0" brushRef="#br0" timeOffset="46888.26">5218 1408 42 0,'10'2'144'0,"1"2"-6"0,1-1-7 16,1 5-11-16,0 0-7 0,0-1-1 0,-1 1 5 15,1 1 5-15,0 1 13 0,-1 1 18 0,-1-1 25 16,0-1 32-16,-1 1 27 0,-4 1 18 16,1-1-9-16,-5 1-21 0,0-1-34 15,-4 1-68-15,-2 3-94 0,-5-1-125 0,1 0-122 16,-5 2-123-16,0-1-125 0,-1 1-50 15,-3-2 10-15,0 1 64 0,0-1 94 0</inkml:trace>
  <inkml:trace contextRef="#ctx0" brushRef="#br0" timeOffset="49885.9">4801 1368 72 0,'0'0'117'0,"2"-2"1"0,-2 2-4 16,2 0-6-16,-2 0-8 0,2 0-1 0,-2 0 4 16,2 0 6-16,0 0 13 0,2 0 17 0,1-2 14 15,-1 2 15-15,0-2 15 0,2 0 8 16,3 0 4-16,-1 0 3 0,1 0 1 15,1-1-9-15,3-3-17 0,0 2-21 0,0-2-22 16,1-1-28-16,3 1-24 0,0-2-20 16,2 1-16-16,-2-1-9 0,2 1-7 0,0-1-4 15,0 0-6-15,-2 1-4 0,0-1-5 0,0 0-1 16,-4 3-4-16,0-1-2 0,-1 0 0 16,-3 3-1-16,-1-1-6 0,1 2-15 15,-3-2-38-15,0 2-62 0,-1-2-94 0,-1 2-100 16,0 0-102-16,-2 1-95 0,-2 1-25 15,0 0 33-15,0 0 77 0,-2 1 93 0</inkml:trace>
  <inkml:trace contextRef="#ctx1" brushRef="#br0">13917 19032 0</inkml:trace>
  <inkml:trace contextRef="#ctx0" brushRef="#br0" timeOffset="85862.2">4140 12973 21 0,'-4'-2'170'0,"0"0"0"0,0 0-12 16,-1 2-4-16,1-2-8 0,0 2-11 0,0 0-7 15,-1 0-6-15,1 0-2 0,0 0 0 16,-2 0 0-16,1 0-4 0,-1 2-6 0,2-2-7 16,-3 0-8-16,1 2-12 0,0-2-11 15,-3 2-9-15,1 0-8 0,-1 2-3 16,1 0-4-16,-3-1 2 0,-1 3 2 0,-1 2 5 15,0-1 3-15,-2 3 2 0,-2 1 2 16,0 5-3-16,0-1-5 0,-2 2-4 0,-2 0-6 16,0 4-6-16,-2 0-2 0,0 2 0 15,-1 0-2-15,-1 2-2 0,-1 1 0 16,1 3-1-16,0 1-1 0,-3 3-7 0,1 1-3 16,-1 2-1-16,1 2-1 0,-1 2-1 15,3 0 1-15,-1 0 1 0,3 0 1 0,0 0-3 16,4-2-2-16,2 2-3 0,2-2-1 15,2 1-3-15,3-3-2 0,1 0 0 0,5 0-4 16,0-2 6-16,4-1-2 0,2-1-1 16,4 1 2-16,5-5 2 0,1 1 2 15,3-1-6-15,4-1 0 0,2 0 7 0,3-3-4 16,1 1-3-16,3 0 0 0,-1-2 1 16,1-2 0-16,3-2-3 0,-1 0 0 0,4 0 1 15,0-4-2-15,0 0 0 0,0 1 6 16,2-5-3-16,0 1 0 0,0-3 4 0,-1-1-2 15,1-1 1-15,3-3-2 0,-3 0-2 16,2-4 0-16,-2 0-3 0,0-4 1 0,-3 0-1 16,3-3-3-16,-4-1 1 0,0-3 0 15,0-1 2-15,-3-1-3 0,-1-2 2 16,-1-3 3-16,1-1-2 0,-5-2 1 0,0 1 2 16,1-1 4-16,-5-4-5 0,0 2-3 15,-4-4-1-15,-1 1-2 0,-1-1-1 16,0-2-4-16,-5 1 2 0,1-5 3 0,-3 1-1 15,-2-2 2-15,1-2-2 0,-5-1 1 0,0-3-2 16,-2 2 0-16,-1-2 0 0,-1-2 2 16,-2 2 1-16,-3-2 0 0,1 0 0 15,-3 2 4-15,1-1-1 0,-3 1-1 0,-2 0-3 16,0 0 0-16,1 1 1 0,-1 3-5 16,-2 0 4-16,0 2 3 0,0 1 2 15,-2 3-2-15,2 1 3 0,-2 3 1 0,0 1-3 16,-2 2-1-16,2 4 2 0,-3 0 2 15,1 4-8-15,-2-1 3 0,2 5-1 0,-2 0 0 16,-1 1-1-16,1 2 2 0,0 3 5 16,-1 1-6-16,3 2-6 0,-2 0-11 0,2 2-13 15,-2 0-31-15,-1 0-62 0,1 2-107 16,4 0-114-16,0 2-136 0,2-2-82 16,2 1-20-16,2 3 35 0,-1-2 94 0</inkml:trace>
  <inkml:trace contextRef="#ctx0" brushRef="#br0" timeOffset="89933.5">13566 13028 22 0,'0'-2'69'0,"0"0"3"16,0 1-4-16,-2-1 0 0,2 2-3 15,0-2-3-15,0 0-6 0,0 0-4 16,-3 2 0-16,3-2-3 0,-2 0 0 0,2 0 1 16,-2 0-2-16,2 0 0 0,-2 1 1 15,0-1-1-15,0 0 1 0,0 0 1 16,-2 0 2-16,1 0-1 0,-1 0 0 16,0 0 3-16,0 2-1 0,0-2-4 0,-3 0-4 15,1 0-2-15,-1 2-5 0,1-1-4 16,-2 1 3-16,1 0-2 0,-1 0-2 15,-1 0 2-15,-1 0 4 0,1 0-2 0,-1 1-1 16,-1-1 2-16,-2 2 4 0,3 0 1 16,-3 0-2-16,0 2 0 0,-1 0-4 15,-1 0-8-15,0-1-8 0,0 3-7 16,-2 2-4-16,0-1-3 0,0 1 1 16,0 2 2-16,-2-1 3 0,2 1 0 0,-2 1 5 15,2 2 5-15,-2-1 5 0,0 1 5 16,0 0 4-16,0 1 11 0,2-1 7 0,-2 2 2 15,0 1 0-15,0-1 3 0,0 2-1 16,0 0-6-16,-2 0-8 0,0 2-4 16,2 0-4-16,-2 0-3 0,2 2 0 15,-1 0-1-15,1 0 0 0,0 0 0 0,0 2 3 16,2 0 3-16,3 2-2 0,-1-2 0 16,0 1-2-16,2 1-2 0,3 0-7 15,1 2-4-15,3-3-3 0,-1 3-2 0,3-2 0 16,2 1-1-16,2-1-2 0,2 2-1 15,0-2 0-15,5 1-2 0,-1-1 1 16,3 2-2-16,-1-3 3 0,5 3 0 16,-1-2 1-16,3 0-1 0,2-2-2 0,2 1 2 15,0-1 0-15,0 2-1 0,2-2-5 16,3 2 1-16,-1-3 3 0,0 1-1 16,1 0-2-16,1 0-1 0,-2-2 2 15,3 2-1-15,-1-2 0 0,0-2-1 0,1 2-1 16,-1-2 4-16,1-2-2 0,1-2 6 15,-1 0-5-15,1-1-1 0,-1-1 4 0,1-1-4 16,1-3-2-16,-1-1-3 0,1-1-1 16,-1-1 1-16,1-2-5 0,-1 0 1 0,1-1 5 15,-3 1 0-15,3-2-1 0,-3-2-1 16,2 0 4-16,-1 0 1 0,-1-2-7 16,1-2-1-16,-3 1 5 0,0-1-2 0,1-2 0 15,-1-1-2-15,0-1 2 0,2 0 2 16,-1-1 1-16,1-1-1 0,-2-1-4 15,3-1 5-15,-1 1-1 0,1-2 1 16,-1 1-3-16,0-1 0 0,-1 1 3 0,1-1-8 16,-2 2 0-16,-1-3 1 0,-1 1-1 15,0 0 4-15,-2-1 2 0,-2-1-2 16,0 2 4-16,0-3 1 0,0-1-2 16,-2 0-2-16,-1 0-1 0,-1 0 2 0,0-2-2 15,-1 0-4-15,1-2-1 0,-2 0 1 16,-3 0 0-16,1-2 0 0,-1-2 3 15,-2 1 2-15,1-1-1 0,-1-2-1 0,-2 0 0 16,3 1 0-16,-3-1-2 0,0 0 1 16,-2 3 3-16,3-3 3 0,-3 2-2 15,0 2-1-15,-2 1 2 0,2-1 2 0,-2 2 0 16,0 0-1-16,-2 0 1 0,2 2 2 16,-2-2-2-16,-3 2-3 0,1 0 1 15,0 0 1-15,0 0 1 0,-3-2-1 16,-1 2 2-16,-1-2 0 0,1 0 1 15,-3-2-1-15,-1 2 1 0,-1-2 1 0,0 2 0 16,-1-2-1-16,-1 2 1 0,0-2-2 16,-2 2-2-16,0 2 0 0,0-2-1 15,-2 2 2-15,0 2-2 0,0 0 3 0,0 0 2 16,0 2-1-16,0-1 0 0,0 3 1 16,0 0 1-16,0-1-3 0,0 3 1 15,0 0-1-15,-3-1-1 0,3 1-2 16,-2 1-1-16,2-1 0 0,-2 1 1 0,2 1 3 15,-2-3 1-15,2 3 3 0,0-1 2 16,0 3 2-16,0-3 2 0,2 2-4 16,0 1-2-16,0 1 0 0,0 0-2 0,2 1-1 15,-2 1-6-15,2 0 0 0,0 0 0 16,1 2 0-16,-3 2 1 0,2 0-1 16,-2 0 4-16,0 0-5 0,-2 2-2 15,0 2-11-15,0 0-12 0,-2 0-13 16,2 0-16-16,-3 1-12 0,3 1-22 0,2 0-46 15,3-1-104-15,1-1-122 0,2 0-139 16,3-2-81-16,2 0-28 0,-1-2 29 16,1-2 100-16</inkml:trace>
  <inkml:trace contextRef="#ctx0" brushRef="#br0" timeOffset="104507.82">1882 11561 62 0,'-2'0'58'15,"2"0"-3"-15,-3 0-4 0,3 0-4 0,-2 0 0 16,0 0-4-16,0 0-2 0,0 0-6 0,2 0-2 16,-2 0-1-16,0 0-1 0,0 0 1 15,0 0-4-15,-3 0 3 0,1 0 0 0,0 0-2 16,0 0 0-16,-1 0 1 0,1 0-1 0,-2 0 1 16,-1 0 0-16,1 0 4 0,-2 0-1 15,1 0-1-15,-1 2 0 0,-1-2-3 0,1 2-2 16,-3 0-6-16,3 0-5 0,-3 0-2 15,3 2-1-15,-3-2 1 0,3 1 0 0,-3 1 5 16,1 0 1-16,-1 2 3 0,-2-2 5 0,3 1 2 16,-1 1 1-16,1 0-1 0,-1 0-2 15,0-1-2-15,1 3-4 0,-1-1-6 0,3 1-2 16,-3 0-2-16,3 1 1 0,-3 1 1 16,3 1 2-16,-1 1 5 0,1-1 5 0,-1 2 2 15,1 1 3-15,-3 1 2 0,3 0 2 0,-1 2 3 16,3 0 1-16,0 3 0 0,-1 0 1 15,1 1 0-15,2 0-3 0,2 2-4 0,-1-2-3 16,1 2-5-16,2-2-3 0,0 0-5 16,2 0-4-16,1 0-2 0,1-2-3 0,0 0-3 15,2 0-3-15,3-2-1 0,-1 0 2 0,1 0 1 16,1 1-2-16,3-3 2 0,0 0 0 0,2-2 1 16,-1 1-2-16,1-1-1 0,2-1-2 15,0-3 0-15,2 1 1 0,0-3-1 16,0-1 0-16,0 0 0 0,0-3 3 0,2-1 0 15,1 0 0-15,-1-4 4 0,0 0 2 0,0-3 2 16,0-1 2-16,0-4 2 0,1 1 1 0,1-4-4 16,-2-1 2-16,0-1 0 0,-2-2-1 15,0-2 0-15,0 0 2 0,-2 0 4 0,-2 0 2 16,-2 0 4-16,-3 0 2 0,1 0-2 16,0 0 0-16,-3-1-2 0,-2 1-3 0,-1-2-2 15,-1 2 3-15,0-2 7 0,-4 2 3 0,0-2 7 16,-2 2 7-16,0-2 8 0,-4 0 4 15,-1 1-2-15,-1-1-3 0,-1-2-5 0,-3 2-7 16,-1-2-4-16,0 0-3 0,-2 2-1 16,-2 0 4-16,3 2 3 0,-3 0-3 0,0 4-5 15,-2 0-5-15,2 1-6 0,-2 3-9 0,0 1-4 16,0 3-4-16,0 3-9 0,-3 0-32 0,3 4-64 16,-2 0-89-16,2 4-94 0,2 0-104 15,4-1-95-15,1 3-22 0,3 2 33 16,1-1 75-16,4 3 86 0</inkml:trace>
  <inkml:trace contextRef="#ctx0" brushRef="#br0" timeOffset="105680.36">3289 11537 49 0,'-4'-2'59'0,"0"0"-3"0,0 2-8 0,-3-2 0 16,3 0 2-16,-2 2-2 0,1-2 2 15,-1 2 1-15,0-2 0 0,-3 2 0 0,3 0 2 16,-3 0 2-16,3 0 4 0,-2 2-1 15,-3 0 0-15,3 0-1 0,-3 0-2 16,0 2-3-16,-1 1-3 0,-1 1 4 0,0 2 1 16,1-1 0-16,-1 3-2 0,-2-1-1 15,2 3-5-15,-1 1-6 0,1 1-3 16,-2-1-2-16,2 2-1 0,1 2-2 0,1 0-2 16,1 1-4-16,-1 1-5 0,2 2-4 15,1-1-3-15,2 3-1 0,-1 2 1 0,3 0 1 16,0 0 1-16,2 1-1 0,2-1 1 15,0 2-2-15,4-3 0 0,0 1-3 16,3 0-3-16,1 0-2 0,3-2-2 0,1 0-3 16,3-3-1-16,2 0 0 0,0-1 1 15,2-2 2-15,2-2-1 0,0-2 1 0,1-1 0 16,-1-3-2-16,2-3 0 0,2-2 1 16,1-2 1-16,-1-4 0 0,1-4 1 15,1-2 0-15,1-1-1 0,-1-4-1 0,-1-5 4 16,1-1 1-16,-4-2 3 0,1 0 3 15,-3-1 5-15,-2-3 4 0,-2 0 4 16,-2 0 6-16,-3 1 9 0,-1-1 18 0,-3 0 14 16,-1 0 12-16,-3 0 13 0,-2 1 8 15,-2-1 1-15,-2 0-9 0,-2 0-12 16,-1 1-17-16,-3-1-14 0,-1 0-16 0,-3 2-12 16,-1-1-11-16,0 1-7 0,-4 0-1 15,1 2-6-15,-4 0-5 0,1 0 1 0,-2 2-2 16,-2 2-3-16,-2 0-30 0,-1 3-54 15,1 3-75-15,-1 1-85 0,1 5-93 16,2 1-97-16,2 2-26 0,-1 2 26 0,1 2 63 16,4 2 77-16</inkml:trace>
  <inkml:trace contextRef="#ctx0" brushRef="#br0" timeOffset="107141.45">10986 10205 35 0,'-3'-2'80'0,"-1"0"0"0,0 0-2 16,0 0 1-16,-1 2-4 0,1-1-3 15,-2 1-6-15,0-2-2 0,-1 2-5 0,1 0-5 16,-1 0-5-16,1 2 0 0,-2-1 0 16,-1 1-3-16,1 2 7 0,-3 2 7 15,1 0 5-15,-3 1 3 0,0 1 1 16,-2 3-2-16,1 1-1 0,-1 1-3 0,-2 2-4 15,2 1-2-15,0 3-1 0,0 0-6 16,1 3-6-16,-1 1-6 0,2 2-8 16,2 0-5-16,1 3-9 0,1 1-3 15,3 0-2-15,0 1-4 0,1 2 0 0,3 1-4 16,0-1-1-16,4 3-1 0,0-3 1 16,5 0 0-16,-1 1-2 0,5-3 3 0,-1-1 0 15,5-1 0-15,2-3 2 0,4-2 2 16,0-2 3-16,5-2 5 0,1-2 7 15,3-4 8-15,2-3 5 0,2-2 2 0,2-3 0 16,2-3-1-16,0-4-4 0,0-2-6 16,2-3-5-16,-2-3-4 0,2-3 1 15,-2-4-4-15,1 0-3 0,-1-4-3 16,-4 0 1-16,-1-4 2 0,-3 0 4 0,0-1 2 16,-5-3 9-16,-2 2 7 0,-1-1 16 15,-3 1 20-15,-7-1 19 0,-1 1 19 16,-3 0 10-16,-6 2 2 0,-2-1-7 15,-6-1-19-15,-2 0-20 0,-5 1-19 0,-2-3-15 16,-4 2-10-16,-2-1-9 0,-2-1-5 16,-3 1-4-16,-1 1-2 0,-3 0-2 15,3 1-2-15,-3 3-3 0,-2 2-1 16,3 2-2-16,-3 2 0 0,2 3-4 0,0 5-17 16,3-1-43-16,-3 5-86 0,5 3-97 15,0 2-107-15,1 2-121 0,5 1-57 16,2 1 7-16,2 4 62 0,3 0 90 0</inkml:trace>
  <inkml:trace contextRef="#ctx0" brushRef="#br0" timeOffset="108857.36">12579 11476 94 0,'0'0'108'0,"0"0"-2"16,0 0-8-16,-2 0-7 0,2 0-6 15,-2 0 2-15,0 0-1 0,0 0-3 16,-2 0-4-16,2 0-1 0,-3 0-7 0,3 0-9 16,-2 0-6-16,0 0-3 0,-1 0-2 15,1 0-2-15,-2 0-7 0,2 0-3 16,-3 0-4-16,1 2-5 0,0-2-4 0,-3 2-2 15,1-1 3-15,-1 3 2 0,-1 0 2 16,-1 0 2-16,-2 0 1 0,1 1-2 16,-1 1-2-16,0 0-2 0,1 1-3 0,-3 1-3 15,2 0 0-15,-2 1 0 0,0 1-2 16,1 1 0-16,-1 1 4 0,0 1 0 16,0 2 3-16,2-1 1 0,-1 1 0 0,1 2 0 15,-2-2 1-15,2 2-3 0,1 2-2 16,1 0-4-16,1 0-1 0,-1 2-1 15,2 2-5-15,1 0 3 0,2 0-3 0,1 2-1 16,-1-1 1-16,2 3-3 0,2-2-1 16,0 2-3-16,0-3 1 0,2 1 0 15,2 0 2-15,0 0 4 0,2-1 1 16,2-1 0-16,1-2-1 0,1 2 1 0,3-2-4 16,-1-2 3-16,3 0 0 0,2 0 3 15,0-2 4-15,2 0 1 0,0 1 6 16,2-3-2-16,2-2-2 0,0 1-3 15,0-1-4-15,2-2-4 0,-1 1-4 0,1-3-2 16,0-1 3-16,2 0 2 0,1-3 6 16,-1-1 10-16,1 0 3 0,1-4 4 15,1 0 3-15,-1-2 2 0,3-2-6 16,-1-2-9-16,3-1-5 0,-2-3-3 0,0 1-7 16,-3-3-5-16,1-1-2 0,-1-2-1 15,1-2 0-15,-3-1-1 0,-2-1 1 16,1 0 0-16,-3-2 1 0,0 0 2 0,-2 0 1 15,-2-1-3-15,-2 1 1 0,-1-2 5 16,-3 2 5-16,0-2 2 0,-3 0 6 16,-2-2 8-16,-1 1 1 0,-3-1-2 15,0-2-2-15,-4-1-2 0,0 1-2 0,-3-2-1 16,1 1 1-16,-2-1 2 0,-3 1 0 16,1-1 5-16,-3 2-4 0,1-1-1 15,-5 1-1-15,0 2-3 0,-2 1 0 16,-2-1-7-16,-2 2 0 0,0 2 1 0,-5 2-4 15,1 0-3-15,-2 4-2 0,-3-1 1 16,-2 3-4-16,0 2-1 0,1-1-3 16,-3 5-5-16,0-1-34 0,0 2-66 0,2 1-98 15,1 3-103-15,1 0-100 0,2 0-105 16,3 2-29-16,2 0 35 0,2 0 79 16,-1 0 93-16</inkml:trace>
  <inkml:trace contextRef="#ctx0" brushRef="#br0" timeOffset="113814.34">1312 10016 28 0,'0'0'51'0,"0"2"4"0,0-2 1 15,0 0 4-15,-2 0-2 0,2 0-1 16,-2 2-6-16,2-2-6 0,-2 0-6 0,2 0 0 15,-2 0-5-15,0 0 2 0,0 0 0 16,0 2 5-16,-1-2 6 0,1 2 1 16,-2-2 2-16,0 2-2 0,-3 0-2 0,3 0-3 15,-2 0-6-15,0 0-5 0,-3 0-3 16,3 1 0-16,-3 1-3 0,3 0-1 0,-3 0 0 16,1 0 0-16,0-1-3 0,-1 1-1 15,1 0 5-15,-1 0-1 0,1 2 1 16,-1-3 2-16,1 3 3 0,-1 0 1 0,1 0-2 15,-1 1 1-15,1-1 1 0,-1 1-2 16,1 1-1-16,-1 0-1 0,1-1 0 0,0 3 5 16,-1-1-1-16,1 1 7 0,-1 1 0 15,1 1 1-15,-1-1-3 0,1 1-3 16,1-1-1-16,-1 2-7 0,2-1-1 0,-3 1-3 16,3 0 1-16,-1 3 0 0,1-3 0 15,0 2 4-15,1 2-1 0,-1-1 0 0,2 1-1 16,-2 2-2-16,1 0-3 0,1 0-1 15,0 2-3-15,2 0 3 0,-3 0-1 16,3 0-2-16,2 0 2 0,-2 2-1 16,2-2 0-16,0 1-1 0,2 1 0 0,0 0 1 15,1 0-2-15,1 0 3 0,0 0 0 16,0 0 1-16,3-1 3 0,1 1-1 0,1 0 4 16,1 0-1-16,3 0-4 0,0 0 1 15,-1-2-5-15,3 0-1 0,0 0-2 16,0-2-1-16,2 2-2 0,-3-2 3 0,3 0 7 15,0 0 4-15,0 0 7 0,2 0 2 16,0-2 4-16,0 2-7 0,0-2 0 0,3-2-3 16,-1 3-7-16,0-3-3 0,0-2-1 0,2 0 5 15,1 1-6-15,-1-3 3 0,0-1 3 16,1-1 0-16,1-1 0 0,-2-2 2 16,3-1-1-16,-1-1 2 0,0-2-4 0,3-2 5 15,-3 0-7-15,3-2-4 0,-1-2 2 0,1-1-3 16,-1-1-4-16,1-2-5 0,2 1 1 0,-3-3 1 15,3-1 0-15,-3-1 0 0,1-1-1 16,-1 0 2-16,1-3 2 0,-3-1-5 0,-2 0 2 16,1 0-1-16,-1-2 3 0,-2 0 0 15,-2 0 0-15,0-2 3 0,-2 2-7 0,0-2-1 16,-2 2-2-16,-2-2 1 0,-3 2 2 0,1-2-1 16,-1 0 4-16,-1 0 0 0,-3 0-3 15,-2 0-1-15,1-2-5 0,-1 0 1 0,-2 0 1 16,-2 1 0-16,-2-3 2 0,0 2 1 15,0-2 1-15,-3 2 3 0,1-1-7 0,-2 1-2 16,0-2 2-16,-1 2 0 0,1 0 0 16,-3 0-3-16,3 1 4 0,-2 1 4 0,-1 0 2 15,-2 0 3-15,3 0-2 0,-3 2 5 0,3 1-5 16,-3-1-1-16,1 2 1 0,-1 2 1 0,-1-2 3 16,-1 2-2-16,0-2 0 0,0 1-3 15,-1 1-3-15,-1 0-1 0,-2-2-6 0,2 1 1 16,-2-1 1-16,0 0 0 0,0 0 1 15,-2 2 1-15,2-2 5 0,-2 1-3 0,2 1 4 16,-2 0 0-16,0 0-6 0,0 1 2 16,0 1-3-16,0 2 0 0,0-1 0 0,0 1 0 15,0-1 9-15,-2 3-4 0,0 1 1 0,-1-1-2 16,1 1 0-16,0 2 2 0,-2 1-7 16,2-1 1-16,-3 0-2 0,1 2 4 0,-2 2-1 15,1 0 0-15,-1 1 0 0,2-1-2 16,-1 2-6-16,1 0-6 0,0 2-15 0,2-1-36 15,-1 1-78-15,1 2-103 0,2 2-108 16,2 0-112-16,-2-1-74 0,2 1-12 0,3 0 53 16,-1 1 92-16</inkml:trace>
  <inkml:trace contextRef="#ctx0" brushRef="#br0" timeOffset="115632.37">3526 9961 14 0,'-4'0'35'0,"0"0"0"0,0 0-1 0,-1 2 3 16,1-2 4-16,0 0-1 0,-2 2 2 15,1-2 0-15,-1 2 4 0,2-2-3 16,-3 2-6-16,1 0-1 0,0 0-2 0,-1 0-2 16,1-1-4-16,-2 1 4 0,1 0 0 15,-1 2 0-15,-1-2 0 0,1 2-1 0,-1-2-1 16,-1 2-5-16,1-1-3 0,-1 3-4 16,1-2-1-16,-1 2-4 0,-1 1-3 15,1-1-1-15,-1 2 1 0,0 1 2 16,1-1 4-16,-1 1 3 0,1 1 2 0,-3-1 4 15,2 1 1-15,-1 1 0 0,1 1-6 16,-2-1 0-16,3 2-2 0,-3 3 0 0,0-1-3 16,1 0 3-16,-1 0 3 0,0 3 2 15,1-1 2-15,1 2 1 0,-2-2 0 16,3 2 0-16,-1 0-1 0,1 0-2 0,1 0-1 16,1-2 1-16,-1 2-3 0,3-2-1 15,-1 1-3-15,3-3-2 0,0 2 0 0,2-2-1 16,2 0 1-16,0 1-1 0,0-1 3 15,2 0-2-15,0 2-1 0,2 0 1 16,1 1 0-16,-1 1 5 0,2 0-3 0,3 0 3 16,-1 2 3-16,1 2 2 0,1-3-2 15,3 3-2-15,-3-2 1 0,3 2 0 0,2-2-3 16,-2 0 2-16,1 0-5 0,1-2 1 16,2 2-2-16,0-2-3 0,0 0-1 0,2 0-3 15,2-2-1-15,0 2-3 0,1-1-2 16,-1-3 1-16,2 0 0 0,-2-2 1 15,2 1-1-15,1-3 4 0,-1-1-2 0,2-1 0 16,-1-1 2-16,1-4 0 0,-2-1 3 16,3-1 4-16,-3-2 2 0,0 0 4 0,1-2 2 15,-3-1 3-15,2-1 2 0,-2-2 1 16,-2-2-2-16,3 1-1 0,-3-1-5 16,-3-1-1-16,1-1 0 0,0-3-2 15,-2-1 2-15,0 1-1 0,0-2 1 0,0-2-2 16,-3 0 2-16,1-2-1 0,0-2-1 15,-3 2 1-15,1-2 1 0,-1-2 5 16,-1 2 1-16,-1-2 3 0,1 0 8 0,-3 0 12 16,-2 0 14-16,-1 0 8 0,-1 1 10 15,0-1 10-15,-4 0-3 0,0 2-9 0,-3-2-10 16,-1 0-8-16,0 0-7 0,-5 1-13 16,0-3-4-16,-1 2-3 0,-1-2-3 0,-2 0-3 15,-2 1-3-15,0 1 0 0,-2-2-4 16,0 2 1-16,-2 0 0 0,-2 2-3 15,0 0-7-15,-1 0 1 0,1 0-1 0,-2 2-2 16,-1 2-5-16,1 0 0 0,-1 0-4 16,1 2-2-16,0 1 1 0,-1 1-3 15,3 0 2-15,0 1 0 0,-1 3 4 0,3-1-10 16,2 3-17-16,-2 1-34 0,2 0-71 0,2 0-93 16,0 3-96-16,0 1-85 0,4 2-95 15,-1 0-22-15,1 4 41 0,0 1 75 16,0 3 87-16</inkml:trace>
  <inkml:trace contextRef="#ctx0" brushRef="#br0" timeOffset="125012.65">10776 11512 96 0,'-4'0'117'0,"-1"-2"-9"0,1 2-9 16,0-2-8-16,0 2-9 0,0-2-10 15,-1 2-3-15,1-2-1 0,0 2 0 16,2-2 0-16,-2 2 1 0,-1-2 2 0,1 1-1 15,0 1-5-15,0-2-2 0,-3 2-5 16,3-2-6-16,-2 2-9 0,-3 0-3 16,1 0-4-16,-1 0-5 0,1 2-2 15,-3 1 0-15,-2 1-1 0,3 2-1 0,-3 2-1 16,-2 1 0-16,3 1 0 0,-3 3-4 16,0 0 0-16,0 3-2 0,0-1 0 15,1 4-3-15,-1 0-1 0,2 0 1 0,0 4-2 16,1 0 0-16,-1 0-2 0,2 3-3 15,3 1 2-15,2 1-1 0,-1 3-2 16,1-1 3-16,2 3 0 0,2-3 1 16,-1 3-2-16,3-3-2 0,3 1 0 0,-1-1-2 15,2 1 0-15,0-1-1 0,2 1 0 16,3-3 0-16,2 1-3 0,-1-1 0 16,3 1 1-16,2-2 1 0,2-3-2 15,-1-1 1-15,4 0 2 0,-1-4 2 0,4 0 4 16,0-4 3-16,0-1 11 0,5-3 11 15,-3-1 12-15,5-5 7 0,0-1 7 0,-1-4 0 16,3-2-4-16,2-2-6 0,0-3-8 16,0-5-10-16,-1-3-5 0,1-2-7 15,0-2-1-15,-2-4-3 0,0 0-4 16,-1-3 2-16,-3-1-4 0,-1-2 2 0,-3 1 2 16,-1-1-1-16,-4-1-1 0,-2-1 4 15,-2 1 7-15,-5-1 3 0,-1 1 2 16,-3-1 4-16,-4 3 6 0,-2-3 2 0,-4 3-3 15,-2-3-3-15,-3 3-4 0,-1-3-2 16,-5 3-2-16,-2-1-5 0,-2 0-3 16,-2 1 1-16,-5 1-1 0,1 1-3 15,-3-1-8-15,-1 4-1 0,-3 0-3 0,0 2-4 16,1 0 1-16,-3 4 3 0,2 0-2 16,-2 4-3-16,2-1 2 0,3 5-8 15,-1-1-46-15,5 4-88 0,-1 1-110 16,3 3-126-16,2 0-120 0,4 2-56 0,0 0 9 15,4 0 70-15,3 0 103 0</inkml:trace>
  <inkml:trace contextRef="#ctx0" brushRef="#br0" timeOffset="126268.01">12719 10098 5 0,'-6'-1'80'0,"-3"-3"-1"0,3 2-10 16,-3 0-5-16,1 0-4 0,-1 0 0 15,1 2-4-15,-3 0-5 0,3 0 1 16,-3 0-2-16,-1 2-3 0,1 0-4 0,-2 0 0 15,1 2 1-15,-3-1-4 0,2 3-1 16,-2 0-4-16,1 0-2 0,-1 1-3 16,-2 3-1-16,2-1 3 0,-2 3 2 0,0-1 4 15,-2 4 1-15,2 1 2 0,0 3 1 16,0 0-2-16,2 0-2 0,1 2-7 16,-1 2-3-16,2-1-7 0,3 1-8 15,1 2-5-15,1 0-2 0,1 0-3 0,3-1-2 16,0 1 3-16,4 2 1 0,0-1-2 15,0 1 0-15,4 0 0 0,0-1 2 16,3 1-2-16,1 0 4 0,3-1 0 16,1-1 6-16,1 2 2 0,2-2 4 0,2-3 2 15,2 1 0-15,0 0 3 0,4-4-1 16,0 0 1-16,5 0 4 0,0-3 4 16,1-1 6-16,3-4 2 0,2 1 11 0,2-5 7 15,2 1 8-15,2-2 6 0,2-4 4 16,1-2-1-16,-1-2-3 0,3-2-5 15,-3-4-7-15,0-1-7 0,1-3-6 16,-1-3-1-16,-2 0-5 0,-2-4-4 0,0 0-2 16,0-4-7-16,-2 0 0 0,-2 0 0 15,-2-2 6-15,-5 2 6 0,1-1 10 0,-5 1 11 16,-4-2 5-16,-2 2 5 0,-2 0-5 16,-2-1-6-16,-5 1-11 0,-4-2-9 15,1 0-6-15,-5 0-10 0,-2 1-3 16,-5-3-4-16,1-2 1 0,-5 3-1 15,-1-3 0-15,-5-1-3 0,0 1 0 0,-4-1 3 16,-1 1-6-16,-3-1-4 0,0 1-2 16,-3 2-2-16,-2 3 1 0,-1 1-8 15,-3 4 5-15,0 0 0 0,-2 3-1 0,0 5 0 16,0 0-5-16,-2 3-11 0,0 2-18 16,0 2-39-16,0 4-62 0,0 0-80 15,2 4-79-15,0 2-64 0,4 2-66 0,2 1-51 16,1 1 16-16,3-1 53 0,-1 3 69 15</inkml:trace>
  <inkml:trace contextRef="#ctx0" brushRef="#br0" timeOffset="130278.29">1909 11998 82 0,'0'0'87'0,"0"0"-7"0,0 0-14 16,0 0-10-16,0 0-10 0,0 0-8 0,2 0-2 15,0 0 5-15,1 2 8 0,1-2 8 0,2 0 4 16,1 0 0-16,1 0-7 0,3 0-9 16,-1 0-11-16,1 0-10 0,1 0-6 0,1 0-6 15,2-2-6-15,0 2 0 0,0-2-4 0,-1 2-7 16,1-2-23-16,0 2-31 0,0 0-37 15,0 0-48-15,-1 0-43 0,1 0-15 0,-2-2 11 16</inkml:trace>
  <inkml:trace contextRef="#ctx0" brushRef="#br0" timeOffset="130728.69">2739 11984 41 0,'2'-2'68'0,"0"2"-16"16,-2-1-14-16,2 1-19 0,-2 0-37 15,0 0-43-15,0 0-29 0</inkml:trace>
  <inkml:trace contextRef="#ctx0" brushRef="#br0" timeOffset="131932.1">2254 12017 39 0,'0'0'72'0,"0"0"-1"0,0 0-1 16,0 0 1-16,0 0 6 0,0 0 6 16,2 0 5-16,0 0 4 0,3 0 7 0,-1 0 7 15,0 0 5-15,3 0-1 0,-1-2 0 16,2 2-2-16,3-2-8 0,0 0-11 15,-1-2-15-15,3 0-13 0,0 1-14 0,-1-1-14 0,3 0-10 16,-2-2-10-16,2 2-30 0,-3-1-49 16,1 1-69-16,-2 0-78 0,-1-2-72 0,1 1-38 15,-1-1 3-15,-1-2 37 0</inkml:trace>
  <inkml:trace contextRef="#ctx0" brushRef="#br0" timeOffset="132112.46">2743 11847 179 0,'4'2'204'0,"-1"2"-28"16,-1-2-49-16,-2 2-41 0,2-2-30 15,-2-1-22-15,2 1-19 0,-2 2-23 16,0-2-26-16,-2 2-31 0,2-2-34 16,0-2-29-16,0 0-16 0,0 0 1 0,2 4 15 15,0-3 25-15</inkml:trace>
  <inkml:trace contextRef="#ctx0" brushRef="#br0" timeOffset="132221.56">2887 11891 5 0,'13'2'59'16,"-3"2"2"-16,3 0-1 0,-2-1-6 15,-3 1-12-15,1 0-13 0,-3 0-26 16,2 0-45-16,-1-3-43 0,-3 1-23 0</inkml:trace>
  <inkml:trace contextRef="#ctx0" brushRef="#br0" timeOffset="133135.45">2024 10558 27 0,'-5'0'164'0,"3"0"-20"0,0 0-30 15,0 0-29-15,2 0-26 0,0 0-25 16,0 0-14-16,0 0-9 0,2 0-4 16,2 0-4-16,1 0-1 0,1-2 0 0,2 2-14 15,3-2-27-15,-3 2-42 0,3 0-49 0,0 0-26 16,-1 0-14-16</inkml:trace>
  <inkml:trace contextRef="#ctx0" brushRef="#br0" timeOffset="133495.07">2322 10516 160 0,'4'-2'200'0,"0"2"-7"0,1-2-18 0,-1 2-22 0,-2 0-27 15,-2 0-25-15,2 0-25 0,-2 0-22 16,0 0-22-16,0 0-27 0,0 0-31 15,0 0-33-15,0 2-31 0,2-2-26 0,0 2-23 16,1-2-8-16,1 2 7 0,2-2 21 16,0 0 23-16,1 0 22 0,1-2 21 0,1 2 19 15,1-2 14-15,-1 0 8 0,1 0 8 0,-1 0 8 16,1 0 13-16,1 2 7 0,-3-2 14 0,3 0 12 16,-2 2 7-16,-1-2 5 0,0 2-3 15,-1-2-4-15,-1 2-7 0,0 0-10 0,-1 0-9 16,-3 0-8-16,0 0-6 0,0 0-5 0,0 2-10 15,0-2-15-15,-2 2-20 0,2 0-19 16,-2 2-11-16,3-2-10 0,-3 2 0 0,2-2 13 16,-2 0 15-16,2 1 19 0,2-1 8 15,0 0 11-15,0 0 5 0,1 0 2 0,1 0 1 16,3 0 2-16,-3 0 1 0,2 0 2 16,1-1-1-16,-1-1 1 0,1 2-2 0,1-2-2 15,-1 2 3-15,1 0-4 0,-1-2-9 0,1 2-13 16,-1 0-17-16,-1 0-20 0</inkml:trace>
  <inkml:trace contextRef="#ctx0" brushRef="#br0" timeOffset="133591.42">2794 10556 4 0,'4'0'30'0,"-2"0"-8"0,3 0-7 16,-3-2-12-16,-2 2-18 0,0 0-14 0</inkml:trace>
  <inkml:trace contextRef="#ctx0" brushRef="#br0" timeOffset="134978.07">4068 14931 123 0,'-2'-3'108'0,"0"-5"-22"16,0 0-17-16,2-3-9 0,-2-2-8 0,2-3-4 16,0-1-2-16,0 0-10 0,2-2-9 15,-2 0-6-15,0 0 0 0,0 0 5 0,-2 0 7 16,2 2 13-16,-2 1 23 0,-3 3 23 15,3 0 25-15,-4 3 19 0,2 1 8 0,-3 1 4 16,-1 0-9-16,-1 5-11 0,1-1-22 16,-3 4-19-16,3 0-14 0,-1 4-17 15,1-1-14-15,0 5-12 0,3 2-8 0,1 1-7 16,0 2-5-16,2 1-5 0,2-1 0 16,2 2-5-16,2-1 0 0,0 1 0 0,1 0-2 15,3-2 0-15,0 1-1 0,1-1 3 0,-1-1 0 16,3-3-1-16,-3 1 1 0,1-1 0 15,-1-1 0-15,1-3 0 0,-3 1 0 16,-2-2 3-16,1 0 5 0,-1 0 4 0,0-1 4 16,-4 3 2-16,0 0 1 0,-4 1-2 15,0 3-2-15,-3 1-5 0,-1 1-3 0,-1 1-8 16,1 2-18-16,-3 1-45 0,3-1-60 16,-1 0-65-16,3 0-76 0,2-1-83 0,0-1-35 15,1-3 14-15,3-3 44 0</inkml:trace>
  <inkml:trace contextRef="#ctx0" brushRef="#br0" timeOffset="135183.37">4274 14695 33 0,'-7'-2'204'0,"1"2"32"0,-3 2-23 0,1 2-28 16,-1 0-20-16,1 3-21 0,2 1-22 15,1 3-31-15,1 1-26 0,0-1-21 0,4 3-20 16,0-3-11-16,0 2-19 0,4-1-33 16,0-3-49-16,1 1-66 0,1-2-78 0,0-3-46 15,1-1-15-15,-1-2 19 0</inkml:trace>
  <inkml:trace contextRef="#ctx0" brushRef="#br0" timeOffset="135306.93">4274 14731 34 0,'-7'2'146'0,"1"2"-32"0,0-2-33 0,-1 2-24 16,3 0-32-16,0-1-35 0,-1-1-48 0,3 0-48 15,0 0-24-15,2-2-15 0</inkml:trace>
  <inkml:trace contextRef="#ctx0" brushRef="#br0" timeOffset="135665.14">4377 14657 149 0,'-2'2'130'0,"0"-2"-28"16,0 0-23-16,2-2-21 0,-2 0-19 16,2-2-14-16,0 1-10 0,0-1-5 0,0 0-3 15,2-2 0-15,0 2-2 0,0 1-1 16,0 1 1-16,3 0 1 0,-1 0 2 15,0 2 2-15,0 0 6 0,3 4 4 0,-1-1 4 16,0 3 5-16,1 2 4 0,1 1 4 0,-2 1 3 16,3 3 6-16,-3 1 3 0,1-1 4 15,-3 4-1-15,2 0 4 0,-2 0 2 16,-1 0-1-16,-1 3-2 0,0-1-3 0,-2 0-6 16,-2 2-10-16,-3-2-9 0,1 2-8 15,0-2-7-15,-2 2-6 0,-3-2-6 0,1 0-20 16,-3 0-36-16,3 0-45 0,-3-2-56 0,3-2-73 15,-1-1-39-15,3-3-4 0,-1-2 22 16</inkml:trace>
  <inkml:trace contextRef="#ctx0" brushRef="#br0" timeOffset="136282.74">4667 14728 143 0,'-8'-2'196'0,"-3"0"-10"0,1 4-43 16,-1 0-33-16,3-1-21 0,-3 3-11 15,3 0-17-15,1 0-16 0,1 0-12 16,2 0-12-16,-1-1-8 0,3 1-8 0,0-2-1 16,0 0-2-16,2 0-3 0,2 0 0 0,0-2 1 15,0 0 0-15,0 0 0 0,3 0-1 16,-3-2 1-16,2 2-1 0,-2-2 1 15,0 2 0-15,0-2 0 0,1 2 1 0,-1 0 2 16,-2 0 6-16,2 0 6 0,-2 0 11 16,2 0 17-16,0 0 16 0,0 2 11 0,0 0 4 15,2 2-1-15,-1-1-10 0,-1 1-14 0,2 0-15 16,-2 2-12-16,0-2-10 0,2-1-6 16,-1 1-4-16,1 0-2 0,-2 0 0 0,2 0 0 15,-2-1-1-15,2 1 2 0,-1 0 1 16,-1 0 2-16,0 0-4 0,0 0 0 15,0-3 0-15,0 3 0 0,-2-2-2 0,2 0-1 16,-2-2-1-16,2 2-1 0,-2-2-6 0,2 0-8 16,-2 0-13-16,3 0-16 0,-1 0-11 15,2-2-9-15,-2 2-4 0,2-2 4 0,-2 0 8 16,3 0 11-16,-3 2 13 0,2-2 10 16,-2 2 8-16,0-1 5 0,0 1 5 0,0-2 4 15,1 2 2-15,-3 0 2 0,2 0 1 16,-2 0 1-16,0 0 1 0,0 0-2 0,2 0 4 15,-2 0 1-15,0 0 2 0,0 0 6 16,0 0 4-16,0 0 3 0,0 0 2 16,0 0 2-16,0 0 2 0,0 2-2 0,0-2-2 15,0 1-3-15,0 3-1 0,0 0-1 0,0 0-3 16,0 0-2-16,0-1-3 0,0-1 0 16,0 2-3-16,0-2-3 0,0 0-4 15,0 0 0-15,0 0-6 0,0-2-13 0,0 2-22 16,0-2-29-16,2 2-34 0,-2-2-36 15,2 0-34-15,-2 0-30 0,2-2-18 0,2 0 9 16,-1 0 23-16</inkml:trace>
  <inkml:trace contextRef="#ctx0" brushRef="#br0" timeOffset="136738.53">4849 14669 59 0,'-2'1'129'0,"0"-1"-20"16,2 0-19-16,-2 0-18 0,2 0-16 0,-2 0-13 15,2 0-14-15,0 0-9 0,0 0-7 16,0-1-6-16,0 1-1 0,2-2-2 16,0 0-4-16,0-2 1 0,2 2-2 0,3-2 2 15,-3 2-1-15,2 0 0 0,1 0 2 16,-1 1-1-16,0-1 2 0,1 0 7 0,-3 2 10 15,2 2 15-15,-1 0 17 0,1 1 16 16,-2 3 14-16,2 2 9 0,-1 3 5 0,-3 1-7 16,0 3-9-16,-2 0-12 0,0 4-15 15,-2 0-13-15,-2 2-11 0,-1 2-9 0,1 0-11 16,-2 0-19-16,-1 0-37 0,1-1-45 16,0-1-62-16,-1 0-76 0,1-2-43 0,0-2-8 15,-1-1 22-15</inkml:trace>
  <inkml:trace contextRef="#ctx0" brushRef="#br0" timeOffset="137040.26">5055 14682 11 0,'-5'-4'205'0,"-1"2"25"0,0 2-13 16,-1 0-44-16,1 0-35 0,0 2-23 15,-1 2-21-15,3-2-22 0,0 2-19 16,0-3-19-16,1 1-14 0,3 0-12 0,3 0-9 16,-1 0-5-16,2-2-4 0,0 0-5 0,3-2-5 15,1-2-6-15,0 1-5 0,1-3-1 16,1-2 0-16,-1 3 6 0,2-1 5 0,-3 0 5 16,-2 2 7-16,1 0 7 0,-1 3 4 15,-2-1 1-15,1 2 5 0,-1 2 5 16,0 1 2-16,-2 3-2 0,0 0 0 0,0 1 0 15,0 1-5-15,1 2-20 0,-1-1-34 0,0 1-46 16,0-3-58-16,0 3-59 0,2-5-31 16,-2 1-1-16,3-2 23 0</inkml:trace>
  <inkml:trace contextRef="#ctx0" brushRef="#br0" timeOffset="142868.88">4157 12663 9 0,'-13'1'87'0,"1"-1"3"0,-1 2 1 0,0-2-4 16,1 2-6-16,-1 0-4 0,0 0-4 15,1 0-4-15,-1 0-3 0,0 0-7 0,0 0-5 16,3 1-4-16,-3 1-5 0,0 0-3 15,1 0-1-15,-1 0-2 0,0 1 0 0,1 3-4 16,-3 0-1-16,0-1-2 0,0 3 3 16,0 1 5-16,1 1 3 0,-3-1 6 15,0 1 6-15,0 3 6 0,0-2 1 0,0 2-2 16,0 3 1-16,-2-1-1 0,2 2-4 16,-2 0-3-16,2 2-5 0,0 0-3 0,0 2-6 15,0-1-5-15,2 1-4 0,1 2-1 16,-1-2 4-16,2 2 1 0,2-1 3 15,1 1 5-15,-1 0 6 0,3 0-5 0,1 1-3 16,1 1-4-16,2 0-2 0,0 1-6 16,-1 1-7-16,5-1-1 0,0 3-3 15,0-1-2-15,3 1-2 0,1-1-4 0,2 1 1 16,3-1-2-16,1 1-1 0,1-1 3 16,4-1 0-16,-1-1 3 0,3 1 0 0,2-2 1 15,0-1 3-15,5-1 2 0,-1 0 1 16,5 0 0-16,-1-3-1 0,3-1 1 15,-1 0-4-15,3 0-5 0,2-2-2 0,2-1 0 16,0-1-1-16,0 0 2 0,2-2-2 16,2 0 6-16,3 1 3 0,-1-3-1 0,2 0 7 15,3 1 3-15,-1-3 3 0,3 0 2 16,2 1 1-16,2-1 0 0,2-1-2 0,0-1-5 16,0-1-3-16,2 0-2 0,0-1 0 15,0-3-1-15,1 0-1 0,1 0 0 16,-2-2-3-16,0-2-2 0,0 0-6 15,-2 0 3-15,2 0-1 0,-2-2-2 0,1-2 1 16,-1 0 6-16,-3-2-2 0,3 1-5 16,-2-3 0-16,0-2 2 0,0-1-2 15,0-2-2-15,0-3-1 0,0 1 7 0,0-2-3 16,-2-2-1-16,0 0 3 0,-3 0-7 16,-1-2 4-16,-3 0-9 0,-1 0 4 15,-5 0-1-15,0 0 2 0,-4-2 6 16,-3 2-3-16,-1 0 4 0,-2 0-1 0,-5 2 1 15,0-2-1-15,-4 2 5 0,-2-2 6 16,-2 2-1-16,-2 0-1 0,-3 0 3 16,-1 0 2-16,-3 0 0 0,-2 0-5 0,-2 0 0 15,-2 0 1-15,0 0-5 0,-4-2-4 16,0 2-3-16,-2-2-1 0,-1 0 1 16,-1 0-4-16,-3-2 0 0,-2 2-1 15,-1-2 1-15,-1 1-3 0,-2-3 2 0,-2 2-1 16,-2-2 0-16,-3 0 2 0,-1-1-3 15,0 1 2-15,-3-2-3 0,1 3-1 16,-5-3 3-16,0 2-1 0,0-2 0 16,-2 3 0-16,-2-1 2 0,0 2 2 0,-2 0-2 15,0 0 0-15,-2 0 4 0,-2 2-2 16,-3 1 1-16,-1 0-3 0,-3 1 0 16,0 0 2-16,-4 2-2 0,0 0 0 15,-2 2-1-15,-2 0 0 0,0 1-1 0,0 1-3 16,-2 0-1-16,-3 1 4 0,1 1-2 15,0-1 1-15,-3 1 1 0,-2-1 3 0,3 3-3 16,-3-3-3-16,1 3 2 0,1 1-1 16,-1-1 1-16,1 1-4 0,-2 2 3 0,3 1 2 15,-1 1-1-15,1 2-3 0,-1 2 3 16,5 2-6-16,-2 2-11 0,2 1-15 16,1 3-41-16,1 4-82 0,0-1-117 0,4 4-107 15,5 4-115-15,3 0-66 0,3 2-4 16,4 2 60-16,2-2 104 0</inkml:trace>
  <inkml:trace contextRef="#ctx0" brushRef="#br0" timeOffset="149139.04">11034 10226 35 0,'-6'-2'105'0,"-3"0"1"0,3 0-2 15,-2 0-3-15,1 1-4 0,1-1-6 16,0 2-12-16,-1-2-7 0,1 2-5 0,-1-2-1 15,-1 2-6-15,2 0-3 0,-3 0 2 16,1 0 0-16,-1 0 2 0,1 0 3 16,-3 0-1-16,3 0 1 0,-3 0-4 15,3 0-4-15,-3 2-2 0,1 0-6 16,-1 0-2-16,-2 1-3 0,3 1-1 0,-3 4-3 16,0-1-6-16,1 5-3 0,-1 1-4 15,0 4-1-15,0 0 5 0,1 4 6 16,1 0 8-16,-2 4 8 0,3-2 5 0,-1 2 0 15,3-1-5-15,-1 1-3 0,3 2-4 16,0-2-6-16,4 1-4 0,-1 1-1 16,3 2-3-16,3-3-5 0,1 3-5 0,2-2-4 15,3-1-6-15,1 1-4 0,3-2-6 16,2-3-1-16,2 1-1 0,2 0 1 16,0-4-1-16,2 0 2 0,2-2-1 15,0-1 3-15,3-3 0 0,1-2-2 0,1-1 4 16,-1-4-1-16,3-2 7 0,2-4 8 15,0-4 19-15,-1-2 13 0,1-2 9 16,0-3 7-16,-3-2 2 0,1-3-6 16,0-3-12-16,-3 0-8 0,-1-2-10 0,-3 0-8 15,0-2-1-15,-4 1 4 0,0-3 0 16,-2 2 4-16,-2-2 1 0,-4 2 2 0,-1-1-2 16,-3-1-4-16,-3 0-3 0,-2 0-4 15,-2 1 3-15,-2-1-3 0,-2 0 3 16,-5 0 1-16,-2 0-1 0,-1 1-4 15,-3 1-6-15,-2-2 1 0,-2 2-3 0,-2 0-3 16,0 2 1-16,-5 0-1 0,1 2 5 16,-1 2-7-16,-1 2 0 0,-1 0-2 15,1 3-5-15,2 1 0 0,-3 1-4 16,3 3 0-16,1 1 0 0,1 2-7 0,2 0-17 16,2 4-48-16,0 0-100 0,4 4-124 15,0 0-127-15,5 4-112 0,3 1-44 16,3 3 14-16,4 1 84 0,4 2 116 15</inkml:trace>
  <inkml:trace contextRef="#ctx0" brushRef="#br0" timeOffset="150289.23">12476 11504 35 0,'-5'2'134'0,"1"-2"3"16,0 2-2-16,0-2-2 0,-3 2-2 15,3-2-6-15,-2 2-7 0,2-2-5 16,-3 2-7-16,3 0-5 0,-2 0-7 0,1 0-5 16,-1-1-8-16,0 3-9 0,-3 2-6 15,1 0-4-15,-1 1-1 0,1 3 2 16,-3 1 8-16,1 3 10 0,-3 1 8 15,0 0 8-15,1 4 5 0,-1 0 0 0,-2 4-2 16,2 0-10-16,-1 4-8 0,1-1-9 16,-2 5-11-16,2-1-4 0,3 1-9 15,-1 1-7-15,1 2-8 0,1-1-4 0,3-1-6 16,-1 1-8-16,3-3 0 0,2 2-3 16,2-1-2-16,2 1-1 0,4-1-3 0,1-1 0 15,3 1-4-15,3-1 1 16,2-1 1-16,2-3-3 0,4 1 1 0,0-2-2 15,5-2-1-15,1-2 1 0,3-2-1 16,2-2 0-16,-1-4 1 0,5-3 0 16,0-3 1-16,2-3 2 0,0-2-2 0,3-4 4 15,-3-4 6-15,2-1 8 0,0-5 6 16,-2-1 3-16,-2-4 2 0,0-2 0 16,-2-2 1-16,-2-2-10 0,0-2-1 15,-5-1-6-15,-1-1 2 0,-3-2-5 0,-2-1-5 16,-4-1 3-16,-4 1-1 0,-3-2 2 15,-1-1 3-15,-5 1 5 0,-4-1 6 0,-4-1-2 16,-3 2 1-16,-1-3 0 16,-5 3-5-16,-4 2-4 0,-4-1-2 0,-2 2-6 15,-3 1-3-15,-3 3 0 0,-3 0-3 16,-2 4 3-16,0 2-4 0,0 2 3 16,1 4-1-16,1 3-2 0,0 3-6 15,0 1-27-15,3 2-66 0,-1 4-112 0,2 2-125 16,5 0-128-16,-2 2-95 0,4 0-31 15,-1-1 38-15,3 1 97 0,2 0 116 16</inkml:trace>
  <inkml:trace contextRef="#ctx0" brushRef="#br0" timeOffset="154430.43">10837 11586 63 0,'-4'0'78'15,"2"0"-2"-15,-2 0-6 0,0 0 0 0,-1 0-2 16,1 0 0-16,0 0-2 0,0 0-1 15,1 0 4-15,-1 0-1 0,0 0-4 16,0 0-1-16,-3 2-1 0,3-2 0 0,-2 2 0 16,-1-2-2-16,1 2-4 0,-2 0-5 15,1 0-4-15,-1 2-8 0,-1-3-3 16,-1 3 0-16,1 0-1 0,-1 2 4 16,-1 0 3-16,1-1 6 0,-1 1 3 0,0 2-2 15,-1 1-2-15,1 1-2 0,-2-1-5 16,1 3-5-16,-1 1-3 0,2 0 1 15,-1 2 0-15,1 3 1 0,1-1-1 16,-1 0 2-16,3 4 0 0,-3 0 0 0,2 0-1 16,1 4-5-16,2-1 0 0,-1 1-3 15,1 0-4-15,2 1-1 0,0 3-3 16,-1 0-1-16,3-1-2 0,2 3-2 16,0-1-5-16,2 1 0 0,3-1-3 0,-1 1 0 15,2-1-3-15,0 1-2 0,3-1 2 16,1-1 0-16,3 1 0 0,0-1-2 15,2-3-1-15,2 1 3 0,2-2 0 16,0 0 0-16,4-4 4 0,0-1 1 0,3-2 4 16,1-3 3-16,1-2 1 0,1-1 4 15,3-3 0-15,0-3 3 0,0-4 10 16,1-2 8-16,3-4 12 0,-2-4 8 0,2-3 5 16,-2-4 5-16,0-4-6 0,-2-4-5 15,2-2-8-15,-3-4-7 0,-1-1-3 16,0-2-6-16,-3-3-4 0,-1-1-1 15,-3 0 1-15,-4 0 1 0,-2-1-2 0,-2 1 0 16,-3 2 1-16,-3-2-5 0,-5 2-6 16,-2-1-3-16,-2 3 2 0,-2-1 4 15,-4 1-1-15,-5 0 2 0,-2 1 2 16,-1-1-6-16,-5 1-4 0,-3 1-5 0,-1-1-4 16,0 1-4-16,-5 1-1 0,1 3 2 15,-1 1-2-15,-1 0-2 0,-1 2 0 16,-2 2 2-16,3 2-2 0,-3 4 3 0,2 0 2 15,-1 1-4-15,1 5-11 0,0-1-37 16,3 5-76-16,-1-1-110 0,1 4-111 16,3 2-115-16,1 0-83 0,2 2-18 15,2-2 50-15,4 0 90 0</inkml:trace>
  <inkml:trace contextRef="#ctx0" brushRef="#br0" timeOffset="155764.5">12552 9950 12 0,'-4'2'99'0,"-3"-2"-1"15,1 2-5-15,0-2-7 0,-1 2-4 16,1-1-6-16,0 1-6 0,-1 0-5 16,-1 2-2-16,1-2-3 0,-1 2-6 0,-1 0-3 15,1 1-3-15,-3 1-2 0,3 0 1 16,-3 1 2-16,-1 1 2 0,1 1 9 16,-2 3 3-16,1-1 7 0,-1 1 3 15,-2 3 6-15,2 0 2 0,-1 2 1 16,1 1-4-16,-2 3-6 0,2-1-5 0,-1 3-6 15,1 0-6-15,2 0-3 0,1 2-3 16,-1 1 0-16,1 1 0 0,1 0-1 0,3-1-4 16,-1 1 1-16,1 2-3 0,2-3-6 15,2 1-5-15,0 0-4 0,-1-1-1 16,3 1-8-16,3 2-3 0,-1-1-2 16,0 1-2-16,2-1 0 0,2 1-1 0,1 0-1 15,1-3-2-15,3 3 3 0,-1-3-2 16,1 3-3-16,2-2 0 0,1-3 2 15,1 1 0-15,2 0-6 0,2-2 6 16,0 0 5-16,0-4 4 0,3 0 8 0,1-2 7 16,-2-2 11-16,4-1 6 0,-1-3 3 15,1-2 1-15,0-1 0 0,1-2 0 16,-1-4 2-16,3-2-2 0,-3-2-4 0,3-4-2 16,-1-2-4-16,1-1-5 0,-1-4-8 15,1-3-8-15,-3-1-4 0,3-2-7 16,-3-2 1-16,-2-2-3 0,1 1 1 15,-1-3 1-15,-4-2 2 0,0 0 0 0,-2 1 0 16,0-3-2-16,-4-1-4 0,-1 1 2 16,-1-1-1-16,-3-3 1 0,-1 3-2 15,-1-3-2-15,-4-1 8 0,0 2-2 16,-2-3 0-16,-4 1 4 0,0 0-1 0,-5-2 3 16,1 1-6-16,-5 1 4 0,0 0 1 15,-3-1 1-15,-1 1-1 0,-5 2-1 16,1 1 2-16,-2 1-4 0,-2 1-2 15,-1 1-4-15,-1 3 2 0,-3 0 0 0,0 2-2 16,1 4-3-16,-1 0 1 0,-2 2 1 16,3 4-5-16,-1-1-1 0,3 5 1 15,-3-1-1-15,2 5-3 0,3-1-5 0,0 4-9 16,-1 0-23-16,3 2-65 0,2 2-111 16,0 2-124-16,4 2-118 0,0 1-95 15,2 3-35-15,2 1 36 0,1 1 97 16,-1 1 114-16</inkml:trace>
  <inkml:trace contextRef="#ctx0" brushRef="#br0" timeOffset="162135.34">13578 12990 6 0,'-2'0'57'0,"2"-2"6"0,-2 2 13 16,2-2 9-16,0 2 3 0,0-2 4 15,-2 2-5-15,0-1-4 0,0 1-10 16,0-2-9-16,-3 2-8 0,1 0-4 0,0 0-1 16,-2 0 3-16,-1 2 3 0,-1-2 2 15,-1 1 5-15,1 1-1 0,-1 0-1 16,-1 0-3-16,-1 2-2 0,-1 0 2 16,-1 0-2-16,0 1-3 0,0 1-3 0,-1 0-3 15,-3 1-7-15,2 3-2 0,-2 1-3 16,0 1-2-16,-2-1 0 0,2 4-1 15,-2 1 5-15,2-1-5 0,-2 0 0 16,2 2 1-16,-2 2-5 0,0 0 0 0,2 0-2 16,-2 2 1-16,2 2 0 0,0 0 0 15,2 0 4-15,-2 2 2 0,3 1 0 16,1 3 3-16,0 1 2 0,0 1 4 0,3 3 1 16,1 1 1-16,1-1 1 0,0 4-2 15,1 0-3-15,3 0-1 0,0 0-4 16,2 0-8-16,2-1-1 0,0 1-2 15,4-2-3-15,2 0-5 0,3 0-1 0,3 0 0 16,1-1-4-16,4-1-1 0,2 0-2 16,4-1 1-16,1-1 0 0,3 0 1 15,5-1 2-15,0-3 1 0,4 1 2 16,0-4-1-16,4 0 0 0,0-4 1 0,2 0-3 16,3-2 0-16,1-2-2 0,1-2-2 0,2-2 0 15,1 1 0-15,1-1 2 0,0-2 9 16,4-1 4-16,0-1 9 0,4-1 0 15,1-2 1-15,-1-1-1 0,2 1-12 16,1-2-6-16,1-2-5 0,-1 0-4 0,1-2-3 16,1-2 0-16,-1-2 2 0,1 0 2 0,-1-3 0 15,3-1 3-15,-1-1 0 0,3-3 3 16,0 1-1-16,-1-5 1 0,3 1-5 16,-2-2-1-16,2-2 2 0,-2 0-1 0,1-4-6 15,-1 0 2-15,-2 0-1 0,-3-1-1 16,1-3-2-16,-5 2 1 0,-2-2 1 15,-2-1-2-15,-2 1 3 0,-4-1-1 16,-3-1 0-16,-1 1-2 0,-3-1 3 16,-4 0 0-16,-4 1-1 0,0-1 3 0,-4-1-4 15,-3 1 2-15,-4-1-4 0,-1 1-2 16,-3 1 3-16,-2-1-1 0,-5 2 2 16,-1-1 0-16,-5 1 4 0,1 0 3 0,-5 1 5 15,-2-1 2-15,-5 2 1 0,-1-1 2 16,-2 1-3-16,-3-2-1 0,-4 2-1 15,-2-1-5-15,-2-1-2 0,-2 2-3 16,-4-1 2-16,-1-1-5 0,-3 0 0 0,-3 1 0 16,-2-1-2-16,-2 0 0 0,-2 1 0 15,0-1 2-15,-4-2-1 0,-5 3 0 0,0-3 2 16,-3 2-1-16,-3-1 0 0,-2 1 0 16,-2 1 0-16,-3-1 0 0,-1 2 0 15,-3 2 0-15,-3 2 2 0,-1 0-2 16,-4 4 1-16,-2 0-4 0,-2 4 2 15,-3 1 0-15,-3 3-4 0,-3 1 4 0,-2 2-1 16,-2 3 1-16,-2 1-2 0,-2 2 1 16,2 2-2-16,-2 0 0 0,2 3 0 15,2 1 4-15,0 0 0 0,3 3-10 0,1 1-16 16,2-1-36-16,5 5-71 0,0-1-99 16,4 4-103-16,2 2-96 0,2 4-90 15,2 2-21-15,0 1 42 0,5 5 79 0,-1-3 97 16</inkml:trace>
  <inkml:trace contextRef="#ctx0" brushRef="#br0" timeOffset="201745.02">1867 11710 38 0,'-2'0'56'0,"2"-2"3"0,-2 2 1 0,0 0 1 16,-1-2 0-16,1 2-3 0,0-2 1 16,0 2-7-16,0-2-1 0,-2 2-4 0,0-1 0 15,-1-1-1-15,1 0-5 0,-2 0 3 0,1 0 1 16,-1 0 0-16,0 0 2 0,-1 0 4 16,1 0 2-16,-2 0-2 0,1 0 3 0,-1 1-2 15,-1-1 1-15,1 0-2 0,-3 0 0 16,3 2 1-16,-3-2-4 0,1 2 0 0,-3 0-2 15,0 0-3-15,1 0-1 0,-1 0-1 0,0 2 2 16,-2 0-1-16,0 0 3 0,1 0 0 0,-1 1 2 16,0 1-2-16,2 2-5 0,-1-2-5 15,1 1-9-15,0 3-5 0,0 0-6 16,1-1-6-16,-1 3-4 0,2 1-4 0,1 3 2 16,-1-1-2-16,1 2-2 0,1 2 1 0,1 0 0 15,1 1 2-15,1 1-1 0,0 2 0 0,1 0 0 16,1-1 4-16,2 3-3 0,0 2 0 15,0-2 1-15,0 2 2 0,2 1-2 0,2-1-2 16,0 2 2-16,0-2 2 0,2 1 0 16,3 1 2-16,-1-2 3 0,3-1 3 0,1-1 0 15,1 0 5-15,-1 0 1 0,3-2 3 0,2 0 2 16,0-2 2-16,-1-2 4 0,3 0 6 16,2-1 9-16,0-3 5 0,1 0 8 0,1-3 3 15,0-1 9-15,0-3 2 0,2 0-2 16,1-4 0-16,1 0-6 0,0-4-2 0,1-2-10 15,-1-2-7-15,3 0-7 0,-3-3-6 0,3-1-4 16,-3-3-4-16,0 0-3 0,1-3-1 0,-1-1-4 16,-2-2 1-16,1 0-3 0,-3 0 1 15,0 0-2-15,-2-2-4 0,-2 0 3 0,0-2-5 16,0 2 0-16,-4-2-2 0,-1 1 1 16,1-1 2-16,-4 2-2 0,-1-2 5 0,-2 2-3 15,1 0 6-15,-5 2 0 0,0-2 0 0,-4 2 1 16,0-2 1-16,-5 2 6 0,-1 0-6 15,-3 0-1-15,-1 2-2 0,-3-2-2 0,-2 2-3 16,-2-3-6-16,-2 3 2 0,-3 0-1 16,-1 0-3-16,0 2 0 0,-3 0-2 0,1 1 2 15,-3 1-1-15,2 3-2 0,-1 1 2 0,1-1 0 16,1 5-1-16,1-1-2 0,-1 2-15 16,1 0-25-16,1 2-61 0,2 2-94 0,2 4-105 15,4 0-110-15,2 2-103 0,4 1-30 16,3 1 29-16,3 0 76 0,1-1 97 0</inkml:trace>
  <inkml:trace contextRef="#ctx0" brushRef="#br0" timeOffset="202760.1">3317 11520 67 0,'-2'-2'97'0,"0"2"-6"0,-1 0-3 0,-1 0-4 15,0 0-6-15,0 0-6 0,0 0-5 16,-1 0-4-16,-1 0-2 0,2 0 0 16,-3 0 0-16,1 0 1 0,0 0-3 0,-1 0 1 15,-1 0-1-15,-1 2-6 0,1-1-2 16,-3 1-2-16,1 2-3 0,-1 0-6 0,-2 2-1 15,-1 1-1-15,1 3-3 0,-2 1-1 16,0 1 3-16,1 3-1 0,-1 0 0 16,0 2-1-16,0 2-2 0,0 2-1 0,0 2-1 15,3 2-2-15,1 0-2 0,1 1-1 16,-1 3-1-16,3 0-2 0,1 1-1 0,3 0-1 16,0 1 0-16,2-1 0 0,2 1 2 15,2-2-1-15,2 1 2 0,2-1 2 16,3-1 1-16,1-1 0 0,1 1 2 0,4-3 0 15,0 0-5-15,4 0-4 0,0-2-1 16,2-3-3-16,0 0-3 0,2-3-2 0,3-2-2 16,1-2 4-16,-1-1 2 0,1-5 11 15,3-1 14-15,-3-2 18 0,3-4 14 16,-3-4 12-16,1-2 7 0,-1-1-1 16,1-5-6-16,-3-3-12 0,-1-2-12 0,-1-2-6 15,0-2-6-15,-2-2-3 0,-2-2-7 16,-2 0 2-16,0-3 1 0,-4-1-8 0,0 1-2 15,-5-5-2-15,1 3 0 0,-5-2-2 16,-2-1-5-16,-2 1 4 0,-4-1 1 0,-1 1-4 16,-3 0-9-16,-3-1-3 0,-1 3-1 15,-3-1-3-15,0 3-7 0,-4 1 0 16,0 0 3-16,-2 4-1 0,-2 1-3 0,-1 3-1 16,1-1 1-16,-2 5-8 0,-3 2-24 15,1 3-58-15,-1 3-105 0,-2 5-112 16,1 4-115-16,-1 3-105 0,1 1-37 0,-1 2 27 15,0-1 88-15,1 1 104 0</inkml:trace>
  <inkml:trace contextRef="#ctx0" brushRef="#br0" timeOffset="204770.51">1465 9957 13 0,'-7'2'65'0,"1"-2"-1"16,0 2-4-16,-3 0-3 0,3 0 0 0,-3 0-4 15,-1 0-4-15,1 0-5 0,-1 2-1 16,-1-3-4-16,1 3-7 0,-1 0-5 16,-2 2 0-16,1-2-1 0,-1 1-2 0,0 3 3 15,-2 0 1-15,1-1 3 0,-1 3-1 16,-2 1 0-16,2 1 1 0,-2 1-1 16,2 0 1-16,-2 4-1 0,3 1-2 0,-3 1-1 15,2 2-2-15,-2 1 0 0,0 3-3 16,2 2 0-16,-2 0 0 0,2 3 0 0,1 2 5 15,1 1-1-15,-2 1 4 0,2 0 3 16,3 3 3-16,-1 1 5 0,1 0 0 0,1 0 7 16,3 0 6-16,-1 2 2 0,1-2 4 15,2 2-3-15,0-2-2 0,1 2-3 16,3 0-4-16,3 0-6 0,-1 0-2 0,4 0 2 16,0-2 2-16,5 0 0 0,0 0-3 15,3-1 2-15,3-3-2 0,2-2-2 0,3 1 0 16,1-5 1-16,2 1 4 0,3-4 1 15,3-1 1-15,1-1-2 0,2-2-1 16,0-2-2-16,2-2-1 0,2-1 6 0,0-3 7 16,0-2 8-16,2-1 2 0,3-4 3 0,-1-3-3 15,0-1-8-15,3-2-9 0,-1-5-10 16,3-3-8-16,-3-1-3 0,3-3-2 0,-3-3-6 16,1-2 2-16,-3-4 0 0,1 0-3 15,-3 0-2-15,-2-4-6 0,0 2 3 0,-2-2-8 16,0-1-3-16,-2-1 4 0,-2 0 3 0,-3 1 1 15,1-3 0-15,-5 1 3 0,1-3-1 16,-1 1-3-16,-4-1 0 0,0 1 1 0,-2-3-2 16,-2 3-1-16,-2-3 0 0,-2-1 1 0,-3 0-1 15,-1 0-1-15,-3-3 0 0,-4 3 5 0,0-2-1 16,-4 2-4-16,0-1 0 0,-2 1 0 16,-4 2 0-16,-1-1-5 0,-4 3 0 0,-1-3 4 15,-3 3-3-15,-2 1 0 0,-3 1 0 16,-3-1 4-16,0 3 0 0,-5-1-2 0,-2 2 2 15,-4 2-1-15,-2 0 4 0,-2 1-3 16,-5 1 2-16,-1 2 3 0,-3 1 4 0,1 1-4 16,-3 4 1-16,0 0-3 0,-2 3 2 0,2 0-3 15,-2 3-5-15,0 1 1 0,0 2-1 16,3 2-1-16,-1 1-6 0,0 1-5 16,2 3-12-16,3 1-39 0,1 4-70 0,3 3-92 15,4 1-92-15,4 3-98 0,2 2-92 16,7 0-18-16,2 0 38 0,6-1 78 0,6-1 87 15</inkml:trace>
  <inkml:trace contextRef="#ctx0" brushRef="#br0" timeOffset="205796.72">3342 9944 40 0,'-2'0'64'16,"-2"0"-1"-16,0 0-3 0,-1 0-1 0,1 0-1 15,0 0 3-15,-2 2-3 0,-1-2-2 16,1 2 0-16,0 0-1 0,-3 0-6 16,-2 2-1-16,1 1-5 0,-1 3-2 0,-3 1-3 15,-1 3-2-15,0 1 0 0,0 2-1 16,-2 4-1-16,0 0-2 0,2 4-4 16,-2 0 0-16,3 2 0 0,-1 2-3 0,0 1-1 15,0 1 2-15,2 1 4 0,3 1 3 16,-1 1 6-16,3 1 5 0,-1-1 5 0,5 2 4 15,0 0 1-15,2 3-2 0,2-1-3 16,0 0 0-16,4 2-2 0,0 2-4 16,5-2-2-16,-1 2 1 0,1-2 2 0,3 0 4 15,1 1 5-15,2-3 5 0,0 0 5 16,2-2 0-16,2-1-1 0,2-1-7 0,0 0-7 16,4-3-9-16,1 0-8 0,1-1-4 15,3-3-9-15,0 0-4 0,-1-4-2 16,3 0-1-16,0-4 2 0,-1-2 0 0,1-4 2 15,2-1 7-15,-2-2 4 0,2-5 2 16,-3-3 1-16,3-2 3 0,-2-1-2 0,2-5-3 16,-2-3 0-16,2-3 2 0,-3-1 4 15,1-6 6-15,-2 0 4 0,-1-4 5 16,1-1-1-16,-5-3-3 0,1 1-5 0,-3-3-8 16,-2-1-2-16,-2-3 0 0,-2 1 2 15,-2 0 1-15,-2 0 5 0,-3-1 0 0,-1 3-3 16,-5-2-8-16,-2 1-3 0,-2 1-5 15,-2-1-7-15,-4 3 0 0,-3-2-3 16,-1 1-4-16,-3-1 1 0,-4 1 0 0,0-1-2 16,-4-1-1-16,0 1 2 0,-5 0 2 15,1-1-2-15,-3 3-4 0,-1-1-1 0,-1 1-1 16,-2 3 0-16,-2 2-2 0,1 3 0 16,-3 1 2-16,0 2 0 0,0 3 2 15,0 1 0-15,-2 4-2 0,2-1-6 0,-2 5-21 16,2-1-44-16,0 2-80 0,0 2-88 15,2 2-90-15,0 2-85 0,4 2-81 16,1 0-8-16,1 2 48 0,1 2 75 0,-3-2 83 16</inkml:trace>
  <inkml:trace contextRef="#ctx0" brushRef="#br0" timeOffset="211771.22">1812 11695 56 0,'-2'-2'88'0,"-2"-2"-4"16,1 2-4-16,-1-2-4 0,2 2-5 0,0-1-5 16,0 1-6-16,0-2 0 0,-3 2-1 0,3-2 1 15,0 2-1-15,0-1 0 0,0 1 1 0,0-2-1 16,0 2 1-16,0-2-2 0,-3 2 3 16,3-2-2-16,-2 2 1 0,2 1 1 0,-2-1-1 15,-1 0 1-15,1 0 0 0,-2 0-2 16,2 0 2-16,-3 0-2 0,1 0 0 0,0 2 2 15,-1-2 2-15,-1 2 3 0,1 0-2 16,-1 0-1-16,0 0-6 0,-1 0-8 0,1 0-8 16,-3 2-6-16,3 0 0 0,-3 0 0 0,0 0 0 15,1 2 1-15,-1 0-1 0,1-1-2 16,-1 1-5-16,0 2-5 0,1 0-3 0,-1-1-3 16,1 3 0-16,-1 0-1 0,1-1 1 15,-1 3-2-15,2-1 1 0,-1 3 2 0,1-1-1 16,1 2-1-16,0 1-1 0,-3 3 1 0,2 0-2 15,1 4 0-15,0 0 1 0,-1 2 3 16,1 2 5-16,1-1 0 0,1 1 5 0,0 2 2 16,-1-2 2-16,3-1-3 0,0 1-2 15,2 0 1-15,2 0-6 0,0-1-5 0,2 1 1 0,0 0-2 16,2 0-3-16,2-1-1 0,1-1 5 16,-1 0 0-16,5 0-2 0,-1-2-1 15,3 0-2-15,2-2 0 0,0 2-7 0,2-2 2 16,2-2-7-16,0 0 2 0,0 0 3 15,2-1-4-15,2-3 2 0,-2 0 0 0,3-1 3 16,-3-3-5-16,2 1 0 0,0-3 2 0,1 1 0 16,-1-2 0-16,0-2 1 0,0-3 2 15,-1 1 2-15,1 0-1 0,-2-4 0 0,2 0 0 16,-1 1-1-16,-1-3-3 0,-2-2 1 0,2-2 2 16,-2 1-1-16,-2-1 1 0,2-3 6 15,-2-1 2-15,-2 1 0 0,0-2-1 0,-1-3 2 16,-1-1 2-16,0 0-2 0,-3 0 1 0,1-2-1 15,-1 0 1-15,-1-2-1 0,-3 2-2 16,1 0-2-16,-1 0-2 0,-2 0 0 0,-2 0-3 16,3 0-1-16,-3-1 1 0,-2 3-2 0,2 0-1 15,-2 0 7-15,-2 0 3 0,0 2 0 16,-1-2 0-16,-1 1 0 0,-2 1 1 0,0 0-5 16,-1 0 1-16,-1-1 1 0,-1 1 1 15,-1 0 0-15,-3 0-1 0,0-1 0 0,1 1-4 16,-3-2-1-16,0 2-2 0,-2-2-1 0,0 1 0 15,0-1-3-15,-2 0 1 0,0 2-1 16,0-2 0-16,0 1 3 0,-2 3 0 0,2-2 1 16,-2 2-1-16,-1 1-1 0,3 1-1 15,-2 1-3-15,2 1 2 0,0-1-3 0,0 2 1 16,0 3 1-16,2-1-3 0,0 2-8 0,2 0-9 16,-2 3-20-16,3-1-36 0,-1 0-83 15,2 4-106-15,0 0-106 0,5 1-100 0,4 1-73 16,-1 0-14-16,5 0 55 0,3 0 96 15</inkml:trace>
  <inkml:trace contextRef="#ctx0" brushRef="#br0" timeOffset="212868.52">3198 11485 91 0,'-6'-2'107'15,"0"2"0"-15,-1 0-5 0,-1 0-3 16,-1 2 0-16,-1 0 0 0,-1 0-1 0,1 0-1 16,-3 2-1-16,0 0 1 0,0-1-4 15,-1 3-5-15,-3 0-5 0,0 1-6 16,0 3-3-16,0 1 0 0,-2 3-2 16,0 1 2-16,-2 4 2 0,2 0 3 0,-3 4-1 15,3 2 0-15,0 1-1 0,0 3-1 16,2 1-1-16,3 1-3 0,1 3-4 0,2 0-4 15,5 1-3-15,2-1-5 0,2 2-8 16,2 0-4-16,4 3-7 0,4-3-7 16,5 2-9-16,2-2-5 0,4 0-4 0,2-1-5 15,4-1-2-15,3-4-3 0,2-3 0 16,1-2 4-16,5-6 2 0,0-2 7 16,4-6 13-16,1-3 12 0,1-6 18 0,0-4 6 15,3-4 6-15,-3-3-1 0,0-7-8 16,-1-1-8-16,-3-4-12 0,0-3-8 0,-4-3-3 15,-3-2-3-15,-3 1-1 0,-5-3 0 16,-2-1 0-16,-6 1 0 0,-2-1-7 0,-5 0-5 16,-3-1 0-16,-5 3-2 0,-5-3-2 15,-3 3-5-15,-5 1 2 0,-2 3-6 16,-6-1-9-16,-2 0-15 0,-7 3-33 0,-3 1-69 16,-6 2-105-16,-1 2-104 0,0 4-94 15,-2-1-89-15,-3 1-30 0,3 4 36 16,-3-1 86-16,3 3 99 0</inkml:trace>
  <inkml:trace contextRef="#ctx0" brushRef="#br0" timeOffset="214540.83">1149 11596 89 0,'0'0'123'0,"0"2"-23"0,2-2-14 16,1 2-8-16,1-2 0 0,2 0 9 15,3-2 10-15,3 2 12 0,1-2 8 16,4-2 0-16,2 2 3 0,4-2 2 0,1-2-3 16,3 3-7-16,3-3-13 0,1 0-8 15,5 1-5-15,3-3 9 0,1 0 17 0,6 1 11 16,3-3 2-16,2-1-2 0,6-1-11 16,0 1-27-16,5-2-24 0,1 1-13 0,1-1-4 15,-1-1 0-15,3 3 3 0,-3 0-3 0,1-1-3 16,-1 1-4-16,-1 1-9 0,-1 3-6 15,0-1-4-15,1 2 5 0,-1 2 0 0,0 1-2 16,1-1 3-16,-1 0-1 0,1 2 0 16,-1 0-7-16,0 0-2 0,1 0-5 15,-1 0-2-15,3 1-1 0,-3-1-5 0,-2 0 0 16,1-2-4-16,-3 2 3 0,-2 0 0 16,-2 0-2-16,-3 0 2 0,-3 2 2 15,0 2 0-15,-5 0-1 0,0 2 1 0,-4 0 1 16,-2 3 0-16,-2 1-3 0,-2 0 0 15,-2-1 2-15,-5 3 1 0,0-1-1 0,-1 1-2 16,-1-1 0-16,-4-1-2 0,0 1 0 16,0-1 1-16,-2 2 1 0,-2-3 1 0,0 1 2 15,-1-1 2-15,-1 1-1 0,-2 0-1 16,-1-1-3-16,1 1 0 0,-3 0 0 16,1-1 1-16,-1 3 1 0,1-1 1 0,-3 1 0 15,0 1 3-15,-1 1-2 0,1 1-3 16,-2-2 1-16,-2 3-1 0,3-1-1 0,-5 0 1 15,0 1 2-15,0 1-2 0,-5-2 3 16,1 3-1-16,-2-1 1 0,-1 0-2 16,-3 0 2-16,-1 1 1 0,-1-1 1 0,-1 0-2 15,-4 0-1-15,0 2 0 0,-2 1-2 16,0 1 1-16,-4 0-2 0,-3 0-1 16,-1 0 2-16,-3 2 1 0,-2 2 1 0,-4-1-2 15,0 1 4-15,-4 0 2 0,-4 2-4 16,-1 0 3-16,-3-1 1 0,-5 1 2 15,-2-2-3-15,-2 2 3 0,-3-2 1 0,-1 0-1 16,-1-1-4-16,-3 1-3 0,-1-2 2 16,-1 0-1-16,-1 0 1 0,0-2 3 0,-2 2-1 15,2-2 1-15,3 0-1 0,-1 0-1 16,1-2-1-16,1 1-4 0,1-1 1 0,-1 0-1 16,1-2 2-16,-1-2 2 0,1 3 0 0,1-5 0 15,1 1 0-15,-1-1 0 0,5-2-4 16,0-1 1-16,4 0 1 0,0-1 2 0,5-1-3 15,-1-2 0-15,2 0-2 0,1-1-1 0,3-1-2 16,1-2-2-16,0-2-1 0,2 1 5 16,2-3 3-16,-3 0 0 0,3 0-2 15,2-2 2-15,0 1-1 0,0-1-1 0,0-2 0 16,2 3-1-16,-2-1 3 0,3 0-3 16,-1 1 3-16,0-1-3 0,2 0 1 15,-2 0 1-15,2 3-3 0,-1-3 0 0,1 0 0 16,0 0 1-16,2-1-1 0,1-1 3 15,1 1 0-15,3-1 0 0,-1-2 0 0,5 1 0 16,0-1-1-16,2 1-4 0,0-3-1 16,2 1 2-16,2 0 1 0,-2-1-1 15,5-1-1-15,-1-1 5 0,0-1 0 0,5 0-2 16,-1 0 0-16,1-2 0 0,2-1 4 16,1 1-5-16,1 0 0 0,2 2 4 0,2-2 2 15,2 2-4-15,0-1-1 0,0 1 1 16,3-2 0-16,1 2-1 0,0-2-2 15,3 1 4-15,-1-1-4 0,1 0 2 0,1 0-3 16,3 0 0-16,2 0 5 0,0-1 0 16,1 1 3-16,4 0 1 0,1 0 0 0,2 0-2 15,2 2-2-15,3-3 0 0,4 3-1 16,-1-2 3-16,3 2 0 0,2-2 0 16,0 1 0-16,2 1 0 0,-2 0 1 0,2 0-3 15,-2-1 1-15,0 3 3 0,0 0-1 16,-4 1 2-16,0 3-5 0,-5 1-11 0,-1 1-19 15,-3-1-48-15,-2 4-83 0,-2 0-103 16,0 2-95-16,0 1-96 0,3 1-63 0,-3-2 3 16,0-2 58-16,0-2 90 0</inkml:trace>
  <inkml:trace contextRef="#ctx0" brushRef="#br0" timeOffset="-212608.74">1869 9856 78 0,'-6'4'83'0,"-3"-2"1"15,1 2-4-15,-1-2-1 0,-1 2-1 16,1 0-1-16,-1-1-3 0,1 1 0 0,-1-2-2 16,-1 2-2-16,0-2-5 0,-1 2-5 0,1-1-5 15,-2 1-6-15,3 0-5 0,-3 0-1 0,0 0-3 16,1-1-1-16,-1 3 0 0,0 0 3 16,-1 0 1-16,1-1 3 0,-2 1 6 15,0 0 3-15,0-1 2 0,1 3-2 0,-1-2 2 16,0 1-3-16,-2-1-4 0,2 2-3 15,-2-3-6-15,2 3-5 0,-1 0-2 0,1-1-4 16,-2 1-2-16,2 0-1 0,0 1-1 0,0 1-1 16,0-1-2-16,-1 1-5 0,1 3-2 15,0 0-3-15,-2 4-4 0,-2 3-6 0,0 0 0 16,0 3 3-16,-2 0 12 0,0 0 6 16,-1 0 9-16,3 0 6 0,0 0 0 15,2-1-4-15,0 1-11 0,0 0-7 16,3 0-6-16,-1 0 0 0,2 0 2 0,3-2 4 15,1 0 2-15,3-2 1 0,1 2 0 16,3-2 0-16,2 2-1 0,5-2-2 0,-1 0-2 16,2 2-1-16,3-2 0 0,-1 2 0 15,5-2 5-15,0 2 6 0,1-2 8 16,3 2 9-16,0-2 7 0,4 0 5 0,1 0-2 16,3-2-3-16,0-2-4 0,3 2-6 0,1-1-2 15,1-1-6-15,2 0-2 0,2-1-4 16,0 1-5-16,-1-2-2 0,1 2-2 15,2-1 1-15,-2 1-3 0,2-2 0 0,0 2 0 16,2-1-1-16,0 1-1 0,0-2-3 0,3-1-3 16,-1 1-1-16,0-1 3 0,2-3 1 0,3 1-3 15,-3-1 2-15,3 1 2 0,-3-3-2 16,2-1 0-16,1 0-1 0,1-1-1 0,-1 1-3 16,1-2 1-16,-1 0 0 0,1 0-4 15,-1-1 1-15,2 1 3 0,-1 2 5 0,3-2 1 16,-1 1 3-16,1 1 2 0,2 0 1 15,-2 0-2-15,1-1-3 0,1 1-4 0,0 0 0 16,2-2-3-16,-2-1-4 0,2 1 4 16,-3-2-2-16,3 0-1 0,-2 0 0 0,2 0-3 15,-2-2 3-15,-2-2-1 0,-1-2 1 16,1 0 1-16,-3 0 2 0,-1 1 2 16,-3-3 0-16,1-2-2 0,-3 3 1 0,0-3-2 15,-4 0-1-15,0 1-2 0,0-1-2 16,-4 0 4-16,-1-1 0 0,1 1 0 15,-2-1 4-15,-3 1 0 0,-1-1 1 16,-1-1-4-16,-2-1 0 0,1 1 1 0,-5-1-4 16,0-1 5-16,0 1-2 0,-2-1 4 15,-2 1 2-15,-3-2-2 0,1 1 0 0,0-1 0 16,-3 2 2-16,1-3-4 0,-3 1 2 16,1 0-3-16,-3-1 5 0,-2 3-2 0,1-3-2 15,-1 1 2-15,-2-2-2 0,0 2 2 16,0-3-8-16,-2 1 4 0,-2-2-2 15,2 2-1-15,-2-3-1 0,0 1 1 0,-2-2 4 16,2 2-4-16,-3-2-3 0,-1 2 2 16,2-2 1-16,-3 0-3 0,-1 0 2 0,-1 2 4 15,1-2 1-15,-3 0 1 0,-1 0-4 16,-1-1 2-16,0 1-1 0,-2 0-2 16,-1 0 0-16,-1 0-2 0,0 0 2 0,-2 0 1 15,-3 0-1-15,-1 0 0 0,0 0 3 16,0 0 0-16,-5 0 1 0,1 2-1 15,-1-2-1-15,-4 2 4 0,1-2-4 0,-3 1 4 16,0-1-8-16,-2 0 3 0,-2 0-1 16,-2 0-2-16,-1 0-2 0,-3 0 2 0,-1 0 2 15,-1 2-2-15,-3-2 2 0,-2 2 0 16,-2 0 3-16,-2 1-2 0,-2-1-1 16,-2 2-1-16,-2 0-3 0,-3-1 9 0,-1 3 0 15,-3 2-5-15,0-1 0 0,0 1 6 16,1 1-1-16,-1 3-7 0,-2 1-2 0,0 0 4 15,0 1 2-15,-2 1-4 0,-2 0 1 0,0 0 0 16,0 2 2-16,0 0 2 0,0 0-5 16,0 2 0-16,0 0 2 0,0 0-2 0,2 2-2 15,0 0 0-15,2 0-7 0,0 2-8 0,0 2-10 16,2 1-17-16,3 3-47 0,1-1-94 16,3 5-108-16,4-1-103 0,2 2-113 15,2 2-54-15,0 2 10 0,2 2 73 0,2-2 103 16</inkml:trace>
  <inkml:trace contextRef="#ctx0" brushRef="#br0" timeOffset="-205663.65">4720 12952 44 0,'-8'-2'78'15,"-1"2"1"-15,-1-2 1 0,1 2 1 16,-1-2-2-16,-1 2 0 0,-2-2-4 0,3 2-5 16,-3-1-2-16,0 1 2 0,-1-2 1 15,1 2-4-15,-2 0-4 0,0 0 3 0,-2 0-1 16,2 0-1-16,-1 2-3 0,-1-2-1 16,-2 1 1-16,-1-1-3 0,1 2-1 15,-2 0 0-15,2 0 1 0,-2 0 3 0,0 2 0 16,-2-2 2-16,1 2 2 0,-1-1 1 15,-2 1 2-15,1 0 2 0,-1 2-2 0,-2-1 1 16,1 1 3-16,-1 2-1 0,-3-1 2 16,2 1-4-16,-1 2 5 0,1 1-2 15,-1 0-4-15,1 3-1 0,-1 1-5 0,1 0-2 16,-2 0-6-16,3 1-4 0,-3 1 0 16,3 0-4-16,1 0-3 0,-1 2-3 15,1 0-1-15,1 0-3 0,2 0-8 0,-1 0-4 16,1 2-3-16,2 0-3 0,2 0-4 15,0 2-6-15,2-2-2 0,0 2 0 16,2 0-4-16,3 0 1 0,-1 1 2 0,2 1-1 16,1 0 1-16,1 2 0 0,3-1 0 15,2 1 3-15,-1 2-1 0,5-3 0 0,0 3 0 16,5-1-1-16,-1 1 1 0,2 0-7 16,3-1 3-16,1-1-1 0,3 1-1 15,2-1-1-15,4 0 0 0,0-1 0 0,2 1-3 16,2 0 0-16,3-3 1 0,1 1 2 15,3-2 2-15,2 0 2 0,-1 0-1 0,5-2 1 16,0-2-1-16,5 0 3 0,-1 0 0 16,2-2 4-16,3-2 4 0,1 1 0 0,1-1-1 15,1-2-4-15,3 0 4 0,0-1-3 16,2-3-1-16,0 1 2 0,4-1 3 16,0-1 0-16,2-2-5 0,1-2 2 0,1-2-2 15,0-1-2-15,1-1-3 0,1 0 1 0,-1-3 3 16,1-1-4-16,-1-2 3 0,1-2-4 15,1-1 4-15,-1-1 0 0,1-1 0 16,-1-2-1-16,1-1-3 0,-1 1 5 16,-2-2 3-16,-1-1-7 0,-1-1-1 0,0 0 1 15,-4 0-1-15,0 0-2 0,-2 0-4 16,-2 0 1-16,-2-2-1 0,-3 1 2 16,-3-1 0-16,-3 0 1 0,-2 0 1 0,-2-2 0 15,-2 0 1-15,-5 0 2 0,1-1-2 16,-5-1 2-16,1 0-2 0,-5-2 3 15,-2 0-3-15,-2 1 2 0,-2-1 3 16,-3 0 1-16,-1 0 0 0,-2 0-1 0,-3 1 0 16,0-1-1-16,-4 0 0 0,0-1-3 15,-2 1 2-15,-2-2 0 0,-2 0 1 16,-2 3-1-16,-1-3-5 0,-1 2 2 16,-1-1-2-16,-3 1 1 0,-1-2 1 0,-2 2-2 15,-2-1 1-15,0 1 0 0,-4-2 2 16,0 2 1-16,-2 1-4 0,-3-1 0 15,-3 0-1-15,-1 0-1 0,-4 1 1 16,0-1-2-16,-4 2 0 0,0-2 9 0,-4 2-4 16,0 2-1-16,-3 0 0 0,1 1-1 15,-5-1 0-15,0 2-3 0,-2 1 5 0,1 1 1 16,-3 0 1-16,-2 2 0 0,0 2-1 16,0-1-2-16,0 3-1 0,-3-1-4 15,1 1 2-15,0 1 4 0,-2 3-1 16,0-1-5-16,-1 1 1 0,-1 1-4 0,2 2-11 15,-1-2-8-15,1 2-7 0,2 3-13 16,2-1-25-16,0 0-65 0,2 2-105 16,2 2-108-16,3 1-106 0,1 3-92 0,3 2-27 15,-1 1 39-15,1 3 97 0,1-1 106 16</inkml:trace>
  <inkml:trace contextRef="#ctx0" brushRef="#br0" timeOffset="-191969.23">11000 10137 78 0,'-2'0'108'0,"-2"0"-8"0,2 0-6 0,-2 0-5 16,2 0-12-16,-1 0-6 0,1 0-9 15,0 0-6-15,0 0-4 0,0 0 1 16,0 0 4-16,2 0 6 0,-2 0 3 0,0 0 1 15,-1 1 6-15,-1-1 0 0,2 0 2 16,-2 2-2-16,0-2-2 0,-3 0-2 16,3 2-3-16,-2-2-4 0,-1 2-4 15,1-2-4-15,0 2-1 0,-1 0-4 0,-1 0-1 16,-1 0-4-16,1 2-2 0,-1-1-2 16,1 3-3-16,-3 0 3 0,3 0 2 15,-3 1 3-15,1 1 5 0,-1-1 3 0,1 3-2 16,-1 1-3-16,0 1 1 0,1-1-2 15,-1 3-9-15,3 1-4 0,-3 0 2 16,3 0-2-16,-1 0-6 0,3 3-4 16,0-1 1-16,-1 0 0 0,3 0-5 0,0 0-2 15,0 0-4-15,1 2-1 0,1-1-6 16,2 1 0-16,0-2-4 0,0 2 1 16,0 0 3-16,0 0 0 0,2 0 3 15,3 0-2-15,-1 2 3 0,0 0 1 0,2 0 0 16,3 2 4-16,-3 0-2 0,3-1 1 15,1-1 3-15,1 2-3 0,2-2 1 16,-1-2-2-16,1 0 6 0,0 0-2 0,2-1-1 16,1-1 6-16,1-2 2 0,0-2 3 15,0 1-3-15,2-1 3 0,0-4-2 16,0 1 0-16,3-2-3 0,-1-1-2 16,0-3-1-16,2 0-5 0,3-2 6 0,-3-2-6 15,2-2 0-15,1-2-1 0,-1 0-2 16,0-2 0-16,1 1-7 0,-1-3 0 15,1-1-3-15,-3-1 3 0,0-1 1 0,1-3 1 16,-1-1 0-16,-2 0 0 0,0-2 6 16,0 0-3-16,-2-3 2 0,-2 0-1 15,0 0 1-15,-2 0 0 0,0-1 2 16,-5 0-4-16,1 0 1 0,-3 0 1 0,-1 0 3 16,-3 0-1-16,-2 0-1 0,-2-2 3 15,-2 2-1-15,-2-2 5 0,-5-2-1 16,-1 3-3-16,-3-3-2 0,-4-2 0 0,0 2 0 15,-2-1-4-15,-2 1 1 0,-2 0-3 16,-1 0 4-16,1 3-1 0,-2 1 2 16,-1 0-2-16,1 2-2 0,0 0 2 15,-3 3-3-15,3 1-4 0,-1 2-2 0,-1-1-2 16,1 5-3-16,1-1 1 0,0 3-9 16,1 1-10-16,1 2-15 0,0 2-36 15,2 2-95-15,1 0-136 0,4 2-133 16,3 2-114-16,4 0-54 0,3 2 3 0,4 1 75 15,4 3 128-15</inkml:trace>
  <inkml:trace contextRef="#ctx0" brushRef="#br0" timeOffset="-190642.92">12531 11540 74 0,'-7'0'117'0,"3"2"-4"16,-2-2-5-16,2 2-3 0,-3-2-8 16,3 2-4-16,-2-2-9 0,1 2-9 0,-1 0-6 15,0 0-6-15,-1 0-3 0,1 2-2 16,0-1-2-16,-3 3-2 0,1 0 1 15,-1 1 0-15,1 1 2 0,-1 2 2 16,-1-1 4-16,-1 3 4 0,1 1 4 16,-1 0 5-16,-2 1 2 0,3 1-2 0,-3 2 2 15,0 2-1-15,1 0-1 0,-1 2-4 16,2 0-2-16,-1 2 1 0,1 2-4 16,0-1-2-16,3 3-6 0,-3 0-5 0,3 1-4 15,2-1-7-15,-1 2-8 0,1-3-4 16,2 3 0-16,1-1-2 0,1 3-4 15,2-1-1-15,0 1 0 0,5-1-1 16,-1 1-3-16,2-1-1 0,1 1-2 0,3-1-4 16,1 1-1-16,1-3-4 0,1 1 4 15,2-2-3-15,2-1 2 0,0-3 3 16,0 0 1-16,2-4 0 0,0 0-1 0,0-2 0 16,2-2 0-16,0 1 0 0,2-5-2 15,-1 0 0-15,1-1-1 0,0-2 0 16,3-1 1-16,-3-1-1 0,2-2 4 15,1-2 2-15,-1 0 1 0,0-2-1 0,1-2 1 16,-1-2 2-16,1 0-3 0,-1-4 0 16,-2-1-1-16,3-3 5 0,-3-3-4 15,-2-2 1-15,3-2-2 0,-3-2-2 16,0-2-2-16,0 0-5 0,-2-1 3 0,-2 1-2 16,0-2 1-16,0 2-1 0,-4 0 2 15,-1 0 2-15,1 1-1 0,-2 1 2 16,-3 0 4-16,0 0-1 0,1 0 1 15,-5 0-3-15,3 0 3 0,-3-2 3 0,-2 2-6 16,0-2-1-16,0 0 0 0,-2-1 1 16,-2 1-2-16,0-2-4 0,-2-2 5 15,-3 2 5-15,1 1 2 0,0-1 1 0,-3 2-1 16,-1 0 3-16,-3 2 0 0,0 0-4 16,0 2-4-16,-1 2 1 0,-3 2-1 15,-2 2-8-15,-3-1-3 0,1 1 2 0,-2 1-1 16,0 3-5-16,-1 1-5 0,-1-1 7 15,2 1-2-15,-3 2 0 0,3 1-5 16,-2-1-6-16,1 2-9 0,1 0-19 16,-2 1-21-16,-1 1-62 0,-1 2-105 15,1 2-116-15,-1-1-106 0,4 1-104 0,-1 2-40 16,3-2 25-16,2-2 93 0,0 0 114 16</inkml:trace>
  <inkml:trace contextRef="#ctx0" brushRef="#br0" timeOffset="-188336.21">10759 11508 54 0,'-2'-2'131'0,"0"2"-13"0,2-2-10 0,-2 0-8 16,2 2-8-16,-2-2-4 0,2 2-7 15,-3-1-5-15,3 1-3 0,-2 0-2 0,0 0-3 16,0-2 3-16,0 2 2 15,0 0-1-15,0 0 0 0,-2 0-2 0,1 0 0 16,-1 0-6-16,0 0-6 0,0 0-5 16,-3 2-3-16,1-2-4 0,0 1-5 0,-1 1 0 15,1 2 2-15,-3 0 0 16,1 0 4-16,0 0 5 0,-1 1 8 0,-2 1 8 16,1 0 7-16,-1 1 8 0,-1 3 6 15,-1-1 5-15,0 3 1 0,1-1-4 16,-1 1-5-16,0 1-5 0,-2 2-10 0,3 1-11 15,-3 1-5-15,2 0-3 0,-2 2-2 16,3 2-6-16,-1 0-4 0,0 2-3 16,0 0-7-16,1 1-5 0,1 3-6 15,3 2-4-15,-1-1-1 0,1 1 0 0,-1 3-1 16,3-1-3-16,0 1 2 0,1 0 2 16,1 3 0-16,2-3-2 0,0 2-3 15,4 1 0-15,0-3-2 0,2 2 0 16,1-1-5-16,3 1 5 0,1-2-2 0,1 1-2 15,3-3-3-15,2 1-4 0,-1-3 4 16,6 1-6-16,-1-4-1 0,4-1 2 16,0-3 5-16,3 0-1 0,1-4-1 15,1-1 2-15,1-5 3 0,3 0 1 0,2-3-1 16,-2-2 0-16,1-2 1 0,1-4-2 16,0 0 0-16,0-4-2 0,2 0 4 0,-2-4-2 15,0 1 1-15,0-5-2 0,-3 1 2 16,1-2-1-16,0-5-4 0,0 1 0 15,-5-4 2-15,1 0 1 0,-1-3-1 0,-4-1 1 16,1-2 3-16,-1-1 0 0,-4-1 2 16,0 0-4-16,-2 1 1 0,-2-1 1 15,-2-1-2-15,-1 1 2 0,-1 1-2 16,-3 1-1-16,-1-2 2 0,-3 3-1 16,-2-3 1-16,0 3 0 0,-4-1 3 0,0-2 5 15,-2 3 0-15,-3-3 1 0,-1 2 3 16,-3-1-1-16,-1-1-1 0,-3 1 0 15,-2-1-3-15,-2 2 0 0,-2-1-1 0,-3 1 2 16,-1 2 2-16,0 3 0 0,-3-1 0 16,-2 4 0-16,-1 0-2 0,1 3-4 15,-2 1-4-15,0 4-1 0,-1-1 4 0,1 5-3 16,2-1 0-16,1 2-2 0,1 2-1 16,1 3-14-16,3-1-21 0,1 0-45 15,2 0-115-15,4 2-134 0,2 0-146 16,2 0-93-16,5 0-38 0,4-2 18 0,4-2 97 15,2-2 129-15</inkml:trace>
  <inkml:trace contextRef="#ctx0" brushRef="#br0" timeOffset="-187112.25">12859 9994 71 0,'-9'-2'190'0,"3"0"-8"0,-3 0-2 16,1 0-3-16,-3 2-2 0,1-2 2 15,-1 2-4-15,1-2-5 0,-1 2-9 0,1-2-11 16,-3 2-8-16,2 0-10 0,-1 0-11 16,-1 0-10-16,0 0-9 0,0 0-5 15,1 2-6-15,-3 0-2 0,2 2 0 16,-2 0-1-16,-2 1 0 0,3 3-2 0,-3 2-2 16,-2-1-8-16,0 4-7 0,0 1-5 15,-3 3-10-15,1 2-6 0,0 0-8 16,2 4-7-16,-2 0-4 0,2 2-7 15,0 1-1-15,0 3-3 0,2-1-5 0,2 3 0 16,0 1-3-16,0 1-1 0,3-1-4 16,1 0 1-16,0 3 1 0,3-3-2 15,2 0-1-15,1 1 3 0,1-3 1 0,4 3-2 16,0-3 0-16,0 3 1 0,2-3-3 16,3 0-1-16,1 1 2 0,0-2-3 15,1-1 0-15,3 1 2 0,1-1 2 16,-1-1-3-16,3 0-1 0,2-1 3 0,2-1-1 15,0-2-2-15,2 0 0 0,2-2 0 16,0-2 0-16,4-2 1 0,1-2 3 16,1-2-1-16,3-1 0 0,0-3 3 0,1-3 1 15,3 0-3-15,0-4-3 0,0-2 2 16,0-2 1-16,0-2-4 0,0-2 1 16,-3-1 1-16,3-5 3 0,-2 1-2 15,-2-4 0-15,-1-1 1 0,1-3-3 0,-3 0 3 16,-1-2-1-16,-1 0 1 0,-2-1-2 15,1-3-2-15,-3 0 2 0,-2 0-3 16,0-1 0-16,-2 1 1 0,-2-2-1 16,-3 0 2-16,1 1 1 0,-2-1 1 0,-1-1-1 15,-1 1-2-15,-3-2 3 0,-2-1 0 16,1-1-2-16,-1 1 1 0,-4-3 0 0,0 1 1 16,0-2 1-16,-4-1 0 15,-1 1 1-15,-1-2 2 0,-2-2 1 0,-1 2 3 16,-4-2-4-16,1 1 1 0,-5 3 0 15,0 0 0-15,-4 1 1 0,0 3 0 16,-5 1 1-16,1 3-3 0,-5 1 0 0,0 2-7 16,-3 2-1-16,-1 4 1 0,0 0-6 15,0 4-2-15,-2-1-8 0,2 3-9 16,0 1-12-16,0 3-35 0,1 1-84 16,1 2-124-16,2 2-119 0,3 2-129 0,-1 0-62 15,3 2-8-15,1-2 68 0,1 2 117 16</inkml:trace>
  <inkml:trace contextRef="#ctx0" brushRef="#br0" timeOffset="-147625.91">3408 773 78 0,'-4'0'83'0,"1"-1"-4"0,-1 1-2 0,2-2-4 15,-2 2-6-15,2-2-4 0,0 2-3 16,2-2-6-16,-2 2-8 0,2 0-6 0,-3 0-7 16,3 0-9-16,-2 0-5 0,2 0-3 15,-2 0 3-15,2 0-1 0,0 0-1 0,-2 2 5 16,2 2 8-16,0 1 10 0,-2 3 5 0,2 3 7 16,0 3 7-16,-2 1 5 0,0 2-1 15,0 2-4-15,0 2-1 0,-1 2-1 0,1 2-2 16,0 1-3-16,-2 7 6 0,0 1 7 0,-3 4 0 15,1 4 6-15,0 4 2 0,-1 1 0 16,-1 3-1-16,1 5-5 0,-1 2 2 0,0 6 4 16,-1 6 7-16,3 3 6 0,-1 4 7 15,1 4 1-15,2 4-2 0,0 4 1 0,1 3-7 16,1 3-7-16,2 1-14 0,2 4-9 16,1 2-10-16,-1 2-15 0,0 0-9 0,2 1-5 15,-2 1-2-15,2-2 0 0,1 0 5 16,1-2 2-16,0 0 6 0,1-2 1 0,1-2 0 15,1 2 0-15,1-2-9 0,1 0-6 16,-1 1-3-16,3-5-7 0,0 0 1 0,-1-3-2 16,3-5 0-16,2-1-2 0,-2-2 1 15,2-6 4-15,-2-1-1 0,2-5-3 0,-2-3-6 16,-3-4-10-16,1-4-25 0,-3-6-40 16,-1-3-67-16,-3-5-78 0,1-7-82 15,-1-3-81-15,0-7-76 0,-1-5-26 0,-1-8 28 16,-4-7 64-16,0-8 78 0</inkml:trace>
  <inkml:trace contextRef="#ctx0" brushRef="#br0" timeOffset="-145117.6">3465 579 80 0,'8'2'97'0,"3"-2"-5"16,0 0-1-16,1 0-2 0,3 0-3 0,0 0-5 15,2 0-1-15,2 0 1 0,2-2 2 16,2 2-1-16,3-2 2 0,1 0 3 0,5-1 3 16,0 1 2-16,4-2 2 0,2 0 3 15,2 0 5-15,2 0 7 0,5 1 5 0,2-1 1 16,1-2-2-16,3 2-9 0,2-2-12 0,3 3-13 15,-1-1-6-15,2 0-3 0,2 2-1 0,3-2 1 16,-1 2 1-16,1 2-1 0,2-1 0 16,-1 1-9-16,1 0-9 0,-1 1-1 0,3-1-3 15,0 2-2-15,2-2-9 0,0 2 2 16,4-2-2-16,2 0-3 0,0-2-5 0,4 2-4 16,1-2-5-16,4 1-5 0,-1-1 1 15,3 0-3-15,2 0 3 0,-2 0-2 0,2 0-1 16,-3 0-2-16,3 0-4 0,-2 0 4 15,0 0-2-15,0-1-2 0,-1 1 3 0,1-2 3 16,2 0 3-16,2-2-2 0,2 1 1 16,0-1 3-16,0-2-1 0,3 1-3 0,-1-3-1 15,0 3-2-15,0-3 0 0,1 0-4 16,-1 3 3-16,0-3 0 0,3 3-2 0,-3-1 0 16,2 0 0-16,3 1-2 0,-1 1-1 0,1 0-4 15,-1 1 4-15,1-1-3 0,-3 0 0 16,0 1 2-16,1 1-1 0,-3-2 2 15,-2 2-4-15,0 0 5 0,0 1 0 0,-2-1 2 16,3 0 0-16,-3 2 0 0,2-2 0 16,-2 2-3-16,0 0 1 0,-2 2-6 0,0 0 1 15,-3 0 4-15,1 2-1 0,-2-2 0 16,-1 2-2-16,1 0 2 0,0 0-1 0,2-2-1 16,-3 0 1-16,3 0 3 0,2 0-1 0,-2-2-2 15,2 0-3-15,-1 0 0 0,1-1-1 16,0 1-2-16,-2 0 0 0,-2 2 1 15,-3-2 1-15,1 2 2 0,-3 0-1 0,-1 0 0 16,-1 0 2-16,0 0 2 0,-2 0 3 16,-2 0-1-16,3 0 1 0,-3 0-3 0,-2 0-2 15,0 2-3-15,0-2 2 0,-2 2-3 0,-1-2 0 16,-3 2 3-16,-3-2-1 0,-1 1 1 16,-5-1-3-16,-4 2 4 0,-2 0-3 0,-3 0-1 15,-3 0 0-15,-3 0 0 0,-2 0-1 16,-1 0-1-16,-3 0 3 0,-3 2 1 15,1-1 0-15,-2 1-2 0,-2 0 4 0,-3 2 1 16,-1-1-2-16,-1 1-1 0,-2 0 1 0,-2 1-1 16,-2 1-3-16,-2 0 2 0,0 1 2 15,-4 1-1-15,0-1 1 0,-5 3 2 16,1-1 0-16,-3 1-2 0,-2 3-3 0,0 0 4 16,1 4-3-16,-1 0 4 0,-2 4-1 15,0 4 2-15,0 1 0 0,3 3 1 0,-3 3-3 16,2 0-2-16,0 2-4 0,-2 3 0 0,2 1 3 15,-1 1-3-15,-1 3 6 0,0 4 2 16,0 3 0-16,-2 3 2 0,0 3-2 16,0 4 1-16,-2 2 1 0,0 3 2 0,0 3-1 15,-3 3-4-15,1 3 2 0,0-1-4 16,-2 2-1-16,1 2-2 0,1 0 0 16,2 2 1-16,-2 2 4 0,2 0-1 0,2 4-2 15,0 0-1-15,0-1-2 0,0 1-2 16,2 0-7-16,-2 1 5 0,2-1 0 0,-2-2-5 15,0-2 4-15,-2-2 0 0,0-2 3 16,-1-6-2-16,-1-1 0 0,-2-6 5 0,0-2-3 16,-3-3 5-16,-2-2 0 0,1-5 2 15,-1-2 3-15,-1-1-2 0,-1-2 1 16,0-3-2-16,1-1-1 0,1-2-4 0,0 0-3 16,1-2 1-16,-1 0 0 0,1-2-2 15,1 0 0-15,-1 0 1 0,1-4 1 16,-2 1 1-16,3-5-2 0,-3 1 1 0,-1-5-2 15,-1 1 5-15,0-4 5 0,-4 0-2 16,0-2-1-16,1-2-2 0,-6 0 3 16,1-2-3-16,0-2-5 0,-2 0 1 0,-1 1 4 15,1-3 1-15,-2-2-5 0,2 1-1 16,-3-1-1-16,-1-1-1 0,1-1-2 16,-1 1-2-16,-3-2 3 0,0-1 0 0,1 1 2 15,-3-1 0-15,-2-1 3 0,-2 2 5 16,0-3 1-16,-2 3 3 0,0-2-2 0,0 1 3 15,-2-1-5-15,-3 2 0 0,3-3-1 16,-2 3 2-16,2-2-1 0,1 1 0 0,1 1 0 16,0 0-3-16,2-1 2 0,2 1-3 15,-2-2-1-15,3 1 4 0,-1 1 1 16,-2-1 1-16,0 1-4 0,0 0-1 0,-2 1 5 16,-3 1-3-16,1-1 3 0,-4 1 0 15,-1-1 3-15,-3 1-1 0,-1 1-2 0,0-1 1 16,-2 1-4-16,3-1-1 0,-1 1 3 15,0-1 4-15,1-1-1 0,1 1-1 16,1-1 1-16,-1 1 4 0,0-1-4 0,-1 1-3 16,1-1 2-16,-4 1 3 0,1-1 2 15,-3 3-4-15,-2-1 2 0,0 3 4 16,-5-1-4-16,1 0 3 0,-2 1-2 0,-3 1 1 16,-1-2-4-16,-3 1 1 0,0-3 1 15,-2 2-1-15,-2-1-3 0,2-3-1 16,-1 1 1-16,1-1-3 0,-2-1 3 15,2 0-4-15,-2-1 3 0,2-1 0 0,-2 0 0 16,2-1-1-16,-2 1-3 0,0-2 0 16,-2 0 1-16,0-1 0 0,-4 1 1 15,-5-2 0-15,1 0 1 0,-5 0 2 16,0 0-1-16,0 0-2 0,-2 0 5 0,1-2 0 16,-1 2 4-16,0-2-1 0,0 2-1 15,2-2 3-15,0 1-5 0,0 1 1 0,1 0-4 16,1 0-1-16,-2-2-2 15,0 2 1-15,1 0 3 0,-1 0 1 0,2 0 2 16,-2 0 3-16,3 0-1 0,1-2 2 16,3 1-5-16,-1-1 1 0,3 0-4 0,0 0-7 15,4 0 7-15,0 0-4 0,4 0 1 16,0 0-3-16,0-1 3 0,2 1 4 16,3-2-1-16,-1 2-1 0,0-2 0 15,3 0 0-15,2-2 0 0,-1 2 0 0,1-2-4 16,-1 2 2-16,5-1 3 0,-2 1 0 15,2 0 2-15,0 2-1 0,0 0 4 16,2 0 0-16,-3 0-4 0,3 2 1 0,2 2-1 16,0 1 0-16,1 1 2 0,1 0 0 15,0 1 1-15,0 1-4 0,2 1-1 16,-1-1 8-16,1 2-6 0,-2-3 3 0,3 3-1 16,-3-1 4-16,0 1 0 0,0-1-3 15,0 1 1-15,1-1 1 0,-1 1 1 0,0-1 0 16,2 1-1-16,-2 1-3 0,3-1 1 15,1-1-4-15,1 1 2 0,-1-1 0 0,0-1-3 16,3 0 1-16,2-1-2 0,-3 1 0 16,5-2-3-16,0-1 3 0,0 1 3 15,2 0 2-15,2 0-3 0,0-3 0 0,0 3 4 16,4-2 0-16,0 0-3 0,0-1-1 16,3 1 2-16,-1 0 4 0,3 0-4 15,-1 0 2-15,3-2 0 0,1 1 2 16,1-1 1-16,2 0 3 0,2 0-2 0,0 0-1 15,2-2 0-15,2 2-1 0,2-2-3 16,1 0-3-16,1 0 0 0,3 0 0 0,-1 0 0 16,1 0 0-16,1-2 0 0,3 2 0 15,-2 0-3-15,1 0-3 0,1 0-2 16,2 0-10-16,-2-2-17 0,0 2-27 0,-1 0-76 16,-1 2-127-16,0 0-138 0,-1 4-133 15,-1-1-60-15,-1 5-12 0,-3-1 57 16,-1 3 118-16</inkml:trace>
  <inkml:trace contextRef="#ctx0" brushRef="#br0" timeOffset="-140528.45">14808 2406 72 0,'0'2'67'0,"0"0"-4"0,0 0-1 16,0-2 2-16,2-2 1 0,3 0 3 15,-1 0-1-15,0-4-1 0,0 1-7 16,3-5-5-16,-1 1-6 0,0-3-5 15,1 1-4-15,-1-3 2 0,-2 3 4 0,-2-2 1 16,3-1 6-16,-5 3 5 0,0-3 10 16,0 3 13-16,-3 2 15 0,-1-1 18 0,0 0 14 15,-4 3 7-15,-1 1 5 0,-4 2-4 16,1 4-5-16,-3 2-9 0,-2 6-5 16,0 5 3-16,0 8 5 0,-2 4 5 0,2 5-1 15,2 5-3-15,0 3-12 0,5 0-19 16,-1 0-20-16,5-2-22 0,4 0-16 15,2 1-12-15,4-5-8 0,5 0-4 0,1-3-5 16,3-1-3-16,4-3-17 0,2-2-48 16,2-4-83-16,0-4-103 0,5-3-94 0,-1-5-92 15,2-7-80-15,1-3-6 0,-3-9 56 16,1-3 87-16</inkml:trace>
  <inkml:trace contextRef="#ctx0" brushRef="#br0" timeOffset="-140392.77">15155 2250 159 0,'2'-15'253'0,"-2"3"12"16,0 5-4-16,-2 3-13 0,0 4-25 15,0 5-32-15,0 5-40 0,0 3-36 0,2 4-41 16,0 4-64-16,0 2-73 0,4 2-78 16,0 0-75-16,5 1-93 0,-1-1-45 15,3 0 5-15,-1-2 39 0</inkml:trace>
  <inkml:trace contextRef="#ctx0" brushRef="#br0" timeOffset="-140125.85">15422 2353 28 0,'2'-19'138'0,"-2"0"-3"0,0 3-9 0,0 1-7 16,-2 2-14-16,-2 1-11 0,0 3-16 15,-1 3-17-15,1 2-14 0,-2 4-13 0,2 2-14 16,-1 6-8-16,3 1-6 0,0 3-3 15,2-1-2-15,2 3-1 0,0 1 0 0,3-2 1 16,-1 0 0-16,2 1 1 0,-2-3 2 16,3 1-2-16,-3-1 6 0,0-3 10 15,0 1 17-15,-1-1 19 0,-1-2 14 16,-2 1 13-16,-2-1 3 0,-1 1-10 0,-3-1-15 16,0 2-19-16,-5-2-33 0,1 1-50 15,-3 1-60-15,0-1-75 0,0 1-75 16,-1-2-39-16,-1 1-4 0,2-1 26 0</inkml:trace>
  <inkml:trace contextRef="#ctx0" brushRef="#br0" timeOffset="-139228.05">15879 2412 130 0,'-2'0'220'0,"0"0"-7"0,0 0-42 15,2 0-44-15,2 0-36 0,2-2-32 0,0-2-19 16,5 0-10-16,2-2-6 0,1 1-11 16,5-5-39-16,0 1-53 0,4-3-75 15,-2 1-52-15,2-2-27 0,1-1-11 0</inkml:trace>
  <inkml:trace contextRef="#ctx0" brushRef="#br0" timeOffset="-138858.89">16362 2145 55 0,'-9'-2'235'0,"3"2"32"15,0 0-33-15,-1 0-35 0,3 0-40 16,2 0-41-16,0 0-41 0,0-2-29 0,2 2-21 16,2 0-11-16,0 0-8 0,0 0-4 15,2 2 0-15,3 0-2 0,1 0 0 16,1 2-2-16,-1 1 2 0,1 3 1 15,-1 4-1-15,-2 1 1 0,1 2 2 0,-3 4 2 16,-2 2 8-16,-2 4 17 0,0 0 22 16,0-1 27-16,-2 1 26 0,2 0 17 0,0-4 6 15,0 0-9-15,0-2-17 0,2-2-26 16,2-4-27-16,3 1-18 0,-1-5-38 16,2-1-54-16,3-2-71 0,0-3-71 0,3-3-79 15,1-3-94-15,2-3-26 0,0-4 19 16,2-1 50-16</inkml:trace>
  <inkml:trace contextRef="#ctx0" brushRef="#br0" timeOffset="-138672.2">16830 2200 150 0,'0'-4'280'16,"-2"1"28"-16,2 1-41 0,0-2-56 0,0 2-58 15,2 0-52-15,2 0-46 0,4-2-26 16,1 1-14-16,3-1-24 0,3-2-49 0,2-2-61 16,2 1-84-16,0-3-64 0,0-1-32 15,0-1-1-15,0 1 35 0</inkml:trace>
  <inkml:trace contextRef="#ctx0" brushRef="#br0" timeOffset="-138018.7">17312 1621 7 0,'0'-6'203'0,"0"3"24"16,0 1 3-16,0 0 5 0,0 2 14 15,0 2 30-15,0 3 26 0,2 7 10 16,3 7-6-16,-3 8-22 0,2 5-42 0,0 6-63 16,3 4-63-16,-1 4-48 0,0 1-31 15,3 1-25-15,-1 1-46 0,1 3-89 0,1-3-114 16,1 1-109-16,1 0-114 0,-1-5-77 16,2-1-5-16,-3-4 60 0,-1-4 99 0</inkml:trace>
  <inkml:trace contextRef="#ctx0" brushRef="#br0" timeOffset="-137768.6">17429 2235 57 0,'0'-16'128'16,"2"1"-12"-16,2 2-17 0,0 1-13 0,0 1-13 15,3-1-10-15,1 3-15 0,1-1-12 16,-1 3-12-16,3 1-9 0,1 0-3 0,-1 3 0 15,-2 1 4-15,-1 4 4 0,-2 3 6 16,-1 5 2-16,-5 3 0 0,-3 4-2 16,-3 4-7-16,-2 2-3 0,-5 2-7 0,0 0-2 15,1 1-12-15,-1-1-31 0,0-2-53 16,3-2-68-16,-1-4-37 0,3-4-18 0,1-3-2 16</inkml:trace>
  <inkml:trace contextRef="#ctx0" brushRef="#br0" timeOffset="-137394.78">17725 1928 161 0,'-4'-4'244'0,"-3"0"13"0,1 2-33 0,2 2-29 15,-3 4-23-15,5 2-23 0,0 1-25 0,0 7-26 16,2 1-19-16,2 2-21 0,0 4-20 16,0-2-13-16,3 2-11 0,1-2-4 15,0-2-5-15,1 1-2 0,1-5-3 16,3 0-1-16,-1-3 1 0,1-1 0 0,0-3 0 16,-1-2-1-16,1-2 0 0,1-4 1 15,-1-2 1-15,0-2 0 0,-1-1 1 16,1-3 5-16,-1-1 11 0,1 1 10 0,-3 1 9 15,-1-1 12-15,-1 4 11 0,0 1 8 16,-1 1 0-16,-1 4-6 0,0 4-7 16,0 1-9-16,1 5-11 0,-1 1-35 0,0 3-67 15,0 1-78-15,1 0-88 0,-1 0-101 16,0-1-68-16,0-3-14 0,3 1 38 0,-3-5 63 16</inkml:trace>
  <inkml:trace contextRef="#ctx0" brushRef="#br0" timeOffset="-137223.12">18153 1932 14 0,'4'-14'273'15,"0"3"59"-15,0 3 23 0,-2 3-6 0,-2 5-28 16,2 3-40-16,-2 5-50 0,0 5-49 16,0 4-45-16,0 3-44 0,0 0-57 15,0 3-83-15,0 0-89 0,3 2-93 0,-1 0-94 16,0 0-93-16,2-1-29 0,-2-1 32 15,-2-2 60-15</inkml:trace>
  <inkml:trace contextRef="#ctx0" brushRef="#br0" timeOffset="-137100.14">18131 2176 66 0,'-2'-6'186'0,"2"2"-15"0,-2 2-34 15,2-2-43-15,2 2-38 0,0-1-49 16,3 1-66-16,1-2-67 0,2 0-37 15,1 0-19-15</inkml:trace>
  <inkml:trace contextRef="#ctx0" brushRef="#br0" timeOffset="-136615.89">18449 1951 137 0,'-4'-2'295'0,"-3"2"56"15,3 0-5-15,-2 2-23 0,1 0-37 16,1 0-47-16,0-1-54 0,0 3-55 16,2 0-45-16,2 0-44 0,0 2-62 15,0-1-63-15,2 3-62 0,2-2-53 0,0-1-49 16,3-1-37-16,-1 0 3 0,0-2 25 16,3 0 39-16,-3-4 42 0,3 2 44 0,-3-2 39 15,0 0 44-15,-1 0 38 0,-1 2 34 16,0-2 31-16,-2 2 22 0,0 0 14 15,-2 0 3-15,2 0-8 0,-2 2-15 0,2 0-20 16,1 0-17-16,-1 0-19 0,2 0-29 16,0-2-26-16,2 0-25 0,1 0-15 0,-1 0-11 15,3-4 0-15,-1 0 16 0,3 0 18 16,-3 1 21-16,3-1 24 0,-3 0 23 16,3 0 19-16,-3 0 20 0,1 2 19 0,-1 0 18 15,-1 2 4-15,-1-1-3 0,0 1-9 0,1 0-12 16,-3 1-17-16,2-1-16 0,-2 2-12 15,3 0-16-15,-1 0-21 0,0 0-26 16,1 0-24-16,-1 0-19 0,3 0-11 16,-1 0-1-16,1 0 13 0,1 0 21 0,-1-1 19 15,1 1 17-15,-1 0 13 0,1 2 11 16,-1-2 10-16,-1 2 6 0,1 1 5 16,-1-1 3-16,1 2 0 0,-3 2-5 0,2-1-16 15,-1 1-44-15,-3-1-43 0,0 3-25 16</inkml:trace>
  <inkml:trace contextRef="#ctx0" brushRef="#br0" timeOffset="-133992.14">6964 15989 36 0,'-4'-17'139'0,"-1"-1"-7"0,1 3 1 16,-2-2 5-16,2 2 14 0,-3 1 14 15,1 1 22-15,-3 2 27 0,1 1 29 0,-1 3 29 16,1 1 19-16,-3 2 0 0,-1 4-20 16,-1 2-38-16,-2 6-42 0,0 3-46 15,-2 4-46-15,-2 8-29 0,2 4-17 0,-2 7-9 16,0 4-3-16,2 6-9 0,3 2 1 15,-1 1-1-15,4 3-1 0,5-3 0 16,2 1-6-16,4-2 6 0,4-2-4 0,4-3-5 16,7-2-2-16,2-5-7 0,4-2-1 15,5-5-8-15,1-4-2 0,3-4-2 0,-1-4 0 16,5-3-5-16,0-5-9 0,0-3-20 16,2-4-39-16,0-2-128 0,2-4-162 15,-2-1-164-15,0-5-82 0,0-1-28 0,-2-2 17 16,2-1 115-16</inkml:trace>
  <inkml:trace contextRef="#ctx0" brushRef="#br0" timeOffset="-133341.23">7726 15966 81 0,'-2'0'203'0,"0"0"-1"0,-1 0-16 0,3 0-13 15,0 0-7-15,0 0 9 0,0 0 20 16,3 0 33-16,1 0 41 0,2 0 27 0,1 0 6 16,1 0-13-16,3 0-35 0,1 0-47 15,5 0-57-15,0 0-42 0,4 2-31 16,0-2-23-16,3 2-8 0,1 0-13 0,1-1-8 16,1 1-7-16,3 0-9 0,-1 0-4 15,1 0-7-15,2 0-7 0,-1 0-19 0,-1 0-52 16,0 0-111-16,-3 1-136 0,-1 1-141 15,-5 0-100-15,0 2-39 0,-4 0 23 16,0-1 97-16,-2 1 128 0</inkml:trace>
  <inkml:trace contextRef="#ctx0" brushRef="#br0" timeOffset="-133048.77">7902 16324 2 0,'-15'6'217'0,"2"-1"30"16,5-1-6-16,-1 0-27 0,3 0-2 16,4-2 11-16,2 0 17 0,2-2 22 15,4 2 21-15,5-2 2 0,1 0-23 0,3 0-37 16,6 1-37-16,3-1-42 0,3 0-41 15,3 0-30-15,2 0-22 0,1 0-15 0,3 2-18 16,-2-2-7-16,0 2-5 0,0-2-13 16,0 2-19-16,-5 0-64 0,1 0-116 15,-2 2-143-15,-3-2-150 0,-2 1-73 0,-2-1-23 16,-1-2 40-16,-4 0 106 0</inkml:trace>
  <inkml:trace contextRef="#ctx0" brushRef="#br0" timeOffset="-131829.35">9366 15722 21 0,'-4'-10'93'0,"-2"1"-4"0,1-1 0 16,-1 3 6-16,0-3 9 0,-3 3 15 15,3 1 13-15,-3 0 17 0,-1 2 24 0,-3 2 25 16,0 4 24-16,1 2 18 0,-3 2 7 15,-2 3 1-15,2 5-10 0,-2 3-21 16,0 2-28-16,0 6-31 0,0 1-29 0,5 5-31 16,-1 1-22-16,2 4-21 0,5 4-11 15,2 0-9-15,2 2-3 0,4 2 1 0,2-2-2 16,2-2-5-16,5 0-4 0,4-4-5 16,2-1-3-16,2-3 0 0,2-5-7 15,4-3 0-15,1-5-4 0,3-1 1 0,-1-7 3 16,2-1-6-16,-1-7 1 0,1-1-13 15,-3-4-29-15,-1-1-89 0,-1-5-143 16,-2-3-166-16,-1-1-114 0,-3-3-51 0,-4-4-3 16,-3-2 71-16,-1-4 129 0</inkml:trace>
  <inkml:trace contextRef="#ctx0" brushRef="#br0" timeOffset="-130955.97">9775 15520 104 0,'-7'4'183'0,"3"0"2"15,-2-1-1-15,2 1-10 0,1-2-20 16,1 0-25-16,0-2-17 0,2 0-12 15,2-4 3-15,3 0 11 0,1-3 24 0,5-5 32 16,1-3 24-16,3-2 24 0,4-4 8 16,4-4-6-16,1 1-18 0,3-5-29 0,1 0-29 15,3-3-39-15,1 0-30 0,0-1-21 16,2 1-16-16,-2 1-12 0,-3 1-9 0,-1 1-5 16,-1 3-8-16,-3 1-1 0,-3 4-2 15,-4 2-8-15,0 2-21 0,-5 3-52 16,-1 3-123-16,-3 1-144 0,-1 1-150 0,-3 1-72 15,0-1-22-15,0-3 31 0,3 1 110 16</inkml:trace>
  <inkml:trace contextRef="#ctx0" brushRef="#br0" timeOffset="-130286.43">10702 14206 94 0,'0'-4'312'0,"0"0"66"0,0 2 34 0,0 2 4 16,0 0-13-16,0 4-31 0,0 5-43 15,2 5-49-15,0 7-51 0,0 5-65 0,0 7-55 16,0 3-39-16,1 4-26 0,-1 2-19 15,0 4-7-15,2-1-9 0,0 3-6 0,1-2-22 16,1-1-24-16,-2-1-67 0,2-2-99 16,-1-2-113-16,1-6-107 0,-2-1-93 15,3-7-42-15,-3-3 30 0,0-4 79 16,0-5 105-16</inkml:trace>
  <inkml:trace contextRef="#ctx0" brushRef="#br0" timeOffset="-130099.96">10926 14322 297 0,'7'-19'366'0,"-3"5"70"15,0 3 16-15,2 7-23 0,-1 6-49 16,-1 6-54-16,0 7-51 0,2 4-63 0,-1 6-74 16,1 1-59-16,0 3-45 0,-1 3-44 15,1 1-92-15,-2 1-116 0,3 0-125 0,-1 1-132 16,-2-1-75-16,0-2-17 0,-2-1 53 15,-2-1 100-15</inkml:trace>
  <inkml:trace contextRef="#ctx0" brushRef="#br0" timeOffset="-129899.15">10765 14718 55 0,'-6'-6'206'0,"2"-1"30"0,2 1-12 15,2-2-14-15,4 3-11 0,0-3-1 0,5 2-4 16,1-1-16-16,3 1-30 0,0-2-38 16,1 3-38-16,3-1-28 0,0 0-26 15,0 2-59-15,2-1-80 0,0 1-98 0,-2 0-97 16,2 0-53-16,-2 0-19 0,-2 1 33 16</inkml:trace>
  <inkml:trace contextRef="#ctx0" brushRef="#br0" timeOffset="-129163.14">9845 16423 143 0,'0'2'256'0,"2"-2"53"15,2 2 14-15,4 2 11 0,3 1 16 16,2 1 9-16,4 4-13 0,2 1-39 0,2 2-57 15,2 3-72-15,3 1-62 0,-1 2-46 16,0 0-29-16,1 2-19 0,-1-2-31 0,-2 2-68 16,1-2-114-16,-1 0-125 0,0 0-123 15,-4-2-94-15,0-2-33 0,-2-1 38 0,0-3 93 16</inkml:trace>
  <inkml:trace contextRef="#ctx0" brushRef="#br0" timeOffset="-128884.86">10406 16547 119 0,'0'4'275'0,"0"3"56"15,0 1 10-15,2 3-6 0,0 5-7 16,2 1-15-16,-2 4-31 0,2 3-44 0,-2 5-54 16,1 0-57-16,-1 3-51 0,0 0-36 0,0 3-43 15,-2-1-64-15,2 0-88 0,-2 2-98 16,2-1-101-16,2-3-103 0,-1-1-35 16,-3-3 25-16,2-3 65 0,-2-2 89 0</inkml:trace>
  <inkml:trace contextRef="#ctx0" brushRef="#br0" timeOffset="-128653.09">10687 16551 28 0,'4'-12'399'15,"1"6"98"-15,-3 5 70 0,-2 4 4 16,2 7-75-16,-2 5-113 0,2 4-109 15,0 6-90-15,0 5-68 0,0 3-44 0,0 3-32 16,3 0-21-16,-3 2-22 0,2 2-30 0,0-2-58 16,0 1-110-16,1-3-124 0,1 0-130 15,-2-2-96-15,0-1-34 0,-1-5 27 16,-1 1 93-16,-2-4 117 0</inkml:trace>
  <inkml:trace contextRef="#ctx0" brushRef="#br0" timeOffset="-128482.05">10484 17006 30 0,'-6'-10'218'15,"1"3"24"-15,3 1 7 0,4-2-16 0,0 3-21 16,5-3-9-16,-1 2-4 0,5 1-10 16,-1-1-30-16,5 0-42 0,0 1-40 15,2-1-48-15,0 0-76 0,0 0-90 0,0-1-108 16,-3-1-93-16,1 1-50 0,0-1-10 0,-2 0 44 15</inkml:trace>
  <inkml:trace contextRef="#ctx0" brushRef="#br0" timeOffset="-127636.6">6545 14933 71 0,'-4'-5'246'0,"4"1"50"15,2 4 29-15,2 4 18 0,4 5 5 16,3 4 0-16,2 8-11 0,4 4-36 16,2 4-60-16,2 3-77 0,0 4-62 15,2 1-48-15,-2-1-70 0,3 2-103 0,-1-2-122 16,-2-2-129-16,2 1-116 0,-4-3-56 16,0-2 10-16,-4-3 74 0,-2-2 103 0</inkml:trace>
  <inkml:trace contextRef="#ctx0" brushRef="#br0" timeOffset="-127017.49">5954 14320 82 0,'-2'-2'134'0,"0"0"-14"0,-2 0-8 16,-1 0-7-16,1 0 0 0,0 2 1 16,0-2 2-16,-3 2 6 0,1 0 8 0,0 0 11 15,-1 4 13-15,-1 0 13 0,-1 4 16 16,1 3 14-16,0 2 15 0,-1 5 13 15,1 3 3-15,1 3-9 0,1 1-21 0,2 4-28 16,2-3-32-16,2 3-34 0,2-1-33 16,2-1-24-16,4-2-16 0,3-2-7 0,2-2-7 15,1-2-6-15,3-2-9 0,2-4-18 16,0-1-51-16,3-3-90 0,-1-3-106 16,0-4-99-16,2-4-90 0,1-6-68 0,-1-3 2 15,0-4 63-15,-4-4 94 0</inkml:trace>
  <inkml:trace contextRef="#ctx0" brushRef="#br0" timeOffset="-126818.83">6240 14288 173 0,'0'-14'290'0,"0"3"49"16,0 1 39-16,0 3 25 0,0 1 3 16,0 4-19-16,0 2-47 0,0 6-60 0,2 5-74 15,-2 6-62-15,2 4-47 0,0 4-38 16,-2 4-20-16,2 3-19 0,-2 0-13 0,3 1-29 15,-1 1-66-15,0 0-118 0,2-1-129 16,0-3-129-16,3-3-91 0,-3-4-29 16,2-4 33-16,-2-4 105 0</inkml:trace>
  <inkml:trace contextRef="#ctx0" brushRef="#br0" timeOffset="-126638.28">6405 14312 283 0,'0'-19'405'0,"0"4"88"0,0 2 7 16,-2 3-33-16,2 2-57 0,0 5-73 16,2 1-90-16,-2 6-83 0,2 5-60 0,2 4-45 15,-1 5-33-15,1 1-35 0,-2 4-62 16,0 1-109-16,0 1-132 0,2 2-132 16,-2-1-96-16,3-1-36 0,-3-2 26 0,-2 0 89 15,2-2 121-15</inkml:trace>
  <inkml:trace contextRef="#ctx0" brushRef="#br0" timeOffset="-126476.25">6346 14545 216 0,'-7'-4'309'0,"1"0"33"0,2 0-43 16,0 2-58-16,1-1-62 0,1 1-56 16,2-2-47-16,2 2-41 0,1-2-52 15,1 2-66-15,2-2-76 0,3 2-93 0,1-1-63 16,1-3-24-16,2 0 14 0,1 1 45 15</inkml:trace>
  <inkml:trace contextRef="#ctx0" brushRef="#br0" timeOffset="-126255.98">6653 14478 99 0,'2'8'130'0,"0"-1"-18"0,0 1-11 16,2-1-1-16,-2-1-1 0,3 0 2 15,-1 0 5-15,2-1 7 0,1 1 10 0,-1 0 13 16,0-1 20-16,1-1 18 0,-1 2 22 16,-2-2 17-16,0 2 3 0,1-3-10 0,-3 3-23 15,0 2-31-15,-4-1-53 0,0 1-90 16,-3 1-121-16,-1 3-128 0,-2 1-141 0,-1 1-91 16,-1-1-34-16,-3 2 25 0,-2 0 80 15</inkml:trace>
  <inkml:trace contextRef="#ctx0" brushRef="#br0" timeOffset="-125438.42">6153 17416 73 0,'-2'0'187'0,"0"0"0"15,2-4-4-15,2 0 3 0,0-4 11 16,5-1 15-16,1-5 19 0,3-1 12 16,1-4 11-16,3-2 5 0,4-2-8 0,2-3-17 15,5-1-27-15,-1-4-32 0,3-1-37 16,1 0-39-16,3-3-30 0,-2 3-21 0,1 0-13 15,-1-1-12-15,-2 5-10 0,-3 1-10 0,-2 2-20 16,-2 4-51-16,-6 4-92 0,0 2-119 16,-2 3-135-16,-5 5-112 0,-1-1-42 15,-3 4 16-15,-2 1 72 0,0 1 111 0</inkml:trace>
  <inkml:trace contextRef="#ctx0" brushRef="#br0" timeOffset="-124766.83">5571 17890 87 0,'-2'-10'125'16,"2"-1"-10"-16,-2-2-6 0,0-3-5 15,0 3-7-15,-1 0-2 0,-1 1 6 0,2 1 12 16,-2-1 21-16,0 3 25 0,-3 1 26 16,1 1 19-16,0 3 11 0,-5 2 7 0,0 4-2 15,1 4-13-15,-3 1-18 0,0 6-21 16,1 7-20-16,-1 0-22 0,0 5-22 0,3 4-16 15,1-1-16-15,5 5-12 0,0-1-7 16,4 1-10-16,4-1-7 0,5-2-10 16,3-1 1-16,5-2-9 0,4-4-9 15,5-3-3-15,-1-2-4 0,5-3-14 0,-1-6-27 16,3-1-66-16,-2-4-116 16,2-2-135-16,-3-6-132 0,-1-4-79 0,-1-3-24 15,-3-2 39-15,-1-5 105 0</inkml:trace>
  <inkml:trace contextRef="#ctx0" brushRef="#br0" timeOffset="-124529.87">5963 17638 38 0,'0'-11'317'0,"-2"3"80"0,-3 3 85 0,3 3-4 15,-2 6-42-15,2 1-54 0,0 7-58 0,0 5-70 16,-1 4-79-16,3 4-62 0,0 5-44 15,0 2-26-15,0 3-19 0,0-1-17 16,3 2-24-16,-1-2-55 0,2 1-105 16,0-3-131-16,3-3-124 0,1-3-103 15,-2-5-40-15,3-2 18 0,-3-5 87 0,3-5 121 16</inkml:trace>
  <inkml:trace contextRef="#ctx0" brushRef="#br0" timeOffset="-124344.8">6138 17646 151 0,'5'-17'416'16,"-5"4"89"-16,2 5 63 0,-2 6-42 15,2 4-88-15,-2 6-97 0,2 3-98 0,0 6-85 16,2 4-61-16,1 2-38 0,-1 6-33 16,0-1-32-16,2 4-54 0,-1-1-107 15,1 1-132-15,2-1-135 0,-1-3-105 0,-1 1-41 16,0 0 16-16,-1-5 87 0,-1-1 122 15</inkml:trace>
  <inkml:trace contextRef="#ctx0" brushRef="#br0" timeOffset="-124265.36">6153 18016 87 0,'0'-4'97'0,"2"2"-71"15,0-2-75-15,5 0-39 0</inkml:trace>
  <inkml:trace contextRef="#ctx0" brushRef="#br0" timeOffset="-124049.89">6485 17981 55 0,'11'8'178'0,"-2"-2"18"0,-1-1 16 16,-2 1 8-16,-1 0-9 0,-1 1-20 15,-4 1-36-15,0 0-60 0,-4 1-84 16,-1 3-92-16,-1-1-110 0,-5 0-79 16,1 3-37-16,-3-1-2 0,-2 2 30 15</inkml:trace>
  <inkml:trace contextRef="#ctx0" brushRef="#br0" timeOffset="-109251.85">12662 15661 18 0,'0'-15'62'0,"0"0"9"0,0-1 4 0,0 3 7 15,-2-2 10-15,2 1 14 0,-2 1 19 16,0 0 20-16,-1 1 27 0,-1 3 24 16,-2-1 25-16,0 3 24 0,-3 1 23 0,1 2 5 15,-5 2-9-15,0 6-19 0,-4 2-32 16,0 5-37-16,-2 4-41 0,0 6-37 0,0 4-27 15,0 6-15-15,2 5-12 0,0 2-7 16,5 4-6-16,3 2 1 0,3-1-1 16,6 1-5-16,2-2-3 0,6 0-3 0,7-4-5 15,2-4-1-15,6-3-6 0,5-4-4 16,4-5-11-16,1-4-13 0,1-5-28 16,2-4-79-16,0-3-124 0,0-4-124 0,-2-4-131 15,0-4-69-15,-2-3-16 0,-3-4 53 16,-1-5 113-16</inkml:trace>
  <inkml:trace contextRef="#ctx0" brushRef="#br0" timeOffset="-109003.03">13159 15446 215 0,'-6'0'460'0,"0"4"77"0,-3 5 54 0,-1 4-56 16,1 6-101-16,1 4-129 0,1 4-101 16,1 3-75-16,0 1-50 0,1 3-33 15,1 1-32-15,0-1-44 0,2 0-100 0,2 0-140 16,2-1-148-16,0-1-118 0,2 1-52 16,0-3-2-16,3-1 74 0,1-3 130 15</inkml:trace>
  <inkml:trace contextRef="#ctx0" brushRef="#br0" timeOffset="-108688.77">13479 15655 112 0,'-4'-23'265'15,"-3"1"44"-15,1 3 14 0,0 1-12 16,-3 3-9-16,1 2-3 0,-1 3-7 0,-1 5-27 15,1 3-44-15,1 5-46 0,-1 5-52 16,3 4-44-16,0 5-28 0,3 2-16 16,1 5-9-16,4 1-6 0,3 2-7 0,1 0-4 15,5-1-5-15,-1-3-4 0,5 0 0 16,0-2-4-16,0-4 2 0,-1 0 1 0,-1-3 1 16,0-1 5-16,-3-2 8 0,1-1 20 15,-5-3 18-15,1 1 14 0,-5 0 3 16,-2-3 1-16,-2 3-6 0,-2 0-16 15,-5 1-17-15,-2 3-13 0,-1-1-16 0,-3 0-20 16,-2 3-51-16,2 1-111 0,-2-2-140 16,2 1-152-16,3-1-93 0,1-2-38 0,5-1 18 15,2-4 94-15,4-2 130 0</inkml:trace>
  <inkml:trace contextRef="#ctx0" brushRef="#br0" timeOffset="-108399">14381 15322 258 0,'0'-6'538'0,"-2"2"66"0,-3 4 40 0,1 2-17 16,0 2-164-16,0 4-182 0,-1 5-101 15,3 4-58-15,0 8-33 0,2 4-24 16,-2 5-16-16,2 4-16 0,-2 2-14 0,2 4-22 16,-2 0-23-16,2-1-29 0,-2 3-63 15,2 0-131-15,2 0-154 0,0-3-143 16,0-1-67-16,0-4-20 0,0 0 40 0,-2-3 119 16</inkml:trace>
  <inkml:trace contextRef="#ctx0" brushRef="#br0" timeOffset="-108210.39">14235 15914 16 0,'-3'-15'346'15,"1"2"83"-15,0 1 75 0,0 3-2 0,0-1-38 16,2 1-79-16,0-1-84 0,2 1-73 16,2-1-71-16,1 1-59 0,3-3-42 0,1 3-31 15,1-3-38-15,3 1-93 0,0-1-130 16,3 1-137-16,1-2-135 0,2-1-69 15,0 1-14-15,3-2 64 0,-1 1 115 0</inkml:trace>
  <inkml:trace contextRef="#ctx0" brushRef="#br0" timeOffset="-108042.3">14662 15459 81 0,'0'0'412'15,"-2"4"102"-15,0 4 67 0,-2 3-20 16,-1 2-78-16,1 3-113 0,0-1-110 15,2 4-91-15,-2 0-64 0,2 0-41 0,-3 2-29 16,3-2-20-16,-2 0-35 0,0 0-80 16,-1-2-122-16,3-2-125 0,0 1-125 15,2-3-93-15,0-2-29 0,2-3 44 0,0-2 102 16,1-4 118-16</inkml:trace>
  <inkml:trace contextRef="#ctx0" brushRef="#br0" timeOffset="-107749.65">14717 15653 112 0,'4'-3'206'0,"-1"1"-10"16,1 0-28-16,-2 0-33 0,0 0-32 16,0 2-24-16,0-2-23 0,2 0-17 15,-1 0-7-15,1-2-3 0,0 1 8 0,0-1 16 16,1 0 21-16,-1-2 30 0,0 2 27 16,-2-1 29-16,2 1 23 0,-2 2 13 0,1-2 0 15,-3 2-13-15,2 0-22 0,-2 1-29 16,2-1-34-16,0 0-30 0,2 0-27 15,0-2-18-15,1-2-12 0,1 2-8 0,0-1-4 16,3-1-3-16,-3 0 3 0,0 3 15 16,1-1 19-16,-1 0 22 0,-2 4 18 0,1 0 15 15,-1 4 7-15,0 1-11 0,0 3-17 16,-2 3-22-16,1 3-16 0,-1-1-17 0,-2 2-26 16,0 1-56-16,0-1-110 0,0 0-129 15,2-2-139-15,0-1-102 0,0-1-41 16,0-3 23-16,0 0 91 0,3-5 122 0</inkml:trace>
  <inkml:trace contextRef="#ctx0" brushRef="#br0" timeOffset="-107377.52">15130 15556 196 0,'-2'-7'257'0,"-2"-3"19"0,1 2-29 16,-1-1-25-16,0-1-14 0,2 3-6 16,0-1-11-16,0 2-9 0,0 1-7 15,-1 1-15-15,1 2-26 0,0-2-27 0,2 2-22 16,0 2-25-16,2 2-25 0,3 2-14 16,-3 2-10-16,4 1-6 0,0 3-5 15,1-1 3-15,1 1 3 0,1 1-1 16,1-1 1-16,-1 1 8 0,1-1 18 0,-1 1 16 15,1-1 15-15,-1-1 16 0,-1-1 11 16,-1 1 3-16,-1-1-6 0,0-2-14 16,-1 0-11-16,-1-1-11 0,0 1-12 0,-2-2-10 15,-2 1-10-15,-2 1-8 0,-2 0-26 16,-3 0-67-16,-3 1-127 0,-1 1-141 0,-1 1-149 16,-1-1-79-16,-2 0-24 0,-2-1 39 15,2 1 114-15</inkml:trace>
  <inkml:trace contextRef="#ctx0" brushRef="#br0" timeOffset="-106834.8">12431 15048 246 0,'-6'-8'319'16,"2"2"50"-16,-3 2 10 0,3 1 1 15,0-1-11-15,2 2-26 0,0 2-48 16,-1 0-53-16,6 0-55 0,1 4-51 0,4 1-37 15,9 3-16-15,6 5-4 0,9 6 0 16,11 4-5-16,9 6-2 0,12 5-9 0,10 4-1 16,11 6-3-16,8 6-8 0,8-1 2 15,7 3 0-15,7 1 0 0,5-2-10 16,3-1-7-16,4-1-5 0,-2-1-14 0,0-2-8 16,-2-2 0-16,-7-1-2 0,-4-3-12 15,-4 0-12-15,-4 0-23 0,-5-1-21 0,-5-3-31 16,-10-2-59-16,-5-2-127 0,-8-1-140 15,-7-4-142-15,-7-5-65 0,-8-3-22 0,-7-3 35 16,-8-3 122-16</inkml:trace>
  <inkml:trace contextRef="#ctx0" brushRef="#br0" timeOffset="-106477.62">15066 15124 249 0,'-4'-23'304'0,"-4"4"45"0,-1 2-8 16,1 2-19-16,-3 1-4 0,1 3-1 16,-1-1-4-16,-2 5-26 0,1-1-39 0,-3 0-49 15,-2 5-58-15,-4-1-42 0,0 2-22 16,-7 2-14-16,-2 4-12 0,-3 3-3 0,-6 5-5 15,-5 5-9-15,-5 4-6 0,-6 6-1 16,-8 3 1-16,-9 8-5 0,-9 4-4 16,-5 9 4-16,-8 7-2 0,-7 6-8 0,-7 7-3 15,-4 9-2-15,-9 8-1 0,0 3-7 16,-3 6-4-16,-1 2-6 0,4-4-11 16,2-1-14-16,7-9-20 0,4-1-29 0,5-6-78 15,5-5-117-15,9-5-109 0,9-7-118 0,6-7-76 16,8-7-20-16,7-5 56 0,8-6 111 15</inkml:trace>
  <inkml:trace contextRef="#ctx0" brushRef="#br0" timeOffset="-91063.09">21336 9475 66 0,'-11'16'67'16,"3"-1"-1"-16,-1 2-9 0,1 0-9 15,2 0-12-15,1 1-9 0,1-3-7 0,2 2-7 16,2-2-4-16,2 2-4 0,0-1-1 15,0-1-2-15,3 0-2 0,-1 0 2 16,0 1 2-16,0 1 2 0,3 2 7 16,-3 0 9-16,0 2 8 0,0 2 6 0,1 1 12 15,-1 5 6-15,0-1 6 0,0 5 2 16,3-3 1-16,-1 3-3 0,0-1-9 16,3-1-5-16,1-1-10 0,1-1 0 15,0-3 1-15,1-1 4 0,1-2 12 0,2-2 4 16,0-4 9-16,2-2 1 0,2-3-2 15,2-3 1-15,0-3-5 0,2-2 1 0,3-6-3 16,-1-2 5-16,0-5 9 0,3-5 17 16,-1-3 20-16,1-4 26 0,0-4 26 15,-3 1 16-15,-2-5 6 0,-2 0-9 16,-2-1-18-16,-2-1-25 0,-2 1-26 16,-4-2-23-16,-5 1-18 0,-2-1-14 0,-4 1-10 15,-2 1-8-15,-4-1-7 0,-5 1-6 16,1-1-8-16,-5 1-6 0,-2 1-3 0,-2-1 0 15,-2 1-11-15,-3 3-30 16,-1-1-65-16,2 2-105 0,-3 0-116 0,3 4-123 16,2 2-96-16,0 4-28 0,4 2 35 15,0 3 92-15,4 6 108 0</inkml:trace>
  <inkml:trace contextRef="#ctx0" brushRef="#br0" timeOffset="-90078.09">21677 10750 112 0,'-4'-2'132'0,"-1"0"-5"16,1 0-6-16,-2 0-3 0,2 2-7 0,-3-2-10 15,3 2-12-15,-2 0-13 0,-1 0-10 16,1 0-6-16,0 0-1 0,-1 0 1 16,1 2-4-16,-1 0-5 0,-1 0-1 15,0 2-2-15,-3 2-3 0,-2-1 1 0,1 3 1 16,-1 1 6-16,-4 3 4 0,0 1 8 15,0 2 8-15,-4 3 9 0,2 1 9 16,-2 2 6-16,0 2 0 0,-1 1-10 16,3 5-8-16,0-1-15 0,2 3-16 0,0-1-17 15,5 3-10-15,1 1-6 0,3 2-3 16,1 0-6-16,3 1-3 0,4-1 1 16,2 0-4-16,2 0-3 0,5 0 0 15,4-1 0-15,1-3 3 0,3-3 0 0,2-1 3 16,3-5-1-16,1-2 0 0,2-4 0 15,3-2-2-15,1-5 1 0,3-2 1 16,0-7 5-16,2-2 0 0,0-5 1 0,-1-6 2 16,1-1 6-16,-2-4 19 0,0-4 18 15,-3-4 26-15,-3-1 17 0,-3-3 20 16,-2-1 2-16,-4-3-6 0,-4 1-13 16,-5-3-21-16,-3-1-14 0,-5 2-20 0,-5-2-6 15,-3 1-11-15,-5 1-6 0,-2 2-4 16,-2 1-5-16,-2 3-5 0,-2 3-5 15,-2 2-11-15,0 2-45 0,-1 4-114 16,-1 2-144-16,4 1-158 0,0 5-97 0,2 1-41 16,2 1 15-16,4 1 96 0</inkml:trace>
  <inkml:trace contextRef="#ctx0" brushRef="#br0" timeOffset="-88962.71">24530 10809 147 0,'-2'-2'163'15,"2"0"-11"-15,-2 2-11 0,0-2-8 0,0 2-6 16,-1 0-4-16,1 0-8 0,-2 0-11 16,0 0-13-16,0 0-14 0,-1 2-12 15,1 2-12-15,0 0-10 0,-2 3-7 0,-1 1 0 16,1 3 2-16,0 3 7 0,-3 1 7 15,1 4 7-15,-1 2 5 0,1 4 3 16,-1 0 2-16,3 3-3 0,2 1 0 16,-1 1 3-16,1 1 2 0,2-1 4 15,2 1 0-15,0-1-5 0,4-1-7 0,1-1-11 16,3 1-11-16,0-4-11 0,5-1-8 16,0-1-4-16,4-4-3 0,0-2-2 15,2-1 4-15,0-3 2 0,4-3 8 0,0-3 5 16,1-3 3-16,-1-2 7 0,2-4 0 15,1-2 2-15,1-2-4 0,-1-5-6 16,-1 0-2-16,-2-5-7 0,1-3-4 16,-1 0 0-16,-4-4 4 0,-2-1 9 0,-2-3 3 15,-3-2 6-15,-1 1 4 0,-5-3-2 16,-4 1-2-16,-2-1-7 0,-2 1-4 16,-4 1-9-16,-5 1-5 0,-1 3-6 15,-3 2-9-15,-4 2-10 0,0 2-29 0,-2 2-79 16,-1 2-131-16,1 1-144 0,-2 1-130 15,2 2-62-15,2-1-11 0,0 1 61 16,6-1 120-16</inkml:trace>
  <inkml:trace contextRef="#ctx0" brushRef="#br0" timeOffset="-88187.17">24924 9163 38 0,'-11'-2'115'15,"3"0"-3"-15,-3 0 1 0,1 0 1 0,-1 1-2 16,2 1-2-16,-1 0-2 0,-1 0 2 16,1 0 4-16,-3 3 4 0,0 1 6 15,-1 2 8-15,-3 1 5 0,-2 3 3 16,-3 5 0-16,1 2 0 0,-2 2-1 0,-2 6-5 15,-1 2-9-15,1 1-12 0,1 5-8 16,1 1-9-16,0 4-14 0,4 0-11 16,0 2-11-16,2 2-10 0,4 2-11 15,0 2-10-15,5-2-5 0,4 1-7 0,0 1 2 16,6 0-5-16,2-2-4 0,2-3-1 16,5 1-1-16,4-4-4 0,2-1-3 15,2-5 2-15,4-3 1 0,4-5-1 0,1-3 0 16,4-5 1-16,-1-3 1 0,3-5-2 15,2-7 1-15,0-2-1 0,0-5 0 16,0-6 1-16,0-3 9 0,0-4 10 16,-4-4 5-16,-2-2 12 0,-3-1 7 0,-4-5 3 15,-4-1-1-15,-4-2-6 0,-4-3-1 16,-7-1-13-16,-2 0-2 0,-6-2-6 16,-5 0-3-16,-1 0-4 0,-5 4-3 0,-4 0 0 15,-2 3-3-15,0 3-5 16,-5 1-1-16,1 5-2 0,-1 3 0 0,-1 2-8 15,-1 2-15-15,1 3-49 0,-3 5-115 16,3 3-136-16,-1 2-150 0,1 2-91 0,3 2-36 16,1 0 25-16,0 2 97 15</inkml:trace>
  <inkml:trace contextRef="#ctx0" brushRef="#br0" timeOffset="-77322.21">28404 10142 105 0,'0'-2'128'0,"2"2"-25"16,0 2-6-16,0 0 0 0,4 2 15 16,1 2 28-16,3 1 36 0,5 5 30 15,2 3 26-15,6 2 23 0,3 6 15 0,5 2 0 16,3 3-18-16,4 5-25 0,5-1-41 16,1 0-46-16,3 3-42 0,1-1-36 15,1 0-26-15,2-1-15 0,-2-1-8 0,-1 0-5 16,-1-1-1-16,-3-1-6 0,-1-1-30 15,-5-2-81-15,-2-3-101 0,-2-1-110 16,-5-2-113-16,-1-2-82 0,-3-2-15 0,-4-1 55 16,-2-5 88-16</inkml:trace>
  <inkml:trace contextRef="#ctx0" brushRef="#br0" timeOffset="-77058.55">29511 10243 59 0,'-13'-19'231'0,"-4"2"37"0,-2 4-11 16,-4 1-27-16,-3 7-13 0,-3 5-18 0,-5 5-23 15,-9 9-30-15,-5 8-30 0,-7 7-33 16,-7 9-34-16,-1 4-22 0,-5 6-14 0,-2 3-6 15,2 2-14-15,1 1-44 0,1-1-74 16,3 0-92-16,1 1-96 0,3-3-51 16,2-1-15-16,2-1 27 0</inkml:trace>
  <inkml:trace contextRef="#ctx0" brushRef="#br0" timeOffset="-71008.95">20134 11771 49 0,'-2'-2'53'0,"0"2"-7"16,-1-2-5-16,1 2-1 0,2-2-6 16,-2 2-2-16,2-2-3 0,-2 2-3 15,2 0 1-15,-2-2-1 0,2 2 1 16,-2-1 0-16,2 1 1 0,-2-2 3 16,0 2 1-16,-1 0 3 0,1-2 2 0,0 2-1 15,0 0-4-15,0 0-3 0,-2 0-4 16,2 0-4-16,0 0-1 0,-3 0-2 15,3 0 2-15,-2 0 1 0,0 0-1 0,-1 2 0 16,1 0 0-16,-2-1-2 0,2 3-4 16,-3 0-2-16,3 0 1 0,-2 2 0 15,-1-1-2-15,-1 3 1 0,2 1 1 16,-3 1 1-16,3 1 2 0,-3 1 3 0,3 1-1 16,-3 2 2-16,3 1 3 0,0-1 1 15,-1 0 1-15,1 2-4 0,0 0-2 0,1 1-2 16,-1 1-3-16,2 2-1 0,0-2 3 15,2 4 4-15,-3-3 3 0,3 3 5 16,0 0 5-16,0 0 0 0,2 2-3 16,0-2-3-16,2 1-4 0,0-1-3 0,2 0-8 15,3-2-4-15,-1 2-1 0,0-2-5 16,3 0 0-16,2 0-1 0,-1 0 1 16,1-2-2-16,1 0-1 0,3 0 0 0,-2-2-1 15,2-2 1-15,0 1 0 0,1-1-2 16,-1-2 5-16,2-1 0 0,2-3-2 15,-2 1 1-15,2-5 0 0,-2 1 2 16,2-2-3-16,0-4-1 0,0 0 1 0,0-4 0 16,0-2 1-16,-2-1 1 0,2-3 3 15,-2-1 2-15,0-4 3 0,-2-1 6 16,0-3 10-16,0 0 10 0,0-4 11 16,-5 0 11-16,1-3 12 0,-1-1 8 0,-3 0 4 15,-1-1 5-15,-2-1 7 0,0-1 2 16,-4 1 1-16,-2-1 0 0,0 1 0 15,-4-1-5-15,0 1-9 0,-5 1-8 16,0 1-11-16,-3-2-12 0,-1 5-13 0,0-1-12 16,-2 0-5-16,-2 2-10 0,2 2-6 15,-2 2-2-15,-2 0-16 0,2 2-51 16,-2 2-88-16,2 1-94 0,-1 3-107 0,1 1-105 16,2 1-42-16,3 3 22 0,-1 2 66 15,0 2 90-15</inkml:trace>
  <inkml:trace contextRef="#ctx0" brushRef="#br0" timeOffset="-69659.58">20028 13082 79 0,'-4'0'104'0,"-1"-2"0"0,1 2 0 15,0 0-14-15,-2 0-6 0,1 0-16 16,-1 2-11-16,0 0-8 0,-1 1-9 16,1 1 1-16,0 4-1 0,-3 1 0 0,3 1 3 15,-3 1 1-15,1 3 8 0,-1 1 1 16,1 0-1-16,-1 2 1 0,1 2-6 15,0 2-2-15,1 2-4 0,-1 0-3 0,1 2-2 16,3 1-3-16,0 3 2 0,0 1-2 16,-1 1-4-16,5 1-1 0,0 3-3 15,3 1-2-15,1 0-2 0,2 0-7 16,3 2 0-16,3-2-5 0,1 1-1 0,4-1-4 16,2-4-4-16,4 1 0 0,1-3 0 15,1-1-3-15,2-5 1 0,3-1 2 16,2-2 1-16,0-5 0 0,-1-3 0 0,1-2 3 15,0-3-1-15,0-4 2 0,-1-4 3 16,-1-2 3-16,2-4 9 0,-3-3 8 16,-1-5 14-16,-1-3 10 0,1-4 11 0,-5-4 10 15,1-3 1-15,-3-3 0 0,-4-1-6 16,0-4-9-16,-5-2-6 0,-1-2-3 16,-5 0 3-16,-2 0 7 0,-1-2 14 15,-6 2 12-15,-3 0 11 0,-5 0 6 0,-1 2-1 16,-3 1-8-16,-4 3-20 0,-2 2-14 15,-3 1-15-15,1 3-17 0,-2 3-10 16,-3 4-10-16,1 2-8 0,-1 2-40 0,-1 3-79 16,-1 5-107-16,2 1-119 0,3 4-127 15,0 3-61-15,3 1-1 0,1 1 55 16,4 1 99-16</inkml:trace>
  <inkml:trace contextRef="#ctx0" brushRef="#br0" timeOffset="-68454.13">21605 11784 128 0,'-7'-3'130'15,"-1"-1"-12"-15,0 2-7 0,-1 0 0 0,1 0-4 16,-1 0 0-16,1 0 0 0,-1 2-3 16,1 0-2-16,-1 0-2 0,1 2 0 15,-1 0-4-15,1 2-6 0,-1 0-12 16,-1 3-9-16,1 5-7 0,-1 3 0 0,1 4 2 16,-1 4-1-16,1 3 2 0,1 5 1 15,1 3-4-15,1 2-8 0,4 3-14 16,0 2-10-16,2 1-9 0,2 0-8 0,4 0-5 15,1-2-6-15,3 0-1 0,3-4 0 16,2-1-2-16,2-3 0 0,2-3 0 16,2-5 1-16,0-3 1 0,0-2 1 0,0-3 1 15,3-5 1-15,-1-3-1 0,0-4-2 16,3-6 4-16,-3-6 0 0,0-5 0 16,1-4 5-16,-3-4 9 0,0-4 14 15,-4-2 11-15,-2-3 9 0,-3-1 9 0,-5-3-3 16,-3 0-4-16,-4-1-14 0,-4 1-12 15,-3 2-31-15,-3 1-71 0,-5 4-91 16,-2 7-104-16,-4 0-98 0,0 7-76 0,-3 6-21 16,-1 5 39-16,2 5 77 0</inkml:trace>
  <inkml:trace contextRef="#ctx0" brushRef="#br0" timeOffset="-67813.81">21596 13145 34 0,'-6'-6'168'15,"0"2"-12"-15,-1 0-8 0,1 0-4 16,0 2-7-16,-3 2-8 0,1 0-16 15,-1 2-17-15,1 2-20 0,-1 2-18 16,-1 3-12-16,1 5-6 0,-1 1-2 0,-1 4 0 16,0 2-2-16,1 4 3 0,-1 3-1 15,3 1 1-15,-1 3-2 0,1 1-2 0,2 3 0 16,1 0-5-16,3 4-5 0,0 0-6 16,4 4-6-16,0-2-5 0,5 2-6 15,1-2 0-15,3-2-1 0,4-2-1 16,-1-2-2-16,5-2 1 0,3-3 1 0,-1-3-1 15,2-3 2-15,2-4 1 0,-1-4 2 16,1-4 1-16,3-3 1 0,-3-4 1 16,3-6 3-16,-1-4 3 0,1-4 11 0,-1-5 16 15,1-6 20-15,-3-6 21 0,-2-4 15 16,-2-5 11-16,-1-4 6 0,-4-4-1 16,-5-2-4-16,-3-3-8 0,-3-3-7 15,-7-1-6-15,-3-3-14 0,-3 3-13 0,-5 0-14 16,-2 1-12-16,-2 2-10 0,-4 5-8 15,0 4-3-15,-2 5-2 0,-3 4-10 16,-1 5-29-16,2 6-61 0,-3 2-85 0,0 5-101 16,1 7-112-16,-1 1-95 0,3 6-22 15,0 3 32-15,1 3 68 0</inkml:trace>
  <inkml:trace contextRef="#ctx0" brushRef="#br0" timeOffset="-63214.03">28023 12133 60 0,'2'0'99'0,"2"2"-13"16,0 0-4-16,2 2 13 0,3 1 24 15,2 3 28-15,3 3 26 0,5 5 27 0,3 3 29 16,3 5 14-16,5 3 4 0,3 5-5 16,6 5-15-16,1 1-23 0,4 2-32 0,3 0-32 15,1 2-27-15,1 0-21 0,0-2-19 16,2-2-18-16,-3 0-19 0,-1-2-13 16,-1-2-12-16,1 1-4 0,-5-5 0 0,1 1-8 15,-5-5-27-15,-4 1-70 0,0-4-90 16,-5 0-96-16,-1-2-103 0,-3-2-99 15,-4-4-27-15,-2 0 40 0,-2-4 77 0,-4-1 86 16</inkml:trace>
  <inkml:trace contextRef="#ctx0" brushRef="#br0" timeOffset="-62841.14">28994 12167 147 0,'-6'-4'217'16,"-1"3"6"-16,1-1-25 0,0 0-3 0,-1 2 6 15,1 0 8-15,-2 0 10 0,-1 2 12 16,-2 1-1-16,-3 3-11 0,-3 4-14 0,-4 3-18 16,-5 6-19-16,-6 6-27 0,-6 5-26 15,-4 8-29-15,-7 4-29 0,-4 6-18 16,-4 5-13-16,-4 3-10 0,-5 1-5 0,-1 2-2 16,-3 0-2-16,2 0-3 0,0-2-4 15,3 0-6-15,1-4-30 0,5-1-77 16,4-4-103-16,6-5-104 0,7-3-107 0,4-3-92 15,6-5-19-15,4-3 49 0,7-7 88 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4-21T01:58:19.49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8958 4294 64 0,'-2'-2'76'16,"0"0"-6"-16,2 0-4 0,-3 0-6 0,3 0-9 15,-2 2-4-15,2-2-12 0,-2 2-7 16,2 0-7-16,-2 0-5 0,2 0-4 16,0 0-5-16,0 2 0 0,2 2 6 0,-2 4 4 15,2 1 9-15,0 3 7 0,1 5 8 16,-1 2 6-16,0 2 6 0,0 4 0 0,2 3 3 16,-2 3 3-16,0 1 5 0,0 6 3 15,1 2 6-15,-1 4 4 0,0 6 6 16,0 1 4-16,0 4 4 0,0 4 2 15,-2 4-1-15,0 4-2 0,0 3-3 0,0 5-6 16,0 1-6-16,0 2-7 0,0 2-9 16,0 2-6-16,0 4-7 0,0 1-6 15,0 3-3-15,0 3 0 0,0 2 3 16,-2 2 6-16,0 1 6 0,0 1 4 0,0 2 1 16,0-2-4-16,-1 0-6 0,1-2-7 15,2 0-4-15,-2 0-4 0,2-3-2 16,0-5-1-16,2-5-3 0,0-4 0 0,1-4-7 15,1-3-6-15,2-3-4 0,0-3-4 16,1-4-4-16,1-2-2 0,1-2 2 16,-1-6-7-16,1-2-16 0,-1-5-43 15,1-2-65-15,-1-6-80 0,1-2-81 0,-1-5-83 16,3-5-71-16,-3-3-4 0,-2-2 40 16,1-6 66-16</inkml:trace>
  <inkml:trace contextRef="#ctx0" brushRef="#br0" timeOffset="2353.11">9072 4208 21 0,'6'-6'72'0,"1"-1"3"16,-1 1 3-16,3-2-2 0,1 3-1 15,3-1-3-15,0 0 1 0,1 1-3 0,3-1-2 16,0 2 0-16,4 0 2 0,3 0 1 15,3 1-1-15,1 1 2 0,3 0 4 16,5 0 0-16,3 2 0 0,3-2 6 0,4 2 8 16,3 0 1-16,2 2 3 0,4-2 7 15,2 2 6-15,2 0-3 0,5 2-6 0,1-3-2 16,3 3-4-16,2-2-9 0,2 2-2 16,0-2-2-16,2-2-1 0,2 0-5 15,3-2-1-15,-1-2-3 0,2 0-4 0,3 1-7 16,-1-3-6-16,1-2-5 0,2 3-7 15,1-3-1-15,1-2-9 0,0 3-8 16,0-3 0-16,-3-1-1 0,1 1-3 0,0-1-6 16,-3-1-2-16,1 1 2 0,-1 1-2 15,1-1-4-15,0 2 2 0,-1-1 5 0,1 2-2 16,1 1 0-16,-1-1 1 0,2 2 4 16,1 1-3-16,-1 1-4 0,2 0 2 15,-3 0-4-15,1 2 1 0,-2 0-4 0,-3 1 0 16,1 1-3-16,-1-2-1 0,0 0 5 15,-1 0-3-15,-3 0-2 0,0 0 2 0,0 0 1 16,-2-2 1-16,0 2-2 0,-2-1 1 16,3 1 0-16,-4-2-2 0,1 2-2 15,-2 0-1-15,0 0 3 0,-2 0-3 0,-2 0 2 16,-3 0 2-16,-2 2 1 0,1-1-4 16,-5 1 0-16,0-2-1 0,-2 2-1 0,0-2 0 15,-2 0 3-15,-2-2 5 0,0 2-4 16,-1-2 3-16,-1 0-1 0,-2 1 1 0,-1-1-3 15,1 0-1-15,-5 0 2 0,1 0 0 16,-3 1-2-16,-2 1-4 0,-2 0 5 16,-2 0-3-16,-5 2 2 0,-1 2 0 0,-3 0 3 15,-1 0 1-15,-5 0-2 0,0 1 0 16,-2 1-3-16,-3 2 2 0,1 0-2 16,0-1 2-16,0 3-2 0,0 0 0 15,-1-1 1-15,1 3-2 0,0 1 2 0,0 1-2 16,-2-1 2-16,1 2 2 0,-1 3 1 15,0-1 1-15,0 4-4 0,-1 2 2 0,-1 2-1 16,-3 3-4-16,3 3 1 0,-3 1 0 16,-1 3 2-16,-1-1 1 0,0 4 2 15,1-1 3-15,-1 3-2 0,0 0 0 0,3 2 0 16,-3 0-1-16,3 4 1 0,-1-1 3 16,1 3-3-16,-1 2-2 0,1 1 2 0,-1 1-3 15,0 3-1-15,1 1-1 0,-1-1 0 16,1 2 0-16,-1 0-1 0,-1 3 1 15,-1-1-1-15,0 0-2 0,1 2 1 16,-1-2 3-16,0 2 1 0,-1 0 2 0,1 2 0 16,-2-2-1-16,1 0 0 0,-1 0 0 15,0 0 1-15,0 0 0 0,0 2 0 16,1 0 2-16,-1 0 1 0,-2 0-3 16,2 2-2-16,-2-2 0 0,3 2 1 0,-3 0 2 15,2-2-3-15,-2 2 3 0,0-2 3 16,0-2 2-16,0 0-1 0,-2 0-1 15,0-2 2-15,0-2-3 0,-2 2-3 0,2-1 4 16,-2-1-1-16,2-2-1 0,-2 0 1 16,2-1 1-16,-2-1-1 0,2-3-2 0,-2 0-2 15,0-5 3-15,-3-1-1 0,1-2-1 16,0-2-2-16,0-3-1 0,0-1 1 16,-3-4-1-16,1 1-1 0,0-4 0 15,-1-1 1-15,1-3 1 0,-1-2-1 0,1-2 0 16,0-2 2-16,-1-1-2 0,1-1 1 15,0-2-1-15,-1-1 3 0,-1-1 3 16,-1 0-2-16,-1 1 7 0,-1-3-1 16,-1 1 2-16,-1-3 1 0,0 1-4 0,0 0 1 15,-1-1-3-15,-1 1-1 0,0-2-2 16,0-1-1-16,-2 1-2 0,0 0 0 16,0 0 1-16,0-1-1 0,-2 3 0 15,0-2-3-15,0-1 2 0,-2 3 1 0,-2-2 2 16,2 1-2-16,-3-1-1 0,-1 2 2 15,0-1-1-15,-1-1 3 0,-3 2-4 16,-1-3-1-16,0 3 1 0,-1-2-2 16,-1-1 2-16,-2 1-3 0,0 0 0 0,0-2 2 15,-2-1 1-15,2 1 4 0,-2 0-4 16,0-2 2-16,0 0 0 0,0 0 0 16,-2-2-3-16,2 2-1 0,-2-2 3 0,0 2 0 15,-2-2-2-15,0 1 0 0,-5-1 2 16,1 2 2-16,-5-2-2 0,-2 2-1 15,-4-2 1-15,0 2 0 0,-2-2-1 16,0 0-2-16,0 0-3 0,0 0 3 0,0-2 3 16,-1 0-2-16,3 0 0 0,2 1-3 15,0-3 5-15,3 0 2 0,1 0-2 16,0 0 4-16,3 0 2 0,1 1 3 0,1-1-4 16,-1 0-1-16,3 0-3 0,0 2 3 15,2-1-4-15,-3 1 0 0,1 2 3 16,-3-2-4-16,1 2 3 0,0 2-3 15,-3-2 0-15,-2 2 1 0,1-2-1 0,-1 1 2 16,0-1 1-16,1 0-4 0,-1-1 3 16,0-1-2-16,0-2 1 0,-1-2-1 15,1 0-2-15,-2-1 5 0,0-1-3 16,1 1 0-16,-1-1 1 0,-2 2-1 0,0-1 0 16,-2 3-4-16,2 0 5 0,0 0-3 15,0 0 0-15,0 2 3 0,0 2 0 16,3-1 1-16,-3 1-3 0,2-2 3 0,2 0-1 15,0 0 0-15,1 0-1 0,1 0-1 16,3-2 1-16,-3 0-5 0,3 1 1 16,1-1-1-16,1 0 3 0,0 0 1 15,-1 0 1-15,1 0 6 0,-2 1-1 0,1 1-2 16,-1-2-2-16,-3 2-1 0,1 2 4 16,-1-2-1-16,-2 2 3 0,1 0 2 15,-1 0-1-15,0 0 0 0,1 0-5 16,-1 0-2-16,2 0-1 0,-1 0 1 0,1 0-1 15,1 0 2-15,-1 2 4 0,-2-2-2 16,3 2-4-16,-3-2-2 0,0 2-1 16,1 0 2-16,-1 2-6 0,0-3 9 15,1 3-1-15,-1 0 3 0,0 0 2 0,3 0-2 16,-3 0 1-16,3-3-11 0,-1 3 7 16,0-2-3-16,1 2-1 0,-1-2 4 15,1 2 0-15,1-2 5 0,1 1-5 0,-1-1 4 16,3 2 1-16,0 0-5 0,-1 0 3 15,1 0-5-15,2-1 1 0,0 3-5 16,-1-2 3-16,3 2 0 0,0-3 1 16,0 1 1-16,2 0 2 0,-2 0 1 0,2-2-2 15,0 0 0-15,-2 0 0 0,2-1 4 16,0 1-2-16,0 0-1 0,2-2 2 16,0 2 0-16,3 0 1 0,-1 0-2 15,2 0-2-15,3 0 2 0,1-2 2 0,1 2-3 16,4-2-1-16,-1 2-4 0,3-2 4 15,2 0-2-15,3 0 0 0,1 0 2 16,0 0-7-16,3 0-10 0,1 0-25 0,-1-2-73 16,1 2-140-16,1 2-148 0,-1 0-136 15,3 3-62-15,-3 1-16 0,3 2 53 16,0-1 128-16</inkml:trace>
  <inkml:trace contextRef="#ctx0" brushRef="#br0" timeOffset="5341.9">11026 2646 161 0,'-2'-6'222'0,"-1"3"-1"16,3-1-2-16,-2 2 6 0,2-2 4 16,0 2 2-16,0 2 8 0,0 0 11 15,2 4 7-15,3 5-11 0,-3 7-21 0,2 5-22 16,0 7-34-16,3 8-48 0,-3 4-42 15,2 8-33-15,1 2-22 0,-1 3-10 16,2 0-7-16,-1 2-23 0,1-1-64 0,-1-3-106 16,-1-1-117-16,0-3-127 0,-1-1-98 15,1-4-32-15,-2-2 32 0,-2-6 93 16</inkml:trace>
  <inkml:trace contextRef="#ctx0" brushRef="#br0" timeOffset="5558.07">10867 3223 155 0,'-8'-15'223'0,"3"0"1"16,3 0-12-16,4-1-6 0,5 1-4 16,3 0-4-16,3 0-14 0,2 1-19 0,4 1-32 15,2 1-39-15,2 3-35 0,3-1-43 16,1 3-67-16,-1-1-86 0,1 4-101 15,1-1-91-15,-1 1-45 0,1-2-8 0,-3 0 39 16</inkml:trace>
  <inkml:trace contextRef="#ctx0" brushRef="#br0" timeOffset="5745.65">11491 2833 19 0,'3'7'287'0,"-3"3"71"15,-3 5 71-15,-1 2-12 0,2 4-31 0,-2 4-40 16,0 2-47-16,-1 1-61 0,3 1-69 16,0 1-64-16,2-1-78 0,0-1-119 0,0 1-131 15,4-2-141-15,-2-3-113 0,1 1-56 16,1-2 1-16,-2-4 71 0,2 0 106 0</inkml:trace>
  <inkml:trace contextRef="#ctx0" brushRef="#br0" timeOffset="5901.26">11504 3006 105 0,'0'-9'230'0,"-2"3"10"0,2 0-43 0,0 0-60 16,0 3-54-16,2-1-40 0,2 2-43 15,3 0-52-15,1 0-77 0,1 0-58 0,1 0-32 16,3-2-13-16</inkml:trace>
  <inkml:trace contextRef="#ctx0" brushRef="#br0" timeOffset="6219.22">11788 2901 224 0,'-9'8'265'0,"-1"1"10"0,1 3-10 0,-1-1-6 16,-1 3-1-16,0 1-9 0,1 2-23 15,-1-2-29-15,3 2-36 0,1-1-45 16,1-1-42-16,2-2-34 0,2 1-17 0,2-3-11 16,0 0-10-16,0-3-3 0,2 0-1 15,2-1 2-15,0-1-2 0,1-2 2 16,1-2-1-16,0 0 0 0,3-4-1 0,-1 0-3 16,1-4 1-16,-1 0 2 0,1-1 2 15,1-3 3-15,-1 3 3 0,-1-1 12 0,-2 0 18 16,1 5 25-16,-1-1 18 0,1 4 16 15,-3 2 8-15,0 1-4 0,0 5-16 16,-2 2-25-16,0 1-19 0,-2 0-13 0,3 3-18 16,-3-3-47-16,0 3-105 0,2-3-129 15,0-1-142-15,-2-1-104 0,2-3-47 0,2-1 13 16,-2-3 86-16,5-4 118 0</inkml:trace>
  <inkml:trace contextRef="#ctx0" brushRef="#br0" timeOffset="6591.05">12008 2949 14 0,'-2'-2'320'15,"0"0"92"-15,-3 2 77 0,1 2-13 16,0 2-43-16,0 2-54 0,2 1-74 16,-3 3-84-16,3 1-73 0,2 2-50 0,-2 3-40 15,2-1-26-15,2 2-13 0,0 0-9 16,0 0-2-16,1 1-6 0,1-1 4 15,0-2-4-15,0-2 2 0,1 1-2 0,-1-3-3 16,-2-1 1-16,2-1 0 0,-2-3-1 16,0-1-4-16,0-1 0 0,1 0 2 15,1-4-2-15,-2 0 0 0,2-4 1 0,-2-1 4 16,2-3 2-16,1-2-3 0,-1-1 0 16,2 0 2-16,-1-3-4 0,1-1-1 0,0 2 1 15,1-1 2-15,-1 3 1 0,-2-1 1 16,3 3 1-16,-1-1-2 0,0 3 0 15,1 1-1-15,-3 0-18 0,2 1-45 0,-2 1-78 16,1 2-94-16,1 0-96 0,2 0-88 16,1 2-72-16,-1 0-17 0,3-2 49 15,0 0 77-15,-1-1 87 0</inkml:trace>
  <inkml:trace contextRef="#ctx0" brushRef="#br0" timeOffset="6836.88">12264 2972 118 0,'4'-4'233'0,"-2"2"6"0,0 0-15 16,-2 0-27-16,3 0-34 0,-3 0-36 0,2 2-32 15,-2 0-23-15,2 0-17 0,2 2-11 16,0 2-11-16,0 0-9 0,3 0-3 16,-1 2-9-16,3 1-2 0,-1 1-4 0,1-1-3 15,-1 1 1-15,1 0-2 0,-1-1 0 16,0 1-3-16,1-1 2 0,-3 1 2 16,1 0 2-16,-1-3 14 0,0 1 27 0,-1 0 40 15,-3 1 31-15,0-1 32 0,-2 2 21 16,-2 1 1-16,-3 1-17 0,1-1-33 15,-4 3-32-15,-1-1-29 0,-3 3-27 0,-1-1-54 16,-2 0-87-16,-2 2-115 0,0 3-128 16,-2-1-103-16,0 0-49 0,-2 0 11 0,-2 0 63 15</inkml:trace>
  <inkml:trace contextRef="#ctx0" brushRef="#br0" timeOffset="8268.4">16190 3806 49 0,'3'6'87'0,"-1"2"2"0,0 1-1 16,2 2-2-16,-2 3 3 0,2 1-3 15,-2 4-1-15,3 0-1 0,-1 4 4 16,0 2 1-16,-2 3 6 0,2 3 10 0,-1 3 10 16,-1 2 11-16,0 6 5 0,0 2 5 15,-2 2-4-15,0 5-6 0,0 3-12 0,0 1-16 16,0 4-11-16,0 4-12 0,0 3-15 16,0 1-8-16,2 4-14 0,-2 1-3 15,2 2-9-15,2 2-5 0,-1 1 0 16,1 1 5-16,-2 0 17 0,2 0 18 0,-2-2 16 15,0 2 10-15,0-2 8 0,1 1 1 16,-1-3-9-16,2 2-19 0,0-2-13 0,3 1-10 16,-3-1-12-16,2-2-13 0,0 3-5 15,3-3 0-15,-3 0-3 0,3 1-3 16,-1-1-3-16,1 1 2 0,-1-1-2 16,1-1-4-16,-1 1-4 0,1-2 2 15,-1 1 1-15,0 1 1 0,1-1 0 16,-3 1 2-16,3-1-2 0,-3-3 0 0,0 1-2 15,1-3 0-15,-3-3-2 0,2-4-3 0,-1-3 2 16,1-7-1-16,-2-1 2 16,0-6 0-16,1-4-2 0,-3-6-9 0,2-1-24 15,-2-7-56-15,0-1-70 0,0-2-72 16,-2-2-70-16,0 0-54 0,0-1-38 0,0-3-9 16,-2-2 5-16,0-1 41 15,-2-3 53-15,-2-1 55 0</inkml:trace>
  <inkml:trace contextRef="#ctx0" brushRef="#br0" timeOffset="10542.99">16616 3934 37 0,'17'0'66'0,"0"-2"4"0,4 2 10 16,4-2 7-16,3 2 7 0,4-2 9 16,1 2 4-16,8-2 1 0,1 2-3 0,5 0-5 15,3-2-3-15,5 2 1 0,3 0-4 16,3 0-1-16,2 0-3 0,5 0-5 16,2-2-7-16,2 2-10 0,2-2-1 0,2 1 4 15,3-1 6-15,3 0 8 0,1 2 8 16,3-2 9-16,1 2 4 0,2 0 3 0,0 0 1 15,0 2 0-15,2-2-3 0,0 2-4 16,2-2-5-16,0 0-16 0,5 0-15 0,-1 0-11 16,5-2-7-16,-1-2-10 0,3 2-10 15,0-2-4-15,-1 2-4 0,-1-1-6 16,-3-1-3-16,-1 2 0 0,-3-2 1 0,-2 2 8 16,-2 0 6-16,0 0 6 0,0 0 0 15,-2 0 3-15,2 1-7 0,2-1-9 0,2 0-5 16,3 0-5-16,-1 0-3 0,1 0-3 15,-1 2 6-15,-2-2-2 0,3 2-2 16,-3-2 2-16,-2 0 1 0,0-1-2 0,0-1-3 16,-2 0 0-16,-2 0 1 0,-2-2-4 15,-2 3 0-15,-3-3 0 0,-1 0-1 0,-3 0 2 16,-2 3-3-16,-4-3 0 0,-4 2 1 16,-3 0-3-16,-1 2 1 0,-5-1 0 15,-2 1 3-15,-2 0 0 0,-2 0-2 16,-2 2 3-16,0-2 0 0,-5 2-5 0,1-2 2 15,0 2 0-15,-5 0 4 0,0 0-3 16,-2 0 5-16,-1 2 3 0,-3 2-7 0,-5 0 1 16,1 1 0-16,-4 1 0 0,-5 2-2 15,0 1 0-15,-4 1 1 0,0 1 1 16,-4 1-3-16,0-1 0 0,-5 2 1 0,1 1 0 16,-3-1-2-16,1 0-3 0,-5 1 11 15,3-1-4-15,-3 2 0 0,0-1 1 0,-2 1 0 16,2 0 1-16,-2 0-11 0,1 2 2 15,-1 2 2-15,-2 1 2 0,2 0 3 16,-2 3-2-16,2 0 6 0,-2 4-3 0,0 0 0 16,0 3-5-16,-2 2-1 0,0 1 1 15,0 3-1-15,-3 0 4 0,1 2-2 0,0 2 2 16,-2 2 2-16,1 2-2 0,-1 4-1 16,0-1-1-16,-1 3 0 0,1-1-2 15,0 3-1-15,-1 1-1 0,1 2 2 16,2 1 2-16,-1 1 2 0,1 4-1 0,2 2 3 15,2 3-3-15,-2 1-1 0,2 1-2 16,0 1 0-16,0 0 0 0,-2 1-1 16,0 3 4-16,0-3 4 0,-1 2 0 15,-1 1 1-15,2-1 3 0,-2-1-3 0,2-1-4 16,-2-1 1-16,1-1-3 0,-1-1 2 16,2-2-4-16,0 0 2 0,0-5 0 15,0 1-3-15,0-3 3 0,-1-1-3 0,1-2 2 16,0 0-1-16,-2-3 2 0,0-1 2 15,0-3-1-15,-1-3 3 0,-1-1-2 16,0-4-1-16,-1 0 0 0,1-4 0 16,-3-1-1-16,3-3-3 0,-2-1 4 0,1-3 0 15,-1-1-1-15,-1-2-1 0,1-3-4 16,-1-1 3-16,1 0 1 0,-1-3 1 0,1-1 2 16,0-2 4-16,-3-2 6 15,0-1 0-15,1-1 0 0,-1 1 2 0,-2-3-4 16,-1-1-3-16,-1 1-4 0,0-1-2 15,-2-1 2-15,-2 3-4 0,0-2 9 0,-2 1 0 16,-2 1-1-16,-1-1-4 0,1 1-2 16,0 1 3-16,-3 1-4 0,-1-1 2 15,1 2 2-15,-1-1 2 0,-1 1 1 16,-1-1-3-16,-1 1 1 0,0-2-4 0,-1 1 2 16,-3-3-1-16,0 3 3 15,0-3-1-15,-4 1-3 0,0-1 0 0,0 1 0 16,-2-1 0-16,-3-1 0 0,-1 1 0 15,-1-1 0-15,-1 2 1 0,-1-3-3 16,-1 1 5-16,-3-2-1 0,0 1 4 0,0-1-2 16,2-2-1-16,-1-1 0 0,1 1-7 15,0 0 0-15,3-2-3 0,-3 0 6 16,2 0 1-16,-1 0 3 0,-1 0 3 16,0 0-5-16,-3 1 3 0,-1-1-3 0,-2 2-1 15,0 2 0-15,-5 1-3 0,3 1 3 16,-2 0-3-16,0-1-3 0,1 3 2 15,1-3 1-15,2 1 3 0,0 0 1 0,0-3 2 16,2 1 3-16,0 0-1 0,0 0 1 16,1-3-5-16,-1 1-2 0,2 0 0 0,-2 0-2 15,-2 0 0-15,0-1 2 16,-4 1 2-16,-1 0 0 0,-3 0 3 0,-1 0-2 16,-1-1-2-16,-3 1-2 0,0 2 3 15,0-2-1-15,-1 1-3 0,1 1 2 0,-2 0-1 16,2-2 5-16,-2 1 1 0,1-1 3 15,-1 2 1-15,2-2-2 0,-2 0 2 16,2-1-2-16,-1 1-5 0,-1 0 0 16,0-2 3-16,0 0 3 0,0 0 4 0,0-2-2 15,3 2 0-15,-1-2 1 0,0 2-3 16,3-2 2-16,1 1-4 0,3-1 5 16,1 0-2-16,1 0-1 0,4-1 3 15,0 1-2-15,2-2-1 0,2-2-4 0,1 0-3 16,1 0 1-16,0 0-2 0,0 1-3 15,1-1 3-15,-1 0-1 0,-2 0 2 16,0 0-2-16,1 2-1 0,-3 1 3 16,-2-1-2-16,0 0 1 0,-2 2 0 0,-1 0 7 15,1 0 4-15,0 0 4 0,0 2-1 16,2-2 1-16,2 2 1 0,0-2-4 16,0 1-2-16,2-1 0 0,3 0 2 0,-1 0 0 15,2 0 1-15,3-1 2 0,2-1-1 16,1 0-4-16,5 0 4 0,0 0-3 15,5 0 0-15,3 2-4 0,3-2-4 0,2 2 3 16,3-2-2-16,4 2-1 0,3-2-1 16,0 2-1-16,3-2 1 0,1 2-2 15,3-2-2-15,-1 2-3 0,3-1 0 0,0 1 2 16,2 0-6-16,0-2-14 0,0 2-17 16,-1-2-16-16,1 2-55 0,2-2-136 15,-2 2-150-15,2 0-149 0,0 0-73 16,0-4-24-16,-2 0 29 0,2-1 124 15</inkml:trace>
  <inkml:trace contextRef="#ctx0" brushRef="#br0" timeOffset="11719.55">18328 2684 64 0,'2'0'165'0,"0"2"3"16,3 0 8-16,-1 2 16 0,0 1 25 0,0 7 28 15,3 1 24-15,1 6 6 0,-1 6-9 16,1 7-27-16,-2 5-35 0,3 5-45 15,-3 3-43-15,3 3-37 0,-1 1-29 0,1 3-21 16,1-1-16-16,-1-1-46 0,-1 1-74 16,1-3-91-16,-1 0-87 0,1-5-93 0,-3-1-85 15,2-2-7-15,-3-5 45 0,-1-5 77 16</inkml:trace>
  <inkml:trace contextRef="#ctx0" brushRef="#br0" timeOffset="11920.54">18313 3237 128 0,'-6'-14'219'15,"2"3"-2"-15,2-1-20 0,2 1-17 16,2 1-24-16,2-1-24 0,2 1-20 0,3 1-21 16,1-1-25-16,3 3-25 0,2-3-21 15,2 3-40-15,0-3-63 0,0 3-75 0,2-1-83 16,2-2-46-16,-2 1-21 0,0-1 18 15</inkml:trace>
  <inkml:trace contextRef="#ctx0" brushRef="#br0" timeOffset="12089.81">18762 2903 27 0,'2'10'226'0,"0"3"42"15,0 2-10-15,1 6-19 0,-3 0-18 16,0 4-28-16,0 0-32 0,0 1-36 15,0 3-30-15,0-2-33 0,0 1-30 0,2-1-53 16,-2 0-67-16,2-3-83 0,0 1-100 16,0-4-60-16,-2 0-28 0,2-4 21 0,-2-3 49 15</inkml:trace>
  <inkml:trace contextRef="#ctx0" brushRef="#br0" timeOffset="12262.39">18756 3113 73 0,'0'-8'228'0,"0"1"15"0,0 1-40 16,0 2-53-16,2 0-51 0,-2 0-40 15,4 1-27-15,-2 1-17 0,5-2-8 0,-1 2-24 16,5-2-41-16,-1 2-51 0,5-2-58 16,2-1-43-16,0-1-22 0,4-2 8 15</inkml:trace>
  <inkml:trace contextRef="#ctx0" brushRef="#br0" timeOffset="12539.68">19105 2993 28 0,'2'5'199'0,"-2"3"9"0,0 0 1 15,-2-1-4-15,-2 5-6 0,0-1-10 0,-1 1-12 16,-1 1-10-16,-2 2-13 0,1 0-13 16,-1 3-12-16,-1-3-11 0,3 2-6 0,0-2-9 15,-1 0-10-15,3-1-11 0,2-3-15 16,0-1-13-16,0-3-15 0,2 1-17 0,2-2-7 15,0-1 1-15,2-3 11 0,0 0 13 16,5-4 11-16,-1 0 14 0,1-3 9 16,1-1 2-16,1-2-7 0,-1 1-13 0,1-1-13 15,-2 2-8-15,1 3-7 0,-1 1-6 16,-1 2-1-16,-2 3 1 0,3 3 0 16,-3 2-6-16,1 1-5 0,-3 3-11 0,0-1-46 15,0 1-90-15,0-3-116 0,1 1-114 16,-1-1-117-16,2-3-65 0,-1-2 2 0,1-2 63 15,2-4 105-15</inkml:trace>
  <inkml:trace contextRef="#ctx0" brushRef="#br0" timeOffset="13097.32">19359 3071 4 0,'6'-10'262'0,"-1"5"56"0,-3-1 28 15,2 2-2-15,-2 2-5 0,0 2-11 16,0 2-19-16,-2 4-30 0,2 0-33 0,1 3-41 15,-3 1-49-15,2 1-52 0,0 2-36 16,0 1-27-16,0-1-16 0,0-2-13 16,0 3-10-16,0-3-3 0,0-1-3 0,3-1 2 15,-3 1 1-15,2-3 0 0,-2-1 0 16,2 0-1-16,-1-2 0 0,1-2 0 0,0-1 0 16,2 1-1-16,-1-2 2 0,1-2 0 15,0-1 3-15,3-3-1 0,-1-2 0 16,1-1 0-16,-1-1-1 0,3-1 4 0,-1-3-4 15,1 1 0-15,-1 2-2 0,-1-1 1 16,-1 1 1-16,-1 3 0 0,-1 1 3 0,0-1-3 16,-1 4 7-16,-1 0 0 0,0 2 0 15,3 2-9-15,-3 2-32 0,2 0-63 16,0 2-82-16,1 2-78 0,1-2-70 0,3-1-44 16,2 1-8-16,-1 0 39 0,1-2 65 15,0-2 73-15,-1 0 63 0,1 0 51 0,-2 0 41 16,-3-2 40-16,1 0 30 0,-1 2 33 15,-2-2 31-15,-1 2 27 0,-1-2 19 16,-2 2 7-16,0 0-4 0,0 2-14 16,0 0-14-16,0 0-14 0,3 2-18 0,-3 2-17 15,2 1-9-15,0 1-9 0,3-1-13 16,-3 5-9-16,2-3-6 0,1 3-4 16,-1-1-3-16,0 1-1 0,1-1-2 0,-1 1 2 15,-2-1 6-15,0-1 13 0,1-1 17 16,-1 1 23-16,-2-3 23 0,-2 3 16 0,0-3 4 15,-2 3-6-15,-2-1-10 0,-1 1-23 16,-3-1-22-16,-1 3-20 0,-3-3-35 0,-1 3-77 16,-2-1-106-16,-2 1-110 0,-2 1-109 15,-2-2-57-15,0 3-7 0,-4-1 54 16,-1 2 87-16</inkml:trace>
  <inkml:trace contextRef="#ctx0" brushRef="#br0" timeOffset="14599.3">9343 8030 98 0,'-2'-4'112'0,"0"2"4"0,0 0-1 16,0 0-1-16,-1 0-3 0,3 2 0 15,-2-2-3-15,2 2-4 0,-2-2-4 16,2 2-6-16,-2 0 0 0,2 2 1 0,-2 2 8 16,2 4 14-16,0 1 18 0,0 6 22 15,0 6 17-15,0 4 10 0,0 6-1 16,0 3-4-16,0 8-16 0,0 4-22 15,0 7-21-15,-2 8-22 0,-2 9-18 0,-3 8-21 16,1 8-13-16,-3 6-11 0,-1 5-9 16,-1 4-3-16,-1 4-5 0,-1 1-1 15,0 5-4-15,0 1 0 0,1 4-3 0,-1 0-2 16,0 3-3-16,3-5-6 0,-3-2-2 16,2-5-2-16,1-6 5 0,1-4 0 0,1-5 3 15,-1-7 3-15,5-5-1 16,0-4 0-16,0-5-2 0,4-6-12 0,0-6-27 15,0-6-51-15,2-7-77 0,0-4-85 16,2-8-78-16,0-5-53 0,3-8-33 0,1-6-10 16,-1-6 13-16,1-7 47 15,-2-7 58-15,-1-9 53 0</inkml:trace>
  <inkml:trace contextRef="#ctx0" brushRef="#br0" timeOffset="16858.81">9339 7976 37 0,'6'-2'83'0,"3"0"4"0,-1 1 5 15,3-1 0-15,1 0-1 0,1 0-4 16,4 2-1-16,2-2-2 0,2 2-2 16,5-2 1-16,-1 0 3 0,5 0 0 0,1-2-2 15,3 1 2-15,2-1-3 0,4 0 2 16,1 0 9-16,3 0 10 0,3 1 13 15,3-1 9-15,3 0 5 0,2 0 4 0,3 2-1 16,1-2-2-16,0 2-9 0,5-1-7 16,-1 1-7-16,3-2-14 0,1 2-13 15,3-2-7-15,0 2-12 0,4-1-6 16,0-1-5-16,5 0-5 0,-1 0-5 0,4 0-9 16,3 0-3-16,2-1-6 0,0 1-4 15,-3-2-1-15,3 1-4 0,-2-1-1 0,-3 0-1 16,1 2-4-16,-1-1-2 0,1 1 7 15,0-2-1-15,-3 0-3 0,3 1 3 16,-3-1-6-16,3 2 3 0,-1 0-9 16,3 0 0-16,-1 1 4 0,1-1-4 0,0 0 1 15,-1 0-1-15,1 0 3 0,-2 2 1 16,-3-1-3-16,1 1-1 0,-3 0 5 16,2 0-1-16,-1-2-1 0,-3 2 1 15,0-2 1-15,0 3 1 0,-2-3-1 0,0 2-2 16,0-2 3-16,3 2-4 0,-3-2-4 15,2 2 1-15,-2-1-3 0,0-1 3 16,-2 0-7-16,0 0 4 0,0-2 3 16,0-1 0-16,2-1 1 0,-2 1 2 0,2-3 6 15,-2 1-2-15,0-1 2 0,0 0-1 16,-2 1 1-16,0 1-5 0,-3 1-3 16,-1 1 0-16,-2 0-2 0,-1 1 1 0,1 1-2 15,-3 2 1-15,-2-2-1 0,0 2 1 16,-1-2 0-16,-1 2-2 0,-2-1 1 15,0 1 2-15,0-2 1 0,0 2 0 16,-2-2 1-16,-2 0 1 0,2 1 2 0,-3-3-3 16,-1 2-4-16,0-2 1 0,-3 3 0 15,1-1-1-15,-5 0 1 0,0 2-1 16,-3 2 4-16,-1-2-3 0,0 2 0 0,0 2-1 16,-2-2-1-16,2 2 3 0,0 2-2 15,0-2 8-15,0 1-6 0,-2 1-1 16,2 0-3-16,-4 0 3 0,0 0-1 15,-2 1-3-15,-3-1 6 0,-1 2 5 0,-3 0-3 16,-1-1 1-16,-3 1 0 0,-2 0-1 16,-2-1-2-16,-2 3 0 0,-1-2-1 15,-1 1-2-15,-2-1-1 0,-1 2 1 16,1-1 2-16,-3 3-2 0,-1-1 1 0,-1 3 0 16,-2-1 4-16,1 5-2 0,-1-1-2 15,0 0 1-15,-2 4 1 0,0 0 0 16,0 0-3-16,-2 4 1 0,2 0-2 0,-2 2 0 15,0-1 1-15,0 3-2 0,0 2 2 16,0 1 2-16,-2 1 0 0,0 3 0 16,0 0 2-16,0 2 2 0,0 2 2 15,-2 4 0-15,2 0-1 0,-3 4 1 0,3 0-1 16,0-1-2-16,0 5 0 0,0 0-4 16,0 1 1-16,2 4-1 0,-2 0 0 15,2 5-2-15,0-1-2 0,-3 2 3 16,3 1-1-16,-2 1 1 0,2-2 1 0,-2 2 3 15,2-2 0-15,-2-2 1 0,0 0-2 16,0 0-1-16,-2-2-1 0,2 1 2 16,-3 1-2-16,3-2 0 0,-2 2 0 15,0 0-1-15,-3 0 0 0,3 0 1 0,-2-2 1 16,-1 0-3-16,1 0-2 0,-2-1 4 16,1-3 0-16,-1 0-3 0,-1-3 0 15,1-1 7-15,-1-3-2 0,1 0-1 0,-3 0 0 16,3-5 3-16,-3 1-2 0,1-2-4 15,-1-2 9-15,1-1 1 0,-1-3-1 16,3-2-4-16,-3-1 3 0,0-1-1 16,1-1-7-16,-1-2 1 0,1-1 0 0,-3-1 1 15,2 0 1-15,-1-2-1 0,1-2 2 16,0 0-2-16,1-2 1 0,1-2 3 16,-1-2-2-16,-1-2 1 0,1 1-3 15,-1-3 2-15,0-1 0 0,-1-3-1 0,-1 1 2 16,0-2-1-16,1-1 1 0,-3 1 0 15,0-2 1-15,0 0-2 0,-2-1-2 16,-2 1-3-16,0 0 2 0,0 0 2 0,-2 2-1 16,-2-3 1-16,-1 1 3 0,1 0 7 15,-2 0 1-15,-3 0-4 0,1-1 1 16,-1 1 2-16,-1-2-5 0,-3 2-3 16,2-2 0-16,-2 2-1 0,1-2 3 0,-1 1-2 15,-2-1 1-15,0 0 2 0,0 0-1 16,0 2-1-16,-2-2-3 0,-2 2 0 15,-2-1 1-15,-2 1 0 0,-3 2 1 16,1-2-1-16,-5 1-1 0,3 1 2 0,-3-2-5 16,-2 0-2-16,2 0 0 0,-1-3 5 15,-1 1 4-15,-2 0-1 0,2-2 2 16,-2 2 2-16,2-2 0 0,-1 2-1 0,-3 0-3 16,2 0 0-16,-2 0 0 0,-3 2 0 15,1 1-2-15,-2 1 0 0,0 2 0 16,-5-1-1-16,1 1 0 0,-5 1-1 0,0-1 1 15,-2 0 0-15,-2-1 0 0,0 1 5 16,1-2 2-16,-1-1 2 0,-3 1 0 16,1-2 2-16,0 0 0 0,-2-2-2 15,2 1 1-15,-2-1 2 0,2 2-2 0,-2 0-3 16,-1 0 0-16,-1 0 0 0,0 1 0 16,-3-1-2-16,1 0 4 0,-3 0-2 15,3 0-1-15,-1-1 1 0,3-1 0 0,-2 2-3 16,1-2-4-16,3-2 2 0,0 2 1 15,2-2 1-15,0 0-2 0,2 0 1 16,2 0-1-16,-2 0-2 0,2 2-2 16,-2 2-1-16,-2-1-2 0,0 1 3 0,0 2 0 15,0 2 2-15,-2 1 2 0,-1 1-5 16,3-1 3-16,-2 3 1 0,0-1 0 16,0 0 2-16,0 1 2 0,-1-3 4 15,3 1-1-15,2-1 0 0,0 1 0 0,0-2-5 16,5-3 0-16,-1 3 0 0,0-2-3 15,3-1 0-15,-1 1 2 0,0 0 1 16,5-1-1-16,0 1-6 0,3 0 4 0,3-2 0 16,2-1 3-16,5 1-2 0,-1-2-3 15,5 0 6-15,-1-2 0 0,3 0-7 16,2 0-2-16,2 0 2 0,-1-2 5 16,1 0-1-16,2-2-2 0,0 1 2 0,0-1 1 15,0 0-2-15,0-2 0 0,0 1 1 16,0-1 1-16,0-2-2 0,3 3-1 15,-3 1 2-15,2 0-3 0,2 0-1 16,-2 0 2-16,2 2 0 0,3 2 1 0,-3 0 0 16,2 0-2-16,1 0 4 0,1 0-2 15,1 0 4-15,-1 0-1 0,3 0 1 16,-1-1 3-16,3 1-6 0,2-2 4 16,0 2-3-16,2-2 0 0,0 0-1 0,4 0-3 15,0 0 1-15,2 2-1 0,3-2 2 16,-1 2-1-16,5-2 2 0,-1 2 1 15,1-2 0-15,2 2-8 0,2-2-14 0,0 2-11 16,0 0-17-16,2-2-38 0,-3 2-104 16,3 0-146-16,0 0-139 0,0 0-103 0,5-1-45 15,-1-1 5-15,0-2 91 16,2-2 141-16</inkml:trace>
  <inkml:trace contextRef="#ctx0" brushRef="#br0" timeOffset="18529.28">12359 10584 21 0,'0'2'125'0,"0"-2"-7"0,0 2-7 16,0-2-9-16,2 0-11 0,-2 0-9 0,2 0-4 15,1 0-1-15,-1-2 4 0,0 0-1 16,2-2 2-16,0 1 2 0,1-3-5 0,-1-2-10 16,0-1-11-16,0-3-8 15,0-1-6-15,1 0-5 0,-1-1-2 0,0-1 2 16,-2 2 5-16,0-3 10 0,0 3 15 16,-2 2 22-16,0-1 27 0,0 3 28 0,-2 1 25 15,-2 0 11-15,-2 5 6 0,-1-1-12 16,-1 4-22-16,-3 4-28 0,-1 1-31 15,-1 7-23-15,0 3-20 0,1 4-10 16,-1 6-2-16,2 3-3 0,1 3 3 16,1 3 3-16,3 2 1 0,2-1-6 0,4-1-6 15,2 0-5-15,2-3-7 0,4-3-7 16,3-1-7-16,2-4 1 0,2 0-7 16,2-4 1-16,2-4 0 0,2 0-8 15,0-3-27-15,0-5-81 0,0-3-120 0,0-2-123 16,3-4-119-16,-3-4-90 0,2-3-25 15,-4-4 50-15,0-5 109 0</inkml:trace>
  <inkml:trace contextRef="#ctx0" brushRef="#br0" timeOffset="18701.54">12757 10464 134 0,'4'-11'284'0,"1"1"49"15,-3 3 8-15,2 5 6 0,-2 2-6 16,2 5-14-16,-2 3-30 0,3 5-34 0,-3 3-53 15,2 1-64-15,-2 4-58 0,2 0-50 16,1 2-86-16,-1-1-119 0,0-1-118 16,5 2-124-16,-1-2-94 0,0-2-37 15,3 0 36-15,2-4 91 0</inkml:trace>
  <inkml:trace contextRef="#ctx0" brushRef="#br0" timeOffset="19014.84">13132 10605 151 0,'4'-13'243'16,"-2"1"12"-16,0-1-7 0,0 2-4 0,-2-1-1 16,0 3 6-16,-2-1 8 15,2 4 2-15,-2 1-8 0,0 1-19 0,-2 0-33 16,2 4-42-16,-3 0-44 0,3 4-36 16,0 2-31-16,0 3-20 0,2 3-14 0,0 1-3 15,0 2-4-15,0 2-5 0,2-1 0 16,0 1 0-16,3-2 2 0,-3 2 3 15,2-2 0-15,0 1 1 0,0-1-3 16,1-2-2-16,-1-1-1 0,0-1-1 0,0-2 3 16,-2-1 3-16,-2 0 4 0,0-1 3 15,0 1-1-15,-2 0-1 0,-2 1 0 16,-2-1-4-16,-3 1 1 0,-1 1-6 16,-3 1-9-16,-2 1-57 0,-2-1-107 15,0 2-125-15,-2 1-150 0,-2-1-86 0,-2 0-36 16,0 3 29-16,-5-3 93 0</inkml:trace>
  <inkml:trace contextRef="#ctx0" brushRef="#br0" timeOffset="20547.25">18114 7692 42 0,'0'0'84'0,"0"-2"0"15,0 2-4-15,0 0-1 0,0 0-7 16,0 0-8-16,0 0-4 0,0 2-2 0,0 0 2 16,0 4 3-16,0 2 4 0,0 1 7 15,0 4 3-15,0 5 2 0,0 1 1 16,0 5 1-16,0 3-1 0,0 2-1 15,3 3 0-15,-3 4 1 0,2 4-4 0,0 2-4 16,0 4-3-16,0 2 0 0,2 5 4 16,0 2 2-16,1 4 8 0,-3 2 11 15,2 6 3-15,-2 1 4 0,2 7-5 16,-1-1-7-16,1 4-10 0,0 0-14 16,0 0-10-16,3 2-14 0,1 2-11 0,1 0-6 15,-1 0-6-15,5 2-5 0,-1-2-4 16,1 0 3-16,0-2 3 0,-3 0 7 15,3-2 11-15,-2 0 3 0,1 0 5 0,-1 0 1 16,2 0-3-16,-3-3-5 0,3-1-8 16,-2-2-10-16,1-1-2 0,-1-5-4 15,1-1-2-15,-1-2-1 0,0-2-4 0,-1-2 4 16,1-2 0-16,-1-3 0 0,1-3-2 16,-3-3-7-16,1-5 0 0,-1-1 1 15,1-5-1-15,-3-3-2 0,-2-6-18 16,1-1-37-16,-1-6-69 0,-2-2-93 0,-2-6-99 15,0-1-95-15,0-5-73 0,-4-3-7 16,-3-2 43-16,-1-2 78 0</inkml:trace>
  <inkml:trace contextRef="#ctx0" brushRef="#br0" timeOffset="22899.06">18313 7788 21 0,'9'3'85'0,"-1"-1"12"0,3 0 8 16,2 0 3-16,1 0 5 0,3 0 5 16,2 0 6-16,3 0 1 0,1 0 1 0,2 0-2 15,3 0 3-15,4-1 5 0,1 3 6 16,6-2 7-16,3 2 12 0,2-2 14 16,7 2 9-16,2-2 4 0,4 1 0 15,2-1-13-15,7 0-19 0,2 0-24 0,2 0-28 16,2 0-26-16,4 0-29 0,0 2-12 15,2-2-10-15,-1 1-6 0,1 1-1 16,0 0 0-16,0 0 5 0,3 0 0 0,-3-1 4 16,3 1 1-16,1 0 2 0,1 0 0 15,1 0-1-15,3-1-1 0,4 1-6 16,2 2-2-16,3-2-5 0,-1 1-1 16,2-1-4-16,-2 0 1 0,3-2 0 0,-3 0-6 15,0 0-1-15,-2-2 3 0,1 0-5 16,-1-2 0-16,-2 2 1 0,0-2 3 15,0 0-1-15,-2 2-2 0,0 0 0 16,-1 0-2-16,1 0 0 0,-2 2 0 0,-2 0-1 16,-3 0 0-16,1 0 0 0,-1 0 2 15,1 1-1-15,-3-1 2 0,1 2 3 0,-1-2 3 16,3 2 0-16,2-2-1 0,-1 0-1 16,1 0-3-16,2-1-3 0,-1 1 0 15,1 0-1-15,-2 2 2 0,-3-2 0 16,-3 2 0-16,-3 2 6 0,-2-3-6 0,-4 3 0 15,0 0 0-15,-5-1 0 0,1 1-4 16,0 2 2-16,-3-2 2 0,1 1 0 16,1-1-4-16,1 0 1 0,-1-3 5 15,3 1-3-15,0 0-1 0,0 0 2 0,-1 0 0 16,-1-2 1-16,-5 1-1 0,-1-1 2 16,-3 2 0-16,-4 0-6 0,-2 2 4 15,-5-3 0-15,-1 3-3 0,-3 0-1 0,-2 0 4 16,0-1 2-16,-4-1-4 0,0 2 0 15,0-1 1-15,-2 1-1 0,-2 0 3 16,-3 0-3-16,1 1 4 0,-2 1 2 16,-3-1 0-16,-2 3-4 0,-2 0-1 0,-1 1 4 15,-4 0 3-15,-1 3-4 0,0 1 1 16,-2 0 3-16,-3 2-1 0,1 1-1 16,0 2-3-16,-3 1 0 0,0 2 0 0,1 2 2 15,-1 0 0-15,1 3-2 0,-1 1-2 16,1 3 1-16,-1 3 3 0,3-1-3 15,-3 4-2-15,3 4 2 0,-3 2 5 16,1 1-6-16,-3 5-2 0,1 1 3 0,-1 3 2 16,0 1-4-16,1 2 1 0,1 0 5 15,-2 0-1-15,3 3-4 0,-3 0 1 16,3 1 0-16,-3 0-4 0,0 2-2 0,1-2 2 16,-1 2 1-16,-2 0-1 0,-2 2-2 15,1 0 3-15,-3 1 1 0,0 3 0 16,0 1 3-16,-3-1 1 0,1 1 1 15,0 1-2-15,-2-1-2 0,2 1-2 0,-2-1 0 16,2-1 5-16,-1-2-2 0,1-3 1 16,0-3 2-16,0-2-2 0,0-2-5 15,0-3-9-15,-2-1 1 0,1-3-3 0,-1-1-3 16,0 1 5-16,0-3-3 0,-3-1 5 16,3 2-1-16,-2-5 0 0,2 1 2 15,-1-2 3-15,1-2 7 0,0-4 0 16,0 1 0-16,-3-7 3 0,3-1 1 0,-2-3-1 15,-1-3-5-15,-1-2 1 0,2-2 1 16,-3-4 1-16,1 1-1 0,-3-5-5 16,0 1 3-16,1-3 1 0,-3-1 0 15,-2-3-2-15,1 1 3 0,-3-2 2 0,-2 0-3 16,-5 0 1-16,1-4 2 0,-5 0-2 16,1 0-1-16,-5-2-2 0,-2 0 2 15,-2-2-2-15,-2 2-3 0,-2-2 2 0,0 0 1 16,0 1 3-16,-1-1-1 0,-1 0 1 15,2 0 2-15,-2 0 0 0,1 1 1 16,-1-1-1-16,2 2-2 0,-3-2 0 16,-1 2 0-16,2-2 0 0,-5 0-4 0,1 3 4 15,-3-3 2-15,-2 2-2 0,-2-2 0 16,-2 2 0-16,-4-2 1 0,0 1-2 0,-5-1 1 16,1 0 1-16,-3 0-2 0,-2 0 2 15,0 0-2-15,-4 1 4 0,1-1-1 16,-4 0 2-16,1 0 4 0,2 0 1 15,-2 3 9-15,2-1-3 0,2 0 1 16,1 0 0-16,-1 2 0 0,2 2-1 0,-2 0-3 16,2 0-1-16,1 1 3 0,-3 1-2 15,2 2-1-15,-2 0 1 0,-2-1 2 0,0 1 0 16,0-2 0-16,-2 2-1 16,-2-3 7-16,0 1-2 0,2-2-2 0,0 0 1 15,2 0-3-15,0-2 2 0,4-2-1 16,0 2-2-16,1-2 1 0,3 0 5 15,1 0 3-15,1 0 1 0,1 0-3 0,2 1 3 16,1-1-3-16,1 2-4 0,0 0 1 16,-2 2 1-16,2-2-5 0,-3 1-2 15,-1 1-2-15,-2 0-1 0,-1 2-5 0,1-2-3 16,-3 2 9-16,2-2 0 0,-1 1-4 16,1-1-3-16,1 2 0 0,-1-2-2 15,1 2-6-15,-3-2-1 0,3 0 3 16,-3 0 1-16,0-2 1 0,1 2 0 0,-1-2 0 15,-1 0 2-15,1 1 3 0,-4 1-3 16,0 0-1-16,-2 0-1 0,0 2 1 16,-2 0 1-16,0 0-5 0,0 1 3 15,0 3 3-15,0-2 2 0,2 1-1 0,2-1 0 16,0 0 2-16,0-1-2 0,5-1 1 16,-1-2 0-16,5 0 4 0,1 0 0 15,3 0 4-15,2-2 4 0,2-2-3 0,3 0-1 16,1 0-2-16,2 0-3 0,3-2-6 15,2 1 0-15,-1-1 0 0,5 0 3 16,0-2 3-16,2 1-1 0,2-1 2 16,2 0-7-16,3 0 0 0,1-1-4 0,3 1-4 15,2 0 2-15,1 1 2 0,3-1 3 16,0 0 1-16,4 2 0 0,3-1-1 16,-1 1-2-16,5 0-1 0,-1 2 2 0,1-2 5 15,1 2-3-15,3 1 0 0,0-1-1 16,0 0 1-16,2 2-2 0,-1-2-5 15,1 2 6-15,2-2-1 0,0 2-2 16,0-2 1-16,2 2-5 0,1-2 3 0,1 0-4 16,0 0-10-16,0-2-5 0,3 3-9 15,1-3-8-15,0 0-11 0,1 0-11 16,-1 0-7-16,1 1-26 0,-1-3-75 16,1 2-105-16,-1 0-109 0,1 0-104 15,-1 1-80-15,3-3-18 0,-3-2 54 0,3 1 100 16,-1-3 111-16</inkml:trace>
  <inkml:trace contextRef="#ctx0" brushRef="#br0" timeOffset="26168.02">23656 8913 5 0,'-4'-3'184'0,"-1"-1"4"15,1 0 5-15,2 0 4 0,0 2 6 16,0 2 14-16,2 0 36 0,2 2 44 0,0 4 24 16,0 5 1-16,2 7-19 15,-1 4-33-15,1 5-65 0,0 7-74 0,0 3-54 16,3 3-35-16,-3 1-16 0,2 3-13 16,-2 0-9-16,3-2-30 0,-3 2-76 15,2-2-107-15,-1-2-115 0,1-2-114 0,0-4-94 16,-2-3-25-16,1-5 43 0,-1-3 92 15,-2-4 103-15</inkml:trace>
  <inkml:trace contextRef="#ctx0" brushRef="#br0" timeOffset="26341.3">23630 9378 42 0,'-2'-11'190'16,"4"1"14"-16,1-1-19 0,3 0-28 15,2-1-24-15,1 1-22 0,4 1-24 0,-1-1-27 16,3 1-31-16,0 1-46 0,2-1-68 16,2 1-83-16,-2-3-53 0,0 1-29 15,0-1-7-15</inkml:trace>
  <inkml:trace contextRef="#ctx0" brushRef="#br0" timeOffset="26514.19">23982 9081 28 0,'6'-2'223'0,"-2"2"40"0,1 4 7 16,-3 4 0-16,2 1 6 0,-2 3-5 16,0 3-18-16,0 2-30 0,0 2-44 15,-2 2-49-15,3 0-50 0,-3 0-49 0,2 0-78 16,-2-2-100-16,2 2-111 0,-2-2-114 16,2-2-62-16,-2-2-14 0,0 1 39 15,0-5 80-15</inkml:trace>
  <inkml:trace contextRef="#ctx0" brushRef="#br0" timeOffset="26655.47">24037 9256 154 0,'0'-3'213'16,"2"-3"-13"-16,-2 2-50 0,2 0-49 0,0 0-39 15,0-1-29-15,3 1-22 0,1-2-32 16,0 0-44-16,3-1-57 0,1-1-51 15,1 1-27-15,2-3-8 0</inkml:trace>
  <inkml:trace contextRef="#ctx0" brushRef="#br0" timeOffset="27176.98">24265 9096 74 0,'0'2'158'0,"0"2"-7"15,-2 0-3-15,-2 0-5 0,0 1-5 16,0 3-4-16,-1 2-3 0,-1 1 0 15,0 0-6-15,-1 1-4 0,3 1-8 0,-2 1-5 16,2-1-8-16,1 0-13 0,-1-1-15 16,4-3-10-16,-2 1-8 0,2-3-13 15,2 1-9-15,0-2-6 0,0-3 1 16,3-1 2-16,1 0 6 0,0-4 7 0,1 0 4 16,1-1-1-16,1-1-5 0,-1-2-9 15,1 2-9-15,-3-1-8 0,2 1-5 16,-1 2-3-16,-1 0-2 0,-2 0-5 15,3 2-19-15,-3 0-29 0,2 2-34 0,1 0-29 16,-3 0-22-16,2-2-10 0,1 2 8 16,-1-2 24-16,2-2 28 0,-1 0 29 0,-1-2 23 15,0 0 15-15,1 0 9 0,-3-1 5 16,0 1 4-16,0 0 5 0,1 0 2 16,-3 2 2-16,2 0 5 0,-2 2 4 0,2 2 2 15,1 0 0-15,-1 4 0 0,2 0-3 16,1 1-1-16,1 3-8 0,-2-1-3 15,3 1-1-15,-3 1 3 0,3-1 4 16,-3 1 8-16,2-1 12 0,-1-1 14 0,-1 1 12 16,1-2 7-16,-1-1 11 15,-2 1 11-15,0-3 11 0,1-1 13 0,-1 0 14 16,-2 0 9-16,-2 0-4 0,0 0-11 16,-2 1-20-16,0 1-25 0,-5 0-26 0,1 1-24 15,-2 3-43-15,-3-1-84 16,-2 3-111-16,1 1-119 0,-3-1-120 0,0-1-60 15,-2 0-3-15,0-1 59 0,2-1 97 16</inkml:trace>
  <inkml:trace contextRef="#ctx0" brushRef="#br0" timeOffset="28580.99">8865 12165 65 0,'-3'-2'103'16,"1"2"-2"-16,0-1 1 0,2 1-5 16,-2-2-5-16,2 2-8 0,-2 0-12 15,2 0-12-15,0 0-14 0,0 0-7 0,0 0-6 16,0 0 1-16,2 0 5 0,-2 2 12 15,2-1 16-15,0 1 17 0,0 2 16 16,1 2 13-16,-1 1 10 0,0 3 4 0,0 1 0 16,0 5 3-16,0 1-1 0,2 2 2 15,-1 4-5-15,1 3-1 0,0 3-4 16,0 1-10-16,0 7-10 0,3 1-12 16,-1 2-6-16,1 4-7 0,-1 3-9 0,0 5-4 15,1 3-9-15,-1 4-5 0,0 4-6 16,1 3-5-16,-1 3-8 0,0 2-3 15,1 3-5-15,-1 4-1 0,0 4-7 16,-1 4 0-16,1 3-5 0,-2 3-2 0,-2 3 1 16,0 0-3-16,-2 4 1 0,-2 0-4 15,2 0 4-15,-2-2-1 0,2 1-4 0,0-5 6 16,0-2 0-16,0-1-3 0,2-1-1 16,0-3 0-16,3-2 4 0,-3-4-6 15,2-4-1-15,0-5 3 0,0-7-4 0,1-1 1 16,-1-6-5-16,0-1 7 0,3-7-1 15,-3-1 0-15,0-6 1 0,0-2-16 0,0-4-22 16,-1-4-65-16,-1-3-80 0,0-6-97 16,0-2-95-16,0-4-85 0,0-6-61 15,0-5 12-15,-2-6 59 0,-2-8 82 0</inkml:trace>
  <inkml:trace contextRef="#ctx0" brushRef="#br0" timeOffset="30784.23">8871 12106 17 0,'4'-2'79'16,"-2"0"1"-16,3 1-1 0,-1-1 0 15,0 0-1-15,2 0-5 0,3-2-2 0,-1 2-4 16,5-2 2-16,0 1-4 0,2-1 0 16,1-2 1-16,3 2 3 0,3-3-2 15,1-1 1-15,2 0 0 0,3-1 3 16,1-1 2-16,3 1 1 0,0-1 4 0,2 1 3 16,2-1 9-16,2 3 9 0,2-1 1 15,2 0 2-15,5 1-1 0,4-1-9 0,4-1-13 16,2 1-13-16,7-2-13 0,3-1-8 15,3 1-7-15,6-1 3 0,1 1 6 16,3-1 11-16,-2 2 15 0,3 1 8 16,-1 0 9-16,1 1-1 0,-1-1 0 0,0 2-14 15,3 1-15-15,-3 1-12 0,1-2-11 16,1 2-9-16,1 0-12 0,2 1-1 16,-1-1 2-16,1 2 0 0,2-2-1 15,0 2 1-15,-1 0-1 0,-1 0-2 0,-2 2-1 16,1 0-8-16,-1 0 0 0,-1 0-1 15,1 2 2-15,-3-2 2 0,3 0-3 16,-3 0 2-16,3 0-3 0,-3 0-1 0,1-2-3 16,-1 2-4-16,1-1 1 0,-5 1 3 15,0-2 1-15,0 2 1 0,-2 0 5 16,0-2 0-16,-2 2 1 0,2-2 0 16,-2 0 2-16,2 0-1 0,-2 0-2 0,0-2-1 15,-2 0 1-15,2-1-3 0,-2-1-3 16,2 0-1-16,0-1-1 0,0-1 0 15,2 0-4-15,-2 1 1 0,-2-1 3 16,0 3-3-16,0-3 2 0,-5 2 2 0,1 0 0 16,-1 1 3-16,-1-1-3 0,-1 0 2 15,1 1 0-15,-3-1 2 0,3 0 3 16,-3-1-6-16,1 1 7 0,-1-2-4 16,-2 3-1-16,0-3-2 0,-1 2-2 0,1-1 3 15,-2-1-5-15,0 0 2 0,-2 1-3 16,2 1 4-16,-2-2-3 0,-2 3 0 15,0-1 2-15,-2 0 1 0,-2 0 0 0,-3 3-4 16,1-1 5-16,-3 2-1 0,-1-2 1 16,-3 2 0-16,0 0-2 0,0 0 3 15,-2 1-1-15,0-1 0 0,1 0 0 16,-3 0-1-16,-3 0 2 0,3 0-1 0,-4 0-4 16,0 0 0-16,-2 2 0 0,-3 0 2 15,-2 2 0-15,-1 0-1 0,-3 0 3 16,-2 2 0-16,-2 0-1 0,-2 1-1 0,-3-1-1 15,-1 2 2-15,0-1-1 0,-3 3 1 16,-2-2 3-16,1 1 2 0,-1 1-4 16,0 0 1-16,-1-1-2 0,-1 1-1 15,0 0-1-15,-2 1 1 0,2 3 3 16,-1-1-2-16,1 2 1 0,-2 1-1 16,0 3 2-16,-2 0-2 0,0 2-2 0,0 2 2 15,0 2-1-15,-2 2 1 0,2 3-2 16,-2 3 1-16,2 1 3 0,-2 2-1 0,2 4-1 15,0 0 0-15,2 4-3 0,-2 2-5 16,2 2-10-16,0 2-5 0,0 3-3 16,2 2-5-16,-1 3 0 0,1 1 5 15,-2 2 9-15,2 0 5 0,-2 2 7 16,2 2 4-16,-1-1 1 0,1 3 2 0,2 2-3 16,0 0 0-16,1 1-1 0,1 1 2 15,1-1 2-15,-1 1-1 0,-1 1 3 0,1 1-2 16,-2-1 1-16,1 3-6 0,-1-1 0 15,-2 1-1-15,1-3 0 0,-3 1-2 16,2-1-1-16,-2 0 5 0,0-1 2 16,-2 2-1-16,0-3-4 0,0-1-4 0,0-1-4 15,0-3-7-15,0 0-6 0,-2-2-5 16,0-2 0-16,0-2 5 0,0-1 2 16,-3-1 3-16,1-2 1 0,0-1 8 0,0-3 6 15,0-3 4-15,-3 0 7 0,1-4 2 16,-1-2 3-16,1-4-2 0,-2 0-2 0,-1-4-2 15,1-3 2-15,-3-1 1 0,1-3 0 16,-1-2 5-16,0-2 6 0,-1-2 1 0,-1-2 3 16,-2-2 4-16,2-1 4 0,-3-1 4 15,1-1-2-15,-4-1 3 0,0-1-5 16,0-3-4-16,-3 1 0 0,-1-1-2 0,0-1-2 16,-3 0-1-16,1-2-1 0,-2-1 0 15,-3 1-5-15,-2 0 2 0,0-2 3 16,1 2-5-16,-5 0 3 0,0-1 2 0,-2 1 2 15,-3 0-4-15,-1 2-2 0,-2-1-3 16,-1 1 3-16,-1 0-3 0,-1 1 0 16,0-1-1-16,-1 2-2 0,-1-2 3 0,-2 1-1 15,3-1-5-15,-3 0 1 0,0-3 2 16,0 3 0-16,-2-2-1 0,0 0 3 16,0 0 5-16,-2-1 7 0,2 1 3 0,-2-2 3 15,0 2 5-15,2-2-2 0,-2 2-3 16,0-1-7-16,0 1-2 0,0 0 1 0,0 0-6 15,-2 0-1-15,-2-1-5 0,-2 1-4 16,1 0-1-16,-1 2-2 0,-3-2 1 0,3 1-3 16,-5 1 5-16,1 0 2 0,-1 1-2 15,-4 1-3-15,3 0 7 0,-3-1 9 16,-2 1 4-16,2-1 3 0,-2 1 4 0,0 0 0 16,0-3-5-16,-2 3-5 0,-2-2-6 15,0 1-2-15,-1-1-4 0,-1 0 4 0,0 0-3 16,-1-1-4-16,1 3-1 0,-2-1 0 15,-1 1 6-15,-1 0-5 0,1 1 0 16,-1 3 0-16,-1-1 4 0,1 1-2 0,-1 1-2 16,0-2 1-16,-1 1 0 0,-1-3-5 15,0 1 1-15,1-3-1 0,1 1-1 0,3-4-3 16,1 0-2-16,-1-1 6 0,2-1-2 16,-1-2 2-16,3 2 2 0,0-2 8 15,0 0-3-15,2 2 2 0,0 0 2 0,0 0-2 16,-1 2 1-16,1 0 0 0,0 1-1 15,0 1 2-15,-2 0-7 0,2 1-2 0,0-1-1 16,0 2 0-16,4-3 0 0,0 3-2 16,2-2 5-16,3 1-2 0,1-1 2 15,5 0-4-15,4-2 0 0,2-1 2 0,4 1 3 16,5 0-1-16,-1 0-2 0,5 0-1 16,4-2 2-16,0-1-3 0,2 1-4 0,3 0 2 15,1 0-3-15,0 0 1 0,5 0-1 16,0 0 3-16,1 2 1 0,1-2 2 15,4 1 1-15,0-1-2 0,2 2 1 0,2-2-1 16,2 0 0-16,3 0-4 0,-1 0 1 16,5 0 0-16,0-2-5 0,-1 2-5 0,3-2-16 15,0 0-12-15,2 0-12 0,0 0-22 16,-1 0-13-16,3-2-12 0,0 2-10 0,3 0-10 16,-1-2-42-16,0 2-85 0,4-2-118 15,3 0-112-15,-1 0-95 0,3-4-40 16,-1 1 25-16,3-3 90 0,2-2 125 0</inkml:trace>
  <inkml:trace contextRef="#ctx0" brushRef="#br0" timeOffset="33355.37">12806 15000 63 0,'-2'-10'144'0,"0"1"-23"0,-3-3-22 15,3 1-14-15,-2-2-7 0,2-1-3 0,-2 3-5 16,2-2-5-16,-3 1-4 0,3 1 0 15,-2-1 2-15,2 1 11 0,-2 1 14 16,2 3 17-16,-3-1 13 0,1 2 10 0,-2 3 7 16,-1-1 3-16,1 2-1 0,-2 2-8 15,-1 2-3-15,-2 4-7 0,1 3 0 0,1 2-1 16,-1 7 2-16,1 1 5 0,3 4 4 16,0 3-4-16,-1 1-7 0,5 3-15 15,2 1-19-15,2-1-21 0,3 1-23 16,3-3-10-16,5 1-13 0,2-2-8 0,1-3 0 15,6-3-4-15,-1-4-3 0,4-1-10 16,1-3-28-16,-1-5-72 0,0-3-105 0,1-1-101 16,-1-6-85-16,-2-2-73 0,1-5-40 15,-1-2 21-15,-4-5 77 0,0-3 86 16</inkml:trace>
  <inkml:trace contextRef="#ctx0" brushRef="#br0" timeOffset="33497.12">13106 14983 183 0,'3'-10'196'0,"-1"3"-7"15,0 1-9-15,0 0-10 0,0 4-10 0,0 4-17 16,0 2-22-16,0 4-21 0,3 1-23 16,-3 5-22-16,2 1-27 0,-2 2-44 15,2 0-60-15,1 0-78 0,1 0-90 0,-2 1-49 16,0-3-20-16,3-2 17 0</inkml:trace>
  <inkml:trace contextRef="#ctx0" brushRef="#br0" timeOffset="33782.75">13377 14888 42 0,'0'-12'179'0,"0"3"-10"0,-2 1-16 0,-2 2-14 16,0 2-16-16,0 3-15 0,-1 1-20 16,1 1-18-16,0 5-17 0,0 2-7 0,1 3-3 15,1 1 2-15,2 3 0 0,0 0 5 16,2 0 3-16,3 1-5 0,-1-1-4 15,2-2-5-15,3 1-1 0,-3-1 1 0,3-2 6 16,-1-1 11-16,1-1 15 0,-3 1 16 16,2-2 30-16,-1-1 35 0,-3-1 33 0,0 1 21 15,-2-1 5-15,-2 0-6 0,0 2-28 16,-4-1-46-16,0 3-41 0,-3-1-34 16,1 3-22-16,-4 1-18 0,-1-2-7 15,0 3-6-15,-1-1-40 0,-1 0-84 0,0 3-130 16,1-3-144-16,-3 0-120 0,2 3-59 15,-2-3 1-15,3 0 64 0,-1 1 119 0</inkml:trace>
  <inkml:trace contextRef="#ctx0" brushRef="#br0" timeOffset="35240.93">17084 11392 52 0,'-2'0'116'0,"-3"2"-11"16,3-2-7-16,0 2-10 0,0 0-7 0,0 1-10 15,0 1-4-15,2 2-2 0,-2 2 4 16,2 1 6-16,0 4 10 0,-3 5 12 16,3 1 8-16,0 3 8 0,0 5 9 15,0 4 14-15,0 3 19 0,0 6 15 0,-2 6 18 16,2 3 10-16,0 6-1 0,0 6-10 15,0 8-20-15,-2 5-28 0,0 8-26 0,-2 6-24 16,0 5-17-16,-1 4-18 0,1 4-9 16,2 2-4-16,-2 6-6 0,2 1-8 15,-3 6-7-15,1 4-3 0,0 4-7 16,-2 4-4-16,-1 0-5 0,1-1 0 0,0-1 1 16,1-2 0-16,1 0 3 0,0-4-5 15,0 0 3-15,-1-4-2 0,1 0-3 16,0-4 0-16,0-3-2 0,2-6 5 0,-3-4 0 15,3-8-1-15,2-5 1 0,-2-8 3 16,4-5 0-16,-2-7-10 0,2-9-29 16,1-5-67-16,1-10-97 0,0-6-98 0,0-9-82 15,3-6-69-15,1-10-53 0,-2-7 12 16,-1-10 68-16,-1-5 79 0,0-10 73 0</inkml:trace>
  <inkml:trace contextRef="#ctx0" brushRef="#br0" timeOffset="37343.4">17088 11297 40 0,'13'0'79'0,"1"2"7"0,3-2-1 15,2 0 2-15,0 0 3 0,5 0 4 16,-1-2 4-16,4 2 0 0,3-2 6 0,2 2 1 16,4-2 0-16,2 2 3 0,4 0 2 15,3 0 3-15,3 2-1 0,5-2 0 0,4 2 0 16,7-2-4-16,4 2-7 16,4-2-5-16,6 1-5 0,2-1-5 0,5 0 6 15,2 0 11-15,2-1 8 0,2-1 3 16,2-2 6-16,2 0-2 0,3 0-10 15,1 0-20-15,1 1-17 0,3 1-18 0,1-2-15 16,0 2-8-16,2 2-8 0,-3 0 0 16,1 0-3-16,0 0 4 0,-1 0-5 15,-3 0 2-15,-1 0 0 0,-1-2-4 0,-1 0-2 16,-2 0-3-16,1 0 1 0,1-1-3 16,0-3-2-16,1-2-5 0,-1 1 4 15,0-1 0-15,1-2 1 0,-3 1-3 16,-2 1-3-16,0 1 1 0,-2-1-1 0,0 2 0 15,-4 1-1-15,0-1 3 0,0 2-1 16,-3 2 2-16,3-2 2 0,0 2 1 16,0 1 0-16,-1-1 0 0,1 0 2 0,-2 0 0 15,2 0-5-15,-3 0 2 0,-1-2-4 16,-1 0-2-16,1 1 3 0,0-1 4 16,-3 0 0-16,-2 0-6 0,-1 2 4 0,-1-2-1 15,-2 3-3-15,-2-1-2 0,0 2 0 16,0-2 3-16,0 2-7 0,2-2 6 15,-2 2-1-15,2-2-1 0,-2 2 1 16,-2-2 0-16,-1 2 1 0,1 0 0 0,-2 0-3 16,-2 0 1-16,-1 0-1 0,-1 0 2 15,-3 0 2-15,-2 0-1 0,-4 0 4 16,-4 0-3-16,-2 0-1 0,-2 0 2 16,-5 0-2-16,-4 2-1 0,-2-2 0 0,-2 2-1 15,-5 0 1-15,1 2-4 0,-2-1 3 16,-1 1 1-16,-1 2-1 0,-1 0 0 15,0-1-1-15,-1 1 3 0,-1 0-4 16,0 1 1-16,-2 1 1 0,-2 0 1 0,0 3 1 16,-2 0 0-16,0 3 1 0,-4 1-2 15,0 2 0-15,-3 2-1 0,-3 0 0 16,-1 4 4-16,-4 0 2 0,0 2-5 0,-4 1 2 16,0 3 3-16,0 0-2 0,0-1-5 15,0 3 0-15,0 1 2 0,-1 2-1 16,1 1-1-16,2 3-1 0,0 2 2 15,0 4 0-15,2 1 1 0,-2 3 3 0,3 3-3 16,-1 3 0-16,0 1-2 0,0 2 2 16,0 4-1-16,0 4-4 0,0 1 6 15,0 3-2-15,0 2 2 0,3-1-2 16,-3 1-5-16,0-1 3 0,0 0-2 0,0 1 1 16,0-2 1-16,0-1 3 0,0 3 2 15,1-3 1-15,1 3 2 0,-2-1 0 16,2 3 0-16,-2 1-6 0,3 2-1 15,-3-2-2-15,0 3-3 0,0-1-2 0,-2-2 2 16,0 0 1-16,0-1 0 0,-2-1 0 16,-2 1-1-16,-1-1 0 0,1-2 1 0,0-1-3 15,-3 0 2-15,-1-3-2 0,2-1 1 16,-3-2 1-16,3 0 0 0,-3 0 4 0,1-2-4 16,-1-2 4-16,1-2 3 0,0 0 2 15,-1-4-2-15,-2 1 2 0,-1-5 3 16,1 1-3-16,-2-3 0 0,1-1-3 15,-1 0 6-15,-2-4 0 0,3 0-1 0,-1-2 3 16,0-2-2-16,3-2 6 0,-1-4-4 16,0-1 0-16,1-3 0 0,1-1-4 15,1-4 2-15,-1 0-4 0,1-4 1 0,2 0 2 16,-3-4 3-16,1 0 2 0,-1-1 2 16,1-3 2-16,-3 0 1 0,3-1-2 0,-3-1 2 15,3 1 0-15,-3 0 3 0,0-3-3 16,1 1-1-16,-3-3 0 0,1 3-5 15,-3-2 1-15,0-2-2 0,-2-1 5 0,-2 1-1 16,0-2 3-16,-2-2 5 0,-3 2 1 16,1-2 2-16,0-2-5 0,-3 2-2 0,-1-4-2 15,-1 2-3-15,1-1-5 0,-5-3 0 16,2 2-1-16,-1-2 5 0,-3-1-1 16,-2 1-3-16,0-2 4 0,-2 1-2 0,0-1-1 15,-3 1-4-15,-1-1-2 0,-2 0 7 16,-1 1-1-16,-3-1 0 0,1 0 1 0,-2 3 1 15,-1-3 6-15,1 2-3 0,-2 1-2 16,-2-1-1-16,0 0-1 0,-2 1 3 0,0-1-1 16,-2 0 2-16,-2 2 3 0,-1-1 7 15,1-1 4-15,0 0-6 0,-2 0 5 16,1 1-5-16,-1 1-6 0,-3-2-2 0,1 4-7 16,-5-1-2-16,-2 1-9 0,-2 0 3 15,-2 0 2-15,-2 0-5 0,-2 2 6 16,-3-2 1-16,-1 2 2 0,-3 0 6 0,0 0 5 15,-3 0 3-15,-1 2 8 0,-2 0 4 16,-3 0 6-16,-1 2-1 0,-2 1-5 16,-1-1 1-16,-1 2-3 0,-3-1-1 0,3 3-3 15,-1-2 4-15,1 1 1 0,-1-1 2 0,1 2-3 16,2-1-4-16,1 1-2 0,1 0-4 16,2-1-7-16,-2 1-7 0,2-1 1 15,-1 1-1-15,3 0-3 0,3-1-1 0,1 1 3 16,2 0 6-16,5-3 0 0,1-1-2 15,3 0 3-15,2 0 1 0,2-2-2 16,2-2-1-16,3 0-5 0,3-2 3 0,1 0-1 16,1-2-3-16,1 0 1 0,1-2-2 15,1 3 1-15,0-3 0 0,0 2 0 16,-3-2 6-16,3 3-1 0,0-1 2 0,0 2-3 16,1-2 1-16,1 2 2 0,0 2-2 15,2-2 3-15,2 2 2 0,2-2 2 0,1 2 0 16,-1-2-2-16,0 2 0 0,2-1-3 15,1-1-1-15,-1-2 0 0,2 2-2 0,1-2-2 16,-1 0-2-16,3 2-3 0,-1-1 2 16,3-1 0-16,0 2 9 0,1-2-3 15,1 2 1-15,2-2 0 0,0 2-6 0,2 1 1 16,2-1-8-16,0 2 5 0,5-2 1 16,-1 0-2-16,2 0 6 0,3 0-4 15,2 0 1-15,2 0-1 0,2 0-2 0,2 0 2 16,2 1-5-16,2-1 3 0,3 0-3 15,-1 0-9-15,2 0-20 0,3 0-24 0,2 0-25 16,0 2-34-16,-1-2-23 0,3 2-17 16,0-2-29-16,2 2-92 0,0-2-119 15,4 2-111-15,1-2-91 0,5 2-34 0,1-1 14 16,4-3 99-16,2-4 138 0</inkml:trace>
  <inkml:trace contextRef="#ctx0" brushRef="#br0" timeOffset="39333.6">20549 14396 98 0,'-3'4'234'0,"-1"2"26"0,2 1-26 16,-2 5-34-16,2 3-32 0,0 4-26 0,2 4-20 15,-2 5-19-15,2 3-26 0,0 3-25 16,0 2-22-16,2 2-15 0,0 2-15 15,0-1-34-15,2 1-41 0,0-2-56 16,1 0-76-16,-1-2-73 0,2-2-33 0,-2-3 8 16,-1-3 29-16</inkml:trace>
  <inkml:trace contextRef="#ctx0" brushRef="#br0" timeOffset="39487.08">20451 14895 93 0,'-6'-11'158'0,"4"1"-24"16,0 3-22-16,2-1-17 0,0 0-12 16,4 3-9-16,0-3-9 0,5 2-14 15,-1 1-16-15,5-1-14 0,-1 0-20 0,3 0-34 16,2-1-51-16,0 1-68 0,0-1-37 16,2-3-20-16,-2 0 1 0</inkml:trace>
  <inkml:trace contextRef="#ctx0" brushRef="#br0" timeOffset="39658.53">20781 14623 219 0,'3'-4'264'16,"1"4"12"-16,-2 2 3 0,0 2 6 15,0 3 4-15,0 5 4 0,0 3-8 0,0 4-33 16,1 4-40-16,-1 2-54 0,0 1-55 16,2 3-41-16,-2-1-47 0,2 1-74 0,-1 0-99 15,1-3-112-15,2-1-113 0,-2 0-92 16,1-2-32-16,-3-2 32 0,0-4 76 15</inkml:trace>
  <inkml:trace contextRef="#ctx0" brushRef="#br0" timeOffset="40453.82">20839 14889 106 0,'0'-3'190'0,"-3"-1"-17"0,3 0-40 16,0 0-36-16,0 2-28 0,0-1-18 0,3-1-12 15,1-2-9-15,2 2-9 0,1-2-6 16,1 1-6-16,0-1-4 0,5 0-2 0,0-1-2 16,0-1 0-16,1 0 0 0,1 1-1 15,0 1 0-15,-2-1-3 0,2 1 0 16,-5 2 2-16,1-2 0 0,-3 2 0 16,1 1 1-16,-3 1 0 0,-2-2 2 0,3 2-1 15,-3 0 0-15,-2 2 3 0,2-2 1 16,-2 2 3-16,0-2 0 0,0 2-1 15,1 0 2-15,-3 0-1 0,2 0 4 0,-2 0 5 16,0 0 9-16,0 0 10 0,0 0 6 16,0 0 5-16,0 0 1 0,0 0-2 0,0 0 2 15,0 0 0-15,0 0 2 0,0 0 3 16,0 0 4-16,0 0 6 0,0 0 3 16,0 0 7-16,0 0 3 0,0 0 3 0,-2 0-1 15,2 0-2-15,-3 0-7 0,1 2-10 16,0-2-9-16,0 2-7 0,0-2-7 0,0 2-4 15,0-2-4-15,2 2 0 0,-2-2-1 16,2 2 0-16,-2-2 1 0,2 2 3 0,-3 0 8 16,3 1 10-16,0-1 9 0,-2 2 11 15,2 0 4-15,-2 0 1 0,2 2 1 16,-2-3-10-16,2 3-9 0,-2 0-11 0,2 1-8 16,0-1-7-16,0 2-12 0,0-3-7 15,0 3-4-15,0 0-2 0,2-3-4 16,0 3-1-16,0-2 0 0,3 1 1 15,-3-1-1-15,2 0-2 0,0-2 0 0,0-1-2 16,1 1 0-16,-1-2-3 0,2 0 1 16,1-4 1-16,-1 0 1 0,0-4-1 0,1-1 1 15,1-3 1-15,-2 1-2 0,3-3 6 16,-3-1-3-16,1 2 1 0,-1-1-1 0,-2 3 3 16,0 1 1-16,1 0-3 0,-1 3 1 15,-2 1 3-15,0 0 4 0,0 2-2 16,0 2-1-16,0 2-4 0,1 4 4 0,-1 1-4 15,2 3 0-15,0-1 1 0,0 1-3 16,1 1 3-16,1-1-3 0,0 1 2 16,1-1-3-16,1-2 0 0,-2-1 2 0,3 1-1 15,-3-3 3-15,1-1-1 0,-3 2 2 16,0-2-2-16,0 0 0 0,-2-2 3 0,1 1-2 16,-1-1 2-16,-2 2-1 0,0 0 2 15,-2 0-1-15,-1 1 0 0,1 3 1 0,-2-2-4 16,0 1 2-16,0 3 1 0,-3-3 0 15,3 3-3-15,-2-2 0 0,1 1-13 16,-1-1-55-16,2 1-90 0,0-1-105 0,-1 1-102 16,1-1-113-16,0-2-46 0,2 0 25 15,0-5 69-15,2-1 98 0</inkml:trace>
  <inkml:trace contextRef="#ctx0" brushRef="#br0" timeOffset="40595.33">21387 14811 21 0,'4'6'138'0,"-2"2"-36"0,-2-1-32 15,2 3-28-15,-2-1-29 0,2 1-40 16,1-1-51-16,-1 1-31 0,0-2-18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4-21T01:59:25.91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13098 4844 36 0,'2'-3'73'0,"-2"-1"0"16,2 0 4-16,-2 0 0 0,0 0 2 15,0 1 7-15,0 1-1 0,-2-2 1 0,0 2 0 16,-2 0-3-16,-1 0-5 0,1 0-6 16,0 2-3-16,-2-2-8 0,-3 2-6 15,1-2-4-15,-1 2-7 0,1 0-6 16,-3 0-6-16,-1 2-4 0,-1 0-4 0,-2 0-4 15,-2 2 0-15,-2 2-4 0,0-1 2 16,-2 3-1-16,0 2 4 0,-5 1 6 16,1 0 6-16,-1 3 6 0,-1 1 2 15,-1 0 1-15,1 0-1 0,1 3-4 16,-1-1-3-16,2 0-5 0,1 0-1 0,1 0-5 16,0 2-3-16,2 0-2 0,-1 0-5 15,1 0-4-15,0 2-2 0,2 0 0 0,0 2 0 16,0 0 1-16,0 0 5 15,2 4 5-15,0-1 7 0,0 5 9 0,0-1 8 16,2 4 4-16,-2 1 4 0,3-1 5 16,1 2-2-16,0 2-1 0,0-1-6 0,3 1-2 15,1-2-6-15,3 2-7 0,0 0-3 16,1 0-2-16,3 0-1 0,0 0-2 16,4 2 1-16,0 0 2 0,5 0 4 15,-1-2 3-15,5 2 3 0,1-1 0 0,3-1-3 16,2 0 4-16,2 0-6 0,5-2-2 15,-1 0-4-15,4 0 1 0,1-1 7 16,4-1-1-16,-1-2 4 0,3 3 2 16,2-3 0-16,0 0-5 0,2 1-6 0,2-3-7 15,1-1-5-15,-1-2-9 0,2-1-1 16,1-1 2-16,1 0 0 0,0-4 0 16,1 0 0-16,-1-2 3 0,1-2-2 0,-1 0-1 15,3-2-1-15,-3-1 1 0,5-1-1 16,-2-2-2-16,1 1-1 0,3-3 0 15,0-1 0-15,0 0 0 0,4-3 0 16,0-1-1-16,0 0 1 0,2-4 1 0,2 0 3 16,0-4-2-16,1 0-4 0,1-1 1 15,-2-1 1-15,3-4-1 0,-3 1-4 16,-2-1-1-16,0-1 3 0,-2-3-2 16,-2 3-1-16,-2-2 3 0,-2-3 4 0,-1 3 1 15,-3-2 1-15,-1-2 2 0,1 2-2 16,-3-3-2-16,-2-1-1 0,1 0 2 0,-3 0 1 15,-2 0 0-15,0-2-1 0,0-2 3 16,-3 0-2-16,-1 1-1 0,0-3 0 16,-2-2-3-16,-1 2 3 0,-1-1-3 15,-3-1 0-15,-2 0 2 0,1 1 1 0,-5-1 0 16,0 0 2-16,-4 1 2 0,-1 1 2 16,-1 0-4-16,-2 0 3 0,-3 1-1 15,-1-1-3-15,-3 0 0 0,-2-2-1 0,0 3-2 16,-2-3-3-16,-2 2 4 15,-2-1 1-15,-1-1-4 0,1 0-1 0,-2 1 1 16,-3-1-2-16,-1-2-1 0,-1 1 2 16,-2-3 0-16,1 3 2 0,-3-3-1 0,-2 1 4 15,0-1-2-15,-2-1-4 0,0 1 3 16,-2 1-2-16,-2-2-1 0,-1 1-1 16,-1 1 2-16,-3-1 0 0,1 1-3 15,-3 1 3-15,-2-1 1 0,1 1 0 0,-1 0-1 16,-4 1 5-16,0-3-5 0,-2 3 4 15,-2-3-4-15,-3 3-1 0,-1-3 2 16,-3 1-4-16,-3-1 3 0,-3 1 0 0,-2 1 0 16,-3-1-1-16,1 1 2 0,-2-1 2 15,0 1-3-15,-1 1-1 0,1 1 1 16,2 0 0-16,2 1-5 0,0 3 0 0,2 0 3 16,2 2-4-16,3 2-22 0,-1 2-76 15,2 3-134-15,-1 3-140 0,-1 3-135 0,-4 6-69 16,-2 4-15-16,-4 6 56 0,-3 3 124 15</inkml:trace>
  <inkml:trace contextRef="#ctx0" brushRef="#br0" timeOffset="7410.4">14844 5970 61 0,'-2'0'72'0,"-2"0"5"0,2 0 0 15,-3 0 0-15,3 0-2 0,-2 0-5 16,2-2-4-16,-2 2-4 0,2-2-8 16,-3 2-5-16,1 0-3 0,0-1-4 0,-2 1-2 15,1-2-2-15,-1 0 0 0,-2 0-3 16,-1 2-5-16,1 0 1 0,-3 0-3 16,-2 4-2-16,-1-1-4 0,-1 1-3 15,-2 4 0-15,-2 0-3 0,-2 3 2 0,-1 0 2 16,-1 5 5-16,-2-1 4 0,-1 4 6 15,-1 0 8-15,-3 4 6 0,1 0 2 16,-3 3 4-16,0 1 7 0,-2 3 2 16,0 3 4-16,-2 1 6 0,2 4 6 0,-2 4 2 15,3 0-5-15,-1 4-1 0,0 0-10 16,4 1-7-16,1-1-11 0,1 1-6 16,3-1-3-16,4 2-5 0,1-2-2 0,6-1-7 15,1 1-3-15,4 0-2 0,5-1-3 16,4 3-2-16,2-2-4 0,5 0 1 15,3-3-2-15,3 1 0 0,6-2-1 16,2-2 4-16,5-2-4 0,1-2 4 0,7-1 3 16,0-5-2-16,4 1 2 0,4-5-3 15,1-1 3-15,3-2-1 0,1-2-2 16,4 0 1-16,-1-4-2 0,3-2 0 0,2-1-2 16,2-5 3-16,1 1 4 0,3-5 9 15,0-1 11-15,3-4 12 0,2 0 10 16,1-4 1-16,1-1 2 0,4-5-7 0,0 1-9 15,2-5-13-15,2-3-11 0,-2 0-5 16,0-4-4-16,0-2-4 0,-2-2-4 16,-2-3-1-16,-2-1 3 0,-2 1-1 15,-3-3-4-15,-2-1-2 0,-3 1 5 16,-3-1 2-16,-2 1-4 0,-5-1-3 0,-3 2 0 16,-3-1 3-16,-2 1-2 0,-4-1-3 15,-4 1 2-15,-4 1 7 0,-5 0 3 0,-2 1 4 16,-6-3 0-16,-3 1 2 0,-5-1 3 15,-3-1-2-15,-6-2 0 0,-2-1-9 16,-5-1 0-16,-3 0 1 0,-5-2-4 16,-5 0 1-16,-3 0-2 0,-7 0 6 15,-2 0 0-15,-4-1 0 0,-2 3-2 0,-4 0-1 16,-3 2-2-16,-4 0-1 0,1 1-4 16,-6 3-1-16,-1-1 1 0,-2 3 0 15,0 1-1-15,-5 0-2 0,3 4 1 16,-3 1 2-16,1 1 0 0,-1 2-2 0,3 1-3 15,-2 5 3-15,1 2-11 0,1 1-22 16,-1 2-55-16,1 5-88 0,2 3-107 0,2 2-113 16,2 1-110-16,2 7-41 15,2 1 22-15,2 3 72 0,0 1 98 0</inkml:trace>
  <inkml:trace contextRef="#ctx0" brushRef="#br0" timeOffset="12360.1">19784 5913 38 0,'-6'-2'77'0,"-2"0"3"16,1 0-8-16,-1 1 0 0,-3-1 3 16,3 0-3-16,-3 0-5 0,1 0-9 0,-3 0-4 15,2 0-7-15,-1 0-9 0,-3 0-2 16,0 0-3-16,-2 2-1 0,0-2-1 16,0 2-3-16,-2 2-5 0,-2-2-1 15,0 2 3-15,0 2 5 0,-5 0 7 0,1 0 5 16,-1 0 7-16,-1 3 4 0,-3 1 3 15,1-1 4-15,-1 5 1 0,-2-3 5 16,1 5 5-16,-1-1 4 0,0 0 2 0,-2 3 0 16,0-1 2-16,0 2 7 0,-2 0 3 15,3 4 2-15,-1 0 7 0,0 2 2 16,0 2 2-16,0 1-3 0,2 1-5 16,-1 3-6-16,1 1-2 0,0 3 0 0,0 1-5 15,3 3-5-15,-1 2-5 0,0 2-4 16,5 1-9-16,0 1-11 0,1 2-11 15,1-2-7-15,4 1-7 0,2 1-1 16,2 0-6-16,5 0 1 0,-1-1 0 0,5 3-1 16,4-2 0-16,2 1-2 0,2 1 1 15,4 0 0-15,0-1 0 0,5-1-4 16,2 0 0-16,1-3-5 0,3-1 2 16,5 0-1-16,-1 0-1 0,2-2 4 0,5-2 0 15,-1 2 1-15,5-4-3 0,4 1 1 16,2-1 0-16,4-2-1 0,3-2-3 15,3 1 0-15,5-3 0 0,4-1 2 0,3-2-2 16,3-3-3-16,5 1 0 0,4 0 3 16,2-4-3-16,2 2-1 0,3-2-3 15,-1-2 5-15,2 0 2 0,3-2-2 16,1 0 3-16,1-4 2 0,2 1 4 0,2-3-4 16,0-1 0-16,2-3 4 0,2 1-2 15,4-4-3-15,3 0 0 0,1-3 2 0,1 1-1 16,0-2-7-16,1-2 1 15,1 1-1-15,0-3 1 0,-1-2 0 0,1-2-1 16,0-1 2-16,-3-1-2 0,-1-1 0 16,-1-2-2-16,-1-1 1 0,-3-3 0 0,-2 0 0 15,-2-4 3-15,-4 0 0 0,-2-4 0 16,-5 1-2-16,-2-5-1 0,-1 0 1 16,-3-3 1-16,-2 0 0 0,-5-1 1 15,-3-1 4-15,-3 2-2 0,-2-3-1 0,-6 3-3 16,-2-2 4-16,-2 1-1 0,-7 1-3 15,-2-1 3-15,-4 1 1 0,-2 0-1 16,-4-1-2-16,-5 1 1 0,-1-2 5 0,-3 1-3 16,-4-1-3-16,-2 2 0 15,-5-3 0-15,-1 3 3 0,-5-2-3 0,-4-1 2 16,-4-1-3-16,-5 0 0 0,-4 0-2 16,-4-2-1-16,-4-2-4 0,-6-2 2 0,-5 0 3 15,-4-4-1-15,-4 0 5 0,-7 1-2 16,-4-3 2-16,-6 2-6 0,-2-1-1 15,-9 1 4-15,-4 0-5 0,-6 0 2 16,-7 3-1-16,-6 1 3 0,-4 0 0 0,-4 2-4 16,-3 2 1-16,-2 2 4 0,1-1 3 15,-3 5-1-15,0 0 1 0,0 3-3 16,0 2-2-16,-2 4-1 0,-2 3-5 0,0 2-7 16,0 3-18-16,0 4-31 0,2 3-86 15,0 4-109-15,2 6-107 0,7 4-98 16,6 5-79-16,4 6-17 0,4 4 58 15,7 6 94-15,6 0 102 0</inkml:trace>
  <inkml:trace contextRef="#ctx0" brushRef="#br0" timeOffset="15343.34">2817 7498 40 0,'-8'2'60'0,"-1"0"-8"0,1 0-5 0,-1 0-1 16,1 0-1-16,-1 0-1 0,1-1-2 15,-3 1-1-15,3 0-6 0,-3 0-4 0,1 2-2 16,-1 0-4-16,1 0-5 0,-1-1-3 0,-2 3-3 15,1 0-1-15,-1 1-5 0,0 1-1 16,1 2 1-16,-1-1 5 0,-2 1 3 0,0 1 4 16,-2 2 7-16,2 1 0 0,1 1-1 15,-1 0-2-15,0 2-3 0,-2 2-4 0,2 2-2 16,-2 0 1-16,3 4 1 0,-3 0 3 0,2 0 2 16,0 1 4-16,0 3-2 0,0-1 3 15,1 1 3-15,-1 0 0 0,2-1 2 0,0 3 1 16,1-1 2-16,-1 1 1 0,0-1-3 15,3 1-1-15,-1 1-4 0,3-2 0 0,-1 3-2 16,1-3-1-16,1 1-3 0,3-3-1 0,0 1 0 16,2-1-3-16,0 1-1 0,4-2-3 15,0-1-1-15,0 1-2 0,4 0-1 0,1-1 0 16,1-1 2-16,1 0 1 0,1 0 2 0,3-1 3 16,0 1 4-16,1-2 1 0,1 0 2 15,4 0-1-15,0-4 1 0,2 0 0 16,1 0 2-16,3-2 0 0,0-2 1 0,5-1 0 15,0-1 0-15,1-2-1 0,5 1-1 0,0-5-3 16,2 1-4-16,3 0-3 0,-1-4-2 16,4-1-3-16,1-1-2 0,-1-2 1 0,1 0 4 15,1-2 3-15,3-1 1 0,0-3 2 16,-1 0-1-16,3-2-1 0,-2-1 0 16,2-2-2-16,-3-3 2 0,1-1 1 0,0-2 6 15,-3-2 1-15,-1-2 4 0,-1-2 3 16,1 0 1-16,-3-4 1 0,-2 1 0 15,-2-1 2-15,0-1 2 0,-4-3 5 0,0 1 4 16,-4-1 5-16,-1 1 7 0,-3-1 6 0,-1-1 3 16,-4 1 3-16,-2 1 1 0,-4-1-3 15,-2 3-4-15,-3-3-7 0,-3 3-5 16,-5-1-11-16,-4 1-6 0,-2-1-6 0,-3 2-7 16,-3-1-4-16,-5 1-7 0,-2-2 2 15,-2 3-4-15,-2-1-4 0,-5 0-1 0,-1 1-2 16,-3 1 2-16,-2 0-1 0,-1 0 0 15,-3 5-2-15,-5-1 1 0,1 0-4 16,-4 3 1-16,-3 1-5 0,-2 4-1 16,-1 0 0-16,-1 3 0 0,0 1 1 0,-2 3-2 15,0 4-4-15,0 2-21 0,-2 4-56 16,0 3-91-16,0 5-94 0,2 1-92 0,2 4-84 16,7 0-64-16,4 1 9 0,4-1 66 15,6 0 83-15</inkml:trace>
  <inkml:trace contextRef="#ctx0" brushRef="#br0" timeOffset="18421.38">3715 8275 21 0,'2'6'21'16,"0"4"1"-16,0-1 1 0,0 3-1 15,0 1 2-15,0 2-1 0,1 2-1 0,-1 0 1 16,0 1 0-16,-2-1 2 0,2 2 1 16,0-2 1-16,-2 2 0 0,2 0-2 15,-2 0-3-15,2 0-4 0,-2 0-4 0,2 0-2 16,-2 0-4-16,3 0 0 0,-3 0-1 16,2 0-2-16,-2 0-3 0,0-1 1 15,0-1-1-15,0 0 3 0,-2 0 1 0,-1 0 2 16,1 0 2-16,0 0 1 0,0-1-2 15,0 1-1-15,-2-2-2 0,-1 2 1 0,-1 2-1 16,2 0-2-16,-2 0 0 0,-3 2-1 16,1 2 0-16,-1-2-2 0,1 0 3 15,-3 0 4-15,0 0 1 0,1-2 0 0,-1 0 3 16,1 0-3-16,-3 0 0 0,2-2-4 16,-1 2 0-16,-1-1 0 0,0 1-3 0,1-2 1 15,-3 2 4-15,0-2 5 0,0 2 3 16,0-2 4-16,1 0 2 0,1-2 1 15,-2 3-3-15,2-3-4 0,-1 2-7 0,1-2-1 16,0 2-2-16,0-1-4 0,1 1 1 16,-1 0-2-16,0 0 1 0,1 2-1 15,-1-2 1-15,0 2 0 0,1-2-1 0,1 1 1 16,-2-1-1-16,3 0 0 0,-1 2-2 16,1-2 0-16,-1 2 0 0,0 0 0 15,1 0 0-15,1 2 2 0,-1 0 0 0,1 0 0 16,1 0 2-16,1 2-2 0,-1 0 2 15,2 0-3-15,-1 1 2 0,1-1-1 0,0 2 0 16,1-2 3-16,1 2 1 0,2-2 2 16,0 1 1-16,0-1 1 0,2 0 2 0,2 0 0 15,0-2-2-15,0 0-1 0,4 0 0 16,1-2-1-16,-1 2-2 0,3-2 0 16,1 0 0-16,1-2-2 0,-1 2-1 0,3-2 1 15,2 2 0-15,0-2 1 0,2 1 2 16,2-1 1-16,0 0-3 0,0 0 3 15,2 0 0-15,0 0-4 0,0 0-1 0,0 1 1 16,1-1 2-16,-1 2-4 0,-2 0-1 16,2 0 1-16,-2 0 0 0,0 2 0 0,0 0-1 15,0 0 1-15,0 0 2 0,0 2-2 16,0-1 1-16,3 1 2 0,-3 2 0 0,2 0 0 16,-2 1 0-16,2 1 0 0,-2 2-1 15,2-1-2-15,-2 5 1 0,2-1-4 16,-2 4 2-16,3 0 0 0,-1 4 0 15,-2 2 1-15,2 2-2 0,-2 2 2 16,2 2-1-16,-2-1 1 0,0 3 0 0,0-3 0 16,0 1 1-16,0 0 2 0,0-3-3 15,1 3 2-15,-1-2 1 0,0-3-3 0,0 3 0 16,0-2 1-16,0 2 1 0,0-1 1 16,0 1 0-16,0 2-1 0,0 1 1 0,-2 1-3 15,2-1 0-15,-2 1-1 0,2-1-1 16,-2 1 3-16,0-1-2 0,-2-1 1 0,2 0 0 15,-3-3-1-15,3 1 0 0,-2-2-2 16,2-2 1-16,-2 0 1 0,2 0 0 16,0-4 1-16,2 0 0 0,-2 0 2 0,2-2-2 15,0-1 0-15,2-1 1 0,0-4 0 16,0 1 0-16,3-3 0 0,1 1-1 0,0-2 0 16,1-3-1-16,1-1 1 0,1 0 0 15,1 0 0-15,1-2 0 0,0-2 0 16,2 0 1-16,-1-2 0 0,1-2 0 0,0 1 0 15,2-3 4-15,-3 0-2 0,3-3 1 16,-2-1-1-16,2-1 1 0,-2-2 1 0,1-3-3 16,-1 1 2-16,0-2 0 0,0-2 4 15,-1-2 5-15,1 0 3 0,2-1 2 16,0-3 2-16,0 0 0 0,0-1-2 16,0-3-3-16,-1-1-3 0,-1-3 2 0,2-1-1 15,0 0-1-15,-2-4 1 0,2 0 4 16,-3-2 6-16,-1 0 8 0,2-4 10 15,-3 0 10-15,1-1 5 0,-3-1 2 16,3-2-3-16,-2-1-6 0,-3-1-8 0,0 1-8 16,1-3-6-16,-5-1-3 0,0 0-4 15,0 0-4-15,-2-3-1 0,-2 1 1 16,0 0-3-16,0-2-1 0,-2 2 0 16,-2-2 2-16,-1 1 1 0,-1-1-1 0,-3 2 1 15,1 0 2-15,-1 0 1 0,-1 1 0 16,-1 1-4-16,0 2 1 0,1 1 1 15,-3 1-2-15,0-1 0 0,0 1-1 0,1 1 2 16,-3-1-1-16,2 1 2 0,-2-1 0 16,2 1 1-16,-2 1 3 0,3-1 0 0,-1 0 0 15,0 3 2-15,0-1 4 0,1 0 3 16,-1 1 3-16,0 1-1 0,5 0 4 16,-1 0 3-16,1 1 2 0,1-1 3 15,1 0-1-15,1-2 1 0,1 1-1 0,0-1-7 16,2-1 0-16,-3-3-7 15,3 1 3-15,0-1 6 0,-2-1 4 0,1-3 5 16,-1 3 2-16,2-2 4 0,-2 1 0 16,1 1-7-16,-1 0-2 0,0 1-9 15,0 1-5-15,-1-1-5 0,-1 3-9 0,-1-3-2 16,1 3-6-16,-2-3-1 0,-1 3 0 16,-2-3 1-16,-1-1 6 0,-1-1-3 15,-2 1 2-15,0-1 1 0,-2-1 0 16,-2 0-1-16,2 0-3 0,-4-1 3 0,2 1-7 15,-3 0-1-15,1-1 1 0,-2 1 1 16,-1 2 0-16,1-1-4 0,0 1 0 0,-3 0 0 16,1 1 1-16,-1-1-2 0,1 1-1 15,-3-1 4-15,-1 1 5 0,-1-1 2 16,0 2-4-16,-2-3 0 0,-2 1-2 16,0-1 0-16,1-1 0 0,-1 2-2 15,0-3 3-15,-2 3-6 0,2 0 3 0,-2-1-3 16,2 1 1-16,-2 0-1 0,2-1 0 15,0 1 4-15,-2 1-3 0,2-1 3 0,-2 1 0 16,0 1 6-16,0 1-3 16,0-1 1-16,0 1 3 0,-3 1-3 0,1-1-3 15,0 1-3-15,0-1 0 0,0 0-2 16,0-1 0-16,-3-1 1 0,3-1 4 16,-2 0-1-16,0-3-1 0,-3 1 0 15,3-2-5-15,-3 0 0 0,1 0-1 0,-2-1 2 16,1 3 1-16,-1 2 0 0,-1-1 5 15,1 3-2-15,-3-1 0 0,2 5-4 16,-1-1 2-16,-1 2 1 0,3 0-2 0,-3 3 1 16,0 1 2-16,3 0 3 0,-3 2-1 15,3 0 3-15,-3 0 1 0,3 1-3 16,-1 1-2-16,-2 2-4 0,3-2 0 0,-3 2 0 16,1-1-7-16,-1 3 4 0,0 0 3 15,-1-1 1-15,-3 1-3 0,0 2 0 0,-4 1 3 16,0 1-1-16,-5-1-2 0,1 0 0 15,-5 3 0-15,-1 1-1 0,-1-1 1 16,-2 1-2-16,3 2 4 0,-3-2 0 0,2 2 0 16,0 1 0-16,1-1 1 0,-1 0 2 15,5 0-3-15,-1 0-4 0,1 1 4 0,1 1-1 16,1-2 1-16,2 2-3 0,0 0-1 16,2 2 4-16,-1 2-6 0,3 0 5 15,0 0-5-15,0 2 5 0,0-1-1 0,3 3-1 16,-3 2-2-16,2-1-6 0,-2 5-15 15,2-1-25-15,-2 4-43 0,0 1-64 16,-2 3-72-16,2 0-73 0,0 4-69 0,0 0-62 16,0 1-31-16,-2 3 23 0,2-2 55 15,0 1 68-15</inkml:trace>
  <inkml:trace contextRef="#ctx0" brushRef="#br0" timeOffset="25486.04">21421 7586 27 0,'0'0'75'0,"0"0"-2"0,0 0-2 15,0 0-2-15,0 0-2 0,0-2-3 16,0 2-9-16,-2-2-2 0,2 2-2 0,-3-2-3 16,3 2-1-16,-2-2 2 0,0 2 3 15,0-2-2-15,0 2-1 0,-2-2-2 16,0 2 0-16,-1-2-2 0,1 2-6 15,-2 0-3-15,-1 0-6 0,1 2-4 0,-2-2-5 16,-3 4-3-16,2 0-3 0,-1 0 0 16,-3 3 1-16,0 1-1 0,1 3 3 15,-3 1-4-15,0 3 3 0,-2 2 1 16,0 2 6-16,-2 2 7 0,2 0 6 16,-2 2 9-16,0 0 6 0,0 2 6 0,2-2 0 15,0 1 0-15,0 1 0 0,0 2-2 16,3-3-4-16,-1 3-2 0,0 0-2 0,2-1-4 15,3 1-7-15,1 2-4 0,1 1-4 16,-1 1-3-16,3 3-5 0,0 0-2 16,1 4-6-16,3 0-1 0,2 2-1 15,2 0-3-15,3 0-1 0,1 0-2 16,2 2 5-16,3-2-2 0,2 0-2 16,4 0 1-16,0 0 1 0,4 0 3 0,0 0 0 15,2 0 7-15,3 0 4 0,1-1 11 16,3-1 9-16,1 0 9 0,3-4 6 15,0 0 3-15,2-1 1 0,2-3-7 0,3 1-6 16,1-5-6-16,0-1-5 0,3 0-2 16,1-4-1-16,3-2 0 0,4-4-4 15,0-2 1-15,4-1-1 0,0-5 0 0,2-3-2 16,5-4 2-16,-1-2 3 0,1-3-3 16,1-5 0-16,1-1-2 0,-2-5-1 15,-3-1-3-15,-2-4-4 0,-2-3-2 0,0-1-5 16,-4-4-2-16,0-3 1 0,-4 0 1 15,-2-3-1-15,-5-1 1 0,-2 0 2 16,-2 0-1-16,-2-2-2 0,-4-1-4 16,-5-1 1-16,-1 2 0 0,-3-4-2 0,-4 1-4 15,-4-1-1-15,0-2 1 0,-5 0 0 16,-3 0 2-16,-5 0-1 0,-2-1 4 16,-6 1 0-16,-3 0 3 0,-4 2 0 15,-4 0-3-15,-2 0-2 0,-4 4 2 0,-4 0 2 16,-5 0-3-16,-2 4 0 0,-2-1 0 15,-4 3 3-15,-5 0-6 0,-1 3-3 16,-3 0 0-16,-2 3-3 0,-4 1-1 16,-2 2 3-16,-2 0 0 0,2 4 1 0,-3 0 0 15,1 2 1-15,0 0 1 0,2 4-8 16,0-1 1-16,-1 5-2 0,3-1 0 0,2 3-5 16,3 1-14-16,-1 2-36 0,4 4-77 15,1 2-100-15,3 2-104 0,3 1-98 16,2 5-90-16,2 1-15 0,6 3 50 15,3-1 86-15,4 2 96 0</inkml:trace>
  <inkml:trace contextRef="#ctx0" brushRef="#br0" timeOffset="28671.02">23586 8043 34 0,'-8'-2'44'0,"1"2"1"0,-1-2 2 0,-3 2 3 16,1-2 5-16,-1 2 1 0,-4-2-1 16,0 2-3-16,1-2-4 0,-3 2-4 15,-2 0-7-15,0 0-4 0,-3 0-2 16,1 2 0-16,-2 0-4 0,-3 0-1 0,-1 2 2 16,-3 2 0-16,1-1 2 0,-3 1 3 15,0 0 6-15,0 1 3 0,-1 1 2 16,-1 0 2-16,-2-1-3 0,2 1-5 15,0 1-6-15,0 3-6 0,0-3-5 0,-2 3-2 16,2 1 2-16,-2 0 0 0,3 1 3 16,-3 1 0-16,0 2 1 0,0-2 1 15,0 3 0-15,0 1 2 0,0 0 0 16,-2 0 3-16,2 2 2 0,-3 0 3 0,4 0 2 16,-4 1 1-16,3 1 4 0,0 2 3 15,0 0 1-15,0 0 2 0,0 1 2 16,3 3 1-16,-1-1-1 0,0 3 0 0,2-1 0 15,0 5-1-15,3-1-3 0,-1 0-2 16,3 4-4-16,1 0-3 0,1 1-5 16,2 1-2-16,1 0-3 0,1 0-2 15,4 0-1-15,0 0-3 0,3 0-1 0,1 0-3 16,2 0-3-16,3 0-4 0,-1 1-3 16,3-1 0-16,2 2 1 0,-1 2 1 15,1 0-1-15,0 0-2 0,0 0 2 0,2-1-1 16,0 1-4-16,-1 0-3 0,3-2 0 15,0 0 3-15,0 0-3 0,0-2-1 16,0-2 1-16,0 2 0 0,0-2 0 16,-2 0 1-16,2 0 3 0,-2 0-1 0,0 0 2 15,0-1 3-15,0 1 4 0,-2-2 3 16,-1-2 3-16,-1 2 2 0,0-1 6 16,-3-3 4-16,1 2 4 0,-3-1 5 0,-2-1 2 15,1 1 5-15,-3-1-1 0,0 0-7 16,-2 1-6-16,0 1-6 0,0 0-5 15,0 2-5-15,-2-1-3 0,0 1 0 0,0 0-3 16,0 0-3-16,0 1-4 0,0-1-1 16,0 0-1-16,2 0-1 0,0 0 4 15,0-1-5-15,2 1 0 0,1-2-1 16,3 2-1-16,0-1 1 0,3-1-4 0,2 0 4 16,1-1 1-16,3-3 3 0,2 1-6 15,0-1-1-15,5-1 2 0,-1-3 1 16,2-1 1-16,3 0-5 0,1 0 9 15,3-5-1-15,2 1-1 0,-1 0-3 0,3-2-1 16,2-1 2-16,3-3-4 0,1 0 3 16,2 0 1-16,3-1 1 0,-1-3 2 15,3 1-1-15,2-1 1 0,-1 0-2 0,1-1 1 16,2 1-2-16,2-1-1 0,0-1 1 16,0 1-1-16,0-1 3 0,2 1-2 15,2-1 1-15,1-1-1 0,1 2 0 16,2-3 1-16,1 1-1 0,1-1 4 0,3-1 0 15,-2 0 3-15,1 0 2 0,-1-3-2 16,2 1 0-16,-1 0-3 0,-1-2 2 16,1-2 1-16,-1 0-1 0,2 0 2 15,-3-2 1-15,1 0 0 0,-1 0-1 0,1-2-3 16,2 3 2-16,-3-3-2 0,3 2-4 16,-3-2 1-16,1 2 0 0,-2 0-1 15,1 0-1-15,-1 0 1 0,1-1 0 0,-1 1-2 16,1-2 0-16,-1 0 1 0,1 0-2 15,-1 0 3-15,1 1-1 0,-1-1 1 16,1-2-1-16,-1 2 2 0,-1 0 0 16,-2 1-2-16,1 1 1 0,-1-2 0 0,-2 2-1 15,-2 2-4-15,0-2 3 0,1 2-2 16,-1 2 0-16,-2-2 6 0,0 2 1 16,0 2 0-16,2-2-2 0,0 1 0 15,0 1 4-15,0 0-5 0,0 2 3 0,2-2 1 16,-2 3 0-16,3 1 1 0,1-1 1 15,-2 3-3-15,0 0 0 0,1-1-2 16,-1 2 2-16,0 3-2 0,0-1-4 16,3 0 3-16,-3 1-1 0,0-3 0 0,0 3 1 15,3-3-1-15,-1 0 2 0,2-1-4 16,-1-1 1-16,1 1 3 0,-1-2 0 16,-1 1 0-16,0-1 0 0,-2 1 3 0,1-1 2 15,-1 1-7-15,-2 1 0 0,-2 0 0 16,0-1 0-16,0 1 3 0,0 1 0 15,-2-1 4-15,0-1 0 0,-1 1 2 16,1-1 4-16,0-1 0 0,0-3-1 0,0 1-2 16,0 0 3-16,0-2-3 0,0-2-2 15,-1-1 0-15,-1 1 1 0,2-2-5 16,-2-2 0-16,2-1 0 0,-3-1-1 0,1 0-3 16,0 0 1-16,0-1 3 0,-3-3-2 15,-1 0-2-15,-1 1 1 0,1-1 4 16,-3-1-2-16,3-1 2 0,-3-1-1 15,1 1-1-15,-3-1 0 0,0-1 1 0,0 1-3 16,1-1-1-16,-3 1 3 0,-2-1 3 16,-2-1-2-16,0 2-1 0,-2-1 1 15,-1 1 3-15,-1-1-4 0,-2 1 2 16,-3 1 2-16,1-1-1 0,-1 1 2 0,-2 1-1 16,-1-1-1-16,-1 1-5 0,0-1 0 15,0 1 3-15,1-1-3 0,-3 3-2 16,0-3 2-16,0 1 2 0,0 1 0 15,0-1-2-15,2 1 0 0,-1 0-1 0,1 1 0 16,-2-1 1-16,2 0-1 0,-2 3-2 16,2-3 2-16,1 0-1 0,1 1 2 15,-2-1-1-15,3 1-1 0,-1-1 2 0,0 0 0 16,1-1-2-16,1-1-1 0,-2-1 1 16,3 1 2-16,-1-1 2 0,3 0-4 15,-3-1 2-15,3 3 2 0,0-1-1 16,-1 0-3-16,1 1-3 0,-1-1 4 0,1 3-1 15,2-1-2-15,-3 1 3 0,3-1-1 16,-2 0 1-16,1 1 3 0,1-3 1 16,0 3-1-16,-1-3-3 0,3-1 1 15,2-3-2-15,0 1-3 0,0 0 2 0,4-5 2 16,-2 1-2-16,2 0 0 0,3-4-1 16,-3 0 3-16,2-2 0 0,0 1 0 15,-1-5 0-15,1 0-1 0,0 1 2 0,-2-3 4 16,3-2-3-16,-3-1-3 0,2 2 0 15,-2-3 1-15,0-1 0 0,0 0-7 16,1-1 4-16,-1 1 2 0,0-2 2 0,0 2-1 16,0-1 1-16,-2 1 3 0,3 0-2 15,-3-1 0-15,0 1-2 0,0 0 0 16,-2-2 2-16,2 1 0 0,-2-1 0 16,0-2-1-16,-3-2-1 0,1-2 3 15,0-2-3-15,0-1-3 0,-3-3 3 0,1 0 0 16,0-1 1-16,0-1-5 0,-1 1 3 15,1-1 1-15,-2 1 0 0,-1-1 0 0,1 1 0 16,-1 1 2-16,1-1-2 0,-1-1 5 16,-1 0-1-16,2-1-1 0,-3 0 2 15,0-1-2-15,-1-1 0 0,-1-2-4 16,1-1 1-16,-1-3-1 0,-2 0-1 0,0 0 1 16,1-2 1-16,-3-2 0 0,0 2-4 15,-2-1 0-15,2 1-2 0,-2 1 0 16,0 1 6-16,-2 0-4 0,0 4 4 0,0 0 2 15,-1 2 0-15,-1 1-2 0,0 4-7 16,0 1 3-16,-3 3 1 0,-1 0-1 16,-1 4-3-16,1 0 0 0,0 4 3 15,-3 0 3-15,-2 0 2 0,1 1-1 0,-1 3 1 16,-2 0-1-16,-2-1 0 0,0 1 0 16,-2-1-3-16,0 3 2 0,-2-2 1 15,-2 1 1-15,1 3 0 0,-1-1-2 16,0 0-1-16,0 5 0 0,-3-1 1 0,3 0 1 15,-2 2-1-15,1 2 2 0,-1 0 3 16,2 0 0-16,-3 2 2 0,1 2-4 16,-3 0 1-16,3 0-1 0,-3 0-7 0,-1 1 2 15,1 1 2-15,-1 0 1 0,-3 2 0 16,0-1 2-16,0 1 1 0,-2 2 2 16,-2-1-9-16,3 1 6 0,-3 1 0 0,-3 3-1 15,4-3-1-15,-4 2-3 0,-1 1 3 16,0 1-4-16,0 0-1 0,-3 1 3 15,1 1 1-15,-2 0 2 0,-3 0-1 16,3 0 0-16,-3 2 1 0,-2 2-1 0,3 0-2 16,-3 0 2-16,3 0 1 0,-3 2 2 15,2 0-3-15,-1 2 0 0,1 0 1 16,-2 0-4-16,3 0 2 0,-1 1 2 0,1-1-1 16,-3 2 1-16,2-1 0 0,-1 3-1 15,1-2 0-15,-2 1 0 0,1 1 1 16,-1 0-2-16,0-1 4 0,-1 1 3 15,-1 0-3-15,0-1 2 0,-2 1 1 0,2-1-3 16,-2 1 1-16,3-2-4 0,-3 1 0 16,2 1-2-16,0 0 2 0,-2-1 3 15,2 1-3-15,-2 1 0 0,1 3 0 16,-1-1 3-16,0 3 0 0,-2-1 0 0,-2 2 4 16,1 2 0-16,-1 0-1 0,2 1-1 15,-2 1-3-15,0 0-4 0,0 2 2 16,0-2-1-16,-3 2 1 0,1-2 0 15,0 2 0-15,-2-2 2 0,-1 0-3 0,1 0 2 16,-1 0 2-16,3-2 1 0,-2 2-1 16,1-2-2-16,3-2-1 0,0 3 2 15,0-3-1-15,4-2-1 0,0 0-1 0,4 1 0 16,1-3 3-16,3-1-3 0,1-1 1 16,4 1-3-16,2-3 3 0,2 1 0 15,4 0-3-15,0-3 1 0,5 1-2 16,-1-2 0-16,3 2-8 0,1-3-15 0,3 1-38 15,0 2-81-15,2-2-105 0,2 1-103 16,2 1-94-16,3 2-87 0,-1 1-11 16,4 3 51-16,3-1 90 0,0-1 98 15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4-21T02:00:13.71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7330 3381 16 0,'-4'0'33'15,"0"0"-5"-15,-1 0-5 0,1 0-3 0,-2 0-5 16,2 2-1-16,-3-2-2 0,-1 2-1 16,1-2 1-16,-1 2-1 0,-1 0-1 15,-1 0 4-15,-1 0-1 0,1 0 0 0,-3 2 2 16,0-1 0-16,1 1 1 0,-3 0-5 15,0 2 1-15,0 1 0 0,-2 1-2 16,0 0 1-16,0-1 3 0,0 3 3 0,0-3 3 16,-2 3-2-16,2-1 2 0,-2 3 3 15,2-3-3-15,1 3 0 0,-1 1 0 16,2 0-1-16,-2 1-1 0,2 1-1 0,0 0 0 16,0 0 3-16,1 1 1 0,1-1 2 15,0 2 0-15,3 0 0 0,-1 2 0 0,0-2-3 16,3 2 0-16,0 1-1 0,-1-1-2 15,3 2 0-15,1-2-6 0,1 2 1 16,0-2-3-16,2 2-1 0,2-1-1 0,0 3-1 16,0-2 2-16,0 2 0 0,2 0-1 15,2 0 4-15,0 0 3 0,1 0 7 0,1-1 1 16,3-1 5-16,-1 2 2 0,0-2 0 16,3 0-2-16,2 0-3 0,2 0 0 15,-1 0 0-15,1-2-3 0,2 0 0 0,2-2 2 16,0 0 0-16,2 1 3 0,1-3 2 15,1 0 2-15,2-2-1 0,1 1-2 0,1-1 0 16,1-1-5-16,3-3-4 0,1 1-2 16,4-3 0-16,0-1 0 0,2 0-2 15,0-3 0-15,3-1-1 0,-1 0-2 0,2 0-6 16,-2-4 1-16,1 0-2 0,-1 0-1 16,0-1 0-16,-2-3 2 0,2 0 2 0,-2-1-1 15,3-1 1-15,-3-2 0 0,0-1 0 16,0 0-3-16,0-1 3 0,-2-1 0 0,0-2-2 15,0-1 0-15,0 1 1 0,0 0 1 16,-2-2-2-16,0 1 1 0,0-1 1 16,-3 0 1-16,-1-2 5 0,-3 2 2 15,1-2 7-15,-3 2 5 0,-1-2 3 0,-3 2 5 16,0-2 2-16,-2 1 6 0,-2 1 6 16,-2 0 3-16,-3 0 3 0,-1 0 5 15,0 0-1-15,-3-1 0 0,-2 1 0 0,-1 0-1 16,-1 0 3-16,-2 0 0 0,-2 0 1 15,-2 0-2-15,0-1 1 0,0-1-4 0,-5 0-3 16,1 0-6-16,0 0-7 0,-5-2-6 16,0 2-5-16,-1-2-9 0,-1 0-6 15,-4 0-6-15,0 0 0 0,-2 1 3 0,-2-1-3 16,0 1-1-16,-5 1 1 0,1 0 0 16,-3 2-1-16,-1 0-2 0,-1 0-1 0,-2 2 1 15,-1-1-3-15,-1 1 1 0,0 0-4 16,-2 2 0-16,0 1 0 0,-2 1-1 15,2-1 3-15,-2 3 0 0,0 1 0 0,0 1-2 16,-1-1-2-16,3 2 0 0,-2 2-28 16,2-1-46-16,0 1-64 0,2 2-67 0,-1 2-80 15,1 0-82-15,2 2-72 0,-2 2-5 16,-2 0 36-16,0 1 54 0</inkml:trace>
  <inkml:trace contextRef="#ctx0" brushRef="#br0" timeOffset="16725.04">15547 3231 27 0,'0'0'64'0,"0"0"-5"0,0 0-4 0,0 0-2 15,0 0-4-15,0 0-4 0,-2 0-5 16,2-2 0-16,-2 2-3 0,0-2-5 0,-1 0 0 16,-1 0-2-16,0 0 6 0,0 0-1 15,0-1-2-15,-3 1 1 0,1 0-4 0,-3 0-1 16,1 0-5-16,-1 0-6 0,-1 0-1 15,-1 0-3-15,1 0 0 0,-3 0 0 16,-2 1-1-16,0-1 1 0,-2 2-1 0,0-2 3 16,-2 2 3-16,0 2-2 0,-2-2 2 15,0 2 2-15,-2-1 2 0,-1 3-1 16,1-2 1-16,0 2 1 0,-2 0-2 16,1 0 1-16,-1 1-1 0,2-1 2 0,-3 2 0 15,1 0-1-15,-1-1 3 0,3 1 0 0,-2 2 0 16,1-3-3-16,-1 3-2 0,2 0-1 15,-3-1-2-15,3 3-2 0,0-3-1 16,-1 3 4-16,1-1 4 0,0 3 5 0,0-1 6 16,-1 1 5-16,1 1 5 0,0 0 0 15,-1 3-2-15,1-1 0 0,0 0-1 16,2 2 0-16,0 0-2 0,2 2 1 0,-1 0 0 16,4 1-2-16,-1-1-1 0,0 2-5 15,4-1-2-15,0 1-3 0,1 0-3 0,1 0-4 16,3 0 0-16,1 0-4 0,1 0-3 15,2 0-1-15,1 2-1 0,1-2 0 16,2 2 0-16,2 0 2 0,1 0 4 0,1-1 2 16,2 3 4-16,1 0 3 0,1 0 1 15,0 1 6-15,3 3 6 0,2-2 3 0,-1 1 0 16,1-1-3-16,0 1-2 0,2-1-7 16,2-2-5-16,0 0-4 0,-1-1 1 15,3 1 0-15,3-2 1 0,-1 0 3 0,2-2 2 16,3 2 6-16,-1-2 2 0,0-2 3 15,3 0 4-15,1 0-1 0,1-2 0 0,2-2-7 16,2 0-1-16,0-1-2 0,2-3-3 16,2 1-3-16,0-3-2 0,2-1 0 15,0-2-5-15,3-3-2 0,1 1-2 0,0-2-2 16,3-2 1-16,0-2-7 0,-1 0 1 16,3-2-2-16,-3 1-4 0,1-3 1 0,0-2-4 15,-3-1 2-15,0-1-1 0,1-1 0 16,-3-1 2-16,-2-3-2 0,1 0-1 0,-1 0 1 15,0-4-1-15,-2 0 3 0,0-2-2 16,0-2 4-16,-2-2-1 0,-2 0 0 16,0-1 1-16,-2-3-4 0,0 2-1 15,-5-1 1-15,1-1 1 0,-5 1-4 0,0-1 2 16,-4 0 3-16,-2 3 0 0,-4-1 4 16,0 0 2-16,-5 1 6 0,-2 1-1 15,-1 0-3-15,-3 0-2 0,-4 1-2 0,-3-1-2 16,-1 0-3-16,-2 2-1 0,-3-1 2 15,-2-1 3-15,-2 0 2 0,-1 0-1 0,-4 0-2 16,-1 1-4-16,0-1-1 0,-4 2 1 16,-1-2-2-16,-3 2-1 0,-1 2-1 0,-2 1 4 15,-2-1 0-15,1 2 1 0,-6 1 4 16,1 1-2-16,-4 0 1 0,0 2-3 16,-3 2 3-16,-1-1-6 0,-3 3-2 0,0-1-1 15,1 1 2-15,-1 3 3 0,0 1-5 16,1-1-13-16,-1 2-33 0,-2 3-68 15,0 3-87-15,1 0-102 0,1 3-93 0,2 5-98 16,3 0-26-16,-3 3 34 0,5 2 73 16,0-1 90-16</inkml:trace>
  <inkml:trace contextRef="#ctx0" brushRef="#br0" timeOffset="18680.97">20377 4711 35 0,'-4'-4'46'16,"0"2"2"-16,-1-1 5 0,1 1 2 15,0-2 0-15,-2 2-3 0,1-2-3 0,-1 2-3 16,0-2-7-16,-1 2-6 0,1-1-4 16,0 1-2-16,-3-2-4 0,1 2-1 0,-3-2-2 15,1 2-2-15,-1 0-3 0,-4 1-1 16,0 1-2-16,1 0-3 0,-6 0 3 0,1 1 3 15,0 3 4-15,-2 0 2 0,-2 0 3 16,0 0-2-16,-1 1 0 0,1 1-3 16,0 0 2-16,-3 0-2 0,3 1 1 0,-2 1 0 15,-1 1 0-15,1 1 2 0,-3-1-1 16,3 3 2-16,-3-1 0 0,-1 3 3 16,-1-1 2-16,1 0 1 0,-1 4 0 15,0 1 3-15,1-1 1 0,-1 0 3 0,0 2 2 16,3 2 1-16,-1 0 0 0,1 0 2 15,1 2-3-15,3-1-3 0,0 1-2 16,2 2-5-16,2 0-3 0,0 0-6 0,4-1-5 16,0 3 0-16,2-2-2 0,1 1-3 15,3-1 1-15,1 0-2 0,1 0 1 16,3 1-1-16,2-1-1 0,2 0-1 16,2 0-3-16,2-1-1 0,3-1 0 0,1 2-1 15,3-2 2-15,1 2 1 0,3-2 1 16,2-1 2-16,2 1-2 0,2 0-2 15,5-2 3-15,1 0-1 0,3-2 1 16,4 0-2-16,0 0 2 0,4-2 2 0,0 1 1 16,0-1 3-16,4-2 5 0,1 0 3 15,-1 0 3-15,2-1 5 0,3-1 3 16,0 0 3-16,1-1 1 0,1-1 1 16,4 1 0-16,0-5-3 0,2 1 0 0,2 0-1 15,0-5-2-15,2 1 0 0,3-4-1 16,-1 0 0-16,0-2-4 0,3-2-5 0,-3-1 0 15,1-3-4-15,-1 0 0 0,-4-1-3 16,0-1 0-16,-2-1-1 0,-4 0-4 16,0-1-1-16,-4-1 0 0,-1-2 3 0,-3 1 1 15,-1-1 0-15,-2 0 5 16,-2-2 2-16,-2-1 0 0,0 1-2 0,-4-2 4 16,0 0-3-16,-3 0 2 0,-1-2 0 15,-3 2 2-15,-2-2 7 0,-1 2 5 16,-5-2 13-16,0 2 7 0,-5 0 10 0,1 0 5 15,-5 0 2-15,1 0-1 0,-5 0-8 16,0-2-7-16,-2 2-10 0,-2-2-9 16,0 2-5-16,-2-2-8 0,-2 0-2 15,0 0-4-15,-2 0-3 0,-1-2 0 0,-1 0-7 16,-1 1 0-16,1-1-1 0,-3 0-3 16,-2 0 0-16,1 0 2 0,-3 0 1 15,-2 0 0-15,0 0-3 0,-4 3-2 16,0-1 2-16,-3 0-2 0,-1 0 3 15,0 2-3-15,-5 0 4 0,0 1-1 0,-1 1 4 16,-1 0-1-16,-2 2-1 0,-2 0-2 0,2 1-3 16,-2 3 1-16,0-1-2 0,2 1 4 15,-2 2-4-15,0 1 2 0,3 0-4 16,-1 1 3-16,2 1-3 0,0 2-17 0,0 0-35 16,3 0-77-16,-1 3-99 0,1 1-111 15,1 0-132-15,0 0-63 0,1 1-3 0,-1 3 53 16,1 0 92-16</inkml:trace>
  <inkml:trace contextRef="#ctx0" brushRef="#br0" timeOffset="43167.18">27887 4300 33 0,'-2'0'57'16,"2"0"-3"-16,0 0 3 0,0 0 3 16,2 1 3-16,-2-1 3 0,2 0-1 15,0 0 4-15,0 0-4 0,1 0 0 0,1 0-1 16,0 0-5-16,0 0-4 0,3 0-7 15,-3 0-4-15,2 0-2 0,3 0 0 16,-3 0-1-16,2 0 1 0,1 0 1 0,2 0 0 16,-1-1 3-16,1 1-2 0,1-2 1 15,3 0-1-15,0 0-1 0,0 0 2 0,4 0-3 16,0-2-2-16,4 2-5 0,1 0-1 16,1 1-5-16,2-1-3 0,3 0 0 15,2 0 5-15,0 0 6 0,4 2 7 0,0-2 9 16,4 2 6-16,0 0 8 0,2 0 1 0,3 0-1 15,1 2 0-15,3-2-8 0,4 2-7 16,2-2-7-16,2 2-4 0,2 0-3 0,5 0 0 16,-1 1 1-16,3-1 5 0,0 2 4 15,-1 2 2-15,3-2 1 0,2 1-1 0,-2 1-2 16,1 0-1-16,1-1-3 0,2 1 2 16,-2 0 2-16,2-2 4 0,-2-1-1 0,0 1-2 15,-3 0-2-15,1 0-5 0,0 0-8 16,-5 0-7-16,1-3-3 0,-5 3-4 0,-2-2-4 15,-2 2 0-15,-4-2 2 0,-2 2 1 16,-3-2 1-16,-3 0-3 0,-5-1-1 16,0 1 1-16,-4 2-4 0,0-2-5 0,-5 2-2 15,1-2 1-15,-3 0-2 0,1 1 0 0,-5-1 2 16,1 2 6-16,-3-2-1 0,0 2 1 16,-4-2 4-16,0 2-1 0,0-2-4 15,-5 1-4-15,1-1-1 0,0 2-1 0,-3-2-5 16,-1 0-2-16,-1 0-1 0,-1 0 0 15,-3 0 2-15,2-1 0 0,-2-1 2 0,1 2 1 16,-3-2-2-16,0 2-1 0,0-2 0 0,-2 0 0 16,2 2 2-16,-2-2 0 0,0 2-2 15,0-2-16-15,-2 2-42 0,-2 0-91 16,-3 2-122-16,3 0-114 0,-2 1-119 0,-3 1-63 16,-1 0 0-16,-1-3 69 0,-1 1 106 15</inkml:trace>
  <inkml:trace contextRef="#ctx0" brushRef="#br0" timeOffset="51719.38">27929 4343 37 0,'3'2'49'0,"-3"0"2"16,2 0 2-16,-2 0 5 0,2 2 3 16,0-2 2-16,0 2-2 0,-2-1-1 0,2 1-2 15,0 0-3-15,0 0-3 0,0 2-3 16,1-1-2-16,1 3-5 0,-2-1 0 16,2 1 0-16,0 2-2 0,1 1 0 0,-1-1-1 15,0 1-2-15,2 2-4 0,-1 1-4 16,1-1-5-16,0 0-1 0,3 4-2 15,-3 1 0-15,3-1 3 0,-1 2 0 0,3 2 6 16,-3 0 5-16,3 2 8 0,1-1 6 16,1 5 3-16,0 0 5 0,0-1 0 0,1 3-3 15,3 2-4-15,0-1-4 0,0 0-3 16,0 3 5-16,2 1 2 0,2 0 5 16,1 3 5-16,-1-1 3 0,0 0 1 15,2 2-5-15,0 0-3 0,1 0-4 0,-1 0-3 16,0 1-2-16,1-1 1 0,-1 0 1 15,-2 2 0-15,2-2-1 0,-2 2 0 0,3 0-4 16,-3 0-6-16,0 2-5 0,0-2-4 16,0 2 0-16,1-2-3 0,-1 2 2 15,0-2 2-15,0 1-2 0,0-1-2 0,-2 1-4 16,0-3-3-16,0-2-6 0,0 0-6 16,0-2-2-16,-2-1-3 0,-2-1-1 0,0-3-1 15,0-1-1-15,-2-3-10 0,-3-2-46 16,-1-4-76-16,-1 0-86 0,1-4-92 0,-3-3-109 15,-2-3-59-15,0-3 9 0,-4-6 57 16,-2-2 76-16</inkml:trace>
  <inkml:trace contextRef="#ctx0" brushRef="#br0" timeOffset="53227.86">28033 4317 21 0,'0'2'46'0,"0"1"1"0,2 1 0 16,-2 2-3-16,2-2-1 0,0 1-5 0,3 1-1 16,-3 0-3-16,2 0 1 0,0 1 0 15,3 1 2-15,-1 1 6 0,0 1 3 16,1-1 0-16,-1 3 0 0,3-1 2 0,-3 1-2 15,2 1-2-15,1 2-5 0,-1 1 0 16,1-1 0-16,1 0 4 0,1 2 1 0,-1 2 6 16,1-2 1-16,2 2 0 0,-1 0-4 15,3 2-3-15,0 0-1 0,0 0-2 0,0 0 2 16,2 2 1-16,0 2 3 16,2-2-1-16,0 2 0 0,0-1-5 0,2 3-3 15,0-2-5-15,0 1-5 0,0-1-4 16,1 0-3-16,1 2-3 0,-2-3-4 0,2 3-2 15,-2-2 0-15,1 1-1 0,-1-1-2 16,0 0 0-16,0 0-3 0,-2 1 1 0,2-1 0 16,1 2-1-16,-1-2 0 0,0 1 3 15,0-1 0-15,0 2 0 0,0-2-1 16,1-3 0-16,-1 3-1 0,0-2-2 0,0 0 4 16,0 0-2-16,-2-2 3 0,2-2 0 15,-2 0 4-15,1 0 6 0,-4-2 1 0,4 2 11 16,-4-2 4-16,1 0 6 0,0 0 4 15,-2 1 1-15,2-1 2 0,-2-2-4 16,0 2-4-16,0-2-4 0,-3 1-6 0,3-1-4 16,-2 0-6-16,-1-2-3 0,-1 1-4 15,2-1-1-15,-3 0-1 0,1 1-2 0,-1-3 1 16,1 1 1-16,-2-3-1 0,-1 1 1 16,-2-1 0-16,1 1 1 0,-1-3-3 15,-2-1-3-15,0 0 0 0,1 0-1 16,-1-3-2-16,0 3-2 0,0-2-2 0,-1 0 0 15,1-2-1-15,-2 1 1 0,2-1-1 16,-2 2 1-16,2-2 0 0,-1 2 1 0,1 0 2 16,-2-1-2-16,2 1-1 0,-2 0-3 15,3 0 2-15,-3 0-1 0,2-2-3 16,-2 1 3-16,0-1 1 0,0 0 5 0,0 0 0 16,0 0-3-16,1 0 2 0,-1 0-3 15,0 0-1-15,0-2-2 0,-2 2 1 0,2 0 2 16,-2-1 0-16,2 1 0 0,0 2 5 15,0-2-3-15,1 2 0 0,-1-2-1 16,0 2 1-16,0-3-4 0,0 3-1 0,0-2 3 16,-2 0 0-16,2 0 0 0,-2 0 0 15,2 0 1-15,-2 0 1 0,2-2 3 0,-2 2 8 16,0-2 11-16,0 2 13 0,0-2 11 16,0 1 11-16,0-1 4 0,0 2 1 15,0-2-4-15,0 0-9 0,0 0-6 0,0 2-11 16,-2-2-8-16,0 2-5 0,0 0-6 15,-2 0-2-15,0 0-5 0,-1 2 2 0,-1-1 0 16,-2 3 1-16,-1 0-1 0,1 0 1 16,-1-1 1-16,-4 3 1 0,1 1-1 15,-1 1 0-15,-4 0-3 0,0 1 0 0,0 2-1 16,-4 1 3-16,0-1 2 0,0 2-1 16,-3-1 3-16,1 1 2 0,0-2-3 15,0 2-5-15,1-1-3 0,1-3-1 0,0 2-4 16,2-1-5-16,2-3-20 0,0 1-64 15,2-1-105-15,1-1-127 0,3-2-137 16,3-2-86-16,1-4-25 0,1-2 38 0,4-4 94 16</inkml:trace>
  <inkml:trace contextRef="#ctx0" brushRef="#br0" timeOffset="55146.12">29439 6039 51 0,'0'-2'71'15,"0"2"-3"-15,0 0-2 0,0 0-4 0,0 0 1 16,0 0 0-16,0 0-1 0,0 0 1 16,0 0 1-16,0 2 2 0,0 4-2 15,-3 1 3-15,3 3 7 0,-2 5 6 0,2 2 7 16,-2 4 10-16,0 2 3 0,0 2 3 15,0 1-10-15,2 3-9 0,-2-1-13 0,2 1-17 16,-2 0-15-16,2-1-15 0,0-1-11 16,-2 0-6-16,2-1-21 0,0-1-35 0,-3-2-46 15,3-4-54-15,0 0-61 0,0-4-67 16,0-1-26-16,-2-3 12 0,2-2 33 16</inkml:trace>
  <inkml:trace contextRef="#ctx0" brushRef="#br0" timeOffset="55565.09">29144 6168 28 0,'7'8'74'0,"1"2"-2"16,3 1-1-16,-1 2-3 0,3 3-3 16,0 1-2-16,2 2-6 0,-1 0-6 15,1 2-9-15,0 0-10 0,0 0-9 0,0 2-7 16,-1-1-4-16,1 1-5 0,-2 0-2 16,0 0-1-16,-1-2-1 0,1 0 1 15,-2-2-2-15,-3 0-2 0,1-4-7 0,-1 0-17 16,-2-1-32-16,-1-3-50 0,-1-1-39 15,-4-3-20-15,0 1-5 0</inkml:trace>
  <inkml:trace contextRef="#ctx0" brushRef="#br0" timeOffset="56472.84">28969 6283 26 0,'2'2'64'0,"-2"0"4"0,4-1 5 16,0 3 2-16,1 0 4 0,1 0 0 0,2 2 4 16,1 1 2-16,4 3 2 0,-1-1 6 15,3 3-1-15,2 1 2 0,0 2-6 16,2 0-8-16,2 3-7 0,0-1-9 0,0 0-6 16,1 2-9-16,-3 0-5 0,2 0-5 15,-2 0-6-15,0 0-5 0,0-2-6 16,-2 0-6-16,-2 1-7 0,0-1-3 0,-1-2-3 15,-1-2-3-15,-2 1-20 0,-1-3-40 16,1-1-52-16,-3-1-67 0,-1-1-77 16,-1-3-38-16,-2-1-3 0,0-2 28 0</inkml:trace>
  <inkml:trace contextRef="#ctx0" brushRef="#br0" timeOffset="58030.15">29371 6064 54 0,'2'-2'64'0,"2"0"0"16,0-2-1-16,3 2 0 0,-3-2 3 15,2 0 1-15,3-1 0 0,-3-1 3 0,3 0 0 16,1-1-3-16,1-3-2 0,-1-1-2 16,3-1-7-16,2 1-5 0,-2-2-4 15,1-1-2-15,3-1-1 0,-2 0-2 0,2 0 2 16,-2-1-2-16,2 1 3 0,-2 0 1 15,2 0 6-15,-3-1 2 0,3-1 5 16,-2 2 4-16,0-2 4 0,0 0 3 0,0-2-2 16,-1 1-2-16,3-1-6 0,-2-2-2 15,2 0-9-15,0 1-9 0,0-3-8 0,0-2-7 16,0 0-7-16,2 0-6 0,0 1-3 16,0-3-2-16,0 0-4 0,0 1-3 15,2-1 2-15,-2 0 0 0,0 1-1 0,0 1 1 16,1-2 0-16,-1 2 1 0,0 1 0 15,0-1-1-15,0 0-1 0,-2 2 0 0,2-2 2 16,0 1-1-16,0-1-2 0,0 2 1 16,0-2-1-16,0 2 0 0,0 1 0 15,0 1-2-15,0 0 3 0,0 0-1 0,0 2 1 16,0 2-1-16,0-3-1 0,0 3 1 16,0 0 0-16,-2 2 0 0,0-2-4 0,0 2 3 15,0-1 0-15,-2 3 1 0,0-2 0 16,-3 1-1-16,1 3 1 0,0 0 0 0,0-1-1 15,-1 3 0-15,-1-1-1 0,-3 1 2 16,1 1 0-16,-1 0 0 0,1 1 2 0,-1-1-2 16,-1 2 2-16,1-1-2 0,-2 1 0 15,1 0 0-15,-1 1 0 0,0-1 1 0,-1 0-2 16,1 2 0-16,-2-1 0 0,3 1-1 16,-3 0 0-16,0 0 1 0,0 0 0 15,0 1 1-15,1-1 2 0,-1 2-2 0,0-2 0 16,-2 2 2-16,3 0-1 0,-3 0 0 0,0 0-3 15,0 2 3-15,0-1 1 0,0 1-5 16,-2-2 1-16,2 2 2 0,-2-2 0 0,2 2-1 16,-2-2 1-16,2 2 1 0,-2-2 0 15,3 2-1-15,-3-2-1 0,2 2 1 16,-2-2-1-16,2 2 0 0,-2-2 1 0,0 2 2 16,2-2-2-16,-2 0 0 0,2 0 0 0,-2 1 0 15,2 1 0-15,-2-2 0 0,2 0 0 16,-2 2 1-16,2-2 0 0,-2 2-1 0,0-2-1 15,0 2 1-15,3-2-1 0,-3 2 1 16,2-2 2-16,0 0 0 0,0 0 1 0,0 0 0 16,0 1 3-16,0-1-1 0,0 0-1 15,0 0 6-15,1 0 9 0,-1 0 4 0,0 0-1 16,0 0 4-16,0 0 0 0,0 0-4 16,0 0-3-16,0 1-7 0,1-1-1 15,-1 0-4-15,0 2-3 0,0-2 2 0,0 0-3 16,0 2 0-16,0-2 1 0,0 0-1 0,0 2 3 15,1-2-3-15,-1 2-1 0,0-2 2 16,0 0 2-16,0 1 4 0,0-1 0 0,0 0-1 16,0 0 4-16,3 0-2 0,-3 0 1 15,2 0 0-15,-2-2 2 0,2 2 3 16,-2 0 1-16,3 1-1 0,-1-3 1 0,-2 2-2 16,2 0-3-16,-2 0-3 0,3 0-4 0,-3 2 0 15,0-2-3-15,0 2 3 0,0-2 6 16,0 0 7-16,0 1 7 0,-2-1 4 15,2 0 2-15,1 2-3 0,-1-2-3 0,0 0-4 16,0 2-5-16,-2-2-3 0,0 2-6 16,0-2-2-16,0 2-3 0,0 0-22 0,0 0-55 15,0 0-85-15,-2 2-96 0,2-2-112 0,-2 2-85 16,-3 0-26-16,-1 2 29 0,0 1 72 16</inkml:trace>
  <inkml:trace contextRef="#ctx0" brushRef="#br0" timeOffset="59471.1">29640 6540 51 0,'6'-12'77'0,"0"1"0"15,1 0-2-15,1-1 0 0,-1-1-4 16,1-1-6-16,0 1-5 0,3 0-2 0,0-2-4 15,-1-1-2-15,3 1-1 0,0-2-2 16,-1 2-1-16,3-2-1 0,0-2-2 0,0-1-1 16,0 1 1-16,2 0 1 0,-1-2-2 15,4 0 0-15,-4-1-1 0,4-1-1 16,-1 0-3-16,0 0-6 0,0-4-2 0,0 1-3 16,2-1-3-16,-2-2-3 0,2 1-3 15,-2-1 0-15,2-1-3 0,0-1-2 0,1-1 2 16,-1 0-1-16,0-1 1 0,2 1-2 15,-2 1 1-15,3-1 1 0,-3 1-2 16,2 1-1-16,0 1-1 0,1-1 0 0,-1 1 2 16,2-1-1-16,-1-1 2 0,-1 1 3 15,0-1 2-15,3 1 3 0,-3-1-5 16,2 1 0-16,-1-1-3 0,1-1-4 16,-2 2-3-16,3-3-6 0,-3-1 2 0,2 0-1 15,-1-1-2-15,1-1 1 0,-2 2 1 16,-1-2 1-16,1 1-2 0,-2 1 0 0,0 2 0 15,-2-3 1-15,0 3 0 0,0 2 3 16,0 1 2-16,-2 0 5 0,-2 1 2 0,2 1 6 16,-4 2 1-16,2 3 4 0,-3-1 0 15,-1 2-1-15,-1 0-4 0,1 2-2 0,-3 2 0 16,1 1-5-16,-1 1-2 0,1 0 0 16,-3 2 1-16,-2 1 2 0,3 1 2 0,-3 1 2 15,0 1 4-15,0 1 5 0,1 2 4 0,-3-1 6 16,0 1 8-16,0 2 9 0,0-2 7 15,-2 3 4-15,2-1 2 0,-2 2-3 16,0 0-7-16,2 0-10 0,-2 0-12 0,0 0-11 16,0 0-6-16,0 0-7 0,0 2-5 15,0-1-2-15,0 1-1 0,0 0-3 0,0-2-2 16,0 2 1-16,0 0-1 0,0 0 0 16,0 0 1-16,0 0 2 0,0 0 1 0,0 0 2 15,0 0-1-15,0 0 2 0,0 0 1 16,0 0 3-16,0 0 1 0,0 0 0 0,0 0 4 15,0 0-1-15,0 0 1 0,0 0-3 16,0 0 1-16,0 0-5 0,0 0-1 0,0 0-4 16,0 0 0-16,0 0 0 0,0 0-1 15,0 0 1-15,0 0 1 0,0 0-1 0,0 0-1 16,0 0-3-16,0 0 1 0,0 0 0 16,0 0-4-16,0 0-3 0,0 0-7 0,0 0-14 15,0 0-26-15,0 0-38 0,0 0-53 0,0 2-62 16,-2-1-65-16,2 1-54 0,0-2-49 15,-2 4-32-15,0 0 16 0,-2 0 48 16,-3 2 61-16</inkml:trace>
  <inkml:trace contextRef="#ctx0" brushRef="#br0" timeOffset="62189.75">31066 4448 68 0,'-2'0'84'0,"2"0"-5"0,0-2-9 0,-2 2-3 16,2 0-7-16,0 0-5 0,0 0-3 16,0 0 1-16,-2 0 1 0,2 0 1 0,-2 0 2 15,2 0 0-15,0 0-5 0,0 0-6 16,0 0-10-16,0 0-5 0,0 0 2 0,0 0 7 16,2 2 10-16,0 2 13 0,2 0 18 15,1 2 21-15,1 1 16 0,2 3 13 0,3 1 7 16,0 2 6-16,3 5 3 0,3 1-1 15,2 2-9-15,3 1-10 0,1 5-12 0,2 0-9 16,1 3-9-16,1 1-11 0,3-1 0 16,-3 1-5-16,3-3-5 0,-3 1-7 0,1-1-7 15,-1-1-10-15,-1-2-15 0,-1 0-12 16,-1-3-9-16,-3-1-4 0,0-2-3 16,-4-1-4-16,0-1-4 0,-5-4 2 0,1 0-3 15,-2-3-36-15,-1-1-76 0,-1-1-105 16,-1 0-107-16,1-4-119 0,-3-1-86 0,3-5-16 15,-1-1 50-15,-2-3 91 0</inkml:trace>
  <inkml:trace contextRef="#ctx0" brushRef="#br0" timeOffset="62844.36">32006 5206 56 0,'-4'-2'66'0,"0"1"-4"0,-3-1 1 16,1 0-1-16,-3 2-4 0,-1 2 1 15,-3 1 1-15,1 3 5 0,-1 2 2 0,-2 3 2 16,-2 3 11-16,2 3 8 0,-2 4 14 16,2 2 12-16,1 3 12 0,-1 1 15 0,4 3 8 15,1 1 5-15,3-1-1 0,3-1-9 16,4-1-15-16,2 1-20 0,2-4-24 16,3 0-25-16,1-4-20 0,3-1-13 0,-1-2-9 15,3-1-7-15,2-4-22 0,-2-1-57 16,1-3-72-16,3-1-83 0,0-5-89 0,0-1-80 15,0-2-21-15,-2-3 32 0,2-3 59 16</inkml:trace>
  <inkml:trace contextRef="#ctx0" brushRef="#br0" timeOffset="63075.17">32201 5256 161 0,'-4'-8'224'0,"2"3"-7"0,-3-1 2 0,1 0 11 16,0 2 5-16,0 2 0 16,-1 4 1-16,1 4-4 0,0 5-7 0,0 5-9 15,-1 5-14-15,1 3-20 0,0 5-28 16,2 3-35-16,0 1-36 0,0 1-33 0,2 2-22 16,2-1-14-16,0-1-35 0,0 0-63 15,2-3-86-15,0-1-88 0,1-3-88 16,1-4-85-16,0-2-62 0,-1-4 12 0,1-2 61 15,-2-6 76-15</inkml:trace>
  <inkml:trace contextRef="#ctx0" brushRef="#br0" timeOffset="63277.1">32349 5321 43 0,'2'-12'197'0,"0"3"7"0,0 1-12 15,0 4-7-15,-2 4-6 0,0 4-9 16,0 4-11-16,-2 5-17 0,0 2-23 0,0 4-29 16,-2 2-29-16,2 2-25 0,-2 2-26 15,1 0-50-15,1-1-70 0,2 1-87 0,0 0-84 16,0-2-45-16,0 0-12 0,0-2 29 16</inkml:trace>
  <inkml:trace contextRef="#ctx0" brushRef="#br0" timeOffset="63821.34">32432 5504 84 0,'2'-2'121'0,"-2"2"-3"0,0-2-2 0,0 2-9 15,0-2-6-15,0 2-10 0,0 0-12 16,0 0-18-16,2 0-17 0,-2 0-12 0,0 0-11 15,0 0-8-15,0 0-7 0,2 0-5 16,0-2 2-16,0 2-3 0,0-2 0 0,3 2-2 16,-1 0 3-16,0 0 0 0,0 0-2 15,0 2 1-15,3-2-1 0,-3 2 2 16,2 2-2-16,-1-2 1 0,1 1 1 0,-2 1 0 16,3 0 1-16,-3 2-2 0,2-2 2 15,-2 1 0-15,3 3-1 0,-3-2 1 0,0 1-1 16,3 1-1-16,-3-1 0 0,2 3 0 15,-2-2 0-15,1 1-2 0,-1-1 2 0,0-1 0 16,0 1-1-16,1 0 1 0,-3-3 0 0,2 1 1 16,-2-2-1-16,0 0 2 0,-2-1-1 0,2 1 2 15,-2 0 7-15,2-2 6 0,-2 0 10 16,0 0 4-16,-2 2 3 0,0-3 0 0,0 3-6 16,-2 0-8-16,-3 0-8 0,1 0-12 0,0 0-25 15,-3 1-33-15,-1-1-51 0,-3 2-72 16,0-2-45-16,1-1-17 0,-3 1 9 15</inkml:trace>
  <inkml:trace contextRef="#ctx0" brushRef="#br0" timeOffset="64631.12">32061 5477 73 0,'2'0'66'15,"0"0"-2"-15,1 0 10 0,1 0 13 16,2-2 12-16,0 2 11 0,1-2 3 0,1 0-1 16,3 0-3-16,-1 0-6 0,3 0-7 15,0 1-9-15,0-1-13 0,-1 0-14 16,1 0-14-16,0 0-13 0,-1 0-10 0,1 0-10 15,0 2-4-15,-1-2-3 0,-1 2-2 16,0 0-7-16,-3 0-27 0,-2 0-44 0,1 2-65 16,-3 0-85-16,0 0-44 0,-2 0-17 15,-2 2 14-15</inkml:trace>
  <inkml:trace contextRef="#ctx0" brushRef="#br0" timeOffset="65923.39">31024 4454 49 0,'0'2'63'0,"0"-2"0"0,0 2-6 15,0-2 0-15,0 0 1 0,0 0 1 0,0-2 0 16,0 2-4-16,0 0-2 0,0-2-3 15,0 2-4-15,0-2-3 0,0-2 1 16,2 0 4-16,2 1 6 0,-2-5 5 0,3 0 7 16,1-1 8-16,3-3 3 0,-1-1 3 0,3-2 5 15,1 0 2-15,3-5 2 0,0 0-2 16,4-3 3-16,0-2 0 0,4-2-4 0,1 1-3 16,1-3-5-16,2-1-6 0,1 1-6 15,0 0-9-15,-1 1-4 0,1-1-4 16,-3 3-1-16,2 1 3 0,-3 0 2 0,-1 4 6 15,-2 0 7-15,-2 4 7 0,-2 2 7 0,-2 1 1 16,-2 1 4-16,-3 4 0 0,-1-1-2 16,-1 2-4-16,-1 3-9 0,-3-1-6 0,0 0-12 15,0 2-15-15,-2 1-12 0,0 1-6 16,-2-2-7-16,3 2-6 0,-3 0-4 0,0 0-10 16,0 0-47-16,-3 0-108 0,1-1-125 15,0 1-132-15,-2-2-103 0,0-2-46 0,0 2 18 16,-1-1 87-16,3-1 117 0</inkml:trace>
  <inkml:trace contextRef="#ctx0" brushRef="#br0" timeOffset="67565.55">32017 3153 29 0,'0'0'81'0,"0"-2"-8"16,0 2-3-16,2 0 0 0,-2 0 9 0,2 0 8 15,0 2 12-15,0 2 15 0,0 3 19 16,0 3 17-16,3 3 4 0,-3 2-2 16,2 6-10-16,0 2-17 0,0 2-20 0,1 3-26 15,-1 1-21-15,0 2-17 0,0 1-13 0,1 0-7 16,-1 1-10-16,0-3-2 0,0 1-5 16,1-3-19-16,-1-1-38 0,-2-2-52 15,2-2-60-15,-2-3-72 0,2-2-72 0,-1-3-22 16,-1-4 16-16,0-3 40 0</inkml:trace>
  <inkml:trace contextRef="#ctx0" brushRef="#br0" timeOffset="67796.42">32209 3208 115 0,'0'-8'141'0,"0"1"-22"0,2 3-9 16,-2 2 0-16,3 2 3 0,-1 4 15 0,2 3 16 16,-2 5 14-16,0 5-2 0,0 2-15 15,0 6-21-15,0 2-22 0,-2 1-27 0,3 3-24 16,-3 1-13-16,2 2-17 0,0 1-16 16,0-1-34-16,-2 0-42 0,2-1-48 0,-2-1-56 15,2-3-54-15,-2-3-59 0,0-3-8 16,0-2 21-16,-2-4 35 0</inkml:trace>
  <inkml:trace contextRef="#ctx0" brushRef="#br0" timeOffset="68034.72">32065 3435 24 0,'-2'-6'104'15,"0"0"-24"-15,4 2-19 0,0 1-15 0,1-1-10 16,3 0-6-16,0 0-4 0,3 2-7 16,-1 0-4-16,1 2-4 0,1 0-3 0,3 0-3 15,0 0-3-15,-1 0-2 0,1 0-14 16,0 2-26-16,-1-2-30 0,-1 2-38 0,0 0-20 16</inkml:trace>
  <inkml:trace contextRef="#ctx0" brushRef="#br0" timeOffset="72410.13">29578 6487 29 0,'0'1'29'0,"2"-1"-3"0,-2 0-3 0,0 0-1 15,0 0 1-15,0 0 0 0,0 0 1 16,3 0 7-16,-3 0 1 0,0 0 1 16,0 0 1-16,0 0-1 0,0 0-3 0,0 0-6 15,0 0-4-15,0 0-3 0,0 0-3 16,0 0-3-16,0 0-1 0,0 0-3 0,0 0 2 16,0-1 0-16,0 1 1 0,0 0 1 15,0 0 5-15,0 0 6 0,0 0 2 0,0 0 3 16,0 0 2-16,0 0 4 0,0 0-3 15,0 0-3-15,0 0 0 0,0 0-4 0,0 0-2 16,0 0-4-16,0 0-2 0,0 0 1 16,0 0-1-16,0 0 4 0,0 0 3 15,0 0 6-15,0 0 6 0,2 0 1 0,-2 0 2 16,0 0 2-16,0 0 0 0,0 0 2 16,0 0-2-16,0 0-2 0,0 0-2 15,0 0-2-15,0 0-4 0,0 0-2 0,0 0-1 16,0 0-1-16,0 0 3 0,0 0 5 15,0 0 4-15,0 0 3 0,0 0 4 0,0 0 7 16,0 0 2-16,0 0-6 0,0 0-4 16,0 0-6-16,0 0-4 0,0 0-10 15,0 0-9-15,0 0-2 0,0 0-3 16,0 0-5-16,0 0-2 0,0 0-2 0,0 0 0 16,0 0 1-16,0 0-2 0,0 0 1 15,0 0 0-15,0 0 2 0,0 0 2 0,0 0 2 16,0 0 3-16,0 0 3 0,0 0 1 15,0 0 1-15,0 0-1 0,0 0-1 16,0 0 2-16,0 0-3 0,0 1 1 0,0-1-2 16,0 0-1-16,0 2 2 0,0 2 2 15,0 0 14-15,2 4 18 0,-2-1 22 0,0 5 27 16,0 3 24-16,2 2 20 0,-2 2 7 16,2 6-1-16,-2 1-14 0,2 7-19 15,0 1-22-15,0 4-22 0,0 4-17 0,1 2-14 16,-1 2-8-16,2-1-4 0,-2 3-5 15,2 0-6-15,1-1-3 0,-1 1-2 0,0-2-1 16,-2-3-5-16,2-1-1 0,-2-2 2 16,1-2-1-16,-1-1-2 0,0-3 0 15,0-4 0-15,0-3 0 0,-2-2-2 0,2-2-10 16,-2-4-36-16,0-2-83 0,-2-2-112 16,0-1-119-16,0-5-122 0,0-3-68 0,-3-2-5 15,1-4 60-15,0-2 103 0</inkml:trace>
  <inkml:trace contextRef="#ctx0" brushRef="#br0" timeOffset="73217.37">29498 7948 30 0,'0'-8'60'16,"-2"-1"-1"-16,0 1 1 0,0 0 4 0,-1 1 5 15,-1 1 4-15,0 0 6 0,-2 1 3 16,-1 1 5-16,1 2-1 0,-3 2 0 15,1 2 3-15,-3 2 7 0,1 3 14 0,-3 3 20 16,3 3 25-16,-3 2 26 0,2 4 27 16,1 4 18-16,-1 0 10 0,3 4-5 15,1-1-18-15,1 1-28 0,4-2-36 0,0 1-41 16,4-1-35-16,2-2-30 0,2-2-20 16,1 0-9-16,3-2-6 0,1-2-3 0,-1-2 1 15,3-1-16-15,2-3-63 0,-2 1-105 16,1-5-118-16,1-1-118 0,2-2-102 0,-2-2-39 15,0-4 35-15,0-2 87 0,0 0 111 16</inkml:trace>
  <inkml:trace contextRef="#ctx0" brushRef="#br0" timeOffset="73466.89">29741 7704 259 0,'2'-12'322'16,"-2"3"53"-16,0 1-19 0,0 3-3 0,0 1 0 16,0 4-21-16,3 4-37 0,-3 3-41 15,2 6-48-15,0 7-58 0,0 4-56 16,0 5-35-16,0 1-22 0,0 5-15 0,2 1-8 16,1 2-8-16,-1-2-6 0,2 2-4 15,1-2-15-15,-1 1-47 0,0-3-103 0,1-2-118 16,-3-1-118-16,2-3-111 0,-2 1-45 15,1-4 16-15,-3-4 86 0,0-4 109 16</inkml:trace>
  <inkml:trace contextRef="#ctx0" brushRef="#br0" timeOffset="73671.42">29980 7715 216 0,'5'-7'313'0,"-3"3"61"16,2 4-1-16,-2 7-24 0,2 5-27 16,-1 7-32-16,-1 4-48 0,2 3-54 0,-2 5-59 15,2 1-50-15,-2 3-35 0,3-1-38 16,-3 0-71-16,0 0-95 0,2-1-111 16,0-3-128-16,1 1-78 0,-3-1-25 0,0-3 36 15,-2-2 77-15</inkml:trace>
  <inkml:trace contextRef="#ctx0" brushRef="#br0" timeOffset="74256.13">29841 8083 96 0,'4'-4'182'0,"0"0"-24"0,3-1-24 16,-1 1-22-16,2-2-23 0,3 2-22 16,2-1-26-16,-1-1-25 0,1 0-48 15,2 0-81-15,0 3-54 0,-3-3-29 0,1 2-15 16</inkml:trace>
  <inkml:trace contextRef="#ctx0" brushRef="#br0" timeOffset="74598.16">30287 7986 106 0,'3'-2'169'15,"-3"2"-30"-15,2-2-43 0,2 2-38 16,-2-2-26-16,2 2-15 0,3 0-6 15,-1 0-8-15,0 2-9 0,3 2-13 0,-1 0-7 16,1-1-8-16,-1 3-4 0,1 2-1 16,-1-3 7-16,1 3 8 0,-1 0 9 0,0-1 11 15,-1 1 12-15,-1 0 15 0,1-1 10 16,-1 1 11-16,-2-1 9 0,0 1 3 16,1 0 0-16,-3-1-4 0,2 1-3 0,-2-1-8 15,0 1-6-15,-2 0-4 0,0-1-7 16,0 1-8-16,-2 0-6 0,0-1-2 0,-2 1-10 15,-3-1-24-15,-1 1-39 0,-3 0-54 16,-1-1-52-16,-3 1-29 0,-2-2-5 0</inkml:trace>
  <inkml:trace contextRef="#ctx0" brushRef="#br0" timeOffset="75876.07">29390 5328 29 0,'0'-2'174'0,"0"0"-8"16,0 2-12-16,0-1-12 0,0 1-6 16,0 1-6-16,0 1 0 0,2 4 8 15,-2 2 8-15,2 3 12 0,0 4 6 0,0 4 1 16,-2 6-13-16,3 2-22 0,-1 3-24 15,2 1-28-15,-2 3-24 0,2 0-20 16,0 1-12-16,-1-1-9 0,1 0-5 0,-2 1-15 16,0-5-44-16,0 1-66 0,-2-3-69 15,0-1-69-15,0-2-84 0,0-5-55 0,0-2 7 16,-2-3 45-16,0-6 61 0</inkml:trace>
  <inkml:trace contextRef="#ctx0" brushRef="#br0" timeOffset="76415.37">29352 4728 58 0,'4'-2'193'0,"-2"2"0"16,0 0-17-16,0 2-20 0,1 4-17 0,-1 3-16 16,0 7-15-16,0 1-19 0,0 4-21 15,0 4-20-15,0-1-20 0,-2 3-12 0,2 0-18 16,-2-1-33-16,2 1-50 0,-2-2-64 16,3-2-75-16,-3-1-39 0,0-2-12 15,0-3 19-15</inkml:trace>
  <inkml:trace contextRef="#ctx0" brushRef="#br0" timeOffset="76616.05">29572 4696 66 0,'4'-6'210'0,"0"4"10"15,-1 4-24-15,1 4-30 0,-2 3-32 16,2 5-27-16,-2 3-32 0,2 0-24 0,-1 4-22 15,1 0-17-15,-2 2-38 0,0 2-42 16,0-3-58-16,0 3-76 0,0-2-40 16,-2-2-16-16,-2-2 16 0</inkml:trace>
  <inkml:trace contextRef="#ctx0" brushRef="#br0" timeOffset="76787.24">29481 4898 90 0,'6'-8'100'15,"3"2"-14"-15,-1 1-18 0,1-1-16 0,1 0-15 16,3 2-13-16,0 1-13 0,-1-1-34 16,1 0-57-16,0 0-35 0,-3 0-19 15</inkml:trace>
  <inkml:trace contextRef="#ctx0" brushRef="#br0" timeOffset="78800.57">28020 4290 30 0,'3'0'53'0,"-3"0"4"15,0 0 0-15,0 0 5 0,0 0 4 16,0 0 3-16,0 0-1 0,0 0-5 0,0 0-2 16,0 0-2-16,0 0-5 0,0 0-4 15,0 0 1-15,0 0-2 0,-3 0-4 16,3 2-7-16,-2-2-4 0,2 2-6 0,-2-2-7 16,2 2-4-16,-2-2-2 0,0 2 2 15,0 0-1-15,0-1 4 0,-2 3 3 16,1-2 6-16,-1 2 5 0,0 2 3 0,0-1 6 15,-3 1 7-15,3 0 8 0,-2 1 10 16,-3 1 9-16,3 2 11 0,-3-1 6 0,-1 1 7 16,-1 1 4-16,1 2 1 0,-3 3 5 15,-2-1 1-15,-2 2 3 0,0 0 1 16,0 4 4-16,-2 0 0 0,-2 2-5 0,-2 2-7 16,2 1-8-16,-3 1-11 0,1 0-16 15,-2-1-13-15,1 1-12 0,3-2-9 16,-2 0-7-16,2-2-7 0,2-1-4 0,2-3-3 15,0 0-6-15,2-3-2 0,0-1 1 16,3-2-6-16,1 1-5 0,3-3 2 16,-1-1 2-16,1-1-2 0,1-1-4 0,3-1 3 15,0-1 4-15,0-2-6 0,1 0-2 16,1-1-2-16,0 1-6 0,0 0-17 16,0-2-51-16,2 2-87 0,-2-2-106 15,2 0-105-15,0-2-121 0,0 0-49 0,0 0 13 16,0 0 69-16,-2 0 98 0</inkml:trace>
  <inkml:trace contextRef="#ctx0" brushRef="#br0" timeOffset="82612.39">26837 5056 27 0,'2'0'84'0,"-2"-2"-3"0,0 2-5 16,0 0-8-16,0 0-7 0,0 0-4 16,0 0-6-16,0 0-3 0,0 0-4 15,0 0 1-15,0 0 1 0,0 0-3 0,0 0 1 16,2 0 7-16,-2 0 19 0,3 4 21 16,-1 1 21-16,2 5 15 0,-2 3 8 15,2 4-4-15,-2 4-19 0,3 6-24 16,-3 2-23-16,0 3-19 0,2 2-15 0,-2 3-15 15,0-3-4-15,0 2-5 0,3-2-11 16,-3 1-36-16,2-3-45 0,-2-2-53 16,0-3-57-16,0-2-64 0,0-2-53 15,-2-6 2-15,3-2 29 0,-3-3 44 0</inkml:trace>
  <inkml:trace contextRef="#ctx0" brushRef="#br0" timeOffset="82816.57">27011 5100 91 0,'4'-12'157'0,"0"5"0"0,0 1-4 16,1 6-6-16,1 4-10 0,0 3-14 16,1 7-24-16,1 3-26 0,-1 6-26 0,1 1-17 15,-2 3-12-15,3 4-18 0,-3-1-29 16,1 2-43-16,-1 3-55 0,0-3-71 15,-4-1-38-15,1-1-13 0,-3-1 16 0</inkml:trace>
  <inkml:trace contextRef="#ctx0" brushRef="#br0" timeOffset="83033.64">26907 5298 63 0,'0'-10'113'0,"2"3"-6"16,2-1-7-16,1 0-12 0,3 1-13 0,1 1-17 15,1-2-17-15,3 3-14 0,2-1-13 16,0 0-21-16,1 1-47 0,1-1-64 16,0 0-34-16,-2 2-19 0,-2-1-7 0</inkml:trace>
  <inkml:trace contextRef="#ctx0" brushRef="#br0" timeOffset="83948.34">27606 3840 31 0,'0'-1'110'0,"0"1"-16"0,-3-2-9 15,3 2-6-15,0-2-7 0,0 2-4 0,0 0-5 16,0 0 1-16,3 0 7 0,-3 0 10 16,4 2 15-16,0 0 17 0,0-1 18 15,5 5 13-15,-1 0 10 0,3 2 3 0,1 1-2 16,1 2-5-16,4 3-6 0,2 1-14 15,0 2-14-15,5 4-17 0,-1 0-19 0,0 2-17 16,2 2-23-16,1-2-12 0,-1 1-8 16,1-1-11-16,-1 0-3 0,-2 0-4 15,1 0 2-15,-1-2 1 0,-2-2-2 0,0 0-1 16,-2-2 2-16,-2 0-3 0,-2-4 1 16,0 1-11-16,-5-3-33 0,1 1-45 15,-2-3-64-15,-3-1-67 0,0 1-67 0,-2-3-53 16,1 0-42-16,-1-2 1 0,-4-1 39 15,0-3 54-15</inkml:trace>
  <inkml:trace contextRef="#ctx0" brushRef="#br0" timeOffset="85424.09">27146 3179 106 0,'0'0'111'15,"0"-1"-6"-15,2 1-4 0,-2 1 9 16,2 1 12-16,1 4 11 0,-3 2 6 0,2 5-1 16,-2 2-6-16,0 4-19 0,0 4-23 15,0 2-21-15,-2 2-22 0,2 1-16 16,-3 1-13-16,3-1-7 0,0 3-4 0,3-3-1 16,-1 3-7-16,0-3-22 0,0-1-37 15,0 0-45-15,0-4-57 0,0 0-62 0,0-4-50 16,1-2-8-16,-1-2 23 0</inkml:trace>
  <inkml:trace contextRef="#ctx0" brushRef="#br0" timeOffset="85659.15">27369 3204 25 0,'2'-9'181'0,"2"1"1"16,-2 2-15-16,2 1-8 0,0 3-4 16,1 2-2-16,-1 5-4 0,0 3-7 15,0 5-20-15,3 5-30 0,-3 1-30 0,2 3-27 16,-1 3-14-16,1 0-23 0,-2 2-42 16,2-1-59-16,-1 3-64 0,-1-2-77 0,-2-1-50 15,0 1-13-15,-4-2 23 0</inkml:trace>
  <inkml:trace contextRef="#ctx0" brushRef="#br0" timeOffset="85904.27">27163 3402 108 0,'-4'-5'110'16,"0"-1"-13"-16,4 0-12 0,2 0-6 0,2 1-3 15,2-1 0-15,3 2-3 0,1-1-11 16,3 1-12-16,4-2-10 0,0 2-10 16,4 0-10-16,0 2-7 0,3-1-6 0,-1 1-3 15,2 0-9-15,1 0-20 0,-1 2-39 16,-2 0-56-16,1 2-50 0,-1-2-27 16,-4 2-10-16</inkml:trace>
  <inkml:trace contextRef="#ctx0" brushRef="#br0" timeOffset="89814.2">26490 2875 5 0,'0'13'59'15,"0"0"-2"-15,0 3-4 0,0-1 0 0,2 0 1 16,0 2 1-16,0 2-6 0,1 0-5 16,-1 0 1-16,2 2-6 0,-2 0-4 0,2 0-2 15,-2 2 0-15,0 2-1 0,1 1-5 16,-1 1 0-16,0 0-4 0,0 3-4 16,2 1-3-16,-2-1-1 0,3 3 0 15,-3 1 0-15,2 0 1 0,0 2 5 0,0 3 1 16,1 1 5-16,-1 1-1 0,0 3 0 0,0 2-1 15,-2 2-4-15,3 1 0 0,-3 3-5 16,2 1 0-16,-2 2 3 0,0 4 7 16,-2 0 6-16,0 0 6 0,0 0 3 0,0 0 2 15,0-1-3-15,-2-3-5 0,2 0-7 16,0 0-8-16,0-1-3 0,0 1-2 16,2-2-3-16,0 1-3 0,3-3-2 0,-1 0 1 15,0 1-3-15,0-1-2 0,3-1 1 16,1-1 1-16,-2 1-2 0,3-1-1 15,-3-1 2-15,3 2-4 0,-3-3 0 16,3 1-2-16,-3-2 2 0,0-1 0 0,-2-1-1 16,3-2 6-16,-3-2 5 0,2 0 8 15,-1 0 4-15,1-4 6 0,-2 0 2 16,3 1 0-16,-1-3-2 0,0 0-6 0,1 0-2 16,1 1-6-16,1-1-1 0,-1 2-5 15,0-1-2-15,1 1-4 0,-1 2 1 16,1-2 0-16,-1 2-2 0,1-2 2 15,-1 2 0-15,1 1 0 0,-1-1 1 0,1-2-3 16,-1 0-1-16,-1-2 1 0,1 3 0 16,-2-3 2-16,1-2-2 0,-1 1 0 15,0-1 4-15,1 0-2 0,-1-1 2 16,3-1-3-16,-1-1 3 0,0 1-2 0,1-1 0 16,-1 0-1-16,3-1-2 0,0 1 1 15,-1-3-2-15,1 1 0 0,-1 0 1 16,1-3 0-16,-1-1 0 0,-1 0 0 0,2 0 0 15,-3-2 0-15,3-2 1 0,-3 0 1 16,3-2 0-16,-3 0 0 0,3-1 0 16,-3-3 0-16,3-2 0 0,-1 1-1 0,1-1-1 15,-1-1 3-15,1 1-2 0,0-1-1 16,-1 1 0-16,1 1 1 0,2 1 1 16,-3 0 0-16,1 1 1 0,-1-1-1 15,1 2 1-15,-1 0-2 0,1 1-1 0,0-3-4 16,-1 0 4-16,1 1-1 0,-1-3-1 15,3 0 2-15,-2 1-1 0,1-1 1 16,-1 1-1-16,2-3 1 0,-3 3 1 0,3-1-1 16,-3 1 1-16,3-1 0 0,-2 0 0 15,1 1-1-15,-1 1 0 0,2-1-1 16,-3 1-2-16,3 0 2 0,0 1 1 16,-1 1 1-16,1 0-1 0,0 0 1 15,0 1 1-15,1 1-1 0,-1 0-1 0,2 2-1 16,-2 0 1-16,1 0 0 0,-1 0 1 15,2 2-2-15,0-2 1 0,0 2 0 16,-1 0 1-16,-1 0-2 0,2 0 0 0,0 0 3 16,-3 0-1-16,3 2 1 0,-2-2-2 15,2 2 1-15,-3-1-1 0,3 3-1 16,0-2 0-16,0 2 1 0,0-2 0 16,0 1 0-16,1-1 0 0,1 2 0 0,0-2 0 15,0 2 0-15,2-3 0 0,-2 3 1 16,2-2 1-16,0 2-1 0,0-2 0 0,0 0 0 15,0-1 0-15,1 1 1 0,-1 2-2 16,0-2 0-16,2 2 2 0,-2-2-2 16,2 1 0-16,2-1 1 0,-2 2 0 15,3-2 1-15,1 2-4 0,1-3 2 0,-1 3-2 16,2-2-4-16,1 0 3 0,-1 0 3 16,1 0 0-16,0 0-1 0,1-3 2 15,1 1 1-15,-1 0-2 0,3-2-1 0,2 0 1 16,0 1 0-16,0-3 0 0,2 0 1 15,2-2-1-15,0 0-3 0,0 1 1 16,2-1 0-16,3-4 0 0,-3 1 0 0,2-1 2 16,-2-3 0-16,1-1 2 0,-1 1-1 15,0-4-3-15,0 0 0 0,-2-3-1 16,3 1 1-16,-3-4 0 0,2 1 1 0,0-3 2 16,0-2 1-16,1-2 3 0,1-1-3 15,2-3 3-15,-1 1 0 0,1-2 2 0,-2-1-2 16,3 1 1-16,-3 0 2 0,1-3 3 15,-1 3 4-15,0 0 9 0,-2-1 10 0,1 1 8 16,-1 0 9-16,-2-1 2 0,0-1 2 16,0 2-3-16,0-2-5 0,-2-1-1 15,0 1-3-15,0 0-1 0,0-4 2 0,-2 0 3 16,2 0 4-16,-2-2 0 0,2 0 1 16,0-2-3-16,-2 0 0 0,2 0-5 0,-2-2-6 15,2 1-4-15,-3-3-4 0,3 2-4 16,-2-1-5-16,0-1 1 0,0 0-1 0,0 1-3 15,-2-1 1-15,2-2-1 0,-1 1 3 16,1-1 0-16,-2-1 1 0,2-1 1 16,0 1-2-16,0-3 1 0,2 1-2 0,-3-2-3 15,3-1-1-15,-2 1-3 0,2 0-4 16,-2 0-2-16,2-3-3 0,-2 3 0 16,0-2-3-16,-2 2 2 0,1-1 2 0,-1 1 0 15,-2 2 6-15,2-3-3 0,-3 1 3 16,1 0 3-16,-3-1 0 0,3 1-1 0,-2 0-1 15,-1 0 0-15,-2 1-4 0,3-1 0 16,-3 2 1-16,-1 1 2 0,1 1-2 16,0 1-2-16,-1 0 2 0,1 3-5 0,-2-1-4 15,3 0 1-15,-3 1-1 0,3-1 5 16,-3 0-6-16,0-1 1 0,-2-3 1 0,0 1 0 16,1-1-1-16,-1-3-1 0,-4 0 3 15,2-2-1-15,-2-2 0 0,0-1 0 16,0-1 1-16,-1 0 0 0,1-2 0 0,2 1 3 15,-2-1 2-15,2 2-1 0,0-2 1 16,3 0 1-16,-1 2-1 0,0-2-3 0,0 2 2 16,-2-2-2-16,2 2-4 0,-2-2 0 15,0 2 0-15,-2 0 4 0,0 0-5 0,0 0 0 16,-4-2 0-16,0 0 0 0,-1 0 0 16,-1-1-5-16,-3-3 4 0,1 2 0 0,-1-2 1 15,-1 1-1-15,-3-1-1 0,0 0 3 0,0 0 0 16,1 1 0-16,-1-1 1 0,-2 2 1 15,2 2 0-15,0 0 2 0,3 0-1 0,-3 1-2 16,2 0-2-16,1 0 2 0,-1 1-2 0,3-2 0 16,-3 0 2-16,2-2 6 0,1 2-2 15,-1-2-5-15,1 0 2 0,-3 2-2 0,0-1-3 16,1-1-5-16,-1 2 3 0,-2-2 1 0,1 2 1 16,-3 0 0-16,0 0 0 0,0 2 0 0,0 0-1 15,-2 0 0-15,0 0 1 0,0 2 1 0,0 0 3 16,0 0 0-16,0 0 2 0,-2 2 3 15,0-2-2-15,0 2-1 0,-2-3-1 0,1 1 4 16,-1 0-3-16,-2 0-3 0,-1-2 0 0,1 0 0 16,-2 0 0-16,-1-2-4 0,1 0-1 15,-1 0 2-15,-1 2 3 0,-1 0-1 0,0 2 3 16,1 0 3-16,-1 4 6 0,-1 0 0 0,1 1 0 16,-2 3 2-16,3 1 1 0,-3 1 0 0,0 3-1 15,1 0 0-15,-3 0 1 0,2 2-4 16,-2 2-3-16,1 0-2 0,-1 1-2 0,0-1-3 15,0 0-1-15,-2 0 2 0,0 0-1 0,0 0 2 16,0 0-3-16,-2 2 5 0,-2-2-3 16,2 2 0-16,-4 0 0 0,2 0 1 15,-5 0 0-15,1 1-4 0,-1-1 2 0,-1 2-3 16,-3 2-2-16,-1-2 0 0,-1 2 2 0,-4-1 2 16,0 1 1-16,-4 0 2 0,-1 0 2 15,-3 1-4-15,-1-1 0 0,1 2-3 16,-3-1 4-16,1 3-2 0,-1-2 3 0,-1 1 0 15,1-1-3-15,-2 1-2 0,1 1 0 16,-3 0-1-16,-2-1-1 0,0 1 4 0,-4 1 3 16,0 3 2-16,0-1 2 0,-5 0-5 0,1 1 1 15,-3 3-4-15,-1 0-1 0,-1 0 1 16,-4 2-4-16,0 1 7 0,-2-1-4 16,-2 2 0-16,2 2 3 0,-2-2-4 0,2 1 2 15,0 3-5-15,3 0 5 0,-3 0 2 0,2 0 0 16,-2 1 2-16,2 1 1 0,0 2 0 15,0-3 2-15,0 3-3 0,3 0-1 0,-3-1-1 16,2 1 1-16,-2 0 1 0,-2-1-1 16,2 1-2-16,-2-1 1 0,3 1-2 15,-3 0 0-15,2-1 0 0,0 3 0 0,2-3-1 16,0 1 2-16,1 2 1 0,1-3-4 0,0 1 5 16,3 1-2-16,-1-1 4 0,1 1 1 15,-1-1-1-15,3 0-1 0,-2-1 1 16,1 3 0-16,1-3-7 0,-3 3 2 15,3-2 0-15,-3 1-3 0,3-1 0 0,0 1 4 16,-1 1 3-16,3-1-2 0,2 1-2 16,0 1 1-16,0-1 0 0,2-1 1 0,2 1-4 15,0 1 3-15,0-1 5 0,0 1 0 16,0 3 2-16,0-1-4 0,0 2 1 16,-2 2-6-16,2 2-10 0,-2 0-24 0,-2 2-51 15,0 2-77-15,-2 2-93 0,1 0-88 16,1-1-84-16,2 3-82 0,4 0-2 0,7-4 49 15,4 0 77-15,6-4 84 0</inkml:trace>
  <inkml:trace contextRef="#ctx0" brushRef="#br0" timeOffset="95204.52">28169 4500 56 0,'-3'0'56'0,"1"0"-2"0,0 0-2 15,0 0-3-15,0 0-10 0,0 0-12 16,-2 0-7-16,2 0-6 0,-1 0-4 0,-1 0-5 15,2 0-2-15,0 2-1 0,0-2 0 16,0 0-2-16,0 1 1 0,0-1 4 16,-1 0 6-16,1 0 7 0,0 0 6 0,0 0 6 15,0 0 11-15,0 0 7 0,0 0-3 16,0 0-5-16,-1 2-1 0,-1-2-3 0,2 2-10 16,-2-2-7-16,2 2-2 15,0-2 1-15,0 2-4 0,-1 0-2 0,1 0 0 16,2 2 1-16,-2-1 6 0,2 1 6 15,-2 4 7-15,2 0 8 0,-2 3 7 0,0 0 3 16,2 5 2-16,-2-1-3 0,2 2-3 16,-2 0-8-16,2 0-8 0,0 2-5 15,2-2-6-15,-2 3-6 0,2-3-6 0,0-2-3 16,0 0 0-16,0-1-3 0,2-3 0 16,-1 0 0-16,-1-3-2 0,0 0 1 15,-2-3-1-15,2 1-1 0,0-2-1 16,0-2 2-16,0 0 1 0,0-4 0 0,0 0 1 15,1-4-1-15,-1-1 1 0,0-3-1 16,0-1 0-16,0-1 0 0,0-1-1 0,0 1 2 16,0 3-1-16,1-1 1 0,-3 1 1 15,2 1 4-15,-2 2 5 0,2 3 8 0,-2-1 7 16,0 0 6-16,0 4 4 0,0 2-1 16,0 4 0-16,0 1-4 0,-2 3-4 0,2 3-7 15,-2 0-3-15,2 3-4 16,-3-1-5-16,3 0-3 0,0 0-4 0,0 1 0 15,3-3-1-15,-3-2-1 0,2-1 0 16,0-1 0-16,0-1 2 0,0-2-1 16,0-2 0-16,0-1 0 0,2-1 0 15,-1 0 0-15,1-4-4 0,0 0 3 0,0-1 0 16,-2-3 2-16,3 0-1 0,-3 2 0 16,0 1 4-16,0-1 3 0,0 0 9 15,-2 2 7-15,2 2 6 0,-2 0 3 16,2 4 1-16,-2 2-3 0,2 1-9 0,-2 1-7 15,3 1-5-15,1 1-2 0,-2-1-3 16,2 1-3-16,0-2-2 0,1-1 0 16,1 1 1-16,-2-3-3 0,3-1 2 0,-1 0 0 15,-2-2 1-15,2-2 0 0,1 0-2 16,-1-2 2-16,1 0-1 0,-1-2 2 16,0-1-1-16,-2 1 1 0,1-2 0 15,-1 2-1-15,0 1 1 0,-2-1 0 0,2 2-1 16,-1 2 2-16,-1 0 1 0,0 4 0 15,0-1-5-15,2 3 1 0,-2 2 1 16,3-1 0-16,-1 1 0 0,0 0 0 0,0-1 1 16,0-1 0-16,1 2 1 0,-1-3-4 15,0-1 0-15,0 0 1 0,1 0 0 16,-3 0-1-16,2-3 0 0,-2-1 2 16,2 2 1-16,-2-2-1 0,3-2 1 0,-3 1 0 15,0-3-1-15,0 2 0 0,0-2 0 16,0 2 1-16,0 2-1 0,1-2 2 15,-3 4 3-15,2 0-2 0,0 6-1 16,0 1 0-16,2 4 0 0,0 3-2 0,1 1 0 16,-1 0 2-16,2 2 1 0,-2-2-1 15,3 0-2-15,-3 1 0 0,2-3 0 16,-1-2 0-16,-1-1-3 0,0-3 1 0,0-1 0 16,0-3-1-16,-1 1-1 0,1-2 1 15,-2 0-1-15,2-4 3 0,0 0 0 0,1-4 1 16,-1-2 0-16,0-1 1 0,0-1 1 15,1-2-1-15,-1-1 2 0,0 0-3 0,0 1-1 16,1-1-1-16,-1 1-1 0,-2 2 0 16,2 3 1-16,-2-1 2 0,0 2 0 15,0 2 3-15,1 4 4 0,-1 2 1 0,0 6 1 16,-2 1 1-16,0 4 2 0,0 2-1 16,0 2-2-16,2 0-3 0,-2 2-3 0,2 2-1 15,0-2-5-15,2-2 2 0,-2 0-2 16,3-2 2-16,-1 1 1 0,0-5 0 15,0 0 0-15,1-3-1 0,-1-1-1 16,0-3-3-16,0 0-1 0,1-4 2 0,-1 0 1 16,0-4 0-16,0-2 1 0,1-4 2 15,-1-1 2-15,-2-1-1 0,2-3-1 0,-2 1 0 16,2-1 1-16,-1 2-1 0,1 1-3 16,-2 1 2-16,0 1 2 0,-2 2 1 0,2 2 3 15,-2 1-1-15,0 5 2 0,0 1-1 16,0 9-1-16,0 3 2 0,-2 2-2 15,0 4 1-15,0 2 0 0,0 2-1 0,0 0 2 16,2 1-5-16,0-1 0 0,0-2-2 16,0 2 1-16,2-4 0 0,2 0 0 15,-2-2 0-15,2-2 2 0,1-2 1 0,-1-4-6 16,0 1 1-16,0-5 1 0,0 1-1 16,3-4-2-16,-3 0-3 0,2-4 7 0,1-4-4 15,-1 0 1-15,3-4 1 0,-3-1 1 16,2-3 3-16,-1 1-4 0,-1 0 1 15,0-1 1-15,1 3 1 0,-3 1-2 0,0 0 1 16,0 3 2-16,-1 1 0 0,1 2 1 16,-2 4 1-16,0 2 1 0,0 5-1 15,-2 3-1-15,2 1-1 0,-2 0-2 0,2 3 1 16,1 1 1-16,-1-2-2 0,0 2 1 16,0-2-1-16,0 1 1 0,2-3-2 15,0 0-4-15,1-1 1 0,-1-3-4 0,0-1 4 16,2-1 0-16,-1 1-3 0,1-4 6 15,-2 0-2-15,3-2 1 0,-3-2 1 0,2-2 1 16,-2-2 3-16,3-2-1 0,-1 0-2 16,1-1 0-16,-3-3-3 0,2 3 1 15,-2-1-1-15,1 2 0 0,-3 1 3 0,2-1 2 16,-2 2 0-16,0 2 0 0,-2 2 0 16,2 4 0-16,-2 4 1 0,2 1-2 0,-2 3 0 15,3 3 1-15,-3 0 0 0,2 2-1 16,-2 2-1-16,2-2-1 0,0 2 2 15,0-1 0-15,0-1 0 0,0-2-2 0,2 0 0 16,1-1-6-16,-1-3-1 0,0-1-6 16,0-3-1-16,1-1-1 0,-1-2 1 0,2-2 3 15,-2-2 2-15,3-2 4 0,-1-2 3 16,3-4 3-16,-3 1 0 0,2-3 2 16,-1-1-1-16,-1 1 0 0,-2-1 1 0,3 1-2 15,-3 3-2-15,0-1 2 0,-2 0 1 16,0 3 2-16,1 1-1 0,-1 2 2 0,0 2 2 15,-2 4-1-15,0-1-1 0,0 5-2 16,-2 2 1-16,0 1-2 0,-1 2 0 0,1-1-1 16,0 1-2-16,0-1-2 0,2-1 0 15,-2 0 2-15,2-1 0 0,0 0-3 16,0-3 2-16,0-1-4 0,2 0-6 0,0-3-12 16,2 1-3-16,-1-2-3 0,1-2 1 15,2-2 2-15,-2-2 6 0,3-1 10 16,-1-1 5-16,0-4 3 0,3 1 2 0,-3-1 2 15,1-1 3-15,-1 0 0 0,0 1-2 16,-2 0 0-16,1 1 2 0,-3 1 0 0,0 3 4 16,0 1 2-16,0 0 4 0,0 0 0 15,-2 2 1-15,0 2 0 0,0 4-3 16,0 2-2-16,0 3-5 0,-2 5 0 16,2-1-1-16,-2 2 0 0,0 0-3 0,0 1-1 15,2-1 1-15,-2 0 1 0,2-1-1 16,0-3-3-16,0 0 1 0,2-1 1 0,-2-2 1 15,2-1-4-15,0-1 0 0,2-2-1 16,1-1 2-16,-1-1-2 0,0-2-2 0,2-3 3 16,3-1 1-16,-3-4 1 0,3 1 0 15,-1-5 3-15,1 1-1 0,-1-1 0 16,0 1 1-16,1-3 2 0,-3 3 1 0,1-2-2 16,-3 1 0-16,0 3 2 0,0 1-2 15,1 1-1-15,-1 1 2 0,-2 2 1 0,0 0 3 16,0 2 1-16,0 2 1 0,0 2 1 15,1 6 1-15,-3 1-2 0,0 7 0 16,0 1-2-16,0 2-2 0,-3 2-2 0,1 0-2 16,0 2-1-16,0-1 0 0,0-1-1 15,2 0 0-15,-2 0 0 0,2-4 0 0,0 1 0 16,0-5-1-16,2 0-3 0,-2-3-5 16,2-1-2-16,0-3-2 0,0 0 0 15,0-4-1-15,3-2 2 0,1-4 5 16,0-4 4-16,1-1 3 0,1-3-2 0,1-1 2 15,1-2 1-15,-1-1-1 0,1-1-2 16,-1 0 1-16,-1 0 1 0,1 2 0 16,-1-1 0-16,-2 5 1 0,-1 0 0 0,-1 3 2 15,0 0 3-15,-2 3 2 0,0 3 0 16,1 2 3-16,-1 5 0 0,-2 3-2 0,-2 5-1 16,-1 3-2-16,1-1 0 0,-2 4-2 15,0 0-2-15,0 0 0 0,1-2 2 16,-1 0-1-16,2 0-3 0,0-1 1 0,2-3-3 15,0-2 1-15,0-1-3 0,2 0 1 16,0-5-1-16,0 1 0 0,3-4 2 0,1-2-1 16,0-4 2-16,1-2 1 0,-1-1-1 15,2-5 1-15,1 1-1 0,-1-4 1 0,1-1 0 16,-1-1 1-16,1 0-1 0,-3-2 1 16,3-2 1-16,-3 2-1 0,0 0 0 15,-1 2 1-15,-1 0-1 0,0 3 1 0,0 3 3 16,-2 1 0-16,0 3 6 0,-2 1 0 15,3 4 4-15,-3 2 0 0,0 4-2 16,-3 7 0-16,1 5-3 0,0 3-2 0,-2 2-4 16,0 2 0-16,-3 1 1 0,3 1-3 15,0 0-1-15,0 0 0 0,-1-4 0 16,3-1 0-16,0 0-4 0,0-3 0 0,2-4-1 16,0-2-2-16,0-1-2 0,2-2 0 15,0-3 2-15,0-3 0 0,3-4 0 16,1-1 2-16,0-5 1 0,1-4 0 0,1-1-1 15,-1-2 0-15,1-4 0 0,-2 0-2 16,3-4 1-16,-3-2 1 0,1 0 2 0,-1-1 1 16,-2-1-1-16,3 0 3 0,-3 1 0 15,0 3 1-15,0 0 1 0,0 4 0 0,-1 4 2 16,-1 1 2-16,0 3 5 0,0 1 2 16,-2 5 2-16,0 1-2 0,0 4 0 15,-2 4-1-15,0 5-4 0,-3 6-5 0,1 5-3 16,-2 0 4-16,2 3 0 0,-3 0-2 15,3 2 0-15,-2-2-1 0,1 0 0 16,3-4-1-16,-2 0-5 0,2-2 1 0,2-4-1 16,0 1 1-16,0-5-3 0,0-1 0 15,2-3 2-15,0-3 0 0,2-2 0 0,1-3 0 16,1-3 5-16,3-6-3 0,-1-1-2 16,0-2-3-16,3-2-1 0,-3-4-1 15,3-2-1-15,-2-2 3 0,-1-2 2 0,0 1 1 16,1-3 3-16,-3 1 3 0,1 1-1 15,-1 2-1-15,0 4 1 0,-1 2 0 16,-1 2 0-16,-2 4 3 0,0 3 5 0,0 3 5 16,0 3 5-16,-2 4 3 0,0 4 2 15,0 5-1-15,0 4-3 0,-2 3-2 0,0 3-5 16,-2 2-4-16,2 0-3 0,-3-2 1 16,3 2-2-16,0-4-3 0,0 0-1 15,0-2 3-15,2-2-2 0,0-1-3 0,2-3-1 16,0-1-1-16,0-2 0 0,3-4-2 15,1 0 2-15,0-4 0 0,1-2 0 0,1-4-2 16,3-1-1-16,-3-3 0 0,3-3-1 16,-3 0-2-16,1-4 3 0,-1 0 4 15,-2-2 1-15,3 0-2 0,-3-2 3 0,1 0 2 16,-3 0-1-16,2 0-2 0,-2 2-1 16,1 0 3-16,-1 4-1 0,-2 2-1 0,2 2 2 15,-2 1 2-15,1 5 2 0,-1 1 1 16,0 4 2-16,-2 4 1 0,0 7-1 15,0 5-3-15,-2 5 1 0,-3 6 0 0,3 1-1 16,-2 3 1-16,0-1-3 0,0 3 3 16,-1-2-5-16,1-3 0 0,2-3 0 0,0 0-3 15,0-4 2-15,2-2-3 0,0-4 0 16,0-1 2-16,2-3-2 0,2-1 2 16,0-4 1-16,3-4 3 0,-1-4 1 0,5-4-1 15,-3-1 0-15,3-4-1 0,1-5 1 16,-1-1-1-16,0-4 0 0,-1 1 2 0,-1-5 0 15,-1 0 1-15,1-1 0 0,-1-3-4 16,0 1 0-16,-1-1-1 0,-1 1-1 16,-2 3-2-16,3 2 2 0,-3 4 2 0,0 4 2 15,-2 4 0-15,0 1 3 0,1 3 2 16,-1 3 3-16,-2 6 3 0,0 4 4 0,0 4 5 16,0 3 2-16,-2 4 3 0,2 1 0 15,-3 1-4-15,3-2-3 0,-2 2-4 16,2-2-3-16,0-1-5 0,0-1-4 0,2-3-1 15,-2-1-3-15,3-1 0 0,-1-3-2 0,0 1 1 16,0-4 2-16,2-2 0 0,0-2 2 16,1-2-2-16,-1-3 0 0,2-3-1 15,1-1 1-15,-1-3 2 0,0-1-3 0,-2-2 1 16,3 0 0-16,-3-4 0 0,2 0-3 16,-1-2-1-16,1 0 1 0,-2-3 0 15,3-1-3-15,-3 0 2 0,2 1 2 0,-2 1 0 16,1 2-1-16,-1 4 2 0,-2 2 0 15,2 1 0-15,-2 7 1 0,0 1-1 16,1 5 2-16,-3 4-4 0,0 3 2 0,0 6 1 16,0-1 1-16,0 3 0 0,-3-1-1 15,3 1 4-15,-2-1-4 0,2 0 0 16,0-3-1-16,0 0-1 0,2-1-1 0,-2-3-1 16,3 0 1-16,1-2 2 0,0-2-3 15,2-2 5-15,3-4-3 0,-1-1-5 16,1-5-7-16,1 1-9 0,1-5-3 0,0 1-8 15,-3-4 0-15,3 0 1 0,-3 0 7 0,3-2 7 16,-3 0 4-16,1 0 5 0,-3 0 3 16,2 0 1-16,-1 2 1 0,-3 2 2 15,0 4 2-15,0-1 4 0,1 5 3 0,-3-1 6 16,0 5 3-16,-2 3 3 0,0 2-1 16,0 4 1-16,-2 5-3 0,-2 3-4 15,1 1 0-15,-1 2-6 0,0 2 1 0,0-1-4 16,2 1 0-16,-3-2 0 0,3-2-4 15,2-1 2-15,0-1-2 0,0-1-1 16,2-3-1-16,0-1 0 0,1 0 1 0,-1-4 0 16,2-2-1-16,2-2 2 0,-1-2 0 15,1-4 1-15,0 1-2 0,1-3 2 16,-1-1 0-16,0-3-1 0,1 3-1 0,-3-2 3 16,0-3 1-16,0 3-2 0,1-2 0 15,-1 1-1-15,-2 1 1 0,2 0-2 0,-2 1 1 16,0 3 1-16,1 1 0 0,-1 1 2 15,-2 3 0-15,2 0 1 0,-2 2 0 16,0 4 1-16,0 2-3 0,0 1 0 0,0 5 0 16,0 0 0-16,0-1 0 0,0 2-2 15,0-1 0-15,0 0 1 0,2-1 0 0,0-1-1 16,0-3-2-16,0 1 2 0,2-4 1 16,1 0-1-16,1-2-2 0,0-4-1 15,1 0-4-15,1-3-5 0,-1-3-4 0,1 1-3 16,0-3 0-16,1-1 0 0,-3 0 6 15,3-3 1-15,-3 3 8 0,0-2 2 0,-1-1 0 16,1 1 0-16,-2 2 2 0,1-2-1 16,-3 3-3-16,2 1 4 0,-2 1 1 15,0 3 1-15,-2-1 0 0,2 2 4 0,-2 2-4 16,2 1-1-16,-2-1 0 0,2 2-1 16,1 0 0-16,-1 2 0 0,0-2 1 15,0 2 2-15,0 0 0 0,0 0-2 0,2 0 2 16,-2-2-1-16,3 2 0 0,-1-2-2 15,0 0 2-15,0-1 0 0,3-1-1 16,-3 0-1-16,2-2 0 0,1 1 1 0,-1-1-1 16,0-2 2-16,1 3-1 0,-1-3 2 15,-2 2-2-15,1 0 0 0,-1 3 1 0,0-1-1 16,0 0-2-16,-2 2 0 0,1 0 3 16,1 0 0-16,-2 2 0 0,2 0 0 0,-2 2 3 15,2-2-1-15,1 2-3 0,-1-2 1 16,0 0-1-16,0 0 1 0,1 0-2 15,1-2 0-15,-2 0-1 0,3-1-6 0,1-1-9 16,-2-2-10-16,3 0-10 0,-3-1-5 16,3-1-8-16,-3 0 3 0,0 1 7 15,1-3 7-15,-1 3 11 0,0-1 6 0,1 0 7 16,-1 1 2-16,-2-3 4 0,3 3 2 16,-3-1 0-16,2 0 2 0,-2 1 0 15,1-1 0-15,1 1-1 0,-2-1 0 0,3 0 0 16,-1-1 0-16,0-1 0 0,1 1 0 15,-1-3-5-15,0 1-10 0,3-2-14 0,-3-1-13 16,3 1-14-16,-1 0-14 0,1-3-8 16,-1 1 0-16,1 0 5 0,-1 0 10 0,-2-3 9 15,3 3 10-15,-3 0 11 0,3 2 10 0,-3-1 5 16,0 1 6-16,1 2 4 0,-3 1 4 16,0 0 0-16,0 1 1 0,1 1 3 15,-1 1-1-15,0 1 1 0,0-2 0 0,1 3 1 16,-1-1 1-16,0 0-2 0,2 1 0 15,-1-1 1-15,1 0 0 0,-2 0-1 0,3 1 0 16,-3 1-1-16,2 0 3 0,-2 0 0 16,3 0-2-16,-3 3 1 0,0-1 1 0,0 0 1 15,3 0-2-15,-3 2-1 0,2 0 0 16,-1 0-1-16,1-2 2 0,-2 2-1 0,3-2 0 16,-3 2 2-16,2-2 1 0,-2 2-1 0,1-2-2 15,-1 2 0-15,0 0 0 0,0-2 0 16,1 2 0-16,-3 0-5 0,2 0-9 15,-2 0-19-15,0 0-29 0,0 0-35 0,-2 0-49 16,0 0-31-16,0 0-8 0</inkml:trace>
  <inkml:trace contextRef="#ctx0" brushRef="#br0" timeOffset="107315.12">30359 7367 71 0,'-6'-4'97'0,"-2"-2"1"0,-1 2-3 0,-2-1-3 16,1 1-6-16,-1-2 0 0,1 0-6 0,-3 1-5 15,0-1-2-15,-1 0-6 0,-1 0-5 16,0 1-3-16,-2-1-8 0,-2 0-5 16,-2 3-8-16,0-3-6 0,-1 2-2 0,-3 0-6 15,0 0-2-15,-1 1 0 0,-1 1-2 16,-3 0 2-16,0 0 0 0,1 0-1 15,-3 2 0-15,-2 2-4 0,-2 0 3 0,0 0 2 16,-2 1 5-16,0 3 9 0,-2 2 8 16,-3-1 9-16,1 5 2 0,0-1 0 15,-3 5-3-15,-1 1-5 0,-1 2-6 0,-1 0-6 16,1 4-2-16,0 0 0 0,1-1 1 16,1 5 5-16,3 0 2 0,0 1 6 0,1 5 5 15,3-1 1-15,0 4 3 0,0 0 5 16,2 3 5-16,2 1 3 0,0 0 5 15,1 0 2-15,3 1-3 0,2 3-2 0,3 0-6 16,4 0-8-16,2 2-7 0,6 1-9 16,5 1-3-16,3 0-3 0,8-1-3 0,3 3-1 15,4-3-3-15,5 3-1 0,4-3-2 16,3-1-7-16,5 2-5 0,3-4-5 16,4-1-1-16,4 1-2 0,0-4-2 0,4 0 6 15,3-2 6-15,3-1 1 0,1-5 0 16,2 0 4-16,2-3-2 0,0-2-2 0,4-5-3 15,2-1 3-15,4-3 0 0,1-5-3 16,4-2 0-16,-1-5-2 0,3-2-1 0,2-4-3 16,2-4-4-16,3-2-1 0,-1-3 2 15,0-3-3-15,2-3-1 0,-2-2-2 16,-1-2 1-16,-4-2 2 0,-1-2-2 16,-2 0 1-16,-2-3 0 0,-5-1 0 0,-4 0 3 15,-2-1-3-15,-4-3 0 0,-4-1-2 16,-3-1 3-16,-2-1-3 0,-4 0 2 0,-4-2 0 15,-2-3 0-15,-4-1 1 0,-5 0 1 16,-2-1 4-16,-6-3-2 0,-2-2-4 16,-5-2 2-16,-4-1-2 0,-4-3 1 0,-4-1-1 15,-4-2-3-15,-5-2 2 0,-4-2-2 16,-4 0 2-16,-5 0-5 0,-7 1 2 16,-6 3 3-16,-5 2-3 0,-7 3-10 0,-6 6-31 15,-6 3-69-15,-5 4-102 0,-2 5-112 16,0 3-110-16,2 3-88 0,7 1-26 0,4 2 46 15,8-2 87-15,9 2 102 0</inkml:trace>
  <inkml:trace contextRef="#ctx0" brushRef="#br0" timeOffset="108598.06">32230 4722 44 0,'-10'2'49'0,"-1"2"-2"0,1-2-4 0,-3 2 1 16,2 2-3-16,-1-1-1 0,-1 3-1 0,0 0 4 16,-4 3 1-16,0 0 2 0,1 3 1 15,-3 1 3-15,-3 2 1 0,-1 0-1 16,0 4 1-16,-1 0 0 0,-1 2 1 15,-2 2-2-15,-1 2 1 0,1-1-2 0,-3 5-1 16,2 1-1-16,-1 0-3 0,1 3 1 16,3 1 1-16,-1 2 4 0,1 0 1 0,4 0 2 15,0 2 3-15,2-2-2 0,2 0-3 16,2 1-4-16,4-1-4 0,3-2-5 0,2-2-3 16,1 2 3-16,5-1-2 0,5-1-1 15,-1 0-1-15,4 0-1 0,5-1-4 16,2 1-6-16,4-1-4 0,4-1-6 0,2 0-3 15,3-1-1-15,4-3-1 0,2-1 0 16,2-2 3-16,2-2 1 0,0-2 0 16,2-4 0-16,2 0 1 0,3-4 0 0,-1-1 1 15,3-5-1-15,1-1 3 0,1-2 0 16,2-4 0-16,0-2 0 0,0-2-2 0,-1-4 0 16,-1 1-7-16,-2-3 0 0,-3-1-1 0,-2-2-3 15,1-1 2-15,-5-3-2 0,-2 0-1 16,0 0-2-16,-4-2 0 0,-1-2-1 0,-3 2-4 15,-1-2 2-15,-1-2 1 0,-3 0 1 16,-2 0 1-16,-2-2 4 0,-2 1 11 0,-2-1 13 16,-2-2 13-16,-3 1 13 0,-1-3 7 0,-5 0 2 15,0-1-4-15,-4-1-10 0,-2-1-11 16,-2-2-11-16,-3-2-3 0,-1-1-4 0,-3-1-4 16,-3 0-4-16,-1-2-1 0,-4 2-3 15,-2-2-5-15,-5 2 3 0,-1 0-3 0,-3 0 1 16,-4 2 2-16,-4 1 0 0,-2 3 0 0,-2 3-30 15,-5 3-54-15,0 1-76 0,-1 6-86 16,-1 2-82-16,0 3-98 0,1 3-28 0,1 3 27 16,3 5 60-16,-1-1 75 0</inkml:trace>
  <inkml:trace contextRef="#ctx0" brushRef="#br0" timeOffset="121524.76">15422 3452 145 0,'-4'-6'159'0,"-3"2"-10"0,3 2-7 0,-4 1-4 15,-1 2-7-15,-1 5-10 0,-3 6-6 0,-6 5 3 16,-2 7 3-16,-2 9 3 0,-5 5 12 15,-4 8 15-15,0 1 11 0,-3 5-3 16,-1 3-11-16,0 0-8 0,0 0-19 0,2 3-22 16,0-3-30-16,2-2-22 0,5-1-16 15,-1-3-13-15,7-3-6 0,2-4-7 0,2-6-5 16,6-6-2-16,3-3-3 0,6-6 0 16,4-6 1-16,6-3 2 0,5-10 3 15,8-6-1-15,5-9 0 0,5-10 0 0,7-10-1 16,5-7 2-16,5-5-2 0,3-9 0 15,2-1 1-15,2-6-1 0,0-2 0 16,2 0-2-16,-2-1 2 0,-4 1 0 0,-2 4-2 16,-5 3 3-16,-3 5 3 0,-5 7-1 15,-7 4 11-15,-6 8 36 0,-1 3 29 16,-8 8 13-16,-5 4 8 0,-7 6 5 0,-6 5-9 16,-7 6-35-16,-8 9-23 0,-4 7-15 15,-7 5-3-15,-6 7-1 0,-2 3-2 16,-4 3 4-16,-1 2-1 0,1 0 1 0,0-1-3 15,4-1-2-15,2-2-1 0,2-3-2 16,6-2-5-16,5-6-6 0,6-2 1 0,4-4-2 16,5-2-1-16,6-5-1 0,6-4-2 15,9-6 3-15,4-8-1 0,8-3 1 0,5-8 0 16,6-4-1-16,6-5 2 0,3-5 0 16,-1 1 1-16,3 0-1 0,-5 1-3 0,-2 5 0 15,-2 1 2-15,-6 4-2 0,-5 4-3 16,-5 6 2-16,-5 5 4 0,-5 6 0 15,-5 8 1-15,-7 7 2 0,-7 8 3 0,-5 4-1 16,-5 4-2-16,-7 3 1 0,-3 4 0 16,-5 0 1-16,0 1 2 0,-2 1 1 0,3-2-1 15,1-2 1-15,5-3-3 0,1-3-5 16,7-5 0-16,7-4-2 0,4-4 3 16,8-3-3-16,6-4 3 0,7-8 2 0,6-4 1 15,7-8-4-15,5-5-1 0,3-4-2 16,3-4 0-16,3-1 3 0,-2-3-5 15,2 1 4-15,-3-1-1 0,-3 4 3 0,-3 2 1 16,-5 4-2-16,-7 4 2 0,-4 7 4 16,-6 7-1-16,-7 6 0 0,-8 9-1 15,-7 7 2-15,-6 5-5 0,-6 7-2 16,-5 3 1-16,-3 4 1 0,-5 2 1 0,0 0 2 16,0-2 3-16,2-2 4 0,4-4 0 15,7-3 1-15,4-7-2 0,6-3-2 0,7-6-2 16,6-1-5-16,8-7 1 0,5-5-1 15,6-5-3-15,6-7 2 0,3-3 1 16,6-6-1-16,2-2-4 0,2-4-1 0,4-4 5 16,0 1-3-16,3-1 2 0,-1-1 3 15,1 1 1-15,-5 2 3 0,-2 5-5 0,-4 1-3 16,-4 3-2-16,-5 3-5 0,-6 4 7 16,-2 3 1-16,-6 2 1 0,-5 5 6 15,-6 4 0-15,-4 3 3 0,-5 6-5 0,-3 1-2 16,-3 4-1-16,-4 0-1 0,0 2 0 15,0 0-1-15,2-2 0 0,2-1 0 0,2-5 0 16,3 1-2-16,1-5-3 0,3 1 3 16,1-4 0-16,3-1 0 0,2-3 1 0,2-3 0 15,3-1 3-15,-1-4-1 0,4-1 0 16,-1-3 0-16,1 3 0 0,-4-1 2 0,1 1-1 16,-3 3 0-16,-2 0-1 0,-4 4 0 15,-3 4 0-15,-5 4 1 0,-3 3-1 16,-4 5 3-16,-3 5-2 0,-3 2 0 0,-2 2 0 15,-3-1-3-15,-2 1 2 0,3-2-4 16,1 0 3-16,1-4 1 0,3-1-1 0,5-3 1 16,2-4-3-16,5-3 0 0,3-2 2 15,3-4-5-15,2-6 1 0,4-1-4 16,2-5-4-16,2-3 1 0,2-2-4 16,1-2 3-16,-1-2 2 0,-2 2-1 0,-2 2 6 15,-4 0 1-15,-2 1 2 0,-5 3 1 16,-5 5 1-16,-8 3 1 0,-5 5-3 15,-5 2 3-15,-4 3 0 0,-2 5 1 0,-4 1-3 16,-1 1 2-16,3 1-2 0,0-2 0 16,4 1-1-16,4-3-4 0,7-1 7 0,4-2-1 15,4-4 2-15,8-4-1 0,7-4-1 16,6-7-3-16,7-6-5 0,6-4-9 16,6-6-9-16,5-1-5 0,3-7-7 0,1 1 0 15,2-2 2-15,-4 0 8 0,-3 4 9 16,-6 1 9-16,-8 7 7 0,-7 3 7 0,-8 6 2 15,-10 5 5-15,-10 8 4 0,-7 6 7 16,-9 6 3-16,-9 5 3 0,-4 4 6 0,-4 3 2 16,0-1-3-16,-2 0-1 0,4 0-5 15,5-4 2-15,3 0-6 0,7-3-8 16,4-1-3-16,5-3-5 0,3-1-3 0,7-3-5 16,6-2-1-16,3-4 3 0,6-4-2 15,6-3 0-15,2-5-1 0,6-1 2 16,5-2-5-16,0 0-1 0,2-2 0 15,0 4-2-15,-2 1-2 0,-2 3 0 0,-3 3 6 16,-4 4 3-16,-1 6-2 0,-3 2 4 16,-4 6 0-16,0 1 0 0,-5 2-5 0,1 1 1 15,0-1 1-15,-1 0 1 0,3-3 0 16,4 0-2-16,2-3 3 0,2-1 3 0,5-4 0 16,3-2-2-16,3-2-1 0,4-4 3 15,5-3-1-15,1-5-3 0,3-1 1 16,-1-2 1-16,1 0 5 0,-1-2-4 0,-4 3 4 15,-4 1-2-15,-4 4 1 0,-6 3-2 16,-5 2-4-16,-6 6 2 0,-7 4-2 0,-3 4 0 16,-7 5-1-16,-5 2 3 0,-1 3 0 15,-3-1 0-15,1 2 2 0,4-4-2 16,1 0 5-16,5-3-1 0,5-3-2 0,3-1-1 16,7-2 0-16,6-3 3 0,5-3-5 15,6-2 2-15,4-1 0 0,4-5-1 16,5-1 3-16,3-3-3 0,1 1 4 0,4-3-6 15,-2 3 5-15,0-1 2 0,-2 5-5 16,-3-1-2-16,-6 4-4 0,-1 4 6 0,-5 2-4 16,-5 2-1-16,-3 4 0 0,-5 1 5 15,-2 3 1-15,-2-1-1 0,-2 1-3 0,0-1 0 16,0-1 0-16,2-3-2 0,2 1 3 16,2-1-1-16,2-1 1 0,3 0-3 15,1-2 1-15,5-1-6 0,2-3-8 0,2 0-3 16,2-1-3-16,5-1-3 0,-1-2-2 15,3-2 2-15,1 2 0 0,3-1-8 16,-2 1-2-16,2 2-3 0,-3 0-1 16,-1 0 0-16,-1 4-1 0,-1 0 9 0,-3 0 4 15,0 2 1-15,-4 1 10 0,0 1 3 16,-2 0 6-16,-2-1 3 0,2 1 1 0,-2 0 7 16,0-2-5-16,-3 1 2 0,3-1 0 15,-2 0 0-15,-3 0 0 0,1 0-1 16,-3-2 4-16,-1 1 9 0,-1 3 17 0,-2 0 15 15,-2 1 12-15,-2 3 10 0,-2 3-1 16,-2 4-4-16,-2 1-18 0,-3 3-15 0,1 1-12 16,-3 3-16-16,1 0-44 0,-1 0-89 15,0-1-114-15,1-1-126 0,1 0-123 0,1-4-55 16,0-2 4-16,3-5 69 0,1-3 104 16</inkml:trace>
  <inkml:trace contextRef="#ctx0" brushRef="#br0" timeOffset="122733.96">14747 2530 119 0,'-2'-2'133'0,"2"0"-8"0,0 0-7 16,0 2-4-16,0-2-8 0,0 2-2 16,0-2 1-16,0 2 1 0,0 0 5 0,-2 0 5 15,2 0 6-15,0 0 11 0,0 0 15 16,2 2 25-16,-2 2 29 0,2 2 24 16,0 3 8-16,-2 5-9 0,2 1-19 15,-2 6-39-15,2 2-49 0,-2 1-41 0,0 5-33 16,0 1-15-16,0 1-12 0,0 1-8 15,0 3-4-15,0-3-13 0,0 0-35 16,0 1-75-16,0-5-101 0,0-1-102 0,2-2-98 16,0-4-93-16,1-2-20 0,-1-6 46 15,2-5 82-15,0-4 95 0</inkml:trace>
  <inkml:trace contextRef="#ctx0" brushRef="#br0" timeOffset="122964.3">15085 2402 77 0,'3'-7'245'0,"-1"1"44"0,0 4-1 0,-2 4-5 16,0 5 7-16,0 7-3 0,0 3-11 16,-2 4-29-16,0 4-38 0,2 1-52 0,-3 5-52 15,3 1-42-15,-2 1-48 0,2 1-74 16,-2 2-103-16,2 0-105 0,0-1-115 0,0-1-81 15,0-2-25-15,-2-1 36 0,0-3 84 16</inkml:trace>
  <inkml:trace contextRef="#ctx0" brushRef="#br0" timeOffset="123160.24">14791 2823 42 0,'-6'-7'211'16,"0"1"22"-16,1 2-33 0,3 0-21 0,2 0-15 16,2 1-21-16,3-1-17 0,1 0-11 15,2 0-14-15,3 2-24 0,4-2-23 16,0 1-18-16,4-1-13 0,0 0-21 0,0 0-46 16,0 0-70-16,2 1-95 0,-2-1-72 15,-2 0-37-15,0 0-10 0,-2 0 29 0</inkml:trace>
  <inkml:trace contextRef="#ctx0" brushRef="#br0" timeOffset="124810.35">17359 6180 45 0,'-2'-6'82'15,"2"0"1"-15,-2 1-3 0,-1 1-1 16,-1-2-1-16,2 2-2 0,-2 2-4 16,-2 1-2-16,-1 1-2 0,-1 1 1 0,-3 3 0 15,1 2 4-15,-3 3 10 0,-2 5 15 16,-2 3 19-16,0 4 29 0,0 4 33 0,-2 3 34 15,2 3 27-15,0 1 14 0,5 2-4 16,-1-1-19-16,4-3-31 0,5 1-41 16,2-1-46-16,2-3-38 0,4 0-25 15,5-5-20-15,1 1-12 0,3-4-10 16,2-2-4-16,2-1-10 0,0-5-47 0,2-1-102 16,2-5-131-16,0-1-141 0,0-4-99 15,3-4-46-15,-3-3 16 0,-2-5 85 16,2-1 122-16</inkml:trace>
  <inkml:trace contextRef="#ctx0" brushRef="#br0" timeOffset="126160.34">17871 6532 19 0,'0'2'75'0,"0"0"-1"16,-2-2 0-16,2 2-4 0,0 0-4 15,0-2-2-15,-2 2-2 0,2-2-4 0,0 2-4 16,0-2-1-16,0 0-4 0,0 2 2 16,-2-2-3-16,2 0-2 0,0 0-2 15,0 0-6-15,0 0-4 0,0 0-9 0,0 0-5 16,2 0-3-16,-2 0-3 0,2 0-1 15,0 1-2-15,2-1 0 0,-2 2-2 16,3-2-2-16,-1 2-2 0,2 0-3 16,-2 2 1-16,1-2-2 0,-1 2 1 0,0 0-2 15,2 1 1-15,-1 1 2 0,-1 0 0 16,0-1-2-16,0 1 1 0,1 0 2 16,-1 0 0-16,0-1 3 0,0-1 10 15,1 2 16-15,-1-2 17 0,-2-1 21 0,2 1 22 16,-2 0 20-16,0 0 12 0,-2-2 7 15,3 2 0-15,-3-1-11 0,-3 3-16 16,1 0-19-16,0 0-19 0,-2 1-22 0,0 1-17 16,-3 1-14-16,1-1-37 0,0 1-60 15,-3 1-73-15,3-1-79 0,-3 1-103 16,1 0-60-16,-1-3-5 0,1-1 38 16,-3 0 61-16</inkml:trace>
  <inkml:trace contextRef="#ctx0" brushRef="#br0" timeOffset="128687.65">17446 5789 99 0,'-3'0'111'16,"-1"0"-12"-16,0 0-12 0,0 0-13 16,0 0-7-16,-1 0-6 0,-1 0-1 15,0 0-6-15,-1 2-3 0,-1 0-4 0,-1 0-3 16,1 0 1-16,-3 0-2 0,1 2 3 16,-1-1 4-16,-2 1 3 0,-1 0 3 15,-1 2 1-15,-2 1 1 0,0 1-2 16,-2 2 3-16,0 1 0 0,-4 2 0 0,-1 4 2 15,1 4 4-15,-5 2 8 0,1 6 7 16,-3 1 6-16,1 7 5 0,-3 1 2 16,-2 5 5-16,2 3 0 0,-2 6 6 15,5-1 3-15,-1 2 9 0,5 1 2 0,4-1 0 16,2-2-5-16,6 1-12 0,2-1-14 16,7-1-17-16,4-1-12 0,6-1-16 15,5 2-13-15,4-3-8 0,6 3-5 16,6-1-5-16,5-1-5 0,4-2 2 0,4-4-1 15,5-2 0-15,4-6 1 0,1-2 4 16,3-5 0-16,4-6 0 0,1-4 0 16,1-4 2-16,2-5 0 0,-2-4-1 0,3-4-2 15,-3-4 1-15,-2-4-3 0,0-3 2 16,1-4 1-16,-1-6-3 0,-2-4-2 16,-2-6 0-16,0-1 2 0,-1-6-8 15,-1-4-3-15,-2-2 1 0,-5-3 2 0,-1-5-3 16,-7-3 0-16,-2 0 7 0,-7-4-4 15,-6 0 2-15,-6-1 2 0,-4 1 5 16,-9 0 2-16,-6 0 0 0,-7 2 9 16,-6 2-1-16,-6 0-2 0,-5 1-5 0,-6 3-4 15,-6 1-2-15,-2 5-7 0,-5 1 0 16,-1 4-5-16,-5 4-5 0,0 3-20 16,-2 5-53-16,-2 5-115 0,2 6-136 0,2 5-143 15,4 7-90-15,2 3-32 0,3 4 24 16,2 3 102-16</inkml:trace>
  <inkml:trace contextRef="#ctx0" brushRef="#br0" timeOffset="131279.6">14180 2372 16 0,'0'9'65'0,"0"3"9"16,0 1 6-16,0 2-5 0,0 0-7 15,0 5-6-15,0 1-6 0,0 1-4 0,0 5-1 16,0 4 4-16,-3 3-1 0,3 4 3 16,-2 6 3-16,2 3 0 0,-2 7-3 15,0 5-5-15,0 4-2 0,-2 3-2 16,2 7-5-16,-3 5-2 0,1 7 1 0,0 5-6 15,0 7-3-15,-1 2-5 0,1 6-2 0,0 2 1 16,0 1 2-16,-3 5 9 0,3-1 6 16,0 4 9-16,0 0 6 0,-1 3 5 15,1 1 0-15,0 2-5 0,0 1-4 16,0-1-9-16,-1 2-9 0,1-2-7 0,2-2-8 16,-2 2-4-16,2-2-4 0,2-2-4 15,0 2-3-15,2-2-2 0,0 0-2 16,0 0 1-16,2-1-3 0,0-3-1 15,3-2 2-15,-3-1 1 0,2-5-1 0,-1-3-2 16,-1-5 0-16,-2-5-3 0,-2-4-15 16,2-7-26-16,-2-7-34 0,0-11-47 0,0-8-51 15,2-11-46-15,2-8-40 0,1-13-37 16,-1-10 0-16,2-14 32 0,-2-12 41 16</inkml:trace>
  <inkml:trace contextRef="#ctx0" brushRef="#br0" timeOffset="133266.66">14376 2166 47 0,'11'0'72'15,"2"2"-1"-15,2-2 5 0,-1 0 1 16,5 0 2-16,3-2 0 0,3 2 0 0,0-2-2 15,7 0-4-15,2 0 2 0,2-2-2 16,4 3 1-16,5-3-3 0,3 0 1 0,7 0 2 16,2 0 5-16,9-1 5 0,4 1 4 15,4-2 2-15,6 0-3 0,3 1-9 16,4-1-14-16,2 0-14 0,0 2-14 0,2-1-8 16,0 1-9-16,2 2-1 0,-2-2 5 15,2 2 3-15,2 2 10 0,0 0 6 0,3 0 10 16,1 2 3-16,3 0 0 0,-1 0-2 15,3 2-6-15,0 0-7 0,0-1-6 16,-1 1-8-16,3 0-6 0,0 0-1 0,0 0-1 16,2-2 0-16,0 1-3 0,2-1 1 15,0 0-2-15,0 0 0 0,0 0-3 0,-4 0-3 16,0 2-1-16,-5 0 0 0,1-1-3 16,-3 3 4-16,-1 0-1 0,-3-1 1 15,0 1 1-15,-2 2-1 0,-2 1-1 0,-2 1-7 16,0-1 3-16,0 3-1 0,-2 1-2 15,-2 0 0-15,-3 1 2 0,-2-1 2 0,-3 0-3 16,-1 1 1-16,-4-1-3 0,0-1 1 16,-4-1 0-16,-3 0 1 0,-1 1 2 15,-3-1 1-15,-2 1 4 0,-2-3 0 0,1 1-1 16,-5 1-1-16,-1-1 0 0,-3 1-5 16,0-1 0-16,-3 1 1 0,-1-1-3 0,-3 1 0 15,3-1-1-15,-3 1 0 0,0-1 0 16,-1 1-1-16,-1 0 4 0,0 1 1 15,-4-1 1-15,0 3-2 0,0-3 3 0,-2 2-3 16,-2 1-2-16,-1 1 1 0,-1 0-1 16,0 0 0-16,-3 1-1 0,1 1 3 0,-3 0-2 15,0 2 1-15,-1 0 2 0,-1 0 2 16,-2 2-1-16,0 2 2 0,-2 2 1 16,-2-1-4-16,0 3-1 0,-2 2 1 0,-2-1-2 15,-3 3-1-15,1 1 3 0,-3 1 3 16,1-1 3-16,-3 4 10 0,-2 0 11 15,1 0 12-15,-3 4 6 0,0-1 3 0,-2 1-1 16,0 2-4-16,0 1-8 0,0 1-11 16,-2 2-4-16,2 0-4 0,-2 1 1 15,2 1-6-15,-3 1 0 0,3 1-2 0,-2 1-3 16,2 3-1-16,0 3-3 0,0 0 0 16,0 2-2-16,0 2 0 0,0 0 0 0,2 2 2 15,-2-2 3-15,0 0 1 0,0 0 6 16,0 2 1-16,0 1 6 0,-2 1 5 0,0 2-4 15,0-1-8-15,0 5-2 0,-2-1-3 16,0 5-4-16,-1 3-4 0,1 0-2 16,0 2 3-16,0 0-2 0,2 0 0 15,-3-2 0-15,3-2-4 0,0 0 4 0,0-3 0 16,0-1 1-16,0 1 2 0,0-3-2 16,-3-1 4-16,1-1-2 0,-2-3-3 15,-1 0 0-15,-1 0 0 0,-3-3-2 16,-1 1 2-16,-1-2 1 0,0-2 5 0,1 0 1 15,-3-3-2-15,2-3 4 0,-2-2-1 16,3-1-2-16,-1-4-2 0,0-3-3 16,0-1 1-16,1-2 0 0,-1-3 2 15,0-5 4-15,1-2-1 0,-1-1 1 0,0-4 1 16,1 0 2-16,-1-5 0 0,-2 1-5 16,-2-1 3-16,0-3 1 0,0 0 0 15,-2 0-4-15,0-2-3 0,0-1-3 0,-2-3 1 16,0 0-3-16,-3 1-2 0,3-3-1 15,-2 1 5-15,-2-3 0 0,-1 1-2 16,1 0 5-16,-3-1 0 0,-1-1 3 16,-1 2-4-16,0-3 0 0,-3 3-2 0,-1-2-3 15,0-1 3-15,-4 1-1 0,2 0-1 16,-2-2 3-16,-3 1 0 0,1-1 0 16,0 2 2-16,-2-2-2 0,-3 0-1 15,1-1 0-15,-3 1-1 0,-2 0-2 0,-1 0-2 16,-3 0 1-16,-4-3 3 0,-1 3 0 15,-3-2 1-15,0 2 1 0,-1-2 2 0,-3 0-1 16,-1 0-2-16,0 2 1 0,-1-3-1 16,-3 3-1-16,-2 0 4 0,0 0 4 15,-2 2 2-15,-2-3-2 0,-3 3 2 16,-1 2 3-16,-5-1-4 0,-4 1 3 0,-2 1-2 16,-4 1 3-16,-4 1-1 0,-1 1-1 15,-2-1-1-15,1 1-2 0,-1-1 3 16,3-1-1-16,1 1-2 0,1-1 2 15,2-3 0-15,2 1-2 0,2 0 0 0,0-5-1 16,0 1 0-16,0-4 1 0,4-2 0 16,0 0 1-16,0-1-6 0,3-3 0 15,1 2 2-15,1-2 3 0,1 2 0 16,-1-1 0-16,1 1 8 0,3 0-1 0,-1 2-2 16,1 0-4-16,2 0-2 0,0 2-1 15,0 0-5-15,-1 0 0 0,3 0 1 16,0-1-1-16,0 1 0 0,2-2 0 0,2 2 0 15,0-2 2-15,1 2 0 0,-1 0 1 16,2 0 0-16,-2 0 1 0,2 2-2 16,1 1-1-16,-1 1 1 0,-2 0 1 15,0 2 0-15,0 1-4 0,-2 1 2 0,0 0-1 16,0-1 4-16,3 1-6 0,-1-1 2 16,2 1 3-16,2 0 0 0,5-1 0 15,2-1-1-15,6 0 0 0,2-1 0 0,5-1 3 16,1 0-1-16,7 0-4 0,2-2-2 15,4 0 2-15,3-2-3 0,1 2-8 16,5-2-9-16,0 2-18 0,1-2-45 16,3 1-111-16,2 3-136 0,5 0-137 0,1 0-101 15,3 0-37-15,3 1 13 0,1-1 96 16,0-2 130-16</inkml:trace>
  <inkml:trace contextRef="#ctx0" brushRef="#br0" timeOffset="141741.12">17973 2951 56 0,'0'0'55'0,"0"0"-6"16,0 0-6-16,0-4-4 0,2 0-6 16,0-1 0-16,0-3-1 0,0-2-1 15,0-1-2-15,2 0 0 0,-1-1 4 0,-1-1 1 16,-2-1 5-16,0 1 6 0,0 2 5 15,-2-3 10-15,-3 3 6 0,1 1 4 0,-2 1 5 16,-3-1 3-16,1 5 0 0,-5-1-1 16,0 4 0-16,-4 4 7 0,1 4 4 15,-4 5 7-15,-1 6 14 0,0 6 24 16,0 8 30-16,2 3 31 0,0 6 21 0,2 4 11 16,2-1-5-16,2 3-24 0,7 0-36 15,2-2-44-15,6-4-38 0,2 0-27 0,7-6-21 16,4-2-12-16,2-1-6 0,4-4-12 15,2-5-22-15,2-3-77 0,1-1-99 16,1-5-102-16,1-4-91 0,-1-1-86 0,3-6-53 16,0-4 30-16,-3-4 78 0,-1-3 90 15</inkml:trace>
  <inkml:trace contextRef="#ctx0" brushRef="#br0" timeOffset="141929.29">18244 2985 201 0,'0'-9'247'0,"-3"3"2"16,3 4 11-16,0 2 21 0,0 6 12 16,-2 5-2-16,2 4-18 0,-2 4-37 15,2 4-49-15,0 2-59 0,0 2-63 0,0-1-80 16,2 1-103-16,3 0-99 0,-1-1-107 16,2 1-100-16,3 0-45 0,-1-4 19 0,1-2 65 15,-1-2 83-15</inkml:trace>
  <inkml:trace contextRef="#ctx0" brushRef="#br0" timeOffset="142239.94">18595 3002 97 0,'-4'-17'177'16,"-1"2"4"-16,-1 3 3 0,0 3 1 0,-3 3-10 15,-1 4-18-15,-1 4-18 0,1 4-23 16,-1 5-19-16,2 3-16 0,1 3-10 16,2 2-9-16,1 2-9 0,3 0-9 15,2 0-10-15,2 0-11 0,3-2-6 0,1 0-5 16,0 0-5-16,3-4-2 0,-1 0-2 16,1-1 2-16,-3-1 2 0,0-2 7 0,1 1 14 15,-5-1 12-15,0 3 6 0,-4-3 8 16,0 2 1-16,-5 1-5 0,-1-1-13 15,-3 0-9-15,-1 1-13 0,-3-1-42 0,-2-1-63 16,0-1-73-16,0 0-92 0,-2 1-96 16,0-3-47-16,0-1 6 0,0-2 45 0</inkml:trace>
  <inkml:trace contextRef="#ctx0" brushRef="#br0" timeOffset="162399.62">2697 3783 8 0,'0'-5'97'15,"0"-1"-1"-15,0-2-5 0,0 3-5 0,0-1 3 16,-2 0-2-16,2 0-2 0,-3 1 0 0,3 1 0 16,-2-2 4-16,0 2 12 0,2 1 15 15,-2 1 21-15,0 0 16 0,0 0 17 0,0 2 5 16,-3 2-12-16,-1 0-18 0,0 1-26 0,-1 5-21 16,-1 4-21-16,-3 5-10 0,1 2-6 0,-1 4 0 15,-1 1 2-15,1 3 6 0,-2 0 3 16,3-1-4-16,1-1-4 0,1-2-7 0,3 0-14 15,3-4-13-15,2-2-13 0,2-2-5 0,3 1-6 16,3-5-1-16,1-3 1 0,3-3 0 0,5-1 1 16,0-6-3-16,4-2 1 0,1-5-3 15,3-3 0-15,0-3-1 0,1-4 1 0,-1 0-1 16,-2-2-1-16,1-2 2 0,-5 2 0 16,-2 0 0-16,-2 2 2 0,-3 0 0 0,-1 4 14 15,-5 2 9-15,-4 1 8 0,-2 5 1 16,-2 1 3-16,-6 4 4 0,-3 4-8 0,-2 6-9 15,-4 3-7-15,-4 4 2 0,0 2 4 0,-2 4-2 16,0 0-3-16,-1-2-1 0,5 0 1 16,2-2-5-16,5-1-9 0,3-3-5 0,3-1-1 15,4-3 3-15,2-1-3 0,4-3 0 0,4-3 2 16,5-4 1-16,2-1 3 0,2-5-5 16,4-3 1-16,4-5 3 0,1-3-3 0,1 0-2 15,1-2-5-15,-1-2 1 0,1 2 3 16,-5 0-3-16,-2 2 2 0,-2 2 2 0,-6 2 0 15,-2 4 2-15,-5 3-6 0,-4 2 2 16,-4 6 1-16,-4 2 0 0,-5 6 0 0,-4 1 0 16,-2 5 2-16,-2 1 2 0,-2 2-2 15,0-2 6-15,0 0-3 0,4-1-4 16,4-3 1-16,3 1-2 0,1-5-2 0,7 1-4 16,2-4 4-16,6 0 3 0,3-4-2 0,1-4-1 15,5-2 3-15,4-2-1 0,2-3 0 16,3-2-1-16,1-3 2 0,0-1 2 0,3 2-2 15,-3 0-2-15,-1 1 0 0,-5 3-2 16,-2 3 0-16,-5 3-4 0,-1 3 6 16,-7 4 3-16,-2 3-1 0,-4 7 3 0,-4 1 1 15,-5 2 0-15,-1 3 0 0,-3-1-1 0,0 0 5 16,0 0 1-16,2-2-2 0,3-1 1 16,3-5-2-16,3 1-4 0,2-5 0 0,4 1-1 15,5-4 3-15,3-4 2 0,5-2 0 16,2-3-1-16,2-3-6 0,4-3 0 0,3-3 0 15,1 1-1-15,-1-2-1 0,-1 2 3 16,0 0 5-16,-3 1-2 0,-3 3-4 0,-3 1 1 16,-3 3 3-16,-4-1-3 0,-3 4 0 15,-2 0 0-15,-4 4 0 0,-2 0 0 0,-2 2-3 16,-2 2-1-16,-1 0 1 0,1 0 3 16,2 0-1-16,-1-1-1 0,1 1 3 15,2-2 0-15,0 0-2 0,2-2-1 0,2 2 1 16,2-2 0-16,0 0-1 0,1-2-2 0,1 2-1 15,-2-2 3-15,3 2-1 0,-3 0 2 16,-2 2-1-16,0 0 2 0,-2 0 3 0,-2 4-3 16,-2-1-3-16,-5 5 3 0,-3-1-2 15,-1 3 3-15,-4 1-3 0,0 0 2 16,-2 1 2-16,2-1-4 0,-2-1 2 0,2-1-5 16,2-2 5-16,0 1 1 0,5-4-1 0,-1-1 0 15,3 1 2-15,-1-4 0 0,3 0 0 16,0 0-3-16,-1-2-2 0,3-2 2 15,-2 0-2-15,-1 0-1 0,1-2-2 0,-2 1-1 16,-1-1 2-16,-2 0-3 0,-1 0-1 16,-1 0 1-16,-2 2 3 0,-2-1 2 0,0-1 1 15,0 0 1-15,1 0 2 0,-1-2 1 0,2 1-2 16,0-1 1-16,0-4-2 0,5 1 2 16,-1-4-2-16,0-1-2 0,5-3 0 15,0 0-2-15,1 0-1 0,3-2-3 0,0 0 2 16,0 2-3-16,2 1 1 0,0 1-3 0,0 4 3 15,0 1 3-15,-2 3-3 0,0 3 1 16,-2 4 2-16,-3 2 2 0,-1 1 1 0,-1 5-5 16,1 2 2-16,-3-1 4 0,3 3-3 15,-3-3 4-15,3-1-1 0,1-1 3 0,3 1-1 16,0-2 0-16,2-3 1 0,2 1-2 0,2-2-3 16,2-2-3-16,0 0 1 0,1-4-1 15,3 1-4-15,1-5 3 0,-1 0 2 0,1 1-1 16,-1-3-2-16,-2 3 3 0,1-1 4 15,-3 0-1-15,0 5 2 0,-4-1 3 16,0 0 3-16,-4 2-2 0,0 0 0 0,-1 2-3 16,-1 2-1-16,-2 0 1 0,1 0-2 0,1 0 3 15,2 0-3-15,0 0 2 0,-1-2-2 0,1 1 2 16,2-1-3-16,0 0-4 0,2 0 0 16,-2 0-1-16,2 0 1 0,0 0-2 15,0 0-1-15,0 2 1 0,0-2 2 0,0 2 4 16,-2 0 2-16,-1 2 1 0,-1 4 2 0,0-1 1 15,-2 3 2-15,-3 1 0 0,1 2-5 0,-1 1 0 16,-1-1 0-16,-1 2-1 0,0 1 0 16,1-1-4-16,-3 0-23 0,3 0-65 0,-1 1-91 15,0-3-98-15,3 0-107 0,0 1-102 0,-3-3-28 16,2 2 36-16,-1-1 75 0,1 1 89 0</inkml:trace>
  <inkml:trace contextRef="#ctx0" brushRef="#br0" timeOffset="163623.78">2701 2724 122 0,'0'-2'121'0,"0"2"0"0,0 2-3 0,0 0-6 16,2 2 1-16,-2 2 1 0,2 3 4 0,0 4 0 15,2 5-3-15,-1 3-6 0,1 1-16 0,0 3-14 16,2 2-19-16,-1 1-19 0,1 1-12 15,0 1-9-15,1 1-6 0,-1-2-17 0,0 1-37 16,1-1-46-16,-1-1-58 0,0-1-65 16,1-1-65-16,-3-3-21 0,0 0 16 15,0-4 34-15</inkml:trace>
  <inkml:trace contextRef="#ctx0" brushRef="#br0" timeOffset="163829.82">2959 2789 149 0,'0'-8'207'0,"-2"3"-23"0,2 1-36 16,2 4-30-16,-2 4-27 0,2 3-26 0,2 5-15 16,1 3-10-16,-1 2-9 0,0 4-24 15,3 4-37-15,-1 0-43 0,2 1-53 0,-1 1-63 16,-1 0-33-16,0-1-6 0,-1-1 18 15</inkml:trace>
  <inkml:trace contextRef="#ctx0" brushRef="#br0" timeOffset="164016.06">2786 3101 41 0,'0'-5'103'0,"0"-1"-12"0,4 0-4 0,2-1 1 16,3 1-1-16,3-2-11 0,1 1-14 16,4-1-11-16,0 0-11 0,0 1-14 0,2 1-10 15,0-2-7-15,0 3-2 0,0-1-7 0,0 0-24 16,0 1-38-16,-2 1-56 0,0-2-41 16,-4 2-21-16,-1 0-8 0</inkml:trace>
  <inkml:trace contextRef="#ctx0" brushRef="#br0" timeOffset="165314.01">2402 5117 48 0,'-6'0'111'0,"0"0"-8"0,-3 2-8 16,1 2-10-16,-3 3-6 0,1 3-5 15,-1 3-4-15,-2 4 1 0,3 4 5 0,-3 4 13 16,0 3 18-16,3 1 19 0,1 2 18 0,1-1 11 16,4 0 2-16,-1-3-11 0,5 0-20 0,2-2-21 15,3-3-27-15,1-1-24 0,3-2-17 16,1-3-8-16,3-3-7 0,2-2-5 0,2-3-6 16,0-2-36-16,-1-2-66 0,3-4-79 15,1-2-88-15,-4-4-90 0,1-4-46 0,0-1 12 16,0-2 49-16</inkml:trace>
  <inkml:trace contextRef="#ctx0" brushRef="#br0" timeOffset="166218.76">3029 5374 80 0,'0'0'101'0,"-2"-2"-4"15,2 2-8-15,-2 0-5 0,2 0-9 16,0 0-13-16,0 0-16 0,0 0-15 16,0 0-9-16,2 0-6 0,-2 0-7 0,2 0-1 15,0 0-1-15,0 0-1 0,0 0 0 16,0 0-1-16,3 0 1 0,-3 0 0 15,2 0-2-15,-2 2 0 0,2-2 1 0,-2 2-3 16,3 0 2-16,-3 2-3 0,2-2 0 16,0 1 2-16,1 3 0 0,-1-2-1 15,0 2 4-15,0-1 1 0,0 3 4 0,1-2 5 16,-1 1 8-16,0 1 11 0,0-1 8 16,1 1 14-16,-3 0 13 0,2-1 10 0,-2 1 4 15,-2 1 3-15,0-1-3 0,0 2-10 16,-2-1-15-16,0 1-13 0,-2 1-14 15,-3-1-9-15,1 1-15 0,-3-1-37 0,1 1-56 16,-3-1-76-16,-1 1-89 0,-3-1-46 16,0 1-20-16,-2-2 19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4-21T02:03:22.01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8065 3968 39 0,'-3'0'59'0,"3"0"-2"0,-2 0-1 16,2 0-3-16,0 0-3 0,0 0-5 15,0 0-5-15,0 0-7 0,0 2-4 0,0 0-1 16,0 0-1-16,0 4 0 0,0-1-3 16,0 1 3-16,0 2 2 0,0-1-1 15,0 1-2-15,0 1 0 0,0 1 2 0,0-1 0 16,2 3-2-16,-2-1 0 0,3 3-2 16,-3 1-2-16,2 2-2 0,0 0-1 15,0 0 2-15,0 2 0 0,0 2 1 0,2-2 3 16,-2 2 0-16,1 2 1 0,1 0-1 15,-2 0-2-15,2 4 1 0,-2-1 2 16,0 1-3-16,0 3 1 0,1 1 1 0,-1 1 1 16,0 1 0-16,0 1-1 0,0 2 1 15,0 0 2-15,2 2-1 0,1 0 0 0,-1 2-2 16,0 1 2-16,-2-1 1 0,2 0-1 16,1 0-1-16,-3 1-2 0,2 1 3 15,-2 0 1-15,0 0 0 0,0 2 1 16,1 2 5-16,-1-1 1 0,-2 3 2 0,0 0 2 15,0 1-2-15,0 3 3 0,-2-1-4 16,-1 0-2-16,1 3-8 0,-2 1-2 16,2 0-3-16,0 4 0 0,-2 0-1 15,-3 0-5-15,3 1 2 0,-2 1-3 0,-1-1 1 16,1 3-2-16,-3 0-3 0,1 2 3 16,0 2 3-16,-1 1 0 0,1 1 1 15,1-1-2-15,-1-1 0 0,1 0-1 0,1-1-2 16,0-3-2-16,-1 0 1 0,1-2-2 15,2-2 3-15,-3-2 0 0,3-1 0 16,-2-5 1-16,2-1-5 0,-3-5-1 16,3 1-5-16,0-4-3 0,0-2 1 0,1-2-2 15,-1-2 1-15,2-2 1 0,0 3 0 16,2-3-13-16,-2 0-31 0,2-1-38 16,-2 1-45-16,2-2-46 0,-2-1-42 0,2-3-34 15,0-1-26-15,2-4-19 0,0-4 2 16,0-6 22-16,0-5 34 0</inkml:trace>
  <inkml:trace contextRef="#ctx0" brushRef="#br0" timeOffset="2514.58">8266 4039 35 0,'0'0'71'0,"0"-2"-7"0,0 2-7 15,0 0-6-15,0 0-6 0,0 0 2 16,0 0-1-16,0 0 4 0,2-2 6 0,0 2 3 16,0 0 4-16,2-2 1 0,3 2 1 15,1-2-2-15,0 2 0 0,3-2 0 16,0 2 3-16,1-2 0 0,3 2 5 0,2-2 4 16,2 0 3-16,2 0 3 0,3 1 4 15,3-3 6-15,1 0 3 0,3 0 6 0,1 0 5 16,4 1 4-16,2-3 4 0,5 2 0 15,-1-2-1-15,2 2-1 0,1-1-2 16,3-1-4-16,1-2-3 0,2 3-6 0,2-3-4 16,2 0-14-16,4 1-9 0,0-1-9 15,5 1-12-15,2-1-5 0,1 0-7 0,3 1-2 16,4-1-2-16,5 0-5 0,1 1-2 16,2-1-4-16,3 1-6 0,2-1 1 15,0 0-4-15,0 1 1 0,-1-3-1 0,3 3-5 16,0-3 3-16,0 2 3 0,0-1-4 15,2 1-2-15,2 1 5 0,0-1 2 0,2 0 1 16,3 1-3-16,1-1 1 0,1 3 0 16,-1-3-5-16,3 0-5 0,-3 1-4 15,3-1 1-15,0 0 0 0,-1-1 2 0,1 1 4 16,-1-1 3-16,3-1 2 0,-2 1 3 16,1-1-1-16,-1 1 1 0,0-1 0 15,-3 3-5-15,1-3 4 0,-5 2-7 0,0 1-2 16,-2 1-2-16,0 0-2 0,-2 1 4 15,0 1 0-15,0 0 0 0,0 2 1 16,0-2 1-16,3 2 0 0,1-1-5 0,0 1-1 16,0-2 0-16,1 0 0 0,-3 0-4 15,0 0 3-15,-4 1 2 0,0-1-2 0,-3 0 1 16,-3 2 4-16,-5 0 0 0,-4 0 0 16,-4 2-2-16,-4 2 3 0,-7 2-3 15,-2 0-2-15,-6 0-2 0,-4 1 0 0,-5 3 0 16,-4-2 1-16,-4 1 6 0,-5 1-1 15,-1-1 2-15,-3 3-3 0,1 0 0 16,-5-1-4-16,0 3-4 0,0-1 1 0,-2 0 1 16,-2 1 3-16,0 1 3 0,0 0 5 15,0 1-1-15,-4 1-3 0,2 2 0 0,-3 0-1 16,-1 0-4-16,2 3 0 0,-3 0 6 16,-1 1 2-16,-1 4 0 0,1 0 0 0,-3 2 1 15,0-1-1-15,1 5-6 0,-3 1 0 16,0 2 0-16,0 3 0 0,1 3-1 0,-1 0 2 15,0 3 0-15,-2 1 2 0,2 0-3 16,1 2-1-16,-1 1-1 0,0-1-3 16,0 2 3-16,1 1 1 0,-1 1 1 0,0 1 0 15,0 1 3-15,0-1 1 16,1 3-3-16,-1 1-2 0,-2 2 0 0,0 2-1 16,0 2 2-16,0 2-1 0,1 0 0 15,-1 1 0-15,-2 1 1 0,2 0 4 0,0-2-6 16,0 2 1-16,0-4-1 0,0 0 0 15,0-1 0-15,0 0 3 0,1-3 4 16,-3 2-4-16,2-2 5 0,-2 2-2 0,2 0-2 16,0 0-4-16,-2-2-1 15,2 2 5-15,-2-2-3 0,0 1-1 0,0-3 4 16,0 0 1-16,-2 0-2 0,0-3 1 16,-2-1-1-16,1-1 1 0,-1-3-3 0,0-1 2 15,0-2-2-15,0-2 0 16,-1-2-1-16,1-2-1 0,0-4 4 0,0 0 0 15,-1-1-1-15,1-1-2 0,2-3 2 0,-2-1 3 16,2-1-3-16,-3-2-2 0,1 0-2 16,0-3 4-16,0 1 1 0,-1-4-1 15,1 0 0-15,-2-3-1 0,2-1 2 16,-1 0-4-16,-1-3-2 0,2-1 0 16,-2 0-3-16,1 1 5 0,-1-3 2 0,2-1 1 15,-3 1-1-15,3-1 3 0,-2 2 0 16,2-3-2-16,-3 1-1 0,1-1-2 15,-3 1 3-15,1 0-1 0,-1-1 5 16,1 1-1-16,-3 0-2 0,1-1 3 0,-1 1-4 16,1-2-3-16,-3 1-2 0,0-1-2 15,1 2 2-15,-1-3-1 0,0 3 4 16,0-2 2-16,1 1 0 0,-1-1 1 0,2 2-1 16,-1-3-1-16,-1 3 0 0,0-2 0 15,-1 1-1-15,-1-1-1 0,0 2 4 16,-2-1-1-16,-2 3 0 0,0-1-1 15,-2 1-1-15,-3 1 0 0,1 1 1 0,-4 1 0 16,-1 0 0-16,-2 1-2 0,1 1 3 16,-3-2 0-16,-2 2-1 0,2-1 0 15,1-1-2-15,1-2 4 0,-2 3-2 16,3-3-1-16,-1-1 2 0,0-1-1 0,1 1 0 16,-1-3 0-16,1 1-3 0,-3 0-1 15,2-1 3-15,-4-1 1 0,0 2 3 16,-2-3-1-16,-2 3 0 0,-2-2-1 0,-2-1-1 15,-1 1-1-15,-3 0 0 0,-1 0 1 16,1-1 2-16,-1 1-1 0,-2-2 1 16,3 2-1-16,-3-3 1 0,3 3-2 15,-3-2 1-15,2 0 4 0,3-1 1 0,0 1 1 16,-1-2-3-16,3 0 1 0,-1 0-5 16,1-2 2-16,0 0-2 0,-3 0 3 15,3 0-2-15,-2 0-1 0,1 0 5 16,-1 2-1-16,-3-2-3 0,-2 2-1 0,1 2 0 15,-3-1 6-15,-2 1-5 0,-2 0 0 16,0 0 1-16,-2 0 4 0,2-1-1 16,0 1-1-16,0-2-3 0,0-2 4 0,2 2-4 15,-2-2-2-15,2-2 1 0,-2 0 2 16,2 0 4-16,-2 0-3 0,0-1 3 16,0 1-3-16,2-2-2 0,0 2-1 15,0-2 2-15,0 2-3 0,0-1 3 0,2-1 0 16,-1 0 5-16,1 0 0 0,0-2-3 15,2 1-1-15,-2-1-2 0,3-4 2 16,-1 1-2-16,0-3-1 0,3 1 1 0,-1-2 4 16,3-3-1-16,-3 1-3 0,3 0-3 15,-1-2 0-15,1 2 1 0,-1-1 2 16,1 3-1-16,0-2 7 0,-1 1-3 16,-1 3 1-16,1 0 0 0,-2-1-5 0,3 3 3 15,0 1-4-15,-1 0 3 0,1 1-4 16,-1-1 5-16,1 2-3 0,-1-1-1 15,1 1 0-15,-3 0 0 0,3 1 2 16,-3-1-3-16,1 0 1 0,-1 1 1 0,1 1-1 16,-1 0 1-16,0 0 1 0,3 0 0 15,-3 2 0-15,1-1-2 0,1 1 1 16,-1 0 1-16,-1 2-2 0,3 0 1 16,-3 0-1-16,1 0 1 0,-1 0 0 0,-2 0 0 15,3 0 0-15,-1 0-1 0,1 0 2 16,1 0-5-16,1 0 5 0,-1 0 1 15,1 0-4-15,2 0 2 0,-1 0 1 0,1 0 2 16,0 2-4-16,-3-2 0 0,1 2 1 16,-1-1 0-16,-1 1 1 0,-3 0-1 15,0 2-2-15,1 0 1 0,-3 2 1 16,2-1 2-16,1 1-2 0,-1 2-1 0,0-3 7 16,3 3-1-16,1-2 1 0,3-1 1 15,-1 1-1-15,5-2 0 0,0 2 0 0,2-3 1 16,2 1-4-16,1-2 0 15,3 2 3-15,0-2 0 0,1 2-1 0,1-2-4 16,3 0 1-16,-1-1-1 0,3 1-4 16,0 0 1-16,2-2-5 0,2 2 3 15,-1-2 4-15,4 0-1 0,-1 0 0 0,2 0 1 16,2 0-7-16,0 0-13 0,1 0-15 16,-1 0-15-16,2 0-16 0,1 0-27 15,-1 0-55-15,3 0-97 0,-1 2-108 16,3 0-100-16,0 0-92 0,1 0-44 0,1 0 27 15,4-2 90-15,0 0 112 0</inkml:trace>
  <inkml:trace contextRef="#ctx0" brushRef="#br0" timeOffset="6001.07">9061 4157 68 0,'0'0'77'15,"-2"2"3"-15,2-2 3 0,-2 0-5 16,2 0-6-16,-2 0-11 0,0 0-8 0,0 0-11 16,-2 0-7-16,-1 0-4 0,1 0-1 15,-2 0 2-15,-1 0-1 0,-1 0 1 16,0 0 2-16,-3 0-1 0,0 0 0 0,-1 2 0 16,-3-2 5-16,0 1 1 0,-2 1 1 15,0 0-1-15,-2 2 4 0,-2-2 3 16,-2 2 0-16,2 0 4 0,-5-1 5 0,1 1 4 15,-1 0-1-15,1 2-2 0,-3-1 1 16,1 1-2-16,-3 2-2 0,3-1-1 0,-3 1 2 16,3 0-1-16,-3-1-3 0,0 3-3 15,1 1-2-15,-1 1-8 0,0-1-4 0,1 4-4 16,-1 1 0-16,1-1-3 0,-1 4-3 16,-2 0 5-16,2 2 7 0,-1 2 9 0,-1 0 10 15,0 1 14-15,0 3 10 0,3 0 6 16,-1 1 0-16,3 3-7 0,1-1-11 15,1 1-11-15,2 3-9 0,1 0-11 16,3 1-8-16,0 1-6 0,5-2-1 16,1 2-2-16,0-1 2 0,5-1 2 0,1-2 4 15,3 2 5-15,4-1 2 0,0 1 2 16,4 0-3-16,1 1 1 0,3-1-7 16,3 0-3-16,1 1-4 0,3-3-5 0,4 0 0 15,0 1-2-15,5-1-3 0,1-1-6 16,2-3 3-16,5 1-1 0,2-1 3 15,2-1 2-15,2-2 0 0,4 0 5 16,3-3-2-16,1-1-4 0,3-2 1 0,4-1-4 16,2-5 1-16,2 0 3 0,5-3 2 15,-1-3 4-15,0-1-3 0,3-4 2 16,-3-2-2-16,3-2-4 0,-3-4-1 16,1 1 0-16,-1-5-3 0,0-1 1 0,1-5 4 15,-1 1 2-15,0-4 1 0,-1-2-5 16,-3-2-2-16,-2 1-1 0,-2-5-1 15,-2 0-4-15,-3 0 1 0,-5-1 3 0,-3-3 4 16,-2 1-1-16,-4-1-1 0,-5 1 2 16,-3-2-2-16,-3-1 1 0,-4 1-2 15,-4-2-2-15,-4 1 3 0,-3-1 0 16,-4 1 2-16,-2-1-2 0,-4 2 2 0,-2-1 1 16,-4 1 1-16,-3 0-1 0,-2-1-2 15,-1 1-1-15,-3 1-2 0,-2 1 1 0,-3-1-2 16,-1 1-2-16,-2 1 0 0,-1 1-1 15,-3-1-1-15,-1 3-1 0,-2 1 0 16,1 2 1-16,-3 0-3 0,0 4 1 0,-2 0 1 16,0 2-2-16,0 2 1 0,0 1-7 15,-2 3-6-15,0 1-11 0,0 3-9 0,-3 3-23 16,1 0-39-16,0 4-60 0,2 0-77 16,-2 4-82-16,4 0-76 0,2 0-76 15,0-1-37-15,2 1 25 0,5-2 61 0,-1 0 81 16</inkml:trace>
  <inkml:trace contextRef="#ctx0" brushRef="#br0" timeOffset="7372.99">13691 4079 19 0,'-3'2'59'16,"1"-1"-1"-16,0 1-3 0,-2 0 0 0,2 0-2 15,-2 0-1-15,-1 2 1 0,1-2-1 16,-2 2 1-16,0-3-3 0,-1 3-5 0,-1 0-2 15,-1 2-6-15,1 0-3 0,-3-1-3 16,-2 3-5-16,1 1-3 0,-1 1-2 16,-2-1-2-16,-2 3-7 0,0 1-1 0,0 2-1 15,-4 1 0-15,0 1-1 0,0 0 1 16,-2 4 1-16,-3 0 1 0,3 0 2 0,-2 2 3 16,-1 1 4-16,1-1 5 0,-1 2 2 15,1 2 5-15,2-1-2 0,-1 1 3 16,1 0-2-16,4 1-1 0,0 3 1 0,2-1 2 15,2 3 4-15,3 1 0 0,1 2 4 16,3 0-2-16,1 1 0 0,3 1-1 16,4 0 1-16,2 0-1 0,4 0 0 0,1 2 6 15,3 0 2-15,1 2 1 0,2 0 0 16,4 2 1-16,0 1-1 0,4 1-3 16,0-2-1-16,2 2-6 0,3-3-2 15,3-1-1-15,3 0-4 0,2 0-2 0,2-2 0 16,4 0 2-16,2-2 2 0,3-2-3 15,1-1-1-15,3-3-2 0,2 0-3 16,4-3-5-16,0 0-5 0,4-5 4 0,3 1-2 16,1-4 3-16,3-2-1 0,-1-2 1 15,3-3 2-15,-2-5-2 0,1-3 2 16,1-2 0-16,0-6-1 0,-3-2 0 16,3-2-1-16,-2-3 2 0,-1-3-4 0,1-1-3 15,-2-2-4-15,-1-2 2 0,-4-2-4 16,1-2-2-16,-5 0-1 0,0 0-1 15,-5-2 3-15,-1-2-5 0,-2 0 1 16,-3 1 0-16,-4-3 2 0,-2-2 4 0,-2-1 3 16,-4-1 15-16,-2-1 10 0,-3 0 13 15,-3-5 9-15,-5 1 1 0,-2 0 4 16,-3-2-4-16,-3 0-5 0,-5 0-6 16,-4 0-11-16,-4 1-2 0,-2-1-5 0,-4 2-5 15,-5-2-4-15,-4 2-4 0,-2 1 0 16,-2-1 2-16,-5 4-5 0,-3 0-3 15,-1-1 0-15,-4 3-2 0,-2 1-2 0,-2 2-6 16,-2 1 1-16,-2 3-2 0,-3 0-3 16,-1 0 3-16,-3 2-1 0,2 2-1 0,-1 2-1 15,-1 0 4-15,0 2-2 0,3 1-7 16,-3 3-9-16,2-1-20 0,-1 5-46 16,-1-1-75-16,0 4-81 0,-1 4-81 0,-3 0-73 15,0 4-69-15,-2 2-27 0,0 3 34 16,-2 1 62-16,-3 1 74 0</inkml:trace>
  <inkml:trace contextRef="#ctx0" brushRef="#br0" timeOffset="17607.06">19255 4073 4 0,'-10'0'57'0,"-3"-2"-5"15,0 2 0-15,1-2 1 0,-1 2 0 16,2 0-2-16,-1 0-4 0,1 2-4 15,-2 0-4-15,3 2-6 0,-3 1-3 0,3 1 2 16,-3 2-1-16,0 1 1 0,-2 1 1 16,3 3 3-16,-3 0 1 0,0 5-2 0,-2-1 2 15,2 4 3-15,-2 0 1 0,0 2 1 16,0 1-1-16,0 1 0 0,1 4-3 0,-1-1-3 16,0 1-1-16,0 1 0 0,2 1-3 15,2 1 0-15,-2-1-2 0,3 1 0 16,1 0 2-16,3 1-1 0,-1-1 2 0,3 1 1 15,2-3 2-15,1 2 0 0,3-1-2 16,0-1 0-16,5-1-3 0,-1 1-4 0,4-1-6 16,1-2-1-16,4-1 0 0,-1 1-4 15,5 0 1-15,4-3 5 0,1-1 9 16,3-2 6-16,5 0 8 0,1-2 7 16,3-2 3-16,4-1 0 0,5-3-2 0,3-3 0 15,1-3-5-15,4-1-3 0,1-6 2 16,6 0 5-16,-1-4 2 0,0-4 0 15,0 1-1-15,-2-3-2 0,0-3-7 16,-4 0-9-16,0-3-6 0,-5-1-3 0,-1-2-4 16,-3-2-3-16,-2-2-3 0,-2-1-3 15,-4-3-2-15,-4-2-3 0,0-1 0 16,-5-1-3-16,-4 1 5 0,-4-2 3 16,-2-1 5-16,-5-1 5 0,-3 0 3 0,-5-1 9 15,-2-1 5-15,-4 0 3 0,-5 0-1 16,-3-2-2-16,-1 1-2 0,-4 1-4 0,-4 0-4 15,-3 2-4-15,-1 1-2 0,-2 1-1 16,-5 3-4-16,0 1-5 0,-4 1-6 16,0 2-2-16,-2 2-5 0,-2 3-1 0,0 0 0 15,1 3 1-15,-1 2-5 0,2 4-22 16,-2-1-48-16,2 5-69 0,2 1-82 0,0 2-88 16,4 2-92-16,0 4-64 0,3 0-1 15,1 4 43-15,1-1 70 0</inkml:trace>
  <inkml:trace contextRef="#ctx0" brushRef="#br0" timeOffset="19105.74">24240 6201 26 0,'-4'0'49'16,"0"0"3"-16,-3 2 1 0,1-2 3 15,0 2 0-15,-1-2 0 0,-1 1-5 0,-1-1-8 16,1 2-2-16,-1 0-6 16,-1 2-1-16,-3-2-3 0,0 2-1 0,1 0 2 15,-3-1 0-15,-2 1 0 0,-2 2 0 16,0-2 2-16,0 1 3 0,-2 1-2 15,-3 2 0-15,1-2 0 0,0 1 1 0,-5 1-2 16,1 1-3-16,-5-1-4 0,0 1-3 16,-4 3-3-16,0-1-1 0,-2 1-3 15,0 1-1-15,-2 2 1 0,-3 1 2 16,3 1 5-16,-2 0 5 0,0 4 7 0,-1 0 6 16,-1 0 6-16,1 2 5 0,1 1-1 15,0 1 1-15,2 0-4 0,2 0-1 16,2-1-2-16,2 3-4 0,4-2-7 15,3 0-7-15,1-1-3 0,3 3-8 0,4 0-3 16,4-1-4-16,2 3 1 0,3 0-3 16,3-1-1-16,3 3 0 0,4 1-1 0,2 0 1 15,2 1 0-15,5 1 0 0,4 0 3 16,1 1 1-16,3-1 5 0,7 0 3 16,1 0 2-16,5-1 7 0,1 1 6 15,8-1 5-15,1-3 2 0,4 0 5 0,5 1 2 16,6-2 1-16,2-3 1 0,4-1 2 15,5 0 6-15,4-4 1 0,0 0 4 16,2-4-1-16,2 0-4 0,2-2 0 16,2-1-5-16,1-5-1 0,3-1-6 0,1-5-3 15,1-1 0-15,3-4-4 0,4-1-4 16,0-5-5-16,2-1-3 0,3-3-6 16,-3-3-7-16,0 0-2 0,-2-4-4 0,0 0-1 15,-4-2-2-15,-1-2 3 0,-1-2 0 16,-2 2 3-16,-5-2-2 0,-2-1-2 15,-2-1-1-15,-4 0 2 0,-4-1 2 0,-5-3 3 16,-4 1 2-16,-4-1 5 0,-2-1 2 16,-7-2 2-16,-1-1 1 0,-7-1 2 15,-4 0 0-15,-5 0 2 0,-4 0-1 0,-6 1-1 16,-6-1-3-16,-5 2-2 16,-4-2 1-16,-6 1-5 0,-7-1-3 0,-3 2-4 15,-5-2 1-15,-7 1-3 0,-6-1-6 16,-1 2-3-16,-8 0 0 0,-3-1 1 0,-3 3-2 15,-3 1 2-15,-3 3 2 0,-2-1-1 16,-3 4 1-16,3 1-7 0,-4 1-13 16,0 0-26-16,-2 4-59 0,-3 0-86 0,-6 4-108 15,-2 1-99-15,-2 3-98 0,-6 3-53 16,-5 1 17-16,-4 3 66 0,0 0 97 16</inkml:trace>
  <inkml:trace contextRef="#ctx0" brushRef="#br0" timeOffset="22859.61">23694 4261 34 0,'-4'-1'45'0,"0"-1"0"0,-1 0-2 16,1 0-1-16,0 0-4 0,0 0-5 0,-3 0-3 15,3 2 1-15,-2-2-1 0,-3 2-2 16,3-2-1-16,-3 2 1 0,-1 0-3 16,-1 0 0-16,-2 2 3 0,1 0 0 15,-3 0 7-15,-2 2-1 0,0 2 2 0,-2-1-1 16,0 1-2-16,-2 2-3 0,0 1-3 15,0 3-2-15,-3-1 1 0,1 2-2 0,0 3-2 16,-1 1 1-16,1 2-2 0,-2 2 2 16,1 2 2-16,1 1 4 0,2 3 3 15,0 2 0-15,0 1 2 0,4 2-2 0,0 3-1 16,4 1-3-16,0 2-1 0,3 2-3 16,1 2-3-16,3 2-3 0,2 2-3 0,2 1-4 15,2 3-4-15,2 1-2 0,4-1 0 16,5 1-2-16,1-1 1 0,5-3-2 15,2-1 3-15,5-4 3 0,3-4 10 16,3-2 9-16,4-3 8 0,2-5 14 0,6-3 15 16,2-4 12-16,3-4 9 0,6-6 9 15,0-5 10-15,4-6 6 0,0-4 0 16,2-3 1-16,3-9-2 0,-3-3-6 16,2-3-2-16,-1-7-9 0,1-2-9 0,-2-3-9 15,-2-4-8-15,-1 0-10 0,-6-2-15 16,-1-2-8-16,-7 0-1 0,-4-2-7 15,-4 1-5-15,-6-1-3 0,-7-4 3 16,-4 0 1-16,-4 1-6 0,-9-1 2 0,-4-1-3 16,-7 1-1-16,-5-1-5 0,-5 1-5 15,-6 2 0-15,-7 0-5 0,-2 1-16 0,-6 1-46 16,-2 2-62-16,-5 2-78 0,-1 2-77 16,-3 4-75-16,0 1-71 0,1 3-29 0,-1 3 23 15,0 4 55-15,3 2 65 0</inkml:trace>
  <inkml:trace contextRef="#ctx0" brushRef="#br0" timeOffset="24099.48">19473 6328 7 0,'-6'-3'84'0,"0"1"-3"15,-3-2-3-15,3 2-2 0,-3-2-8 0,3 2-3 16,-2 0-3-16,-1 0-1 0,1 1-1 16,-1-1-6-16,-1 0 0 0,1 2 0 0,-1 0 1 15,-3 0-2-15,0 0-1 0,-2 2 1 16,-2 1 1-16,-2 1-2 0,-2 2-3 16,-2 2-1-16,0-1-1 0,-3 3 1 15,-1 1-3-15,-1 3 2 0,1 1-3 0,-5 2-1 16,0 2-4-16,0 4-5 0,-1 2 1 15,-3 3 4-15,2 1 8 0,-2 3 8 16,2 0 4-16,2 1 3 0,2 1-3 0,1 2-10 16,1 1-13-16,5-1-9 15,0 2-1-15,6 0-3 0,2 2 4 0,4 0 4 16,5 4 8-16,4 0 1 0,4 1 0 16,6 1 0-16,3 0-5 0,6-2-4 0,4-3-4 15,5 1-1-15,5-4-3 0,3-1 5 16,6-5 9-16,3-3 5 0,5-5 9 15,3-3 10-15,2-5 12 0,4-3 6 16,3-5-1-16,1-5 2 0,2-5-9 0,3-5-14 16,0-5-9-16,-3-3-13 0,1-8-8 15,-1-3-8-15,-4-5-5 0,-1-3 1 16,-3-2-2-16,-7-4-1 0,-3-2-3 16,-5-2-4-16,-8 0 2 0,-5-2-2 0,-8-1-3 15,-4-3 4-15,-9 1-2 0,-3-1 2 16,-8-1 0-16,-5 1 0 0,-7 1-4 15,-4 1-3-15,-7 2 4 0,-4 4-3 16,-6 4-3-16,-6 4 0 0,-3 4-16 0,-6 3-37 16,-2 4-63-16,-2 4-67 0,-4 4-76 15,2 5-72-15,-3 5-63 0,5 1-55 16,2 4 3-16,2 4 40 0,4-1 61 0,3 3 65 16</inkml:trace>
  <inkml:trace contextRef="#ctx0" brushRef="#br0" timeOffset="33548.98">10300 9538 36 0,'-2'0'75'15,"-1"2"-6"-15,1-2-10 0,0 2-10 0,0 0-9 16,2 0-5-16,-2 2-6 0,2 0-1 16,0 1 3-16,0 5 8 0,0 1 7 15,0 3 3-15,-2 3 4 0,2 4 5 16,-2 2-3-16,2 5-1 0,-2 5-1 0,0 3 2 16,-1 4 3-16,1 5 2 0,-2 5 6 15,2 5 1-15,-2 2 1 0,2 6 1 16,-3 2-6-16,3 5-4 0,-2 5 0 15,2 3-2-15,-2 6 1 0,-1 5 1 0,3 6 2 16,-2 5-1-16,2 4-1 0,-2 7-5 16,2 1-7-16,0 4-6 0,-1 4-1 15,1 0-3-15,2 0-8 0,-2 2-3 0,2-2-1 16,-2 2-6-16,2-2-10 0,0-3-3 16,0-3-2-16,0-4 0 0,0-1-5 15,2-6 1-15,0-2 0 0,0-6 0 16,1-4-8-16,1-5-35 0,-2-4-45 0,2-6-56 15,-2-1-60-15,2-7-63 0,1-3-60 16,-1-4-13-16,-2-8 20 0,0-7 45 16</inkml:trace>
  <inkml:trace contextRef="#ctx0" brushRef="#br0" timeOffset="35529.4">10408 9346 28 0,'2'0'44'0,"2"2"12"0,0-2 15 16,3 0 17-16,1 0 2 0,3 0 2 16,-1 0-4-16,5 0-4 0,0-2-4 0,4 2-4 15,2-2-1-15,2 0-5 0,5 0 0 16,2-2 1-16,1 3 1 0,5-3 2 0,4 0 1 16,3 0 2-16,3-2-2 0,3 3-4 15,4-3 2-15,2 0-1 0,4 0 1 16,5 1 1-16,1-1 1 0,3 2-2 0,2-2-6 15,2 3-7-15,0-1-5 0,0 0-3 16,2 0 1-16,2 0 0 0,0 2 5 16,3 1 6-16,1-1 5 0,5-2-4 15,-1 2-6-15,5-2-9 0,0 2-7 0,4-2-14 16,0 1-3-16,3-1-6 0,-1-2 4 16,0 2 4-16,-2 0 8 0,-2 1 11 15,-2-1 4-15,0 0 9 0,0 0 3 16,-2 0-5-16,0 1-2 0,-1-3-9 0,1 0-12 15,0-1-6-15,2-1-10 0,2 0 0 16,0-1-6-16,0-1-1 0,0 1 1 16,0-3-3-16,-2 1 3 0,2-2-3 15,-2 1 7-15,2 1-1 0,-2-1 2 0,2 1 0 16,0-1 2-16,2 1-2 0,2 1-6 16,0 1-2-16,1 1-3 0,-1-1-3 15,0 1-5-15,-2-1 3 0,-2 1 0 0,0-1-1 16,-2-1-1-16,-2 0 2 0,-2 1 1 15,-3 1-4-15,-3-1-2 0,-1 1 4 16,-2 1 3-16,-2-1-6 0,-2 0 1 16,0 3 0-16,-2-3-1 0,-2 2-2 0,-1 1 1 15,-3 1 2-15,-1 0 0 0,-3 0 1 16,-5 0 1-16,-2 2 0 0,-3 0-1 16,-5 2 0-16,-1-1 2 0,-3 1-2 15,-6 0 0-15,1 1-1 0,-4-1 2 0,0 2 0 16,-2 0 4-16,-3 0-3 0,-1 0-1 15,-5 0 2-15,0 2 0 0,-2 0-4 16,-2 1-5-16,-2-1 3 0,-1 2 3 16,-1 0 0-16,-2 1-4 0,-3 1 2 0,1 3 2 15,-3 1 3-15,-2 3-3 0,1 2-3 16,-3 2 2-16,0 2 1 0,0 0 0 16,0 4-5-16,0 0 2 0,0 3 3 0,0 1-3 15,0-1 3-15,1 5-1 0,-1-1 1 16,0 0 0-16,0 5 1 0,0-1 1 15,-2 2 0-15,2 4 0 0,-2 2-2 0,-2 1 1 16,2 3-3-16,-2 3 2 0,-2 3-2 16,2 3 0-16,-3 4 1 0,1 4 0 15,0 3-1-15,-2 3-1 0,1 1-1 16,-1 4 4-16,2 2 0 0,-3 2-1 16,3 2 8-16,0 2-6 0,0 2 3 0,-1 2-1 15,1 1 2-15,0 4-3 0,0 3-4 16,4 1 1-16,0 2-2 0,0 0 1 0,0 0 0 15,2-2 1-15,2-2-2 0,-2 3 3 16,0-3 3-16,0 0-3 0,1 0 1 16,-3 1-1-16,2 1 0 0,0-2-3 15,0 0 1-15,2-3-3 0,2-7 2 0,-1-3-2 16,1-4-2-16,-2-5 4 0,1-7-2 16,-1-1 3-16,0-6-2 0,-2-2 4 15,-2-5 1-15,0-5 1 0,0-3 1 16,-4-2 0-16,0-6 3 0,-1-1-6 0,-1-7 6 15,-2-1-1-15,1-4 0 0,-1-2-4 16,-1-4-5-16,-1-2 4 0,-1-2-3 16,1-1 1-16,-3-3 0 0,-2-1 1 0,0-2 2 15,0-1-1-15,-2-1 0 16,-2 0-1-16,0-2 1 0,0 0 0 0,-2 0-1 16,0 0 1-16,-4-2 2 0,-1 2 1 15,-1-2 1-15,-5 0 0 0,0 0-1 16,-4 0-3-16,0 0 4 0,-4-2-1 0,0 0-2 15,-5 0-1-15,1 0 0 0,-3-2 5 16,-1 2-5-16,-1 0-1 0,0 0 1 0,-4 2 3 16,0-1 4-16,-4 1 6 15,0 0 0-15,-2 1 2 0,0 1 6 0,-3 0-4 16,-1 2-1-16,-1-2-4 0,1 2-1 16,-3-2 1-16,-2-2-3 0,3 2-1 0,-3-2-1 15,2-2 1-15,1 0-3 0,1 0 2 16,1-2-5-16,-1 0 3 0,3-1-3 15,-1 1-1-15,1-2 3 0,0 0-3 16,-1 3 4-16,-1-3-4 0,-3 2-1 0,1 2 0 16,-3 0-3-16,-4 2 0 0,-2 2 3 15,-4 2 0-15,-5 0 4 0,-2 1 2 16,-1 1 0-16,-1 0 5 0,-2 0-4 16,2-1 3-16,0-1 3 0,3 0-1 0,-1 0 2 15,2-2-2-15,3 0-3 0,0-2-2 16,1 0-1-16,1-2-5 0,0 0 0 15,-1 0-2-15,-1-2-1 0,-3 0 2 16,1 0-1-16,-1 2 1 0,-2-1-1 0,1 1 3 16,-3 0 6-16,2 2 2 0,1-2 1 15,-1 2 2-15,0-2-1 0,3 2 3 0,1-2-5 16,1 2-2-16,2-2 1 0,1 2-4 16,-1-2 1-16,2 0-4 0,-2 1 1 15,1-1-2-15,-1 2-1 0,2-2 2 16,0 2 1-16,-1 2-5 0,1 0 2 0,-2 1 2 15,2 1 3-15,-3 4-1 0,1-1 1 16,0 5 1-16,0-1-1 0,1 3-3 16,3-1-3-16,2 0 1 0,2 1-2 15,3-3 0-15,1-1 0 0,7-1 2 0,2-1 3 16,6-3-3-16,2 1 0 0,7-2-1 16,2-2 1-16,4-2-5 0,4 0-11 15,0 0-10-15,5 0-14 0,-1 0-19 0,3 0-48 16,-1 0-101-16,5 0-125 0,0 0-124 15,2 0-108-15,2 2-43 0,2 2 11 16,2-3 89-16,5-1 122 0</inkml:trace>
  <inkml:trace contextRef="#ctx0" brushRef="#br0" timeOffset="50276.55">8145 14076 198 0,'-2'0'256'0,"0"0"18"16,0 2-22-16,-1 2-2 0,1 1 11 16,2 5 12-16,0 5-2 0,0 4-9 15,2 6-25-15,1 6-45 0,-1 3-43 0,0 4-44 16,2 4-33-16,0 0-28 0,3 2-18 16,-3 1-12-16,2-1-34 0,1 0-65 15,-3 0-83-15,2-2-94 0,-2 0-89 0,1-2-93 16,-3-4-47-16,-2 0 23 0,0-4 62 15,-2-1 83-15</inkml:trace>
  <inkml:trace contextRef="#ctx0" brushRef="#br0" timeOffset="50469.58">7950 14560 31 0,'-2'-12'196'0,"2"3"24"0,2-1-16 16,2 1-23-16,3-3-16 0,1 3-8 16,3-2-10-16,2 1-20 0,1 0-28 0,3 1-26 15,0-1-30-15,4 1-40 0,1-1-62 16,-1 1-74-16,0-1-96 0,0-1-61 16,2-1-31-16,-1 1 5 0,-3 0 42 0</inkml:trace>
  <inkml:trace contextRef="#ctx0" brushRef="#br0" timeOffset="50639">8515 14196 165 0,'7'8'276'0,"-3"1"57"0,-2 6 5 0,0 3-4 16,0 3-6-16,0 3-15 0,-2 3-41 16,0 0-56-16,3 3-61 0,-3 1-57 0,0-1-75 15,0 1-95-15,0-1-110 0,2-1-105 16,0-1-119-16,-2-1-72 0,0-4-8 15,0 0 47-15,0-4 85 0</inkml:trace>
  <inkml:trace contextRef="#ctx0" brushRef="#br0" timeOffset="50795.26">8477 14470 170 0,'-2'-7'236'16,"0"1"13"-16,0 0-65 0,2 1-66 15,0 1-51-15,2 0-29 0,0 0-30 0,4 0-40 16,1 1-51-16,3-1-71 0,1-2-48 16,2 0-26-16,2 1-2 0</inkml:trace>
  <inkml:trace contextRef="#ctx0" brushRef="#br0" timeOffset="51152">8854 14276 11 0,'2'2'254'0,"-2"0"46"0,0 0 33 16,-2 2-26-16,-2 1-28 0,0 1-23 0,-1 0-25 16,-1 3-32-16,2 1-38 0,-3 3-35 15,1 0-41-15,0 5-35 0,-1-1-21 0,3 0-14 16,-2 2-5-16,2-2-9 0,1-2 1 16,-1 1 3-16,2-3-3 0,2-2-1 15,-2-1 0-15,2-3-3 0,0-1 0 0,0-2 1 16,2 0 1-16,0-4-1 0,2-2 1 15,1-2 4-15,1-4 0 0,2-1 0 16,1-2-2-16,-1-3 3 0,1 3 4 0,1-1 11 16,-1 1 13-16,-1 3 21 0,1 1 27 15,-1 3 17-15,1 0 10 0,-3 4-4 0,0 4-8 16,1 2-22-16,-1 3-20 0,-2 3-20 16,1 1-16-16,-1 2-23 0,0-2-57 0,-2 3-110 15,2-1-132-15,1-2-135 0,-3-1-100 16,2-3-38-16,0-1 24 0,1-4 94 15,1-1 121-15</inkml:trace>
  <inkml:trace contextRef="#ctx0" brushRef="#br0" timeOffset="51679.7">9112 14354 182 0,'-2'0'339'0,"-2"0"65"16,0 2 32-16,-1 2-29 0,1 2-45 15,2 1-48-15,-2 3-46 0,2-1-60 0,2 3-62 16,-2 1-51-16,2 0-40 0,0 1-23 16,2-1-17-16,0-2-6 0,0 1-2 15,0-3-4-15,0 1 0 0,0-2-3 0,3-3-5 16,-3-1 1-16,2 0-1 0,-2 0 4 16,2-2-3-16,-2-2 1 0,3 0-2 0,-3-2 3 15,2 0 2-15,-2-2 0 0,2-2 2 16,1 1 2-16,-3-1 7 0,2 0-1 15,-2-1 6-15,2-3-3 0,-2 0 2 0,3 1 3 16,-3-1-5-16,2-1 1 0,-2 1-5 16,2-1 0-16,1 0 0 0,-1-1-8 0,2 3-1 15,-2-3-2-15,3 3-1 0,-3 1 2 16,2 0-3-16,-1 1 5 0,-1 1 2 16,0 2 1-16,0 1 0 0,0-1 0 0,1 2-1 15,-1 2 1-15,0 2-1 0,0 0-3 16,1 3 1-16,-1 1 2 0,0 2 0 15,0-1 1-15,1 3-4 0,1 1 3 0,-2-1-3 16,2 1-1-16,-1 1 2 0,1-1 1 16,-2 0 0-16,1 1-2 0,-1-3-1 0,0 1 1 15,0-1 3-15,-2-1 1 0,3 0 4 16,-3-1 4-16,0-1 2 0,-2 0 2 16,2-2-3-16,-2-1-8 0,2 1 1 15,-2 0-4-15,0-2 2 0,0 2-3 0,-2-2-1 16,2 1-3-16,-4 1-23 0,-1 2-65 15,1 0-111-15,0 1-127 0,0 3-126 0,-3-1-91 16,1 1-28-16,0 1 37 0,-3-1 95 16</inkml:trace>
  <inkml:trace contextRef="#ctx0" brushRef="#br0" timeOffset="52627.32">9819 14459 111 0,'-2'0'190'0,"2"0"-23"0,0 0-22 0,0 0-17 16,0 0-6-16,2 0 11 0,2-2 16 15,3 2 21-15,-1-2 11 0,3-2 5 0,1 2 0 16,3-1-12-16,0-1-16 0,-1 0-20 16,3 0-23-16,0 0-25 0,0 1-22 0,0-1-22 15,-1 0-17-15,1 0-11 0,0 0-8 16,0 1-4-16,0-1-35 0,-5 0-65 16,3 0-82-16,-2 2-96 0,-3-2-112 15,0 1-67-15,-1-1-5 0,-3 0 44 0,-4-2 73 16</inkml:trace>
  <inkml:trace contextRef="#ctx0" brushRef="#br0" timeOffset="55345.52">10696 13992 76 0,'0'0'127'15,"0"-2"-19"-15,0 2-18 0,-3-2-16 0,3 2-13 16,0-1-5-16,0 1-9 0,0 0-3 16,0 0 0-16,3 0 4 0,-3 0 5 15,2 0 12-15,-2 0 21 0,2 1 26 0,2 1 35 16,-2 4 43-16,2 4 43 0,1 5 32 16,-1 4 10-16,-2 4-7 0,2 7-28 15,-2 4-43-15,3 5-45 0,-1 1-45 16,-2 1-34-16,2 1-24 0,0 0-19 0,1 0-10 15,-1-2-7-15,0-2-8 0,0-1-1 16,0-3-5-16,1-2 0 0,-1-1-15 0,0-3-39 16,0 1-76-16,-1-4-101 0,-1-3-109 15,-2-1-119-15,2-2-66 0,-2-3-5 16,-2-5 56-16,0-1 88 0</inkml:trace>
  <inkml:trace contextRef="#ctx0" brushRef="#br0" timeOffset="56842.49">14762 11390 40 0,'0'-2'211'16,"-2"2"27"-16,-1 0-17 0,1 2-17 0,0 0-19 15,0 4-16-15,2-1-19 0,-2 5-21 16,0 3-18-16,2 1-23 0,-2 1-20 16,2 2-16-16,0 0-15 0,0 2-15 15,0 0-11-15,0-2-33 0,0 2-55 0,0-2-66 16,2 1-83-16,-2-3-81 0,0-2-41 16,-2 1 5-16,2-3 39 0</inkml:trace>
  <inkml:trace contextRef="#ctx0" brushRef="#br0" timeOffset="57750.83">13951 10965 42 0,'0'0'147'0,"0"0"-24"0,0 0-32 16,0 0-28-16,0 0-21 0,0 0-15 15,2 0-11-15,2 0-8 0,-2 0-2 0,3 0-5 16,-1 0-3-16,0 0 4 0,0 2 0 15,1 0 6-15,-3 2 5 0,0 2 8 16,0 1 11-16,-2 3 8 0,0-1 13 16,0 1 5-16,0 1 2 0,0-1-2 0,0-1-5 15,2-1-11-15,0-1-11 0,2-1-7 16,1 0-7-16,1-2-3 0,0-2 0 0,1-1-7 16,1 1-34-16,1-2-54 15,1-2-84-15,-1 1-46 0,-1-3-26 0,1 0-7 16</inkml:trace>
  <inkml:trace contextRef="#ctx0" brushRef="#br0" timeOffset="59016.59">11132 14470 207 0,'-3'-3'302'0,"-1"1"60"0,2 2-11 0,-2 2-11 15,0 1-8-15,-1 5-12 0,1 2-33 0,0 5-47 16,0 2-49-16,-1 2-55 0,3 4-46 16,-2 0-38-16,2 1-24 0,0-1-30 15,2 2-73-15,0-2-104 0,0 0-119 0,2-2-109 16,2-2-99-16,0-2-34 0,1-2 37 15,-3-3 88-15,2-5 104 0</inkml:trace>
  <inkml:trace contextRef="#ctx0" brushRef="#br0" timeOffset="59750.39">11309 14147 14 0,'-2'0'189'0,"0"1"11"16,2-1-15-16,-2 2-17 0,2-2-18 0,0 0-14 15,0 0-9-15,0 0 4 0,0 0 16 16,2-2 17-16,-2 2 24 0,2-1 22 16,-2 1 15-16,0-2-2 0,0 2-17 0,0 0-26 15,0 0-30-15,0 0-35 0,0 0-29 16,0 0-24-16,0 0-19 0,0 0-13 16,0 0-10-16,0 0-7 0,0 0-3 15,2-2-3-15,0 2-5 0,1-2 1 0,-1 0-2 16,2-2-1-16,2 2 2 0,1-2-1 15,-1 1 0-15,2-1-1 0,1 0 2 16,-1 0 0-16,1 0-5 0,-1 1 1 0,1 1-2 16,-1 0 1-16,1 0-2 0,-1 0 2 15,1 2 1-15,-3 0 2 0,2 0 1 16,1 2-1-16,-3 2-1 0,3 1 1 16,-3 1 3-16,0 0-2 0,1 1 0 0,-1 1 0 15,1 0 4-15,-3-1-4 0,2 1 1 16,-2-1-1-16,3 1 0 0,-3 0-1 15,2-1-5-15,-2-1 3 0,3 2 0 16,-3-3 0-16,0 3 2 0,1-2 4 0,-1 1 4 16,0 1 6-16,-2 1 2 0,-2 1-1 15,0 1 0-15,0 1 2 0,-2-1-6 0,-2 3-4 16,-3-1-5-16,1-2-1 0,0 3-12 16,-3-3-32-16,-1 1-71 0,-1-1-117 15,1 2-121-15,-3-1-141 0,2-1-64 0,-1 1-10 16,-3-3 51-16,-2 3 105 0</inkml:trace>
  <inkml:trace contextRef="#ctx0" brushRef="#br0" timeOffset="61200.35">12118 14257 27 0,'0'0'215'0,"2"0"40"16,2 0 10-16,1 0-5 0,1 0-2 15,2 0 3-15,1 0 6 0,3 0-17 0,1 0-30 16,2-2-45-16,2 2-45 0,0-2-43 15,2 2-30-15,2-2-26 0,-2 2-73 16,2-2-107-16,3 2-125 0,-1-2-124 16,2 1-68-16,-1-3-31 0,-1 0 38 0,2 2 91 15</inkml:trace>
  <inkml:trace contextRef="#ctx0" brushRef="#br0" timeOffset="61467.39">13034 13889 279 0,'-2'-2'456'0,"-2"2"74"0,0 2 47 15,0 4-77-15,-1 4-105 0,3 3-110 0,0 6-88 16,0 6-67-16,0 1-51 0,2 7-29 16,0 1-21-16,0 2-15 0,0 2-29 0,0 0-68 15,2 4-113-15,0-2-126 0,0 0-131 16,3-1-94-16,-3-3-32 0,2-4 34 16,-2-3 99-16,2-3 113 0</inkml:trace>
  <inkml:trace contextRef="#ctx0" brushRef="#br0" timeOffset="61701.55">13077 14347 57 0,'-13'-12'252'0,"-4"5"40"0,-2 1 4 0,-2 2-31 16,-2 4-34-16,-3 4-29 0,1 2-28 16,-1 3-30-16,1 2-31 0,2 3-28 0,4 3-26 15,2 0-22-15,2 2-12 0,4 0-11 16,3-2-6-16,4 2-1 0,2-3-4 15,4-1-1-15,0 0-1 0,4-3 0 0,3-1-5 16,1-2-38-16,1-1-60 0,1-2-69 16,1-4-83-16,4-2-92 0,-2-2-44 15,2-4 12-15,0-3 44 0</inkml:trace>
  <inkml:trace contextRef="#ctx0" brushRef="#br0" timeOffset="61889.74">13210 14194 221 0,'0'-2'374'0,"-2"2"82"16,0 4 27-16,0 4-36 0,-2 3-60 15,1 4-66-15,1 4-74 0,0 2-78 0,2 2-61 16,0 0-58-16,2 2-77 0,-2 0-119 16,2-1-124-16,3 1-127 0,-3-2-109 0,2-4-47 15,-2 0 18-15,2-4 86 0,1-1 107 16</inkml:trace>
  <inkml:trace contextRef="#ctx0" brushRef="#br0" timeOffset="62449.6">13365 14227 76 0,'-2'-2'323'16,"-3"2"57"-16,3 0 50 0,-2 2-43 15,2 1-54-15,0 3-48 0,0 4-52 16,2-1-50-16,0 4-45 0,2 3-38 0,0-1-34 16,0 0-32-16,0 0-14 0,2-1-7 15,-2 1-4-15,1-2-6 0,-1-1-2 16,0-1 3-16,0 1 9 0,0-3 11 0,0 1 15 16,-2-1 10-16,2-1 6 0,-2-2 2 15,0-1-7-15,0 1-13 0,0-2-15 0,0 0-10 16,0-3-7-16,0 1-4 0,0 0-3 15,0 0-4-15,0-2 6 0,0 0-2 16,0 0-1-16,0-2 1 0,0 0-1 0,0 0 5 16,0-1-1-16,2-1 0 0,-2 0 3 15,2-2-1-15,-2 3 4 0,3-3-6 16,-1 0-1-16,0 0 1 0,0-1-3 16,0 1 2-16,0-2-3 0,2 3 3 0,-1-3 0 15,1 2-2-15,0-1 5 0,0 1-5 16,0-2 3-16,1 3-1 0,-1-3 0 0,0 2-1 15,-2 3-2-15,2-3 4 0,-1 2 0 16,-1 2 3-16,0 0-4 0,0 0 5 0,0 0 1 16,0 2 0-16,0 0-2 0,0 0-1 15,1 0 4-15,1 0-2 0,-2 0 0 16,2 0-2-16,-2 0 0 0,2 0-1 0,-1 0 0 16,1 0-4-16,0 0 2 0,0 0 2 15,1 0-1-15,-1 2 2 0,2 0-2 0,-2 0 6 16,3 2-5-16,-3 2-4 0,2-1-12 15,-1 1-45-15,-1 2-83 0,2-3-98 16,0 3-96-16,1-2-84 0,1-2-68 0,3-3-24 16,-3-2 47-16,3-1 79 0,-1-4 85 15</inkml:trace>
  <inkml:trace contextRef="#ctx0" brushRef="#br0" timeOffset="62588.72">13678 14291 144 0,'2'-5'269'0,"0"1"32"0,0 0 1 16,-2 4-13-16,0 0-20 0,0 4-36 15,0 3-49-15,-2 5-49 0,2 1-45 16,0 2-31-16,0 3-29 0,0-1-43 0,2 0-55 16,0 2-66-16,3-2-73 0,-1-2-81 15,0 1-80-15,0-3-15 0,3-2 24 16,-3-1 48-16</inkml:trace>
  <inkml:trace contextRef="#ctx0" brushRef="#br0" timeOffset="62713.7">13788 14434 147 0,'-4'0'210'0,"0"4"-14"0,-3 0-49 16,1 3-57-16,2 1-70 0,-3 0-81 15,3-1-77-15,-2-1-42 0,1 2-21 16,1-3-3-16</inkml:trace>
  <inkml:trace contextRef="#ctx0" brushRef="#br0" timeOffset="62885.73">13904 14263 47 0,'0'0'309'0,"0"2"38"16,-2 1 24-16,2 5-61 0,0 2-84 0,0 1-80 16,2 2-68-16,-2 3-78 0,3 1-88 15,-3 0-93-15,2 2-102 0,-2-2-53 0,2 0-21 16,-2 0 26-16</inkml:trace>
  <inkml:trace contextRef="#ctx0" brushRef="#br0" timeOffset="63013.02">13911 14470 166 0,'2'-2'290'0,"-2"2"18"0,2-1-29 15,0 1-72-15,0 0-78 0,2 0-80 0,1 0-85 16,1 0-91-16,0-2-95 0,3-2-49 15,-3-2-25-15,3 0 8 0</inkml:trace>
  <inkml:trace contextRef="#ctx0" brushRef="#br0" timeOffset="63184.75">14116 14213 125 0,'0'-4'407'0,"0"4"85"0,0 2 64 16,0 6-40-16,0 1-88 0,0 7-103 0,4 1-103 15,1 6-82-15,-1 0-58 0,0 3-41 16,2 3-47-16,-1-1-82 0,-1 1-112 0,2-2-117 16,-2-1-140-16,1-1-81 0,-1-2-17 15,-4-2 44-15,0-2 96 0</inkml:trace>
  <inkml:trace contextRef="#ctx0" brushRef="#br0" timeOffset="64007.21">14277 14202 252 0,'-2'-2'317'0,"0"0"42"16,2 2-5-16,-2 2-3 0,2 4-11 16,0 3-30-16,0 4-38 0,0 3-45 15,0 5-53-15,2 0-56 0,-2 3-50 0,2 1-31 16,0 0-26-16,0 0-63 0,0-1-97 16,2-1-119-16,1 2-120 0,-3-4-103 15,0 0-47-15,0-4 23 0,-2 0 77 0,4-3 108 16</inkml:trace>
  <inkml:trace contextRef="#ctx0" brushRef="#br0" timeOffset="64428.5">14736 14373 215 0,'0'-5'240'0,"0"-3"9"0,-2-2-76 0,2-1-68 15,2-2-44-15,-2-3-28 0,2-1-14 16,0 0-8-16,1 2-4 0,-3 0 10 16,0-1 18-16,0 5 23 0,-3-1 28 15,1 5 26-15,-2 1 17 0,0 2 1 0,-2 4-12 16,-1 4-18-16,1 4-14 0,-1 3-10 15,1 3-3-15,2 3-3 0,0 4-1 0,2 0-3 16,-1 1-11-16,6 1-14 0,-1 0-17 16,2 0-11-16,2-2-6 0,3-2-4 15,-3-2-2-15,3-2 0 0,-1 1 1 0,0-5 1 16,1 1 1-16,-1-3-1 0,1 1 3 16,-5-3 18-16,0-1 20 0,-2 2 9 15,-2-3 6-15,-2 1 7 0,-2 2-2 16,-4-1-18-16,-1 1-19 0,-4-1-20 0,1 1-45 15,-1 2-78-15,0-3-92 0,3 1-92 16,-1-1-96-16,3-3-70 0,1-2 0 0,1-2 50 16,4-2 81-16</inkml:trace>
  <inkml:trace contextRef="#ctx0" brushRef="#br0" timeOffset="64661.98">14956 14127 128 0,'0'-5'376'0,"0"1"102"0,-4 2 78 0,2 2-43 15,-2 4-66-15,2 3-73 0,-3 3-80 16,3 3-94-16,2 3-75 0,0 5-46 0,2 1-34 16,3 3-22-16,-3 0-13 0,2 2-3 15,0 1-14-15,3-1-27 0,-3 1-78 0,0-1-116 16,2-2-117-16,1-2-113 0,-1-4-97 15,0-2-31-15,-1-2 50 0,-1-5 101 16,-2-3 109-16</inkml:trace>
  <inkml:trace contextRef="#ctx0" brushRef="#br0" timeOffset="64859.34">15117 14122 73 0,'-4'-8'380'0,"-2"2"98"0,1 6 78 16,-1 2-22-16,2 4-62 0,0 2-86 16,-1 5-94-16,5 2-93 0,0 6-72 15,0 2-48-15,5 2-36 0,-1 3-21 0,0 1-15 16,0 1-25-16,3 1-71 0,-3-1-136 16,2 3-154-16,1-5-140 0,-1 1-73 0,0-4-23 15,1-2 45-15,-1-4 125 0</inkml:trace>
  <inkml:trace contextRef="#ctx0" brushRef="#br0" timeOffset="65095.44">15263 14206 139 0,'-17'-6'366'0,"0"2"103"0,0 2 80 0,1 4-51 16,1 0-69-16,2 4-70 0,0-1-76 15,5 3-99-15,2 2-76 0,3-1-49 16,3 1-29-16,5-1-31 0,-1 1-63 0,4-3-107 16,1 1-122-16,4 0-124 0,-1-5-114 15,3-1-40-15,0-2 22 0,0-2 85 16,2-3 110-16</inkml:trace>
  <inkml:trace contextRef="#ctx0" brushRef="#br0" timeOffset="65265.59">15433 14076 135 0,'-5'-4'386'0,"1"2"106"0,-2 0 66 15,2 2-38-15,-3 2-68 0,3 0-81 16,0 2-93-16,0 4-103 0,-1-1-70 0,3 5-46 16,2 1-30-16,-2 0-31 0,2 3-62 15,-2 1-119-15,2 0-142 0,2 0-143 0,0 0-93 16,0-2-35-16,3-1 27 0,-1-3 102 15</inkml:trace>
  <inkml:trace contextRef="#ctx0" brushRef="#br0" timeOffset="65578.59">15600 14152 41 0,'-4'0'337'15,"-3"2"80"-15,-1 4 77 0,-3 0-10 16,3 3-57-16,-3 4-73 0,5 3-73 15,-1 1-74-15,3 2-76 0,2 0-54 0,2 2-34 16,4-2-23-16,1-2-25 0,3 0-26 16,3-2-23-16,-1-1-26 0,3-5-21 15,2-3-16-15,0-2-2 0,1-4 12 0,-1-2 19 16,0-4 18-16,0-3 21 0,-2-3 20 16,-3-1 22-16,1-4 28 0,-3 0 36 0,-1 0 37 15,-3-3 31-15,-2 1 16 0,-4 0 10 16,-2 0-12-16,-3 0-31 0,-1 2-27 15,-3 2-29-15,-1 0-17 0,-3 3-28 0,-2 1-65 16,-2 3-133-16,0 2-162 0,0 1-143 16,0 3-74-16,0-2-30 0,-1 2 36 15,6 0 118-15</inkml:trace>
  <inkml:trace contextRef="#ctx0" brushRef="#br0" timeOffset="66823.63">15930 14101 76 0,'0'0'249'0,"0"0"44"0,-2 2 5 16,2 2-3-16,0 1 20 0,0 5 16 16,0 3 0-16,0 8-19 0,0 4-32 15,2 5-50-15,2 5-69 0,-2 3-61 0,3 4-40 16,-1 0-25-16,0 1-20 0,0 1-4 15,3 2-5-15,-1-2-26 0,0-2-54 0,-1-2-90 16,1-4-98-16,-2-2-103 0,3-5-108 16,-3-3-55-16,-2-5 10 0,0-4 64 15,0-5 92-15</inkml:trace>
  <inkml:trace contextRef="#ctx0" brushRef="#br0" timeOffset="67090.23">15960 14227 84 0,'2'-12'100'0,"2"1"-28"0,2 1-22 16,1 3-16-16,1-1-7 0,1 2-1 0,-1 2 0 15,3 2 4-15,-3 2 15 0,3 2 19 16,-3 2 22-16,-1 2 24 0,-3 3 17 15,-4 3 5-15,0 3-4 0,-4 2-15 16,-3 2-22-16,-1 2-29 0,-3 0-21 16,1 0-19-16,-1-2-33 0,3 0-55 0,-1-2-74 15,1-1-84-15,1-5-48 0,3-3-21 16,0-3 11-16</inkml:trace>
  <inkml:trace contextRef="#ctx0" brushRef="#br0" timeOffset="67293.85">16290 14141 200 0,'-11'2'318'0,"-1"2"66"0,-1 5 9 16,0 2-24-16,0 5-34 0,3 1-38 0,1 4-48 15,3 2-63-15,2 1-63 0,4 1-84 16,0-2-111-16,4 0-126 0,2-2-115 0,3-2-119 15,1-4-65-15,1-1-2 0,0-5 60 16,-1-3 94-16</inkml:trace>
  <inkml:trace contextRef="#ctx0" brushRef="#br0" timeOffset="67450.57">16372 14240 242 0,'-4'-2'325'16,"-4"4"50"-16,-1 2-24 0,1 1-55 15,-1 5-67-15,1-1-52 0,2 3-57 0,-1-1-88 16,1 1-100-16,2 1-103 0,1-1-105 16,1-3-84-16,0-1-40 0,2-3 18 0,0 1 54 15</inkml:trace>
  <inkml:trace contextRef="#ctx0" brushRef="#br0" timeOffset="67717.27">16432 14211 49 0,'-2'4'249'0,"-3"0"41"0,1 4 12 0,0 1-28 16,0 2-31-16,-1 3-28 0,3-1-33 15,0 1-38-15,0-3-36 0,2 0-38 0,0 1-30 16,2-3-19-16,0 1-10 0,3-3-6 16,-1-1-5-16,0-2 1 0,2-4 0 0,1 0-1 15,-1-4 0-15,3-2 4 0,-3-1 5 16,2-3 8-16,1 1 16 0,-1-3 18 15,3 3 18-15,-3-1 19 0,1 3 19 16,-3 1 20-16,0 2 5 0,1 2-8 0,-1 6-10 16,-2 2-20-16,3 1-20 0,-3 5-32 15,0-1-49-15,0 1-84 0,-1 1-114 0,-1 2-117 16,0-1-123-16,0-3-84 0,0-1-16 16,2-3 48-16,-2-1 92 0</inkml:trace>
  <inkml:trace contextRef="#ctx0" brushRef="#br0" timeOffset="67891.61">16720 14162 228 0,'2'-8'341'0,"0"2"60"16,0 3 3-16,0 3-26 0,0 3-43 16,0 3-54-16,0 2-51 0,3 3-54 0,-3 3-53 15,2 1-80-15,-2 2-95 0,2 2-110 16,-2 0-107-16,3 2-112 0,-3-2-94 15,-2-2-20-15,2 0 34 0,-2 0 79 0</inkml:trace>
  <inkml:trace contextRef="#ctx0" brushRef="#br0" timeOffset="68029.25">16711 14354 86 0,'-2'-4'256'15,"0"1"18"-15,2 1-23 0,-2 0-61 16,2 2-64-16,2-2-55 0,0 2-62 0,4-2-68 15,3 0-90-15,-1 0-72 0,3-2-34 16,-1-1-17-16,3-1 18 0</inkml:trace>
  <inkml:trace contextRef="#ctx0" brushRef="#br0" timeOffset="68279.42">17005 14213 32 0,'-4'8'290'0,"-4"1"57"0,1-1 46 15,-1 1-48-15,1-1-58 0,3 0-63 0,0-1-53 16,2-1-53-16,2-2-45 0,2 0-32 16,2 0-20-16,3-4-9 0,1 0-5 0,0-2-3 15,3-2-3-15,0 0 2 0,-1-2 0 16,1-1-1-16,-1 1-2 0,-1 0-1 16,-1 0 0-16,1 3 0 0,-5 1-1 15,2 0-1-15,-1 4 4 0,-3 2-1 0,0 1-30 16,0 3-63-16,0 1-73 0,2 1-86 15,1 0-102-15,-3-3-50 0,2 1 1 0,0-3 45 16,2-1 65-16</inkml:trace>
  <inkml:trace contextRef="#ctx0" brushRef="#br0" timeOffset="68661.71">17264 14242 81 0,'4'-2'199'0,"0"2"4"0,0-2-46 16,0 2-50-16,1 2-43 0,-1-2-24 15,2 2-22-15,1-2-25 0,-1 2-22 16,2-2-20-16,-1 2-17 0,1-1-8 16,-1 1-1-16,1 2 13 0,-2 0 17 0,1 2 23 15,-1 1 23-15,-2 1 21 0,1 0 24 16,-1-1 19-16,-2 1 13 0,2-1 7 16,-2-1-4-16,0 2-10 0,-2-2-16 0,3-3-17 15,-3 1-12-15,2 0-9 0,0-2-6 16,0 0-7-16,0 0-4 0,0 0-7 15,0-2-11-15,0 0-9 0,0 0-5 0,1-2-1 16,1 2 0-16,-2-2 7 0,0 0 9 16,2 0 5-16,-2 0 8 0,1 0 1 15,-1 0 3-15,0 0 2 0,0 0 3 0,0 2 6 16,0-1 7-16,0 1 10 0,0 0 5 16,3 1 2-16,-1 1-1 0,0 2-5 0,0 0-8 15,1 0-7-15,-1 0-8 0,0-1-7 16,2 3-20-16,-1-2-28 0,1 0-44 15,-2 0-62-15,0-1-44 0,1-1-19 0,-5 0 3 16</inkml:trace>
  <inkml:trace contextRef="#ctx0" brushRef="#br0" timeOffset="70224.97">17960 9346 30 0,'0'4'68'0,"-2"1"0"16,2 1 4-16,0 0-2 0,0 2 0 0,0-1 0 15,2 1-1-15,-2-1 5 0,2 3 8 16,-2 1 12-16,2 1 12 0,-2 3 10 16,0 0 9-16,0 2 9 0,-2 4 12 15,0 4 7-15,-4 6 10 0,-1 1 6 0,-3 6 7 16,1 2 2-16,-1 6-5 0,-1 1-12 15,0 7-17-15,-1 3-17 0,1 4-20 16,1 6-24-16,-1 1-19 0,0 6-13 0,3 3-11 16,-1 5-3-16,1 1-6 0,2 7-5 15,-1 3-2-15,3 6-4 0,2 6-2 16,0 2-9-16,0 5-4 0,2 2 1 16,2 3-3-16,0-1 3 0,2 2 0 15,0 2-3-15,1 0 4 0,1 0-2 0,0-2 0 16,1 0-5-16,-1-2 2 0,3-5 1 15,-1-2-8-15,0-7-8 0,1-3-14 16,-1-3-21-16,3-5-31 0,0-7-33 16,-1-4-42-16,-1-8-38 0,1-7-49 0,-1-6-47 15,1-5-42-15,-1-7-40 0,-1-7-28 16,-1-4 11-16,-3-5 38 0,0-8 60 0</inkml:trace>
  <inkml:trace contextRef="#ctx0" brushRef="#br0" timeOffset="71994.98">17932 9569 32 0,'0'4'57'0,"0"-2"-16"0,3 1 1 0,-3-1 9 16,2 2 10-16,2-2 17 0,0 2 18 15,2 0 13-15,3-3 10 0,2 3 7 16,3-2 11-16,1 0 6 0,4 0 1 0,4 0 1 16,3-2 7-16,1 0 2 0,5 0 4 15,2 0-4-15,2 0-4 0,2 0-4 16,2 0-9-16,3 0-7 0,1 0-12 15,3 2-7-15,1-2-5 0,5 2-7 16,2-2-13-16,5 0-13 0,3 0-15 0,5 0-12 16,4-2-12-16,4 2-8 0,4-2 1 15,5 2-5-15,4-2 1 0,2 2-2 16,2-2 1-16,0 2 2 0,0 0-10 0,3 2 4 16,-1 0-2-16,0 0 0 0,0 2 0 15,3 1 1-15,1 1 2 0,1 0-6 16,3 1-2-16,3 3-4 0,4 1-3 15,0-1-5-15,0 1-2 0,3 1 1 0,-1-1-2 16,0 1 3-16,0-5-1 0,2 1 3 16,1-2 0-16,1-1 2 0,1-1 2 15,-1-2-5-15,0 2 1 0,-1-2-3 0,-5 2 2 16,-2-3-4-16,-2 3 3 16,-5-2 3-16,1 2 0 0,-5-2 4 0,1 2-1 15,-1-2 1-15,-2-1-2 0,3 1-3 16,-3-2 0-16,0 2-2 0,-2-2-2 0,0 0-1 15,-4 0 6-15,-4 0-2 0,-5 2 1 16,-4 0-2-16,-6 0 0 0,-6 2 4 16,-5 2-4-16,-8-1 0 0,-5 1 1 15,-3 2 2-15,-7 1 3 0,-4 1-6 0,-5-1 0 16,-4 3 2-16,-1 1 3 0,-6 2-2 16,1 0-6-16,-4 3 2 0,-2 2 2 15,-1 1-1-15,-3 2-1 0,-1 4 1 0,-2 0 1 16,0 3 1-16,-4 3-2 0,3 3-2 15,-3 0 3-15,-3 4 0 0,1 2 4 16,0 2-6-16,-2 3 1 0,0 5 2 16,2 1-1-16,-3 6 4 0,3 2-3 0,0 2 5 15,0 4 0-15,0 1-4 0,2 5-1 16,0-1 1-16,0 4-2 0,2 0 2 16,0 1 2-16,2 1-2 0,-2-2-1 15,3 2-5-15,-1 0 0 0,2 2 1 0,-1-2 3 16,1 2 5-16,-2 0-1 0,2 2 1 15,-1 0-3-15,-1 0-5 0,0 0-2 16,-2 2 1-16,-2-2 0 0,2-1 4 0,-2 0 3 16,0-3-2-16,0-4 0 0,0-4 1 15,0-1 4-15,0-2-6 0,0-4 1 16,0-4 5-16,-2-4 0 0,2-2 0 16,-2-1-6-16,0-5 4 0,0-3 0 15,0-2-1-15,0-2-4 0,-3-2-2 0,1-4 1 16,0 1-2-16,-2-5 3 0,-3 1-4 15,1-5 5-15,-1 1 1 0,-1-2-3 16,-3-1 0-16,-2-3 0 0,-2 0 5 0,0-2-2 16,-2 0 0-16,0-1 1 0,-4-3 1 15,2 0-1-15,-5-2-4 0,3 1-2 16,-2-3 2-16,-3 1 4 0,-2-3 4 16,1 1-5-16,-1-1 3 0,-2 1 2 0,-1-1 0 15,-1-1-1-15,-2 1-5 0,-2 1 1 16,0-1-1-16,-1 1 0 0,-1-1-3 15,-2 1-1-15,2 0-1 0,-3-1 5 0,-1 2 1 16,-1-1-1-16,1 1 1 0,-3 1 2 16,-1-1 1-16,-3 1-3 0,-2 1 0 15,-2-1 3-15,0 1-2 0,-4-2 2 16,-1 3 4-16,-1-3 1 0,0 0 4 0,-5 1-2 16,-2-1 2-16,-2-1-1 0,-4-1-3 15,0 1-2-15,-2-1-5 0,0-1 0 16,-2 0-2-16,-3-3-2 0,-1 1 4 0,-1 0 1 15,1-2 6-15,-3-1 0 0,-2-1 3 16,0 0 3-16,-2 0-8 0,-2 0 0 16,-4 0-4-16,-2 0 2 0,-3 0-2 15,1 2-1-15,-5-1 5 0,0 1 2 16,1 0 1-16,-1 0 1 0,0 0 0 0,3-2-3 16,-3 1-2-16,0-3 1 0,0 0-3 15,1 0-2-15,-1-3 1 0,2-1 3 0,1 0 0 16,-1-2 1-16,1 0 1 0,1-1 2 15,3-1 1-15,2 1-2 0,-1 1 3 16,3-2 0-16,2 3 3 0,0-1-2 0,0 0 5 16,2 0-2-16,2 3-2 0,5-3-1 15,1 0-6-15,5-1 1 0,4-1-3 16,5 0 2-16,3-1 0 0,5-1 4 16,4 1 0-16,4-1 4 0,4 3-1 0,3-1-3 15,6 0-3-15,2 1-6 0,2 1 3 16,4 0-6-16,5 3 0 0,0-1-2 15,3 0 3-15,5 0-2 0,0 2 2 16,5-2 4-16,1 2-3 0,3 1-3 0,1 1-16 16,3-2-10-16,0 2-24 0,2-2-22 15,0 2-25-15,0-2-66 0,2 2-112 0,0-2-116 16,2 2-121-16,2 0-78 16,2 0-27-16,3 0 42 0,-1-4 112 0,3 0 122 15</inkml:trace>
  <inkml:trace contextRef="#ctx0" brushRef="#br0" timeOffset="98592.2">21249 9794 56 0,'-2'0'168'16,"0"-2"-24"-16,0 2-15 0,0-2-12 0,0 2-11 15,2 0-14-15,-2 0-19 0,-1 0-16 16,3 0-16-16,-2 0-9 0,2 0-4 16,-2 0 0-16,2 0 2 0,0 0 3 15,-2 0 0-15,2 0 3 0,-2 0 2 0,2 0 2 16,-2 0 3-16,0 0 3 0,-3 0 0 16,1 2 0-16,0-2-2 0,0 0 1 15,-3 2 2-15,-1-2 6 0,2 2 2 0,-3-1 4 16,-1 3 4-16,-1-2 1 0,0 2-3 15,-1 0-3-15,-1 1-4 0,0 1-5 16,-2 0-8-16,-1 2-5 0,1 1-3 16,-2 1-2-16,0 1-2 0,0 0 3 0,0 3 1 15,-2 1 5-15,2 0 0 0,-2 4 4 16,2 0 4-16,0 4 3 0,2 0 2 16,0 4-2-16,1 1 3 0,1 1-2 15,0 1-6-15,3 1 0 0,-1-1-5 0,3 3-1 16,1-1-7-16,1 0-5 0,2 3-2 15,2-3-2-15,-1 2-2 0,3-1-2 16,0 1-2-16,5-1-4 0,-1-1-2 16,4 0-1-16,1 1-4 0,4-3 1 0,-1-1-2 15,5-1 1-15,0 1 0 0,2-4-3 16,2-1 4-16,0-1-4 0,3-2 1 16,1-2 0-16,1-2 2 0,-1-1 3 15,0-3 2-15,1-2 8 0,1-1 8 0,1-4 6 16,-1-3 6-16,1-3-1 0,1-1-2 15,1-7-3-15,2-2-6 0,-3-3-6 16,3-4-6-16,0-2-1 0,-2-2-3 0,1-4-3 16,-1 0-3-16,-2-1-2 0,-3-1 3 15,0-2-1-15,-4-1-4 0,1 0 0 0,-5-1 6 16,0-1 2-16,-5-1-5 16,1-1-1-16,-5-2 7 0,-1-2-1 0,-3-2-4 15,-2-2-3-15,-2-4 5 0,-4 0 4 16,0-1 8-16,-5-1 2 0,-1 0 4 0,-5 1 4 15,-2 3-2-15,-2 4 0 0,-2 2-12 16,-5 4 4-16,-1 1-8 0,-3 7-5 16,-2 3-3-16,-2 4-10 0,-2 3-16 15,0 5-38-15,0 3-86 0,1 5-128 0,1 3-131 16,2 0-130-16,4 3-56 0,5 3-4 16,2 2 71-16,2 1 116 0</inkml:trace>
  <inkml:trace contextRef="#ctx0" brushRef="#br0" timeOffset="99890.5">21421 13272 84 0,'-11'-2'196'0,"1"0"3"16,-1 0-17-16,-2 1-8 0,3-1-1 16,-3 2-5-16,0-2-14 0,1 2-15 15,1-2-19-15,-2 2-17 0,1 0-15 0,-1 2-12 16,0 0-5-16,0 0-3 0,1-1-5 16,-1 5-5-16,0 0-8 0,1 0-4 15,-1 3 1-15,-2 1 1 0,0 3 11 16,1 0 6-16,-1 3 17 0,-2 1 11 0,0 2 3 15,-2 2 6-15,0 2-3 16,0-1-7-16,0 3-12 0,0 0-6 0,0 4-11 16,-1-1-13-16,4 3-12 0,-1-1-7 15,0 2-6-15,2 1-5 0,2 1-1 0,0 0-5 16,3 1-2-16,1-1-4 0,3 2 0 16,4-2-5-16,0 3 1 0,4-3 2 15,0 2-2-15,4-2 0 0,3 3-4 0,4-3 2 16,1-2-2-16,3 1-2 0,4-5-2 15,1 1 1-15,3-4 4 0,0-3 0 16,3-1-1-16,2-3-2 0,-1-3 2 0,3-4 0 16,2-1-1-16,0-5-1 0,0-1 0 15,-1-4 7-15,1-2-1 0,0-5-1 16,0-3 3-16,0-3 1 0,0-2 0 16,0-6-1-16,-3 0-1 0,-1-4-1 0,0-4-2 15,-5-1-1-15,0-2 0 0,-3-3-4 16,-3-1 2-16,-4-2 3 0,-3-4 8 0,-3-2 3 15,-5-1 1-15,-2-1 8 0,-4-2 5 16,-4 1 0-16,-3-1-5 0,-4 0-2 16,-1 1 3-16,-3-1-8 0,-2 2-4 15,-3 2 0-15,-1 4-2 0,-2 2-2 0,1 2-2 16,-1 6 0-16,0 1-3 0,-1 6-1 16,1 2-1-16,-1 6-4 0,3 2-14 15,-2 3-29-15,-1 5-82 0,1 3-133 0,2 2-135 16,-1 2-135-16,3 3-62 0,0 1-11 15,0 2 62-15,2 1 120 0</inkml:trace>
  <inkml:trace contextRef="#ctx0" brushRef="#br0" timeOffset="102554.61">22314 12594 31 0,'-2'0'93'0,"2"0"-11"0,-2 0-6 15,2 0-3-15,-2 0-7 0,2 0-3 16,-3 0-6-16,1 0-3 0,0 0-3 0,0 0-4 16,0 0-5-16,-2 0 0 0,0 2 1 15,-1-2 4-15,1 2-1 0,-2-2 2 16,-3 2 5-16,1 0 1 0,-1 1 3 15,-1 1 2-15,-3 0 6 0,-2 0 4 0,0 3 6 16,-2 1 4-16,1 2-1 0,-4-1 0 16,-1 4-3-16,0 1-7 0,0 1-7 15,-2 2-8-15,-1 2-2 0,1 2-5 16,0 0 0-16,0 0-2 0,1 2-2 0,3 2-4 16,0-1-5-16,0 3-7 0,2 2-7 15,2 1-5-15,3 3-5 0,-1 1-3 16,2 0-2-16,3 2 0 0,0 2-3 0,-1 1-1 15,5-1 2-15,0 0 2 0,-1 0-4 16,5 2 1-16,0-2-1 0,5 2 0 16,-1-2 0-16,4 2 0 0,1-2 2 15,1 2-1-15,5-4 1 0,0 1-1 0,4-3 1 16,0-4-1-16,4 1-1 0,1-5 0 16,3-3 0-16,1-2 3 0,1-4 2 15,3-3 7-15,2-5 6 0,0-1 10 16,4-6 9-16,0-2 3 0,0-6 3 0,2-2 0 15,-2-3-2-15,3-4-5 0,-3-4-9 16,-2-4-1-16,0-2-4 0,0-3-5 16,-5-5 5-16,1 1 5 0,-2-4 13 0,-5-1 13 15,1-1 14-15,-5-2 14 0,-2-2 6 16,-2 0 4-16,-2-1-3 0,-5-1-11 16,-3 0-8-16,-3 0-12 0,-2 0-11 15,-4 1-8-15,-2 1-8 0,-5 2-8 0,-2 0-8 16,-3 3-5-16,-3 1-2 0,-2 4-6 15,-5 1-12-15,-1 3-33 0,-3 1-74 16,-3 2-118-16,1 3-126 0,-2 1-130 0,3 0-74 16,-1-2-14-16,3 0 52 0,1 0 104 15</inkml:trace>
  <inkml:trace contextRef="#ctx0" brushRef="#br0" timeOffset="103348.59">22437 10401 34 0,'-17'-4'152'15,"0"3"-21"-15,-2 1-13 0,2 0-2 16,-2 1-2-16,2 3-1 0,-2 0-8 0,2 4-10 16,-2 1-11-16,2 3-8 0,-2 5-1 15,-2 2 6-15,2 4 6 0,-3 3 7 0,1 5 1 16,0 3 4-16,0 4 3 0,0 4 8 16,0 4 8-16,-1 2 9 0,1 1 9 15,2 4 1-15,0 1-2 0,4 3-18 16,3 2-18-16,1 0-21 0,5 0-23 15,4 0-16-15,6 0-16 0,4-4-8 0,5-1-6 16,6-5-6-16,6-5 2 0,5-6-1 16,6-4 0-16,4-5 1 0,5-6-1 0,3-6 3 15,3-5-5-15,2-7 4 16,0-5-2-16,0-4 2 0,0-7 2 0,0-4-5 16,-2-6 4-16,-1-6-3 0,-3-3-2 15,-3-8 0-15,-3-2 3 0,-5-4 2 0,-7-2 4 16,-3-2 15-16,-7-1 9 0,-4-1 7 15,-9-1 4-15,-4-1 6 0,-6-1-7 16,-5 2-12-16,-1-1-1 0,-7 3-12 16,-2 3-7-16,-2 2-10 0,-5 6-15 15,-3 4-59-15,-1 5-118 0,-4 4-128 0,0 4-153 16,0 4-78-16,-2 4-29 0,-2 3 34 16,0 1 100-16</inkml:trace>
  <inkml:trace contextRef="#ctx0" brushRef="#br0" timeOffset="105678.48">2180 4456 41 0,'-2'2'86'0,"0"0"-2"0,0 0-3 16,0-1-7-16,2-1-5 0,-2 2-5 0,2-2-7 16,-3 2-10-16,3-2-7 0,0 2-7 0,0-2-3 15,0 0-4-15,0 0-2 0,0 0-1 0,0 0 3 16,0 0 0-16,0-2 4 0,0 2 7 16,3-2 13-16,-3 2 10 0,0-2 10 0,0 1 18 15,2-3 15-15,-2 0 6 0,2-2 1 0,-2-1 2 16,2-1 0-16,-2-3-7 0,2-1-6 0,-2-3 0 15,2 0 1-15,0-4-2 0,0-1-1 16,1 0-2-16,-1-3-5 0,2-2-7 0,0-4-6 16,0 1 2-16,1-5-4 0,-1 1-1 0,2-4-7 15,1 0-5-15,-1-2-7 0,2-2-11 16,3-2-10-16,-1-2-10 0,1-2-6 0,2-2-4 16,2-1-3-16,-1-4-3 0,1-1 1 0,2-3 1 15,0 0-3-15,2-4-4 0,0-2-2 0,0-2 0 16,2-1-4-16,1-3 1 0,-1-1 2 15,0-1 0-15,0 1-4 0,0 1-1 0,0-1 2 16,-2 1 1-16,1 0-1 0,-1 1 1 0,-3 1 5 16,4 2 0-16,-4 1 0 0,-1 3-2 0,2 2 3 15,-2 1 0-15,-2 7-4 0,-1 1 0 16,1 7-3-16,-2 1-1 0,-3 4 0 16,3 1-1-16,-3 5 5 0,-1 2-2 0,1 1 5 15,-2 2 1-15,1 3-4 0,-3 1 0 16,2 0 0-16,-1 4 2 0,-1 0 0 0,0 2 0 15,0 1 2-15,-2 3-1 0,1 2-2 0,-1 1-2 16,0 1 1-16,0 3-1 0,-2 0-1 16,2 0-1-16,-2 3-1 0,2 1 1 15,-2 0-1-15,0 0 1 0,0 0 3 0,0 2 0 16,2 0 1-16,-2 0 3 0,2 2 0 16,-2 0 1-16,2 0-1 0,1 2 3 0,-1 1 2 15,0 1 2-15,0 2-1 0,0 1 1 16,0 3-1-16,0 1 0 0,0 0 2 0,0 4-6 15,-2 0 2-15,3 4 0 0,-3 2 3 16,2 2-4-16,-2 2 1 0,0 1 3 0,0 3-3 16,0-1-1-16,0 5 0 0,2-1 1 15,-2 4 1-15,2 2 1 0,0 4 1 0,0 1 1 16,2 5 0-16,3 1-1 0,-1 5-2 16,0 1-2-16,1 4 0 0,1 2 0 0,1 3-2 15,-1 3-1-15,3-1-1 0,-1 3 1 16,3-1-4-16,0 1 0 0,-1-1-4 0,1 1 2 15,2-1 2-15,0-1 2 0,0 1 2 16,-1-1-1-16,3 2 4 0,-2-3 2 0,2 5-2 16,-2-1-2-16,2 2-3 0,-2 2 2 15,2 1-3-15,-3 1 1 0,3-2-2 0,-2 0 0 16,0-2 1-16,0-3 0 0,0-1-1 16,-3-3 0-16,3-4 0 0,-2-2 3 0,0-6 0 15,-1-2-1-15,-1-5-2 0,-1-4 2 16,-1-6 0-16,-1-2-9 0,-3-5-21 0,-1-3-60 15,-4-5-113-15,0-2-135 0,-2-4-140 16,-5-5-83-16,-1-5-29 0,-3-3 36 16,-3-6 100-16</inkml:trace>
  <inkml:trace contextRef="#ctx0" brushRef="#br0" timeOffset="106221.65">2138 4572 62 0,'0'0'143'0,"0"0"-12"0,0 0-12 16,2 0-6-16,-2 2-4 0,2 0 0 0,2 0 7 15,1 2 8-15,1 1 11 0,2 1 12 0,1 2 20 16,4-1 19-16,-1 5 18 0,5-1 15 0,2 4 8 16,4 1-6-16,3 3-19 0,4 0-27 15,3 3-32-15,8 1-31 0,3 0-26 0,5 2-18 16,6 0-11-16,4 0-9 0,5-1-8 15,5 1-7-15,3-2-11 0,2 0-7 0,5-2-8 16,-3-2-5-16,0-2-1 0,-2 0 1 16,-6-2-1-16,-5 1-18 0,-5-1-64 15,-8 0-134-15,-3 0-148 0,-11-1-142 0,-6-3-75 16,-7 0-22-16,-8-3 46 0,-5-4 122 16</inkml:trace>
  <inkml:trace contextRef="#ctx0" brushRef="#br0" timeOffset="106591.49">2301 3818 6 0,'-2'2'199'0,"2"1"29"15,0 7-8-15,0 5-19 0,4 8-11 0,0 7-7 16,5 10-7-16,1 6-13 0,3 9-24 0,4 4-31 16,0 2-34-16,4 4-24 0,0 0-20 15,5-2-32-15,-1 2-45 0,2-3-61 0,1-1-64 16,-1-3-69-16,1-5-76 0,0-5-24 0,-5-7 16 16,0-2 44-16</inkml:trace>
  <inkml:trace contextRef="#ctx0" brushRef="#br0" timeOffset="106862.21">2426 3688 210 0,'-11'-28'266'0,"1"5"11"0,1 6-29 16,3 5-12-16,4 6 4 0,-1 8 14 0,6 8 9 15,3 11-3-15,0 7-8 0,5 10-30 0,4 6-42 16,2 8-56-16,2 3-51 0,2 4-31 16,4 2-18-16,1 4-11 0,1-2-33 0,3-2-70 15,-1-1-92-15,1-2-96 0,-2-5-87 0,1-2-89 16,-3-7-46-16,-3-4 27 0,-4-5 74 16,-2-7 84-16</inkml:trace>
  <inkml:trace contextRef="#ctx0" brushRef="#br0" timeOffset="107080.05">2529 3320 156 0,'-8'-21'232'0,"4"8"22"0,-1 6-40 15,5 8-18-15,5 11-5 0,1 7 6 0,5 9 3 16,1 9-3-16,7 8-24 0,3 7-33 0,1 5-38 15,4 4-31-15,3 6-27 0,2 3-34 16,-3 4-56-16,3 1-79 0,-2 1-89 0,2 0-116 16,-3-4-69-16,-1-3-23 0,-5-4 29 15,-2-4 61-15</inkml:trace>
  <inkml:trace contextRef="#ctx0" brushRef="#br0" timeOffset="107299.17">2769 3155 116 0,'-15'-29'240'0,"2"8"26"0,0 8-26 0,5 7-30 16,4 8-6-16,2 9 11 0,4 10 11 0,2 10 3 15,7 11-14-15,3 7-28 0,5 10-38 16,3 8-46-16,3 7-39 0,2 3-43 0,3 3-62 15,0 0-85-15,-1 0-96 0,1 0-99 16,0-6-100-16,-3-4-36 0,-1-5 20 16,-3-6 63-16</inkml:trace>
  <inkml:trace contextRef="#ctx0" brushRef="#br0" timeOffset="107519.57">2879 3155 155 0,'-17'-42'263'16,"0"9"32"-16,4 11-34 0,0 6-24 15,7 12-13-15,2 14-19 0,4 9-21 0,4 13-23 16,5 8-28-16,1 8-33 0,5 5-37 16,4 6-48-16,0 4-78 0,4 4-91 0,1 0-109 15,-3-3-96-15,2 3-49 0,-2-2-7 16,-2-4 47-16</inkml:trace>
  <inkml:trace contextRef="#ctx0" brushRef="#br0" timeOffset="107716.5">2957 2983 108 0,'-21'-55'279'0,"2"7"59"16,0 8 12-16,2 6-29 0,0 7-34 15,4 6-43-15,3 6-48 0,3 8-55 16,3 5-49-16,2 5-40 0,2 9-25 0,4 5-52 16,0 6-72-16,5 2-79 0,-1 1-82 0,5 3-88 15,0-2-64-15,1-1 4 0,1-3 48 16,2-2 67-16</inkml:trace>
  <inkml:trace contextRef="#ctx0" brushRef="#br0" timeOffset="107840.84">3078 2783 91 0,'0'-7'178'0,"0"3"-18"0,0 6-32 0,2 5-29 16,0 7-26-16,2 5-20 0,-2 5-14 0,2 3-21 15,1 2-42-15,1 1-58 0,-2 3-65 16,1-3-33-16,-1 1-19 0,-2-1 0 0</inkml:trace>
  <inkml:trace contextRef="#ctx0" brushRef="#br0" timeOffset="107967.55">3109 2934 1 0,'-8'2'155'0,"-1"5"-10"0,1 3-39 0,0 5-39 16,1 2-30-16,1 2-38 0,2 2-40 0,-1 0-48 16,3 0-38-16,0-2-17 0</inkml:trace>
  <inkml:trace contextRef="#ctx0" brushRef="#br0" timeOffset="111075.09">1361 5885 134 0,'-2'-2'216'0,"0"2"-12"16,0 3-8-16,2 3-1 0,0 4-2 0,0 5 1 15,2 8 3-15,2 5-2 0,0 7-13 16,3 7-25-16,-1 5-29 0,2 7-29 0,1 1-30 15,-1 4-22-15,3 0-20 0,0 0-13 0,1 0-8 16,-1 0-33-16,2-2-63 0,-3 0-76 0,3-3-84 16,-1-1-88-16,-1-5-68 0,0-3-3 15,-1-3 40-15,1-4 63 0</inkml:trace>
  <inkml:trace contextRef="#ctx0" brushRef="#br0" timeOffset="111323.56">1729 6229 116 0,'-19'-15'209'0,"0"6"14"16,-2 1-25-16,0 6-7 0,0 2 6 0,2 6 13 15,2 1-1-15,0 7-12 0,4 1-17 0,3 2-31 16,3 4-31-16,5 2-32 0,2 0-28 15,4 2-19-15,3-3-15 0,3 3-21 0,5-2-58 16,0-2-73-16,4 0-85 0,2-2-89 16,2-2-83-16,1-4-30 0,-1-1 23 0,0-4 58 15</inkml:trace>
  <inkml:trace contextRef="#ctx0" brushRef="#br0" timeOffset="111480.92">1958 6214 155 0,'-9'-6'274'16,"-1"6"46"-16,-1 2-12 0,-1 6-35 0,1 1-34 16,-2 3-36-16,3 3-36 0,1 0-43 15,1 3-50-15,1 1-73 0,3-2-87 0,0 0-91 16,4 0-101-16,0-4-78 0,2 1-35 0,2-3 17 16,1-3 52-16</inkml:trace>
  <inkml:trace contextRef="#ctx0" brushRef="#br0" timeOffset="111620.64">1998 6205 216 0,'-8'-2'274'0,"-3"2"19"15,-2 3-62-15,1 1-63 0,-1 0-56 0,0 2-48 16,5 0-71-16,1-1-80 0,3 1-95 0,4 0-62 16,2-4-34-16,5-1-9 0,1 1 30 15</inkml:trace>
  <inkml:trace contextRef="#ctx0" brushRef="#br0" timeOffset="112131.55">2923 6069 135 0,'-13'4'244'15,"-1"2"31"-15,-1 0-6 0,0 3-4 0,-2 3-2 16,0 1-5-16,0 2-18 0,2 4-28 16,1 2-35-16,-1 2-35 0,2 0-35 0,2 2-29 15,3-1-25-15,2 1-19 0,1 0-14 0,5-2-12 16,0-2-4-16,5-2-2 0,-1-2-3 16,0-2 1-16,5-2 1 0,-1-1 1 15,0-4 1-15,5-5-3 0,0-1 3 0,0-6-2 16,-1-1-1-16,3-7 0 0,2-1-1 15,-2-2 0-15,2-4 1 0,-2 0 1 0,-1 0 8 16,-1 1 12-16,-2 1 13 0,-1 4 20 16,-1 2 13-16,-3 3 11 0,0 2 1 15,1 6-6-15,-3 4-14 0,0 4-19 16,1 5-12-16,-1 2-9 0,0 4-27 0,0 2-56 16,-2 0-112-16,3 2-126 0,-1-2-131 15,0-2-98-15,0-2-30 0,3-2 25 0,-1-5 97 16</inkml:trace>
  <inkml:trace contextRef="#ctx0" brushRef="#br0" timeOffset="112295.43">3209 6140 208 0,'0'-12'379'16,"0"3"84"-16,-2 3 35 0,0 4-39 15,0 2-63-15,-3 4-69 0,3 4-79 0,0 1-81 16,0 5-67-16,0 1-45 0,2 2-37 15,2 0-58-15,-2 0-91 0,2 0-107 0,2 0-107 16,1-1-99-16,-1-3-79 0,0 0-3 16,0-1 59-16,0-5 90 0</inkml:trace>
  <inkml:trace contextRef="#ctx0" brushRef="#br0" timeOffset="112426.56">3228 6256 60 0,'0'-8'200'0,"0"1"-2"0,0 1-33 16,0 2-42-16,0 0-35 0,2 3-31 15,0-1-27-15,2 0-30 0,1 2-39 0,3 0-47 16,1 0-59-16,-1 0-42 0,3-2-19 16,-1-2 2-16</inkml:trace>
  <inkml:trace contextRef="#ctx0" brushRef="#br0" timeOffset="112563.41">3399 6128 154 0,'2'-3'294'15,"-2"1"50"-15,0 2 11 0,0 0-4 16,-2 2-18-16,0 1-32 0,0-1-53 0,0 2-51 15,0 0-57-15,2 0-59 0,2-2-75 16,0 1-88-16,0-1-91 0,2-2-83 16,5 0-77-16,-1-2-68 0,3-1-36 0,0-3 29 15,-1-2 59-15,3-1 67 0</inkml:trace>
  <inkml:trace contextRef="#ctx0" brushRef="#br0" timeOffset="112747.05">3526 6043 56 0,'5'-6'265'15,"-3"0"56"-15,0 4 45 0,0 2 35 16,-2 2 6-16,-2 2-26 0,2 4-46 15,-2-1-60-15,2 3-69 0,0-1-71 0,0 1-56 16,4-1-33-16,0 1-23 0,3-1-11 16,-1-1-12-16,4 0-16 0,1-3-23 0,2-1-27 15,-1 0-27-15,3-2-28 0,2-2-13 16,2 0-4-16,-2 0 0 0,2 0 3 16,-2 0-5-16,0 2-14 0,0 2-26 0,-2 1-34 15,0 3-44-15,-3 1-55 0,-3 3-21 16,-1-1 14-16,-3 1 31 0</inkml:trace>
  <inkml:trace contextRef="#ctx0" brushRef="#br0" timeOffset="113205.85">1753 7365 40 0,'0'-4'244'0,"-3"0"50"0,3 2 10 0,0 0-3 0,0 2 19 15,0 2 18-15,0 0-3 0,3 6-21 16,1 3-32-16,0 6-41 0,0 6-63 0,3 6-64 15,-1 3-42-15,0 6-32 0,1 2-13 16,1 2-13-16,1 2-8 0,-1 0-16 0,3 0-52 16,-1-1-100-16,1-1-125 0,2-2-117 0,-1-2-114 15,1-3-51-15,0-5 19 0,-1-3 82 16,1-6 113-16</inkml:trace>
  <inkml:trace contextRef="#ctx0" brushRef="#br0" timeOffset="113380.01">2049 7717 154 0,'-13'-15'301'0,"1"3"77"0,-1 5 21 16,0 1 4-16,0 6-10 0,1 2-31 0,1 2-52 15,3 2-71-15,1 3-73 0,3 3-65 16,2-1-46-16,4 0-30 0,2-1-31 0,3-1-58 16,1-1-85-16,5 0-101 0,0-5-90 0,3-3-94 15,1-1-71-15,0-5 5 0,0-4 56 16,2-1 82-16</inkml:trace>
  <inkml:trace contextRef="#ctx0" brushRef="#br0" timeOffset="113512.45">2214 7498 189 0,'2'-8'318'15,"-2"1"68"-15,-2 3 9 0,0 4-8 16,0 0-15-16,0 4-34 0,0 3-49 0,-1 5-58 16,3 1-63-16,0 2-60 0,0 3-45 15,3 1-37-15,-1 2-52 0,2 0-85 0,0-2-116 16,0 2-115-16,3-2-134 0,1-2-62 0,-1-2-2 15,1-4 57-15,0-1 101 0</inkml:trace>
  <inkml:trace contextRef="#ctx0" brushRef="#br0" timeOffset="113688.67">2466 7407 231 0,'0'-4'337'0,"-2"2"51"0,-2 4-17 0,1 4-61 0,-1 1-71 16,2 3-58-16,0 3-60 0,0 0-74 15,0 3-92-15,0-1-94 0,2 2-98 16,0-2-105-16,2 0-57 0,-2 1-3 0,0-1 42 16,0 0 68-16</inkml:trace>
  <inkml:trace contextRef="#ctx0" brushRef="#br0" timeOffset="113998.72">2684 7430 183 0,'0'-2'297'0,"-2"2"41"0,2 2-36 16,-2-2-51-16,2 1-55 0,-2 1-54 15,2 0-48-15,0 0-41 0,2 0-25 0,0 0-14 16,2-2-7-16,0 2-5 0,3-2-8 16,-1 0-6-16,2-2-9 0,1 2-13 0,-1 0-13 15,1 0-11-15,-1 2-10 0,1 2-11 16,-1 3-18-16,1 3-18 0,-3 1-22 16,0 3-25-16,-1 3-41 0,-1 0-36 15,-2 0-3-15,0 0 16 0</inkml:trace>
  <inkml:trace contextRef="#ctx0" brushRef="#br0" timeOffset="115992.46">5658 1587 74 0,'0'0'214'0,"0"0"10"0,0 2-15 0,0 0-18 16,0 0-16-16,0 3-10 0,0 7-9 16,0 3-12-16,0 6-11 0,-2 4-13 0,2 5-21 15,-2 3-24-15,2 3-24 0,-2 0-17 16,2 0-32-16,0 2-59 0,0 2-74 16,0-2-95-16,0 2-92 0,-3 0-50 0,-1 0-11 15,2 0 37-15</inkml:trace>
  <inkml:trace contextRef="#ctx0" brushRef="#br0" timeOffset="116126.87">5709 2362 169 0,'-5'12'195'0,"1"1"-41"0,-2 0-40 16,2 1-35-16,-3-1-27 0,3 2-31 15,0-1-39-15,0 1-52 0,1-2-66 16,1-1-36-16,0-1-19 0,0 0 2 0</inkml:trace>
  <inkml:trace contextRef="#ctx0" brushRef="#br0" timeOffset="116272.37">5683 2642 129 0,'-4'12'209'0,"0"1"-12"0,-3-2-25 16,1 3-28-16,2-3-32 0,-2 3-33 15,1-3-43-15,1 2-48 0,0-1-56 16,2-1-62-16,0 1-64 0,2-1-32 0,0 0-5 15,0-1 18-15</inkml:trace>
  <inkml:trace contextRef="#ctx0" brushRef="#br0" timeOffset="116411.67">5658 3004 34 0,'-6'19'210'16,"1"-2"20"-16,-1 1-31 0,0-3-42 15,1 2-38-15,-1-2-33 0,2 0-42 16,2-1-45-16,-3 1-54 0,3-2-67 0,2 1-69 15,0-3-35-15,0 2-9 0,2-1 14 16</inkml:trace>
  <inkml:trace contextRef="#ctx0" brushRef="#br0" timeOffset="116535.27">5658 3402 142 0,'-4'14'222'0,"2"-3"-12"15,-3 2-33-15,1-1-33 0,0-1-37 0,0 1-38 16,1-3-48-16,3 1-55 0,0-1-56 15,0 1-66-15,3-1-53 0,-1-1-23 16,0 1 6-16</inkml:trace>
  <inkml:trace contextRef="#ctx0" brushRef="#br0" timeOffset="116689.41">5690 3682 154 0,'-3'16'266'0,"-1"-1"31"0,2 2 10 0,-2-2-3 15,0 0-18-15,-3 1-31 0,3-1-45 16,0-2-56-16,2 1-65 0,0-1-85 15,0-2-85-15,2-1-82 0,2-1-74 0,2 1-68 16,2-2-70-16,1-1-4 0,-1 1 36 16,0-1 53-16</inkml:trace>
  <inkml:trace contextRef="#ctx0" brushRef="#br0" timeOffset="116812.55">5734 4004 167 0,'0'16'268'0,"-2"-3"28"0,-2 2 18 15,2-2 14-15,-3 1-6 0,1-1-26 16,0-1-43-16,0-1-51 0,-1 0-62 0,1-3-81 15,0 2-102-15,2-3-95 0,2-1-87 16,0 0-76-16,2-1-74 0,0 1-45 16,4 0 21-16,-1-2 53 0,1 1 62 15</inkml:trace>
  <inkml:trace contextRef="#ctx0" brushRef="#br0" timeOffset="116951.58">5745 4263 49 0,'-5'16'226'0,"1"1"38"0,0-2 25 15,-2 2 17-15,-3-2 9 0,1 1-7 16,-1-3-28-16,1 2-42 0,1-1-57 15,-1-3-61-15,2 0-86 0,1 1-104 0,1-3-96 16,0 1-88-16,4-1-78 0,0-1-76 16,4-2-18-16,0-1 39 0,1 1 60 0</inkml:trace>
  <inkml:trace contextRef="#ctx0" brushRef="#br0" timeOffset="117059.84">5709 4574 35 0,'0'17'228'0,"-2"0"49"15,-3 0 28-15,1 0 19 0,0 1 14 16,-3-3-5-16,1 2-29 0,0-2-49 0,-1 0-57 15,3-1-73-15,0-1-112 0,0-1-131 16,2-3-130-16,0-1-133 0,2-3-82 16,0 1-34-16,0-6 33 0,0 0 82 15</inkml:trace>
  <inkml:trace contextRef="#ctx0" brushRef="#br0" timeOffset="118688.97">5139 5631 89 0,'-2'-2'210'0,"2"0"7"16,-2 0-19-16,0 2-19 0,2 2-19 15,-2 2-16-15,2 2-18 0,0 3-19 0,2 3-16 16,0 1-17-16,0 4-15 0,2 4-11 16,1 2-11-16,1 0-10 0,-2 2-7 15,3 1-6-15,-3 1-2 0,2 0-4 16,-2-2 0-16,1-1 0 0,-1 1-2 0,0-2 0 16,0-2-3-16,-2-2-1 0,3-2 0 15,-3-2-1-15,2-1 1 0,-2-3 2 0,0-1 3 16,-2-3 5-16,2 1 2 0,-2-2 3 15,2-3 3-15,-2 1-1 0,3-2-3 16,-3 0-1-16,0-4-4 0,0 0-4 0,0-4-1 16,0 1-1-16,0-5-1 0,0-1-3 15,0-3 0-15,0-1 2 0,0-2-3 0,2 0 2 16,-2-2-1-16,2 0 3 0,-2 0-1 16,2 0-2-16,0 2 1 0,0-1-1 15,0 3 2-15,0 2 4 0,1 1 14 0,-1 1 12 16,0 3 17-16,-2 1 16 0,2 1 19 15,0 2 14-15,0 2 9 0,0 2 4 16,0 4-8-16,3 0-12 0,-3 2-15 0,2-1-20 16,0 3-20-16,3-2-18 0,-1-1-5 15,0 1-4-15,1 0-4 0,-1-4-2 0,2 0 0 16,1-2-1-16,1 0-3 0,-1-4 0 16,1 0 0-16,1-2 0 0,0-1 2 0,-3 1-2 15,3-2 1-15,-3 5 1 0,1-1-2 16,-1 2-2-16,-2 4-12 0,3 2-36 15,-3 1-74-15,1 5-87 0,-1-1-86 16,2 1-82-16,1 1-84 0,-1 1-10 0,1-5 45 16,-1 1 74-16</inkml:trace>
  <inkml:trace contextRef="#ctx0" brushRef="#br0" timeOffset="118827.78">5584 5810 182 0,'0'-9'305'0,"-2"3"56"16,0 0 17-16,-1 4-7 0,-1 2-29 15,0 2-47-15,0 2-64 0,-1 4-70 0,1 1-68 16,0 3-80-16,2-1-95 0,0 1-110 16,0-1-110-16,2 0-115 0,2 1-55 15,0-3 1-15,0-1 55 0,0-2 87 16</inkml:trace>
  <inkml:trace contextRef="#ctx0" brushRef="#br0" timeOffset="118952.56">5609 5782 100 0,'-6'-4'273'0,"-1"2"37"16,-1 4-13-16,0 0-59 0,-1 2-63 16,1-1-51-16,1 3-74 0,3-2-84 15,2 2-85-15,2-1-101 0,2-1-64 0,0 0-29 16,0 0 9-16,2-2 37 0</inkml:trace>
  <inkml:trace contextRef="#ctx0" brushRef="#br0" timeOffset="119220.51">5721 5707 156 0,'-6'8'268'0,"0"2"41"15,-1 1-17-15,1 2-29 0,0-1-26 16,1 1-26-16,1-2-34 0,2 1-38 16,0-3-36-16,4 1-40 0,0-1-30 15,0-3-20-15,0 0-6 0,3-2-3 0,1-4-4 16,0 0-2-16,1-2 1 0,1-4 2 15,1 0 1-15,-1 1-1 0,1-3 0 16,-1 0-1-16,-2 1 1 0,1 1-1 0,-1 2-1 16,-2 0 0-16,1 1 2 0,-1 1 3 15,0 2-10-15,-2 2-41 0,2 0-71 16,1-1-80-16,-1 3-95 0,2-2-77 16,-2 2-32-16,3-2 22 0,-3 0 58 0</inkml:trace>
  <inkml:trace contextRef="#ctx0" brushRef="#br0" timeOffset="119510.03">5908 5753 12 0,'-2'-2'190'0,"-1"0"10"16,3 0-36-16,-2 0-45 0,2 1-38 0,0 1-28 16,2-2-22-16,-2 2-15 0,3-2-6 15,1 2-3-15,0 0-1 0,2 0-2 16,1 2 7-16,-1 1 15 0,2 1 17 15,1 0 30-15,-1 4 44 0,-1-1 65 0,-1 3 63 16,-2 1 53-16,-2 3 21 0,-2 3-1 16,-2 4-29-16,-4 0-51 0,-2 3-64 15,-1 3-68-15,-4 0-39 0,1 1-24 0,-1-1-20 16,-2 2-14-16,2-3-25 0,-1-1-65 16,1 0-118-16,2-4-135 0,1 0-138 15,1-2-82-15,3-4-29 0,2-2 41 16,-1-1 106-16</inkml:trace>
  <inkml:trace contextRef="#ctx0" brushRef="#br0" timeOffset="120020.89">6195 5723 203 0,'-4'-8'311'15,"0"2"66"-15,0 2 10 0,0 3-5 16,-1-1-16-16,1 2-35 0,0 2-52 16,0 1-65-16,-1 5-66 0,1 0-57 0,0 3-36 15,2-1-22-15,0 1-13 0,0 0-7 16,2 1-5-16,0-1-4 0,0-1-1 15,2-3-1-15,-2 1-1 0,2 0-1 0,0-3 0 16,0-1-1-16,2 0 1 0,-2 0 2 16,3-2-4-16,-3-2 2 0,2 0 2 15,-2 0 1-15,2 0-5 0,-2 0 2 16,3 0 4-16,-3 0 3 0,2 0 0 0,-2 0 7 16,0 0 7-16,0 0 1 0,0 0 2 15,1 2-2-15,-1-2-2 0,0 0-5 16,2 0-5-16,-2-2-3 0,2 2-4 0,1-2 0 15,-1-2-2-15,0 0 0 0,2 0-1 16,1-1 2-16,-1-1 1 0,3 0-5 16,-3 1 0-16,0-1 2 0,-1 2-2 15,1 2 0-15,-2 0 0 0,0 2 0 0,1 2 1 16,-1 2-13-16,-2 0-19 0,2 1-54 16,-2 3-82-16,0-2-100 0,1 1-101 15,1-1-98-15,0 0-55 0,2 0 15 16,-1-5 60-16,1-1 89 0</inkml:trace>
  <inkml:trace contextRef="#ctx0" brushRef="#br0" timeOffset="120302.52">6405 5673 91 0,'0'-9'302'0,"-2"1"67"0,2 0 18 16,-2 5-33-16,2-1-50 0,0 2-56 15,0 2-64-15,0 2-64 0,2 2-46 0,0-1-38 16,0 3-42-16,2 0-46 0,-1 1-47 15,1-1-42-15,2 0-41 0,-2 0-24 16,3-3 4-16,-1 1 24 0,0 0 35 16,1-2 38-16,-3 0 35 0,0-2 31 0,0 0 17 15,1 0 10-15,-1-2 6 0,0 0 3 16,0 0 3-16,1 0-1 0,-1-2 3 16,0 2 3-16,2 2 2 0,1 0-1 15,1 0 1-15,1 2-2 0,-1 0 0 0,3 2-1 16,-3 2 0-16,3-1-2 0,-3 3-14 15,3 0-30-15,-3-1-53 0,1 1-73 16,-3 1-38-16,-2 1-19 0,-2 0 1 0</inkml:trace>
  <inkml:trace contextRef="#ctx0" brushRef="#br0" timeOffset="131980">18553 14749 12 0,'0'0'172'0,"0"0"1"16,0 0-35-16,0 0-26 0,0-2-20 16,0-2-16-16,2-2-11 0,0 0-9 15,2-3-8-15,0-1-12 0,1-1-14 0,-1-2-9 16,2-1-6-16,0-1-1 0,1-2-2 15,-1 2 1-15,1-3 5 0,-1 1 12 0,-2 2 22 16,0 2 33-16,-2-1 33 0,1 1 34 16,-6 4 41-16,1-1 27 0,-4 2 14 15,0 3-1-15,-5 1-4 0,-2 2-15 0,-1 6-32 16,-1 1-29-16,-4 7-28 0,0 5-29 16,0 4-25-16,0 6-16 0,-3 3-11 15,3 6-6-15,2 4-1 0,0 0-1 0,5 2 1 16,3-2-4-16,3 0-1 0,4-4-8 15,4-1-4-15,4-5-4 0,3-3-2 16,3-2-6-16,3-2-3 0,2-4 3 0,2-4-5 16,2-4-24-16,1-1-55 0,-1-3-94 15,0-3-110-15,0-4-115 0,0-2-107 0,-2-3-50 16,0-3 13-16,0-3 76 0,-2-3 104 16</inkml:trace>
  <inkml:trace contextRef="#ctx0" brushRef="#br0" timeOffset="132141.38">18879 14579 170 0,'0'0'265'16,"-3"6"35"-16,1 1-13 0,-2 7-12 16,2 3-22-16,-2 6-29 0,0 1-37 0,-1 5-43 15,1 1-44-15,2 3-72 0,0-1-87 16,0-1-101-16,2-1-108 0,0-1-90 15,2-3-49-15,2-1 3 0,0-2 49 0</inkml:trace>
  <inkml:trace contextRef="#ctx0" brushRef="#br0" timeOffset="132519.74">19139 14642 140 0,'-6'-10'233'15,"-1"1"16"-15,-1 3-8 0,1 0-3 16,1 4-8-16,-2 2-8 0,1 4-25 0,-1 4-29 16,1 1-40-16,1 3-33 0,2 1-34 15,0 2-27-15,1 3-13 0,3-1-10 16,3 0-4-16,1 0-4 0,0 0-1 0,2-2 2 15,1 1-1-15,1-3-1 0,-1-2-1 16,1 1-2-16,1-3 0 0,-3-1-2 0,0 0 3 16,1-1 8-16,-3-1 23 0,-2 0 21 15,0-1 20-15,-2 1 10 0,-2 0 6 0,-2-1-4 16,-1 3-23-16,-1-2-19 0,-2 1-19 16,-3 1-9-16,0 0-12 0,1-1-40 15,-3 3-65-15,-2 1-82 0,1-1-85 0,-1 1-101 16,0 1-78-16,0-1-9 0,-2 0 41 15,0 1 69-15</inkml:trace>
  <inkml:trace contextRef="#ctx0" brushRef="#br0" timeOffset="133874.6">19600 14806 43 0,'-2'0'174'0,"2"0"-15"0,0 0-24 16,0 0-20-16,2 0-9 0,5 0-2 15,-1 0 5-15,5 0 10 0,1 0 1 0,3-2 0 16,2 2-13-16,2-2-15 0,2 0-20 16,0-2-14-16,1 2-14 0,1-2-18 15,0 3-9-15,-2-3-8 0,3 2-9 0,-3-2-16 16,0 0-33-16,0 0-38 0,0 1-48 16,0-1-60-16,-1 0-72 0,-4 0-29 0,-1-2 7 15,-2 1 27-15</inkml:trace>
  <inkml:trace contextRef="#ctx0" brushRef="#br0" timeOffset="135566.95">20314 14457 28 0,'0'0'59'16,"-2"0"-8"-16,2 0-7 0,-3 0-9 0,3 0-3 15,0 0 6-15,0 0 6 0,3 2 10 16,-3 2 9-16,0 0 13 0,0-1 10 16,0 5 9-16,0 0 5 0,0 3 7 0,0 2 7 15,0 6 0-15,-3 6-5 0,1 6-11 16,0 5-16-16,0 6-16 0,0 2-22 0,0 3-15 15,2 3-10-15,-2-1-9 0,2 1-4 16,0-4-21-16,2-1-35 0,0-3-49 0,0 0-60 16,2-4-77-16,1-4-48 0,-3-1-10 15,2-5 22-15</inkml:trace>
  <inkml:trace contextRef="#ctx0" brushRef="#br0" timeOffset="136125.7">20699 14998 65 0,'-4'0'207'0,"-1"2"25"0,1 2-36 15,0 3-32-15,-2 5-26 0,1 1-22 16,-1 4-20-16,2 2-22 0,0 2-21 0,-1 0-20 16,3 2-17-16,0 0-27 0,0 0-40 15,2-2-51-15,2-2-65 0,2 0-67 0,-2 0-31 16,3-2-2-16,-3-2 26 0</inkml:trace>
  <inkml:trace contextRef="#ctx0" brushRef="#br0" timeOffset="136640.79">20917 14729 154 0,'-4'-3'198'0,"-1"-3"-29"0,1 2-28 0,0 0-22 16,2 1-18-16,2-1-15 0,2 0-14 0,0 0-13 15,2-2-8-15,1 3-9 0,3-3-8 16,0 2-7-16,1 0-5 0,-1 2-1 16,3 0-4-16,0 1-5 0,-1 2 2 0,1 1 6 15,-1 4 6-15,-1 2 6 0,-3 1 7 16,-2 5 5-16,1 1 3 0,-5 4-3 0,0 4-2 15,-5 1-2-15,1 3 0 0,-2 0 14 16,-1 1 20-16,-1-1 24 0,2 0 21 16,1-3 12-16,1-1 5 0,2-2-6 0,2 0-17 15,2-4-25-15,2-1-21 0,3-3-18 16,1 0-15-16,3-3-10 0,-1-1-11 16,1-1-7-16,2-4-34 0,-1 0-76 0,3-1-93 15,0-3-104-15,0 0-115 0,2-3-61 16,0-1-2-16,0-2 55 0,-3 0 85 15</inkml:trace>
  <inkml:trace contextRef="#ctx0" brushRef="#br0" timeOffset="136796.67">21488 15011 101 0,'-4'16'197'0,"-2"1"5"0,2 2-64 0,-1 0-52 15,1 0-43-15,2 0-53 0,2-2-77 16,-2 0-58-16,0 0-30 0,0-1-18 16</inkml:trace>
  <inkml:trace contextRef="#ctx0" brushRef="#br0" timeOffset="138232.63">21416 14869 110 0,'5'-2'124'0,"-1"-2"7"16,4 2 7-16,1-2 0 0,4 2-7 0,1-2-9 16,3 2-17-16,2-1-16 0,3 1-18 15,1 0-19-15,0 0-13 0,2 0-15 0,1 0-6 16,1 0-19-16,-1 0-33 0,1 0-48 16,-1-1-66-16,1-1-67 0,-1-2-37 15,-1 0-9-15,-2-1 20 0</inkml:trace>
  <inkml:trace contextRef="#ctx0" brushRef="#br0" timeOffset="138528.65">22280 14326 63 0,'-2'-2'229'15,"-2"2"36"-15,2 2-9 0,2 1-5 16,-3 5 2-16,3 2 8 0,0 5-7 16,3 2-19-16,-3 6-31 0,2 2-44 0,0 1-48 15,0 5-43-15,2-1-28 0,0 3-20 16,1 1-24-16,-1-2-57 0,0 3-83 0,2-3-93 15,-1 0-103-15,-1-1-85 0,0-1-32 16,0-3 28-16,-2 0 67 0</inkml:trace>
  <inkml:trace contextRef="#ctx0" brushRef="#br0" timeOffset="138765.75">22320 14705 178 0,'-27'5'220'0,"-1"5"-11"0,3 1-12 0,-1 3-7 16,5 1-2-16,2 0-10 0,2 2-20 15,7 0-30-15,1-1-33 0,7-1-32 0,2 0-27 16,4-1-16-16,5-3-11 0,4-2-23 16,1-1-51-16,3-2-70 0,4-4-87 15,1-2-77-15,1-2-41 0,0-4-2 0,0-3 37 16</inkml:trace>
  <inkml:trace contextRef="#ctx0" brushRef="#br0" timeOffset="138982.92">22634 14411 194 0,'-3'-5'307'0,"-1"1"66"0,-2 4 22 0,2 2 7 16,-3 5-14-16,3 3-23 0,-2 5-40 15,1 2-57-15,3 6-78 0,0 2-72 16,0 3-49-16,2 5-33 0,0-1-16 0,2 2-10 16,0 3-18-16,0-3-62 0,3 2-113 15,1-2-123-15,0-1-119 0,1-1-105 0,1-3-43 16,-1-4 27-16,1-4 97 0,0-2 114 16</inkml:trace>
  <inkml:trace contextRef="#ctx0" brushRef="#br0" timeOffset="139188.56">22797 14436 264 0,'-9'-8'322'16,"-2"3"67"-16,1 3-3 0,1 4-11 0,1 3-17 15,2 7-27-15,-1 3-42 0,3 4-57 16,2 6-70-16,2 4-57 0,2 3-48 0,0 0-34 15,0 4-60-15,0 1-104 0,3 1-126 16,1 2-143-16,0-2-102 0,1-2-46 16,1 0 17-16,-2-3 78 0,1-3 119 15</inkml:trace>
  <inkml:trace contextRef="#ctx0" brushRef="#br0" timeOffset="139835.01">22773 14735 105 0,'-4'2'217'0,"2"-2"10"0,0 2-49 0,0-2-62 16,4 2-49-16,0 0-32 0,4-2-17 16,1 0-21-16,3 0-40 0,3-2-62 15,0-2-63-15,1-2-31 0,1 1-17 0,0-3 2 16</inkml:trace>
  <inkml:trace contextRef="#ctx0" brushRef="#br0" timeOffset="140131.47">23110 14468 32 0,'-15'0'186'0,"0"2"23"16,0 0-36-16,1 0-29 0,-1 2-18 15,0 2-16-15,2-1-19 0,-2 3-21 16,3 0-18-16,-3 3-11 0,0 2-5 0,0 1 10 15,3-1 17-15,-1 2 19 0,0 1 18 16,3-1 12-16,1-2 1 0,3 0-4 16,-1 1-9-16,3-3-8 0,0-1-9 0,4-1-13 15,0 1-9-15,0-3-10 0,4 1-14 16,0 0-12-16,1-3-12 0,3-1-15 16,1 0-48-16,-1-2-73 0,5 0-85 0,2-4-102 15,-1-2-80-15,3 0-31 0,0-3 20 16,-2-3 60-16</inkml:trace>
  <inkml:trace contextRef="#ctx0" brushRef="#br0" timeOffset="140393.56">23241 14362 41 0,'-2'-4'230'0,"0"0"44"0,0 2-7 16,0 2-3-16,-1 2 4 0,1 4 2 15,0 3-1-15,0 5-14 0,0 3-23 16,0 4-40-16,2 6-44 0,-2 1-44 0,2 3-40 16,-2 3-30-16,2 0-34 0,0 2-71 15,2 1-96-15,0-1-103 0,2 0-102 0,2-4-89 16,1-3-32-16,1-2 38 0,-1-6 77 15</inkml:trace>
  <inkml:trace contextRef="#ctx0" brushRef="#br0" timeOffset="140692.38">23427 14573 103 0,'-8'0'236'0,"-3"4"28"0,3 4-37 15,-3 3-48-15,3 2-37 0,-3 3-33 0,3-1-32 16,1 2-26-16,3 0-18 0,2 0-12 16,2 1-12-16,4-5-6 0,0 0-2 15,3-3-4-15,1-3-2 0,1-3-3 0,3-2-3 16,1-4 0-16,0-4 2 0,0-1 0 16,-3-3 2-16,3-3 3 0,-5 0 4 15,1-3 5-15,-1-1 9 0,-4 0 13 0,1 0 14 16,-5-2 12-16,-2 2 11 0,-3 1 0 15,1 1-8-15,-4 4-15 0,-1-1-43 16,1 5-62-16,-1 3-83 0,1 2-104 0,-1 2-58 16,3 2-29-16,0 0 12 0,1 2 43 15</inkml:trace>
  <inkml:trace contextRef="#ctx0" brushRef="#br0" timeOffset="140862.65">23630 14491 70 0,'5'2'301'16,"-3"4"45"-16,0 2 38 0,-2 1-61 15,2 3-71-15,-2 1-62 0,2 2-55 0,-2 0-60 16,2 2-92-16,0 3-99 0,3-3-103 16,-3 0-104-16,2 0-54 0,-2 0-14 0,2-2 36 15</inkml:trace>
  <inkml:trace contextRef="#ctx0" brushRef="#br0" timeOffset="141002.67">23728 14628 255 0,'-4'-5'288'16,"-3"1"12"-16,3 0-60 0,0 0-83 16,2 2-81-16,2 1-86 0,4-1-88 0,0-2-102 15,5 2-51-15,1-2-27 0,1 0 2 16</inkml:trace>
  <inkml:trace contextRef="#ctx0" brushRef="#br0" timeOffset="141296.09">23942 14535 29 0,'-9'13'231'16,"1"1"26"-16,-1 1-8 0,3 0-49 15,2 1-50-15,2-3-42 0,2 0-30 0,2 1-24 16,2-5-21-16,2 1-11 0,3-3-11 15,1-1-3-15,3-2-3 0,0-4-1 16,-1 0 0-16,-1-4-2 0,2 0 0 0,-3-3-1 16,1-1 7-16,-3-2 20 0,1-1 38 15,-1-1 45-15,-1-1 53 0,-1-2 47 16,-2 0 35-16,-2-1 11 0,-2 1-17 0,-2-2-34 16,0 0-41-16,-2 2-46 0,0-1-39 15,-3 1-25-15,1 2-22 0,-3 1-12 16,1 3-19-16,-1-1-44 0,1 3-105 0,-3 1-130 15,1 0-134-15,-3 1-113 0,0 1-52 16,1-2 7-16,-1 2 86 0,2 2 118 16</inkml:trace>
  <inkml:trace contextRef="#ctx0" brushRef="#br0" timeOffset="144750.79">24348 14087 138 0,'0'6'148'0,"-2"2"-14"0,2 3-8 0,0 4-4 15,2 5-5-15,0 4-4 0,0 5-13 16,0 3-18-16,3 3-13 0,-1 1-16 0,0 2-14 15,-2 0-13-15,2 2-9 0,1-2-6 16,-3 0-7-16,2-2-2 0,-2-1-1 16,2-5 1-16,-2 1-1 0,1-7 1 0,-1-1 0 15,0-2-1-15,0-6 0 0,0 1-1 16,0-5 0-16,0-3 1 0,0-3-1 0,1-3 2 16,-1-4 0-16,2-3-2 0,0-5 2 15,0-1-1-15,1-4 2 0,1-3-3 0,2-1 0 16,1 0 1-16,-1-2 0 0,3 2 5 15,-3 0 4-15,3 2 11 0,0 2 12 16,-3 1 22-16,3 5 30 0,-3 3 25 0,1 4 17 16,-1 2 8-16,-2 6-4 0,3 2-13 15,-3 5-29-15,-2 2-30 0,3 2-28 16,-3 2-69-16,2 0-86 0,-1 2-107 0,1 0-112 16,0-2-58-16,1-1-26 0,1-3 34 15,1-2 68-15</inkml:trace>
  <inkml:trace contextRef="#ctx0" brushRef="#br0" timeOffset="144921.41">24911 14451 3 0,'-11'-2'203'15,"-1"2"20"-15,1 2-11 0,1 4-53 0,1 4-42 16,3-1-33-16,2 4-25 0,1 3-18 15,3 1-29-15,3-2-47 0,1 2-49 0,2-2-71 16,3 1-52-16,-1-3-26 0,1-2-3 16</inkml:trace>
  <inkml:trace contextRef="#ctx0" brushRef="#br0" timeOffset="145047.96">24926 14579 7 0,'-9'-6'196'0,"1"1"14"16,-1 1-29-16,1 2-33 0,2 0-35 15,-1 2-44-15,1 2-59 0,2 0-63 16,-1 2-77-16,3-3-54 0,0 3-28 0,0 0-6 16</inkml:trace>
  <inkml:trace contextRef="#ctx0" brushRef="#br0" timeOffset="145387.06">25167 14463 9 0,'-4'-4'180'0,"-2"2"23"16,1-2-31-16,-1 0-28 0,2 3-14 0,0-3-19 15,-1 2-20-15,1-2-25 0,0 2-22 16,2-2-14-16,0 2-14 0,-1 2-6 16,1-2-4-16,0 2-3 0,2 2-1 0,0 2 0 15,0 0 1-15,0 4-1 0,0-1-2 16,0 1 1-16,0 3-1 0,2-1 0 0,-2 1 0 15,2-1 0-15,1-1 2 0,1 1-1 16,-2-1-1-16,2-1-1 0,-2 0 8 16,3-1 16-16,-3-1 16 0,-2 2 16 15,0-1 10-15,-2 1 7 0,-1-1-6 0,-3 3-15 16,0-1-18-16,-1 1-24 0,-1-1-39 16,-3 1-51-16,3-2-58 0,-1 1-75 0,3-1-65 15,2-2-24-15,0-3 11 0,1 1 36 16</inkml:trace>
  <inkml:trace contextRef="#ctx0" brushRef="#br0" timeOffset="145732.64">25356 14459 166 0,'-7'-4'234'0,"3"2"-3"0,-2-2-8 0,-1 3-5 15,1 1-9-15,0-2-15 0,1 2-30 16,-1 2-33-16,2-1-30 0,-3 3-29 0,3 0-20 16,0 2-17-16,0 1-10 0,2-1-5 15,-1 2-7-15,1-1-2 0,2 1-5 16,-2 0-2-16,2-3 0 0,0 1-2 0,0 0 0 16,2-2-1-16,0-3 1 0,1 1-1 15,1 0-1-15,0-2 1 0,2-2 1 0,1 0-1 16,1-1-1-16,1-1 3 0,-1 0-1 15,1-2-2-15,-1 2-2 0,-2 1 2 16,3 1 10-16,-3 0 5 0,1 4 2 0,-3 2 3 16,2 3 2-16,-2 3-1 0,1 3-21 15,-3 0-57-15,0 3-71 0,0 1-84 16,0-2-97-16,0 0-66 0,-2 0-20 0,2-1 31 16,0-3 56-16</inkml:trace>
  <inkml:trace contextRef="#ctx0" brushRef="#br0" timeOffset="146323.85">25563 14468 203 0,'-4'-3'250'16,"2"1"10"-16,-3-2-21 0,3 2-18 15,-2 0-15-15,2 2-24 0,0-2-30 0,2 2-37 16,-2-2-33-16,2 2-31 0,0 0-22 15,0 0-13-15,0 2-9 0,0-2 0 16,0 2-4-16,0-2-3 0,0 2-1 0,0-2 1 16,2 2 2-16,-2 0 0 0,2 0 4 15,-2-2 13-15,2 2 14 0,-2 0 21 16,2-2 21-16,-2 1 23 0,0-1 22 0,2 2 12 16,-2-2 2-16,0 2-5 0,0-2-10 15,0 0-19-15,0 0-20 0,0 0-16 0,0 0-18 16,0 0-12-16,0 0-12 0,0 0-6 15,0 0-3-15,0 2-6 0,2 0 1 0,-2 2-2 16,3 0-1-16,-3 3-1 0,2 1-4 16,-2 0 1-16,2 1-2 0,-2 1-1 15,2-1 0-15,-2 1 2 0,2-1 0 0,-2 1-2 16,2-3 2-16,-2 1 2 0,0 0 0 16,0-3 0-16,0-1 1 0,0 0 0 15,2 0-3-15,-2-2-2 0,0 0-1 0,0-2 2 16,0 1 1-16,2-1-2 0,-2 0 1 15,0 0 2-15,2 0-1 0,-2 0-2 16,0 0 2-16,0 0 0 0,0 0 0 0,0 0 0 16,3 0 2-16,-3 0 2 0,0 0-3 15,0 0 0-15,0 0-1 0,0 0-1 0,0 0 1 16,0 0-4-16,0-1 3 0,0 1-1 16,0 0 2-16,0-2-2 0,0 2 0 15,0 0 1-15,0 0-1 0,0 0 4 0,0 0 0 16,0 0 1-16,0 0 4 0,0-2-7 15,0 2-10-15,0 0-26 0,0 0-48 0,0 0-87 16,0 0-99-16,0 0-94 0,0 0-94 16,2-4-51-16,-2 0 8 0,2 0 63 0,-2-1 86 15</inkml:trace>
  <inkml:trace contextRef="#ctx0" brushRef="#br0" timeOffset="146920.81">24945 14297 107 0,'-2'4'207'16,"2"3"6"-16,0 1-15 0,0 4-10 15,0 3-5-15,0 2-10 0,2 2-18 16,-2 4-29-16,2 0-29 0,-2 3-29 0,2 1-29 15,-2 0-15-15,2 1-26 0,0-1-39 16,1 0-62-16,1-3-77 0,-2 1-89 0,2 0-50 16,-2-4-12-16,2 0 21 0</inkml:trace>
  <inkml:trace contextRef="#ctx0" brushRef="#br0" timeOffset="147090.84">25110 14537 38 0,'-11'0'185'0,"1"2"10"16,1 2-39-16,-1 0-34 0,1-1-28 15,3 3-24-15,2 0-25 0,4 0-34 0,0 1-39 16,4-1-51-16,0-2-58 0,5-1-44 16,-1 1-23-16,1-2 3 0</inkml:trace>
  <inkml:trace contextRef="#ctx0" brushRef="#br0" timeOffset="147531.66">25542 14495 42 0,'0'-2'169'0,"0"2"-9"15,2-2-23-15,-2 0-19 0,2 1-16 0,2-3-8 16,1 0-6-16,-1 0-13 0,0-2-10 16,2 3-8-16,3-1-5 0,-3 0-7 15,3 0-7-15,-1 2-5 0,1 2-5 0,-1 0-8 16,0 0-6-16,1 2-15 0,-1 2-35 15,1 0-47-15,1 0-63 0,1 1-70 16,-2-1-38-16,-1 0-12 0,3-2 19 0</inkml:trace>
  <inkml:trace contextRef="#ctx0" brushRef="#br0" timeOffset="147794.97">25923 14402 188 0,'-2'2'219'15,"2"0"-24"-15,-2 0-34 0,2-1-33 0,-3 1-30 16,3 0-26-16,0 0-26 0,3 0-17 16,-1 0-12-16,0 0-8 0,0 0-6 15,2-2-1-15,3 2 1 0,-1-2 0 0,0-2 2 16,1 2 0-16,1-2 8 0,-2 0 9 16,3 0 13-16,-3 0 15 0,1 0 12 15,-1 0 16-15,0 2 12 0,-2 0 5 0,3 2-2 16,-1 2-9-16,1 0-9 0,-1 3-14 15,0 1-14-15,-2 4-34 0,3-1-63 16,-3 0-88-16,2 1-113 0,-1 1-77 0,-1-1-42 16,-2-1-4-16,0 0 38 0</inkml:trace>
  <inkml:trace contextRef="#ctx0" brushRef="#br0" timeOffset="193063.25">9550 5372 19 0,'-2'-2'57'0,"2"2"-7"0,-2 0-11 0,2 0-7 16,0 0-5-16,0 0-8 0,-2-2-5 15,2 2-3-15,-2 0 3 0,2 0 1 0,0 0 5 16,0 0 9-16,-2 0 6 16,2 0 5-16,-2 0 2 0,0 0 0 0,-1-2-1 15,-1 2-1-15,2-2-3 0,-2 2-2 16,0 0 0-16,-1 0-5 0,-1 0-4 15,2 0-5-15,-3 0-4 0,1 0-6 0,0 2-5 16,-1 0-2-16,1 0 0 0,-2 2-1 16,1 0 0-16,-1 0-2 0,1-1 2 15,-1 3-1-15,0 2 0 0,-1-1 1 16,3 1 1-16,-3 0-1 0,1 1-4 0,1 1 4 16,-1-1-3-16,-1 3 2 0,1-1-2 15,0 0 5-15,-1 5 4 0,1-1-1 0,-1 0 7 16,1 2 4-16,-1 1 7 15,3 1 2-15,-3-2 2 0,3 2 2 0,0 0-2 16,-1 0-2-16,1 0-4 0,2 2 1 16,0-2-2-16,1 2-2 0,1-2 1 0,0 2 2 15,2-2 1-15,2 0 0 16,0 0 1-16,3 2 3 0,-1-2 0 0,2 0-2 16,3 0-1-16,1 0 0 0,1-2-2 15,-1 2 0-15,5-3 2 0,0-1 2 16,0 0 2-16,2-2 3 0,2-1 2 0,0-3 4 15,0 1 7-15,2-1 9 0,2-3 5 16,-1 0 6-16,1-2 2 0,0-2 4 16,3-2 0-16,-3-2-1 0,2-2 2 15,1-2-2-15,-1-1-4 0,0-3-4 0,1-1-9 16,-1-3-11-16,-1-1-3 0,1-2-8 16,-2 0-4-16,-2-2-3 0,1 0-2 0,-1 0 0 15,-2-2-4-15,-2 0 0 16,0 0-1-16,0 0-1 0,-5 0-1 0,1 0-1 15,-2 0-2-15,-3 0-1 0,-2 0 2 16,-1 0 3-16,-3-2 2 0,-2 2 3 16,-2-2 6-16,-3 0 2 0,-3-1-1 0,-1-1 1 15,-3 0-3-15,-1-1-5 0,-2-3-2 16,-2 2 1-16,-2-1-2 0,0 1-4 16,-2 0 3-16,-2 3 2 0,-1-1-1 15,1 4-6-15,0 0-1 0,-3 2-1 0,3 2-4 16,-2 1-6-16,-1 3 2 0,1 2 0 15,0-1-3-15,-1 3-15 0,3 1-58 0,-2 2-99 16,1 3-121-16,3-1-128 0,-2 4-92 16,2 0-34-16,-1 2 32 0,1 2 87 15</inkml:trace>
  <inkml:trace contextRef="#ctx0" brushRef="#br0" timeOffset="205068.52">9739 5787 10 0,'0'-2'88'15,"0"2"-4"-15,0-1-11 0,0 1-5 16,0-2-6-16,0 2-5 0,0-2-5 0,0 2 0 16,-2 0 2-16,2 0 3 0,-2 0 1 15,2 0 4-15,0 0 1 0,0 0 0 16,0 0 3-16,-3 0 0 0,3 0-1 16,0 0-3-16,0 0-8 0,0 0-6 0,0 0-10 15,0 0-10-15,0 0-7 0,0 0-7 16,0 0-4-16,0 0-2 0,0 0-4 0,0 0-1 15,0 0-3-15,-2 0 0 16,2 0 1-16,0 0-2 0,0 0 4 0,0 0 4 16,0 0 5-16,0 0 7 0,0 0 7 15,0 0 6-15,0 0 3 0,0 0 4 16,0 0 0-16,0 0-3 0,0 0-4 0,0 0-1 16,0 0-6-16,0 0-6 0,-2 0-4 15,2 2-4-15,-2 1-3 0,2 3-2 16,-2 2 0-16,2 3 0 0,-2 1 3 0,0 3 8 15,0 0 9-15,0 0 9 0,2 1 6 16,-3 1 4-16,3-2 0 0,0 0-4 16,0 1-6-16,0-1-9 0,0-2-8 0,3 0-4 15,-3-1-2-15,2 1-5 0,0 2-3 16,0 1 0-16,2-1-3 0,-2 2 2 16,2 2 0-16,1 0-2 0,-1 0-1 15,0 0 2-15,0 0 5 0,1-2-5 0,1 1-2 16,-2-1 1-16,3-2-1 0,-3-2-18 15,2 1-45-15,0-1-54 0,1-2-68 16,-1-1-75-16,1-2-83 0,-1-1-27 16,0 1 17-16,1-4 46 0</inkml:trace>
  <inkml:trace contextRef="#ctx0" brushRef="#br0" timeOffset="206166.47">11688 7127 67 0,'-6'2'181'0,"2"-1"-16"16,-1 1-16-16,1 0-18 0,2 0-19 0,0 0-21 15,0-2-22-15,0 2-21 0,2-2-18 16,0 0-15-16,0 0-10 0,2 0-5 15,2-2 0-15,-2 0 0 0,2 0-4 0,1 0 1 16,1 0 2-16,-2 1-1 0,0 1-1 16,3 1 1-16,-3 1 1 0,0 4 1 15,1 2 2-15,-1 1 3 0,0 1 14 16,0 1 17-16,3 2 22 0,-3 1 18 0,2-1 10 16,3-1 8-16,-1 1-7 0,1-2-12 15,1-1-20-15,3-1-18 0,0 1-12 16,1-2-36-16,1-3-55 0,4-1-74 15,0-4-91-15,0-2-61 0,2-4-33 0,-1-3 10 16,-4-3 38-16</inkml:trace>
  <inkml:trace contextRef="#ctx0" brushRef="#br0" timeOffset="214411.86">13528 5406 106 0,'-2'-2'110'0,"2"1"-9"0,-3 1-9 16,1-2-8-16,0 2-11 0,2-2-12 0,-2 2-9 15,0-2-8-15,0 2-5 0,0-2-4 16,0 0-5-16,-3 2 2 0,3-2-6 16,-2 2 3-16,2-2 0 0,-2 2-1 15,2-2 0-15,-3 2 2 0,1 0 2 0,0 0 0 16,0 0 2-16,-3-2 3 0,3 2 4 16,-2 0 0-16,-1 0 1 0,1 0 3 15,-3 0 0-15,3 2 0 0,-2-2 2 0,-1 2 1 16,-1 0 1-16,1 2 0 0,-1-2 2 15,-1 2 0-15,0 1-3 0,-1 1-2 16,1 0-7-16,-2 0-6 0,3 1-9 16,-1 3-8-16,1-1-7 0,-1 1-6 0,1 1-2 15,1 1 0-15,1-1 3 0,-1 2 2 16,1-1 3-16,1 1 2 0,1 0 3 16,0 1 4-16,1-1 0 0,1 0 2 15,0 1 4-15,0 1 4 0,2-2 1 0,-1 3-1 16,1-1 2-16,2 0-3 0,0 0 0 15,2 1-6-15,1-1-1 0,-1 2 0 16,2-2-3-16,2 2-3 0,1-1-3 16,-1 1 3-16,2-2-2 0,3 0-1 0,0 0 0 15,-1 1 1-15,3-3-3 0,0 0 4 16,1 1 5-16,1-1 0 0,0 0 4 16,2-1 4-16,0-3 5 0,0 1 2 15,0-1 0-15,2-1 2 0,0-2 5 0,0-2 2 16,2-1-1-16,-2-1-3 0,2 0 2 15,0-2-3-15,1-2-2 0,-3 0-3 16,2-1-1-16,-2-3 2 0,0 0-3 0,0-2 1 16,0-1-6-16,0-1-3 0,-2-1-2 15,2-2-6-15,-2-1-4 0,-2 1-2 16,0-2-2-16,-1-1 3 0,1-1-1 16,-2 0 1-16,-2 0 4 0,-1-2-1 0,-1 0 1 15,-3 0-3-15,0 0 0 0,1-2 0 16,-5-2-3-16,0 0-4 0,-2 0 2 15,0-1 0-15,-2-1-2 0,-2 0 0 16,-3 0-1-16,1-1 2 0,-5 1-1 0,1 0 2 16,-1 0 1-16,-4 2 0 0,0 2 1 15,1 1 1-15,-3 0 1 0,-2 3-7 16,-3 2-2-16,1 0-4 0,-2 3 2 0,0 1 4 16,-1 0-5-16,1 3 1 0,0 0-13 15,2 1-32-15,-3 1-58 0,3 2-92 16,2 0-94-16,-2 2-96 0,2 1-98 15,0 1-27-15,0 3 26 0,-2 1 70 0,2 2 88 16</inkml:trace>
  <inkml:trace contextRef="#ctx0" brushRef="#br0" timeOffset="-187904.14">8230 7492 5 0,'-3'0'44'0,"3"-2"0"0,-2 1 1 16,2 1 0-16,-2-2-4 0,0 0-2 0,2 0-6 16,-2 2 0-16,0-2 0 0,0 0-2 0,0 2 1 15,0-2 1-15,-1 0-1 0,1 0 1 16,0 0-2-16,-2 1 0 0,2 1 2 16,-2-2 0-16,-1 0 4 0,1 2 2 15,0-2-2-15,0 0 4 0,-3 2-2 16,3-2-1-16,-2 2-3 0,2-2-1 0,-3 2-5 15,1 0-5-15,-1 0-4 0,-1 0 0 16,2 0-2-16,-1 2-4 0,-1-2-4 16,1 2 0-16,-1 0-3 0,0 2-2 0,-1-2 0 15,1 1 0-15,-3 3 1 0,0 0 1 16,1-1 1-16,-1 3 0 0,1 0 0 16,-1-1 4-16,-2 3 1 0,3-1 1 15,-3 1 2-15,0 1 2 0,-1 1 1 0,1 1 1 16,-2 0-1-16,0 1-3 0,0 1 1 15,1 2 0-15,-1 0 0 0,0 0 1 16,0 2 2-16,-2 1 0 0,2-1-1 0,1 0 0 16,1 0-2-16,-2 0 0 0,2 0-5 15,1 0-2-15,1-2 0 0,1 2 0 16,-1 0-2-16,0 0-1 0,3 0 3 16,-1 2 0-16,1 0 1 0,2 0-2 15,-1 2-1-15,3-2 1 0,0 2 2 0,2 1-1 16,2-1 0-16,0 2 5 0,2 2-4 15,0-2 0-15,4 1-1 0,1 3 0 16,1-3 2-16,1 3-3 0,3-2 3 0,1 1 0 16,0-1-4-16,1-2-1 0,3 1-1 15,0-1-1-15,0-2 0 0,2 2 2 0,3-2 3 16,-1-2 4-16,0 1-1 16,2-1 1-16,0-2 1 0,3 1-1 0,-1-1-1 15,1-4-2-15,1 0 0 0,1 0-1 16,-1-3 1-16,1-1 3 0,-1-1-1 0,3-3 0 15,-1-1 1-15,1 0 2 0,0-4 1 16,1 0 1-16,1-4 2 0,0 0 2 16,0-2 2-16,2-2-2 0,-3-1-2 15,3-3-4-15,-2 1-1 0,2-3-1 0,-2-1-6 16,-1-2 1-16,-1-1-2 0,0-1 2 16,-1-2-3-16,-1 0-2 0,-1 0 3 15,-1-4-3-15,-3 2 1 0,-2-2 1 16,0-1 1-16,-2-1 2 0,-2 0 1 0,0 0-1 15,-4 0 4-15,-3 1 6 0,-1-1 5 16,-1 0 12-16,-3 0 13 0,-3 1 15 16,-2-1 10-16,-2 0 3 0,-3-2 2 0,1 3-4 15,-4-3-10-15,-1 0-7 0,-3 1-6 16,-3-1-4-16,-2 0 0 0,-2 1-2 16,-5-1-5-16,1 0 1 0,-2 1-2 15,-3 1-5-15,-1 2-7 0,-1 0-4 16,-2 2 2-16,-2 0-7 0,1 4-4 0,-1 0-3 15,-2 4-2-15,2-1-3 0,-2 3-2 16,2 1-3-16,0 3-4 0,2 1 1 16,1 0-2-16,-1 4-8 0,2 0-28 0,3 2-63 15,-1 2-81-15,1 2-94 0,3 2-99 16,1 2-104-16,4 1-40 0,0 2 25 16,2 3 65-16,0 1 82 0</inkml:trace>
  <inkml:trace contextRef="#ctx0" brushRef="#br0" timeOffset="-165280.93">19105 7828 19 0,'0'-2'30'16,"0"2"12"-16,0 0 8 0,0-2 6 16,0 2 3-16,0 0 0 0,0 0-4 0,0 0-5 15,-2 0-6-15,2 0-8 16,-2 0-6-16,0 0-4 0,0 0-3 0,-1 0-2 15,-1 0-1-15,2 0 1 0,-2 0 1 16,0 0-1-16,-1 0 1 0,-1 0-2 0,2 2 1 16,-3-2-2-16,3 2 3 15,-2-2 3-15,0 2 2 0,-1-1 3 0,-1 1 0 16,1 2 0-16,-1 0 1 0,-1 0 3 16,-1 0 2-16,1-1 2 0,-1 3 1 0,-1-2 3 15,1 2-1-15,-1 1-2 0,0 1-5 16,1 0-4-16,-1 1-4 0,1 1-2 15,-1 1-3-15,1 2 0 0,1 1 1 0,-1 3 1 16,1 0 2-16,1 2 2 0,-1 0 0 16,1 4 1-16,-1 0 2 0,3 0 3 15,-1 3-1-15,3-1 1 0,0 4 2 16,0-3-2-16,2 3-3 0,0-1-5 0,-1 1-2 16,3 0-3-16,0-1-3 0,3 1-3 15,1-3-2-15,0 1-2 0,0-2-2 16,5 0-3-16,-1-1 2 0,1-1 0 15,3-2 4-15,1 0 5 0,0 0 2 0,2-4 7 16,1 0 2-16,1-1 1 0,0-3 0 16,2-2 3-16,0-1 1 0,1-2-2 15,-1-3 2-15,2-1 1 0,-2-2 2 16,2-2-2-16,0-2 3 0,0-4 3 0,0 1 1 16,1-5 3-16,-3 1 1 0,0-3 4 15,0-1-2-15,0-2 4 0,0-3 3 16,-2 1 0-16,0-2-1 0,0-2-3 0,-3-2-1 15,-1 1-6-15,0-1-6 0,0-4-5 16,-1 0-7-16,-1 1 2 0,-3-5-4 16,-1 1-1-16,-1-1 4 0,-2-1 2 0,0 1 6 15,-4-1 1-15,0 2 2 0,-4 1 2 16,-2 0-9-16,-3 3 1 0,-1 1-6 16,-3 0-6-16,-2 2-3 0,1 2-3 0,-6 2-2 15,1 2-3-15,0 2 0 16,-2 2 0-16,2 1-4 0,-2 1 0 0,2 1 0 15,-2 1-5-15,2 1-10 0,0 0-17 16,0 3-36-16,0-1-66 0,2 0-90 0,-2 3-87 16,2 1-89-16,0 0-94 0,0 2-25 15,0 2 35-15,-2 1 73 0,0 3 82 16</inkml:trace>
  <inkml:trace contextRef="#ctx0" brushRef="#br0" timeOffset="-163420.36">21404 8056 21 0,'0'0'73'0,"-2"-2"-2"0,2 2-1 16,-2-2-1-16,2 2 3 0,-3-1-3 15,3 1-4-15,-2-2-5 0,2 2-6 0,-2 0-4 16,0 0-3-16,0 0-6 0,0 0-5 16,0 0-3-16,-3 0-3 0,3 2-2 15,-2-2-2-15,0 1-2 0,0 3 1 16,-3 0 1-16,1 0 4 0,0 0 3 0,-1 1 6 16,-1 3 7-16,-1 2 6 0,-1-1 4 15,-1 4 0-15,1 1 0 0,-1 1 5 16,0 0 2-16,1 4 2 0,-1 0 1 0,3 4-2 15,-3 0-5-15,3 4-8 0,-1-1-7 16,3 1-11-16,0 2-2 0,1-1-9 16,3 1-4-16,2-1-6 0,0 1-1 15,4-2-5-15,1 1-3 0,1-1-1 0,2-2 0 16,1-1-1-16,4 1-1 0,-1-4 1 16,1 0 0-16,2-4 3 0,2-2 5 15,0-3 3-15,0-1 4 0,2-3 10 16,0-2 13-16,2-4 18 0,0-2 19 0,0-4 22 15,0-4 14-15,3-3 8 0,-3-3-3 16,2-3-11-16,0-4-15 0,-1 0-18 16,-1-3-14-16,0-1-16 0,-2 0-8 0,-2-2-3 15,-2 1-7-15,-3-3-1 0,-3 2 1 16,-3-1 5-16,-2 1 3 0,-4 0-3 16,-2 1 0-16,-2-1-1 0,-4 0-5 15,-5 3-9-15,0 1-5 0,-4 0-4 0,0 2-1 16,0 2-4-16,-2 2-2 0,-2 2 0 15,0 1-3-15,0 3-23 0,0-1-64 16,0 5-91-16,-3 1-107 0,3 2-107 16,0 2-109-16,0 2-36 0,-2 0 29 0,1 2 77 15,1 2 97-15</inkml:trace>
  <inkml:trace contextRef="#ctx0" brushRef="#br0" timeOffset="-160354.04">18476 7894 10 0,'-2'-2'33'0,"2"2"1"16,-2-1-3-16,2 1 0 0,0-2 2 16,0 2 5-16,0 0 4 0,-2 0 1 15,2 0 2-15,-2 0 0 0,2 0 1 0,-2 0 0 16,0 0-6-16,0 0-1 0,-3 0 0 15,1 0 3-15,0 2-3 0,0-2 3 16,-1 1 6-16,-1 1 1 0,0 2 1 16,-3 0 1-16,3 0 0 0,-3 0-3 0,1 1-5 15,-1 3-3-15,1 0-7 0,-3-1-3 16,3 5-8-16,-3-1-4 0,3 2-3 16,-3 3-2-16,3-1 1 0,-3 2 0 15,3 2 3-15,-3 0 3 0,3 0 3 0,-1 2 4 16,1 0 2-16,-1 2 1 0,3 0-1 15,0 0 1-15,-1-1-1 0,3 3-1 16,0 0 0-16,0 0 0 0,2 0 1 16,2 1-1-16,0 1-3 0,0 0-2 0,2 1-5 15,2 3-2-15,2-3-7 0,1 3-3 16,-1-3-2-16,4 3-1 0,-1-3 0 16,4-1 1-16,-3-2 3 0,3-1 7 0,2-1 0 15,0 0 5-15,-1-4 4 0,3 0 5 16,0-3 2-16,2-1 6 0,-2-4 5 15,2-1 6-15,0-3 5 0,3-3 8 16,-1 0 7-16,0-4 7 0,0-4 10 0,0-2 2 16,2-1-5-16,1-5-2 0,-1-1-9 15,-2-4-9-15,2 0-14 0,-1-2-10 16,-1-2-5-16,0-2-8 0,-2 0-4 0,0 0-5 16,-2-2-3-16,-2 1 0 0,-2-1-3 15,-1 0 1-15,-3 0 2 0,-1-1-2 16,-4-1 4-16,1 0 6 0,-3 1 5 15,-4-3-1-15,0 2 4 0,-5-1 2 16,-1 1-1-16,-3 1-5 0,-2-1-4 0,1 0-2 16,-5 1-4-16,0-1-3 0,0 2-4 15,0 0-5-15,-2 1-1 0,2 1-3 16,-2 2 1-16,0 2-2 0,2 0 0 0,-2 3 2 16,2 3 1-16,0 0-7 0,-2 3-44 15,2 1-85-15,-2 3-106 0,2 2-107 16,-2 2-121-16,2 2-58 0,-2 2 8 15,2 0 68-15,0 0 98 0</inkml:trace>
  <inkml:trace contextRef="#ctx0" brushRef="#br0" timeOffset="-159233.91">20925 7845 78 0,'-6'-2'153'0,"2"0"-7"0,-3 0-9 0,1 0-5 15,0 0-2-15,-1 2-5 0,1-2-5 16,0 2-5-16,-1 0-3 0,1 0-5 15,-2 0-6-15,1 2-4 0,-1 2-12 0,-3 0-8 16,1 4-9-16,-1-1-7 0,0 5-1 16,-1-1 0-16,-1 4 6 0,0 2 2 15,1 2-1-15,-1 2 4 0,0 2-4 0,0 0-10 16,1 4-6-16,1-1-5 0,1 3-7 16,1 1-11-16,1 1-4 0,1 3-3 15,1 2-4-15,2 3-4 0,2 1-2 16,2 1-3-16,0 1-2 0,2 0-3 0,2 0 1 15,2-2-3-15,3 0-1 0,1 0 1 16,3-4 3-16,4-1-2 0,0-3-2 16,4-3 2-16,2-3 1 0,3-3 0 15,1-4-1-15,3-4 2 0,0-3 5 0,1-4 7 16,3-5 10-16,-2-3 11 0,2-3 11 16,-2-5 9-16,1-4 2 0,-1-5-2 15,0-2-4-15,-2-4-9 0,-1-1-9 16,-1-5-10-16,-3-1-8 0,-2-1-1 0,-1-3-4 15,-3-2-2-15,-2-2 3 0,-5-1 6 16,-1-1 6-16,-5 0 1 0,-4 0 7 0,-2-1 2 16,-4 1-5-16,-4 0-1 0,-3 0-5 15,-4 1-7-15,-4 1-4 0,0 4-5 16,-4 0-1-16,0 3-5 0,-5 3-4 16,0 3 0-16,1 4-1 0,-3 2-15 0,-1 4-47 15,-1 1-93-15,-2 7-108 0,2 1-112 16,3 2-125-16,-1 4-52 0,0 2 11 15,3 2 73-15,-1 0 102 0</inkml:trace>
  <inkml:trace contextRef="#ctx0" brushRef="#br0" timeOffset="-146807.09">19384 5408 89 0,'-10'-2'103'0,"1"-1"-3"16,-1 1-4-16,1-2-10 0,1 2-11 0,-1 0-8 16,1 0-9-16,-1 2-5 0,1 0-3 15,0 0-2-15,-3 4-5 0,2 0-1 16,-1 1-1-16,-3 5 2 0,1 3 4 16,-1 4 5-16,0 3 7 0,0 2 6 0,1 5 2 15,-1 2 1-15,2 1-5 0,3 4-3 16,-1 1-8-16,5 1-6 0,0 2-8 15,4 0-10-15,2 2-8 0,4-2-7 0,3 2-6 16,2-4 0-16,3-1-4 16,3-5 1-16,2-1-1 0,3-4 1 0,-1-5 1 15,4-2-3-15,0-5-1 0,1-4 4 16,1-5-2-16,3-4 3 0,-2-7 0 0,1-5 3 16,-1-7 4-16,-3-4 1 0,0-3 7 15,-3-5 11-15,-3-1 10 0,-4-4 6 16,-5-3 5-16,-4-1 3 0,-3 0-7 15,-6 0-8-15,-1 2-12 0,-2-2-9 0,-3 4-20 16,-1 0-47-16,-3 4-59 0,0 3-81 16,1 2-95-16,-1 4-72 0,2 4-27 15,1 6 19-15,-1 5 50 0</inkml:trace>
  <inkml:trace contextRef="#ctx0" brushRef="#br0" timeOffset="-146085.64">21205 6713 44 0,'-2'-2'146'0,"0"-1"-21"16,-1 1-15-16,-1 0-16 0,-2 0-11 0,2 2-13 15,-3 0-18-15,-1 2-10 0,-1 2-9 16,1 1-3-16,-3 3-1 0,-1 1 4 16,-1 7 8-16,-2 1 4 0,0 4 5 0,-2 3 6 15,0 3 4-15,0 6 0 0,1 1-1 16,1 4 3-16,0 4 0 0,2 2-4 16,5 1-2-16,1 3 0 0,3-2-5 0,4-1-5 15,4-1-5-15,5-2-2 0,4-4-6 16,3-2-3-16,4-1-3 0,1-7-4 15,4-3-1-15,0-4 0 0,3-6 0 16,2-3-1-16,1-8 1 0,1-4 0 0,0-8 1 16,2-5-5-16,-3-6-3 0,1-6-4 15,0-4-1-15,-4-5-3 0,-3-4 0 16,-4-6 2-16,-4-2 10 0,-4-3 10 0,-5-3 5 16,-6-3 7-16,-4 0-5 0,-6 0 1 15,-3-1-11-15,-4 3-45 0,-2 2-77 16,-2 3-99-16,-2 2-122 0,2 2-70 15,0 4-34-15,2 0 16 0,4 4 61 0</inkml:trace>
  <inkml:trace contextRef="#ctx0" brushRef="#br0" timeOffset="-145370.52">23582 5498 18 0,'-9'-4'175'0,"1"0"-5"0,-1 0-8 16,1 1-6-16,-1 1-13 0,1 2-15 0,-3 2-20 15,3 1-17-15,-3 3-18 0,3 2-18 16,-3 5-10-16,1 2-4 0,-1 4-1 16,-2 4-1-16,3 4 0 0,-1 1-1 0,1 5 0 15,1 1-1-15,3 2-1 0,0 1 2 16,1-1 2-16,3-2 4 0,4 0 2 16,3-3 1-16,1-5-3 0,4-1 4 15,3-2 1-15,2-4 0 0,4-4 4 0,4-3 0 16,3-6 3-16,1-5-5 0,3-2-5 15,2-5-7-15,-3-6-7 0,1-1-6 16,0-4-4-16,-5-4-4 0,-2 0 5 0,-4-4 4 16,-4 0 9-16,-6-3 7 0,-7-1 1 15,-4-1-1-15,-5-3-7 0,-8 1-31 16,-4 0-78-16,-6 1-95 0,-5 1-97 0,-4 1-104 16,-2 1-75-16,-2 3-18 0,0 0 45 15,-2 4 76-15</inkml:trace>
  <inkml:trace contextRef="#ctx0" brushRef="#br0" timeOffset="-143613.49">20257 5130 45 0,'0'2'108'0,"-3"-2"-9"0,3 0-8 15,-2 0-13-15,2 0-9 0,-2-2-9 16,2 0-10-16,0 0-6 0,2 0-8 0,-2 1-2 16,2-3-5-16,1 2-5 0,1 0-5 15,-2 0-5-15,2 0-1 0,0 0-4 16,1 0-2-16,-1 0-2 0,0 2-2 16,0 0 0-16,0 0 3 0,1 0 2 0,-1 2 2 15,-2 2 7-15,-2 2 4 0,0 1 1 16,0 3 0-16,-2 1 0 0,-2 3 2 15,-1-3 5-15,3 3 6 0,-2-3 8 16,2 0 10-16,2 1 13 0,2-3 8 0,0-1 9 16,0 0 7-16,3-1 3 0,1-1-6 0,2-2-8 15,1 0-12-15,4-3-17 16,-1-1-15-16,1-1-14 0,2-1-35 0,2-4-64 16,0 0-76-16,0 0-100 0,2-1-67 15,-2-3-34-15,2 3 11 0,-2-3 46 16</inkml:trace>
  <inkml:trace contextRef="#ctx0" brushRef="#br0" timeOffset="-142777.54">22475 5147 79 0,'-2'0'128'0,"0"0"-18"0,-1 0-18 16,1 0-19-16,0 0-18 0,2 0-18 15,-2 0-14-15,2 0-7 0,0 2-6 0,0 0-6 16,0 0-2-16,2 2-2 0,0-2 1 16,3 2-1-16,-1-3 0 0,0 3 0 15,2 0 0-15,1-2-1 0,-3 2-2 0,2-2 0 16,-1 2 3-16,-1-3 3 0,0 3 8 15,-2 0 8-15,0 2 4 0,-2-2 5 16,-2 3-1-16,0 1-1 0,-2-1-7 16,0 3-7-16,-3 1-12 0,1-1-29 0,-3 1-44 15,3 1-63-15,-5-1-33 0,3 1-18 16,-1-1-1-16</inkml:trace>
  <inkml:trace contextRef="#ctx0" brushRef="#br0" timeOffset="-142343.66">22852 5650 63 0,'-3'-2'224'0,"1"0"21"0,0 2-36 0,0 2-40 15,-2 2-42-15,2 4-35 16,-3-1-30-16,1 3-21 0,2 1-36 0,0 1-47 15,0-1-58-15,2 1-73 0,2-1-55 16,-2 0-26-16,2-1 3 0</inkml:trace>
  <inkml:trace contextRef="#ctx0" brushRef="#br0" timeOffset="-142141.31">22773 5681 21 0,'-12'0'96'0,"-1"2"-10"0,0 0-6 0,3 3-7 16,-1 1-16-16,2 0-15 0,3-1-12 16,4 1-9-16,0 0-9 0,4 0-11 15,2-3-2-15,3 1-6 0,3-2-25 16,1 0-53-16,-1 0-35 0,3-2-16 0</inkml:trace>
  <inkml:trace contextRef="#ctx0" brushRef="#br0" timeOffset="-109850.34">15672 10165 147 0,'-11'-2'156'0,"1"0"-20"0,-1 2-17 15,-2 2-6-15,3 2-10 0,-3 2-10 16,-2 3-8-16,0 5-6 0,1 1 5 0,-1 2 5 16,-2 4 6-16,2 4 4 0,-2-1 2 15,2 3-4-15,3 0-13 0,-1-1-14 16,2 3-14-16,3-2-15 0,2-3-15 0,1 1-11 15,5-2-6-15,2-2-5 0,3-2-5 16,1-2-1-16,5-3 1 0,3-5 1 16,1-1 0-16,4-6 3 0,2-4 1 15,3-6-1-15,-1-3 1 0,2-5-2 0,1-3 0 16,-1-2-2-16,-2-3-1 16,-1-3 4-16,-1-2-1 0,-4 3 6 0,-2-1 17 15,-5 0 29-15,-1 5 45 0,-3 1 39 16,-4 2 37-16,-4 1 20 0,-4 5-1 0,-5 4-14 15,-4 1-38-15,-2 6-37 0,-4 4-32 16,-2 4-23-16,-3 3-11 0,1 4-12 16,-3 5-8-16,5 1 0 0,0 2-7 15,4 1-4-15,4-1-5 0,2 2 0 0,7-2 1 16,4-2-3-16,6 0-2 0,2-1 2 16,7-3 0-16,4-2-3 0,2-1 1 15,4-3-2-15,3-3 2 0,-1-4 2 16,5-4 1-16,0-2-3 0,-1-4-1 15,1-3-2-15,-1-2 1 0,-3-5-1 0,-1 1-1 16,-4 0 3-16,-4-2 2 0,-2 0-3 16,-6 0-1-16,-3 0 1 0,-4 2 5 0,-6 2 5 15,-3-1 0-15,-5 5 9 0,-3-1 4 16,-2 7-1-16,-4 1 1 0,-2 4 2 16,-3 6 2-16,-1 1-4 0,1 7 3 15,1 1-3-15,2 4-3 0,1 4-5 16,5 0-6-16,5 1 1 0,3 1-9 0,7 0 1 15,4-2 2-15,7 0-1 0,6-4 2 16,2-2-2-16,6-4 3 0,2-1-3 16,3-7 0-16,3-3 4 0,3-6-2 15,2-1-3-15,-2-7-3 0,2-1 3 0,-4-4-1 16,0 0-5-16,-7-2 0 0,-2-2 6 16,-6 0 1-16,-4 0 0 0,-5 0 0 15,-3 0 0-15,-7 0 0 0,-5 2-4 0,-1 0 1 16,-7 2-1-16,-2 3 5 0,-2 5 1 15,-2 3 2-15,0 4 3 0,-3 8-4 16,3 3 3-16,-2 7-5 0,4 5-1 16,0 1-1-16,4 5-1 0,2 2 2 0,5 1 0 15,4-1 0-15,4-1 0 0,4-1-1 16,4-4 3-16,5-2 0 0,4-4 0 16,0-2 1-16,4-5 0 0,2-3 0 15,3-5-2-15,1-4 1 0,1-2 1 0,-1-5-4 16,1-2-4-16,-3-3-1 0,-2-1 1 15,-4 0 1-15,-2-2-1 0,-6-2 4 16,-3 1 3-16,-5-1-1 0,-6 0 5 16,-3 2-3-16,-4 0-2 0,-3 4 0 0,-6 1 3 15,0 5-1-15,-5 5-3 0,1 5 1 16,-2 7 5-16,1 3-1 0,3 6-2 16,0 6 1-16,4 0 0 0,5 4-4 0,1-1-2 15,7-1 2-15,2 1 0 0,2-3 0 16,6 0 5-16,2-4 4 0,3-2-7 15,2-2-2-15,4-4 1 0,0-3-1 0,2-3-1 16,0-3-1-16,4-4 2 0,0-4-2 16,1-3-3-16,-3-3 4 0,0-3-1 15,-2 0-2-15,-2-3 0 0,-4 1 4 0,-5 0 2 16,-4-2-7-16,-4 0 2 0,-4 0 3 16,-4-1 2-16,-7 1-2 0,-2 2 1 15,-4 2 4-15,-3 3-5 0,-1 3 2 16,-3 1-2-16,1 6 0 0,-1 2 3 0,3 3-3 15,2 3 7-15,2 5-3 0,4 3-2 16,2-1 3-16,4 4-4 0,3 0 2 16,6 0-1-16,2 0 3 0,4 0-2 15,4-2-3-15,5-2 3 0,2 1 2 0,4-5-6 16,2-3-1-16,4-3 2 0,1-1 0 16,3-4 0-16,1-4-5 0,2-3-1 15,-3-3 0-15,1-1 4 0,-2-2-5 0,-3-1 0 16,-4-1 2-16,-4-2 2 0,-6 2-3 15,-5-3 1-15,-6-1 7 0,-6 2 2 16,-5-2 2-16,-8 0-2 0,-2 0 2 0,-7 2 0 16,-3 2-4-16,-3 0-4 0,-4 3-1 15,0 3 4-15,-3 1-1 0,1 4 1 16,2 4 4-16,0 4-4 0,4 4 9 16,2 1-4-16,7 3 1 0,2 3-3 0,6 2-1 15,4 2 0-15,7 0-8 0,4 2 1 16,4 0 4-16,6-2-1 0,3 0 1 15,4-2-1-15,4-2 5 0,2-3 2 16,2-5-4-16,2-1-2 0,3-4-1 0,-1-4 3 16,1-4-2-16,0-1-7 0,-3-5-1 15,-2 1 2-15,-4-2 1 0,-4-3 0 16,-4-1 0-16,-5 0 3 0,-8 0 5 0,-4-2-1 16,-7-2 3-16,-4 2-2 0,-6 0-3 15,-5 2 4-15,-2 0 2 0,-1 3-4 16,-1 3-2-16,-2 3 4 0,2 2 5 15,3 6-2-15,1 2-1 0,5 6-1 0,4 3 3 16,4 5-3-16,7 3-5 0,3 2 0 16,5 2 0-16,7 1 0 0,3 1 0 0,5 0 4 15,4 0-2-15,4-3-2 0,3-1 1 16,3-3-1-16,1-3 1 0,4-2-1 16,0-5 1-16,0-3-2 0,2-3-6 15,-2-2-3-15,-3-3-1 0,-3-5-2 0,-3-2 0 16,-6-1 3-16,-6 0 6 0,-5-5 1 15,-5-1 1-15,-8-2 4 0,-5 0-1 16,-5-4 0-16,-6 0 1 0,-7 0 1 16,-1-1-1-16,-5-1-1 0,-2 2-1 15,-2 0 1-15,0 4-1 0,-1 4 6 0,6 3 1 16,1 5 1-16,2 3 4 0,5 6-4 16,4 4-1-16,6 3-6 0,2 5-1 0,7 3-2 15,4 4 2-15,4 0 1 16,6 0 0-16,3 1-1 0,4-1 0 0,2-2 5 15,6 0-11-15,2-1 1 0,3-3 4 16,1-4 3-16,1-1-4 0,2-3-5 16,-3-3 7-16,3-4-2 0,-4-2-4 0,-1-3-1 15,-4-1 1-15,-3-4 5 0,-4 1-1 16,-5-4 2-16,-7-1 0 0,-2-3 1 16,-6-2 0-16,-6 0 1 0,-5-2-2 15,-4 0-1-15,-5 0 1 0,-1 2 0 0,-5 2 5 16,1 2-3-16,-1 5 5 0,3 2 0 15,-1 7 0-15,3 2 0 0,1 5-4 0,3 6 1 16,4 1-9-16,5 2 2 16,3 4 0-16,3 0 1 0,6 2 1 0,4-2-2 15,4 0 6-15,5 0 1 0,2-1-1 16,4-3 3-16,4-2-3 0,3-1 1 16,1-7-5-16,3-1 2 0,0-4-1 15,1-4-12-15,-1-1 1 0,0-5-1 0,-5-1-1 16,-2-5-5-16,-6 1 4 0,-4 0 7 15,-7-4 2-15,-6 0 0 0,-4-2 5 16,-9-2 1-16,-4 2 1 0,-4-2-4 0,-2 2-1 16,-5 2 3-16,-1 4 0 0,-1 3 2 15,3 5 5-15,-1 5 5 0,3 4 4 0,4 5-2 16,1 5 0-16,8 3 2 16,1 4-7-16,5 2-4 0,4 2 0 0,2-2-1 15,4 0-4-15,4 0 0 0,3-4-3 16,2 0 6-16,4-3-2 0,0-3-1 15,2-3 1-15,2-5 0 0,0-1 1 16,0-4-5-16,0-3 1 0,-2-3 2 0,-2 0 0 16,-2-1 1-16,-2-1-3 0,-3 1 0 15,-3-1 4-15,-1 3-3 0,-2 1 1 16,-2 0-3-16,1 2 2 0,-1 1-2 0,-2 3-13 16,0 0-20-16,0 2-50 0,0 1-121 15,0 1-145-15,4 0-154 0,0 0-84 16,5-2-28-16,1 0 22 0,1-2 110 15</inkml:trace>
  <inkml:trace contextRef="#ctx0" brushRef="#br0" timeOffset="-109156.86">16502 9780 133 0,'0'-4'240'0,"0"1"15"16,0 1 14-16,0 0 16 0,0 0 11 16,0 2 24-16,0 0 12 0,0 4-10 0,0 3-28 15,0 5-41-15,0 7-47 0,0 4-60 16,-3 7-55-16,3 4-37 0,-2 5-22 15,2 2-16-15,-2 1-11 0,0 2-16 0,2 0-33 16,-2-2-74-16,0-2-111 0,2-2-112 16,-2-4-104-16,4-1-89 0,-2-5-24 15,0-3 45-15,2-4 93 0,0-6 104 16</inkml:trace>
  <inkml:trace contextRef="#ctx0" brushRef="#br0" timeOffset="-108985.8">16686 10049 53 0,'8'-27'270'16,"1"4"66"-16,-1 4 35 0,-2 2 14 16,-1 6 10-16,-1 1-11 0,-2 4-30 15,2 5-53-15,-2 4-62 0,0 7-68 0,1 5-66 16,-1 4-57-16,0 4-58 0,-2 4-89 16,0 1-138-16,0 3-140 0,2-1-130 15,-2 3-58-15,0-3-9 0,0 1 57 16,-4-1 119-16</inkml:trace>
  <inkml:trace contextRef="#ctx0" brushRef="#br0" timeOffset="-108827.06">16559 10287 236 0,'-2'-11'289'0,"2"1"42"0,2 1-33 15,2-1-27-15,2 0-24 16,3 1-23-16,1-1-31 0,3 3-34 0,2-1-41 15,2 1-72-15,2-1-119 0,2 2-124 16,0 1-139-16,0 1-76 0,0 0-37 0,-1 2 10 16,-1 0 72-16</inkml:trace>
  <inkml:trace contextRef="#ctx0" brushRef="#br0" timeOffset="-107773.1">15572 11714 44 0,'2'-8'142'0,"1"3"-12"0,-3-3-16 0,0 0-12 16,0-1-5-16,0 1-5 0,-3-1 4 16,1 1 10-16,0 0 17 0,-4 1 26 15,0-1 33-15,-1 2 32 0,-3 3 24 0,-1-1 11 16,-2 4 0-16,-2 2-13 0,-1 3-20 16,-4 5-33-16,-1 3-29 0,0 4-28 15,2 4-21-15,0 4-18 0,0 4-20 0,4 1-12 16,2 1-9-16,5 1-8 0,4-1-8 15,4-3-5-15,4 1-7 0,4-5-5 16,5 1-5-16,4-4-3 0,4-4-2 0,3-1-4 16,3-3-12-16,1-5-30 0,-1-3-100 15,3-1-148-15,-3-2-160 0,3-4-116 16,-5 0-47-16,1-4-3 0,-3 3 84 16,0-3 138-16</inkml:trace>
  <inkml:trace contextRef="#ctx0" brushRef="#br0" timeOffset="-107025.5">16216 11963 84 0,'2'0'200'0,"-2"0"-6"16,2 0-31-16,-2 0-39 0,2 0-33 16,-2 0-27-16,2 2-25 0,-2-2-16 0,2 0-11 15,3 2-6-15,-1-2-3 0,0 2-2 16,0-2 0-16,3 2-2 0,-1-2 1 16,0 2 1-16,1 0-2 0,-1 0 1 0,0 0 0 15,1 0 0-15,-1 1 5 0,0-1 15 16,3 2 19-16,-3 0 27 0,1 0 32 0,-1 0 35 15,0-1 30-15,-1 1 21 16,-1 0 10-16,0 0-2 0,-2 0-13 0,0 1-25 16,-2 1-32-16,0 2-32 0,0-3-33 15,-4 3-48-15,0 0-73 0,0 1-88 0,-3-1-96 16,-1-1-114-16,-1 1-77 0,1-2-19 16,-1 1 30-16,-3-1 67 0</inkml:trace>
  <inkml:trace contextRef="#ctx0" brushRef="#br0" timeOffset="-90591.84">21319 9851 26 0,'0'-2'173'15,"-2"2"-8"-15,0-2-13 0,0 2-9 16,0-2-6-16,2 2-8 0,-3-2-5 0,3 2-2 15,-2 0-1-15,2 0 2 0,-2 0 9 16,2 0 20-16,-2 0 25 0,2 2 19 16,-2-2 13-16,-2 4 7 0,0 2-9 15,-3 5-19-15,-1 6-27 0,-3 8-31 0,-4 7-24 16,-2 8-23-16,-2 6-19 0,-2 7-11 16,-2 5-14-16,-2 1-7 0,-1 3-8 15,1-1-4-15,-1 2 0 0,5-4-5 16,0 0-3-16,4-1 0 0,2-7-5 0,3-2-8 15,5-3-2-15,3-4-2 0,2-6 2 16,4-3-1-16,2-5-1 0,3-3-1 16,1-4-1-16,3-4-3 0,-1-5-3 0,5-7-1 15,0-3 3-15,2-8 2 0,0-7 1 16,2-6 3-16,2-8 2 0,0-5 2 16,0-8 0-16,0-4 2 0,3-5-1 15,-3-5-3-15,0-3 0 0,-2 0 2 0,-2 0-3 16,0 0 3-16,-4 3 1 0,-3 3 9 15,-1 5 5-15,-3 6 6 0,-2 4 8 16,-4 7 2-16,0 5 6 0,-2 5-6 16,-4 7-3-16,-1 8-5 0,-3 10-5 0,-1 7-4 15,-4 8-3-15,1 6 3 0,-3 7-4 16,-2 3 1-16,0 3-5 0,0 1-1 16,-1 1-3-16,4 0 0 0,1-2 0 0,2-2-1 15,5-3 2-15,1-5-1 0,5-3 0 16,2-2-5-16,4-6 4 0,3-2 3 15,3-6-4-15,3-5-6 0,2-4-2 16,4-6-1-16,2-4-1 0,2-7-6 0,1-4-1 16,1-6 5-16,0-1 3 0,1-7-2 15,-3-1 2-15,-2-2 3 0,-2 0 3 16,-2-2-3-16,-2 1 6 0,-4 5 3 16,-1 1 0-16,-3 7 4 0,-3 3 4 0,-2 6 5 15,-4 5 4-15,0 6-8 0,-5 8 2 16,-1 7-6-16,-3 7-3 0,-1 6-2 15,-3 3-6-15,0 3 7 0,0 1-3 16,0 1-2-16,3-1 4 0,1-1 0 0,3-3-1 16,1-2 1-16,3-2-2 0,2-4 7 15,4-4-4-15,0-2-1 0,4-5-3 16,3-2-2-16,1-6 3 0,3-6-7 0,0-4 2 16,2-3-1-16,0-4 0 0,-1-4 4 15,1-2-3-15,-2-2 1 0,-3-1 1 16,-3-1-2-16,-3-2 2 0,-2 1 0 15,-2-1 3-15,-6 1 3 0,-3 3-3 0,-1 4 7 16,-3 4-3-16,-4 5 5 0,-4 7-2 16,-2 7 1-16,-3 5-1 0,-3 10-1 15,-1 6 3-15,-4 6-5 0,0 3 3 16,0 4-5-16,3 0 2 0,1 1-1 0,2-3 0 16,5-2-2-16,4-5-8 0,4-2 7 15,5-4-3-15,3-6 2 0,7-2-3 16,3-5 3-16,5-6 6 0,3-8-5 15,1-5 1-15,5-6 1 0,2-6-2 0,0-4 0 16,0-5-1-16,-2-1-2 0,0-3 1 16,-4 0 2-16,-3-2 3 0,-3 0 0 15,-5 0-2-15,-2 3 4 0,-4 1 0 0,-3 5-5 16,-3 5-2-16,-3 3 0 0,-4 7 4 16,-2 7 0-16,-4 7-3 0,-3 5 2 15,1 9-1-15,-5 3-3 0,3 4 1 16,-1 2-3-16,1 2 5 0,4-3 1 0,1 3-1 15,5-4 2-15,5 0-2 0,1-4 3 16,7-2-6-16,4-3 5 0,2-3-1 16,7-1 0-16,3-6-2 0,3-4-3 0,6-4 3 15,0-3-5-15,5-6 3 0,-3-3 2 16,2-1 1-16,-1 0-2 0,-3-2 1 16,-2 4 0-16,-2 0 2 0,-4 4-1 15,-5 1-2-15,1 3 3 0,-5 3 0 0,-4 4-1 16,-2 2-4-16,-3 4 1 0,1 4 4 15,-4 1-1-15,-1 3 1 0,3-3-1 16,0 1 5-16,1-1-2 0,3-3-5 16,2 0 0-16,2-3-2 0,3-1 2 0,3-4 1 15,3-3-4-15,1-5 7 0,3-1-2 16,0-5-1-16,2-1 0 0,0-2-3 16,0 2 2-16,0 0-5 0,-3 2 0 0,-1 1 3 15,-2 5-1-15,-3 1-4 0,-1 4 3 16,-1 4 2-16,-2 4 4 0,0 2-1 15,-4 3 7-15,0 1 2 0,0 1-4 16,0 1-1-16,-2-1-2 0,2-1 1 0,2-3-5 16,1 1-2-16,1-2 4 0,0-2 1 15,4-3 1-15,1-1-2 0,-1-3 0 16,5-5 3-16,-2-3 0 0,1-1 1 16,1-1-3-16,-2 0 2 0,-3 1-2 0,1 1-1 15,-5 3 2-15,0 2-1 0,-4 4 0 16,-4 4 2-16,0 4 0 0,-5 5-3 15,-1 3-2-15,-3 3 2 0,0 0 1 0,0 0 1 16,1-2-3-16,1 1 2 16,3-5 0-16,1 1-6 0,1-5 2 0,2-1 0 15,2 0 1-15,2-4-2 0,2-4 2 16,2-2 6-16,0-4-3 0,3-3-1 0,-1-3 0 16,0-1 2-16,1 0-1 15,-1 0 1-15,-2 1-2 0,0 3 1 0,-4 1 0 16,0 3-2-16,-4 3-1 0,-2 4 1 15,-3 4 4-15,-1 2-2 0,-3 5 0 0,-2 0 1 16,0 5 2-16,1-3-7 0,-1 0 2 16,4 1 1-16,1-5 1 0,1 1 0 15,3-3-2-15,4-1 1 0,2-2-4 0,2-2 0 16,2-2-1-16,2-4-1 16,5-4 0-16,0-1-4 0,1-3 2 0,1-3-5 15,0-2 5-15,-1-2 1 0,-1 2 4 16,0 0 2-16,-3 1 1 0,-2 3 3 0,-1 2 0 15,-3 3 1-15,0 2-3 16,-4 2 0-16,-3 6-1 0,-1 6 0 0,-2 5 0 16,-1 4 0-16,-1 3 4 0,-3 2 1 15,2 3 3-15,1 0-1 0,1 0-1 16,1-2 0-16,4-1-1 0,-1-1-3 0,5 0-1 16,2-4 1-16,5-1 0 0,1-3-3 15,3-3 0-15,2-3-4 0,1-5-4 16,3-2 0-16,2-6-5 0,3-1 6 15,-1-5-4-15,0-3 6 0,0-4 4 0,0 0 1 16,-4-4 2-16,0 0 0 0,-2 0-1 16,-2 1 2-16,-5 1 0 0,1 3 3 0,-5 3 6 15,-4 2 0-15,0 5 3 0,-4 6 0 16,-5 8 0-16,1 5 0 0,-5 9-3 16,0 4 1-16,-2 7 0 0,-2 1-3 15,3 1 1-15,-1 1-2 0,0 0-1 16,4-2-6-16,3-1 0 0,2-4 1 0,3-3-1 15,3-1-6-15,5-4 2 0,3-5 1 16,1-3 1-16,3-5-4 0,5-6-5 16,2-6-1-16,5-3-6 0,-1-7 1 15,0-1-2-15,3-4-1 0,-3-4 8 0,-2 1 2 16,0-3 4-16,-4-2-2 0,-2 3 2 16,-2 1 5-16,-3 0-2 0,-3 4 4 0,-5 4 3 15,0 4 3-15,-4 3 4 0,-3 6 0 16,-3 4 0-16,-3 8-2 0,-1 4-2 15,-1 3 5-15,-4 2-3 0,2 2-2 16,-2 0 0-16,3 0-2 0,1-2 0 0,2-2-5 16,5-1-1-16,2-3-3 0,2-1 0 15,4-5 1-15,4-3-1 0,5-2-3 16,1-5 1-16,3-3 2 0,4-5-1 16,0-3-3-16,0-1-4 0,2-2 0 0,-2-2 0 15,-2 2 0-15,-2 0 2 0,-2 4 3 16,-3 0 3-16,-3 5 3 0,-5 3 2 0,-4 3 1 15,-2 6 2-15,-7 5 1 16,-2 3 5-16,-1 5 3 0,-6 0 2 0,1 4 1 16,0 0 0-16,0-1-1 0,2-1-6 0,5-2-4 15,-1-4-3-15,5 1-3 0,3-5-3 16,5-3 1-16,2-2-1 0,3-4 0 16,3-4 4-16,5-3 2 0,2-4-2 15,2-5-3-15,2 1-1 0,0-4-3 16,0 2-3-16,-4 0-3 0,-1 2 6 0,-3 2 0 15,-1 3 5-15,-3 5 4 0,-5 1 0 16,-4 2 0-16,-2 6 1 0,-5 2 5 16,-1 2 2-16,-5 3 1 0,0 1 4 0,0 1 1 15,-2 1-2-15,4-1-2 0,1-1-4 16,1-3-4-16,3-1-2 0,1 0 2 16,5-4-2-16,0-2-3 0,4-4-1 15,2-2 4-15,5-2-1 0,-1-3-7 0,3-2 1 16,2-3 0-16,-3 3-1 0,1 0-5 15,-3 3 1-15,-1 3 3 0,-3 1 2 0,-2 6 2 16,-2 2 3-16,-4 5 3 0,-5 5 0 16,-1 3-3-16,-3 2 2 0,-2 2 0 15,0 0-4-15,1-2-2 0,-1 1 1 16,4-3 0-16,1-4-2 0,3 1-1 0,1-5 3 16,4-1-1-16,4-2-8 15,2-4 3-15,3-4 2 0,3-2 0 0,3-3 0 16,-1-3 0-16,5-1 7 0,-2 0-3 15,0-3-1-15,0 5-3 0,-5 0-3 0,-1 3 2 16,-3 2-2-16,-4 2 4 0,-4 4 6 16,-2 4 3-16,-2 2 2 0,-5 2 2 15,-2 1 5-15,-1 1 1 0,-1 1-4 16,0-1 0-16,0-1 2 0,5-1 2 0,-1-1-5 16,5-3-4-16,4 0-2 0,2-4-2 15,2-2-2-15,2-2-2 0,4-3 0 16,3-5 1-16,2 1-1 0,1-3 1 0,1 1-5 15,-2 2-5-15,0 1-2 0,-3 1 0 16,-1 3 2-16,-5 4 1 0,-2 2 6 16,-2 4 6-16,-4 3 4 0,-5 5 2 0,1 1 4 15,-5 1-2-15,0 1-1 0,1-2 2 16,1 0-1-16,1-1-3 0,3-3-4 16,1-1 2-16,4-2 2 0,2-2-8 0,4-4-1 15,4-4-1-15,1-2-2 0,4-3-7 16,1-3 1-16,3-3 2 0,0 2 1 15,0-3-3-15,-2 3 4 0,-2 2 2 16,-3 1 4-16,-3 2-1 0,-3 5-2 0,-2 1 5 16,-6 4 7-16,-3 1 2 0,-3 5 2 15,-5 3 3-15,0 1 3 0,-4 1 4 16,2 1-2-16,-2-1 2 0,4-2-3 16,1 1-4-16,3-5-1 0,3-1-4 0,1-2-4 15,3-2-8-15,4-6-3 0,4-2 2 16,3-3-1-16,1-5-6 0,0-1-2 15,3 0 1-15,0-2 3 0,-1 0-2 0,-1-1 1 16,-3 5 8-16,-2 0 3 0,-4 3 1 16,-4 1 0-16,-2 3 1 0,-5 4 4 15,-4 4 0-15,-2 2 0 0,-4 3 1 16,0 1 3-16,0 2 3 0,-2-1 5 0,1-1-3 16,3-3-2-16,5 1-3 0,-1-2 0 15,4-2-7-15,5-4-3 0,2-4-2 16,1-3 4-16,6-6-2 0,1-3 0 15,2-1-4-15,3-4-3 0,-1-1 1 0,1 1-1 16,-3 0-1-16,0 2 2 0,-2 4 6 16,1 2 3-16,-5 1 0 0,0 3 1 15,-5 3-2-15,-1 4 3 0,-2 4-4 16,-1 2 0-16,-1 2 0 0,-1 2-2 0,0 0 4 16,1 1 2-16,1-1-3 0,3-2-2 15,0 0 1-15,1-1 0 0,3-3-2 16,2 0-3-16,2-2 4 0,3-3 2 0,1-3-1 15,3-3 0-15,-1-1 2 0,0-1-1 16,3 0-2-16,-2-1-1 0,-3 3 3 16,0 1 2-16,-2 5 1 0,1-1-3 15,-5 6 3-15,-5 4 2 0,1 5-1 0,-4 6 0 16,-5 4-2-16,0 6-2 0,-1 2-4 16,-1 2-11-16,0-1-26 0,0-1-98 15,4-2-157-15,3-5-163 0,4 0-109 0,2-7-51 16,4-4-8-16,2-3 77 0,2-6 149 15</inkml:trace>
  <inkml:trace contextRef="#ctx0" brushRef="#br0" timeOffset="-89532.91">21264 9279 105 0,'2'-4'155'0,"0"1"-6"0,0-1-7 0,1 0-8 15,-1-2-10-15,2-1-12 0,-2-1-4 16,2 0-3-16,-2-1-7 0,0-3-2 15,1 3 4-15,-1-2 17 0,0-1 27 0,-2 1 37 16,-2-1 41-16,0 3 26 0,-3 1 10 16,-1 0-8-16,-5 3-32 0,1 3-41 15,-5 2-46-15,0 2-38 0,-2 5-28 16,-2 3-17-16,0 5-9 0,0 2-5 0,2 6-4 16,2 0 2-16,5 4-2 0,1 1-2 15,5 1 2-15,2-1-7 0,6 1-3 16,3-2-9-16,5-1-6 0,3-3-2 15,2-2-7-15,4-4-10 0,0-1-11 0,3-7-22 16,-1-3-45-16,2-4-97 0,-1-4-112 16,-1-4-95-16,-2-3-87 0,0-7-68 15,0-1-8-15,-4-4 67 0,0-2 97 16,0-1 98-16</inkml:trace>
  <inkml:trace contextRef="#ctx0" brushRef="#br0" timeOffset="-89345.69">21537 9035 119 0,'6'-22'244'15,"-1"3"30"-15,-1 3 43 0,0 5 62 16,0 5 38-16,1 4 10 0,-3 6-21 16,0 6-42-16,-2 7-66 0,0 6-94 0,0 5-73 15,0 3-50-15,0 3-32 0,0 2-17 16,2 2-15-16,-2 0-10 0,2-2-15 16,0 1-26-16,0-3-54 0,0-2-114 0,1-3-138 15,1-2-143-15,-2-3-91 16,0-5-32-16,-2-3 27 0,0-7 96 0,0-1 129 15</inkml:trace>
  <inkml:trace contextRef="#ctx0" brushRef="#br0" timeOffset="-87825.26">21298 13594 139 0,'0'-11'183'0,"2"1"10"15,-2 3 10-15,0-3 19 0,0 2 22 0,0 3 26 16,-2-1 32-16,2 0 17 0,-2 2-4 16,-2 3-22-16,-1 1-36 0,1 1-47 15,-4 5-50-15,-1 4-54 0,-4 7-35 0,-1 8-24 16,-3 7-12-16,-4 6-7 0,-1 6-8 16,-3 3-2-16,0 3 2 0,-1 1-2 15,1 1-7-15,4-3 4 0,2-3-7 16,2-4-1-16,4-4-5 0,4-7-2 0,3-3-2 15,4-7-5-15,2-4 3 0,4-7-2 16,5-6-1-16,3-6-1 0,1-8 0 16,4-7-3-16,4-6 0 0,0-3-6 15,3-9 1-15,-1-3 0 0,0-4 1 0,0-2 1 16,-1-3 0-16,-1 1 9 0,-2 0 3 16,-2 6 3-16,-2 4 1 0,-5 6 3 15,-3 5 4-15,-3 8 2 0,-2 5-1 16,-4 9-1-16,-5 6-1 0,-1 11 1 0,-3 7 0 15,-3 5-3-15,-1 5 1 0,-2 1 2 16,2 2 0-16,0 1-1 0,0-5-2 16,5-1-1-16,3-4-2 0,5-4-1 0,4-4-1 15,3-6-2-15,3-3-5 0,5-6 0 16,2-6-2-16,-1-4-6 0,6-3 1 16,-1-6 0-16,0-4 3 0,2 0-1 15,-2-2 4-15,-2 0 3 0,-2 2-1 0,-3 2 5 16,-3 6-1-16,-1 3 3 0,-4 6 4 15,-4 6 2-15,-2 8 1 0,-2 5 0 16,-2 6 2-16,-5 4 3 0,1 1-1 16,-1 3 0-16,3-2-2 0,-1-1-3 0,3-3-4 15,4-4-4-15,4-4-1 0,2-3 0 16,4-6 2-16,5-6-6 0,0-4-4 16,4-6-4-16,0-5-3 0,2-2 2 15,0-4-5-15,0-2 8 0,-2 0 6 0,0 0 1 16,-5 4 2-16,1 2 0 0,-4 6-1 0,-5 3-3 15,-2 8 1-15,-2 6 2 16,-4 5 6-16,-5 4-2 0,1 5 7 0,-3 0 8 16,-2 1-1-16,3 0 3 0,-1-2-3 15,3-1-1-15,1-5-2 0,3-4-9 16,2-1 1-16,4-4-4 0,0-4 3 16,5-4-1-16,-1-4-1 0,3-1-1 0,1-4-1 15,1-5-3-15,-1 1 1 0,1-2 2 16,-1-2 1-16,-1 0 1 0,-1 2 0 15,-1-2 0-15,-1 4 3 0,-2 0 2 16,-2 2 2-16,1 0 1 0,-1 3 0 0,-2 1 1 16,-2-1-1-16,2 3-5 0,-3-1-4 15,1 1 0-15,0-1 0 0,0 1-2 16,2-3-1-16,0 3-2 0,0-1 3 0,2 3 1 16,-2-1 4-16,0 2 12 0,-2 2 4 15,0 4 8-15,-2 2-3 0,-5 2-3 16,1 4-5-16,-3 3-17 0,-1 1-15 15,-1-1-40-15,0 0-102 0,0-1-148 0,3-1-160 16,-1-1-109-16,3-2-49 0,-1 0-1 16,-1-5 84-16,1 1 140 0</inkml:trace>
  <inkml:trace contextRef="#ctx0" brushRef="#br0" timeOffset="-86995.67">20487 13487 25 0,'2'-7'211'0,"0"-3"32"16,-2 1-8-16,-2-1-15 0,0-1-4 16,0 1 5-16,-2-1 7 0,0-1 14 15,-3 3 3-15,1-1 6 0,-3 3-11 0,-1 1-17 16,-3 2-25-16,-2 2-35 0,-2 6-35 15,-2 2-33-15,-2 5-24 0,0 6-14 16,-2 4-7-16,2 6-6 0,-1 5-1 16,3 3-5-16,2 1-5 0,5 2-7 0,3-2-7 15,5 0-7-15,4-1-4 0,4-5-4 16,5-1 0-16,1-3-12 0,3-5-11 16,2-4-36-16,2-3-94 0,2-5-133 15,2-5-128-15,2-6-122 0,3-7-65 0,-1-5-7 16,3-7 73-16,-3-1 121 0</inkml:trace>
  <inkml:trace contextRef="#ctx0" brushRef="#br0" timeOffset="-86825.91">20650 13377 45 0,'7'-19'258'16,"-3"4"62"-16,0 3 29 0,0 5 30 16,-2 3 22-16,3 8-7 0,-3 3-27 0,-2 7-42 15,2 3-61-15,-2 7-73 0,-2 5-74 16,2 1-47-16,-2 5-29 0,-1 1-30 15,3-2-45-15,-2 1-88 0,2-1-118 16,0-4-124-16,2-3-141 0,1-2-65 0,-1-2-5 16,0-6 58-16,0-2 108 0</inkml:trace>
  <inkml:trace contextRef="#ctx0" brushRef="#br0" timeOffset="-85130.44">22441 10630 7 0,'-6'-6'187'0,"-3"2"15"0,3 1 6 16,-3-1 7-16,3 0 12 0,-3 2 15 0,1 2 10 15,0 4 6-15,-5 2-2 0,0 3-7 16,-2 4-17-16,-2 8-24 0,0 4-31 0,-4 4-33 16,0 5-33-16,0 2-30 15,-2 2-25-15,-1 2-17 0,1 2-12 0,0 0-7 16,2-2-8-16,2 0-6 0,2-4-6 15,2-3 1-15,6-3-7 0,1-5-1 16,6-4-7-16,0-4-7 0,6-6-9 16,2-3-18-16,3-8-11 0,3-6-12 0,5-5-3 15,2-6 4-15,3-6 7 0,1-6 13 16,0-1 14-16,3-2 12 0,-3-3 11 16,-2 1 6-16,-2 3 5 0,-2 3 24 15,-4 3 31-15,-3 4 18 0,-3 6 14 0,-5 4 6 16,-7 5 6-16,-1 8-20 0,-7 7-26 15,-1 6-11-15,-5 6-15 0,0 4-3 16,-3 6-6-16,3-1-1 0,0 3-3 0,2-1-8 16,3-2 0-16,3-1-4 0,2-2-2 15,7-5-3-15,2-2-1 0,7-5-2 16,1-6-2-16,7-5-7 0,4-4 1 16,2-6-3-16,5-5 2 0,3-4 4 0,1-4 2 15,-1-2 6-15,3-4-5 0,-4 0 2 16,-1 2 8-16,-3 0-3 0,-5 4 5 15,-2 4 0-15,-7 6 10 0,-4 3 1 0,-3 10-3 16,-8 5 3-16,-5 10-2 0,-3 8 1 16,-4 3 4-16,-4 7 0 0,2-1-1 15,-2 2 0-15,4 0-2 0,0-4 0 16,4-1-9-16,5-5-4 0,6-3 4 0,4-6-3 16,4-4-1-16,5-7-5 0,6-4-1 15,2-6 3-15,2-8-3 0,4-3 2 16,1-4-3-16,-1-4 2 0,0-2 5 15,1 0 0-15,-5 0-4 0,0 2 0 0,-4 2 4 16,-4 4 3-16,-3 4-3 0,-3 1 1 16,-3 4 2-16,-2 5 1 0,-4 2 0 15,-2 5-2-15,-3 0 1 0,-1 1-4 16,2 1 0-16,-1 0-1 0,1-3-4 0,4-1 2 16,2-2 2-16,2-2 2 0,4-4 4 15,3-3-1-15,3-5 0 0,1-1 1 16,2-4-4-16,2-2-2 0,-2 2-2 0,-1-1 2 15,-1 3 0-15,-2 4-1 0,-5 3 2 16,-4 2 1-16,-2 5 1 0,-4 2 1 16,-2 7-1-16,-5 2 5 0,-4 3 0 15,0 2 4-15,-2 0 4 0,1 1-1 0,1-1 2 16,2-4-4-16,2 1 1 0,3-5-8 16,4-1-3-16,4-2-2 0,0-4 0 15,6-4 1-15,0-4-3 0,5-3 0 16,2-2 3-16,2-3 0 0,-1 1-5 0,-1 0 2 15,0 4 1-15,-1-1 2 0,-3 5-2 16,-1 3 5-16,-3 2 3 0,-3 6 3 16,-2 3-1-16,-2 5-1 0,-3 3 7 0,-1 0-6 15,0 4 2-15,-1-2-7 0,1 0-2 16,2-1-2-16,2-3-16 0,0-1-7 16,4-5-13-16,0-1-11 0,4-2-10 15,0-6-15-15,5-2-5 0,0-6 0 0,-1-1 4 16,-1 0 10-16,-1-3 16 0,-2 1 25 15,-1 1 33-15,-3 3 24 0,-2-1 22 16,-4 5 10-16,-5 1 4 0,-1 2-5 16,-3 6-18-16,-2 1-15 0,0 3-14 0,-2 4-17 15,2-1-43-15,1 0-85 0,1 3-111 16,2-3-116-16,7-1-125 0,0-1-67 16,4-1-6-16,4-1 61 0,0-3 100 15</inkml:trace>
  <inkml:trace contextRef="#ctx0" brushRef="#br0" timeOffset="-84686.22">23300 10832 92 0,'0'-10'360'16,"0"5"105"-16,0-1 79 0,-2 4-27 16,0 2-52-16,0 6-64 0,-2 3-80 0,-1 6-97 15,1 6-78-15,-2 8-52 0,0 3-34 16,-1 6-23-16,1 4-15 0,-1 4-6 15,1 0-6-15,2 0-7 0,2-1-19 16,2 1-31-16,0-4-77 0,0 0-133 0,2-2-130 16,0-4-130-16,2-6-69 0,0-1-17 15,1-6 53-15,1-6 115 0</inkml:trace>
  <inkml:trace contextRef="#ctx0" brushRef="#br0" timeOffset="-84494.14">23533 11013 296 0,'9'-31'403'16,"-1"8"87"-16,-2 4 6 0,-1 8-27 16,-1 5-51-16,0 6-74 0,-2 8-84 15,-2 7-80-15,0 8-67 0,0 4-47 0,0 5-35 16,0 2-33-16,0 4-59 0,0 2-117 16,0 2-137-16,0 0-146 0,0-2-95 15,0 0-38-15,-2-4 24 0,0-1 96 16,-4-3 125-16</inkml:trace>
  <inkml:trace contextRef="#ctx0" brushRef="#br0" timeOffset="-84323.98">23357 11396 36 0,'-10'-19'300'16,"1"3"57"-16,3 3 56 0,2 0-30 16,4-1-43-16,0 3-48 0,4 1-48 0,2 1-47 15,5-1-50-15,0 5-51 0,3-1-87 16,3 2-128-16,2 0-133 0,3 2-147 15,1 2-78-15,-2 2-36 0,0 2 29 16,0 4 88-16</inkml:trace>
  <inkml:trace contextRef="#ctx0" brushRef="#br0" timeOffset="-83143.85">22219 12891 171 0,'2'-9'264'0,"-2"-1"41"16,0 2 29-16,0 3 35 0,0 1 21 0,-2 4-9 15,-3 2-28-15,-1 5-53 0,-2 5-70 16,-3 5-75-16,-2 6-60 0,-1 5-33 16,-3 5-21-16,-2 5-14 0,-1 4-11 15,1 4-2-15,-2-1-3 0,0 3-5 0,2 0-6 16,0-3-2-16,2-3-2 0,2-2-5 15,5-6-7-15,3-3-12 0,3-4-10 16,2-8-11-16,4-4-6 0,4-7-8 0,3-8 2 16,4-6 0-16,4-6 3 0,2-7 1 15,2-5 0-15,2-5 2 0,0-3-2 16,3-3 10-16,1-3 11 0,-1 2 9 0,-3 0 11 16,0 2 3-16,-4 5 25 15,-4 4 37-15,-2 6 24 0,-5 4 12 0,-4 7 11 16,-6 6 8-16,-2 8-14 0,-4 6-30 15,-5 7-20-15,-2 5-16 0,-2 3-7 16,-2 4-2-16,0 1-4 0,0 0-3 0,4-1 0 16,3-3-4-16,1-1-5 0,7-6-7 15,2-4-4-15,6-4-5 0,4-7-10 0,7-6 0 16,4-7-7-16,4-7-12 0,3-5-3 16,3-4-8-16,3-5-3 0,0-1 2 15,0-3 4-15,-3 1 19 0,-3 1 6 16,-3 3 14-16,-2 4 17 0,-6 4 12 0,-2 4 11 15,-7 7 0-15,-2 5 3 0,-6 6 1 16,-2 7-4-16,-5 3 4 0,-3 4 7 16,-1 2 7-16,-2 0 4 0,3 2 3 0,-1-2-2 15,2-1-13-15,3-5-13 0,1-2-11 16,7-3-4-16,3-4-5 0,3-4-2 16,2-6 0-16,5-5 0 0,4-3 4 15,0-3-3-15,0-2 1 0,0 0 3 16,-2-2-1-16,-1 2 1 0,-1 4 0 0,-2 2 1 15,-3 1 3-15,-4 6-1 0,-4 3 4 16,0 3 3-16,-4 3 0 0,-2 5 1 16,-3 2-2-16,-1 1 5 0,1 0-4 0,-1-1-1 15,1-1-3-15,3-1-2 0,0 0-3 16,3-5-4-16,1 1-1 0,4-4-4 16,1 0 5-16,1-4-2 0,2-1 5 15,3-3-5-15,-3 1 1 0,2-3 0 0,-1 2-2 16,-3 3 6-16,0-1-6 0,-2 4 4 15,-4 4 2-15,0 2 3 0,-4 5-2 16,-5 7-4-16,-1 3 2 0,-3 3-6 16,0 5-19-16,-2 0-44 0,0-1-89 0,0 3-121 15,4 0-134-15,1-5-119 0,3 1-48 16,5-4 8-16,0 0 71 0,6-4 112 16</inkml:trace>
  <inkml:trace contextRef="#ctx0" brushRef="#br0" timeOffset="-82716.26">22928 12977 111 0,'0'-10'308'0,"0"3"92"0,-2 1 58 16,2 2 11-16,-2 2-17 0,2 0-32 15,-3 4-56-15,1 4-79 0,0 5-91 16,0 7-68-16,0 4-43 0,-2 7-32 0,-1 5-19 16,1 2-9-16,0 5-8 0,0 0-10 15,2 1-7-15,-3 2-12 0,3-2-19 16,0 0-53-16,0-2-100 0,2-2-132 0,2-6-123 15,2-1-110-15,3-8-46 0,-1-4 12 16,0-8 85-16,3-7 124 0</inkml:trace>
  <inkml:trace contextRef="#ctx0" brushRef="#br0" timeOffset="-82522.51">23148 13101 190 0,'6'-31'434'0,"1"6"101"0,-3 4 51 16,-2 4-51-16,0 6-76 0,0 3-97 15,0 4-110-15,0 8-92 0,1 4-61 16,-1 7-37-16,-2 2-24 0,2 6-19 0,0 2-19 16,-2 2-29-16,2 1-62 0,0 3-133 15,0-1-144-15,2 1-153 0,1-1-70 16,-3 1-24-16,-2 1 37 0,0-2 118 16</inkml:trace>
  <inkml:trace contextRef="#ctx0" brushRef="#br0" timeOffset="-82352.06">22979 13457 252 0,'-11'-12'339'0,"2"1"75"0,3 2 18 15,2-3-16-15,4 3-31 0,2-3-46 0,4 3-47 16,3-1-66-16,1 1-75 0,3-1-62 16,4 2-45-16,0 1-62 0,0-1-109 15,4 1-132-15,0-1-137 0,0 2-116 16,1 1-59-16,-1-1 6 0,-4 2 82 15,0 0 112-15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4-21T02:09:41.40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3751 3722 45 0,'-2'0'53'0,"2"0"3"0,-2 0-7 16,2 0-7-16,0 0-8 0,0 2-5 0,0 0-6 15,0 0-3-15,0 4 0 0,0 0 6 16,2 3 4-16,-2 2 4 0,2 5 2 0,-2 3 2 16,2 2 1-16,-2 2 1 0,0 5-1 0,0 3-2 15,0 5-2-15,0 2 0 0,0 4-1 16,-2 4-1-16,2 1 1 0,-2 7 1 16,2 1 0-16,-2 2 1 0,-1 6-1 0,1 2 5 15,0 5-1-15,-2 2 0 0,2 7 2 16,-2 2 2-16,1 5 2 0,-1 4-1 0,0 3 0 15,2 0 0-15,-2 3 1 0,2-1-3 16,-1 0 2-16,1 2 4 0,0 2 2 0,2 2 2 16,0 2 1-16,2 0-2 0,-2 0-3 15,2 2-8-15,-2-1-7 0,3 1-8 16,-3-2-4-16,2 0-5 0,-2-2-2 0,2 2 1 16,-2-2-4-16,2 2 1 0,-2-2-3 15,2 0-1-15,0 0-2 0,0 0-1 16,0-1-1-16,0 1 0 0,1-1 0 0,-1 0-1 15,0 0 2-15,0 1 0 0,0-2-1 16,0 2 2-16,0-2-2 0,3 0 3 0,-3 0-1 16,0-2-1-16,0 0 1 0,2 0-2 15,0-2 0-15,1-1 3 0,-1 1-4 0,2 2 4 16,0 2 1-16,1 2-1 0,-1 0 2 16,3 0-2-16,-3 0-1 0,2 2-4 15,1 0-2-15,-1-2 4 0,3 0-3 0,-3-2 1 16,3-2 3-16,0-2 1 0,-1-1-2 15,1-5 2-15,-1-3 2 0,1-2 2 16,0-2-1-16,1-1-1 0,-1 0 0 0,2-1-2 16,-1 0-3-16,1 1-2 0,0-1-2 15,-1 0-1-15,1 0 1 0,-2-3 1 0,1-1 1 16,-1-4 1-16,-1-3 2 0,-1-4-1 16,-1-4 1-16,1-6-2 0,-3-4-3 0,1-3-16 15,-3-6-25-15,0-6-36 0,0-2-52 16,-2-5-58-16,1-4-68 0,-1-3-60 15,-2-4-29-15,-5-3 8 0,-1-4 36 16</inkml:trace>
  <inkml:trace contextRef="#ctx0" brushRef="#br0" timeOffset="2711.12">4094 3968 87 0,'17'-4'79'0,"-3"2"-29"0,5-1-9 16,3 1 2-16,1-2 5 0,2 0 4 0,5-2 1 15,4 3 1-15,2-3-1 0,2 0-7 16,2 0-2-16,5-1-1 0,1 1 6 15,1-2 4-15,3 3 1 0,-1-1 0 0,2 2 1 16,0 0 0-16,0 1-1 0,-1-1-1 0,1 2-5 16,0 2 0-16,2 0 1 0,0 0 0 15,2 0 3-15,2 0 5 0,2 0 4 0,3 0 3 16,1 0 0-16,5 0-3 0,0 0-6 16,4 0-6-16,2 2-8 0,2-2-6 15,2 2-5-15,3-2-6 0,-1 2-4 0,0-2-5 16,1 1 0-16,-1-1 2 0,1 2 11 15,1-2 10-15,3 0 10 0,2 0 5 0,2 0-1 16,2 0-3-16,6-2-9 0,3 1-14 16,3-1-9-16,3 0-7 0,2 0-4 15,0-2-2-15,0 0-6 0,0 0 3 0,2 1-1 16,-2-1 4-16,0 2-1 0,0 2-1 16,2 2 4-16,-2 0 1 0,2 2 0 15,-2 1-3-15,0-1 12 0,-2 2 9 0,-3-2 8 16,3-1 5-16,-2 1 7 0,0 0 2 15,-1-2-4-15,3 0-3 0,0 0-3 0,2-2-1 16,2 2-2-16,0-2 2 0,0 2-1 16,-2-1-2-16,0-1-2 0,0 2 0 15,-2-2-1-15,0 2 1 0,-1-2 3 0,-1 2-3 16,0-2 0-16,2 2-4 0,-3-2-4 16,3 0-5-16,2 0-7 0,-2 2-1 0,-2-2-4 15,0 0 2-15,-3 0-2 0,1 0-2 16,-3-2 5-16,-1 2-2 0,-3-2-1 0,0 2-3 15,0-2 1-15,-4 2 1 0,0 0-3 16,0 2 0-16,-2-2 1 0,-2 2 2 16,-2 2-3-16,-3 0-4 0,-3-1-3 15,-3 3 1-15,-2 0 3 0,-2 0-4 0,-4 1 3 16,-1 3 6-16,-1-3-1 0,-3 3 1 16,-1-1-2-16,-3 1 4 0,-2 0 2 15,-2 1-3-15,-2-2-4 0,-4 3-1 0,0-3 4 16,-5 3 0-16,0-3-4 0,-3 3 3 15,-3-3 2-15,0 3 5 0,-4-3-4 0,0 1-3 16,-5-1 0-16,1 1 4 0,-3-1-2 16,-1 1 0-16,-1-1 1 0,-4 3-1 0,0-3 3 15,1 3 2-15,-3-1 3 0,-2 3 2 16,0-1-1-16,0 2 2 0,-3 4 0 0,1 0-6 16,-2 4 3-16,0 0-1 0,-1 4-1 15,-1-1-1-15,-1 3-2 0,1 1 0 16,-3 1-3-16,1 3-3 0,-1 0 0 15,1 3 3-15,-1 1 0 0,1 2-3 16,-1 4 0-16,-1 1 1 0,-1 3-3 0,0 3 1 16,1 5-2-16,-3 5 4 0,2 3-4 15,-2 7 3-15,1 1-1 0,-1 4-4 0,0 2 0 16,0 2-1-16,1 2 8 0,-3 2 0 16,2 0 3-16,-2 0 0 0,2-2 3 15,-2 2-2-15,1-1-3 0,-1 1-2 16,0 2-3-16,0-2 3 0,-2 2 2 0,0-3-2 15,0 3 1-15,0-2-3 0,0 2 4 16,-2-3-4-16,0 1-1 0,-3 0 3 16,3 0 1-16,-2 2 0 0,0-1-3 15,0 1 2-15,-3 2 0 0,3-3 0 0,-2 1-3 16,1 0 2-16,1-2 1 0,0-2-6 16,0-2 2-16,2-2 1 0,0-2 4 15,2 0-3-15,0-2 1 0,0-1 4 0,0-3 1 16,0-1-3-16,2-1-2 0,0-1 1 15,0 0 3-15,0-2 1 0,2-1-7 16,-2-1 0-16,3 0 0 0,-3-4 0 16,2 0-3-16,0-4-2 0,0 1 2 0,1-3 3 15,-1-2-2-15,0-1 0 0,2-1 1 16,-1 1 1-16,1 0 0 0,-2-3-4 16,3 1 3-16,-3-1-2 0,2 1 2 0,-2-2 0 15,1 1-1-15,1-1 0 0,-2-2 0 16,0 2 0-16,3-3 2 0,-3 1 2 15,0 0 0-15,3-2-1 0,-3 0-3 0,2 0 3 16,-2-2-2-16,3 2-5 0,-1-2 2 16,-2 2 2-16,3-2 5 0,-3 2-4 15,0-2-1-15,0-2 6 0,1 0-4 0,-3 0 2 16,2 0-3-16,-2-2 2 0,0 2 3 16,3-2-3-16,-3 3 3 0,0-1-4 15,0-2 0-15,0 2 1 0,0-2-1 16,2-2-3-16,-2 1-1 0,3-1 4 0,-3 0 0 15,2 1-2-15,-2-1-1 16,2 2 3-16,-2 0-1 0,3 0 1 0,-3 1 1 16,0 1-1-16,0-2 0 0,0 0 1 15,-2 0 0-15,2-1 1 0,-2-5-3 0,0 1 5 16,0-5-3-16,-2-3-1 0,2-2-4 16,-2-2 0-16,2-2 4 0,-2-1-5 15,2-3 2-15,-2 0 2 0,0 1 7 16,0-3-3-16,-1 0-2 0,1-1 2 0,-2 1 0 15,0-1-1-15,-2-1-5 0,-1 1 1 16,1-1 1-16,-3-1 2 0,-1 0-3 16,-1-1-2-16,-1 1 3 0,-3-2 1 0,0-1 0 15,-2-1-4-15,-2 2 7 16,0-2-2-16,-4 1-1 0,-1-1 5 0,-3 2 0 16,-3 0-4-16,-2-1-4 0,-1 1 3 15,-6 2-1-15,1 1-6 0,-4 1 4 0,0-1 4 16,-5 3 1-16,1-1-3 15,-5 1 1-15,0-1-3 0,-4 2 1 0,-2-1-3 16,-3-1 7-16,-1 1 2 0,-2-1 1 0,-3 0 1 16,-2-1-6-16,-2 0 4 0,-2-3-7 15,-2 3 1-15,-2-3 0 0,-4 1 3 16,-3 0 2-16,1-1-9 0,-5 1 6 16,0-1 0-16,-2 1 0 0,0 0-1 0,-2-1-2 15,0 1 3-15,-2-1-4 0,0 3 2 16,-2 0-1-16,-5-1 3 0,1 1 0 15,-5-1 2-15,0-1 0 0,-2 1-4 16,1-1-2-16,-1 0 3 0,-2-3 4 0,2-1 2 16,0 0 0-16,0 0 2 0,1-2-2 15,-1-2-1-15,-2 0-7 0,-2 0 0 16,2-2 1-16,0 0-2 0,0-2 1 16,0 2-3-16,2-2 6 0,0 0 0 0,0 1 2 15,1-1 0-15,1 0 1 0,0 0 2 16,0 0-3-16,1 1-3 0,-1-1-2 15,-2-2 0-15,2 0 3 0,1 1 1 16,1-3-6-16,0 2 4 0,1 1 1 0,-1-1 5 16,3 2-3-16,-3 0 3 0,3 0 1 15,-3 4-1-15,-2 0 0 0,1 0-1 0,-1 0-2 16,0 2 0-16,1 2 3 0,1-2 0 16,-2 2 0-16,3-2-3 0,1 2-1 15,1-3-2-15,-1 3 1 0,1-2 0 16,-1 2 0-16,1-2 0 0,-3 2-2 0,1 0 1 15,-1-1-1-15,0-1-3 0,1 2 3 16,1 0 1-16,1 0 1 0,-1 1 4 16,5-1 4-16,0 2 0 0,4-2-2 0,0 1 2 15,4-1-1-15,0 0-6 0,2-2 4 16,3 0 1-16,-1 0 3 0,5-2-3 16,0 0 1-16,4 0 0 0,4 0-5 0,2 0 0 15,2-2 1-15,5 2-1 0,4-2 4 16,4 0-3-16,2 0 1 0,7 0-3 0,1 0-2 15,5 0 1-15,4 1-2 0,5-1-1 16,3 0 2-16,3 0-6 0,6 0-7 16,2 0-14-16,5 0-24 0,1-2-50 0,5-1-101 15,4-3-111-15,9 0-118 0,1-1-103 16,7-3-42-16,6 1 20 0,3-2 83 0,3-1 108 16</inkml:trace>
  <inkml:trace contextRef="#ctx0" brushRef="#br0" timeOffset="5360.02">19291 3416 60 0,'-2'0'61'0,"2"0"0"0,-2 0-5 16,2 0-7-16,-2 0-8 0,2 0-8 16,-2 0-8-16,2 2-9 0,-2-1-4 15,2 3-4-15,-2 4 2 0,2 1 0 16,-3 7 7-16,3 3 8 0,-2 4 7 0,2 7 5 15,0 4 5-15,0 4 3 0,-2 6-1 16,2 6-3-16,-2 5 0 0,0 2 0 16,0 6-1-16,-2 2-1 0,2 2-1 0,-3 1 2 15,1 3-4-15,0-1-3 0,0 2-2 16,-1 3 0-16,1 1-4 0,0 4-1 0,2 4 4 16,0 3 3-16,0 3 5 0,-1 5 1 15,1 2 4-15,0 2 0 0,0 2-1 16,0-2 0-16,-2 0-2 0,2 1-2 15,-3-1 2-15,3 0 3 0,0-2-2 0,0 2 1 16,0 0 3-16,0 2 0 0,0 0-3 16,0 2 1-16,2 0 0 0,2-2-4 15,0-2-5-15,0 2 1 0,2-2 1 0,3 2-5 16,-1-2 1-16,2 2 4 0,-1 0 3 16,1 0 4-16,1 1 1 0,-1 1-2 15,1 0-2-15,-1 2-7 0,0 0-5 16,1 1-10-16,-1 1-7 0,-1-2-1 15,1 0-3-15,-1-1-6 0,-3-1-1 0,0-2 1 16,0 0-1-16,1-4 0 0,-1-1 0 0,-2-5 5 16,2-1-2-16,0-1 1 15,1-3 3-15,-1 0 0 0,0-1 0 0,2 1-1 16,-1-2 1-16,1 2-6 0,0-1 0 16,-1 3 0-16,1 0-1 0,-2 1 0 15,-2-1 1-15,0-1 2 0,0 1-3 16,-2-2 1-16,3-2-1 0,-3-4 1 0,0-2-1 15,0-4-1-15,2-2 1 0,0-3-3 16,0-1 2-16,2-3-1 0,0 0 1 16,1 0-1-16,-1-2-1 0,2 0 2 0,-2-4-7 15,3-2-14-15,-3-2-19 0,0-4-36 16,1-1-50-16,-1-4-61 0,-2-3-60 16,2-4-63-16,-2-7-54 0,0-3-4 15,0-7 29-15,-4-4 48 0</inkml:trace>
  <inkml:trace contextRef="#ctx0" brushRef="#br0" timeOffset="7872.82">19471 3660 51 0,'7'0'65'15,"1"-2"16"-15,3 0 13 0,1 0 5 0,3 0 5 16,4-2 5-16,4 2 6 0,5-2 7 16,2 1 4-16,6-3 8 0,2 2 5 15,6-2 1-15,3 3 2 0,6-3-2 0,6 0-2 16,2 0-5-16,7 1-8 0,4-1-8 15,4 0-10-15,7 2-11 0,4 1-9 0,6-1-14 16,2 0-4-16,4 2-7 0,3 2-4 16,2 0-3-16,-1 0-1 0,1 0-5 0,4 2 0 15,0 2-7-15,2-2 0 0,2 1-5 16,3 1-5-16,3 0-1 0,1 0-4 16,1 2-2-16,1-3-6 0,2 3-4 15,-1-2 0-15,1 0 0 0,4 0-5 0,0-1-3 16,4-1 0-16,3 2-4 0,-1-2-4 15,3 0-4-15,1-2 4 0,-1 2 2 16,1-2 4-16,1 0 3 0,-1 0 0 0,1 0-1 16,2 0-3-16,2 0 0 0,-3 2-6 15,1-2-1-15,-2 2-2 0,-3-2 2 0,0 2 2 16,-3-2 1-16,-1 0 3 0,-2 0 1 16,-2 0 3-16,0 1-1 0,0-1-3 0,-2 2-2 15,-4 0-2-15,-1 2 0 0,-1-2-1 16,-1 2 1-16,-3 0 3 0,1-1 2 15,-2 1 1-15,-1-2-1 0,1 0-2 0,-2 0 2 16,0 0-5-16,-2-2-1 0,0 0 0 16,-4 0 1-16,-2 0 2 0,-3-2-1 0,-3 0 0 15,-3 0 2-15,-2 0 2 0,-4 0-1 16,0 0-1-16,-2 2 1 0,-3-1 5 16,1 1-3-16,0 0-4 0,-3 0 0 0,1 0-1 15,-1 1 2-15,-3 1-2 0,-1 0 2 0,-4 0-1 16,0 2 3-16,-4-2 0 0,-2 2-4 15,-5-2 0-15,-1 1-4 0,-3-1 6 0,-4 2-1 16,-4 0 0-16,0 2 2 0,-5-3-1 16,-3 3-1-16,-1 0-4 0,-4 0 2 15,-2-1 0-15,-2 3 0 0,-2-2-1 0,-1 1 2 16,-3 1 1-16,-3 1 0 0,1 1 1 0,-5-1 3 16,0 1 5-16,-2 1-3 0,0 3 2 15,-2-1 0-15,-2 2-2 0,2 2 0 0,-2 2 0 16,-1 2-5-16,-1 2 3 0,0 2-2 15,-1 4-1-15,1 1-3 0,-2 3 2 16,-3 3 5-16,1 0-4 0,-1 4-2 0,-2 0 0 16,-1 2 0-16,-1 2 1 0,0 1 1 0,-2 5-1 15,-2 1 3-15,-2 5 5 0,0 1 5 16,0 6-5-16,0 1-1 0,-2 3 1 0,-3 5-2 16,1 3-6-16,0 3-5 0,-1 2 7 15,-1 4 4-15,-1 1-6 0,1 1 3 16,-1 2-2-16,1 1 7 0,-3 3-6 0,3-1-1 15,-3 2 5-15,3 1-3 0,-1 1 0 16,-1 0-5-16,1 2 1 0,1 1-2 16,-1-1-3-16,1 0 6 0,-1-2-1 0,3 0 3 15,-2-1 0-15,1 1 2 0,-1-2-2 16,1 3 1-16,-1-1-1 0,-1 0-3 16,1 2 0-16,0 0 0 0,-1 1-1 0,-2-1 1 15,3 0 3-15,-3 2-2 0,3-2 4 0,0 2 4 16,-1 0 1-16,1 0-1 0,-1 0 0 15,1 2 1-15,-3-2-5 0,3 2-4 16,-3-2 4-16,0-1-2 0,1-3-4 0,-1-2 1 16,3 1 2-16,-3-1 0 0,1-2-3 15,1 1-1-15,-1-1-1 0,-1 1 3 16,0-1 0-16,1 0-1 0,-1-1-1 0,1 0-2 16,-1-5 3-16,0-1-4 0,1-4-2 15,1-4 2-15,-1-1 0 0,1-7 10 0,-1-1-1 16,1-6 3-16,-1-2-4 0,-1-6 0 15,1-1 2-15,-1-5-5 0,0-3 0 16,1 0-1-16,-1-4 4 0,1 0-1 16,-1 0-1-16,3-2-1 0,-3-2-1 0,3 0 1 15,-3 1-2-15,3-3-3 0,-3-2 0 16,2-1 5-16,-1-3 0 0,1-3 0 0,1 0 0 16,-1-4 5-16,1-2-3 0,2-2-2 15,-3-2-1-15,3-1-3 0,-3-1 4 16,3 0-2-16,-2 1 1 0,-1 1 0 0,1 0 3 15,-3 0 0-15,3 2-2 0,-3 3-1 16,0-3 0-16,1 2 1 0,-1-2 0 0,1 0 0 16,-3 0 3-16,2-2-2 0,-1-1-1 15,1-1-2-15,-2-2 0 0,1 1 2 16,-3-3-6-16,2 1 4 0,-2-2-4 0,-2-1 8 16,1 1-1-16,-1-1-1 0,-2 1 0 15,-1 0 2-15,1-1 3 0,-2 1-8 0,-2 0 3 16,2 1 1-16,-2-1 1 0,-1 1-2 15,-1 1 0-15,-1-1 0 0,1 1-3 0,0-3-1 16,-3 3 1-16,-2-2 1 0,3-1 1 16,-3 1 1-16,-1-1-1 0,-1 1 1 15,0 0-2-15,-2-1 6 0,-2-1-2 16,0 2-1-16,0-3 5 0,0 1-5 0,-2-2 3 16,-2 2-7-16,0-3 1 0,-3 1-3 15,-1 0-1-15,0 0 2 0,-5 0 1 16,-2-1 1-16,-2 1-1 0,-2 0 4 15,-4 0 3-15,-5 0-2 0,1-1-3 0,-5 1 0 16,0-2 3-16,-1 2-4 0,-3-2-4 16,-3 0 6-16,1 0 3 0,0-2 0 0,-2 0-3 15,-2 0 3-15,-1 0 5 0,1 0-1 16,-2-2-5-16,-1 2-2 0,-3-2 1 16,-1 2-1-16,0 0-2 0,-2 0-1 15,3 0 2-15,-3 0-2 0,0 2 0 0,-2 0 0 16,3 0 3-16,-3 0-1 0,2 1 1 15,-2-1 0-15,-2 0 2 0,0 0-3 16,-2 0-3-16,-2-2 4 0,-1 0-1 16,-1-2 2-16,2 2-2 0,-3-2-2 0,3 0 2 15,-2-2 1-15,-1 3 2 0,1-3-1 16,2 2 2-16,-3 0-1 0,1 2 1 0,0-2-4 16,-3 2 0-16,-1 0 1 0,-1 0 2 15,2 0 4-15,-1 0-2 0,1-2-3 16,1 2 2-16,-1-2 2 0,3 0-3 15,0 0-2-15,-1-1 3 0,3 1 0 0,0 0-1 16,-3 0-3-16,-1 2 3 0,-1-2 3 16,1 2-3-16,-3 0 1 0,3 2-2 15,-1-2 1-15,3 2 3 0,0 0 0 16,-1-2 6-16,5 2-3 0,0-2 0 16,4 0-1-16,0 0-4 0,0 0-6 0,3-2-3 15,1 2 4-15,-2 0 2 0,2 0 0 16,3 0-2-16,1 0 2 0,3 2 2 0,0-2-2 15,4 1-2-15,0-1 2 16,2 2 2-16,2 0-2 0,2-2-3 0,3 2-3 16,1-2 2-16,3 2 5 0,1-2-2 15,1 0 0-15,2 0 0 0,2 0 3 0,0 0-2 16,0 0 0-16,2-2-2 0,-2 2 3 16,2 0 0-16,0 2 3 0,2-2-1 15,0 2-3-15,3 0 7 0,-1 0-5 16,5 0 4-16,-1 0-2 0,3 0-2 15,2-1 0-15,-1 1-3 0,1 0 0 0,2 0 0 16,2 0 1-16,0 0 1 0,0 0 4 16,2 0-3-16,0-2 2 0,3 2 1 0,1-2-3 15,0 2-1-15,1-1-1 0,3 1 1 16,1 0 0-16,2 0-3 0,4 0 4 16,0-2-2-16,4 2-7 0,2-2-12 15,5 2-36-15,-1-2-89 0,5 2-132 0,2-2-128 16,2 0-129-16,6-4-59 0,5-2-1 15,4-3 69-15,1-1 120 0</inkml:trace>
  <inkml:trace contextRef="#ctx0" brushRef="#br0" timeOffset="30970.14">15263 4943 11 0,'0'0'63'0,"-2"0"3"0,2 0-1 0,0 0-6 16,0 0-6-16,0 0-8 0,0 0-14 15,0 2-4-15,2 0-1 0,3 0 5 16,-1 0 10-16,2 2 9 0,3 2 12 15,-1-1 10-15,5 5 10 0,-1 1 9 0,5 3 11 16,5 5 6-16,-1 2 0 0,4 5 0 16,5 3-3-16,1 7-4 0,5 4-2 15,0 4 1-15,5 5 7 0,1 5 15 16,2 1 11-16,3 6 5 0,4 2 2 0,2 5 7 16,4 5 1-16,2 3-10 0,5 4-11 15,3 6-12-15,3 3-13 0,9 10-21 16,1 4-16-16,9 10-15 0,4 3-10 0,2 6-4 15,1 0-5-15,1 3 0 0,-4-5-5 16,-2-2-6-16,-2-7-2 0,0-2-4 16,0-7-4-16,-2-4-1 0,-1-5-5 0,-1-7 1 15,-2-4-3-15,-5-4-14 0,-2-4-21 16,-6-4-62-16,-4-3-81 0,-5-2-102 16,-6-4-103-16,-6 0-100 0,-7-4-60 15,-8-4 15-15,-7-1 59 0,-8-8 93 0</inkml:trace>
  <inkml:trace contextRef="#ctx0" brushRef="#br0" timeOffset="31434.13">17852 4808 116 0,'-13'2'86'15,"-2"0"-26"-15,1 2-4 0,-1 2 4 0,0-1 8 16,-2 3 3-16,0 3 9 0,0 3 6 16,-4 3 1-16,-2 6 5 0,-3 5 8 15,-5 10 22-15,-3 10 17 0,-6 9 14 0,-3 10 4 16,-8 9 5-16,-4 10 12 0,-10 9 5 16,-7 12-1-16,-9 9 1 0,-10 11-3 15,-6 13-12-15,-9 6-21 0,-6 9-25 0,-4 1-24 16,-3-2-21-16,0 2-14 0,1-1-15 15,-1-5-16-15,3-1-13 0,2-10-2 16,8-10-11-16,6-11-4 0,9-9 0 0,9-10-13 16,3-6-59-16,8-7-105 0,7-6-122 15,7-6-139-15,8-3-89 0,5-8-33 16,6-6 37-16,0-9 89 0</inkml:trace>
  <inkml:trace contextRef="#ctx0" brushRef="#br0" timeOffset="-173286.81">5218 9881 75 0,'0'-2'69'0,"0"2"4"15,0-2 5-15,0 2 6 0,0 0 5 16,0 0 4-16,0 0 0 0,0 0-1 0,0 0-1 16,0 0-4-16,0 0-2 0,0 0-3 15,0 0 3-15,0 0 5 0,0 0 9 16,0 0 8-16,-3 0-2 0,1 0-1 0,0 0-5 15,-2 0-6-15,0 0-6 0,0 0-2 16,-3 2 3-16,-1-2 2 0,-1 2 1 0,1 0-1 16,-3 2-4-16,1 0-3 0,-3 1-2 15,0 1 1-15,1 2-1 0,-1-1-3 16,-2 1-4-16,2 2-5 0,-2 1-6 0,1 2-11 16,-1 1-13-16,0 3-4 0,0 0-10 15,0 4-4-15,1 2-1 0,-1 2-4 0,-2 1 0 16,2 3 0-16,-2 1 3 0,0 3-2 15,2-1-1-15,-2 4 3 0,0 2-4 0,1 4-3 16,-4 0-2-16,4 4 0 0,-3 0-1 16,2 1 2-16,0 3 3 0,0-1-1 15,0 1-2-15,2 3 0 0,0-1-2 0,2 3-5 16,3 0 3-16,-1 2 1 0,1 2 2 16,3 0-1-16,1 0 3 0,4 2 5 15,0 0-4-15,4-2-1 0,4 0-1 0,5 0 0 16,4-1-4-16,6-3-5 0,2-2 0 15,5-1 4-15,3-3 1 0,5-1-5 16,2-4 2-16,5-2 1 0,3-2-4 0,3-2-1 16,2-4-1-16,4-4 0 0,4-1 3 15,5-2-1-15,1-6 0 0,5-2 1 16,4-4 0-16,2-4 3 0,3-3-2 0,1-4-1 16,3-4 2-16,-1-2-1 0,1-4-2 15,-1-3 0-15,-3-3-2 0,-1-1 1 16,-2-4-1-16,-2-4 2 0,0-2 2 15,-4-2 6-15,-2-3 2 0,-5-3 1 0,1-3-1 16,-5-4-1-16,-2-2-3 0,-2-4-4 16,-4-4-3-16,-2-1 0 0,-5-3-2 15,-4-3 0-15,-1-2 2 0,-6-2-3 0,-1 2 3 16,-6 0-2-16,-3-1 3 0,-4 5 0 16,-4 0 0-16,-7-1-1 0,-1 5-3 15,-5-1 6-15,-4 1-2 0,-3 1-1 0,-5-1 1 16,-3 1 0-16,-2-2-1 0,-6 3-2 15,0-3 0-15,-7 1 0 0,1 1-1 16,-5 1 3-16,-2-1 3 0,-4 0-2 16,-2 3 1-16,-2-1 0 0,-3 2 3 15,-1 2-3-15,-3 2 0 0,-2 2 3 0,-2 4 2 16,-2 1-1-16,-2 5 1 0,-4 1 0 16,-3 4-3-16,-4 4 1 0,1 2-2 0,-3 4 0 15,-2 3-3-15,0 3 0 0,-2 3 3 16,2 2-4-16,0 4 5 0,0 2-4 15,0 1 2-15,2 3-1 0,4 1-1 16,1 3 0-16,3-1-7 0,3 3-2 0,2 1-15 16,4 0-14-16,4 0-34 0,3 2-97 15,4-1-134-15,3-1-125 0,6 0-116 0,3-3-54 16,5-1 1-16,1-3 77 0,5-5 126 16</inkml:trace>
  <inkml:trace contextRef="#ctx0" brushRef="#br0" timeOffset="-171236.28">12829 9489 90 0,'0'-4'93'15,"-2"2"5"-15,0-2 6 0,-2 2 4 16,-1-1 3-16,1 1 1 0,-2-2 0 16,-1 2 4-16,1 0 5 0,-2 0 7 0,-1 0 2 15,-1 2-4-15,1-2-6 0,-1 2-3 16,-3-2-1-16,2 2-3 0,-4 0-4 16,1 2-1-16,-1-2-3 0,-4 2-5 15,0 2-12-15,-2 0-9 0,-1 0-8 0,-1 1-2 16,-2 3 3-16,-3 2-2 0,-1-1-4 15,-1 4-2-15,-4 1-3 0,0 1-8 16,-4 2-10-16,0 2-4 0,-2 2-1 0,-3 0 1 16,-1 4-3-16,0 0 0 0,-3 1 1 15,0 3-3-15,-1 1-2 0,-3 3-1 16,0 1-6-16,0 2-4 0,-2 2-3 0,1 2 2 16,-1 2-1-16,0 0-2 0,2 2 2 15,2 0-5-15,1 1-2 0,3-1-4 16,1 2-4-16,3-2-2 0,3 2 1 15,4-1 1-15,3-1-5 0,1 2 3 0,5 0-1 16,3-1 3-16,3 1 0 0,5 0 5 16,3-1 3-16,3 3-5 0,3-2 0 15,5 1 0-15,2 1-3 0,5 0-1 16,3-1 1-16,3 3 3 0,4-3-2 0,4 3-3 16,2-2 1-16,5 1-2 0,4-1 5 15,2-1-4-15,4 1-1 0,2-2 3 16,4 1 2-16,1-1-1 0,3-2-8 15,1-2 0-15,2 0 5 0,2 0 2 0,2-4-2 16,2 0-5-16,2-2 5 0,3 0 3 16,3-3 2-16,1-3-5 0,4-1 3 15,4-5 5-15,2-1-3 0,2-2-1 0,5-2-6 16,2-2 2-16,-1-1-2 0,3-3-1 16,0-2 1-16,0 1 0 0,-3-5 1 15,3-1-1-15,-2-2 0 0,-1-2 1 16,1-4-1-16,-2-4-2 0,1-1-4 0,-1-5 4 15,-1-1 0-15,1-6 0 0,0-2 2 16,-3-4 6-16,0-2 3 0,-3-3-4 0,-3-4 1 16,-2-3-2-16,-5-1 0 0,-3-4-3 15,-5-3-1-15,-2-3 3 0,-6-1-4 16,-2-5 2-16,-7-3 0 0,-2-2-1 16,-6-2-3-16,-2-2 1 0,-7 0 2 0,-1-1 0 15,-5-3 0-15,-7 0 2 0,-1 1 2 16,-7-1 4-16,-2 0 1 0,-6 0-1 15,-4 3 3-15,-5-3-2 0,-4 2 5 16,-4 1-4-16,-5-1-1 0,-3 2 4 0,-5 0 0 16,-4 2 0-16,-5 2-5 0,-5 2 3 15,-3 4 0-15,-6 3-2 0,-2 4-2 16,-5 6-6-16,-2 4 2 0,-1 4-6 0,-1 3-4 16,0 6-7-16,1 0-11 15,1 4-21-15,5 0-67 0,1 2-141 0,7-4-157 16,7-2-140-16,6-5-65 0,4-8-16 15,4-6 44-15,2-6 131 0</inkml:trace>
  <inkml:trace contextRef="#ctx0" brushRef="#br0" timeOffset="-169949.37">11953 3903 18 0,'4'-5'46'0,"0"-1"2"0,1 0 15 15,-1 2 15-15,-2 1 12 0,-2-1 2 16,0 0 1-16,0 2-1 0,-2 0-3 0,-2 0-2 16,-1 0-8-16,1 0-9 0,-4 2-8 15,-1 0-5-15,1 2-4 0,-5 0-8 0,0 2-4 16,-2 2-4-16,-1 1 5 0,-6 3 1 16,1 3 3-16,-4 2 4 0,-1 5 9 15,-3 2 10-15,-1 3 8 0,-2 6 6 0,-2 1 5 16,1 2 3-16,-1 4 2 0,2 1-2 15,0 1 0-15,1 0-3 0,1 0 0 0,2 1 2 16,3 3 0-16,0 2 2 0,1 2-2 16,3 3 3-16,2 2 0 0,0 3-6 15,2 5-9-15,2 1-4 0,3 5-11 16,1 4-11-16,3 5-10 0,3 4-9 0,3 4-8 16,2-1-7-16,7 3-3 0,3-2-3 15,5-2-1-15,6 0 4 0,7-2-1 16,3-2 1-16,5-2 0 0,5-2-2 0,3-3 2 15,3-4-7-15,3-3-4 0,3-3 1 16,4-4-2-16,1-1 0 0,1-5 2 16,2-1 1-16,5-6 4 0,-1-4 4 0,5-4-1 15,2-8 1-15,2-3-2 0,3-4 1 16,3-8-3-16,5-3-3 0,-1-8 1 16,5-4-4-16,0-8 1 0,0-3 0 15,0-8 1-15,0-4-3 0,2-3 0 0,-2-7 1 16,0-3-3-16,0-4 2 0,-3-3 0 15,-1-3 3-15,0-1 1 0,-5-3-1 16,-2-1 0-16,-4-2-1 0,-4-1-4 16,-6-3-3-16,-5 0 3 0,-8-4 3 0,-9-1 3 15,-8-5 0-15,-8 0 6 0,-10-1 1 16,-7-3-1-16,-11 3-3 0,-9 0 0 16,-8-1-4-16,-8 2-1 0,-7 3 3 0,-11 3 2 15,-3 4-2-15,-10 2-2 0,-3 5 2 16,-9 5-1-16,-4 3-3 0,-4 4-8 15,-5 4-10-15,-3 3-14 0,-5 7-39 0,-3 1-104 16,1 4-137-16,2 4-134 0,-2 1-114 16,6 1-50-16,3 2 3 0,1-4 84 0,7 0 125 15</inkml:trace>
  <inkml:trace contextRef="#ctx0" brushRef="#br0" timeOffset="-168654.94">5141 3888 20 0,'-14'2'42'0,"-1"0"15"0,-2 0 8 0,0 0 10 16,0 0 5-16,0 0 4 0,-2 1-1 15,-2-1-1-15,-2 2-1 0,-1 0-3 0,1 0-10 16,-2 1-8-16,-3 3-7 0,-2 0-2 16,1 1-1-16,-3 1 0 0,-2 3 5 0,-2 2 7 15,0 2 9-15,-2 4 13 0,0 0 13 16,-2 4 17-16,2 0 18 0,-3 3 12 0,1 3 5 16,0 1-1-16,0 4-3 0,0 3-4 15,-3 1-8-15,3 1-6 0,-2 5-5 0,1 0-10 16,3 3-9-16,0 5-13 0,0 1-13 15,2 4-15-15,0 2-8 0,2 2-13 16,0 4-9-16,5 1-6 0,-1 1-7 0,5 1-1 16,2-1-4-16,1-2 3 0,5-1 3 15,5-1-2-15,3-2-1 0,3 0-4 0,6 0 0 16,4 1-5-16,5-1-1 0,3 2-3 16,5 2 0-16,7-3 0 0,3 1 0 0,5 0 3 15,6-2-1-15,6-2 1 0,3-2-2 16,6-4 4-16,4 0-1 0,4-3-4 15,5-5-1-15,4-1 3 0,4-4 1 0,4-4-6 16,3-4 0-16,1-3-1 0,3-4 3 16,0-7-5-16,-1 0-2 0,3-7 7 0,2-6-1 15,0-3-2-15,0-4 0 0,0-7 4 16,2-5 0-16,0-3-4 0,0-6 2 16,-2-6 2-16,-1-1-3 0,-1-5-1 15,-2-3 0-15,-3-4 0 0,-1-2-1 16,-5-3-2-16,-2-5 4 0,-2 1-1 0,-2-5 6 15,-4 1-2-15,-5-2 3 0,-4-3 1 16,-2-1-1-16,-6 0 2 0,-5 0-5 16,-3-2-1-16,-5-2-1 0,-7 1 5 0,-6-3 0 15,-4 0-3-15,-4 0 1 0,-6 1-1 16,-7-3 3-16,-6 0-4 0,-5-1-2 16,-6-1 1-16,-4 0 2 0,-6 1-1 0,-7-1 1 15,-2 1 0-15,-6 1-1 0,-2 2-2 16,-7 0 0-16,-2 3-3 0,-4 3-3 15,-4 0-1-15,-7 5 1 0,-1 3 0 0,-5 3 1 16,-5 6-1-16,-1 4 0 0,-2 6 4 16,-3 5-2-16,-2 4 2 0,1 4-3 0,-1 6 0 15,3 5-9-15,1 4-15 0,3 2-17 16,4 4-53-16,4 4-88 0,4 0-106 16,7 3-99-16,4 1-96 0,4 1-65 0,7 1 6 15,4-1 66-15,4 1 97 0</inkml:trace>
  <inkml:trace contextRef="#ctx0" brushRef="#br0" timeOffset="-165279.2">8746 2875 90 0,'0'-2'192'0,"0"0"2"0,0 0 2 16,0 2 6-16,0 0 7 0,0 0 8 0,0 0 9 15,0 0 12-15,0 0 6 0,0 0 1 16,0 0-10-16,0 0-18 0,0 0-25 16,0 0-37-16,0 2-34 0,0-2-34 0,0 2-26 15,2 0-19-15,-2 1-9 0,2 1 0 16,0 4-5-16,1 0-3 0,-1 1-3 15,0 2-3-15,2 3-4 0,0 1-6 0,0 2-5 16,1 2 1-16,-1 6 1 0,0 2-6 0,-2 3-17 16,0 3-26-16,1 5-64 0,-1 2-89 15,-2 2-100-15,0 3-85 0,2 1-67 16,2 4-53-16,-2-3 6 0,2 3 60 16,1-3 80-16,-1-1 80 0</inkml:trace>
  <inkml:trace contextRef="#ctx0" brushRef="#br0" timeOffset="-165169.31">8869 3894 51 0,'-2'7'100'15,"0"1"-24"-15,-1 2-19 0,1 1-28 16,-2 2-33-16,2 3-47 0,-2-1-39 16,2 2-20-16</inkml:trace>
  <inkml:trace contextRef="#ctx0" brushRef="#br0" timeOffset="-165028.52">8905 4279 158 0,'0'13'159'0,"-2"0"-25"0,0 1-30 16,-1-1-29-16,1 2-29 0,0-1-43 0,0 1-52 16,2-2-63-16,-2 0-39 0,0 1-21 15,0-1-9-15</inkml:trace>
  <inkml:trace contextRef="#ctx0" brushRef="#br0" timeOffset="-164888.05">8960 4604 49 0,'2'12'199'0,"-2"-3"1"0,2 1-11 16,-2-1-17-16,0-1-24 0,0 2-28 0,0-1-28 16,0 1-27-16,0-1-41 0,0 1-56 15,2-1-56-15,-2-1-68 0,2 1-64 0,0-1-34 16,1 1 0-16,1-1 27 0</inkml:trace>
  <inkml:trace contextRef="#ctx0" brushRef="#br0" timeOffset="-164766.89">9025 4837 155 0,'5'13'223'0,"-3"-1"10"0,0 1 0 0,-2 2-9 16,0-2-20-16,-2 3-35 0,2-1-42 16,-2 2-40-16,2-2-68 0,-2 2-75 0,2-1-78 15,0 1-76-15,2-2-73 0,-2 0-37 16,0-1 10-16,2 1 40 0</inkml:trace>
  <inkml:trace contextRef="#ctx0" brushRef="#br0" timeOffset="-164625.3">9059 5204 213 0,'0'18'287'15,"-2"-1"23"-15,-2 0 19 0,2 2 8 16,-2 0-8-16,-1 2-32 0,-1-2-49 0,2 2-52 16,-3-2-61-16,3 2-58 0,2-2-83 15,-2 2-99-15,2-2-103 0,2 2-101 16,2-2-88-16,0 0-67 0,0 0 7 0,0-2 59 15,0-1 83-15</inkml:trace>
  <inkml:trace contextRef="#ctx0" brushRef="#br0" timeOffset="-164474.61">9053 5713 127 0,'0'19'249'0,"0"2"24"0,-2 2 19 16,-2 0 16-16,-1 0-6 0,-1 0-19 16,2-1-39-16,-3 3-49 0,3-2-57 15,0 0-63-15,2 0-80 0,0 0-92 16,0-2-87-16,2-2-81 0,2 2-74 0,2-2-54 15,-2 0-6-15,2 0 43 0,1 0 60 16</inkml:trace>
  <inkml:trace contextRef="#ctx0" brushRef="#br0" timeOffset="-164360.25">9057 6243 98 0,'0'24'221'0,"0"3"45"0,0 0 42 0,-4 1 40 16,0 3 30-16,0-3 4 0,-3 3-28 16,1-3-48-16,-3 3-65 0,3-1-72 15,-2 1-66-15,1-3-56 0,1-1-67 0,2 0-97 16,1-2-111-16,1-3-97 0,4 1-88 15,3-2-64-15,-1-2-21 0,2 0 48 16,3 0 85-16,-1-1 84 0</inkml:trace>
  <inkml:trace contextRef="#ctx0" brushRef="#br0" timeOffset="-163836.66">9059 6888 2 0,'5'18'201'0,"-1"-1"49"0,-2 2 53 16,-2 0 53-16,0 0 36 0,-2 0 8 16,-2 2-17-16,-1-2-44 0,-1 2-67 15,2-2-81-15,-3 2-75 0,3-2-54 0,0-2-44 16,0 2-61-16,2-2-97 0,2-1-106 15,0 1-87-15,2-2-71 0,2 2-47 16,2 0 2-16,3 0 62 0,-3 2 86 16,3-1 81-16,-3 1 78 0,2 0 76 0,-1 0 66 15,-3 2 52-15,0 2 43 0,0-1 36 16,-1 1 34-16,-3 2 31 0,0 2 32 16,0-3 29-16,-3 1 20 0,-1-2 3 0,2 2-20 15,-2-2-35-15,0-2-50 0,2 0-57 16,-3-2-66-16,3-2-87 0,2 2-88 15,0-2-82-15,2 0-72 0,3 0-53 16,1 2-26-16,0-1 17 0,1 1 53 0,1 0 64 16,0 2 63-16,1 0 63 0,-3-1 61 15,1 1 55-15,-1 4 42 0,-2 0 38 16,-2 2 40-16,0 1 35 0,-4 3 34 0,0-1 32 16,-2 1 27-16,0 1 11 0,-3-1-13 15,1-1-28-15,0 0-43 0,-1-1-52 0,1-2-54 16,2-3-50-16,2-1-63 15,0-2-69-15,2-2-72 0,4 0-61 0,0-1-53 16,4-1-27-16,1 0 10 0,2 0 37 16,1-2 52-16,-1 2 52 0,2-1 54 0,-3 1 48 15,-1-2 47-15,-3 2 42 0,0 2 38 16,-4 2 43-16,1 0 37 0,-3 2 33 16,-3 2 23-16,-1-1 9 0,0 1-9 15,-2 0-27-15,-1 0-33 0,1-2-40 0,0-1-46 16,-1 1-66-16,3-4-72 0,2 2-72 15,4-2-64-15,2 2-57 0,3 0-47 16,3 2-15-16,1 0 24 0,1 0 45 16,1-2 49-16</inkml:trace>
  <inkml:trace contextRef="#ctx0" brushRef="#br0" timeOffset="-163712.08">9290 9182 34 0,'4'21'165'0,"-2"0"21"16,-2 0 17-16,0 0 6 0,-2 0-5 15,-2 0-16-15,0-2-29 0,0 0-32 0,-1 0-38 16,1-2-50-16,2 0-66 0,0 0-63 15,2-1-59-15,2-1-55 0,0 0-47 16,2-2-18-16,3 1 8 0,1-3 31 0</inkml:trace>
  <inkml:trace contextRef="#ctx0" brushRef="#br0" timeOffset="-163464.85">9339 9615 178 0,'-2'17'195'16,"-3"0"13"-16,-1 2 9 0,0-2 14 0,-3 2 5 15,-1 0-7-15,1-2-23 0,-1 0-35 16,1 1-38-16,1-3-48 0,-1-2-61 15,3-1-73-15,2-3-68 0,1-1-50 0,3-1-43 16,3 1-29-16,1-2-1 0,2-3 30 16,3 1 41-16,1 0 40 0,3 0 36 15,-2 0 29-15,-1 0 30 0,1 1 28 16,-3 3 28-16,-1-1 23 0,-1 5 27 0,-2-1 27 16,0 1 21-16,-4 3 13 0,0 0 5 15,-2 0-5-15,-2 3-17 0,0-1-22 16,0-2-26-16,-1 2-34 0,1-2-50 15,2 1-56-15,0-1-55 0,0-2-61 0,4 1-53 16,0-1-29-16,2-2 9 0,3-1 32 16</inkml:trace>
  <inkml:trace contextRef="#ctx0" brushRef="#br0" timeOffset="-163340.77">9409 10291 112 0,'0'17'175'0,"-3"0"0"15,1 0-12-15,-2 0-24 0,0 1-28 16,2-1-30-16,-2-2-34 0,1 0-40 0,1 0-40 15,0-1-41-15,2-1-38 0,2-1-37 16,0 1-28-16,3-2-8 0,1 3 5 16</inkml:trace>
  <inkml:trace contextRef="#ctx0" brushRef="#br0" timeOffset="-163232.52">9468 10687 63 0,'0'19'153'0,"-2"2"4"0,0 0-5 15,0 0-16-15,-3 0-24 0,1-2-26 16,0 2-27-16,2-2-29 0,0 2-40 15,-1-2-41-15,3 2-45 0,3-2-44 0,1 0-40 16,2 0-18-16,1 0 6 0</inkml:trace>
  <inkml:trace contextRef="#ctx0" brushRef="#br0" timeOffset="-163090.39">9544 11182 139 0,'-2'17'178'0,"0"-1"4"0,0 1-9 15,-3-2-21-15,1-2-27 0,0 1-29 16,0-3-28-16,0-1-40 0,1-3-56 0,3 1-63 15,0-2-56-15,3-2-61 0,-1-1-31 16,2-1 0-16</inkml:trace>
  <inkml:trace contextRef="#ctx0" brushRef="#br0" timeOffset="-162969.31">9614 11346 70 0,'-4'8'231'0,"-1"1"11"15,-3 1-6-15,2-1-24 0,-3 1-34 0,1-2-38 16,-1-1-45-16,3 1-63 0,2-3-74 15,-1-1-68-15,5 0-61 0,0-4-70 16,3 2-38-16,1-4 5 0,2 0 33 0</inkml:trace>
  <inkml:trace contextRef="#ctx0" brushRef="#br0" timeOffset="-162844.3">9686 11462 118 0,'-4'10'112'0,"-3"-2"-27"0,3 1-41 15,0-1-45-15,2-3-52 0,-3 1-45 0,3 0-25 16</inkml:trace>
  <inkml:trace contextRef="#ctx0" brushRef="#br0" timeOffset="-162734.65">9758 11565 37 0,'0'10'118'16,"-2"1"-21"-16,2 1-26 0,-2-1-23 15,-1 2-24-15,3 1-28 0,0-1-29 0,3 2-28 16,-1 1-36-16,2-1-21 0</inkml:trace>
  <inkml:trace contextRef="#ctx0" brushRef="#br0" timeOffset="-155377.85">5393 9721 42 0,'0'0'62'0,"0"0"2"16,0 0 1-16,0 0 3 0,0 0 5 15,0 2 4-15,-2-2 1 0,2 0 0 0,-2 0-4 16,2 0-1-16,-2 0-7 0,0 0-5 15,0 0-3-15,0 0-5 0,-3 2-6 16,-1-2-2-16,-2 2-2 0,-1 0-3 0,-2 0-1 16,1 2 2-16,-5 1 6 0,0 1 2 15,-2 0 4-15,-2 1 8 0,-2 3 8 0,-2 1 5 16,0 3 5-16,-3-1 6 0,-1 4 4 16,-1 0 0-16,-4 2 3 0,1 2 6 0,-1 2 4 15,-2 2 4-15,-2 2 10 0,0 1 1 16,0 1 3-16,-2 3-11 0,2 0-4 15,0 1-12-15,0 1-17 0,0 2-12 0,2 1-16 16,2-1-9-16,1 0-11 0,1 4-8 16,0 0-5-16,5 2-1 0,0 0-5 0,1 3 6 15,1 1 3-15,4 2 3 0,0 1 5 16,2 1 0-16,2-1 4 0,0 3-7 16,5-3 3-16,-1 3-3 0,3-1-6 15,3 1-1-15,1-1-2 0,4 1 0 16,4-1-7-16,3-2-1 0,1 1-3 0,5 0-1 15,4-3 1-15,2-1-1 0,2 2 0 0,5-3 0 16,1-1 8-16,5-2-7 0,2 0 0 16,2 0 1-16,4-4 2 0,0 0-1 15,5 0-7-15,-1-2 5 0,3-1 3 0,-1-1 0 16,5-2-3-16,0 1 2 0,0-3 1 16,-1-1 0-16,3-3-4 0,2 1-2 15,0-4 5-15,0 0 1 0,0-2 1 0,3 0-4 16,1-2 3-16,0-2 1 0,2-2 1 15,1 0-1-15,1-3-1 0,3-3 1 0,0-1 0 16,-1-4-2-16,1-2-6 0,-1-2 2 16,1-4 1-16,-2-4 2 0,-3-1 2 15,-2-3-1-15,0-3 2 0,1-2-5 16,-3-4 3-16,-2-2-1 0,-2-2-3 0,0-3 5 16,-2-3 2-16,-3-3 1 0,1 0 3 15,-3-4-3-15,-1-1-1 0,-3-2-1 16,1-1-2-16,-5-4-2 0,0 0-5 0,-4-1 5 15,-3-1-2-15,-1-2-2 0,-2 1-1 16,-5-1 2-16,-2 1-1 0,-4-1-3 16,-2 3 5-16,-5 1-1 0,-1 0 0 15,-5 2 0-15,-2 1 1 0,-4 1-3 0,-4-2-3 16,-3 2 5-16,-1 2 0 0,-5-2-1 16,-2 2 4-16,-2 2 0 0,-2 0 1 15,-1 0-5-15,-3 2 1 0,0-1 0 0,-3 1-1 16,-1 2 1-16,-3 1 0 0,0 1 0 15,-2 2 3-15,0 1 1 0,-2 2-4 16,0 1 4-16,0 1 1 0,0 0 0 16,-2 2-6-16,0 2-1 0,0 0 4 0,0 0-3 15,-2 2 0-15,2 2 1 0,-3 0-2 16,1 0-9-16,0 0-18 0,-2 3-32 16,-1 1-100-16,-1 2-157 0,2 1-172 15,1 1-95-15,1 1-41 0,0-3 2 0,2-3 85 16,0-3 150-16</inkml:trace>
  <inkml:trace contextRef="#ctx0" brushRef="#br0" timeOffset="-153590.83">5105 3728 11 0,'-4'0'52'16,"2"0"1"-16,0 0-3 0,0 0-3 0,-2 0 0 16,1 0 1-16,-1 0 1 0,2 0 0 15,-2 0 0-15,0 0-4 0,-3 0-6 0,3 0 1 16,-2 0-2-16,-1 2-4 0,1-2-3 15,-2 2 2-15,-3 2 1 0,-2 0-2 0,1 1-3 16,-3 1 2-16,-2 3 4 0,-2 1 6 16,-2 1 5-16,-3 3 7 0,-1 1 10 0,-3 0 5 15,-1 4 5-15,-3 0 4 0,-2 2 4 16,-2 2 3-16,0 4 3 0,-4 1 10 0,0 3 14 16,0 1 12-16,-1 4 12 0,-1 1 12 0,0 1 15 15,-3 0 2-15,3 4-2 0,-3 0-8 16,1 1-11-16,0 3-18 0,-1 0-25 15,1 3-17-15,-1 1-20 0,3 1-15 0,2 3-12 16,-1 1-4-16,1 4-6 0,0 0-6 16,4 4-2-16,0 4-2 0,2-1-1 15,2 5-4-15,3-1 1 0,1 1 0 0,3-1 1 16,4 3-2-16,4-1-3 0,2 2 5 16,4 1-2-16,5-1 4 0,4 2-2 0,2 0 3 15,6 1 3-15,3-1-2 0,3 0 0 16,5-2-5-16,4 1 1 0,5-1-1 0,4-4 0 15,1 1-2-15,5-6 0 0,4-3 0 16,3-4 7-16,1-3-1 0,5-6 1 16,0-3 1-16,4-2-4 0,-1-4 0 0,6-4-2 15,1 0-3-15,2-3-2 0,3-3 0 16,1-1 4-16,3-3 0 0,2-1-3 16,-2 0 1-16,2-4-2 0,-3 0-2 0,1-2 0 15,0-2 1-15,-1-2 1 0,3-3-2 16,0-3 4-16,2-3-1 0,0-4 5 15,0-4-4-15,2-4-1 0,0-3 3 0,2-5-3 16,1-3 0-16,-1-4-5 0,0-2 1 16,0-5 3-16,-2-3-3 0,0-1-2 15,-2-4-3-15,-2-2 0 0,-2-2-1 16,-2-2-2-16,-1 0 1 0,-3-4 0 0,-1 0 3 16,-2 1 5-16,-2-3-2 0,-2 2 1 15,-2-1-1-15,-4-1 6 0,0 0-2 16,-5 1-6-16,-2-3 1 0,-1 1 1 0,-5-1 2 15,-5 1-3-15,-1-3 1 0,-2-1-3 16,-3 0-1-16,-4-3 0 0,-4-1-3 16,0-4-2-16,-4 0-1 0,-5-3 3 0,-1-1 5 15,-3 0-1-15,-4 2-1 0,-2 0 0 16,-3 4 3-16,-3 2 1 0,-3 4-5 16,-1-1 2-16,-5 5 1 0,0-1 0 15,-4 5 0-15,-3-3 4 0,-1 4 1 0,-3 0-2 16,-3 1 4-16,-1 3-4 0,-4 0-4 15,-2 0 0-15,-2 1-3 0,-3 1 0 0,-1 0-3 16,-3 0 2-16,-4 0-1 16,-4 2 2-16,-2 0 3 0,-4-1 0 0,-5 1 2 15,-4 0-1-15,-4 0-5 0,-2 2 1 16,-2-3-2-16,0 3-2 0,-5 2 0 0,3-1 5 16,-3 3 2-16,3 3-11 0,-1 2-6 0,1 3-11 15,1 2-14-15,1 5-19 0,0 4-32 16,-3 3-94-16,3 6-140 0,0 4-136 0,1 6-110 15,1 5-47-15,0 6-3 0,0 4 85 16,2 2 139-16</inkml:trace>
  <inkml:trace contextRef="#ctx0" brushRef="#br0" timeOffset="-146339.35">2491 2496 81 0,'0'0'151'16,"-2"0"-8"-16,2 0-9 0,-2 0-7 0,2 0-3 15,0 0-6-15,0 0-3 0,0 0-7 0,0 0-5 16,0 0-8-16,0 0-9 0,0 0-8 15,0 0-4-15,0 1-2 0,0-1 7 0,2 2 26 16,0 2 35-16,0 0 41 0,1 4 28 0,-1 3 16 16,0 6-4-16,0 4-23 0,0 6-35 0,0 7-40 15,0 6-32-15,0 8-23 0,3 7-10 16,-1 6-12-16,2 4-13 0,1 3-10 0,-1 3-4 16,2 1-9-16,1 2-4 0,-1 1-2 0,5 1-3 15,0-2-2-15,-1 1-12 0,1-3-15 0,0-2-41 16,-1-1-77-16,1-4-103 0,-2-4-105 0,1-2-100 15,-1-4-81-15,0-5-13 0,-1-7 49 16,-3-5 90-16</inkml:trace>
  <inkml:trace contextRef="#ctx0" brushRef="#br0" timeOffset="-146060.02">3095 2562 299 0,'-3'-17'393'16,"-1"6"73"-16,-2 3 27 0,0 4-62 0,1 6-61 16,1 6-56-16,0 5-57 0,2 6-63 0,2 10-53 15,2 7-40-15,2 8-33 0,2 7-22 16,3 6-15-16,1 4-9 0,3 2-9 0,0 2-7 15,2 2 0-15,2-3-13 0,0-1-19 16,2 0-39-16,-2-4-84 0,-1-2-119 0,-1-1-123 16,0-3-127-16,-2-4-53 0,-3-1-2 15,-3-4 63-15,-3-4 108 0</inkml:trace>
  <inkml:trace contextRef="#ctx0" brushRef="#br0" timeOffset="-145795.08">2639 3486 48 0,'-14'-13'218'0,"-1"1"26"0,2 3-29 16,3-3-42-16,1 3-28 0,5-1-15 0,4-1-6 15,2 0 1-15,4-1 11 0,5-1 14 0,4-1 11 16,4 1 6-16,4 0 1 0,5-1-4 0,5 1-8 15,3 2-17-15,3-3-20 0,3 3-22 16,2-2-24-16,5 1-21 0,0 3-17 16,-1-3-11-16,3 5-11 0,-2-1-27 0,-5 0-67 15,1 4-97-15,-5 3-104 0,-4 1-121 16,-2 1-86-16,-7 3-25 0,-3 2 41 0,-5 2 79 16</inkml:trace>
  <inkml:trace contextRef="#ctx0" brushRef="#br0" timeOffset="-139308.02">12107 9952 41 0,'-6'0'77'0,"0"0"1"0,-3 0-1 16,3 0-4-16,-1 0-11 0,-1 2-4 0,2-2-8 15,-3 2-7-15,3-2-6 0,-3 1 0 16,1 1 0-16,-3 0-1 0,3 0-3 16,-3 0-1-16,1 2-3 0,-1-2 0 0,1 2-2 15,-1-1-1-15,0 1 1 0,-1 2 1 16,-1 0 5-16,-2-1-2 0,0 3 2 16,1 0 2-16,-3 1 2 0,-2 3 1 15,-1-1 2-15,1 2 9 0,-2 1 6 16,-2 1 5-16,2 2 6 0,-2 0 4 0,-1 2 2 15,-1 2-3-15,2 0 0 0,-3 0-6 16,3 0-2-16,-3 2-1 0,3 2 1 16,2-1-1-16,-2 1 3 0,2 2 1 0,2 1 2 15,-1 1 1-15,1 1 1 0,2 1-1 16,3 1-4-16,-1 3 1 0,2-1-7 16,3 0-2-16,1 4-5 0,3-1-2 15,-1 1 0-15,5 2-5 0,0-2 2 0,2 2-2 16,4-2 1-16,1 2-2 0,3 0-6 15,1 0 1-15,3 0-1 0,1 0-3 16,4 0-3-16,0 0-2 0,4-2 3 16,0 0-5-16,0-2-2 0,3 0-1 0,1-1 1 15,0-1-3-15,1-3-2 0,1-1 1 16,1-1-3-16,1-3-2 0,1-1-3 16,0-4-1-16,2 0-1 0,1-4-4 0,1-4 4 15,0 1-5-15,2-5 2 0,2-1 2 16,0-4 2-16,0 0 1 0,3-4-4 15,-1-4 4-15,2 0-1 0,0-4-4 16,1-1 0-16,-1-5-3 0,3 1 2 0,-3-4 0 16,2-4-3-16,-1-2 1 0,1-4-2 15,-1-3 3-15,-1-1-1 0,0-3-2 16,1 0 0-16,-3-2 1 0,-2-2 0 16,-2 1-1-16,0-1-2 0,-4 0 1 0,-3 0 0 15,-1 0 2-15,-3 0-4 0,-4 0 0 16,0 0 3-16,-4 0 1 0,-4 0-3 15,-2-1-2-15,-3 1 4 0,-4 0-5 0,-2 0-4 16,-4 0 1-16,-4 2 6 0,-2 0 7 16,-7-1 2-16,-2 5 4 0,-4 0 0 15,-5 1 7-15,-1 1-4 0,-5 3-6 16,-2 0 1-16,-2 3 0 0,-2-1 2 0,-2 2-7 16,-3 2-3-16,1 2 7 0,-2 2-5 15,-3 0 1-15,1 3-1 0,-3 1 0 16,0 2-1-16,-2-1-7 0,3 5 0 15,-1-1-1-15,0 4 0 0,3 0-10 0,-1 2-7 16,1 4-24-16,-1 2-54 0,3 2-104 16,1 3-121-16,5 5-117 0,0-1-104 15,4 4-39-15,5 2 24 0,1 0 86 0,5-2 114 16</inkml:trace>
  <inkml:trace contextRef="#ctx0" brushRef="#br0" timeOffset="-128716.11">14431 2376 103 0,'-2'-2'163'16,"0"0"-6"-16,0 0-5 0,2 0-11 16,-2 2-8-16,2 0-10 0,0 0-3 0,0 6 8 15,0 3 18-15,2 6 19 0,0 6 18 16,0 8 22-16,0 5 13 0,3 6-10 0,-3 6-21 16,2 5-24-16,0 5-27 0,0 5-34 15,3 1-32-15,-3 3-21 0,2 0-20 16,1 0-9-16,-1-2-11 0,3-2-18 0,-3-2-43 15,0-2-72-15,1-4-80 0,-1-1-89 16,0-3-84-16,3-5-78 0,-5-6-19 16,2-4 41-16,1-7 64 0,-1-6 78 0</inkml:trace>
  <inkml:trace contextRef="#ctx0" brushRef="#br0" timeOffset="-128462.47">14958 2339 96 0,'5'-21'292'0,"-1"4"55"0,-2 6 34 16,-2 5-9-16,2 8-10 0,0 9-14 16,0 8-26-16,3 8-35 0,1 9-48 15,0 8-59-15,1 6-61 0,1 5-46 16,3 4-27-16,-1 4-20 0,1 4-9 0,2-1-19 15,-3 1-63-15,3-2-112 0,-3-1-120 16,1 1-118-16,0-4-114 0,-3-2-50 0,-2-2 24 16,-3-3 90-16,-3-5 114 0</inkml:trace>
  <inkml:trace contextRef="#ctx0" brushRef="#br0" timeOffset="-128203.1">14590 3174 71 0,'-19'-14'223'15,"4"1"25"-15,1 2-38 0,3-1-31 0,5 1-11 16,1-1-11-16,5 1-9 0,5-1-3 16,3 1 9-16,5 0-1 0,4-1-13 15,6 1-15-15,2-1-14 0,5 3-17 0,2-3-20 16,4 3-17-16,2 1-17 0,0 1-10 15,2-1-9-15,-2 2-11 0,2 2-55 0,-4 1-79 16,0 3-92-16,-4 0-106 0,0 2-84 16,-7 1-42-16,-1 3 25 0,-7 0 61 0</inkml:trace>
  <inkml:trace contextRef="#ctx0" brushRef="#br0" timeOffset="-125402.98">2498 2149 51 0,'-9'0'53'16,"3"0"-3"-16,-3 0-1 0,3 0 1 0,-2 0-3 15,1 0-3-15,-1 0-5 0,-1 2-8 0,1-2-7 16,-3 2-4-16,1 0-4 0,-1 1-2 15,0 1 3-15,-1 0 5 0,-3 0 4 0,2 2 2 16,-2 1 4-16,1 1-1 0,-3 1-3 0,0 3 3 16,0-1 2-16,0 2 0 0,-2 3 0 0,0-1 5 15,0 4 3-15,0 0 1 0,-2 2 1 16,1 2 6-16,-1 0-1 0,0 3-1 0,0 1 4 16,0 4 1-16,-2 1 2 0,1 4 2 0,-1 0 4 15,0 4 6-15,0 2 9 0,-1 2 6 0,3 2 8 16,0-1 7-16,0 3 5 0,0 0 2 0,2-1-4 15,-1 1-1-15,4 2-6 0,-1-1-2 16,0 2-6-16,2 1-7 0,2-1-8 0,0 5-2 16,3-1-5-16,1 2-5 0,3 2-3 0,2-2 0 15,2 0-1-15,2 1-2 0,2-1-5 0,2-2-3 16,2-2-6-16,5 1-2 0,2-1-10 16,4-2-3-16,2-1-4 0,2-4 2 0,2-1 1 15,5-3-3-15,1-4 3 0,3-1-4 0,2-3-2 16,4-4-2-16,0-3-5 0,2-2-1 15,1-4 0-15,3 0-1 0,0-4 2 0,3-2-2 16,0-4 4-16,3 1-1 0,3-4-2 0,2-5 3 16,5-3 3-16,-1-2-2 0,4-3-3 15,3-5 2-15,2-1-2 0,2-3-1 0,-1-3-1 16,1-4-2-16,2-2 1 0,-2-3 2 16,2-5 3-16,-2-1-3 0,-2-2 0 0,-3-4 5 15,1-2-1-15,-3-4-1 0,-1 0-2 0,-3-2-1 16,0-3-3-16,-4-1 1 0,0-1 0 15,-4-3 0-15,-2-1 2 0,-3 0 5 16,-3 0 3-16,-3-3-6 0,-6 1-2 0,-2-2-5 16,-7 0-2-16,-2 0-6 0,-6-4-1 0,-6 0 7 15,-5-1 2-15,-4-3 2 0,-8 2-5 16,-5-1 2-16,-4-1 1 0,-6 2-3 0,-4 0-3 16,-7 2 4-16,-2 4 5 0,-4 0 0 15,-2 4-4-15,-4 4 0 0,-5 1 0 0,-2 4 1 16,-4 3-2-16,-4 4-3 0,-1 3 2 15,-3 4-3-15,-3 1-1 0,1 5-1 0,-1 3 1 16,0 2 4-16,1 2 2 0,1 4-1 16,1 1 1-16,1 3 4 0,3 1-5 0,4 3-6 15,0 1-8-15,4 2-8 0,5 2-19 16,-1 2-40-16,5 2-62 0,0 2-81 0,3 4-75 16,1 3-69-16,4 0-57 0,5 3-51 0,1 1 8 15,5 0 53-15,2 1 66 0,6-1 71 0</inkml:trace>
  <inkml:trace contextRef="#ctx0" brushRef="#br0" timeOffset="-123814.3">14622 1823 43 0,'-21'10'85'0,"-3"1"1"15,-1 0 0-15,0 1-2 0,-1 3-6 16,-1 0 0-16,-3 3 2 0,-2-1-1 0,1 2-5 16,-1 2-3-16,-2 0-2 0,2 0 2 15,-2 3-1-15,3-1 1 0,-3 4 1 0,2 0 1 16,-2 1-3-16,2 3-4 0,-1 1-4 15,1 4-2-15,0 0 0 0,2 4 4 16,1 0 8-16,-1 4 8 0,1 0 6 0,1 2 7 16,0 1 9-16,3 3 4 0,0 1-3 15,-1 1-4-15,5 1-7 0,0 2-4 0,0 1-8 16,4-1-10-16,0 2-2 0,2 2-7 16,2-2-3-16,3 0-8 0,1 2-6 15,3-1-1-15,4 1-4 0,2-2-4 0,4-2-6 16,2 0-3-16,7-1-2 0,2-1-3 15,4-4-2-15,4 1-2 0,3-4 2 0,3-2 1 16,3-3 0-16,4-2 1 0,4-3 2 16,3-2 0-16,5-2 0 0,3-5-1 0,2-2-3 15,4-2-4-15,2-6 2 0,3-2 0 16,1-2-1-16,3-5-1 0,4-2-5 16,0-6 3-16,4-2 0 0,0-4 0 0,4-3 0 15,0-5-1-15,1-1 3 0,1-2-2 16,1-4-6-16,-1-2-6 0,1-2-1 15,-3 1 0-15,0-3-3 0,-2-2-1 16,-2 1 3-16,-2-3 3 0,-4-1 0 0,0-1 0 16,-5 1 2-16,-1-4-2 0,-5 2-1 15,0-3 0-15,-4-1 1 0,-2 0 2 0,-3 0-4 16,-3-4 1-16,-3 0 0 0,-2-2-1 16,-4-1 2-16,-2-3-5 0,-4-1 3 15,0-3-1-15,-5-1 1 0,-4-2-1 0,-4-1 0 16,-2-1-1-16,-2 0 1 0,-7 0 4 15,-2 2 4-15,-4-3 2 0,-4 3 2 0,-5 2 3 16,-5 0 2-16,-3 3 4 0,-7 1 1 16,-3 3 1-16,-7 0-1 0,-2 4-3 15,-6 0-7-15,-3 2-3 0,-3 2-4 0,-5 2-4 16,-4 2-1-16,-5-1 0 0,-1 3 1 16,-5 1-5-16,-2 1 3 0,-2 1-2 0,0 1 0 15,2-1 0-15,3 3-3 0,-1-1 5 16,4 2-7-16,3 0-7 0,2 3-10 0,4 1-13 15,2 2-23-15,2 1-49 0,4 3-79 16,5 2-104-16,2 3-92 0,2 3-101 16,0 3-61-16,-1 4 4 0,1 4 62 0,0 5 98 15</inkml:trace>
  <inkml:trace contextRef="#ctx0" brushRef="#br0" timeOffset="-110944.06">7709 1208 61 0,'-2'-2'72'0,"0"0"4"0,0 0 3 15,-1 0 8-15,1 0 0 0,0 0 4 16,0 0 0-16,0 2-3 0,-2-1-2 0,2 1-3 15,-3-2 1-15,1 2-5 0,0-2-2 16,0 2 0-16,-1 0-1 0,1 0-4 0,2-2-2 16,-2 2-1-16,2 0-4 0,0 0-6 15,0 0-9-15,-1 0-12 0,3 0-9 0,-2-2-7 16,2 2-10-16,2-2-5 0,1 0-2 16,-1-2-2-16,4 0 0 0,0 1-2 0,3-3 0 15,1-2 2-15,3 1 0 0,2-1 0 16,2-1 1-16,2-1 1 0,2-1 3 0,2-1 5 15,3-1 8-15,3 0 2 0,1-1 2 16,4 1-1-16,-2 0 0 0,1 1-4 0,1 1-5 16,2-1-1-16,-2 3-3 0,0 1-2 15,-2 2-3-15,0 3-1 0,-3 1-4 0,-1 2 2 16,-3 2 1-16,-2 1 8 0,-1 3 13 16,-5 4 18-16,-1 1 24 0,-3 2 23 0,-4 5 18 15,-3 2 13-15,-4 3 5 0,-4 6-2 16,-2 3-13-16,-7 4-16 0,-2 6-13 0,-6 6-13 15,-6 3-11-15,-5 5-10 0,-4 7-1 16,-4 1 0-16,-2 7-1 0,0-1 6 16,-2 3 5-16,1-3 2 0,3-1 0 0,4-4-2 15,7-5-5-15,6-2-7 0,8-7-6 16,9-3-10-16,8-4-3 0,9-4-3 0,10-4 2 16,7-6 0-16,10-3-1 0,6-6 1 15,12-4-2-15,5-8-5 0,7-3-1 16,6-6-4-16,5-4-2 0,3-1-3 0,-1-5-8 15,-1 1-14-15,-1-3-19 0,-7 1-34 16,-4-3-98-16,-7 3-161 0,-1 0-182 0,-7-3-98 16,-7-1-40-16,-5 0-1 0,-7-2 80 15,-9-2 152-15</inkml:trace>
  <inkml:trace contextRef="#ctx0" brushRef="#br0" timeOffset="-110592.75">7624 1739 112 0,'-6'-2'175'16,"2"0"-27"-16,4 1-12 0,2 1-1 15,4-2 13-15,5 2 42 0,4 0 55 0,6 0 61 16,4-2 27-16,7 2 0 0,4-2-18 16,8-2-47-16,9-2-56 0,4-1-66 0,9-5-53 15,6-1-34-15,6-4-23 0,5-6-14 16,6-2-9-16,4-2-8 0,0-3-1 0,-2 0-3 15,0 1-16-15,-6 0-79 0,-3 1-139 16,-6 3-159-16,-4 4-120 0,-8 2-61 16,-5 2-19-16,-8 2 62 0,-2-1 129 0</inkml:trace>
  <inkml:trace contextRef="#ctx0" brushRef="#br0" timeOffset="-106588.58">24297 3644 105 0,'-2'-4'133'0,"0"3"4"15,0-1 1-15,2 0 6 0,-2 0 0 0,2 0 2 16,0 2 4-16,0-2 6 0,0 2 4 15,0 0 4-15,0 0-1 0,-2 2-9 0,2-2-13 16,0 2-3-16,0 2 9 0,2-1 7 16,-2 5 4-16,2 4-2 0,-2 1-2 0,2 6-16 15,-2 4-35-15,2 3-31 16,-2 5-22-16,2 5-12 0,0 2-14 0,0 4-7 16,1 2-6-16,-1 4-3 0,2-1 0 15,0 5-4-15,0-3-3 0,1 3-4 0,-1 1-10 16,-2-2-34-16,2 3-79 0,-2 1-87 15,0 0-89-15,1 0-83 0,-1 1-63 16,2-1-29-16,0-4 20 0,2-3 59 0,1-2 76 16</inkml:trace>
  <inkml:trace contextRef="#ctx0" brushRef="#br0" timeOffset="-106402.75">24399 5031 74 0,'0'2'138'15,"0"-2"0"-15,0 2 3 0,0-2 1 16,0 2 2-16,0-2 3 0,0 2-1 0,0 0-12 16,0 0-15-16,0 1-21 0,-2 5-23 0,2 1-22 15,0 3-17-15,0 3-17 16,0 2-41-16,0 4-61 0,0 0-81 0,0 4-86 16,0 0-44-16,0 1-21 0,0 1 18 15</inkml:trace>
  <inkml:trace contextRef="#ctx0" brushRef="#br0" timeOffset="-106235.33">24503 5669 140 0,'-11'14'210'16,"2"1"-25"-16,-1-2-26 0,1 1-22 15,1-1-25-15,0 2-27 0,-1 2-28 0,3 0-22 16,1 4-25-16,3 2-36 0,0 2-43 15,0 2-50-15,2-1-63 0,2 3-40 16,0-2-10-16,3-3 15 0</inkml:trace>
  <inkml:trace contextRef="#ctx0" brushRef="#br0" timeOffset="-106079.49">24488 6208 75 0,'0'10'142'0,"-2"1"-12"0,-1-1-15 0,-1 1-17 16,2 3-21-16,-2-1-19 0,0 2-23 0,-1 0-22 15,3 3-32-15,-2-1-40 0,0 2-47 16,2 0-46-16,0 0-22 0,0 2-6 16</inkml:trace>
  <inkml:trace contextRef="#ctx0" brushRef="#br0" timeOffset="-105955.03">24471 6685 36 0,'0'21'138'0,"-2"1"-9"0,-3-1-17 16,1 2-23-16,0 0-25 0,-2 0-19 0,1 0-17 15,3 0-25-15,0 0-33 0,0-1-42 16,2 1-52-16,0-2-30 0,0 0-14 16</inkml:trace>
  <inkml:trace contextRef="#ctx0" brushRef="#br0" timeOffset="-105841.95">24488 7205 40 0,'-2'21'198'0,"-3"-2"11"15,1 0 2-15,0 0-7 0,-2 0-16 16,-3 0-29-16,1 0-32 0,-1-2-36 15,1 0-37-15,-1 0-46 0,3-1-48 16,0-1-51-16,-1 0-53 0,3 0-60 0,2-1-57 16,2 1-11-16,2-2 16 0</inkml:trace>
  <inkml:trace contextRef="#ctx0" brushRef="#br0" timeOffset="-105590.54">24471 7660 79 0,'4'19'192'0,"-2"0"10"0,0 0 5 16,-2 2-6-16,0 0-22 0,-2 2-28 0,-2-2-32 15,0 2-34-15,-1-2-34 0,1 2-24 16,0-2-33-16,0-1-42 0,2 1-47 16,0 0-43-16,2-2-32 0,0 2-26 0,4-2 8 15,0-1 29-15,2 1 36 16,1-2 40-16,1 0 38 0,-2 0 37 0,1 2 33 16,-1-2 28-16,1 2 34 0,-3 2 29 15,-2 0 26-15,-2 2 11 0,0 2-2 0,-2 0-13 16,0-1-22-16,-3 3-29 0,-1 0-28 15,2-1-23-15,-3 1-36 0,3 0-45 16,2-1-51-16,0 1-52 0,2 0-52 16,0-3-52-16,4 1-10 0,3 0 21 0</inkml:trace>
  <inkml:trace contextRef="#ctx0" brushRef="#br0" timeOffset="-105441.89">24564 8767 49 0,'4'21'220'15,"-2"-2"26"-15,0 2 16 0,-2-2 8 0,-2 2-8 16,-2 0-23-16,-2 0-41 0,-1 0-47 15,1-2-49-15,0 2-43 0,-1-2-61 16,3 0-68-16,0-2-65 0,2 2-62 0,2-2-59 16,4 2-50-16,0-2-15 0,5 0 19 15,-1 1 39-15</inkml:trace>
  <inkml:trace contextRef="#ctx0" brushRef="#br0" timeOffset="-105319.12">24615 9275 163 0,'2'21'198'0,"0"-2"27"0,-4 1 13 0,0-1 3 16,-5 0-10-16,1 0-22 0,0 0-36 15,-3-2-44-15,3 0-43 0,-3 0-59 0,3-2-69 16,2-1-72-16,0-1-69 0,1 0-65 16,6-1-63-16,-1-3-21 0,4 1 22 15,0-1 48-15</inkml:trace>
  <inkml:trace contextRef="#ctx0" brushRef="#br0" timeOffset="-105195.05">24661 9681 174 0,'0'19'202'0,"0"0"7"16,-2 2 1-16,-2-2-10 0,-2 2-22 0,-3 0-32 15,3-2-35-15,-3 2-44 0,3-2-60 16,0-2-64-16,-1 1-61 0,3-1-63 16,4-2-63-16,0-2-36 0,2-1 6 15,2-1 29-15</inkml:trace>
  <inkml:trace contextRef="#ctx0" brushRef="#br0" timeOffset="-105072.39">24737 10116 79 0,'3'15'174'0,"-3"0"-9"0,-3 2-23 15,-1-2-26-15,0 3-27 0,-2-3-33 16,1 2-41-16,-1-2-39 0,2 0-41 16,0 1-50-16,-1-3-50 0,3 0-23 0,2 1 0 15</inkml:trace>
  <inkml:trace contextRef="#ctx0" brushRef="#br0" timeOffset="-104962.89">24752 10415 103 0,'0'7'107'0,"0"3"-22"15,-2-3-20-15,0 3-24 0,0-2-31 0,0-1-38 16,0 1-41-16,0-1-38 0,-1-1-20 16</inkml:trace>
  <inkml:trace contextRef="#ctx0" brushRef="#br0" timeOffset="-104825.37">24767 10542 58 0,'-2'6'180'15,"0"2"-1"-15,0 1-8 0,-5-1-13 16,3 1-20-16,-2 1-24 0,-1-1-31 0,1 1-31 15,0 1-39-15,-1 1-41 0,3 1-42 16,0 0-48-16,0 3-48 0,4-3-45 16,0 2-15-16,2-1 14 0</inkml:trace>
  <inkml:trace contextRef="#ctx0" brushRef="#br0" timeOffset="-104734.12">24799 10836 74 0,'0'9'74'16,"0"-1"-18"-16,-2 1-19 0,-2 1-27 15,1-1-36-15,-1 3-43 0,0-3-26 16</inkml:trace>
  <inkml:trace contextRef="#ctx0" brushRef="#br0" timeOffset="-102860.97">21025 9525 21 0,'0'0'74'0,"0"-2"6"16,0 0 5-16,0 0-1 0,-4 0 1 16,-1 0 1-16,1 1-1 0,-2-1-8 15,-3 2-4-15,-1-2-6 0,-1 2-7 16,-2 0-7-16,-1 2-7 0,-3-2 1 0,0 3 0 15,-2 1-1-15,0 0-3 0,-2 2-4 16,-1 0 0-16,1-1-2 0,-2 3 0 16,2-2 2-16,-3 1 4 0,1 1 4 0,0 1-1 15,0 1 0-15,-1-1-3 0,-1 3-4 16,0 1-8-16,-1 0-3 0,-1 3-7 16,-3 1-1-16,0 2 0 0,-1 2 0 15,-3 2 6-15,0 3 8 0,0 3 12 0,0 1 11 16,0 5 6-16,3 3 9 0,-3 2 3 15,2 2 0-15,0 2 0 0,3 1-5 16,-1 1 1-16,2 2-2 0,1-1 3 16,1 3-1-16,3-3-1 0,2 3-3 0,0 1-3 15,4 1-2-15,2-1-8 0,2 3-1 16,3-1-2-16,1 2-1 0,3-1-1 0,2 1-5 16,2 2 4-16,4 0-6 0,2 2-5 15,2 0-6-15,3 0-4 0,3-2-2 16,5 2-5-16,5-3 0 0,1-1 1 15,4-2-2-15,5-3-3 0,2-4-2 0,4-3-1 16,2-3 0-16,3-3 0 0,3-3 3 16,5-2 3-16,0-3 1 0,4-3-1 15,2-1 1-15,2-4-4 0,3-4-1 16,1-1-2-16,3-3-3 0,-1-4-3 0,1-1 0 16,0-4 2-16,-1 0-3 0,1-4 1 15,-1-4 1-15,1-2 2 0,-2-1-1 16,1-5-1-16,-1-3 1 0,1-2-2 15,-1-4 0-15,-3-4-3 0,3-4-2 0,-3-1-2 16,-2-4 0-16,-1-4-5 0,-1-4 3 16,-2 0 2-16,-2-4 3 0,-3 0-1 15,-3 1-1-15,0-3 4 0,-5 2-5 0,-4 0 1 16,-4 1 1-16,-2-1-1 0,-7 0 2 16,-6 1 0-16,-2-1 3 0,-6-2-5 15,-5-1 1-15,-4-1 0 0,-4-3-2 16,-7 0-2-16,-3-5 2 0,-5 1 0 0,-4-4-2 15,-5 0-1-15,-3-3 0 0,-5 1 2 16,-2-2 1-16,-2 4 0 0,-5 2 0 16,-1 4 4-16,-3 1-1 0,-1 7 0 0,-3 3 1 15,-2 4 0-15,0 4-2 0,0 3-1 16,-2 5-1-16,2 1-2 0,-2 6-5 16,2 2-6-16,-2 2-10 0,2 5-14 0,-2 3-26 15,2 3-56-15,-2 2-104 0,4 4-109 16,1 2-99-16,3 2-107 0,3 0-38 15,1 0 25-15,1-2 88 0,0 0 105 16</inkml:trace>
  <inkml:trace contextRef="#ctx0" brushRef="#br0" timeOffset="-101356.92">20640 4027 59 0,'-9'-2'85'16,"1"0"-4"-16,-1 0-4 0,1 1-6 0,-3-1-10 15,3 0-9-15,-3 0-8 0,1 0-2 16,-1 2 2-16,0-2 0 0,1 2 1 16,-1 0-1-16,-1 0-2 0,-1 0-3 0,0 2-2 15,-2 2-4-15,-2 0-1 0,-2 1-2 16,0 3 2-16,-4 3-1 0,-2 1 1 0,-3 3-4 15,-2 4 0-15,-1 2 4 0,-1 2 1 16,-4 5 2-16,0 1 4 0,0 3 5 16,-2 3 4-16,-2 1 8 0,2 0 6 0,-1 0 6 15,1 2 8-15,0 2 6 0,0 2 1 16,0 4-1-16,2 2-1 0,2 3-2 0,0 4-5 16,0 2-4-16,5 4 0 0,1 0 3 15,5 4 0-15,2 0 1 0,4 3 0 16,4 1 5-16,3 0 3 0,5-1-3 15,3-1 1-15,7 0-4 0,3-5-4 0,7-1-3 16,4 0-9-16,4-2-5 0,5-1-8 16,6-1-2-16,2 0-10 0,4-4-9 15,4 1-4-15,3-5-5 0,1 1-4 16,5-3-8-16,5-3 4 0,1 0-1 0,2-4 1 16,3-4-1-16,-1-2-2 0,5-1 4 15,0-7 1-15,1-1 0 0,3-6-1 16,3-5 2-16,1-3 0 0,0-5 1 0,0-6-1 15,0-4-3-15,1-4 2 0,-3-5-4 16,2-6 1-16,-2-4-2 0,2-4-2 16,-2-1 3-16,0-7-1 0,0-1-2 15,0-2-3-15,-2-4 3 0,0-2-4 0,-2-3-1 16,0-1 1-16,0-3 1 0,-2-4 0 16,-3-3-2-16,-3-3 1 0,-3-3 0 15,-2-3-2-15,-6-3-1 0,-5-1 2 16,-3-1-1-16,-7-1 1 0,-5 1 0 0,-5-1-3 15,-7 1 7-15,-6 0 1 0,-5 1 0 16,-6 1 0-16,-6-1-3 0,-7 3 4 16,-3-1-4-16,-5 0-1 0,-7 1-2 0,-6 1 2 15,-4 2-3-15,-6 5-1 0,-7 0-1 16,-4 5 3-16,-6 4 1 0,-6 5-5 0,-5 4 10 16,-4 4-1-16,-3 8 1 0,-1 3 0 15,0 6-2-15,0 4-4 0,1 5-19 0,1 5-29 16,2 3-61-16,2 4-95 0,4 4-99 15,3 1-91-15,5 3-94 0,8 2-45 16,3 1 20-16,4 2 72 0,5 1 91 0</inkml:trace>
  <inkml:trace contextRef="#ctx0" brushRef="#br0" timeOffset="-68936.51">20538 2324 121 0,'-6'4'232'0,"-1"4"32"0,1 3-27 15,0 8-2-15,1 8 14 0,-1 7 25 16,2 8 17-16,-3 9 0 0,3 6-16 0,0 8-36 15,0 6-55-15,2 1-56 0,2 2-42 16,0 1-34-16,2-3-21 0,2 0-16 0,0-3-36 16,0 0-65-16,3-5-96 0,1-1-94 15,1-4-91-15,-1-2-93 0,1-7-42 16,-1-4 25-16,1-6 72 0,1-8 84 0</inkml:trace>
  <inkml:trace contextRef="#ctx0" brushRef="#br0" timeOffset="-68678.48">21114 2553 43 0,'15'-44'276'0,"-5"8"34"0,-3 7 34 16,-1 10-45-16,-2 8-18 0,-2 11-1 15,0 9-4-15,-2 12-4 0,-2 12-16 0,0 7-37 16,0 7-51-16,-2 10-60 0,-3 4-48 15,1 6-62-15,0 1-73 0,-3 1-88 0,3 0-101 16,0-5-107-16,1-1-100 0,-1-2-36 16,0-4 22-16,-3-3 61 0,1-5 87 15</inkml:trace>
  <inkml:trace contextRef="#ctx0" brushRef="#br0" timeOffset="-68477.15">20616 3063 73 0,'-8'-21'214'0,"4"2"27"15,4 4-27-15,2 0-5 0,6 3 7 16,5 1 11-16,4 1 15 0,4 3 1 0,7-1-13 16,3 1-27-16,5 1-46 0,4 2-45 15,3-2-33-15,3 2-29 0,3 1-22 16,-2-1-61-16,-1 2-94 0,1 0-101 0,-5 0-109 15,-2 2-93-15,-2 2-47 0,-6-2 21 16,-2 2 73-16</inkml:trace>
  <inkml:trace contextRef="#ctx0" brushRef="#br0" timeOffset="-66719.66">26968 4258 56 0,'-8'0'111'0,"0"2"-4"16,-1-2 4-16,1 0-1 0,1 0-5 15,-1 0-6-15,1 1-10 0,-1-1-9 0,-1 2-11 16,1-2-4-16,2 2-1 0,-3 0 0 16,3 2 2-16,-3 0-2 0,1 0-2 15,-1 1-2-15,-1 1 2 0,-1 2 6 16,1 1 7-16,-1 3 9 0,-2 1 15 0,1 2 16 16,-3 0 19-16,0 5 12 0,0 0 13 15,-2 3 4-15,0 2-3 0,0 4-10 0,3 1-18 16,-3 3-21-16,2 1-25 0,2 2-16 15,1 4-15-15,-1 2-13 0,2 2-12 16,3 1-5-16,1 1-5 0,1 2-8 0,4 1 0 16,2 1-2-16,4 1-4 0,0 3-3 15,5 1-2-15,1 2 1 0,3-2-4 16,4 2-1-16,0-1 4 0,4-3 2 0,0-2 2 16,3-1 0-16,1-2 6 0,3-5 4 15,-1-3 5-15,3-1-2 0,1-5 1 16,1-2 3-16,2-5-1 0,0-2-2 15,2-4-9-15,0-2 3 0,0-6 2 0,2-2-4 16,2-5 0-16,-2-2-4 0,3-6 1 16,-1-6-1-16,0-5-3 0,2-2 2 15,-1-6-3-15,1-4 1 0,-2-3-2 16,2-5 1-16,-1-3 1 0,-3-2-4 0,0-2 2 16,-4-4-1-16,-3-2-2 0,-1-1 2 15,-5-1-2-15,-1 0 0 0,-3-1-1 16,-4-1 4-16,-4 1 2 0,-3-1-3 0,-1 1-1 15,-5-1 3-15,-2 3 4 0,-4-3-3 16,-2 4 4-16,-3 1 4 0,-3 1 1 16,-3 0-4-16,-4 4 0 0,-2 0 0 0,-4 2-4 15,-3 0-2-15,1 4-1 0,-5-1-1 16,-1 1 1-16,-1 3-4 0,-2 1 1 0,-2 0 3 16,0 1-2-16,0 2 2 0,-2 3-7 15,2 1 1-15,-2 0 2 0,2 4-3 16,-2 0-7-16,2 2-10 0,0 1-16 15,0 3-46-15,0 2-97 0,2 1-115 0,2 2-111 16,0 3-110-16,1 1-56 0,1 0 5 16,-2 4 76-16,3 0 104 0</inkml:trace>
  <inkml:trace contextRef="#ctx0" brushRef="#br0" timeOffset="-65297.76">27485 9597 13 0,'-21'4'113'0,"0"0"-42"0,-3 2-19 15,-1-2 0-15,0 1 4 0,-1-1 8 16,-1 2 7-16,-3 1 6 0,-2-1 7 0,-2 2 7 15,0 1 12-15,-2 1 15 0,-2 1 16 16,0 3 14-16,0 1 0 0,-2 4-7 16,0 0-11-16,0 4-19 0,1 3-19 0,-1 1-20 15,2 4-17-15,-2 1-13 0,2 4-4 16,0 0 0-16,2 4 4 0,-2 0 12 16,4 4 18-16,-2 0 20 0,4 4 17 15,0-1 7-15,1 5 2 0,3 3-5 0,0 0-8 16,5 4-13-16,2 4-15 0,4 0-11 15,2 2-14-15,5 1-8 0,3 1-9 16,5 0-4-16,4-1-6 0,7 3-9 16,6-2 1-16,6-1-3 0,4 1-2 0,5-4-4 15,4 0-2-15,6-4 4 0,4 0-1 16,3-6 2-16,6-1-2 0,2-3-5 0,4-5 2 16,5-2 3-16,1-6-2 0,3-2 0 15,2-5 2-15,4-6 1 0,0-2 2 16,4-6-5-16,3-5 0 0,3-7-1 15,1-3-3-15,0-5 3 0,-1-5 0 0,1-5-2 16,-2-4 2-16,-3-4-4 0,-2-2 2 16,-4-1 4-16,-4-5-2 0,-4-1 2 15,-7-3-1-15,-4-3 2 0,-6-2-2 0,-5-5-5 16,-8-3 2-16,-6-5 1 0,-7-5 3 16,-6-3 1-16,-4-3 4 0,-9-7-1 15,-2-3-1-15,-6-4-2 0,-7-4-3 0,-3-4 0 16,-5-3-1-16,-3-1 2 0,-5-1-2 15,-1-1 4-15,-3 3-1 0,-5 5-3 16,-2 4 1-16,-3 7-2 0,-3 9-4 16,-5 5-7-16,-4 7-8 0,-4 6-20 0,-4 8-59 15,-3 8-116-15,1 3-131 0,1 4-127 16,3 4-98-16,2 0-35 0,4 2 28 0,4 0 100 16,3 0 124-16</inkml:trace>
  <inkml:trace contextRef="#ctx0" brushRef="#br0" timeOffset="-56048.73">30177 10851 141 0,'-4'-8'219'15,"2"1"1"-15,0 1 12 0,0 2 26 16,0 0 23-16,2 0 13 0,-2 3-6 0,2 1-13 16,-3 0-24-16,3 1-22 0,0 3-30 15,0 6-27-15,3 5-22 0,-3 8-26 0,2 6-24 16,-2 7-32-16,2 8-22 0,-2 5-17 15,0 8-9-15,0 4-8 0,0 2-5 16,0 2-5-16,-2 1 5 0,0-1-7 0,-1 0-2 16,-1 0-1-16,2-2-9 0,0-2-15 15,0-2-61-15,0-4-87 0,2-2-112 0,0-3-99 16,4-6-92-16,2-6-69 0,3-6 7 16,3-7 68-16,1-8 97 0</inkml:trace>
  <inkml:trace contextRef="#ctx0" brushRef="#br0" timeOffset="-55827.2">30692 11280 74 0,'10'-31'234'16,"1"6"39"-16,-5 4-8 0,1 8 12 16,-1 7 26-16,-2 8 14 0,-2 10-5 0,-2 7-17 15,2 7-39-15,-2 7-55 0,0 7-67 16,0 4-52-16,-2 1-34 0,2 5-26 15,-2-1-43-15,2 3-70 0,0-1-99 0,0 1-98 16,2 1-94-16,-2-2-94 0,0 1-21 16,-2-5 34-16,-2-1 79 0,0-4 89 15</inkml:trace>
  <inkml:trace contextRef="#ctx0" brushRef="#br0" timeOffset="-55611.02">30213 11710 92 0,'-12'-17'213'0,"1"4"23"0,5-1-35 15,4 3-9-15,4 1 1 0,4-1 3 0,5 1 3 16,6 3-8-16,2-3-25 0,6 3-34 16,3-1-38-16,5 2-36 0,3-1-32 0,0 1-40 15,5 2-59-15,-1-2-68 0,0 3-74 16,0-1-79-16,-2 0-64 0,0 0-10 15,1 0 28-15,-6 0 52 0</inkml:trace>
  <inkml:trace contextRef="#ctx0" brushRef="#br0" timeOffset="-49186.26">24071 1008 127 0,'-2'-2'163'0,"0"0"1"0,2 2 9 15,-3-2 12-15,3 2 13 0,0-2 8 16,-2 2 8-16,2 2 16 0,-2 4 19 0,0 5 6 16,0 4-4-16,-2 10-6 0,-1 6-21 15,1 9-31-15,0 5-43 0,-2 11-39 16,1 6-32-16,-1 9-22 0,2 3-15 0,-3 2-11 15,3 4-15-15,0-1-6 0,2-1-3 16,0-2-4-16,0-2-6 0,0-1-13 0,2-7-19 16,2-1-57-16,-2-4-91 0,2-4-115 15,0-5-103-15,2-5-103 0,-2-7-50 16,0-4 20-16,-2-5 72 0,0-6 101 0</inkml:trace>
  <inkml:trace contextRef="#ctx0" brushRef="#br0" timeOffset="-48854.94">23891 1276 97 0,'-2'-7'293'0,"0"-1"38"0,-1 2 15 0,3 1-34 16,5 1 3-16,-1 0 1 0,4 0-11 16,5 2-16-16,4 0-10 0,4 2-42 15,5-1-65-15,5 1-59 0,5 0-39 0,5 1-23 16,3-1-18-16,5 2-12 0,4-2-9 16,0 2-4-16,2 0-9 0,2 0-18 0,-2 2-32 15,-2 0-80-15,-5 1-109 0,1 1-115 16,-5 2-102-16,-3-1-85 0,-5 1-21 15,-7 1 51-15,-3-1 95 0,-7 2 106 0</inkml:trace>
  <inkml:trace contextRef="#ctx0" brushRef="#br0" timeOffset="-48633.15">24272 1583 269 0,'-32'15'367'0,"2"-1"96"15,3-1 12-15,4-2-29 0,1-1-44 16,6-2-43-16,3-1-65 0,6 1-85 16,5-3-69-16,7-1-41 0,5 0-28 0,5-2-24 15,6-2-16-15,5 2-11 0,3-2-9 16,5 0-7-16,0 0-20 0,4 0-42 0,-2 2-105 16,2 2-138-16,0-1-131 0,-2 5-121 15,-2 0-46-15,-4-1 4 0,-3 3 88 16,-6 1 127-16</inkml:trace>
  <inkml:trace contextRef="#ctx0" brushRef="#br0" timeOffset="-48400.05">24153 2238 41 0,'-31'29'337'15,"1"-4"72"-15,0-1 78 0,3-3-5 0,3 0-58 16,5-3-58-16,7-1-61 0,1-4-60 15,9 0-65-15,6 1-49 0,7-3-34 0,6-1-24 16,10-3-24-16,7-3-8 0,6 0-12 16,9-4-8-16,6-4-6 0,6 0-6 15,7-3-6-15,2-1-13 0,2 0-20 16,0-1-48-16,-2-1-124 0,0 3-142 0,-7-1-163 16,-4 2-78-16,-6-1-29 0,-8 1 24 15,-7 2 107-15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4-21T02:10:39.68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14355 1894 76 0,'-10'1'99'0,"1"-1"-4"0,-1 0-3 16,1 0-3-16,1 0-6 0,-1 0-8 0,1 0-8 16,1 0-10-16,-1 0-6 0,2 0-3 15,-1 0-3-15,1 0 1 0,0 0-7 16,1 0-3-16,-1 0-5 0,2 0-5 0,-3 0-4 16,3 0-4-16,-2 2-2 0,-3-2-2 15,1 2-1-15,-1 2 1 0,-3 0-3 16,-1 2 2-16,-2 1-2 0,-2 3 2 0,-2 1 1 15,-2 3 1-15,-2 3 3 0,-1 4 6 16,-3 1 1-16,-1 3 3 0,1 2 2 0,-3 3 2 16,-1 1-1-16,1 1-3 0,-2 3 5 15,2 1 5-15,-1 2 2 0,1 2 7 0,-2 2 6 16,3 0 6-16,1 3 4 0,1 3 0 16,-1 2 3-16,3 3 1 0,1 2 1 15,1 4 1-15,2 4 1 0,2 2 2 0,2 2-1 16,2-1-2-16,3 1-4 0,1 1-3 15,5 1-4-15,3 0 0 0,6-1 3 16,1 3 1-16,4-1-2 0,3 1-2 0,4-1-4 16,2-1-10-16,4-1-11 0,2-1-4 15,2 0 1-15,5-1-4 0,4-3-4 0,2 0 3 16,2-4-4-16,4-4-1 0,5-1-6 16,2-7 1-16,4-1-1 0,4-6 1 15,0-6 1-15,4-3 5 0,1-5 1 0,3-6 5 16,1-5 1-16,-1-8 1 0,3-7 3 15,2-3-4-15,0-11 0 0,2-5-3 0,0-7-2 16,2-9-3-16,2-5-5 0,0-7-3 16,1-5-7-16,-1-5-5 0,2-2 3 15,-2-4-2-15,-2-4 0 0,0 1-1 0,-4-3 1 16,-4-1 3-16,-5-1-1 0,-6-1-1 16,-4-1 0-16,-4 1-2 0,-7-4-2 15,-6 0 1-15,-5-2-4 0,-5-1-1 0,-7-1 3 16,-5 2 2-16,-5-2 3 0,-7 2 1 0,-7 2 4 15,-3 0 3-15,-5 1-2 0,-8 3 4 16,-5 2 4-16,-8 1 0 0,-6 4-2 16,-5 2-2-16,-8 4 0 0,-4 2-4 15,-5 6-8-15,-3 1 2 0,-3 6-4 0,-4 4 4 16,-2 4 3-16,-3 4-5 0,3 3 0 16,0 3 0-16,0 5 0 0,4 0-3 0,0 4-3 15,4 1-1-15,4 3-7 0,3 0-17 16,6 1-50-16,4 1-121 0,7 1-140 15,4 1-156-15,6-1-78 0,6 1-29 0,3-1 26 16,4-1 109-16</inkml:trace>
  <inkml:trace contextRef="#ctx0" brushRef="#br0" timeOffset="1147.35">14736 2115 10 0,'-8'-2'118'15,"-3"-2"-5"-15,3 2-6 0,-1-2-6 16,1 0-3-16,1-1-7 0,1 1-8 0,0-2-8 16,2-2 0-16,1-1 6 0,1-3 10 15,0-1 14-15,2-2 24 0,2-4 29 0,0 0 26 16,1-4 31-16,3-2 28 0,0-3 11 16,3-3 2-16,-1-1-21 0,5-3-30 15,0-1-40-15,3-2-47 0,6 0-38 0,-1 0-32 16,4-2-15-16,1 2-11 0,1 2-12 15,3-1-3-15,-1 3-10 0,1 2-29 16,0 1-79-16,-1 3-118 0,1 1-118 0,2 4-108 16,-3 0-87-16,1 2-24 0,0 2 50 15,-5 0 101-15</inkml:trace>
  <inkml:trace contextRef="#ctx0" brushRef="#br0" timeOffset="1368.32">15323 930 134 0,'0'-10'174'0,"0"1"-16"16,2 1-15-16,2 2-6 0,0-1-4 15,0 1 1-15,3 2 0 0,1 0-3 0,3 0-5 16,-1 4-12-16,3 0-15 0,2 4-4 16,2 0-1-16,0 4-3 0,0 1-6 0,2 3-7 15,-2 3-5-15,0 4-15 0,-3 2-14 16,-1 6-12-16,-2 1-12 0,-3 5-9 0,-1 3-28 15,-5 2-56-15,-2 0-79 0,-5 4-95 16,-1-2-99-16,-2 2-52 0,-3-4-3 16,-2 0 38-16,1-4 68 0</inkml:trace>
  <inkml:trace contextRef="#ctx0" brushRef="#br0" timeOffset="2635.19">16355 693 106 0,'-4'-5'205'16,"0"-1"1"-16,-4 0-20 0,1 2-6 0,-1 1 12 15,-1-1 12-15,-1 2 11 0,1 2 8 16,-1 0 0-16,-1 2-2 0,0 4-14 16,-1 1-16-16,1 5-13 0,1 1-15 0,-1 6-18 15,0 4-24-15,5 2-25 0,0 3-22 16,4 1-22-16,0 1-17 0,4 1-14 0,2-1-5 15,4 1-1-15,1-5-16 0,3 1-25 16,1-4-67-16,2-2-108 0,2-2-125 0,0-4-117 16,0-3-89-16,0-5-32 0,0-3 38 15,0-4 92-15,0-4 112 0</inkml:trace>
  <inkml:trace contextRef="#ctx0" brushRef="#br0" timeOffset="2812.7">16461 697 252 0,'-4'-7'322'0,"-2"3"48"16,-3 4-22-16,1 2-43 0,-1 3-39 0,1 5-36 15,-3 3-38-15,3 4-42 0,-3 2-39 16,3 2-44-16,-1 0-67 0,1 2-92 0,1 0-104 16,3 0-100-16,0 0-109 0,2-4-47 15,2 0 7-15,0-4 54 0,2-1 83 0</inkml:trace>
  <inkml:trace contextRef="#ctx0" brushRef="#br0" timeOffset="3137.61">16586 667 240 0,'2'-4'351'0,"-2"2"62"0,0 4-5 0,-2 4-37 15,0 3-42-15,-2 5-40 0,2 1-51 0,-2 4-49 16,1 4-43-16,1 0-40 0,2-1-34 15,0 3-29-15,2-2-19 0,1-2-14 16,1 0-5-16,0-2-4 0,2 0-10 0,-1-4-11 16,1-1-18-16,-2-3-10 0,2-1-13 15,-1-3-5-15,-1-1 4 0,0-4 8 0,0-2 14 16,3-2 10-16,-3-2 12 0,2-4 11 16,-1-3 2-16,1 0 3 0,2-5 6 0,1 1 6 15,-1 0 10-15,1 0 5 0,1-1 11 0,1 3 6 16,0 0-3-16,-1 3-3 0,-1 1-5 15,1 3-3-15,1 2-5 0,-1 4-6 16,-1 2 0-16,1 2-19 0,-1 3-61 0,-3 3-98 16,3 1-115-16,-1 3-115 0,1-3-97 15,-1 1-33-15,3-3 28 0,1-3 80 0</inkml:trace>
  <inkml:trace contextRef="#ctx0" brushRef="#br0" timeOffset="3559.06">17319 573 67 0,'-5'-3'338'0,"-3"1"80"16,-3 2 75-16,-1 4-24 0,-3-1-54 15,-2 5-57-15,0 3-67 0,0 1-70 0,0 3-69 16,0 2-55-16,0 2-35 0,2 0-28 16,1 0-18-16,1 0-9 0,2 0-7 0,1-1-1 15,3-3 1-15,3-2-1 0,2 0-6 16,4-3-5-16,2 0 1 0,3-5-2 0,-1 1-2 16,2-4 2-16,3 0 6 0,0-2 2 15,-1-2-2-15,3 2 0 0,-2-2 1 0,-3 0 5 16,0 2 4-16,1 2 11 0,-3 0 8 15,-1 4 8-15,-3 3 4 0,-4 4 1 0,-3 5-4 16,-1 3-11-16,-5 3-5 0,-1 5-6 16,-3-1-1-16,-2 5-10 0,0-1-10 0,-2 1-28 15,0-1-80-15,2-2-118 0,4-3-134 16,3-2-128-16,1-4-67 0,5-6-10 16,4-3 56-16,2-7 107 0</inkml:trace>
  <inkml:trace contextRef="#ctx0" brushRef="#br0" timeOffset="4083.22">17562 655 37 0,'-8'-3'223'0,"-1"1"42"0,3-2-3 0,-3 2-5 16,3 0 9-16,0 0 9 0,-1 2-5 16,1 2-18-16,-3 4-26 0,3 1-29 0,0 3-39 15,-1 5-38-15,1 2-23 0,0 2-16 0,1 2-11 16,1 2-18-16,2-2-10 0,2 0-9 16,0 0-9-16,2-4-6 0,2 0-5 15,-1-2-16-15,1-1-36 0,0-3-61 0,0-1-81 16,3-3-75-16,-3-1-72 0,2-2-43 15,3-4-14-15,-3-2 25 0,2-2 53 16,-1-2 63-16,-1-1 60 0,0-1 54 0,1-1 53 16,-3-1 49-16,-2 1 42 0,0-1 36 0,0 1 36 15,-2-1 36-15,3 1 28 0,-3 1 22 16,2 0 18-16,-2 1 14 0,2 1 8 0,0 0 2 16,0 2-1-16,2 1 1 0,-2-1-10 15,3 2-18-15,-3 0-22 0,2 0-23 0,-2 2-20 16,2 0-22-16,-2 0-16 0,3 2-10 15,-3 2-3-15,0 0-4 0,0 1-6 0,0 3-10 16,-2 2-5-16,0 1-6 0,0 2-1 16,-2 4-10-16,-2 2 1 0,2 2-5 0,-3 2-4 15,-1 0-5-15,2 2-7 0,-3 0 0 0,1-1-9 16,0-1-6-16,-1 2-12 0,3-2-33 16,-2-2-89-16,4-2-133 0,0-4-130 15,4 0-122-15,0-5-59 0,4-2-5 0,1-7 71 16,1-1 122-16</inkml:trace>
  <inkml:trace contextRef="#ctx0" brushRef="#br0" timeOffset="4653.02">17964 707 106 0,'-4'-2'257'0,"0"-2"47"16,2 2-10-16,-3 0-19 0,3 2-19 0,0-2-29 15,0 2-39-15,0 0-45 0,2 0-43 16,0 0-31-16,2 2-30 0,2 2-18 16,-2 0-7-16,3 2-6 0,-1-1-2 0,2 5-2 15,-2-1 9-15,3 3 19 0,-3 1 27 16,-2 2 35-16,0 2 27 0,-2 1 21 0,0 3 5 15,-4 0-11-15,0 1-24 0,-3 3-33 0,-1-2-25 16,2 2-21-16,-3-2-20 0,-1 0-27 16,1-3-59-16,-2 1-90 0,3-3-103 15,2-3-107-15,1-2-113 0,1-1-46 0,2-5 15 16,2-3 70-16,0-4 91 0</inkml:trace>
  <inkml:trace contextRef="#ctx0" brushRef="#br0" timeOffset="4935.04">18167 800 181 0,'2'-4'348'0,"-2"2"78"0,-2 2 22 0,0 2-29 15,0 0-44-15,-2 0-59 0,2 0-69 16,2 0-76-16,0 0-61 0,0 0-49 16,2 0-35-16,2-2-34 0,2 0-30 0,1 0-15 15,1 0-10-15,3-4-2 0,-1 0 2 16,1 0 16-16,2 0 19 0,-3 1 14 0,3-1 5 15,-2 2 7-15,-3 0 15 0,3 2 15 16,-3 2 17-16,-2 2 15 0,3 3 11 0,-3 3 5 16,1 1-6-16,-3 3-14 0,2-1-17 15,-2 2-23-15,1-2-50 0,-3 1-104 0,2-1-125 16,0-1-149-16,-2-1-94 0,3-1-43 0,-3-3 14 16,0-1 82-16</inkml:trace>
  <inkml:trace contextRef="#ctx0" brushRef="#br0" timeOffset="6039.82">19469 1865 72 0,'-13'0'69'0,"-1"0"-14"16,-3 0 1-16,-2 2 4 0,0 0 7 0,-3 2 2 15,-1-1-1-15,-2 3-9 0,-3 2-10 16,-1-1-6-16,-1 3 1 0,-4 1 7 16,0 3 6-16,-2-1 6 0,0 0 10 0,-2 3 6 15,2 1 4-15,-2 0 3 0,0 4 6 16,-2 0 7-16,2 4 4 0,-3 1 4 0,-1 5 4 16,0 3 6-16,-1 2 5 0,-1 6 10 15,0 2 7-15,-1 5 7 0,1 5 8 0,1 1 2 16,1 4-4-16,2 2-15 0,2 6-15 15,4 1-20-15,4 5-20 0,5 1-22 16,6 2-15-16,4-2-12 0,4 3-9 0,9-3 2 16,6 2-6-16,7-2-3 0,6 1-1 15,6-3 1-15,5-1-2 0,6-3-8 16,6-1-4-16,2-4-2 0,7-4 1 0,4-4-6 16,4-5 5-16,4-7 1 0,5-5 5 15,2-7 2-15,6-8-3 0,2-6 2 16,2-6-1-16,5-7-1 0,1-6-4 15,3-7 1-15,-2-6 0 0,0-6-2 0,-5-6 0 16,-2-4 1-16,-4-5-4 0,-4-4-1 16,-4-5 3-16,-5-3 1 0,-4-4-2 0,-6-1 2 15,-6-4 6-15,-5-4 8 0,-4-4 0 16,-7-5 2-16,-5-5 5 0,-7-3 0 0,-7-4-2 16,-6 1-5-16,-6-3-1 0,-6 2 0 15,-9 4-7-15,-4 1 1 0,-9 5 5 16,-6 4-8-16,-8 5 0 0,-7 4-2 0,-6 7-2 15,-9 8-6-15,-2 4-11 0,-4 10-12 16,-2 3-23-16,0 8-53 0,2 4-112 0,2 5-121 16,9 3-137-16,8 1-90 0,11-2-33 15,6 1 27-15,10-3 96 0,10-1 119 0</inkml:trace>
  <inkml:trace contextRef="#ctx0" brushRef="#br0" timeOffset="6750.3">19774 3345 126 0,'-11'0'242'0,"1"0"34"15,-1 2-19-15,3-2-3 0,-1 2 9 16,3 0 10-16,0 2 3 0,1 1-1 0,5 5-4 16,2 1-21-16,3 7-35 0,5 2-33 15,3 5-29-15,6 6-33 0,6 1-28 0,5 2-22 16,4 3-16-16,6 1-8 0,7-2-14 16,1 0-7-16,7-2-5 0,3-1-1 0,3-3-2 15,5-5-3-15,-1-2-2 0,5-6-10 16,-2-4-21-16,2-3-39 0,-3-6-89 15,-1-4-154-15,0-2-140 0,-5-6-122 0,-4-1-50 16,-4-7-3-16,-4-1 72 0,-5-2 142 16</inkml:trace>
  <inkml:trace contextRef="#ctx0" brushRef="#br0" timeOffset="6984.23">21241 3259 240 0,'-4'-3'349'0,"-1"1"49"0,1 2-3 16,0 2-58-16,2 3-48 0,2 3-39 0,0 2-34 15,0 3-32-15,2 4-21 0,0 2-25 16,0 4-29-16,0 4-32 0,-2 3-23 0,-2 4-13 16,-2 4-16-16,-3 1-12 0,-1 2-49 15,-3 3-89-15,-1 0-107 0,-3 0-109 0,0-2-118 16,-2-2-73-16,-2-2 0 0,2-6 65 15,-2-1 93-15</inkml:trace>
  <inkml:trace contextRef="#ctx0" brushRef="#br0" timeOffset="7512.11">21764 3379 190 0,'-9'2'272'0,"3"-2"36"15,-1 2-44-15,1-2-53 0,2-2-42 16,2 2-32-16,0-3-32 0,2-1-32 16,2 0-22-16,4-2-15 0,0 1-14 15,5-3-14-15,0 2-5 0,3 0-3 0,1 1 0 16,0-1 3-16,2 4 5 0,0 2 8 16,0 2 19-16,0 6 28 0,0 3 28 0,-2 6 35 15,-3 6 30-15,1 6 25 0,0 3 11 16,-1 4-10-16,1 0-18 0,2 1-31 15,0-1-30-15,2-4-32 0,0-1-29 0,4-3-27 16,-2-5-53-16,2-2-112 0,0-6-129 16,0-1-126-16,0-7-115 0,1-3-52 0,-6-4 8 15,1-4 89-15,-2-1 118 0</inkml:trace>
  <inkml:trace contextRef="#ctx0" brushRef="#br0" timeOffset="7735.77">21967 3587 206 0,'-13'4'414'0,"2"-2"60"0,3 2 61 15,4-2-60-15,2-1-77 0,4 1-80 16,2-2-87-16,4-2-56 0,5 1-57 0,2-3-47 16,4-2-30-16,0-2-49 0,2-1-94 15,0-1-134-15,3 1-133 0,-3-3-136 16,2 3-72-16,-2-3-9 0,-2 1 66 0,0 0 118 15</inkml:trace>
  <inkml:trace contextRef="#ctx0" brushRef="#br0" timeOffset="8090.3">22350 3307 127 0,'-6'-2'370'0,"-3"2"91"15,-2 2 78-15,3 0-52 0,0 2-61 0,-1 0-67 16,1 3-82-16,1 3-85 0,1 3-74 16,2 2-45-16,2 2-28 0,-1 3-20 15,3-1-10-15,3 2-8 0,-1-1-2 16,4 1 0-16,0 0-2 0,3-2 0 0,1-1-4 16,1-3 2-16,2-2 0 0,-1-3-3 15,3-1 0-15,-2-3-1 0,2-2 1 16,-3-4-1-16,3-2-3 0,-2-4-1 0,0-2 5 15,-1-1 1-15,1-4-3 0,0-3 5 16,-3 1 7-16,1 2 5 0,0-1 0 0,-3 3 1 16,-2 2 6-16,1 1-4 0,-1 4-1 15,-2 4-2-15,1 4 0 0,-1 4-4 0,0 3-7 16,-2 4-15-16,2 0-44 0,-2 3-112 16,3-1-135-16,-1 0-142 0,0-2-104 15,2 0-48-15,1-3 10 0,-1-5 95 0,5-1 125 16</inkml:trace>
  <inkml:trace contextRef="#ctx0" brushRef="#br0" timeOffset="8651.49">22765 3484 36 0,'2'-5'215'0,"0"-3"26"0,0 0-26 16,0-3-32-16,2-1-23 0,-1-1-20 15,-1 0-28-15,0-1-17 0,0 1-10 0,-2 2-7 16,0 1-3-16,0 1 3 0,-2 1 8 15,-2 2 2-15,-3 2 1 0,1 3 0 16,0 2-6-16,-1 5-2 0,1 2 4 0,-1 3 9 16,3 3 6-16,0 1-3 0,0 2-6 15,2 0-12-15,2 2-17 0,2-2-22 16,2 2-17-16,2-2-10 0,1-1-5 0,1-1-6 16,1-2-1-16,-1 1 1 0,1-5 3 15,-3 1-3-15,0-3-1 0,1 1 6 16,-3-2 4-16,0-1 2 0,-4-1 1 0,0 0 2 15,-4 2 0-15,0-2-3 0,-5 1-12 16,-1 3-27-16,-3-1-47 0,0 1-69 16,0 0-83-16,1 1-87 0,1 1-94 0,1-3-56 15,-1 1 3-15,5 0 46 0,-1-5 73 16</inkml:trace>
  <inkml:trace contextRef="#ctx0" brushRef="#br0" timeOffset="9075.91">23127 3299 65 0,'-7'-5'361'0,"-1"1"106"16,-3 2 84-16,3-2-27 0,-3 2-63 0,1 2-76 16,-1 0-91-16,3 0-104 0,-1 0-80 15,1 2-51-15,1 2-28 0,3 2-23 0,2-1-18 16,0 3-18-16,4 0-17 0,0-1-18 15,2 1-23-15,1 0-23 0,1-1-10 16,2 1-2-16,-1-1 9 0,-1 1 20 0,-2 0 31 16,1 1 45-16,-5 1 40 0,0-1 41 15,-5 3 23-15,-1-1 16 0,-2 2 7 0,-3 1-7 16,-2-1-20-16,-2 2-19 0,1 1-22 16,-3-1-40-16,2 0-90 0,-2 0-128 15,4 1-130-15,1-3-138 0,3 0-70 0,3 1-17 16,4-5 59-16,2-1 105 0</inkml:trace>
  <inkml:trace contextRef="#ctx0" brushRef="#br0" timeOffset="9379.2">23292 3359 182 0,'0'-6'423'0,"-4"4"92"0,-3 0 62 16,-1 2-64-16,1 2-88 0,-1 2-94 15,-1 0-101-15,1-1-90 0,2 3-56 0,-1 0-36 16,1 1-21-16,2 1-11 0,2 0-12 16,2-3-5-16,0 3-9 0,4-2-6 0,0-3-3 15,2 1-6-15,1 0-3 0,1-2 6 16,3 0 2-16,-3-2 3 0,3 2 6 16,-3 0 11-16,1 0 6 0,-3 0 2 15,3 3 3-15,-3 1 2 0,0 3 0 0,-1 1-9 16,-1 1-30-16,0 3-65 0,-2-1-104 15,2 0-112-15,1-1-115 0,1 1-99 16,2-3-29-16,1-1 35 0,-1-3 87 0,3-4 103 16</inkml:trace>
  <inkml:trace contextRef="#ctx0" brushRef="#br0" timeOffset="9641.77">23573 3381 104 0,'2'-5'381'0,"-4"1"100"15,0 2 74-15,0 2-42 0,-2 0-66 0,2 2-79 16,-2 2-99-16,1 1-97 0,1 1-72 16,0 0-41-16,2 0-31 0,0 1-17 0,2-1-6 15,0 0-5-15,1-1-3 0,1-1-8 16,0 0-2-16,2 0-9 0,1 0-4 16,-1-3 1-16,0-1 3 0,1 2 3 0,-3-2 5 15,2 0 7-15,-1 0 3 0,-1 0 2 16,0 0-2-16,0 2 1 0,0-2 2 15,1 2-7-15,-1 2-36 0,-2-2-71 0,2 2-96 16,1 1-101-16,-1-1-97 0,2 2-83 16,0-2-23-16,1 0 39 0,-1-3 80 0,3-1 92 15</inkml:trace>
  <inkml:trace contextRef="#ctx0" brushRef="#br0" timeOffset="9776.18">23768 3410 18 0,'2'-6'272'16,"-2"2"67"-16,2 3 30 0,-2-1-24 15,0 0-46-15,-2 2-50 0,2 2-62 0,0 0-80 16,0-1-93-16,0 3-85 0,2-2-72 16,3 2-62-16,-1-2-52 0,2 0-32 0,0 0 3 15,3 0 21-15,-1-2 30 0,1-2 40 16,-1 0 49-16,1 0 53 0</inkml:trace>
  <inkml:trace contextRef="#ctx0" brushRef="#br0" timeOffset="9889.42">23857 3406 48 0,'4'-2'99'0,"3"2"30"15,-3-2 22-15,0 2 6 0,0 2 0 16,0-2-13-16,1 2-21 0,-1 2-25 0,-2-2-42 15,2 2-50-15,1-1-57 0,-1 1-60 16,2 0-58-16,-2-2-54 0,3 2-16 16,-1-4 11-16</inkml:trace>
  <inkml:trace contextRef="#ctx0" brushRef="#br0" timeOffset="9983.09">24031 3414 14 0,'8'2'202'15,"-2"1"14"-15,3 3-27 0,-3 2-39 16,1-1-38-16,-1 1-58 0,0 2-74 0,1-1-98 15,-3 1-61-15,0-3-34 0,0 1-16 16</inkml:trace>
  <inkml:trace contextRef="#ctx0" brushRef="#br0" timeOffset="12778.37">14647 3762 17 0,'2'0'68'0,"-2"0"0"16,3 0-4-16,-3 0 2 0,0 0-4 15,0 0-1-15,0 0-2 0,0 0 1 0,0 0 6 16,0 0 7-16,0 0 11 0,0 0 17 15,0 0 16-15,0 0 13 0,0 0 12 0,-3 2-1 16,1-2-10-16,0 2-22 0,0 2-25 16,-2 0-27-16,2 2-24 0,-2 1-17 15,1 5-5-15,-1 1-1 0,0 6 3 0,2 2 7 16,2 6 9-16,0 3 8 0,0 4 9 16,4 4 14-16,0 6 15 0,3 0 18 15,1 4 12-15,5-1 18 0,0 3 10 16,3-3 3-16,1-1-10 0,5 0-16 0,3-2-17 15,0-2-22-15,5-2-20 0,0-2-18 0,3-4-11 16,1 0-6-16,2-3-22 0,2-1-50 16,-2-3-86-16,3-2-86 0,1-2-84 15,-2-4-80-15,0-4-62 0,0-6-21 16,-4-1 46-16,0-6 67 0,-2-4 72 0</inkml:trace>
  <inkml:trace contextRef="#ctx0" brushRef="#br0" timeOffset="13043.94">15462 4454 112 0,'-4'-4'240'0,"2"-2"25"0,0 3-40 0,0 1-39 16,0-2-35-16,2 2-23 0,0 2-15 15,0 0 3-15,2 0 15 0,2 4 22 0,2 0 19 16,1 3 19-16,-1 3 7 0,0 3-3 15,1 4-20-15,-3 4-27 0,-2 2-28 0,0 6-29 16,-4 1-25-16,0 4-27 0,-4 4-18 16,-3 1-40-16,1 1-76 0,-5 0-107 15,0 0-112-15,1-2-113 0,-1-4-87 0,0-2-17 16,-2-1 46-16,0-6 88 16</inkml:trace>
  <inkml:trace contextRef="#ctx0" brushRef="#br0" timeOffset="15463.96">15970 4418 77 0,'-2'0'244'16,"2"-2"42"-16,-2 2-18 0,2 0-17 15,0 4-9-15,0 1-9 0,0 7-18 0,2 3-25 16,2 8-25-16,1 4-27 0,1 3-38 16,0 2-31-16,3 5-25 0,-1 1-18 0,3 2-42 15,-3 0-70-15,3 0-82 16,-3-2-82-16,3 0-88 0,-3-2-76 0,1-2-12 15,-3-1 41-15,1-7 68 0</inkml:trace>
  <inkml:trace contextRef="#ctx0" brushRef="#br0" timeOffset="15685.45">15943 4812 77 0,'-2'-8'219'0,"0"3"22"16,2-1-33-16,2 0-44 0,4 1-42 16,0-1-29-16,3 0-19 0,1 0-21 15,3 1-26-15,2-1-45 0,2 0-62 0,0 1-83 16,0-3-63-16,2-2-32 0,-2 1-8 16,2-1 23-16</inkml:trace>
  <inkml:trace contextRef="#ctx0" brushRef="#br0" timeOffset="15856.53">16339 4528 3 0,'0'6'240'16,"-3"3"38"-16,1 3 20 0,0 1-52 16,0 1-47-16,0 1-41 0,0 2-34 0,2-2-38 15,0 2-35-15,2 0-53 0,0 2-60 16,0-1-67-16,2-1-78 0,1-2-75 15,-1-2-32-15,-2-1 9 0,0-3 34 16</inkml:trace>
  <inkml:trace contextRef="#ctx0" brushRef="#br0" timeOffset="16010.67">16322 4673 135 0,'2'-4'180'15,"0"0"-33"-15,2 1-45 0,0-1-37 0,3-2-29 16,1 2-30-16,1-2-40 0,1 1-46 16,3-1-52-16,2-2-28 0,-3 3-14 0</inkml:trace>
  <inkml:trace contextRef="#ctx0" brushRef="#br0" timeOffset="16317.55">16626 4540 121 0,'0'2'198'0,"-2"-1"-4"0,0 1-7 0,0 0-1 16,0 0-2-16,0 0-12 0,0 2-13 0,0 2-14 16,-3-1-13-16,1 3-14 0,0 0-16 15,0 1-10-15,2 2-9 0,-3 1-7 16,3-1-8-16,0 1-10 0,2-1-9 16,-2-1-7-16,2-1-7 0,-2-1-4 0,2-2-8 15,2-1-5-15,-2 1 1 0,2-4 7 16,2 0 10-16,1 0 15 0,-1-4 16 15,2 0 15-15,3-2 4 0,-3-2 0 0,2-1-9 16,1 1-12-16,-1 0-13 0,1 1-14 16,-3 1-4-16,1 2-10 0,-3 2-4 15,2 2-6-15,-2 2-2 0,1 1-33 0,-3 3-72 16,0 1-103-16,2 3-98 0,-2-1-102 16,2 1-102-16,1-3-28 0,-1-1 37 0,0-2 87 15,2-3 88-15</inkml:trace>
  <inkml:trace contextRef="#ctx0" brushRef="#br0" timeOffset="16572.11">16855 4637 36 0,'2'-4'229'0,"0"0"31"0,0 0-19 16,-2 2-41-16,2 1-39 0,-2 1-39 0,3-2-39 16,-3 2-31-16,2 0-22 0,0 2-15 15,0-1-9-15,0 3-5 0,0 0 1 16,0 0-2-16,0 2 2 0,3 1-1 0,-3-1 0 15,2 2-1-15,0-1 0 0,0 1 6 16,1-3 14-16,-1 3 26 0,0-2 32 0,0 0 37 16,1-1 40-16,-3 1 29 0,0-2 11 15,-2 1-7-15,0 1-23 0,-2 0-29 16,-2 2-35-16,-1-1-36 0,-1 3-51 16,-3-1-76-16,1 1-92 0,-3-3-99 0,3 3-103 15,-3-4-100-15,1-1-28 0,-1-1 30 16,1-2 68-16,1 0 84 0</inkml:trace>
  <inkml:trace contextRef="#ctx0" brushRef="#br0" timeOffset="19355.74">19787 2617 13 0,'0'2'41'16,"0"2"8"-16,0-2 4 0,0 2 7 0,0-2 6 16,0 2 5-16,0-2 3 0,2-1 7 15,-2 1 6-15,0 0 5 0,0-2 2 0,0 2 5 16,0-2 1-16,0 2-2 0,0-2 0 16,0 2-3-16,0-2 1 0,0 0 3 15,0 0 3-15,0 0 4 0,0 0 6 0,0 0 7 16,0 0-1-16,0 0-5 0,-2 0-9 15,2 0-15-15,0 0-17 0,-3-2-18 16,3 0-16-16,0 0-13 0,0-2-13 0,0 1-8 16,0-3-4-16,3-2-4 0,-3 1 0 15,2-1 2-15,0-1 0 0,0-3 1 0,2 1 0 16,0-1 1-16,1 1 0 0,-1-3-1 16,2-1 1-16,1 2-2 0,-1-2 0 15,0-2 3-15,3-1 3 0,1 1 8 0,1-2 8 16,0-2 13-16,1 0 13 0,1 0 5 15,2-2 11-15,2-1 2 0,0-1 3 16,4 0 1-16,0 0 3 0,4-1 2 0,5-3-4 16,2 1-3-16,2-1-6 0,4-1-4 15,4-3-9-15,5 3-7 0,3-3-9 0,5 1-6 16,3-1 0-16,1 1-7 0,4 2-5 16,3 1-5-16,2 2-1 0,-3 1-3 15,3 3-4-15,-4 0-6 0,-3 4-5 0,-2 0-30 16,-4 4-69-16,-4 1-113 0,-2 1-112 15,-5 2-107-15,-4 1-96 0,-4-1-25 0,-2-1 40 16,-4 1 100-16,-5-1 103 0</inkml:trace>
  <inkml:trace contextRef="#ctx0" brushRef="#br0" timeOffset="19657.13">21361 1375 80 0,'-2'0'128'0,"2"0"-25"0,2 2-15 0,1 0-8 15,1 2 1-15,2 2 5 0,3-1 0 16,1 5-6-16,1 0-14 0,-1 1-12 0,3 0-9 15,0 3-3-15,-1 1-3 0,1 2 1 16,-2 0 0-16,-3 2-1 0,1 2-4 16,-5 0-8-16,-2 4-5 0,-2 0-7 0,-2-1-28 15,-2 3-40-15,-3 0-51 0,-1 0-64 16,-1-1-56-16,-3-1-30 0,-1 0 5 0</inkml:trace>
  <inkml:trace contextRef="#ctx0" brushRef="#br0" timeOffset="21265.73">22333 1459 44 0,'-2'-2'197'16,"0"0"20"-16,-3-1-35 0,3-3-31 0,-2-2-20 15,2 1-10-15,0-3-10 0,0-1-13 16,0-1-10-16,2-1-13 0,-2 2-11 0,2-3-14 15,0 1 0-15,0 1 12 0,0 1 20 16,-3 0 29-16,1 3 25 0,0 0 23 16,-2 3 15-16,-2-1 1 0,-1 4-10 0,-1 2-15 15,-3 2-16-15,-1 5-17 0,-3 3-18 16,2 5-14-16,-2 4-8 0,0 4-10 0,3 4-8 16,-1 1-5-16,5 1-4 0,-1 1-5 15,5-1-10-15,4 2-10 0,2-3-6 16,2-1-11-16,5-2-7 0,1-3-5 0,3-1-8 15,4-2-13-15,0-3-40 0,2-3-91 16,2-3-121-16,0-5-110 0,5-3-99 0,-1-6-73 16,0-3-7-16,1-5 67 0,-1-5 108 15</inkml:trace>
  <inkml:trace contextRef="#ctx0" brushRef="#br0" timeOffset="21405.16">22638 1358 216 0,'0'-4'261'15,"0"3"0"-15,0 2-26 0,-2 5-37 16,0 2-37-16,-3 5-36 0,3 2-39 16,-2 3-37-16,2-1-45 0,2 2-54 0,2 0-58 15,2-2-55-15,3-2-52 0,1-2-48 16,3-3-16-16,1-2 20 0,3-5 36 0</inkml:trace>
  <inkml:trace contextRef="#ctx0" brushRef="#br0" timeOffset="21653.97">22841 1433 60 0,'6'-14'182'0,"-1"1"21"0,-3 1 26 16,0 1 28-16,-2 3 27 0,0 1 12 0,0 3-4 16,-2 0-21-16,0 2-38 0,-3 2-49 15,3 2-53-15,-2 2-45 0,2 4-28 16,-2-1-15-16,1 3-8 0,1-1-2 0,2 1-2 16,0-1 2-16,0 1 0 0,0-1-4 15,2 1 0-15,-2-2 1 0,3-3 2 0,-1 1 0 16,-2 0 1-16,2-1 9 0,-2-1 2 15,0 0-3-15,-2 0-2 0,0 0-4 0,-3 1-8 16,1 1-12-16,-4 0-8 0,-1 1-20 16,-1 1-53-16,-3 2-102 0,-2-3-115 15,0 3-120-15,-2 1-111 0,0-1-43 0,-2 1 19 16,0 0 83-16,0 1 105 0</inkml:trace>
  <inkml:trace contextRef="#ctx0" brushRef="#br0" timeOffset="61339.23">27184 8487 80 0,'-2'-2'74'0,"0"0"-4"0,0 2 0 16,0-2-5-16,0 2-4 0,0-2-7 0,0 2-10 15,-3-2-6-15,1 2-4 0,0-2 5 16,0 2 3-16,-3-2-1 0,1 1 1 16,0 1-4-16,-1-2-1 0,-1 2-5 0,-3-2-5 15,1 2-5-15,-1 0-4 0,-2 2-3 16,1-2-3-16,-3 2-4 0,2-1-1 15,-2 1-3-15,0 0-2 0,-1 0 1 16,1 0-3-16,-2 2 1 0,0-2-1 0,-2 2 0 16,0-3 0-16,-2 3 2 0,-3-2 3 15,1 2 6-15,0 0 7 0,-5 0 9 16,1 1 8-16,-3-1 7 0,-2 2 11 16,-2 0 8-16,-2-1 7 0,-4 3 5 0,0 0 6 15,-2-1 0-15,-3 5-6 0,-1-1-8 16,1 2-13-16,-1 3-12 0,-1 1-12 15,1 2-10-15,-1 0-5 0,0 4-5 0,3 0-1 16,2 1 6-16,-1 1 0 0,1 4 3 16,2-1 2-16,2 3 3 0,2-1-1 15,2 3-5-15,2 1 4 0,4-2-1 16,1 3 4-16,4-1 6 0,2 0 11 0,4 0 5 16,0 3 3-16,4-3 3 0,4 2-3 15,1-2-7-15,4 3-8 0,2-1-5 16,4 2-6-16,2-2-4 0,2 2 4 15,5 0 5-15,2 0 9 0,1 0 7 0,3 1 7 16,5-1 6-16,-1-2 0 0,4 2-2 16,5-2-4-16,2 2-2 0,1-2-2 0,5 1-3 15,3-1-2-15,1-2-1 0,5 0 1 16,-1 1 4-16,5-5 1 0,2 1 0 16,2-3-6-16,2 1 0 0,2-4-10 15,1-1-8-15,-1-3-8 0,2-2-1 16,3-3-1-16,-1-1 2 0,1-4 0 0,-1 1 0 15,3-3 3-15,-3-1-2 0,3-2-5 16,0-1-2-16,-1 1 2 0,1-2 0 16,2 0-6-16,1-1 0 0,3 1 1 0,2-2 0 15,1-2-4-15,-1 0-2 0,0-2 4 16,2-2 0-16,-2-1 1 0,0-3 5 16,0-1-1-16,0-3 2 0,-2-1-1 15,0-1-2-15,0-1-2 0,-2-2-6 0,-2-2 7 16,-1 0-3-16,1 0 2 0,-4-2-1 15,-1-2-3-15,1 0 2 0,-3 0-7 0,0 1 2 16,-3-3-2-16,-1 2 3 0,-4-2 1 16,-3 0 1-16,-1-1 5 0,-2 1-5 0,-1-2 0 15,-3-1 0-15,-1-1 1 0,-4-1-1 16,0-3 0-16,-2-1 3 0,-2 0-2 16,0-3 0-16,-4 1 0 0,-1 0 4 0,-3-2 2 15,-1 0 3-15,-2-2 7 0,-2 2 0 16,-2-2 3-16,-2 2 0 0,-2 1-3 15,-2 1 3-15,-3 2-4 0,-3 2 0 0,-1-1 0 16,-4 3-2-16,0-1-1 0,-4 1-8 16,0 1 1-16,-4-1 0 0,-3 1-3 0,1-1 1 15,-5 1 2-15,-2-1-2 0,-2 1-2 16,-2-1 1-16,-2-1 2 0,-6 1 1 16,-3-3-1-16,-4 3 4 0,-4-3 2 15,-6-1 0-15,-5 2-1 0,-4-3-3 0,-6 1-1 16,-5 0 1-16,-6 0-2 0,-2 1-2 15,-2 3 3-15,-6-1 1 0,0 5 1 0,-5-1-4 16,-4 4 1-16,0 4-1 0,-4 0-4 16,-2 4-2-16,-1 1-3 0,-3 5 2 0,2-1-2 15,-1 5-8-15,1-1-13 16,2 4-10-16,1 2-24 0,1 2-58 0,2 2-112 16,0 3-117-16,0 5-106 0,0 3-100 15,2 6-34-15,3 2 24 0,-1 3 97 0,2 1 116 16</inkml:trace>
  <inkml:trace contextRef="#ctx0" brushRef="#br0" timeOffset="72944.87">9938 11670 28 0,'0'0'83'0,"0"-2"-4"0,-2 0 4 16,0 0 0-16,-3 0 0 0,3-1-1 15,-2-1-1-15,0 0-2 0,-3 0-2 0,1 0-6 16,-2 1-5-16,-3-1-4 0,0 0-2 15,1 0-1-15,-3 0-1 0,-2 2 3 16,0-1 4-16,-1 1 3 0,-4 0 4 16,1 0 6-16,-2 2 5 0,0 0 3 0,-2 0 3 15,-3 0 0-15,1 2 3 0,0 2 4 16,-3-1 3-16,-2 1 3 0,1 0 4 16,-1 2-1-16,-2-1-1 0,-1 1 0 0,-1 2-3 15,0 1-3-15,0 3-5 0,-2-1-2 16,-2 1-6-16,2-1-13 0,-2 2-15 15,-2 1-8-15,1 1-10 0,-1 0-11 16,0 0-8-16,-2 3-1 0,2 1 1 0,-3 0-6 16,3 0 0-16,-2 4 4 0,1-1-1 15,3 1-3-15,-2 2-1 0,4 2-6 16,0-1 0-16,0 1-2 0,4 0 5 16,1 1-5-16,1 3-1 0,2 1 4 0,1 1-2 15,4 3-4-15,-1 0-2 0,3 2 0 16,2 2 0-16,2 0-5 0,5 0 4 15,-1 0 0-15,4 0 0 0,1 0 1 16,4 0 0-16,2 0 1 0,4 0-1 0,0 0 3 16,4 0 1-16,3 0-1 0,3 2-2 15,1 2 4-15,4 0 0 0,4-1-4 16,0 1-1-16,7 2 1 0,-1 0 2 0,5-1-4 16,4-1 1-16,2 2 2 0,2-2-1 15,5 0 2-15,-1-1-1 0,3-1-2 16,2 2-1-16,-1-2 1 0,1 2 4 0,2-2-2 15,2 2-3-15,0-2 1 0,-1-1 5 16,6 1 0-16,-1-2 2 0,4-2 2 16,1-1 2-16,3-1 0 0,1-2 2 15,4-1-4-15,-1-3-7 0,6 0-1 16,1-1 1-16,0-2 0 0,0 1-3 0,2-1 3 16,-1 0 1-16,-1-3 2 0,0 1-1 15,0 0-2-15,-2-2 0 0,3-2-1 0,-1 0 0 16,0 0 6-16,0-2 0 0,2-2 3 15,3 0 1-15,1-2-4 0,3 0-1 16,2-1-5-16,2-3-3 0,0 1-1 0,0-1 0 16,-1-1 1-16,1-1-2 0,0 1 2 15,-2-3 5-15,-2 3 0 0,-1-3 7 0,1 1 0 16,0 0 0-16,-3-1-2 0,3 1-3 16,-3-2-2-16,3-1-3 0,2 1-2 15,-2-2 0-15,1 0 5 0,-1-1-4 0,2 1 2 16,-2-2 0-16,1 0 3 0,-1 0-5 15,2 0-5-15,0-2 6 0,-1-2-1 0,1 0-1 16,4 0 1-16,0-2 4 0,2 1 4 16,3-1-6-16,1-2 0 0,2-2 0 0,-1 3 1 15,1-3 1-15,1 0-3 0,-3-1 6 16,3 1 1-16,-3-1 5 0,0-1-2 16,3-1-2-16,-1 1 2 0,1-1-4 0,1-1-4 15,3 1-10-15,-2-2 4 0,-1-1 1 16,1-1 0-16,-3 0 1 0,-1-2 1 15,-1-2 8-15,0 0-1 0,1 0 3 0,-1-4 0 16,1 2 4-16,1-2-1 0,-2-2-1 16,3 0-1-16,-3 1-6 0,1-1-1 15,-3-2-4-15,-4 1-1 0,0-3 2 0,-4 2-1 16,-1-1 2-16,-3-3 4 0,0 1 0 16,-3-1 1-16,-2-3 1 0,-2 0-1 15,-1-3-1-15,-1 1-4 0,-2-2 2 0,0 0-2 16,-5 0-4-16,1 0 2 0,-2 0 1 15,-3 0 3-15,-1 0-4 0,-7-1 0 16,-2 1 3-16,-5 2 1 0,-3 2-1 16,-5 0-3-16,-4-1 1 0,-7 3 1 15,-1 1-1-15,-7-1-2 0,-4 2-4 0,-2 1 3 16,-7 0 2-16,-1 1-1 0,-5-1 2 16,-4 3 5-16,-3-3 2 0,-1 2-1 15,-2-1-3-15,-5-1 0 0,-2 1-2 0,-2-1-3 16,-2 1 3-16,-2-3 1 0,-2 2-1 15,-3-1 0-15,-1-1 2 0,-1 1 0 16,-3 0-3-16,-1 1 0 0,-2-2 3 16,0 3 0-16,-2-1-3 0,-2 3 0 0,-2-3 0 15,0 2 0-15,-5 1 0 0,-1 1-5 16,-1-2 1-16,-4 3 1 0,0-1 2 0,-4 0 1 16,0 0 0-16,-2 0 2 0,-2 1 0 15,0-1 0-15,-3 2-6 0,-1-2-2 16,-3 2-1-16,-2 3 2 0,-4-1 3 15,0 0 4-15,-2 2 0 0,-2 0 0 16,0-1 0-16,0 3-1 0,0 2 3 0,-3-2-3 16,-1 2 4-16,-1 1-2 0,1 1 0 15,0 0-1-15,-3 1-1 0,-2 1 0 16,1 1 3-16,-3 1 0 0,0-1 1 16,-2 3 1-16,0-1-2 0,0 0 1 0,0 3-5 15,1-3-1-15,1 2 3 0,-2-1-1 16,2 1 1-16,0 0 2 0,1-1-3 0,-1 1 0 15,-2-2-1-15,-2 3 0 0,-2-3 1 16,0 2 5-16,-1-1 1 0,-1 1 1 16,2-2 0-16,0 3 1 0,0-1-3 15,0 0-4-15,2 0 2 0,0 3 1 0,0-3 0 16,0 2-3-16,2-2 0 0,0 3 3 16,-2-1-5-16,-2 0-7 0,-1 2 2 15,1-2-2-15,-2 2 5 0,0 0-6 16,0 2 3-16,-1 0 10 0,1 0-4 0,2 0 3 15,-2 2-2-15,2 2 2 0,-1 0 0 16,1 0 0-16,0 0 1 0,-2 3 2 16,0 1-2-16,-1-1 0 0,1 1-2 0,2 2-3 15,-2 1 3-15,2 2 0 0,0-1 8 16,-1 1 6-16,6 2 5 0,-1 1 9 16,0-1 1-16,2 0 2 0,0 2-9 15,0 0-3-15,1 2 0 0,1 0-6 0,-2 1-3 16,5-1-6-16,-1-2 4 0,5 2-7 15,2-2-8-15,4 0 1 0,2-2 1 16,6 1 2-16,3-3-7 0,6 0 0 16,2-3-9-16,6-1-16 0,5-1-22 0,4-2-18 15,4-1-16-15,4 1-35 0,3-2-106 16,4 2-140-16,1 1-138 0,5 1-95 16,3 3-36-16,1 1 7 0,-2 3 99 0,0 0 149 15</inkml:trace>
  <inkml:trace contextRef="#ctx0" brushRef="#br0" timeOffset="79374.81">25332 11720 21 0,'-2'-2'58'0,"2"2"11"0,-2-2 11 16,2 2 7-16,-2-2 2 0,2 2-3 15,-2-2-6-15,2 2-7 0,-2-2-6 0,0 0 2 16,-1 0-3-16,1 0 2 0,0 0 3 16,0 1 3-16,-2-1-3 0,0 0-10 15,-1-2-2-15,-1 2-2 0,-2-2-3 16,-3 2 4-16,0 0 10 0,1 0 11 0,-3 1 3 16,-2-1 3-16,-2 0 2 0,0 2 0 15,-2 0 2-15,-2 0 3 0,-2 0 3 16,0 2 4-16,-3-2-3 0,1 2-7 0,-3-1-9 15,1 3-10-15,-1-2-13 0,-1 2-13 16,-1-2-5-16,-2 2-6 0,3 0-4 16,-3 1-1-16,0 1 3 0,-2 0-3 15,3-1 2-15,-3 1-1 0,2 2-1 0,-2-1-3 16,0 1-1-16,-2 0 5 0,2 1 0 16,-2 1-1-16,3-1-1 0,-3 1-2 15,2 1 0-15,-2 1-6 0,2-1-5 0,0 2 0 16,2 1-3-16,0 1-4 0,1 0 0 15,-1 0-2-15,2 1 0 0,3-1-2 16,-1 0 2-16,1 0 2 0,1 1-1 0,1-1 3 16,0 2-4-16,1 0 1 0,-1 0-1 15,2 0 0-15,-3 2-1 0,3 2-3 16,0 0 3-16,1 0 2 0,-1 2-5 16,2 2 5-16,-2 0 0 0,2-1-3 0,2 3 3 15,-3 0-5-15,3 1 2 0,2-1-1 16,0 2-1-16,0-1 3 0,1 1-4 15,1-1 1-15,0 1 1 0,0-1-2 16,2 1 0-16,1 0 1 0,1-1 2 0,1 1 1 16,-1-1-3-16,2 1 1 0,3-1-3 15,0 1 2-15,-1 0 1 0,3-1-4 16,2 3 3-16,0-3 1 0,0 3-1 0,2 1 0 16,2-1 3-16,0 1-3 15,0 0 4-15,2 1 0 0,3-1 2 0,-1 1-3 16,0-1-8-16,3-2 5 0,2 3-3 15,-1-3 2-15,1 3 0 0,1-3 1 0,3 1 4 16,2-1-6-16,0 1-1 0,2-1 2 16,0 1-2-16,4-1 1 0,-1 1-1 15,3-3 6-15,-2 1-1 0,3-1-1 16,1 1 2-16,1-3-3 0,-1 1-1 0,1-2 0 16,1 0 3-16,-1-1-3 0,2-1-1 15,-1 0 6-15,3 0 0 0,-2-2 1 16,1 0-2-16,3 0 2 0,-2-2 1 0,2 0-2 15,2-2 0-15,0 0-4 16,0 0 2-16,0-1-3 0,2-1 3 0,0 0-4 16,0-2 0-16,0-1 7 0,0 1-2 15,0-1 2-15,3-1 2 0,-3 1 2 0,2-1-2 16,0-2 3-16,0 1 1 0,3 0-3 16,-3-1-4-16,2-1 1 0,-2-1-3 15,1 1-2-15,-1 0-1 0,0-3 7 16,-2 1-1-16,2 0-2 0,-2-3 3 15,3-1-1-15,-3-2 0 0,0 0-3 0,2 0-4 16,-2-2 5-16,0-1 0 0,0 1 1 16,1-2 1-16,-1 0 1 0,0-2 5 15,0 1-1-15,-2-1-1 0,0 0 4 0,0 1-4 16,-2-3-3-16,2 2 0 0,-3-1-1 16,3-1-4-16,-2-2-5 0,2 1 4 15,-2-1 1-15,0 1-2 0,0-3-1 0,0 1 2 16,0 0 1-16,0-1-2 0,-3 1 5 15,3-3 0-15,-2 3 0 0,2-2 2 16,0-1 1-16,-1-1-4 0,1 2-1 16,0-2 0-16,0-1 1 0,-2 1-1 0,0-2-1 15,-1 2 1-15,1-3-3 0,-2 3 3 16,-1-2 1-16,1 0-3 0,-2 0 2 16,-1 0 1-16,1-2-1 0,-3 0-4 0,0-2 1 15,-1 2 0-15,1-2 1 0,-2-2-1 16,1 2 0-16,-1-2 5 0,0 0-1 15,0 0-4-15,-1-2-1 0,-1 3 1 16,0-3 1-16,0 2 0 0,-2 0-2 0,0 0 3 16,0 0-1-16,-2 1 1 0,0 1-1 15,-2-2-1-15,0 2 2 0,0 0-2 16,-3 2-2-16,1-2 4 0,0 2-1 16,-3-2 1-16,-1 2-1 0,-1-2 3 0,1 2 2 15,-1-2 0-15,-2 2-2 0,-1-2-4 16,1 2 4-16,-2-2-4 0,-2 2 2 15,3-2-3-15,-3 2 1 0,-2-2 6 16,2 2 1-16,-2 0 0 0,-2 2 3 0,0-3 1 16,0 3 3-16,-3 0-4 0,1 0-3 15,-2 0-1-15,-1 0 0 0,1 0 0 16,0-2-6-16,-3 1-2 0,3-1 4 0,-3-2 0 16,1 2 2-16,-1-2-1 0,-1 0 4 15,1 0-2-15,-1 1-6 0,-1-3 2 16,1 2 0-16,-1-2 2 0,0 0-1 15,-1 2 10-15,-1 0 3 0,0 2 1 0,1-2-3 16,-3 2-5-16,0 0 6 0,0 2-6 16,-2-2-1-16,0 2-2 0,0-1 0 0,-2 3 2 15,2-2-7-15,-2 0 0 16,0 0 2-16,0 0-2 0,-2 0 2 0,2-3-2 16,-2 3 1-16,0-2-2 0,-3 0-1 15,1 0 1-15,-2 0-3 0,-1 2 2 0,-1-2 6 16,-1 2 1-16,-1-2 2 15,-3 2 0-15,-2-1 1 0,0 1 1 0,0 2-4 16,-2-2 3-16,-2 2 0 0,-2-1 2 16,0 1 2-16,-2 2 1 0,-3 0 2 0,1-1 1 15,-1 1 4-15,1 1-1 0,-3-1 3 16,1 2 4-16,-3-3 3 0,0 3 1 16,1-1-3-16,-1 1 4 0,-2 0-2 15,0-1 2-15,-2 3-2 0,0 1-4 0,-2 0 5 16,-2 1-7-16,-2-1-3 0,0 2-6 15,-5 1-2-15,3 1 2 0,-3 0-7 0,1 0 1 16,-1 1-5-16,3-1 1 0,0 2-2 16,-1 0-4-16,3 0 0 0,0 0 2 15,-1 2 3-15,5-2-1 0,0 2 1 0,2-2 4 16,5 2-4-16,-1-2-2 0,5 2-2 16,3-2 2-16,1 2-14 0,4-1-31 15,0 1-24-15,4-2-25 0,1 2-24 16,-1 2-29-16,2-1-25 0,-1 5-68 0,1 2-105 15,-2 1-102-15,5 3-102 0,-1 1-59 16,3 2-8-16,1-1 74 0,3-1 119 16</inkml:trace>
  <inkml:trace contextRef="#ctx0" brushRef="#br0" timeOffset="-174681.35">19177 1977 56 0,'-6'-2'86'0,"-1"1"-4"15,1-1-5-15,0 0-5 0,-3 0-4 16,3 0-2-16,-3 0-5 0,1 2-1 0,-1-2-4 16,-1 2 1-16,-1 0-5 0,1 2-5 15,-3-2-6-15,0 4-5 0,1 0-2 0,-5-1-4 16,0 5 0-16,-4 0 1 0,-1 3 2 15,-3 2 5-15,-3 3 5 0,1 1 3 16,-3 4 2-16,1 4 3 0,-3 1 1 0,-2 5 0 16,2 3-1-16,-2 6 1 0,1 2 1 15,1 2 3-15,0 3 0 0,0 1 5 0,1 2 3 16,1 1 5-16,0 4 5 0,1 0 5 16,1 3 1-16,3-1 6 0,-1 2 10 15,5 0 4-15,0 2 6 0,4 0-3 0,2 0-1 16,3 0-13-16,3 2-16 0,5 1-10 15,2 3-18-15,6-2-12 0,4 1-4 0,5-3-3 16,4 0-1-16,4-2-2 0,5-2 1 16,1-2 1-16,7 1 1 0,2-3-2 0,4-2-4 15,3 0-4-15,3-1-3 0,5-3-1 16,2-1-2-16,2-4 0 0,2-2 0 16,4-4-1-16,3-4 2 0,2-3-2 0,3-5-1 15,1-5 0-15,4-2-1 0,2-5 3 16,3-7-1-16,1-3-1 0,-1-6 2 15,1-5 1-15,-2-7 2 0,3-5-1 0,-3-6-3 16,2-7 4-16,-1-4-1 0,-3-6-2 16,0-6-5-16,0-1 0 0,-4-6 2 15,0-5-2-15,-4-4-1 0,-2-3-2 0,-5-2 5 16,-4-3-2-16,-4-2-2 0,-8-4-1 16,-5-2-2-16,-8-2 4 0,-7-4-2 0,-6 0 0 15,-8-1-2-15,-9 1-1 0,-7 0 1 16,-7 0-5-16,-7 5 1 0,-7-1-1 0,-5 4 5 15,-8 3 0-15,-5 5-3 0,-5 1 5 16,-6 6 1-16,-4 4 0 0,-4 4 1 16,-3 4-4-16,-2 3-5 0,-2 6-9 0,-2 4-23 15,0 4-42-15,-4 5-70 0,2 6-90 16,0 2-85-16,2 6-86 0,6 0-85 16,5 3-17-16,6 1 36 0,2-1 77 0,7-1 82 15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69F745-7F93-2EAC-2A8A-B5D68D2AC4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9B531C-EDC9-B88D-8493-3755F05D22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60B7C4-83DF-BCD5-1085-902FB6D7DA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D08CD-F732-45F8-ACBF-B5BC038C29B7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E83A82-9E5D-C0ED-A643-14D91CCDF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067308-9669-31DB-8055-2BE93D1D2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3D77-B906-43D8-91C3-09A6D6148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028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B49603-11C2-DACD-BD27-39E344222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2019BD-280C-6021-CBE2-BA72950CD1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5C1B37-FC19-382A-C97C-C2FF817BF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D08CD-F732-45F8-ACBF-B5BC038C29B7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54672D-A00A-9B7F-99DD-0693A269A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3E704F-3EEF-A864-621B-C8F35DD3A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3D77-B906-43D8-91C3-09A6D6148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006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A44A179-FBF4-1CFE-EBA1-50A08BC9B5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389325-8AC3-19B8-C238-05E163B499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64135A-13CB-8808-F924-D5706FDDE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D08CD-F732-45F8-ACBF-B5BC038C29B7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719BB3-F637-3052-EAF3-5F2793081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39AC2D-06EB-3A27-063A-B3C066E68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3D77-B906-43D8-91C3-09A6D6148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639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6D2F1B-4AFF-11D7-CA61-6C898CDFD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B2F8A5-E46F-8576-3E0C-C9476D27A9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276779-3327-4E7A-B630-37B559C09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D08CD-F732-45F8-ACBF-B5BC038C29B7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D3D440-4DBA-6EF7-9667-1DBF6CA0A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044CA3-EA1B-9F76-040F-6EA7CC50F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3D77-B906-43D8-91C3-09A6D6148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224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69B56-EE69-568A-8D81-C78D189BF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E4FFB9-CBB1-5BFE-32FA-7F56D50284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CF25D4-380D-6E9C-EDC8-0D4CFF9B2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D08CD-F732-45F8-ACBF-B5BC038C29B7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8B5122-0CE6-7455-B17C-AFA25D698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A5E35F-1DEA-CE2C-F2F9-AD5420CA2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3D77-B906-43D8-91C3-09A6D6148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070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73FB1D-FBDF-9AEF-339E-4213E6040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320663-B8DB-AF24-B0CF-3BD75655A8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296101-4544-C8DF-531D-61D5C18D91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00ADAD-5F53-BE1F-DCAE-14DE74C28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D08CD-F732-45F8-ACBF-B5BC038C29B7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4FAC37-B2B3-A267-1227-F2BC52CE68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2DDA88-7456-E721-1F89-0C0EE7C6D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3D77-B906-43D8-91C3-09A6D6148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657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F26A53-A397-2E4B-C61A-8C59CFF02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46E871-6EF2-483C-729D-81C8283876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615595-9C1A-D468-868B-8B409C271D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D60613-82DA-63CD-6EEE-06FD908206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7E51E2D-8414-3D1E-ADDC-58C52094F8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369259-9DE0-E7D8-E218-1E75079B5C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D08CD-F732-45F8-ACBF-B5BC038C29B7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62CB37C-8BFE-2D06-26C0-985A551D3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BB122AB-06F5-0551-7090-5F6CCA119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3D77-B906-43D8-91C3-09A6D6148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007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8CB9AF-1DFD-53FD-42EB-A894B872B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2A5295-1501-377B-F603-847ECE376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D08CD-F732-45F8-ACBF-B5BC038C29B7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D2F86E-68AA-7CC1-374A-E3F00F0E9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078690-9716-E95E-0E18-5BD7415FC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3D77-B906-43D8-91C3-09A6D6148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60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44D580-5F11-9D74-26E5-78EBAF438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D08CD-F732-45F8-ACBF-B5BC038C29B7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DB2EF6-E4B0-D2EC-8EDF-7556026F38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B76284-8AAB-3493-B187-B44ADF63D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3D77-B906-43D8-91C3-09A6D6148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939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46E2ED-AA22-084D-82EE-B2403B728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1F52BA-BA9A-62E4-7752-B877F06C3D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7ED60F-1E03-9512-E9C3-3B5CCBD56F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C6D85A-1B83-D5DF-0A7C-2B2925EB8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D08CD-F732-45F8-ACBF-B5BC038C29B7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D1A23B-DD4A-072E-7D34-261737701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AA2B15-D1AD-45B0-1937-F259D421D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3D77-B906-43D8-91C3-09A6D6148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442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16E7D-0534-B010-C332-5C27CC8C7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6AD4ED-1E31-5A39-0BE0-543574113F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0CFA68-963A-9D94-B81A-3A1FB63740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7EE42D-8A03-79F8-A8C5-5566F4BD9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D08CD-F732-45F8-ACBF-B5BC038C29B7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DDD336-E3FE-0F17-D437-F80ED9762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50D534-E8E3-FFE5-B87D-C0E69136C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3D77-B906-43D8-91C3-09A6D6148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432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8D8484-04F9-A775-4BE5-860D7CEC2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05BC65-CB45-EDE2-8AFD-6FABC8A207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54F36C-9596-FAB8-5777-B3EDF12638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1D08CD-F732-45F8-ACBF-B5BC038C29B7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3C2567-5574-4EE7-F294-00CF3F96D2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06098-A7D8-5B39-B0F4-0A9D020707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F23D77-B906-43D8-91C3-09A6D6148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856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customXml" Target="../ink/ink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customXml" Target="../ink/ink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customXml" Target="../ink/ink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ustomXml" Target="../ink/ink12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customXml" Target="../ink/ink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ustomXml" Target="../ink/ink5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customXml" Target="../ink/ink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customXml" Target="../ink/ink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ustomXml" Target="../ink/ink8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208857-B578-4BB0-B9E4-E26F682BA2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Isomer </a:t>
            </a:r>
            <a:r>
              <a:rPr lang="en-US" b="1" dirty="0" err="1">
                <a:solidFill>
                  <a:srgbClr val="FF0000"/>
                </a:solidFill>
              </a:rPr>
              <a:t>geometrik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alkena</a:t>
            </a:r>
            <a:br>
              <a:rPr lang="en-US" b="1" dirty="0">
                <a:solidFill>
                  <a:srgbClr val="FF0000"/>
                </a:solidFill>
              </a:rPr>
            </a:br>
            <a:r>
              <a:rPr lang="en-US" b="1" dirty="0">
                <a:solidFill>
                  <a:srgbClr val="FF0000"/>
                </a:solidFill>
              </a:rPr>
              <a:t>dan tata </a:t>
            </a:r>
            <a:r>
              <a:rPr lang="en-US" b="1" dirty="0" err="1">
                <a:solidFill>
                  <a:srgbClr val="FF0000"/>
                </a:solidFill>
              </a:rPr>
              <a:t>nama</a:t>
            </a:r>
            <a:r>
              <a:rPr lang="en-US" b="1" dirty="0">
                <a:solidFill>
                  <a:srgbClr val="FF0000"/>
                </a:solidFill>
              </a:rPr>
              <a:t> (E) dan (Z)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8EF298-D67A-4F3A-BDE5-EA3DA29594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540A3F7F-024A-D02C-A987-C54733764109}"/>
                  </a:ext>
                </a:extLst>
              </p14:cNvPr>
              <p14:cNvContentPartPr/>
              <p14:nvPr/>
            </p14:nvContentPartPr>
            <p14:xfrm>
              <a:off x="4501080" y="794880"/>
              <a:ext cx="3515400" cy="205416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540A3F7F-024A-D02C-A987-C5473376410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491720" y="785520"/>
                <a:ext cx="3534120" cy="2072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92832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1EB59-5B58-45EF-AA8C-095E3D23B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Sistem</a:t>
            </a:r>
            <a:r>
              <a:rPr lang="en-US" dirty="0"/>
              <a:t> tata </a:t>
            </a:r>
            <a:r>
              <a:rPr lang="en-US" dirty="0" err="1"/>
              <a:t>nama</a:t>
            </a:r>
            <a:r>
              <a:rPr lang="en-US" dirty="0"/>
              <a:t> (</a:t>
            </a:r>
            <a:r>
              <a:rPr lang="en-US" i="1" dirty="0"/>
              <a:t>E</a:t>
            </a:r>
            <a:r>
              <a:rPr lang="en-US" dirty="0"/>
              <a:t>) dan (</a:t>
            </a:r>
            <a:r>
              <a:rPr lang="en-US" i="1" dirty="0"/>
              <a:t>Z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1931B7-8405-40E2-969C-E14ACFA295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Sistem</a:t>
            </a:r>
            <a:r>
              <a:rPr lang="en-US" dirty="0"/>
              <a:t> tata </a:t>
            </a:r>
            <a:r>
              <a:rPr lang="en-US" dirty="0" err="1"/>
              <a:t>nama</a:t>
            </a:r>
            <a:r>
              <a:rPr lang="en-US" dirty="0"/>
              <a:t> (</a:t>
            </a:r>
            <a:r>
              <a:rPr lang="en-US" i="1" dirty="0"/>
              <a:t>E</a:t>
            </a:r>
            <a:r>
              <a:rPr lang="en-US" dirty="0"/>
              <a:t>) dan (</a:t>
            </a:r>
            <a:r>
              <a:rPr lang="en-US" i="1" dirty="0"/>
              <a:t>Z</a:t>
            </a:r>
            <a:r>
              <a:rPr lang="en-US" dirty="0"/>
              <a:t>) </a:t>
            </a:r>
            <a:r>
              <a:rPr lang="en-US" dirty="0" err="1"/>
              <a:t>dikarenakan</a:t>
            </a:r>
            <a:r>
              <a:rPr lang="en-US" dirty="0"/>
              <a:t> pada </a:t>
            </a:r>
            <a:r>
              <a:rPr lang="en-US" dirty="0" err="1"/>
              <a:t>sistem</a:t>
            </a:r>
            <a:r>
              <a:rPr lang="en-US" dirty="0"/>
              <a:t> tata </a:t>
            </a:r>
            <a:r>
              <a:rPr lang="en-US" dirty="0" err="1"/>
              <a:t>nama</a:t>
            </a:r>
            <a:r>
              <a:rPr lang="en-US" dirty="0"/>
              <a:t> cis-trans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membedakan</a:t>
            </a:r>
            <a:r>
              <a:rPr lang="en-US" dirty="0"/>
              <a:t> </a:t>
            </a:r>
            <a:r>
              <a:rPr lang="en-US" dirty="0" err="1"/>
              <a:t>apabila</a:t>
            </a:r>
            <a:r>
              <a:rPr lang="en-US" dirty="0"/>
              <a:t> </a:t>
            </a:r>
            <a:r>
              <a:rPr lang="en-US" dirty="0" err="1"/>
              <a:t>karbon</a:t>
            </a:r>
            <a:r>
              <a:rPr lang="en-US" dirty="0"/>
              <a:t> </a:t>
            </a:r>
            <a:r>
              <a:rPr lang="en-US" dirty="0" err="1"/>
              <a:t>mengikat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tiga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atau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empat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gugus</a:t>
            </a:r>
            <a:r>
              <a:rPr lang="en-US" dirty="0">
                <a:solidFill>
                  <a:srgbClr val="FF0000"/>
                </a:solidFill>
              </a:rPr>
              <a:t> yang </a:t>
            </a:r>
            <a:r>
              <a:rPr lang="en-US" dirty="0" err="1">
                <a:solidFill>
                  <a:srgbClr val="FF0000"/>
                </a:solidFill>
              </a:rPr>
              <a:t>berbeda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 err="1"/>
              <a:t>Sistem</a:t>
            </a:r>
            <a:r>
              <a:rPr lang="en-US" dirty="0"/>
              <a:t> tata </a:t>
            </a:r>
            <a:r>
              <a:rPr lang="en-US" dirty="0" err="1"/>
              <a:t>nama</a:t>
            </a:r>
            <a:r>
              <a:rPr lang="en-US" dirty="0"/>
              <a:t> (</a:t>
            </a:r>
            <a:r>
              <a:rPr lang="en-US" i="1" dirty="0"/>
              <a:t>E</a:t>
            </a:r>
            <a:r>
              <a:rPr lang="en-US" dirty="0"/>
              <a:t>) dan (</a:t>
            </a:r>
            <a:r>
              <a:rPr lang="en-US" i="1" dirty="0"/>
              <a:t>Z</a:t>
            </a:r>
            <a:r>
              <a:rPr lang="en-US" dirty="0"/>
              <a:t>)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/>
              <a:t>didasarkan</a:t>
            </a:r>
            <a:r>
              <a:rPr lang="en-US" dirty="0"/>
              <a:t> pada </a:t>
            </a:r>
            <a:r>
              <a:rPr lang="en-US" dirty="0" err="1">
                <a:solidFill>
                  <a:srgbClr val="FF0000"/>
                </a:solidFill>
              </a:rPr>
              <a:t>pemberian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prioritas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pada atom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gugus</a:t>
            </a:r>
            <a:r>
              <a:rPr lang="en-US" dirty="0"/>
              <a:t> yang </a:t>
            </a:r>
            <a:r>
              <a:rPr lang="en-US" dirty="0" err="1"/>
              <a:t>terikat</a:t>
            </a:r>
            <a:r>
              <a:rPr lang="en-US" dirty="0"/>
              <a:t> pada masing-masing </a:t>
            </a:r>
            <a:r>
              <a:rPr lang="en-US" dirty="0" err="1"/>
              <a:t>karbon</a:t>
            </a:r>
            <a:r>
              <a:rPr lang="en-US" dirty="0"/>
              <a:t> </a:t>
            </a:r>
            <a:r>
              <a:rPr lang="en-US" dirty="0" err="1"/>
              <a:t>ikatan</a:t>
            </a:r>
            <a:r>
              <a:rPr lang="en-US" dirty="0"/>
              <a:t> </a:t>
            </a:r>
            <a:r>
              <a:rPr lang="en-US" dirty="0" err="1"/>
              <a:t>rangkap</a:t>
            </a:r>
            <a:endParaRPr lang="en-US" dirty="0"/>
          </a:p>
          <a:p>
            <a:r>
              <a:rPr lang="en-US" dirty="0"/>
              <a:t>Atom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bobot</a:t>
            </a:r>
            <a:r>
              <a:rPr lang="en-US" dirty="0">
                <a:solidFill>
                  <a:srgbClr val="FF0000"/>
                </a:solidFill>
              </a:rPr>
              <a:t> atom </a:t>
            </a:r>
            <a:r>
              <a:rPr lang="en-US" dirty="0" err="1">
                <a:solidFill>
                  <a:srgbClr val="FF0000"/>
                </a:solidFill>
              </a:rPr>
              <a:t>lebih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tinggi</a:t>
            </a:r>
            <a:r>
              <a:rPr lang="en-US" dirty="0"/>
              <a:t> </a:t>
            </a:r>
            <a:r>
              <a:rPr lang="en-US" dirty="0" err="1"/>
              <a:t>memperoleh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prioritas</a:t>
            </a:r>
            <a:r>
              <a:rPr lang="en-US" dirty="0">
                <a:solidFill>
                  <a:srgbClr val="FF0000"/>
                </a:solidFill>
              </a:rPr>
              <a:t> yang </a:t>
            </a:r>
            <a:r>
              <a:rPr lang="en-US" dirty="0" err="1">
                <a:solidFill>
                  <a:srgbClr val="FF0000"/>
                </a:solidFill>
              </a:rPr>
              <a:t>lebih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tinggi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B4B237EC-8BE3-EF3F-574B-3BFBBF623C9F}"/>
                  </a:ext>
                </a:extLst>
              </p14:cNvPr>
              <p14:cNvContentPartPr/>
              <p14:nvPr/>
            </p14:nvContentPartPr>
            <p14:xfrm>
              <a:off x="2988720" y="204480"/>
              <a:ext cx="7706160" cy="503748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B4B237EC-8BE3-EF3F-574B-3BFBBF623C9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79360" y="195120"/>
                <a:ext cx="7724880" cy="5056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724437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2CA92A-8742-47FC-888E-FFDD9E177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Aturan</a:t>
            </a:r>
            <a:r>
              <a:rPr lang="en-US" dirty="0"/>
              <a:t> </a:t>
            </a:r>
            <a:r>
              <a:rPr lang="en-US" dirty="0" err="1"/>
              <a:t>prioritas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C5D422-E405-44F0-9EAE-6ACBF12CAF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Aturan</a:t>
            </a:r>
            <a:r>
              <a:rPr lang="en-US" dirty="0"/>
              <a:t> </a:t>
            </a:r>
            <a:r>
              <a:rPr lang="en-US" dirty="0" err="1"/>
              <a:t>deret</a:t>
            </a:r>
            <a:r>
              <a:rPr lang="en-US" dirty="0"/>
              <a:t> </a:t>
            </a:r>
            <a:r>
              <a:rPr lang="en-US" dirty="0" err="1"/>
              <a:t>prioritas</a:t>
            </a:r>
            <a:r>
              <a:rPr lang="en-US" dirty="0"/>
              <a:t> </a:t>
            </a:r>
            <a:r>
              <a:rPr lang="en-US" dirty="0" err="1"/>
              <a:t>dikembangkan</a:t>
            </a:r>
            <a:r>
              <a:rPr lang="en-US" dirty="0"/>
              <a:t> oleh Chan-Ingold-Prelog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hirarki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 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Jika atom-atom yang </a:t>
            </a:r>
            <a:r>
              <a:rPr lang="en-US" dirty="0" err="1"/>
              <a:t>dipermasalahkan</a:t>
            </a:r>
            <a:r>
              <a:rPr lang="en-US" dirty="0"/>
              <a:t> </a:t>
            </a:r>
            <a:r>
              <a:rPr lang="en-US" dirty="0" err="1"/>
              <a:t>berbeda-beda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urutan</a:t>
            </a:r>
            <a:r>
              <a:rPr lang="en-US" dirty="0"/>
              <a:t> </a:t>
            </a:r>
            <a:r>
              <a:rPr lang="en-US" dirty="0" err="1"/>
              <a:t>deret</a:t>
            </a:r>
            <a:r>
              <a:rPr lang="en-US" dirty="0"/>
              <a:t> </a:t>
            </a:r>
            <a:r>
              <a:rPr lang="en-US" dirty="0" err="1"/>
              <a:t>ditentukan</a:t>
            </a:r>
            <a:r>
              <a:rPr lang="en-US" dirty="0"/>
              <a:t> oleh </a:t>
            </a:r>
            <a:r>
              <a:rPr lang="en-US" dirty="0" err="1"/>
              <a:t>nomor</a:t>
            </a:r>
            <a:r>
              <a:rPr lang="en-US" dirty="0"/>
              <a:t> atom. </a:t>
            </a:r>
            <a:r>
              <a:rPr lang="en-US" dirty="0">
                <a:solidFill>
                  <a:srgbClr val="FF0000"/>
                </a:solidFill>
              </a:rPr>
              <a:t>Atom </a:t>
            </a:r>
            <a:r>
              <a:rPr lang="en-US" dirty="0" err="1">
                <a:solidFill>
                  <a:srgbClr val="FF0000"/>
                </a:solidFill>
              </a:rPr>
              <a:t>dengan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nomor</a:t>
            </a:r>
            <a:r>
              <a:rPr lang="en-US" dirty="0">
                <a:solidFill>
                  <a:srgbClr val="FF0000"/>
                </a:solidFill>
              </a:rPr>
              <a:t> atom </a:t>
            </a:r>
            <a:r>
              <a:rPr lang="en-US" dirty="0" err="1">
                <a:solidFill>
                  <a:srgbClr val="FF0000"/>
                </a:solidFill>
              </a:rPr>
              <a:t>tinggi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memperoleh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prioritas</a:t>
            </a:r>
            <a:endParaRPr lang="en-US" dirty="0">
              <a:solidFill>
                <a:srgbClr val="FF00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Jika atom-atom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isotop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sama</a:t>
            </a:r>
            <a:r>
              <a:rPr lang="en-US" dirty="0"/>
              <a:t> lain,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isotop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nomor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massa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tinggi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/>
              <a:t>memperoleh</a:t>
            </a:r>
            <a:r>
              <a:rPr lang="en-US" dirty="0"/>
              <a:t> </a:t>
            </a:r>
            <a:r>
              <a:rPr lang="en-US" dirty="0" err="1"/>
              <a:t>prioritas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Jika </a:t>
            </a:r>
            <a:r>
              <a:rPr lang="en-US" dirty="0" err="1"/>
              <a:t>kedua</a:t>
            </a:r>
            <a:r>
              <a:rPr lang="en-US" dirty="0"/>
              <a:t> atom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identik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nomor</a:t>
            </a:r>
            <a:r>
              <a:rPr lang="en-US" dirty="0">
                <a:solidFill>
                  <a:srgbClr val="FF0000"/>
                </a:solidFill>
              </a:rPr>
              <a:t> atom </a:t>
            </a:r>
            <a:r>
              <a:rPr lang="en-US" dirty="0" err="1">
                <a:solidFill>
                  <a:srgbClr val="FF0000"/>
                </a:solidFill>
              </a:rPr>
              <a:t>dari</a:t>
            </a:r>
            <a:r>
              <a:rPr lang="en-US" dirty="0">
                <a:solidFill>
                  <a:srgbClr val="FF0000"/>
                </a:solidFill>
              </a:rPr>
              <a:t> atom </a:t>
            </a:r>
            <a:r>
              <a:rPr lang="en-US" dirty="0" err="1">
                <a:solidFill>
                  <a:srgbClr val="FF0000"/>
                </a:solidFill>
              </a:rPr>
              <a:t>berikutnya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prioritas</a:t>
            </a:r>
            <a:r>
              <a:rPr lang="en-US" dirty="0"/>
              <a:t> </a:t>
            </a:r>
            <a:r>
              <a:rPr lang="en-US" dirty="0" err="1"/>
              <a:t>sampai</a:t>
            </a:r>
            <a:r>
              <a:rPr lang="en-US" dirty="0"/>
              <a:t> </a:t>
            </a:r>
            <a:r>
              <a:rPr lang="en-US" dirty="0" err="1"/>
              <a:t>ditemukan</a:t>
            </a:r>
            <a:r>
              <a:rPr lang="en-US" dirty="0"/>
              <a:t> </a:t>
            </a:r>
            <a:r>
              <a:rPr lang="en-US" dirty="0" err="1"/>
              <a:t>perbedaan</a:t>
            </a:r>
            <a:endParaRPr lang="en-US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71227B8A-8F8F-7483-F71E-1CAC0FC9DDEF}"/>
                  </a:ext>
                </a:extLst>
              </p14:cNvPr>
              <p14:cNvContentPartPr/>
              <p14:nvPr/>
            </p14:nvContentPartPr>
            <p14:xfrm>
              <a:off x="4356360" y="421920"/>
              <a:ext cx="4102920" cy="642996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71227B8A-8F8F-7483-F71E-1CAC0FC9DDE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347000" y="412560"/>
                <a:ext cx="4121640" cy="6448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456705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8E7AE-A9A0-4D14-837A-6D6F2A289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E51467-E71D-4590-85F4-BD4CC26FBB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4"/>
            </a:pPr>
            <a:r>
              <a:rPr lang="en-US" dirty="0"/>
              <a:t>Atom-atom yang </a:t>
            </a:r>
            <a:r>
              <a:rPr lang="en-US" dirty="0" err="1"/>
              <a:t>terikat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ikatan</a:t>
            </a:r>
            <a:r>
              <a:rPr lang="en-US" dirty="0"/>
              <a:t> </a:t>
            </a:r>
            <a:r>
              <a:rPr lang="en-US" dirty="0" err="1"/>
              <a:t>rangkap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setara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ikatan</a:t>
            </a:r>
            <a:r>
              <a:rPr lang="en-US" dirty="0"/>
              <a:t> </a:t>
            </a:r>
            <a:r>
              <a:rPr lang="en-US" dirty="0" err="1"/>
              <a:t>tunggal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E5E3AA-CE6C-456A-A5A2-6743BDCE87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915444"/>
            <a:ext cx="3362325" cy="21717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CD9CFF1-90F6-42B8-8B73-D3775017B9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8712" y="3039269"/>
            <a:ext cx="5676900" cy="192405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14C82A01-17FA-3D2A-0F00-D71AFB832F60}"/>
                  </a:ext>
                </a:extLst>
              </p14:cNvPr>
              <p14:cNvContentPartPr/>
              <p14:nvPr/>
            </p14:nvContentPartPr>
            <p14:xfrm>
              <a:off x="3232440" y="320400"/>
              <a:ext cx="2130120" cy="124992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14C82A01-17FA-3D2A-0F00-D71AFB832F6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223080" y="311040"/>
                <a:ext cx="2148840" cy="1268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217270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93795C5-152A-424E-8F28-6D0ABA530E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14562"/>
            <a:ext cx="11620500" cy="242887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3A43F5A8-731A-DC3B-99E6-281764E84A3B}"/>
                  </a:ext>
                </a:extLst>
              </p14:cNvPr>
              <p14:cNvContentPartPr/>
              <p14:nvPr/>
            </p14:nvContentPartPr>
            <p14:xfrm>
              <a:off x="920520" y="66600"/>
              <a:ext cx="10290240" cy="653112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3A43F5A8-731A-DC3B-99E6-281764E84A3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11160" y="57240"/>
                <a:ext cx="10308960" cy="6549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71771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F0B3D4-5243-49AC-B364-D32D0DC41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Pendahuluan</a:t>
            </a:r>
            <a:endParaRPr lang="en-US" dirty="0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693A2E6D-E958-4243-9E1E-33A1AC2E73D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533400" indent="-533400"/>
            <a:r>
              <a:rPr lang="en-US" altLang="en-US" dirty="0" err="1">
                <a:solidFill>
                  <a:srgbClr val="000000"/>
                </a:solidFill>
              </a:rPr>
              <a:t>Stereokimia</a:t>
            </a:r>
            <a:r>
              <a:rPr lang="en-US" altLang="en-US" dirty="0">
                <a:solidFill>
                  <a:srgbClr val="000000"/>
                </a:solidFill>
              </a:rPr>
              <a:t> </a:t>
            </a:r>
            <a:r>
              <a:rPr lang="en-US" altLang="en-US" dirty="0" err="1">
                <a:solidFill>
                  <a:srgbClr val="000000"/>
                </a:solidFill>
              </a:rPr>
              <a:t>adalah</a:t>
            </a:r>
            <a:r>
              <a:rPr lang="en-US" altLang="en-US" dirty="0">
                <a:solidFill>
                  <a:srgbClr val="000000"/>
                </a:solidFill>
              </a:rPr>
              <a:t> </a:t>
            </a:r>
            <a:r>
              <a:rPr lang="en-US" altLang="en-US" dirty="0" err="1">
                <a:solidFill>
                  <a:srgbClr val="000000"/>
                </a:solidFill>
              </a:rPr>
              <a:t>studi</a:t>
            </a:r>
            <a:r>
              <a:rPr lang="en-US" altLang="en-US" dirty="0">
                <a:solidFill>
                  <a:srgbClr val="000000"/>
                </a:solidFill>
              </a:rPr>
              <a:t> </a:t>
            </a:r>
            <a:r>
              <a:rPr lang="en-US" altLang="en-US" dirty="0" err="1">
                <a:solidFill>
                  <a:srgbClr val="000000"/>
                </a:solidFill>
              </a:rPr>
              <a:t>mengenai</a:t>
            </a:r>
            <a:r>
              <a:rPr lang="en-US" altLang="en-US" dirty="0">
                <a:solidFill>
                  <a:srgbClr val="000000"/>
                </a:solidFill>
              </a:rPr>
              <a:t> </a:t>
            </a:r>
            <a:r>
              <a:rPr lang="en-US" altLang="en-US" dirty="0" err="1">
                <a:solidFill>
                  <a:srgbClr val="FF0000"/>
                </a:solidFill>
              </a:rPr>
              <a:t>molekul-molekul</a:t>
            </a:r>
            <a:r>
              <a:rPr lang="en-US" altLang="en-US" dirty="0">
                <a:solidFill>
                  <a:srgbClr val="FF0000"/>
                </a:solidFill>
              </a:rPr>
              <a:t> </a:t>
            </a:r>
            <a:r>
              <a:rPr lang="en-US" altLang="en-US" dirty="0" err="1">
                <a:solidFill>
                  <a:srgbClr val="FF0000"/>
                </a:solidFill>
              </a:rPr>
              <a:t>dalam</a:t>
            </a:r>
            <a:r>
              <a:rPr lang="en-US" altLang="en-US" dirty="0">
                <a:solidFill>
                  <a:srgbClr val="FF0000"/>
                </a:solidFill>
              </a:rPr>
              <a:t> </a:t>
            </a:r>
            <a:r>
              <a:rPr lang="en-US" altLang="en-US" dirty="0" err="1">
                <a:solidFill>
                  <a:srgbClr val="FF0000"/>
                </a:solidFill>
              </a:rPr>
              <a:t>ruang</a:t>
            </a:r>
            <a:r>
              <a:rPr lang="en-US" altLang="en-US" dirty="0">
                <a:solidFill>
                  <a:srgbClr val="FF0000"/>
                </a:solidFill>
              </a:rPr>
              <a:t> </a:t>
            </a:r>
            <a:r>
              <a:rPr lang="en-US" altLang="en-US" dirty="0" err="1">
                <a:solidFill>
                  <a:srgbClr val="FF0000"/>
                </a:solidFill>
              </a:rPr>
              <a:t>tiga</a:t>
            </a:r>
            <a:r>
              <a:rPr lang="en-US" altLang="en-US" dirty="0">
                <a:solidFill>
                  <a:srgbClr val="FF0000"/>
                </a:solidFill>
              </a:rPr>
              <a:t> </a:t>
            </a:r>
            <a:r>
              <a:rPr lang="en-US" altLang="en-US" dirty="0" err="1">
                <a:solidFill>
                  <a:srgbClr val="FF0000"/>
                </a:solidFill>
              </a:rPr>
              <a:t>dimensi</a:t>
            </a:r>
            <a:r>
              <a:rPr lang="en-US" altLang="en-US" dirty="0">
                <a:solidFill>
                  <a:srgbClr val="FF0000"/>
                </a:solidFill>
              </a:rPr>
              <a:t> </a:t>
            </a:r>
            <a:r>
              <a:rPr lang="en-US" altLang="en-US" dirty="0" err="1">
                <a:solidFill>
                  <a:srgbClr val="FF0000"/>
                </a:solidFill>
              </a:rPr>
              <a:t>ditata</a:t>
            </a:r>
            <a:endParaRPr lang="en-US" altLang="en-US" dirty="0">
              <a:solidFill>
                <a:srgbClr val="FF0000"/>
              </a:solidFill>
            </a:endParaRPr>
          </a:p>
          <a:p>
            <a:pPr marL="533400" indent="-533400"/>
            <a:r>
              <a:rPr lang="en-US" altLang="en-US" dirty="0" err="1">
                <a:solidFill>
                  <a:srgbClr val="000000"/>
                </a:solidFill>
              </a:rPr>
              <a:t>Aspek</a:t>
            </a:r>
            <a:r>
              <a:rPr lang="en-US" altLang="en-US" dirty="0">
                <a:solidFill>
                  <a:srgbClr val="000000"/>
                </a:solidFill>
              </a:rPr>
              <a:t> yang </a:t>
            </a:r>
            <a:r>
              <a:rPr lang="en-US" altLang="en-US" dirty="0" err="1">
                <a:solidFill>
                  <a:srgbClr val="000000"/>
                </a:solidFill>
              </a:rPr>
              <a:t>dipelajari</a:t>
            </a:r>
            <a:r>
              <a:rPr lang="en-US" altLang="en-US" dirty="0">
                <a:solidFill>
                  <a:srgbClr val="000000"/>
                </a:solidFill>
              </a:rPr>
              <a:t> </a:t>
            </a:r>
            <a:r>
              <a:rPr lang="en-US" altLang="en-US" dirty="0" err="1">
                <a:solidFill>
                  <a:srgbClr val="000000"/>
                </a:solidFill>
              </a:rPr>
              <a:t>dalam</a:t>
            </a:r>
            <a:r>
              <a:rPr lang="en-US" altLang="en-US" dirty="0">
                <a:solidFill>
                  <a:srgbClr val="000000"/>
                </a:solidFill>
              </a:rPr>
              <a:t> </a:t>
            </a:r>
            <a:r>
              <a:rPr lang="en-US" altLang="en-US" dirty="0" err="1">
                <a:solidFill>
                  <a:srgbClr val="000000"/>
                </a:solidFill>
              </a:rPr>
              <a:t>stereokimia</a:t>
            </a:r>
            <a:r>
              <a:rPr lang="en-US" altLang="en-US" dirty="0">
                <a:solidFill>
                  <a:srgbClr val="000000"/>
                </a:solidFill>
              </a:rPr>
              <a:t> </a:t>
            </a:r>
            <a:r>
              <a:rPr lang="en-US" altLang="en-US" dirty="0" err="1">
                <a:solidFill>
                  <a:srgbClr val="000000"/>
                </a:solidFill>
              </a:rPr>
              <a:t>adalah</a:t>
            </a:r>
            <a:r>
              <a:rPr lang="en-US" altLang="en-US" dirty="0">
                <a:solidFill>
                  <a:srgbClr val="000000"/>
                </a:solidFill>
              </a:rPr>
              <a:t> </a:t>
            </a:r>
            <a:r>
              <a:rPr lang="en-US" altLang="en-US" dirty="0">
                <a:solidFill>
                  <a:srgbClr val="FF0000"/>
                </a:solidFill>
              </a:rPr>
              <a:t>isomer </a:t>
            </a:r>
            <a:r>
              <a:rPr lang="en-US" altLang="en-US" dirty="0" err="1">
                <a:solidFill>
                  <a:srgbClr val="FF0000"/>
                </a:solidFill>
              </a:rPr>
              <a:t>geometrik</a:t>
            </a:r>
            <a:r>
              <a:rPr lang="en-US" altLang="en-US" dirty="0">
                <a:solidFill>
                  <a:srgbClr val="FF0000"/>
                </a:solidFill>
              </a:rPr>
              <a:t>, </a:t>
            </a:r>
            <a:r>
              <a:rPr lang="en-US" altLang="en-US" dirty="0" err="1">
                <a:solidFill>
                  <a:srgbClr val="FF0000"/>
                </a:solidFill>
              </a:rPr>
              <a:t>konformasi</a:t>
            </a:r>
            <a:r>
              <a:rPr lang="en-US" altLang="en-US" dirty="0">
                <a:solidFill>
                  <a:srgbClr val="FF0000"/>
                </a:solidFill>
              </a:rPr>
              <a:t> </a:t>
            </a:r>
            <a:r>
              <a:rPr lang="en-US" altLang="en-US" dirty="0" err="1">
                <a:solidFill>
                  <a:srgbClr val="FF0000"/>
                </a:solidFill>
              </a:rPr>
              <a:t>molekul</a:t>
            </a:r>
            <a:r>
              <a:rPr lang="en-US" altLang="en-US" dirty="0">
                <a:solidFill>
                  <a:srgbClr val="FF0000"/>
                </a:solidFill>
              </a:rPr>
              <a:t>, dan </a:t>
            </a:r>
            <a:r>
              <a:rPr lang="en-US" altLang="en-US" dirty="0" err="1">
                <a:solidFill>
                  <a:srgbClr val="FF0000"/>
                </a:solidFill>
              </a:rPr>
              <a:t>kiralitas</a:t>
            </a:r>
            <a:endParaRPr lang="en-US" altLang="en-US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0A6C0A72-E6E0-EF58-00BB-84958DD2C957}"/>
                  </a:ext>
                </a:extLst>
              </p14:cNvPr>
              <p14:cNvContentPartPr/>
              <p14:nvPr/>
            </p14:nvContentPartPr>
            <p14:xfrm>
              <a:off x="1065240" y="1511640"/>
              <a:ext cx="10580760" cy="238896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0A6C0A72-E6E0-EF58-00BB-84958DD2C95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55880" y="1502280"/>
                <a:ext cx="10599480" cy="2407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72117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F0B3D4-5243-49AC-B364-D32D0DC41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693A2E6D-E958-4243-9E1E-33A1AC2E73D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533400" indent="-533400"/>
            <a:r>
              <a:rPr lang="en-US" altLang="en-US" dirty="0" err="1">
                <a:solidFill>
                  <a:srgbClr val="000000"/>
                </a:solidFill>
              </a:rPr>
              <a:t>Berbeda</a:t>
            </a:r>
            <a:r>
              <a:rPr lang="en-US" altLang="en-US" dirty="0">
                <a:solidFill>
                  <a:srgbClr val="000000"/>
                </a:solidFill>
              </a:rPr>
              <a:t> </a:t>
            </a:r>
            <a:r>
              <a:rPr lang="en-US" altLang="en-US" dirty="0" err="1">
                <a:solidFill>
                  <a:srgbClr val="000000"/>
                </a:solidFill>
              </a:rPr>
              <a:t>dengan</a:t>
            </a:r>
            <a:r>
              <a:rPr lang="en-US" altLang="en-US" dirty="0">
                <a:solidFill>
                  <a:srgbClr val="000000"/>
                </a:solidFill>
              </a:rPr>
              <a:t> </a:t>
            </a:r>
            <a:r>
              <a:rPr lang="en-US" altLang="en-US" dirty="0" err="1">
                <a:solidFill>
                  <a:srgbClr val="000000"/>
                </a:solidFill>
              </a:rPr>
              <a:t>alkana</a:t>
            </a:r>
            <a:r>
              <a:rPr lang="en-US" altLang="en-US" dirty="0">
                <a:solidFill>
                  <a:srgbClr val="000000"/>
                </a:solidFill>
              </a:rPr>
              <a:t>, </a:t>
            </a:r>
            <a:r>
              <a:rPr lang="en-US" altLang="en-US" dirty="0" err="1">
                <a:solidFill>
                  <a:srgbClr val="000000"/>
                </a:solidFill>
              </a:rPr>
              <a:t>dalam</a:t>
            </a:r>
            <a:r>
              <a:rPr lang="en-US" altLang="en-US" dirty="0">
                <a:solidFill>
                  <a:srgbClr val="000000"/>
                </a:solidFill>
              </a:rPr>
              <a:t> </a:t>
            </a:r>
            <a:r>
              <a:rPr lang="en-US" altLang="en-US" dirty="0" err="1">
                <a:solidFill>
                  <a:srgbClr val="000000"/>
                </a:solidFill>
              </a:rPr>
              <a:t>alkena</a:t>
            </a:r>
            <a:r>
              <a:rPr lang="en-US" altLang="en-US" dirty="0">
                <a:solidFill>
                  <a:srgbClr val="000000"/>
                </a:solidFill>
              </a:rPr>
              <a:t> </a:t>
            </a:r>
            <a:r>
              <a:rPr lang="en-US" altLang="en-US" dirty="0" err="1">
                <a:solidFill>
                  <a:srgbClr val="000000"/>
                </a:solidFill>
              </a:rPr>
              <a:t>terdapat</a:t>
            </a:r>
            <a:r>
              <a:rPr lang="en-US" altLang="en-US" dirty="0">
                <a:solidFill>
                  <a:srgbClr val="000000"/>
                </a:solidFill>
              </a:rPr>
              <a:t> </a:t>
            </a:r>
            <a:r>
              <a:rPr lang="en-US" altLang="en-US" dirty="0" err="1">
                <a:solidFill>
                  <a:srgbClr val="000000"/>
                </a:solidFill>
              </a:rPr>
              <a:t>ikatan</a:t>
            </a:r>
            <a:r>
              <a:rPr lang="en-US" altLang="en-US" dirty="0">
                <a:solidFill>
                  <a:srgbClr val="000000"/>
                </a:solidFill>
              </a:rPr>
              <a:t> </a:t>
            </a:r>
            <a:r>
              <a:rPr lang="en-US" altLang="en-US" dirty="0" err="1">
                <a:solidFill>
                  <a:srgbClr val="000000"/>
                </a:solidFill>
              </a:rPr>
              <a:t>rangkap</a:t>
            </a:r>
            <a:r>
              <a:rPr lang="en-US" altLang="en-US" dirty="0">
                <a:solidFill>
                  <a:srgbClr val="000000"/>
                </a:solidFill>
              </a:rPr>
              <a:t> yang </a:t>
            </a:r>
            <a:r>
              <a:rPr lang="en-US" altLang="en-US" dirty="0" err="1">
                <a:solidFill>
                  <a:srgbClr val="000000"/>
                </a:solidFill>
              </a:rPr>
              <a:t>menyebabkan</a:t>
            </a:r>
            <a:r>
              <a:rPr lang="en-US" altLang="en-US" dirty="0">
                <a:solidFill>
                  <a:srgbClr val="000000"/>
                </a:solidFill>
              </a:rPr>
              <a:t> </a:t>
            </a:r>
            <a:r>
              <a:rPr lang="en-US" altLang="en-US" dirty="0" err="1">
                <a:solidFill>
                  <a:srgbClr val="000000"/>
                </a:solidFill>
              </a:rPr>
              <a:t>molekul</a:t>
            </a:r>
            <a:r>
              <a:rPr lang="en-US" altLang="en-US" dirty="0">
                <a:solidFill>
                  <a:srgbClr val="000000"/>
                </a:solidFill>
              </a:rPr>
              <a:t> </a:t>
            </a:r>
            <a:r>
              <a:rPr lang="en-US" altLang="en-US" dirty="0" err="1">
                <a:solidFill>
                  <a:srgbClr val="000000"/>
                </a:solidFill>
              </a:rPr>
              <a:t>tidak</a:t>
            </a:r>
            <a:r>
              <a:rPr lang="en-US" altLang="en-US" dirty="0">
                <a:solidFill>
                  <a:srgbClr val="000000"/>
                </a:solidFill>
              </a:rPr>
              <a:t> </a:t>
            </a:r>
            <a:r>
              <a:rPr lang="en-US" altLang="en-US" dirty="0" err="1">
                <a:solidFill>
                  <a:srgbClr val="000000"/>
                </a:solidFill>
              </a:rPr>
              <a:t>dapat</a:t>
            </a:r>
            <a:r>
              <a:rPr lang="en-US" altLang="en-US" dirty="0">
                <a:solidFill>
                  <a:srgbClr val="000000"/>
                </a:solidFill>
              </a:rPr>
              <a:t> </a:t>
            </a:r>
            <a:r>
              <a:rPr lang="en-US" altLang="en-US" dirty="0" err="1">
                <a:solidFill>
                  <a:srgbClr val="000000"/>
                </a:solidFill>
              </a:rPr>
              <a:t>diputar</a:t>
            </a:r>
            <a:r>
              <a:rPr lang="en-US" altLang="en-US" dirty="0">
                <a:solidFill>
                  <a:srgbClr val="000000"/>
                </a:solidFill>
              </a:rPr>
              <a:t> dan </a:t>
            </a:r>
            <a:r>
              <a:rPr lang="en-US" altLang="en-US" dirty="0" err="1">
                <a:solidFill>
                  <a:srgbClr val="000000"/>
                </a:solidFill>
              </a:rPr>
              <a:t>menghasilkan</a:t>
            </a:r>
            <a:r>
              <a:rPr lang="en-US" altLang="en-US" dirty="0">
                <a:solidFill>
                  <a:srgbClr val="000000"/>
                </a:solidFill>
              </a:rPr>
              <a:t> </a:t>
            </a:r>
            <a:r>
              <a:rPr lang="en-US" altLang="en-US" dirty="0">
                <a:solidFill>
                  <a:srgbClr val="FF0000"/>
                </a:solidFill>
              </a:rPr>
              <a:t>isomer </a:t>
            </a:r>
            <a:r>
              <a:rPr lang="en-US" altLang="en-US" dirty="0" err="1">
                <a:solidFill>
                  <a:srgbClr val="FF0000"/>
                </a:solidFill>
              </a:rPr>
              <a:t>geometri</a:t>
            </a:r>
            <a:endParaRPr lang="en-US" altLang="en-US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A6229B-EFEE-4C3E-BFF1-AF16428832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6" y="3429000"/>
            <a:ext cx="6772275" cy="1666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1FE6C0C-B8F3-4C1B-B37A-A6DD3878E7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5164" y="3295649"/>
            <a:ext cx="4933950" cy="193357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E21ED926-98CC-8728-7B33-AFEF26985BC7}"/>
                  </a:ext>
                </a:extLst>
              </p14:cNvPr>
              <p14:cNvContentPartPr/>
              <p14:nvPr/>
            </p14:nvContentPartPr>
            <p14:xfrm>
              <a:off x="189000" y="102240"/>
              <a:ext cx="10435320" cy="674964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E21ED926-98CC-8728-7B33-AFEF26985BC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79640" y="92880"/>
                <a:ext cx="10454040" cy="6768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137412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4B04DA9-3387-4048-8916-3EF9643FFF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750" y="1371600"/>
            <a:ext cx="7048500" cy="41148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073D4789-FD16-89CE-0BC6-21D2516C8FE7}"/>
                  </a:ext>
                </a:extLst>
              </p14:cNvPr>
              <p14:cNvContentPartPr/>
              <p14:nvPr/>
            </p14:nvContentPartPr>
            <p14:xfrm>
              <a:off x="3009240" y="945000"/>
              <a:ext cx="6334920" cy="479772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073D4789-FD16-89CE-0BC6-21D2516C8FE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99880" y="935640"/>
                <a:ext cx="6353640" cy="4816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19523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208857-B578-4BB0-B9E4-E26F682BA2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Isomer </a:t>
            </a:r>
            <a:r>
              <a:rPr lang="en-US" b="1" dirty="0" err="1">
                <a:solidFill>
                  <a:srgbClr val="FF0000"/>
                </a:solidFill>
              </a:rPr>
              <a:t>geometrik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senyawa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siklik</a:t>
            </a:r>
            <a:r>
              <a:rPr lang="en-US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8EF298-D67A-4F3A-BDE5-EA3DA29594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4340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F0B3D4-5243-49AC-B364-D32D0DC41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50"/>
                </a:solidFill>
              </a:rPr>
              <a:t>Pendahuluan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693A2E6D-E958-4243-9E1E-33A1AC2E73D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533400" indent="-533400"/>
            <a:r>
              <a:rPr lang="en-US" altLang="en-US" dirty="0" err="1">
                <a:solidFill>
                  <a:srgbClr val="000000"/>
                </a:solidFill>
              </a:rPr>
              <a:t>Dalam</a:t>
            </a:r>
            <a:r>
              <a:rPr lang="en-US" altLang="en-US" dirty="0">
                <a:solidFill>
                  <a:srgbClr val="000000"/>
                </a:solidFill>
              </a:rPr>
              <a:t> </a:t>
            </a:r>
            <a:r>
              <a:rPr lang="en-US" altLang="en-US" dirty="0" err="1">
                <a:solidFill>
                  <a:srgbClr val="000000"/>
                </a:solidFill>
              </a:rPr>
              <a:t>senyawa</a:t>
            </a:r>
            <a:r>
              <a:rPr lang="en-US" altLang="en-US" dirty="0">
                <a:solidFill>
                  <a:srgbClr val="000000"/>
                </a:solidFill>
              </a:rPr>
              <a:t> </a:t>
            </a:r>
            <a:r>
              <a:rPr lang="en-US" altLang="en-US" dirty="0" err="1">
                <a:solidFill>
                  <a:srgbClr val="000000"/>
                </a:solidFill>
              </a:rPr>
              <a:t>sikloalkana</a:t>
            </a:r>
            <a:r>
              <a:rPr lang="en-US" altLang="en-US" dirty="0">
                <a:solidFill>
                  <a:srgbClr val="000000"/>
                </a:solidFill>
              </a:rPr>
              <a:t> isomer </a:t>
            </a:r>
            <a:r>
              <a:rPr lang="en-US" altLang="en-US" dirty="0" err="1">
                <a:solidFill>
                  <a:srgbClr val="000000"/>
                </a:solidFill>
              </a:rPr>
              <a:t>geometri</a:t>
            </a:r>
            <a:r>
              <a:rPr lang="en-US" altLang="en-US" dirty="0">
                <a:solidFill>
                  <a:srgbClr val="000000"/>
                </a:solidFill>
              </a:rPr>
              <a:t> juga </a:t>
            </a:r>
            <a:r>
              <a:rPr lang="en-US" altLang="en-US" dirty="0" err="1">
                <a:solidFill>
                  <a:srgbClr val="000000"/>
                </a:solidFill>
              </a:rPr>
              <a:t>dapat</a:t>
            </a:r>
            <a:r>
              <a:rPr lang="en-US" altLang="en-US" dirty="0">
                <a:solidFill>
                  <a:srgbClr val="000000"/>
                </a:solidFill>
              </a:rPr>
              <a:t> </a:t>
            </a:r>
            <a:r>
              <a:rPr lang="en-US" altLang="en-US" dirty="0" err="1">
                <a:solidFill>
                  <a:srgbClr val="000000"/>
                </a:solidFill>
              </a:rPr>
              <a:t>terjadi</a:t>
            </a:r>
            <a:r>
              <a:rPr lang="en-US" altLang="en-US" dirty="0">
                <a:solidFill>
                  <a:srgbClr val="000000"/>
                </a:solidFill>
              </a:rPr>
              <a:t> </a:t>
            </a:r>
            <a:r>
              <a:rPr lang="en-US" altLang="en-US" dirty="0" err="1">
                <a:solidFill>
                  <a:srgbClr val="000000"/>
                </a:solidFill>
              </a:rPr>
              <a:t>karena</a:t>
            </a:r>
            <a:r>
              <a:rPr lang="en-US" altLang="en-US" dirty="0">
                <a:solidFill>
                  <a:srgbClr val="000000"/>
                </a:solidFill>
              </a:rPr>
              <a:t> </a:t>
            </a:r>
            <a:r>
              <a:rPr lang="en-US" altLang="en-US" dirty="0" err="1">
                <a:solidFill>
                  <a:srgbClr val="000000"/>
                </a:solidFill>
              </a:rPr>
              <a:t>senyawa</a:t>
            </a:r>
            <a:r>
              <a:rPr lang="en-US" altLang="en-US" dirty="0">
                <a:solidFill>
                  <a:srgbClr val="000000"/>
                </a:solidFill>
              </a:rPr>
              <a:t> </a:t>
            </a:r>
            <a:r>
              <a:rPr lang="en-US" altLang="en-US" dirty="0" err="1">
                <a:solidFill>
                  <a:srgbClr val="000000"/>
                </a:solidFill>
              </a:rPr>
              <a:t>tersebut</a:t>
            </a:r>
            <a:r>
              <a:rPr lang="en-US" altLang="en-US" dirty="0">
                <a:solidFill>
                  <a:srgbClr val="000000"/>
                </a:solidFill>
              </a:rPr>
              <a:t> </a:t>
            </a:r>
            <a:r>
              <a:rPr lang="en-US" altLang="en-US" i="1" dirty="0">
                <a:solidFill>
                  <a:srgbClr val="FF0000"/>
                </a:solidFill>
              </a:rPr>
              <a:t>rigid</a:t>
            </a:r>
            <a:r>
              <a:rPr lang="en-US" altLang="en-US" dirty="0">
                <a:solidFill>
                  <a:srgbClr val="000000"/>
                </a:solidFill>
              </a:rPr>
              <a:t> </a:t>
            </a:r>
            <a:r>
              <a:rPr lang="en-US" altLang="en-US" dirty="0" err="1">
                <a:solidFill>
                  <a:srgbClr val="000000"/>
                </a:solidFill>
              </a:rPr>
              <a:t>atau</a:t>
            </a:r>
            <a:r>
              <a:rPr lang="en-US" altLang="en-US" dirty="0">
                <a:solidFill>
                  <a:srgbClr val="000000"/>
                </a:solidFill>
              </a:rPr>
              <a:t> </a:t>
            </a:r>
            <a:r>
              <a:rPr lang="en-US" altLang="en-US" dirty="0" err="1">
                <a:solidFill>
                  <a:srgbClr val="FF0000"/>
                </a:solidFill>
              </a:rPr>
              <a:t>tidak</a:t>
            </a:r>
            <a:r>
              <a:rPr lang="en-US" altLang="en-US" dirty="0">
                <a:solidFill>
                  <a:srgbClr val="FF0000"/>
                </a:solidFill>
              </a:rPr>
              <a:t> </a:t>
            </a:r>
            <a:r>
              <a:rPr lang="en-US" altLang="en-US" dirty="0" err="1">
                <a:solidFill>
                  <a:srgbClr val="FF0000"/>
                </a:solidFill>
              </a:rPr>
              <a:t>berotasi</a:t>
            </a:r>
            <a:endParaRPr lang="en-US" altLang="en-US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8040D35-DDAC-4B0B-8CD7-87CC389A24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787" y="2771405"/>
            <a:ext cx="10716426" cy="2459777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485C7F64-FB11-B9B4-C33E-B69E1D349F82}"/>
                  </a:ext>
                </a:extLst>
              </p14:cNvPr>
              <p14:cNvContentPartPr/>
              <p14:nvPr/>
            </p14:nvContentPartPr>
            <p14:xfrm>
              <a:off x="794160" y="1657440"/>
              <a:ext cx="9237960" cy="309888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485C7F64-FB11-B9B4-C33E-B69E1D349F8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84800" y="1648080"/>
                <a:ext cx="9256680" cy="3117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242966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0CAEEF6-8374-475C-BA87-4D90653545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789" y="889892"/>
            <a:ext cx="8882334" cy="27897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A844595-3D59-474D-B2BF-21195125CB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789" y="3679676"/>
            <a:ext cx="7915275" cy="24384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C5DB331E-B27F-E2EA-AB3C-DF063D5D85B7}"/>
                  </a:ext>
                </a:extLst>
              </p14:cNvPr>
              <p14:cNvContentPartPr/>
              <p14:nvPr/>
            </p14:nvContentPartPr>
            <p14:xfrm>
              <a:off x="812160" y="748800"/>
              <a:ext cx="11070000" cy="250164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C5DB331E-B27F-E2EA-AB3C-DF063D5D85B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02800" y="739440"/>
                <a:ext cx="11088720" cy="2520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975094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86BEB8-6532-45C6-8C2E-738C5E56EE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750" y="1381125"/>
            <a:ext cx="7048500" cy="20478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A97CC8D-15EB-4FC8-96C6-3FDEC52ED6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8550" y="3429000"/>
            <a:ext cx="4914900" cy="176212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D962A655-33AF-7C03-AB9F-8E00A0EAC348}"/>
                  </a:ext>
                </a:extLst>
              </p14:cNvPr>
              <p14:cNvContentPartPr/>
              <p14:nvPr/>
            </p14:nvContentPartPr>
            <p14:xfrm>
              <a:off x="487800" y="571320"/>
              <a:ext cx="8971920" cy="493452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D962A655-33AF-7C03-AB9F-8E00A0EAC34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78440" y="561960"/>
                <a:ext cx="8990640" cy="4953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539923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DD6B2A0-795D-4C94-88F1-29119C68DC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437" y="1338262"/>
            <a:ext cx="10525125" cy="418147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0300BDDD-D846-F34D-CEC6-161664B6B96A}"/>
                  </a:ext>
                </a:extLst>
              </p14:cNvPr>
              <p14:cNvContentPartPr/>
              <p14:nvPr/>
            </p14:nvContentPartPr>
            <p14:xfrm>
              <a:off x="599040" y="349200"/>
              <a:ext cx="10467720" cy="40575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0300BDDD-D846-F34D-CEC6-161664B6B96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89680" y="339840"/>
                <a:ext cx="10486440" cy="4076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520353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231</Words>
  <Application>Microsoft Office PowerPoint</Application>
  <PresentationFormat>Widescreen</PresentationFormat>
  <Paragraphs>18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Isomer geometrik alkena dan tata nama (E) dan (Z) </vt:lpstr>
      <vt:lpstr>Pendahuluan</vt:lpstr>
      <vt:lpstr>PowerPoint Presentation</vt:lpstr>
      <vt:lpstr>PowerPoint Presentation</vt:lpstr>
      <vt:lpstr>Isomer geometrik senyawa siklik </vt:lpstr>
      <vt:lpstr>Pendahuluan</vt:lpstr>
      <vt:lpstr>PowerPoint Presentation</vt:lpstr>
      <vt:lpstr>PowerPoint Presentation</vt:lpstr>
      <vt:lpstr>PowerPoint Presentation</vt:lpstr>
      <vt:lpstr>Sistem tata nama (E) dan (Z)</vt:lpstr>
      <vt:lpstr>Aturan prioritas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Tunas Alam</dc:creator>
  <cp:lastModifiedBy>Tunas Alam</cp:lastModifiedBy>
  <cp:revision>1</cp:revision>
  <dcterms:created xsi:type="dcterms:W3CDTF">2026-04-21T01:46:43Z</dcterms:created>
  <dcterms:modified xsi:type="dcterms:W3CDTF">2026-04-21T03:41:55Z</dcterms:modified>
</cp:coreProperties>
</file>