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39" r:id="rId4"/>
    <p:sldId id="340" r:id="rId5"/>
    <p:sldId id="341" r:id="rId6"/>
    <p:sldId id="342" r:id="rId7"/>
    <p:sldId id="343" r:id="rId8"/>
    <p:sldId id="344" r:id="rId9"/>
    <p:sldId id="337" r:id="rId10"/>
    <p:sldId id="338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Interaksi</a:t>
            </a:r>
            <a:r>
              <a:rPr lang="en-US" b="1" dirty="0">
                <a:solidFill>
                  <a:srgbClr val="00B050"/>
                </a:solidFill>
              </a:rPr>
              <a:t> ligan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reseptor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84208-2B7A-050A-0A05-B827AA87B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56832"/>
            <a:ext cx="2599737" cy="33290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DE07C9-A3EB-EA69-AEA5-723D7484C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184" y="1756832"/>
            <a:ext cx="2506374" cy="33224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15E500-EA6F-BD6C-B7B9-8A55878AC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805" y="1757740"/>
            <a:ext cx="2599737" cy="334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interaksinya</a:t>
            </a:r>
            <a:endParaRPr lang="en-US" dirty="0"/>
          </a:p>
          <a:p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biologis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5B0DE-F832-0100-1EE6-EA8576DE8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1A7C1-B87E-96B3-8705-F89B3BD67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Teori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interaksi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reseptor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dikemukakan</a:t>
            </a:r>
            <a:r>
              <a:rPr lang="en-US" dirty="0"/>
              <a:t> oleh </a:t>
            </a:r>
            <a:r>
              <a:rPr lang="en-US" b="1" dirty="0">
                <a:solidFill>
                  <a:srgbClr val="FF0000"/>
                </a:solidFill>
              </a:rPr>
              <a:t>AJ Clark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1933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teori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okupasi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hukum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fisika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kimia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79E4F-BE5B-DCCF-A8FC-5791F28BA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346" y="3429000"/>
            <a:ext cx="6903308" cy="235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BB7EE-D569-8F53-CF50-27E6DCC8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E6E5D-AE38-7EEF-6102-FA4B32DA3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38584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Teori lain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reseptor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reseptor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konformasi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aktif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inaktif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teori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two-state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54ECF-7650-1F64-26D9-2C56E631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784" y="1825625"/>
            <a:ext cx="5577016" cy="418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4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D3EA3-9300-AB53-3540-42B1A16A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48135" cy="1325563"/>
          </a:xfrm>
        </p:spPr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Klasifikasi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obat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berdasarkan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interaksinya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EC09C-3A2C-0116-BCCF-9C18C6D15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803292" cy="4351338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Obat </a:t>
            </a:r>
            <a:r>
              <a:rPr lang="en-US" b="1" dirty="0">
                <a:solidFill>
                  <a:srgbClr val="FF0000"/>
                </a:solidFill>
              </a:rPr>
              <a:t>agonis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FF0000"/>
                </a:solidFill>
              </a:rPr>
              <a:t>berinteraksi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reseptor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perubahan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konformasi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respon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biologis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Obat </a:t>
            </a:r>
            <a:r>
              <a:rPr lang="en-US" b="1" dirty="0" err="1">
                <a:solidFill>
                  <a:srgbClr val="FF0000"/>
                </a:solidFill>
              </a:rPr>
              <a:t>antagonis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FF0000"/>
                </a:solidFill>
              </a:rPr>
              <a:t>berinteraksi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reseptor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tanpa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perubahan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konformasi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Selain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juga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antara</a:t>
            </a:r>
            <a:r>
              <a:rPr lang="en-US" b="1" dirty="0">
                <a:solidFill>
                  <a:srgbClr val="FF0000"/>
                </a:solidFill>
              </a:rPr>
              <a:t> agonis dan </a:t>
            </a:r>
            <a:r>
              <a:rPr lang="en-US" b="1" dirty="0" err="1">
                <a:solidFill>
                  <a:srgbClr val="FF0000"/>
                </a:solidFill>
              </a:rPr>
              <a:t>antagonis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agonis </a:t>
            </a:r>
            <a:r>
              <a:rPr lang="en-US" b="1" dirty="0" err="1">
                <a:solidFill>
                  <a:srgbClr val="FF0000"/>
                </a:solidFill>
              </a:rPr>
              <a:t>parsial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F805E-4855-20E3-85F6-34F6D938E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6335" y="681080"/>
            <a:ext cx="1727019" cy="58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80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F7F40-D903-3C73-CEAF-5373CB88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Efek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obat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terhadap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respon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biologis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EDA07-129D-12A3-03E1-82FCB3BCE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3842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Semakin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banyak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dosis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samping</a:t>
            </a:r>
            <a:r>
              <a:rPr lang="en-US" dirty="0"/>
              <a:t>, 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pada </a:t>
            </a:r>
            <a:r>
              <a:rPr lang="en-US" b="1" i="1" dirty="0">
                <a:solidFill>
                  <a:srgbClr val="FF0000"/>
                </a:solidFill>
              </a:rPr>
              <a:t>range </a:t>
            </a:r>
            <a:r>
              <a:rPr lang="en-US" b="1" dirty="0" err="1">
                <a:solidFill>
                  <a:srgbClr val="FF0000"/>
                </a:solidFill>
              </a:rPr>
              <a:t>dosis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145964-E3A9-1268-49E5-DFF1EFBCB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625" y="1825625"/>
            <a:ext cx="6177175" cy="420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6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C6D3-7AF1-AEB4-7344-075B0FAB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CAF9F-1B6F-D85F-1EC2-1FF1BC39D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135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Obat agonis </a:t>
            </a:r>
            <a:r>
              <a:rPr lang="en-US" b="1" dirty="0" err="1">
                <a:solidFill>
                  <a:srgbClr val="FF0000"/>
                </a:solidFill>
              </a:rPr>
              <a:t>parsial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rendah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agonis </a:t>
            </a:r>
            <a:r>
              <a:rPr lang="en-US" b="1" dirty="0" err="1">
                <a:solidFill>
                  <a:srgbClr val="FF0000"/>
                </a:solidFill>
              </a:rPr>
              <a:t>sepenuhnya</a:t>
            </a:r>
            <a:r>
              <a:rPr lang="en-US" dirty="0"/>
              <a:t>. Selain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meningkatkan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potensi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meniadakan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samping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48E0DE-189E-CE86-2A67-B008647E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558" y="306859"/>
            <a:ext cx="3354242" cy="624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89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09120-71FA-95A0-6695-0E0A17C0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0E2B6-97F1-790B-74A9-0DBD48D20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9705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Saat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agonis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antagonis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bersamaan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kompetisi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berikatan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reseptor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E8659-513E-5621-DB98-8A2DAAEE9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257" y="858194"/>
            <a:ext cx="2918543" cy="56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77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5412</TotalTime>
  <Words>181</Words>
  <Application>Microsoft Office PowerPoint</Application>
  <PresentationFormat>Widescreen</PresentationFormat>
  <Paragraphs>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Interaksi ligan dengan reseptor</vt:lpstr>
      <vt:lpstr>Sasaran belajar</vt:lpstr>
      <vt:lpstr>Pendahuluan</vt:lpstr>
      <vt:lpstr>PowerPoint Presentation</vt:lpstr>
      <vt:lpstr>Klasifikasi obat berdasarkan interaksinya</vt:lpstr>
      <vt:lpstr>Efek obat terhadap respon biologis</vt:lpstr>
      <vt:lpstr>PowerPoint Presentation</vt:lpstr>
      <vt:lpstr>PowerPoint Presentation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222</cp:revision>
  <dcterms:created xsi:type="dcterms:W3CDTF">2022-08-09T11:42:51Z</dcterms:created>
  <dcterms:modified xsi:type="dcterms:W3CDTF">2025-05-10T10:35:15Z</dcterms:modified>
</cp:coreProperties>
</file>