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>
      <p:cViewPr varScale="1">
        <p:scale>
          <a:sx n="69" d="100"/>
          <a:sy n="69" d="100"/>
        </p:scale>
        <p:origin x="9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docProps/app.xml><?xml version="1.0" encoding="utf-8"?>
<Properties xmlns="http://schemas.openxmlformats.org/officeDocument/2006/extended-properties" xmlns:vt="http://schemas.openxmlformats.org/officeDocument/2006/docPropsVTypes">
  <TotalTime>3073</TotalTime>
  <Words>47</Words>
  <Application>Microsoft Office PowerPoint</Application>
  <PresentationFormat>Widescreen</PresentationFormat>
  <Paragraphs>12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Analisis Antibiotika Beta Laktam</vt:lpstr>
      <vt:lpstr>Pendahuluan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Terima kasih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Obat Antijamur</dc:title>
  <dc:creator>User</dc:creator>
  <cp:lastModifiedBy>User</cp:lastModifiedBy>
  <cp:revision>88</cp:revision>
  <dcterms:created xsi:type="dcterms:W3CDTF">2023-03-08T01:40:43Z</dcterms:created>
  <dcterms:modified xsi:type="dcterms:W3CDTF">2023-07-13T02:07:14Z</dcterms:modified>
</cp:coreProperties>
</file>