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0" r:id="rId2"/>
    <p:sldId id="275" r:id="rId3"/>
    <p:sldId id="276" r:id="rId4"/>
    <p:sldId id="277" r:id="rId5"/>
    <p:sldId id="287" r:id="rId6"/>
    <p:sldId id="279" r:id="rId7"/>
    <p:sldId id="282" r:id="rId8"/>
    <p:sldId id="283" r:id="rId9"/>
    <p:sldId id="284" r:id="rId10"/>
    <p:sldId id="285" r:id="rId11"/>
    <p:sldId id="286" r:id="rId12"/>
    <p:sldId id="256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26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3:40:09.04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18015 4844 16 0,'-21'-7'215'0,"-7"-1"36"0,-1 1-2 16,-5-1-36-16,-2-2-16 0,-2 1-1 16,2-3-2-16,-2 1-10 0,0 0-2 15,-1-3-7-15,1 1-11 0,-2 0-19 0,2-1-20 16,-2 1-13-16,2-2-9 0,-3 1-3 16,-1 1-3-16,0 0-5 0,-3-1-1 0,1 3-6 15,-3-2-9-15,-1 1-17 0,-3 1-13 16,-2 1-6-16,-2-1-3 0,-2 1-3 15,0 3-7-15,-3-1-1 0,-1 0-2 0,0 1-6 16,-5 1-7-16,0 2 2 0,-4 0-1 16,1 3-1-16,-1-1 1 0,-4 0 2 0,0 2-1 15,-3 2-5-15,-1-2 2 0,-4 2-5 16,-3 1 0-16,-2-1-3 0,0 2 2 16,-2 2-1-16,3-2 0 0,-3 1 0 0,2 1-1 15,-2 2 0-15,2-3 2 0,3 3 1 16,-1-2-5-16,0 1 2 0,3 1-2 15,-3 1 2-15,-2 1-1 0,0-1-1 16,1 1 0-16,-1 1 1 0,0 1 1 0,0 1 1 16,1 2 0-16,-1-1-1 0,2 1 6 15,0 2 3-15,1 0 1 0,3 0-5 0,1 3 4 16,4-1-4-16,0 2-6 0,4-2-1 16,2 2 2-16,0-2 0 0,4 0-4 15,1 2 4-15,1-2 3 0,3 2-2 0,1 0-5 16,1-1 2-16,2 3 1 0,0 2-3 15,2-2-2-15,2 2 0 0,0-1 2 16,0 3 2-16,0-2-3 0,2 2-1 16,3-3 3-16,-1 1 0 0,2 0 1 0,3-2-1 15,2 0-1-15,1-1 6 0,3 1-4 16,0 0 4-16,4 0-2 0,1 0 0 16,1 0 2-16,2 0-4 0,1 1 3 15,1-1-4-15,0 2 2 0,3 0-3 0,0 0-1 16,-1-1 1-16,3 1-1 0,2 2 3 15,2-1 0-15,0 1-1 0,2 2 2 16,2-1 2-16,2 3 0 0,3 1 0 0,1-1-1 16,5 1 1-16,0 2 0 0,2-1 0 15,2 1-3-15,2-2 1 0,2 1-1 16,2-1 3-16,1 0-3 0,3-1 0 16,1-1 4-16,4 1-1 0,-1-1-1 0,6 1 3 15,1-3 4-15,2 3-4 0,2-2-2 16,3 1-2-16,4 0 0 0,4-1-1 15,2 2-1-15,2-3 5 0,4 1 1 0,3-1 3 16,2 1 0-16,4-3-4 0,2-1-2 16,2 0-2-16,4 0 0 0,3-4-1 15,1 0 0-15,3-2 3 0,2-2 1 0,2-2-2 16,2 0 1-16,0-3 2 0,4-1 1 16,1-1-2-16,1-3-3 0,3 1 3 15,1-4 0-15,3 0-3 0,2-1 0 16,2-3-2-16,4 2 4 0,0-2-4 0,3-2-1 15,1 1-2-15,-1-1 0 16,-1-2 6-16,-2 0-6 0,1 0 0 0,-1 0 7 16,0 1 5-16,0-3-4 0,1-2 0 15,-1 1 4-15,0-1 3 0,0 0-5 0,1-1-1 16,1-1 0-16,-2 1-6 0,0-1 1 16,1 1-1-16,-3-1 0 0,0-1-4 15,-2-1-1-15,0 1 7 0,0-2 2 16,0-1-3-16,-2 1-4 0,0 0 5 0,0-1 1 15,0-1-2-15,2 2-1 0,0-3 1 16,-2 3-3-16,-3-2 4 0,-1 0-2 16,-2-1-1-16,-3-1 0 0,-2 2-1 0,-2-2 7 15,-4 0 1-15,-2-2 1 0,-2 0 2 16,-2 0 0-16,-3-2 0 0,1-2-4 16,-1 0-2-16,-1-2-1 0,-3 0 3 15,2-3-5-15,-2-1 3 0,1 1-1 0,-3-5-3 16,0 1 1-16,-4-1-3 0,0-1 5 15,-4-2-3-15,-5 0 5 0,-2-2-1 16,-4-2 0-16,-4 0 1 0,-2 0-1 16,-4-2-1-16,-5-2 3 0,-2 0 1 0,-2 0 0 15,-2 1 1-15,-4-3 1 0,-1-2-2 16,-3 2 2-16,-3-1-3 0,-2 1-1 16,-4-2 0-16,0 3-1 0,-2-3 1 0,-4 2-4 15,0 1 1-15,-3-1 0 0,-4 0 1 16,1 1 0-16,-3-1-1 0,-4 0 3 15,0 2 0-15,-4 2 0 0,-3 0-2 16,-1 2 3-16,-5 0-1 0,-2 2-5 0,-2 2-2 16,-2 0 0-16,-4 0 3 0,-1 0-6 15,-3 1 3-15,-1-1 0 0,-2 2 4 16,-1 0-1-16,-1-1-3 0,-4 1 5 0,2 0-2 16,-2-1 2-16,-2 3-2 0,0 1 3 15,-1 1 0-15,-1 3-1 0,-2 1-2 0,-5 3 0 16,1 2-2-16,-5 2-3 0,-4 2 4 15,0 1 0-15,-5 5-1 0,1 0 0 0,-5 3 3 16,1 0-1-16,-1 5 1 0,1-1-5 16,-1 2-2-16,1 0-6 0,-1 2-10 15,3 2-12-15,-1 0-47 0,1 2-102 0,1 1-132 16,3 3-134-16,2 1-109 0,4 3-49 16,5-1 11-16,3-1 86 0,5-1 129 0</inkml:trace>
  <inkml:trace contextRef="#ctx0" brushRef="#br0" timeOffset="1774">19979 4557 40 0,'-27'0'63'0,"-3"2"-2"0,-4 0 4 0,0-1-3 16,-4 3-4-16,-4 2-4 0,0 2-7 15,-5 1-7-15,-4 1-7 0,-2 3-1 16,-2 0 1-16,-2 4 0 0,-4 1 6 16,-1 3 8-16,-3 1 9 0,-1 1 7 0,-2 2 8 15,1 0 9-15,-3 0 5 0,2 1 1 16,0 3-1-16,1-1-3 0,1 1-6 0,-2 1-4 16,3 3-3-16,1-1 0 0,1 3 3 15,-1-1 6-15,5 4 9 0,0 0 10 16,1 4 12-16,3 0 8 0,2 0 10 15,3 2 6-15,3-1 1 0,1 3 0 0,3-2-7 16,5 2-10-16,4-3-14 0,3 1-17 16,5-2-13-16,5 0-19 0,4 0-7 15,6 0-11-15,7 0-8 0,4 0-6 0,7 0-7 16,3 0 0-16,5-1-3 0,6 1-2 16,5 0 3-16,3 0 1 0,7-2 6 15,2 0-1-15,7 0-2 0,1 0 4 16,5 0-3-16,4-2 0 0,2 2-2 15,2-2 0-15,3-1-3 0,1-1-2 0,3-2-2 16,2-2-2-16,2-1-2 0,2-1 0 16,4-3 2-16,0-2 1 0,6 0 3 15,3-4 3-15,4-2-1 0,4-2 0 0,5-2-2 16,3-2-3-16,1-1-3 0,4-5 1 16,-1 1-1-16,3-4 2 0,0-2-2 15,2-2 1-15,-2-2-1 0,2-2 0 0,3 0-2 16,-3-1 0-16,0-1-3 0,0-2 3 15,-4-1-3-15,-1-1-1 0,-1 1-5 16,-2-3 1-16,-3-1 4 0,-1-2-1 0,-1-3 2 16,0 1 0-16,1-4 1 15,-1-2 0-15,0 1-2 0,3-5 0 0,-3 0 0 16,-1 1-2-16,-3-3 4 0,-4 0 1 16,-5 1-2-16,-1-3-2 0,-5 3 2 0,-6-3 0 15,-2 3-3-15,-7-3 3 0,-1 3 2 16,-7-3 3-16,-4 3-3 0,-5-1 4 15,-3-1-4-15,-3-1-3 0,-4 1-1 0,-4-1 7 16,-3-1-5-16,-1-2-3 0,-5-3 2 16,-2 1 1-16,-2-2 1 0,-2-2-6 15,-4 0 2-15,-3 0 2 0,-3 0 3 16,-3 0 0-16,-4 0-1 0,-2 0 0 0,-5 0-1 16,-1 2-1-16,-5 0 2 0,-4 0-4 15,-4 1 1-15,0 1 2 0,-4 0 1 16,-5 0-1-16,-2 2-4 0,-2-3-1 15,-4 3 1-15,0 0 1 0,-4 0-1 0,-3 1 4 16,-1-1 0-16,-5 0 2 0,-2 1-1 16,-2 1 0-16,-4-1-1 0,-5 3-1 15,1-1-1-15,-5 1 1 0,0 1 4 16,-1 1-1-16,-3-1-2 0,0 3 2 0,-2 1 2 16,-3 0 3-16,3 0-2 0,-2 2-3 0,-2 2 5 15,-1 1-4-15,-1-1-2 0,-3 2 1 16,-1 1-3-16,-5 1 0 0,0 2-6 15,-2 2 3-15,0 1 4 0,-2 3-4 0,0-1 1 16,0 3 1-16,-3-1 5 0,3 0-2 16,2 3-2-16,0-1 0 0,2 2-3 0,2-2 1 15,1 3-5-15,1-1-5 0,2 2-12 16,3-2-14-16,4 2-44 0,2 2-85 16,2 0-112-16,6 4-104 0,3 0-112 0,3 0-68 15,5 3-3-15,0-1 64 0,4 2 100 16</inkml:trace>
  <inkml:trace contextRef="#ctx0" brushRef="#br0" timeOffset="15825.98">7322 7357 14 0,'0'-2'75'0,"-3"0"-3"15,1 0 1-15,-2 0 4 0,2 1 1 0,-2-1 1 16,0 0-3-16,-3 2-3 0,3-2-1 16,-2 2-1-16,-1-2-4 0,-1 2-3 15,1-2 1-15,-1 2 1 0,-1-2 5 0,1 2 2 16,0-2 1-16,-3 2 5 0,2 0 0 16,-1 0-2-16,-3 0-5 0,3 0-5 15,-3 0-5-15,0 2-7 0,1 0-4 16,-3 0-8-16,2 2-7 0,-2 1-7 0,0 1-7 15,1 2 1-15,-3-1-2 0,0 3 2 16,0 1 3-16,-2 5 1 0,0-1 3 16,0 4 0-16,-3 0 0 0,1 4 1 15,0 0 1-15,0 1 2 0,0 3 5 0,2 0-1 16,0-1-3-16,0 3-7 0,0 0 0 16,2-1-5-16,2 1-7 0,0 1-3 15,2-1-2-15,1 1 3 0,1-1-1 16,3 1 4-16,-1-1 3 0,3 1 4 0,-1 1 7 15,5-1 4-15,0 1 7 0,0-1 1 16,2 5 7-16,2-1 1 0,0 2-1 16,5 2-3-16,-1 2-2 0,2 0-1 0,1 2-4 15,1-2-1-15,3 2-2 0,0-4-2 16,2 0-5-16,2 0-4 0,2-3-5 16,0 1 1-16,2-2-7 0,2 0 0 15,0-1 1-15,1 1 1 0,3-2-2 16,-1 1-3-16,1-3 1 0,3 3-2 0,2-3 0 15,-1-1 3-15,5-3 3 0,0 1 0 16,5-2 1-16,1-2 2 0,4 0 1 0,1-2-7 16,2-2 0-16,1 0 3 0,1 0-2 15,4-2 0-15,0-2 0 0,0 0-1 16,5 1-1-16,-1-3-4 0,2-2-2 0,3-1 0 16,-1-1 0-16,3-1 0 0,2 0-2 15,-1-5 0-15,5 1 3 0,0 0 0 16,4-2-3-16,3-2-2 0,1 0 3 15,3 0 1-15,-1-2-2 0,3-2-2 0,0 0 0 16,-1 1 1-16,3-3 3 0,0-2-1 16,2 3 1-16,0-3-1 0,0-2 1 15,2 1 0-15,2-1-4 0,0-1-3 16,0 0-4-16,2-1 0 0,-4-1 1 0,0-1 2 16,-2-1-1-16,-2 0-1 0,0 0 1 15,-5-4 5-15,1 0-2 0,-1-2-1 16,-3 0-1-16,-1-4 1 0,0 2 3 0,-1-2-3 15,-3-1 0-15,0 1 0 0,-2 0 0 16,0 0 0-16,-5 1-1 0,1-1-2 16,-4 0 3-16,-5 0-1 0,-2 2 2 0,-2 1-1 15,-4-1-1-15,-2 0 5 0,-5 0-6 16,0-2 2-16,-3 2-3 0,-1-1-1 16,-4 1 3-16,-2 0-4 0,-2-2 3 15,-3 2-1-15,1-2 6 0,-5 1 3 16,1-1-4-16,-5 0 0 0,-2 0 3 0,-2 3-2 15,-5-1-4-15,1 0-1 0,-4 2 2 16,-1 0 0-16,-4 0 1 0,1 0 1 16,-5 2-2-16,0-2 1 0,-5 2 2 0,1-2-1 15,-4 2 2-15,-1-2 2 0,-1 0 0 16,-3 0 1-16,-2 0-4 0,-2-2-1 16,-2 2-2-16,-4-2-2 0,-1 1 2 15,-3-3-2-15,-1 2 1 0,-3 0 2 0,-3 0 1 16,-2 0 1-16,-2 1-1 0,-5-1-2 15,1 2 2-15,-4 0 4 0,-1 2-3 16,0-2-3-16,-1 2 0 0,-3 0 1 0,2 2 1 16,-2-3-4-16,3 3 2 0,-3 0 6 15,0 0-2-15,0 0 0 0,-2 0-3 16,3 2 1-16,-3-3 0 0,0 3-4 16,0 0 3-16,0 0-1 0,0-1 1 0,-4 3-1 15,0 0-1-15,-5 1-3 0,-1 3 0 16,-3-1 2-16,-4 5 0 0,-4-1 0 15,-4 2-1-15,0 2 2 0,-5 0 1 16,1 2-3-16,-1 2 2 0,-2 0-1 0,3 2 5 16,-3 0 0-16,3-1 0 0,1 1 0 15,-1 0 1-15,1 2 2 0,1-1-4 16,-1 1-1-16,1 0 0 0,-1 2 0 16,1-1-2-16,0 3 0 0,-1 1 1 0,1 1 0 15,-1 1-4-15,1 2 5 0,-3 0 5 16,3 3 3-16,-3 1-4 0,3 0 2 0,-1 0 1 15,3 2-4-15,-2-2-5 16,1 2-3-16,1-2 0 0,0 0 0 0,4 0 3 16,2 0 1-16,2-2 1 0,4-2-2 15,3 0 1-15,1 1-1 0,3-1-3 16,2-2 1-16,4-1-1 0,0 1 4 0,4-2-1 16,1 1 0-16,3-1-3 0,1 1-5 15,1-1-6-15,1 1-10 0,4-1-17 0,-2 0-30 16,4 3-66-16,0 1-92 0,2 0-96 15,2 2-91-15,5 2-76 0,-1 1-48 16,7 0 26-16,0 3 77 0,4-2 91 16</inkml:trace>
  <inkml:trace contextRef="#ctx0" brushRef="#br0" timeOffset="17859.54">7895 8898 18 0,'-8'2'58'0,"-1"-2"0"16,1 2 8-16,-3-2 8 0,3 2 6 15,-3-2 0-15,3 0-1 0,-3 0-6 16,1 0-5-16,-3-2-2 0,2 2-3 0,-1 0-2 16,-3 0-2-16,2 0-4 0,-2 0-7 15,-2 0-5-15,0 2-6 0,0 2-3 16,-2 0-4-16,0-1-2 0,-2 3 2 15,0 2 0-15,-2-1-2 0,-3 1 1 0,1 2-1 16,-3 1 4-16,-1 2 1 0,-1 1 4 16,-2 1 7-16,-2 2 10 0,3 0 9 15,-3 2 8-15,-2 0 8 0,2 2 5 16,-2 0 0-16,2 0-5 0,-2 2-1 0,0 0-5 16,2 2-8-16,0-3-8 0,1 3-3 15,1 0-3-15,0 0-6 0,2 0-8 16,3-1-1-16,2 1-4 0,1-2-4 15,3 2-6-15,2-2-7 0,2-1-1 0,2 1-5 16,3 0 1-16,1 0-6 0,0 2-1 16,3-1-1-16,2 1-1 0,1 2-1 15,1 1 1-15,4 3-1 0,0-1 1 0,4 1-1 16,3 3 0-16,1 1 2 0,5 3-1 16,0 2 2-16,4 2 2 0,4-2 2 15,2-2 0-15,2 0-2 0,3-2 0 16,4 0 1-16,2 0 2 0,1 1 10 0,4-3 10 15,1 0 6-15,2 0 3 0,5 1 2 16,-1-3 0-16,5-1-2 0,0-1-6 16,4 1 0-16,0-3 1 0,4-1 5 0,0-2 2 15,5-1-4-15,2-1 2 0,1-2-5 16,3-4-3-16,2 0-5 0,4-3-5 16,1-3 0-16,1-1-3 0,2-3 3 15,3-1-3-15,-1-2 0 0,5 0 3 0,0-4-4 16,0-2-1-16,0 0-5 0,-1-4 1 15,1 0 0-15,0 1 1 0,2-5-1 16,-2 1 2-16,1-1-1 0,3-1-4 0,0-3 0 16,1 1-4-16,3 0-2 0,0-1-1 15,2-1 5-15,1-2 1 0,-1 0-1 16,0-2 1-16,-1-2 1 0,-3 0-1 16,0 0-1-16,0-2-3 0,-2-2 2 0,-2 2-2 15,2-1 0-15,-2-3 1 0,2 2-3 16,-2-1 0-16,2-1-3 0,-2-2 4 15,-2 3-2-15,-5-3 2 0,1 2 1 0,-7 1-2 16,-2 1 2-16,-4 0-4 0,-5 0 3 16,-3 1-4-16,-3 1 2 0,-4 0 1 15,-4 0-2-15,-2 0 6 0,-3 2-1 0,-4 0 3 16,-3 0-2-16,-1 2 2 0,-4-2-4 16,-1 0-3-16,-3 0 1 0,0 0 0 15,-5-1 1-15,0-1-5 0,-3 0 8 16,-1 2 3-16,-4 0-2 0,0 0 0 0,-5 0 1 15,-3 2 2-15,-1 0-1 0,-3 2 0 16,-5-2 2-16,-3 2-2 0,-1-1-2 16,-2 1 0-16,-5 0-3 0,-1 0-3 15,-5 0-4-15,0 0 3 0,-4 0 2 0,-1-1-1 16,-3 1 1-16,0 0 1 0,-3 0 4 16,-2 0-2-16,-1-2-3 0,-1 2 2 15,0-2-3-15,-2 1 0 0,-2 1-2 16,0 0 2-16,0 0 3 0,-2 0 0 0,0 0 0 15,-2 0 5-15,-2 1-3 0,-1 1 1 16,-1 0-2-16,-3 0 0 0,-1 1 2 16,-3 1-2-16,0 2 0 0,-2-3 0 0,-2 3 1 15,0-1 3-15,-2 1-1 0,0 1 0 16,-5 1 2-16,3-1 2 0,-2 1-2 16,-3 1-2-16,1 1-1 0,-1-1 2 15,-1 0-2-15,-3 3-3 0,-2-1 5 0,0 2-1 16,-4 0-2-16,-2 0-3 0,-2 3 2 15,-3-1-2-15,1 0 2 0,-3 2 0 16,-2 0 0-16,-1 0 4 0,-1 2 0 16,-2 1 0-16,-2 1-6 0,0 0 1 0,0 0 3 15,-2 2-3-15,-2-1-4 0,-1 1-1 16,1 0 2-16,0-2 0 0,0 1-3 16,-1-1 2-16,5 2-1 0,0-2 6 15,2 1 2-15,3-1 0 0,1 0-2 0,7 0-2 16,1 2-1-16,3-3-3 0,4 1-6 15,5 2-6-15,3-2-8 0,1 1-13 16,4 1-25-16,2 0-48 0,2 0-76 0,2 1-87 16,2 3-73-16,5-1-67 0,2 3-51 15,1 1-35-15,5 2 36 0,1 2 67 16,3 0 73-16</inkml:trace>
  <inkml:trace contextRef="#ctx0" brushRef="#br0" timeOffset="20773.93">8848 10283 43 0,'-13'0'69'0,"0"0"-13"16,1 0 0-16,-1 0 4 0,0 0 8 0,0 0 5 16,1-2-3-16,-3 2-8 0,2-2-4 15,-2 2-4-15,1-2-1 0,-1 2 2 16,0 0 1-16,-2 0 0 0,0 0-5 15,0 0-4-15,0 0-4 0,-2 0-2 0,0 2-6 16,-2-2-4-16,2 2 1 0,-2 2-3 16,-3-2-2-16,1 2 1 0,0 0-1 15,-2 1 2-15,-3 1-1 0,0 0-1 16,1 1 1-16,-5 3 1 0,0-2 5 0,-1 1 8 16,-1 2 8-16,-2 1 10 0,0 1 9 15,-2 1 9-15,-3 1 8 0,1 2 6 16,0 0 6-16,0 0 1 0,0 2-3 0,-1 0-9 15,1 0-13-15,0 0-16 0,2 2-11 16,0-2-11-16,2 2-11 0,2 0-8 16,0 2-3-16,0 0-2 0,2 0-3 15,1 4-2-15,-1-1 4 0,0 3 6 0,3 1 11 16,-1 3 8-16,0-1 11 0,3 2 11 16,1 1 8-16,1-1 2 0,2 0-5 15,1 1-4-15,3-1-8 0,3 2-15 16,3-2-9-16,0 3-9 0,5-3-1 0,1 2-7 15,3-2-6-15,2 3 1 0,2-3 2 16,2 0 1-16,4 0 0 0,1 1 2 16,1-1 4-16,5-2 1 0,0 3 0 15,4-3 0-15,4-1 0 0,2-1-2 0,2 0-3 16,7-1-5-16,2-2 1 0,2-1 2 16,4 1-4-16,0-2 1 0,5 0 1 15,-1-1 3-15,3-1 0 0,-1 0-2 0,3-2 1 16,2-2-4-16,2 0 1 0,0 0 2 15,2-2 3-15,2-1 0 0,2-1 4 16,3-2 0-16,3 0 6 0,3-3-5 0,4 0-1 16,4-3-2-16,5-1-5 0,1-2 1 15,3-2-5-15,2-2 2 0,-1-2-6 16,5-2 0-16,0-2 3 0,3 0 1 16,1-3 0-16,0-1-2 0,5-1 3 0,-1-2 0 15,5-3 0-15,-1 1-5 0,1-2 0 16,2 0 0-16,-2 0-1 0,-3-2 2 15,1 0 0-15,-3 0 0 0,-1-1 3 16,-3 0 1-16,-2-3 2 0,-2 0-5 0,-4 0-1 16,0-2 0-16,-3 0-3 0,-1-1 0 15,-3-1 0-15,-3 0 1 0,-3 1 1 16,-5-3 1-16,-1 2 0 0,-6-1 0 0,-5-1 2 16,-4-1 1-16,-7 1-1 0,-1-1-1 15,-7 1-1-15,-4-1 0 0,-5 1-1 16,-3-1-2-16,-7-1 1 0,-2 1 5 15,-5-1 3-15,-3 1-4 0,-3-3-2 0,-4 3 4 16,-4-2 0-16,-2-1-2 0,-2 1-3 16,-5-1 4-16,-2 1 4 0,-4-2-4 15,-2-1 1-15,-2 1 2 0,-4-2 1 0,-5 2 3 16,-4-3 1-16,-2 1 3 0,-2-2-3 16,-6 2-2-16,-3-2 1 0,-2-2-6 15,-3 2-4-15,-6-2 0 0,-1 0 3 16,-4-2 4-16,-5 2 0 0,-2-2 4 0,-2 2 3 15,-4 2 1-15,-5 2-4 0,-1 1-6 16,-5 3-2-16,-4 1-5 0,-2 5-2 16,-4-1-3-16,-1 4 3 0,1 2 0 15,-3 2 2-15,1 4 1 0,2 0 1 0,1 3-7 16,5 1-11-16,2 3-20 0,3 3-39 16,1 1-76-16,2 2-118 0,5 2-111 15,2 2-121-15,0 2-63 0,2 1-7 16,0 1 53-16,-3 0 105 0</inkml:trace>
  <inkml:trace contextRef="#ctx0" brushRef="#br0" timeOffset="26590">15799 9906 88 0,'-7'0'95'16,"-1"0"-6"-16,2 0-9 0,-3 0-5 0,3-2-2 15,-3 2-6-15,1-2-3 0,-1 0-3 16,1 0-2-16,-1 0 2 0,-1 1 0 16,1-1 1-16,-1 0-3 0,-3 0-2 15,3 0-3-15,-3 0-3 0,0 2 0 0,0-2-1 16,-1 0 0-16,-1 2-1 0,-2-2 1 15,0 2-4-15,-2-2-7 0,0 2-3 16,-2 0-2-16,-3 2-1 0,1-2-3 16,-2 2-2-16,-1 2 0 0,-1 0 1 0,-1 0-2 15,1 1-1-15,-3 3 2 0,-2 0 4 16,1-1 5-16,-1 5-1 0,0-3 2 16,-2 3 2-16,0 1-1 0,1-2 1 0,1 3 1 15,-2-1 1-15,2 2 0 0,0 1 0 16,1-1 0-16,1 0-3 0,0 2-1 15,3 0-5-15,-1 2-1 0,1-1-6 0,1 1-4 16,1 0-3-16,0 0-10 0,1 0-2 16,3 0-1-16,-2 2 2 0,2 0-2 15,2 0 0-15,0 1 4 0,0 1 2 16,0 2-2-16,2-2-1 0,2 2 4 0,0-1 1 16,0 1-1-16,2 0 0 0,3 0 2 15,-1 1-2-15,1 1-2 0,-1 0-2 16,3 1-2-16,-1 3-1 0,3-1 1 15,-3 1 0-15,3-1-1 0,2 3-2 0,-3-1 2 16,3 2-2-16,2-1-2 0,0 1 1 16,0-2-1-16,2 1-2 0,2 1 1 15,2-2-1-15,0 3 2 0,3-1-1 0,-1 0-1 16,3 1 2-16,1-3-2 0,3 0 0 16,0 1 0-16,1-3-2 0,3 1 3 15,0-3 2-15,0 3-1 0,4-3 1 0,1 1 0 16,-1-2 4-16,2 1-2 0,2-3-2 15,1 0-1-15,-1-1 1 0,5-1-1 16,-1-2-2-16,1-2 1 0,2 0-2 16,2-1 2-16,0-1 0 0,4-2 2 0,0-2-2 15,4 3 1-15,0-3 2 0,3-2 0 16,1 3-3-16,1-3 0 0,4-1 1 16,0-1-1-16,-1 1-1 0,3-3 0 15,0-1 1-15,0-2 3 0,0 0-2 0,0-1 2 16,0-1 0-16,-2-2-1 0,-3 0-1 15,1 0-3-15,0-2 2 0,-1-1 3 16,-1 1 1-16,2-2-2 0,-3-2 2 16,3 2 2-16,-2-1-2 0,-1-1 0 0,1-2-2 15,1 1 4-15,1-1-3 0,0-1-1 16,-1-3 1-16,3 1-3 0,-2-1 1 16,2-1 1-16,-3-2-2 0,1-1 2 0,0-1 1 15,-1 0-1-15,-1 0 3 0,-3-2-1 16,1 0 0-16,-1 0-1 0,-1-2-2 15,-3-2 2-15,-2 2 1 0,0-2 0 16,-4-2-5-16,0 3-1 0,-2-3 1 16,-3 0-3-16,-1 0 0 0,-1 1-1 0,-3-1 4 15,-1 0 3-15,-2 0 0 0,0-1-1 16,-2 1 5-16,-2-2 5 0,0 2 3 16,0-1 8-16,-2-1 8 0,-2 0 3 0,-1 1 0 15,-1-1-1-15,-3 0 0 0,1 1-6 16,-3-1-3-16,-2 0-4 0,-2 1 1 15,1-1-3-15,-3 2-3 0,0 0-5 0,-5 1 2 16,1-1 0-16,0 2-1 0,-2 2 2 16,-3 0 5-16,1 0 0 0,-1 2 1 15,-1 2-2-15,-3 0 2 0,0 2-6 0,0-1-3 16,1 3-1-16,-3 0-4 0,-2-1 0 16,2 1-2-16,-2 0 2 0,0-1 1 15,0 3-3-15,-2-2 1 0,2-1 2 16,-2 1-4-16,0 0 2 0,0-1-3 0,-2 1 3 15,2 0 0-15,-2-1-3 0,0 1 4 16,-3 0-3-16,3-1 4 0,-2 1-6 16,0 0 1-16,-1-1 1 0,1 1-1 0,0 0 2 15,-3-1-1-15,1 1 3 0,0 0-1 16,-1-1 3-16,1 1-4 0,-1 0 2 16,1-1-3-16,-3 3 4 0,1-3 1 15,-1 1-3-15,-1 0 3 0,-1-1-2 0,1 1 1 16,-1 0 0-16,0-1-6 0,-1 1 1 15,-1-2-1-15,0 2 6 0,-2-3-2 16,0 3 1-16,0 0 2 0,-2-1 3 16,3 1 0-16,-3 3-2 0,0 1 5 0,0-1-5 15,-2 3 3-15,2 1-4 0,-3 2-2 16,3 0-1-16,-2 1-4 0,0 1 1 16,2 0-1-16,-2 2-1 0,2 0 2 0,0 0 3 15,2 0-3-15,-2 0-3 0,5 0 1 16,-1 0 3-16,2 0-3 0,3 0-1 15,-1-2 0-15,5 2-3 0,0-2-9 16,1 2-23-16,3-2-30 0,-2 2-64 0,2 0-82 16,0 2-88-16,0 2-76 0,4 2-60 15,0 1-61-15,3 5 8 0,-1 1 54 16,2 0 76-16,3 2 79 0</inkml:trace>
  <inkml:trace contextRef="#ctx0" brushRef="#br0" timeOffset="31759.31">18341 10912 69 0,'-9'0'78'0,"1"2"-3"0,-3-2-9 16,3 2-1-16,-1-2-4 0,1 2-4 0,0-2-5 15,-1 1-2-15,3-1-1 0,-3 2-3 16,3-2-3-16,-3 2-5 0,3 0-2 16,-2 0-5-16,1 0-6 0,1 0-5 15,-3 0-7-15,3 2-1 0,-2-2-5 0,1 1-2 16,-1 3 0-16,1-2 1 0,-1 2 1 15,0 1 1-15,-1 1 0 0,1-1 3 16,-1 1-2-16,1 0 0 0,-1 1 2 16,1 1-2-16,1 1 2 0,-1 1-2 0,2-1-1 15,-1 0 1-15,1 3-5 0,0-1 2 16,-1 0-3-16,3 3 2 0,-2-3 1 16,1 2-2-16,1 0 6 0,0 3 0 0,0-1 4 15,-1 0 2-15,1 2 4 0,0 2 4 16,0-2 3-16,2 2-1 0,-3 2-2 15,3-2-2-15,0 2-3 0,0-2-3 16,0 1-7-16,2-1 0 0,0 0 0 0,0 0-5 16,0 0 2-16,2 0 1 0,0-2 2 15,0 0-1-15,2 0 2 0,1-2 4 16,-1 3 0-16,0-3 1 0,3 2 1 16,-1-2 0-16,0 0-1 0,1 0 0 0,1-2 0 15,1 1-1-15,-1-1 1 0,0-2 2 16,3 1-1-16,-2-3 3 0,1 0 0 15,1 1-2-15,1-1-2 0,1-1 0 0,0-3-2 16,-1 1 2-16,1 0 1 0,2-3 4 16,0-1 2-16,0 2 0 0,-1-2 0 15,3-2-3-15,0 0-2 0,0-1-3 16,0-1-4-16,2-1 0 0,-2-1-4 0,2 0 0 16,0-2-1-16,-2-2 2 0,2 0-1 15,0 1 0-15,0-3-1 0,-2-1-1 16,2-1 0-16,-2 1-2 0,0-3 1 15,-2 1 0-15,2-1 2 0,-2 1-3 0,-3-1 1 16,3-1-1-16,-2 2 0 0,-2-3 0 16,1 1-2-16,-1 0 4 0,-3 1-3 15,1-1 0-15,-1 1 0 0,1-1 2 16,-3 2-1-16,0-1-1 0,1 1 4 0,-3-1-1 16,0 1 0-16,0 1-1 0,-1-1 2 15,1 1 1-15,-2-1 6 0,-2 0 4 16,2-1 6-16,-2 1 9 0,0-1 6 0,0 1 3 15,0-1 0-15,-2 1 0 16,2 2-2-16,-2-3-4 0,0 3-4 0,-3-3-4 16,3 1-5-16,-2-1-3 0,2 1-4 15,-2-1-1-15,2 3 0 0,-3-3-1 0,1 1 2 16,0 0 0-16,0-1 0 0,-1 3 2 16,-1-3 1-16,2 3 4 0,-2-3 5 15,-1 3 6-15,1-3 10 0,-1 3 6 0,1-1 8 16,-2 3 5-16,-1-3 6 0,1 2 3 15,-1 1-2-15,1-1-4 0,-1 1-4 16,-1-1-9-16,-1 0-10 0,1 1-8 16,-1-1-10-16,0 1-3 0,-1 1-5 0,1-2-3 15,-2 1 1-15,3 1-2 16,-3-2 2-16,3 3 1 0,-3-3-4 0,2 2 4 16,1 0-2-16,-1 1-1 0,1 1 1 15,-1-2-7-15,0 2 1 0,1 1-2 0,-1-1-1 16,1 0-1-16,-1 0-2 0,0 0 5 15,1 1 0-15,-1 1-3 0,3-2-2 16,-3 2 0-16,3-2 0 0,-1 2-2 16,3 0-3-16,-3 0-4 0,3 1-12 0,0-1-32 15,-1 0-56-15,-1 0-82 0,2 0-91 16,-3 0-87-16,1 4-83 0,-3 0-47 16,1 2 15-16,-3 1 61 0,-2 3 81 0</inkml:trace>
  <inkml:trace contextRef="#ctx0" brushRef="#br0" timeOffset="36966.65">19427 10157 10 0,'-9'2'80'0,"3"-2"-5"0,0 2-9 16,-1-2-5-16,1 2-6 0,0-2-9 16,-1 2-6-16,3-2-3 0,0 2-3 15,0-2-5-15,-1 2-2 0,1-2-3 16,0 0-4-16,2 0 2 0,-3 0-1 0,3 2 3 16,-2-2-2-16,2 2 3 0,-2-2 2 15,2 2-2-15,-3-2 3 0,1 2 0 16,0-2 4-16,-2 1-4 0,1-1-2 15,-1 2 0-15,0 0-2 0,-1 0 0 0,1 0-2 16,-3 0 4-16,3 2-1 0,-2-2 1 16,1 1 3-16,-1-1-1 0,-1 2-2 15,1 0-4-15,-1 0 2 0,1 0-3 16,0-1-2-16,-3 1-2 0,2 2 0 0,1-2 1 16,0 1-3-16,-1 1-2 0,1 0 0 15,-1 0 1-15,1-1-1 0,-1 1-1 16,1 0-2-16,-1 1 0 0,1-1-1 0,1 2-2 15,-1-3 0-15,2 3-1 0,-1 0 1 16,1-1 0-16,0 1-3 0,-1 0-2 16,3-1 1-16,-2 3 1 0,1-1-3 15,-1 1-1-15,2-1 2 0,0 1 2 0,-1-1-2 16,1 3-1-16,2-3 2 0,-2 3-1 16,2-3 2-16,0 3-1 0,2-1-3 15,-3 1 2-15,3-1-1 0,-2 0 1 0,2 1 1 16,2-1 0-16,-2-1 1 0,3 1 1 15,-1-1 0-15,0-1-1 0,0 1-1 16,2-1 1-16,0 1 1 0,1-1 0 16,-1 1-2-16,0-1 2 0,0 1-2 0,3-2 1 15,-3-1 1-15,2 1 3 0,-2-1 3 16,3 1 2-16,-1-2 1 0,1-1 5 16,-1 1 1-16,0 0 1 0,1-2 1 0,1 1 2 15,-2-1 1-15,3 2-2 0,-3-2 2 16,3 0-1-16,-3-1 1 0,2 1 0 15,1-2 2-15,-1 2-1 0,1-2-1 16,1-2 2-16,-1 2 3 0,2-2 3 16,-1 0 1-16,1-2 2 0,-1 0 4 0,1 0-4 15,2 0-1-15,-3-2-1 0,3 0-1 16,0-1-1-16,-1 1-3 0,1-2-3 0,0 0-4 16,-1 1-4-16,1-1-7 0,-2 0-1 15,1 3-1-15,-1-3-2 0,-1 2-2 16,1-2 0-16,0 2 0 0,-1-1-4 15,-1-1 1-15,1 0 2 0,-1 1-1 0,1 1-3 16,-1-2 2-16,1 0-2 0,-1 1 0 16,1-1-2-16,-1 0 4 0,-1-1-2 15,1 1-1-15,-1 0 1 0,1 0 2 0,-1 1-1 16,1-1-2-16,-1 0 2 16,1 1 3-16,-1-1-2 0,1 0-5 0,-1 0 2 15,1 1 2-15,-1-1-1 0,0 0 0 16,1-1 0-16,-1 1 3 0,1-2-1 0,-1 3-1 15,1-3-1-15,-1 2-1 0,1-1 3 16,-1-1 1-16,1 0-3 0,-1 1 1 16,1-1 0-16,-1 1 1 0,1-1-2 15,-1 0-2-15,-2 1 0 0,3-1 2 0,-3 0 0 16,0 1 0-16,1-1 0 0,-1 1 0 16,1-1 4-16,-3 0 1 0,2 1 4 15,-2-1 0-15,1 1 4 0,-1-1 2 0,0 0-2 16,-2 1 0-16,2-1-3 15,-1 0 3-15,-1 1 0 0,0-1 1 0,0 1 7 16,-2-1 4-16,2 0 8 0,-2 1 2 16,0-1-1-16,0 2-2 0,0-1-3 0,-2 1-3 15,2-2-3-15,-2 3-6 16,0-1-3-16,0 0 0 0,-1 1-4 0,1-1-1 16,0 2-2-16,-2-2 2 0,2 3 0 15,-2-3 0-15,1 0 1 0,-1 0 2 16,0 1 2-16,0-1 2 0,0 2 4 0,-1-2-1 15,-1 3-2-15,2-3-1 0,-3 2-3 16,3-2-5-16,-2 3 1 0,-1-3 0 16,1 2 0-16,0 0 1 0,-1 0 0 15,-1 1 6-15,2-1 1 0,-3 0 2 0,1 0 0 16,-1 2 0-16,1-2-3 0,-1 3-2 16,1-1-1-16,-1 0-2 0,-1 0-3 0,1 0 0 15,-1 0 0-15,1 2-2 16,-1-2-1-16,1 2 2 0,-1-2 1 0,-1 2-2 15,0 0-3-15,-1 0 2 0,1 0-1 16,-2 0 1-16,1 2 2 0,-1-2-1 16,0 2 4-16,1-2 0 0,-1 2-2 0,0 0-3 15,1 0-2-15,-3 2 4 0,2-3-1 16,-2 3-1-16,0 0 1 0,1 0 1 16,-1 0 0-16,0 1-4 0,0-1 0 15,0 2 1-15,3-2-1 0,-3 1-1 0,2 1-2 16,0-2 3-16,1 2-2 0,-1-2 3 15,0 1-2-15,3-1-4 0,-1 2-2 16,1-2-11-16,-1 1-31 0,0 1-48 0,-1 0-70 16,1 1-78-16,-2 1-77 0,1 3-68 15,-1 1-55-15,0 1-30 0,-2 2 28 16,1 1 60-16,-1 1 69 0</inkml:trace>
  <inkml:trace contextRef="#ctx0" brushRef="#br0" timeOffset="52034.4">22568 2452 71 0,'0'2'97'0,"0"0"-14"0,0-2-7 16,0 1-11-16,0-1-9 0,0 0-7 0,2 0-7 15,-2 0-2-15,2-1-6 0,0-1-2 16,2 0-1-16,-1-4-3 0,1 0-5 0,0 1-4 15,0-5-2-15,1 1-1 0,-1-3 0 16,0 1 1-16,0-1 9 0,-2-1 4 16,0-2 8-16,1 1 9 0,-6-1 15 0,1 2 10 15,-2-1 13-15,-2 3 9 0,-3 0 7 16,-1-1 4-16,-1 3 0 0,-4 1 1 16,-2 2-4-16,-4 4-3 0,-2 4-5 0,-5 4-7 15,-3 5-3-15,-1 7 0 0,-4 4 0 16,0 7 6-16,0 3 3 0,0 5 13 0,2 3 4 15,0 0 3-15,5 2-1 0,1 1-7 16,7-1-8-16,4 2-18 0,4-4-8 16,9 0-14-16,4-4-14 0,6-1-11 0,7-3-7 15,4-5-7-15,6-3-7 0,5-3-2 16,4-2-2-16,1-5-2 0,1-3-1 16,4-1-4-16,-2-5-14 0,0-1-43 0,0-2-91 15,-2-4-112-15,0 0-112 0,0-3-118 16,-2-5-64-16,-1-1-1 0,1-5 69 15,-4-1 101-15</inkml:trace>
  <inkml:trace contextRef="#ctx0" brushRef="#br0" timeOffset="53383.9">21080 2236 39 0,'-2'-3'195'0,"2"1"8"0,-2 0-6 0,2 0 0 16,0 2 0-16,-2 0 6 0,2 2 10 15,0 4 14-15,0 7 8 0,0 6 5 0,0 10-5 16,0 7-19-16,0 6-33 0,0 5-37 16,0 5-41-16,0 3-35 0,2 4-28 0,2 0-15 15,0 4-16-15,0-2-21 0,3-2-53 16,1 0-88-16,-1-4-98 0,1-3-101 16,0-5-99-16,-1-5-59 0,-1-4 13 0,1-5 68 15,-1-9 85-15</inkml:trace>
  <inkml:trace contextRef="#ctx0" brushRef="#br0" timeOffset="53632.25">21433 2242 259 0,'2'-23'356'0,"-2"2"72"16,-2 6-7-16,2 2-21 0,-2 3-30 15,0 6-40-15,0 4-59 0,2 6-63 16,-2 8-55-16,2 5-43 0,-2 7-37 0,2 5-32 16,0 5-15-16,0 4-9 0,2 2-7 15,-2 0-17-15,2 3-57 0,0-1-97 0,2 0-114 16,1 0-105-16,-1-2-114 0,-2-2-64 16,-2-2 16-16,0-2 76 0,0-4 102 15</inkml:trace>
  <inkml:trace contextRef="#ctx0" brushRef="#br0" timeOffset="53792.86">21306 2661 194 0,'0'-11'282'16,"-2"-1"33"-16,0 1-46 0,0 1-52 15,2 3-45-15,0-1-43 0,0 1-41 0,4 1-29 16,0-2-26-16,3 3-48 0,1-1-72 15,1 0-82-15,3 0-95 0,1 3-53 16,0-3-22-16,2 2 20 0</inkml:trace>
  <inkml:trace contextRef="#ctx0" brushRef="#br0" timeOffset="54068.35">21673 2557 38 0,'-9'7'179'0,"1"-1"5"16,-1 1-34-16,1 1-28 0,1-2-15 0,1 1-17 16,0-1-15-16,1 2-17 0,3-3-15 15,0 3-14-15,2 0-13 0,0-1-8 16,2 1-3-16,3 0-3 0,1-1 5 0,0 1 2 16,1-1 3-16,-1 1 6 0,2 0 12 15,-1 1 16-15,-3-1 21 0,0 1 11 0,0 3 7 16,-4-1-3-16,0 1-7 0,-4 3-18 15,0 0-33-15,-2 0-49 0,-5 2-67 16,0 3-73-16,-1-3-95 0,-1 0-48 0,0 0-16 16,1-2 21-16</inkml:trace>
  <inkml:trace contextRef="#ctx0" brushRef="#br0" timeOffset="54592.79">23067 2648 168 0,'-2'2'245'0,"2"-2"22"0,2 2-19 16,3-2-1-16,3 2 16 0,3-2 21 15,4-2 19-15,1 0-1 0,6 0-28 0,3-2-50 16,3 0-63-16,1-1-55 0,3 1-42 15,2-2-28-15,2 0-16 0,0-1-36 16,2 1-91-16,0-2-116 0,0 3-116 0,2-3-120 16,1-1-71-16,-1-1-12 0,-4 1 65 15,0-3 103-15</inkml:trace>
  <inkml:trace contextRef="#ctx0" brushRef="#br0" timeOffset="54887.93">24528 2216 147 0,'-13'-8'204'0,"1"0"-14"0,-1 1-10 15,-2 1 0-15,-2 2-7 0,0 0-5 16,0 2-4-16,-2 2 1 0,0 2 6 15,-2 6 6-15,2 1 19 0,-2 5 16 0,2 3 3 16,2 6-7-16,0 2-20 0,2 3-21 16,2 3-36-16,5 1-35 0,1 0-27 0,5 1-19 15,4-3-15-15,3 3-12 0,1-3-6 16,5-1-9-16,3-3-16 0,3-1-44 0,2-2-101 16,3-2-116-16,1-4-113 0,4-4-118 15,1-3-64-15,2-6-1 0,-1-4 79 16,1-4 103-16</inkml:trace>
  <inkml:trace contextRef="#ctx0" brushRef="#br0" timeOffset="55080.88">24945 2101 62 0,'8'-15'358'0,"-3"5"109"0,-3 7 81 15,-2 3-24-15,-2 5-68 0,-3 5-64 0,1 5-84 16,0 6-96-16,0 2-74 0,-3 4-41 15,3 3-33-15,-2 2-23 0,2 5-17 16,1-1-17-16,1 0-22 0,0 0-58 0,4-1-128 16,0-3-137-16,5-3-146 0,1-3-92 15,1-5-35-15,1-4 26 0,1-3 111 0</inkml:trace>
  <inkml:trace contextRef="#ctx0" brushRef="#br0" timeOffset="55292.09">25303 2021 89 0,'10'-28'381'0,"-3"7"104"16,-3 4 76-16,-2 7-29 0,-2 8-67 15,0 6-71-15,-4 7-96 0,-1 8-96 0,1 4-72 16,-2 4-48-16,2 3-35 0,-1 5-24 16,1 1-20-16,0 2-32 0,2 2-85 0,2 0-138 15,2 2-148-15,2-2-136 0,0-2-64 16,3-2-13-16,-1-5 60 0,-2-3 126 15</inkml:trace>
  <inkml:trace contextRef="#ctx0" brushRef="#br0" timeOffset="55432.81">25305 2421 231 0,'-4'-9'310'16,"-1"1"29"-16,1 0-44 0,0 3-73 15,0 1-76-15,-1 0-79 0,5 0-79 0,0 2-67 16,2 2-57-16,5-1-57 0,1 1-60 15,5-2-26-15,0 0 9 0,4-2 26 0</inkml:trace>
  <inkml:trace contextRef="#ctx0" brushRef="#br0" timeOffset="55618.15">25578 2351 41 0,'13'2'189'0,"-1"1"2"16,1 3 11-16,-3 0 10 0,-1 2 10 0,-1-1 6 15,1 1 6-15,-1 1 6 0,-1 3 0 16,-1-1-13-16,-2 1-20 0,3 1-17 15,-3-2-20-15,-2 3-23 0,0-1-28 0,-2 0-24 16,0 1-17-16,-2-1-22 0,-2 0-19 16,-3 1-16-16,-1-1-17 0,-5 0-37 0,1 1-91 15,-3-3-114-15,-2 1-128 0,0-1-127 16,-2-1-58-16,-2-3-2 0,-1-1 65 16,3-2 105-16</inkml:trace>
  <inkml:trace contextRef="#ctx0" brushRef="#br0" timeOffset="56576.48">23872 3237 11 0,'0'0'199'0,"-2"0"30"15,-3 0-19-15,3 0-17 0,-2 2-8 16,0 1-6-16,-3 3-13 0,3 2-11 16,-2 3-14-16,0 2-11 0,-1 6-12 0,1 2-10 15,0 6 0-15,-1 2 0 0,3 5 0 16,0 2 0-16,2 2-2 0,2 2-1 0,2-2-1 16,2 0-8-16,2 1-6 0,5-5-9 15,4 0-14-15,4-3-11 0,4-3-17 0,2-1-12 16,5-4-10-16,2-4-17 0,2-6-52 15,0-1-87-15,4-7-100 0,0-5-97 16,0-4-113-16,0-3-70 0,0-5 8 0,-2-3 59 16,-2-4 90-16</inkml:trace>
  <inkml:trace contextRef="#ctx0" brushRef="#br0" timeOffset="56841.75">24553 3439 149 0,'-4'-4'280'0,"0"2"48"0,0 2-11 0,2-2-36 15,-3 2-19-15,3 2-9 0,0 0-8 16,2 2-17-16,-2 3-17 0,2 3-13 16,0 1-22-16,0 4-34 0,0 2-33 0,0 4-19 15,-2 4-18-15,0 4-18 0,-3 1-15 16,-1 3-10-16,0 1-3 0,-3 2-13 15,-1 0-6-15,-3 4-4 0,-2-2-3 0,-2 2-16 16,-2-1-57-16,0-1-99 0,0 0-125 16,-2-4-145-16,2 0-100 0,-2-3-36 15,0-5 22-15,-1-1 88 0,1-4 116 0</inkml:trace>
  <inkml:trace contextRef="#ctx0" brushRef="#br0" timeOffset="58009.95">29017 3703 185 0,'3'2'206'0,"-1"-2"-32"0,0 0-40 16,0-2-29-16,0-1-24 0,0-3-19 0,2-4-15 15,1 1-11-15,-1-5-8 0,2 1-5 16,-2-2-6-16,1-2-6 0,-1 0 1 0,0-1 8 16,0 1 14-16,-4 0 15 0,0 0 17 15,-2 2 29-15,-4-1 32 0,-3 3 33 0,-3 2 18 16,-5 1 16-16,-4 4 9 0,-7 6-8 16,-4 4-16-16,-4 6-20 0,-2 7-8 15,-2 6-14-15,-2 5-7 0,1 9-1 0,1 1-8 16,4 6-13-16,5-1-16 0,5 5-11 0,9-2-14 15,7-1-13-15,5-1-7 0,10-2-3 16,5-2-9-16,7-6-4 0,4-1-6 0,5-5-4 16,1-5-9-16,5-2-4 0,2-6-8 15,2-5-19-15,0-4-17 0,0-4-26 16,0-4-56-16,0-6-125 0,-2-1-136 0,-1-5-137 16,-1-1-84-16,-4-2-30 0,-3 0 29 0,-2-4 107 15,-4 0 134-15</inkml:trace>
  <inkml:trace contextRef="#ctx0" brushRef="#br0" timeOffset="59356.81">28770 2324 11 0,'0'-6'227'0,"0"3"46"15,0-1 9-15,0 0-10 0,0 0 3 16,0 2 16-16,0 2 18 0,0 4 0 15,0 4-19-15,2 5-26 0,-2 8-37 0,2 6-57 16,-2 3-60-16,0 6-44 0,0 2-26 16,0 2-19-16,2 2-10 0,-2 0-8 0,2 0-29 15,-2-2-65-15,0 0-104 0,0-4-113 0,0 1-117 16,0-7-102-16,2-1-29 0,-2-7 31 16,0-1 89-16,0-5 104 0</inkml:trace>
  <inkml:trace contextRef="#ctx0" brushRef="#br0" timeOffset="59689.32">28471 1461 203 0,'0'-7'287'16,"0"1"40"-16,0 4-29 0,0 4-17 0,0 5-10 15,-2 7-15-15,0 7-21 0,0 7-25 16,-2 7-33-16,2 3-43 0,-1 5-48 0,3 3-44 15,0 0-67-15,3 2-91 0,1-3-99 16,0-1-102-16,2-2-109 0,3-2-51 0,-3-4 13 16,3-3 62-16,-3-5 81 0</inkml:trace>
  <inkml:trace contextRef="#ctx0" brushRef="#br0" timeOffset="59891.83">28871 1438 254 0,'5'-21'335'0,"-3"4"51"0,0 4-38 0,0 5-34 15,-2 4-20-15,0 6-34 0,0 6-47 16,0 3-40-16,0 7-29 0,0 2-33 0,0 5-42 16,0 2-79-16,0 3-106 0,-2 1-110 15,2 3-109-15,0 0-111 0,0-1-56 16,0-1 14-16,0 1 73 0,-2-5 92 0</inkml:trace>
  <inkml:trace contextRef="#ctx0" brushRef="#br0" timeOffset="60094.18">28545 1676 180 0,'-6'-5'245'0,"0"-1"15"0,1 0-65 15,3 2-49-15,4 1-38 0,1-1-28 0,3 0-20 16,4 0-12-16,3 0-11 0,4 1-10 16,2 1-28-16,4 0-56 0,1 2-75 0,1 2-84 15,3 1-44-15,-3 3-23 0,-2 6 6 16</inkml:trace>
  <inkml:trace contextRef="#ctx0" brushRef="#br0" timeOffset="60560.26">27944 3823 156 0,'7'-7'242'16,"3"1"10"-16,1-2 0 0,4-1 10 16,4 1 7-16,2-1-10 0,2-1-29 0,2 1-36 15,1-1-42-15,1 1-51 0,1 1-93 16,-1 2-111-16,-1 1-113 0,-1-1-128 15,-1 2-70-15,-3 2-33 0,-4 0 32 0,-5 2 73 16</inkml:trace>
  <inkml:trace contextRef="#ctx0" brushRef="#br0" timeOffset="60856.7">26962 3701 9 0,'2'6'218'0,"0"7"24"0,-2 8-4 16,-2 4-61-16,2 8-48 0,-2 3-36 15,0 4-28-15,0 2-21 0,0 3-30 0,2 3-45 16,2-2-64-16,-2-1-89 0,2-1-49 16,0 0-25-16,0-4 1 0</inkml:trace>
  <inkml:trace contextRef="#ctx0" brushRef="#br0" timeOffset="61076.54">27341 3768 26 0,'6'-19'289'0,"-1"8"58"0,-3 7 60 0,-2 8-23 15,-2 5-48-15,-1 6-44 0,1 8-44 16,-2 4-51-16,0 3-58 0,-2 7-76 15,1 1-92-15,-1 2-116 0,2 2-115 0,2 0-119 16,-3-1-80-16,3 1-17 0,-2-2 35 16,-2-2 80-16</inkml:trace>
  <inkml:trace contextRef="#ctx0" brushRef="#br0" timeOffset="61246.23">27049 4273 165 0,'-9'-15'248'0,"5"1"27"0,2 1-37 0,4 0-24 16,2-1-7-16,5 1-7 0,1 0-13 16,7-1-17-16,2 3-30 0,5-2-40 15,3 1-87-15,3 3-103 0,6-1-109 0,0 1-120 16,4 1-62-16,0 2-30 0,1 4 27 16,-1 2 66-16</inkml:trace>
  <inkml:trace contextRef="#ctx0" brushRef="#br0" timeOffset="61543.85">28655 4187 62 0,'-6'0'318'15,"0"0"70"-15,-1 2 62 0,1 2-30 0,0 4-55 16,1 3-47-16,1 4-53 0,0 4-58 16,0 4-55-16,2 2-49 0,0 3-39 0,-1 1-60 15,3 0-89-15,0 1-108 0,0 1-106 0,3 1-109 16,-3-2-89-16,2 1-18 0,-2-1 44 15,0-1 85-15</inkml:trace>
  <inkml:trace contextRef="#ctx0" brushRef="#br0" timeOffset="61778.13">28446 4730 245 0,'-6'4'323'0,"1"0"63"0,3 3 4 16,0 5-28-16,2 3-17 0,0 4-33 15,2 2-36-15,0 4-53 0,0 3-60 0,1 1-58 16,-1 3-62-16,0 1-73 0,-2-1-104 0,2 0-110 16,2 1-119-16,-2-1-115 0,2-1-50 15,3-3 12-15,-3-3 70 0,5-2 93 16</inkml:trace>
  <inkml:trace contextRef="#ctx0" brushRef="#br0" timeOffset="61961.76">28801 4757 77 0,'7'-17'347'0,"-5"5"76"0,-2 6 88 15,-2 8-12-15,-2 6-64 0,-1 5-71 0,-1 6-66 16,2 4-73-16,-3 6-80 0,1 1-59 15,2 3-47-15,-2-1-51 0,1 2-92 0,3-1-127 16,0 1-130-16,2-2-141 0,2 1-64 16,0-3-10-16,-2 3 58 0,0-3 112 15</inkml:trace>
  <inkml:trace contextRef="#ctx0" brushRef="#br0" timeOffset="62102.97">28579 5060 162 0,'-4'-10'237'0,"0"1"11"0,4-1-61 16,2-1-66-16,6-1-51 0,5-1-57 0,4 0-85 15,6-5-89-15,3 1-44 0,1-2-25 16,3 0-12-16</inkml:trace>
  <inkml:trace contextRef="#ctx0" brushRef="#br0" timeOffset="62413.02">29627 3888 276 0,'-4'-4'322'0,"0"-1"20"0,1 1-29 0,3 0-82 16,3-2-54-16,3 2-33 0,0-1-22 16,3-1-11-16,1 2-12 0,1-2-33 0,2 3-80 15,-1-3-98-15,3 2-112 0,0 0-112 0,0 1-59 16,4-1-19-16,-2-2 37 0,4 2 68 15</inkml:trace>
  <inkml:trace contextRef="#ctx0" brushRef="#br0" timeOffset="62848.47">31028 3528 127 0,'0'-17'190'0,"-4"2"-21"16,-2 1-12-16,-3 1 7 0,-1 2 7 0,-3 3 4 15,-4 0-3-15,-2 5-3 0,-2 3-2 16,-5 5 2-16,1 5 13 0,-5 3 23 16,1 8 21-16,1 4 6 0,1 5-3 0,1 5-21 15,5 3-36-15,4 0-40 0,7 4-41 16,3 0-27-16,7-2-23 0,4 0-9 0,7 0-6 15,4-4-8-15,4-2-6 0,4-3-4 16,3-5-1-16,1-3-15 0,1-4-27 0,1-4-63 16,3-3-113-16,-2-6-125 0,3-3-126 15,-1-5-99-15,0-3-31 0,-2-5 32 0,-1 1 97 16,1-5 116-16</inkml:trace>
  <inkml:trace contextRef="#ctx0" brushRef="#br0" timeOffset="63160.31">31039 2579 6 0,'2'-2'252'0,"-4"4"42"0,0 4 36 16,-3 6-50-16,-1 5-54 0,0 6-41 0,-3 5-37 16,1 3-38-16,-1 3-34 0,3 2-53 15,0 0-70-15,-1-1-78 0,3-1-92 0,0-2-91 16,0 1-46-16,1-5-1 0,3-3 35 15</inkml:trace>
  <inkml:trace contextRef="#ctx0" brushRef="#br0" timeOffset="63456.46">30910 1821 244 0,'-5'-15'347'16,"1"4"74"-16,0 1 9 0,0 4-27 0,0 6-29 15,-1 4-32-15,1 8-54 0,-2 5-66 16,-1 6-59-16,-1 5-51 0,2 4-41 0,-3 5-27 15,3-1-21-15,-1 2-25 0,1 0-59 16,2 0-112-16,4-2-126 0,0-1-130 16,2-5-109-16,2-3-38 0,2-2 21 0,1-6 90 15,1-2 118-15</inkml:trace>
  <inkml:trace contextRef="#ctx0" brushRef="#br0" timeOffset="63642.73">31123 1756 241 0,'5'-28'341'0,"-1"3"75"0,-2 6-9 0,-2 6-9 16,-2 5-16-16,0 8-33 0,-2 8-60 15,-1 7-64-15,-1 8-58 0,0 3-56 0,-3 7-42 16,3 3-33-16,-1 0-44 0,1 2-88 16,2 0-119-16,0 2-124 0,4-1-131 0,0-1-83 15,0-4-19-15,0-2 53 0,0-3 103 16</inkml:trace>
  <inkml:trace contextRef="#ctx0" brushRef="#br0" timeOffset="63825.76">30941 1935 201 0,'-2'-7'264'15,"-2"-1"19"-15,2 3-64 0,0 1-64 0,2 0-44 16,0 0-40-16,4 2-31 0,0 0-19 15,7 2-30-15,2-2-48 0,4 2-71 16,2 2-83-16,2 0-44 0,4 4-23 0,-2 2 8 16</inkml:trace>
  <inkml:trace contextRef="#ctx0" brushRef="#br0" timeOffset="64136.97">31500 3726 16 0,'11'-4'187'0,"2"1"22"0,1-1-38 16,1 0-26-16,2 0-24 0,2 2-22 0,0-2-23 16,0 3-23-16,0-1-20 0,2 0-27 0,1 0-44 15,-1 0-66-15,-2 2-76 0,-2-2-40 16,0 2-20-16,-2-2 2 0</inkml:trace>
  <inkml:trace contextRef="#ctx0" brushRef="#br0" timeOffset="64388.78">32106 3267 68 0,'-3'4'286'16,"-1"4"43"-16,-2 5 42 0,2 4-55 0,-3 6-65 16,3 5-42-16,-2 3-31 0,2 5-36 15,-3 2-36-15,1 2-31 0,-1 0-38 0,1 2-60 16,2-2-82-16,0-2-88 0,-1 0-90 16,5-1-92-16,0-3-37 0,3-6 16 0,1-1 54 15</inkml:trace>
  <inkml:trace contextRef="#ctx0" brushRef="#br0" timeOffset="64575.1">32429 3461 21 0,'15'-22'257'0,"-4"4"55"0,-1 7 42 0,-3 3-7 16,-3 6 3-16,-4 8-2 0,0 6-18 15,-4 3-36-15,0 8-47 0,-3 3-58 0,1 3-63 16,-3 3-49-16,1 3-45 0,-1-1-65 15,1 0-95-15,2 0-107 0,-1 1-102 0,1-1-108 16,2-3-79-16,-1-1 2 0,1-3 60 16,2-4 88-16</inkml:trace>
  <inkml:trace contextRef="#ctx0" brushRef="#br0" timeOffset="64727.43">32266 3673 90 0,'3'-13'219'15,"-1"1"32"-15,2 3-41 0,2 1-47 16,3 2-30-16,1 2-28 0,3 3-30 0,0-1-38 16,-1 2-56-16,1 0-62 0,2 3-84 15,-4 1-62-15,-1 2-32 0,1 2-10 16,-3 1 27-16</inkml:trace>
  <inkml:trace contextRef="#ctx0" brushRef="#br0" timeOffset="65083.86">31075 4374 112 0,'-2'-8'272'0,"-3"4"41"0,-1 1 7 15,2 3-58-15,-2 2-45 0,-1 3-36 0,1 3-37 16,-1 3-38-16,1 5-35 0,0 3-31 15,-1 2-54-15,1 1-73 0,2 3-79 16,0 0-85-16,-1 2-79 0,1-3-40 0,2 1 15 16,-2 2 48-16</inkml:trace>
  <inkml:trace contextRef="#ctx0" brushRef="#br0" timeOffset="65299.84">30738 4810 14 0,'-6'4'264'0,"0"2"44"16,1 3 43-16,-1 3-37 0,2 5-32 16,2 2-24-16,-1 4-28 0,3 3-35 15,0 3-38-15,0 1-42 0,3 3-54 0,1 1-87 16,0-2-102-16,0 1-102 0,3-1-120 15,-1-1-77-15,2-3-26 0,-1 1 31 0,-1-4 69 16</inkml:trace>
  <inkml:trace contextRef="#ctx0" brushRef="#br0" timeOffset="65487.97">31210 4812 225 0,'15'-23'315'0,"-2"8"69"0,-5 7-6 0,1 6-6 15,-5 10-15-15,-2 5-31 0,0 6-46 0,-4 6-62 16,-2 4-63-16,-3 3-59 0,1 1-81 16,-2 1-103-16,-1 2-110 0,1-2-103 15,3 2-113-15,-1-1-91 0,0-1-11 0,-3 0 52 16,1-3 82-16</inkml:trace>
  <inkml:trace contextRef="#ctx0" brushRef="#br0" timeOffset="65657.07">30980 4985 91 0,'8'-9'184'0,"3"1"-10"0,1 1-46 16,3-1-32-16,2 2-23 0,4 1-20 0,0-1-18 15,3 0-26-15,1 2-36 0,0 1-64 16,-1 1-60-16,-1 0-33 0,0 0-17 15</inkml:trace>
  <inkml:trace contextRef="#ctx0" brushRef="#br0" timeOffset="77301.56">15492 12304 9 0,'-9'0'75'0,"1"-2"-8"0,-3 2-2 16,3-1-2-16,-3 1 0 0,3-2-2 16,-3 2-3-16,3-2-5 0,-1 0-5 15,1 0-1-15,-1 0-7 0,1 0-3 0,-1 0-3 16,3 2-3-16,-2-2-4 0,1 2-5 16,-1-2-1-16,1 2-2 0,1 0-1 15,0 0-2-15,-1 0-1 0,1 0 0 0,-2 0-1 16,-1 2 0-16,1-2 0 0,-1 2 1 15,1 0 2-15,-1 0 0 0,-1 0-1 0,-1 2 0 16,1 0 0-16,-3 1-2 16,-2 3-6-16,-2 0-2 0,0 3 0 0,-2 0-1 15,-2 5 1-15,-2-1 5 0,-1 2 3 16,-1 2 6-16,-3 0 3 0,3 0 4 16,-2 2 0-16,-1 0 2 0,1 0 5 0,-3 0-1 15,2 2-1-15,1-2 2 0,-3 2 1 16,3-2 3-16,-1 1-2 0,1 1 2 15,1 0 2-15,-1 2 1 0,1-2-3 0,-1 2-4 16,1 1-1-16,3 1 1 0,-2 0-1 16,1-1-4-16,1 3 2 0,0-1 1 15,2 1 1-15,0 0-3 0,-1 1 4 16,5 2 7-16,1-1 1 0,-1 1 6 0,4 1 2 16,0 1 3-16,5 0-3 0,1 1-2 15,3-1-1-15,0 2-7 0,4 0-5 16,0 0-7-16,4 1-5 0,0 1-6 15,3 0-5-15,1 0 0 0,3-2-2 0,1 0 0 16,1 1 5-16,2-1 4 0,2-2 0 16,2 0 1-16,0 1 1 0,2-3-1 15,0-2-4-15,3 1-2 0,1-1-2 0,3-1-6 16,-1-2 1-16,3-1 0 0,-1-1 1 16,3 0-1-16,2-2 3 0,2-2 3 15,0-2 1-15,2 0 1 0,2-4 0 16,3 0 0-16,-1-1-2 0,2-1 0 0,3-4-2 15,2 1-1-15,-1-4-2 0,3-1-2 16,0-1 1-16,2-4-3 0,2 0 3 16,-2-2-1-16,2-2 2 0,0-1 4 15,-2-3 0-15,0 1 3 0,0-3-1 0,-1-1 0 16,-1-3 1-16,2 1 1 0,-2-2 2 16,2-1-3-16,0-1-1 0,-2-2 7 15,2-2-5-15,-3 0-3 0,3 0 0 0,-2-3 0 16,0-1 0-16,-2 0-8 0,1-3-1 15,-3-1 0-15,2 0-3 0,-5 1-1 16,1-3-4-16,-1 1 3 0,-4-1-1 16,0 1-1-16,-4-1 4 0,-2 3 0 0,-4 1 0 15,0 0-2-15,-5 3 5 0,-4-1 0 16,-2 2-4-16,-2 0-2 0,-2 0 1 16,-5 0 4-16,-1 1-7 0,-3-1 3 15,-1 0 1-15,-1 0 2 0,-4 0 3 0,0 0-5 16,-2 0 0-16,-3 1 1 0,-1-1-1 15,0 0 4-15,-3 2-3 0,1 0 0 0,-1 0 0 16,-1 0 0-16,-3 2 4 0,0 0-4 16,1 0 4-16,-1 0 2 0,-2 2 3 15,0 0-1-15,0-1-1 0,-1 1-1 16,-1 0 2-16,-2 0-3 0,-1 0-1 0,1 0-2 16,-2 0-1-16,-2-2 0 0,0 1-2 15,-1 1 0-15,1-2-3 0,-2 2 3 16,-1-2 1-16,1 2 4 0,-3-2 1 15,3 2 0-15,-2-2 4 0,-3 0 1 0,2 1 2 16,-1-1 0-16,1 2-2 0,-1 0 2 16,-1 0-2-16,0 0 0 0,1 0-5 15,-1-1 0-15,0 1-4 0,1 2 1 16,-1 0 0-16,1 0-1 0,-1-1 2 0,-2 3-3 16,2-2-1-16,-1 1 3 0,-1 1-1 15,-2 0 2-15,2-1 0 0,-1 3-1 16,-3-2 4-16,0 1-3 0,0 3-2 15,-3-3-2-15,-1 3-1 0,2 1 0 0,-2 1-1 16,-2-1-1-16,-1 2 2 0,1 0 0 16,0 1 1-16,-3-1 1 0,-1 2 0 15,-3 0 2-15,0 1 0 0,1 1 1 0,-1 0-2 16,-2 2-4-16,2-2 1 0,1 2-1 16,-1 2-4-16,0 0-14 0,3 0-23 15,1 3-38-15,1 1-56 0,2 4-73 0,-1 1-69 16,5 2-60-16,2 3-48 0,2 1-45 15,5 4-3-15,-1 0 41 0,2 2 59 16,3-1 63-16</inkml:trace>
  <inkml:trace contextRef="#ctx0" brushRef="#br0" timeOffset="83279.58">15663 14829 73 0,'-8'0'110'0,"-3"0"-14"0,1 1-11 16,-3-1-3-16,0 2-5 0,1 0-3 0,-1 0-6 15,0 0-2-15,1 0-4 0,-1-2 0 16,0 2-1-16,0-2-3 0,1 2-1 16,-1-2-4-16,2 2-3 0,-1 0-8 0,1-2 0 15,-2 1-2-15,1-1 2 0,-1 2-1 16,0 0 1-16,-1 0 0 0,1 0-1 16,-2 2-2-16,0 0 0 0,-2 0-1 0,0-1 2 15,0 3 2-15,0 2 2 0,-2 1 3 16,-2 1 4-16,2-1 5 0,-2 3 1 0,0 1 3 15,-2 0-2-15,-1 1-3 0,1 1-5 16,0 2-2-16,-3 0-3 0,3 2-3 16,-2 0-2-16,1 0-2 0,1 0-8 0,0 2-4 15,0 0-6-15,-1 0-3 0,3 0-4 16,-2 2 0-16,2 0 5 0,-1 2 2 0,3-1 1 16,-2 3 4-16,2 0 3 0,0 1 2 15,2 3 0-15,0-1 2 0,0 1-3 16,3 1 1-16,1 1-2 0,0 1 0 0,3 0-1 15,-1 4-5-15,2 0 2 0,3 2-2 16,0 0-1-16,2 0-1 0,1 0 2 0,3 0 4 16,3 0 0-16,1 2 1 0,2-2-3 15,5 2-4-15,1-2 0 0,5-2-7 16,0 0-3-16,4-1-3 0,5-1-2 0,3-4 1 16,3 1-5-16,2-5 3 0,4 1 0 15,5-3-1-15,3 1-2 0,3-4 1 16,2 0-1-16,4-2 1 0,4-2-1 0,2 0 2 15,3-4 3-15,3 0 0 0,3-1 1 16,0-3 3-16,2 1-1 0,0-5 4 0,2 1 0 16,2-4 2-16,3-2 0 0,1-4-2 15,1 0 2-15,-1-4-4 0,0 0-4 0,3-3-1 16,0-1-2-16,-1-1 1 0,3-3-2 16,-3-1-3-16,1 0 2 0,-3-2-2 15,-1-2 0-15,-1 0-1 0,-4-4 3 0,-2 0 4 16,-2-2-4-16,-2-1 4 0,-3-3 0 15,-3-1-1-15,-1-5-2 0,-4 1-3 0,-2-2 0 16,-4-2-2-16,-2 0 0 0,-3-1 2 16,-3-1 0-16,-5 2 1 0,-2 0 4 15,-3 0 1-15,-5 2-2 0,-3 0 2 16,-3 0 1-16,-3 1 6 0,-7-1-1 0,-1 2 7 16,-3-1 0-16,-1-1-1 0,-5 2-1 15,-4-2-4-15,-3 2 2 0,-1-3-5 0,-2 1-2 16,-5 0 2-16,0 0-2 0,-4 0 1 15,-2-1 3-15,-2 1-2 0,-2 0 5 0,-3 2-2 16,1-1 1-16,-5 3-2 0,1 0-1 16,-5 1-1-16,0 3-2 0,-4-1-1 15,0 2 1-15,-2 3 0 0,-3 1-5 16,1 2-1-16,-5 2-2 0,-1 2 2 0,-5-1-2 16,-2 3-2-16,-2 2 1 0,-5 1 3 15,-3-1-1-15,-1 2-2 0,-4 1 0 0,0 1 1 16,-2-1 0-16,0 2-1 0,-4 3 1 15,2 1 1-15,-2 0 6 0,0 4-2 0,-1 0-1 16,3 2-1-16,-2 2 0 0,2 3 2 16,-2 1-7-16,0 3 1 0,-1 1-1 15,1 3 1-15,2 0-1 0,2 4-6 0,0 0-13 16,5 4-24-16,-1 2-42 0,4 0-78 16,5 3-90-16,4 1-88 0,6 0-68 0,7 1-59 15,6-1-39-15,8 1 36 0,5-1 67 16,6-3 80-16</inkml:trace>
  <inkml:trace contextRef="#ctx0" brushRef="#br0" timeOffset="93731.31">18064 10666 14 0,'-2'-2'175'0,"-3"2"-5"0,1-2-19 16,0 2-20-16,2 0-17 0,-3 0-18 16,3 0-15-16,-2 0-8 0,2 0-7 0,-2 0-5 15,2 2-4-15,0-2-2 0,2 2-4 16,-3 0-9-16,1 0-7 0,0 2-6 15,0 3-5-15,0 3-4 0,0 3 2 0,0 2 4 16,0 4 7-16,-1 2 2 0,1 2 2 16,0 0 0-16,0 2-4 0,0-2-2 15,2 0-8-15,0 0-2 0,0-4-7 16,2 0 0-16,2-2-7 0,1-4-5 0,-1-1 1 16,2-3-3-16,3-1 3 0,-1-5-3 15,1-1 2-15,-1-4-2 0,1-1-1 16,-1-5 2-16,0-1-2 0,1-5 1 15,-3 1-1-15,1-4 3 0,-1 0 0 0,-2-1-1 16,0 1 0-16,-1 2 5 0,-1 0 14 16,-2 3 21-16,0 1 32 0,0 1 27 15,-2 3 23-15,-3-1 16 0,3 4-5 0,-2 1-16 16,-2 1-27-16,1 0-25 0,-1 4-18 16,0 0-16-16,1-1-10 0,-1 1-8 15,2 2-6-15,2-2-6 0,-2 0-2 16,1 0-1-16,3-2-2 0,0 2-1 0,0-2 0 15,0-2 1-15,3 0 3 0,1 0 0 16,0-4 0-16,0 1 0 0,0-3 3 16,3-2 0-16,-3-1-3 0,0 2 0 0,1-3 0 15,-1 4 3-15,-2 1 1 0,0 1-3 16,0 0-1-16,-4 5 2 0,0-1 0 16,0 4-2-16,-2 1-4 0,-1 5 4 15,1 0 1-15,-2-1-1 0,1 1-1 0,-1-1 1 16,2 1-1-16,0-2-4 0,2-2-2 15,-1 1 0-15,1-1 0 0,2-2 2 16,0 0 1-16,0 0 3 0,0-2 0 16,2-2 1-16,1 0 3 0,-1 0-2 0,0 0 1 15,0 0 1-15,-2 0-1 0,2 0 0 16,-2 1 1-16,2 1-2 0,-2-2 1 16,2 2-1-16,-2 0-1 0,0 0-1 15,0 0-4-15,0 0 1 0,0 0-1 0,0-2 1 16,2 2-1-16,-2-2 2 0,2 0-1 15,1 0 2-15,-1-2-1 0,0 2 4 16,0 0-2-16,0 1 3 0,-2-1 0 0,0 0-1 16,0 2 3-16,0 2-3 0,-2 0 3 15,0 1-4-15,-2 1 1 0,1 2 0 16,1 0-1-16,0-1-4 0,0 1-1 16,0-2 2-16,0 0-2 0,2-2 2 0,0 1-1 15,2-1 3-15,0-2 1 0,0 0 0 16,2 0 0-16,1-2 0 0,-1-1 0 15,0-1 0-15,0 0-1 0,-1 0-2 16,1 0 0-16,-2 2 3 0,0-1 0 0,0 1 4 16,0 0-2-16,0 2-1 0,-2-2 1 15,2 2 1-15,-2-2-1 0,0 2-3 16,0-2-1-16,3 2 2 0,-3-2 0 0,0 2-4 16,2-2-1-16,-2 0 3 0,0 0 3 15,0 1 2-15,0 1-2 0,-2 0 1 16,-1 0-2-16,1 1 0 0,-2 3 0 15,-2 2 0-15,-1 2 0 0,1 1 1 0,0 3 1 16,-3 1 1-16,1 0-3 0,-1 1-3 16,1-1-1-16,1 0-9 0,1-1-40 15,0-1-69-15,-1 1-81 0,3-3-91 16,0 1-109-16,0-1-53 0,-1 1 12 0,1-1 50 16,-2-1 75-16</inkml:trace>
  <inkml:trace contextRef="#ctx0" brushRef="#br0" timeOffset="96698.89">20375 10609 152 0,'-4'0'129'0,"0"2"-17"15,-1-2-21-15,1 2-14 0,0 0-14 0,0 1-12 16,2-1-10-16,-3 2-6 0,3 2-6 16,0 2-3-16,0-1-3 0,2 3-3 15,0 1-2-15,0 1-5 0,0-1 0 16,0 2-4-16,0 3-2 0,0-3-1 0,2 0-2 15,0 1 1-15,0-3-3 0,0 0 3 16,1-1-4-16,-1-1 1 0,0-1 1 16,0-2-3-16,0-1 0 0,2 1-2 15,-2-2 3-15,3-2-2 0,-3 0 0 0,2-2 1 16,-2 0 1-16,0-2 1 0,0-2-2 16,0-2 1-16,1-1 1 0,-1-3 0 15,0 1 1-15,-2-3-1 0,2 1 5 0,-2-1 5 16,2 3 9-16,-2-1 10 0,0 1 16 15,0 1 18-15,0 3 12 0,0-1 12 16,-2 2 8-16,2 0 1 0,-2 2-11 16,0 0-13-16,0 0-17 0,-1 2-16 0,-1 2-16 15,2 2-12-15,-2 0-6 0,2 2-4 16,0 1-2-16,-1-1-1 0,1 2 0 16,0-3 0-16,0 3 0 0,0-2 0 0,0 1-2 15,2-1 0-15,0 0 0 0,0-1 1 16,0 1-1-16,0-2-3 0,2 0 4 15,-2-2-6-15,2 0-1 0,0 0-1 0,0-2 1 16,0-2 2-16,1 0 0 0,-1-2 4 16,0-2 0-16,0-1 0 0,0-1 1 15,0-2 0-15,0-1 2 0,-2 1 1 16,2-1-1-16,-2 2 4 0,0 1-2 0,-2 0 2 16,2 1 1-16,-2 1 2 0,0 2 9 15,0 0 9-15,-2 1 9 0,-1 1 3 16,1 2 2-16,0 0 0 0,0 2-7 15,0 1-9-15,-1 3-6 0,1 2-8 0,0 1-3 16,0 3-5-16,1-3-1 0,-1 3-2 16,2-3 0-16,2 1 0 0,-2-1 0 15,2-1-3-15,2-1 2 0,-2 1-2 0,2-2 1 16,0-2 0-16,3-1-1 0,-1-1 4 16,0 0-1-16,0-4-3 0,3 0 2 15,-3-1-2-15,2-3 3 0,-2 0 1 16,1-3-2-16,-1-1 4 0,0-1 0 0,0-3 1 15,-1 3 0-15,-1-1-2 0,0 1 2 16,-2 1 2-16,0 1-1 0,0 1 3 16,-2 3 2-16,0-1 6 0,-1 2 3 15,1 2 0-15,-2 2 0 0,0 2 0 0,0 2-7 16,-3 2-5-16,3 3-2 0,-2 1-1 16,1 3 1-16,-1-2-3 0,2 3 1 0,0-1 0 15,1 0-2-15,1-1-1 0,0-1-1 16,2 1 0-16,0-3 0 0,0-1 0 15,2-1-1-15,0 1 0 0,3-4-1 16,-1 0 2-16,2-2-1 0,-1-2 1 0,1 0-3 16,0-4 3-16,1-2-1 0,-1 0 2 15,0-3-1-15,1-1 1 0,-1 1 1 16,-2-3 0-16,0-1 0 0,1 2 0 16,-1-1 2-16,-2 3 1 0,0-1 0 0,-2 3-2 15,0-1 4-15,0 2-4 0,0 0 5 16,-2 3 1-16,0-1 4 0,0 2 4 15,0 0-1-15,-3 4 0 0,1 0 0 0,0 4-4 16,-2-1-2-16,1 5-2 0,-1-1 0 16,2 5-1-16,-3-1-3 0,3 2 4 15,0 0-2-15,0 3-4 0,2-3 0 16,0 0 0-16,-1 0 0 0,3-1-3 0,0-1 3 16,3-2 0-16,-1 1 0 0,2-3-2 15,0-1 1-15,2 0-1 0,-1-3-3 0,1-1-2 16,0 0 3-16,3-4 0 15,-3 0 1-15,3-4-1 0,-3-2 3 0,2-1 3 16,-1-3-4-16,1-1 4 0,-1-1-1 16,-3-1 0-16,0-2-1 0,0 0 0 0,-2-1 4 15,-2 1-1-15,0 0 0 0,0 2 2 16,-2-3-1-16,-2 5 1 0,2-1 0 16,-2 3 5-16,0-1 11 0,-3 5 10 15,3-1 5-15,-2 2 1 0,-1 0 2 16,1 4-4-16,0 2-11 0,-3 2-10 0,3 4-7 15,-1-1-3-15,1 5-3 0,0-1-1 16,1 1-1-16,1 1-1 0,0 0 1 0,0-1 1 16,2 1 1-16,2-2-1 15,0 1 0-15,0-3 1 0,0 1 1 0,2 0-3 16,2-3-5-16,0-1 3 0,0-2 1 16,1-1-2-16,-1-1-3 0,2 0 3 15,-1-4 3-15,1 0 0 0,0-1-3 16,-2-3 0-16,3-2 4 0,-3-1 0 0,0-1 0 15,-2-1-1-15,3-3 0 0,-3 1 0 16,-2 0-1-16,0-1 3 0,0 1-2 16,0 0 3-16,-2 1 3 0,-1 3 3 0,-1 1 2 15,2 1-1-15,-2 1 6 0,0 2 0 16,-1 0-1-16,1 2-2 0,-2 2-3 0,2 2-2 16,-3 4-3-16,1 2-2 0,2 1-2 15,-3 4 2-15,3 1-2 0,-2 1 0 16,2 2-2-16,1 0 0 0,-1 0 0 15,4-1 0-15,0 1 1 0,0-2 1 0,2-2-1 16,3-1 0-16,-1-1-1 0,2-1-1 16,0-3 0-16,1-1-4 0,1 0 3 15,1-4 0-15,-1-2-1 0,-1-2 3 16,1-2 1-16,-2-2 2 0,3-1-1 0,-3-3 2 16,1-3 1-16,-3 0 0 0,0-3-2 15,0-1 0-15,-2-2-1 0,-2 2 1 16,0-2 1-16,0 0 0 0,-2 2 4 15,0 1 0-15,-2 1 12 0,0 0 15 0,-1 4 17 16,1-1 15-16,-2 5 14 0,-1-1 7 16,1 2-3-16,0 2-14 0,-1 2-16 15,1 2-18-15,0 2-17 0,-3 4-5 0,3 4-7 16,0 3-4-16,-1 2-1 0,1 2 1 16,2 0-2-16,-1 3-1 0,3-1 1 15,0 0-4-15,2 0-3 0,2 0 4 16,0-4 1-16,3 0-6 0,-1-1 3 0,0-3 3 15,2-1 0-15,3-3-2 0,-3-1-1 16,3-2 1-16,-3-4 0 0,3 0 0 16,-3-4 0-16,2-4 1 0,-1 1 3 15,-1-5 4-15,-2 1-7 0,3-3 3 0,-3 1 0 16,-2-2 0-16,0 0-1 0,0-1 1 16,-2 1 2-16,-2 0-2 0,2 3 1 0,-2 1 4 15,-2 3 1-15,0 1 0 16,-1 1-2-16,1 4 1 0,-2 0 2 0,1 4-4 15,-1 4-1-15,0 0-1 0,-1 3 2 16,3-1-3-16,0 1-2 0,0-1 0 16,0-1 0-16,4 1-2 0,0-2-3 0,0 0 4 15,0-3-1-15,2 1 4 0,2-2-1 16,0-2 0-16,0-2 0 0,3 0 0 0,-1-2 2 16,0-1-4-16,1-1 0 15,-3 0 1-15,2 2 0 0,-1-1 1 0,-3 1-2 16,2 2 2-16,-2 0 1 0,-2 0-8 15,0 4-36-15,0 2-64 0,-2 2-85 16,-2 1-89-16,-1 3-104 0,-1-1-90 16,0 5-16-16,-3-1 34 0,-1 0 70 0,3 1 83 15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3:51:10.19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8537 2223 84 0,'0'0'112'0,"-3"2"-6"0,3-2-7 15,-2 2-14-15,2-2-15 0,-2 2-11 0,2-2-16 16,0 2-5-16,0-2-5 0,0 2 0 16,0 0 3-16,0-1 10 0,2 3 10 15,-2 2 4-15,2 2 7 0,-2 1 10 0,3 3 9 16,-3 1 3-16,2 2 4 0,-2 6 10 16,2 2 7-16,0 6 6 0,2 1 3 15,0 6 5-15,1 6 6 0,-1 4 3 0,2 7-2 16,1 4-7-16,1 8-10 0,-2 4-15 15,3 5-15-15,-1 0-18 0,1 4-20 0,1 0-12 16,1 2-8-16,-1-1-11 0,1-1-2 16,2-2-5-16,-3-2-2 0,1 0-1 15,0-3-4-15,-1-1-15 0,-1 1-31 0,-1-2-33 16,0-3-40-16,-1-1-51 0,-3-2-50 16,-2-4-38-16,0-4-22 0,0-3-16 0,-2-5-12 15,3-7-16-15,-6-6 14 0,1-7 34 16,0-6 40-16</inkml:trace>
  <inkml:trace contextRef="#ctx0" brushRef="#br0" timeOffset="1469.52">8543 2164 8 0,'-2'0'101'0,"2"0"-18"16,0 0-9-16,0 0-6 0,0-2-3 15,2 2 2-15,2-2 6 0,0 0 8 0,3 0 6 16,1-1 2-16,3 1-3 0,1-2 2 16,3 0-1-16,4 0-3 0,0 2-7 0,5-1-1 15,1 1-4-15,3-2-2 0,1 2 0 16,3-2 6-16,2 2 5 0,4-2 7 15,0 3 10-15,6-3 13 0,3 0 23 0,6 0 25 16,4 0 9-16,4-1 1 0,7-1-4 16,6 0-16-16,5-1-34 0,3-3-38 0,7 2-24 15,6 1-20-15,3-1-10 0,3 1-8 16,1-1-1-16,-1 2 3 0,3 0 1 16,-2 1 0-16,-1-1-1 0,1-2 1 0,0 3-5 15,-3-3-2-15,1 2-5 0,-3 1-2 16,0 1-2-16,-1-2-7 0,-3 2 7 0,-2 1-2 15,-7-1 0-15,-1 0 4 0,-7 2-4 16,-4 0 3-16,-6 2-5 0,-5 0 2 16,-4 0 1-16,-6 2-1 0,-4 0 6 0,-7 2 1 15,-2-2 4-15,-4 1 3 0,-5 1 1 16,-3 0 0-16,-5 0-2 0,-2 0 1 0,-2-1-1 16,-2 1-1-16,-3 0 2 0,-1 2 1 15,0-2-1-15,-3 1 4 0,-2 3-1 16,1 0 0-16,-1-1-5 0,1 3-1 0,-1 1-1 15,0 2-5-15,1 3-3 0,-1 1-3 16,0 4 3-16,3 2 0 0,-3 1 2 0,3 5-1 16,1 3 3-16,-1 5 1 0,1 1-5 15,1 4 1-15,-1 3 2 0,3 3 0 0,-2 2-2 16,1 1-3-16,1 4 0 0,0 4 0 16,-1 0-2-16,1 4 0 0,0 0-2 15,0 0 4-15,-3 2-2 0,3-2 1 0,-3-1-1 16,3-1-1-16,-2-2 3 0,-1 0 4 15,1-3 3-15,-1-1 1 0,1-4-2 0,-3 1 3 16,1-5-4-16,-3-1-4 0,3-4 1 16,-3 0 0-16,-2-4-2 0,3 0-2 15,-3-4 6-15,-2 1-4 0,0-5-4 16,0-1 3-16,0-3 4 0,-2-1 1 0,0-2-4 16,-2-2 2-16,0 0 4 0,0-4-2 15,0 0-3-15,-2 0-3 0,-1-1 3 16,1-3 0-16,0-2-3 0,0 1 0 0,-3-1 1 15,1 1 5-15,0-3-4 0,-3-1 3 16,1 0-2-16,-1-1-3 0,1-1 2 0,-1 0 0 16,1-3 2-16,-1 1-2 0,1 0 2 15,0 0 2-15,-3 0-2 0,2-1-3 16,-1 1 1-16,-1 0 1 0,1 0 0 0,-3 0 2 16,0-1 0-16,1 1 3 0,-3 0 0 15,0 0 0-15,-2 0-3 0,-2 0 2 0,0-1-1 16,-2 1-2-16,0 0 1 0,-5 0-1 15,1 1 1-15,-1 1-2 0,-3 0-1 16,-1 0 0-16,-2-1-1 0,1 1 0 0,-5 2 1 16,0-3 0-16,-2 3 3 0,-5-2 1 15,-1 1 2-15,-3 1 1 0,-4 0-1 0,-4-1 2 16,0 1-3-16,-4 1 2 0,0-1-1 16,-3 0 0-16,-1-1 2 0,-3-1-3 0,-1 2 6 15,-1-3-1-15,-2-1 1 0,-2 2-2 16,0-2-1-16,0 1 5 0,-2-1 1 15,-2 2-3-15,0-2 3 0,-5 1 3 0,1-1 2 16,-3 2-5-16,-1-2-1 0,-1 0 4 16,0-3 1-16,1 3 5 0,-1-2-7 15,-2 0 4-15,2 0-5 0,3 2 1 0,-1 0 1 16,5-1-7-16,2 3 5 0,2 2 3 16,2-1 0-16,2 3-5 0,4-3-4 15,3 3-1-15,1-2-4 0,5-1-4 0,4 1-1 16,3-1-1-16,1-1-2 0,7 2 4 15,1-2 1-15,3-1-5 0,4-1-2 16,5 2-2-16,-1-2-17 0,5-1-18 0,1 1-15 16,5 0-12-16,0 0-18 0,4-2-23 15,3 2-47-15,3-3-80 0,3 1-84 0,2 0-80 16,4 0-64-16,6 0-54 0,3-4-2 16,1 0 63-16,5-3 84 0,0-5 83 0</inkml:trace>
  <inkml:trace contextRef="#ctx0" brushRef="#br0" timeOffset="5779.6">22356 3783 127 0,'4'-2'139'0,"1"-1"-5"0,1-1-4 16,-2-2-1-16,3 0-5 0,-3-3-13 0,2-1-12 16,1-1-13-16,-1-1-10 15,0-1-6-15,-1 0 4 0,1-1 20 0,-4 3 39 16,0 0 45-16,-2 1 39 0,-2 1 39 15,-2 3 14-15,-5 0-12 0,-3 4-28 0,-3 4-47 16,-4 4-40-16,-5 3-45 0,-1 7-29 16,-2 6-15-16,-3 5-12 0,0 6-3 15,1 5-2-15,1 5-2 0,5 3-2 0,0 4 5 16,6 1-1-16,4 1 0 0,4-3-5 16,7-1 0-16,4-4-2 0,9-4-8 0,4-4-3 15,8-6-4-15,5-5-2 0,3-4-5 16,5-4-4-16,2-6-9 0,3-3-16 15,-1-6-27-15,0-2-57 0,0-6-143 0,1-3-156 16,-3-5-145-16,-2-5-69 0,-3-5-18 16,1-7 34-16,0-1 130 0</inkml:trace>
  <inkml:trace contextRef="#ctx0" brushRef="#br0" timeOffset="12816.21">21905 3322 119 0,'-6'6'250'16,"0"-2"35"-16,1 0 2 0,1-1 9 0,0 1 4 15,0 0-10-15,2-2-24 0,0 2-29 16,2-2-14-16,2 2-21 0,2-3-20 0,2 3-13 16,7-2-8-16,2 0-12 0,6 0-28 15,2 0-21-15,7-2-15 0,2 0-13 16,6-2-6-16,4 0-6 0,2 0-4 0,3-2-7 15,4 1-10-15,0-3-11 0,-1 2-9 16,1-2-6-16,-2 2-14 0,0-1-27 0,-5-1-18 16,0 0-39-16,-5 1-97 0,-1-1-156 15,-4-2-145-15,-3 3-107 0,-1-3-49 16,-5 2 5-16,-3-1 76 0,-3-1 146 0</inkml:trace>
  <inkml:trace contextRef="#ctx0" brushRef="#br0" timeOffset="13133.9">22200 3018 292 0,'-11'1'388'16,"0"1"67"-16,1 0-22 0,4 0-48 0,-1 2-35 16,7 0-49-16,2 0-57 0,5-1-47 15,3 3-22-15,7-2-24 0,4 0-40 0,5 0-34 16,3-3-22-16,3-1-18 0,4-1-12 16,0-1-12-16,0-2-13 0,0-2-27 15,-2 0-80-15,0-1-133 0,-5 1-132 0,1-2-143 16,-5 3-74-16,-3-3-20 0,-3 2 54 15,-2-1 118-15</inkml:trace>
  <inkml:trace contextRef="#ctx0" brushRef="#br0" timeOffset="13381.45">22227 2840 140 0,'-4'0'270'0,"2"0"48"0,4 2-2 15,4 0-24-15,3 0-13 0,1 0-11 16,3-2-30-16,2 2-42 0,0-2-44 16,2 0-45-16,-3 0-76 0,3 0-111 0,-2-2-109 15,2 0-113-15,-4-2-105 0,-1-1-56 16,-1-1 5-16,-2 0 65 0,-1-2 85 0</inkml:trace>
  <inkml:trace contextRef="#ctx0" brushRef="#br0" timeOffset="13570.11">22312 2637 5 0,'-4'-2'329'0,"-1"2"65"0,1 0 33 0,2 0-32 15,2 0-77-15,0 0-85 0,2 0-80 16,0 0-61-16,2 0-31 0,3 0-39 16,-1-2-81-16,0 0-100 0,3 0-113 0,-3 0-100 15,1-2-56-15,-3 0-12 0,0-1 51 16,0 1 83-16</inkml:trace>
  <inkml:trace contextRef="#ctx0" brushRef="#br0" timeOffset="13740.36">22238 2509 219 0,'-9'0'358'0,"3"0"43"0,2 0-12 15,2 2-45-15,-1-2-55 0,6 2-68 16,-1-2-62-16,4 2-38 0,0 0-31 0,3-2-69 16,-1 0-112-16,3 0-121 0,2 0-128 15,-3-4-87-15,1 0-48 0,-3 0 15 16,1 0 74-16</inkml:trace>
  <inkml:trace contextRef="#ctx0" brushRef="#br0" timeOffset="13892.42">22253 2433 25 0,'-5'2'251'0,"1"1"31"0,0-1 0 15,0 2-64-15,1-2-59 0,3 2-57 0,3-2-76 16,-1 0-83-16,4 0-90 0,0-2-79 15,1 0-41-15,1-4-17 0,-1 0 18 16</inkml:trace>
  <inkml:trace contextRef="#ctx0" brushRef="#br0" timeOffset="14033.7">22299 2339 147 0,'-4'0'369'0,"0"-2"73"15,-1 2 27-15,1 0-65 0,2 0-77 16,0 0-82-16,0 2-87 0,4-2-122 15,0 2-136-15,4-2-132 0,1 0-139 0,1-4-74 16,1 1-38-16,1-5 25 0,3 0 85 16</inkml:trace>
  <inkml:trace contextRef="#ctx0" brushRef="#br0" timeOffset="14564.07">22310 1415 93 0,'-9'-7'243'15,"-3"3"36"-15,-1 2 8 0,-2 2 9 0,0 4 12 16,-2 2 6-16,0 1-7 0,-2 5-19 16,2 3-29-16,0 4-39 0,3 2-41 15,-1 6-33-15,4 1-32 0,3 3-27 0,1-1-21 16,5 2-15-16,4 1-15 0,3-3-14 15,1 1-12-15,5-4-3 0,3-3-6 16,1-1-8-16,4-4-24 0,0-4-74 0,2-3-121 16,3-3-134-16,-1-3-139 0,0-4-75 15,3-6-20-15,-1-2 50 0,-2-5 109 0</inkml:trace>
  <inkml:trace contextRef="#ctx0" brushRef="#br0" timeOffset="14924.44">22619 1372 241 0,'-7'-12'340'16,"1"5"68"-16,-2-1 12 0,-3 4-1 15,0 2-19-15,1 2-42 0,-3 4-65 0,0 2-72 16,1 3-70-16,-1 5-48 0,0 3-34 16,3 4-24-16,-3 3-13 0,2 5-4 0,3 2-1 15,-1 1-10-15,5 2-2 0,0 2-3 16,2-1 0-16,2-1-1 0,2-2-7 15,4-1 0-15,1-3 0 0,3-3-1 0,1-4-2 16,4-4-1-16,2-3 3 0,2-5 3 16,0-5 1-16,4-4-2 0,0-6 3 15,1-5-1-15,1-4 0 0,-2-6 2 0,1-4 3 16,-3-4 8-16,-2 1 0 0,-2-5 5 16,-7 1 8-16,-1 0 2 0,-5-1-6 0,-2 1-2 15,-6 1-1-15,-2 1-6 0,-3 1-8 16,-4 6-10-16,1 2-4 0,-5 4-17 15,0 4-20-15,-2 3-37 0,-2 5-81 0,4 1-124 16,0 4-132-16,6 0-129 0,3 2-62 16,3 0-7-16,3 2 62 0,7-1 114 15</inkml:trace>
  <inkml:trace contextRef="#ctx0" brushRef="#br0" timeOffset="15395">22911 1276 126 0,'-4'2'132'16,"-1"-2"-33"-16,1 2-25 0,2 0-22 0,-2-2-15 15,2 2-9-15,2-2-11 0,-2 2-10 16,2-2-7-16,0 2-5 0,2-2-2 16,-2 0-4-16,2 0-2 0,0 0 3 0,0 0 4 15,0 0 4-15,-2-2 16 0,2 2 22 16,-2 0 30-16,0 0 28 0,0 0 30 0,0 0 33 15,-2 0 23-15,2 0 10 0,-2 0 3 16,0 0 10-16,0 0 7 0,0 2-4 0,0-2-8 16,-1 2-11-16,1 0-18 0,-2 1-30 15,0 1-27-15,0 4-23 0,-3 3-22 16,3 3-15-16,-2 3-7 0,-1 4-4 0,1 2-1 16,0 3-7-16,1 5-3 0,1-1-1 15,2 3-6-15,0-1-3 0,4 0-7 16,0 1-1-16,2-3-3 0,3-1-3 0,1-3 0 15,3-3-3-15,1-2 2 0,1-2 0 16,2-3 0-16,2-5 0 0,0-3 0 16,2-5-1-16,0-4 2 0,0-5-3 0,2-4-3 15,-2-5 0-15,-2-2 0 0,0-4 4 16,-4-2 1-16,-3 0 0 0,-1-2 6 16,-5-1 3-16,-4 1-2 0,-4-2 2 0,0 3-2 15,-5-1-3-15,-1 0-10 0,-3 4-22 16,-2 0-56-16,-2 4-117 0,0 4-128 0,2 1-129 15,1 3-101-15,1 5-37 0,2 2 27 16,3 2 96-16,4 6 118 0</inkml:trace>
  <inkml:trace contextRef="#ctx0" brushRef="#br0" timeOffset="15858.43">23307 1334 119 0,'-5'-12'406'0,"1"4"98"16,0 3 59-16,0 1-43 0,-1 6-66 16,3 4-83-16,0 5-104 0,0 6-88 0,2 4-54 15,-2 4-39-15,2 5-30 0,0 3-20 16,0 3-19-16,0 2-11 0,2 2-26 16,-2 0-57-16,2 0-121 0,2 0-134 0,1-4-135 15,-1-1-101-15,0-7-37 0,3-1 23 16,-3-6 106-16,4-6 123 0</inkml:trace>
  <inkml:trace contextRef="#ctx0" brushRef="#br0" timeOffset="16018.34">23493 1535 217 0,'4'-17'460'0,"0"4"77"0,-2 3 48 16,-2 5-66-16,3 7-101 0,-3 3-118 15,2 7-113-15,-2 3-76 0,2 6-50 16,0 4-57-16,0 5-115 0,0 3-139 0,2 1-149 15,-4 4-118-15,3 0-58 0,-3 0-7 16,-3 0 79-16,6 0 122 0</inkml:trace>
  <inkml:trace contextRef="#ctx0" brushRef="#br0" timeOffset="16191.1">23347 1987 239 0,'-11'-12'466'0,"1"5"79"0,1-1 49 15,3 1-76-15,2-1-94 0,4 2-118 16,2-1-113-16,2 1-75 0,2-2-43 0,5 3-33 16,2-1-41-16,1 0-94 0,3 0-149 15,0 3-165-15,2-3-125 0,-2 2-63 16,0-2-12-16,-2 3 67 0,0 1 133 0</inkml:trace>
  <inkml:trace contextRef="#ctx0" brushRef="#br0" timeOffset="17071.09">22115 4717 16 0,'2'-2'248'0,"0"2"55"0,2-2 66 0,3 2 29 15,5-2 6-15,3 2-7 0,4-2-14 16,7 2-33-16,1-2-72 0,7 0-86 0,4 0-69 15,2-1-44-15,3 1-32 0,-1-2-20 16,3 0-12-16,-3 0-4 0,-2 0-22 16,-2 3-66-16,-2-1-134 0,-2 0-142 0,-4 2-156 15,-5 0-82-15,-4 0-23 0,-4 0 39 16,-4 0 121-16</inkml:trace>
  <inkml:trace contextRef="#ctx0" brushRef="#br0" timeOffset="17335.66">22299 5041 112 0,'-2'3'269'0,"2"-1"68"0,4 0 26 15,3-2 1-15,3 0-10 0,5-2-11 16,0 0-32-16,2 1-56 0,2-3-67 0,0 2-63 16,2-2-73-16,-2 2-111 0,0-2-134 15,-2 2-133-15,0 0-131 0,0 1-68 16,-4-1-15-16,-3 0 60 0,1 2 105 16</inkml:trace>
  <inkml:trace contextRef="#ctx0" brushRef="#br0" timeOffset="17522.28">22458 5214 53 0,'-2'2'332'0,"0"2"53"0,2-2 37 0,0 0-43 16,2-1-77-16,0-1-89 0,4-1-70 15,1-1-79-15,-1 0-125 0,2-2-147 0,1 2-128 16,-3-2-66-16,3 2-37 0,-3 0 11 15,0 2 76-15</inkml:trace>
  <inkml:trace contextRef="#ctx0" brushRef="#br0" timeOffset="17674.36">22475 5410 91 0,'-2'2'310'15,"0"0"36"-15,2 0 22 0,2-2-77 16,0-2-84-16,2 0-76 0,2-2-85 16,1 0-113-16,1 1-136 0,-1-1-89 0,1 0-48 15,-2 2-25-15,-1 2 24 0</inkml:trace>
  <inkml:trace contextRef="#ctx0" brushRef="#br0" timeOffset="17843.98">22473 5587 46 0,'-7'8'348'0,"1"-2"57"15,2-2 31-15,-1-1-48 0,3 1-93 16,2-2-92-16,2 0-93 0,3-2-122 16,3-2-128-16,1 0-142 0,1 0-87 0,-1-2-44 15,1 3-20-15,-1 1 53 0</inkml:trace>
  <inkml:trace contextRef="#ctx0" brushRef="#br0" timeOffset="18016.77">22511 5761 4 0,'-4'5'350'16,"-1"1"68"-16,1-2 41 0,2 0-19 15,2-2-76-15,2-2-89 0,2 0-100 0,5-2-71 16,-1-2-104-16,5 0-132 0,2-2-141 15,0 1-122-15,-1-1-64 0,3 0-27 16,-2 2 46-16,2 3 93 0</inkml:trace>
  <inkml:trace contextRef="#ctx0" brushRef="#br0" timeOffset="18732.78">22686 6578 39 0,'3'-2'214'0,"1"-2"28"0,-2-1-24 16,0-7-39-16,0-1-33 0,0-2-28 0,-2-5-20 16,2 1-15-16,-2-2-6 0,-2 1 12 15,0 0 19-15,-4 1 30 0,-3 2 34 16,-1 2 31-16,-5 4 21 0,-4 3-4 16,-2 6-15-16,-3 4-18 0,-1 6-30 0,-2 3-27 15,-1 8-27-15,0 4-16 0,1 6-10 16,4 5-13-16,2 2-6 0,4 4-2 15,4 0-4-15,4-2-2 0,5 0-3 0,6-2-3 16,5-1-6-16,3-3-13 0,7-5-4 16,2-2-8-16,4-6-7 0,3-2-13 15,1-4-15-15,1-3-26 0,2-5-71 16,-3-3-141-16,3-4-147 0,-1-2-147 16,1-5-69-16,-3-4-16 0,-1-3 46 0,-3-3 129 15</inkml:trace>
  <inkml:trace contextRef="#ctx0" brushRef="#br0" timeOffset="18937.43">22881 6306 239 0,'0'-31'432'15,"-2"6"95"-15,0 6 38 0,0 2-48 0,2 4-63 16,-2 3-78-16,2 3-98 0,2 5-84 16,0 6-52-16,2 7-37 0,0 6-24 15,3 6-22-15,-3 6-10 0,2 7-13 16,1 4-15-16,-1 2-8 0,3 3-14 0,-1 3-25 15,0-2-35-15,1-1-67 0,-1-1-130 16,1-2-139-16,-1-4-125 0,3-5-84 0,-3-7-26 16,3-3 35-16,-3-6 117 0,3-5 133 15</inkml:trace>
  <inkml:trace contextRef="#ctx0" brushRef="#br0" timeOffset="19107.16">23120 6382 280 0,'0'-29'454'15,"0"6"89"-15,0 4 19 0,0 6-46 16,0 5-65-16,2 8-88 0,3 6-109 0,-1 7-84 16,2 6-53-16,-1 8-39 0,1 5-25 15,-2 7-26-15,2 2-22 0,-1 1-32 16,-1 2-76-16,0 0-151 0,3 0-158 16,-1-2-143-16,0-2-69 0,-2-2-17 0,1-4 49 15,-3-3 137-15</inkml:trace>
  <inkml:trace contextRef="#ctx0" brushRef="#br0" timeOffset="19247.27">23093 6831 4 0,'-11'-13'341'0,"1"0"98"15,-1 3 67-15,3 1-21 0,1-1-73 0,3 2-89 16,2 3-96-16,2-3-94 0,4 1-97 16,0-1-121-16,7 0-129 0,2 1-130 15,1-1-108-15,6-1-58 0,-1 1 1 16,0 0 71-16,4 1 105 0</inkml:trace>
  <inkml:trace contextRef="#ctx0" brushRef="#br0" timeOffset="19450.11">23406 6629 205 0,'0'2'376'0,"0"2"60"0,-2-2 10 16,2 2-76-16,0 0-83 0,0-1-83 0,2 1-78 15,0 4-67-15,2 0-59 0,3-1-56 16,1 5-47-16,1-3-38 0,-1 3-23 15,3-1-2-15,1 0 19 0,-1-1 37 0,2-1 30 16,-3 1 15-16,3-4-2 16,-2-1-21-16,-1-1-37 0,3 0-71 0,-5-4-49 15,3-2-14-15,-3-2 6 0,1-1 23 16</inkml:trace>
  <inkml:trace contextRef="#ctx0" brushRef="#br0" timeOffset="19811.93">23825 6285 91 0,'-4'-12'364'0,"0"5"92"15,-3-1 77-15,3 2-35 0,-2 0-54 0,2 3-66 16,-1 1-87-16,1 0-85 0,0 2-74 16,0 4-48-16,-1 1-32 0,-1 5-12 15,0 3-7-15,-1 6 0 0,-1 2 8 16,2 6 3-16,-3 5-2 0,3 3-3 0,-3 5-1 15,3 0 1-15,2 2-3 0,2-1 3 16,-1 1 3-16,6-4-1 0,1-1 3 16,4-5-11-16,3-3-10 0,2-5-8 15,3-5-1-15,4-3-3 0,1-5-8 0,0-5 4 16,2-6 4-16,3-6 3 0,-3-3-4 16,0-7 1-16,0-5-2 0,-4-1-2 15,0-7-2-15,-4 0-2 0,-4-3-1 0,-5-2 2 16,-4-3-3-16,-6 3 4 0,-2 0 0 15,-7 0-1-15,-2 3-4 0,-6 4-5 16,-2 7-4-16,-3 2-25 0,-3 7-29 16,-1 5-62-16,-2 6-157 0,1 4-178 0,3 4-144 15,3 1-58-15,6 3-13 0,2-1 39 16,8-1 147-16</inkml:trace>
  <inkml:trace contextRef="#ctx0" brushRef="#br0" timeOffset="20042.43">24079 6191 178 0,'11'-9'520'15,"-3"1"83"-15,-1 2 50 0,-1 4-5 16,2 4-118-16,1 2-158 0,1 8-108 0,3 3-67 16,0 8-40-16,0 7-37 0,-3 6-28 15,1 6-30-15,-1 8-55 0,-1 1-49 16,-3 3-43-16,3-1-58 0,-3-2-146 15,0-3-164-15,3-2-146 0,-1-6-57 0,1-6-15 16,-1-5 31-16,1-7 129 0</inkml:trace>
  <inkml:trace contextRef="#ctx0" brushRef="#br0" timeOffset="20197.41">24488 6454 240 0,'8'-23'513'0,"-1"4"82"0,-1 8 48 0,0 3-51 15,-2 6-120-15,3 6-157 0,-3 6-131 16,2 3-87-16,-1 4-74 0,1 4-126 0,-2 2-162 16,0 2-166-16,1-1-127 15,-3 1-60-15,0 0-9 0,-2-2 76 0,-2-2 141 16</inkml:trace>
  <inkml:trace contextRef="#ctx0" brushRef="#br0" timeOffset="20369.4">24229 6677 94 0,'-12'-9'412'0,"-1"-1"105"0,5 2 70 16,3 1-14-16,3-3-78 0,4 1-99 15,5-3-108-15,3-1-104 0,5 0-68 16,2-1-51-16,4-1-45 0,3 0-68 16,-3 0-167-16,2-1-185 0,-2 1-143 0,-2 2-76 15,0-3-25-15,-4 1 30 0,-2 2 142 16</inkml:trace>
  <inkml:trace contextRef="#ctx0" brushRef="#br0" timeOffset="21934.99">22816 3964 12 0,'-5'4'205'16,"1"2"37"-16,0-2-22 0,0 1-23 16,2-1-17-16,-1 0-11 0,1 0-3 0,2 0-1 15,2-2 12-15,3 1 14 0,-1-1 21 16,2 2 12-16,1-2-1 0,3-2-11 16,1 0-24-16,4-2-26 0,1 0-31 0,6-4-31 15,3 1-20-15,3-5-14 0,5-1-8 16,3-3 0-16,9-3-5 0,6-4 5 15,8-3 5-15,11-3 3 0,10-6 1 0,11-5-1 16,7-2-3-16,5-3-14 0,7-3-16 16,5-2-10-16,1 2-8 0,5-1-7 0,-1 1-3 15,1 2-1-15,-5 2 4 0,-1 4-1 16,-9 2 3-16,-7 6 11 0,-8 1 0 16,-8 6 1-16,-9 2-1 0,-11 6-1 0,-8 2-2 15,-8 1-14-15,-9 3-1 0,-6 1 0 16,-7 4-13-16,-4 0-22 0,-6 4-28 0,-2 0-28 15,-7 2-32-15,-4 0-82 0,-2 0-134 16,-2 0-128-16,-4 0-116 0,-3 2-49 16,-3 2-5-16,-5-1 58 0,-5 3 135 0</inkml:trace>
  <inkml:trace contextRef="#ctx0" brushRef="#br0" timeOffset="22882.01">22909 3941 71 0,'0'0'241'0,"2"-1"42"15,0 1 6-15,0 0 5 0,4 1 13 0,1-1 18 16,3 2 9-16,1 0-10 0,4 0-28 16,4 2-44-16,2 0-55 0,4 1-48 15,5 1-38-15,4 0-27 0,4 2-20 16,4-1-8-16,7 3-9 0,6-1-16 0,4 3-6 16,5-1 2-16,6 4-3 0,4 1-5 15,4 3-1-15,7 0 2 0,1 0 5 0,5 0-2 16,5-2-3-16,-1 0-5 0,4 0 0 15,3-2-4-15,0 3-4 0,1-3-6 16,1 2 5-16,-2 0 1 0,-5 2-6 16,-2-2 4-16,-6 2 1 0,-4-2-1 0,-5-1 1 15,-6-1 0-15,-6 0 5 0,-6 0-3 16,-7-1-1-16,-7-3-1 0,-5 1-8 0,-7-3 2 16,-7-1-3-16,-1-1-1 0,-7-1 8 15,-2-2 14-15,-6 0 20 0,-3 0 13 0,-1-3 15 16,-3-1 10-16,-2 2-3 0,-2-2-8 15,-2 0-13-15,0-2-20 0,-2 1-9 0,2-1-8 16,-2 0 1-16,2-2-5 0,-2 0 3 16,0-2-1-16,0-1-3 0,0-1-1 15,-3-3-9-15,3-1-1 0,-2-3 0 0,0 0 2 16,0-4-1-16,-1-2 0 0,1-4 2 16,-2-2 2-16,-1-3-3 0,1-4-1 15,-2-4-1-15,-1-4 0 0,-1-4-3 0,-1-2 2 16,0-5-1-16,1-2-1 0,1-2 5 15,1-1-1-15,-1 1 0 0,1 2 2 0,2 2-3 16,-3 3 4-16,3 2-4 0,-3 7 2 16,3 2 0-16,-2 3 0 0,1 6 2 15,-1 1 4-15,1 6 3 0,-1 2-1 0,2 2-1 16,-1 4-1-16,1 4 0 0,2-1-25 16,-3 5-35-16,3-1-42 0,-2 2-38 0,-1 1-66 15,-1 1-145-15,-1 2-155 0,-1 0-123 16,-3 2-46-16,0 2-6 0,-1 2 43 0,1 1 132 15</inkml:trace>
  <inkml:trace contextRef="#ctx0" brushRef="#br0" timeOffset="23301.81">23539 3667 51 0,'-4'-6'292'16,"0"3"79"-16,2 1 49 0,-2 2-15 0,2 4-14 15,-3 1-25-15,3 9-59 0,0 5-68 16,0 5-66-16,2 5-49 0,0 5-52 15,2 2-34-15,0 4-32 0,2 0-61 0,1 0-91 16,1 0-106-16,0 0-108 0,5-3-121 16,0-3-51-16,-1-4 16 0,3-3 68 15,-3-4 92-15</inkml:trace>
  <inkml:trace contextRef="#ctx0" brushRef="#br0" timeOffset="23506.24">23785 3793 235 0,'0'-21'328'0,"0"6"58"0,0 1-1 16,0 7 3-16,0 3-7 0,2 6-32 15,0 7-59-15,0 7-64 0,0 5-63 0,3 5-57 16,-1 5-49-16,2 3-40 0,1 2-54 16,-1 4-99-16,2 0-125 0,3 2-126 0,0-2-114 15,-1-2-51-15,3-4 9 0,-3-3 74 16,3-6 113-16</inkml:trace>
  <inkml:trace contextRef="#ctx0" brushRef="#br0" timeOffset="23691.65">24052 3760 181 0,'-2'-38'334'16,"-3"6"106"-16,1 5 32 0,0 6-11 0,0 4-23 15,-1 6-48-15,3 3-65 0,0 10-96 16,0 6-83-16,2 9-56 0,0 6-38 0,0 7-21 15,4 6-19-15,1 6-28 0,-1 4-53 16,0 2-112-16,4 1-126 0,1 1-122 16,2-1-111-16,-1-5-43 0,3-2 16 0,-3-4 92 15,3-6 117-15</inkml:trace>
  <inkml:trace contextRef="#ctx0" brushRef="#br0" timeOffset="23863.62">24289 3734 255 0,'2'-36'355'16,"-2"7"78"-16,0 4-5 0,0 6-5 0,0 6-23 16,0 5-47-16,2 8-64 0,0 8-72 15,0 7-66-15,2 6-52 0,1 8-36 16,-1 5-27-16,0 6-24 0,0 2-42 0,3 2-88 16,-3 3-127-16,2 1-132 0,3 0-134 15,-3-3-63-15,3-1-7 0,-3-4 65 0,2-4 111 16</inkml:trace>
  <inkml:trace contextRef="#ctx0" brushRef="#br0" timeOffset="24033.05">24522 3700 196 0,'-3'-35'358'16,"-1"9"92"-16,2 5 23 0,-2 5-22 0,0 9-35 15,-1 5-56-15,1 9-76 0,2 9-87 16,2 7-69-16,-2 7-47 0,2 4-39 15,-2 4-56-15,2 6-97 0,0 2-124 0,0 2-133 16,0-1-135-16,2-1-66 0,2-2-3 16,0-2 61-16,1-6 112 0</inkml:trace>
  <inkml:trace contextRef="#ctx0" brushRef="#br0" timeOffset="24221.76">24716 3701 236 0,'2'-26'421'0,"-4"7"89"16,0 5 46-16,-2 7-67 0,2 9-72 16,0 5-85-16,0 9-94 0,2 6-84 0,-2 5-63 15,2 5-51-15,0 3-57 0,2 1-118 16,0 2-140-16,2 0-153 0,2 0-110 16,3-2-48-16,-1-1 6 0,1-5 84 0,3-3 123 15</inkml:trace>
  <inkml:trace contextRef="#ctx0" brushRef="#br0" timeOffset="24390.29">24998 3705 92 0,'-4'-28'402'0,"-3"7"101"16,1 7 68-16,0 7-30 0,-1 7-72 0,3 7-90 16,0 11-107-16,2 4-98 0,2 9-65 15,2 5-42-15,0 2-29 0,2 6-38 16,0 0-68-16,1 1-123 0,3 1-139 0,0-2-137 15,5-2-100-15,0-4-34 0,0-6 27 16,1-3 105-16,-1-6 127 0</inkml:trace>
  <inkml:trace contextRef="#ctx0" brushRef="#br0" timeOffset="24579.81">25254 3747 205 0,'2'-23'405'0,"0"6"90"0,0 8 46 0,0 9-52 15,3 5-70-15,-1 11-90 0,0 6-90 16,2 5-85-16,1 7-69 0,-1 4-80 0,1 4-131 16,1 2-156-16,0 0-171 0,1 2-93 15,2-1-44-15,-3-3 16 0,3 0 89 0</inkml:trace>
  <inkml:trace contextRef="#ctx0" brushRef="#br0" timeOffset="25046.4">26107 3633 63 0,'4'-13'371'0,"-2"1"105"0,0 4 76 16,-2 3-26-16,3 5-47 0,1 4-69 15,0 9-90-15,0 8-94 0,3 7-68 16,-1 9-52-16,0 5-35 0,1 7-23 0,-1 6-22 15,-2 2-9-15,3 4-12 0,-1 0-18 16,-2-2-33-16,3-1-97 0,-3-5-136 0,2-4-141 16,0-3-135-16,3-8-58 0,-1-5-9 15,1-7 71-15,1-7 126 0</inkml:trace>
  <inkml:trace contextRef="#ctx0" brushRef="#br0" timeOffset="25233.1">26543 3768 201 0,'11'-44'468'0,"-3"6"91"16,-2 10 53-16,1 5-56 0,-3 8-79 16,2 7-107-16,1 12-115 0,-1 7-85 15,3 8-45-15,-1 8-41 0,0 5-27 16,1 4-25-16,-3 4-23 0,3 4-18 0,-3 0-28 16,0 0-67-16,1 2-144 0,-3-3-152 15,0 1-153-15,0-2-74 0,-4-4-21 16,-2-2 41-16,-2-5 129 0</inkml:trace>
  <inkml:trace contextRef="#ctx0" brushRef="#br0" timeOffset="25433.05">26245 4061 278 0,'-17'-19'345'16,"4"2"68"-16,4 2 4 0,3 0-8 15,4 1-21-15,4 3-33 0,7 1-46 0,1 1-53 16,7-1-76-16,4 3-61 0,5-1-46 15,-1 2-31-15,3-1-30 0,1 1-72 0,-1 0-127 16,-1 1-153-16,-1-1-159 0,-3 0-82 16,0-1-35-16,-2 1 34 0,-2-2 113 15</inkml:trace>
  <inkml:trace contextRef="#ctx0" brushRef="#br0" timeOffset="27282.54">19833 3336 21 0,'-2'-2'179'16,"0"0"-5"-16,0 2-9 0,0-2-14 0,2 2-13 15,0 0-4-15,0 0 1 0,0 0 12 16,2 0 19-16,0 2 20 0,0-2 29 16,2 2 23-16,3 2 10 0,1-1-7 15,1 1-19-15,1 0-25 0,3 2-36 0,0 1-34 16,3 1-30-16,4 0-21 0,1 3-16 15,2-1-13-15,2 3-9 0,3 0-5 16,4 2-5-16,4 1-7 0,4 3-1 0,2-2 4 16,5 2-3-16,1 2-4 0,5-2-3 15,2 2-2-15,5-2-5 0,-1 0-7 0,0-2-1 16,3 2 1-16,-1-2-1 0,0 0 2 16,-1 1 2-16,-3-1 0 0,-2 0 0 0,-2 0-1 15,-2-2-2-15,-3 2-3 0,-1-1 2 16,-3 1 1-16,-1-2-2 0,-5-2 2 15,-2 1 2-15,-3-1-2 0,-3-2 1 0,-2 1-1 16,-3-1 0-16,-4-1 1 0,-2-3 1 16,-2 1 0-16,0 0-1 0,-4-1 1 0,0-1-2 15,-5-2-1-15,0 0 0 0,1-1 0 16,-3 1-1-16,1 0 2 0,-3-2 2 16,2 0-1-16,-2 0-1 0,3 0 0 0,-3 0-2 15,2 0 1-15,1-1-2 0,-1 3 2 16,-2-2-1-16,3 0 0 0,-3 0 5 0,0 0-2 15,-2 0-1-15,2-2 2 0,-1 2 4 16,-1-2-1-16,-2 2 2 0,2-2 0 16,-2 0 0-16,2 0 2 0,-2 0 0 0,2 0 0 15,-2 0-2-15,0 0 4 0,0 0 2 16,0 0-1-16,0 0 1 0,0 0 5 16,-2 2 0-16,2-2 0 0,-2 0 0 0,0 1 0 15,0-1-2-15,-1 2-5 0,-1 0 1 16,0 0-4-16,-2 0-1 0,1 0 2 15,-1 0 1-15,0 0 4 0,-1 0 7 0,1-2 5 16,0 2 4-16,-1-2-1 0,-1 1 2 16,-1 1 0-16,1 0-4 0,-1 2 2 15,-3-2-2-15,-1 2-1 0,-2 2 0 0,-2-1 4 16,-2 3 0-16,-2 1-4 0,-4 3-5 16,-3 1 3-16,-1 4-3 0,-5 0-7 0,-4 2-2 15,-3 2 0-15,-1 2-1 0,-7 0-3 16,1 2-1-16,-5 0 0 0,-2-1 2 0,0 3-2 15,0-2 5-15,0 0 8 0,0-1 2 16,2 1 10-16,0 0 4 0,0 0-1 16,2 1-1-16,2 1-6 0,3 0-2 0,1 1-10 15,3 1-11-15,0-1 2 0,4 1-3 16,2 0-5-16,2-3-1 0,2-1-2 0,4-2 4 16,5-2 0-16,2-4-3 0,2 0 3 15,2-4-3-15,2 1-16 0,2-5-27 16,1 1-40-16,3-3-30 0,1 1-31 15,-1-2-35-15,3-2-56 0,0-1-118 0,-1-1-121 16,3-4-121-16,2-3-48 0,0-5-6 16,0-3 50-16,2-4 136 0</inkml:trace>
  <inkml:trace contextRef="#ctx0" brushRef="#br0" timeOffset="27779.98">19941 3387 119 0,'-2'-2'226'0,"0"0"11"0,0 0 0 0,0 2 6 15,0-2 5-15,2 2 2 0,-3 0-14 16,3 2-11-16,-2 0-12 0,2 4-3 0,0 5-13 16,2 5-15-16,1 5-10 0,-1 5-18 15,0 7-23-15,0 5-36 0,0 9-22 16,0 7-17-16,-2 9-16 0,2 7-7 0,-2 6-12 16,2 4-6-16,0 2-9 0,1 2-1 15,-1-2-3-15,2-2-4 0,0-2 2 16,0-4-1-16,3-3-12 0,-1-4-27 0,-2-5-48 15,3-4-76-15,-3-7-109 0,2-3-108 16,1-8-107-16,-3-8-57 0,2-5 2 16,-2-6 57-16,1-10 95 0</inkml:trace>
  <inkml:trace contextRef="#ctx0" brushRef="#br0" timeOffset="28094.41">20153 3343 190 0,'-4'-2'289'0,"-1"6"55"0,1 8-7 15,0 3-5-15,0 10-4 0,2 5-19 16,-3 10-37-16,3 6-48 0,0 5-56 0,0 5-56 16,2 4-43-16,0 3-44 0,2 2-62 15,0 2-85-15,2-2-105 0,3-3-104 16,-1-3-119-16,3-1-50 0,-3-5 14 0,2-4 56 16,1-5 91-16</inkml:trace>
  <inkml:trace contextRef="#ctx0" brushRef="#br0" timeOffset="28281.28">20341 3745 13 0,'-8'-23'286'0,"-1"8"69"16,1 4 70-16,-1 7-17 0,1 8-17 0,1 5-25 15,1 6-46-15,2 8-58 0,0 6-65 16,2 5-63-16,-1 4-54 0,3 4-58 15,0 4-78-15,3 0-105 0,1 1-110 0,0 1-109 16,4-4-115-16,1-2-42 0,-1-4 25 16,1-4 75-16,1-5 97 0</inkml:trace>
  <inkml:trace contextRef="#ctx0" brushRef="#br0" timeOffset="28482.15">20566 3806 267 0,'-3'-25'376'0,"1"8"81"0,-2 6 11 16,0 7-26-16,-3 6-40 0,3 7-59 16,0 9-73-16,0 4-81 0,0 7-65 0,1 2-52 15,1 5-32-15,0 0-33 0,2 4-62 16,0 0-87-16,0 0-112 0,4-2-111 0,1-2-102 16,3-3-75-16,1-7 2 0,-1-3 64 15,3-6 91-15</inkml:trace>
  <inkml:trace contextRef="#ctx0" brushRef="#br0" timeOffset="28714.92">20773 3970 190 0,'6'-11'238'15,"-1"7"-6"-15,-1 4-16 0,-2 5-32 0,-2 5-40 16,2 3-38-16,-2 1-38 0,0 1-40 16,0 0-43-16,0 0-48 0,0 1-46 15,2-3-48-15,0-2-40 0,2-1-13 0,3-4 5 16,-1-3 30-16,3-4 40 0,-1-3 53 15,3-4 48-15,1-1 38 0,-1-1 26 16,2 1 20-16,-1-1 20 0,1 4 17 0,0 6 16 16,-1 4 6-16,1 8-1 0,-2 5-4 15,-1 7-16-15,-3 7-45 0,-1 3-57 16,-4 4-78-16,-2-1-64 0,-2 1-36 0,0-4-15 16</inkml:trace>
  <inkml:trace contextRef="#ctx0" brushRef="#br0" timeOffset="29351.98">19211 3719 68 0,'-6'-6'269'0,"-3"2"65"15,1 2 26-15,-3 4-6 0,0 4-7 0,-1 1-14 16,-3 7-32-16,0 3-45 0,0 6-54 16,0 5-48-16,3 7-46 0,-1 5-36 15,5 5-24-15,-1 3-17 0,5 3-12 16,2 3-7-16,4-3-8 0,4-1 0 0,5-5-4 16,2-1 0-16,1-6-2 0,5-2 4 15,3-5 2-15,-1-6-4 0,4-4 1 16,1-4 1-16,-1-6 1 0,2-5 0 0,1-4-1 15,-1-8 2-15,-1-5 3 0,-3-4 3 16,-4-8 7-16,0-4 0 0,-6-4 4 0,-2-3 3 16,-7-4-5-16,-4-2-6 0,-4-2-3 15,-7 0-5-15,-6-2-17 0,-2 3-59 16,-6 1-106-16,-3 3-120 0,-4 3-129 0,-2 5-102 16,-2 5-41-16,-2 3 25 0,2 6 93 15,0 5 112-15</inkml:trace>
  <inkml:trace contextRef="#ctx0" brushRef="#br0" timeOffset="29696.2">18330 3745 120 0,'-6'6'344'16,"0"3"61"-16,1 7 52 0,1 7-69 0,4 7-72 15,0 6-71-15,2 8-68 0,3 4-58 16,1 3-49-16,2 4-42 0,1 1-79 0,4-1-105 16,-1 0-115-16,1 0-120 0,2-1-65 15,0-3-22-15,-1-3 45 0,1-4 84 16</inkml:trace>
  <inkml:trace contextRef="#ctx0" brushRef="#br0" timeOffset="29882.61">18658 3997 61 0,'3'-48'340'0,"-3"6"99"0,-3 8 63 15,3 7-48-15,0 4-45 0,0 8-55 16,3 7-76-16,1 8-84 0,0 10-61 0,0 7-35 16,3 8-33-16,-1 9-39 0,0 4-72 15,3 6-109-15,-3 4-115 0,3 3-118 16,-3-1-116-16,0 1-51 0,1-3 20 0,-3-1 78 15,-2-3 101-15</inkml:trace>
  <inkml:trace contextRef="#ctx0" brushRef="#br0" timeOffset="30067.55">18514 4338 83 0,'-10'-19'239'0,"1"3"36"0,3 1-15 0,4 0-11 16,4 0-9-16,2 1-12 0,3 3-19 15,3-1-27-15,3 1-33 0,4 2-40 16,0-1-41-16,4 0-45 0,0 3-67 0,0 1-80 16,3-1-84-16,1 1-104 0,-2-2-73 15,3 2-23-15,-1-1 26 0,0 1 60 0</inkml:trace>
  <inkml:trace contextRef="#ctx0" brushRef="#br0" timeOffset="33790.19">10300 13524 29 0,'0'-8'205'0,"0"0"31"0,-2 1-13 16,-1-1-21-16,-1 0-5 0,-2 1 9 15,0-1 12-15,-1 1 13 0,-1-1 14 16,-3 0 10-16,-2 1-10 0,1 1-18 15,-5 2-24-15,0 2-33 0,-2 2-42 0,0 4-34 16,-2 4-29-16,-3 5-21 0,3 4-14 16,-2 8-11-16,0 4-2 0,1 7-1 15,3 2 4-15,2 6 4 0,5 1 4 16,1 1 2-16,7 2 3 0,4-3-3 0,4-3-4 16,5-2-3-16,5-3-5 0,5-7-6 15,7-1-2-15,1-6-3 0,3-4-5 0,4-4-3 16,0-6-9-16,2-5-29 15,-2-4-99-15,2-4-147 0,-3-7-157 0,3-4-121 16,-2-8-54-16,-2-8-4 0,-2-5 78 16,-3-6 136-16</inkml:trace>
  <inkml:trace contextRef="#ctx0" brushRef="#br0" timeOffset="34302.55">9950 12192 121 0,'-2'-8'293'0,"2"3"72"0,-2-1 16 0,0 4-4 16,0 2-8-16,0 4-19 0,0 7-40 16,2 8-56-16,2 8-59 0,0 9-52 15,2 8-49-15,3 4-36 0,-1 1-24 16,2 3-16-16,1-1-9 0,1 0-29 0,3-3-79 15,0 0-115-15,0-4-116 0,-1-3-134 16,-1-2-79-16,-1-5-18 0,-1-4 54 16,-3-3 98-16</inkml:trace>
  <inkml:trace contextRef="#ctx0" brushRef="#br0" timeOffset="34720.87">9612 11394 78 0,'-2'-10'257'16,"-3"1"45"-16,3 3-13 0,0 2-18 15,0 4-13-15,2 4-12 0,0 7-26 16,0 7-29-16,2 6-29 0,0 7-31 16,0 5-33-16,3 2-37 0,-1 4-24 0,0 2-17 15,0 2-40-15,3-3-79 0,-1 3-92 16,0-2-100-16,3-2-105 0,1-2-55 16,-1-4 2-16,-1-4 59 0,-1-1 80 0</inkml:trace>
  <inkml:trace contextRef="#ctx0" brushRef="#br0" timeOffset="35002.67">9529 11601 47 0,'0'-1'190'0,"4"-1"2"16,5 2 5-16,4 2 15 0,4 1 14 15,4 5 3-15,4 0-13 0,3 3-23 0,1 0-30 16,5 3-40-16,0 1-39 0,2 0-31 16,2 2-40-16,-2-1-75 0,2-1-91 15,-2 0-100-15,-2-2-87 0,-2-1-45 16,-3-4-7-16,-1-1 48 0</inkml:trace>
  <inkml:trace contextRef="#ctx0" brushRef="#br0" timeOffset="35187.37">10135 11333 232 0,'-9'-8'290'0,"-1"6"51"16,1 6-24-16,3 4-15 0,-1 7-15 15,3 4-13-15,2 6-29 0,2 5-40 0,0 3-48 16,0 1-53-16,2 4-43 0,2 0-41 16,1 0-78-16,-1 0-113 0,2-1-117 15,3-1-124-15,-1-4-64 0,1-1-24 16,-1-7 43-16,1-3 92 0</inkml:trace>
  <inkml:trace contextRef="#ctx0" brushRef="#br0" timeOffset="35392.86">10367 11318 94 0,'0'-21'297'0,"-2"4"54"0,0 5 30 0,0 6-28 16,2 6-29-16,0 8-24 0,0 5-31 16,2 6-38-16,0 6-41 0,3 4-47 15,-1 3-43-15,0 2-40 0,2 1-27 16,1 1-31-16,-1 2-71 0,0-2-106 0,1 0-113 15,-1 1-113-15,0-5-92 0,-1-3-34 16,-1-5 36-16,0-3 87 0</inkml:trace>
  <inkml:trace contextRef="#ctx0" brushRef="#br0" timeOffset="35610.49">10547 11352 62 0,'-2'-10'280'0,"-2"7"48"0,2 4 33 16,0 5-37-16,2 6-34 0,-2 5-35 15,2 4-36-15,2 5-38 0,0 3-45 16,2 1-40-16,0 5-74 0,1-1-108 16,-1 2-114-16,0-1-124 0,0-1-90 0,1-2-46 15,-1-1 10-15,0-3 68 0</inkml:trace>
  <inkml:trace contextRef="#ctx0" brushRef="#br0" timeOffset="35782.39">10511 11742 253 0,'-4'-5'337'0,"-2"-1"41"16,2 0-45-16,-1 2-63 0,1 1-65 15,2 1-63-15,2 0-63 0,0 0-69 16,2 0-73-16,2 0-79 0,3 0-84 15,-1-2-90-15,5 1-47 0,-1-1 4 0,3 0 38 16</inkml:trace>
  <inkml:trace contextRef="#ctx0" brushRef="#br0" timeOffset="35924.29">10742 11689 148 0,'4'8'207'0,"1"-1"-18"0,-1 1-37 16,0 1-40-16,0 1-32 0,3 0-23 0,1-1-21 15,3 1-13-15,-1-1-10 0,3-1-3 16,2-3-4-16,2-1-3 0,0 0-10 16,0-2-24-16,2 0-43 0,-2 0-65 0,-3-2-50 15,1 0-26-15,-4 0-5 0</inkml:trace>
  <inkml:trace contextRef="#ctx0" brushRef="#br0" timeOffset="36742.92">10249 14345 147 0,'-2'-4'322'16,"-2"0"76"-16,-1 0 25 0,1 4-16 16,0 0-39-16,0 4-49 0,-1 2-57 0,5 5-73 15,0 6-63-15,0 4-50 0,3 4-33 16,1 4-18-16,0 1-50 0,0 2-73 16,0 1-104-16,1 1-93 0,3-1-108 0,-2-1-89 15,1 0-13-15,-1-3 46 0,1-1 83 16</inkml:trace>
  <inkml:trace contextRef="#ctx0" brushRef="#br0" timeOffset="37123.86">10179 15335 163 0,'0'-5'279'0,"0"1"54"0,0 2-9 0,0 0-2 16,-2 0-2-16,2 4-8 0,2 2-16 15,0 3-34-15,0 9-45 0,3 3-49 0,-1 7-48 16,2 5-37-16,-2 5-30 0,3 2-18 16,-3 4-13-16,2 2-13 0,1 2-28 15,-1-3-68-15,0 3-104 0,3-2-103 0,-1-4-99 16,1-2-99-16,-1-4-40 0,1-7 34 15,-3-4 81-15,2-8 92 0</inkml:trace>
  <inkml:trace contextRef="#ctx0" brushRef="#br0" timeOffset="37335.81">10482 15345 6 0,'6'-27'287'0,"-2"4"61"0,1 6 54 16,-1 6-24-16,-2 5-37 0,2 6-46 0,-2 8-49 15,2 7-50-15,1 4-49 0,-1 6-44 16,0 3-41-16,0 5-50 0,1-1-77 16,-1 0-92-16,0 3-94 0,0-3-96 0,1 0-95 15,-1 1-30-15,-2-3 33 0,-2-1 69 16</inkml:trace>
  <inkml:trace contextRef="#ctx0" brushRef="#br0" timeOffset="37470.44">10344 15726 203 0,'-6'-10'270'0,"4"3"29"0,0-3-34 0,4 1-45 15,2-3-50-15,2 3-32 0,3-3-19 16,3-1-26-16,3 1-27 0,2-1-56 0,2 0-82 16,2-1-107-16,1 1-101 0,-1 0-55 15,2 1-29-15,-2-1 18 0</inkml:trace>
  <inkml:trace contextRef="#ctx0" brushRef="#br0" timeOffset="37954.96">10662 13653 201 0,'0'0'298'0,"0"0"20"0,2 0-13 16,2 0-27-16,2 0-17 0,5 0-4 0,4 0 15 15,2 0 5-15,2-2-17 0,4 0-44 16,2 0-63-16,3 1-55 0,2-3-45 16,1 0-24-16,-1 0-20 0,2 0-72 0,-3 0-127 15,1 1-140-15,-3-1-137 0,1 0-74 16,-3-2-33-16,-1 1 43 0,-1-1 113 16</inkml:trace>
  <inkml:trace contextRef="#ctx0" brushRef="#br0" timeOffset="38779.81">11927 13278 156 0,'-10'-4'233'0,"-3"0"5"0,-2 2 4 0,1 4 10 16,-6 2 12-16,1 4 6 0,0 3 1 16,-2 4-6-16,0 6-15 0,0 6-26 15,0 3-26-15,2 9-27 0,2 2-20 0,2 3-26 16,4 4-28-16,3 0-20 0,6 1-17 16,2-3-13-16,6-1-16 0,3-3-11 0,5-4-4 15,3-1-3-15,2-7-9 16,5-3-3-16,1-4-6 0,0-4-17 0,1-4-62 15,1-5-116-15,1-3-122 0,-1-5-123 16,3-6-107-16,2-5-43 0,-3-5 28 0,1-3 100 16,0-4 113-16</inkml:trace>
  <inkml:trace contextRef="#ctx0" brushRef="#br0" timeOffset="39196">12385 13253 31 0,'-9'-8'252'16,"-4"3"63"-16,1-1 32 0,-1 4 3 0,0 0-7 16,1 4-9-16,-3 0-19 0,0 4-39 15,0 3-46-15,3 5-50 0,-3 3-46 0,2 6-37 16,0 3-27-16,3 5-19 0,-1 5-9 15,3 4-13-15,3 4-1 0,1 3-3 16,4 1-5-16,2-2-3 0,3-1-5 16,1-1-2-16,4-6-2 0,3-5-3 0,2-5 1 15,0-3-1-15,4-8 0 0,0-3 2 16,2-9 0-16,0-7 1 0,3-5 0 16,-1-10-3-16,0-6 2 0,0-6-2 15,-1-5-1-15,-3-2-1 0,-5-4 3 0,-1-2 0 16,-4 2-2-16,-5-2 2 0,-4 2 1 15,-7 2-1-15,-1 0-5 0,-5 5 4 16,-4 3-3-16,-2 3-5 0,-2 6-28 0,-2 4-78 16,0 6-124-16,-1 3-128 0,3 6-127 15,0 4-84-15,6 2-22 0,2 2 54 16,5 1 110-16</inkml:trace>
  <inkml:trace contextRef="#ctx0" brushRef="#br0" timeOffset="39554.9">12649 13308 47 0,'0'0'291'0,"-2"4"56"0,-2 2 47 16,0 1-46-16,-3 5-45 0,1 3-33 16,0 6-35-16,-1 4-36 0,1 3-39 15,2 7-33-15,2 1-31 0,2 6-35 16,0 0-26-16,4 2-15 0,0-3-10 0,2-1-3 15,5-3-4-15,0-3-1 0,3-4 2 16,1-5 0-16,2-6 1 0,2-4 2 16,2-5 2-16,0-6 5 0,3-6 5 15,-3-6 3-15,2-7 4 0,-2-4 2 0,1-4 8 16,-3-5 6-16,-2-5 6 0,-3 1 4 16,-1-2 5-16,-7-1 2 0,-4 1-9 15,-4 0-6-15,-4-1-10 0,-7 5-5 16,-1-1-11-16,-6 5-6 0,-3 3-5 0,0 4-6 15,-3 4-28-15,-1 5-76 0,-1 6-123 16,1 4-134-16,4 4-146 0,1 2-73 16,3 3-15-16,5 1 50 0,3 1 114 0</inkml:trace>
  <inkml:trace contextRef="#ctx0" brushRef="#br0" timeOffset="39757.62">13094 13230 330 0,'6'-2'467'0,"0"2"73"0,1 6 38 15,-3 5-82-15,2 5-108 0,-1 7-100 16,1 3-84-16,0 9-70 0,1 3-45 16,-3 4-34-16,2 5-39 0,-2 3-76 0,3-1-129 15,-3 3-138-15,2-5-151 0,1-1-93 16,1-6-34-16,-1-4 32 0,1-7 108 15</inkml:trace>
  <inkml:trace contextRef="#ctx0" brushRef="#br0" timeOffset="39909.94">13464 13491 84 0,'9'-13'381'0,"-3"7"78"15,0 8 51-15,-1 6-38 0,-1 5-91 16,0 4-102-16,0 6-101 0,0 2-138 0,-1 5-162 15,1 1-156-15,-4 3-136 0,0-2-72 16,0 3-35-16,-2-3 45 0,0 0 98 16</inkml:trace>
  <inkml:trace contextRef="#ctx0" brushRef="#br0" timeOffset="40080.44">13214 13821 112 0,'-8'-14'371'0,"2"3"43"0,1 1 41 0,3 3-38 16,2-3-76-16,4 3-93 0,5-3-74 16,4-1-40-16,1-1-76 0,3 1-145 15,5-4-157-15,-3-1-147 0,2 1-76 0,-2 0-40 16,-2-2 16-16,0 0 95 0</inkml:trace>
  <inkml:trace contextRef="#ctx0" brushRef="#br0" timeOffset="40779.74">9038 13967 267 0,'2'-1'307'0,"0"-1"56"0,3 2 6 0,1-2-1 16,7 2-21-16,2-2-20 0,6 2-15 16,2-2-42-16,4 0-72 0,3-2-71 15,4-1-51-15,2-1-33 0,0-2-43 0,2-1-117 16,-2-3-143-16,2 3-160 0,-2-3-105 15,-2 1-55-15,-4-1-6 0,-7 3 87 16,-2-1 133-16</inkml:trace>
  <inkml:trace contextRef="#ctx0" brushRef="#br0" timeOffset="41261.62">8424 13657 200 0,'-12'-2'243'0,"-3"4"12"15,-2 6-33-15,0 3-19 0,-4 4-6 16,0 8-4-16,2 4-9 0,-3 3-5 0,5 6 3 16,3 3 1-16,1 1-1 0,7 0-2 15,3 0-11-15,6-2-18 0,5-2-23 16,5-6-30-16,6-1-32 0,4-6-19 16,3-4-16-16,3-4-10 0,1-5-25 0,2-5-65 15,-1-5-106-15,1-2-119 0,0-5-126 16,-3-7-99-16,-1-1-38 0,-3-4 34 15,-4-2 92-15</inkml:trace>
  <inkml:trace contextRef="#ctx0" brushRef="#br0" timeOffset="41602.43">7336 13727 215 0,'-2'0'269'0,"0"6"37"0,2 4-15 16,2 7-12-16,2 6-9 0,3 5-13 16,-1 8-29-16,5 6-44 0,-1 4-51 0,1 4-47 15,2 1-36-15,1 2-49 0,-1-1-74 16,2-1-94-16,2-1-101 0,-2-4-113 16,2-3-60-16,-3-5-9 0,-1-5 46 0,0-5 79 15</inkml:trace>
  <inkml:trace contextRef="#ctx0" brushRef="#br0" timeOffset="41765.41">7694 13874 223 0,'2'-30'315'0,"-2"7"44"16,2 6-23-16,-2 7-39 0,2 6-47 0,3 10-47 15,-3 5-44-15,2 10-41 0,2 4-43 16,-1 6-80-16,1 3-99 0,0 2-93 15,1 2-103-15,-1 0-84 0,-2-1-37 16,0-3 23-16,-1-2 61 0</inkml:trace>
  <inkml:trace contextRef="#ctx0" brushRef="#br0" timeOffset="41909.31">7616 14209 134 0,'-9'-7'242'0,"3"-1"12"16,0 1-51-16,3 1-61 0,1 0-54 0,4-2-43 15,5 3-54-15,1-1-58 0,3 0-83 16,2-1-54-16,1 1-30 0,3 0-12 16</inkml:trace>
  <inkml:trace contextRef="#ctx0" brushRef="#br0" timeOffset="42130.47">8088 14162 184 0,'2'7'225'0,"0"3"-18"0,0-2-27 0,-2-3-23 16,2 1-16-16,0 0-12 0,0-1-9 15,3 1 6-15,-1 0 18 0,0 1 17 16,0 1 11-16,-1 0-3 0,-3 1-12 0,0 3-29 16,0 1-39-16,-5 2-57 0,1 2-83 15,-4 1-97-15,-1 1-91 0,-1 0-98 16,-3 0-79-16,-2-2-18 0,2-2 36 0,-1 0 67 15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3:52:03.48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21516 6595 33 0,'4'-4'159'0,"0"0"4"0,-4 1-67 16,3 1-33-16,-3-2-8 0,-3 2 5 15,3 0 7-15,-2-2 15 0,-2 2 15 16,0 1 15-16,0-3 8 0,-3 2 3 16,1-2 3-16,-3 2 6 0,1 0 10 0,-3 0-5 15,1 0-12-15,-1 0-8 0,-2 2-5 16,-1 0-2-16,-1 0-12 0,0 0-9 16,-4 2-8-16,0 2-6 0,-4 4-14 0,-3-1-15 15,-1 5-9-15,-3 3-2 0,-4 4 0 16,-4 2 2-16,-2 4 5 0,-2 3 0 15,-3 5 1-15,-1 1 0 0,-3 4 0 16,0 4-4-16,-2 4-1 0,1 3-1 0,-1 5-4 16,-2 3-2-16,2 6-1 0,-2 2-4 15,2 5-1-15,3 4 3 0,1 4-1 16,1 2-4-16,3 4-2 0,3 2 6 16,4 2-6-16,2-1-4 0,5 1 3 0,3-1-1 15,5 1 0-15,4 0-3 0,6-1 7 16,3 5-2-16,8-1-4 0,4 3-1 0,7-1-3 15,6-2-1-15,6-1-1 0,7-4 2 16,8-4 3-16,6-2-3 0,7-4-1 16,6-4-1-16,7-3-1 0,5-4-5 15,8-5-4-15,3-2-2 0,7-9 1 0,0-3 0 16,4-6-1-16,2-6 3 0,0-3-2 16,4-9 4-16,1-2 1 0,-1-9 1 15,3-3-2-15,1-8 1 0,1-6 5 16,-1-6-2-16,1-5 2 0,-3-7 3 0,1-7 0 15,-5-5 0-15,0-8 0 0,-4-4 0 16,-2-5 0-16,-2-6-7 0,-2-6 2 16,-5-5-3-16,-4-5-1 0,-1-5-1 15,-8-1-3-15,-1-3-2 0,-7-4-2 0,-6-3 2 16,-4-1 3-16,-9-3 2 0,-4-2 0 16,-9-4 4-16,-8-2 3 0,-6-2 2 15,-6-3-5-15,-12 1-3 0,-5 0 1 0,-7 2 0 16,-6 5 1-16,-9 0 0 0,-6 7 2 15,-7 4-2-15,-6 3-1 0,-6 6-1 16,-2 4-2-16,-7 5-5 0,-3 6-3 16,-8 3 5-16,-3 4-2 0,-5 7-4 0,-4 3-4 15,-4 5 4-15,-2 4 0 0,-2 5-1 16,-3 4 3-16,1 3 4 0,-1 6 3 16,3 6 1-16,-1 3-1 0,5 9 0 15,0 3-3-15,2 5-2 0,2 7-8 0,2 3-10 16,3 4-15-16,1 6-29 0,5 1-63 15,4 5-111-15,4 1-119 0,6 4-118 16,5 1-91-16,6-1-29 0,7 0 33 0,3-2 98 16,7-3 116-16</inkml:trace>
  <inkml:trace contextRef="#ctx0" brushRef="#br0" timeOffset="851.88">21347 9146 155 0,'-9'-8'216'0,"-6"4"5"16,-2 3-29-16,-6 2 6 0,-2 5 11 0,-7 6 14 15,-4 3 1-15,-4 6 1 0,-5 7-1 16,1 10-19-16,-5 10-15 0,3 9-14 0,-3 14-9 16,2 9-15-16,1 11-21 0,3 10-15 15,5 8-22-15,4 5-16 0,7 4-13 16,6-2-9-16,6 1-10 0,11-7-14 16,6-3-5-16,11-8-5 0,6-8-15 0,8-5-28 15,7-10-62-15,6-9-108 0,5-6-134 16,5-10-137-16,5-9-98 0,1-8-36 15,-1-7 30-15,-3-6 95 0,-3-8 123 16</inkml:trace>
  <inkml:trace contextRef="#ctx0" brushRef="#br0" timeOffset="1307.64">20214 11417 152 0,'-6'-10'267'0,"-3"3"56"0,3 5-2 15,-2 5 7-15,1 7 17 0,3 7 5 16,0 10-20-16,2 9-38 0,2 8-48 0,2 9-59 16,2 6-63-16,2 6-46 0,3 5-24 15,1 7-19-15,1 1-17 0,2 2-15 0,1 2-5 16,3-2-37-16,2-2-90 0,0-4-113 16,5-3-106-16,-1-5-110 0,0-5-83 15,1-6-11-15,-1-5 64 0,-4-6 99 16</inkml:trace>
  <inkml:trace contextRef="#ctx0" brushRef="#br0" timeOffset="1600.27">20312 11887 50 0,'-15'-44'197'0,"0"2"28"0,2 2-39 16,3 4-20-16,1 2-12 0,3 0-12 15,6-1-12-15,2 3-22 0,4 0-19 16,3 1-24-16,6 1-23 0,-1 3-14 0,5 2-14 16,0 2-5-16,3 4-4 0,-1 6-4 15,-2 3 2-15,2 7 0 0,-4 5 4 16,-2 5 9-16,-5 8 5 0,-3 8 7 16,-3 6 3-16,-4 5 5 0,-2 4 14 0,-5 6 32 15,-1 2 48-15,0 0 50 0,1 1 34 16,1 1 14-16,4-1 2 0,2-3-32 0,6-2-46 15,5-4-54-15,3-4-37 16,8-5-24-16,5-6-22 0,3-4-9 0</inkml:trace>
  <inkml:trace contextRef="#ctx0" brushRef="#br0" timeOffset="2743.91">21008 12072 144 0,'-21'-17'206'0,"0"2"-20"15,4 1-1-15,0 3 4 0,2 1 4 0,2 3-1 16,3 1-19-16,1 2-25 0,1 4-35 16,1 2-36-16,1 6-36 0,0 3-25 15,1 4-15-15,-1 4-10 0,2 0-26 0,0 2-37 16,-1 0-45-16,3 0-50 0,0 0-43 15,2-2-51-15,2-3-30 0,0-1 10 16,0-6 34-16</inkml:trace>
  <inkml:trace contextRef="#ctx0" brushRef="#br0" timeOffset="3213.48">20875 11961 75 0,'-9'12'121'0,"3"3"-2"16,2 4-1-16,-1 4-5 0,1 4-1 15,4 3-4-15,0 3-11 0,4 3-15 0,3 0-19 16,1 0-13-16,3 0-14 0,4-1-16 16,1-1-25-16,3-2-37 0,1-1-42 15,3-3-65-15,-2-3-55 0,0-4-27 0,0-2 1 16</inkml:trace>
  <inkml:trace contextRef="#ctx0" brushRef="#br0" timeOffset="3414.38">21084 12184 89 0,'-8'-7'186'0,"1"1"-18"0,1 2-12 0,0 0-10 16,1 1-10-16,1 1-18 0,-2 2-23 15,2 0-22-15,-3 2-25 0,1 1-18 16,0 5-15-16,-3 3-11 0,1 5-7 16,-3 1-7-16,0 4-20 0,1 0-30 0,-1 0-44 15,3-2-56-15,1 0-55 0,1-2-26 16,2-2 4-16</inkml:trace>
  <inkml:trace contextRef="#ctx0" brushRef="#br0" timeOffset="3647.89">21376 11990 10 0,'-6'-8'193'0,"-5"5"29"0,-1 3-20 0,-3 2-11 16,-2 5-7-16,0 7 6 0,-2 3 6 15,2 6 13-15,2 3 8 0,2 7 9 16,3 1-3-16,6 0-13 0,1 2-27 0,8 1-39 15,5-5-34-15,3-2-38 0,6-1-28 16,2-6-50-16,5-2-77 0,3-6-96 16,1-4-104-16,4-3-99 0,0-8-96 15,2-4-21-15,2-7 40 0,-4-4 77 0</inkml:trace>
  <inkml:trace contextRef="#ctx0" brushRef="#br0" timeOffset="3837.61">21761 11718 122 0,'-4'-19'278'16,"-2"3"65"-16,0 5 29 0,1 5-2 0,-1 6 6 15,2 8-12-15,-1 5-28 0,3 8-52 16,0 6-61-16,2 7-69 0,2 6-62 16,-2 2-40-16,5 2-26 0,-1 3-16 0,0-1-23 15,5 2-70-15,-1-2-108 0,5-1-109 16,-1-1-96-16,3-4-90 0,0-2-56 15,-2-5 26-15,-1-5 86 0,-3-3 101 0</inkml:trace>
  <inkml:trace contextRef="#ctx0" brushRef="#br0" timeOffset="4335.89">21772 12234 86 0,'-11'-17'243'16,"1"3"38"-16,-1 3-37 0,5 0-37 15,0 3-41-15,1 0-38 0,1 1-44 16,2 1-38-16,2-2-22 0,2 1-17 15,2-1-30-15,5-1-36 0,-1-3-37 0,5 1-28 16,2-4-26-16,0-1-19 0,2-3 2 16,-1 0 23-16,1 0 28 0,0-2 24 15,0 2 24-15,-4 2 29 0,0 4 41 16,-1 1 39-16,-3 3 35 0,1 5 36 0,-1 4 32 16,-3 4 24-16,1 3 16 0,-1 5 5 15,-2-1-2-15,0 1-8 0,-1 1-14 16,1-2-25-16,-2 1-31 0,2-1-30 0,0-3-26 15,3-1-24-15,-3 1-15 0,2-4-6 16,3-2-1-16,-3-4-4 0,3-2 1 16,-1-2-2-16,1-5-1 0,-1 0-1 15,0-5 1-15,1 1-2 0,-1 0-2 0,1 0 0 16,-3 3 1-16,-2 1 0 0,1 3 0 16,-1 0 1-16,0 1-1 0,-2 3 0 15,2 0 2-15,1 0-6 0,-1 1-12 16,2 1-11-16,-1 0-4 0,1 0-5 0,0 2-6 15,1 0 4-15,-1 4 13 0,2 3 11 16,-1 3 9-16,1 5 7 0,-1 2 10 16,1 4 11-16,-2 2 13 0,1 0 19 0,-1 0 18 15,0 0 17-15,1-2 20 0,-3-2 8 16,0-2 2-16,0-2-9 0,1-2-16 16,-3 1-14-16,-2-5-25 0,0 3-20 15,-4-3-53-15,-1 3-85 0,-3-1-96 0,-1 0-100 16,-1 1-117-16,-3-3-66 0,0 1 4 15,-3-1 56-15,-1-3 80 0</inkml:trace>
  <inkml:trace contextRef="#ctx0" brushRef="#br0" timeOffset="5385.73">28279 6125 5 0,'-13'0'128'0,"-2"0"-10"0,0 1-5 16,-2-1-1-16,3 2-5 0,-3-2-4 15,2 2-8-15,-2 0-9 0,2 0-11 16,-2 0-9-16,-2 2-5 0,0 2-6 0,-2 3-3 15,-2 2 2-15,-3 3 2 0,-6 5 7 16,-1 2 4-16,-8 5 6 0,-5 7 2 16,-5 7-1-16,-6 6-1 0,-7 7-4 0,-3 6 0 15,-7 8 3-15,-3 3 3 0,-1 6 1 16,-2 6 3-16,-1 4 6 0,3 4 7 16,2 3 2-16,2 2 4 0,4 4 8 15,2 4 2-15,7 0-3 0,6 4-10 0,4 1-12 16,4 3-11-16,9 3-12 0,4 2-12 15,9 2-8-15,6 2-2 0,8 0-2 16,7 0-3-16,6-2-2 0,9 1 1 16,8-7 1-16,8-2-1 0,7-3 1 0,6-8-2 15,11-4-4-15,4-7-1 0,9-8-6 16,3-8-3-16,7-7-3 0,7-8-2 0,4-7-1 16,3-6-1-16,3-10-2 0,5-7 0 15,-1-10-4-15,0-8 1 0,0-7 1 16,1-9 0-16,1-9-2 0,-2-6 2 15,1-9 5-15,-1-5 2 0,-2-6-5 0,2-6 3 16,-2-7 5-16,3-8-6 0,-1-7-5 16,-4-8-2-16,0-8 2 0,-6-6-6 15,-5-5-5-15,-6-4 1 0,-6-2 3 0,-9 1 1 16,-6-5-1-16,-11 0 2 0,-8-1 1 16,-11-3 3-16,-10-1-4 0,-9-1-1 0,-12 3-1 15,-11-1 1-15,-13 5-1 0,-10 5 1 0,-11 2 3 16,-11 7 0-16,-12 5-4 0,-8 5-6 15,-12 6-12-15,-7 5-33 0,-8 8-68 16,-3 4-115-16,2 10-121 0,0 3-148 16,6 8-76-16,4 5-17 0,9 3 42 0,11 1 101 15</inkml:trace>
  <inkml:trace contextRef="#ctx0" brushRef="#br0" timeOffset="6055.86">28429 7506 57 0,'-19'7'119'0,"-2"-3"6"0,-3-4-3 15,1-2-9-15,-2-2-5 0,-3-1 3 16,-1-3 5-16,-3-1 7 0,-4-1 7 16,-2-3 11-16,-2-3 15 0,-5-1 5 0,-1-6 4 15,-3-1 2-15,-2-7 3 0,0-3 0 16,-2-6-5-16,0-4-8 0,1-7-12 16,-1-8-14-16,0-6-19 0,0-9-24 0,4-10-20 15,0-10-18-15,5-8-15 0,4-9-8 16,6-9-4-16,4-8 0 0,7-11-2 15,8-15 5-15,7-14 0 0,10-7 1 0,8-2 0 16,9 2-2-16,7 7-4 0,8 10-7 16,2 11 2-16,6 6-9 0,2 10-8 0,5 11-3 15,0 9-5-15,2 14-23 0,-1 10-74 16,1 8-102-16,0 11-116 0,4 9-124 16,-2 5-90-16,2 7-27 0,-4 3 47 0,-3 4 89 15</inkml:trace>
  <inkml:trace contextRef="#ctx0" brushRef="#br0" timeOffset="6550.63">26463 3511 5 0,'17'-21'148'0,"-1"-2"-22"0,1 2-6 16,2-2-4-16,5 0-6 0,-1 1-3 0,2-1-3 16,3 0-4-16,2 2-7 0,1 2-7 15,3 4 1-15,2 1 10 0,2 5 13 0,5 3 18 16,-1 4 13-16,4 8 8 0,1 3 3 15,2 10-4-15,2 8-10 0,-3 7-17 0,-1 12-13 16,-1 7-16-16,-3 10-17 0,-3 8-18 16,-6 7-12-16,-5 4-11 0,-5 5-31 15,-7 3-74-15,-5 1-95 0,-3-3-96 0,-3-2-107 16,0-8-86-16,1-6-24 0,1-9 41 16,3-10 79-16</inkml:trace>
  <inkml:trace contextRef="#ctx0" brushRef="#br0" timeOffset="7178.33">28924 4140 54 0,'-10'-18'158'0,"-1"-1"-29"0,1-3-16 16,-1-5-9-16,0-2-9 0,3-3-6 0,-3-4-7 15,1-2 0-15,-1-4-1 0,-2 0 0 16,1 0 6-16,-3 2 16 0,-2 2 15 0,-2 3 13 16,-2 5 9-16,-3 5 0 0,-1 4-5 15,-2 8-8-15,-3 7-7 0,2 8-2 0,1 8-3 16,1 9 3-16,5 5-3 0,2 7-5 16,4 3-9-16,5 4-20 0,6 2-14 0,4 2-16 15,4 0-7-15,6 2-10 0,5-2-7 16,4-2-4-16,2-4-6 0,1 0-3 0,3-5-3 15,-2-3-3-15,3-3-2 0,-3-2-1 16,-2-4-1-16,0-4-3 0,-4 0 2 0,-2-3 2 16,-4-1 1-16,-3-1-3 0,-4-3 1 15,-1 3-2-15,-8 1-6 0,-1 3-9 0,-5-1-41 16,-3 4-58-16,-1 2-71 0,-2 0-82 16,2 2-76-16,2-2-66 0,5 0-55 15,-1-1 12-15,5-5 46 0,4-4 69 0</inkml:trace>
  <inkml:trace contextRef="#ctx0" brushRef="#br0" timeOffset="7383.52">29072 3833 196 0,'3'-21'271'0,"-3"4"30"0,0 3-14 15,-3 9 3-15,1 5 10 0,-2 9-6 16,2 6-18-16,0 10-30 0,0 6-40 0,0 3-56 15,2 6-57-15,2 2-37 0,2 0-26 16,0 2-54-16,5-2-89 0,-1-2-99 0,3 0-97 16,1-4-103-16,1-2-77 0,2-3 0 15,0-5 59-15,0-3 80 0</inkml:trace>
  <inkml:trace contextRef="#ctx0" brushRef="#br0" timeOffset="7746.21">29320 3860 86 0,'-2'-23'215'0,"0"6"29"16,-2 3-29-16,1 8-9 0,1 5 9 0,0 6 11 15,0 7 4-15,0 5-5 0,0 4-22 16,2 5-32-16,0 3-38 0,0 2-41 16,0-1-32-16,0 2-20 0,2 3-14 0,0-3-9 15,0-1-9-15,2-1-5 0,1-3 0 16,-1-4-3-16,0-4-5 0,0-4 0 0,1-4-4 15,-1-5 0-15,2-4-6 0,3-6-1 0,-1-5 1 16,1-5 1-16,1-5-1 0,1-2 2 16,2-2 5-16,-1-1 3 0,1-1 1 15,0 0 4-15,-1 2 6 0,1 4 8 0,-2 4 21 16,-3 2 28-16,3 5 22 0,-3 2 16 16,-2 6 2-16,1 4-3 0,-1 4-19 0,-2 3-21 15,1 1-25-15,-1 3-49 0,0-2-76 16,0 2-101-16,3-1-105 0,-1-3-111 0,0 1-92 15,1-3-20-15,-1-1 43 0,0-4 82 16</inkml:trace>
  <inkml:trace contextRef="#ctx0" brushRef="#br0" timeOffset="8074.06">29974 3991 209 0,'-4'-10'352'0,"0"3"-157"0,-1-1-87 16,1 1-48-16,2 1-26 0,-2 2-10 0,2 0-12 16,0 0-26-16,-1 1-38 0,1 1-53 15,2 2-66-15,0 0-33 0,0 0-13 0,-4 2 7 16</inkml:trace>
  <inkml:trace contextRef="#ctx0" brushRef="#br0" timeOffset="9179.2">29813 3425 240 0,'-4'4'291'0,"-2"2"43"0,1 5-36 16,1 4-33-16,0 4-21 0,2 6-31 15,0 2-31-15,0 3-37 0,2 3-41 0,2 1-39 16,-2 2-62-16,2-1-76 0,0 1-84 16,0-2-79-16,0 2-86 0,2-2-73 0,1-1-10 15,1-1 39-15,0-3 63 0</inkml:trace>
  <inkml:trace contextRef="#ctx0" brushRef="#br0" timeOffset="9472.96">30074 3880 138 0,'10'-20'220'0,"-3"-1"1"0,-1-2-23 16,0-2-15-16,-2 2-11 0,-1-2-10 16,1 2-12-16,-2 1-17 0,0 1-12 0,0 4-9 15,-2 1-9-15,0 3-14 0,0 2-18 16,-2 3-12-16,0 4-16 0,0 6-17 0,-2 4-15 15,1 3-10-15,1 5-1 0,0 1-3 0,0 4 1 16,2 0-1-16,2 0-1 0,2 0 1 16,1 0-1-16,1-2 2 0,3 0 0 15,-1-1 0-15,0-1 3 0,-1-4-1 0,-1 1 2 16,1-3 12-16,-3 1 13 0,0-1 8 16,-2 1 5-16,-4-1 5 0,0 1-3 0,-4 1-17 15,-1-1-52-15,-3 1-71 0,-1-1-81 0,0-1-94 16,-1 1-99-16,-1-3-43 0,0-1 9 15,3-2 47-15</inkml:trace>
  <inkml:trace contextRef="#ctx0" brushRef="#br0" timeOffset="9660.71">30457 3465 132 0,'4'-15'333'0,"-2"5"64"16,-4 3 63-16,-2 5-53 0,-1 4-54 15,-1 5-47-15,0 3-50 0,-1 3-59 0,1 4-56 16,0 4-48-16,-1 2-57 0,1 0-80 16,2 2-101-16,-3 0-106 0,5-1-99 15,0 1-105-15,2-2-52 0,0-2 17 0,2-4 69 16,0-2 90-16</inkml:trace>
  <inkml:trace contextRef="#ctx0" brushRef="#br0" timeOffset="9940.44">30537 3698 154 0,'2'-2'224'0,"0"2"-1"0,-2 2-48 16,0 1-42-16,0 1-41 0,0 0-32 16,0 0-24-16,0 0-22 0,3 1-18 0,-1-1-18 15,0 0-20-15,2-2-18 0,-2 2-13 16,2-2 0-16,3-2 3 0,-1 0 12 16,0 0 17-16,3 0 14 0,1-2 13 0,1 0 7 15,0 0 11-15,1-2 9 0,-1 2 5 0,2 0 5 16,-3 2 3-16,3 0 1 0,-3 0-2 15,1 2-2-15,0 0 1 0,-3 2-1 0,1 0-2 16,-1 1 1-16,-2 3-1 0,1 0-1 16,-1-1-3-16,-2 3 0 0,-2 1-2 15,1 3-1-15,-1-1-4 0,-2 2-3 0,-2 2-3 16,2 0-11-16,-3 2-28 0,3-1-46 0,-2 1-71 16,0-2-41-16,0-2-20 0,2 0-4 15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3:52:28.88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5347 6997 53 0,'-5'-2'73'0,"1"-2"-1"0,0 2-4 0,0 1-3 16,-3-1-4-16,3 0-5 0,-2 0-5 16,2 0-6-16,-1 0-4 0,1 0 0 15,0 2 0-15,-2-2-2 0,1 2-4 0,-1-2 1 16,2 0-3-16,-3 0-1 0,1 1 1 15,-2-1 5-15,-1 0 5 0,1 0 4 16,-3 0 9-16,-2 0 6 0,1 0 5 0,-1 0 4 16,-4 0 2-16,0 0 0 0,-2 2-7 15,-2 0-6-15,-2 2-7 0,-3 2-4 16,-3 2-1-16,-1 1 7 0,-6 1 7 0,-2 4 8 16,-2-1 6-16,-5 4 1 0,-4 2-4 15,-3 2-1-15,-3 6-5 0,-3 2 6 16,1 5 9-16,-4 3 10 0,2 1 13 0,-3 2 6 15,3 2 4-15,2 2-9 0,0 3-11 16,4 1-13-16,2 4-14 0,4-1-10 0,3 3-12 16,6-3-6-16,2 3-7 0,6-3-5 15,5 3-6-15,6-3-3 0,4 3-4 0,6-1-1 16,7 0-2-16,4 1-2 0,5-1 3 16,6 3-4-16,3-3 3 0,6 2 2 15,5-1-1-15,3-1 2 0,4 1 0 0,4-3 0 16,6 1-3-16,3-1 1 0,6-1-2 15,2-2-3-15,6-1-1 0,3-1-4 0,5-2-1 16,1-4-2-16,4-2 1 0,0-1 0 16,3-7 1-16,1-1 1 0,2-6 4 15,1-4-1-15,1-6 3 0,3-3 2 0,0-8-3 16,-1-6 0-16,3-5 2 0,0-6-1 16,-2-6-2-16,-1-4 1 0,1-5 4 15,-5-4-3-15,-1-4 0 0,-5-2-4 16,-2-6 1-16,-7 1-4 0,-3-5-1 0,-5 1-1 15,-4-1 4-15,-7-1 0 0,-5-2 0 16,-8-1 0-16,-3-1-1 0,-9-2 4 16,-6-4-5-16,-6-1 2 0,-5-7-4 15,-8-3 0-15,-5-4-1 0,-6-2-1 0,-6-2-5 16,-6-2 3-16,-5 2 6 0,-8 2 0 16,-5 2-2-16,-6 4-4 0,-6 3 7 15,-2 8-3-15,-5 4-8 0,-1 8-1 0,-3 5 4 16,-4 8 5-16,0 6-7 0,0 5-8 15,2 6-21-15,3 4-53 0,3 5-116 16,7 7-125-16,8 1-121 0,7 6-104 0,6 2-38 16,8 1 23-16,7 3 98 0,9-1 114 15</inkml:trace>
  <inkml:trace contextRef="#ctx0" brushRef="#br0" timeOffset="823.41">7561 6405 62 0,'-4'-4'78'0,"-3"0"-5"16,1 2 3-16,-3-2 2 0,1 2 3 0,-5 0 2 16,0 2-4-16,-3 0-1 0,-4 4-4 15,-1 0-3-15,-2 4-8 0,-2 3 0 0,-3 4-2 16,-4 6 1-16,1 4 0 0,-5 4 6 15,0 5 15-15,-5 6 9 0,1 4 10 16,-4 3 9-16,-1 5 6 0,1 5 7 16,2 2 0-16,-1 4-3 0,3 2 4 0,2 3-3 15,2 1-5-15,4 1-12 0,5 3-14 16,5-1-11-16,6 0-16 0,5 1-9 16,7-1-3-16,6-1-5 0,6-1 2 0,9 1-1 15,4-3 2-15,9-1-7 0,6-2-5 16,6 0 2-16,9-5-2 0,6 0 3 15,7-5-1-15,8-4 3 0,6-5 0 16,7-6-6-16,2-4-5 0,6-5-4 0,2-7-7 16,4-5-2-16,5-7-4 0,4-5-1 15,0-5-4-15,4-5-3 0,5-7-2 16,-1-5 0-16,0-4-3 0,-1-6 1 0,-5-4 0 16,0-5-2-16,-6-2-1 0,-3-6 6 15,-6-2-2-15,-4-3-1 0,-6-3 0 16,-4-3 5-16,-9-4 0 0,-9-2-1 0,-8-4 0 15,-10-2 0-15,-12-2 3 0,-7-3-3 16,-11-1 0-16,-11 1 0 0,-8 1 7 16,-13 1-1-16,-9-1-3 0,-12 4 0 15,-8 0-1-15,-9 5-6 0,-11-1-11 0,-6 3-1 16,-11 5-1-16,-5 4-6 0,-8 5-9 16,-5 4-12-16,-3 7-23 0,-4 7-52 15,-2 5-87-15,2 5-100 0,2 7-95 16,2 5-117-16,7 4-42 0,2 6 15 0,4 0 68 15,4 1 96-15</inkml:trace>
  <inkml:trace contextRef="#ctx0" brushRef="#br0" timeOffset="2158.23">3389 8127 45 0,'-17'-6'53'16,"0"2"-2"-16,0 2-5 0,-4-2-6 16,0 4-2-16,-3-1-6 0,1 1-5 0,-2 1-1 15,-3 3 2-15,-1 0-2 0,-3 0-2 16,0 4 2-16,-2-1 2 0,-2 3 0 16,0-1 0-16,-2 5 3 0,-2-1 2 0,0 2 1 15,-1 0 5-15,-1 3 0 0,2 1 8 16,0 2 2-16,2-1 1 0,-3 3 3 0,3 2-1 15,0 4 4-15,0-1-3 0,0 5 1 0,2-1 2 16,0 4 0-16,0 2 3 0,0 2 2 16,2 2 0-16,2 4-1 0,1 3-3 0,-1 1 0 15,2 3-6-15,3 1-6 0,1-1-5 16,3 2-2-16,4 2-7 0,2 2-4 0,4 1-2 16,5 2-4-16,4 1 1 0,6 0-1 0,6 0 1 15,7-2 1-15,4 0 3 0,7 0 2 16,3 0-4-16,7-2 0 0,7 0-2 0,5 0-5 15,5-2-2-15,4-2 2 0,7-3 4 16,6-3 11-16,4-3 18 0,4-4 17 0,7-6 15 16,4-3 8-16,4-7 3 0,4-5 9 15,5-4-3-15,1-5-11 0,5-5-11 16,2-7-8-16,3-5-6 0,3-9-19 0,3-5-16 16,3-7-7-16,3-7-5 0,2-5-7 15,0-6-8-15,0-3-1 0,-2-5 3 0,-2-5-3 16,-3-2 1-16,-1-4 3 0,-5-2 7 15,-4-1 1-15,-4-1-4 0,-4-2 1 16,-9 1 1-16,-4-1-4 0,-11 1-4 0,-6-3-1 16,-10 3 0-16,-12-1 4 0,-7 2 3 15,-12 1 5-15,-7-1 5 0,-12 0 2 16,-9 3 1-16,-12-1-1 0,-6 0 0 0,-10 2-5 16,-7 0-3-16,-10 0-3 0,-7 3 1 15,-8 0-1-15,-9 1-4 0,-4 2-4 0,-4 0 1 16,-6 2-2-16,-5 0-8 0,-6 3-2 15,-6 3 1-15,-3 3-1 0,-5 4 0 16,-3 2-4-16,-2 6 5 0,-3 3 2 16,1 5-5-16,0 7-10 0,0 3-25 0,2 9-30 15,2 7-57-15,0 5-75 0,2 7-75 16,2 5-63-16,7 8-65 0,2 3-48 16,8 5 12-16,2 5 52 0,5 4 67 0</inkml:trace>
  <inkml:trace contextRef="#ctx0" brushRef="#br0" timeOffset="9708.6">6403 10062 119 0,'-6'0'188'0,"-3"-2"-26"16,3 2-9-16,-3 0-5 0,1 0 1 16,-1 0-3-16,-1 0-1 0,1 0-1 15,-1 0 1-15,-1 0 5 0,1 0 6 16,-1 0 4-16,0 0 6 0,1 0 1 0,-3 0-1 16,0 0-9-16,1 2-13 0,-3-2-13 15,-2 2-17-15,-2 2-17 0,-2 0-25 16,0 1-15-16,-5 3-11 0,-1 2-7 15,-1 3-10-15,-4 0-5 0,1 4-2 0,-1 2-1 16,-4 1-1-16,2 2-6 0,-2 3-3 16,2 0 4-16,0 3 1 0,0 1-1 15,5 0-2-15,-1 1-1 0,3 2 2 16,1 1-5-16,3 3 1 0,0 0-3 0,4 4 2 16,2 4 1-16,2 2-3 0,0 1-1 15,2 5-6-15,3 3 3 0,-1 4 0 16,1 4-3-16,3 2 0 0,1 1 2 0,4 1 5 15,2 2 0-15,4-3-2 0,5 1-5 16,3-4 2-16,5-2-1 0,4-4 4 16,7-2 0-16,6-5-3 0,4-3 3 0,4-1-1 15,9-4-2-15,4-4-3 0,4-2 1 16,5-3 7-16,1-3-3 0,5-5 0 16,0-2 5-16,2-4-2 0,2-2 0 0,2-4 0 15,3-3 3-15,1-2 3 16,0-5-3-16,5-3 2 0,2-3 2 0,4-5-1 15,2-4 2-15,4-3-3 0,1-2 2 16,-1-2-6-16,3-4-2 0,-1-2-4 0,3-3-6 16,-3-1 4-16,1-1 1 0,-1-3 3 15,-1-1-2-15,-1 0 0 0,0-2-1 16,-1-2-1-16,-1-2-6 0,-2 0-1 0,-2-4 6 16,-4 0-2-16,-3 0 3 0,-5-4 0 15,-3 1 0-15,-6-1 0 0,-2-1-5 16,-7-3 4-16,-2 1-3 0,-6-4 0 0,-2-1 2 15,-7 1 2-15,-1-2 2 0,-7 2 3 16,-5-1-1-16,-3 3-1 0,-5-2 1 16,-6 2-2-16,-4 1 0 0,-5 1-2 15,-3-1 2-15,-8 3 4 0,-3-1-4 0,-7 1 3 16,-1-1-1-16,-8 1 1 0,-1 1 1 16,-7 0 0-16,-1 3 2 0,-7-1 0 15,-3 0-1-15,-7 2 0 0,-5 1 0 0,-6-1 0 16,-5 2 4-16,-6 2 0 15,-6 0 5-15,-4 4-3 0,-5 1 0 0,-6 3 4 16,-2 5-4-16,-7 2 1 0,-1 5-6 16,-5 2 2-16,-6 5-2 0,-7 5-9 0,-2 3-1 15,-3 5-5-15,-3 4 1 0,-3 3 2 16,3 5 3-16,0 5-3 0,0 2 2 16,3 6-5-16,1 3-12 0,0 6-22 15,0 3-30-15,5 5-43 0,3 5-108 0,7 3-125 16,7 3-113-16,6 0-102 0,10 3-38 15,7-1 13-15,10-4 89 0,7-1 123 0</inkml:trace>
  <inkml:trace contextRef="#ctx0" brushRef="#br0" timeOffset="14668.4">7521 11203 111 0,'-9'-4'194'0,"1"3"-10"16,-3-1-19-16,3 0-5 0,-3 2 2 15,2-2 2-15,-1 2 0 0,1 0-1 0,-1 2-7 16,1-2-11-16,-1 2-9 0,1 0-8 16,-1-1-5-16,1 1-4 0,-1 2-8 15,1 0-11-15,-1 0-8 0,-1 0-6 16,-2 3-10-16,1 1-1 0,-1 1-1 0,-2 3-1 15,-2 3-8-15,-2 2-4 0,0 2-3 16,-2 2-17-16,-2 4-9 0,-1 2-2 16,-1 1-1-16,-3 3-2 0,3 3-4 15,-2 2 3-15,-1 2 3 0,1 0-4 0,1 4-7 16,1 0 2-16,4 0-1 0,-1 4-4 16,5 0-4-16,5-1-1 0,-1 3 2 15,7 1-5-15,1 1-5 0,5 0-2 16,5 1-1-16,5 0-1 0,5 3 1 0,4-1-2 15,4 0 4-15,5-1 1 0,4-1-2 16,2-1 1-16,4-3-2 0,4-1 1 16,5-6 1-16,1-2 0 0,3-3 8 0,4-5 0 15,0-3 3-15,0-4 2 0,2-4 0 16,-2-6 3-16,2-2-4 0,-1-5-3 16,1-4 0-16,-2-4-3 0,-2-4 0 0,0-5-1 15,-1-6-3-15,-3-4 3 0,0-4-6 16,-3-5 3-16,-1-7-2 0,-5-1 0 15,0-6-1-15,-4-1-2 0,-4-5 2 16,0-3 0-16,-7 0 2 0,-2-5-5 0,-4 1 3 16,-4-2 5-16,-4-2 0 0,-5 0 2 15,-4 0-4-15,-6 0 2 0,-2-2 2 16,-7 3 0-16,-2-3 3 0,-4 2 0 0,-2 2 5 16,-6 0 8-16,-1 3 3 0,-4 5 1 15,-4 3-1-15,0 3 4 0,-4 5-2 16,0 1-4-16,-5 7-6 0,-1 2-4 15,-1 3 1-15,-4 4-4 0,1 2-9 0,-5 4 1 16,0 2 1-16,0 1-5 0,-3 5-3 16,3 1-1-16,0 3 0 0,2 1-8 15,5 2-19-15,1 2-19 0,3 2-53 16,6 3-121-16,2 1-136 0,8 2-126 0,3 1-94 16,6 3-36-16,4 3 23 0,2 2 104 15,7 2 132-15</inkml:trace>
  <inkml:trace contextRef="#ctx0" brushRef="#br0" timeOffset="17331.33">7000 12356 107 0,'-2'-4'105'0,"0"0"-16"0,-3 2-5 16,1-2 3-16,0 3 9 0,0-3 6 15,-3 2 4-15,3-2 2 0,-2 2-2 16,-1-2-3-16,1 2-6 0,-2-1-4 0,1 1-5 16,-1-2-6-16,-1 2-6 0,1-2-3 15,-1 2-3-15,1-2-3 0,-5 3 1 16,0-1-1-16,-1 0-2 0,-1 2 1 16,-4 0 7-16,0 2 5 0,-2 0 9 0,-3 1 13 15,-1 5 12-15,-3 0 5 0,-1 1 0 16,-1 3 0-16,-2 1-10 0,-2 2-10 15,1 2-10-15,-3 0-8 0,-2 4-13 0,-1 0-15 16,1 2-7-16,0 0-9 0,-2 4-4 16,-2-1-4-16,1 3-4 0,-1 0 2 15,0 3-3-15,-1 0-1 0,3 5-5 16,0-1 3-16,0 4-4 0,4 0 2 0,0 2-2 16,4 1 1-16,0 1 1 0,5 0-5 15,4 2 0-15,1 1-4 0,3 3 0 16,7 0-3-16,1 3-3 0,3 2 1 15,5 2 0-15,3 2-2 0,5 0 1 0,3 2-1 16,5-2 0-16,4 0 1 0,2 0-4 16,6-1 4-16,3-1 0 0,6-2 2 15,2-2 3-15,4-1-2 0,4-3 1 0,3-1-4 16,2-2 3-16,3-4-2 0,3-2-2 16,3-2-1-16,3-4 3 0,3-4 4 15,5-1-2-15,3-4 3 0,2-4 4 0,7-4-2 16,1-2 1-16,5-2-4 0,4-3 1 15,2-4-2-15,5-2-4 0,1-3 3 16,3-2 1-16,-3-3-5 0,5-4 2 0,-2-1-1 16,1-3 2-16,3-1-1 0,-2-4-1 15,4 0 3-15,0-4-5 0,4-2 6 0,0-2-3 16,0-2 0-16,-2-1 1 0,0-3-7 16,-4 1 4-16,0-5-1 0,-4 1 3 15,-5-4 3-15,-2 0-1 0,-2-4 5 0,-4-2-1 16,-4-1-5-16,-2-3-6 0,-7-2-1 15,-2 1 0-15,-6-3-2 0,-7 1 1 16,-6 0 1-16,-6-1 0 0,-7-1 1 0,-8 1 3 16,-9-1-2-16,-6-2-2 0,-8-2 2 15,-7-1 6-15,-6 3-3 0,-9 0-1 16,-5 0-2-16,-8 1 4 0,-5 3 1 16,-5-1-3-16,-6 1 0 0,-3 3 1 0,-5 1 6 15,-3-1 0-15,-6 4 1 0,-3 1-3 16,-1 1 3-16,-5 2 0 0,-4 2-5 15,-4-1-5-15,-4 5 0 0,-7 0 2 0,-1 3-4 16,-8 3-2-16,1 1 4 0,-4 2-3 16,0 2 4-16,-1 3 2 0,1 2 4 15,2 3 0-15,-1 2-5 0,3 1 5 16,4 5-6-16,0 3-4 0,5 2-10 16,1 4-6-16,1 4-13 0,3 3-20 0,1 3-43 15,2 5-96-15,4 2-115 0,6 2-108 16,5 4-106-16,8-3-62 0,4 3 1 0,7-4 74 15,4-4 110-15</inkml:trace>
  <inkml:trace contextRef="#ctx0" brushRef="#br0" timeOffset="20706.5">3730 13253 82 0,'-5'-4'87'16,"-1"-1"0"-16,0 1 0 0,1-2 4 15,-1 0 6-15,0 3 2 0,-3-3 0 0,3 2 5 16,-3-2 2-16,1 2-1 0,-1-1-1 16,1 1 3-16,0 0 2 0,-1 2 1 15,1-2-1-15,-3 1 2 0,0 1 4 0,-1-2 1 16,-1 2 0-16,0 0 1 0,1 0 7 15,-3 2 0-15,-2 0-5 0,0 0-5 0,-2 0-5 16,0 2-8-16,-4 2-16 0,-1 0-9 16,-1 0-15-16,0 1-9 0,-5 1-9 15,0 2-7-15,1-1-2 0,-3 1-3 0,-2 1 1 16,0 3-4-16,0-1 3 0,-2 1-4 16,0 1-1-16,-2 2-1 0,2 0-2 0,-2 1 0 15,-2 1-4-15,0 2 1 0,-1 0-4 16,1 2 3-16,0 2-5 0,0 0 1 15,0 3-1-15,-1 1 2 0,3 2 0 0,0 1-7 16,0 4 3-16,0 1-3 0,0 3 0 0,0 0-1 16,2 2-4-16,-2 2 3 0,2 1-2 0,0 1 3 15,0 4-2-15,0 1-3 0,2 3 3 16,0 1-4-16,4 1 5 0,1 1-2 0,1 2 2 16,3 2-4-16,4 0 2 0,2 0 3 0,2 2-3 15,4-2-5-15,5 0 3 0,3-2 2 16,3-1-1-16,4-1-3 0,5-2-1 0,3 1 2 15,3-5 0-15,4 1-3 0,2-1-2 0,4-1 2 16,3-1 2-16,1 1 1 0,3-2 1 16,1-1 3-16,3-1 1 0,2 0-2 0,2-2-3 15,3-2 0-15,1-2-2 0,2-4-3 0,5 1 3 16,2-5 7-16,2-1 0 0,4-3-5 0,4-3 0 16,3-2 2-16,4-2-1 0,4-4-3 15,4-3 1-15,2-3 2 0,5-3 0 0,-1-2-2 16,3-4-1-16,0-4-7 0,1-3 4 15,-1-3 4-15,2-1 3 0,-3-7 3 0,3-1 0 16,-2-2 2-16,2-1-1 0,-3-5-6 16,1-2 0-16,2-3-1 0,-3 0 0 0,1-5 1 15,-2-1-6-15,-1-2 1 0,1-4 1 16,-5 1-2-16,0-5 3 0,-4 0-3 0,1-3 3 16,-6 0 3-16,-3-1-3 0,0-1 0 15,-5-1-3-15,-4 1 0 0,-4 0 0 0,-2-1 1 16,-5 3 1-16,-5-2 0 0,-3 1 3 15,-6-1 2-15,-3-1 3 0,-6 1 1 16,-4 0-2-16,-4-2-2 0,-4-3 2 16,-7 1-6-16,-4 0-4 0,-6 0 2 0,-3 0 0 15,-6 0 4-15,-6 0-1 0,-2-3 5 16,-7 1 2-16,-3 0 0 0,-6 2 3 0,-3 2 4 16,-4 0 1-16,-5 1 1 0,-6 3 2 15,-3 1-1-15,-7 3-4 0,-5 1-4 16,-5 2-1-16,-3 4-1 0,-5 2-3 0,-4 4-3 15,-2 3 1-15,-2 5 4 0,-4 1 1 16,-3 4-2-16,-3 4 1 0,-1 3-1 0,-4 5 1 16,-4 1-7-16,0 5-2 0,-3 3 1 15,-1 3-4-15,2 3-1 0,-1 2 5 16,3 1 6-16,2 3-3 0,2 3 2 0,4 2 1 16,5 2 0-16,-1 4-9 0,5 4-13 0,2 1-14 15,2 3-14-15,4 3-17 0,7 4-29 16,4 4-47-16,4 2-81 0,8 1-86 0,7 3-79 15,8 2-64-15,9-3-44 0,8 1-20 0,9-2 49 16,6-4 80-16,9-4 82 0</inkml:trace>
  <inkml:trace contextRef="#ctx0" brushRef="#br0" timeOffset="34496.1">18212 11750 34 0,'-11'0'102'16,"3"-2"-5"-16,-3 2-1 0,3-2-3 16,-3 2-5-16,3-2-3 0,-3 2-1 0,3-2-8 15,-1 1-9-15,1-1 0 0,-1 0 4 16,1 0-2-16,-1 2-5 0,1-2-2 15,-1 0 0-15,1 0-4 0,-3 0-4 16,1 0-3-16,-1 0 2 0,1 2-1 0,-3 0-4 16,0 0-1-16,0 0-3 0,-1 2-3 15,-3 2-2-15,2 0-2 0,-2 0 0 16,0 3-4-16,-2 1-3 0,2 1-2 16,-2 3-7-16,0 1-5 0,0 2-4 0,0 5-1 15,0 0-4-15,0 5-1 0,0 4-1 16,2 1 1-16,0 3 1 0,0 1 0 15,4 2 2-15,0 2 2 0,3 2-3 0,1 2 4 16,5 2-3-16,0-2-1 0,2 2-1 16,4-2-2-16,4 0-2 0,3-1-4 15,3-1 0-15,3-1-1 0,4-1-3 0,5-2 4 16,1-2 5-16,5 0 8 0,1-3 5 16,5-1 3-16,5-1 3 0,1-4 3 15,2-4-1-15,3-4 3 0,4-6 7 16,0-1 13-16,-1-6 16 0,1-6 6 0,0-4 14 15,-2-4 2-15,1-3-2 0,-3-6-6 16,2-6-12-16,-5-1-7 0,1-7-9 16,-3-1-11-16,-2-4-2 0,-2 0-7 0,-4-2 1 15,-2 0 2-15,-5 0 3 0,-3 0 9 16,-7 0 2-16,-5 0 4 0,-3 0 4 16,-9 0-2-16,-4 0-7 0,-7 0-10 15,-6 0-4-15,-4 0-8 0,-7 0-9 0,-6 0-7 16,-6 3-5-16,-6 1-5 0,-7 4-20 15,-9 3-44-15,-3 3-75 0,-5 3-91 16,-2 2-87-16,4 4-83 0,3 1-84 16,1-1-27-16,5-2 35 0,2 0 72 0,6-4 76 15</inkml:trace>
  <inkml:trace contextRef="#ctx0" brushRef="#br0" timeOffset="35365.33">16417 8870 10 0,'-30'19'74'0,"-2"2"0"0,1 3 2 15,-1 5 4-15,0 2-2 0,-2 3 6 16,3 4-5-16,-1 0 2 0,2 4-2 0,1 2-2 16,3 0-2-16,3 3-4 0,2 1 2 15,4 1 0-15,2 3-1 0,4-1-2 16,5 1-2-16,2-1-3 0,6 2-3 16,4-1-5-16,5-1-3 0,4 1-4 0,6-5-4 15,4-1-6-15,5-4 2 0,6-4 0 16,4-4 5-16,5-5 2 0,5-6 7 15,3-8 7-15,4-5 1 0,5-7 2 16,1-8-5-16,5-7-7 0,0-7-8 0,2-8-12 16,-1-7-9-16,1-6-8 0,-2-6-7 15,-4-7-3-15,-3-4 1 0,-4-6 3 16,-4 0 7-16,-9-3 9 0,-8-3 12 0,-6 0 11 16,-9 1 2-16,-10-3 3 0,-7 3-6 15,-10 1-9-15,-7 2-11 0,-10 4-13 16,-7 6-6-16,-8 4-7 0,-6 3-3 15,-7 8-7-15,-4 4-1 0,-5 5-19 0,3 7-39 16,0 5-61-16,2 1-69 0,4 5-72 16,9 4-92-16,4-1-59 0,8 4-1 15,7 3 40-15,6 1 58 0</inkml:trace>
  <inkml:trace contextRef="#ctx0" brushRef="#br0" timeOffset="36374.65">20130 8694 60 0,'-13'0'86'15,"-2"2"-4"-15,0 0-1 0,-2 2-1 16,2 0 0-16,-2 0-3 0,1-1-1 0,1 1-7 16,-2 2-1-16,0 0 0 0,0 1-2 15,0 1-1-15,0 3-4 0,-2 3 3 16,2 3 3-16,-2 4 4 0,-2 4 2 15,0 3 3-15,0 5 2 0,-3 3 0 0,1 2-4 16,2 6-4-16,-2-1-4 0,1 5-6 16,3 0-2-16,0 1-5 0,4 3 2 15,1 3-4-15,3 0-1 0,3 2-4 16,3 2-6-16,1 0-5 0,6 0-9 0,2 1-1 16,5-3 1-16,4-4 3 0,4-2 11 15,2-1 10-15,6-6 10 0,0-2 8 16,7-6 3-16,0-2 2 0,4-5 4 0,0-6-4 15,4-4-4-15,0-6-4 0,1-5 1 16,1-6-3-16,0-6-12 0,1-6-4 16,-1-3-6-16,0-6-5 0,-2-6-9 0,1-2-9 15,-1-3-1-15,-4-4-6 0,0-1 2 16,-4-1-3-16,-5-2 3 0,-4-2 2 16,-4 0 2-16,-4-2 2 0,-4 0-1 0,-7-4 1 15,-4 1-6-15,-6-1-3 0,-5-3-5 16,-6-1-4-16,-6 0-3 0,-5-1-2 15,-3-2-3-15,-5 1-7 0,-5-1-33 16,-3 1-70-16,-3 3-109 0,-1 3-109 0,-3 2-107 16,-4 3-87-16,2 4-17 0,-2 3 48 15,-2 4 92-15</inkml:trace>
  <inkml:trace contextRef="#ctx0" brushRef="#br0" timeOffset="37380.31">18129 8441 39 0,'-12'4'55'0,"-1"0"-3"16,0 1-2-16,0-1-4 0,-1 2-1 0,-1 0-3 16,0 1-2-16,0 1-1 0,0-1-3 15,1 3-1-15,-3 1-2 0,2 1 1 16,0 3 0-16,-2 0 1 0,2 4 5 16,-2 2 4-16,2 4 2 0,-1 4 5 0,1 3 1 15,-2 6 3-15,2 2 2 0,0 6 3 16,2 2 2-16,1 1 0 0,1 1 2 15,3 1 0-15,3 2-3 0,1-1-6 16,4 1-5-16,4 0-9 0,3 1-6 0,1-1-8 16,5 1-7-16,4-1 0 0,4-2-4 15,0-1 2-15,7-3 2 0,1-1 4 16,3-2 6-16,6-4 7 0,0-4 8 0,5-2 12 16,1-3 7-16,3-6 6 0,1-2 7 15,1-6 5-15,0-6 4 0,-1-3 2 16,1-4 0-16,0-8 0 0,0-4-4 15,-1-3-7-15,1-6-10 0,0-6-7 0,-1-4-11 16,-1-3-6-16,1-7-7 0,-3-1-3 16,-1-2-6-16,-3-2-6 0,-3-1 1 15,-2-1 0-15,-7-2 3 0,-1-2-2 16,-7-1 6-16,-2-1 9 0,-6-3-2 0,-7 0-1 16,-4-3-1-16,-6 1-2 0,-4 0-2 15,-9 0-6-15,-5-1-4 0,-5 3-6 16,-5 2-3-16,-4 1 0 0,-4 2-4 15,-2 1-6-15,-5 3-2 0,-2 2 1 0,-1 4-2 16,-3 4-6-16,-2 1-12 0,0 7-27 16,-3 1-67-16,3 6-101 0,0 2-100 0,5 5-96 15,3 3-90-15,3 3-27 0,5 2 42 16,6 2 81-16,3 0 97 0</inkml:trace>
  <inkml:trace contextRef="#ctx0" brushRef="#br0" timeOffset="40550.41">17420 12579 43 0,'-8'-2'75'0,"-3"0"-4"15,1-2 1-15,-1 2-3 0,0-2-4 16,3 1-6-16,-3-1-6 0,3 0-6 0,-3 0-2 16,3 0-3-16,-3-1 2 0,3-1-1 15,-3 0-2-15,3 0 3 0,-3-1 3 16,1-1 3-16,-1-1 1 0,-2-1 2 0,-2 1-2 16,1-1-2-16,-1 1 0 0,-2-3-2 15,-2 3-4-15,0-3-1 0,-5 1-4 16,1-3-4-16,-4 1-5 0,-3 0-5 15,-2-1-4-15,-2-1-2 0,-2 0 1 16,-2-2 3-16,-2 2-2 0,0-3 2 0,-2-1-2 16,-3 0 1-16,1-2 2 0,-1 0 3 15,-1-1 9-15,-1-1 3 0,-2-2 6 0,1 0 3 16,-1-1-1-16,-2-3-3 0,3 0-3 16,-1-1-1-16,0-1 1 0,1-1 1 15,-1-2 1-15,2-2 4 0,-1-1 1 0,1-1 0 16,-2-2 1-16,3-2-2 0,-3-1 3 15,3-3 3-15,-1-2 0 0,3-1 2 16,-1-3 3-16,3 1 3 0,-1-1 0 16,5 1-3-16,0-1-4 0,4 3-8 0,0-3-7 15,3 3-5-15,1-2-7 0,3 1-3 16,1-1-4-16,3-1 0 0,2 1 0 16,2-1-1-16,2-1-4 0,2 1 2 15,0-1 1-15,2 0-1 0,1-1 1 0,1 1-3 16,3-2 1-16,-1-2-2 0,3-2 1 15,2 0-3-15,-1 0-4 0,1 0 3 16,4-2-1-16,0 1 0 0,0 0-1 16,2 0 5-16,2 0-1 0,1 0 2 0,1 1-2 15,0 2 1-15,3 0-3 0,-1 2-3 16,3 0 1-16,0 1-2 0,-1-1 0 0,3 0 1 16,2 0-3-16,-1-3 0 0,3 1-1 15,0 0 1-15,2 0 3 0,3 0-5 16,-1 0 4-16,2 1 2 0,0 3-1 15,3 0-4-15,-1 1 1 0,0 1 0 16,3 1-3-16,2 3 0 0,-3-1 4 0,5 0-1 16,0 3-3-16,-1-1 0 0,3 0 0 15,2 1 0-15,2-1-4 0,0 0-1 0,5-2 7 16,1 1-4-16,5-1-1 16,0-1 1-16,3-1 1 0,1 1 3 0,5-1-3 15,-3 3 3-15,2-1 0 0,2 4-4 16,0 0-3-16,1 2 1 0,-1 2-4 15,0 2 4-15,2 2-1 0,-1 0 5 0,1 3 4 16,-2 1-2-16,-1 2 1 0,1 1 0 16,-2 0 0-16,-2 1-3 0,2-1 4 15,0 3-2-15,0-3 1 0,3 2-3 0,-1 1 6 16,2 1 0-16,3-2 1 0,-3 3 1 16,5 1 0-16,-3 0 3 0,3 2-7 0,-3 2 1 15,3 0-6-15,-2 3-3 0,-1 1 1 16,-2 4 0-16,1-1-1 0,-1 3-1 15,-4 1 4-15,-2 3 0 0,-2-1 0 16,-2 2 1-16,-2 0 3 0,-1 2-4 0,-3 0-1 16,-1 0 2-16,1 2-1 0,-3-1-1 15,-2 1-1-15,3 0 3 0,-3 1-2 16,2 1 0-16,-2 0 1 0,3 0 1 16,-3 2 2-16,0 0-1 0,0 2 2 15,1-1-1-15,-3 1 3 0,2 0-1 0,-2 1-3 16,0 3 0-16,-2-1-2 0,2 1 2 15,-2-1-5-15,0 3-2 0,-2 1 3 0,2 0 2 16,-2 1 2-16,0-1 0 0,-2 2 2 16,1 1 0-16,-1-1 3 0,0 0-3 15,0 2-2-15,-1 0 0 0,-1 1 0 16,0 1 3-16,-3 0-4 0,3 0 3 16,-3 0 2-16,1 2-4 0,-3 0 2 0,3 2-1 15,-3-3 1-15,1 3-1 0,-3 0 4 16,0 0 2-16,0 0-1 0,1 2 2 15,-3-2 3-15,0 1 0 0,0 1-6 16,-2 0 2-16,2 2-2 0,-1 1 1 0,-1-1-6 16,0 1 1-16,0 1 1 0,0-1-1 15,0 1 1-15,0 0 1 0,0 1-1 16,-2-1 0-16,2-1-2 0,-2 3 0 0,2-3 1 16,-2 1-3-16,2 1-2 0,-2-1 2 15,0 1 2-15,-3-1 1 0,1 1-1 16,-2-1 2-16,0 2 3 0,-1-3-6 0,1 3 1 15,-2-1 2-15,-3 1 1 0,3-1-5 16,-3 2 1-16,1 1 8 0,-1-1-4 16,1 2 1-16,-1 1-2 0,-2-1 0 15,3 2 1-15,-1 2-3 0,-1-1 3 0,1 1-3 16,1 0 0-16,-1 0 2 0,1 0-1 16,-1 0-2-16,1 0 0 0,-1 0-1 15,0-2 1-15,1 3 1 0,-1-3-2 16,1-2 1-16,-1 2-1 0,1-1-1 0,-1-3 1 15,1 0 1-15,-1 1 0 0,-1-1 0 16,1-1-1-16,-2-1 0 0,1 0-1 16,-1 1-2-16,0-1 4 0,-1 1-2 0,-1-1 3 15,0 1 1-15,0 1-4 0,1-1-3 16,-3 1-1-16,2 1 4 0,-2-1-1 16,0 0 1-16,0 1 2 0,0-1 1 15,-2 0-2-15,2 1-1 0,-2-3-1 0,3 3 0 16,-3-1 5-16,0 0-2 0,0 1-1 15,0-1-2-15,0 1 3 0,0-1 0 16,0 0-7-16,0 1 2 0,0-1 4 0,-3 1 4 16,1-3-2-16,0 2-2 0,0-1 5 15,0-1 1-15,-2 1 0 0,0-3-5 16,-1 1-1-16,1 0 0 0,0-3 0 16,-2-1 0-16,1 0-4 0,1 0 2 0,0-3 2 15,-3 1 0-15,3-2 0 0,-2 0 1 16,2 0 3-16,-3-2 0 0,1 2-1 15,0-2 0-15,-3-2-3 0,3 2 3 16,-3-1 0-16,3-1-3 0,-3 0 2 0,1 0 2 16,0 0 0-16,-3 0-3 0,0 0-1 15,1 1 2-15,-1 1-2 0,-1-2 0 16,-1 2 1-16,0-2-1 0,0 2 3 16,-1-2-2-16,-1 2 2 0,0-2-5 0,0 2-3 15,0-1 5-15,1-1-7 0,1 0 4 16,-2-2 4-16,2 0 1 0,1-1 5 15,1-3 0-15,0-1-3 0,3-1 1 0,0-1-8 16,1-3 3-16,-1 1-1 0,1 0-2 16,1-2 5-16,0-1 1 0,-1 1 4 15,1-2-1-15,0 2-7 0,-3-2-2 16,1 2-6-16,-3 0-15 0,-2-1-23 0,-1 3-57 16,-1 2-99-16,-2-1-116 0,0 1-111 15,0 1-112-15,2-1-48 0,2 0 21 0,-1-3 82 16,1-1 111-16</inkml:trace>
  <inkml:trace contextRef="#ctx0" brushRef="#br0" timeOffset="41289.47">20127 10994 120 0,'0'-4'211'16,"3"2"-4"-16,-3 0-17 0,0 0-8 0,0 2 3 15,0-2 3-15,0 2 7 16,0-2 13-16,-3 2 13 0,3 0 7 0,-2 0 0 15,2 0-14-15,-2 0-23 0,0 2-33 16,0 2-38-16,-2 0-36 0,-3 4-32 0,1 3-21 16,-2 4-10-16,-3 4-7 0,-2 4 0 15,1 4 0-15,-3 3 7 0,0 1 0 16,0 1 0-16,0 2 4 0,3-1 0 16,1-3-4-16,0 1-7 0,5-5-1 15,2 1 0-15,2-2-6 0,2-2 1 0,4-2 3 16,2-2 2-16,5-2 2 0,2 0-3 15,1-4 1-15,5 1-3 0,3-5-3 0,3 1 0 16,0-5-2-16,1 1 0 16,1-2-1-16,3 0-1 0,-3 0-17 0,-1-2-46 15,-1-1-104-15,-1 1-125 0,1 2-121 16,-4-2-121-16,2 2-49 0,-1-2 12 0,-3 2 85 16,0-3 113-16</inkml:trace>
  <inkml:trace contextRef="#ctx0" brushRef="#br0" timeOffset="45138.8">17401 13044 46 0,'-8'1'59'0,"-1"1"-1"0,1 0-2 15,-3-2-2-15,3 2 2 0,-3-2-5 16,3 0 2-16,-3 0-3 0,0 0 1 16,1 0 3-16,-1 0-1 0,-1 0 1 15,1 0-1-15,-2 2-4 0,1-2 0 0,-3 2-5 16,2 0 1-16,-2 0-1 0,0 0-2 16,1 0-1-16,-3-1-5 0,2 3 0 0,-2 0-7 15,0 0-1-15,-2 0-2 0,0 0-2 16,0 1 1-16,0 3 0 0,-2-2 5 15,-3 1 0-15,1 1 6 0,0-1 5 16,-3 1 4-16,-1 2-2 0,1 1-4 0,-1 0-3 16,-3 1-2-16,1 3-1 0,-1 0-1 15,-2 1 3-15,3 1 4 0,-3 2 3 16,0 0 1-16,3 0-1 0,-3 2-3 16,2 0-5-16,-2 0-3 0,3 0-2 0,-1 2-2 15,3-1 0-15,-3 1 2 0,2 0 7 16,3 2 3-16,2 0 0 0,0 1 1 15,-1 3 0-15,5 0-3 0,0-1-5 16,2 3-5-16,2 1-3 0,1-2-3 0,3 3-5 16,0-3-3-16,3 3-3 0,-1-3 1 15,5 3 1-15,0-3 1 0,2 2 1 16,2-1 2-16,2 1 0 0,2-1-3 0,3-1 2 16,1-1-2-16,3 1 2 0,3-1 1 15,3 1-1-15,2 1 5 0,3-1-2 0,1-1-3 16,2-2-2-16,3 1-4 0,1-1 1 15,1-2-3-15,4-1 1 0,0 1-1 16,4 0 0-16,0-2 2 0,4 0 1 0,1-1-2 16,3-1-1-16,1-2 2 0,4 0 2 15,-1-1-2-15,1-3-3 0,2 0 2 16,2-2 0-16,-2-1-2 0,2-3-4 0,-2-1 3 16,2 0 6-16,0-3 0 0,2-1 4 15,-2 0 5-15,2-2 1 0,3 0 2 16,-3-2-3-16,2 0 1 0,0-2-6 15,3 0-3-15,-3 0 0 0,2-2-4 0,1 0-1 16,1-1-3-16,1-1 2 0,-1 0-1 16,-1 1 2-16,1-3-5 0,-1 0 5 0,-3 1-3 15,0-1-2-15,0-1 1 0,-4-1-1 16,0-1 2-16,0 1-6 0,-2-1 1 0,0-1 1 16,-2-1 1-16,-2 1-1 0,-3-1 2 15,1 0 2-15,-1-2 1 0,1-1 0 16,-3 1-1-16,-1 0-1 0,-1-2 0 0,0-2-2 15,-1 0 1-15,-3 0-2 0,2-2 0 16,-2 0 0-16,-2-2 0 0,0 0 0 0,0 0 3 16,-2 0-1-16,-2-2 0 0,-3 3 3 15,1-3-1-15,-3 2-1 0,-1-2-3 16,-3 2-1-16,-2 0 2 0,-2 3-2 16,0-1-2-16,-4 0 1 0,0 2 1 0,-2 0 2 15,-3 1-2-15,-1 1 3 0,-1 0 2 16,1 2-1-16,-3-2 2 0,-2 1 0 15,1-1 4-15,-1 2 5 0,-2-2 0 0,0 0 2 16,-2-2 3-16,0 2-2 0,0-2 2 16,-4-1-5-16,0 1 4 0,-1 0 0 15,-1 2 2-15,-2-2 0 0,-3 2-5 16,0 0 3-16,-1 2-1 0,-1-2 0 0,-4 1-5 16,0 1-1-16,-2 0-1 0,-2 1-2 15,0-1-4-15,0 2 1 0,-3 0 0 16,-1-1 2-16,2 1-2 0,-3 1 0 15,1-1-2-15,-1 0 0 0,1 1-2 0,-3-1 3 16,3 0-2-16,-2 1 0 0,-3-1 2 16,2 1 0-16,-1-1 2 0,-3 2-6 15,0-1 4-15,0 3 5 0,-1-3 2 0,-3 3 1 16,0-1 0-16,0 3 2 0,-2-1-1 16,-3 0-8-16,1 1-1 0,0 1-4 15,-2 0 4-15,-3 1-1 0,1-1 0 16,-3 0 8-16,1 1-3 0,-5-1-1 0,0 0 3 15,-2-2 0-15,0 3 2 0,-4-1-3 16,0 0-2-16,0 1 1 0,-5-1 4 16,1 2-3-16,0 0 1 0,-3 0-4 15,-2 3 3-15,-1 1-2 0,-1 0-5 0,0 0-1 16,0 1-2-16,1 1 1 0,-1 2-2 16,2 0 1-16,1 0-4 0,-1 0 5 15,1-1-2-15,3 1-1 0,1 2 4 0,2-2 0 16,1 1 2-16,3 1-3 0,5 0 0 15,1 0-4-15,2 1-12 0,3 1-9 16,4-1-20-16,2 1-39 0,2 2-72 16,4-1-94-16,2 1-84 0,5-1-80 0,4 1-70 15,4-3-38-15,2 3 29 0,4-3 73 16,3-1 84-16</inkml:trace>
  <inkml:trace contextRef="#ctx0" brushRef="#br0" timeOffset="52805.06">24448 11861 29 0,'-7'-2'93'0,"1"-2"-1"0,-3 2-2 16,3-2 2-16,-2 2-4 0,1 0-2 16,-1 0-3-16,-1 0-4 0,1 1-6 15,-1-1-5-15,1 0-7 0,-3 0-6 16,3 2-3-16,-3 0-4 0,-1 0-1 0,-1 0 0 15,0 4 1-15,0-1 0 0,-1 3 0 16,-3 0 0-16,0 3 0 0,0 3 6 16,-2 3 4-16,-2 2 7 0,-1 4 6 15,1 2 8-15,0 4 5 0,-2 3-2 0,2 5-3 16,-3 1 3-16,3 6-3 0,2 1-1 16,0 5-1-16,4 3-2 0,3 3-2 15,1 3-5-15,5 0-5 0,1 0-6 0,5 2-6 16,5-2-1-16,3 3-4 0,5-5-3 15,4 0-4-15,4-4-4 0,2-1-3 16,5-4-1-16,3-4-2 0,3-4 0 0,4-6 4 16,1-5 3-16,3-4 2 0,2-6 3 15,3-6 1-15,-1-5 1 0,5-8 0 16,0-4-5-16,0-7-3 0,0-8-7 16,2-4-2-16,-3-7-4 0,3-4-7 0,-4-8-1 15,0-2-1-15,-5-5-6 0,-4-6 0 16,-2-3-4-16,-8 0 3 0,-5-5-1 15,-8 0 1-15,-6-2 3 0,-9 1 2 0,-6-1 2 16,-9-2 5-16,-6 3 0 0,-6 1-1 16,-7 2-3-16,-2 2-3 0,-6 4-1 15,-2 2-11-15,-5 5-4 0,-2 6-2 16,-2 2-15-16,3 6-30 0,-1 4-90 0,7 3-129 16,4 3-138-16,6-1-124 0,9 0-53 15,8-3-4-15,8-4 71 0,7-5 122 16</inkml:trace>
  <inkml:trace contextRef="#ctx0" brushRef="#br0" timeOffset="53504.44">25908 8990 33 0,'-4'-6'135'0,"0"2"-12"0,-3 0-7 0,1 2-6 16,-1 1-3-16,-1 1-5 16,-3 1-9-16,1 5-7 0,-1 4-3 0,-1 5-4 15,-3 4-5-15,0 6 5 0,0 3 1 16,0 9 0-16,0 4-5 0,1 7-5 0,1 5-6 16,2 8-12-16,3 2-7 0,-1 4-9 15,5 1-3-15,2-1 0 0,4 0 4 16,5-4 9-16,1-2 12 0,5-4 15 15,2-4 18-15,6-3 16 0,2-8 18 0,5-4 14 16,3-4 1-16,5-7-2 0,2-4-12 16,3-6-10-16,1-8-20 0,2-3-21 15,1-8-18-15,3-8-13 0,-1-5-8 0,2-8-13 16,-3-7-6-16,1-4-2 0,-3-6-2 16,-3-4-5-16,-5-4-2 0,-5-3-4 15,-3-1 3-15,-7-3-3 0,-6 0 2 16,-9 0-7-16,-6-3 3 0,-6 3 4 0,-9 0-4 15,-8 2-4-15,-7-1-1 0,-6 5 0 16,-6 1-16-16,-5 2-59 0,-6 4-98 16,-2 4-116-16,-2 4-127 0,0 5-97 0,-2 7-36 15,-1 3 28-15,-1 3 83 0,-3 3 111 16</inkml:trace>
  <inkml:trace contextRef="#ctx0" brushRef="#br0" timeOffset="54230.29">22722 9093 90 0,'-27'30'99'0,"-3"4"1"16,1 4-1-16,-1 4 2 0,0 4 0 15,1 4 2-15,-1 5-1 0,5 2 0 16,-1 2 9-16,5 4 4 0,2 2 3 16,6 1 1-16,3 3 0 0,6 0-6 0,6-1-8 15,4-3-14-15,7-2-12 0,4-4-11 16,6-6-1-16,4-5 7 0,5-6 6 15,4-6 11-15,4-6 10 0,3-9 12 16,5-5 0-16,3-11-6 0,4-9-9 0,5-7-13 16,1-14-10-16,0-9-19 0,3-10-13 15,-3-9-5-15,-4-6-8 0,-2-8-9 16,-4-5-5-16,-8-3 1 0,-5-1 1 16,-9-2-6-16,-5 0-1 0,-8 0 1 0,-7 2-4 15,-7-1-9-15,-8 3-3 0,-5 4-2 16,-8 5-8-16,-4 6-42 0,-7 11-77 0,-2 8-92 15,-4 12-97-15,0 11-99 0,0 7-78 16,3 12-5-16,1 6 54 0,4 3 82 16</inkml:trace>
  <inkml:trace contextRef="#ctx0" brushRef="#br0" timeOffset="54679.28">24530 8550 5 0,'-23'-4'86'15,"-3"4"-1"-15,1 2 1 0,-3 2 4 0,-1 3-1 16,-1 5-4-16,1 5-9 0,-3 6-8 16,2 5-4-16,1 8-5 0,1 10 0 15,1 6-1-15,1 5-5 0,5 6-5 16,2 3-3-16,2 5-6 0,6-1 0 0,5-1 4 16,6-4 13-16,4-5 16 0,9-4 19 15,4-9 20-15,6-7 13 0,7-7 2 16,4-8 3-16,6-8-6 0,4-10-12 15,5-7-14-15,2-9-15 0,4-10-12 0,0-8-15 16,0-7-8-16,0-6-12 0,-4-8-14 16,-3-5-5-16,-7-6-4 0,-7-2-6 15,-7-2-9-15,-10 0 0 0,-6-2-15 16,-11 2-26-16,-7 2-38 0,-5 0-47 0,-8 4-52 16,-1 6-61-16,-4 5-58 0,-1 8-58 15,3 8-9-15,0 7 23 0,4 6 43 16</inkml:trace>
  <inkml:trace contextRef="#ctx0" brushRef="#br0" timeOffset="55836.4">25624 12017 57 0,'13'5'94'15,"2"1"3"-15,0-2 5 0,4-2 6 0,0 0 7 16,4-2 6-16,2-2 9 0,3-4 9 16,4-1 9-16,4-3 12 0,2-3 17 15,2-4 11-15,5-6 10 0,3-2 8 16,1-4 0-16,4-1-4 0,2-4-18 0,0-5-22 15,2-1-25-15,-2-1-26 0,0-3-24 16,0-4-24-16,-2-3-19 0,-2-3-9 16,0-1-9-16,-1-4-9 0,-1-4-4 0,0-2-5 15,-3-1 0-15,-1-1-3 0,-3-2 0 16,0-1 0-16,1 1-2 0,-3-1 1 16,-2-2 0-16,-2-1-4 0,0 1 0 0,-4-3 0 15,-3-1-3-15,-3-2-3 0,-3 2 1 16,-6-2 3-16,-2 2-1 0,-5-2 2 15,-3-1 1-15,-5 1 3 0,-4 2-2 0,-2-2-1 16,-3 2 2-16,-5 2-3 16,-3-1 0-16,-2 1-5 0,-6 0 10 0,-3-1-2 15,-1 3-3-15,-5 0 2 0,-2-1 1 16,-2 3-2-16,-4 1-5 0,-3 4 1 0,-1 2 5 16,-5 3 0-16,-1 2 2 0,-6 3 0 15,-3 4-1-15,-4-1 0 0,-5 5-2 16,0-1-1-16,-2 4 0 0,-2 2-1 15,0 2 2-15,-2 0-2 0,0 4-1 16,0 0 4-16,0 0 1 0,2 1 1 0,0 3 0 16,0 2 0-16,2-1 3 0,-2 1-7 15,0 1 1-15,0 2-2 0,-4 1 1 16,0 1-2-16,0 0 0 0,-2 2 3 16,-1 2-1-16,-1 2 2 0,2 2 3 0,-3 2 2 15,1 3-4-15,-3 1 3 0,3 3 2 16,-1 5 2-16,1-1 1 0,4 4 0 0,-1 2 6 15,1 2-1-15,0 1 2 0,0 3-1 16,-3 3-4-16,1 1 1 0,0 3-3 16,0 2-5-16,-3 2-5 0,3 4 0 15,-1 0 5-15,1 0-2 0,2 1-2 0,2 1 2 16,2 0 3-16,4-2-5 0,5 2-2 16,1-3-4-16,5 1-1 0,4 0 0 15,2 0-14-15,5 0-26 0,4 0-55 16,1 0-77-16,7-2-92 0,3 1-80 0,5-1-65 15,3 0-44-15,6 0-20 0,2-2 45 16,3 0 69-16,5-3 72 0</inkml:trace>
  <inkml:trace contextRef="#ctx0" brushRef="#br0" timeOffset="56224.87">22862 7925 14 0,'-23'2'79'0,"0"3"-11"0,-3 3 2 0,1 2 13 15,-5-1 16-15,0 4 10 0,-1 3 12 0,-1 3 6 16,-4 4 3-16,0 5-1 15,-2 3-1-15,0 5-4 0,0 6-5 0,2 2 1 16,0 1-4-16,4 5-6 0,4-3-7 16,3 3-2-16,6-2-6 0,6-3-12 0,9-1-10 15,4-2-9-15,9-2-12 0,8-2-10 16,4-2-16-16,6 1-6 0,5-1-7 16,2-4-6-16,4 0-3 0,4 1-5 15,1-1-5-15,3-1-38 0,1-1-48 0,4 1-55 16,4-1-51-16,2 1-50 0,4-3-57 15,5-1-42-15,4-2 8 0,4-2 33 16,4-1 39-16</inkml:trace>
  <inkml:trace contextRef="#ctx0" brushRef="#br0" timeOffset="59162.03">24384 13019 36 0,'0'-2'90'0,"0"0"-6"0,0-2-7 15,0 2-3-15,-2-2-3 0,0 3-1 16,0-3-6-16,-3 2-6 0,1-2-1 16,0 0-3-16,-2 0-3 0,-3 1-3 15,1-1 2-15,-1 0-1 0,-1 0-2 0,-3 0 1 16,0 2-1-16,-2-1-1 0,1 1-2 16,-3-2 1-16,-2 2 3 0,-3 0-2 15,1 0 3-15,-2 0 1 0,-2 0 4 16,-3 2 0-16,-2 0 0 0,-1 0 1 0,-3 0 0 15,-2 2-1-15,-2 0-2 0,0 0-1 16,-5 2-3-16,1 0-4 0,-2 0-3 16,-3-1 0-16,0 3-1 0,1 0 1 15,-1 1 0-15,-1-1 8 0,1 2 2 0,-2-1 3 16,1 3-3-16,-1-3 1 0,0 3-1 16,1 1-3-16,-1 1-5 0,0 1-3 15,3 1 0-15,-3 1-1 0,2 2 1 16,-1 0 3-16,1 0 0 0,1 0-1 0,1 2 4 15,3 0-1-15,-3 1-3 0,3-1 0 16,2 0-2-16,0 2 0 0,-1-2-10 16,3 2-5-16,0 1-2 0,2 1-6 0,0 0-4 15,0 2-9-15,2 2 6 0,3 1-1 16,-1 1-2-16,0 3-1 0,2 1-1 16,3-1 4-16,-1 0-2 0,1 3 0 15,-1-3-1-15,3 0 3 0,2-1 4 0,-1 1-4 16,1-1 3-16,0 1 1 0,4-1 2 15,0-1-4-15,2 1 1 0,0 1 0 16,2-2-5-16,2 1 1 0,3-1 1 0,-1 1-1 16,5-1-3-16,2 1 1 0,-1-1 2 15,5 1-3-15,0-1-4 0,3 1 3 16,1-1 2-16,2 1-2 0,3-1 2 0,-1 1 2 16,5-3 0-16,2 3-1 0,1-3-2 15,4 1 2-15,3-1 2 0,0 1-2 16,5-2-3-16,1-1 0 0,1 1 2 0,4 0-1 15,0-3-2-15,4-1 1 0,2 2 6 16,0-2-2-16,5-2 2 0,-1 0 0 0,3 0-6 16,1-2 3-16,3-2-3 0,2-2-1 15,4 0-3-15,2-1 2 0,3-3 7 16,1 1-1-16,5-3 2 0,0-1 3 0,4-3 1 16,2 1 1-16,2 0-6 0,2-2-1 15,3 0-1-15,-1-1-4 0,1-1-2 16,-3-2 0-16,2-2 0 0,-1 2-4 0,-1-2-1 15,2 1 4-15,-1-3 0 0,1 2-2 16,-1-2 2-16,1 0 1 0,0 0 1 0,1 1 0 16,1-3-4-16,1-2 0 0,2 1 2 15,-3-1 0-15,1-3-1 0,-1-1 3 16,-1 1-2-16,-3-3 0 0,0 1-3 0,1-2 3 16,-3-2 0-16,-2 0-2 0,2-1 6 15,-2 1 2-15,2-2 1 0,-2 0-1 16,1 0-6-16,-1-2 5 0,0 2-6 0,0-2-4 15,0 2 1-15,-2-2 0 0,2 2 2 16,-2-2 0-16,-2 0-2 0,0 0 5 0,-3 0-2 16,-1-2 1-16,-3 2 0 0,-1-1-4 15,-1-3 7-15,-4 2 0 0,1-2 0 0,-6 0 2 16,-1 1 4-16,-2-1 2 0,-2 0-4 16,-3-2-7-16,-2 1 1 0,-1-1-1 15,-1 0-4-15,-4-1-2 0,-2 1 1 16,-3-1 7-16,-1 1-3 0,0-2-2 0,-5 1 4 15,0-1 2-15,-3-1-1 0,-1 1-4 16,-2-1 2-16,-2-3 0 0,-2 1-1 16,-1 0-1-16,-1-1 1 0,0 1-1 15,-5-1 4-15,1 1-2 0,-5 2 0 0,0-1 0 16,-4 2-2-16,0 1 0 0,-4-1 2 16,-2 3 2-16,-3 1-2 0,-1-2 0 15,-3 2 4-15,0 1-2 0,-4 1-2 16,0-2-1-16,0 2 2 0,-2 0 2 0,-2 0-4 15,0 1 3-15,-2-1 0 0,-1 2-5 16,1-2 1-16,-2 2 2 0,-3 0 3 0,3 0-3 16,-5 2 4-16,0-2 2 0,1 2-2 15,-5 0-2-15,0 2-2 0,0 0 0 16,-4 0-3-16,0 1 1 0,0 1 3 16,-2 0-1-16,0 1-3 0,-1 1 2 0,-1 0-1 15,-2-1 2-15,-1 1-3 0,-1 2 0 16,-3-3 4-16,2 1 0 0,-1 0 0 15,-3-1-1-15,0 1 0 0,0 2 2 16,0-3-3-16,-2 3-2 0,-2-1 1 0,0 3 2 16,0-1-1-16,-2 1-2 0,-2 1 3 15,-2 2 1-15,-1 1 5 0,-1 1-3 16,-3 2 0-16,-2 0 3 0,-2 2-2 0,-4 0 1 16,-4 2-3-16,-2 2-1 0,-3 0 1 15,-2 1 0-15,-1 1-1 0,-3 0-2 0,-2 0 1 16,-2 1 4-16,-1 3-1 0,-1-1 0 15,-2 1 1-15,-3 3 5 0,-3 0-2 16,-3 3-4-16,-4-1-1 0,-2 4-2 16,-3 0-1-16,1 2-3 0,0 2-2 0,1 2 1 15,1 3-4-15,4 5-16 0,0 3-34 16,5 4-78-16,-1 4-113 0,7 1-111 16,3 3-96-16,6 1-91 0,7 1-24 15,9-2 47-15,7-1 99 0,5-7 102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3:53:40.48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5031 3160 19 0,'2'0'107'16,"1"-2"5"-16,-1 2 2 0,2-1 2 0,0-1 0 16,0 0 3-16,3 0-2 0,-3-2 1 15,2 0 3-15,1-1 6 0,-1-1 7 16,0 0 4-16,1-2 1 0,-1-1-2 0,-2-1-9 16,3-1-4-16,-3 0-8 0,0-5-1 15,-2 3 3-15,0-2 9 0,0 0 14 0,-4 1 7 16,0 1-1-16,-2 1-7 0,-2 3-12 0,-1-1-16 15,-3 5-18-15,-1 1-18 0,-4 4-14 16,-2 4-9-16,-2 5-6 0,-4 5-5 16,0 6-9-16,-3 5-6 0,-1 4 2 0,1 5-3 15,1 6 3-15,0 2-1 0,3 2 11 16,3 3 5-16,5 3 6 0,3 1 9 0,7-1 4 16,4-1-1-16,4 1-10 0,7-4-2 0,6-1-16 15,4-3-6-15,4-4-13 0,7-3-10 16,2-7-7-16,2-1-16 0,2-6-20 15,4-4-28-15,0-4-33 0,1-5-70 0,1-6-140 16,3-4-144-16,-5-6-131 0,3-3-55 16,-5-4-9-16,-2-6 52 0,0-4 130 0</inkml:trace>
  <inkml:trace contextRef="#ctx0" brushRef="#br0" timeOffset="404.57">5620 3332 102 0,'-2'0'362'15,"0"2"69"-15,-1 0 60 0,3 0-22 0,5-1-42 16,1 1-56-16,2 0-67 0,7-2-55 15,2-2-51-15,6 0-64 0,3 1-46 0,1-3-34 16,5 0-24-16,2-2-11 0,4 1-19 16,0-1-25-16,2 0-95 0,3-2-168 15,-3 1-194-15,0-1-101 0,0 3-45 0,-4-3-5 16,-2 2 76-16,-2 0 158 0</inkml:trace>
  <inkml:trace contextRef="#ctx0" brushRef="#br0" timeOffset="870.27">6731 3004 21 0,'-19'4'255'16,"0"0"44"-16,0 0 49 0,0 1-43 0,0 3-26 16,2 0-3-16,2 1 1 0,-2 3-13 15,2 3-26-15,0 4-26 0,1 2-33 16,-1 5-45-16,2 3-36 0,3 3-21 0,-1 5-19 16,2 1-10-16,5 4-9 0,0 0-3 15,4 1-6-15,4-1-7 0,3 0-5 0,1-2-4 16,5-2 0-16,-1-2 1 0,5-5 1 15,2-2 3-15,3-7 1 0,1-3-5 16,2-3 4-16,3-9 3 0,-3-3-4 0,3-6-2 16,-1-5 4-16,1-9 7 0,-1-3-5 15,-1-7-5-15,-3-3 3 0,-4-5 1 16,-4-2-6-16,-5-3 0 0,-3-1 2 0,-5-1-1 16,-6 1 0-16,-5 1-4 0,-4 3-3 15,-1 4-10-15,-3 5-14 0,-4 4-29 0,-3 4-74 16,-1 8-138-16,2 1-153 0,-1 6-144 15,3 3-68-15,4 2-17 0,2 1 53 16,5 4 125-16</inkml:trace>
  <inkml:trace contextRef="#ctx0" brushRef="#br0" timeOffset="1062.61">7008 2941 60 0,'9'-7'484'15,"-1"3"91"-15,-4 2 60 0,-1 4 28 16,1 4-120-16,-2 3-166 0,2 6-132 0,-2 6-82 16,3 8-51-16,-3 3-28 0,2 6-23 15,-2 4-20-15,2 4-14 0,0 0-16 0,1-1-28 16,-1 1-30-16,0 0-78 0,2-4-154 16,1-2-167-16,1-4-138 0,1-4-59 15,-1-3-16-15,1-6 54 0,1-4 139 0</inkml:trace>
  <inkml:trace contextRef="#ctx0" brushRef="#br0" timeOffset="1245.9">7387 3155 243 0,'9'-17'494'0,"-3"7"83"0,0 6 49 16,-1 8-53-16,1 6-122 0,-2 5-146 0,0 4-118 15,1 4-80-15,-1 3-58 0,2 3-70 16,-2 1-140-16,3 1-159 0,-1 1-172 0,0 3-89 15,-1-3-41-15,-3 2 15 0,0-1 109 16</inkml:trace>
  <inkml:trace contextRef="#ctx0" brushRef="#br0" timeOffset="1417.78">7152 3530 304 0,'-8'-13'467'16,"1"-1"80"-16,7 3 52 0,3-1-84 0,5 1-111 15,7 0-104-15,4-1-90 0,4-1-76 16,5-1-51-16,1 1-48 0,5 0-100 16,2-2-164-16,0 1-186 0,0 1-127 0,0 0-66 15,-4 1-21-15,-5 3 58 0,-1-1 140 16</inkml:trace>
  <inkml:trace contextRef="#ctx0" brushRef="#br0" timeOffset="2606.73">5021 1894 147 0,'-4'-6'280'0,"-1"0"57"0,1 2 12 16,2 2 15-16,-2 1 12 0,2 2-9 15,-3 3-29-15,3 6-46 0,0 3-53 16,2 4-63-16,0 6-56 0,0 4-43 0,0 1-29 16,2 3-19-16,-2 1-13 0,2 1-8 0,-2 1-5 15,2 0-13-15,-2 0-40 0,3 3-91 16,-3-3-123-16,0-2-128 0,0 1-127 0,-3-5-59 15,-1-1 4-15,0-4 70 0,2-2 110 16</inkml:trace>
  <inkml:trace contextRef="#ctx0" brushRef="#br0" timeOffset="2949.35">4659 922 70 0,'-2'-11'333'15,"0"3"83"-15,-1 4 74 0,-1 0-28 0,2 4-44 16,-2 4-52-16,2 6-67 0,-2 3-73 16,1 4-72-16,3 6-56 0,0 4-41 0,3 3-24 15,-1 3-14-15,2 1-16 0,0 0-35 16,2 2-81-16,1 1-114 0,-1-1-125 0,3-2-141 16,-1-2-68-16,1 1-8 0,-1-7 60 15,-2-1 103-15</inkml:trace>
  <inkml:trace contextRef="#ctx0" brushRef="#br0" timeOffset="3149.92">4953 876 14 0,'4'-28'317'16,"0"5"86"-16,1 6 74 0,-3 1-7 0,0 7-36 15,0 5-51-15,0 4-64 0,2 8-77 0,1 3-68 16,-1 4-57-16,0 6-49 0,2 4-31 0,1 4-23 15,-1-1-24-15,1 5-62 0,-1-1-102 16,0 2-111-16,-2 1-110 0,3 1-122 0,-3 0-45 16,-2-2 21-16,0 1 81 0,-4-3 103 15</inkml:trace>
  <inkml:trace contextRef="#ctx0" brushRef="#br0" timeOffset="3323.32">4805 1278 143 0,'-4'-9'241'0,"1"1"33"0,6 0-29 16,1 1-28-16,4-3-26 0,3 3-18 15,4-3-28-15,4 1-34 0,2-1-34 0,2 1-35 16,0 1-61-16,5 0-80 0,-3 3-107 0,3 1-87 16,-3 0-47-16,1 4-21 0,-3 4 29 15</inkml:trace>
  <inkml:trace contextRef="#ctx0" brushRef="#br0" timeOffset="5000.47">5122 3960 39 0,'0'0'225'0,"0"4"46"0,0 0 5 0,2 2 3 16,-2 1 11-16,3 5 12 0,-3 3-1 15,2 2-16-15,-2 6-31 0,0 2-45 0,2 3-48 16,-2 5-49-16,2-1-39 0,-2 4-29 15,2-1-24-15,-2 1-53 0,2 0-81 16,-2 0-102-16,0 1-104 0,0-3-115 0,0-2-75 16,-2-1-1-16,2-3 55 0,-2-1 88 0</inkml:trace>
  <inkml:trace contextRef="#ctx0" brushRef="#br0" timeOffset="5999.65">5108 5147 80 0,'0'-5'172'0,"-3"-1"-20"16,3-2-24-16,0 1-14 0,0-1-7 15,-2 0-1-15,2 1 8 0,-2 1 9 16,0 0 16-16,-2 1 20 0,2-1 19 0,-5 2 20 15,1 2 16-15,-2 2 8 0,-1 4-1 16,-4 2-14-16,1 3-18 0,-1 5-29 16,-2 3-27-16,0 6-26 0,1 3-21 0,1 5-17 15,2 1-10-15,1 4-11 0,3 2-6 16,3-1-4-16,4-1-6 0,4-2-3 0,3-3-1 16,1-3-4-16,7-3-4 0,2-4-7 15,2-4-2-15,4-6-4 0,3-3-15 16,1-4-27-16,-1-6-95 0,1-2-139 0,1-5-143 15,-3-3-134-15,0-3-60 0,-3-4-9 16,-1-2 72-16,-2-2 129 0</inkml:trace>
  <inkml:trace contextRef="#ctx0" brushRef="#br0" timeOffset="6419.24">4248 5218 215 0,'-4'-8'315'0,"2"1"58"0,0 3 19 0,0 0 12 15,2 4-3-15,0 4-23 0,0 3-47 16,2 9-53-16,2 5-74 0,0 5-65 0,0 9-53 15,3 3-36-15,-1 2-18 0,0 3-18 16,1 3-10-16,1-2-24 0,-1 0-65 0,1 0-106 16,3-4-127-16,-1 0-125 15,-1-4-107-15,1-4-37 0,1-1 31 0,-3-7 92 16,1-5 116-16</inkml:trace>
  <inkml:trace contextRef="#ctx0" brushRef="#br0" timeOffset="6590.23">4502 5323 102 0,'4'-33'383'16,"-1"7"106"-16,-3 3 72 0,0 7-38 0,0 5-63 15,2 7-85-15,-2 8-97 0,2 7-98 16,2 8-71-16,0 6-45 0,0 4-28 0,1 5-36 16,1 0-73-16,-2 3-119 0,3 1-126 15,1-2-132-15,-4 0-106 0,3 0-34 16,-3-1 35-16,-2-5 96 0,2 1 116 0</inkml:trace>
  <inkml:trace contextRef="#ctx0" brushRef="#br0" timeOffset="6712.44">4481 5696 53 0,'-2'-8'178'0,"2"3"8"0,2-3-55 16,2 0-57-16,5 1-52 0,-1-1-50 15,3 1-66-15,1-1-47 0,3 0-23 0,-2 3-12 16</inkml:trace>
  <inkml:trace contextRef="#ctx0" brushRef="#br0" timeOffset="6874.64">4784 5605 45 0,'4'5'220'0,"2"-1"31"0,-2 2-21 16,1-1-22-16,-1 1-11 0,2 0-2 15,-1 0 0-15,-1-1-3 0,0 3-10 0,-2 0-22 16,0-1-28-16,-2 3-32 0,0 1-37 15,-4 2-53-15,0 1-74 0,-5-1-83 16,1 2-86-16,-5 1-101 0,-2-1-67 0,-2-2-12 16,-2 1 38-16,-2-5 61 0</inkml:trace>
  <inkml:trace contextRef="#ctx0" brushRef="#br0" timeOffset="7562.78">4087 3448 215 0,'-6'-2'270'0,"2"0"14"15,-1 2-20-15,5 0-1 0,3 0 23 16,1 0 21-16,4 2 10 0,5 2 1 16,2-2-25-16,4 2-43 0,2-1-65 0,2 3-63 15,3-2-45-15,1 2-29 0,1-2-20 16,-1 1-14-16,1 1-25 0,-3-2-69 0,-2 1-127 16,1 1-142-16,-5 2-147 0,-2-2-81 15,-2 1-20-15,-5-1 41 0,1 0 112 0</inkml:trace>
  <inkml:trace contextRef="#ctx0" brushRef="#br0" timeOffset="15060.22">2546 3322 50 0,'2'-5'221'0,"1"-3"35"0,-1 0-15 16,0 1-16-16,0-3 3 0,0-1 11 15,0-1 10-15,-2-1 4 0,2 0 1 0,-2-1-6 16,0 1-23-16,-2 0-27 0,2 3-32 0,-2 1-27 16,-2-1-24-16,0 4-27 0,-1 1-17 0,-1 3-16 15,-2 2-11-15,-3 4-8 0,0 3-11 0,-3 7-6 16,-1 5-4-16,-2 3 2 0,-2 7 1 15,0 5-2-15,0 3 9 0,2 4 8 0,0 3 6 16,4 0 6-16,5 2 1 0,1-1-2 0,3-1-4 16,6-2-12-16,5-2-9 0,3-4-12 0,3-1-5 15,4-3-2-15,2-3-13 0,2-5-12 16,2-3-25-16,1-2-52 0,1-1-127 0,-2-7-150 16,3-1-146-16,-3-5-85 0,0-5-27 0,0-2 25 15,-1-5 112-15,1-3 144 0</inkml:trace>
  <inkml:trace contextRef="#ctx0" brushRef="#br0" timeOffset="15339.67">2889 3642 168 0,'-2'-5'360'0,"-2"1"54"16,0-2 39-16,-1 2-76 0,1 1-88 15,2-1-62-15,2 0-54 0,0 0-46 16,0 0-35-16,0 0-22 0,2 4-10 0,0 0-11 16,0 2-9-16,1 2-3 0,-1 2-1 0,0 2 3 15,0 3-3-15,0 2-3 0,0 3 4 16,0 1 0-16,0-2 3 0,0 2-7 16,3-2-4-16,-1 1-2 0,0-3-8 0,3 0-12 15,-1-3-43-15,0-1-86 0,1-3-111 16,1-2-116-16,1-2-120 0,-3-4-70 0,2-2-1 15,3-2 62-15,0-3 100 0</inkml:trace>
  <inkml:trace contextRef="#ctx0" brushRef="#br0" timeOffset="15705.11">3105 3223 309 0,'0'-4'431'0,"-2"4"92"16,0 0 1-16,0 6-45 0,0 2-64 16,2 5-74-16,0 4-99 0,0 8-88 0,0 4-52 15,0 7-37-15,2 4-17 0,-2 4-20 16,2 1-8-16,0 5-13 0,0-1-32 0,0 3-86 16,3-3-146-16,-3-1-142 0,2-4-139 15,0-2-63-15,0-6-14 0,1-6 65 0,-1-3 129 16</inkml:trace>
  <inkml:trace contextRef="#ctx0" brushRef="#br0" timeOffset="15892.37">3363 3370 113 0,'3'-23'417'0,"-3"4"95"15,0 6 62-15,0 5-33 0,0 6-81 0,0 6-105 16,0 6-107-16,0 5-88 0,0 6-62 0,-3 3-38 15,3 5-27-15,-2 2-33 0,0 3-60 16,0 0-124-16,2 2-136 0,0-1-144 16,-2-3-97-16,0-2-36 0,0-1 24 0,-3-2 102 15</inkml:trace>
  <inkml:trace contextRef="#ctx0" brushRef="#br0" timeOffset="16031.82">3308 3705 131 0,'-2'-5'283'0,"2"1"18"0,-2 2-16 0,2 2-83 16,2 0-103-16,0 0-100 0,0 2-97 0,5 0-105 16,-1-2-56-16,5 0-23 0,-1 0 11 15</inkml:trace>
  <inkml:trace contextRef="#ctx0" brushRef="#br0" timeOffset="16187.73">3662 3648 139 0,'4'17'389'0,"-2"4"86"16,0 0 64-16,-2 2-55 0,0 0-79 0,0-2-85 16,0 2-89-16,0-2-88 0,0-2-86 15,0-2-86-15,0 0-99 0,-2-4-103 0,2-1-92 16,-2-3-71-16,-2-1-36 0,0-4 3 16,-3-1 40-16,-1-3 67 0,-1-1 73 0,-1-1 72 15</inkml:trace>
  <inkml:trace contextRef="#ctx0" brushRef="#br0" timeOffset="16310.81">3586 3898 15 0,'-11'-8'104'0,"3"0"49"0,1-1 36 0,3-1 20 15,4 1 22-15,0-1 23 0,4 1 17 16,3-1 8-16,1 1 3 0,3-1-12 0,1 1-28 16,1-1-46-16,2 3-46 0,0-1-45 15,-1 0-52-15,1 3-84 0,0-1-121 16,0 2-128-16,-2 0-146 0,-3 0-76 0,-1 3-26 0,-3-1 34 16,0 2 90-16</inkml:trace>
  <inkml:trace contextRef="#ctx0" brushRef="#br0" timeOffset="23277.86">4756 290 3 0,'-4'-4'65'0,"0"2"0"15,-1-2 1-15,1 2 2 0,0-2-6 0,0 2 1 16,0-1-8-16,-1 1-5 0,3 0-8 15,-2-2-7-15,0 2-6 0,-1 0-5 0,1-2 0 16,0 2-1-16,0-1 2 0,0 1-3 0,-1 0 1 16,-1 0-2-16,0 0 0 0,-1 0-1 15,1 0 0-15,-3 0 3 0,1 2 1 0,-3 0 2 16,1 0-1-16,-3 0 1 0,-2 2-1 16,3 2-3-16,-5-2 2 0,0 2-3 0,0 1-2 15,-2 1-1-15,-2 2 2 0,2 1-1 0,-3 1-3 16,-1 1 3-16,2 1 3 0,-2 1 1 15,1 2 3-15,-1 2 5 0,2 1 2 0,-2 3 2 16,2-1 0-16,-1 3 0 0,3 2-1 16,0 2-3-16,0 1 1 0,0 3-2 0,2-1 3 15,0 3 1-15,3-3 2 0,-1 3 3 0,2-3 2 16,2 1 5-16,1-1 2 0,1 0 4 0,3 3 5 16,2-3 2-16,2 3 0 0,0 1 0 15,2-2-3-15,2 3-6 0,2 1-4 0,2 2-1 16,1 4-5-16,3 0-1 0,1 2-5 15,4 1-1-15,2-1-4 0,2 2-5 0,2-2 0 16,4-2 0-16,3 0 4 0,1-4 4 16,3 0 2-16,2-4 5 0,2-4 5 15,0-1-1-15,2-4 3 0,2-2 0 0,0-4 1 16,3-4 8-16,-1-4 0 0,3-3 3 0,-3-6 2 16,2-2-3-16,-1-4-2 0,1-3-9 15,1-5-6-15,-1-1-6 0,0-3-12 0,1-3-2 16,-1-3-7-16,1-3-5 0,1-2 0 15,-1-3 2-15,-1-3 0 0,1-1 0 0,-1-2 3 16,-2 0-4-16,-1-2-1 0,-1-2-4 16,-4 1 1-16,0-1-2 0,-4 0-3 0,-1 0 0 15,-3 2-1-15,-3-2 2 0,-1 2 2 16,-5 0 2-16,-5 0 5 0,-3 0 5 0,-5 2 5 16,-4 1 4-16,-4-1-3 0,-6 2-2 15,-5-2-5-15,-6 1-1 0,-4 3-5 16,-5-2-1-16,-6 1 2 0,-1 1-1 0,-4 2-1 15,-3-1 0-15,-2 1-3 0,-3-1-4 0,0 2-4 16,-1 3-3-16,1 1-3 0,-1 2-13 0,-3 4-24 16,2 2-59-16,-2 4-114 0,0 3-129 15,3 4-132-15,-1 6-79 0,0 4-27 16,1 6 37-16,-3 3 103 0</inkml:trace>
  <inkml:trace contextRef="#ctx0" brushRef="#br0" timeOffset="24449.65">2532 2477 42 0,'-17'5'84'0,"0"3"0"0,-2-1 1 0,0 1 1 16,0 0 1-16,-1 1-2 0,-1-1-2 0,0 1-4 15,0 3-6-15,0-3-6 0,0 3-5 0,-1 1-2 16,-1 0-3-16,2 3-1 0,-2 1 2 0,-1 2 2 15,1 2-3-15,0 4-3 0,-3 5-1 16,-1 4 1-16,-3 4-3 0,1 6 2 0,-1 4 5 16,3 3 4-16,-1 1 3 0,1 3 1 0,1 0 3 15,3 0-1-15,2 5-2 0,2-1-5 16,2 0 0-16,2 2-6 0,4 1-3 0,5-1 1 16,2 0-2-16,2 0 4 0,4-2 5 0,4-1 8 15,3-1 7-15,3-2 0 0,5 0-3 0,4 0-7 16,5 1-10-16,3-1-10 0,5-2-9 0,2 1-5 15,4-1-3-15,3-4-3 0,1 1-1 16,3-2-7-16,4-1-2 0,-1-3-4 0,5-2-3 16,0-2-2-16,5-2 2 0,1-4 1 0,3-1 1 15,1-3 1-15,3-3 2 0,2-4 7 16,0-2 4-16,4-4 5 0,-2-4 7 16,2-3 2-16,0-5 0 0,-2-3-9 15,-2-5-7-15,-3-3-2 0,1-6-4 0,-4-3 0 16,-3-4 0-16,0-4 3 0,-3-3-1 0,-1-5 2 15,-2-3-3-15,-2-4-4 0,-3-2 0 16,-1-4-2-16,0-2-1 0,-5-1-3 0,1-5-2 16,-5 1-4-16,-4-3-2 0,0 1-3 15,-4-2 0-15,-5 1 0 0,-1-1-1 0,-3 0 2 16,-6 0 2-16,-2-1 3 0,-3-1 2 16,-1-2 0-16,-5-2 2 0,-4 0 0 0,-2-2 0 15,-4-1-3-15,-4 1-5 0,-5-2 1 16,-4 0 0-16,-6-1 0 0,-3 1 0 0,-5 2 2 15,-8 2 4-15,-1 4-5 0,-6 2 0 16,-3 1-1-16,-4 5 1 0,-4 3 0 0,-2 2-3 16,-5 6 0-16,-4 2 1 0,-1 2-2 15,-3 5 0-15,-2 2 0 0,-1 3 5 0,1 3 2 16,0 4-5-16,2 3-6 0,0 3-19 16,3 1-33-16,3 5-80 0,2 3-94 0,5 2-92 15,6 2-83-15,7 1-84 0,3 1-35 0,7 2 40 16,5 1 75-16,3 3 85 0</inkml:trace>
  <inkml:trace contextRef="#ctx0" brushRef="#br0" timeOffset="25545.68">4826 4688 21 0,'-6'0'133'16,"-3"0"3"-16,1 0 1 0,-1 0-1 0,-1 0-10 15,-1 0-12-15,1 0-14 0,-3 0-12 16,-2 0-9-16,0 0-10 0,0 2-2 0,-2-2 2 16,0 2 1-16,-2 0 5 0,0 2-3 15,-2 0-1-15,0 1-3 0,-2 1-5 0,-1 3-7 16,-1 3-7-16,-2 1-7 0,-1 3-8 16,-2 4-7-16,-1 1-4 0,-3 6-7 15,0 0-4-15,-2 5-2 0,0 2 2 0,-2 5 5 16,0 1 3-16,0 3 10 0,0 5 10 15,2 0 12-15,2 3 12 0,0 2 3 0,4 1 6 16,1-1-4-16,3 2-6 0,5 2-6 16,2-1-12-16,2 1-6 0,4 2-6 0,5 0 1 15,2 2 3-15,1 0 7 0,5 2 11 16,5 0 6-16,3-1 4 0,3 1-2 16,3 0-1-16,5 0-12 0,5 0-11 0,3 0-7 15,5-4-5-15,4 0-4 0,4-2-2 16,5-2-1-16,1-1 1 0,7-3-5 0,2-3 2 15,2-1-5-15,5-3-3 0,3-4 0 16,1-2-3-16,0-2 0 0,1-5-5 16,-1-3 1-16,2-5 1 0,-3-4 0 0,1-3 0 15,-1-5 2-15,-1-5 1 0,-1-6 0 16,-1-4-4-16,-3-6 4 0,-2-7-3 16,0-4-2-16,-4-7 1 0,0-8 0 15,-2-8 0-15,-4-4-3 0,-1-7 3 0,-3-2 1 16,-3-6-2-16,-4 0-4 0,-5-4 2 15,-1-1 0-15,-7-1-6 0,-1-3 0 0,-6 1 3 16,-1-1 3-16,-6 0 1 16,-3 1 2-16,-4 1 1 0,-2 1 1 0,-4 2-4 15,-4 3 1-15,-3 1-1 0,-4 4 3 16,-2 3 4-16,-4 3 4 0,-2 3 0 16,-5 5 2-16,-4 1 4 0,-3 2-1 0,-4 4-3 15,-3 4 0-15,-4 1 0 0,-3 5-6 16,-2 1-6-16,-2 4-3 0,-2 2-1 15,-2 2 1-15,-2 4-3 0,-3 2 2 0,-1 1 4 16,-3 3 0-16,1 3-3 0,-1 2 2 16,0 2-1-16,3 2-4 0,1 2-13 0,3 2-26 15,4 0-62-15,2 1-97 0,7 1-105 16,3-2-100-16,9-2-107 0,5-2-40 0,6-4 29 16,1-2 77-16,5-3 98 0</inkml:trace>
  <inkml:trace contextRef="#ctx0" brushRef="#br0" timeOffset="27037.21">6987 2094 7 0,'-4'2'75'0,"-2"-2"3"0,-1 1-2 16,1-1 5-16,-3 0 6 0,3 0 5 16,-2 0-4-16,-1 0-4 0,1 0-1 0,-1-1-6 15,1 1-5-15,-1-2-9 0,-1 2-7 16,-1 0-10-16,-2 0-9 0,3 0-9 15,-3 2-10-15,0 1-5 0,-1-1-6 0,-1 2-3 16,0 2 1-16,0 1-1 0,-2 3-1 16,-2-1 3-16,0 5 4 0,0-1 2 15,-2 4 6-15,-2 0 6 0,1 4 8 0,-1 0 5 16,0 4 5-16,0 0 7 0,1 3 1 16,1 3-1-16,0 1-1 0,0 4-6 15,2 3-5-15,2 1-5 0,-2 1-5 0,2 5 2 16,2 0 3-16,-2 3 11 0,4 1 8 15,-1 3 4-15,3 1 4 0,0-1 3 16,1 2-1-16,1 0-3 0,3 1-2 0,0 1 0 16,4 0 1-16,0 0-2 0,4 0-3 15,0 2 0-15,4-1-1 0,3 1 4 0,1-2 9 16,3-2 11-16,2 0 14 0,2 0 4 16,2 1 1-16,4-3-6 0,4 0-10 0,3 1-15 15,2-3-17-15,4 1-12 0,4-3-2 16,2-1-3-16,5-4-2 0,4-4-5 15,2-2 2-15,2-6-2 0,4-1-6 0,2-7-3 16,3-3-5-16,1-4 2 0,3-3-6 16,2-7 1-16,-2-3-5 0,-1-6 1 0,1-3-1 15,-4-5 2-15,-1-5 2 0,-1-4-2 16,-3-6 0-16,-2-2 4 0,-4-5 0 16,0-2-8-16,-4-4 4 0,-5-2 1 0,0-2 1 15,-5-2-6-15,-3-2 3 0,-3 0 0 16,-5 1-7-16,-3-1 4 0,-4-2-1 0,-4 1 2 15,-2-3-1-15,-2 1 2 0,-5-1 7 16,-3-1-3-16,-3-3-1 0,-2 1-1 16,-4-2 1-16,-5-1-1 0,-2-1-3 0,-1 0 1 15,-5 0 1-15,-4 2 1 0,-5 0 2 16,-1 1 4-16,-3 3 0 0,-2 3 0 0,-2 2 2 16,-1 3 0-16,-4 3 3 0,-1 1-6 15,-4 5 2-15,-1 4 2 0,-3 1-3 0,-1 2-1 16,-4 5-4-16,0 3 1 0,0 0-6 15,0 3-2-15,2 3 1 0,1 2-4 16,1-1-5-16,2 4-12 0,5 1-33 0,0-1-84 16,4 3-115-16,4 1-112 0,6-2-109 15,1 2-81-15,3-2-12 0,3 3 59 16,2-3 103-16</inkml:trace>
  <inkml:trace contextRef="#ctx0" brushRef="#br0" timeOffset="55347.61">10247 1114 147 0,'-4'0'171'0,"1"0"-23"0,1 0-22 15,0 0-19-15,0 0-9 0,0 0-13 0,0 0-10 16,0 0-6-16,2-1-5 0,-2 1-5 16,2-2-3-16,-2 2 2 0,2-2 5 0,-3 2 4 15,3-2 10-15,-2 2 11 0,2-2 13 16,-2 2 20-16,2-2 17 0,-2 2 9 0,-2 0 0 15,0 2-9-15,-1 2-17 0,-3 1-26 16,-1 7-25-16,-1 1-19 0,-1 8-14 0,-1 2 2 16,-1 6 1-16,0 3 9 0,0 2 5 15,3 2 9-15,1 3 5 0,3 1-4 0,2 1-4 16,4 1-6-16,2 0-7 0,2 0-7 16,5-2-5-16,3-4 1 0,3-1 0 15,2-7-1-15,4-3 1 0,0-4 0 0,5-8-3 16,-1-3 0-16,1-4-7 0,1-8-1 15,-1-4-4-15,1-5-4 0,-2-9 1 16,-1-2-5-16,-3-5 2 0,0-5-2 0,-4-3 0 16,-4-3 7-16,-5 0 0 0,-4 0 2 15,-4 0 0-15,-6 2 1 0,-7-1-1 16,-4 3-9-16,-6 2-6 0,-4 3-1 0,-5 6-5 16,-2 2-8-16,-4 6-15 0,-2 6-19 0,2 1-38 15,-1 6-119-15,8 2-150 0,5 2-163 16,5 2-83-16,8 0-31 0,5 1 14 15,4 3 104-15</inkml:trace>
  <inkml:trace contextRef="#ctx0" brushRef="#br0" timeOffset="55566.06">10585 1042 165 0,'5'-2'394'15,"-3"6"90"-15,-2 2 68 0,-2 5-53 0,0 4-73 16,2 6-74-16,-3 4-77 0,3 7-83 16,0 5-62-16,3 3-44 0,-3 3-29 0,2 5-22 15,2 2-22-15,0-1-36 0,0 3-90 16,3-1-152-16,1-3-167 0,-1-3-120 16,1-3-57-16,0-7-8 0,1-7 69 0,2-5 141 15</inkml:trace>
  <inkml:trace contextRef="#ctx0" brushRef="#br0" timeOffset="55752.88">10920 1187 204 0,'6'-25'466'16,"-2"6"80"-16,-1 4 51 0,-1 7-56 16,0 4-93-16,2 6-121 0,0 6-112 0,1 3-71 15,-1 8-49-15,2 4-31 0,3 6-26 16,-1 3-14-16,1 4-19 0,-1 2-44 15,0 1-98-15,1 1-146 0,-1 0-151 0,-1-2-121 16,-1-4-58-16,-2 0 1 0,-4-5 77 16,0-1 136-16</inkml:trace>
  <inkml:trace contextRef="#ctx0" brushRef="#br0" timeOffset="55956.26">10767 1516 65 0,'-8'-15'362'0,"2"2"79"15,1 3 51-15,1 3-26 0,2-1-48 16,2 2-67-16,2 1-78 0,5-1-64 0,1 0-45 16,5 0-45-16,2 1-41 0,4 1-28 15,0-2-22-15,4 1-16 0,0-1-28 16,3 2-87-16,-3-2-141 0,2 2-162 0,-1 1-120 16,-3-1-62-16,-2 2-14 0,-2 0 65 15,-2 0 130-15</inkml:trace>
  <inkml:trace contextRef="#ctx0" brushRef="#br0" timeOffset="56670.58">10289 2358 112 0,'4'-5'194'0,"-2"1"-10"0,1-2-8 15,-1-1 6-15,-2 1 28 0,0-2 37 16,-2 2 43-16,-3 3 27 0,1-1 8 16,-2 0-20-16,-3 4-42 0,-1 4-52 0,-3 2-61 15,0 3-44-15,1 6-34 0,-1 6-13 16,2 6-10-16,1 5-1 0,1 5 5 0,3 4-5 15,2 5 0-15,2 0-6 0,6 2-2 16,2-1-10-16,7-1-11 0,2-2-3 0,4-2-7 16,4-6-3-16,0-4-10 0,5-5-24 15,-1-6-64-15,1-4-135 0,1-6-148 16,3-5-156-16,-2-6-77 0,0-6-22 0,-3-5 42 16,-2-2 118-16</inkml:trace>
  <inkml:trace contextRef="#ctx0" brushRef="#br0" timeOffset="56964.23">10689 2795 273 0,'-6'0'329'0,"-1"-2"40"0,3 2-45 0,0-2-65 16,0 0-63-16,2 0-54 0,2-2-46 15,2 2-37-15,2-2-20 0,0 3-13 16,3-1-11-16,-1 2-6 0,2 2-1 0,-1 1-2 16,1 3 1-16,1 4 6 0,-1 1 5 15,1 0 11-15,-1 3 6 0,1 1 6 0,-1-2-2 16,0 3-2-16,1-3-16 0,-1-2-52 16,1 1-80-16,1-1-100 0,-1-3-104 15,-1-4-78-15,3-2-33 0,-3-6 22 0,3-2 60 16</inkml:trace>
  <inkml:trace contextRef="#ctx0" brushRef="#br0" timeOffset="57465.72">11098 2271 59 0,'2'-8'470'0,"-4"4"92"0,0 2 54 0,-3 2 23 16,-1 6-123-16,2 4-157 0,0 3-133 15,-1 8-87-15,3 4-50 0,0 3-33 16,2 7-22-16,2-1-18 0,0 4-16 0,0 0-36 16,3 0-108-16,1 0-160 0,2-2-184 15,1-1-102-15,-1-3-43 0,1-5 1 0,-1-6 89 16,1-6 149-16</inkml:trace>
  <inkml:trace contextRef="#ctx0" brushRef="#br0" timeOffset="57619.37">11331 2396 110 0,'10'-22'429'0,"-1"3"95"0,-3 3 60 16,-2 7-37-16,3 3-77 0,-3 6-117 0,0 6-125 15,0 5-88-15,0 6-60 0,1 2-44 16,-3 4-62-16,2 4-124 0,0 0-157 15,0 1-163-15,1-1-92 0,-1 0-40 0,0-3 14 16,-2 1 102-16</inkml:trace>
  <inkml:trace contextRef="#ctx0" brushRef="#br0" timeOffset="57758.68">11307 2678 148 0,'-6'-3'414'0,"-3"1"83"0,3 2 54 0,2-2-64 15,0 2-87-15,1 2-102 0,3 0-105 16,3 1-84-16,3 3-56 0,2-2-58 15,5 0-101-15,2-2-114 0,2 0-109 0,4-4-91 16,4-2-85-16,1-2-14 0,1-3 61 16,-1-3 92-16</inkml:trace>
  <inkml:trace contextRef="#ctx0" brushRef="#br0" timeOffset="57967.25">11676 2566 212 0,'14'0'326'0,"1"2"58"0,-2 2 41 0,-3 3 9 15,-1 3-21-15,-1 1-51 0,-1 3-67 16,-1 1-87-16,-2 0-74 0,3 0-58 0,-3 1-37 15,0-1-30-15,-2-2-36 0,0 1-47 16,0-1-64-16,-2-2-63 0,-2-1-51 16,-2-1-28-16,0-1 0 0,-2-2 28 0,-3-3 53 15,1-1 60-15,-3 0 58 0,3-2 48 16,1-2 36-16,1 0 28 0,2 1 28 16,2-3 25-16,2 2 15 0,2-2 4 0,2 2-2 15,2-2-12-15,3 1-22 0,1-1-69 16,1 0-95-16,4-2-119 0,-1 0-99 15,1 1-51-15,2-3-26 0,-2 1 34 0</inkml:trace>
  <inkml:trace contextRef="#ctx0" brushRef="#br0" timeOffset="58426.05">10526 3833 175 0,'0'-8'215'0,"0"3"-22"0,0-3-14 0,-4 2-10 15,0 0-1-15,-3 3 0 0,-1 1-7 0,-3 4-8 16,-1 1-11-16,-3 3-10 0,-2 6-13 16,0 5-7-16,0 4 14 0,-2 5 24 0,0 7 15 15,4 3 8-15,0 6 6 0,5 0-3 16,3 2-24-16,3-2-34 0,6-2-27 15,5-2-26-15,3-4-21 0,5-6-18 0,2-1-10 16,4-6-9-16,0-4-7 0,5-3-29 16,-1-7-78-16,0-3-131 0,3-6-139 15,-1-4-136-15,-1-5-73 0,-1-6-11 0,1-4 59 16,-1-2 120-16</inkml:trace>
  <inkml:trace contextRef="#ctx0" brushRef="#br0" timeOffset="58595.4">10846 3719 236 0,'0'-19'496'0,"0"3"82"16,-2 5 57-16,0 3-53 0,-1 4-103 0,1 4-137 15,2 6-112-15,2 4-72 0,1 7-53 16,-1 6-33-16,0 5-25 0,2 7-16 16,2 1-17-16,1 4-13 0,-1 2-21 0,3 1-42 15,1-1-139-15,1 0-174 0,1-2-170 16,-1-4-88-16,2-3-29 0,-3-6 14 0,1-7 122 15</inkml:trace>
  <inkml:trace contextRef="#ctx0" brushRef="#br0" timeOffset="58765.2">11093 3837 228 0,'7'-23'493'16,"-3"6"76"-16,0 5 48 0,-2 5-62 15,-2 3-105-15,0 6-152 0,0 5-123 16,0 7-75-16,0 3-47 0,0 4-55 0,0 4-110 15,0-1-157-15,0 3-168 0,3 2-111 16,-1-1-56-16,-2 1-3 0,-2-3 77 16,-1-1 144-16</inkml:trace>
  <inkml:trace contextRef="#ctx0" brushRef="#br0" timeOffset="58873.19">11066 4067 63 0,'2'-4'311'0,"0"2"30"16,0 2 15-16,3 0-69 0,-1 0-91 0,4 2-84 15,1-2-72-15,3 0-69 0,3-2-64 16,4-1-62-16,2-3-61 0,3-2-65 16,1-1-23-16,1-3 16 0,1 1 37 0</inkml:trace>
  <inkml:trace contextRef="#ctx0" brushRef="#br0" timeOffset="59046.23">11432 3955 83 0,'15'2'270'16,"-2"1"55"-16,-1 3 33 0,-3 4 14 15,-1-1-3-15,1 3-26 0,-3 1-36 0,0-2-48 16,1 3-54-16,-3-1-53 0,2-1-39 15,-1 1-38-15,-1-2-24 0,-2 1-17 16,0-1-12-16,0 1-18 0,-4-3-43 0,0 3-84 16,-4-1-114-16,-3 2-121 0,-1 3-129 15,-3-1-59-15,-2 2-2 0,-2 0 63 0,-4 2 103 16</inkml:trace>
  <inkml:trace contextRef="#ctx0" brushRef="#br0" timeOffset="59416.12">10503 5014 343 0,'2'-4'511'0,"-2"4"72"0,0 8 47 16,2 3-92-16,0 8-124 0,0 8-130 0,3 7-108 15,1 6-71-15,0 6-44 0,3 3-31 16,1 3-23-16,1-1-47 0,2 3-118 16,1-3-153-16,1-1-156 0,2-5-103 15,0-3-48-15,-2-4 7 0,0-7 100 0,0-6 143 16</inkml:trace>
  <inkml:trace contextRef="#ctx0" brushRef="#br0" timeOffset="59563.28">10888 5144 263 0,'9'-37'493'0,"-3"7"83"0,0 5 45 0,-1 6-74 16,1 6-99-16,0 7-138 0,1 8-116 15,-1 5-80-15,2 9-42 0,3 7-32 16,-3 3-43-16,3 7-87 0,0 3-153 0,1 4-166 16,-1 2-135-16,-3 0-67 0,-1 1-16 15,-3-1 57-15,-2-2 138 0</inkml:trace>
  <inkml:trace contextRef="#ctx0" brushRef="#br0" timeOffset="59758.32">10698 5603 224 0,'-13'-10'445'0,"2"1"77"0,3-1 58 0,4-1-62 16,2-3-90-16,6-1-115 0,6-4-88 15,5 0-69-15,4-4-53 0,9-2-37 0,3-3-25 16,5-1-24-16,5-1-61 15,1-1-147-15,5-1-173 0,-3 1-149 0,0-1-81 16,-1 3-34-16,-3 1 27 0,-6 5 126 16</inkml:trace>
  <inkml:trace contextRef="#ctx0" brushRef="#br0" timeOffset="97969.57">12033 1351 103 0,'-4'0'211'0,"0"0"2"0,-3 0 9 0,3 0 14 15,0 0 20-15,-2 0 22 0,1 0 14 16,1 0 2-16,0 0-12 0,2 0-30 0,-2 0-40 15,1 0-46-15,1-2-44 0,0 2-40 16,2-2-26-16,2 0-11 0,3 0 0 16,3-2 1-16,5 0 8 0,4-1 6 0,6-1 1 15,2 0 3-15,7-1-9 0,4-1-2 16,2 0-10-16,5 1-8 0,-1-3-9 0,2 1-12 16,1-1-2-16,-1 3-16 0,-1-3-14 15,-3 2-21-15,0-1-45 0,-2-1-112 0,0 1-136 16,-2-1-129-16,-2-1-108 0,-2 1-42 15,-5-1 12-15,-1 0 95 0,-5-1 124 0</inkml:trace>
  <inkml:trace contextRef="#ctx0" brushRef="#br0" timeOffset="98269.08">12639 888 103 0,'-9'0'264'0,"1"2"35"0,1-2-18 16,1 2-45-16,2-1-35 0,2 1-24 16,4 0-23-16,0 0-13 0,4 2-4 0,1 0-3 15,3 0-14-15,3-1-14 0,2 3-12 16,2 0-10-16,2 1-6 0,2 1-6 0,2 2 5 16,-2 1-5-16,3 2 0 0,-3 3 0 15,-2 3-1-15,-2 2-1 0,-5 3-7 16,-1 3-4-16,-5 5-10 0,-4 3-10 0,-2 3-12 15,-6 0-11-15,-2 0-13 0,-5 0-31 16,-2-2-72-16,-2-1-107 0,0-1-128 0,-2-6-141 16,0-1-69-16,-2-2-15 0,-2-6 49 15,2-4 96-15</inkml:trace>
  <inkml:trace contextRef="#ctx0" brushRef="#br0" timeOffset="99046.96">14220 775 42 0,'-4'0'332'0,"-1"4"92"15,-1 2 80-15,2 3-21 0,-3 5-46 0,5 3-55 16,0 8-80-16,2 3-84 0,2 6-77 15,2 5-55-15,1 3-33 0,3 3-23 16,1 1-10-16,-1 2-9 0,1-3-22 0,-1 1-48 16,-2-4-102-16,3 0-126 0,-3-4-137 15,3-4-105-15,-3-1-40 0,-2-5 15 0,-4-3 84 16,0-6 113-16</inkml:trace>
  <inkml:trace contextRef="#ctx0" brushRef="#br0" timeOffset="99641.02">13860 505 81 0,'-13'0'210'0,"1"2"11"0,-1-2-27 0,0 2-24 15,0 0-20-15,3-1-24 0,-1 1-20 16,3 0-20-16,-1 2-16 0,1 2-21 0,-1-1-14 16,1 5-6-16,2 3 0 0,-3 5 11 15,3 2 9-15,-1 7 20 0,3 4 17 0,0 3 19 16,0 4 15-16,-1 6 5 0,5 2 4 0,0 3-7 15,0 4-10-15,5 5-11 0,-1 1-18 16,4 2-17-16,1 0-15 0,4 1-10 16,4 1-12-16,2 0-10 0,6 0-6 0,5-2-3 15,6-2-3-15,4-4-6 0,4-3 0 16,7-5-1-16,6-3 0 0,0-8-7 0,5-3-10 16,-1-9-12-16,3-4-9 0,1-7-3 15,-1-7-4-15,-1-6 3 0,1-6 9 0,-5-6 12 16,0-3 7-16,-4-6 2 0,-4-5 5 15,-4-3 3-15,-5-5-2 0,-6-3 2 16,-2-4 2-16,-9-3 7 0,-4-6 13 16,-4-1 21-16,-8-6 25 0,-5-2 18 0,-6-4 14 15,-4-2 12-15,-9-2 3 0,-4-1-13 16,-5-3-14-16,-5 3-10 0,-3-1-15 0,-4 4-12 16,-4 4-11-16,0 4-7 0,-5 6-11 15,1 3-7-15,-3 6-1 0,-2 6 0 0,1 4-6 16,-3 7-4-16,0 4 0 0,0 8-6 0,1 3-9 15,1 4-26-15,0 6-52 0,1 2-85 16,3 4-99-16,5 2-94 0,2 1-96 16,6-1-67-16,0-1 4 0,5 1 62 0,1 0 86 15</inkml:trace>
  <inkml:trace contextRef="#ctx0" brushRef="#br0" timeOffset="117637.68">12281 2589 75 0,'0'0'75'0,"0"2"-10"0,0-2-13 0,0 2-11 16,0-2-7-16,2 0 4 0,2 0 9 16,0 0 11-16,1 0 19 0,1 0 26 15,3-2 21-15,1 0 16 0,3-2 15 0,2 0 7 16,2-1-1-16,2-1-16 0,0 0-24 15,4-1-29-15,0 1-24 0,1-2-26 16,1 2-23-16,0 1-45 0,1 1-59 0,-1 0-63 16,1 0-80-16,-1 1-77 0,0-3-37 15,-4 2 11-15,1-2 42 0</inkml:trace>
  <inkml:trace contextRef="#ctx0" brushRef="#br0" timeOffset="117956.67">12827 2223 43 0,'15'4'62'0,"0"0"-8"16,2 1-5-16,2 1-5 0,-2 0-3 16,2 2 4-16,-2 1 2 0,-3 4 1 0,1 3 4 15,-4 5-2-15,-3 1-4 0,-4 5-10 16,-1 4-7-16,-3 1-10 0,-5 4-19 16,-3 2-34-16,-1 2-51 0,-3-2-47 0,-3 2-28 15,0-3-12-15</inkml:trace>
  <inkml:trace contextRef="#ctx0" brushRef="#br0" timeOffset="118407.58">13557 2267 13 0,'2'0'98'0,"0"2"-34"0,3-2-27 0,1 2-14 16,0 2-3-16,1-1 2 0,1 3 2 15,3 4 4-15,-1 3 8 0,1 2 13 16,0 2 19-16,1 4 21 0,1 2 29 0,0-2 24 15,-1 2 17-15,3-2 6 0,0-2-2 16,0 0-14-16,2-4-26 0,0 1-25 0,0-3-25 16,2-2-22-16,-2-1-49 0,2-4-67 15,-2-1-77-15,2-3-98 0,0-4-69 16,-2-3-35-16,-3-5 8 0,-1-3 44 0</inkml:trace>
  <inkml:trace contextRef="#ctx0" brushRef="#br0" timeOffset="118979.14">13411 2088 76 0,'-15'15'117'0,"1"4"-5"15,-1 4-8-15,2 2-4 0,0 3-2 16,1 7 1-16,1 1 0 0,3 6 6 15,1 2 6-15,1 1 5 0,4 3 6 0,2 1 3 16,2 1-2-16,4 1-6 0,3-1-8 16,1 1-12-16,7-3-12 0,2 0-19 0,2-5-14 15,7-1-13-15,2-2-10 0,1-5-9 16,5-5-6-16,5-3-4 0,-1-8 0 0,4-4 2 16,1-5 3-16,-1-7 5 0,3-4 11 15,-1-7 18-15,1-5 22 0,-1-6 25 16,-1-4 22-16,-3-8 20 0,1-3 4 0,-5-4-8 15,-5-4-17-15,-3-2-22 0,-4-2-23 16,-5-3-20-16,-7-1-7 0,-5-3-3 0,-5 0-1 16,-6-1 3-16,-6 1 0 0,-7 0-7 15,-4-1-11-15,-5 3-9 0,-1 3-8 16,-5 2-6-16,-1 5-6 0,-5 2-4 16,0 7-14-16,0 3-35 0,-4 7-85 0,1 3-120 15,-1 7-127-15,0 5-131 0,0 5-56 16,2 4-2-16,0 5 67 0,2 3 106 0</inkml:trace>
  <inkml:trace contextRef="#ctx0" brushRef="#br0" timeOffset="120747.51">12129 4155 27 0,'4'-2'189'0,"2"0"32"0,3 0-22 16,1 0-2-16,5 0 12 0,2 0 19 16,2-1 15-16,4 1 1 0,5-2-15 0,3 0-28 15,3 0-38-15,2 0-38 0,2-1-37 16,5-1-29-16,-1-2-21 0,0 1-16 15,3-1-30-15,-3 1-69 0,-2-3-86 0,1-1-88 16,-5-1-94-16,0 1-83 0,-5-1-23 16,-3-3 37-16,-3 2 70 0</inkml:trace>
  <inkml:trace contextRef="#ctx0" brushRef="#br0" timeOffset="121029.73">12755 3766 179 0,'-6'-4'243'0,"-1"1"0"0,3-1-27 15,0 2-18-15,2-2-7 0,0 2-6 0,4 0-8 16,0 0-2-16,4 0-8 0,3 1-20 16,1-1-22-16,5 2-26 0,2 2-27 0,4 1-23 15,0 3-13-15,1 4-9 0,1 3-7 16,-2 4-5-16,-2 4-3 0,-2 4-1 15,-4 3-2-15,-1 5-5 0,-3 3-11 0,-5 2-52 16,0 2-80-16,-4 0-84 0,-2 2-99 16,-4 0-86-16,-3 0-36 0,-1-4 28 0,-3 0 63 15</inkml:trace>
  <inkml:trace contextRef="#ctx0" brushRef="#br0" timeOffset="121484.11">12122 5414 121 0,'0'2'223'15,"0"-2"35"-15,4 0-2 0,5 0 17 16,4-2 28-16,3-2 33 0,6-2 21 0,3 1-14 16,5-5-40-16,4 1-62 0,4-1-71 15,2-1-57-15,2-1-46 0,3 1-35 16,1-1-60-16,-1 1-118 0,1 2-133 15,-1-1-132-15,-3 2-108 0,-4 1-50 0,-2 1 11 16,-6 2 93-16,-5 0 123 0</inkml:trace>
  <inkml:trace contextRef="#ctx0" brushRef="#br0" timeOffset="121733.21">12698 5115 93 0,'-6'-6'281'0,"-1"0"39"16,1 3-4-16,2-1-66 0,1 2-59 16,1-2-53-16,2 2-45 0,2 0-32 0,3 0-19 15,1 2-9-15,3 0-5 0,3 4-3 16,1 2-5-16,2 5-7 0,0 5-1 16,-1 3-3-16,1 7-2 0,-4 5-9 0,-3 5-32 15,-1 4-47-15,-3 2-57 0,-4 2-74 16,-2 0-86-16,-3-1-39 0,-1 1 5 15,-2-4 33-15</inkml:trace>
  <inkml:trace contextRef="#ctx0" brushRef="#br0" timeOffset="129823.2">13858 3835 68 0,'0'0'107'0,"0"0"-2"0,0 0 0 0,0 0 1 15,0 0 5-15,0 0 6 0,0 0 8 16,0 0 9-16,0 0 9 0,0 0 5 16,0 0 0-16,0 0-5 0,0 0-12 0,0 0-14 15,0 0-17-15,0 0-21 0,0 0-20 16,0 0-18-16,0 0-14 0,0-2-12 15,2 0-9-15,0 0-5 0,0 0 2 0,0 0-2 16,0 0-3-16,3 0-1 0,-3 2 1 16,2-1 0-16,-2 1-4 0,2 0 2 15,-2 0 1-15,3 0 0 0,-1 1 3 0,0 1-1 16,0 0-1-16,3 2-1 0,1 0 1 16,1 0 1-16,-1 1-4 0,3-1 1 0,1 2 3 15,-1 0-1-15,2-1 1 0,-3 1-3 16,3 0 4-16,-2-1 2 0,-3 3 0 15,1 0 9-15,-1 1 13 0,-2 1 16 0,-1 3 11 16,-1 0 6-16,-2 1 8 0,0 3-4 16,-2-2-9-16,-2 2-13 0,0 0-12 0,-2 1-8 15,-1-1-24-15,1 0-46 0,-2-2-65 16,-3 0-73-16,3-1-79 0,-3-1-94 0,-1-2-49 16,-1-3 7-16,-1 0 43 0,1-4 62 15</inkml:trace>
  <inkml:trace contextRef="#ctx0" brushRef="#br0" timeOffset="130369.61">13727 3543 36 0,'-11'2'184'0,"3"2"0"16,-3 0-15-16,0 0-12 0,1 3-7 15,-1 1-7-15,-1 3-5 0,1 1-6 16,-2 3 0-16,3 4-3 0,-3 2-4 0,2 2-3 15,1 4 1-15,-1 1-2 0,3 3-3 16,1 3-7-16,1 2-7 0,4 2-2 0,0 4-3 16,2 4-5-16,4 1-7 0,0 3-4 15,5-1-4-15,3 3-15 0,3-3-12 16,2 1-9-16,4-4-9 0,5-3-8 0,3-2-3 16,1-5 4-16,4-4 0 0,2-3-1 15,2-6 3-15,4-6 4 0,1-4-1 16,1-5-5-16,3-5-1 0,1-4 2 0,-1-7-1 15,-1-4-3-15,-1-3-1 0,-3-6-2 16,-2-3-3-16,-4-7-5 0,-4-1 1 0,-2-5 0 16,-7-3 4-16,-4-3 4 0,-6-1 0 15,-5-2 7-15,-8-2 4 0,-4-1 2 16,-9-2-7-16,-4-1-1 0,-6 1 0 0,-6 1-8 16,-5-1-7-16,-2 3-6 0,-5 2 0 15,-1 4-7-15,-2 2-12 0,-3 2-13 0,3 6-25 16,-1 1-70-16,3 7-129 0,2 1-131 15,2 6-131-15,6 3-76 0,2 5-24 16,5 3 48-16,4 6 112 0</inkml:trace>
  <inkml:trace contextRef="#ctx0" brushRef="#br0" timeOffset="131186">14497 4862 171 0,'0'3'333'0,"0"3"67"0,0 2 26 0,0 5-20 16,0 2-38-16,2 4-44 0,2 6-54 0,-1 2-62 16,1 1-59-16,2 5-52 0,0-1-39 15,1 2-44-15,-1 3-61 0,1-3-78 16,-1 2-88-16,2 0-90 0,-1-1-92 16,1-3-88-16,-4 0-10 0,1-3 40 0,-3-2 70 15,-2-3 77-15</inkml:trace>
  <inkml:trace contextRef="#ctx0" brushRef="#br0" timeOffset="131435.76">14499 5033 65 0,'-15'-6'247'0,"-2"4"34"0,-2 2-6 16,-2 4-49-16,0 0-43 0,0 4-32 15,2 1-29-15,0 3-23 0,0-1-15 0,4 0-11 16,2 1-9-16,3-1-5 0,3 1-4 16,3-3-2-16,2 1 0 0,4-1-4 15,2-1-3-15,3-2-3 0,1-3-4 16,3-1-21-16,-1 0-56 0,5-4-74 0,0-1-84 16,4-3-101-16,-2-4-78 0,0-1-32 15,0-2 23-15,0-1 57 0</inkml:trace>
  <inkml:trace contextRef="#ctx0" brushRef="#br0" timeOffset="131967.48">14334 4702 159 0,'-13'1'272'0,"-1"3"44"15,1 2-21-15,-2 0-25 0,0-1-20 16,-2 3-13-16,2 3-20 0,-1 1-25 15,1 3-26-15,-2 4-29 0,2 0-30 16,0 6-29-16,2 2-19 0,1 1-19 0,1 5-6 16,3 3 1-16,1 2 4 0,1 2 7 15,4 4 5-15,0 3 5 0,2 3 0 16,2-1-2-16,2 3-7 0,5-3-9 0,1 1-6 16,3-2-6-16,4-3-9 0,2-3-11 15,4-4-1-15,3-3-4 0,3-3-1 16,3-5 0-16,4-6 0 0,0-4 6 15,4-6-2-15,0-7 0 0,1-4 0 0,1-6-3 16,-2-5 0-16,0-4-1 0,1-6-2 16,-5-6 2-16,-3-4 1 0,-1-3 1 15,-6-4 2-15,-7-2 0 0,-5-4 2 16,-7-3-2-16,-7-1-2 0,-7-2-1 0,-5 1 0 16,-7-1-4-16,-5 1 0 0,-1 1 1 15,-7 4-11-15,-2 3-61 0,-2 4-114 16,0 7-124-16,-4 1-144 0,0 8-83 15,0 4-34-15,-3 4 37 0,1 3 101 0</inkml:trace>
  <inkml:trace contextRef="#ctx0" brushRef="#br0" timeOffset="135436.6">7988 4397 201 0,'0'-2'289'16,"2"2"36"-16,-2-2 16 0,3 2 13 15,-3 0 5-15,0 0-3 0,0 0-34 0,0 0-39 16,2 4-52-16,0 0-58 0,2 3-53 16,0 5-43-16,5 3-27 0,-1 4-24 0,1 2-7 15,1 2-3-15,1 1-11 0,-1 1-22 16,1 0-55-16,0 0-103 0,-1 1-127 16,-1-1-126-16,-3 0-108 0,-2-2-40 0,-2-4 23 15,0-2 85-15,-2-2 113 0</inkml:trace>
  <inkml:trace contextRef="#ctx0" brushRef="#br0" timeOffset="136039.73">7954 4147 151 0,'-4'-4'192'0,"0"2"-18"0,0-1-14 16,2 1-9-16,-3 0 0 0,3 2-1 0,0-2 3 16,0 2 4-16,-2 0 2 0,2 0 0 15,-3 0-2-15,1 2-7 0,-2 2-8 16,2-1-7-16,-3 5-10 0,-1 2-13 0,1 1-15 15,-1 4-11-15,0 4-9 0,-1 4-11 16,1 4-2-16,-1 3-2 0,3 3-3 0,-1 1-6 16,3 2-10-16,0 0-8 0,4 3-12 15,0-1-9-15,4 0-7 0,0-2-2 16,5 2 0-16,1-2-3 0,5 2 1 0,0-2-1 16,4-1-1-16,2 1-2 0,5-4-2 15,-1 1 2-15,5-5-1 0,-1-1-2 16,3-4 2-16,0-2-1 0,2-6 3 15,2-2 0-15,0-5 1 0,0-2 2 0,0-6 4 16,0-4 4-16,-2-6-2 0,-1-3 3 16,1-6 1-16,-4-2 1 0,-3-4 2 15,-1-3 3-15,-5-3 2 0,-4-3 6 0,-2 0 4 16,-7-3 2-16,-4-1 1 0,-6-2 0 16,-6 0 2-16,-5 0 0 0,-4-2-5 0,-6 2-5 15,-2 0-4-15,-5 0-7 0,-4 4-6 16,0 2-5-16,-4 3 0 0,-2 5 3 15,0 1-4-15,-1 6 0 0,3 2-3 16,0 3-12-16,0 5-22 0,4 1-73 0,0 5-118 16,3 1-129-16,1 0-134 0,3 2-87 15,1 0-29-15,1 0 42 0,1 0 105 16</inkml:trace>
  <inkml:trace contextRef="#ctx0" brushRef="#br0" timeOffset="138153.01">1008 4437 105 0,'0'0'92'16,"-3"-2"-16"-16,3-2-16 0,-2 0-11 15,2 0-4-15,0-1 1 0,2-3 0 0,1 0-3 16,-1 1-2-16,0-3 0 0,2-1-2 15,0 1-5-15,3-1-1 0,-3-1-2 16,2 1-3-16,-2 2-4 0,1 1-4 0,-1 0-3 16,-2 3-2-16,2 1 3 0,0 2 2 0,-1 6 3 15,1 3 4-15,0 7 5 0,0 5 6 16,1 4 6-16,-1 1 11 0,2 5 18 16,-2-2 19-16,3 1 16 0,1-1 13 0,1-2 5 15,-1-3-3-15,3-3-11 0,1 1-11 16,1-5-15-16,0-2-15 0,2-1-12 0,-3-5-11 15,3-1-10-15,0-2-10 0,0-2-35 0,-3-2-68 16,1-2-84-16,0-2-83 0,0-4-98 16,-5-3-61-16,-2-1-6 0,-1-3 46 0,-3 0 67 15</inkml:trace>
  <inkml:trace contextRef="#ctx0" brushRef="#br0" timeOffset="139069.63">796 4027 67 0,'-2'0'90'0,"0"2"-5"16,0-2-5-16,-1 2-1 0,1-2 1 0,0 2-1 16,0-2-2-16,0 2-2 0,0-2-3 0,0 2-2 15,-3 0-5-15,3 1 4 0,-2 1 3 16,0 0 2-16,-2 2 3 0,1-1 5 15,-1 3 8-15,0 2 4 0,-1 1 6 0,1 0 3 16,0 5 4-16,-1 1 0 0,1 4-4 16,0 2-2-16,-1 3-7 0,1 5-3 0,2 3 0 15,1 2-1-15,1 2-6 0,2 2-7 0,5 2-7 16,-1 0-12-16,4 4-13 0,3 0-12 16,4-1-7-16,4 1-5 0,2 0-10 15,4-2-4-15,5-1-1 0,2-3-3 0,2-3-4 16,2-5-4-16,4-3 4 0,0-5 1 15,2-5-4-15,1-1 1 0,1-7 2 0,3-3-1 16,-3-5 2-16,1-4 1 0,-1-3 2 16,-4-4 0-16,0-3 3 0,-1-5 1 0,-6-3 3 15,1-2-1-15,-4-5 3 0,-5-3 6 0,-1-1 3 16,-5-5 5-16,-5-1 8 0,-3-2 9 16,-3 0 12-16,-5-2 0 0,-3-2 3 0,-7 0 6 15,-1 0-8-15,-7 0-7 0,-4-1-9 0,-2 1-5 16,-5 0-3-16,-3 0-9 0,-3 4-6 15,-2 0-5-15,-2 3-5 0,-2 5-3 0,0 1-4 16,-2 5 0-16,2 3 3 0,-3 3-2 0,3 5 3 16,2 2-5-16,0 3-3 0,0 4-5 15,5 4-11-15,-1 0-20 0,4 4-72 16,1 0-114-16,6 2-121 0,2 1-133 0,2 1-78 16,2-1-22-16,2 1 47 0,0 2 105 15</inkml:trace>
  <inkml:trace contextRef="#ctx0" brushRef="#br0" timeOffset="141407.01">6147 6774 7 0,'0'0'129'0,"2"2"-2"0,-2-2-2 16,0 0 3-16,0 0 3 0,0 0-1 0,0 0-4 16,0 0-8-16,0 0-12 0,0 0-10 15,0 0-14-15,0 0-10 0,0 0-8 16,0 0-12-16,0 0-6 0,0 0-10 16,-2 0-8-16,2 0-7 0,0 0-11 0,0 0-6 15,0 0-4-15,0 0-3 0,0 0-3 16,0 0-1-16,2-2 1 0,0 2 3 15,0-2 0-15,2 0 2 0,1 0-2 16,1 1 1-16,-2-1-1 0,3 0-2 0,-1 0-2 16,0 2 0-16,1-2 0 0,-1 2 2 15,0 0 3-15,1 0-2 0,-1 0 1 16,0 0 3-16,1 2 2 0,-1 0-2 16,0 0 6-16,3 1 14 0,-3 1 10 0,3 2 11 15,-3 0 18-15,3-1 20 0,-3 1 12 16,0 2 2-16,-2-1 4 0,3 3-3 15,-3-1-15-15,0 1-16 0,-2 1-16 0,0 1-15 16,1 1-35-16,-3 0-58 0,-3 1-67 16,3 1-75-16,-2 0-85 0,-2-1-88 15,0-1-26-15,0-2 23 0,-5-1 50 16</inkml:trace>
  <inkml:trace contextRef="#ctx0" brushRef="#br0" timeOffset="141934.67">6043 6660 70 0,'-8'-2'216'0,"1"2"23"0,3-2-24 15,-2 2-16-15,1 0-8 0,-1 0 1 16,2 0-1-16,-2 2-3 0,-1 0-6 16,1 0-14-16,-1 2-16 0,1 1-21 0,0 3-15 15,2 1-14-15,-3 5-11 0,3 1 1 16,-2 4-6-16,1 2 4 0,1 6-7 16,2 1-5-16,0 3-6 0,4 3-17 0,2 2-8 15,3 2-14-15,1 0-7 0,3 2-7 16,3-1-4-16,6 1-7 0,1-2-5 15,4-2-6-15,3-2 2 0,1-3-2 16,5-5-5-16,0-1 3 0,4-6 0 0,0-4 4 16,0-3-4-16,2-7 3 0,-1-3 2 15,1-5 3-15,-2-5 1 0,0-3 1 16,-2-7-1-16,-2-1-3 0,0-4 4 0,-5-3 2 16,-3-1 10-16,-5-3 7 0,-2-1 3 15,-6-3 10-15,-5 0 1 0,-4-3 1 16,-6-1 0-16,-4 2-5 0,-9-2-1 15,-4-2-6-15,-4 2-4 0,-5-2-8 16,-1 2-5-16,-5 2-4 0,0 1-6 0,-2 5-4 16,0 3-10-16,-2 4-16 0,-2 4-48 15,1 6-92-15,1 1-118 0,0 5-120 16,2 3-122-16,0 0-52 0,2 0 9 0,3 1 73 16,-1-1 109-16</inkml:trace>
  <inkml:trace contextRef="#ctx0" brushRef="#br0" timeOffset="143781.88">5563 1233 52 0,'0'-4'197'0,"2"2"2"16,-2 0-3-16,2 2-5 0,0-2-3 15,0 2 1-15,0 0 3 0,-2 2 11 0,2 0 18 16,3 0 14-16,-1 3-2 0,2 5-10 15,0 1-22-15,3 7-35 0,-1 1-45 16,3 2-42-16,-3 1-32 0,3 3-29 0,-2 2-44 16,-1-2-70-16,-2 1-91 0,1 1-96 15,-1-2-91-15,0-1-98 0,-1-1-27 0,-3-2 33 16,0-2 71-16,0-2 84 0</inkml:trace>
  <inkml:trace contextRef="#ctx0" brushRef="#br0" timeOffset="144111.63">5641 1259 120 0,'-13'-7'244'16,"1"1"25"-16,-1 2-18 0,-2 0-23 16,2 4-16-16,1 0-20 0,-1 2-28 0,0 0-28 15,1 4-29-15,1-1-28 0,-2 5-25 16,1 0-22-16,-1 3-14 0,2 2-11 15,-1 0-6-15,1 3-1 0,0-1 0 0,1 0 0 16,1 0-1-16,1-2 6 0,2 0 11 16,-1-1 12-16,3-1 15 0,0-1 23 0,4-3 28 15,0 1 22-15,2-3 17 0,2-1 7 0,2-2-4 16,1 0-17-16,1-3-23 0,3-1-29 16,-1 0-23-16,3 0-26 0,0-1-52 15,-1-3-97-15,3 0-117 0,0 0-127 16,0-4-115-16,0 1-54 0,2-5 9 0,0 1 76 15,2-2 104-15</inkml:trace>
  <inkml:trace contextRef="#ctx0" brushRef="#br0" timeOffset="144704.87">5389 1105 119 0,'-13'4'194'0,"1"1"-19"0,-1 3-20 0,0 0-15 15,1-1-14-15,1 3-10 0,-2 1-9 16,3 3-12-16,-1-1-12 0,3 4-9 0,-1 2-9 16,1 2-8-16,1 2-6 0,1 2-5 15,2 1-1-15,2 1-4 0,0 4-2 0,4-1-1 16,0 2-3-16,2 3-2 0,2 1-7 15,5 2-6-15,0 0-6 0,3 2-3 0,3 0-4 16,4-2-1-16,1 0 1 0,3-2 0 16,3-1 0-16,1-7 1 0,3-1 5 0,0-4 4 15,-1-4 11-15,3-6 11 0,0-3 15 16,2-6 8-16,-2-4 9 0,2-6 9 16,-2-6 3-16,0-5 6 0,0-4 5 0,-3-7 6 15,-1-5 10-15,0-3 1 0,-5-4 1 16,-4-2-8-16,-4-3-9 0,-4-1-9 0,-9 0-15 15,-4-2-11-15,-6 3-12 0,-7-3-7 16,-6 2-8-16,-6 3-11 0,-3 1-8 0,-4 2-6 16,-4 3-2-16,-2 5-5 0,0 4-1 15,-4 3-4-15,-1 6-7 0,1 3-21 0,-2 5-61 16,1 5-111-16,1 4-124 0,2 4-121 16,2 6-96-16,2 1-35 0,2 3 33 0,2 3 95 15,2 0 117-15</inkml:trace>
  <inkml:trace contextRef="#ctx0" brushRef="#br0" timeOffset="149681.65">8319 4061 8 0,'0'0'28'0,"2"-1"6"16,-2 1 8-16,2-2 11 0,-2 2 10 15,2-2 4-15,-2 0 4 0,2 0 5 0,-2 0 4 16,2 0-3-16,-2 0-1 0,0 0-1 16,0 0-5-16,0 1-6 0,2-1-7 15,-2 0-7-15,2-2-5 0,-2 2-5 0,2-2 0 16,1-2 1-16,-1 3 5 0,0-3 4 16,0 0 3-16,0-1 4 0,0 1 6 0,2-2 3 15,-2 1 8-15,1-1 7 0,-1 0 8 16,0-1 9-16,0 1 6 0,0-1 10 15,0-3 6-15,0 3 5 0,-2-3 7 0,2 1-2 16,-2-1-2-16,0-1-7 0,-2 0-9 16,0-1-9-16,0 1-18 0,0-2-14 0,-2 0-13 15,-1-1-14-15,1 1-11 0,0-2-9 16,-2-2-8-16,1 2-1 0,-1-2-3 16,0-2-3-16,-1 2-4 0,1-2 2 15,-2 0 2-15,-1 0 0 0,1 0-4 0,-1 2 1 16,-1-2 7-16,-1 2-1 0,0 0 2 15,-1 0-5-15,-1 0 4 0,2 0 2 0,-1 0-3 16,-1 0-3-16,0-2-4 0,-1 2 4 16,1-2 2-16,-2-2-7 0,0 2 4 15,0-2 2-15,1 0-4 0,-1-2-2 0,0 2 0 16,0-1 0-16,-2 1-1 0,2 0 0 16,-2 2 8-16,3 0-2 0,-1 0 4 15,0 0-2-15,0 2 1 0,0 0-1 0,1 0-5 16,1 0 1-16,-2 0-6 0,2 0 1 15,-2 0-2-15,3-2 0 0,-3 2 0 0,2-2 3 16,-2-2 5-16,3 0-2 0,-1 0 1 16,-2 0 0-16,3 1-1 0,-3-1-2 0,2 0-3 15,-2 0 0-15,3 0-1 0,-3 2 2 16,0 0 3-16,-2 0 1 0,-2-2-3 0,-4 2-1 16,-1 1 1-16,-3 0 3 0,-1 1-4 15,-1 0-2-15,-3 2 3 0,0-2 3 16,-4 2-1-16,2 0-3 0,-2 0-2 0,-2 0 0 15,2-1 1-15,-2 1 0 0,0 0-2 16,0 0 2-16,-2 0 0 0,2 2 1 0,-3-1-1 16,3 1 1-16,0 0 1 0,0 2-2 15,0 1 1-15,0 1 0 0,0-1 3 16,2 1-5-16,-2 1-3 0,2 1 2 0,-2 1 1 16,2-1 0-16,0 1-3 0,0-1 3 15,0 1 0-15,2-2 1 0,-2 3-1 16,2-3 2-16,-2 1 3 0,2-1-2 0,-2 1 5 15,2-1-2-15,-2 1 1 0,2 1-1 16,-2-2-4-16,3 3 0 0,-1-3-4 16,0 3 0-16,0-1 1 0,0 0-2 0,0 1 0 15,0 1 1-15,1-2 3 0,1 3 0 16,-2-1 0-16,2 0-1 0,0 1 1 0,1 1 2 16,-1-2-3-16,0 2 0 0,0-1 2 15,3 1 4-15,-3 0 1 0,2 0-4 0,-1 0 0 16,1 2 1-16,0 1-1 0,1-1-3 15,1 2 0-15,-1 0 3 0,1 0 3 0,-2 0-5 16,3 0-1-16,2 0 2 0,-3 0 3 16,3 0-3-16,1 0-2 0,-1 0 4 0,2 0 0 15,-1 0-1-15,3 0-3 0,-2 2 2 16,2-2 3-16,-3 1-4 0,3 1-1 0,-2 0 0 16,0 0 2-16,-1 2-5 0,-1 0 1 15,0 1 2-15,-3-1-1 0,1 2 0 16,-1 0 0-16,1-1 2 0,-3 1 3 0,2 0-4 15,-1 0 2-15,1-1 3 0,1 1 2 16,-1 0-3-16,1-1-2 0,-1 1-1 0,3 0-1 16,-1 0 0-16,1-1-6 0,0 3 5 0,1-2-1 15,1 1 0-15,0-1-1 0,-1 2 1 16,1-1 2-16,0 1-3 0,0-1 3 0,-1 1 4 16,1 0-2-16,0-1 0 0,-1 1-1 15,1 0 1-15,-2-3-1 0,2 3-3 0,-1-2 3 16,1 1 2-16,2-1 1 0,-2 0 3 15,1-1 1-15,3 1 2 0,-2 0-6 0,2-2 0 16,0 1-2-16,0 1-1 0,0 0-1 16,2-1-3-16,-2 1 6 0,2-2-1 15,-2 2-2-15,0-1-1 0,0-1-2 0,0 2 3 16,0 0-1-16,-2-1-3 0,-1 3 3 0,1-2-2 16,0 1 3-16,0 1-4 0,-2 1 5 15,-1 1-1-15,1 0 0 0,0-1 3 0,0 1 0 16,-3-1-2-16,3-1-4 0,-3 1 4 15,3-1 1-15,0-1-2 0,2 1 0 16,-3 0 6-16,5-1 1 0,0-1-3 0,0 0 3 16,0-1-1-16,2-1-2 0,0 2-6 0,3 0 4 15,-3-1-3-15,2 1-2 0,0 0 2 16,-2 0 0-16,2 1 2 0,-2 1-4 16,0-1 4-16,0 3-5 0,0-1 3 0,1 1 1 15,-1 0-1-15,0 1-1 0,2-1 0 16,-2-1 1-16,2 1-1 0,2-3 2 0,-1 3 0 15,1-3 0-15,0 3 0 0,0-3 6 0,1 3-4 16,-1-2 0-16,0 1-4 0,1-1 1 16,1 1-2-16,-2 1 1 0,3-1 0 15,-3 1 1-15,3 1 1 0,-3-1 4 0,2 1 6 16,1-1-8-16,-1 1 2 0,3 1-2 0,-3-1 1 16,3-1-6-16,-1 1-4 0,1-1 2 0,1-1 4 15,-1 1-1-15,1 1 1 0,1 0 3 16,-2 1 3-16,1 1 2 0,-1 2-4 0,1 1 1 15,-1 1-3-15,2 2-2 0,-3 0-3 0,3 0 0 16,-3 2 4-16,3 0 1 0,-2 0 3 0,1 0 3 16,1 0 0-16,0 0-4 0,-1 0-1 15,1-2-2-15,-1 2-4 0,3-2-1 0,0 0 5 16,0 0 0-16,0 0-3 0,-1-2 6 0,3 2 2 16,0-2-3-16,0 2 0 0,0-2 0 0,0 2 1 15,0-1-4-15,2 1-4 0,-3 0 4 16,3 0-1-16,-2 0 1 0,2 2 3 0,-2 0-2 15,2 0 2-15,-2 0 0 0,2 0 0 0,0 0 0 16,0-2-3-16,0 2 5 0,0-2-1 16,0-2 0-16,0 2-2 0,2-2 0 0,-2 0 2 15,2 0-1-15,0-2 4 0,1 3 0 0,-1-3-1 16,0 2-1-16,2-2 1 0,-2 2-3 0,2 1-3 16,-1-1-2-16,-1 0 0 0,0 2 1 0,0-2-2 15,0 2 4-15,0 0 1 0,0-2 1 0,-2 2 2 16,2-2 2-16,-2 1-1 0,2-1-1 15,1 0-4-15,-1-2 0 0,0 0 0 0,-2 1-2 16,2-3-3-16,0 0-2 0,0 1 4 0,0-1 4 16,0 2-3-16,1 0 3 0,-1 1 5 15,0 1-2-15,0 0-3 0,0 2-1 0,0 2-2 16,0 2 1-16,0-2-3 0,0 2 1 0,1-2 3 16,-1 1 0-16,-2-1 4 0,2-2-1 15,0 2-2-15,0-2 2 0,0-1-3 0,0 1-4 16,3-2-4-16,-3-2 2 0,0 2 2 0,0-2 1 15,0 3 5-15,2-3 2 0,-2 2 5 0,3 0-3 16,-3 0-1-16,0-2-1 0,0 3-2 16,0-3 1-16,0 2-3 0,0-2 1 0,0 0 0 15,0 3-1-15,1-3 0 0,1 2-2 0,-2-2 3 16,2 2-2-16,-2-1-1 0,3 1 5 0,-3-2-2 16,2 2-1-16,0-2 0 0,0 1 0 15,1 1 5-15,-1-2-7 0,0 2 4 0,2 2-1 16,-1-2 0-16,1 2-1 0,0 0-2 15,1 1 6-15,-1 0-3 0,0 0 2 16,1 0-3-16,-1 1 1 0,0 0 1 0,1 2-5 16,-1 0 6-16,0 0 0 0,3 0-1 15,-3 0 3-15,3 1-4 0,-1-1 1 0,1 0-3 16,-1 0-2-16,1 0 4 0,-1-2-1 16,3 2 1-16,-3 0 3 0,3-1 0 15,-3 1 0-15,3 0-3 0,-3-2 0 0,3 0 3 16,-3 0 2-16,3 0-3 0,-3 0 2 15,3-2 0-15,-3 2 5 0,1-2 0 0,1 0 2 16,-1 0 2-16,2 0 3 0,-3-2-2 16,3 2-3-16,-3-2-3 0,0 1-4 15,3-1 0-15,-2 0-1 0,1 0 0 0,1 0-1 16,1 0 0-16,-1 0 0 0,2 1 1 16,-1 1-1-16,1 0 1 0,0 0 3 0,-1 0-2 15,1 0-3-15,0 0 0 0,0 0 8 16,-3-2-2-16,3 2 0 0,0-2 3 15,-1 0-1-15,1 1-1 0,2-1-2 0,-3-2-1 16,3 2 0-16,0-2 1 0,0 3 0 16,0-1-1-16,2 0-4 0,0 0 0 0,0 4 2 15,2-2-8-15,2 2 1 0,0 2 3 16,0 0 1-16,2 0 3 0,1-1-5 0,-1 3 6 16,0-2-3-16,3 2 1 0,-3-2-3 15,2 1 3-15,1-1 1 0,-1 2-1 16,1-2 3-16,-3 2-1 0,2-3-1 0,-2 3-2 15,3-2 0-15,-3-2-2 0,-2 2-4 16,3-2-9-16,-3-2-20 0,0 0-25 16,0 0-17-16,0-4-15 0,-2 1-24 0,-2-5-38 15,0 0-82-15,-2-3-98 0,0 0-95 16,2-5-85-16,-2 1-69 0,-5-4-4 16,1-4 75-16,-5 1 106 0</inkml:trace>
  <inkml:trace contextRef="#ctx0" brushRef="#br0" timeOffset="150233.41">3890 6437 45 0,'0'0'160'0,"-2"-2"-8"0,2 2-14 16,-2 0-5-16,2 0-10 0,-2 0-9 0,2 0-15 16,0 0-20-16,0 0-19 0,0 0-15 15,0 0-11-15,0 2-3 0,0-2 9 0,2 2 11 16,0-2 17-16,0 2 17 0,3 0 20 16,-1 2 13-16,0-1 2 0,2 1-2 15,3 0-11-15,-1 2-17 0,1-1-17 0,1 3-18 16,3-2-12-16,0-1-6 0,0 3 1 15,-1-2 7-15,3-1 7 0,-2 3 9 0,2 0 13 16,-3-1 21-16,3 3 17 0,-2 1 6 16,-3 1 1-16,1 3 3 0,0 0-11 15,-3 2-17-15,-2 4-18 0,-1 0-12 0,-3 4-9 16,-2 0-11-16,-4 1-5 0,-1 3-6 16,-3-2-7-16,-1 1-5 0,-3-1-5 0,-1-2-5 15,-2-1-3-15,-2-1-8 0,0 0-13 16,-2-4-33-16,-2 0-99 0,2-3-150 15,0-1-159-15,0-4-111 0,-2-3-50 0,2-4-2 16,-2-4 82-16,1 0 141 0</inkml:trace>
  <inkml:trace contextRef="#ctx0" brushRef="#br0" timeOffset="189110.76">3351 10306 66 0,'-7'2'109'0,"1"0"1"15,0 0 3-15,-3 0 1 0,1 0-3 0,-1-1-1 16,1 1-7-16,-1-2-4 0,1 2-5 16,-3-2 1-16,3 2 6 0,-3-2 4 15,1 0 4-15,-1 2 0 0,-2-2 0 0,1 2-2 16,-1-2-1-16,0 2-2 0,-2 0 2 15,-2 2 6-15,1-1 6 0,-3 1 2 16,-1 2-4-16,-1 2 5 0,-2-1-7 0,0 1-9 16,-1 1-11-16,-3 3-12 0,-1 1-8 15,1 0-15-15,-1 3-20 0,-1 1-4 0,-1 0-6 16,-2 2-7-16,3 2-3 0,-1 0-7 16,0 4 0-16,1 1-5 0,-1 5 3 0,1 1 2 15,-3 6-4-15,2 0 4 0,-2 4 10 16,3 2 4-16,-1 0-4 0,1 0 0 0,-1 2 2 15,4-3-3-15,1 3-8 0,2 0-6 0,0-1 1 16,3 1-5-16,1-2-3 0,5 0 1 16,-1 0 2-16,4-2-3 0,3-2-4 0,1 0 8 15,3-2-1-15,4-2 0 0,4 0-1 16,5 0 0-16,1-1 3 0,5-3-5 0,2 0 0 16,6-1 1-16,3-3 0 0,1-1 3 0,5 0-4 15,4-3 1-15,0-1 0 0,4-2 0 16,5 0-1-16,1-4-1 0,5 1 3 0,4-5 0 15,2-2 3-15,5-1-2 0,3-3 1 16,3-1-1-16,4-4-4 0,2 0-4 16,2-4 2-16,1 0 2 0,1-4 0 0,0 1 5 15,3-1 3-15,-1-2-4 0,0-1 7 16,3-1-1-16,2 1-2 0,-3-5 1 0,3-1 1 16,2-2 4-16,-3-2-9 0,3-2 0 15,-2-2 3-15,-1-2-5 0,1-1-2 16,-4-1-3-16,-3-3 0 0,-2-1 3 0,-2-3-4 15,-4 0 1-15,0-5 3 0,-5 1 0 16,-1-4 4-16,-3 1-3 0,1-3 1 0,-5 0-2 16,-2 0-2-16,-4 0 4 0,-3 2-2 15,-3 0 2-15,-3 1-4 0,-6 1 6 16,-2 1-1-16,-4 3-2 0,-5 2-1 0,-4 0-1 16,-6 1 6-16,-2 1-4 0,-5 0 0 15,-4 1 5-15,-4 1-2 0,-4 1 1 16,-2-1-5-16,-3 1 7 0,-3 0-2 15,-3 3-1-15,-4-3 2 0,-2 2 3 0,-3 3 2 16,-1-1 1-16,-5 0 1 0,-1 2 0 16,-3 2 0-16,-2 2-6 0,-2 2-1 15,-3 0-1-15,-1 2-1 0,-2 1-1 0,-5 1 2 16,-2 2 2-16,-2 1 0 0,-4 3-3 16,-4-1-3-16,-3 0 2 0,-1 3 0 0,-3 1 1 15,0 0 3-15,-2 0 0 16,-2 2 2-16,-2 0 5 0,0 0-4 0,-2 1-2 15,-2 1 0-15,-3 1 0 0,1 1-4 0,-5 2-5 16,-2 2 1-16,-2 1 4 0,-2 5-3 16,-4 1 3-16,0 4 4 0,-2 2-1 15,-1 4 1-15,3 2-8 0,0 2 3 0,-1 1 3 16,5 3-6-16,5 1 4 0,1 1 1 16,5 1 4-16,3-2-7 0,5 1-11 0,2-1-13 15,7-2-18-15,2-1-30 0,3 0-56 0,6-3-118 16,3-1-122-16,4-2-118 0,7-2-95 15,4-2-28-15,5-2 26 0,6-4 103 0,1-1 122 16</inkml:trace>
  <inkml:trace contextRef="#ctx0" brushRef="#br0" timeOffset="200745.06">11140 14623 11 0,'6'-2'128'0,"-1"-2"-3"16,-1 0-5-16,-2-1-9 0,2-3-7 16,-2-2-10-16,0 1-4 0,-2-1-8 0,0-1-1 15,0-1 6-15,0 1 14 0,-2 2 22 16,-2-1 25-16,0 0 25 0,-3 1 20 16,-1 1 17-16,-3 3 3 0,-1 1-3 15,-5 2-16-15,0 2-21 0,-4 2-25 0,-3 5-25 16,-3 3-24-16,-1 5-23 0,1 4-17 15,-3 6-11-15,1 2-10 0,-1 5-6 0,5 4-3 16,-1 4-3-16,3 4-1 0,4 0 3 16,4 4 1-16,7-3 1 0,3 3 0 0,5-2-2 15,7-5-5-15,3 0-1 0,7-3-2 16,6-6-3-16,3-2-8 0,6-5 0 0,1-2 1 16,3-6-7-16,5-2-3 0,-1-5-1 15,0-2-6-15,2-5-13 0,-1-1-31 16,-3-4-89-16,0-3-125 0,-2-5-134 15,-2-3-133-15,-3-6-61 0,-3-6-6 0,-3-5 68 16,-1-9 113-16</inkml:trace>
  <inkml:trace contextRef="#ctx0" brushRef="#br0" timeOffset="201289.24">10842 13432 139 0,'0'-4'260'16,"0"2"42"-16,0 2 3 0,0 0 4 15,-3 2 10-15,3 6 2 0,0 3-10 0,0 8-30 16,0 8-42-16,0 6-51 0,0 7-50 15,3 3-43-15,-1 3-40 0,0 0-24 16,2 1-24-16,2 1-57 0,1-2-99 16,-1-2-115-16,0-1-114 0,1-5-118 0,-1-3-52 15,0-5 18-15,1-5 74 0,-3-6 105 16</inkml:trace>
  <inkml:trace contextRef="#ctx0" brushRef="#br0" timeOffset="201831.41">10594 12659 1 0,'-2'-8'235'0,"0"0"53"0,0 3 30 0,-3 1-4 16,3 2-5-16,-2 6-3 0,2 5-8 16,-2 7-29-16,2 8-40 0,2 7-42 15,0 5-49-15,0 4-45 0,4 6-36 0,0 0-26 16,2 3-45-16,3-1-77 0,1-1-100 16,1 1-102-16,0-4-105 0,-1-4-87 15,1-2-21-15,-3-6 42 0,1-3 84 16</inkml:trace>
  <inkml:trace contextRef="#ctx0" brushRef="#br0" timeOffset="202035.06">10859 12592 176 0,'4'-36'343'15,"0"5"84"-15,-2 7 22 0,-2 3-24 16,0 5-47-16,2 9-56 0,-2 5-66 15,2 10-78-15,-2 7-62 0,2 8-50 16,3 5-38-16,-3 5-69 0,2 5-97 0,2 0-111 16,-1 4-105-16,1 0-113 0,0 0-56 15,-1-2 15-15,-1 0 69 0,0-2 93 16</inkml:trace>
  <inkml:trace contextRef="#ctx0" brushRef="#br0" timeOffset="202237.18">10653 13044 196 0,'-4'-6'252'0,"2"0"27"0,2 0-48 16,2 1-41-16,4-3-34 0,5 2-21 16,2-1-22-16,1-1-25 0,3 0-27 0,5 3-36 15,-1-1-66-15,4 0-82 0,0 4-101 16,1 1-68-16,1 1-36 0,-1 1-6 15,-1 3 37-15</inkml:trace>
  <inkml:trace contextRef="#ctx0" brushRef="#br0" timeOffset="203030.54">11764 14943 231 0,'3'-8'293'0,"-3"2"35"0,4-1-28 0,0 1-38 15,4-1-50-15,1-1-38 0,4 0-21 16,-1 1-32-16,5-1-31 0,0 0-34 16,2 3-31-16,2-3-60 0,3 2-88 0,-1-1-92 15,0 1-111-15,3-2-58 0,-1 3-28 16,-2-1 31-16,3 0 68 0</inkml:trace>
  <inkml:trace contextRef="#ctx0" brushRef="#br0" timeOffset="203360.72">12577 14474 93 0,'-6'-13'238'0,"-5"0"50"0,1 1-5 0,-3 3-2 16,0-1-1-16,-1 2-2 0,-1 5-9 15,-2 1-25-15,0 2-37 0,-2 5-40 16,2 5-30-16,-2 3-24 0,2 8-16 0,0 4-10 16,0 4-1-16,2 5-9 0,2 4-9 15,5 4-9-15,2 0-9 0,1 2-8 16,8-2-12-16,1-2-5 0,4-4-10 0,3-2-1 16,4-2-6-16,2-5-4 0,4-2-12 15,0-4-33-15,0-2-70 0,2-6-111 16,1-1-113-16,-1-3-113 0,2-5-92 0,-1-4-22 15,-1-4 42-15,0-4 95 0,-2-3 104 16</inkml:trace>
  <inkml:trace contextRef="#ctx0" brushRef="#br0" timeOffset="203623.71">12742 14825 139 0,'-4'0'271'15,"0"2"45"-15,0-2-18 0,-1 2-45 16,3-2-45-16,-2 0-44 0,2 0-41 0,0 0-42 16,0 0-36-16,2-2-17 0,0 2-15 15,2-2-6-15,0 2-3 0,0-2 1 0,2 2 2 16,1 0-2-16,-1 2-1 0,0 0 1 16,0 3 2-16,0 3 5 0,3 3 13 15,-3 3 13-15,0-1 15 0,1 2 7 0,1 2 3 16,-2-1-3-16,2-1-11 0,1 0-19 15,1-2-39-15,-1-1-58 0,1-3-65 0,1 1-74 16,-1-2-80-16,0-5-85 0,1-1-23 16,-1-6 25-16,1-1 47 0</inkml:trace>
  <inkml:trace contextRef="#ctx0" brushRef="#br0" timeOffset="203888.99">13022 14402 178 0,'-2'-4'280'0,"2"0"50"16,-2 2-1-16,2 2 3 0,0 4 5 15,0 4-2-15,0 5-26 0,0 4-41 0,0 6-48 16,0 6-59-16,0 5-53 0,0 2-40 15,0 4-32-15,0 2-51 0,2 0-89 0,0 2-123 16,0-2-125-16,4-2-131 0,1-4-65 16,1-2-1-16,0-5 59 0,1-3 107 15</inkml:trace>
  <inkml:trace contextRef="#ctx0" brushRef="#br0" timeOffset="204077.91">13284 14514 49 0,'4'-13'343'0,"-1"3"67"0,-3 7 58 16,-3 3-23-16,-1 5-82 0,0 7-86 0,0 3-79 15,-3 4-77-15,-1 4-107 0,2 2-121 16,-3 1-117-16,3 3-112 0,2-2-99 16,-3 1-40-16,3-3 22 0,-2 0 70 0</inkml:trace>
  <inkml:trace contextRef="#ctx0" brushRef="#br0" timeOffset="204184.94">13214 14762 119 0,'2'2'161'0,"3"2"-37"0,-3-1-69 16,2 1-61-16,2 0-55 0,1-2-51 0,-1 0-26 16</inkml:trace>
  <inkml:trace contextRef="#ctx0" brushRef="#br0" timeOffset="204341.04">13511 14789 126 0,'8'22'125'15,"1"1"-27"-15,-1 0-29 0,-2 2-22 0,-1-2-15 16,-1 0-14-16,-2-2-8 0,-2-1-7 16,-2 0-13-16,0-3-14 0,-5 0-19 15,1-4-16-15,-4-1-14 0,-1-3-9 0,-2-1 0 16,1-4 11-16,-1-4 13 0</inkml:trace>
  <inkml:trace contextRef="#ctx0" brushRef="#br0" timeOffset="204417.29">13434 15044 45 0,'-4'-12'66'0,"0"1"20"0,4-1 9 0,2-1 2 16,2 2-1-16,3-3-2 0,1 3-13 15,3 0-8-15,-1 1-13 0,5-1-17 0,-2 1-39 16,2 1-65-16,2-1-74 0,-3 0-45 16,1 1-22-16,-2-1-6 0</inkml:trace>
  <inkml:trace contextRef="#ctx0" brushRef="#br0" timeOffset="205507.44">11047 15591 287 0,'-2'-8'362'0,"0"4"76"0,-3 4-11 16,1 2-30-16,0 4-47 0,0 1-56 0,-1 7-66 15,1 5-70-15,2 2-53 0,2 3-45 16,-2 5-31-16,2 0-43 0,0 3-80 15,2 0-102-15,-2 3-109 0,2 1-108 0,2 0-87 16,-1 0-16-16,1 0 47 0,-2 1 84 16</inkml:trace>
  <inkml:trace contextRef="#ctx0" brushRef="#br0" timeOffset="205839.56">11117 16551 154 0,'-2'-10'207'0,"-3"1"-5"15,-1-1-22-15,0 1-10 0,-3-1 2 16,-1 0 15-16,-1 3 10 0,0-1 6 15,-1 1-2-15,-1 3-13 0,-2 0-18 0,3 4-26 16,-3 4-24-16,0 3-24 0,0 5-20 16,2 5-6-16,1 2-2 0,3 4 4 0,1 4 5 15,1-1 3-15,5 5 0 0,4-1-13 16,3 1-9-16,1-1-21 0,5 1-11 0,3-5-8 16,3 1-7-16,2-4-6 0,3-2-15 15,1-4-45-15,2-4-88 0,1-3-111 0,3-6-105 16,1-4-106-16,0-8-67 0,-1-3 8 15,1-8 65-15,-3-4 96 0</inkml:trace>
  <inkml:trace contextRef="#ctx0" brushRef="#br0" timeOffset="206011.38">11371 16410 70 0,'-4'-25'294'0,"-3"2"84"16,1 6 76-16,-1 2 9 0,3 3-19 0,0 3-36 15,0 1-55-15,0 4-75 0,4 6-100 16,0 4-69-16,0 7-46 0,2 6-24 15,2 6-16-15,0 6-9 0,0 3-6 0,3 2-17 16,-1 2-51-16,3 0-109 0,-1 2-133 0,3 0-130 16,-1-4-111-16,1-3-48 0,-1-3 20 15,1-3 89-15,-3-6 125 0</inkml:trace>
  <inkml:trace contextRef="#ctx0" brushRef="#br0" timeOffset="206193.48">11608 16339 24 0,'6'-26'322'0,"-2"6"71"0,-1 5 72 16,-1 8-10-16,0 5-53 0,-2 6-69 15,2 7-67-15,-2 8-66 0,0 4-71 0,0 7-82 16,-2 3-105-16,2 3-114 0,-2 2-113 16,2 2-107-16,2-2-95 0,-4 0-22 0,2-3 41 15,-2-3 80-15</inkml:trace>
  <inkml:trace contextRef="#ctx0" brushRef="#br0" timeOffset="206459.46">11868 16686 154 0,'4'6'174'16,"-1"1"-9"-16,-1 3-7 0,0 1-2 0,-2 3-4 15,-2-1-10-15,0 2-14 0,-1-2-16 16,-1 3-19-16,-2-3-24 0,-1 0-30 0,1 1-45 16,0-1-63-16,-3 0-75 0,-1-1-92 15,-3-1-49-15,-4 1-20 0,0-3 15 16</inkml:trace>
  <inkml:trace contextRef="#ctx0" brushRef="#br0" timeOffset="206996.39">9853 14768 91 0,'4'-2'231'16,"1"0"46"-16,1 0 19 0,4 2-1 0,5 2-4 15,4 0 5-15,3 0-1 0,3 1-33 16,2 1-54-16,3 0-59 0,0 0-54 0,-1 0-83 15,1-1-110-15,0-1-113 0,-3 2-123 16,-1-2-105-16,-3-2-55 0,-2-2 13 16,-2-2 69-16,-4-1 92 0</inkml:trace>
  <inkml:trace contextRef="#ctx0" brushRef="#br0" timeOffset="207593.99">9349 14569 35 0,'-4'-3'198'16,"0"1"22"-16,-2 0-33 0,-1 2-22 15,-1 0-11-15,-1 4-7 0,1 1 1 0,-3 3 4 16,-2 3 2-16,3 3 7 0,-3 3-2 16,3 4-5-16,-1 4-6 0,0 5-7 15,3 2-12-15,2 7-19 0,1 1-13 0,1 1-14 16,4 1-8-16,0-2-9 0,4 0-12 15,3-3-8-15,1-5-6 0,3-3-8 0,4-3-8 16,2-5-2-16,2-4 0 0,2-5 2 16,2-5 0-16,0-5 0 0,1-6 1 0,-1-5-4 15,0-6-4-15,0-6-3 0,-3-4-3 16,-6-5-2-16,-1-3-5 0,-7-1-4 16,-4 0-13-16,-6-3-36 0,-6 3-70 0,-7 0-97 15,-2 3-92-15,-2 1-96 0,-5 3-86 16,-4 0-22-16,1 5 41 0,-3 1 79 0,0 4 90 15</inkml:trace>
  <inkml:trace contextRef="#ctx0" brushRef="#br0" timeOffset="207935">7997 14735 255 0,'-2'-11'343'0,"0"1"51"16,-1 3-9-16,3 1-61 0,-2 2-45 15,2 6-29-15,2 6-21 0,1 7-28 0,1 8-29 16,0 9-22-16,4 6-31 0,1 4-42 16,4 2-36-16,-1 4-44 0,3-1-59 15,0 1-89-15,2-2-95 0,2-1-89 0,0-1-87 16,0-4-68-16,-2-2 2 0,0-5 56 16,-2-5 77-16</inkml:trace>
  <inkml:trace contextRef="#ctx0" brushRef="#br0" timeOffset="208093.9">8314 14933 152 0,'5'-38'261'0,"-1"6"31"0,0 3-44 15,0 6-25-15,3 4 6 0,-1 4 20 16,0 7 4-16,3 7-4 0,-1 6-12 16,3 9-26-16,-1 8-72 0,1 5-128 0,0 7-126 15,-3 3-116-15,3 3-100 0,-1 2-113 16,-1-1-37-16,-3-1 33 0,0 0 67 15,-4-1 80-15</inkml:trace>
  <inkml:trace contextRef="#ctx0" brushRef="#br0" timeOffset="208277.43">8185 15210 135 0,'-8'-16'249'15,"1"3"37"-15,5-2-30 0,4 1-31 0,3-1-26 16,3 2-23-16,3-1-29 0,3 1-32 15,5 0-30-15,3 1-26 0,1-1-24 16,2 2-48-16,3-1-67 0,-1 3-79 16,3-3-95-16,-2 1-72 0,-1-1-39 0,-2-1 12 15,1 0 50-15</inkml:trace>
  <inkml:trace contextRef="#ctx0" brushRef="#br0" timeOffset="209208.9">6602 14985 149 0,'0'-2'266'0,"-2"2"43"16,0 2-16-16,0 5-17 0,2 7-15 15,-3 3-17-15,3 6-22 0,-2 3-30 16,2 5-41-16,0 3-41 0,2 0-36 0,-2 3-41 16,3-1-65-16,1 0-77 0,0 0-88 15,0-2-95-15,0-1-106 0,3-3-43 0,-3-3 16 16,-2-2 51-16,0-2 76 0</inkml:trace>
  <inkml:trace contextRef="#ctx0" brushRef="#br0" timeOffset="209827.52">6401 14604 125 0,'-11'-6'176'0,"-1"0"-22"0,1 2-15 16,2 1-8-16,-1 1-5 0,1 2-8 0,-1 0-7 15,1 2-9-15,1 1-5 0,-1 5-2 16,1 0-2-16,-3 5 7 0,3 2 9 15,-3 4 12-15,3 6 10 0,-3 4 2 16,3 5 7-16,-3 4 3 0,3 6-8 0,-1 2-1 16,3 1-11-16,0 5-12 0,3 1-17 15,1 2-18-15,4 2-17 0,3-1-18 0,1 1-13 16,5-2-8-16,1-2-9 0,3-1-7 16,4-3-1-16,2-3-4 0,5 0 1 15,-1-4 0-15,5-4 0 0,-1-2-2 0,3-4 0 16,2-1-3-16,2-6-4 0,2-4 2 15,2-6 0-15,1-4 2 0,-1-3 3 0,2-6 1 16,-2-6 0-16,1-4 2 0,-3-5-1 16,-2-4 0-16,0-6-5 0,-5-6 4 15,-1-5 2-15,-2-4 1 0,-3-6 2 0,-4-3 0 16,-4-5 2-16,-4-3 5 0,-5-4 8 16,-4 0 7-16,-4-4 13 0,-4-2 10 0,-4 2 11 15,-5 0 1-15,-6 1-3 0,-2 3-6 16,-5 3-6-16,-3 3-8 0,-5 5-10 15,0 3-7-15,-4 5-6 0,0 2-2 0,-2 1-6 16,-3 7-3-16,3 1-1 0,-2 6 2 16,2 2-4-16,-1 4-5 0,3 2 4 0,0 4-4 15,2 3-12-15,2 2-22 0,3 2-50 16,1 4-107-16,2 2-127 0,3 4-125 0,4 0-103 16,2 0-37-16,2 3 21 0,2 1 92 15,4 3 115-15</inkml:trace>
  <inkml:trace contextRef="#ctx0" brushRef="#br0" timeOffset="211497.24">14332 15009 20 0,'2'-3'138'0,"-2"-3"-16"0,2-2-22 0,0 1-14 16,3-1-9-16,-1-1-8 0,0-1-10 15,2 1-8-15,-1-1-4 0,1 0-6 0,-2 1-8 16,3 1-5-16,-3 3-3 0,0-1 1 16,0 2 6-16,0 4 15 0,1 2 16 0,-1 4 21 15,0 3 19-15,0 6 21 0,1 3 14 16,-1 3 10-16,2 1 10 0,-2 3 7 16,3-2 5-16,1 0-7 0,1 0-7 15,-1-4-14-15,5 0-22 0,0-2-25 0,-1-4-23 16,1 1-20-16,2-5-17 0,0-1-14 15,-3-2-39-15,1-3-81 0,0-1-105 16,-1-4-112-16,1-1-126 0,0-3-63 0,-3-6-5 16,-1-1 56-16,-3-2 95 0</inkml:trace>
  <inkml:trace contextRef="#ctx0" brushRef="#br0" timeOffset="211932.91">14357 14480 185 0,'-23'6'228'0,"2"1"15"0,-2 3-39 15,1 1-26-15,-1 3-9 0,2 3-5 16,2 4-13-16,0 1-21 0,2 5-18 15,2 4-20-15,2 3-11 0,3 4-5 0,1 4-2 16,3 2 1-16,4 3-4 0,2 1-7 16,4 2-10-16,3 1-12 0,1-1-13 0,3-1-7 15,3-1-9-15,3-3-7 0,2-1-5 16,5-4-1-16,-1-2 0 0,4-3-1 16,3-5 4-16,0-5 8 0,4-2 4 0,-1-8 13 15,1-4 8-15,2-3 12 0,2-8 9 16,-2-6 9-16,2-5 7 0,-2-6 0 15,0-6-3-15,-2-6-7 0,0-3-9 0,-4-6-10 16,-1-6-16-16,-3-4-4 0,-5-3-9 16,-4-2-5-16,-4-3-5 0,-9-1-1 0,-4 2 2 15,-6 0-4-15,-7-1-2 0,-6 5-10 16,-7 3-49-16,-3 3-81 0,-5 7-97 0,-6 3-97 16,-3 9-103-16,-3 5-69 0,-5 5 7 15,-2 7 58-15,-4 5 85 0</inkml:trace>
  <inkml:trace contextRef="#ctx0" brushRef="#br0" timeOffset="213403">11316 17619 26 0,'0'0'70'0,"0"0"-19"0,0 0-8 15,0 0-6-15,0 0 1 0,0 0 3 16,0 0 9-16,0 0 12 0,0 0 7 0,0 0 10 16,0 2 8-16,0-2 4 0,0 0-3 15,0 0-9-15,0 0-7 0,0 0-12 0,0 0-14 16,0 0-13-16,0 0-9 0,0 0-10 16,0 0-10-16,0 0-6 0,2 0-3 0,-2-2 0 15,2 2-2-15,0-2 2 0,2 1-1 0,-2-1 1 16,3 0-3-16,1-2-5 0,-2 2-4 15,3-2-6-15,-3 2-2 0,2-2-2 16,-2 3 1-16,3-1 2 0,-3 0 4 0,0 0 5 16,0 0 4-16,1 2 5 0,-1 0 4 15,-2 2 6-15,2 0 2 0,-2 0 2 0,3 1 5 16,-1 3 3-16,0-2 4 0,-2 2 1 0,2-2 5 16,-1 1 3-16,1-1 3 0,-2 0 1 15,2 0 6-15,-2-1 5 0,0 1-1 16,0 0 1-16,1 0-1 0,-1 2-2 0,0-1-3 15,-2 1-8-15,0 2-7 0,0-1-4 16,0 1-2-16,-4 1-4 0,-1 3-10 0,1-3-20 16,-2 3-28-16,-3-1-39 0,1 1-49 0,-1-1-54 15,-1 1-60-15,-1-3-19 0,-1 1 9 16,1-3 26-16</inkml:trace>
  <inkml:trace contextRef="#ctx0" brushRef="#br0" timeOffset="213888.08">11229 17366 93 0,'-6'-6'186'15,"-3"2"-11"-15,3 3-27 0,-3 1-16 0,3 1-14 16,-3 3-10-16,3 2-11 0,-2 2-18 0,1 3-12 16,-1 0-10-16,1 5-7 0,1 3-6 15,0 2-2-15,-1 2 0 0,3 1-2 0,0 3-6 16,0 2-6-16,0 1-3 0,1 2-5 16,3 3-4-16,3 1-5 0,-1 2-1 15,4 0-1-15,2-2-4 0,3 1-3 16,6-1 0-16,2-4-3 0,2 0-6 15,5-5-7-15,3-2-4 0,1-4-6 0,4-4-3 16,0-6 0-16,-1-3 2 0,3-6 6 16,0-4 6-16,-2-6 4 0,0-3 3 15,0-4 4-15,-4-6 3 0,-5-4-1 16,-2-5 3-16,-4-3 1 0,-2-1 6 0,-6-2 8 16,-3 0 12-16,-6-3 15 0,-4 3 22 0,-4-2 26 15,-5 2 22-15,-6-2 11 0,-6 2 3 16,-2-1-4-16,-5 3-15 0,-4 2-22 15,0 1-25-15,1 5-18 0,-3 1-14 16,0 6-13-16,0 2-35 0,0 3-57 0,0 7-77 16,2 1-81-16,2 4-94 0,2 4-83 0,1 0-17 15,1 4 29-15,3-1 60 0</inkml:trace>
  <inkml:trace contextRef="#ctx0" brushRef="#br0" timeOffset="-212035.1">7639 14194 22 0,'0'2'31'0,"2"0"6"16,-2-2 5-16,2 2 3 0,-2-2 6 0,2 2 8 16,-2-2 6-16,0 2 5 15,3-2 4-15,-3 0 5 0,0 0 11 0,0 0 3 16,0 0 5-16,0 0 6 0,0 0 4 15,0-2 1-15,-3-2 0 0,3 0 1 16,-2 0-1-16,0-1 2 0,0-1 0 0,2-2 1 16,-2 1 0-16,2-1-5 0,-2 0-2 15,0-3-7-15,0 0-6 0,2-1-4 16,-3-1-7-16,3-2-4 0,0-1-4 16,0-1-2-16,0 0-3 0,0-2 2 0,0-2-4 15,0 0-3-15,0 0-5 0,3-4-4 16,-3 1-4-16,2-1-11 0,-2-2-4 15,2-1-3-15,0 1-6 0,2-2-3 16,-2-1-6-16,3 1 3 0,-1-1-3 0,2-1-3 16,0-1 0-16,1 0 0 0,3-1-1 15,1 1-3-15,2-3-3 0,-1 1-4 16,5 0-1-16,0 0-3 0,2-3 1 0,2-1-3 16,3 0 5-16,1 0 2 0,3-4 5 15,-1 0 1-15,5 0 1 0,0-1 1 16,4 1-3-16,0-2 1 0,0 2-4 15,2-2 0-15,2 2 2 0,0-2 2 16,0 3 2-16,5-3 0 0,-1 0 0 0,3 2 1 16,2-2-2-16,1 2-4 0,3 2-3 15,2-2-2-15,0 2-3 0,2 0-1 16,1 0-2-16,1 2 4 0,0-2 1 0,0 2 0 16,1 0 1-16,1 0-1 0,-2 2 3 15,3 1 1-15,-3 1 1 0,2 2 1 16,1 1 0-16,-1 3 0 0,1-1-1 15,-1 4-5-15,2 1-4 0,-1 1 1 0,1 0 0 16,3 2-2-16,-3 2 0 0,3 2 1 16,0 0 4-16,-1-1-1 0,-1 3 1 15,-1 2 3-15,1 0-3 0,-1 1 0 0,-1 1-2 16,1 1-6-16,-1 3 5 0,-1 1-3 16,0 0 5-16,1 0 1 0,-1 3 2 0,0-1 7 15,1 0-6-15,-1 2 4 0,-2 2 2 16,3 0-1-16,-1 0 1 0,3 0-3 15,-3 2 3-15,0 2-4 0,1 0-1 16,-3-1 2-16,0 1-2 0,-1 2 3 16,-1 0-4-16,0 1 1 0,-2-1-3 0,0 2-1 15,0-1-3-15,0 3 1 0,-2-3 1 16,0 3 3-16,-2 1 0 0,-1 1 1 16,1 1 2-16,0 0-1 0,-2 5-2 0,-3-1 2 15,3 2 1-15,-2 0-4 0,-1 2-1 16,1 2-1-16,-1-1 1 0,1 3-1 15,-1 0-2-15,3 0 3 0,-2 1 1 16,-1 3 0-16,1-2-2 0,-1 1 0 0,-1 3 3 16,-1-1-2-16,-1 1 0 0,-1-1-1 15,-4 3 1-15,0 1 1 0,-2 0-2 16,0 0 0-16,-4 3-1 0,0 1 1 0,-1 0 3 16,-1 0 0-16,-3 2-2 0,1 0 1 15,-3 2-1-15,1-2 1 0,-1 2-2 16,-4-2-3-16,3 2-4 0,-5 0 2 15,0-1 8-15,0 1 0 0,-2 2 2 0,0 0 1 16,-3 0 3-16,3 0 1 0,-2-1-4 16,0 3-5-16,0 0-3 0,-2 0 0 15,-1 1 4-15,1 3 0 0,0 1-2 16,-1 1 0-16,1 3 0 0,-2-2 2 0,-3 2-2 16,1-1-2-16,-3-1 1 0,0 0 0 15,-2-1 2-15,-1-1-1 0,-1 1 0 16,0-1-3-16,0-1 1 0,0-3 3 15,-2 3 1-15,2-2-4 0,-2-3 3 0,0 1 1 16,0 0-1-16,0-2-1 0,0 1-1 16,-2 1 3-16,0 0 0 0,0-1 5 0,0 3-2 15,-3 2 0-15,1-1-2 0,-2 1 1 16,0 1-2-16,-1-1-4 0,1 1 2 16,-3-1-3-16,-1-3 2 0,1-1-3 0,-1 0-1 15,-3-1 7-15,2 1-1 0,-1-2 4 16,-3 0 5-16,2-2 3 0,-2-1 0 0,1 1-2 15,-1 0-4-15,-2-2 0 0,2-2-7 16,-2 1-1-16,2-1-1 0,0-2 2 0,-1 2 5 16,1 0-9-16,-2-2 8 0,-2 2-2 15,2-1 2-15,-2 1-5 0,0-2-2 16,-2 0 5-16,1 0-2 0,-1 0 2 0,0-1 1 16,0-1 4-16,0 0 1 0,-2-1-1 15,1-3 1-15,1 1 4 0,0-3-2 0,0-1-1 16,0 1 0-16,2-1-3 0,-3-2 1 15,1 0-1-15,0-1-3 0,0 1-2 16,0-2-1-16,0 2 0 0,-3 0 1 0,-1-1-1 16,0 1 3-16,-1 0 3 0,-1 0-1 15,-1-1 6-15,1 1-1 0,-1 0 1 16,1-2 2-16,-1 0 1 0,3-1 7 0,-3-1-2 16,3-2-1-16,-1 1 1 0,1-1-4 15,2-4 1-15,-1 0-2 0,1 0-8 0,2-1 2 16,2-3 0-16,0 0-3 0,0 1 0 0,0-3-5 15,2-1 9-15,0 2-3 0,0-3-3 16,0 3-5-16,0-3 4 0,0 1-2 16,2 0-4-16,-2-1-1 0,3 1-1 0,-3-1-3 15,2 1-20-15,0 0-18 0,2-1-14 0,-2 1-19 16,3-2-18-16,-3-3-37 0,0 1-76 16,2-2-104-16,3 0-98 0,1-4-93 0,1-2-71 15,-1-1-4-15,1-5 65 0,0 1 109 16</inkml:trace>
  <inkml:trace contextRef="#ctx0" brushRef="#br0" timeOffset="-211531.56">12188 16381 88 0,'0'-2'193'0,"-2"2"8"16,0 2-41-16,-1-2-34 0,1 2-20 16,-2 2-8-16,-2-2-3 0,1 2-2 0,-1 1 1 15,2 1 9-15,-2 0 7 0,-3 1 12 16,3 3 9-16,-3 1 7 0,1 1 7 16,-1 1 2-16,1 2-1 0,-3 2-3 0,3 2-4 15,-3 2-2-15,1 2-6 0,-1 2-7 16,-2 2-7-16,3 1-14 0,-3 3-13 0,3-1-12 15,-1 1-14-15,0-3-13 0,3 3-8 0,2-3-7 16,-1-1-4-16,5 2-9 0,2-3-7 16,2 1-6-16,2-2-3 0,3 1-1 15,3-1-4-15,5 0 2 0,2-2 2 0,4 0-1 16,3-1-3-16,3-1 0 0,5 0 3 16,2 0-3-16,2-2-4 0,4-1 1 0,0-1-8 15,2-2-24-15,1 0-74 0,-1 0-134 0,3 1-133 16,-3-1-145-16,-2 0-69 0,0 2-15 15,-4 0 48-15,-2 1 122 0</inkml:trace>
  <inkml:trace contextRef="#ctx0" brushRef="#br0" timeOffset="-197423.74">11087 10327 49 0,'-17'0'75'15,"-2"0"-18"-15,-2 2-6 0,0-2 4 16,0 2 6-16,-3-2 6 0,1 2 3 15,0-2-2-15,-1 2-2 0,-1 0-6 16,0-1-5-16,-1 3-1 0,3-2 5 0,-2 2 3 16,1 0-1-16,-1 1 3 0,2-1 0 15,-1 2 0-15,-1-2 0 0,2 2-1 16,-3-1-1-16,3 3 1 0,-2-1 3 0,-1 1 4 16,-1 0-2-16,1 3 3 0,-1 1 3 15,-3-1-2-15,0 4-4 0,1 1-4 16,-3 3-1-16,0 0 0 0,-2 3 0 15,1 1 0-15,1 4 0 0,0 3 0 0,0 1-4 16,1 3-3-16,1 1-4 0,2 3-7 16,1 0-4-16,2 0-5 0,-1 2-4 15,5 2-6-15,0 0-5 0,4 1-1 0,2 1 0 16,2 0-1-16,3 2-4 0,3 0-2 16,5-1 0-16,2-1-2 0,2-2-7 15,7-2 2-15,1-2 0 0,5 0-2 16,4-2-2-16,5-1-2 0,3-1 3 15,3-2-1-15,4-1 2 0,4-1-3 0,0-1 2 16,4-2-2-16,1-3 2 0,3-1-3 16,1 0 3-16,3-2 7 0,1-2 10 0,4-2 7 15,2-2 4-15,5 1 5 0,1-3 4 16,3-2-6-16,4-1-7 0,4-1-7 16,2-1-4-16,2 0-7 0,3-3-4 0,3-1 2 15,1 0-3-15,0 0 3 0,-1-4 5 16,1 0 3-16,0-2 3 15,-1 0 3-15,3-4 4 0,2 1 1 0,0-3-4 16,2 0-2-16,2-3-2 0,5-2-1 0,-1-3-4 16,0 1-2-16,3-4 0 15,-1 0-2-15,-3 0-2 0,-1-2-2 0,-4 0-1 16,-2-2-1-16,-5 2 1 0,1-2 0 16,-5 1-3-16,-3-1 2 0,-5-2 1 0,-3 2-2 15,-3-2 0-15,-5 1-5 0,-3-3 6 16,-5 2-2-16,-3-2-3 0,-5-1 2 15,-3 1-2-15,-4-1 4 0,-2-3-1 16,-4-1 0-16,-5-1 3 0,-1 1-1 16,-3-2 1-16,-4-3 1 0,0 1-3 0,-4-2-1 15,-2 0-3-15,-3 0 5 0,-1 0 2 16,-3 0-2-16,-2 2 4 0,-1-1 3 16,-3 5 5-16,-3 0-3 0,-3 3 2 0,0 2 1 15,-5 3 2-15,-2-1-1 0,-1 4-3 16,-3 0 1-16,-2 0-4 0,-3 2-3 15,-3 2-3-15,0 0-2 0,-3 0 0 16,-1 1 0-16,-3-1-2 0,-2 2 1 0,-4-2-1 16,0 0 2-16,-5-2 3 0,1-1-5 15,-2 1 5-15,-3-2 2 0,-4 2 2 16,-2-2-2-16,-2 1-4 0,-2-1 8 0,-6 0 2 16,-3 0-3-16,-6 0-1 0,-4 2 2 15,-5-2-3-15,-3 2-1 0,-3 2-1 16,-4-3 1-16,-2 3 3 0,-5 2 0 0,-1 0 1 15,-3 0-5-15,-3 3-3 0,-3 1-2 16,-7 3-1-16,-1 0 0 0,-5 5-5 16,-4 3 2-16,-2 3 4 0,-2 7 0 0,-2 3-5 15,-4 8-14-15,-3 8-20 0,-8 5-46 16,-7 10-93-16,-1 7-117 0,4 7-102 16,8 3-83-16,6 1-74 0,9 3-4 15,9 0 62-15,8-4 100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3:58:36.75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11345 1680 39 0,'0'0'59'0,"-2"0"4"0,2 0 3 15,-2 0 1-15,2 0-1 0,0 0 0 0,0 2-3 16,-2-2-4-16,2 2-8 0,-2 2-5 15,0 0-5-15,0 5-4 0,-3 5-1 0,-1 3 2 16,0 6 5-16,-1 3 11 0,1 7 10 16,0 3 7-16,1 4 6 0,1 5 12 0,0 7 9 15,2 7 7-15,0 8 6 0,2 5 3 16,2 8 3-16,0 6-7 0,0 5-6 16,2 3-9-16,1 3-15 0,-1 2-10 0,2 0-11 15,-2 2-10-15,3-2-10 0,-1 2-10 16,0 0-4-16,-1-2-6 0,-1-2-5 0,0 0-7 15,0-3-7-15,-2-1-31 0,1-4-48 16,-1-3-59-16,2-6-60 0,0-4-64 16,3-7-63-16,1-6-41 0,0-10 8 15,1-7 37-15,-1-10 50 0</inkml:trace>
  <inkml:trace contextRef="#ctx0" brushRef="#br0" timeOffset="1245.29">11333 1716 80 0,'0'0'71'16,"0"2"-5"-16,4-2-4 0,0 2 6 0,5-2 8 15,-1 0 12-15,7 0 9 0,2-2-3 16,4 2-1-16,2-2-5 0,7-1-3 16,2 1-6-16,4-2-5 0,4 0-1 0,4 0 6 15,3-1 1-15,4 1-1 0,4-2 2 16,6 0 2-16,3-1 5 0,3-1-4 16,7 0-2-16,3 1 0 0,5-1 5 0,5 1 1 15,6-1 1-15,2 0 4 0,5 1-1 16,3-1-1-16,1 0-11 0,4-1-9 0,2 1-12 15,5-1-11-15,-1 1-9 0,4-1-6 16,5 1 7-16,4-1 5 0,2 1 1 16,0-2-5-16,3 1-3 0,-1-1-4 0,-2 1-7 15,2-1-8-15,0 1-8 0,1 1-2 16,-3-1-2-16,0 1 1 0,-2 0-8 0,-4 1 1 16,-5 1-3-16,-4-2-3 0,-8 3 1 15,-6 1 0-15,-7 2 4 0,-6 0-1 16,-9 0 1-16,-4 4 3 0,-8 0 0 0,-7 2-1 15,-6 0 3-15,-4 1-1 0,-5 3 5 16,-6 1 10-16,-2 1 5 0,-6 0 4 0,-3 3 1 16,-3 0 8-16,-3 2-3 0,-2 3-8 15,-2 1-2-15,0 2-2 0,-3 1-5 0,1 3-5 16,0 6-3-16,-2 1 0 0,2 6-2 16,-1 2-2-16,1 4-1 0,0 4 0 15,0 3 1-15,0 4 3 0,0 6-2 0,-1 2 1 16,3 6 5-16,0 5 1 0,0 4 2 15,0 4-3-15,0 8 3 0,0 3-2 16,2 6-7-16,0 0-3 0,0 2-5 0,4 0 1 16,1 0 1-16,-1-2 2 0,0-4 6 15,0-1-1-15,1-5 5 0,-3-3-1 16,-4-2-6-16,0-6-3 0,-4-2 2 0,-5-4-3 16,-2-3 3-16,-1-4-4 0,-5-6 3 15,-5-2-3-15,1-6-2 0,-4-1 2 0,-5-6-6 16,-2-2 3-16,-2-2 0 0,-4-6 3 15,-4-2 0-15,-3-1 0 0,-2-3 5 16,-3-3-2-16,-3-4 0 0,-2 0 4 0,-3-4 3 16,-1-4 1-16,-5-1 2 0,-1-3 3 15,-5-1 4-15,0-4-6 0,-2-2-1 0,-2-2 0 16,-3-4 0-16,1 0-2 0,-4-2-4 16,-1-1 2-16,-4-3-1 0,-4 1-2 15,-2-1-4-15,-2 1 3 0,-6-3-1 0,-3 3-2 16,-2-1 1-16,-6 3 4 0,-2 1-1 15,-7 2 0-15,-4 4-5 0,-4 2-1 0,-4 2 1 16,-9 3-1-16,-2 3-2 0,-6-1 0 16,-2 3 4-16,-1 1 12 0,-1-1 2 15,-1-1 2-15,1 1 0 0,2-3-3 16,1-1 1-16,1 1-9 0,0-1-6 0,4-1-4 16,2 1 3-16,2 0 0 0,5 1-1 0,3 1 2 15,1 1 1-15,4 1-2 0,2 3 0 16,2 0 0-16,3 2-6 0,-1 2-8 15,0 0-10-15,3 2-13 0,3 0-36 16,5 0-112-16,6-2-152 0,11-4-173 0,8-3-85 16,13-8-35-16,9-6 8 0,10-10 97 15</inkml:trace>
  <inkml:trace contextRef="#ctx0" brushRef="#br0" timeOffset="1879.28">17052 2823 39 0,'2'0'175'0,"2"0"1"0,0 0-42 16,3 0-13-16,1 0 19 0,5 0 37 0,4-2 57 16,8-2 61-16,5-1 49 0,10-1 12 15,7-3-18-15,6-1-35 0,8-1-55 16,9-1-61-16,4-1-54 0,6 1-40 0,7-1-30 15,4 2-23-15,2-1-15 0,3 3-11 16,-1-1-9-16,-4 1-6 0,0 1-12 0,-4 2-30 16,-5 2-65-16,-1 1-96 0,-3-1-113 15,-2 0-137-15,-6-2-93 0,-4-1-25 16,-7-3 31-16,-6-3 83 0,-9-2 107 0</inkml:trace>
  <inkml:trace contextRef="#ctx0" brushRef="#br0" timeOffset="2179.15">18847 2059 172 0,'-7'-5'212'0,"1"1"6"0,2 0-85 16,2 0-54-16,2 2-19 0,4 2-10 15,4 2-4-15,3 2 6 0,2 4 10 0,4 3 11 16,0 4 6-16,4 6 8 0,0 2 9 15,0 6 13-15,2 3 13 0,1 4 12 0,-3 4-2 16,0 4-9-16,-2 6-15 0,-4 1-21 16,-5 6-21-16,-3 2-24 0,-5 6-13 15,-4 2-9-15,-7 3-3 0,-3 1-10 0,-7-1-34 16,-3-1-58-16,-3-3-81 0,-2-3-96 16,1-6-103-16,1-5-51 0,-1-6 2 0,3-8 43 15,-2-10 69-15</inkml:trace>
  <inkml:trace contextRef="#ctx0" brushRef="#br0" timeOffset="7533.45">21012 1516 90 0,'-4'6'164'0,"2"0"-16"0,-2 3-12 0,1 1-2 15,3 5 5-15,-2 4 7 0,2 6 0 16,0 5-3-16,0 8-12 0,0 8-13 16,2 4-21-16,3 7-19 0,-1 4-19 0,0 4-12 15,5 3-12-15,-1 3-10 0,1 1-6 16,1-1-7-16,-1-3-25 0,1 1-47 0,-1-5-61 16,1 1-68-16,-1-4-91 0,-1-2-49 15,1-2-7-15,-3-3 29 0</inkml:trace>
  <inkml:trace contextRef="#ctx0" brushRef="#br0" timeOffset="8042.48">20993 1726 161 0,'-10'-31'194'0,"-1"3"-23"0,2 1-15 0,3 2-5 15,0 3-5-15,4 1-6 0,2 0-13 0,2 2-16 16,4 1-23-16,5-1-24 0,1 2-20 16,5 2-14-16,2-2-10 0,3 2-7 15,3 1-5-15,2 1-1 0,3 3-1 16,2 1-2-16,-3 3 0 0,3 1-3 0,-2 1 1 15,0 4-1-15,-3 0 0 0,1 2-2 16,-5 3 1-16,-2 1 0 0,-2 4 1 16,-4 1 1-16,-5 4 9 0,-5 6 10 0,-3 4 8 15,-6 7 6-15,-3 5 8 0,-5 3 3 16,-5 5-1-16,-5 3-3 0,-1 1-4 0,-4 1 0 16,-3 1-1-16,-2-1 3 0,0-2 3 15,1-3 12-15,1-1 24 0,3-6 20 0,1-4 14 16,5-3 2-16,4-4-4 0,6-5-9 15,5-1-19-15,6-3-13 0,6-1-6 16,7-4 5-16,4 0 1 0,9-3-5 0,3-2-4 16,5-5-11-16,4 1-15 0,4-4-12 15,5 0-7-15,2-4-8 0,2 1-5 0,1-1 0 16,-1 0-17-16,-2-2-59 0,0 2-108 16,-5 2-115-16,-2 2-130 0,-4 2-102 15,-4 0-37-15,-6 2 28 0,-5 2 92 0,-6 0 109 16</inkml:trace>
  <inkml:trace contextRef="#ctx0" brushRef="#br0" timeOffset="8791.24">23787 1236 69 0,'-10'-7'232'0,"-1"3"38"0,-2 4-15 15,3 2-2-15,-1 5 18 0,3 7 28 16,-1 9 14-16,5 7-5 0,0 10-20 16,4 12-38-16,0 9-55 0,4 9-69 0,2 6-50 15,3 4-32-15,1 2-20 0,3 0-59 16,2 2-103-16,0-2-129 0,2 0-127 16,2-6-108-16,-2-4-56 0,-1-3 18 0,-1-8 80 15,-2-6 117-15</inkml:trace>
  <inkml:trace contextRef="#ctx0" brushRef="#br0" timeOffset="9008.75">23810 2094 51 0,'-29'-16'252'0,"-5"5"42"0,-2 3 27 15,2 6-35-15,2 2-9 0,3 4-1 16,3 4-13-16,3 1-18 0,4 5-34 15,6 3-38-15,5 0-43 0,4 2-45 0,6 2-30 16,6-2-25-16,9 2-25 0,4-2-61 16,7-2-98-16,3-2-103 0,5-3-109 0,5-3-95 15,-1-5-38-15,2-6 26 0,1-3 77 16</inkml:trace>
  <inkml:trace contextRef="#ctx0" brushRef="#br0" timeOffset="9317.41">24378 1865 181 0,'-15'13'267'0,"-2"4"55"15,0 3-17-15,-2 2-8 0,0 1 4 16,0 2-5-16,2-2-26 0,4-2-46 0,0 0-50 16,5-2-53-16,2-2-50 0,4-2-35 15,2-1-18-15,4-5-10 0,2-3-7 0,3-4-3 16,3-6 0-16,3-2-2 0,2-5 4 15,2-3 0-15,2-1-1 0,0 0 1 16,-2 0-1-16,3 1 0 0,-3 3-2 0,-2 3 0 16,0 6 5-16,0 4 17 0,-5 6 11 15,1 3 9-15,-5 6 7 0,1 4 5 0,-5 0-5 16,2 2-13-16,-1 0-15 0,1 0-46 16,0-2-94-16,1-2-117 0,3 0-113 15,1-4-120-15,-1-3-60 0,3-3 8 0,0-3 69 16,2-2 103-16</inkml:trace>
  <inkml:trace contextRef="#ctx0" brushRef="#br0" timeOffset="9735.27">24746 2061 159 0,'-4'-4'239'0,"-1"1"-2"0,1 3-18 16,2 1-11-16,0 3-12 0,0 4-22 16,0 1-25-16,2 3-24 0,0 1-27 0,0 1-29 15,4-1-27-15,0 0-20 0,3 1-11 16,-1-3-6-16,5-1-5 0,-1-1 0 16,3-3 0-16,2-2 1 0,2-3-1 0,-3-1-1 15,3 0 3-15,0-1 0 0,0-1-2 16,0 0 0-16,-2 2 1 0,0 0 0 0,-3 2-1 15,1 0-35-15,0 3-58 0,0 1-76 16,1-2-107-16,1 0-58 0,4-2-29 16,2-4 16-16,5-6 49 0</inkml:trace>
  <inkml:trace contextRef="#ctx0" brushRef="#br0" timeOffset="10173.67">26803 1259 189 0,'-12'-13'273'0,"-1"0"49"0,-4 1-23 16,-2 3-6-16,0-1 9 0,0 2 6 0,-2 1-16 16,0 3-34-16,-1 0-42 0,1 4-55 0,2 4-53 15,2 2-49-15,0 5-28 0,5 2-13 16,-1 5-9-16,4 3-1 0,3 3-6 0,2 3-1 16,4 2 1-16,2-1-1 0,2 3-1 15,5 1-2-15,1 0 1 0,3 1 1 0,2 1-1 16,2-2-1-16,2 1 0 0,0-3 4 15,0-1-1-15,0-4-2 0,0-1 1 16,-2-1 6-16,-2-2 12 0,-5-2 8 0,1 2 13 16,-7-2 9-16,-2 2 6 15,-6 2-2-15,-2 0-4 0,-7 0-13 0,-2 0-11 16,-6 1-6-16,-2-1-11 0,-5 0-7 16,-4-2-21-16,-1 0-54 0,-3-2-114 0,0-2-139 15,-3-1-154-15,1-3-80 0,2-4-26 16,0-3 30-16,3-2 99 0</inkml:trace>
  <inkml:trace contextRef="#ctx0" brushRef="#br0" timeOffset="12108.76">21057 812 91 0,'-5'0'85'0,"-1"0"-7"15,2 0-8-15,-3 0-6 0,1 0-4 16,-2 0-7-16,1 0-5 0,-1 0-7 0,-1 1-2 16,1-1 0-16,-3 2 0 0,3-2 1 15,-3 2-3-15,1-2 1 0,-1 2-2 0,-2 0-3 16,1 2-4-16,-1 0 0 0,-2-1 2 15,-2 1-4-15,-2 2 1 0,2 0-2 0,-2 1 4 16,-2 1 0-16,0 0-2 0,-2-1 2 16,-1 3-4-16,1 1 1 0,0 1-4 0,-3-1-3 15,1 4-1-15,0 1-3 0,-1 3 1 16,-1 0-1-16,-3 3 0 0,0 5 3 0,-1 2 0 16,-1 3 5-16,0 4 4 0,-2 4 6 15,-2 2 2-15,0 4 10 0,0 3 6 0,-2 3 2 16,0 3 5-16,-2 2 6 0,0 4 5 15,-1 4 5-15,1 2 4 0,0 1 8 0,0 1 3 16,0 3 5-16,1 1 6 0,1 1 5 16,0 2 5-16,4 0 1 0,3-1-1 15,3 1-4-15,3-2-11 0,6 0-17 0,2 1-15 16,6-1-13-16,7 0-14 0,2-1-10 16,6-1-2-16,7-1-2 0,3-5 1 15,8-1-7-15,3-2 3 0,5-4-2 0,6-4-5 16,4-3 0-16,4-3-3 0,5-3 1 15,4-4-2-15,2-4 4 0,4-2 0 0,5-2-1 16,3-3-1-16,3-5-1 0,2 1 0 16,4-4-4-16,3-4 0 0,1-2 0 0,3-2-2 15,1-3 3-15,-1-4 2 0,0-5 0 16,-3-1-3-16,0-2-1 0,-1-5 2 16,-1-3 2-16,-2-5-4 0,-2-3-1 15,0-5 5-15,0-3-5 0,-2-5 1 0,-2-3-8 16,0-5 3-16,-2-1-1 0,-3-4-1 15,-1-3 3-15,-3-3-1 0,-3-3 1 0,-3-1-1 16,-5-3-2-16,-1 0 1 0,-7-1 0 16,-1-1 1-16,-8 2 1 0,-1-2 0 15,-6 2 1-15,-3-1 0 0,-2 1-3 0,-4 0 3 16,-4 0 1-16,-1 1 2 0,-3 1-1 16,-3 0 0-16,-4-3 5 0,0 3-5 0,-4-2-3 15,-2 2-1-15,-4-3 0 0,-3 3 2 16,-2-2-1-16,-1-1 4 0,-6 3 2 15,-3 0 3-15,-2 3-1 0,-5 1 1 0,-4 1 1 16,-4 4 0-16,-2 0-1 0,-4 4-2 16,-3 0 5-16,-4 4-2 0,-4 0-6 0,0 2-1 15,-4 1 2-15,-3 3 2 0,1-1-6 16,0 3-1-16,-3 1 3 0,1 1-2 0,-1-1-4 16,1 4 3-16,1 0-1 0,1 2-1 15,0 2-1-15,3 2-10 0,1 2-8 16,4 1-27-16,5 1-39 0,3 4-95 0,5-1-134 15,6 4-127-15,4 1-110 0,7 3-42 16,4 2 10-16,2 3 78 0,2 1 125 0</inkml:trace>
  <inkml:trace contextRef="#ctx0" brushRef="#br0" timeOffset="13824.18">21533 3092 116 0,'-4'-2'122'15,"-1"0"-2"-15,1 0-2 0,0 0-1 16,0 0 0-16,-1 2-8 0,1 0-9 0,2 0-12 15,-2 4-7-15,0 2 2 0,-1 3 6 16,3 7 16-16,-2 3 25 0,2 9 27 16,2 6 25-16,0 10 19 0,4 6 16 0,0 9 3 15,5 4-12-15,4 3-19 0,4 3-28 16,4 0-33-16,4 1-32 0,7-3-31 16,2-1-19-16,6-5-17 0,2-3-16 0,3-5-41 15,1-5-100-15,1-5-115 0,2-3-121 16,1-5-132-16,-1-7-66 0,-2-3-1 0,-3-4 73 15,-4-6 103-15</inkml:trace>
  <inkml:trace contextRef="#ctx0" brushRef="#br0" timeOffset="14097.82">22197 3724 39 0,'-12'-4'194'0,"-1"3"21"16,3-1-47-16,1 2-35 0,1 0-26 15,3 2-9-15,5 1-11 0,2 3-5 16,3 4-1-16,1 1 9 0,5 4 5 0,-1 6 4 16,1 2 6-16,-1 6 9 0,1 5 10 15,-5 4 1-15,-1 4-4 0,-3 6-13 16,-4 1-18-16,-5 3-23 0,-3-1-23 0,-3 2-19 15,-2-1-33-15,-4-3-67 0,0-1-77 16,-2-4-85-16,2-6-102 0,0-4-64 16,2-5-14-16,-2-8 40 0,2-8 64 0</inkml:trace>
  <inkml:trace contextRef="#ctx0" brushRef="#br0" timeOffset="17939.86">26636 551 70 0,'-17'-4'113'0,"0"2"1"16,0 0-1-16,3 2 2 0,-3 0-3 16,0 0-7-16,-2 0-8 0,0 2-12 15,0 2-8-15,-3 1-10 0,1 1-7 0,-2 4-4 16,0 3-2-16,-3 2-1 0,1 4 0 0,-1 4 6 15,1 4 2-15,-3 3 8 0,1 5 6 16,-1 3 7-16,1 5 6 0,-3 5 3 0,3 3 1 16,1 7-4-16,1 3-1 0,0 3-1 15,1 3-5-15,3 2-2 0,2 1-3 16,2 4-4-16,0 3-7 0,5 1-7 0,1 2-3 16,2 2-5-16,5 0-5 0,2-1 1 15,6 3 4-15,5 0 3 0,4-2-2 0,8-4 0 16,4-2-4-16,7-5-2 0,4-5-10 15,8-3-5-15,5-4-1 0,4-7-3 0,6-5 1 16,5-7-7-16,3-7 0 0,3-6-3 16,2-10-2-16,2-8-1 0,2-7-3 15,3-8 1-15,1-5 0 0,-1-8-3 0,-1-8-5 16,-2-3-7-16,0-8 2 0,-4-4 1 16,0-4 3-16,-6-3 1 0,-3-3-4 15,-3-3 7-15,-8-4-2 0,-5-2-8 0,-9-4 0 16,-6-4-3-16,-7-5 5 0,-10-2-5 15,-6-4 2-15,-9-2 2 0,-7 0 3 16,-8-2 6-16,-4 0 6 0,-8 4 0 0,-5 2 2 16,-4 2-1-16,-6 6-2 0,-3 3-4 15,-5 6-7-15,-3 4 5 0,-2 4-2 0,-3 7-3 16,1 4-14-16,-2 8-32 0,4 3-73 16,0 8-120-16,4 6-120 0,5 6-135 0,3 9-62 15,5 6-11-15,4 5 51 0,5 8 106 0</inkml:trace>
  <inkml:trace contextRef="#ctx0" brushRef="#br0" timeOffset="18544.02">26981 2221 13 0,'-2'-5'189'0,"-2"-1"24"0,2 0-29 16,-3 2-35-16,3 2-25 0,0 0-21 15,2 1-14-15,0 1-8 0,2 0-1 16,5 3 10-16,-1 3 9 0,5 2 11 0,1 5 3 16,3 0-4-16,2 5-8 0,2 2-9 15,2 3-4-15,0 2-9 0,5 4-2 16,-3 3 6-16,3 2 9 0,-3 3 7 0,0 1 5 15,0 5 4-15,-4 3 4 0,0 4-6 16,-4 3-14-16,-2 2-18 0,-2 2-10 0,-3 3-16 16,-4 0-17-16,-4 0-10 0,-4-1-7 15,-2 0-4-15,-5 0-24 0,-4 0-53 0,0-4-82 16,-1 0-105-16,-3-3-104 0,2-3-122 16,-2-5-46-16,-1-6 20 0,4-4 64 0,-4-3 94 15</inkml:trace>
  <inkml:trace contextRef="#ctx0" brushRef="#br0" timeOffset="19024.91">26795 3458 77 0,'-6'0'205'0,"-1"1"18"0,1 5-42 15,-1 4-36-15,3 3-17 0,2 4-10 0,2 6-12 16,0 6-9-16,4 1-18 0,1 4-16 16,3 3-16-16,3-1-14 0,3-2-4 15,3 0 3-15,2-3 7 0,3-3 6 0,3-3 5 16,3-4-1-16,3-4-2 0,1-3-3 15,2-5-1-15,2-5-3 0,0-4-3 16,0-4-4-16,0-3-6 0,2-5-3 0,-2-3-9 16,0-2-8-16,-2-2-14 0,0-4-37 15,-3 0-50-15,-1-4-60 0,-2 3-73 0,-3-3-89 16,-2 0-37-16,-4 2 10 0,-4 1 35 16</inkml:trace>
  <inkml:trace contextRef="#ctx0" brushRef="#br0" timeOffset="28009.39">23027 3341 98 0,'-4'0'106'0,"0"0"-28"0,2-2-24 16,0 2-12-16,2-1-7 0,-3 1-2 15,3-2 4-15,3 0 7 0,-1-2 10 0,0 2 5 16,2-2 4-16,2 0 4 0,3 1 3 15,1-1 1-15,3-2 2 0,2 2 5 16,4-1 3-16,4-1 2 0,5-2 8 0,4 3 14 16,6-3 9-16,6 2 9 0,9-1 15 15,6-1 12-15,7-2 21 0,8-1 12 16,6 0 1-16,7-1-6 0,6 1-15 0,7-3-21 16,6 1-31-16,4 0-34 0,6-1-21 15,3 1-14-15,1 2-15 0,3-1-6 0,0 3-5 16,-5-1-3-16,-3 1-6 0,-5 1-5 15,-7 2 3-15,-5 1-2 0,-7 1-5 16,-7 0-20-16,-9 4-57 0,-10 0-83 0,-6 0-94 16,-4 0-91-16,-6 2-89 0,-7-2-71 15,-3-2 7-15,-6-2 62 0,-7-4 80 0</inkml:trace>
  <inkml:trace contextRef="#ctx0" brushRef="#br0" timeOffset="28479.18">23476 2865 113 0,'-34'13'124'0,"-4"5"-32"16,0 3-8-16,-4 3 0 0,-1 3 5 15,1 2 4-15,-3 1 0 0,3 4 7 16,2 1 5-16,2 3 7 0,4 0 10 0,4 2 9 16,7 2 4-16,10 2-2 0,7-3-9 15,12 3-22-15,11 0-18 0,11 0-21 0,12-4-18 16,11-4-17-16,10-2-15 0,11-5-33 15,9-6-55-15,5-4-65 0,7-6-68 16,5-5-90-16,1-2-55 0,3-6-2 0,0-4 32 16,-1-4 54-16</inkml:trace>
  <inkml:trace contextRef="#ctx0" brushRef="#br0" timeOffset="28813.68">25535 2597 23 0,'7'0'43'16,"3"1"7"-16,1 5 7 0,2 4 6 0,-1 1 7 15,5 4-4-15,-2 2-5 0,2 4-6 16,0 4-2-16,0 2 1 0,0 1-2 0,-4 5-4 16,-1 3-2-16,-5 4-7 0,-3 4-10 15,-4 2-8-15,-4 1-10 0,-5 5-18 16,-4-1-42-16,-3 4-71 0,-6-1-45 0,-3 1-25 15,-3-4-10-15</inkml:trace>
  <inkml:trace contextRef="#ctx0" brushRef="#br0" timeOffset="61733.24">11904 12299 141 0,'-6'-2'163'0,"-1"2"-50"16,-1-2-26-16,2 2-16 0,-3-2-2 15,1 0 4-15,-1-2 0 0,-1 2 5 16,-1-1 1-16,0-1 8 0,-1-2 6 0,-1 2 5 16,-2-2 7-16,0 3 3 0,-1-3-3 15,-4 2-11-15,-1-2-17 0,-2 3-7 16,0-1-4-16,-5 2-3 0,-1-2-3 15,-3 2-3-15,-2 2 2 0,-4 2-9 0,0 0-12 16,-5 2-11-16,-1 2-6 0,-3 1 0 16,-1 3 1-16,-3 1 5 0,-2 2 2 15,-4 5 5-15,0 3 4 0,-5 1 1 16,1 3 0-16,-3 4 1 0,1 3 5 0,-3 1 7 16,1 1 6-16,-3 0 3 0,2 2 0 15,-1 0 2-15,-1 3 0 0,2-3-5 16,3 2-5-16,1-2-1 0,5 2-1 0,2-4-4 15,7 1-2-15,1-1-7 0,5-3-2 16,6-1-6-16,4-1-7 0,4-1-4 16,5-1-6-16,6-1-2 0,4 1-8 15,5 2-3-15,6-3 2 0,6 3 0 0,5 0 1 16,5 1-2-16,8-1 1 0,7 1-1 16,5-1 1-16,8 1-4 0,9-1-5 15,6-3 4-15,7-1 1 0,8-2 0 16,6-2-3-16,9-6 5 0,6-1 3 0,11-7 1 15,6-1-1-15,8-4 2 0,7-4 2 16,6-2-6-16,3-2 0 0,3-1 0 16,3-1 4-16,2-3 3 0,4-1 0 15,2 1 4-15,5-3 0 0,3 1-2 0,3 0-4 16,4-1-2-16,0 1 2 0,2 0-3 16,4-1-3-16,1 3 2 0,3-2-1 15,5 1-3-15,0 3-2 0,0-3 5 0,-3 3 0 16,3-1-1-16,-2 3 3 0,-1-3 1 15,-1 1-2-15,-3-1-4 0,-5-1-2 16,-8-1 0-16,-5 1 0 0,-9-1 2 0,-7-3 1 16,-10 0-1-16,-6-2 4 0,-7-2 0 15,-8-2-2-15,-9-2 0 0,-8-4 2 16,-6-1 0-16,-9-5-3 0,-11-1 1 0,-8-2 0 16,-8-4 4-16,-13-4-4 0,-11-6 2 15,-10-3 2-15,-13-4-2 0,-11-6 5 16,-10-2 0-16,-11-1 0 0,-10-5 5 15,-11-1 0-15,-10 1 9 0,-7 1 4 0,-9-1 1 16,-5 5 2-16,-9 3-2 0,-7 2-1 16,-8 4-5-16,-6 3-7 0,-5 5-1 15,-3 3-3-15,-5 4-2 0,-5 6 1 0,-3 4-5 16,-5 3 0-16,-6 6 0 0,-4 6-1 16,-5 6-4-16,-3 5 0 0,-3 6 6 15,-2 4 2-15,-2 5-2 0,0 6-4 16,-3 6-7-16,1 4-18 0,2 4-43 0,4 5-120 15,9 4-135-15,8 2-152 0,13 2-96 16,12-2-40-16,13 0 9 0,11-4 102 16,15-5 126-16</inkml:trace>
  <inkml:trace contextRef="#ctx0" brushRef="#br0" timeOffset="62324.44">15450 12638 63 0,'0'7'119'0,"0"-1"-41"15,0-2-11-15,4-2-2 0,2 0 19 16,3-4 35-16,5-2 45 0,3-2 54 15,7-5 58-15,5-6 60 0,5-6 26 16,8-4-4-16,7-7-26 0,6-4-46 16,7-4-64-16,7-2-74 0,6-2-53 0,5 1-36 15,2-1-24-15,7 0-12 0,0 2-13 16,2 2-2-16,2 2-12 0,-4 2-19 16,-2 4-58-16,-4 4-83 0,-5 1-85 0,-4 6-89 15,-2 2-73-15,-4 6-62 0,-5 0-22 16,-3 3 43-16,-5 1 66 0,-7 1 74 15</inkml:trace>
  <inkml:trace contextRef="#ctx0" brushRef="#br0" timeOffset="62554.8">17359 11781 53 0,'-9'-4'238'0,"3"2"16"0,-2-2 7 16,3 2-102-16,1 0-54 0,2-2-21 0,4 2-6 15,0 1-1-15,2-1 9 0,3 2 22 16,1 0 15-16,3 2 5 0,1 3 1 16,1 3 2-16,2 1-1 0,-2 7-12 0,2 1-18 15,-3 6-20-15,-1 5-16 0,-1 3-19 16,-3 5-39-16,-5 4-66 0,-2 4-83 16,-2 3-80-16,-2 3-79 0,-1 1-88 15,-3-1-33-15,-1-3 25 0,1-3 59 0,-3-4 67 16</inkml:trace>
  <inkml:trace contextRef="#ctx0" brushRef="#br0" timeOffset="62804.85">17824 11702 333 0,'-8'-5'465'0,"-5"5"74"0,1 4 51 16,-3 7-105-16,0 4-97 0,2 8-108 16,3 6-83-16,1 5-70 0,5 8-48 15,0 4-33-15,4 1-21 0,2 5-25 0,4-1-63 16,3 0-123-16,1-1-137 0,5 0-146 16,2-5-91-16,0-3-39 0,2-4 30 15,0-3 105-15</inkml:trace>
  <inkml:trace contextRef="#ctx0" brushRef="#br0" timeOffset="63519.7">18030 12154 311 0,'-11'-2'371'0,"-4"6"65"0,-2 2-5 16,-2 3-65-16,2 2-72 0,3 1-68 15,-1-1-55-15,4 1-74 0,3-3-84 0,4-1-80 16,4 0-66-16,4-1-54 0,2-3-41 15,3-4-12-15,3-2 24 0,5-4 36 16,2-1 42-16,0-5 40 0,2 1 31 16,1-2 21-16,-1-1 13 0,-4 3 12 0,0 1 17 15,-5 1 27-15,1 1 43 0,-2 0 55 16,-3 5 58-16,-2-1 43 0,-1 0 20 0,-1 0-7 16,0 2-31-16,0-1-54 15,-1 1-53-15,-1-2-40 0,2 2-28 0,-2-2-14 16,2 0-8-16,0 2-4 0,3-1-2 15,-1 1-5-15,1 0 1 0,-1 0 2 16,2 2 1-16,1 2 1 0,-1 0-1 0,3 0 1 16,-3 1 0-16,3 1 2 0,-3 0-9 15,1 0-30-15,1-2-39 0,-1 0-44 0,1 0-38 16,1-4-32-16,0 0-13 16,-1-2 14-16,1 0 30 0,-1-2 39 0,-1 1 33 15,1-1 29-15,-1 0 21 0,-3 1 15 16,1-1 18-16,-1 2 17 0,-2 0 19 0,-2 2 14 15,3-2 10-15,-3 3 7 0,0-1-6 16,0 2-10-16,0-2-10 0,0 2-14 16,2-2-9-16,3 2-6 0,-1-2-3 15,0 0-9-15,3-2-14 0,-1 0-9 16,3 1-7-16,-3-3-1 0,3 2-3 0,-3-2 5 16,1 3 11-16,-1-1 8 0,1 2 8 15,-3-2 5-15,-2 2 7 0,1 0 2 16,-1 2 5-16,0 0 0 0,0 0-1 15,1 0-2-15,1 0-4 0,0 0-6 0,1-2-11 16,1 0-9-16,1-1-7 0,1-3-8 16,1-2-3-16,-1 1 1 0,1-3 7 15,-1 2 9-15,1 1 7 0,0-1 4 16,-1 3 7-16,-1 1 12 0,-3 0 21 0,0 0 16 16,1 4 12-16,-3 0 8 0,0 2-1 15,0 0-8-15,1 0-18 0,-1 0-19 16,0 0-20-16,0 0-18 0,1-1-14 0,1-1-10 15,2 0-11-15,1-1-6 0,-1-3 3 16,3 0 7-16,2-2 10 0,-3 0 6 16,3 1 11-16,0 1 7 0,1 2 7 0,-1 2 2 15,2 2 5-15,-2 2-3 0,-1 1-20 16,-1 3-41-16,2 2-67 0,-5-3-73 16,-2 1-39-16,1-1-15 0,-3 1 10 0</inkml:trace>
  <inkml:trace contextRef="#ctx0" brushRef="#br0" timeOffset="65546.73">9466 13447 86 0,'0'0'107'0,"-2"0"-2"0,-3 0-2 16,3 0-7-16,-2 0-2 0,-2 0-2 15,1 0-8-15,-1 0-4 0,-2-2-1 0,-1 2 0 16,1-1-6-16,-3 1-6 0,-2-2 2 15,1 0 4-15,-3 2 5 0,0-2 3 16,-4 2 7-16,0 0 4 0,-4 0 0 16,-3 2-4-16,-1-2-3 0,-3 2-2 0,-4 1-3 15,-2-1 1-15,-2 2 3 0,-2 0 4 16,-4 2 0-16,-5-1-4 0,-2 1-5 16,-2 2-8-16,-2-1-9 0,0 3-9 15,-4 1-6-15,0 1-3 0,-3 1 0 0,-1 2 1 16,-3 1-1-16,0 3 1 0,1 0-1 15,-1 2-2-15,1 3 0 0,1 1 0 16,1 2-5-16,-1 0-4 0,1 1-3 0,1 3-7 16,1-1-5-16,2 1-5 0,1 1-4 15,3 0-2-15,5 1-5 0,1-1 0 16,2 2 1-16,5 3-3 0,4-3 0 0,4 2 0 16,4 0 0-16,5 2-2 0,4-1 1 15,4 1 1-15,4 0-2 0,5 2-1 16,3 2 0-16,3 0 4 0,4-1 0 0,5 3-2 15,1 2 4-15,7 0-3 0,2-1 1 16,4 1 1-16,7-2-1 0,1 0 2 16,7 0-2-16,2-2 4 0,5-2 0 0,3-2-3 15,5 0 1-15,4 0 3 0,4-2 6 16,7-2 1-16,4 1-1 0,4-5 0 16,4-1-2-16,5-3 0 0,8-1-4 0,6-2-5 15,5-4 3-15,6-2 2 0,6-4 1 0,3-1-3 16,3-4 7-16,5-3-1 0,2-1 2 15,6-4-3-15,3 0 2 0,6 0-3 16,4-2-6-16,2 2-4 0,2-2-3 0,3 2 4 16,1-2-1-16,5 2 5 0,4-2-1 15,4 2 3-15,2 0-2 0,1 0-3 16,1 0 5-16,-2 0-2 0,3-1 2 0,2 1 3 16,3-2 0-16,1 2-1 0,2-2-10 15,-2 2 4-15,0-2-1 0,-5 2-3 16,1-2 3-16,-1 2-1 0,-1-2 1 0,-3 2-1 15,-2-2-6-15,-2 2 0 0,-6 0 3 0,-2 0 9 16,-3 0 0-16,-3 0 2 0,-3 0 4 16,0-2-2-16,-2 0-5 0,-2-2-10 15,-4 1 0-15,-5-5-4 0,-4 0 1 0,-4-3 5 16,-6-2 0-16,-5-3 4 0,-6 1 0 16,-6-4 5-16,-4 0-1 0,-5-2-2 15,-6-2 3-15,-7-1 0 0,-1-1 2 0,-7-4-3 16,-4 1-1-16,-7-5 0 0,-4 1-4 15,-3-4 0-15,-8-1 0 0,-3-1 0 0,-3 0 0 16,-6-2 1-16,-2 0 1 0,-7 0 2 16,-1-2 2-16,-3 2 7 0,-4-2 3 15,-2 2 5-15,-4 0 6 0,-5 2 0 0,-1 0-6 16,-5 0-4-16,-2 2-2 0,-7 0-1 16,-3 0-6-16,-5 1-2 0,-4 1 7 15,-7 0-4-15,-5-3 0 0,-5 3-4 0,-4-2 2 16,-7-2-3-16,-2 0-8 0,-4-2 2 15,-4-2-3-15,-2 0 1 0,-7-2 2 0,-1 0 1 16,-3 0 5-16,-2 1 4 16,-4 1 0-16,-1 2 1 0,-3 0-1 0,-3 0-1 15,-3 2-6-15,-3 1 0 0,-4 3 1 16,-3 0-2-16,-1 1-3 0,-3 3 1 0,-3 1 0 16,-1 1 2-16,-4 1-1 0,-2 2 4 15,-4 3-4-15,-3-1 1 0,-3 2 6 16,-5 2-5-16,-4 0-1 0,-3 1 0 15,1 1 7-15,-4 0 2 0,-1 0-2 0,1 2 4 16,-5 0-4-16,-2-1 4 0,-2 5-5 16,-4 1-2-16,-2 3-2 0,-5 1 2 0,-1 4 3 15,-3 4-8-15,-6 4 0 16,-2 1-2-16,-7 3 4 0,1 1-4 0,-3 3 6 16,0-1 8-16,3 0 1 0,1 1 5 15,3-1 1-15,-3 0 1 0,3 1-10 0,2-1-7 16,2 0 1-16,2 3 1 0,2 1-3 15,4 0-1-15,1 4 3 0,-1 4-1 16,-2 1 0-16,0 3-8 0,1 5-6 16,-3 2-3-16,2 2-1 0,0 4 1 0,5 2-10 15,-1 2-1-15,5 0-9 0,4-3-27 16,6 1-66-16,7 0-117 0,12-4-119 16,15-2-127-16,13-4-83 0,17-5-23 0,15-6 40 15,14-6 107-15</inkml:trace>
  <inkml:trace contextRef="#ctx0" brushRef="#br0" timeOffset="66325.08">15756 14470 142 0,'-12'2'310'16,"-3"4"30"-16,2 5 41 0,3 5-77 16,3 8-27-16,5 9-21 0,9 11-3 0,3 7-7 15,7 8-25-15,8 4-35 0,5 6-46 16,8-1-43-16,7-1-40 0,8-2-21 0,4-3-13 16,4-4-27-16,7-5-58 0,2-5-104 15,2-7-113-15,4-2-114 0,-2-5-109 16,0-6-38-16,-2-5 22 0,-4-6 84 0,-7-3 102 15</inkml:trace>
  <inkml:trace contextRef="#ctx0" brushRef="#br0" timeOffset="66534.24">16825 14901 7 0,'5'-10'214'16,"-1"7"11"-16,0 3 5 0,2 3-88 15,3 5-60-15,-1 2-30 0,3 3-10 16,2 4-7-16,-1 2-2 0,1 2-3 0,0 6 2 16,-1 1-1-16,-1 5-3 0,-2 3-2 15,-3 4-1-15,-6 6 0 0,-2 3-5 16,-2 3-4-16,-7 3-16 0,-2 0-33 0,-6 2-39 16,-2 0-53-16,-2 0-77 0,-7 1-45 15,-2-1-12-15,-2-2 19 0</inkml:trace>
  <inkml:trace contextRef="#ctx0" brushRef="#br0" timeOffset="67070.8">18117 15137 70 0,'2'-7'299'0,"-4"3"32"0,-3 6 46 16,-1 7-33-16,2 8-38 0,2 12-29 15,0 13-14-15,2 9-16 0,0 14-35 0,4 7-47 16,2 6-53-16,3 6-45 0,3 2-73 16,3 2-97-16,2-3-107 0,4-3-102 15,5-4-103-15,1-5-83 0,1-10-7 0,-1-6 55 16,-1-11 87-16</inkml:trace>
  <inkml:trace contextRef="#ctx0" brushRef="#br0" timeOffset="67225.71">18491 15892 135 0,'-12'-21'231'16,"-1"7"34"-16,0 7-33 0,-2 5-29 15,3 6-19-15,-1 7-19 0,2 2-16 0,3 6-31 16,1 0-33-16,5 2-50 0,4-2-61 15,5 0-69-15,1-1-65 0,5-3-66 16,4-6-75-16,-2-3-21 0,2-6 15 0,2-6 44 16</inkml:trace>
  <inkml:trace contextRef="#ctx0" brushRef="#br0" timeOffset="67382.45">18658 15701 249 0,'3'-11'293'0,"-1"5"52"0,-2 4-29 16,-2 4-35-16,-1 5-28 0,1 7-28 15,2 3-31-15,-2 4-47 0,2 2-48 0,2 2-64 16,0-1-82-16,3 1-85 0,-1 0-85 16,4-2-84-16,1-4-74 0,-1-2-28 15,3-4 22-15,-1-3 54 0</inkml:trace>
  <inkml:trace contextRef="#ctx0" brushRef="#br0" timeOffset="67523.14">18883 15796 182 0,'8'-11'261'0,"1"1"16"0,-3 6-17 0,-2 6-24 15,-2 6-32-15,1 5-38 0,-3 6-33 16,0 4-39-16,0 4-48 0,0 2-59 16,0-1-62-16,2 1-61 0,0-3-65 0,0 1-68 15,2-4-44-15,0-4 1 0,-2-2 26 16,1-2 46-16</inkml:trace>
  <inkml:trace contextRef="#ctx0" brushRef="#br0" timeOffset="67632.62">18934 15972 37 0,'2'-12'199'0,"-2"3"12"0,2 1-47 16,-2 2-47-16,2 2-38 0,2 3-35 0,0 1-40 16,1 1-37-16,3 3-41 0,1-2-49 15,1 2-47-15,3-2-22 0,0-2 4 16</inkml:trace>
  <inkml:trace contextRef="#ctx0" brushRef="#br0" timeOffset="67724.69">19247 15829 120 0,'10'3'133'0,"-1"3"-22"16,-1 4-33-16,-1 1-42 0,-3 2-62 0,0 3-67 16,-2-1-35-16,-2-2-20 0</inkml:trace>
  <inkml:trace contextRef="#ctx0" brushRef="#br0" timeOffset="67864.8">19253 15737 8 0,'0'-11'167'0,"-2"1"3"0,2 3-61 0,-2-1-89 16,2 2-78-16,0 2-57 0,0 1-31 15</inkml:trace>
  <inkml:trace contextRef="#ctx0" brushRef="#br0" timeOffset="68502.34">18174 15044 86 0,'-7'-8'187'0,"-3"1"17"0,-3 1-49 16,-6 2-28-16,-2 2-7 0,-5 2 2 16,-3 0 5-16,-3 4 1 0,-2 0 1 0,-2 3 2 15,-2 1 1-15,0 3 2 0,-2 1 5 16,0 3-2-16,-1 2-8 0,1 4-9 0,2 2-16 15,0 6-14-15,0 5-17 0,2 4-11 16,0 6-5-16,2 7-10 0,0 6-3 16,2 8-5-16,3 6-3 0,1 9-5 0,5 7-4 15,4 9-5-15,4 3 0 0,7 5 7 16,6 3 7-16,8 0 4 0,9 1-5 16,8 1-6-16,13-4-8 0,8-1-5 0,9-3-8 15,11-5-6-15,6-7-1 0,10-7 1 0,7-8 3 16,6-11-4-16,4-7-2 0,5-13 1 15,2-8-3-15,2-11 3 0,1-10 5 0,1-12 1 16,0-12 4-16,0-11-3 0,0-13 3 0,-2-10 0 16,0-11-8-16,-2-10-1 0,-5-11 4 15,-1-12 5-15,-7-7 1 0,-7-12-4 16,-5-11 4-16,-10-6 2 0,-9-9-8 0,-12-4-3 16,-10-4 4-16,-10-2 1 0,-13 0-3 15,-13-2-3-15,-13 4 2 0,-12 6 2 0,-15 9-4 16,-11 10-4-16,-12 11 3 0,-11 12-7 15,-9 11-24-15,-10 14-44 0,-4 12-67 16,-6 11-80-16,-5 10-78 0,-2 11-74 0,0 6-60 16,-2 7-34-16,2 3 26 0,4 3 62 15,5-3 67-15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4:00:30.92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19594 1284 35 0,'-4'0'67'0,"-3"-2"-1"0,3 0-2 16,0 0-5-16,0 0-2 0,-3 0-8 0,3 1-5 15,0-1-6-15,-2 0-1 0,1-2 0 16,-1 2 2-16,2 0-1 0,-3-2-7 0,1 2-3 16,-2 0-3-16,1 1-3 0,-1-1-4 15,-1 2-2-15,-1 0 2 0,-1 0 0 16,-2 0 0-16,-1 2-4 0,-1 1-3 0,0 1 2 16,-2 2 4-16,-2 2 0 0,0-1 3 15,-2 3 6-15,0 1 5 0,-5 1 2 16,1 3 4-16,-3 0 4 0,-1 2 5 15,-1 2 5-15,0 2 5 0,-1 2 5 0,1 0 4 16,-2 2 6-16,0-1 5 0,3 3 3 0,-3 2-1 16,5-1 2-16,-1 1-2 0,3-1-5 15,1 3-6-15,3-3-9 0,2 1-5 16,2 0-2-16,2-1 2 0,5 1 0 0,-1-1 3 16,5 3 5-16,0-3 8 0,3 3 7 15,3-3 4-15,3 3 4 0,1-1-2 16,2 1-2-16,3-3-9 0,3 3-16 0,1-2-10 15,4-1-11-15,2 1-6 0,2-1-2 0,0-1-2 16,5 0 4-16,-1-1-1 0,5-1 2 16,-1 0 0-16,5-2-3 0,0-2-4 15,4 0-1-15,0-4-2 0,5-2-5 0,-1-2-1 16,5-3 1-16,-1-1-2 0,3-3-4 16,-1-2-1-16,3-4 0 0,-2 0 1 15,0-4 0-15,-1-4 2 0,-1 1 0 0,2-5 0 16,-3-1 2-16,-1-4-2 0,-1 0 3 15,1-4-2-15,-3-2 0 0,-2-2-4 16,0-3-1-16,0-1-3 0,-1-1-2 0,-3-1-1 16,-3-1 2-16,-1-1 3 0,-4-1 0 15,-1 0 3-15,-3-1-4 0,-3-3 3 0,-4 0-5 16,-3-4-4-16,-3 0 3 0,-5-1-4 16,-4-1 9-16,-4 0-5 0,-4 0 0 15,-5 0 2-15,-3 0 0 0,-5 1 3 0,-5 1-9 16,-1 2 6-16,-5 2-1 0,-4 0-1 15,1 3-1-15,-6 3-3 0,-3 1-1 0,0 3-3 16,-5 3-3-16,-2 4 3 0,-3 2-2 16,-1 2-7-16,-2 2-18 0,0 5-43 0,-3 3-68 15,3 1-86-15,0 2-84 0,5 4-75 16,1 0-63-16,4 2-39 0,5 0 30 0,4 2 62 16,4-1 76-16</inkml:trace>
  <inkml:trace contextRef="#ctx0" brushRef="#br0" timeOffset="17122.84">21080 2082 47 0,'0'-4'70'0,"-2"2"-3"16,2-1 1-16,-2 1-1 0,2 0-4 16,-2 0-6-16,-1 0-6 0,1 0-8 0,0 0-2 15,0 0-4-15,-2 0-2 0,2 0-2 16,-3 2 1-16,1-1 2 0,-2 1 3 16,0-2 2-16,-1 2 2 0,-1-2 4 15,-3 2 4-15,1-2 0 0,-3 2-2 0,-2 0-2 16,0 0-3-16,-4 0-5 0,0 2-6 15,-4 0-6-15,0 0-6 0,-3-1-4 0,-1 3 1 16,-1-2-3-16,-1 2 4 0,-1 0 1 16,-2 0-1-16,0 1 0 0,1-1 0 15,-1 2 1-15,-2 0 4 0,2-1 5 0,-2 1 6 16,3 0 5-16,-1-1 0 0,2 3 0 16,-1 0-5-16,1-1-5 0,2 1-7 15,-1 0-5-15,1 1-4 0,1 3 0 0,1-1 1 16,-1 0 1-16,1 3 5 0,1 1 5 15,0 0 1-15,-1 0 4 0,1 4 1 0,-1 1 0 16,3-1 2-16,0 2-4 0,0-1 2 16,1 3-3-16,1-2-2 0,0 0-1 15,2 0-1-15,2 0 2 0,0 0-1 0,0 0-1 16,4 0 4-16,1 0 1 0,-1 0 2 16,0 2 3-16,3 0 3 0,1 1 1 0,1 1 4 15,-1 0 1-15,1 2 2 0,2-1 1 16,1 1 3-16,1 2 6 0,0-1 0 0,2 3 1 15,2-1 0-15,0 2-4 0,2-1-5 16,2-1-9-16,0 1-4 0,3-3-4 16,1 1-6-16,3 0 0 0,-1-3-5 0,3 3-1 15,0-2 0-15,2 1-2 0,1-1-3 16,4 1 4-16,-1-1 0 0,2 2-1 16,2-3 1-16,0 3 0 0,5-2 2 0,-1-1-5 15,5-1 2-15,0 0 1 0,2-1-3 16,2-3 2-16,2 0 1 0,4 0-1 0,0-2 4 15,5-1-5-15,2-1 7 0,2-2-5 16,1-2-5-16,3-1 1 0,5-1-2 16,1-1-2-16,3-3-4 0,1 1-3 15,3-4 4-15,0 0-2 0,-1-1-1 0,3-1 3 16,-2-2 1-16,2 0 2 0,0-2 2 16,2 0 1-16,0-1-1 0,2-3-2 0,0 0-2 15,4-1-2-15,0-3-4 0,3-1-1 16,1-1-2-16,1 1-1 0,0-3 3 0,-1 1 0 15,-1-2 1-15,-1 1-2 0,-4-1 0 16,-2 0-3-16,-2-2-2 0,-2 2 0 16,-2-3 2-16,-5-1 3 0,1 2 3 0,-5-2 0 15,-4 2 5-15,-2-2 0 0,-2 0-3 16,-3 0 1-16,-3 0-7 0,-5 0 1 0,0 0-1 16,-4-2-1-16,-4 2 0 0,-2-2-2 15,-3-2 4-15,-1-2 3 0,-5 0-3 16,-2-1 0-16,-4-1-2 0,-1-3 3 0,-3-1-1 15,-2-1-3-15,-5-3 1 0,-2 1 1 16,-2 0 3-16,-6 0-2 0,-3-1 0 0,-4 1-2 16,-1 0 1-16,-5 1-1 0,-5 1-2 15,-1 0 2-15,-5 1 2 0,-4 1-2 16,-4 1-1-16,-4 0 2 0,-3 1-3 0,-1-1 2 16,-5 3-2-16,-4-1 4 0,-2 2 2 15,-4 0 0-15,-5 1-2 0,-4-1-3 0,-4 2-2 16,-2 2 2-16,-5 2 0 0,-1 0-1 15,-3 2 0-15,-2 2 5 0,1 1 1 16,-5 3-1-16,0 3-3 0,-1 3-10 16,-1 1-10-16,-2 6-20 0,-4 1-50 0,-3 5-74 15,-6 5-95-15,0 6-83 0,-2 4-78 16,0 4-80-16,-2 3-19 0,2 3 38 0,2 1 77 16,4 2 83-16</inkml:trace>
  <inkml:trace contextRef="#ctx0" brushRef="#br0" timeOffset="20805.05">18150 2080 40 0,'-6'2'86'0,"-2"0"4"0,1 0-5 16,-1-2-7-16,-1 2-7 0,1-2-6 16,-3 0-6-16,1 0-8 0,-1 0-3 0,1 0-2 15,-3 0-2-15,0 0-1 0,-2 0 2 16,0 0 0-16,1-2 0 0,-1 2 1 16,-2-2 5-16,-2 2 1 0,0 0-1 0,-2 0 3 15,-1 0 2-15,-1 0 3 0,0 2 3 16,-2-2 2-16,-3 2 2 0,0 0 1 15,-1 2 4-15,-1-2 3 0,-2 1 2 0,1 1 3 16,-1 0 6-16,0 2 6 0,-2-3 1 16,3 3 0-16,-3 0 2 0,2 2 1 15,-2-3-3-15,2 3-6 0,1-1-5 0,1 1-2 16,0 0-8-16,1-1-7 0,-1 1-8 16,3 1-3-16,-1 3-5 0,1-3-11 15,1 3-7-15,1 1-6 0,-1 1-6 0,1-1-4 16,2 2-1-16,-3 2 3 0,3 2 0 15,0 2 1-15,-1 2 0 0,1 0-2 0,0 4-2 16,-3-1-2-16,3 3-2 0,0 1 4 16,0-1-2-16,1 1 2 0,1-1 0 15,0 1 0-15,2 1 1 0,2 1-1 0,0 1 2 16,2-1 0-16,1 2 1 0,1 3 0 16,2 1-4-16,1-2-2 0,-1 2-3 0,5 0 0 15,-1 0-2-15,5-2-1 0,0 1 3 16,4-3 2-16,5 0 1 0,1 0-2 0,3 1 3 15,3-3-2-15,6 1 0 0,1-1 2 16,4-2 0-16,5 1 3 0,1-1-1 16,3-1 4-16,4-1 1 0,3 1 1 0,3 0-3 15,1-3-2-15,-1 1-1 0,5 0-2 16,-1-3-1-16,1-1 2 0,0 0 0 0,4-2-3 16,-3 0-1-16,3-2 2 0,2-2-3 15,0-2-1-15,0-1 1 0,1-1 3 16,1-3-1-16,-2-1-2 0,2-1 1 0,-2-2-2 15,2-3-1-15,-2-3 0 0,0 0 1 16,0-2-6-16,-2-3-1 0,0-1 1 16,0-4-2-16,-2 1-2 0,-3-4-1 0,1-1 4 15,-4-1 1-15,-1-2-2 0,-2 0 1 16,-1-2 1-16,-1-2-1 0,-2 0-2 16,-2 0 3-16,-2-4-2 0,0 2 2 0,-3-2 2 15,-1-1 2-15,0-1-2 0,-3 0-3 16,-2-1 0-16,1 1 0 0,-3-1-4 15,-2-3-2-15,-2 1 3 0,0-1 1 0,-2-1 2 16,-2-2 2-16,0-3 2 0,-2 1 0 16,-3-4-2-16,-1 0 2 0,-1 0-3 0,-4-2-2 15,1 0-2-15,-5 0 1 0,0 0 1 16,-5 1-5-16,1 1 5 0,-4 0 2 0,-3 0-1 16,-2 1-5-16,-1 3 1 0,-3 0 5 15,-2 2 1-15,-3 1 1 0,-1 3 1 16,-2 1 3-16,-5 3-3 0,1 1 1 0,-5 0-4 15,-2 4-5-15,-5 0 3 0,-1 4 1 16,-2 0 1-16,-5 2-1 0,-4 1 3 16,0 3-2-16,-4 1 1 0,0 1-3 0,2 1-3 15,-2 3-1-15,2-3-4 0,2 2 2 16,0 0 2-16,4 1 2 0,0-1 4 0,3 0-7 16,-1 1 1-16,5 1-13 0,0 0-19 15,-1 2-25-15,5 0-47 0,0 2-77 16,2 2-90-16,2 2-87 0,3 2-77 0,-1 3-82 15,2 1-5-15,3 1 53 0,-3 1 78 16,5 1 91-16</inkml:trace>
  <inkml:trace contextRef="#ctx0" brushRef="#br0" timeOffset="25888.67">20295 1111 21 0,'2'-4'105'0,"0"0"4"0,2-2-2 16,2-1 2-16,1-1 1 0,1-1 1 0,3-1-5 15,2 0-6-15,-1 1-9 0,3-2-7 16,0 1-4-16,2 0-5 0,2-1-2 0,2 2-3 15,0-1 3-15,2 0-4 0,3 1-1 16,1 1 9-16,5-1 12 0,2 1 5 0,4-1 2 16,2 1-4-16,5-2-5 0,3 3-22 15,1 1-24-15,4 0-15 0,-2 5-10 0,2-1-6 16,0 2-3-16,0 2 2 0,-3 3 3 16,-1 1 1-16,0 2 5 0,-1 3 7 0,-1 0 6 15,-3 3 8-15,1 1 5 0,-3 2 9 16,1 2 6-16,-3 0 4 0,-2 4 4 0,0 2 4 15,-2 2 1-15,0 3-1 0,0 2-5 16,-2 3-1-16,0 1-4 0,0 2-7 0,-1 2-3 16,-1 4-6-16,2 0-1 0,-2 3-7 15,0 1-3-15,-1 3-3 0,1 1-3 16,0 1-2-16,0 2-2 0,-3 1-1 0,-1-1-3 16,1 2-4-16,-3 0-3 0,-1 2-1 15,1 0-5-15,-5 0 3 0,0 2-3 0,0 2 1 16,-4 0 0-16,0 0-1 0,-2 0 1 15,0 2-1-15,-3 1 0 0,-1 3 0 0,-1-1 1 16,1 1-3-16,0 1 2 0,-3 1-3 16,0-1-1-16,1 3 1 0,-1-3-1 15,-1 1 5-15,-1-1 0 0,0 1-4 0,1-3 0 16,-3 3 3-16,0-3 1 0,1 1-5 16,-3 0-1-16,0-1 3 0,-2 1 0 15,0-1-3-15,-2 1-2 0,0-2 0 16,-3-1 2-16,-1-1-2 0,0 0-3 0,-3-4-1 15,-1 0 2-15,-1 0-3 0,-2-2 3 16,-2-2 1-16,-2 2-1 0,-2-2 2 16,-4-2 3-16,0 2-1 0,-5-3 0 0,1-1 1 15,-1 0 2-15,-1-3-3 0,-3-1 3 16,0-1-3-16,0 0-2 0,-1-3 1 16,-1 1-2-16,-2-2-2 0,0 0-1 15,-2 0 4-15,-3-1-1 0,1-1-4 0,-2 0 9 16,-3 0 2-16,-1-2-1 0,-1-2 0 15,1 0 1-15,-1 0 2 0,-2-1-4 16,1-3-1-16,-1 0-4 0,-2-1 2 0,-2-1 0 16,0-2 1-16,-4-1-1 0,0-2 2 15,-4-1 4-15,-1 1-3 0,-3-2 1 0,-1-2 1 16,1 0-4-16,-5-1-3 0,0 1-1 16,0 0 2-16,-2 0 0 0,0-2-2 15,0 2 1-15,2-2 3 0,-2 0 1 16,2-2-1-16,3 0-7 0,1-2 4 0,0-2 3 15,1-1-2-15,1-3-2 0,1-1 4 16,4-3 5-16,-1-1-5 0,5-2 3 16,4-2-2-16,1-2-1 0,3-2-2 15,1-2-2-15,3-2 6 0,1 0-5 0,0-1 1 16,1-3 1-16,1-1 2 0,2 1 3 16,0-1-8-16,0-1 2 0,0 1 1 15,0-2 0-15,2 1 0 0,-2 1-1 0,2-1 5 16,-3-1 2-16,3 2-2 0,-2-3 0 15,0 3-2-15,0-2-3 0,0 1-3 16,-2-1 1-16,0-1-2 0,-1 1 2 16,-1 0-2-16,0-1 2 0,-3 1 2 0,3 0-2 15,-2-2 4-15,-1-1 0 0,-1-1-1 16,1 0 1-16,1 0 2 0,-1-2 1 0,1 0-1 16,1-2-1-16,1 0 0 0,0-2 0 15,4-2-3-15,0 2 0 0,-1-1-2 16,3-1 2-16,3-2-1 0,-1 2-1 15,0-1-1-15,2-1 1 0,2 0 2 0,1-1-4 16,-1-1 4-16,5-1 0 0,-3-1-1 16,5-3 1-16,0 0-2 0,-1-1 7 15,1-3-5-15,2 0-3 0,2 0 3 16,2-4 0-16,0 0 0 0,2-2-2 0,0-1 2 16,3-1 3-16,1 2 1 0,3 0 2 15,-1 1-3-15,1 3 1 0,1 0-2 0,1 1 4 16,0 1-1-16,1 2 2 0,1 0-1 15,2 2-1-15,-2-3 2 0,2 1-7 16,2 2 5-16,-2-2-6 0,2 0 2 16,0 1-1-16,0-1 0 0,0 2 0 0,0 0-6 15,0-1-10-15,0 3-18 0,-2-2-36 16,-3 1-107-16,3 3-145 0,-2-3-151 16,0 3-102-16,-1-3-46 0,-1 1 4 0,-2 0 93 15,-3-1 136-15</inkml:trace>
  <inkml:trace contextRef="#ctx0" brushRef="#br0" timeOffset="26524.86">17010 4113 71 0,'0'-4'190'15,"-3"-2"-6"-15,3 1-21 0,0-3-13 16,0-1 1-16,3-5-2 0,1 1 0 0,2-2 5 16,0-1-2-16,5-3-6 0,0 0-10 15,1 0-8-15,3-2-4 0,2-2 1 16,2 2 6-16,2-1 2 0,3-1 0 0,-1-2 0 15,2 2 0-15,3 2-9 0,-1 0-16 16,1 2-13-16,1 4-9 0,1 3-16 0,2 5-14 16,-3 1-14-16,3 6-7 0,0 2-6 15,0 6-7-15,-1 1-4 0,-1 5-3 16,0 3-5-16,-1 0-7 0,-1 4-25 0,-3 2-60 16,1-1-110-16,-1 3-119 0,0 2-126 15,-1-2-103-15,-1-1-37 0,0-1 30 0,1 0 93 16,-1-4 108-16</inkml:trace>
  <inkml:trace contextRef="#ctx0" brushRef="#br0" timeOffset="52310.83">19579 5105 135 0,'4'-2'215'0,"-1"2"15"16,-3 4-50-16,0 8-30 0,0 5-6 0,0 8 1 16,-3 7 6-16,3 4-7 0,-2 6-15 15,2 2-27-15,0 2-31 0,0-1-29 16,2 3-20-16,3-2-23 0,-1-1-48 0,0-1-61 15,2 0-71-15,3-4-81 0,-3 0-59 16,1-4-18-16,-3-1 25 0,-2-5 51 16</inkml:trace>
  <inkml:trace contextRef="#ctx0" brushRef="#br0" timeOffset="52746.19">19685 5195 13 0,'-4'-17'152'0,"0"0"-22"0,-1 1-18 15,3 3-10-15,2 0-8 0,2-1-7 16,0 1-11-16,5 2-6 0,-1-1-10 0,3 1-11 15,-1 3-8-15,3 1-5 0,1 1 4 16,-1 2-3-16,2 0 3 0,-1 4 0 16,-1 2 8-16,-1 2 12 0,1 2 11 15,-5 1 18-15,-1 5 6 0,-3 3 5 0,-4 4-2 16,-3 2-11-16,-1 4-15 0,-5 1-15 16,1 3-3-16,-3 0 10 0,1 1 11 15,-1-1 18-15,0-3 17 0,5-1 11 16,1-4 7-16,3 0-2 0,4-4-5 0,4 0-8 15,5-2-17-15,1-1-13 0,3-3-14 16,4-1-16-16,2-1-13 0,2-1-16 16,2-2-7-16,1-1-6 0,-1 1-26 0,2-2-80 15,-1 0-123-15,1-1-127 0,-2 1-135 16,-1 0-71-16,-1 0-16 0,-2-2 55 16,0 0 109-16</inkml:trace>
  <inkml:trace contextRef="#ctx0" brushRef="#br0" timeOffset="53492.27">19439 4662 63 0,'-16'1'105'0,"-1"3"1"16,0 0 1-16,-2 0 2 0,0 2-5 15,0 3-5-15,-3 3-4 0,1 3-3 0,-2 4 0 16,0 6 0-16,-1 5 9 0,-1 6 7 15,0 6 2-15,-1 8 5 0,1 7 3 16,-1 6 1-16,5 5-5 0,0 5-4 0,4 1-9 16,4 0-8-16,5 1-12 0,6-1-12 15,4 0-7-15,4-1-8 0,9-1-8 16,6 0-3-16,7-3-4 0,6-4 1 16,6-2-1-16,6-4 8 0,7-8 12 0,4-3 5 15,7-6 4-15,4-8 5 0,-1-7 0 16,5-7-6-16,0-8-15 0,0-6-5 15,0-6-8-15,0-10-13 0,0-3-6 16,0-8-5-16,-2-8-1 0,-2-5-4 0,-3-6 0 16,-1-6 2-16,-3-5-2 0,-4-4 0 15,-6-6 5-15,-4-2 4 0,-7-6 5 0,-6-3 7 16,-9-4 7-16,-8-4 1 0,-6-2-2 16,-7 0 0-16,-6-2-5 0,-9 4-1 15,-6 0-6-15,-6 6-6 0,-7 1-3 0,-3 7-7 16,-10 3-2-16,-3 4-5 0,-5 5-3 15,-2 5 0-15,-4 7-2 0,-2 4 0 16,-3 7-2-16,-1 6-2 0,-3 6-9 0,-2 6-14 16,1 5-23-16,-1 7-46 0,2 2-94 15,3 7-102-15,4 5-102 0,1 3-101 16,5 3-51-16,7 2 6 0,1 2 71 0,3 1 95 16</inkml:trace>
  <inkml:trace contextRef="#ctx0" brushRef="#br0" timeOffset="65869.72">28895 1166 31 0,'0'0'46'0,"0"-2"-2"0,-2 2-2 15,2-2-3-15,0 2 0 0,-3-2-3 0,3 2-3 16,0-2 0-16,-2 2-1 0,2-2-1 16,-2 2-2-16,2-2-1 0,-2 2 0 0,2-1-2 15,-2 1-4-15,0-2 0 0,0 2 1 0,0-2-3 16,-3 0-1-16,3 0-1 0,-2 0 5 0,0 0 2 16,0 0 0-16,-1 0 0 0,1 0 2 15,0 0 4-15,0 1-2 0,-3-1 1 0,3 0 3 16,-2 0 2-16,-1 0 1 0,1 0 3 15,-3 0 2-15,3 0 1 0,-2 0 0 0,1 0-2 16,-1 1 0-16,-3-1-3 0,3 2-2 0,-3-2-2 16,-1 2-5-16,1-2-3 0,-2 2-1 15,1 0-5-15,-1 2-1 0,0-2 1 0,-2 2 1 16,1 0 3-16,-1-1 9 0,0 1 5 16,0 0 3-16,0 0 3 0,0 0 0 0,1 2 3 15,-3-2-5-15,2 2 2 0,-2-1 1 0,0 3 2 16,2-2 4-16,-2 2-2 0,2 1-1 15,-2-1-2-15,3 2 1 0,-1 1-1 16,0 1-2-16,0-1-3 0,3 1-1 0,-3 1 0 16,2 2-2-16,-2 1-4 0,2-1-1 15,1 2 2-15,-1 2 1 0,0 1 0 0,3-1 0 16,-1 2-3-16,1 2-2 0,-1-2-1 16,3 2-1-16,-1 2 1 0,1 0 2 15,-1-1 4-15,3 3 2 0,-1 2-1 0,1-1 0 16,0 1-2-16,2 0-6 0,-1-1-4 15,1 1-6-15,0 0-3 0,2 0-2 16,2-1-1-16,0-1-2 0,0 0 0 0,2-1 4 16,0-1 0-16,2 0-1 0,3-2 1 15,1 0 2-15,0 0-2 0,3-2 0 16,2 0 3-16,-1 0 3 0,5-2 2 0,2 0-2 16,3-1 2-16,-1-1-3 0,4 0-3 15,1-1 1-15,1-3-5 0,3 2 4 0,1-1 2 16,1-3-1-16,0 3-4 0,2-3 0 15,2-1 0-15,-2-1-6 0,2-1-4 0,0-2 2 16,0 0 1-16,0-2-1 0,2 0-1 16,-2-2 4-16,2-2 2 0,-2-2 1 0,2 0-4 15,-2-2 0-15,0-1 2 0,0-1-4 16,0 1-3-16,-2-1-1 0,-3-2 4 0,1-1-1 16,0 0-3-16,-2-1 3 0,-3-1 2 15,-1-3-5-15,-3 1 2 0,-2 0-1 0,0 0-3 16,-2-2 0-16,-2-2 1 0,-2 0 3 15,0-2-7-15,0 0 2 0,-3-2 2 0,-1-2-1 16,-1 0-2-16,1 0 4 0,-3-1-1 16,-1-1 0-16,-1 0 0 0,1 1 0 0,-5-1 0 15,0 0-5-15,0 3 2 0,-4-1 1 16,0 0 2-16,0 2-1 0,-3 2-3 0,-1 0 4 16,0 0-1-16,-3 0 0 0,-1 2-1 15,-3-2-2-15,0 2 4 0,0 0-2 0,-1 0 2 16,-3 2 0-16,-2-2-1 0,0 0-3 15,-3 0-3-15,-1 0-1 0,0 0-2 0,-5 2 1 16,1-2 1-16,-3 2 3 0,-2 1 0 16,1 1 2-16,-1 0 2 0,-2 2-5 0,-2 1 4 15,2 1-12-15,-2-1-22 0,2 3-44 0,-2-1-74 16,3 3-82-16,1 1-91 0,2 0-74 16,3 2-82-16,1 1-16 0,3 3 42 0,2 1 70 15,-3 3 78-15</inkml:trace>
  <inkml:trace contextRef="#ctx0" brushRef="#br0" timeOffset="68802.39">26289 2036 21 0,'-6'0'43'0,"-3"0"-3"16,3 0-5-16,-3 0 0 0,3 0-1 15,-2-1-1-15,-1 1-2 0,1-2-3 0,-3 2 1 16,3 0-3-16,-3 0-3 0,0 0-2 16,-1 0 0-16,1 0-1 0,-2 0 0 15,1 0-2-15,-1 0 2 0,0 0 0 0,1 0 2 16,-3 0-2-16,0 2 1 0,-2-2 2 16,2 1 1-16,-2-1 1 0,0 2-1 0,0 0-1 15,-2 0 0-15,0 0-4 0,0 2 1 16,-2 0-3-16,0-1 2 0,0 1 2 0,-2 0 2 15,-1 0 3-15,1 0 2 0,0 1 1 16,-1 1 2-16,-1 0-4 0,2 0-1 16,-3-1-2-16,1 1-3 0,-1 2-2 15,1-1-2-15,0 1 0 0,-3 0 1 0,3-1 1 16,-1 3-1-16,-1-1-2 0,1 1 1 16,1-1-4-16,0 3 0 0,-1-3-5 0,1 3 1 15,2-1-1-15,-3 0 0 0,3 3 2 16,-3-3 3-16,1 3 2 0,0 1 0 15,-1-2 4-15,1 2 2 0,-3 3 3 0,1-1 1 16,-1 0 5-16,1 2 5 0,-1 2 1 16,1-2 1-16,-1 2 2 0,1 0-3 0,1 2-3 15,1-2-5-15,0 1-2 0,1 1-1 16,3 0-3-16,0 0-2 0,0 0-5 16,2 2 4-16,2-2-3 0,0 1 1 0,2 3 1 15,2 0 5-15,1-1 3 0,1 3 2 16,3 1 4-16,1 1-1 0,1-1 1 0,2 1 2 15,2-1 1-15,2 1 1 0,2-3 2 16,0 3 1-16,4-3 2 0,0 1-2 16,3 0-4-16,4-1 0 0,-1-1 0 0,3 1 3 15,2-1 5-15,2 2 7 0,4-3 7 16,1 1 6-16,3 0 1 0,1-1-1 0,3 1 0 16,1-2-4-16,4 1-5 0,0-1-6 15,2 2-8-15,3-2-6 0,-3-3-8 16,2 3-2-16,0-2-2 0,2 0-2 0,1-2 5 15,-1 0-2-15,0 0-3 0,3-2-2 16,1-2-4-16,1 0-3 0,0-2-1 0,1-1 5 16,3-1 5-16,0 0 0 0,2-1 3 15,2-3 2-15,0-1-2 0,4 0-2 16,0-3-2-16,5-1 1 0,-1-2-6 16,1 0-1-16,1-2-4 0,1 0-3 0,0-2-3 15,-1-2-2-15,-1 0 4 0,-1 1-8 16,1-1 0-16,-1-2 0 0,-1 0-1 0,-1 1 2 15,0-1 1-15,-1-2 5 0,-1 1 1 16,0-1 0-16,1-1-1 0,-1-1 3 16,-2 0-4-16,0-1-1 0,0-2-1 0,0-1 3 15,-2 1 1-15,0-2-8 0,0 0 0 16,-2-3 2-16,-2 3 6 0,0-2-5 0,-4 0-1 16,-1 0 3-16,-1 0-1 0,-3-2-1 15,0 1-2-15,-4-1-3 0,0 0 3 16,-2-2 2-16,0 2 0 0,-2-2 1 0,-2 0 0 15,-2 0-2-15,-1-1 3 0,1-1-2 16,-3 0 0-16,-1-2-1 0,-1 2 0 0,-1-2 1 16,-3 1-1-16,0-3 1 0,-2 2 0 15,-2-1 1-15,-2-3-1 0,-3 2 2 16,-3-1-1-16,-1-3-4 0,-1 3 2 0,-5-3 2 16,0 3 1-16,-4-3 2 0,0 1-1 15,-5 1-2-15,1-1-2 0,-5 1-3 16,1 0 2-16,-3 1-1 0,-2-1 1 0,0 1 0 15,-1 1 0-15,-4-1 0 0,1 1-2 16,0 0 0-16,-4 1 3 0,0-3 1 0,0 2 3 16,-3 1 3-16,-1-1-4 0,-1 0-3 15,-2 1 0-15,1-1 1 0,-5 0-3 0,0 1-3 16,-2-1 3-16,-2 2 2 0,-2 0-4 16,-5 1-3-16,1 1 3 0,-5 0 4 15,1 0-1-15,-3 2 1 0,-2 0 5 0,-2 0-2 16,-2 2-2-16,-3 2-2 0,-3-2 2 15,-1 2 3-15,-1 0-3 0,-3-1 1 0,0 3 2 16,-2 2 0-16,3 1-3 0,-3 1-4 16,-2 2 0-16,0 1 0 0,0 0 1 0,0 1-1 15,0 3 2-15,2 0 2 0,0 0 1 16,3 4-2-16,-1 0-2 0,0 2-3 16,2 0-7-16,1 4-8 0,-1-1-13 0,3 3-22 15,-1 2-36-15,3 1-56 0,2 0-62 16,1 5-59-16,3-1-51 0,0 4-36 15,5 0-24-15,-1 2-13 0,2 0 19 0,3 2 41 16,-1 0 51-16</inkml:trace>
  <inkml:trace contextRef="#ctx0" brushRef="#br0" timeOffset="71534.22">30228 2172 70 0,'-4'-2'79'0,"-2"0"-1"16,1 0-4-16,-1 0-3 0,0-2-4 0,-1 2-2 16,1-1 0-16,-3 1-1 0,1-2 0 0,0 2-1 15,-1-2 1-15,1 2-6 0,-3-2-3 16,0 3-5-16,1-3-1 0,-1 2-2 16,-1-2-4-16,-1 0 0 0,-2 0-2 0,0 1-2 15,0-1-1-15,1 0-2 0,-3 0 3 16,-2 2-2-16,0-2-2 0,-1 3 1 0,-1-1-3 15,0 2-1-15,0 0-6 0,-2 0 0 0,-1 0-6 16,1 2-3-16,0 1-1 0,-3 1 0 16,3 0 1-16,-2 0 4 0,-1 1 6 15,1 3 4-15,0 0 3 0,-1-1 3 0,1 1 6 16,-1 1-3-16,-1 3-5 0,1-1-4 16,-1 3-2-16,-3-1-6 0,1 4-4 0,-1 0 1 15,-4 2 7-15,0 2 8 0,0 2 4 16,-2 2 4-16,0 2 4 0,-2-1 1 0,2 1-3 15,-2 3-6-15,2 1-6 0,0-1 2 16,0 3-2-16,2 1-1 0,3 2-2 0,-1 0 4 16,0 1 3-16,3 3 2 0,1 0 2 15,1 0 3-15,1 2 3 0,1-1 3 0,4 1 1 16,-1 0 1-16,3 0-1 0,2 0-3 16,1 0-3-16,3 0-1 0,2 0-4 0,5 0-1 15,2 0-7-15,2-2-1 0,4 0-5 0,4 0-4 16,2-2 2-16,5 2-9 0,4-2 3 15,2-2-1-15,2 0-1 0,5 0-4 0,1 1-5 16,5-3 5-16,2-2-2 0,2-1-2 16,2-1 3-16,4 1 0 0,5-3 2 15,-1-1-3-15,5 0-1 0,0-1 4 0,0-1-4 16,4 0 4-16,0-2-1 0,2 0-2 0,2-1 1 16,3-2-3-16,1-1 3 0,3-2-5 15,2-4-2-15,1-2 3 0,1-3-5 16,2 0 0-16,2-4-1 0,-2-3-1 0,2-1 4 15,0-1-2-15,0-3 1 0,1-2 1 16,-3 0-1-16,-1-1 2 0,-1-3-2 0,0-1 1 16,-2-1-2-16,0-1-1 0,-1 0 5 15,-3-1-1-15,-1-1-3 0,1 0 1 0,-3 0-3 16,-1-1 1-16,-3-1-3 0,0 0 0 16,0 0-2-16,-2-2 1 0,-2 0 0 0,0 0 0 15,0-2 0-15,-2-2-2 0,-3 0 1 0,-1 0 4 16,-5-2 2-16,0 1-1 0,-3-1 0 15,-6-2-1-15,-1 1 6 0,-2-1-4 16,-5-4-3-16,-4 1-1 0,-2-2 4 0,-2-3 0 16,-2-1-2-16,-4 0 0 0,-3-4-1 0,-1 0 2 15,-5-4-4-15,0 0-2 0,-4 0-2 16,-3 1 5-16,-1-1 0 0,-4 0-2 0,-1 2 5 16,-4 2 1-16,-4 2 0 0,-2 0-6 15,-4 2 4-15,-5 1 1 0,0 3-2 16,-6 1 0-16,-2 1 1 0,-2 0-1 0,-4 1 0 15,-5 0 0-15,0 1 1 0,-4-1-4 0,-4 1 4 16,0-1 4-16,-2-1-1 0,-1 1 2 16,-1-1-4-16,0 1 4 0,-1 0-3 0,1 1-5 15,-1 1-1-15,-1 0-3 0,-1 3 1 16,-1-1-1-16,-1 2 0 0,1 2-2 0,-1 2-8 16,0 2-14-16,3 2-40 0,-3 1-77 15,1 5-101-15,-1 3-102 0,0 6-97 0,1 2-83 16,-1 4-13-16,1 1 51 0,-1 3 87 15,2-1 98-15</inkml:trace>
  <inkml:trace contextRef="#ctx0" brushRef="#br0" timeOffset="76620.53">28564 1179 28 0,'-4'-4'109'0,"0"2"-14"16,0 1-10-16,-1-1-4 0,1 0-6 0,-2 0-9 15,2 0-5-15,-3 0-6 0,3 0-4 16,-2 0-4-16,-3 0-1 0,1-1 6 0,-1 1 5 15,1 0 4-15,-3 0 4 0,1 0 0 16,-1 0 3-16,1 0 2 0,-3-2 2 0,-2 2-2 16,0-1-2-16,0-1-3 0,-2 0-1 15,-2 2-6-15,0-2-2 0,0 2 3 0,-4 0 5 16,0 2 11-16,-5 0 11 0,1 2 11 16,-5 0 2-16,0 4 0 0,-2 0 3 0,-2 1-2 15,-2 3-3-15,-2 1-1 0,-2 3 2 16,-3-1 0-16,-1 4-9 0,-1 0-10 0,1 0-12 15,-1 4-12-15,0 0-13 0,1 0-13 16,1 2-1-16,1 2-1 0,2 0-4 16,-1-1-2-16,3 3-2 0,2 0 1 0,0 1-6 15,0 1 1-15,2 1 0 0,2 1 1 16,0 1 4-16,0 1 4 0,2 1-1 0,1 0-2 16,1 2-3-16,0 1 0 0,1-1-3 15,1 2-3-15,1 0 2 0,-1 0-5 16,3 0 1-16,2 2-1 0,-1 2 1 0,1-2-2 15,2 4-4-15,2 0 3 0,2 0 5 16,0 1-4-16,2 3 0 0,0-1 0 16,3 1-1-16,1 0 1 0,3 1-3 0,-1 1 4 15,3 1 0-15,-1-1 0 0,5 1 0 16,0 3-2-16,0-3 0 0,2 2-1 0,2-1 0 16,0-3 2-16,2 1 3 0,1-1 1 15,3-1 1-15,1-2-3 0,-1-1-3 16,3 1 0-16,1-2-3 0,1 0 2 0,0 0 0 15,2-1 1-15,2-1 1 0,-1 2 1 16,1-2 2-16,2 0-1 0,5-2-3 0,-1 2-1 16,2-2 4-16,5 0 0 0,0-2-2 15,1 2-1-15,3-2 5 0,2 0 2 16,0 0-4-16,2 0 2 0,3-1 0 0,-1-1 1 16,0 0-3-16,2 0-2 0,3-2 5 15,-1-1-3-15,1-1 3 0,1-1 0 0,1-3 0 16,2-1 0-16,-1 0-5 0,1-3-4 15,0 1-1-15,-1-2-1 0,3-2 2 16,-2-2-3-16,2 0 2 0,-1-2 2 0,1 0-1 16,0-1-3-16,2-3-1 0,0 0 7 15,0 1 0-15,0-3 7 0,0 0-2 0,-1-1 3 16,3-1-3-16,-2 1-6 0,0-2-3 16,0-1-6-16,0-1 2 0,0 0-2 0,0-1 7 15,2-3-3-15,0 0 0 0,0-2 1 16,0-2 4-16,0-2 1 0,-2-1-6 0,2-3 4 15,-2-1 1-15,0-3 0 0,0-1-7 16,0 0-1-16,-2-5-5 0,1 1 3 0,-1-2 0 16,0-2 0-16,0-2 0 0,-2 1-1 15,-1-1 5-15,-1-2-2 0,-1-2-1 0,-3-1 1 16,-1-1 2-16,-2-1 7 0,-2-1-3 16,0-3 1-16,-4 0 0 0,0-3-6 15,-4 1 2-15,-1-2-7 0,-1-2 0 0,-1 2-3 16,-3 0 1-16,-3 2 6 0,-2 1 0 0,-2 1 1 15,-2 2 4-15,-5 1 3 0,1 3-2 16,-5 1-4-16,-2 0 2 0,-1 4-9 0,-1 2-18 16,-2 2-27-16,-2 2-28 0,-1 0-63 15,1 2-131-15,0 2-142 0,0-1-147 0,2 1-61 16,0 0-15-16,-2-1 35 0,2 1 118 0</inkml:trace>
  <inkml:trace contextRef="#ctx0" brushRef="#br0" timeOffset="77102.23">29879 3412 28 0,'0'0'135'15,"0"0"-32"-15,2-2-40 0,0 0-22 0,2 0-13 16,1-2-2-16,3-1 4 0,1 1 7 16,-1-2 9-16,5 0 8 0,-1 1 7 0,1-1 9 15,2 2 13-15,2 0 12 0,2 1 17 16,0 3 17-16,2 0 22 0,2 3 21 0,1 1 23 16,1 4 18-16,0 1 15 0,1 5-5 15,1 1-16-15,1 2-19 0,-3 2-33 0,3 2-34 16,-3 4-31-16,1 0-23 0,-1 1-18 0,-2 1-17 15,-2 0-11-15,-1-1-8 0,-1 1-10 16,0-2-11-16,-2-2-47 0,-3-1-93 16,1-1-110-16,2-2-112 0,-2-3-114 0,2-1-55 15,-2-4 13-15,2-3 75 0,-3-2 103 16</inkml:trace>
  <inkml:trace contextRef="#ctx0" brushRef="#br0" timeOffset="92836.68">28357 5328 90 0,'0'0'138'0,"0"0"-18"0,0 0-13 16,0 0-9-16,0 0-2 0,0 0-5 0,0 0-2 15,0-2 3-15,0 0 2 0,2-1 4 16,0-3 0-16,2-4 1 0,3 1-1 15,-1-4-1-15,3-1-11 0,1-1-9 16,-1-2-9-16,1-2-5 0,1 0-2 0,2 0-7 16,-3-2 0-16,1 0 2 0,-1 0 5 15,1-2 2-15,-3 2 3 0,1 0 10 0,-3 0 11 16,-2 2 9-16,-1 2 9 0,-6 2 4 16,1-1-2-16,-4 3-6 0,-3 2-12 15,-1 1-14-15,-3 3-17 0,-2 3-12 0,-4 2-17 16,0 2-5-16,-2 6-10 0,0 1-4 15,0 5-5-15,2 3-1 0,0 2 2 16,2 4-6-16,2 2 7 0,2 2-1 0,5-1 2 16,1 1 1-16,5 2 1 0,2-2-1 15,2-3-3-15,5 1-2 0,-1 0 2 16,3-4-1-16,1 0-3 0,3-2 4 16,-3-1 0-16,3-1 1 0,-2-4-4 0,-1 1-2 15,-1-1 3-15,-1 1-2 0,-4-1 2 16,-1 2-1-16,-3 1 0 0,-5-1 0 15,-3 2 3-15,-3 0 0 0,-1 1-6 16,-5-1 0-16,0 0 0 0,-4-2-14 0,-1 1-40 16,1-3-72-16,0-1-98 0,0-3-106 15,4-1-111-15,-2-4-77 0,4-2-11 16,5-6 47-16,1-3 86 0</inkml:trace>
  <inkml:trace contextRef="#ctx0" brushRef="#br0" timeOffset="93460.7">28492 4622 148 0,'-6'-10'192'0,"0"2"-28"16,-1 1-14-16,-1-1-6 0,-3 1 0 16,-1 1 0-16,-1 2-5 0,0 0 1 15,1 0-3-15,-3 4-6 0,-2 0-4 0,0 2-4 16,0 4-2-16,0 2-7 0,-4 1-6 16,0 6-8-16,0 4-8 0,-3 4-4 0,-1 8-3 15,-1 3-5-15,1 4-3 0,-2 6 2 16,-3 6-1-16,2 1-6 0,1 2-10 15,1 4-4-15,3 4-7 0,2 0-8 16,4 0-8-16,2 2-6 0,7 0-3 0,4-2-5 16,6-2-3-16,4-2-1 0,5-2-2 15,6-3-2-15,4-3 0 0,4-5 2 16,7-2 4-16,4-6-1 0,4-3-1 16,4-7 1-16,5-5 2 0,2-5 1 0,2-7-6 15,2-3-2-15,0-8 1 0,2-4-4 0,0-3-3 16,0-7-6-16,1-5 0 0,-3-1 0 15,0-7-6-15,-5-1 5 0,-1-3-1 16,-4-3 2-16,-5-4-1 0,-2-2 4 16,-6-2 2-16,-5-3-3 0,-4-5-2 0,-6 1-4 15,-4-4 3-15,-4-3 0 0,-7-1 0 16,-7 0 0-16,-5-4 3 0,-5 1 9 0,-4-1-3 16,-4 2-2-16,-5 0 0 0,-4 4-2 15,-4 1-3-15,-4 5-5 0,-2 3-3 0,-3 6 1 16,-1 6-1-16,-3 4 5 0,0 5-6 15,-3 6-20-15,1 6-46 0,-2 5-92 0,0 7-113 16,2 5-103-16,5 7-96 0,-3 2-71 16,4 7 4-16,3 1 66 0,2 2 99 15</inkml:trace>
  <inkml:trace contextRef="#ctx0" brushRef="#br0" timeOffset="102872.34">19535 3052 81 0,'-7'-2'99'0,"3"0"-5"0,-2 0-8 0,-1 2-6 15,1-2-9-15,0 2-11 0,-1-2-7 16,1 2-3-16,0-2-6 0,-1 2-5 16,1 0-1-16,0 0 1 0,-1 0 3 0,1-2 0 15,0 2 3-15,-1-1-1 0,-1 1-1 16,-1-2-3-16,1 2-3 0,-1-2-6 0,-1 2-3 16,-1 0-2-16,-1 0 0 0,1 0-3 15,-2 0 1-15,1 0 0 0,-3 2-2 16,0 0 1-16,0-1 2 0,0 1-1 0,-2 2 1 15,0-2 5-15,0 2 1 0,1 0 1 16,-1 1 2-16,0 1 3 0,0 0 1 0,0 0-3 16,2 1 1-16,-2 1 1 0,2-1 0 15,0 1 1-15,1 2 2 0,-1-3-1 16,0 3-1-16,0 1-6 0,2-1-2 16,-1 1-4-16,1 2 0 0,0 1-2 0,3-1 1 15,-1 2 2-15,0 1-3 0,1-1 0 16,1 2 0-16,1 0 1 0,-1 2-1 15,3-2 2-15,0 2 1 0,-1-1 0 0,3 1 2 16,0 2 1-16,2-2 2 0,0 2 1 16,0-1 1-16,2 3 2 0,0 0-3 15,2 0-5-15,0 0-5 0,0 0-2 0,2 0-3 16,0 0-3-16,3-3-1 0,-1 3 4 0,0-2 1 16,3 0 3-16,2-2 7 0,-1 0 6 15,1 0 5-15,1-1 3 0,1-1 3 16,2 0 0-16,0 0-7 0,0-2-5 0,1-1-4 15,4-1-2-15,-1 0-2 0,0-1-5 16,2-3-1-16,0 1 0 0,0-1 1 0,2-1-5 16,1-2-4-16,-1 1 1 0,2-3-2 15,1 0-1-15,-1 0-3 0,1-3 5 16,1-1 0-16,-1 0 2 0,1 0 3 0,3-3-2 16,-3-1-2-16,3 0-3 0,-1-2-1 15,1-1-3-15,0-1 1 0,-1-1-1 0,-1-3 0 16,1 1 1-16,-1-1 0 0,0-1-3 15,-3-2-1-15,2-1-1 0,-3 1-3 16,-1 0-1-16,0 0 1 0,-2 0 2 0,-1-3-1 16,-4 3-1-16,1-2 5 0,-2 2-4 15,-2-2-1-15,-3-1 1 0,1 1-2 16,0 0 1-16,-5-2 0 0,0 2 2 0,1-2 1 16,-3 0 1-16,-2-2 0 0,0 2-1 15,-2-2 1-15,-2 0-1 0,0-2-1 16,0 2-3-16,-2-2 3 0,-3 0-1 0,1 1-2 15,0-1 0-15,-3 0 1 0,-2 0 0 16,1 2 3-16,-3 0-2 0,-2 0 2 16,1 0 3-16,-1 2 2 0,-2 0 1 0,-2 2-4 15,2-2 4-15,-2 2-2 0,-2 1-1 16,2-1-2-16,-3 2 0 0,1 2 1 0,-2-1-4 16,0 1 0-16,-1 2-3 0,1-1 0 15,-2 3 0-15,1 1-1 0,-1 0 3 0,0 1-2 16,-1 1 3-16,1 2 1 0,-1 2-1 15,1 1 0-15,0 1-3 0,1 0 3 16,-1 1-2-16,2 3-9 0,-1 0-12 0,1 0-15 16,0 2-33-16,0-1-48 0,1 3-65 15,-1 0-66-15,2-1-61 0,0 3-61 16,0 1-47-16,2 1-24 0,-1 1 23 0,1 0 52 16,2 2 65-16</inkml:trace>
  <inkml:trace contextRef="#ctx0" brushRef="#br0" timeOffset="111036.31">19175 423 36 0,'0'-4'184'0,"0"2"-1"0,0 2-21 16,2 4-15-16,-2 4-5 0,2 3-7 15,-2 6-4-15,2 6-8 0,0 6-11 0,0 1-17 16,3 6-22-16,-1 1-21 0,0-1-16 0,3 2-11 16,1 0-9-16,0-2-9 0,3-2-32 15,-2 1-50-15,1-5-60 0,-1 1-66 0,1-3-72 16,-4-3-34-16,3-4 7 0,-3-4 40 15</inkml:trace>
  <inkml:trace contextRef="#ctx0" brushRef="#br0" timeOffset="111208.57">19359 518 171 0,'-4'-17'227'0,"0"6"-23"16,1 1-28-16,-1 4-25 0,0 4-34 15,2 6-30-15,0 4-27 0,0 3-19 0,0 5-13 16,2 3-25-16,2 2-43 0,0 3-53 16,0 3-60-16,2 0-64 0,0 1-34 0,1-1-3 15,-1-2 25-15</inkml:trace>
  <inkml:trace contextRef="#ctx0" brushRef="#br0" timeOffset="111380.55">19190 745 133 0,'-7'-10'201'16,"5"1"-27"-16,0-1-30 0,2 1-23 0,4-1-24 15,3 1-22-15,1-1-19 0,5 1-14 0,4-1-11 16,2 3-13-16,6-1-32 0,3 0-46 16,4 3-62-16,1 1-64 0,3 0-34 15,5 4-17-15,-3 2 14 0</inkml:trace>
  <inkml:trace contextRef="#ctx0" brushRef="#br0" timeOffset="112192.26">19403 4121 26 0,'-2'-6'249'0,"0"2"43"0,0 4 20 16,0 2-32-16,2 4-18 0,0 3-10 16,2 4-22-16,0 7-33 0,0 0-31 0,0 5-38 15,3 2-38-15,-1 1-43 0,2 1-60 16,-1 2-74-16,1 1-86 0,0 0-97 15,1-1-108-15,-1-1-58 0,0-3 5 0,-1-2 47 16,-1-6 71-16</inkml:trace>
  <inkml:trace contextRef="#ctx0" brushRef="#br0" timeOffset="112325.47">19590 4212 161 0,'2'-17'295'16,"-2"3"42"-16,-2 5-28 0,0 3-53 15,0 2-53-15,-1 6-53 0,1 4-55 0,0 4-41 16,0 1-35-16,0 4-47 0,2 2-59 16,0 1-64-16,2 2-69 0,0 0-82 15,0 0-33-15,0 0 11 0,-2-1 39 0</inkml:trace>
  <inkml:trace contextRef="#ctx0" brushRef="#br0" timeOffset="112494.83">19397 4431 128 0,'-6'-4'222'0,"2"-1"12"0,1 1-36 16,3-2-28-16,3-2-16 0,1 1-14 15,2-1-14-15,3 1-15 0,3-1-22 0,1 0-24 16,2 1-26-16,2-1-36 0,0 0-54 16,0 3-61-16,2-1-76 0,-2 0-81 0,0 2-41 15,-1 1-5-15,-1 1 30 0</inkml:trace>
  <inkml:trace contextRef="#ctx0" brushRef="#br0" timeOffset="143053.93">23933 6902 91 0,'0'-2'105'0,"0"2"-7"0,-2 0-9 16,2 0-6-16,-2 0-6 0,2 0-3 16,-2 0-5-16,0 0-3 0,0 0-4 15,-1 0-2-15,1 0-5 0,-2 0-5 0,0 0-6 16,0 0-8-16,-1 0-7 0,-1 0-6 15,0 0-1-15,-1 2 1 0,-1-2 2 16,-3 2 1-16,3 0 6 0,-3 1 3 0,1-1 5 16,-3 2 2-16,0 0 2 15,-2 0 3-15,1 0 2 0,-1-1 2 0,0 3 2 16,-2 0-1-16,0 0 4 0,-2-1-1 0,2 1-2 16,-2 2-2-16,2-1-3 0,-2 3 3 15,0-1-1-15,0 1-1 0,-2 1 3 16,2 3 4-16,-2-1 6 0,2 0 1 15,0 2 0-15,-1 3 2 0,4 1-2 0,-1 0-4 16,0 0-8-16,0 0-4 0,2 0-12 16,2 2-4-16,1-2-2 0,1 2-5 15,0 0-3-15,3 0 0 0,-1 0 2 16,3 2-3-16,2-1-4 0,0 1 1 0,2 0 0 16,-1 0-2-16,3 0-4 0,3 0 3 15,1-2-1-15,2 2 2 0,5-3-2 16,-1 1 0-16,3 0 1 0,2 0-2 15,2-2 3-15,4 0-5 0,0 0 2 16,4 1 0-16,1-3-1 0,1-2-2 0,3 0-2 16,2-2 4-16,2-1-3 0,-3-3 0 15,3 1 3-15,0-2 0 0,2-3 2 16,-2-1 1-16,2 0 2 0,-2-2-4 16,2-2 0-16,-2 0 5 0,2-2-1 0,-3-2-3 15,1 0 1-15,0-1 4 0,0-1-1 16,-2-2-6-16,-3 1 2 0,3-3-5 15,-4 1-1-15,-1-1-4 0,1-1 0 16,-3-1-2-16,-2-1-1 0,-1 0 2 0,-1-1-2 16,0 1 0-16,-2-2 0 0,-2-3 0 15,0 1 3-15,0 0-1 0,-2-4-2 16,-1 2 0-16,-1-2 1 0,0-2 3 16,0 2-5-16,-3-1 0 0,-1-1 4 0,-1 0-1 15,-2 0-1-15,1-2-2 0,-5 0 6 16,0 1 3-16,-2-1 4 0,-2-2 3 15,0 1 4-15,-5 1 2 0,1-2 3 0,-5 2-4 16,1 1-4-16,-5-1 1 0,0 2-5 16,-2 2-1-16,-2 0-2 0,0 0 4 15,-4 2 1-15,0 2-5 0,-1 0-2 16,-1 2 0-16,-3-1-5 0,3 5-2 0,-2-1-4 16,-1 3-2-16,-2 1 1 0,3 3-2 15,-1-1-1-15,1 0-19 0,-1 2-40 16,1 2-86-16,-1 2-113 0,1 4-109 15,1 0-114-15,-1 2-63 0,1 1-4 0,1 1 64 16,0 2 104-16</inkml:trace>
  <inkml:trace contextRef="#ctx0" brushRef="#br0" timeOffset="150448.32">23275 7774 84 0,'-2'0'97'0,"0"-2"-12"0,0 2-3 16,2-2-11-16,-3 2-6 0,1-1-2 0,0 1-2 15,0-2-4-15,0 2-3 0,0-2-1 16,0 2-2-16,0-2-3 0,-1 2-2 16,-1-2-3-16,2 2-2 0,-2-2 1 15,0 2 0-15,-1 0-4 0,1 0-1 0,-2 0-1 16,-1 0-3-16,1 0-1 0,0 0-4 15,-3 2 1-15,1-2-3 0,-3 2 2 16,1 0 1-16,-1 0-2 0,-2 0 2 0,1-1 4 16,-1 1 3-16,-2 0 1 0,0 0 7 15,1 0 6-15,-3 2 2 0,2-2 2 16,-2 2-1-16,0-1-2 0,-2 1-3 0,2 2-2 16,-2-2-2-16,0 2 1 0,0-1 0 15,0 3 2-15,0-1 3 0,-2 1 3 16,1 0 1-16,-1-1 0 0,0 3-2 15,0 1-1-15,0 1-4 0,0-1 0 16,2 1 1-16,-3 1 0 0,3 0 0 0,2 1-4 16,1-1-3-16,-1 2-6 0,0 2-8 15,2 0-5-15,2 1-2 0,0 1-7 16,3 0-3-16,1 0-3 0,1 2 1 0,2-2-3 16,-1 2-3-16,5-2 2 0,0 0 0 15,2 0 1-15,0 0-1 0,2 2 5 16,2 2-2-16,1 0 1 0,-1-1-1 15,0 1 0-15,2-2 2 0,3 2-5 0,-1-2 8 16,1 2-1-16,1-2 7 0,3 0-2 16,0 0 3-16,-1 0-1 0,3 0-4 15,2-2 1-15,-2 2-2 0,2-2 5 16,2 2 2-16,-2-2 0 0,2 2 2 0,2 0 0 16,0-2 2-16,1 2-4 0,1-2 0 15,2 0 2-15,1-2 0 0,1 0 0 16,3 0-2-16,1 0 1 0,1-1-3 15,2-1-4-15,0 0-3 0,2-2-3 0,0 3-1 16,0-3-5-16,2 0-1 0,0 1 1 16,0-3 2-16,2-1 1 0,1-1 1 15,-1 1-1-15,2-3 2 0,1-1-2 0,1-2 1 16,-2 0-3-16,1-4 1 0,-1 0 1 16,0-2 1-16,-1-2 2 0,-1 0-3 15,0 0 1-15,-2-1 0 0,0-1-3 0,0 0 1 16,-2-1-2-16,-2-1 1 0,0 0-2 15,0 1-2-15,-2-3 1 0,-1-1-1 16,1-1 1-16,-2 1 0 0,-1-3-1 16,1 1 1-16,0 0-2 0,-3-1 1 15,1 1 1-15,-3-2-1 0,0 2-2 0,1-3 0 16,-3 1 2-16,0 0 2 0,-1 0-1 16,-1-1-2-16,0-1 4 0,-2 2-2 15,0 0 0-15,0 0 0 0,-2-1 0 0,-2 3 1 16,0-2 0-16,-1 1 4 0,-1-1-5 15,-2 2 0-15,-1-1-1 0,1-1 2 16,-3 2 2-16,1-2-3 0,-1-3 4 16,1 3 0-16,-3-2-3 0,0 0-4 0,1 0-1 15,-1 0-1-15,-2 0 0 0,1-1 1 16,-3 3-1-16,2-2 4 0,-2 2-3 16,-2-2 3-16,0 1 5 0,-2-1-2 15,0 2 1-15,-2 0 0 0,-3 0 0 0,-1-1-1 16,-1 1-4-16,-1 0 3 0,-1 0 0 15,-1-1-1-15,-3 3-3 0,0-2 5 16,0-1 2-16,-2 3 3 0,0-2-1 0,-2 2 0 16,2-1 1-16,-2 1 0 0,0 0 1 15,0-1-5-15,-2 3 1 0,0-3 4 0,0 3 4 16,-3-2-3-16,1 1 0 0,-2-1 2 16,1 2 2-16,-1-1-4 0,0 1-4 15,-1-1 0-15,-1 3 2 0,1-1-2 16,1 1-3-16,-1-1 0 0,1 1 1 0,0 1 1 15,-3-2-2-15,3 3 5 0,-3-3-1 16,1 3 2-16,-1-3-3 0,1 3 0 16,-3-1-2-16,0 2-3 0,-1-1 1 15,1 1-3-15,-2 0 2 0,-2 0 2 0,0 3-1 16,1-1 5-16,-3 0-1 0,-2 2 2 16,2 0-1-16,-3 2-4 0,1 2-1 15,0-2 0-15,0 4-1 0,0-2 2 16,2 2-1-16,0-1-2 0,0 3 0 0,2 0-1 15,2 0-1-15,-1 1-9 0,1-1-20 16,2 2-53-16,1-1-124 0,1 3-139 16,5-1-146-16,2 1-87 0,2 1-33 0,0 1 30 15,2-1 108-15</inkml:trace>
  <inkml:trace contextRef="#ctx0" brushRef="#br0" timeOffset="152936.69">23163 5734 112 0,'-7'-2'133'16,"1"2"-17"-16,-2-2-10 0,1 2-8 16,1 0-6-16,-1 0-9 0,3 0-11 15,0 0-15-15,0 0-10 0,0 0-11 0,-1 0-10 16,3 0-6-16,-2 0-2 0,2 0-3 16,0 0-7-16,0 0-1 0,-1 0 0 15,1 0 2-15,0 0-2 0,-2 0 0 16,2 0 1-16,-2 0 1 0,-1 0 0 0,1 0 2 15,0 0 3-15,-2 0 3 0,-1 2 3 16,-1-2 0-16,-1 2 1 0,1 0 0 16,-5 2-1-16,3 0 3 0,-5-1 2 0,0 3 1 15,0 2 4-15,-2-3 3 0,0 3 5 16,-2 2-1-16,0-3 4 0,0 3 3 16,0-1 2-16,-2 3 3 0,2-3 0 15,-2 3 5-15,2-1 4 0,-3 0 1 0,3 3 2 16,0-3 1-16,0 3 1 0,0-1-3 15,2 2-2-15,0-1-1 0,0 1-1 16,1 2-4-16,1 0-6 0,2 0-1 16,-2 2-6-16,3 2-6 0,1 0-4 0,0 0-1 15,1 0-1-15,1 2-4 0,3 2-1 16,0-1 3-16,1 1 1 0,1 2 2 16,0 0 5-16,2-1 5 0,2 1 3 0,0 1-1 15,0-1 1-15,4 2-3 0,0-3-5 16,3 1-6-16,-1-2-6 0,5 1 0 15,-1-1-7-15,3 0 0 0,2 0-3 16,2 0-1-16,-1-3-1 0,4-1-1 0,1 0-2 16,0 0 1-16,0-2-3 0,2 0-1 15,3-1 4-15,-1-1-1 0,1-2 2 16,1 0 0-16,3 0 4 0,-3-1 4 16,3-3-3-16,2 1 3 0,-3-1 1 0,3-1 1 15,0-3-1-15,-1 1-4 0,3-1 1 16,-2-1-3-16,2-2 1 0,-2-2-1 15,2 0-1-15,-3-2 2 0,-1 0-2 16,2-2 3-16,-3-2-7 0,-1 0-1 0,-1 0 1 16,1-1-3-16,-3-3 1 0,1 0-6 15,-3 1 7-15,0-1-2 0,1-1-2 16,-3-3-1-16,0 1 0 0,0-1 3 0,-2-1-6 16,-2 0 2-16,0-1 1 15,0-1 2-15,0-2-2 0,-2 0-1 0,-3 0 2 16,1 0-2-16,0-2-1 0,-5-1 1 15,1 1 2-15,-1 0 0 0,1 2-1 0,-5-2 4 16,0 2 2-16,0-2-1 0,1 2-2 16,-3-2-3-16,0 0 1 0,-2 0-1 15,0-2-2-15,0 2 0 0,-2-2 5 16,-3 0 1-16,1 0-2 0,0 0 1 0,0-2 7 16,-3 2-1-16,-1-2 1 0,-1 2 3 15,1-2 6-15,-3 2-3 0,-1-1-1 16,-1 1-1-16,0-2-2 0,-4 2 1 0,0-2-2 15,0 2 1-15,-2-2-5 16,-2 0 0-16,0-2 0 0,-2 3 0 0,0-1-4 16,-5 0 0-16,0 2 1 0,-1-2 1 15,-1 2-1-15,-2 2-4 0,1 2 6 0,-3 0-2 16,-2 2 2-16,0 1-2 0,0 1 1 16,0 3-2-16,-2 1-3 0,2 3-6 15,2 2 2-15,0 2-7 0,0 0-16 16,2 4-31-16,1 0-74 0,1 2-102 15,0 2-107-15,3 1-106 0,-1 3-88 0,1 3-23 16,2 1 43-16,1 1 91 0,1 0 98 16</inkml:trace>
  <inkml:trace contextRef="#ctx0" brushRef="#br0" timeOffset="155707.51">25193 7262 110 0,'0'-2'140'0,"0"2"-19"16,0-2-14-16,0 2-12 0,0-2-16 15,2 2-14-15,-2 0-14 0,0 0-9 16,2 0-12-16,-2 0-4 0,2 0 0 0,0 0 0 16,0 2 5-16,2 0 0 0,3 0 6 15,1 0 3-15,1 2-1 0,-1 1 2 16,1 1 0-16,1 2 3 0,3 1 1 15,-3 1-3-15,3 1 5 0,0 2-2 0,0 1 5 16,-1 1 2-16,3 2 5 0,-2 0 1 16,2 2 0-16,-3 2 2 0,3 0-3 15,-2 2 3-15,0 2 3 0,-1 2 10 16,1 1 13-16,0 3 11 0,-3 3 7 0,-1 0 6 16,-1 4 1-16,1 0-6 15,-3 4-7-15,0 0-12 0,-1 2-10 0,-1 0-12 16,-2 2-10-16,0-3-5 0,0 3-4 15,-2-2 0-15,0 2-6 0,0-3 2 0,0 3-2 16,-2-2-5-16,-2 0-7 0,2 0-8 16,-3-1-3-16,1 1-4 0,-2 0-3 15,2 0 0-15,-3 0-5 0,-1 0 2 16,1 1 1-16,-1-1-2 0,-3 2 0 0,1 1-5 16,-3-1 6-16,-2 2 0 0,0-3 0 15,1-1 1-15,-3 0 0 0,0 0 3 16,-2-4 1-16,0 0 0 0,0-4 0 0,0 0-3 15,-3-1 1-15,1-3-1 0,0-2-4 16,-2 1-2-16,-3-2-2 0,1 1 1 16,-5-1 2-16,1 1-2 0,-5 1 2 15,0-3-1-15,-2 3 0 0,-2-3 3 0,-2 1-7 16,-3-1 6-16,-1 1-2 0,-1-1-1 16,-1-1-2-16,-3 0-2 0,-2-1 4 15,3-1-3-15,-3-2 3 0,-2 2 2 16,2-2 3-16,-2-2-2 0,3-2-2 0,-3 0 3 15,2-2-2-15,-2 0 1 0,2-2-1 16,-2-1 2-16,-2-1 2 0,0-2-2 16,0 1 2-16,-2-1 1 0,0-1 2 15,0-3-1-15,2 1-1 0,-3 0 0 0,3-1-1 16,0-1 0-16,2 0-6 0,-2-1 4 16,2-1-3-16,1-2-2 0,-1-2 1 15,2 0-3-15,-2-2 2 0,2-2 0 0,2 1 3 16,-1-3-1-16,1-2 0 0,2 1 1 15,-1-1 4-15,1 0-3 0,-2 1-4 16,1-3 7-16,-1 1 0 0,0-1 0 16,-1-1-3-16,-1-3-1 0,0 1 1 0,0 0-7 15,3-2 5-15,-1-3-1 0,0 1 1 16,3 0-2-16,1-2 0 0,1-2 1 16,-1 2-1-16,1 0-2 0,1 0-1 15,-1 0 4-15,4 2 3 0,-3 2 1 0,3-1-2 16,2 1 3-16,0 0 1 0,2 0 0 15,0-1-5-15,2 1 0 0,0 0 0 0,3-2-1 16,-1 0 2-16,0-3-2 0,2 1 4 16,3-2-1-16,-1-1 1 0,1 1 2 15,2-4-4-15,-1 2 4 0,1-2-7 16,1-1 0-16,3-1 0 0,0 0-5 0,0-1 2 16,2-3-2-16,-2 1 5 0,2-1 3 15,-2 1 0-15,1-5 2 0,-1 1-3 16,2 0-2-16,-2-2 1 0,2 1 0 15,-2-1-3-15,2 2-2 0,0-2 2 16,0 1-1-16,0-1 1 0,2 2-1 0,0-2 3 16,0 1 0-16,2-1 2 0,0 0 2 15,3 0-5-15,-1 0 0 0,0-2-2 0,3 1 0 16,1-1-1-16,1 0 0 0,-1 0 2 16,1-2 0-16,-1 0 0 0,3 0 0 15,0 0-1-15,-1 2 3 0,1-2 2 16,-1 2 1-16,3 0-2 0,0 0 2 0,0-2 2 15,2 2 1-15,0-2-2 0,2 0-1 16,0 1 1-16,0-1-3 0,4 2-2 16,0 0-3-16,0 0 1 0,3 2 1 0,1-2 1 15,1 2 1-15,-1-1 0 0,3 1 0 16,1 0-1-16,3 0 0 0,-2 0-1 16,2-2-1-16,2 1 4 0,2 1 4 15,0 0-2-15,4 2 2 0,0-1 1 0,0 1-2 16,3 0 0-16,1 1-2 0,3 1 1 15,0 0-2-15,-1 1 0 0,3-1 2 16,0 1-2-16,0 1-4 0,-1-1 2 16,3 1 0-16,-2 1-1 0,2 1 0 0,0-1-2 15,2 3 3-15,-3 1-1 0,3 0-1 16,0 0 1-16,0 2 0 0,3 0 4 16,-3 3 0-16,0 0-1 0,-1 1 5 0,1 0-4 15,-2 2 1-15,-2 2-2 0,0 0-1 16,-5 1 1-16,1 1-4 0,-5 4 5 15,-2-1-6-15,-4 2-10 0,0 1-26 16,-4 1-68-16,0 2-125 0,-5 0-143 16,1 1-149-16,-1 1-70 0,-4 2-17 0,-4 0 45 15,0 0 114-15</inkml:trace>
  <inkml:trace contextRef="#ctx0" brushRef="#br0" timeOffset="156355.23">21711 6222 61 0,'0'-8'200'0,"-2"2"15"0,-1 1-32 15,1-1-22-15,0 2-16 0,2 0-18 0,-2 1-22 16,2-1-21-16,2 2-20 0,0-2-20 16,0 2-20-16,5-2-11 0,-1 0-4 15,5 1-2-15,-1-1-5 0,5 0 1 16,2-2 0-16,2 3 1 0,2-3-1 0,0 2 3 16,3-2 8-16,1 2 2 0,1 1 5 15,-1 1 10-15,0 2 9 0,1 0 13 16,-1 2 10-16,-2 1 17 0,-1 1 19 0,-1 4 16 15,-4 3 17-15,-3 3 7 0,-3 3-2 16,-5 4-12-16,-1 4-19 0,-3 3-21 16,-4 3-27-16,-3 1-25 0,1 4-26 15,-4 0-65-15,-1 1-97 0,1 1-108 0,-3 0-133 16,1-2-71-16,-1-2-24 0,-2-1 34 16,3-3 82-16</inkml:trace>
  <inkml:trace contextRef="#ctx0" brushRef="#br0" timeOffset="193831.19">22039 6757 84 0,'-4'-2'75'0,"1"2"-10"0,1-2-9 15,0 2-11-15,0 0-6 0,0-2-8 16,0 2-6-16,0 0-4 0,2-2-3 16,-2 2-4-16,2-1 0 0,-3 1-3 15,3 0 0-15,0-2-2 0,0 2 1 0,0 0 5 16,-2 0 3-16,2 0 9 0,-2 0 2 15,2 0 7-15,-2 0 7 0,2 0 5 0,-2 0 5 16,2 0 4-16,-2 0 2 16,0 0 1-16,-2 0-1 0,1 0-6 0,-1 0-4 15,-2 0-6-15,-1 0-4 0,1 0-5 16,0 2-4-16,-1-2-1 0,-1 1 4 0,-1 1 0 16,1 2 2-16,0-2 2 15,-3 2 4-15,0 0 0 0,1-1 1 0,-3 1 3 16,0 2 1-16,1 0 4 0,-1-1 2 15,0 1 2-15,-2 2-2 0,1-1 2 16,-1 1-1-16,0 0 0 0,0-1-4 0,3 1-3 16,-3 1-1-16,2-1-3 0,-2 2-4 15,2-1-2-15,1 2-3 0,-1 1 4 16,0-1-2-16,1 3-4 0,-1 1 1 0,0 2-1 16,1 0 0-16,1 0 1 0,0 2 2 15,1 2 4-15,-1 0 4 0,1 2 1 16,1 2 1-16,1 0 2 0,-1 1 1 0,1 1 2 15,-1 0-1-15,3 1-1 0,2-1-4 16,-3 2-6-16,3-3-3 0,0 1-6 16,2 0-5-16,0-3-3 0,0 3 1 15,2 0-3-15,0-1-1 0,2 1 1 0,0 0-3 16,0-1 1-16,2 1-1 0,3 0 5 16,1-1-4-16,0-1-4 0,1 2 2 15,2-2-5-15,1-1 3 0,1 1-3 0,2 0-2 16,2-2-1-16,2-2 2 0,0 0 4 15,0-2-6-15,2 0-4 0,2-2 3 16,1-2-3-16,-1-2-2 0,0 1 0 16,3-3 0-16,-3-1 3 0,2-3 1 0,1 1 3 15,1-2 3-15,-1-3 0 0,1 1 4 16,-2-4-4-16,3 0 1 0,-3-2 0 16,3-1-2-16,-3-3-4 0,3 0-2 15,-3-1 4-15,1-1-1 0,-1-4-2 0,0 1-1 16,-1-2 2-16,-1-1 0 0,0-1 0 15,1-2 1-15,-3-2-3 0,-2 0 4 16,0-2-1-16,0-2-2 0,-2 0-2 16,-2-2 1-16,-3 1-1 0,1-1-3 0,0 0-1 15,-5-2 4-15,1 1-1 0,-3-1-3 16,0 0 5-16,-4 1-2 0,1-3 1 16,-3 3-2-16,0-1 0 0,-3 0 3 0,-1 1-4 15,-2-1 6-15,-1 2 0 0,-1-2-1 16,0 3 3-16,-5-1 4 0,0 2 3 15,-2-2-3-15,1 2 2 0,-3 2 0 16,-2 1-2-16,-1-1 2 0,1 2-4 0,0-1-1 16,-2 1-1-16,-2 0 4 0,0 0-3 15,-1 2-3-15,1-2-1 0,-2 2 1 16,-1 0-4-16,-1 2-2 0,1-1 2 16,-1 1-4-16,1 0 2 0,1 2-2 0,2-1 0 15,2 1 1-15,-1 1-1 0,1 3-1 16,2-1-9-16,2 1-13 0,0 1-28 15,3 1-66-15,-1 1-106 0,0 2-121 0,2 2-118 16,3 2-89-16,-1 0-28 0,0 4 37 16,1 0 92-16,-1 3 113 0</inkml:trace>
  <inkml:trace contextRef="#ctx0" brushRef="#br0" timeOffset="198482.25">21584 10698 59 0,'2'-1'119'15,"2"-3"-2"-15,0 0 1 0,0-2 0 16,1-1-5-16,1-3-5 0,0 1-5 0,3-5-3 15,-1-1-1-15,1-2-2 0,-1-2-1 16,1 0 3-16,-1-4 1 0,-1 2 5 16,-1-2 6-16,-2 0 8 0,-2 0 14 0,0 0 11 15,-2 3 13-15,-4-1 6 0,0 2 7 16,-2 1-5-16,-3 3-15 0,-1 0-19 16,-3 3-28-16,-2 1-25 0,0 3-24 15,0 3-15-15,-2 3-14 0,3 2-7 0,-3 4-3 16,2 3-3-16,2 5-8 0,0 5-2 15,3 2-4-15,1 6 0 0,3-1-1 16,4 5 4-16,2 0 5 0,2-1-2 16,4 1 5-16,3-3-1 0,1 1 2 0,5-2-2 15,0-2-2-15,4-2 1 0,0 0 0 16,0-4 1-16,0 0 0 0,-2-4-3 0,0 1-2 16,-2-3 2-16,-2-2 5 0,-3 1 6 15,-1 0 5-15,-5 1 6 0,-4 0 4 16,-4 3 0-16,-5 1-7 0,-3 0-7 15,-3 2-7-15,-4 2-4 0,-5-1-5 0,1 1-8 16,0 0-20-16,-3 0-41 0,3-2-85 16,0-2-108-16,4 0-112 0,4-3-128 15,2-5-59-15,5-1-2 0,4-6 64 16,4-4 94-16</inkml:trace>
  <inkml:trace contextRef="#ctx0" brushRef="#br0" timeOffset="198700.62">21952 10533 62 0,'-6'-2'274'16,"-3"2"55"-16,1 0 56 0,-1 2-70 15,1-2-56-15,4 2-49 0,-1 0-41 0,5-1-52 16,2 1-54-16,5 0-28 0,1 0-17 15,3 0-10-15,1-2-49 0,3 2-71 16,2-2-81-16,2 0-103 0,2 0-72 16,-1 0-35-16,1-2 25 0,-4 0 57 0</inkml:trace>
  <inkml:trace contextRef="#ctx0" brushRef="#br0" timeOffset="199008.33">22382 10447 223 0,'-9'-4'258'0,"1"0"31"0,-1 2-67 0,3-1-52 15,0 1-37-15,-1 0-24 0,3 0-29 16,0 2-33-16,2-2-17 0,-1 2-13 15,1 2-3-15,0 0 4 0,2 2 5 0,2 3 13 16,0 5 17-16,1-1 16 0,1 4 16 16,0 3 22-16,0-1 19 0,3 2 12 15,1-2 1-15,1 2-5 0,-1-2-19 16,3-2-23-16,1 1-26 0,1-3-27 0,0-2-54 16,2-3-78-16,-1 0-92 0,1-5-98 15,2-3-106-15,-2-2-75 0,2-5-4 16,2-3 44-16,-2-1 78 0</inkml:trace>
  <inkml:trace contextRef="#ctx0" brushRef="#br0" timeOffset="199293.73">22737 10283 197 0,'-2'-2'251'0,"2"2"12"0,0-2 14 0,-2 2 23 15,2-2 29-15,-2 2 21 0,2 2-6 16,-2 0-23-16,2 2-40 0,0 2-51 16,0 5-66-16,0 6-55 0,0 6-32 0,0 4-26 15,2 3-23-15,0 5-15 0,0 1-21 16,0 0-45-16,2 0-93 0,1 0-117 15,1-1-107-15,3-3-112 0,-1-1-74 0,0-5-8 16,1-3 67-16,-1-4 102 0</inkml:trace>
  <inkml:trace contextRef="#ctx0" brushRef="#br0" timeOffset="199807.62">22549 10626 239 0,'-2'-4'342'0,"-2"0"46"16,1 3-27-16,1-1-58 0,0 0-55 15,2 0-63-15,0 0-48 0,2 2-44 16,3-2-24-16,-1 0-19 0,4 0-17 0,1 0-37 15,1-1-76-15,3 1-86 0,2-2-99 16,0 2-103-16,-1 0-56 0,3 0-6 16,-2 0 50-16,0-2 74 0</inkml:trace>
  <inkml:trace contextRef="#ctx0" brushRef="#br0" timeOffset="200192.61">22801 10577 168 0,'-9'1'239'0,"3"-1"21"0,-3 2-68 0,3-2-49 16,2 2-38-16,2-2-29 0,0 2-32 15,4-2-18-15,0 2-15 0,4-2-6 16,1 2-2-16,1 0-1 0,3 2 0 0,-1 0-3 16,1-1 1-16,-1 1 0 0,1 4 1 15,-5-1 2-15,1 3 0 0,-5 1 3 0,-2 3 1 16,-2 1 0-16,-3 0-14 15,-1 2-29-15,-2 2-45 0,-1-2-70 0,1 1-67 16,-3-3-35-16,3-2-6 0,-1-1 18 16</inkml:trace>
  <inkml:trace contextRef="#ctx0" brushRef="#br0" timeOffset="200488.76">23012 10565 132 0,'5'-6'316'0,"-5"3"70"0,-2-1 41 16,-3 4-43-16,1 0-41 0,-2 4-42 16,1-1-56-16,-1 3-62 0,2 2-64 15,2-3-38-15,0 1-38 0,2 0-32 16,2-2-27-16,2 0-22 0,2-1-12 0,1-3-13 16,3-2-11-16,1-1-3 0,2-3 12 15,-1-2 14-15,1-1 11 0,0-1 4 16,-1 1 12-16,-1-1 11 0,0 1 4 15,-1 3 3-15,-4 0 3 0,3 2 3 0,-3 4 0 16,-1 4 1-16,-1 4 0 0,0-1-16 16,0 5-45-16,0-1-58 0,1 1-62 15,1-1-63-15,0-1-57 0,1-1-32 16,1-3-8-16,1 0 24 0,1-4 43 0,-1-2 52 16</inkml:trace>
  <inkml:trace contextRef="#ctx0" brushRef="#br0" timeOffset="200839.04">23279 10567 75 0,'6'-11'177'0,"1"1"17"15,-3 1 10-15,0 1 7 0,1 0 17 0,-1 3 13 16,-2 1 5-16,0 0-11 0,-2 2-26 16,2 2-29-16,-2 2-42 0,2 2-45 15,0 2-40-15,0 1-38 0,1 1-51 0,-1-1-61 16,2 1-55-16,0 0-43 0,0-1-27 16,3-1-4-16,-1 0 27 0,0-3 43 15,1 1 48-15,-1-2 43 0,0-2 23 0,1 0 19 16,-1 0 11-16,1-2 12 0,-1-2 8 15,-2 3 8-15,2-3 13 0,-1 2 8 16,-1 0 8-16,2 0 6 0,-1 0-1 16,1 0-4-16,0 0-6 0,1-1-5 0,-1 1-8 15,2-2-7-15,1 0-4 0,-1 0 0 16,1 0 0-16,-1 1 1 0,1-1 3 16,-1 0 6-16,1 0 6 0,-1 2 11 15,1 0 10-15,-1 0 5 0,1 2 3 0,1 0-1 16,1 2-5-16,1-2-13 0,-1 2-12 15,2 0-9-15,-3 0-8 0,3 0-7 0,-2 2-1 16,1-2-1-16,-1 0-7 0,-3 1-27 16,1-1-34-16,-1 0-40 0,-1 2-51 15,-1 0-62-15,-2 0-81 0,-2-1-19 16,-2 5 8-16,-2 0 28 0</inkml:trace>
  <inkml:trace contextRef="#ctx0" brushRef="#br0" timeOffset="203446.48">19175 2970 42 0,'-2'0'51'0,"0"-2"3"0,0 2-2 16,-1 0-3-16,1 0-3 0,-2 2 1 15,0-2-3-15,0 2-4 0,-1 0-6 16,-1 2-3-16,0-1 3 0,-3 1-3 0,1 0 1 16,-1 2 2-16,1-1 3 0,-3 3 0 15,1 0-1-15,-1-1-3 0,0 3-2 16,-1 1-2-16,-1 1-2 0,0-1 0 0,1 4 1 15,-1 1 1-15,0 1 4 0,-2 4 3 16,3 0 8-16,-3 1 2 0,2 3 2 0,1 0 5 16,-1 2-1-16,2 1 0 0,1-1-2 15,-1 1 2-15,3 1 0 0,-1 0-4 16,1 1 3-16,3-1-1 0,1 1-3 0,0 1-2 16,2-1 0-16,2 1 4 0,2-1-3 15,2 1 1-15,0-1-2 0,5 1-2 16,-1-1-2-16,5 0-4 0,0 1-1 0,4-1 0 15,0 1 1-15,0-1 4 0,4 1 0 16,0-1 3-16,0 1 3 0,2-3 4 0,3 1-2 16,-3 0 0-16,2-3 3 0,3-1-6 15,-3-2 3-15,3-4-7 0,-1 0 0 16,1-2-2-16,2-4-6 0,-1 1 2 0,1-5-6 16,2-1-2-16,-1-4-2 0,1 0-3 15,2-4-1-15,2-4-2 0,-2-2 1 0,2-2-5 16,0-5-4-16,-2-2 1 0,2-2-1 15,-3-4-2-15,1-2-3 0,0-4-3 16,-2 1 4-16,-2-1-6 0,-1-2 1 0,-1 1-3 16,-3-1 2-16,-2 1 0 0,-1-1-2 15,-3 0 3-15,-5 1-2 0,-1-1 2 16,-2 1-3-16,-3-3-2 0,-4 3 5 0,-1-3 5 16,-6 3 8-16,1-3 5 0,-4 1 3 15,-2-1 2-15,-3 1 1 0,-2 1-2 0,-2-1-4 16,1 1-2-16,-3 0 0 0,-2 1 0 15,2 1-3-15,-2 2 1 0,-3 1 4 16,3 1 0-16,-2 2 2 0,-2 0 2 16,2 2-1-16,-2 2 0 0,-1 0-6 0,-1-1 1 15,-1 5 2-15,1 0-6 0,0-1 0 16,-3 3-2-16,-2 1-1 0,3 1-6 0,-3 1-2 16,1 1 0-16,-3 1-1 0,0 0-3 15,3 2 3-15,-3 3-2 0,2-1-2 16,-2 0 3-16,3 2-3 0,-1 2 1 0,3 0-6 15,1-1-4-15,1 3-14 0,4 0-29 16,0 2-65-16,1-1-98 0,1 3-105 0,2 0-98 16,3 1-100-16,1 3-35 0,2-1 35 15,1 1 80-15,-1 1 97 0</inkml:trace>
  <inkml:trace contextRef="#ctx0" brushRef="#br0" timeOffset="209157.65">21939 6789 25 0,'-2'0'50'0,"0"-1"0"16,0 1 2-16,0-2 3 0,0 0 0 15,0 0-1-15,-1 0-2 0,1 0 3 16,0 0-1-16,0 2-2 0,0-2 0 16,0 0-3-16,-2 2 0 0,2-2-3 0,-3 2-4 15,1-2-1-15,0 2-2 0,0 0-2 16,-3 0-4-16,1 0-2 0,0 2-3 16,-3 0-1-16,1 0-3 0,-1 0 0 15,1 2 1-15,-1 2 0 0,-1-3 1 0,-3 3-2 16,2 0 4-16,-1 0 3 0,1-1 0 15,-2 1 0-15,3 0-3 0,-3 1 0 16,0 3-2-16,1-1-6 0,-1 1 0 16,0 3 0-16,1 1 2 0,-3 3-1 0,2 0 1 15,-2 2 1-15,3 2 2 0,-3 0 5 16,2 2 2-16,0 0 4 0,1-1 3 0,1 1 5 16,0 2 1-16,1-2-2 0,-1 2 4 15,3-1-1-15,-1 3 0 0,1-2 1 16,2 2-1-16,-1 1 1 0,1 1-3 15,2-1-1-15,1 1-4 0,1 1-4 0,0 1 1 16,2-1-7-16,2 3-4 0,0-3-2 16,3 3-2-16,-1-3-1 0,4 2-4 15,1-1 3-15,1-3 4 0,3 1 8 16,0 0 6-16,2-3 3 0,2-1 3 0,2 0 0 16,0 0-3-16,2-3-7 0,0-1-5 15,0 0-7-15,2-2-1 0,3 0-3 16,-1-3-4-16,1-1-1 0,-1 0-5 0,3-3 1 15,-3-1-3-15,3-1 1 0,-1-3 1 16,1-1 0-16,-1 0 6 0,1-3 6 16,1-3 7-16,1 0 9 0,-1-2 2 15,1-3 2-15,0-1 2 0,2-3-6 0,-1-3-1 16,1-1-10-16,0-2-2 0,-3-1-6 16,1-3-5-16,0 0 1 0,-3-2-4 15,1 0-1-15,-3 0-1 0,-2-2 1 16,1-1-2-16,-3 1-3 0,-2-2-2 0,0-2-3 15,-2 3 5-15,-2-3-1 0,-1-2-1 16,-1 1-1-16,-2-1-1 0,-3-1 6 16,-1-3-7-16,-1 3 0 0,-4-2 1 0,-2-1 2 15,-2 1 0-15,-2-1-1 0,-1 3 4 16,-3-3 6-16,0 3 3 0,-5 0 1 16,0 1 5-16,-2 2-2 0,-2 1 5 15,-2-1-5-15,-2 2 2 0,0 2-3 0,-4 0-4 16,-3 1 3-16,1 1 0 0,-5 0-1 15,2 2 0-15,-2-2 0 0,1 2-1 16,-1 0-3-16,0 1-3 0,0 1 0 16,1 0-1-16,1 2 2 0,0 2-2 0,1-1-2 15,-1 3 2-15,3-1-3 0,1 5-1 16,1-1-3-16,-1 2-2 0,3 3-1 16,2 1-11-16,0 0-19 0,0 2-47 0,-1 0-77 15,3 4-97-15,3-1-94 0,1 3-95 16,0 0-76-16,2 0-5 0,0 1 50 0,3 1 84 15</inkml:trace>
  <inkml:trace contextRef="#ctx0" brushRef="#br0" timeOffset="-204925.89">27620 6500 32 0,'0'0'42'16,"0"0"-3"-16,0 0-5 0,0 0-2 15,0 0-4-15,0 0-5 0,0 0-10 0,3 0-4 16,-3 0-1-16,0 0-2 0,2 0-6 15,-2 0 2-15,0 0-1 0,0 0 1 16,0 0 0-16,0 0 2 0,0 0 1 16,2 0 2-16,-2 0 2 0,0 0 2 0,0 0 4 15,0 0 3-15,0 0 2 0,0 0 6 16,0 0 4-16,0 0 2 0,0 0 1 0,0 0 3 16,0 0 0-16,0 0-3 15,2 0-2-15,-2 0-3 0,0 0-3 0,0-2-7 16,0 2-5-16,0 0-2 0,0 0-3 15,0 0-2-15,0 0-2 0,0-2 0 16,0 2 2-16,0 0 1 0,0 0-1 0,0 0 2 16,0 0-1-16,0 0 2 0,0 0-1 15,0 0 2-15,0 0 0 0,0 0 0 0,2 0 0 16,-2 0 0-16,0 0 1 16,0 0 1-16,0 0-1 0,0 0 0 0,0 0 3 15,0 0-2-15,0 0-1 0,0 0-1 16,0 0-3-16,0 0-1 0,0 0-3 0,0 0 1 15,0 0-1-15,0 0 0 16,0 0 1-16,0 0-2 0,0 0 3 0,0 0-1 16,0 0 0-16,0 0 2 0,0 0 1 15,0 0 5-15,0 0-1 0,0 0 4 0,0 0 3 16,0 0-1-16,0 0 1 0,0 0-2 16,0 0 2-16,0 0-2 0,0 0-3 15,0 0 1-15,0 0-1 0,0 0-2 16,0 0-2-16,0 0 1 0,0 0 1 15,0 0 1-15,0 0 0 0,0 0 0 0,0 0 0 16,0 0-2-16,0-2 1 0,0 2 1 16,0 0 0-16,0 0 2 0,0 0 2 0,0 0 6 15,0 0 1-15,0 0 0 16,0 0 5-16,0 0 7 0,0 0 6 0,0 0 0 16,0 0 4-16,0 0 3 0,0 0-2 15,0 0-6-15,0 0-6 0,0 0-1 0,0 0-7 16,0 0-3-16,0 0-4 0,0 0-1 15,0 0-1-15,0 0 0 0,0 0 1 16,0 0 6-16,0 0 5 0,0 0 8 0,0 0 9 16,0 0 7-16,0 0 6 15,0 0 2-15,0 0 2 0,0 0 4 0,0 0-1 16,0 2-1-16,0-2 1 0,0 0 7 16,-2 2 3-16,2-2 0 0,0 0 3 0,0 0 1 15,0 0 0-15,-2 2-14 0,2-2-9 16,-2 2-11-16,0-2-11 0,-1 0-12 15,1 2-10-15,-2-2 0 0,0 2-5 16,-3-1-5-16,3 1 0 0,-2 0-1 0,0 0 3 16,-3 0-3-16,3 2 0 0,-3-2 3 15,1 2 1-15,-1-1 1 0,1 1-1 16,-3 0 0-16,1 0 3 0,-1 0-2 16,1 1 0-16,-3-1 0 0,0 2-2 15,0-2 4-15,1 1-6 0,-1 1 4 0,-2 0-1 16,0 0 2-16,1-1 0 0,-1 1-2 15,-2 2 6-15,0-3-3 0,-2 3 0 0,2 0 0 16,-2 1-2-16,2-1-3 16,-2 1-1-16,2 1 2 0,0 1 3 0,0-1-5 15,0 1 3-15,0 1 0 0,0-1 0 16,2 0-1-16,-1 3-2 0,1-1 4 16,0 0-2-16,0 3 2 0,0-1-5 15,0 0 0-15,3 0 3 0,-3 1 0 0,2-1 0 16,3 0-1-16,-1 0 3 0,0 1 0 15,3-1-3-15,-3-2-1 0,3 2-3 16,-1 1 2-16,3-1-1 0,-2 0 1 0,1 0 0 16,1 3 2-16,0-3 2 0,1 2 1 15,-1 0 4-15,2 2-6 0,0-2-3 16,-1 2-2-16,3 0 1 0,0 0-2 16,0 0-6-16,0 1 7 0,2 0 3 0,0 0-1 15,0-1-6-15,0 0 3 0,2 0 1 16,0 0 0-16,0 0-3 0,0 0-1 15,3 0 3-15,-1 0 2 0,0-2-1 0,2 0-2 16,1 0 2-16,-1 1 2 0,0-3 3 16,3 0-4-16,-1-2 0 0,3 3 4 15,0-3-1-15,-1 2-1 0,3-2 2 16,0 1 2-16,-1-3-1 0,1 3-1 0,2-3-1 16,0 2 1-16,-1-1-4 0,1-1-3 15,2 1 8-15,-2-1 0 0,2 0-1 16,0-1-1-16,0 1 0 0,0-1 2 0,0-1-5 15,2-1-2-15,-2 0 1 0,2-1 1 16,0-1 0-16,0-2 0 0,0 2 1 16,0-3-2-16,0-1 1 0,-2 2 1 15,2-2-1-15,-2 0 0 0,2-2-1 0,-2 2 4 16,2-2-1-16,0-2-2 0,2 0 5 16,-2-2-5-16,2 0 4 0,-2-1-3 15,2 1-2-15,-1-2-1 0,-1 0-6 0,0 1 5 16,0-1-3-16,0 0 2 0,-2 2 1 15,0-1 0-15,-3-1 2 0,3 0-1 16,-2-1 2-16,0 1 0 0,0-2 1 16,0-1 2-16,-3-1 1 0,3 1-3 0,-2-3 3 15,0 1-3-15,-1-2 1 0,1 1-1 16,0-1 1-16,-1-2 2 0,-1 1-4 16,-1-1-2-16,1 0 1 0,0-2-1 15,-3 1 2-15,1-1 0 0,-1 2 1 0,1-2 2 16,-3 2-3-16,0-1-3 0,-2 3-1 15,1-2 1-15,-1 1-1 0,0 1-1 16,-2 0 3-16,0-1 6 0,1 1-2 0,-3-2-2 16,0 0-2-16,0-2 1 0,-3-1 1 15,3 1-1-15,-2-2 1 0,0 0-1 16,0 0 2-16,-2 0 2 0,2 2-2 0,-3 0-4 16,3 0 2-16,-2 1 1 0,0 3 0 15,-2-2-1-15,1 1-1 16,-1 1 1-16,0 2-1 0,-1-3 1 0,-1 3 2 15,1-1-1-15,-1 1-2 0,-3 0 1 0,3-1 2 16,-3 1-2-16,1-1 2 0,-3 1-2 16,2-1 1-16,-1-1 3 0,-1 0-4 15,0-1-1-15,1 1-2 0,-1 0 1 16,-2-1 1-16,2 3-3 0,-1-2 3 0,1 1 1 16,-2-1 0-16,2 2 0 0,-1-1 0 15,1 1 0-15,-2-1 0 0,2 1-1 16,-1 1-2-16,1-1 2 0,-2 1-1 15,2 1 2-15,1-1-1 0,-1 1 2 0,0 1 4 16,1 1-2-16,-1-1-1 0,0 0 1 16,0 1 1-16,-1 1-4 0,-1-2 0 15,0 3 0-15,-2-3 3 0,2 2-3 0,-2 1-2 16,2-1 4-16,-1 0-2 16,1 2 1-16,0-1-2 0,0 1 2 0,2 0-1 15,3 2-6-15,-1 0 5 0,1 0-1 16,1 0 1-16,3 0-1 0,-1 1-1 0,1 1-6 15,2-2-13-15,-2 2-30 0,-1 0-55 16,1 0-101-16,-3 3-106 0,-1 3-100 16,1 2-101-16,-1 1-46 0,1 3 18 15,-1 1 79-15,-1-2 97 0</inkml:trace>
  <inkml:trace contextRef="#ctx0" brushRef="#br0" timeOffset="-201326.89">29341 7791 46 0,'0'0'47'0,"0"0"-1"0,0-1-3 16,0 1 2-16,0 0 3 0,0 0 2 0,0 0-1 15,0 0 4-15,0 0 3 0,0 0 4 16,0 0 3-16,0 0 4 0,0 0 4 16,0 0-3-16,0-2-1 0,-2 2-2 0,0 0-6 15,0-2-1-15,0 2-1 0,0-2-1 16,0 2 2-16,-3-2 2 0,1 2 0 0,0 0 1 16,0 0 1-16,-3-2 3 0,3 2 2 15,-2-2 4-15,-1 2 3 0,-1 0 5 16,2-2-1-16,-3 2 3 0,1 0 1 15,-1-2 3-15,1 2-3 0,-1 0-4 0,1 0 2 16,-3 0-6-16,3 0-4 0,-3-2-7 16,3 2-1-16,-3 0-5 0,0 0-3 0,1 0-3 15,-3 0-2-15,3 0-3 0,-3 0-3 16,0 0-3-16,-2 2-1 0,3-2-3 16,-3 2-4-16,0-2-2 0,-2 2-2 0,2 0-4 15,-2 2-3-15,0-2-1 0,0 0 1 16,1 1-1-16,-1-1 5 0,0 0-5 0,0 0 1 15,0 2-6-15,0-2 4 0,0 2-1 16,2-2-11-16,0 1 5 0,0-1-3 0,1 2 4 16,-1 0-8-16,2 0-6 0,0 0 7 15,1-1 1-15,-1 3-3 0,0 0-2 16,1 0 2-16,-1 1 5 0,2 1-10 0,-1 1 0 16,1 3 1-16,1-1 0 0,-3 1 2 15,2 1 0-15,1 0 7 0,-1 2-6 16,0 1 4-16,1-1 2 0,-1 2-6 0,1 0 3 15,-3 0-2-15,2 1 3 0,-1-1-1 16,1 2-6-16,-2 0 1 0,3 2 1 16,-3 0-3-16,0 0 2 0,1 2 3 0,-1 1 6 15,0 1 1-15,1 2-4 0,-1-1 3 16,0 1 3-16,1 0-4 0,1-1-2 16,0 1 0-16,1 2 0 0,1-3 0 15,1 3-4-15,2-2 0 0,-1 1 1 0,3-1 0 16,0 1 1-16,2-1-1 0,2 2-1 15,0-3-1-15,2 3 0 0,2-2-2 16,2-3-2-16,3 3 2 0,-1-2 0 16,3-2 3-16,2-1 3 0,-1 1-1 0,3-2 0 15,2-2 1-15,0 2 3 0,2-2-4 16,2 0 2-16,0-1-1 0,5 1 2 0,-1-2-1 16,0-2-3-16,5 2-2 0,0-2-2 15,-1-1 0-15,5-1-3 0,0 0-1 16,0-1 1-16,2-1 3 0,2-1 3 0,-2 1 2 15,2-1 2-15,0-1 0 0,0-1-2 16,0 1 1-16,1-1-4 0,-1 0-3 0,-2-1 6 16,2 1 1-16,0-1 1 0,0 1-7 15,0-2 4-15,0-1 1 0,0-1-7 16,2 2 1-16,-1-2-4 0,1-2 5 0,2 2 0 16,0-3 1-16,1 1 1 0,-1-2 1 15,3 0 0-15,-1 0 1 0,0-2-4 0,3 1 0 16,2-3 0-16,-3 0 0 0,3 0 0 15,0 0-3-15,-1-1 4 0,1-1 1 0,2 0 2 16,-3-1 0-16,3-1-3 16,0 0 2-16,-2 1-1 0,-3-1-3 0,1 0 0 15,-1-1-1-15,-3 1 2 0,-1-1 1 16,0 1-3-16,-3-1 1 0,1-1-2 0,-2 1 0 16,-2-1 3-16,0 1-1 0,0-1 0 15,-2 0 1-15,-3-1 5 0,1 2 2 16,0-3-3-16,-2 3-1 0,-3-3 5 0,1 3-1 15,-3-3-4-15,-2 1-3 0,1-1 1 16,-3 1 0-16,-2-1-1 0,0-1 1 0,0 2 1 16,-2-3 2-16,-2 1 2 0,-1 0 1 15,1-1-1-15,-2 1-4 0,-2 0-2 16,-1-1 0-16,1 3-1 0,-3-2 1 0,-1 1-2 16,-1-1 4-16,0 1 1 0,-2-1-2 15,1 0-1-15,-1-1-2 0,-2 1 4 0,0 0-3 16,0-1 0-16,0 1-2 0,-2 0 4 15,0-1 0-15,-2-1-4 0,0 2 2 16,0-2 1-16,0-1 0 0,-2 1 0 0,-3 0 0 16,1 0 1-16,0-1 1 0,-1 1-5 15,-1 0 5-15,2 2-3 0,-3-3 0 16,1 3 1-16,-1 0-2 0,1-1 2 0,-3 1-2 16,3 0 1-16,-3-1 2 0,0-1-1 15,-1 2-2-15,-1-3-2 0,0 3 1 0,-1-2 0 16,-1 0-2-16,0-1-2 0,-2 3 7 15,0-2 0-15,-2 0-3 0,0 1 0 16,0-1 0-16,-2 2 1 0,0-1-1 16,-1 1 2-16,1 2 3 0,-2-3 2 0,0 3-2 15,-1-1-2-15,-1 1 0 0,-3 1 0 0,3-1-3 16,-2 1-1-16,-3 1 1 0,2-1 1 16,-1 1 0-16,-1 1-1 0,-2-1 0 15,3 1 2-15,-3 1 1 0,0-1 0 0,-2 0 0 16,0 3 2-16,1-3 0 0,-1 0 1 15,0 3-3-15,-2-3 0 0,2 2 1 0,-2-1-3 16,2-1 3-16,-2 0-1 0,0 1 0 16,0-1 0-16,0-1 1 0,0 1-1 15,-2-1 0-15,0 1 3 0,-2 0 1 0,-2 1 1 16,-1-1-4-16,1 0 1 0,-5 3-2 16,1 1-13-16,-5 2-11 0,-2 0-21 0,-2 4-68 15,-6 0-123-15,-3 4-139 0,-2 1-130 16,-1 3-78-16,1-3-26 0,0 1 44 15,3-2 110-15</inkml:trace>
  <inkml:trace contextRef="#ctx0" brushRef="#br0" timeOffset="-199417.03">29136 5841 7 0,'0'0'93'16,"-2"0"-5"-16,2 2-7 0,-2-2-7 0,2 0-7 15,-2 0-5-15,2 0-6 0,-3 0-2 16,3 0-5-16,-2 0-3 0,2 0-3 0,-2 0 0 15,0-2 0-15,0 2-2 0,-2 0-3 16,2-2 2-16,-3 2 0 0,1 0-1 16,-2 0-2-16,-1-2 2 0,1 2 3 15,0 0-1-15,-3 0 2 0,1 0 3 0,-1 0 1 16,-1 0 2-16,-3 0 2 0,3 2 4 16,-3-2 1-16,-2 2-4 0,2 0-1 15,-2 0-3-15,1-1 0 0,-1 3-1 0,-2-2 2 16,0 2 2-16,0 0 2 0,-2 0-1 15,2-1 2-15,-2 1 2 0,0 0-1 0,0 2 0 16,0-2 0-16,0 1 2 0,0 1-1 16,0 0-3-16,0-1-1 0,0 1-2 15,0 2-3-15,0-3 0 0,-1 3 0 0,1 0-1 16,0 1-2-16,2-1 0 0,-2 1-1 16,2 1-2-16,-2-1 1 0,2 1 0 0,1-1-4 15,-1 3-5-15,0 1 1 0,2 1-2 16,0-1-6-16,0 2-7 0,0 0 2 15,1 1-1-15,1 1-3 0,0 2-2 16,0 0 2-16,3 0-2 0,-1 2-2 0,1 0 0 16,-1 2-3-16,3 0-2 0,-1-1-1 15,3 3-1-15,0 0-1 0,-1 0-4 16,3-1 4-16,0 3 4 0,2 0-1 0,-1-1 7 16,1 3 2-16,2 0 0 0,2-1-1 15,1-1-3-15,1 1-6 0,2-1-2 16,1 2-1-16,1-3 3 0,3-1-2 15,-1 2 0-15,1-2 1 0,1-3-5 0,3 1 5 16,0 0-4-16,0-2-1 0,2 0 2 16,2-2 4-16,0 2 2 0,2-2-2 0,0 0 3 15,5-2 2-15,-1 0 1 0,5 1-4 16,-1-3-1-16,5-2-4 0,2 1-2 0,2-3 5 16,2 0 0-16,5-1-2 0,-1-2-1 15,3-3 3-15,2 1 1 0,-1-2-6 16,1 0-2-16,0-3 5 0,-1-1 1 0,-1 0-1 15,-3-1 1-15,1-1-1 16,-1-2 0-16,-1 0-3 0,-3 0 1 0,-2 0 0 16,2-1-4-16,-2-3 4 0,-2 0 2 15,0 1-2-15,-2-1 0 0,0-1-3 0,0-3 3 16,0 1-2-16,-3-1-7 0,1-1 7 16,-2-2-1-16,-1 0 4 0,-1-1-3 15,-3-1-1-15,1 0 6 0,-1 0-6 0,-4 0 4 16,0 0-5-16,-1-2 2 0,-1 0-1 15,-2-1 1-15,-3 0 1 0,1-1-3 0,-2 0 3 16,-3 0 0-16,1-2 4 0,-5 0 0 16,1 2-1-16,-3-2 3 0,0 0 0 15,-4 0 2-15,0 2-2 0,-2-1 1 0,-2 1-2 16,0-2 0-16,-5 2-1 0,1-2-5 16,-5 2-1-16,0 0-1 0,1 0 2 0,-3 0-5 15,-2 0 4-15,0 0 4 0,0 0-1 16,-2 0-3-16,-2 0-4 0,0 2-13 0,-1 0-28 15,-1 0-74-15,0 2-112 0,0 0-124 16,-1 0-130-16,1 2-82 0,0 1-24 16,-1 1 44-16,1 0 98 0</inkml:trace>
  <inkml:trace contextRef="#ctx0" brushRef="#br0" timeOffset="-196797.27">26778 7633 78 0,'0'0'73'15,"0"-2"-14"-15,0 2-9 0,0-1-6 16,0 1-5-16,0-2-6 0,0 2-6 16,0 0-5-16,0-2-6 0,0 2-2 0,0 0-7 15,0 0 0-15,0 0-4 0,0 0 4 16,0 0 3-16,0 0 1 0,0 2 7 15,0-2 2-15,0 0 5 0,-2 2 2 16,2-2 6-16,-2 1 2 0,2 1 0 0,-2 0 0 16,2 0 0-16,-3 2-1 0,1 2-5 15,0-1-3-15,0 1-2 0,0 2 2 16,-2-1-4-16,2 3 0 0,-3-1-1 16,3 1 1-16,-2 1 2 0,0 1 1 0,2-1 1 15,-2 3 1-15,1-1 1 0,-1 2-2 16,0-2 3-16,0 3-2 0,-1-1 1 15,3 2 0-15,-2-2-1 0,2 2 2 0,-2 1-3 16,2 1-1-16,-3 0 1 0,3 0-2 16,-2 2-1-16,2 2-3 0,0-1 1 15,0 1 2-15,0 2-1 0,-1 2 1 16,3-3-2-16,-2 3 4 0,2 2 1 0,0-1 2 16,0 1 3-16,0-1 3 0,0 3 3 15,2-1 0-15,1 3 0 0,-1-3-2 16,0 1-3-16,2 1-3 0,0-1-3 15,1 1-4-15,-1 0-2 0,2 1-4 0,0-1-1 16,1 2-1-16,-1 3 3 0,3-1-4 16,-1 0-2-16,1 0 0 0,-1 2-1 15,3-1-3-15,-1 1-7 0,3-2 3 16,0 0-1-16,1 0 0 0,3 0 0 0,0-1 1 16,0-1 0-16,2-2 2 0,2 3-2 15,1-3 2-15,1-1-2 0,2 1 4 16,1-2 6-16,-1 3 5 0,3-3 5 0,1 3 4 15,1-1 8-15,2 0-2 0,1 1-3 16,1-1-2-16,0 1-7 0,2-1-7 16,2 0-5-16,0-1-5 0,0-1-4 15,3 1-2-15,-1-3 4 0,0 1 1 16,2 0 1-16,-1-3 4 0,1-1 5 0,0 0 6 16,1-1 3-16,-1 1 2 0,0-2 4 15,1 0 1-15,-1-2-3 0,0 0-6 16,1 0-2-16,1 0-3 0,-2-2-5 0,1 0 0 15,-1 0-3-15,0-2 2 0,3 0-2 16,-1 0 2-16,1-1 1 0,-1-3-2 0,1 0 2 16,-1 1 1-16,1-1-2 0,1-2-2 15,1 1 0-15,-1-3 0 0,1 3-1 16,-3-3 0-16,3 1 1 0,-3-3 6 0,3 1-1 16,-3 0 3-16,1-1 2 0,-1-1 3 15,1-2 8-15,-1 0 1 0,1-1 3 0,-1-1 5 16,1-2 3-16,-1 0 0 0,3 0-6 15,-1-2-2-15,1 1 0 0,1-1-1 16,1-2-4-16,0 0-1 0,-1-2 0 0,3 1-2 16,0-1 1-16,0-2-5 0,0 1 5 15,-1-3-2-15,1 1-3 0,0-1-1 16,2-1-5-16,-2-1-1 0,0 1-8 0,-1-1 0 16,-1-1 0-16,2 0 1 0,-3-1 1 15,-1-1 1-15,0 0-1 0,-1 0-1 16,-1-3 0-16,-3 1 0 0,0 0 1 0,-1 0-3 15,-3-2 1-15,0 0 1 0,0 0 1 16,-2 0 0-16,0 0-5 0,-2 0 2 0,0 0-1 16,-1-2-2-16,1 2 2 0,0-2 0 15,-2-2 1-15,2 0 3 0,-3 0 2 16,3-2-1-16,-2-1-1 0,0-1-3 0,0-2 6 16,-1-1-1-16,1-1-1 0,0 1-1 15,0 0-4-15,-3 1 3 0,1-2-4 0,-3 3-3 16,1-1 1-16,-1 1 2 0,-1 1 2 15,-1-1-2-15,1 1-3 0,-3-2-1 16,-2 3-1-16,2-3 0 0,-4 0-2 0,3 1-1 16,-3-3 5-16,-2 1 0 0,-1-1 1 15,1-1 1-15,0-2 2 0,-2-1-2 0,0 1 2 16,-2-2-2-16,-1 0 0 0,1 0 2 16,0-3 0-16,-1 3 3 0,-1-2-2 15,0 0 1-15,-1 0 7 0,1 0-5 16,-1-2 0-16,1 0-2 0,-3-2-1 0,1 0-2 15,-1 0-10-15,1-2 0 0,-3 1 0 16,1-1-1-16,-1 0 2 0,0 0 2 0,-2 2 6 16,1-2 2-16,-3 2-1 0,0 1 1 15,0 1-2-15,0-2 0 0,-2 2-3 16,2 2-1-16,-2-2 1 0,0 1 5 0,-2 1-3 16,0 2 0-16,0-2 1 0,0 2 1 15,-2 0 0-15,-1-2-7 0,1 1 5 0,-2-1 5 16,-1 0-3-16,1 0 4 0,-2-2-2 15,-1 2 3-15,1 0-2 0,-1 0-3 16,-1 0 0-16,-1 1-4 0,0 1-1 0,-1 2 0 16,-1 0-1-16,-2 1-2 0,0 1 5 15,1-1 1-15,-1 3 4 0,-2 0-2 0,2-1-2 16,-2 1 0-16,0-1-2 0,0 1 4 16,0-3-6-16,-2 3 2 0,0-3 1 15,0 3 1-15,-2-2 2 0,0 1-4 0,0-1 4 16,-3 1-1-16,1 3 3 0,0 1-2 15,0 0 1-15,-3 1 0 0,1 1 0 0,-1 2 0 16,1 2-3-16,0 0 0 0,-1 0 0 16,-1 0-1-16,1 2 3 0,-1 2-2 0,1-2 6 15,-1 2-2-15,-1 0 0 0,1 1-2 16,-1-1-4-16,1 2 1 0,-1 0-2 16,1 1-1-16,-3 1-1 0,3 0 2 0,-3-1 0 15,2 5 1-15,-1-3-1 0,-1 3 0 16,0 1 3-16,1-1-2 0,-1 1 2 0,1 1 0 15,-1-1 0-15,-2 2 2 0,0-1 1 16,1 1 2-16,-1 0-1 0,-2 0-4 16,2 1 2-16,1-1 2 0,-1 2-1 15,0-2 0-15,0 3 3 0,3-1 5 0,-3 0-4 16,2 2 2-16,-1 0-3 0,1 0 2 16,-2 0-5-16,3 2-3 0,-3 0 3 0,2 2-4 15,-2 0 1-15,3 0-3 0,-3 2 1 16,2 0 1-16,1 0 4 0,1-1 3 15,-1 1-1-15,3 0-7 0,1 2-15 0,-1-1-31 16,3 1-71-16,2-2-114 0,4 2-117 16,2-3-105-16,5 1-97 0,3-2-29 15,3 0 35-15,4-2 94 0,6-2 110 0</inkml:trace>
  <inkml:trace contextRef="#ctx0" brushRef="#br0" timeOffset="-196252.07">29991 5728 51 0,'-4'-2'135'0,"2"1"-13"0,-3-1-2 16,1 0 2-16,0 0-3 0,0 0-1 16,0 0-6-16,-3 0-6 0,3 2-6 15,-2-2-5-15,-1 2 0 0,1 0-5 0,0 2 1 16,-3 0-3-16,1 2-3 0,-1 0-2 16,-1 3 1-16,-3 5 8 0,0-1 9 0,0 4 11 15,-1 4 11-15,-1 4 15 0,0 0 7 16,0 4 1-16,5-1-9 0,-1 3-9 15,5-2-16-15,-1 1-23 0,5 1-17 0,4-1-21 16,3 1-13-16,1-2-12 0,5 1-6 16,1-1-7-16,5-2-5 0,0-1 0 0,4 1-2 15,3 0 0-15,1-2-5 0,2 0-8 16,1-2-50-16,-3 0-99 0,3 0-122 0,-1-2-127 16,-1-4-108-16,1 0-48 0,-1-3 18 15,1-5 78-15,1-1 115 0</inkml:trace>
  <inkml:trace contextRef="#ctx0" brushRef="#br0" timeOffset="-181946.07">29798 6869 20 0,'0'-1'50'0,"3"1"-2"15,-3-2-5-15,2 2-5 0,-2-2-6 16,0 2 0-16,0 0-1 0,0 0 0 0,0-2 1 15,0 2 6-15,0-2 3 0,0 2 0 0,0-2 0 16,0 2 0-16,0-2 2 0,0 0 2 16,0 0 1-16,0 0 1 0,0 0 0 0,-2-1-2 15,2 1-4-15,-3-2-2 0,1 2 0 16,0-2-3-16,0 2 0 0,0-1 2 16,0 1-1-16,0-2-2 0,-2 2-2 0,-1-2-1 15,1 2 1-15,0-2-2 0,0 1-1 16,-3 1-3-16,3-2-3 0,-2 2-1 0,1-2-3 15,-1 2-1-15,0-2-2 16,-3 3 1-16,3-1-1 0,-3 0-2 0,1 0 2 16,-1 0-1-16,1 0 1 0,0 2 1 15,-3-2 3-15,0 2 5 0,1-2 2 0,-1 2 3 16,1-2 3-16,-3 2-2 0,2-2-1 16,1 2 2-16,-1 0-1 0,1-2 1 15,-1 2-5-15,0 0 2 0,3 0-1 0,-3 0-6 16,3 0-7-16,-3 0-2 0,3 2-3 15,-3-2-3-15,3 2-3 0,-3 0-1 0,1 0 3 16,-1 0-2-16,3 2 2 0,-3-2 0 16,3 2-2-16,-3-1 3 0,3 1-1 0,-3 0-1 15,2 2-1-15,-1-1 0 0,1 1 2 16,-1 0-1-16,-1 1-1 0,1 1 2 16,-1 0 0-16,0-1 2 0,1 3 0 0,-1 1 0 15,1 1 4-15,-3-1 4 0,2 1 6 16,-1 1 2-16,-1 2 5 0,2-2 2 0,-1 3-1 15,1-1-3-15,-2 0-4 0,3-2 1 16,1 3-4-16,1-3-4 0,0 2-3 0,1 2 3 16,1-1-4-16,-1 1-3 0,3 2 2 15,2 0 0-15,-2 0 1 0,2 0 4 16,0 0 4-16,2 2 6 0,0-2-1 0,0 2 7 16,2-2 3-16,0 2-4 0,0 0-1 15,0 0-4-15,2 0 1 0,1 2-3 16,1-2-3-16,-2 2 2 0,3-2-2 15,-1 1 2-15,2-1-4 0,1 0-2 0,-1 0 1 16,1 0-3-16,1 0 4 0,-1 0 0 16,1-2 2-16,1 0 0 0,2 0 2 0,-1-2 2 15,1 1-4-15,0-3-2 0,2 0 3 16,1 0-1-16,1-1-3 0,0-3 0 16,0 0-3-16,2 1 3 0,3-3-5 0,-3 1-1 15,2 0-3-15,2-3-1 0,0-1 2 16,1 0-4-16,1-1 0 0,0-1 0 0,1 0 3 15,-1 0-3-15,3-2 1 0,1-2 0 16,-1 0-3-16,1 0-2 0,1-2-3 16,0 0 1-16,-3 0-1 0,1-2 0 0,-1 0 0 15,1 0 1-15,-3 1 0 0,3-3 0 16,-3 0 1-16,-2 1-1 0,3-1 1 0,-3-2-2 16,0 1 2-16,-1-1-3 0,1 0-4 15,-2-1 0-15,0-1-1 0,-2-1 0 16,2 1 3-16,-2-1-1 0,-2-1 4 0,2-1 0 15,-2 2 0-15,0-3 2 0,-2 1-5 16,0 0 3-16,0-1 1 0,-3 1 1 16,1 0 1-16,-2-1-3 0,-1 1 2 15,1 0-2-15,-1-1-3 0,-1 1-3 0,-3-2 6 16,1 1 0-16,-1-1 0 0,-2 2 2 16,0-2-1-16,1-1 3 0,-1 1-2 0,-2 0 0 15,2 0 1-15,-2-1 1 0,0 1 4 16,1-2-3-16,-3 2-5 0,-3-2 4 0,3 1 1 15,-2-1-3-15,0 0-2 0,-2 0 7 16,0 0 0-16,0 0-3 0,-1 0 1 16,1-1 0-16,-2 1 2 0,-1 0-5 0,1 0-4 15,-2 0 2-15,1 2 0 0,-1-3 0 16,-1 3-2-16,1 0 0 0,-1 2 4 0,1-3-2 16,2 3-1-16,-3 2 2 0,3-3 1 15,-3 3-2-15,1-1-1 0,-1 1 0 16,1 0 2-16,2 1-1 0,-3-1-2 0,1 1 4 15,-1 1-1-15,1 1 0 0,-1-2-2 16,1 3-2-16,-1-1 2 0,1 1-1 0,-1-1 2 16,1 0 1-16,-1 1 0 0,1 1 5 15,-1-2 1-15,1 3-2 0,0-1 1 16,-1 2 1-16,1-2 1 0,-3 3-2 16,3-3-1-16,-3 2 2 0,2 0 2 0,1 0-1 15,-3 1-1-15,3-1-1 0,-3 0-5 16,3 0 4-16,-3 0-3 0,1 1 3 0,-1-1-2 15,1 0 3-15,-1 0 2 0,3 0-3 16,-3 1-3-16,0-1 2 0,1 0 1 0,-1 0 1 16,1 0-2-16,1 0 0 0,-1 1 2 15,1-1-1-15,-1 2 3 0,-1-2-4 16,0 2 1-16,1-2-2 0,-1 3 0 0,1-3 2 16,-1 2-1-16,0 0-1 0,1 0-1 15,-1 0 5-15,-1 0-2 0,1 0-5 16,-2 0-4-16,3 0 5 0,-3 1 1 0,0 1-2 15,-2 0 0-15,3 0 0 0,-3 0 2 16,2 0 0-16,-2 1-2 0,1 1-3 0,1 0 5 16,-2 0 1-16,2 0-2 0,-1 0-2 15,1 0 4-15,0 2-1 0,3-2-6 16,-1 1 2-16,0-1 1 0,3 2-2 0,0-2-11 16,-1 0-14-16,1 2-35 0,1 0-70 15,-1-1-102-15,1 5-106 0,-1 2-98 16,2-1-91-16,-1 4-22 0,1-1 39 0,0 1 86 15,1-1 101-15</inkml:trace>
  <inkml:trace contextRef="#ctx0" brushRef="#br0" timeOffset="-178419.35">27606 10327 112 0,'-5'-6'204'0,"-1"2"-7"0,2 1 1 0,0 1 1 16,1-2-4-16,-1 4-11 0,2 0-12 16,0 6-15-16,0 3-14 0,0 8-18 15,0 8-13-15,2 6-11 0,0 5-14 0,2 6-18 16,2 3-20-16,2 5-15 0,1 1-11 15,1 5-7-15,1-1-27 0,1 0-49 16,1 0-69-16,-1 1-75 0,1-5-82 16,-1 0-89-16,-1-5-26 0,-1-2 22 0,1-6 54 15</inkml:trace>
  <inkml:trace contextRef="#ctx0" brushRef="#br0" timeOffset="-178074.72">27684 10411 84 0,'-11'-19'179'0,"3"2"-17"15,1-1-31-15,1 3-19 0,2 0-20 16,0 0-18-16,4 0-14 0,0 1-19 0,4 3-11 15,0 1-12-15,2 1-8 0,3 1-5 16,-1 2-3-16,1 3-1 0,-1 1 0 16,1 4 1-16,-1 1 0 0,-1 7-2 15,-3 1 2-15,0 5 5 0,-2 1 3 0,0 4 8 16,-2 0 17-16,-2 1 21 0,2 3 21 16,-2-2 14-16,2-2 11 0,0 0 4 15,2 0-9-15,2-2-16 0,3-2-18 16,1-2-17-16,5-1-16 0,0-3-25 0,4-1-53 15,0-3-63-15,2-1-71 0,2-2-88 16,0-4-54-16,0-2-13 0,2-4 28 16</inkml:trace>
  <inkml:trace contextRef="#ctx0" brushRef="#br0" timeOffset="-177903.42">28114 10495 133 0,'2'0'260'0,"-2"0"24"16,0 0-54-16,2 0-49 0,-2 0-48 15,4 0-45-15,0-2-39 0,3 2-28 16,3-2-37-16,3-2-58 0,2 2-84 16,2-4-72-16,0 3-38 0,2-3-15 0,2 0 17 15</inkml:trace>
  <inkml:trace contextRef="#ctx0" brushRef="#br0" timeOffset="-177577.74">28590 10430 46 0,'-4'-2'201'0,"-1"-2"22"0,1 2-43 15,2 0-36-15,-2 0-29 0,2 1-30 0,2-1-23 16,0 0-21-16,2 0-15 0,0 2-8 16,2 0-7-16,2 2-3 0,-1 2-1 15,1 1-1-15,-2 5-1 0,-2-1-1 0,1 5-3 16,-1 1 6-16,-2 2 13 0,0-2 20 16,0 2 22-16,0-1 14 0,0-1 10 0,2 0 0 15,0-2-9-15,2-1-21 0,2-1-21 16,3 1-17-16,2-5-37 0,1 1-56 15,1-2-71-15,4-1-90 0,0-3-62 16,0-2-30-16,2-3 10 0,0-1 41 0</inkml:trace>
  <inkml:trace contextRef="#ctx0" brushRef="#br0" timeOffset="-177270.69">29013 10277 80 0,'-4'-7'334'0,"0"1"77"0,-3 4 68 16,3 2-39-16,-2 2-43 0,2 6-57 0,-1 5-69 15,1 2-68-15,0 6-64 0,4 4-51 16,0 2-37-16,0 1-54 0,2 3-103 16,2 1-128-16,3 1-136 0,-3 3-120 15,2 0-60-15,0 0-3 0,1 0 74 0,-1-1 110 16</inkml:trace>
  <inkml:trace contextRef="#ctx0" brushRef="#br0" timeOffset="-177080.69">29102 10731 99 0,'-2'-6'252'0,"2"0"26"0,-2 1-36 15,2 1-56-15,-2 2-49 0,2-2-46 16,2 2-36-16,0 2-23 0,0 0-11 0,2 0-5 16,1 4-4-16,1 0-3 0,-2 2-2 15,0 1-1-15,-2 3 0 0,-2-1-12 0,0 3-23 16,-2 1-30-16,0-2-33 0,-2 3-35 15,-2-3-39-15,-1 1-37 0,3-3-27 16,-2 1 4-16,1-5 19 0</inkml:trace>
  <inkml:trace contextRef="#ctx0" brushRef="#br0" timeOffset="-176800.98">29180 10702 44 0,'7'-7'196'0,"-3"-1"0"0,0 4-13 16,0-1-13-16,1 3-15 0,-3 0-16 15,2 0-17-15,0 2-17 0,0 2-18 16,3 0-19-16,-3 0-21 0,2 1-16 0,1-1-11 16,1 2-9-16,1-2-4 0,-1 0-6 15,1-2 1-15,1-2-3 0,1 0-2 0,-1-2 0 16,1-1 1-16,0-1 1 0,-1 0-2 16,1-2 0-16,-3 3 3 0,1-1-2 15,-1 2-2-15,-2 2 1 0,1 0 2 0,-3 2 1 16,2 2-1-16,-1 0-16 0,-1 2-29 15,0 2-34-15,0-2-40 0,1 1-41 0,1-1-41 16,-2 0-21-16,2-2-2 0,1 0 11 16,-1-2 30-16</inkml:trace>
  <inkml:trace contextRef="#ctx0" brushRef="#br0" timeOffset="-176408.31">29485 10645 7 0,'7'-7'134'0,"-3"-1"21"0,2 0 11 16,-2 3 2-16,1-1-6 0,-3 0-16 0,2 2-20 15,-2 2-23-15,0 1-24 0,0-1-19 16,3 2-15-16,-1 0-10 0,0 2-9 15,2-1-9-15,1 1-8 0,-1 2-12 16,0-2-10-16,3 2-7 0,-3-2-5 0,1 0-2 16,-1-2 0-16,0 2 5 0,1-2 5 15,-3 0 7-15,0 0 10 0,0 0 15 0,1-2 16 16,-1 0 17-16,0 0 19 0,0 0 12 16,0-2 7-16,3 2-6 0,-1-2-9 0,1 1-12 15,1-1-20-15,3-2-12 0,-1 0-9 16,1 1-6-16,-1-1-5 0,3-2-2 15,0 1 0-15,-1 1-2 0,1-2-3 0,-2 3 1 16,-1-1-2-16,-1 0 0 0,-1 2-3 16,1 3 5-16,-1-1 5 0,-2 0 1 0,-1 0 1 15,1 2 3-15,-2 0 3 0,3 2-3 16,-3-2-3-16,2 2-9 0,-2-2-24 16,3 2-41-16,-1-1-44 0,1 1-39 0,-1 2-37 15,0-2-22-15,3 0-2 0,-3 0 23 16,3 0 29-16,-3-2 34 0,2 2 31 0,-1-2 28 15,1 0 24-15,-2-2 15 0,-1 2 13 16,1-2 12-16,-2 2 11 0,-2-2 7 16,3 2 3-16,-3-2 2 0,-2 2-2 0,2-2-13 15,-2 2-22-15,0 0-35 0,0 0-41 16,0 0-27-16,0 0-13 0</inkml:trace>
  <inkml:trace contextRef="#ctx0" brushRef="#br0" timeOffset="-175960.09">30063 10422 13 0,'0'0'98'0,"0"-2"-7"0,0 2-8 16,0-2-11-16,0 2-15 0,0-1-11 15,2 1-11-15,-2-2-6 0,2 2-5 0,0-2-3 16,0 2-3-16,-2 0-6 0,3 0-4 15,-1 0-5-15,0 2-11 0,0 0-10 16,0-1-10-16,0 3-5 0,0 0-6 0,3 0 1 16,-3-2 7-16,0 2 9 0,0-3 9 15,0 1 11-15,0-2 9 0,0 2 15 16,0-2 15-16,0 0 16 0,1 0 15 0,-3 0 10 16,2 0 7-16,-2 0-7 0,2 2-7 15,-2-2-12-15,2 2-14 0,-2 0-11 16,2 0-14-16,0 0-6 0,0 2-12 0,0-1-17 15,3 1-25-15,-1 0-19 0,2 0-24 16,-2 0-23-16,3 0-14 0,1-3-4 0,-1-1 7 16,1 0 14-16,1 0 20 0,-3-1 22 15,2-1 19-15,1 0 22 0,-3 0 16 0,1 0 15 16,-1 0 9-16,0 0 8 0,-2 2 10 16,1 0 3-16,-1 0 0 0,0 0-6 15,0 2-8-15,1 2-12 0,1-2-23 0,0 2-31 16,1-3-27-16,-1 1-31 0,3 0-16 15</inkml:trace>
  <inkml:trace contextRef="#ctx0" brushRef="#br0" timeOffset="-175866.82">30378 10424 28 0,'5'-4'119'0,"-3"2"-12"16,2 2-17-16,0 2-21 0,0 0-26 16,3 4-42-16,-1 0-57 0,1-1-51 0,-3-1-28 15,2 2-12-15</inkml:trace>
  <inkml:trace contextRef="#ctx0" brushRef="#br0" timeOffset="-174823.33">27663 9439 85 0,'-21'4'86'0,"-1"0"-5"0,1 2-6 16,-2 1-2-16,-2 1 0 0,-3 1-6 0,3 3 0 15,-5 3 0-15,0 2 3 0,1 4 6 16,-3 2 8-16,-2 2 8 0,0 3 6 16,0 3 5-16,1 5 5 0,-3 2 9 15,2 4 1-15,0 6-1 0,0 1-6 16,4 3-6-16,1 1-5 0,3 0-10 0,5-1-4 15,2 1-3-15,6-1 2 0,5-1-1 16,4 2 2-16,6 1 2 0,6 3 6 16,9 4 5-16,4 2 0 0,7 1-1 0,6 5-8 15,8 0-9-15,5 1-17 0,8 1-16 16,8-3-8-16,7 1-6 0,6-3-3 16,7-1-3-16,4-4 1 0,6-4 2 15,6-3-6-15,5-7 2 0,4-5 0 0,6-6 2 16,7-7-3-16,4-6-1 0,4-6 1 15,2-8-8-15,2-5-7 0,3-8-1 0,-1-3-3 16,1-10-1-16,1-6 4 0,1-6-3 16,-1-5 0-16,1-6-3 0,0-6-2 15,-3-1-1-15,-4-3-7 0,-2-3 3 0,-6-3-1 16,-4-1-1-16,-7-2 4 0,-4 0 2 16,-9 0 4-16,-8-2-4 0,-8-2 5 0,-9 2 1 15,-10-2-4-15,-12 1-2 0,-9-1-4 16,-11-2 4-16,-13-2 1 0,-13-1 1 0,-12-3 3 15,-11 1-1-15,-11-1 1 0,-12-1-1 16,-11-2 2-16,-10 1 1 0,-11-1 2 16,-11 3 1-16,-12 1-2 0,-13 3 1 0,-8 4-4 15,-14 4 1-15,-7 6-4 0,-9 7-2 16,-11 6 3-16,-8 8 0 0,-11 7-7 16,-6 10-12-16,-4 7-6 0,0 10-13 0,2 8-31 15,0 7-72-15,2 8-113 0,12 5-120 16,7 6-144-16,11 4-68 0,10 0-14 15,13-2 50-15,10-1 105 0</inkml:trace>
  <inkml:trace contextRef="#ctx0" brushRef="#br0" timeOffset="-150212.43">13773 14842 38 0,'-6'-2'59'0,"-1"2"-1"0,1 0 2 16,0-2-3-16,-1 2-1 0,1 0-3 0,0 0-4 15,-1 0-3-15,1 0-4 0,0-2-3 16,-1 2-3-16,1 0-3 0,2 0-4 16,-3 0-5-16,3 0 0 0,-2 0 1 0,2 0 0 15,-3 0 1-15,3 0 2 0,-2 0 2 16,1 0 2-16,-1 0-4 0,-2 2 0 16,1-2 2-16,-1 2 2 0,-1 0 1 15,-1 0 1-15,1 2 4 0,-1-3-3 0,-1 3-2 16,-2 0-3-16,3 2-3 0,-3-2-2 15,0 1-1-15,1 3 2 0,-1 0 4 0,-2-1 4 16,0 3 3-16,1-1 0 0,-1 1 5 16,0 1-1-16,0 1-1 0,0-1-4 0,0 0 3 15,1 1-1-15,-1-1-5 0,0 1 0 16,0-1 1-16,0 1-2 0,3 1-5 16,-3 0 1-16,2 1 2 0,-2 1-2 0,3 2 0 15,-1 0 1-15,0 0 3 0,1 2 0 16,-1 2 0-16,0-2-3 0,3 2 2 15,-3 0 1-15,2 0 2 0,1 0 0 0,-1 2 3 16,1-2 2-16,-1 2-1 0,0 0-3 16,3 0 0-16,-1 1-1 0,3 1-1 0,0 2-1 15,-1-2 0-15,1 1 0 0,2-1-4 16,0 2-4-16,1-1-3 0,1 3-4 0,2-1 1 16,0 1-2-16,0 3-1 0,0 1 2 15,2-1 2-15,3 1 2 0,-3 1 2 16,2 0-1-16,0 0 2 0,3 1-2 0,-1-1-3 15,0 2 1-15,3 0 2 0,1 1 1 16,-1-1 1-16,1-2 0 0,1 2-2 0,0-1-4 16,-1 1-9-16,3-2-2 0,-3-2 1 15,3 1 3-15,0-1 4 0,0-1 5 16,1-3 0-16,1 1 1 0,0-2-2 0,2-1 0 16,0-1-6-16,0-2-2 0,0 2-1 15,2-4-1-15,0 0-1 0,2-1-4 0,0 0 1 16,0-3-3-16,3-2 0 0,1 0 3 15,-2-2 0-15,3 1 1 0,1-3-2 0,1-1 8 16,-1-1 1-16,3-1-6 0,0-2 0 16,-1-1-2-16,1 1 1 0,2-2-1 0,-3-2-5 15,3 0 4-15,-2-2 1 0,1-2 0 16,1 0-1-16,0 0 0 0,0-4 4 0,-1 1-3 16,1-1 0-16,0-2 4 0,2-1 4 15,-3-1-1-15,1-1-2 0,0-1 0 0,0-1-2 16,-1 0 1-16,1-3-1 0,-2-1-6 15,-1 0 8-15,1 0-1 0,-2-2 4 0,-3 0-8 16,2 0-1-16,-1-2 3 0,-3 0-7 16,-2 0 2-16,1 0 2 0,-1 0 0 0,-2-2 0 15,-2 2 3-15,-3 0-1 0,1-2 2 16,0 2 0-16,-4-1 4 0,-1 1 0 16,1-2-3-16,-3 2-1 0,-1-2-2 15,-1 0-2-15,0 0-3 0,-1 0 1 0,-3 1 0 16,0-3 2-16,0 2-1 0,-2-2-3 15,0 2 4-15,0-2-4 0,0 1 1 0,0-1 1 16,-2-2-2-16,0 3 0 0,0-3 4 16,-3 2-1-16,1-2-4 0,0 3 2 15,0-3 6-15,-1 2-3 0,1 2-1 0,-2-1 1 16,0 1-1-16,-1 2 2 0,1 0-3 16,-3 0 7-16,1 0-2 0,-1 2 1 0,1 0 2 15,-1 0 0-15,-1 0-3 0,-1 2-3 16,1-2 2-16,-3 1-1 0,-2 1 0 0,0 0-2 15,-2 2 2-15,1-2 1 0,-4 1-2 16,-1-1 1-16,2 2 1 0,-2 0-3 16,-2 0 0-16,0-1-2 0,-1 3 0 0,1 2 1 15,-2-1-5-15,1 1 0 0,-1 1-3 16,-1 3 1-16,1-1-7 0,0 2-16 16,-1 2-15-16,1 3-46 0,-3-1-83 0,3 4-104 15,0-1-95-15,-1 3-91 0,5 2-78 16,0 0-5-16,4-1 56 0,0-3 90 15</inkml:trace>
  <inkml:trace contextRef="#ctx0" brushRef="#br0" timeOffset="-148972.61">13447 11449 56 0,'-4'-2'75'16,"0"0"-3"-16,-1 0 0 0,-1 0-6 16,-2 1-3-16,1-1-4 0,-1 2-1 0,-3-2-5 15,1 2-4-15,-1 0-2 0,1 2-3 16,-3 0-1-16,2-1-3 0,-1 3-5 16,-1 2-2-16,0 2-1 0,-2-1 2 15,3 3-1-15,-3-1 2 0,0 5 2 0,-2-1-3 16,2 2-1-16,-2 2-2 0,0 0 1 15,-2 4-1-15,2 0 0 0,-2 2 1 16,0 2-2-16,0 2 0 0,0 1-4 16,0 5 0-16,0 3 1 0,2 0-1 0,-2 4 3 15,2 4-1-15,0 0 4 0,0 3 1 16,0 1 7-16,3 3-1 0,1 3 2 16,0 1 4-16,5 2-1 0,-1 0-3 15,3 2-6-15,4 0-2 0,0 0-5 0,2-1-3 16,2 1 3-16,2-2-1 0,2 2-1 15,3-2 0-15,1 2 2 0,1-2-4 16,4 2-7-16,0-2 0 0,2 0-4 0,2-1-4 16,2-3-5-16,0-1 2 0,2-3 0 15,3-1 1-15,1-3 1 0,1-1 3 16,-1-4 1-16,5 0 0 0,0-4 4 16,-1-3-4-16,5-3 1 0,0-1 1 0,2-4 0 15,1-3 0-15,1-2-4 0,2-3 1 16,-2-4-3-16,3-3 1 0,-1-3-2 15,0-3 1-15,1-4 3 0,-1-4 12 16,-2-3 13-16,3-7 6 0,-3-3 9 0,0-4 3 16,-2-6 2-16,2-1-9 0,-2-3-10 15,-2-3-6-15,0-2-10 0,-2-2 0 16,-2-2-8-16,-4 0-4 0,-1 0-2 0,-4-2 0 16,-2 0 0-16,-1-2-4 0,-6 2 3 15,-3-2 5-15,-3 2 9 0,-1-1 4 16,-5-3 6-16,-4 0 4 0,-5 1 0 15,-1-5-5-15,-7 0-5 0,-2-3-5 0,-4 0-6 16,-4-1-1-16,-5 1 11 0,-4 0 6 16,0 1 8-16,-4 5 2 0,-4 1 2 15,-1 2-5-15,-3 6-11 0,-5 2-4 0,0 5-7 16,-4 5-7-16,0 5-4 0,0 4-3 16,0 3-23-16,0 7-55 0,4 5-86 15,3 2-99-15,3 4-104 0,5 1-120 16,8 3-44-16,5 0 19 0,6 1 64 15,6 2 91-15</inkml:trace>
  <inkml:trace contextRef="#ctx0" brushRef="#br0" timeOffset="-148006.16">15333 13533 131 0,'-10'-2'121'0,"-1"-2"-20"0,0 3-13 16,-1-1-8-16,-1 2-6 0,-2-2-4 15,-2 2-3-15,2 0-1 0,-2 2-5 16,-2 0 4-16,0 1 0 0,0 3 3 15,-2 0-2-15,-2 3-4 0,2 1-5 0,-3 3-9 16,1 2-6-16,0 4-4 0,0 2-8 16,-1 4 0-16,-1 2-2 0,2 3 2 15,-1 3 5-15,1 3 3 0,2 2 4 16,-2 4 1-16,1 2 5 0,3 1 4 0,0 3 1 16,2 0-2-16,3 3 0 0,1-1-2 15,4 1-3-15,1 0-7 0,4 3-4 0,2-3-6 16,2 3-7-16,4-3-5 0,2 0-6 15,5 1-4-15,1-1-3 0,5 1-1 16,5-3 1-16,3-1-2 0,2-4-1 0,3-2 3 16,4-4-1-16,4-4-2 0,2-3 6 15,3-7 13-15,1-5 11 0,1-3 8 0,1-9 7 16,3-3 12-16,-3-8 7 0,3-3 4 16,0-9-1-16,-3-5-2 0,1-7 0 15,-3-5-7-15,-1-5-7 0,-5-5-9 0,-2-3-5 16,-5-4-5-16,-3-1-7 0,-5-4-2 15,-6-3-4-15,-6-1-5 0,-5 0-7 16,-8-2-4-16,-4 4 0 0,-9 0-4 0,-6 6-22 16,-7 5-55-16,-8 6-71 0,-4 6-82 15,-7 9-78-15,-1 6-74 0,-3 7-70 16,0 9 2-16,-2 3 50 0,0 7 66 16</inkml:trace>
  <inkml:trace contextRef="#ctx0" brushRef="#br0" timeOffset="-145892.62">12645 16183 51 0,'-2'-2'108'0,"2"0"1"16,-2 0-4-16,-2-2-6 0,-1 3-8 0,1-3-5 16,0 0-13-16,-3 0-9 0,-1 0-7 15,0 0-5-15,-1 1-9 0,-2-1-6 16,-1 0-3-16,-1 0-2 0,0 0-3 0,-4 1-5 15,1-3 2-15,-1 2 1 0,-2-2 2 16,-1-1 1-16,-1-3 3 0,-2 1 4 0,-2-1 3 16,-1-1-1-16,-1-3-1 0,-3-1 2 15,-2 0 1-15,1 0-2 0,-1-2-1 16,-2-1 0-16,0 1-3 0,-2-2-6 0,0 0-2 16,-2 0-7-16,0-2-3 0,-2 0-3 15,-1-2-2-15,-1 1 1 0,-2-1-5 16,-1-2 2-16,1-2 1 0,-1 1 2 0,-1-1 4 15,-1-2 2-15,1-1 0 0,1 1 1 16,1-1 0-16,1-1-3 0,1 1-6 16,0-3 0-16,2 1-3 0,-1 0-4 0,1-1 2 15,0 1 1-15,2-2 0 0,0-3 0 16,0 1 3-16,-1 0 3 0,4-4-2 0,-1 0 1 16,2-4 1-16,0 0-2 0,0-3 2 15,2-1-2-15,3 0 3 0,-1 1-3 16,2-3 4-16,1 3-1 0,1-3-1 0,3 3 1 15,2-3-3-15,0 0 3 0,2-1-3 16,2 0 1-16,2-1 2 0,0 1 2 0,3-3 0 16,1 3-2-16,0-2 1 0,1-3-2 15,1 1-3-15,3-4 0 0,2 0 0 16,0-2 0-16,-1 0-3 0,3 0 5 16,2 0-1-16,2 2-3 0,0 2 1 0,1 0 2 15,-1 0 5-15,2 0 2 0,2 1 4 16,1 1 6-16,-1-2 5 0,2 2 2 15,1-2 4-15,1-1 1 0,1-1 0 16,2 2-1-16,-1-2 0 0,1 2-3 0,4 0-5 16,-2 0-5-16,2 1-4 0,2 3-3 0,2 2-8 15,0 1-3-15,2 1 1 16,3 1 0-16,-1 0-3 0,3 3 1 0,1 1-1 16,3-2 0-16,0 2-5 0,4 0 0 15,0 3 4-15,2-3 0 0,2 2 4 16,5-2 4-16,-1 2 7 0,5-2 0 0,4 2 3 15,0-1-2-15,4 1 4 0,0-2 6 16,2 2 0-16,0-2 3 0,1 2-4 16,-1 0-1-16,0 0-4 0,1 2-9 0,-1 2-4 15,-2 2 2-15,0 0 0 0,0 2-1 16,0-1-5-16,1 5 0 0,-3-1 1 16,2 3-5-16,-2 1-3 0,2 2 2 15,0 1 5-15,0 1-6 0,2 2 3 0,3 0-1 16,-3 0 1-16,2 2-1 0,-1 2-5 15,-3-1 2-15,0 3-1 0,-2 0 0 16,-2 2-1-16,-2 1 2 0,-3 3 2 16,-3-1 0-16,-1 3 1 0,-1 1 1 0,-3 2-4 15,0 0 0-15,0 2 3 0,-2 0 3 16,3 2 3-16,-1 0-3 0,2 0 6 16,1 2-4-16,1-2-2 0,3 2 0 15,-1 0-5-15,1 2 3 0,1 0-2 0,1 0 4 16,2 1 2-16,0 3-1 0,-1 0 6 15,3 1 1-15,-2 1 5 0,-2 1-5 16,2 2 0-16,-3 3-6 0,-1-1-1 0,0 0-3 16,-3 2-2-16,0 2 1 0,1 2-2 15,-3-2 5-15,3 4-2 0,-3-2-1 0,0 2 1 16,1 0-5-16,-1 0 6 16,0 1-3-16,1-1 3 0,-1 2-1 0,-2 2 3 15,-2-1 1-15,3 1-5 0,-3 4 3 16,-2-1 0-16,2 2 0 0,-2 1-3 15,2 1 3-15,-2 0 0 0,2 3-1 16,-2-3-1-16,2 0-2 0,0 0 3 0,0 1-2 16,0-1 1-16,2 0 1 0,-1 1-1 15,-3-1 2-15,2 0-4 0,-2 2 3 16,-3 2 0-16,1 1-1 0,0 1 0 0,0 0-2 16,-2 1-1-16,-3 3-2 0,3 0 1 15,-2 0-1-15,-3 2 1 0,1-1-1 16,-1 1 1-16,1-2 1 0,-3 2-2 15,-1-3 1-15,-1 3-1 0,0-2 3 0,-2 0-2 16,-2 1 1-16,3 1 1 0,-3 0 0 16,0 0 0-16,0-1 3 0,-2-1-2 0,2 2 0 15,-2 0 1-15,0-1-1 0,-1 1 0 16,-1 0-8-16,-2 1 1 0,0-1 3 16,-1 2-1-16,1 1 0 0,-2 1-1 15,-1-1 5-15,-1 1-1 0,1-1 3 0,-1 1-4 16,-1-2 3-16,-1 1-1 0,1-1 0 15,-2-3-3-15,-1 3-2 0,-1-2 1 16,0 0 2-16,-2-1-2 0,-2-1-4 16,0 2 5-16,0-2-6 0,-2 1 5 0,-2-1-4 15,0-2 1-15,-1 2 4 0,1-2-1 16,0-2 2-16,-2 0-5 0,-1 0 1 0,1 0 1 16,0 0 2-16,-1 0-1 0,-1 0 3 15,-1 0 2-15,-1 0 0 0,-1 0 3 16,1 0-3-16,-1 0-1 0,-2 0 1 0,1 0-3 15,-3-2-5-15,2 2 3 0,-2-2 0 16,-2 0-1-16,2 0 1 0,-1 0 1 16,-1-1 3-16,-2-3-4 0,2 0 0 0,-2 0 1 15,0-1-3-15,-1-1 4 0,1-1-1 0,-2-3 4 16,2 1-2-16,-2-1 2 0,0-1 2 16,0-2-3-16,0 0-1 0,-1-4 0 15,1-1-2-15,-2 0 0 0,2-1-2 0,-3-2 0 16,1 0 1-16,0-2 0 0,0 2 0 15,-1-2 1-15,1 1 0 0,0-1-1 16,-1 0 0-16,3 0-8 0,-2-1-5 0,2 1-13 16,-2-2-20-16,1-1-26 0,-1 1-60 15,2-1-73-15,-2-1-88 0,4-1-75 16,0-1-63-16,2-1-45 0,0-3-18 0,2 1 41 16,2-2 74-16,3-2 77 0</inkml:trace>
  <inkml:trace contextRef="#ctx0" brushRef="#br0" timeOffset="-145375.95">15441 15577 8 0,'0'-6'148'16,"0"1"-21"-16,0-1-25 0,-2 0-14 16,2 3-3-16,-2-1-6 0,0 0-1 0,0 2 5 15,-3-2 9-15,1 2 5 0,0 2 4 16,0-2 6-16,-1 2 1 0,1 0 0 15,-2 0-7-15,0 2-3 0,-1 2-11 0,-1 0-7 16,-1 2-6-16,1 1-4 0,-5 5-6 16,0-1-3-16,1 4 0 0,-5 2 1 0,0 4 2 15,0 0 7-15,-2 4 15 0,-2 0 9 16,2 2 10-16,0-1 10 0,0 1-3 16,2 0-9-16,4-1-15 0,0 1-16 0,5-2-16 15,1-1-14-15,5 1-12 0,2-2-9 16,4 0-8-16,3 0-3 0,3-2-1 0,5-2-8 15,4-2 1-15,2 0-1 0,5-4 3 16,3 1 2-16,5-3-2 0,2 1 0 16,5-3-1-16,1-1 3 0,2-1-7 0,-1 1-28 15,1 0-64-15,-2-1-85 0,-1 3-97 16,1 1-92-16,-2-1-100 0,-4 1-47 16,0-1 28-16,-4-1 66 0,0-3 85 0</inkml:trace>
  <inkml:trace contextRef="#ctx0" brushRef="#br0" timeOffset="-126368.2">12467 13756 50 0,'-6'0'104'0,"-1"0"-15"16,1 0-6-16,0 0-3 0,-1 0-5 15,1 0-9-15,0 0-4 0,1 0-13 0,3 0-14 16,-2 0-11-16,2 0-5 0,0 0 0 16,0 0-1-16,0 0 7 0,2 0 11 15,-2 0 11-15,-1 2 8 0,1-2 5 16,0 0 1-16,-2 0-3 0,0 0-1 0,0 0-4 15,-1 0-5-15,-1 0-2 0,0 0 6 16,-1 0-3-16,-1 0-1 0,-3 2-4 16,3-2-6-16,-3 2-6 0,1 2-10 15,-1-3-3-15,0 3-7 0,1 0-2 0,-3 0-1 16,0 2 0-16,1-3 1 0,-1 3 4 16,0 0-2-16,1 0 1 0,-1-1 0 15,0 3 1-15,0-2 1 0,3 1 0 0,-3 1 2 16,3-1 1-16,-3 1-2 0,0 0-1 15,1-1 1-15,-1 3-2 0,0-1-2 16,3 1 1-16,-3 1 1 0,2 1 0 16,-1-1 0-16,1 1 8 0,-2-1 5 0,3 2 0 15,-1-1 3-15,1 1 1 0,-1-1-2 16,2 1-6-16,1-2-5 0,2 3-3 16,-1-3-3-16,1 2-1 0,0-1-1 15,-1 1-4-15,3-1 3 0,0 1-2 0,0 2 0 16,-1-1 4-16,1 1-1 0,2 2 5 15,-2 0-2-15,2 2 4 0,-3 0 4 16,3 2-4-16,-2 0-1 0,2 0-2 16,0 0 2-16,0 0-3 0,2 0-4 0,-2 0 4 15,2 0-2-15,2 0-1 0,0 0-3 16,0 0 0-16,0 0 0 0,2 0-4 0,3 0 0 16,-1 1 1-16,0-1 0 0,3 2 1 15,-1 0-2-15,1 0 3 0,1 0 1 0,3 0-1 16,0 0-2-16,-1-1 0 0,3 1 0 15,0 2-2-15,0-2-1 0,2 2 0 16,2-3 1-16,0 3 2 0,0-2-1 0,2-2 1 16,0 0-1-16,0-2 1 0,3-2-3 15,-3-2-1-15,2-1 5 0,0-1-3 16,1-3 2-16,-1-1-1 0,0-1 1 0,1-2 0 16,-1-3-4-16,2-1 2 0,-1 0-1 15,1-2 1-15,0 0 0 0,1-2-2 0,-3 0 3 16,2-1-1-16,1-3-1 0,-3 0-1 15,3-2 4-15,-3 1 1 0,2-5 3 16,-2 1 9-16,1-2 9 0,-1-3 13 16,0-1 7-16,-1-2 5 0,-1-2 2 0,0 0-2 15,0-2-9-15,-2-1-14 0,0 1-4 16,-2-2-5-16,0 0-1 0,-2 1-6 0,0-1 0 16,-3 0 2-16,1 0 2 0,-2 0 1 15,-3 1-5-15,1-3-1 0,-1 2 3 16,-2-1-1-16,-1 1 1 0,-1-2-1 0,-2 2 0 15,0-1 0-15,-2 1 0 0,-2-2 0 16,-2 1-5-16,-3-3 4 0,1 2 5 0,-2-1 3 16,-3-1-1-16,-2 1 5 0,1-1 4 15,-1 2 3-15,-2 3 1 0,-2-1 0 16,0 2 2-16,0 2 1 0,-2 0 0 16,0 4-5-16,-2 0 1 0,2 2-2 0,-2-1-1 15,0 3-9-15,-1 2-4 0,1-1 1 16,-2 1-4-16,2-1 3 0,-2 3-3 15,1 1-1-15,-1 1 0 0,2-1-8 0,-2 0 0 16,1 3-6-16,1-1-2 0,0 2 2 16,2 0 0-16,0 0 0 0,2 2 0 15,0 2-12-15,0-1-17 0,2 1-43 16,3 0-88-16,-1 1-111 0,2 1-117 0,3 0-113 16,-1 2-67-16,3 0 0 0,2 2 64 15,-2-3 104-15</inkml:trace>
  <inkml:trace contextRef="#ctx0" brushRef="#br0" timeOffset="-120199.39">12552 10281 8 0,'-2'2'73'0,"2"-2"-7"0,0 0-6 15,0 0-3-15,0 0 1 0,0 0 0 16,0 0 3-16,0-2 8 0,0-2 3 15,0 1 1-15,2-5-1 0,0-1-8 16,0-3-10-16,0-1-11 0,2-4-10 16,-1-1-9-16,1-1-3 0,-2-2 2 0,0 1 7 15,-2-1 8-15,0 0 11 0,0 0 15 16,-4 0 14-16,0 2 11 0,-3 0 9 16,1 1 7-16,-5 3 3 0,1 0 4 0,-1 2 4 15,-2-1-4-15,-1 5-4 0,1-1-4 16,-2 5-9-16,0-1-11 0,-2 2-12 15,2 2-7-15,1 0-12 0,-1 4-14 0,0 0-8 16,2 0-11-16,3 4-9 0,-1-1-7 16,1 3-4-16,3 0 0 0,1 3-4 15,0 0 3-15,3 1-3 0,1 1-1 16,4 2-1-16,1 1 2 0,1-1 0 0,2 2 1 16,3 0 2-16,1 0 3 0,1 1-1 15,4-3-2-15,-3 2 1 0,3-2 0 16,0-2 1-16,0 1-3 0,0-1 2 15,-1 0 3-15,1-1-2 0,-2-3 1 0,0 1-2 16,-3-1 2-16,1-1 0 0,-5 0 10 16,0-3 19-16,1 1 22 0,-5 0 15 15,0 1 13-15,-2-1 6 0,-2 2-6 0,-4 1-17 16,-3 1-22-16,-1-1-15 0,-3 1-12 16,0 1-6-16,-2-1-6 0,0 1-5 15,-1-1-10-15,-1 1-36 0,0-1-73 16,0 1-91-16,2-1-92 0,2-1-95 0,5 1-86 15,-1-5-17-15,5 1 43 0,0-2 76 16,4-4 85-16</inkml:trace>
  <inkml:trace contextRef="#ctx0" brushRef="#br0" timeOffset="-116045.12">20146 14790 56 0,'-2'-1'152'0,"0"-1"-28"0,-2 2-22 0,2-2-14 15,-2 2-8-15,2-2 1 0,-1 2-6 16,1-2-4-16,0 2-5 0,0 0-5 0,0 0-2 16,2 0-3-16,-2-2-1 0,2 2-3 15,-2-2-5-15,0 2-7 0,-1-2-8 16,3 2-4-16,-2-2 0 0,0 2-1 0,0-2 6 16,0 0 3-16,-2 1 7 0,0-3 5 15,-1 2 2-15,1-2 3 0,-2 2-1 16,-1-2 3-16,-1 2-3 0,-1 1-3 0,-1-1-5 15,1 0-5-15,-1 2 1 0,-3 0-4 16,3 0-1-16,-3 2 1 0,0-2 1 16,0 2 0-16,-1-1-2 0,1 3-2 0,-2 0-1 15,0 0-3-15,0 2 0 0,1-1-3 16,-1 1-2-16,0 2-1 0,-2-1-1 0,2 1 0 16,-2 1-2-16,0 1 1 0,0 1 0 15,1 1-2-15,-1-1 0 0,0 3-1 16,0-1-5-16,0 0 0 0,-2 2 0 0,2 3-4 15,-2-1-4-15,0 0 4 0,2 2 0 16,-2 2 3-16,2-2-2 0,-2 2 5 0,2 2 2 16,0 0-3-16,2-1 3 0,0 5 0 15,0 0 5-15,1-1-1 0,1 1 1 0,0 2 4 16,3-3-3-16,1 3 0 0,1 0-6 16,1-1-1-16,3 3-3 0,0-1-4 15,4-1 3-15,0 1-4 0,2-1 0 0,2 1 0 16,3 1 2-16,1-1 2 0,3 1 0 15,1 1 1-15,3-2 1 0,2-1 1 16,4 2-2-16,0-3-1 0,5-1-4 0,1-1-1 16,3 1-5-16,0-4-2 0,1 2 5 15,1-4-5-15,2 2 1 0,0-2 1 16,2-2 0-16,0 0 3 0,0 0-5 0,2-2 1 16,0 0-1-16,2-2 6 0,3 0 6 15,-3-3 5-15,2-1 5 0,3-3 4 16,-3 0 1-16,2-5-3 0,-1 1-5 0,-1-4-7 15,-2 0 1-15,0-4-5 0,1 1 0 16,-3-5-1-16,-2-4 0 0,0-1 1 0,0-2-3 16,-2-4 1-16,-3-4-2 0,1-2 1 15,0-1 1-15,-3-5-2 0,1 1 1 16,-2-3 1-16,-3-1 0 0,-2 0-1 0,-2-3-1 16,-2 3 2-16,-2 0-4 0,-2 0-2 15,-2-1-1-15,-3 3 0 0,1-2 2 0,-5-1-2 16,-1 3 3-16,-3-2 0 0,-2-1 0 15,-4-1 0-15,-3 0-1 0,-1 0 6 0,-3-4 0 16,-4 0 3-16,-2 0 3 0,-2-4 0 16,-2 0 3-16,0-2-3 0,-4-1 6 15,-1 1-1-15,-1 0-3 0,-3 1 1 0,-2 3 0 16,1 0-1-16,-1 6-3 0,-2 1-2 16,-2 5 3-16,-2 3-3 0,-2 4-5 15,-1 2 2-15,1 6-7 0,0 2-4 0,0 3-2 16,0 5-14-16,-1 1-27 0,3 2-76 15,0 4-99-15,2 2-109 0,2-1-106 0,5 1-94 16,-1 0-29-16,5-4 41 0,1-4 88 16,3-2 102-16</inkml:trace>
  <inkml:trace contextRef="#ctx0" brushRef="#br0" timeOffset="-114925.49">19846 11666 11 0,'-11'-7'94'0,"1"1"1"0,-3 2-1 16,0-2 1-16,-2 4-1 0,1 1 1 16,-3-1-4-16,-2 2-5 0,0 2-2 15,0-1 1-15,-3 1-1 0,-1 2-4 16,2 2-1-16,-2 0-2 0,2-1-3 0,-3 3-1 15,1 1-3-15,-2 3-1 0,-1 1-1 16,1 2-3-16,-3 5 1 0,1 0 2 16,-3 5 11-16,0 2 7 0,1 5 6 15,-1 3 4-15,-2 1 1 0,3 4-7 0,-3 4-18 16,2 1-14-16,-1 5-10 0,1 1-4 16,3 5-4-16,-1 3 2 0,3 0 8 15,1 2 5-15,3 0 1 0,2 0-3 0,2-1-4 16,2 0-10-16,5-1-11 0,1 0-2 15,5 0-2-15,4 0-1 0,4 0-5 16,3 0 3-16,5 0-1 0,3 0-6 0,6 0-8 16,5 0-6-16,5 2 0 0,3-2-2 15,7 2-3-15,1-2 3 0,4 0 2 16,7-4 1-16,2-1 1 0,5-3-1 16,3-3-2-16,3-4 0 0,2-2 1 0,1-2 2 15,3-6-1-15,0-2 2 0,2-5 6 16,3-2 11-16,-1-6 5 0,0-4 3 15,0-6 2-15,3-3-1 0,-3-6 5 16,0-4-7-16,0-5-3 0,0-6 1 0,-2-6-3 16,3-8 1-16,-5-5-8 0,0-6-5 15,-5-8-3-15,1-3 0 0,-4-6-4 16,-3-4-1-16,-2-4 3 0,-4-2 1 0,-4 0 1 16,-2-1-5-16,-7-1 2 0,-2 1-2 15,-6-1 0-15,-6 2 0 0,-3 3 3 16,-6-1 1-16,-6 0 3 0,-5-1 4 15,-6-1 2-15,-2 0 0 0,-6 0-5 0,-5 1 3 16,-6 1-2-16,-2-2-6 0,-6 3 2 16,-5 1 4-16,-3 2 0 0,-6 2 0 15,-3 2 2-15,-9 3 3 0,-4 5-4 0,-6 1-2 16,-7 4-1-16,-2 4 0 0,-6 6-1 16,-2 2-2-16,-5 3-6 0,-1 2 0 15,-3 4-1-15,0 3-6 0,0 0-6 16,0 3-20-16,3 2-32 0,3 0-78 0,3 3-113 15,4 1-112-15,6 1-121 0,7 3-72 16,6-1-10-16,4 4 54 0,9 4 97 16</inkml:trace>
  <inkml:trace contextRef="#ctx0" brushRef="#br0" timeOffset="-113897.28">18265 13409 40 0,'-9'-5'160'0,"1"1"-19"16,-1 0-17-16,-1 2-9 0,-3-2-3 15,0 2-4-15,1 2-8 0,-1 0-2 16,0 0 3-16,1 0 6 0,-3 2 1 0,0 0-1 16,0 0 5-16,0 2-4 0,-2 2-9 15,-2-1-16-15,2 1-7 0,-2 4-3 16,-2-1-3-16,0 2-1 0,0 3 4 0,-2 1 8 16,-1 2 7-16,1 2 2 0,-2 2 2 15,-1 2-2-15,1 4-10 0,-1 1-12 16,3 3-6-16,0 1-8 0,2 2-14 15,-3 3-9-15,3 3-9 0,-2 3-3 0,2 5-10 16,0 4-2-16,2 1 10 0,-3 0 7 16,3 2 5-16,2 3 6 0,3-3 2 0,-1 2-2 15,2 0-11-15,2 0-4 0,1 2-5 16,4 0-4-16,1 2-1 0,3 0-1 16,2 0 0-16,4 0-3 0,3-2 3 0,3-2-5 15,5 1 3-15,4-5 5 0,4 0-1 16,7-3 1-16,2-4 2 0,6-3-1 0,6-3-6 15,3-2-5-15,6-5 3 0,6-3-4 16,5-5-6-16,6-2 4 0,1-6 0 16,6-4-6-16,-1-3 1 0,4-4 1 0,1-6 7 15,1-6-4-15,1-4 4 0,2-3 6 16,-1-6-2-16,1-6 1 0,0-3-5 0,-3-7 4 16,-2-3-4-16,-3-5-2 0,-3-3 2 15,-4-4-2-15,-5-3 0 0,-3 0-3 0,-9-5 4 16,-5 1-1-16,-3-2-3 0,-7 0 5 15,-6-2 0-15,-7 0 1 0,-4-2-1 16,-8-1 4-16,-5-3 0 0,-6 0-3 16,-6 1 6-16,-6-1 4 0,-7 0 2 15,-5 2 3-15,-5 3 4 0,-7 1 3 0,-2 2-2 16,-6 3 1-16,-7 3-7 0,-2 5-3 16,-6 3-2-16,-2 5 0 0,-5 3-2 15,-3 7-5-15,-1 1 3 0,-4 7 0 0,0 1-1 16,-2 5-5-16,0 3-5 0,-2 5 0 15,-1 3 0-15,1 5-9 0,0 2-18 16,4 5-43-16,2 3-76 0,5 1-102 16,3 4-96-16,9 3-95 0,7-3-90 0,5 2-13 15,8-2 49-15,7 0 83 0,5-3 90 16</inkml:trace>
  <inkml:trace contextRef="#ctx0" brushRef="#br0" timeOffset="-111924.16">21078 15739 62 0,'2'0'134'16,"0"0"-45"-16,2 2-37 0,0-2-18 15,1 2-11-15,3 0 4 0,1 0 10 0,1 0 9 16,1 0 15-16,4-1 11 0,-1 1 12 16,5 0 8-16,3-2 5 0,1 0 7 0,2 0 1 15,3-2-1-15,1 0-7 0,3-1-3 16,2-1-4-16,2-2-4 0,2-2-3 15,2-1-6-15,1-1 2 0,3-3 2 16,1 0 4-16,-1-4 0 0,3-1 0 0,-1-2 2 16,1-1 3-16,-1-4 2 0,1 0 1 15,-1-2 2-15,3-1 6 0,0-1 3 16,-3-3-4-16,3 1-10 0,-2-1-11 0,-1-2-11 16,1-3-15-16,-3 3-14 0,1-4-8 15,-3 0-4-15,-2-2-3 0,0-2-4 0,1-2 3 16,-5-1 3-16,0-3 3 0,0 0-1 15,-3-1-1-15,-1-1 0 0,0-1-7 16,0 1-4-16,-3-1-6 0,-1-1 3 0,-3-1-2 16,1 0 1-16,-1-1 8 0,-2-1 0 0,-2-2 1 15,-2 0-2-15,-2-2 0 0,-2 0-2 16,-2-2-5-16,-5-2-1 0,1-2-4 16,-5-2 0-16,0-1-1 0,-2-1-6 15,-2 1-3-15,-2-3-1 0,0 1 4 16,-2-1-7-16,-2-1 3 0,1-1 4 0,-1 1 0 15,0-2 0-15,-3 0 0 0,1-1 5 16,-1 1-1-16,-1 0-2 0,-3-1 0 16,0 1 5-16,-1 0-2 0,-1 1 0 0,-4 3 0 15,0-1 3-15,-3 1-1 0,-1 3-4 16,-2 1 7-16,-3-1 1 0,1 2-1 16,-3 0-3-16,-2 1 0 0,-2-1 1 0,1 0-7 15,-3 2-3-15,-2 2-1 0,-3 0 2 16,-1 0 1-16,-2 2 1 0,-1 2-1 15,-4 2 0-15,1 1 1 0,-1 5 0 16,-4 1-2-16,0 3-1 0,0 3 2 0,-4 4 0 16,0-1 1-16,-4 5 1 0,-1 0 3 15,1 3-3-15,-3 1 5 0,1 1-3 16,-3 3-3-16,1 1 2 0,-1 2-1 0,-2 0-1 16,0 4-5-16,1 0 5 15,-1 2 1-15,0 2 0 0,1 1 1 0,1 3-3 16,0 1 0-16,1 1 0 0,1 1 1 15,1 3-3-15,-1 1 0 0,1 2 4 0,1 0-1 16,-1 2-1-16,1 2-3 0,-1 2 4 16,2-1-2-16,-3 3 2 0,3 2 1 15,-3-1-3-15,1 1 3 0,-3 2-4 16,0 1 2-16,1-1-1 0,-1 1 0 0,1 2 1 16,1 1-1-16,1-1-1 0,-1 0-1 15,1 3 1-15,1 1 2 0,1 0 1 16,2 0 1-16,-3 2 2 0,3 2 1 0,0 0-1 15,1 2 1-15,1 0-3 16,0 1-2-16,2 1-2 0,0 0-1 0,0 2 0 16,2-1 0-16,0 1 4 0,2 0 0 15,-1 1 0-15,1-1-1 0,-2 0 1 0,2-1 2 16,2 1-5-16,1 0 0 16,-1-3 2-16,2 3 1 0,3 0 0 0,0-3-3 15,1 3 2-15,3 0 3 0,0-1-2 0,0 3-1 16,-1-2 0-16,3 3-1 15,2 1 3-15,0-1-1 0,0 3 1 0,2-1 3 16,3 0-5-16,-3 3 1 0,2 1-1 16,2-2 0-16,1 4 1 0,1 0 2 0,3 0 4 15,-3 4 1-15,3 0 1 0,2 2-2 16,-1 0 1-16,3 3-2 0,0 1 3 16,2 0-3-16,0-1 0 0,0-1 1 15,2 0-3-15,0-1 3 0,2 1-4 0,0 0 0 16,1 0 1-16,-1-1 1 0,0 1-1 15,2 2 2-15,1-1 3 0,-1 1 2 16,2 1-1-16,3 3 2 0,-1-1 3 16,1 1-1-16,1 3-5 0,1 0-2 0,2 2 0 15,0 2-4-15,-1 2-5 0,3 2-1 16,2 0 7-16,0 0-1 0,0-2 2 16,5 2-1-16,-1-2 6 0,0 2-3 15,2 0 2-15,1-1 2 0,1 1 1 0,1 2 4 16,1 0 0-16,1 0 6 0,2 1-4 15,-1-1-7-15,1 2-1 0,4-3-7 0,0 3 0 16,0-2-4-16,4 0-1 0,0-2 3 16,2-1 5-16,3-1 0 0,1 0 0 15,1-4-6-15,1 1 0 0,1-5 3 0,0 0-2 16,-1-3 5-16,1-3-2 0,0-1 5 16,-3-2-4-16,-2-4-3 0,1-2-2 0,-3-2-8 15,0-3-11-15,-1-1-15 0,-1-3-13 16,-2-5-20-16,0-1-22 0,-2-2-29 0,0-4-62 15,0-1-87-15,0-5-92 0,0-1-80 16,-1-7-76-16,4-1-54 0,-4-4 26 16,1-3 79-16,0-1 97 0</inkml:trace>
  <inkml:trace contextRef="#ctx0" brushRef="#br0" timeOffset="-111270.58">18030 15511 146 0,'-2'-2'146'0,"-3"2"-24"0,3 0-19 15,0 0-15-15,2 0-14 0,-2 0-17 16,2 0-22-16,0 0-11 0,0 2-8 0,4 1-9 16,1 1-4-16,-1 0 1 0,2 2 0 15,3 1 3-15,-1-1-1 0,1 2 3 16,1 1 4-16,1 1 9 0,-1-1 9 0,3 3 8 15,-2 1 12-15,1-2 8 0,-1 5 16 16,2-3 13-16,-3 4 21 0,1 0 25 16,-3 0 30-16,-1 1 38 0,-1 1 28 0,-2-2 17 15,-2 0 1-15,-2 0-11 0,0 0-27 16,-4-2-33-16,-2 3-43 0,-5-1-35 16,0 0-26-16,-3 0-21 0,-3 2-17 0,-2 0-12 15,-2 0-5-15,-5 2-4 0,1-2-6 16,-5-2-3-16,0 2-2 0,1-3 0 15,-3-1-3-15,-2-2 0 0,2 0 0 16,-1-3-10-16,1 0-11 0,0-5-26 0,0 1-60 16,1-4-93-16,1 0-112 0,5-2-97 0,-3-4-112 15,5 0-41-15,-1-3 26 0,1-3 76 16,4 0 100-16</inkml:trace>
  <inkml:trace contextRef="#ctx0" brushRef="#br0" timeOffset="-102342.33">21133 13708 33 0,'-2'0'147'0,"-3"-2"-24"0,3 1-14 16,0 1-10-16,-2-2-2 0,2 2-7 15,0-2-5-15,0 2-2 0,0-2-4 16,-1 2-2-16,1-2-5 0,0 2 1 0,0-2-2 16,0 2 0-16,0-2 0 0,-2 2-4 15,1-2-2-15,-1 2-2 0,0-2-3 16,0 2-4-16,-3-2 0 0,1 2-4 16,0 0-6-16,-3 0-2 0,1 0 0 0,-1 0 5 15,1 0 0-15,-3 0 6 0,-1 2 4 16,1-2 1-16,-2 2-3 0,1 0-2 15,-1 0-3-15,0 0-5 0,0 0 0 0,1 0 0 16,-3 2 4-16,2-3 2 0,-2 3 7 16,3 0 5-16,-3 0 4 0,0 2 0 15,0-3-6-15,0 3-8 0,1 0-8 16,-1 0-11-16,0-1-6 0,0 1-8 0,3 0-2 16,-1 1-4-16,0 1-3 0,0 0 2 15,1-1-3-15,-1 1-3 0,2 1-2 16,1 1-1-16,-1-1 0 0,1 1-6 15,-1-1-1-15,3 3 2 0,-3-1-1 0,0 3 0 16,1 1-2-16,-1 0 2 0,1 0 2 16,-1 3-3-16,1 1 2 0,-1 0 1 15,0 0 1-15,1 0 1 0,1 2 4 16,-1 0 0-16,1 0 3 0,-1 0 0 0,1 1 2 16,3-1-2-16,-3 2-2 0,3-2 0 15,2 2-1-15,0-2-1 0,-1 2-6 0,1-2 3 16,2 2-3-16,2-2 1 0,0 0-2 15,0 1-1-15,2-1 2 0,0 2-1 16,2 0-1-16,1 2 0 0,-1 0-1 16,2-1-1-16,1 1-1 0,-1 2 1 0,2-1 3 15,1 1 0-15,-1 0 1 0,3 0 2 16,0-3-2-16,-1 1 1 0,3 0-3 16,0-2 1-16,-1-2-2 0,1 0 2 0,0 0-1 15,1-2-2-15,1-2 3 0,0 2 0 0,2-2 0 16,0-2 0-16,0 0 4 0,2 1 0 15,2-3-2-15,0 0-2 0,0-1-1 16,1-1-2-16,1 1 0 0,2-3 1 0,1 1 0 16,-1-3 3-16,1 1-1 0,-1-2 1 15,0-1 0-15,3-1 0 0,-3 0 3 16,1-2-2-16,-1-2 2 0,0-2-5 0,1 0 1 16,-3-4-1-16,0 1 0 0,1-3-2 15,-3-2-1-15,2-1 6 0,-2-2-1 0,0-1 1 16,-1-3 0-16,-1 0 0 0,0 0-1 15,0-2-2-15,-2-2 0 0,0 2-3 0,-3-2 1 16,1-2 3-16,0 2-1 0,-2-2 5 16,-1 0-1-16,1 1 1 0,0-1-1 15,-3 0-2-15,-1-2 1 0,-1 2-1 16,1 0-1-16,-1 0 4 0,1 2-4 0,-3-1 0 16,-2 1 2-16,1 0-2 0,-1 0 1 15,-2 0-3-15,0 0 4 0,-2 2-1 0,0-2 0 16,0 2 0-16,0 0-1 0,-2-2 3 15,-2 2 0-15,-1-2 5 0,1 0 1 16,0-2-3-16,-2 2 3 0,-1-2-1 0,1 2 4 16,-3-2-1-16,1 0 4 0,-1 1 4 15,-1-1 0-15,-1 0 2 0,-1 2 1 16,-1-2 1-16,0 2 1 0,1 0-3 16,-3 2 2-16,-2-2-2 0,0 2 0 0,0 2-4 15,0-2-6-15,-2 2 0 0,0 0-1 16,0 1-2-16,0 1 0 0,-2 0 0 15,-1 0 3-15,1 1-3 0,0 1 0 0,0 0-2 16,0-1 0-16,0 3-4 0,-1 1-2 16,3 1 4-16,-2-1-5 0,2 3 0 15,2-1 1-15,-2 0 2 0,2 3-1 16,2-1-1-16,1 0 5 0,-1 1-4 0,2 1-5 16,3 0-14-16,-3 0-22 0,2 2-36 15,1-2-77-15,-1 3-105 0,3 1-109 16,1-2-102-16,-1 2-80 0,-1 2-17 15,3-1 46-15,-3 3 93 0,3 0 103 0</inkml:trace>
  <inkml:trace contextRef="#ctx0" brushRef="#br0" timeOffset="-100108.53">19152 9778 95 0,'0'0'201'16,"0"0"6"-16,0 0-9 0,0 2 5 15,0-2 6-15,-3 2 8 0,3 2 0 16,0 0 0-16,0 5 1 0,0 3-5 0,0 7-7 15,0 4-17-15,0 7-19 0,0 6-25 16,0 6-38-16,3 2-37 0,-1 4-30 16,0 1-17-16,2 1-12 0,0-1-8 15,1 1 0-15,1-1-26 0,-2-1-65 0,2-2-88 16,-1-1-92-16,1-1-82 0,-2-2-94 16,1-4-47-16,-1-2 24 0,-2-5 67 15,0-3 80-15</inkml:trace>
  <inkml:trace contextRef="#ctx0" brushRef="#br0" timeOffset="-99644.16">19188 9959 2 0,'-7'-17'176'16,"3"2"15"-16,-2 0-46 0,1-1-29 16,3 3-26-16,0 2-17 0,2-3-16 15,2 3-13-15,0 1-7 0,5 1-13 0,-1-1-7 16,3 1-9-16,1 1-1 0,3 3-4 16,2-1-1-16,0 2 0 0,-1 0-2 15,1 2 0-15,0 2 0 0,0 2 0 16,-3 2 2-16,-1 2 5 0,0 1 11 0,-3 3 10 15,-2 3 14-15,-1 4 10 0,-5 4 14 16,-2 4 9-16,-3 2 6 0,-1 3 6 16,-2 3 1-16,-1 1 3 0,-2 0 2 15,-1-1 0-15,-1-1-3 0,2-3-3 0,1-5-2 16,-1-1-11-16,3-2-13 0,2-6-14 16,1 1-10-16,3-5-11 0,2 0-5 15,2 1 14-15,7-3 23 0,1-1 21 0,5 2 15 16,4-3 11-16,7 1 0 0,3-3-14 15,5 1-24-15,2 0-22 0,4-2-18 16,3 0-11-16,1-3-4 0,-2 3-43 16,-1-2-84-16,-1 2-109 0,0 0-117 0,-4 1-116 15,-2 1-62-15,-4 0 2 0,-7 2 68 16,-4 1 96-16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4:06:13.08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9540 13480 117 0,'0'-4'176'0,"-2"2"-32"16,0-2-32-16,2 0-21 0,-3 1-13 15,1-1-11-15,0-2-8 0,0 0-7 16,0 1-4-16,2-3-5 0,-2-1 1 15,0 1 5-15,0-2 11 0,0 1 14 0,-1-1 14 16,-1 1 21-16,0-1 19 0,-2 1 23 16,-3 1 19-16,1 1 8 0,-5-1 8 0,0 2-6 15,-4 2-12-15,0 1-22 0,-2 3-20 16,-2 0-22-16,0 3-21 0,-4 5-16 16,-1 2-12-16,-1 3-8 0,-1 6-13 15,-1 2-6-15,-1 4-2 0,-2 3-9 0,3 5-4 16,1 3-4-16,1 4 2 0,1 0-2 15,3 4 2-15,2-1 5 0,6 1 5 16,4 0-1-16,5-2 1 0,8-2 3 16,4-2 2-16,7-4-5 0,6-1-4 15,4-5 1-15,7-3-6 0,2-4-5 0,6-4-5 16,0-3 1-16,4-5 0 0,1-3-2 16,-1-2-11-16,2-4-37 0,-1-4-90 15,-3 0-114-15,2-4-112 0,-1-3-117 16,-5-4-76-16,0-4-9 0,-7-4 63 0,-1-4 101 15</inkml:trace>
  <inkml:trace contextRef="#ctx0" brushRef="#br0" timeOffset="1008.09">9011 11727 83 0,'0'-2'123'0,"0"0"-12"0,2 0-8 16,-2 1-6-16,0 1-3 0,0-2 2 16,0 2-6-16,0-2-2 0,2 2 7 0,-2 2 21 15,2 1 20-15,2 5 17 0,0 5 11 16,1 10 14-16,-1 10-8 0,2 5-23 16,-1 9-28-16,-1 5-27 0,0 3-23 0,0 2-26 15,0 4-16-15,1 0-13 0,-1 0-15 16,0-2-49-16,0 0-67 0,1-2-72 15,-1-3-76-15,-2-5-99 0,0-1-43 16,0-6 16-16,-2-6 48 0,0-6 64 0</inkml:trace>
  <inkml:trace contextRef="#ctx0" brushRef="#br0" timeOffset="1520.12">8636 10356 177 0,'-2'-6'202'0,"2"0"-12"15,-2 2-10-15,2 2-9 0,-2 1-13 16,2 2-9-16,0 5-6 0,0 6-2 16,0 9-10-16,0 5-11 0,2 10-10 15,-2 6-12-15,2 6-19 0,2 5-27 0,0 1-18 16,1 3-16-16,1-2-18 0,2 2-41 15,1-3-45-15,-1-1-51 0,1-6-55 16,1-1-62-16,1-6-65 0,0-6-15 16,-1-3 16-16,1-6 37 0</inkml:trace>
  <inkml:trace contextRef="#ctx0" brushRef="#br0" timeOffset="1724.35">9006 10455 90 0,'7'-29'243'0,"-3"6"30"16,0 4-29-16,0 6-30 0,-1 3-20 0,1 8-17 15,0 6-18-15,0 8-18 0,1 7-18 16,-1 4-21-16,0 3-33 0,0 7-25 0,3 1-22 16,-3 6-44-16,2 2-68 0,1 2-88 15,1 1-111-15,-4 1-65 0,0 0-32 16,1-2 15-16,-5-2 51 0</inkml:trace>
  <inkml:trace contextRef="#ctx0" brushRef="#br0" timeOffset="1931.01">8854 10902 201 0,'-8'-5'223'0,"-1"-1"-21"0,5 2-39 0,2 0-36 15,2 0-25-15,4 1-17 0,2-1-11 16,3 0-6-16,3 2-13 0,5-2-13 16,2 2-12-16,3 1-14 0,1 1-23 15,2-2-49-15,3 2-83 0,-1 2-78 0,3-1-44 16,0 1-21-16,-1 2 4 0</inkml:trace>
  <inkml:trace contextRef="#ctx0" brushRef="#br0" timeOffset="2991.81">10238 13579 164 0,'-10'2'205'0,"1"0"-35"0,1-2-30 16,4 2-20-16,-1-2-3 0,5 1 2 16,5-1 17-16,1 0 32 0,5 0 34 15,1 0 19-15,5 0 2 0,2 0-10 0,4 0-23 16,1-1-37-16,1 1-40 0,3-2-28 16,-1 2-28-16,3-2-20 0,-3 2-19 15,3-2-34-15,0 0-74 0,-1 0-93 16,1-2-92-16,0-1-101 0,-1-3-80 0,1-2-19 15,-1-1 47-15,-1 0 73 0</inkml:trace>
  <inkml:trace contextRef="#ctx0" brushRef="#br0" timeOffset="3324.91">11322 13322 17 0,'2'-16'155'0,"-4"1"-17"0,0-2-17 16,-2 2-7-16,-3 1-2 0,-1 1 1 0,-3 2-4 15,-1-1-3-15,-3 5-6 0,0-1-8 16,-2 4-6-16,-2 4-4 0,0 4 3 0,0 2 0 16,0 5 1-16,2 6 2 0,0 6 17 15,0 6 19-15,2 3 21 0,3 6 18 16,1 2 17-16,2 4 7 0,3 2-14 15,4 1-28-15,4-1-32 0,2-2-32 16,3 0-28-16,3-4-22 0,5-2-13 0,2-2-26 16,2-5-57-16,4-3-80 0,1-5-87 15,3-4-82-15,3-4-83 0,2-7-65 0,-1-8-10 16,3-6 45-16,0-9 68 16,-2-6 73-16</inkml:trace>
  <inkml:trace contextRef="#ctx0" brushRef="#br0" timeOffset="3527.72">11644 13276 72 0,'0'-29'280'0,"0"3"78"16,0 5 46-16,-2 4 12 0,0 3-7 15,-1 5-21-15,-1 1-40 0,2 6-63 0,-2 4-72 16,0 6-67-16,-1 7-53 0,1 8-33 16,-2 5-18-16,2 9-16 0,-1 3-7 15,1 5-9-15,0 1-8 0,2 4-29 16,2-1-77-16,2-1-125 0,2-1-133 0,2-1-138 15,3-4-76-15,-3-6-16 0,3-5 53 16,-1-7 112-16</inkml:trace>
  <inkml:trace contextRef="#ctx0" brushRef="#br0" timeOffset="3712.2">11885 13226 264 0,'6'-26'376'0,"-3"3"74"0,-1 4-10 15,0 4-33-15,0 3-40 0,0 6-54 16,0 6-64-16,0 6-61 0,0 6-45 0,0 7-38 16,1 4-40-16,-3 7-24 0,0 2-17 15,0 6-27-15,0 2-63 0,-3 2-112 16,3 2-124-16,0 0-120 0,0-2-108 0,0-2-41 16,-2-2 28-16,0-4 95 0,0-1 112 15</inkml:trace>
  <inkml:trace contextRef="#ctx0" brushRef="#br0" timeOffset="3884.61">11777 13602 219 0,'-4'-10'355'0,"-2"3"43"0,1-1-9 0,3 2-66 16,0 2-71-16,0 1-64 0,2-1-57 16,2 2-38-16,2 0-26 0,3 0-27 15,-1 0-69-15,5 0-93 0,-1-2-96 16,5 3-105-16,0-3-81 0,2 0-33 0,2-2 29 15,2 1 66-15</inkml:trace>
  <inkml:trace contextRef="#ctx0" brushRef="#br0" timeOffset="4103.58">12162 13438 77 0,'9'-2'240'16,"-5"2"21"-16,0 0-24 0,1 0-59 0,-1 0-52 15,-2 0-38-15,0 0-31 0,0 0-19 16,0 2-13-16,2 2-10 0,3-2-6 15,-1 1-2-15,1 3-5 0,1 0-2 16,0 0-2-16,1 1 1 0,2 1 1 0,-3 1-1 16,0-1 3-16,1 3 8 0,-3 1 9 15,-2 1 4-15,-1 2 2 0,-3 1 3 16,-3 3 0-16,-1 0-8 0,-2 0-14 16,-3 2-36-16,-3 2-49 0,-1-2-65 0,-4 1-87 15,-2 1-46-15,-2 0-18 0,-2 0 17 16</inkml:trace>
  <inkml:trace contextRef="#ctx0" brushRef="#br0" timeOffset="4708.55">9320 14512 154 0,'-5'0'258'16,"1"4"35"-16,0 4-31 0,0 7-42 0,0 4-39 15,-1 8-35-15,1 3-31 0,0 8-33 16,2 2-30-16,0 4-28 0,-1 2-48 0,3 0-64 16,3-1-76-16,1 1-102 0,0-2-52 15,0-2-23-15,1-2 21 0</inkml:trace>
  <inkml:trace contextRef="#ctx0" brushRef="#br0" timeOffset="5117.01">9318 15726 82 0,'-9'-12'107'0,"1"1"-9"0,-3-1 0 15,0 3-2-15,-1-1-3 0,-1 5-2 16,0 1-9-16,1 2-7 0,-3 2-5 15,0 6-10-15,0 3-8 0,0 6-9 0,-2 5-5 16,3 4 4-16,-1 7 7 0,2 3 20 16,0 6 30-16,3 4 43 0,1 4 49 0,5-1 30 15,0 1 15-15,4-3-5 0,4 1-26 16,5-4-39-16,1-4-54 0,5-2-41 0,4-3-29 16,4-7-22-16,1-1-34 0,3-6-70 15,3-2-82-15,4-5-83 0,0-6-86 16,2-6-98-16,-1-6-41 0,-1-7 28 15,-2-5 61-15,-2-4 74 0</inkml:trace>
  <inkml:trace contextRef="#ctx0" brushRef="#br0" timeOffset="5320.09">9641 15623 161 0,'-2'-17'308'0,"0"3"76"16,-2 3 30-16,0 3-8 0,-1 5-23 0,1 1-24 15,0 4-44-15,2 5-64 0,0 8-71 16,0 6-59-16,2 6-44 0,0 7-32 16,2 4-17-16,-2 6-9 0,2 4-6 0,2 3-13 15,0 1-33-15,3-1-77 0,-1-1-118 16,5-1-115-16,-1-3-125 0,1-4-79 16,2-6-16-16,-3-4 52 0,1-5 102 0</inkml:trace>
  <inkml:trace contextRef="#ctx0" brushRef="#br0" timeOffset="5529.18">9931 15688 182 0,'9'-31'356'0,"-3"6"90"16,1 6 44-16,-5 4-26 0,0 4-53 0,0 3-58 16,0 8-66-16,0 6-84 0,0 5-76 15,0 8-49-15,-2 6-36 0,3 6-18 0,-3 5-18 16,2 2-37-16,-2 4-82 0,0 2-113 15,4-1-123-15,0 1-133 0,0-2-75 16,1-2-13-16,-1-4 57 0,-4-3 100 0</inkml:trace>
  <inkml:trace contextRef="#ctx0" brushRef="#br0" timeOffset="5637.57">9891 16093 77 0,'-2'-5'204'0,"-2"-1"7"16,2 0-59-16,2 2-77 0,0 3-75 15,2-1-71-15,2 0-69 0,5 0-37 0,-1 0-7 16</inkml:trace>
  <inkml:trace contextRef="#ctx0" brushRef="#br0" timeOffset="5840.27">10422 15998 91 0,'5'12'190'0,"-3"-1"14"0,2 0-54 16,-2-1-44-16,-2 1-28 0,2-1-15 16,-2-1-12-16,0-1-16 0,0 2-10 0,0-1-10 15,0 1-6-15,-2-1-4 0,0 1-12 16,0-1-23-16,-2 3-38 0,-3-1-62 16,-3 1-54-16,-3-1-26 0,-2 0-7 15</inkml:trace>
  <inkml:trace contextRef="#ctx0" brushRef="#br0" timeOffset="7439.79">10384 16034 32 0,'-4'0'171'0,"2"0"-10"15,0 0-28-15,0 0-27 0,0-2-16 16,2 1-9-16,2-1-7 0,0-2-5 0,2-2 0 15,2 2-1-15,1-1-7 0,-1-1-8 16,3 0-9-16,-1 0-4 0,1 3-4 16,-1-1 2-16,1 0 15 0,-1 2 24 0,0 2 33 15,-3 2 28-15,-1 4 16 0,-2 3 11 16,0 7-4-16,-4 1-13 0,0 6-16 0,0 1-13 16,-2 5-6-16,-3-1 5 0,1 3-4 15,2-1-4-15,-1-1-11 0,1-2-13 16,4-4-19-16,0-1-21 0,4-3-15 15,3-3-10-15,3-3-6 0,1-2-4 0,4-3-2 16,0-4-2-16,1-2-15 0,1-2-45 16,0-4-93-16,2-2-109 0,-2-3-112 0,2-5-127 15,0-3-55-15,0-6 3 0,-2-1 69 16,0-5 97-16</inkml:trace>
  <inkml:trace contextRef="#ctx0" brushRef="#br0" timeOffset="7765.63">11005 15560 115 0,'-7'-17'194'15,"-1"-2"9"-15,-3-2-64 0,1 2-54 0,-1-2-26 16,-2-2-11-16,3 2-2 0,-3 2 3 15,0 0 7-15,3 2 7 0,-3 3 6 16,2 3 2-16,-1 3 5 0,1 5 4 0,-2 3 5 16,3 7 6-16,1 5 10 0,3 7 15 15,0 7 26-15,1 7 33 0,3 5 29 0,0 6 12 16,2 1-5-16,2 3-14 0,3 0-29 16,3 1-47-16,1-3-46 0,3 0-28 15,3-4-19-15,2-4-17 0,2-4-29 0,0-2-48 16,0-5-90-16,0-2-97 0,2-6-97 15,3-4-91-15,-3-7-69 0,0-6 3 0,0-8 62 16,-2-4 81-16</inkml:trace>
  <inkml:trace contextRef="#ctx0" brushRef="#br0" timeOffset="7945.95">11244 15410 91 0,'4'-29'333'0,"-2"4"91"0,-2 6 70 16,2 4-15-16,-2 5-43 0,0 5-51 0,0 3-66 15,0 7-75-15,2 9-80 0,0 5-55 16,1 6-33-16,-1 7-25 0,2 6-15 0,0 4-14 16,0 4-8-16,1-1-13 0,-1 1-34 15,0 0-77-15,2 0-122 0,1-3-119 16,1-1-112-16,3-4-95 0,-1-5-30 0,1-5 45 16,0-5 106-16,-1-6 109 0</inkml:trace>
  <inkml:trace contextRef="#ctx0" brushRef="#br0" timeOffset="8108.75">11485 15617 35 0,'6'-26'308'0,"-1"5"66"0,1 5 57 0,-2 5-4 15,3 5-23-15,-3 6-47 0,2 6-66 0,-2 7-55 16,1 4-71-16,-1 6-75 0,0 4-97 16,0 3-110-16,1 3-114 0,-1-1-108 15,0 2-114-15,0-1-61 0,0 1 11 0,1-1 60 16,-3-3 86-16</inkml:trace>
  <inkml:trace contextRef="#ctx0" brushRef="#br0" timeOffset="8247.96">11532 15930 104 0,'0'-4'204'0,"0"2"6"0,2 2-56 16,2 0-67-16,2 2-56 0,1 0-45 15,3 0-40-15,1-2-42 0,2 0-46 16,1 0-29-16,3-4-7 0</inkml:trace>
  <inkml:trace contextRef="#ctx0" brushRef="#br0" timeOffset="8365.04">11832 15945 91 0,'11'19'126'0,"-1"2"-9"0,1-2-7 0,-3 2 0 16,1-2-9-16,-1 2-9 0,-1-2-12 15,-1 0-15-15,-2-2-14 0,0 2-22 0,-1-2-34 16,-3-1-50-16,0-1-77 0,-5-2-52 15,1 0-28-15,-4-3-11 0</inkml:trace>
  <inkml:trace contextRef="#ctx0" brushRef="#br0" timeOffset="9550.1">7440 13975 91 0,'4'0'226'16,"3"2"41"-16,1-2 0 0,3 2 7 16,4 0 16-16,4-2 31 0,2 2 14 15,4 0-14-15,3-2-39 0,3 2-52 0,3-2-62 16,2 0-56-16,0-2-44 0,4 0-28 15,1 0-20-15,-1-2-46 0,2 0-99 16,-2 0-116-16,-1-1-123 0,-1-1-124 16,-4-2-62-16,-1 1-1 0,-3-5 74 0,0 1 101 15</inkml:trace>
  <inkml:trace contextRef="#ctx0" brushRef="#br0" timeOffset="10146.09">6680 13556 165 0,'-15'0'171'16,"-2"2"-30"-16,3 0-20 0,-1 2-12 0,0 1-13 16,0 3-13-16,0 3-8 0,1 5-3 15,1 3-6-15,0 4 4 0,0 5 3 16,5 4 3-16,0 3 5 0,1 3-4 15,3 2-6-15,2 2-12 0,4-2-11 16,4 0-8-16,3 0-10 0,3-4-4 0,3-4 3 16,4-1 14-16,5-6 17 0,1-4 16 15,3-6 18-15,3-4 17 0,1-7 9 0,0-4-2 16,2-8-6-16,-3-3-9 0,1-6-14 16,-2-4-11-16,-5-6-11 0,-2-1-6 15,-6-3-15-15,-6-3-10 0,-5-2-10 16,-6 0-9-16,-6-1-8 0,-9 1-31 0,-4 2-53 15,-6 1-81-15,-5 5-88 0,-4 1-88 16,0 4-99-16,-4 2-45 0,0 4 13 16,-2 0 61-16,2 4 77 0</inkml:trace>
  <inkml:trace contextRef="#ctx0" brushRef="#br0" timeOffset="10521.95">5594 13592 125 0,'0'-11'246'0,"-2"1"37"0,0 3-26 16,0 5-15-16,0 2 1 0,2 7 12 0,0 7-2 16,0 9-11-16,2 7-21 0,2 8-32 15,0 6-47-15,3 2-46 0,-1 3-34 0,5 1-23 16,-1 3-22-16,3 0-43 0,0 3-61 15,2-1-91-15,1-2-84 0,1 1-81 16,0-7-84-16,-2-1-28 0,-2-6 26 16,0-6 67-16,-3-3 73 0</inkml:trace>
  <inkml:trace contextRef="#ctx0" brushRef="#br0" timeOffset="10729.65">5914 13886 140 0,'4'-40'292'0,"-2"7"56"0,0 6-13 0,1 5-18 16,-1 6-15-16,0 7-15 0,2 7-38 16,0 8-44-16,3 11-34 0,-1 6-40 15,2 7-44-15,1 4-41 0,-1 5-50 0,1 1-76 16,1 3-107-16,3 1-109 0,0 0-124 16,0 0-68-16,-3 0-9 0,1-4 47 15,-5-2 87-15</inkml:trace>
  <inkml:trace contextRef="#ctx0" brushRef="#br0" timeOffset="10896.4">5745 14171 82 0,'-9'-15'226'16,"1"2"29"-16,3 1-25 0,3 1-28 0,4-1-29 15,3 3-27-15,1 1-18 0,5 1-23 16,3-1-23-16,3 0-26 0,2 3-19 0,5 1-10 15,1 0-35-15,3 0-54 16,1 2-74-16,1 0-98 0,2 1-63 0,-1-1-36 16,-1 0 7-16,-2 0 39 0</inkml:trace>
  <inkml:trace contextRef="#ctx0" brushRef="#br0" timeOffset="16857.96">9654 15973 100 0,'-6'2'175'0,"2"0"-24"0,-1 0-17 0,1 0-9 15,2 0-6-15,-2 0-11 0,2 0-13 16,2-2-17-16,-3 2-13 0,3-2-4 15,0 2 8-15,3-2 20 0,1 0 26 0,2 0 23 16,3 0 19-16,1-2 9 0,3 2-3 16,2-2-14-16,2-2-24 0,2 2-22 0,2-2-23 15,0 2-23-15,0-1-19 0,0 1-17 16,1-2-9-16,-1 2-10 0,0-2-35 16,-2 2-61-16,-2 0-78 0,2 0-84 0,-2 0-89 15,-2 1-81-15,0-1-11 0,-3-2 37 16,-1 2 63-16</inkml:trace>
  <inkml:trace contextRef="#ctx0" brushRef="#br0" timeOffset="23066.03">5922 12929 50 0,'-2'-4'153'15,"-2"1"-14"-15,0 1-15 0,0-2-11 16,-3 2-4-16,-1 0-3 0,-1 0-2 15,1 0 2-15,-1 0 3 0,-1 0 4 0,-1 1 1 16,1-1-3-16,-1 0-6 0,-2 2-9 16,1 0-10-16,-1 0-13 0,0 0-9 15,-2 2-7-15,1 1-5 0,-3 1-3 0,0 0-5 16,0 4-6-16,-4-1-4 0,2 5-4 16,-3-1-4-16,-1 4-4 0,0 3-2 15,0 3 0-15,-3 1-3 0,1 5 0 0,-1 4-1 16,1 3 0-16,-3 2 4 0,1 6 5 15,-1 2 3-15,1 3 6 0,-1 5 6 16,3 3 7-16,0 4 0 0,-1 2 2 0,3 0-2 16,2 2-3-16,0 0-7 0,4 2 1 15,0-3-1-15,4 3-1 0,2 2 6 0,3 0 5 16,2-1 4-16,1 3-5 0,5-3-2 16,5 1-5-16,1 0-7 0,2-2-10 15,7 1-8-15,2-1-6 0,6 2-3 0,5-3-4 16,4-1 1-16,4-2-2 0,6 0-1 0,3-4 5 15,5-1-2-15,5-5 0 0,5-3 3 16,5-3 2-16,3-5 0 0,6-5 0 16,2-5 4-16,3-5 1 0,1-4-4 0,0-6 1 15,3-5 3-15,0-7-1 0,-3-1 0 16,3-5-1-16,-3-7 0 0,0-1-1 0,-1-7 0 16,-3-1-2-16,-4-5 0 0,0-3 0 15,-4-3-1-15,-5-5 2 0,-4-3-2 16,-2-2 2-16,-4-4-1 0,-2-3 0 0,-4-1 6 15,-5-3-5-15,-2-1-1 0,-4-1 0 16,-2-4 2-16,-6-2-2 0,-3-2 3 16,-4-2 2-16,-4-2 6 0,-4-4 3 0,-5 1-1 15,-3-3 3-15,-5-1-3 0,-5 0 1 16,-3-3 1-16,-7 1-3 0,-2 4 3 16,-8-1-4-16,-3 4-1 0,-6 3 0 15,-6 3-3-15,-4 4-1 0,-5 3-5 0,-4 7-1 16,-2 3-5-16,-4 4-1 0,-3 5 1 15,-1 7-2-15,-1 3-6 0,1 8-8 16,-1 4-14-16,3 5-36 0,2 6-72 0,-1 6-107 16,5 4-108-16,5 3-105 0,1 4-91 15,5 6-26-15,3 2 39 0,5 6 92 16,7 1 105-16</inkml:trace>
  <inkml:trace contextRef="#ctx0" brushRef="#br0" timeOffset="23756.34">6640 15655 57 0,'-4'-9'237'0,"0"-1"51"0,-3 3 8 15,3 1 15-15,0 2 26 0,-1 0 18 0,3 0-10 16,-2 4-32-16,2 0-49 0,0 6-67 16,2 2-68-16,2 7-61 0,0 4-34 0,0 4-18 15,2 4-9-15,3 1-11 0,-1 5-34 16,1 1-62-16,-1 2-84 0,0 0-89 0,1 0-86 15,1 1-100-15,1-1-38 0,-3-2 25 16,-2-3 60-16,0-3 81 0</inkml:trace>
  <inkml:trace contextRef="#ctx0" brushRef="#br0" timeOffset="24301.65">6570 15581 65 0,'-15'-8'174'0,"1"3"-11"0,1-1-24 16,-2 4-22-16,2 0-14 0,1 2-17 15,-1 2-15-15,2 2-15 0,1 2-14 16,-1 1-12-16,1 5-5 0,1-1-4 0,1 4 0 15,1 1-1-15,1 3 0 0,2 3 0 16,-1 1-3-16,1 4-2 0,2 2-2 0,2 3-1 16,2 0 0-16,0 5 3 0,0 3 4 15,5 0 2-15,-1 3 1 0,5 1 1 0,-1 2-3 16,5 0-4-16,0-3-4 0,4 1-5 16,0-4 0-16,4-2-4 0,3-3-1 15,1-5-1-15,3-3-2 0,2-6 1 16,-1-2-1-16,1-8 4 0,2-3-1 15,0-4 0-15,0-6 2 0,-3-6-2 0,1-3 2 16,-2-6-1-16,-3-6-2 0,-1-4 2 16,-3-3 0-16,-4-7 6 0,-4-5 13 0,-4-1 19 15,-5-3 25-15,-4 0 28 0,-4-3 37 16,-4 1 31-16,-7-2 22 0,-4-1 12 0,-4 2 1 16,-7-1-8-16,-1 0-22 0,-5 5-27 15,0 1-29-15,-4 4-27 0,2 4-23 0,-2 3-21 16,0 7-14-16,2 3-11 0,0 4-11 15,0 5-10-15,4 3-30 0,0 5-62 16,0 2-91-16,5 4-99 0,-1 2-96 0,5 4-111 16,0 2-32-16,2-1 25 0,2 3 73 15,-1 1 93-15</inkml:trace>
  <inkml:trace contextRef="#ctx0" brushRef="#br0" timeOffset="28208.21">9724 14916 71 0,'0'0'71'0,"-2"0"-10"0,2 0-12 16,-2 0-3-16,2 0-1 0,-2 0-3 0,2 0 1 15,-2 0-2-15,-1 0 1 0,1 0 5 16,0 0-4-16,-2 0-3 0,0 0-2 0,-1 0 0 16,-1 0-5-16,0 2-4 0,-1-2 1 15,-1 2-1-15,-3 0-1 0,1 2 1 16,-1-1 0-16,-2 1-3 0,-1 0-3 0,-1 0-3 16,0 2-5-16,0-1 1 0,-2 1-1 15,0 2 1-15,-2-3 0 0,2 3 1 0,-2 2 1 16,2-1-5-16,-2 1 1 0,0 1-1 15,0 0-3-15,0 3 1 0,0 1-4 16,-2 0 1-16,0 2 0 0,0 2 2 0,-3 2 6 16,-1 2 7-16,0 2 10 0,-1 4 6 15,-1-1 8-15,-1 3 6 0,1 1 1 16,-1 0 0-16,-2 3 0 0,3 1-6 0,-1 0-3 16,1 0-6-16,2 1-1 0,-1 1-7 15,1 0-3-15,1 0-2 0,1 0 0 0,2 2-1 16,2 0-2-16,2 0 3 0,2 2 3 15,2 2 2-15,1-1 2 0,1 3 0 16,3 2 2-16,-1-2 0 0,3 1 3 0,2 1 0 16,2-1 1-16,-1 1 0 0,3 0 0 15,5-3-1-15,-1 3-7 0,2-2-5 16,5-2-5-16,2-1-5 0,3-1-8 0,4 0-5 16,1-2 2-16,2-2-3 0,4-2-2 15,3 1 0-15,4-1 0 0,0-4 2 0,4 1-3 16,0-1-1-16,4-2 2 0,3-1 4 15,4 0-3-15,3-3-2 0,3-1 2 0,3-2 3 16,3-2 0-16,5 0 2 0,6-4 3 0,2-2 4 16,6-1 1-16,3-3-1 0,1-3 0 15,5-5 0-15,0-1 0 0,2-2-3 0,0-2-1 16,2-3 4-16,3-3 6 0,-1-1-1 16,2-3 2-16,-2-1 1 0,3-2 17 15,-1-1 9-15,3-3 3 0,-3 0 6 0,0-4 5 16,1-1 5-16,-5-3-15 0,-2-2-11 0,0-1-8 15,-4-3-8-15,-1-1-6 0,-3-2-4 16,0-2-2-16,-5-2-1 0,-2-4-1 16,-4 0-1-16,-2-3-3 0,-2-1-2 0,-7-3-2 15,-2-1-2-15,-6-1-2 0,-4-2-1 16,-5-1 1-16,-3 1 2 0,-8 0 2 0,-5 1-2 16,-5 3 5-16,-4 2 1 0,-6-1-1 15,-7 0 2-15,-4 3 0 0,-4-3 2 0,-4 3-1 16,-7-1-1-16,-2 2 1 0,-1-1 0 15,-8 1 6-15,-1 0 4 0,-3 2 0 16,-1-1 4-16,-5 1 0 0,-2-2 0 0,-2 2-1 16,-2 1 1-16,-5-1 2 0,1 2 1 15,-3 2-4-15,-2 2 3 0,-1 0-5 16,-3 1-3-16,0 1-1 0,-4 4-2 16,-5-1 3-16,-1 5-3 0,-3 1 3 0,-6 2-1 15,-2 6-1-15,-4 2-3 0,-5 6-4 16,-2 1-4-16,-1 7 1 0,-3 3-3 0,0 3 1 15,0 7 0-15,-2 5 1 0,2 6-1 16,0 2-6-16,0 4-6 0,3 3-11 0,-3 1-15 16,4 3-24-16,0 0-40 0,5 0-73 15,4 1-83-15,4-1-83 0,6-2-69 16,9 3-70-16,2-5-31 0,8 3 37 0,7-3 69 16,6-1 80-16</inkml:trace>
  <inkml:trace contextRef="#ctx0" brushRef="#br0" timeOffset="28774.58">10234 17572 41 0,'-4'2'185'0,"-2"0"8"0,1-1-36 0,1 1-33 16,2 0-29-16,-2-2-22 0,2 0-17 15,2-2-14-15,0-1-7 0,0-1-5 0,2-2-4 16,2 0-1-16,0-1-3 0,0 1-5 16,1-2-2-16,-1 3-3 0,2-1 1 0,-2 0 5 15,3 2 8-15,-3 2 11 0,2 4 9 16,1 2 6-16,-1 6 1 0,0 1 0 0,1 6-2 16,-1 2 3-16,0 2 8 0,1 0 10 15,-1 2 8-15,3-2 3 0,-1-2-2 16,1 0-14-16,1-4-18 0,3 1-16 0,2-5-13 15,-1 1-30-15,1-3-41 0,0-1-50 16,2-3-59-16,-2-3-66 0,0-4-79 0,-3-3-37 16,-1-5 5-16,0-1 33 0,-5-5 49 0</inkml:trace>
  <inkml:trace contextRef="#ctx0" brushRef="#br0" timeOffset="29281.4">10016 17240 147 0,'-15'0'165'0,"-2"4"-36"0,0 0-30 0,0 3-16 16,1 3-16-16,-1 1-8 0,2 5-7 0,-2 3-5 15,2 2 1-15,0 2-2 0,0 1 3 16,3 5-1-16,1-1-1 0,1 5-2 16,3-1-6-16,1 3-5 0,4 1-5 0,2 0-5 15,2 2-6-15,2 2-5 0,7 0-3 16,1 0-2-16,5 0 0 0,4 0-3 16,7 0 2-16,4-2 0 0,4-4-3 15,4 1-2-15,4-7-1 0,3-1 3 0,2-6 2 16,-1-6 4-16,3-5 10 0,0-5 7 15,0-3 7-15,-3-7 4 0,-1-3 6 16,-3-5 8-16,-3-6 12 0,-3-4 20 16,-4-4 27-16,-5-5 16 0,-3-5 19 15,-7-3 15-15,-7 0 11 0,-3-1 1 0,-7-3-9 16,-6 0-13-16,-7-2-19 0,-6-1-21 0,-6-3-33 16,-5 1-24-16,-3-3-20 0,-5 3-16 15,-5 3-4-15,-1 2-6 0,-2 8-5 16,-3 3-6-16,1 9-21 0,-3 3-46 0,2 7-77 15,1 5-89-15,3 3-85 0,3 4-93 0,4 2-82 16,4 2-7-16,5 2 44 0,2-2 74 16,3 2 81-16</inkml:trace>
  <inkml:trace contextRef="#ctx0" brushRef="#br0" timeOffset="30648.68">11354 12609 59 0,'-9'2'104'0,"-3"0"-12"16,-1 0-11-16,0 2-6 0,1 1-2 15,-3 1-4-15,2 0-1 0,-2 1-6 16,3 1-3-16,-3 0-1 0,0 1-5 16,0 3-8-16,0-1-5 0,0 1-8 0,1 3-6 15,-1 2-2-15,-2 2-1 0,0 4 2 16,-2 4 3-16,0 1 7 0,-2 3 5 16,2 3 6-16,-3 4 5 0,1 0 7 0,0 4 8 15,-2 0 8-15,2 4 8 0,-1-1 8 16,1 5 1-16,2-1 2 0,2 5-5 15,3-1-10-15,1 4-10 0,2 2-10 16,5 2-14-16,2 2-12 0,2 0-9 0,4 0-7 16,4-2-1-16,2 2-2 0,7-2 2 15,2 1 4-15,7-1 0 0,3 2 7 0,5-2 1 16,6 0 3-16,6-2 3 0,5-2 3 16,4-1 2-16,6-5-3 0,3-3-4 15,3-4-6-15,3-4 0 0,2-6-5 0,2-4 5 16,2-3 9-16,0-8 13 0,0-4 11 15,2-7 7-15,0-6 7 0,3-4-1 0,-3-8-7 16,-2-3-14-16,0-6-8 0,0-4-9 16,-2-5-10-16,-2-7-8 0,-4-3-4 15,-1-4-1-15,-6-3 0 0,-1-5-3 0,-5-3 2 16,-5-3-2-16,-3-3 0 0,-9 0-1 16,-5-4-7-16,-3 1-1 0,-7-5 1 15,-6 0 2-15,-5-1 5 0,-5-3-1 0,-5 1 4 16,-9-1 8-16,-3-1 0 0,-5-1 4 15,-7 1 0-15,-3 2 5 0,-5-1 4 16,-6 2-1-16,-2 3-2 0,-5 1-2 16,-3 4 0-16,-3 2-2 0,-2 4-5 0,-4 1-5 15,0 7 2-15,-5 1-2 0,1 6-5 16,-1 4 1-16,-1 5-4 0,-3 3-6 16,3 5-5-16,-3 2-1 0,1 6-1 15,1 1-10-15,-2 5-14 0,5 1-22 0,0 3-77 16,4 3-109-16,4 0-117 0,6 0-123 15,3 2-71-15,6 0-20 0,2 0 52 16,4 0 99-16</inkml:trace>
  <inkml:trace contextRef="#ctx0" brushRef="#br0" timeOffset="40021.58">11489 11779 82 0,'0'0'77'0,"-2"0"-19"15,2 0-16-15,-2 0-13 0,2 0-9 16,0 0-10-16,2 0-1 0,0 0 0 16,0 0 6-16,1-2 5 0,1 2 0 0,-2-2 6 15,2 0 2-15,-2 0 0 0,2 0 1 16,1 0-1-16,-1 0 0 0,0 0-4 15,0 0-2-15,-2 1-3 0,3-1-5 16,-3 2-6-16,2-2-1 0,-2 2-1 0,0-2-1 16,3 2-3-16,-3-2-1 0,2 2 1 15,0-2-3-15,0 2-1 0,1-2 0 16,-1 2 0-16,0 0 2 0,0 0 0 0,1 0 0 16,-1 0 4-16,0 0 4 0,0 0 5 15,-2 2 7-15,3 0 9 0,-3 2 7 16,0 0 5-16,0-1 3 0,0 3 0 15,-2 0-3-15,2 0-6 0,-2-1-5 0,2 1-8 16,0 0-7-16,1-1-2 0,1 1-2 16,-2 0-2-16,2 0 3 0,-2-1 7 15,2 1 8-15,1 0 8 0,-1 1 7 16,-2 1 11-16,2 0 6 0,-2 1 7 0,0 2 5 16,-2 1 2-16,0 1 0 0,-2 1-4 15,0 1-4-15,-2 2-13 0,-2-2-10 16,-3 2-9-16,1 1-13 0,-1 1-10 15,-1-2-22-15,-3 2-42 0,0-2-59 0,1 0-68 16,-1 0-82-16,-2-2-58 0,-2-3-16 16,2-1 25-16,-2-3 44 0</inkml:trace>
  <inkml:trace contextRef="#ctx0" brushRef="#br0" timeOffset="40645.78">11318 11510 36 0,'-7'2'101'15,"1"0"-10"-15,0 2-11 0,-1-1-7 16,1 3-6-16,0 2-8 0,-1-1-6 16,1 3-1-16,0 1-1 0,-1 3 0 0,1 1-2 15,0 4-2-15,-3 0-2 0,3 4-4 16,-1 2 0-16,3 3-5 0,0 1-1 0,0 3-3 15,4 2-2-15,0 1-6 0,0 3-3 16,4 0-2-16,0 0-6 0,3 0-4 16,3-2-2-16,3 1-1 0,2-1-5 15,2-2 1-15,4-2-2 0,2-1-1 0,5-4 1 16,-1-3 0-16,5-1-1 0,0-6 0 16,1-1 2-16,1-7 7 0,2-5 8 15,-2-6 10-15,2-4 14 0,-2-7 9 16,2-4 11-16,-2-6 6 0,-2-6 8 0,-1-3 3 15,-1-4 7-15,-2-4 10 0,-5-4 16 16,0-2 21-16,-4 1 17 0,-4-3 23 16,-4 2 12-16,-5 0 1 0,-4 1-8 0,-4 1-25 15,-4 0-22-15,-7 2-30 0,-4 0-30 16,-4 4-23-16,-5 0-16 0,-3 4-7 16,-3 1-9-16,-4 3-5 0,-4 5-7 15,0 2-9-15,-5 4-26 0,1 4-63 0,-1 6-88 16,3 3-103-16,0 4-101 0,-1 4-110 15,5 4-41-15,0 3 28 0,2 2 68 16,2 3 92-16</inkml:trace>
  <inkml:trace contextRef="#ctx0" brushRef="#br0" timeOffset="43585.96">5065 11870 19 0,'2'0'86'0,"-2"0"-4"0,0 2-10 15,-2 0-9-15,-2 4-7 0,0 1-2 0,-1 3-1 16,-3 1 2-16,0 2 3 0,-3 3-2 16,-2 1-1-16,1 2-1 0,-5 2 1 15,0 2 2-15,0 2-2 0,-4 3-1 0,-1 3 0 16,-1 1-1-16,-2 4-3 0,-3 4 0 15,1 4-2-15,-1 2 4 0,-1 3 1 0,-1 5 3 16,0-1 1-16,1 4-2 0,-1 0-3 16,3 4-6-16,-1 2-8 0,3 4-5 15,-1 1-5-15,3 3-5 0,2 3-2 0,2 0 2 16,0 3 3-16,2 1 3 0,0 2 6 16,2 2 9-16,2-1 8 0,3 1 4 0,1 2 4 15,3 0 3-15,2 0-4 0,2 2-4 16,2-1-6-16,2 3-4 0,4-2-6 15,0-1-5-15,5 1-6 0,2 0-8 0,1 0-7 16,3-3-4-16,2-1-3 0,3-2-5 0,3-2-1 16,3 1 0-16,1-3 2 0,5 0-1 15,0 0 2-15,4 0 2 0,0-1 2 0,2-1 1 16,1-2 2-16,1 1 3 0,-2-3 2 16,2-1 3-16,3-1-1 0,-3-1 3 15,5 2-4-15,-1-3-1 0,1 1-2 0,2-2-1 16,1-1-4-16,3-3-2 0,2 0 1 15,2-3 0-15,3-1 0 0,-1-2-3 0,4-2-1 16,1-1 0-16,2-1 1 0,1-3 1 16,3-1-3-16,0 1-1 0,0-2 1 0,-2-2-2 15,1-1-2-15,-1 1 0 0,0-2 4 16,0 2 5-16,2-2 5 0,-3 2 10 0,3-2 6 16,-2 1 7-16,2-1 3 0,2 0 0 15,-2 0-6-15,-1-4-9 0,1 0-8 0,0-3-7 16,0-1-3-16,2-2-3 0,0 3 1 15,2-3-1-15,0 0-1 0,-2 1 4 0,2-3 3 16,-2 1 7-16,2-3 5 0,0-1 6 16,0 0 6-16,2-3-4 0,3 1-3 0,1-2-5 15,3 0-3-15,4 0-4 0,1-4-4 16,6 0 1-16,-1-4-4 0,2 0-1 16,2 1-3-16,1-5 0 0,-1 2-2 15,3-3 4-15,-1 1 3 0,1-3-4 16,-1-1 0-16,3 1 2 0,1 0 0 0,3-3-8 15,-2-1-2-15,2 0 3 16,-3-2 2-16,-1 0 0 0,-2-4 0 0,-1 0 5 16,0-2 1-16,-1-1 1 0,-1-3-1 15,1 0 0-15,-1-3 1 0,0-1 1 16,1-3-2-16,-1-2-1 0,0-2-1 0,-1-2-1 16,-3-2-2-16,-4-2-3 0,0 1-2 0,-5-5 3 15,1 1-1-15,-3-3 2 0,-1-1 3 16,-3-1 4-16,-2-1 0 0,-1-2 0 15,-4 0 0-15,1-3-4 0,0 1-3 0,-2-2-2 16,0 0 2-16,-2-2-3 0,0 1 2 0,-1-1-2 16,-1-2 2-16,0 0 5 0,-3 0-4 15,-2-2 5-15,-1 1 2 0,-1-1 1 0,-2-2 1 16,-2 1-5-16,-2-3 6 0,0 1-6 16,0-1 2-16,-2 1 0 0,-3-1-1 15,1-1 1-15,0-1-7 0,-3 1 1 0,1-3 0 16,-3-1 0-16,1 0 0 0,-1-2 0 15,-1-2 3-15,-3 2 6 0,0-2-4 16,0 0-3-16,-2-1 1 0,0 1-1 0,1 0 1 16,-4-2-2-16,4 2 4 0,-3 0 2 15,0 0-1-15,-3 0 1 0,3 0 3 0,-2 0-3 16,-2 0-2-16,0-2 4 0,0 0-2 16,-3-4 1-16,-1 1 0 0,-1-1 0 15,1-2-1-15,-3 2 0 0,-2-1 2 0,1 1 0 16,-3-2-3-16,0 1 6 0,-2-1 0 15,-2 0 1-15,0-1-3 0,0-1 0 16,0 0 0-16,-2-1-7 0,-3-1 0 0,-1-1-2 16,-1-2 3-16,-1 0 3 0,-3-1-5 15,1 1 1-15,-3 2-2 0,0 1-3 16,-4 1 0-16,0 1-5 0,-2 0 5 16,-2 3 2-16,0 1 3 0,-5 0 3 0,1 2 1 15,-3 2 0-15,-2-2 2 0,-2 3-7 16,-1-1 1-16,-3 0 3 0,-3-2-2 15,-1-2 0-15,-2 2-3 0,-3-2 5 16,-1 1-6-16,-5-3-4 0,0 2 2 0,-4 0 2 16,0 2 0-16,-3 3 7 0,-1 0 2 15,0 3 2-15,-1 4-2 0,1 0 1 16,-5 3-1-16,3 1-4 0,-3 3-1 0,-1 0 2 16,-1 2 0-16,0 2 4 0,-1 2 0 15,1 0-2-15,-2 0 4 0,2 2-5 16,-1 2 0-16,1-2-3 0,2 2 1 0,-1 0-4 15,1-1-1-15,3 3 1 0,-3 0-1 16,3 0 1-16,-3 1 0 0,1 3 2 16,-1-1-3-16,-2 1 4 0,3 1-3 0,-3 2 1 15,2 1 0-15,-1 1-2 0,-1 2 3 16,3 0-1-16,-3 0 2 0,2 3-1 16,-1-1 1-16,1 0 1 0,-2 2 0 15,3 1-2-15,-1 1 1 0,1 0 0 16,1 2 0-16,3 2 0 0,0 1-1 0,-1 1 4 15,3 1-1-15,2 3 1 0,0-1-6 16,0 4-1-16,0 0 3 0,-1 0 0 16,3 4-3-16,-2 0 2 0,0 0 3 15,-2 2 0-15,2 2-2 0,-2 0-1 0,-3 0 1 16,3 0-5-16,-2 1 2 0,2-1 2 16,-3 2 0-16,3 0 3 0,0-1-5 15,2 1 2-15,0 0-1 0,0 1-3 16,-1-1 1-16,1 2-1 0,-2 1-1 0,0 1-2 15,0 1-2-15,-3 3 4 0,-1 1-4 16,2 0-6-16,-3 0-2 0,1 2-9 16,1-1-15-16,3 1-27 0,2-2-59 0,2 0-105 15,2-1-116-15,5-3-98 0,1-1-104 16,3-3-40-16,1-3 27 0,3-2 92 16,2-2 110-16</inkml:trace>
  <inkml:trace contextRef="#ctx0" brushRef="#br0" timeOffset="44332.33">10543 11441 53 0,'4'6'84'0,"1"-2"11"0,-3-2 12 15,0 2 9-15,0-2 14 0,0-1 8 0,-2-1 7 16,2 0 7-16,-2 0-1 16,0 0-5-16,-2-1-11 0,0-3-14 0,0-2-17 15,-2-2-18-15,-3-1-14 0,1-3-11 16,-3-1-11-16,-1-2-4 0,-3-2-6 0,0-2-3 15,1-2-5-15,-5-2-4 0,0-2-1 16,0-2-5-16,0-1-3 0,0-5-10 16,0 1-3-16,0-4-1 0,2 2-3 15,1-3-3-15,-1 1 2 0,4 2 6 0,1 2-4 16,1 1 3-16,3 1 4 0,2 1 7 16,1 2 5-16,1 1 5 0,4 3 7 15,1 0 1-15,3 2 0 0,2 0 0 0,3 2-2 16,2 2 4-16,1 0 6 0,6 0 7 15,3-1 6-15,2 3 6 0,3-2 4 16,1 2-4-16,1 0-8 0,2 1-9 16,2 1-8-16,-3 0-13 0,3 1-9 0,-2 3-6 15,-2-1-7-15,-1 2-30 0,1 3-66 16,-5 1-85-16,3 2-86 0,-3 2-82 16,1 0-91-16,-1 4-39 0,2 0 30 15,-1-1 67-15,-3 1 74 0</inkml:trace>
  <inkml:trace contextRef="#ctx0" brushRef="#br0" timeOffset="63708.22">7713 9319 71 0,'-4'4'210'0,"0"-2"18"16,-1 0-50-16,3-2-43 0,0-4-27 15,2-2-21-15,0-1-17 0,2-5-10 16,3-1-8-16,-1-2-5 0,0-4-13 15,2 0-9-15,1-2-7 0,-1-2-5 0,0-2-5 16,1-2-1-16,-1-1 2 0,-2-1 3 16,1 1 9-16,-3-3 19 0,-2 3 21 15,-5-1 20-15,1 0 25 0,-4 3 22 16,-5 1 16-16,-2 4 8 0,-2 2-1 0,-2 4 2 16,-4 3-4-16,-2 5-12 0,-3 5-18 15,-2 6-17-15,1 5-16 0,-3 6-19 16,2 8-16-16,3 6-12 0,-1 5-9 15,5 4-6-15,4 4-3 0,2 0 0 0,7 2-2 16,1-2-6-16,7 0 2 0,6-2-4 16,3-2-4-16,5-2-2 0,3-2-5 15,4-3 2-15,2-1-2 0,0-3-2 0,5-2 1 16,-3-2 1-16,3-4 1 0,-1-2 1 16,-2-2 1-16,-2-2 4 0,-2-1-1 15,-2-1-4-15,-2-3 7 0,-2-1 11 16,-5 1 10-16,-1 0 7 0,-3-1 4 0,-4 1 3 15,-4 3-7-15,-5 1-9 0,-1 1-12 16,-7 2-9-16,-2 1-4 0,-5-1-2 16,-1 2-1-16,-3-2-6 0,-1 2 1 15,-1-1 2-15,1-1-10 0,-1-2-15 0,0 0-47 16,1 1-102-16,1-1-122 0,1-1-136 16,-1-1-103-16,3-1-40 0,-1-3 13 15,1-1 87-15,2-4 116 0</inkml:trace>
  <inkml:trace contextRef="#ctx0" brushRef="#br0" timeOffset="72245.48">8850 10028 42 0,'-9'2'101'0,"1"0"-9"0,-3 0-6 16,1 0-5-16,-1-1-2 0,1 1-7 0,-1 0-4 16,-2 0 0-16,3 0-4 0,-3-2-4 15,2 2-1-15,-1 0-4 0,-1 0-4 16,0 0-7-16,1 1-6 0,-1-1-3 15,-2 2-5-15,2 0 0 0,-1 0-3 0,-1 0 2 16,0 1-1-16,0 1 0 0,0 0 0 16,0 1 0-16,1 3 1 0,-3-1 4 15,2 3 0-15,-2 1 5 0,0 1 3 0,0 3-1 16,-2 0 3-16,2 4 0 0,-2 2-2 16,0 1-1-16,0 3-3 0,0 4 2 15,0-1-3-15,0 4-1 0,0 1 0 16,2 1-4-16,0 0 0 0,2 4-5 0,0 0 2 15,5 4-4-15,-1 2 1 16,3 1 3-16,-1 3 4 0,5-1 5 0,0 3 0 16,4-1 11-16,2 2 4 0,2 3 1 15,2-3-3-15,5 2-3 0,0-3-4 0,3-1-12 16,5-3-6-16,3-1-3 0,3-3 6 16,3-2 7-16,1-2 6 0,7-2 12 15,0-3 6-15,4-5 5 0,5-1 0 16,-1-5-5-16,3-1-4 0,1-6-4 0,1-1-5 15,0-5-7-15,0-3-8 0,-3-5 1 16,1-3 0-16,-1-3-3 0,-3-3-1 16,-1-4 2-16,-2-3 5 0,-2-4 2 0,0-6-2 15,-4-2-2-15,0-5-5 0,-2-3-3 16,-3-5-7-16,-1-2-7 0,-1-3-2 16,-1-1-3-16,-3-4-4 0,-2 0 2 15,-4 1-1-15,-2-5 2 0,-2 1-6 0,-5-2 2 16,-4-1 0-16,-1-1-2 0,-6 2-2 15,-3-3 0-15,-4 3 2 0,-5-2 1 16,-6 0 0-16,-3 1-1 0,-5 1 1 16,-3 2 2-16,-4-1-2 0,-2 4 0 0,-5 3 0 15,-1 1-2-15,-5 6 1 0,-1 2 0 16,-3 5 3-16,-2 3 0 0,0 5-3 16,-3 4-1-16,3 3-2 0,0 3-13 0,2 4-20 15,3 3-43-15,1 4-86 0,4 0-107 16,3 4-114-16,2 2-119 0,4 1-49 15,4 3 7-15,3 2 67 0,1 1 101 16</inkml:trace>
  <inkml:trace contextRef="#ctx0" brushRef="#br0" timeOffset="75994.63">22289 13061 31 0,'0'-10'132'0,"2"3"-27"0,-2-3-22 16,0 2-9-16,0-1-2 0,0 1 1 16,-2-1 8-16,2 1 9 0,-3 0 9 0,1 1 9 15,-2-1 13-15,2 1 14 0,-2 1 16 16,-1 0 16-16,1 0 18 0,-4 3 16 16,-1 1 11-16,-1 0 5 0,-5 4-7 0,-2 3-13 15,-2 3-25-15,-4 4-30 0,-1 1-30 16,-1 6-27-16,-3 2-20 0,1 6-14 15,2 1-12-15,-1 4-5 0,1 5-1 0,4 1-2 16,1 4-4-16,6 2 2 0,3 3 2 16,5 1-1-16,4-1-4 0,8 3-1 15,5-1-1-15,5-3-2 0,8-2-1 16,5-6-5-16,7-4-3 0,5-5-4 0,5-4-3 16,3-8-5-16,2-6-2 0,-1-5-12 15,-1-4-20-15,0-6-61 0,-3-5-134 16,-1-5-160-16,-5-5-148 0,-2-4-67 0,-6-7-21 15,-5-4 40-15,-3-3 122 0</inkml:trace>
  <inkml:trace contextRef="#ctx0" brushRef="#br0" timeOffset="76648.55">22123 11592 267 0,'-2'-4'328'0,"-2"2"60"16,2 4-5-16,-2 2-7 0,-1 7-14 16,1 7-25-16,-2 6-35 0,2 9-48 15,-1 5-56-15,1 7-66 0,2 5-50 0,2 3-36 16,2 3-20-16,0-1-9 0,5 2-18 15,-1 0-30-15,0-2-79 0,3-1-113 16,1-3-117-16,-1-1-128 0,-1-5-83 16,1-3-19-16,-5-4 52 0,0-3 100 0</inkml:trace>
  <inkml:trace contextRef="#ctx0" brushRef="#br0" timeOffset="76998.13">21984 10761 105 0,'0'-26'350'16,"-2"5"90"-16,-1 2 85 0,1 5-40 0,-2 3-51 16,2 1-65-16,0 7-67 0,0 3-85 15,0 9-69-15,2 8-50 0,0 8-35 16,2 9-20-16,-2 6-14 0,2 6-6 0,2 4-20 16,2 5-32-16,1 2-82 0,-1 2-138 15,3 0-145-15,-1 0-135 0,1-4-66 16,-1-3-10-16,1-8 60 0,-1-4 128 0</inkml:trace>
  <inkml:trace contextRef="#ctx0" brushRef="#br0" timeOffset="77189.5">22462 10588 139 0,'6'-27'337'0,"1"8"67"0,-5 8 64 0,0 7-54 15,0 8-60-15,0 7-56 0,-2 8-51 16,0 4-55-16,2 6-59 0,-2 5-54 16,2 2-86-16,-2 4-119 0,0 0-130 15,0 4-145-15,-2 0-96 0,0 2-42 0,-2-3 22 16,0-1 84-16</inkml:trace>
  <inkml:trace contextRef="#ctx0" brushRef="#br0" timeOffset="77404.61">22229 11068 53 0,'-8'-2'297'16,"-1"0"60"-16,3 0 43 0,0 2-54 16,-1 0-56-16,5 0-36 0,0-2-31 0,4 2-38 15,2-1-33-15,3 1-24 0,3-2-23 16,3 2-32-16,0 0-59 0,4 0-95 15,0 0-121-15,0 0-142 0,2 2-104 16,0 1-55-16,0 1 0 0,-2 0 60 0,-3 2 101 16</inkml:trace>
  <inkml:trace contextRef="#ctx0" brushRef="#br0" timeOffset="78083.24">22854 13421 147 0,'0'-2'280'16,"0"2"36"-16,2-2 18 0,2 2-6 15,2 0 3-15,5 0-7 0,2-2-8 16,4 0-20-16,4 0-44 0,0-2-63 0,4 1-70 16,3-1-49-16,1-2-29 0,3 0-25 15,-2 1-57-15,2-1-114 0,-3 0-134 16,3 0-153-16,0 1-92 0,-1-1-41 16,-3 2 21-16,0-1 91 0</inkml:trace>
  <inkml:trace contextRef="#ctx0" brushRef="#br0" timeOffset="78501.46">24113 13110 199 0,'-8'-7'231'0,"-1"-1"-1"16,1 0-39-16,-3 3-23 15,1-3-9-15,-3 2-7 0,0 2-11 0,0 1-15 16,-1 3-13-16,-3 2-14 0,-2 5-4 15,0 5 18-15,0 7 36 0,-3 5 36 0,3 7 25 16,0 5 14-16,0 6-3 16,4 4-26-16,3 3-36 0,1 3-38 0,7 1-31 15,2-2-28-15,4-3-15 0,4-2-16 16,5-2-15-16,4-6-11 0,-1-4-2 16,5-5-9-16,1-3-23 0,-1-5-44 0,0-4-99 15,2-3-122-15,2-7-118 0,-2-3-117 16,3-8-54-16,-3-5 5 0,2-8 79 15,-2-4 111-15</inkml:trace>
  <inkml:trace contextRef="#ctx0" brushRef="#br0" timeOffset="78683.35">24340 13152 293 0,'8'-28'403'16,"-2"7"99"-16,-1 2 1 0,-3 5-22 15,0 7-39-15,0 3-65 0,-2 6-82 0,2 7-85 16,-2 8-62-16,2 6-45 0,-2 4-36 15,-2 5-23-15,0 4-12 0,0 3-12 16,2-1-16-16,0 2-18 0,0 0-28 16,0-2-57-16,2-2-112 0,2-2-118 0,0-5-105 15,3-4-100-15,-1-6-57 0,3-6 13 16,1-7 85-16,1-6 104 0</inkml:trace>
  <inkml:trace contextRef="#ctx0" brushRef="#br0" timeOffset="78866.36">24589 13135 197 0,'11'-34'344'0,"-3"3"92"16,-1 6 29-16,-1 4-4 0,0 4-18 16,-1 6-38-16,1 5-63 0,0 4-73 15,1 8-75-15,1 7-55 0,1 4-45 0,-1 8-29 16,-2 4-23-16,1 3-18 0,-3 4-18 16,2 3-28-16,-1-1-36 0,-1 2-102 15,-2 0-146-15,2-2-156 0,-2 0-118 16,3-2-48-16,-5-2-3 0,-3-3 82 0,-1-5 138 15</inkml:trace>
  <inkml:trace contextRef="#ctx0" brushRef="#br0" timeOffset="79017.46">24570 13457 174 0,'-6'-8'401'16,"2"3"60"-16,-1 1 30 0,1 0-74 15,2 2-109-15,0 0-124 0,2 0-142 16,2 2-140-16,4-2-120 0,3 0-116 0,4-1-87 15,1-3-27-15,3 0 29 0,2-1 71 16</inkml:trace>
  <inkml:trace contextRef="#ctx0" brushRef="#br0" timeOffset="79221.82">24979 13341 255 0,'8'7'311'0,"-1"1"36"0,-1 0-41 0,0-1-34 16,1 1-29-16,-1-1-25 0,0 1-24 15,3 0-20-15,1 1-15 0,1-1-22 16,0 1-30-16,1 1-27 0,1-1-18 0,0 1-10 16,-1-1-14-16,1 1-7 0,0-1-7 15,-5 1-3-15,1 0-2 0,-5 1-31 16,-4 0-72-16,-2 1-102 0,-2 1-111 0,-5 2-132 16,-4 1-76-16,-4-1-13 0,-4 0 47 15,-4 0 88-15</inkml:trace>
  <inkml:trace contextRef="#ctx0" brushRef="#br0" timeOffset="79827.64">22384 14286 159 0,'2'-4'317'0,"0"2"58"15,-4 6 27-15,0 5-38 0,-2 5-48 16,-3 3-46-16,1 7-51 0,-1 3-53 0,-1 6-56 16,0 1-49-16,-1 4-59 0,1 0-82 15,1 2-99-15,1 2-99 0,2-2-123 0,2 2-64 16,-1-2-4-16,1 0 45 0,0 0 78 16</inkml:trace>
  <inkml:trace contextRef="#ctx0" brushRef="#br0" timeOffset="80198.35">22339 15627 62 0,'-6'-6'209'0,"0"-2"26"0,-3 1-33 16,-1-1-29-16,-3 1-11 0,0-1-4 15,0 2 1-15,1-1 6 0,-3 1 5 0,-2 2 9 16,2 2-2-16,-2 0-3 0,-2 4-12 16,2 4-20-16,-2 1-18 0,0 7-26 15,0 1-18-15,2 6-7 0,0 6 0 0,2 3 7 16,3 4 6-16,1 6 7 0,3 2 2 15,6 2-8-15,2 4-12 0,4-2-15 16,4-1-16-16,5-3-11 0,4-2-11 0,4-2-11 16,4-5-3-16,3-3-9 0,4-5-9 15,-1-4-29-15,5-6-58 0,-2-3-98 0,2-5-120 16,2-5-108-16,-2-6-112 0,-2-5-39 16,0-5 23-16,-2-5 82 0,-5-4 109 0</inkml:trace>
  <inkml:trace contextRef="#ctx0" brushRef="#br0" timeOffset="80399.71">22693 15571 28 0,'2'-26'322'0,"-2"7"84"15,-2 4 92-15,0 3 2 0,0 6-38 16,-1 6-55-16,3 6-58 0,-2 6-72 16,2 3-80-16,2 8-65 0,-2 3-42 0,3 5-30 15,-1 3-23-15,0 2-15 0,0 4-10 16,0 2-10-16,0 2-17 0,0 0-28 15,2 0-56-15,-1-1-115 0,1-1-122 0,2-2-125 16,-2-5-100-16,3-3-35 0,-1-7 24 16,-2-4 98-16,3-8 114 0</inkml:trace>
  <inkml:trace contextRef="#ctx0" brushRef="#br0" timeOffset="80590.67">22868 15678 56 0,'9'-36'319'16,"-3"4"76"-16,-1 7 83 0,-1 4-14 15,0 4-25-15,0 5-36 0,0 7-49 16,3 3-59-16,-1 7-71 0,3 9-67 0,1 3-51 16,-1 8-40-16,1 5-25 0,-1 6-21 15,-1 2-15-15,1 4-16 0,-1 0-28 0,1 4-81 16,-3 0-135-16,2-1-136 0,1 3-145 16,-3-2-69-16,1-2-17 0,-3-3 56 15,-2-2 120-15</inkml:trace>
  <inkml:trace contextRef="#ctx0" brushRef="#br0" timeOffset="80730.39">22904 16154 23 0,'-4'-15'264'15,"0"2"24"-15,2 1 12 0,0 3-78 0,0-1-73 16,2 1-62-16,0-1-55 0,4 3-59 16,0-3-66-16,5 3-87 0,-1-3-60 15,5 0-34-15,-3 3-4 0,3-1 27 0</inkml:trace>
  <inkml:trace contextRef="#ctx0" brushRef="#br0" timeOffset="80931.49">23230 15924 252 0,'3'2'287'0,"-3"0"22"16,2 2-60-16,-2 1-70 0,0 1-53 15,0 0-41-15,0 1-33 0,0 1-25 0,2 0-14 16,2-1-7-16,0 1-7 0,3-3-3 15,-1 3-3-15,2-4-3 0,1 0-9 16,-1 0-17-16,1-3-25 0,-1-1-32 0,1 0-36 16,-1-1-46-16,1-1-63 0,-3-2-19 15,0-2 6-15,-1 0 21 0</inkml:trace>
  <inkml:trace contextRef="#ctx0" brushRef="#br0" timeOffset="81788">23721 15703 80 0,'-2'-8'215'0,"-2"1"15"16,0-1-33-16,-2 0-53 0,-1-1-44 0,-1 1-24 15,1-1-12-15,-1 1-7 0,-1-1-3 16,1 1 2-16,0 2 6 0,-3 1 5 16,0 1 4-16,1 4 3 0,-3 2 5 0,-2 5 7 15,3 3 17-15,-3 5 28 0,2 6 38 16,0 4 40-16,3 3 25 0,1 7 6 0,3 1-14 16,4 2-28-16,2 2-41 0,4 2-44 15,2-2-34-15,5-2-25 0,2-4-15 16,2-1-14-16,4-5-11 0,0-3-14 15,2-6-25-15,2-4-48 0,0-3-109 0,1-5-123 16,1-7-120-16,0-4-117 0,1-5-47 16,-1-8 14-16,-1-4 85 0,-3-4 112 0</inkml:trace>
  <inkml:trace contextRef="#ctx0" brushRef="#br0" timeOffset="81945.2">23990 15530 250 0,'2'-29'399'0,"-2"6"104"0,0 6 18 0,0 4-32 15,0 5-55-15,0 6-69 0,0 8-81 16,3 7-92-16,1 8-66 0,0 6-41 0,0 3-25 16,0 6-20-16,1 4-22 0,1 2-25 15,0 0-28-15,1 2-75 0,-1-2-135 16,0-2-130-16,3 0-147 0,-1-2-71 0,1-4-19 16,-3-5 46-16,-2-4 120 0</inkml:trace>
  <inkml:trace contextRef="#ctx0" brushRef="#br0" timeOffset="82114.2">24138 15781 266 0,'5'-23'392'0,"-3"6"83"0,0 4 5 0,0 1-36 15,0 5-62-15,0 1-75 0,3 6-82 0,-1 2-81 16,0 5-77-16,0 1-94 0,0 3-103 16,1 3-107-16,-1 1-93 0,2 0-86 15,1 1-74-15,-1-3 2 0,-2 2 50 0,3-2 80 16</inkml:trace>
  <inkml:trace contextRef="#ctx0" brushRef="#br0" timeOffset="82331.3">24249 15905 50 0,'8'7'194'0,"3"1"0"0,1 0-16 16,1 1-12-16,0 1-7 0,2-1 3 16,1 1 9-16,-1-3 20 0,2-1 24 15,-2 2 23-15,-2-3 16 0,-1-1 3 0,-3 2-9 16,-1-2-23-16,-1 2-37 0,-1-1-45 15,-2 1-44-15,1 2-32 0,-3 1-27 16,0 1-19-16,0 1-14 0,0 0-14 0,0 1-12 16,-2-1-28-16,0 1-50 0,0-1-66 15,0 3-80-15,-2-3-78 0,-2 2-72 16,-3 1-73-16,1-1-18 0,-5-2 34 0,1 3 62 16,-5-3 79-16</inkml:trace>
  <inkml:trace contextRef="#ctx0" brushRef="#br0" timeOffset="83086.22">21050 13499 244 0,'-6'-2'335'0,"0"0"42"0,1 0 27 16,7 2-10-16,5-2-30 0,5 2-36 0,5-2-26 16,5 2-29-16,3 0-63 0,5-2-70 15,1 2-52-15,3-2-35 0,2 2-21 16,2-1-30-16,-2-1-80 0,-2 2-139 16,0-2-154-16,-4 0-141 0,-1 0-74 0,-5 0-20 15,-3 0 48-15,-6-2 122 0</inkml:trace>
  <inkml:trace contextRef="#ctx0" brushRef="#br0" timeOffset="83705.58">20079 13063 185 0,'-9'-4'234'0,"1"2"-1"0,-3 0-19 16,1 4-8-16,-3 0 2 0,0 3-1 15,1 5-7-15,-1 5 1 0,-2 4-2 0,2 8-8 16,1 5-8-16,1 6-6 0,0 6-13 16,3 8-19-16,2 3-27 0,3 2-30 15,1 4-22-15,4-2-23 0,5 0-12 0,1-4-13 16,3-5-4-16,4-2 0 0,4-8-1 16,4-4 3-16,0-8 2 0,5-5 4 15,-1-6-1-15,5-7 2 0,0-8-2 16,0-8-1-16,-1-5 0 0,-1-10-6 0,0-6 1 15,-3-5-4-15,-4-8 0 0,-4-2-5 16,-6-4-3-16,-4-2 1 0,-7-1-11 16,-6 1-15-16,-9 1-33 0,-6-1-60 0,-7 4-87 15,-3 2-100-15,-5 6-88 0,0 4-90 16,-6 3-47-16,0 6 22 0,-3 6 63 16,1 4 87-16</inkml:trace>
  <inkml:trace contextRef="#ctx0" brushRef="#br0" timeOffset="84069.88">19109 12964 198 0,'-4'-6'332'0,"-2"4"73"0,1 0 22 16,1 6-9-16,2 3-26 0,0 7-35 15,2 9-48-15,2 5-61 0,2 10-66 16,3 6-65-16,-1 6-45 0,5 5-32 16,-1 4-19-16,1 4-25 0,1 2-43 0,1 1-88 15,0 1-117-15,0-2-112 0,1-2-117 16,1-8-70-16,2-4-11 0,-2-9 65 16,-2-6 103-16</inkml:trace>
  <inkml:trace contextRef="#ctx0" brushRef="#br0" timeOffset="84263.94">19461 13348 168 0,'6'-55'287'0,"-2"7"70"0,-2 7 3 15,3 6 22-15,-3 9 9 0,0 3-5 16,0 7-36-16,0 9-54 0,2 9-61 0,1 11-75 16,1 8-60-16,2 8-43 0,-1 7-26 15,1 4-27-15,3 4-54 0,-1 1-97 16,1 3-117-16,2 2-111 0,1-3-107 15,-3 1-76-15,0-2-3 0,-5-3 67 0,-2-3 103 16</inkml:trace>
  <inkml:trace contextRef="#ctx0" brushRef="#br0" timeOffset="84434.29">19298 13640 150 0,'-13'-17'236'16,"0"1"19"-16,5 1-3 0,4 2-7 0,4 0-5 15,2-1-12-15,2 1-26 0,6 0-37 16,3-1-47-16,4 3-38 0,2-1-62 16,2 1-84-16,5-1-90 0,-1 3-103 15,1 1-90-15,1 1-48 0,-2-1 4 0,1 2 48 16</inkml:trace>
  <inkml:trace contextRef="#ctx0" brushRef="#br0" timeOffset="87000.39">19617 14354 77 0,'0'0'105'0,"0"0"2"16,0 0 0-16,0 0-2 0,0 0 3 0,-2-2 0 15,2 2 2-15,0 0 3 0,0 0 4 16,0 0 10-16,0 0 11 0,0 0 9 16,0 0 10-16,0 2 5 0,0 2-2 0,0 6-9 15,0 3-16-15,0 6-21 0,0 4-24 16,0 5-18-16,0 3-19 0,0 3-14 16,-2 0-15-16,0 4-7 0,0 1-8 0,0-1-27 15,0 0-50-15,-3-2-79 0,3 0-85 16,-2 0-98-16,0-3-85 0,0-3-26 0,-1-3 23 15,1-4 65-15</inkml:trace>
  <inkml:trace contextRef="#ctx0" brushRef="#br0" timeOffset="87639.44">19442 14150 171 0,'-5'-3'207'16,"-1"-1"-22"-16,0 2-20 0,-1 2-11 16,1-2-6-16,-3 2-7 0,1 2-15 15,0 0-10-15,-1 2-14 0,1-1-6 0,-3 5-2 16,3 0 0-16,-3 3 5 0,0 4 1 16,1 4-1-16,1 4-9 0,-1 6-5 15,1 1-8-15,-1 5-1 0,1 3-1 0,1 4 2 16,-1 1 6-16,3 5-1 0,0 3-2 15,4 5-7-15,-1-1-12 0,3 2-11 16,3 0-13-16,1 0-10 0,2-1-10 0,5-3-5 16,1-2-6-16,3-1-3 0,6-4-3 15,3-3 1-15,1-4-1 0,7-7-1 0,2-2-1 16,2-7-2-16,2-4 3 0,2-3 0 16,2-9 2-16,-1-3 1 0,1-6 3 15,-2-6-2-15,-2-5-1 0,0-6-1 16,0-6 0-16,-4-5 0 0,-2-4-1 0,-5-8 0 15,-1-2 2-15,-5-6 4 0,-4-1 12 16,-2-3 11-16,-7 1 17 0,-3-2 13 0,-8 0 11 16,-5 1 6-16,-5-1-8 0,-4 2-9 15,-4 1-7-15,-6 1-9 0,-3 3-6 0,-4 4-8 16,-4 4-3-16,-2 6-6 0,-3 4-5 16,-1 5-8-16,-3 4-5 0,3 6-9 15,0 5-18-15,-1 4-25 0,3 5-71 16,2 2-111-16,4 5-130 0,6 0-145 0,2 0-74 15,7-1-20-15,4 3 44 0,7-2 103 16</inkml:trace>
  <inkml:trace contextRef="#ctx0" brushRef="#br0" timeOffset="88463.29">23137 16817 110 0,'-6'-2'198'0,"0"-1"0"0,1-1-37 0,3 0-29 16,0-2-17-16,0 1-13 0,2-3-8 15,2 0-14-15,0 1-12 0,2-3-17 0,3 1-16 16,-1-1-12-16,1 3-9 0,-1-1-4 16,0 0-1-16,1 4 12 0,1 3 12 0,-2 1 17 15,1 5 14-15,-1 7 18 0,0 1 25 16,-1 6 25-16,-1 2 25 0,0 4 27 0,-2 1 22 15,2 3 9-15,1 0-5 0,-1-3-22 16,2 1-31-16,1-2-35 0,1-4-34 16,3-2-24-16,1-4-20 0,3-4-14 0,2-1-11 15,0-6-12-15,0-2-19 0,0-4-47 0,0-4-97 16,0-3-119-16,-2-3-122 0,-1-3-125 16,1-4-54-16,-4 0 8 0,-1-4 74 15,-3 2 109-15</inkml:trace>
  <inkml:trace contextRef="#ctx0" brushRef="#br0" timeOffset="88912.41">23133 16471 128 0,'-17'-4'227'15,"-2"0"28"-15,0 4-39 0,0 0-32 0,-2 4-18 16,2 2-9-16,-2 1-13 0,2 5-19 15,-1 3-13-15,1 2-14 0,0 6-9 0,2 2-8 16,1 1-3-16,-1 5-1 0,2 3 1 16,2 0-4-16,2 4-6 0,3 1-11 15,2 1-12-15,1 0-12 0,3 1-13 0,2 1-13 16,2 0-7-16,5 2-1 0,1 0 4 16,3 0 4-16,2 0 1 0,3-1 1 0,6-1 5 15,-1-2 3-15,4-2-7 0,5-5-3 0,-1-3-2 16,5-3 0-16,2-6-4 0,2-2-2 15,1-6 1-15,1-5 0 0,2-4 1 16,-2-4 1-16,3-4-2 0,-3-6 4 0,0-5-3 16,-2-4-1-16,-2-4 0 0,-4-3 0 0,-2-7 1 15,-5-3-1-15,-4-4 0 0,-4-4 2 16,-4 0 0-16,-7-3-2 0,-6-1 2 16,-4-1 5-16,-7-3 22 0,-4-1 33 0,-6 1 27 15,-6-1 24-15,-3 2 12 0,-2 1 3 16,-4 4-16-16,-2 2-25 0,-2 6-23 0,0 6-23 15,0 3-16-15,-1 8-15 0,3 4-20 16,-2 6-51-16,0 5-98 0,2 2-118 16,2 6-109-16,4 2-124 0,2 0-55 0,3-2 10 15,4 0 74-15,4-2 107 0</inkml:trace>
  <inkml:trace contextRef="#ctx0" brushRef="#br0" timeOffset="89969.69">25885 13124 11 0,'-2'-2'159'0,"-1"2"-15"16,3 0-22-16,-2 0-12 0,2 0-7 15,-2 0-8-15,2 2-8 0,-2-2-6 0,2 1-6 16,0-1-5-16,0 2-6 0,0-2-7 16,0 2-4-16,0-2-6 0,0 2-7 15,0-2-9-15,2 2-9 0,-2-2-7 16,2 0-8-16,-2 0-3 0,2 0-4 0,1 0 0 15,1 0 2-15,0 0-2 0,0 0 0 16,3 0 1-16,1 0 1 0,1 0 0 16,1 0-1-16,1 2 0 0,1 0 0 0,-1 0-1 15,2 2 1-15,-3 1-1 0,1 1 0 16,-1 2 5-16,1 1 10 0,-2 3 16 16,-1-1 17-16,-2 0 18 0,3 1 18 15,-3-1 14-15,3 1 5 0,-1-1 6 0,1-1 10 16,-1-1 15-16,1-1 12 0,-3-1 8 15,2 1 9-15,-1 0 2 0,-3-3-11 16,0 3-21-16,0-2-22 0,-2 3-21 16,-2 1-27-16,0 1-22 0,-4 3-15 0,-2 1-10 15,-3 0-14-15,-3 2-27 0,-3 2-48 16,-2 0-98-16,-2 0-118 0,2 0-123 16,-4-1-107-16,0-3-42 0,0 0 18 0,-1-4 79 15,3 1 107-15</inkml:trace>
  <inkml:trace contextRef="#ctx0" brushRef="#br0" timeOffset="90449.46">25885 12548 90 0,'-13'-11'213'0,"-2"3"31"16,0 2-33-16,-2 3-17 0,1 1-2 15,-4 0 0-15,4 2-5 0,-4 4-4 0,4-1-8 16,-3 5-11-16,-3 4-10 0,3 3 1 16,-2 4 1-16,0 6-1 0,0 3-11 15,0 6-14-15,2 5-20 0,0 2-23 0,2 5-23 16,2 2-18-16,2 3-13 0,2 1-10 15,5 3-8-15,4 0-6 0,2 0-2 16,4 4 0-16,5-1-4 0,3 1-1 0,5-2 1 16,5-4-1-16,3-1-1 0,5-5-2 15,1-3 1-15,7-8-1 0,3-3 1 16,1-9-1-16,5-5 1 0,1-7-2 16,1-8 1-16,2-8 1 0,-1-6 3 0,1-5 0 15,-4-6-3-15,-1-4-1 0,-5-5 6 16,-5-4-2-16,-7-5-3 0,-5 1 6 15,-8-4 2-15,-7 1 2 0,-7-1-4 16,-10 0 2-16,-7-2-3 0,-6 0-3 0,-9 2-16 16,-8 0-57-16,-4 2-100 0,-3 6-113 15,-4 2-110-15,-4 3-116 0,1 2-45 16,-1 5 22-16,0-1 82 0,2 2 103 0</inkml:trace>
  <inkml:trace contextRef="#ctx0" brushRef="#br0" timeOffset="93307.28">18785 13703 70 0,'-4'-2'160'16,"0"2"-29"-16,0 0-23 0,-3 0-15 16,3 2-7-16,-2 0-9 0,-1 1-6 0,3-1-5 15,-2 2 2-15,2 0-2 0,-3 0 0 16,3 0 2-16,0-1 5 0,0 1 6 16,-1 2 4-16,1 1 2 0,0-1 5 15,0 4 2-15,-1-1-2 0,-1 3-7 0,0 1-5 16,-1 0-6-16,1 4-8 0,0 1-5 15,-1 1-3-15,1 0-1 0,0 2 0 16,-1 2 2-16,3-1 5 0,-2 1-1 0,1 2 2 16,1-2-1-16,2 2 0 0,-2-1-2 15,2 3-3-15,0 0-1 0,2-1 0 16,-2 3-4-16,2 0-3 0,0 1-3 16,2 1-2-16,-2-1 0 0,2 2-8 0,0 3 0 15,2-1-3-15,-2 2-6 0,2 4-3 16,1 0-2-16,1 2-3 0,0 4-3 15,1 0-3-15,-1 1 1 0,3 3-3 0,-1-1-4 16,0 3 0-16,1-3 0 0,2 3 5 16,-3 1-3-16,3-2 4 0,-1 3 1 0,1 1 0 15,-1-2 0-15,1 3 0 0,2 1 0 16,1-2-1-16,-1 2-1 0,2-2-1 16,2 1-1-16,0-1-6 0,0 0 2 0,2 0-2 15,2 2-4-15,0-1-3 0,0 1 0 16,3-2-3-16,3-2 1 0,1 1 0 0,1-1 4 15,5 0 3-15,0-1-2 0,4-3 2 16,2 1-4-16,3 0 2 0,1-1-1 16,3-3-2-16,1 1 1 0,1-1-1 0,2-2 2 15,0 2 0-15,-1-3 1 0,1 1 1 16,0 0 3-16,0-2-2 0,-3 2 4 0,1-2 1 16,0 2 0-16,0-1-3 0,-1 1-1 0,1 0 5 15,0 0 4-15,-1 0-3 0,1-2 2 16,0-2 2-16,-1 0 0 0,-1-2-4 15,2-2-6-15,-1 0 1 0,1-4-4 0,0 1-1 16,1-3 1-16,1 1 2 0,0-3 0 16,2-1-2-16,2 2 2 0,-2-3-1 0,2 1 0 15,0 1-1-15,0-1 5 0,-2 2 2 16,2-3 1-16,-2 3 2 0,0-2-1 16,0-3-1-16,0-1-1 0,0 2-5 0,-1-4-2 15,1 0 0-15,2 0-2 0,-2-2 1 16,2-2-4-16,0 0 9 0,0 0 0 15,3-1-1-15,-3-3-2 0,2 2 4 16,0-1-4-16,0-1-4 0,0 0 2 16,0-1 2-16,0-3-1 0,1 1 3 15,-3-3 2-15,0-1 0 0,-2 0-5 0,0-4-2 16,-1-2 5-16,1-2-4 0,0 0 1 16,2-2 1-16,-2-2 4 0,2 1-1 15,-2-3-1-15,2 2 2 0,-2 1 1 16,2-1-1-16,0 0-4 0,0 0-1 15,0 1 0-15,2-1-3 0,-2-2-3 16,3 1-1-16,1-1 2 0,0-1 4 0,0-1-3 16,3 1 4-16,-3-3-3 0,-2 3 3 15,0-3-3-15,1 3 2 0,-3-1-2 16,-3 1-4-16,1-1 3 0,-2-1-3 16,0-1 2-16,-2 1-2 0,-3-1 5 0,1-1 0 15,-1-2 0-15,-1 0 1 0,-3-3 1 16,3 1 0-16,-3 0-3 0,2 0-1 0,-1-2 0 15,1 0-1-15,-2 0 2 0,1-2 3 16,-1 2 1-16,0-2 1 0,1 0 1 16,1 0 0-16,-1 0-3 0,-1-2-7 0,0-2 1 15,-2 1 2-15,3-1-1 0,-3-2 2 0,-2-1 1 16,2-3 3-16,-2 1 0 0,1-1-3 16,-3-1 1-16,0-1 1 0,0-1-3 0,-1 0 0 15,1-1 1-15,0-1 5 0,0-2 3 16,0 2-6-16,0-2 3 0,0 2 3 15,2-2-2-15,-2 1-3 0,3-1 1 0,-3 2 8 16,2-2-3-16,-2 2-3 0,2-2 1 16,-2 0-1-16,0-2-3 0,0 0-5 0,0-2 6 15,-2 0-2-15,2-4 4 0,-3 0-5 16,3-1 1-16,0-3-1 0,2 1-1 16,-2-1 0-16,3-1-1 0,-3 1 4 0,2-1-1 15,-2 1 1-15,0 3-4 0,-3-1 1 16,1 0 1-16,-2 1 2 0,-2 1 0 0,-3-2 3 15,1 3 2-15,-1-3 1 0,-3 0 2 16,-1 1-3-16,0-3 1 0,-2-1 0 0,-2-3-1 16,0 1-3-16,0-4 0 0,-2 0 2 15,0-4-2-15,0 0-3 0,-2-2 4 16,0 0-1-16,0 0-2 0,-3 4 3 0,1 0 1 16,-2 4 1-16,1 0 0 0,-1 1 4 15,-3 3 1-15,1-1-2 0,-1 3-2 0,1 1 1 16,-1-1 1-16,-1 1-4 0,-1-1 5 15,-2-3-4-15,0-1-2 0,-1-2 2 16,-3-3-2-16,0-4 1 0,0-1-7 16,-3-4 3-16,-1-2 2 0,-2 3-5 0,0-3 1 15,-5 3 0-15,0 1 0 0,-3 0-1 16,-1 0 2-16,-2 2 1 0,0 2 1 16,-2 2-4-16,0 2 4 0,0 0-1 15,0 2-3-15,2 1 3 0,0 1 0 0,0 0 5 16,0-1-6-16,4-1 0 0,-2-2 1 15,3 0-3-15,-1-2 1 0,0-2-1 16,1 2-1-16,-1-2 2 0,-2 0 1 16,-2 0 0-16,0 2-1 0,-2 2-4 0,0 0 9 15,-4 1 2-15,0 3-1 0,-1 2 1 16,-3 3-1-16,-1 0 1 0,1 3-3 16,-1 1-1-16,-1 2-2 0,1 0 0 0,-2 0 2 15,3 2 0-15,-1 0-3 0,3 0-1 16,-3 2 1-16,3-2 1 0,-2 0 3 15,1 0-2-15,1 2 5 0,-1-2-2 16,1 2-1-16,0 2 3 0,-1-1-5 0,1 1 3 16,-3 4-7-16,3-1 4 0,-3 1 4 15,-1 2-4-15,1-1 6 0,-1 1 3 16,1 1 1-16,-2 2-1 0,3 1-1 0,-3-1-3 16,3 0 1-16,-3 1-2 0,3-1 2 15,-3-2 1-15,2 3 3 0,1-1 6 16,-1 0-1-16,1 1-2 0,-1-1 2 15,1 0 2-15,-1 1-1 0,3-1-2 16,-3 2 5-16,3 1 9 0,-3-1 4 0,3 2 3 16,-2-2 3-16,1 2-1 0,-1 2 0 15,1 0-5-15,-1 0 0 0,-1 0-2 16,1 0 2-16,-1 2-1 0,1-2-5 0,-3 2 4 16,3-2-5-16,-3 2 1 0,2-2-6 15,-1 2 1-15,-1 0 1 0,-2 0-7 0,3 0 0 16,-3 2-3-16,0 2 1 0,0-2-2 15,1 2-2-15,-1 1 1 0,-2-1 0 16,2 2 1-16,-2 1 0 0,3-1-1 16,-3 1-1-16,2 3 4 0,0-3 2 0,-2 3 0 15,3 1-5-15,-3 1 2 0,2-1 1 16,-2 0 0-16,3 3-1 0,-3-1-4 16,0 2 9-16,0 0-4 0,0 1-1 15,-2 1 1-15,-2 0-1 0,0 0 2 0,0 2-5 16,-5 2 4-16,1 0-3 0,-2 0-4 15,-3 1-4-15,1 3 1 0,-1 2 2 16,-2 1-2-16,-2 1 3 0,3 1 3 16,-3 1 4-16,2 1-2 0,1 0 0 0,1 1 3 15,3-3 1-15,1 2-4 0,1-1-2 16,4-1-3-16,0 1-1 0,0-1-3 0,2 1-5 16,-2-1 1-16,-1 2-1 0,1 3-7 15,-2-1-13-15,0 0-25 0,-2 2-31 16,-1 0-40-16,1 0-36 0,0 1-25 15,-1-3-17-15,5 0-7 0,2-3-20 0,4-3-57 16,5-3-86-16,4-2-81 0,6-4-73 16,2-4-63-16,4-4 2 0,5-5 70 15,2-4 110-15</inkml:trace>
  <inkml:trace contextRef="#ctx0" brushRef="#br0" timeOffset="93835.61">22792 9776 49 0,'5'0'189'16,"-3"-1"1"-16,-2 1 2 0,0-2 5 0,0 0 11 15,-2 0 11-15,-1 0 10 0,-1 0 10 16,0 0 2-16,-2 0-4 0,-1 2-7 16,-1 0-16-16,-3 2-23 0,-2 2-27 0,-1 2-27 15,-3 3-28-15,-4 6-23 16,-3 4-15-16,-3 6-11 0,-3 6-6 0,0 7-5 16,-3 6-6-16,1 3-9 0,0 7-9 15,2 1 0-15,5 0-9 0,6 2-3 16,4 0-2-16,9-1-4 0,4-1 2 0,8 0-2 15,9-2 4-15,4 1-3 0,8-3-4 16,5-1 5-16,6-3 0 0,5-1-7 16,3-2-3-16,3-4-6 0,4 0-8 0,-2-4-20 15,2-2-45-15,-5-1-101 0,1-3-134 16,0-1-143-16,-5-1-100 0,-2-1-45 16,-4-2 13-16,-4 0 87 0,-4-3 127 15</inkml:trace>
  <inkml:trace contextRef="#ctx0" brushRef="#br0" timeOffset="108633.82">21833 8643 35 0,'0'-13'91'0,"0"-1"-3"0,0-1 4 15,-2-2 4-15,0 0 5 0,0 0 1 16,-2 1 8-16,-3 1 2 0,1 0 3 16,-2 2 4-16,-3 1 4 0,1 1 6 0,-1-1-2 15,-2 5 0-15,1-1 0 0,-1 4-5 16,-2 0-9-16,-2 4-10 0,2 2-14 15,-2 2-14-15,3 4-13 0,-1 3-14 16,0 3-8-16,0 5-2 0,2 2 2 16,1 3 4-16,-1 3 1 0,4 2 3 0,1 3-4 15,4 0-3-15,2 1-7 0,2 1-6 16,4 0-5-16,4 1-6 0,1-1-3 16,4-2-4-16,1-1-1 0,1-3-4 0,2-1-1 15,0-2-1-15,2-2-1 0,-2-2 0 16,2-2 0-16,-2-2-1 0,0-2 0 15,0-2 0-15,-2 1 1 0,-3-5 0 0,-1 1 6 16,-3-1 27-16,-1-1 21 0,-3-1 14 16,-4 3 9-16,-4 1 6 0,-3 1 0 15,-3 1-23-15,-5 1-23 0,-4 1-10 16,-4 0-8-16,-3 2-5 0,-3-2-8 0,-3 3-4 16,-2-3-18-16,0 0-56 0,-2 2-85 15,-2-2-104-15,2 1-109 0,-2-1-127 16,4-4-49-16,0 1 15 0,3-5 64 0,1-1 95 15</inkml:trace>
  <inkml:trace contextRef="#ctx0" brushRef="#br0" timeOffset="110423.95">21967 10283 36 0,'-4'0'164'0,"-3"0"-16"16,1 0-13-16,-3 2-9 0,3-2-3 15,-2 2-5-15,-1 0 0 0,-1-2-4 0,1 2-4 16,-2 0-4-16,1 0-1 0,-3 0-3 15,0-1-7-15,1 1-3 0,-1 2-8 16,0-2-6-16,-1 2-7 0,1 2-8 16,-2-1-7-16,0 1-10 0,0 4-7 0,-2 1-5 15,-2 2-7-15,2 3 1 0,-2 1 3 16,3 4 7-16,-4 3 4 0,4 1 4 16,-4 6 3-16,4 1 1 0,1 2-2 15,0 4 0-15,2 2-1 0,1 2-1 0,1 2 3 16,2 0 0-16,1 2 3 0,4 1-6 15,2 1-2-15,4 0-5 0,2 1-6 16,2 3-5-16,5-3-8 0,4 2-4 16,4-1-3-16,2 0-3 0,4-3 1 0,5-1-4 15,4-4 0-15,0-4 3 0,4-2 3 16,2-4 1-16,2-3 6 0,3-4 3 16,1-4 5-16,1-4 0 0,0-4-1 0,1-5 3 15,-1-4-6-15,-1-4 2 0,1-4-6 16,-1-4 0-16,-1-3-2 0,-3-6-1 15,-2-4 0-15,1-4-7 0,-5-6-2 16,0-1-1-16,-5-6-1 0,1-2-2 0,-4-4-3 16,-5-2 1-16,-2-1 3 0,-4-3 0 15,-4-3-2-15,-5 0 4 0,-6-5 4 16,-6-1 4-16,-4-2-2 0,-9 1-2 16,-4-3 1-16,-7 0-1 0,-4 0 1 0,-6 0-2 15,-6 4 1-15,-3 0 2 0,-4 6 2 16,-2 3-5-16,-2 4-3 0,-4 8-7 15,-2 6-7-15,-3 5-22 0,-3 10-54 0,-3 6-113 16,-2 9-131-16,2 6-140 0,2 5-91 16,0 6-32-16,3 2 24 0,-1 2 99 15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4:08:21.93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11836 5248 11 0,'-2'0'46'0,"0"0"-4"0,0 0-1 16,-2 0 1-16,2 0-5 0,-3 0-4 16,3 0-4-16,-2 2-3 0,2-2-1 0,-2 2-4 15,0-2 0-15,-1 2 1 0,1-2 1 16,0 2-2-16,-3-2 1 0,1 2 2 0,0 0 1 16,-1 0-2-16,-1 1 3 0,0-1 2 15,-3 2 0-15,2 0 0 0,-1 0 4 16,-1 0 3-16,-1-1 3 0,-1 3 2 15,0-2 4-15,0 2 2 0,-1-1 1 16,-3 1 2-16,2 2-2 0,-2-3-5 16,-2 3 1-16,2 2-1 0,-2-1 2 0,0 1-5 15,-2-1 2-15,2 3 0 0,-2 1 1 16,1 0 1-16,-1 1-3 0,0 1 1 16,0 2 3-16,-2 0 0 0,2 0 3 0,-3 2 3 15,3 0 0-15,0 2 5 0,2-2-2 16,-2 2 0-16,2 2-4 0,0-2-4 15,2 2 1-15,0 2-3 0,0-2 1 16,0 1-2-16,2 1 1 0,2 0 0 0,1 2-6 16,-1-1-2-16,4 1 0 0,1 3 3 15,0 1 1-15,3-1 0 0,1 1 3 16,0 1 2-16,0 1-1 0,1-1-1 0,3 0-2 16,3 3-4-16,-1-3-4 0,0 2-5 15,2 1-1-15,2-1-6 0,3 0 1 16,-1 0 4-16,3 1 6 0,2-1 2 0,-1-2-2 15,3 1 4-15,0-3-2 0,2 1 0 16,2-3-2-16,0-1-3 0,4 2 0 16,1-3-6-16,1-1-2 0,0-2-6 15,5 2-3-15,0-2 0 0,1-3-4 0,1 1 2 16,2 0-1-16,0-2-3 0,0-1-2 16,2-3-2-16,-2 0 2 0,2 0 0 15,-3-1 0-15,3-3 1 0,0-1 1 0,3-1 0 16,-1-1 2-16,0-3-3 0,2-1 3 15,0-2 1-15,0-2 0 0,1-2 2 16,1-2-4-16,-2-1 3 0,2-3-5 16,-1-1 0-16,-1-1 2 0,0-3-2 0,0-1-4 15,1-3 4-15,-1 0 0 0,0-4 0 16,-2-2 0-16,0-1 1 0,0-3 2 16,0-2-5-16,-2-1 1 0,0-3-3 15,0 1-2-15,-2-2-1 0,-2 1 0 0,-2 1 3 16,-3 1-1-16,-4-1 1 0,1 2 1 15,-5 1 2-15,-2-1 2 0,-3-1-4 16,-1 1-2-16,-2-3 2 0,-1-1-4 16,-3 0 1-16,-1-1-2 0,-4-1 2 0,0 0 3 15,-2-2-1-15,-2-2 2 0,-2 2 2 16,-2-2 4-16,-5 2 2 0,0-2 5 16,-3 2 3-16,-3-1 3 0,-2 1 2 0,-3 4 3 15,-1 0-3-15,-4 3-3 0,-1 1-1 16,-4 1-1-16,1 3-5 0,-5 3-4 15,0 0-1-15,-2 4-2 0,-3 2 0 16,-1 1-6-16,-2 3 0 0,-3 4-7 0,0 1 4 16,1 2-4-16,-3 2-10 0,3 2-16 15,-1 2-39-15,-2 2-74 0,3 4-95 16,1 0-89-16,3 3-79 0,2 1-76 16,2-1-37-16,2-1 39 0,0 0 75 0,4-3 82 15</inkml:trace>
  <inkml:trace contextRef="#ctx0" brushRef="#br0" timeOffset="1509.05">9777 1389 7 0,'-11'0'59'0,"1"-2"-2"0,-1 2-6 16,-2 0-4-16,1 0 0 0,-1 0 0 16,0 0 1-16,-1 0-3 0,-1 0 1 15,-2 0-2-15,0 2-5 0,0 0-2 0,-2 0-3 16,-2 1 0-16,0 3-1 0,-1 0 1 15,1 0 6-15,-2 3 2 0,0 1 5 0,-1 1 3 16,-1 0 2-16,0 5 6 0,-1-1 1 16,1 2 1-16,-1 2-4 0,1 2 3 15,2 2 0-15,-3 2-2 0,3 1 2 0,2 3 4 16,0 1 2-16,2 3 4 0,0-1 5 16,2 4 2-16,2 1 2 0,0-1 0 0,2 2 0 15,3 0-2-15,1 0-3 0,3 2-1 16,2 0-6-16,2 0-3 0,2 0-7 0,4 0-4 15,0 2-6-15,4-2-10 0,3 2-9 16,2 0-3-16,2-2-6 0,1-2-7 16,6 0-3-16,-1-2 0 0,2-1 1 0,3-3 4 15,1 0 0-15,3-3 8 0,1-1-1 16,1-3 1-16,2-2-2 0,2-2-5 16,0-2 0-16,0-2-6 0,2-2 2 0,2-1-3 15,1-5 7-15,1-1 3 0,2-2 3 16,1-4 1-16,-1-4 0 0,3-4 2 0,1-2-5 15,-1-1-5-15,2-5-6 0,-3-3 1 16,1-4-1-16,-1-2-3 0,-3-1-3 16,-1-3 2-16,-2-3-1 0,-4-1-3 0,0-1 1 15,-6-1 0-15,0-1 2 0,-5 2 0 16,-4-1 3-16,-4 1-1 0,-2-1-5 16,-2 3 2-16,-5-2 0 0,-4 1-4 0,-4-1 5 15,-2-1 6-15,-2 1 9 0,-5 0 1 16,-3-3 4-16,-3-1 3 0,-2 0-1 15,-4-2-7-15,-5 2-3 0,-3-1-4 0,-5 3-1 16,-4 4-4-16,-2 1-4 0,-5 2 1 16,-1 6-5-16,-5 2 0 0,0 4-2 0,-2 4 2 15,0 3 0-15,0 4 0 0,0 2-3 16,0 2-6-16,5 2-33 0,-1 4-62 16,2 2-80-16,5 3-89 0,4 2-84 0,2 3-99 15,0 1-27-15,4 4 32 0,1 2 65 16,1 1 80-16</inkml:trace>
  <inkml:trace contextRef="#ctx0" brushRef="#br0" timeOffset="6015.15">9809 7353 11 0,'-2'2'19'0,"-1"-2"-2"0,3 2-1 16,-2-2-3-16,0 2 0 0,0-2 0 16,0 2 4-16,0 0 4 0,0 0 1 0,0 0 4 15,-3 0 4-15,3-1 4 0,0 1-2 16,0-2 0-16,0 2 2 0,0 0-1 15,0 0-3-15,-3-2-5 0,3 2-1 16,0-2-2-16,0 2-1 0,0-2-5 0,0 2 1 16,0-2-1-16,0 0 1 0,2 0-4 15,-3 0 3-15,1 0 4 0,0 2-3 16,0-2-3-16,0 0 2 0,0 2 2 16,0-2-5-16,0 1-2 0,0 1 1 0,-1 0-3 15,-1 0-1-15,2 0-2 0,-2 0 3 16,2 0-2-16,-2 0 2 0,-1 0 2 15,3 2-1-15,-2-3 1 0,0 3 2 0,-1-2 0 16,1 2 2-16,0-2 0 0,0 2 2 16,0-2 0-16,-1 0-1 0,1 1 1 15,2-1-1-15,-2 0 1 0,2 0 0 16,-3 0 0-16,3 0-3 0,-2 0-1 0,2 0-1 16,-2 1-1-16,-1-1-2 0,1 2-1 15,0-2 2-15,0 2-1 0,-1 0-1 16,1 0 2-16,0-1 1 0,0 1 0 15,-3 0 0-15,3 0 2 0,-2 0 4 0,2-1-2 16,-3 1-1-16,3 0 1 0,-2 0-1 16,1 2-1-16,-1-3-1 0,2 3 2 15,-2-2 0-15,-1 2 2 0,1-3 0 0,-1 3 1 16,1 0 1-16,0 0-5 0,-1-1-2 16,1 3 1-16,0-2-3 0,-1 1-2 15,1 1-1-15,0-1 2 0,-1 1 1 0,1 2-3 16,-2-3-1-16,1 3 1 0,-1-1-1 15,1-1-1-15,1 1 0 0,0-1 0 16,1 2 1-16,-1-3 1 0,2 3 0 16,0-3-1-16,-1 1-1 0,1 0 0 0,2-1 2 15,-2 1-3-15,2-1-2 0,-3 1 3 16,3 2-1-16,-2-1 2 0,2 1-2 16,-2-1 1-16,2 3 1 0,-3 1-2 0,1-2-2 15,0 3 3-15,0-1-1 0,-1 0 3 16,1 1-1-16,0 1 0 0,-2-2 2 15,1 2-1-15,-1-1 0 0,2-1 0 16,-3 0-1-16,3 1 2 0,-2-1-4 0,2 0 0 16,-3 1-2-16,3-1 1 0,0 0 0 15,0 1 0-15,-1-1 1 0,1 2-2 16,0-1 2-16,0 1-1 0,-1 0-2 16,1 0 1-16,0 3 1 0,0-3 0 0,-1 2 1 15,1 2 0-15,0-2 1 0,0 2 0 16,0 2-2-16,-1 0 0 0,1 0 0 15,0 2-1-15,0 2 2 0,-1-2 1 0,-1 1 1 16,2 3 2-16,-3 0 6 0,3-1 4 16,-2 1 1-16,2 0 5 0,-3-1 2 15,3 1-1-15,0 0-1 0,0-1-4 16,-1 1-1-16,1 2-2 0,0-1 1 0,2 1-4 16,-2 1-1-16,1 3 1 0,1-1 0 15,0 0-5-15,2 1 1 0,0-1 1 16,0 2-4-16,0-1-1 0,0-1-1 15,0 1 1-15,0-1-2 0,0 0 2 0,2 1 2 16,-2-1-3-16,2 2 2 0,-2-1 2 16,3 1 0-16,-1-1 2 0,0-1 0 15,0 0 3-15,2 1 1 0,-2-1-2 0,2-1-1 16,1 1-1-16,1-2-3 0,-2 3-3 16,3-3-1-16,1 1-1 0,1-1 2 15,-1-1-3-15,1 1 1 0,1-1 2 16,1 1-4-16,1-1 0 0,-1-1 1 0,2 1-1 15,-1 2-2-15,1-3-3 0,2 3 4 16,-2-1 2-16,1 1-1 0,1-1-1 16,0 1 2-16,0-1 1 0,2-1-1 15,-2 1-3-15,2-1 1 0,-3-3 0 0,3 3 0 16,2-2 0-16,0-3 0 0,0 3-1 16,0-2 1-16,3-2 1 0,-1 1 0 15,2-1-2-15,-2 2 3 0,3-2-2 16,1 2 1-16,-2-3-1 0,3 3-3 0,1-2 1 15,1 0 0-15,-1 2 3 0,5-2-3 16,0-1 3-16,4 1 0 0,0 0 2 16,2 0-2-16,2-2-1 0,0 2 2 0,3 0-1 15,-1 0-1-15,0-1-3 0,3 1 2 16,-1-2 2-16,1 2 0 0,1-2 0 16,-1 0 2-16,1-2 0 0,3 0 0 15,-3 0-3-15,3-2 1 0,0-1 2 0,-1-1 1 16,1-2 1-16,0 0-1 0,-1-1 3 15,1-1-1-15,0-1-5 0,0-1 1 16,-1 1 1-16,1-3 2 0,2-1-4 16,-3 0 2-16,3 0 3 0,-2-3-3 0,0-1 1 15,-3-2 0-15,3 0 0 0,-3-2-1 16,1 1-1-16,-3-5 3 0,3 0-1 16,-3-2 1-16,3-1 1 0,-3-2 1 0,1-3 0 15,-1-1-5-15,-1 0 1 0,1-1-1 16,1 1 0-16,-3-2 1 0,2 0-2 0,-1 0 0 15,-1 0 0-15,-2-2 3 16,3 0-1-16,-3-2-1 0,2 0-1 0,-2-2 1 16,1-2 3-16,-1 0-4 0,-2-1 3 15,2-3-2-15,-2 0 2 0,2 1 0 0,-2-1-1 16,1-1 1-16,-1 1-1 0,0-1 1 16,-2 1-1-16,-2-1-1 0,-1 1 0 15,-1 1 1-15,-2-3-2 0,-1 1 0 16,1-1 1-16,-2-1 1 0,-1-1 1 0,-1 1 1 15,-3-2 6-15,0-1 4 0,0-1 4 16,-1 0 2-16,-3 0 2 0,-2 0 4 16,2-1-1-16,-2 1 4 0,-3 0 8 15,1 2 2-15,0-2 4 0,-2 1 5 0,-1-1 5 16,-1 2-1-16,0-2 0 0,-1 1-2 16,1-1-4-16,-3 0-6 0,1 0-12 15,-1-1-6-15,1 1-3 0,-3 0-7 0,-2-2-3 16,3-2-4-16,-3 2 1 0,0-2-1 15,-2 0-5-15,0 0 4 0,0 0 0 16,-2 0 1-16,0 0-3 0,-2 0 2 16,2 2 2-16,-2 2 1 0,-2 1 2 15,0 1 6-15,-1 0 9 0,-1 1 6 0,-2 1 2 16,-1 0 2-16,1-1 3 0,-3 1-5 16,-2-1-5-16,1-1-10 0,-3 2-4 15,0-3-5-15,0 1-3 0,0 0-2 0,-2 0-3 16,1 1 4-16,-1-1-3 0,0 1 4 15,0 3-4-15,-2-2 2 0,0 1 4 16,0 3 1-16,0-1 4 0,-3 0 3 0,-1 3 3 16,0-1 0-16,-3 0 0 0,-1 1 1 15,-1 1-4-15,-1-2-7 0,-3 3-2 16,2-3 1-16,-1 2-2 0,-1 0-3 16,0 1 1-16,0 1 1 0,1-2 2 0,-1 2-5 15,0 0 0-15,0 0 2 0,3 2-3 16,-3 2 3-16,2 0-4 0,-1 0 5 15,1 2-2-15,-2 2-1 0,3 0 5 16,-1-1-4-16,0 3 4 0,1 0-3 0,-1 1 2 16,3 1 0-16,-3-1-4 0,2 1 3 15,1 1 0-15,1-1 1 0,-1 2-2 0,2-1 2 16,1 0-2-16,-1 3 1 0,2-3-1 16,-1 3-1-16,1-1 1 0,0 2-2 15,2-1-1-15,-3 1 0 0,3 0 1 16,0 3 0-16,0-3-2 0,0 2-1 0,-1 0 2 15,1 0-1-15,-2 1-2 16,0-1 1-16,-1 2 1 0,-1 0 1 0,0 0-1 16,-3 0-3-16,3 0 2 0,-3 0 2 15,1 2 0-15,-3-2 0 0,3 2 0 16,-3 0 3-16,2 0-2 0,-1 0 2 0,1 0 0 16,-1 0 1-16,1 0 3 0,-2 0-4 15,1 0 1-15,1 0-2 0,-1 0 2 16,1 0-2-16,-1 0 1 0,-1 0 0 15,0 0 2-15,1 0-3 0,-1 0 2 0,0 0 1 16,3 0 0-16,-3 0 1 0,3 2-2 16,-3-2 4-16,3 2-4 0,-3-2 0 0,2 2-4 15,-1-2 0-15,1 2 2 0,-1-2-3 16,1 2 2-16,-2 0 0 0,3 0 3 16,-1 0 1-16,-1 0 0 0,1-1-2 15,-1 3-2-15,1-2-2 0,-2 2 4 0,1-2-4 16,-1 2 1-16,1-2 1 0,-1 1 4 15,0-1-2-15,-1 2-5 0,1-2 2 16,-2 2 0-16,3 0 1 0,-3-1-4 0,2 3-2 16,-2-2 6-16,1 2 1 0,-1-1 0 15,0 1-2-15,0 0 3 0,-1 0 1 16,1 1-4-16,0 1-1 0,0-1 0 16,1 1 3-16,1 0-2 0,0-1 2 0,1 3 0 15,1-3 2-15,3 3-3 0,-3-2-3 16,3-1 1-16,2 1 0 0,1-1-1 15,-1 1 2-15,2 0 0 0,2-1 0 16,-2 1 0-16,2 0 2 0,0-3-1 0,0 3-3 16,-1-2 1-16,4 1-2 0,-1-1 1 15,0 2 0-15,0-1 4 0,0 1 1 16,0-1-1-16,2 1 4 0,-2 0-5 16,2 1-13-16,-2-1-28 0,-2 1-43 0,2 1-78 15,-2 1-96-15,-2 3-99 0,2 3-86 16,-2 0-79-16,-2 4-12 0,-1 2 47 15,-1 1 81-15,-3 1 93 0</inkml:trace>
  <inkml:trace contextRef="#ctx0" brushRef="#br0" timeOffset="11970.99">13422 6088 7 0,'0'-2'90'0,"0"1"-2"0,0-1 0 0,2 2 1 16,-2-2 2-16,2 2 3 0,-2 0 0 15,0 0 5-15,2 0 10 0,-2 4 14 16,2-1 12-16,0 7 7 0,0 1-2 15,1 5-14-15,-3 3-21 0,2 2-26 0,-2 1-28 16,2 1-21-16,-2 2-15 0,2 0-23 16,-2 0-42-16,0-1-52 0,0 1-66 15,0-2-88-15,0-2-56 0,-2 0-12 0,0-4 22 16,0-2 41-16</inkml:trace>
  <inkml:trace contextRef="#ctx0" brushRef="#br0" timeOffset="13360.87">13422 5869 137 0,'0'-2'119'16,"0"0"-21"-16,0 1-20 0,0 1-15 15,0-2-17-15,0 2-10 0,0-2-8 0,0 2-3 16,0-2-4-16,0 2 0 0,0 0 2 15,0 0 6-15,0 0 8 0,0 0 7 16,0 0 6-16,0 0 6 0,0 0 4 16,0 0 0-16,0 0-1 0,0 0-1 0,0 0-1 15,0 0-3-15,-2 0-4 0,2 0-1 16,-2 0 1-16,2 0 0 0,-3 0 1 16,1 0 1-16,0 2-1 0,0-2 0 0,0 2-6 15,-2-2-3-15,2 2-8 0,-3-2-3 16,1 1 1-16,0 1-2 0,0 0 2 15,-1 0 2-15,1 0 4 0,0 2 4 16,0-2 1-16,-3 2 2 0,1-1 1 0,0 1 1 16,-1 2-1-16,1 0 0 0,-2-1-2 15,1 3-1-15,-1 0 0 0,-1 1-1 16,1 1-1-16,-1 1 0 0,-1 2-1 0,1 3-1 16,-1-1 0-16,-1 4 2 0,1 0-2 15,-1 4-3-15,0 0 3 0,3 3-2 16,-3 1-5-16,3 0-1 0,-1 1-5 0,3 3-3 15,0-3-4-15,-1 3-4 0,3 1 0 16,2-1-2-16,0 1 0 0,2 1-1 16,0-3-5-16,4 2 0 0,0-3-2 15,3 0-5-15,1-1-2 0,3-3-1 0,-1 0 6 16,5-3 0-16,0-1 0 0,2-1 2 16,0-3-1-16,2-2 0 0,2-2-3 15,0-1 2-15,0-5-1 0,3 1 2 16,1-4 1-16,0-2 0 0,1-2 2 0,-1-2 0 15,3-4-3-15,-3 0 2 0,3-3 2 16,-3-3-1-16,0-1-4 0,1-4 4 16,-3 0 0-16,0-4-1 0,1 0-3 0,-3-4 2 15,-2 0 6-15,0-1 2 0,-2-1 7 16,-2-2 6-16,-3 3 9 0,-3-3 7 16,-1 2 5-16,-3-1 0 0,-3-1 0 15,-2 1-2-15,-2-1-4 0,-5 1-6 0,-3-1-7 16,-1 0-2-16,-4-1-8 0,-2-1-5 15,-2 1-3-15,-2-1-4 0,0 3-3 0,-2 1-2 16,-3 1 5-16,3 1 1 0,-2 2-4 16,-1 2-2-16,1 2-1 0,-1 4-2 15,1 3-2-15,0 1-10 0,-1 3-27 16,1 4-59-16,-3 2-106 0,3 4-118 0,-3 2-121 16,1 4-105-16,-1 3-34 0,1 1 30 15,-1 1 89-15,3 0 112 0</inkml:trace>
  <inkml:trace contextRef="#ctx0" brushRef="#br0" timeOffset="18630.66">8670 4210 33 0,'0'-4'65'0,"-2"2"-2"15,2-1 0-15,-2-1 2 0,2 0 0 0,-2 2-6 16,2-2-4-16,0 2-7 0,0-2-7 15,0 1-8-15,0-1-9 0,0-2-8 16,2 2-3-16,0-1-6 0,0-3-3 16,2 0-2-16,0 1 0 0,3-1 3 0,-1 1-4 15,3-3 3-15,-1 2 0 0,0-1 0 16,1 1-1-16,1 3-3 0,-1-3 2 0,2 4-2 16,-3 0 1-16,-2 2 8 0,1 2 7 15,-1 6 9-15,-4 4 5 0,0 5 3 16,-2 6 3-16,0 4 0 0,-2 1-1 0,-2 5 7 15,0-3 10-15,-1 1 14 0,1-2 6 16,2-3 3-16,0-1-3 0,2-2-11 16,0-4-10-16,2 0-16 0,2-3-10 0,1-3-7 15,-1-3-5-15,4-2-1 0,1-3-4 16,1-1-20-16,1-4-39 0,2 0-56 0,-1-3-68 16,-1-3-72-16,2-3-36 0,-3-1-3 15,-1-3 27-15</inkml:trace>
  <inkml:trace contextRef="#ctx0" brushRef="#br0" timeOffset="19238.18">8721 3680 7 0,'-11'2'88'0,"1"2"-5"0,-1-2-2 0,0 4-3 16,1 0-5-16,-1-1-6 0,1 5-5 15,-1-1-2-15,3 5-8 0,-3-1-6 0,0 4 0 16,3 2 2-16,-3 2-3 0,3 2 0 16,-1 4 4-16,3-1 3 0,-2 5 4 0,1-1 3 15,1 5-1-15,2-1 1 0,-1 2-3 16,1 0-1-16,2 2-3 0,2 0-9 16,0 1-3-16,2-1-7 0,2 0-7 15,3 0-7-15,1 0-6 0,3-2-3 0,4-2-3 16,-1-1-2-16,5-3 0 0,3-3 0 15,1 0 0-15,4-5 1 0,1-2-1 16,2-1 2-16,-1-6 4 0,3-2 2 0,2-3 7 16,0-2 3-16,0-6-1 0,-1-2 5 15,1-6 1-15,-2-1-3 0,2-7-1 0,-2-1-1 16,-3-4 1-16,1-3-5 0,-5-5-1 16,1-2 3-16,-5-1 5 0,0-4 10 0,-2 0 13 15,-4-4 17-15,-2 0 17 0,-3 0 17 16,-1 0 13-16,-5 0 8 0,-4 0 0 0,-2 2-9 15,-5 1-11-15,-1 3-14 0,-3 0-18 16,-3 3-17-16,-3 3-16 0,-2 1-10 16,-3 2-6-16,1 2-10 0,-2 2-6 0,-2 4-4 15,1 0 0-15,-1 4 0 0,0 0-7 16,-1 3-22-16,-1 0-64 0,1 5-98 0,-1 1-104 16,-1 2-107-16,3 2-87 0,-1 4-23 15,1 2 39-15,2 1 86 0</inkml:trace>
  <inkml:trace contextRef="#ctx0" brushRef="#br0" timeOffset="21117.01">9127 7477 33 0,'0'0'58'0,"0"2"-4"0,0-2-7 15,0 2-5-15,0-2-3 0,-2 2-3 16,2-2-2-16,0 2 1 0,0-2 1 0,0 0 2 16,0 0 4-16,0 0 3 0,0 0 4 15,0 0-2-15,0 0 2 0,0 2 1 16,0-2-4-16,0 0 0 0,0 0 4 0,0 2 6 15,0-2 6-15,-2 0 7 0,2 0 5 16,-2 0 2-16,2 0-2 0,-2 0-8 16,2 0-7-16,-3 0-9 0,3 0-7 15,0 1-6-15,0-1-5 0,0 0-3 0,0 0-2 16,0 0-4-16,0 0 4 0,0 0 7 16,0 0 4-16,0 0 5 0,0 0 7 15,-2 0 2-15,2 0-1 0,0 0-8 16,0 0-4-16,0 2-7 0,0-2-7 0,0 0-5 15,0 0 3-15,0 0 3 0,0 0 4 16,0 0 4-16,-2 0 6 0,2 0 2 16,0 0-4-16,0 0-5 0,0 0-7 15,0 0-6-15,0 0-7 0,0 0-6 0,0 0-1 16,0 0-1-16,0 0-5 0,0 0 0 16,0 0 1-16,0 0 1 0,0 0-3 15,0 0 1-15,0 0 2 0,0-2-2 0,2 2-1 16,0-1-1-16,1 1 3 0,-1-2 1 15,0 0-2-15,2 2 0 0,-2-2 0 16,2 2-2-16,1 0-3 0,-1 2-1 16,0 0 1-16,0 0 2 0,1-1 1 0,-1 3 1 15,0 0 3-15,0 0 0 0,1 0 0 16,-1 0-2-16,0-1 0 0,0 1 0 16,3 2-2-16,-3-2 0 0,2 1 1 15,1 1 2-15,-1 0 0 0,0 0 0 0,1-1 0 16,-1 1 0-16,0 0-2 0,-2-3 1 15,1 3 1-15,-1-2 6 0,-2 2 4 16,0-1 7-16,0 1 6 0,-2 0 2 0,-2 1 2 16,0 3-4-16,-2 0-5 0,-3-1-11 15,1 2-42-15,0 3-70 0,-3-1-77 16,1 0-84-16,-3 1-97 0,1-3-65 16,-3 1 1-16,2-3 45 0,-1-1 66 0</inkml:trace>
  <inkml:trace contextRef="#ctx0" brushRef="#br0" timeOffset="21755.15">9015 7136 42 0,'-4'4'105'0,"-3"0"-10"0,3 1-9 16,-2-1-11-16,1 2-10 0,-1 2-8 0,0 1-8 15,-1 1-6-15,-1 1-2 0,2 4 3 16,-3 2 7-16,1 3 5 0,-1 0 3 16,1 5 6-16,-1 2-1 0,1 1-4 0,-1 3-5 15,1-1-6-15,2 1-6 0,1 1-10 16,1 3-6-16,0-1-4 0,4 0-7 16,0 2-5-16,0 2-6 0,4-1 1 15,0 1-5-15,5 0 0 0,-1 0 1 0,5-2-1 16,2 2 3-16,2-2-1 0,4-1 0 15,0-3 0-15,2-1-2 0,3-5 1 16,1-1 0-16,1-4 0 0,-1-4 2 16,3-2 1-16,2-3 0 0,-3-5-1 0,3-3 0 15,-2-4 2-15,1-4-2 0,-1-3 0 16,-2-5 3-16,-3-3 1 0,-2-2 5 0,1-4 6 16,-5-4 14-16,-2-1 21 0,-5-3 27 15,1-3 33-15,-5-1 38 0,-1-3 38 16,-5 0 28-16,-4-2 6 0,-5 0-7 0,-1-2-20 15,-5 2-32-15,-4-2-38 0,-2 1-35 16,-2 3-25-16,-2 0-16 0,-3 2-15 16,1 1-8-16,-3 3-9 0,1 3-10 15,-1 4-6-15,-1 2-3 0,1 2-2 0,1 4-2 16,1 4-18-16,-1 1-51 0,1 4-107 16,1 3-127-16,0 3-128 0,1 2-103 15,3 1-37-15,-2 3 25 0,2 0 91 16,0 1 119-16</inkml:trace>
  <inkml:trace contextRef="#ctx0" brushRef="#br0" timeOffset="24611.87">13147 5027 14 0,'4'-2'93'0,"-2"-1"-3"0,2-3 5 16,-2 0-2-16,3 0 0 0,-3-1-4 0,2-3-5 16,0 1-1-16,0-1-5 0,1-1-1 15,-1-3-2-15,0 1 1 0,0-2 1 16,3 0 0-16,-3-4 4 0,2 0 5 15,-2-4 4-15,3 0 7 0,-3-2 5 0,2-2 5 16,-1-1 4-16,1-1 2 0,-2-3 0 16,0-1 0-16,1-3 2 0,-1 0-1 0,-2-2-4 15,0-4-3-15,0 0-6 0,0-4-9 16,-2-1-11-16,-2-5-11 0,0 1-12 16,0-2-12-16,0-1-8 0,-2-1-9 0,-3-2-5 15,1 2-6-15,-2-3-4 0,-3 1-1 16,0 2-3-16,-1-2 2 0,-3 2-2 0,0-1-1 15,-2 3-2-15,-2-2-2 0,-2 2-2 16,-2 1 3-16,-3-1-1 0,1 1 2 16,-5 1 7-16,1 1-1 0,-5-1 2 0,0 1-2 15,-2 3-5-15,-2-3-1 0,-3 3-5 16,1 1 3-16,-4 0-3 0,-1 2 4 0,-1 2 0 16,-3 1 1-16,0-1 1 0,-3 4-2 15,-1-2 1-15,-2 3-5 0,0 1 3 0,0 0 2 16,-3 2 1-16,3 1 0 0,-2 1-1 15,-2-1 0-15,0 3-1 0,-1 0-7 16,1-1-2-16,-2 2-1 0,-1 3 2 0,-1-1 1 16,1 0-2-16,1 3 3 0,2 1 0 15,-3-2 2-15,3 2-3 0,0 2-2 16,0-2 0-16,-1 2 0 0,3 0 4 0,-2 1 1 16,2-1 0-16,0 2 0 0,-1-2 2 15,1 2-1-15,0-2-2 0,0 2-3 16,-2-1-4-16,-3 3 0 0,1 0 0 0,-2 2 2 15,-3 2-1-15,-2 1 3 0,0 3 4 16,1-1-2-16,-1 1 2 0,0 1 0 16,0 2-4-16,3-1 0 0,-3 1-3 0,3 2 4 15,-3-2-1-15,2 5-1 0,3-1 2 0,-3 2 4 16,3 0-3-16,-1 3-4 0,1 1-1 16,-1 4 1-16,1-1 3 0,-1 3-4 15,1 0 3-15,-3 1 0 0,0 2 3 0,1 1 1 16,-1-1-3-16,3 2 0 0,-1 0 2 15,1 3-1-15,1-3-1 0,1 2 1 16,-1 0 0-16,3 0 3 0,2 0-5 0,0 2 4 16,4-1 1-16,0 1-3 0,4-2 0 15,1 2-3-15,-1-2 2 0,5 2-1 16,-1 0 1-16,1 0-1 0,1 0 2 0,3 0 2 16,0 0-1-16,0 0-1 0,2 0 1 15,-1 2 1-15,1-2 0 0,2 2-4 0,0 0 1 16,0 0-1-16,0 2 2 0,3 2-3 15,-1-2-1-15,0 1 7 0,2 3-3 0,-2-2 0 16,2 2-2-16,1-1 1 0,-1 3 3 16,0-2-6-16,3 1 3 0,-3 1 1 15,2 1-1-15,-2 1 1 0,3-1-1 0,-3 2 2 16,2 3 0-16,-1 1-1 0,-1 0 3 16,0 0-3-16,-2 2-2 0,3 1 0 0,-3 1 4 15,2-2 0-15,-2 2-2 0,2 0 0 16,-2 0 4-16,3 0-1 0,-1 0-7 15,0 0 4-15,0 2 3 0,3 1 2 0,-1 1 1 16,1 0-6-16,-1 2 6 0,2 1-2 16,1 1 0-16,1 0-6 0,1 1-3 0,0-1 10 15,1 1 1-15,1 3-2 0,2-1-3 16,0 1 4-16,0 1 1 0,-1 2-1 16,3-1-4-16,0 1-2 0,0-2 4 15,0 2 4-15,2 3-2 0,-2-3-5 0,2 2 3 16,0 2 3-16,3 0 1 0,-3 0-6 15,2 2 3-15,0 2 1 0,2 0-4 16,-1 2 5-16,1-1-2 0,0 5 1 16,0-1-3-16,1 1 2 0,-1 0 2 0,2-1-2 15,3-1-1-15,-1 0 3 0,1-1 1 16,2 1 1-16,-1 0-1 0,3-3-2 0,2 3 1 16,0 0-1-16,0-1 0 0,2 1 0 15,2 0 1-15,-2-1-1 0,4 3 2 16,0-2-3-16,1-1-1 0,1 1-1 0,0-2-2 15,3-2 1-15,-1 0-2 0,3-1 1 16,1-3 0-16,1 1 0 0,0-1 4 16,2 0-4-16,0-2 2 0,1 0 4 15,1 0-1-15,0 2 1 0,2 2-1 0,0 0-1 16,3 0 0-16,-3 2-4 0,2 2 6 16,0-1-6-16,0-1 0 0,0 0 1 15,0 0 1-15,1-4-2 0,-1-2-3 16,2-2 3-16,-2-1-3 0,3-3 3 0,-3 1-2 15,2-3 0-15,-2 1 3 0,0-3 5 16,0 1 0-16,1 0-1 0,-1-1 4 16,0 1-1-16,0-2-1 0,0 1 0 0,0-1 2 15,1 0-2-15,-1-1-1 0,0 1 5 16,0-2-2-16,2-2-2 0,1 0-1 16,-1-2 1-16,2 0 3 0,3-4-1 0,2 0 1 15,1-2-3-15,1-1 4 0,2-3-1 16,2-1-5-16,2-1-3 0,0 1 2 15,0-2 1-15,2-3-2 0,1 3-1 16,1-2 1-16,-2 0 1 0,3-1-5 0,1 1 0 16,-2 0-4-16,3-2 5 0,-3 2 0 15,3-1 2-15,-3 1 2 0,2 0-3 16,-1 0 2-16,1-1-4 0,-2 1 4 16,1 0-1-16,-1 0 1 0,0-2-1 0,1-1 0 15,-1 1 5-15,3 0-6 0,-1 0 1 16,0 0-1-16,1-2 2 0,-1 2-1 15,1-2-4-15,1 1 2 0,-1-1-2 0,1 2 3 16,1-2 2-16,0 2-2 0,-1-2 1 16,1 0 1-16,-3-2-2 0,3 2 1 15,-3-2-3-15,-2 2-2 0,-1-2-8 16,-5-2-27-16,-2 0-54 0,-5 0-125 0,-3-3-146 16,-1-1-147-16,-6-3-87 0,-2-3-27 15,-4-1 26-15,-5-4 111 0</inkml:trace>
  <inkml:trace contextRef="#ctx0" brushRef="#br0" timeOffset="25247.87">8657 9576 72 0,'4'2'131'0,"1"0"-32"15,-1 0-23-15,4 2-14 0,1 2-5 16,1 1-1-16,3 1 0 0,2 0 1 16,0 1 4-16,0 2 11 0,1 1 23 15,-1 1 30-15,2 2 41 0,-2 1 52 16,-2 1 52-16,-3 2 38 0,-1 4 9 0,-5 2-11 15,0 1-31-15,-4 7-50 0,-4 1-57 16,-2 6-57-16,-3 2-38 0,-3 2-22 16,-5 3-20-16,-2 1-11 0,-3 0-6 0,-1-1-9 15,-2-1-27-15,-3 0-82 0,-1-5-133 16,1-1-148-16,-2-3-135 0,1-5-67 16,-1-3-12-16,-2-5 56 0,-2-3 123 0</inkml:trace>
  <inkml:trace contextRef="#ctx0" brushRef="#br0" timeOffset="48749.07">9999 5210 77 0,'-2'-2'92'0,"2"2"-10"0,-2-2-10 16,2 2-10-16,-2-2-6 0,2 2-7 0,-2-1-5 16,2 1-4-16,0-2 2 0,0 2 3 15,0-2 7-15,0 2 5 0,0 0 9 16,0 0 8-16,0 0 3 0,0 0 4 15,0 2 6-15,0-2 9 0,0 3 11 0,0 1 10 16,2 4 11-16,-2 3 1 0,2 5-6 16,-2 3-11-16,2 2-19 0,0 1-18 15,0 3-21-15,0 0-15 0,0 2-10 0,3-3-11 16,-1 1-5-16,0 0-9 0,0 0-19 16,-1-2-43-16,1-1-64 0,-2 1-72 15,0-2-82-15,0-2-84 0,-2 0-27 16,0-2 18-16,0-1 50 0</inkml:trace>
  <inkml:trace contextRef="#ctx0" brushRef="#br0" timeOffset="49376.41">10003 5229 63 0,'-2'-2'152'16,"0"-1"-14"-16,2 1-20 0,-2-2-13 0,2 2-18 16,-2-2-16-16,2 0-15 0,2 0-16 15,0 1-10-15,0-1-9 0,2 0 0 0,3 0 3 16,-1 0 3-16,1 1 0 0,1-1 3 15,0 0 1-15,1 2 0 0,2-2 0 16,-1 2 0-16,1 0 1 0,-3 1 2 16,3-1 1-16,-3 2 4 0,1 2 3 15,-1-2 5-15,1 1 11 0,-3 3 12 0,-2 2 8 16,0 2 5-16,-1 1 1 0,-3 4 0 16,-5 5-7-16,1 1-8 0,-2 2-8 15,-3 3-1-15,1 1-4 0,-3 0-3 16,-1 0 0-16,1-2-1 0,0-1-2 0,1-1-8 15,-1-2-3-15,5-1-4 0,-1-3-8 16,3-4-7-16,2 1-3 0,2-3 3 0,2-1 15 16,2-1 18-16,3-1 17 0,3-2 15 15,5 0 9-15,0 0 0 0,4-3-17 16,0-1-18-16,2 2-16 0,0-2-15 16,1 2-21-16,-1-2-77 0,-2 2-124 15,0 2-150-15,-2 0-125 0,0 0-68 0,-2 3-23 16,-3-1 48-16,1 2 114 0</inkml:trace>
  <inkml:trace contextRef="#ctx0" brushRef="#br0" timeOffset="53065.71">15392 2833 18 0,'-2'-2'59'0,"0"2"-5"0,2 0-6 16,-2 0-7-16,2 0-5 0,-2 0-5 16,2 0 1-16,0 0-1 0,0 0 3 15,-2 0 2-15,2 0 4 0,0 0 3 0,-2 0 4 16,2 0 5-16,0 0 6 0,0 0 5 16,-2 0 3-16,2 0 3 0,0 0-6 15,0 0-4-15,0 0-5 0,0 2-6 0,0-2-6 16,0 0-4-16,0 0 0 0,0 0 1 15,0 0 3-15,0 0 2 0,0 0 3 0,0 0 3 16,0 0 1-16,0 0-2 0,0 0-2 16,-3 0-5-16,3 0-1 0,0 0-11 15,0 0-5-15,0 0-5 0,0 0-4 0,0 0-3 16,0 0-3-16,0 0 2 0,0 0 2 16,0 0 5-16,0 0 9 0,0 0 11 0,0 0 15 15,0 0 17-15,0 0 16 0,0 0 13 16,0 0 9-16,0 0 8 0,0 0 1 15,0 0 1-15,0 0-8 0,0 0-8 16,0 0-10-16,0 0-14 0,0 0-13 0,0 0-14 16,0 0-7-16,0-2-13 0,0-2-8 15,3 2-8-15,-1-2-3 0,2-1-4 16,0-1-6-16,3 0 1 0,-1-1-4 0,2-1 0 16,1 0 2-16,1-1 1 0,3 1 0 0,0-1 0 15,2-1 1-15,-1-1 0 0,3 1 0 16,0-1-3-16,2 1 3 0,-2 3-1 15,2-3-1-15,-2 2-2 0,2 3 0 0,-2-1 0 16,2 2-2-16,-2 0 0 0,0 2 2 16,-2 2-2-16,2 2 4 0,-2 0-2 15,-3 2 2-15,1 0 3 0,0 2 4 0,-3 1 10 16,-1 1-4-16,-3 3 6 0,-2 1 6 16,1 3 1-16,-5 4-7 0,-2 2-6 0,-3 2-2 15,-1 3-1-15,-2 5-10 0,-5-1-1 16,0 5 0-16,-4-1-1 0,0 0 1 15,-4 3-1-15,0-3 4 0,0-2-3 0,0 1 4 16,2-3 2-16,-1-1 1 0,1-3 6 16,5-3-3-16,-1-2 0 0,4-2-3 15,5-2-1-15,2-3 0 0,2-1-1 0,6-2 4 16,2-1 8-16,5-1 4 0,1-3 3 16,5 0-2-16,2-2-1 0,5-2-3 15,-1-2-10-15,2-2-2 0,3-2-3 0,-1 0-4 16,1-2-1-16,-1 1-12 0,-1-3-23 15,-1 2-81-15,-2-1-142 0,-1-1-153 0,-1 0-135 16,-2 1-63-16,-2-3-12 0,0 1 59 16,-2-1 133-16</inkml:trace>
  <inkml:trace contextRef="#ctx0" brushRef="#br0" timeOffset="53957.84">16391 2587 152 0,'0'-2'157'0,"3"0"-4"0,-3 0 1 0,0 0 0 16,0 0 9-16,0 1 15 0,0 1 17 0,0-2 17 16,-3 2 3-16,1 0-5 0,0 0-19 15,-4 3-28-15,0 3-31 0,-3 4-32 16,1 3-17-16,-3 4-2 0,-2 6 6 0,-1 2 12 16,-1 5 11-16,0 3 4 0,2 1-6 15,0 4-13-15,5 0-13 0,2 0-14 0,1-2-16 16,5 1-12-16,3-3-11 0,3-2-4 15,2-3-12-15,3-1-7 0,4-3-1 16,0 0-2-16,4-4-1 0,0-2-14 0,0-2-22 16,2-4-58-16,0 1-106 0,-2-5-113 15,2-1-108-15,-2-2-105 0,2-2-43 16,-1-4 22-16,-4-4 86 0,1 0 102 0</inkml:trace>
  <inkml:trace contextRef="#ctx0" brushRef="#br0" timeOffset="54219.51">16722 2673 31 0,'0'-12'270'0,"0"3"76"0,0 1 39 0,0 1 10 15,0 3 1-15,-2 0-13 0,2 2-32 16,0 4-53-16,0 6-59 0,0 3-51 15,2 6-55-15,-2 6-38 0,0 6-33 16,2 5-17-16,-2 2-14 0,2 4-14 0,2 2-7 16,0 0-5-16,1 2-12 0,-1-4-28 15,2 0-69-15,-2-2-109 0,3-2-128 0,-1-2-126 16,-2-1-94-16,-2-5-30 0,3-1 39 16,-5-2 97-16,4-6 120 0</inkml:trace>
  <inkml:trace contextRef="#ctx0" brushRef="#br0" timeOffset="54625.46">16794 2736 181 0,'-2'-12'206'0,"-1"3"-26"15,3-3-23-15,3 3-14 0,-1-1-15 16,2 1-10-16,0-1-13 0,2 2-18 16,1-1-20-16,-1 1-22 0,3 3-17 0,-1-3-10 15,3 2-1-15,-3 2 3 0,3 1 5 16,-1-1 3-16,-1 0 3 0,1 2 7 0,-1 2 6 16,-3 0 12-16,1 0 14 0,-1 4 9 15,-4 0 7-15,0 5 0 0,-4 3-8 16,-4 5-15-16,-3 4-11 0,-1 4 8 0,-3 1 19 15,-2 5 34-15,0 1 25 0,0 2 23 16,3-1 12-16,-1-1-10 0,5 1-24 16,1-5-33-16,3-1-26 0,6-4-26 0,2-2-15 15,5-2-11-15,1-4-3 0,5-2-8 16,2-1-5-16,4-5-4 0,0-3-7 16,1-2-19-16,1-2-62 0,-2-2-125 0,2-2-130 15,-1-1-136-15,-1-3-93 0,-2-2-37 16,-2 1 34-16,0-3 107 0</inkml:trace>
  <inkml:trace contextRef="#ctx0" brushRef="#br0" timeOffset="55062.52">17268 2488 70 0,'0'-4'253'0,"-2"2"37"0,0 0-14 0,-1 0-38 16,1 1-35-16,2 1-36 0,-2 0-42 15,2 0-33-15,-2 0-27 0,2 0-18 16,2 0-18-16,0 0-9 0,3 1-2 0,1 3 7 16,2 0 7-16,3 2 7 0,0-1 4 15,1 5 4-15,3 1 9 0,0 1 7 0,2 3 14 16,0 2 14-16,0 2 23 0,0 2 20 16,-3 4 14-16,1 0 3 0,-4 3-6 15,-1 5-9-15,-3 1-18 0,-5 4-20 0,-2 2-22 16,-4 4-15-16,-3 0-18 0,-3 1-14 15,-3 3-9-15,-4-2-9 0,0 0-18 0,-4-3-35 16,0-3-94-16,0 0-140 0,-1-5-158 16,3-3-116-16,2-3-50 0,3-7-3 15,1-2 78-15,4-9 130 0</inkml:trace>
  <inkml:trace contextRef="#ctx0" brushRef="#br0" timeOffset="56010.53">18070 2859 68 0,'-2'0'161'0,"0"-1"-1"0,0 1 1 16,0 0 2-16,-1 0 3 0,1 0-2 15,0 0-3-15,2 1-8 0,0-1-9 16,0 0 5-16,2 2 27 0,3-2 31 0,1 0 23 16,2 0 9-16,5-2 0 0,4 2-25 15,2-1-49-15,2-3-46 0,5 0-47 16,1-2-27-16,3 0-23 0,1-1-16 16,-1 1-37-16,0-2-100 0,-3 3-120 0,1 1-135 15,-7 0-118-15,0 0-57 0,-4 2 0 16,-4 2 72-16,-1 0 112 0</inkml:trace>
  <inkml:trace contextRef="#ctx0" brushRef="#br0" timeOffset="59876.82">11743 7323 72 0,'0'0'127'15,"0"-2"-4"-15,0 2-6 0,0 0-2 16,0 0 0-16,0 0-1 0,-2 0-4 16,2 0-3-16,-2 0-8 0,0 0-8 0,0 0-7 15,0 0-6-15,0 0-2 0,-1 0-2 16,-1 0 9-16,2 0 10 0,-2 0 7 15,-2 0 6-15,-1 2 6 0,1-2-1 0,-3 2-5 16,1 2-8-16,-3-1-1 16,-1 1-6-16,-1 2-2 0,-2 1 1 0,-2 1-2 15,-2 2-1-15,-2 1-3 0,0 0-6 16,0 1-6-16,-3 3-11 0,1 0-6 0,0 1-9 16,-3 3-10-16,3 0-4 0,-2 4-4 15,1 1 3-15,-1 5 0 0,0 0-1 16,-1 3 0-16,3 0-1 0,2 3-1 15,0 1-6-15,-1 0-7 0,3 0-3 16,2 0-3-16,3 2-3 0,1 2-3 0,0 0-5 16,5 0 4-16,-1 0 3 0,3 2 0 15,2 0 3-15,2 0-1 0,2 2-1 0,4 0-2 16,0 0 0-16,2-2-3 16,5 1-1-16,2-1 0 0,1 2 7 0,3-2-2 15,2 0-2-15,5 0 1 0,1-2 0 16,3-2 2-16,3 0-5 0,1-2 4 15,4-1 2-15,0-5 0 0,2 0-2 16,0-3-1-16,0-2 3 0,3-2-2 0,1-2 2 16,-2-4-2-16,3-2 0 0,-1-3-1 15,2-3-2-15,-1-1 2 0,1-6-2 16,1-2 1-16,-1-4 5 0,0-4 1 0,3-1-1 16,-3-7-2-16,1-1 1 0,-1-2 2 15,-1-2-1-15,-3-2-2 0,-2-1 2 16,0-1-5-16,-4-2-2 0,0 1-3 0,-5-1 5 15,-1-2-1-15,0-1-3 0,-5-1 1 16,0 1 1-16,-2-4-1 0,-2-1-2 16,-2-1-2-16,-2 0 2 0,0 0 5 0,-2-1 1 15,-1 3 2-15,-3-2-6 0,-1 2 1 16,-4-2 0-16,1 1-2 0,-5 1-1 16,0 0-3-16,-2-1 4 0,-3 3 5 15,-1 0 0-15,-2 1 4 0,-5-1 5 0,0 1 5 16,-4 3 4-16,0-3-3 0,-4 3 4 15,0-1-1-15,-4-1-2 0,-1 1 1 16,-4-2-6-16,1 3-2 0,-5-1 0 16,0 1 2-16,-2 1-2 0,0 2-8 0,-2 1 5 15,-2 1-5-15,2 2-3 0,-2 2-7 16,-1 0-7-16,1 3-14 0,0 1-20 16,-2 4-31-16,-1-1-76 0,1 5-128 0,0 3-126 15,1 0-131-15,1 4-69 0,0 0-16 16,2 4 54-16,2 0 116 0</inkml:trace>
  <inkml:trace contextRef="#ctx0" brushRef="#br0" timeOffset="62267.67">10196 9131 60 0,'2'0'90'15,"-2"0"-10"-15,2 0-3 0,-2 0-3 0,0 0 3 16,0 0 1-16,0 0-2 0,0 2 4 16,0-2 5-16,0 1 13 0,0-1 14 15,0 0 15-15,0 0 19 0,0 0 22 16,0 0 22-16,-2 0 16 0,2 0 11 0,-2 0 4 15,0 2-8-15,0-2-22 0,-2 2-29 16,-1-2-29-16,1 2-30 0,0-2-29 16,-3 2-19-16,1-2-9 0,-2 2-8 0,-1 0-11 15,1 0-4-15,-1 0-4 0,-1 0-5 16,-3 1-6-16,2-1-3 0,-1 2 1 16,-1 0-3-16,-2 0-1 0,0 0-1 15,1 1 3-15,-1 1-1 0,-2 0-1 0,-2 1-2 16,0 1 2-16,0 1 0 0,-3 1 0 15,1 1 2-15,0 1 1 0,-2 1 3 16,0 1 1-16,-3-1 4 0,1 2-2 16,-1 2 2-16,1 0 0 0,0 1-4 0,-1 1-5 15,1 0-1-15,-1 2 3 0,1 0-6 16,2 0 0-16,-1-1 1 0,1 3 0 16,0 2 2-16,2-2-3 0,0 2 2 15,-1 1-3-15,1 1 1 0,2 2 0 0,0-1-4 16,-2 3 2-16,2 1 0 0,0 0 2 15,2 3 3-15,-2 1-1 0,2 0 4 16,2 4-2-16,-2 0 2 0,4 0 3 0,1 2-5 16,-1 2 0-16,5-2 1 0,-1 2 0 15,3-1-2-15,2 1-5 0,1-2-1 16,3 2 2-16,0-2 0 0,5 2-2 16,1 1 9-16,0 1 4 0,5 0 1 0,0 0-1 15,1-3-4-15,1 3 5 0,4-2-6 16,0 0 2-16,2-2-1 0,0 1 0 15,4-1 1-15,3-2 0 0,1 0 3 16,3 0-7-16,1-2 9 0,5 1-3 0,0-3 3 16,5-2-6-16,-1 0-3 0,4-1 0 15,3-1-2-15,2 1 0 0,1-3-1 16,3 0 1-16,2-1-1 0,2 0 6 16,3-1-3-16,-1-1 1 0,2 0-1 0,3-3 2 15,1-1 7-15,1 0-6 0,0-2-1 16,1-2 1-16,3 0 3 0,0-2 0 15,0 0-6-15,0-1 2 0,2-3 3 16,2 0-2-16,0-1 1 0,0-3-4 0,2-1 4 16,3-1 1-16,-3-1-5 0,2-2-2 15,-2-2 4-15,1-2-5 0,-3 0-1 16,0-2 0-16,0-2 2 0,-2 0 1 0,0 1-1 16,0-3 3-16,0-2-2 0,-3 1-2 15,1-1 3-15,-2 0-1 0,0-3 1 16,-3 1-3-16,1-1 2 0,0-2 0 15,-1-1-2-15,1 1-2 0,-3-2 0 0,-1 0 3 16,-3-1-1-16,-2 1-1 0,0-2 1 16,-4-2 4-16,-2 0-4 0,0 0-1 15,-5-2-2-15,1-2 2 0,-3 0 0 0,-1 0-2 16,-1-2 0-16,-4-1 2 0,0 1 2 16,-2-2 3-16,0-1-5 0,-4 1 2 15,0-1-1-15,-3-1 0 0,1-2 2 16,-5 3-5-16,1-3 5 0,-1 1-4 0,-1-1 1 15,-3 1 1-15,0-1-4 0,0 3 0 16,-4-3 0-16,0 3 3 0,0-3-1 16,-2 1 1-16,-3-3 2 0,1 3 3 0,0 0 0 15,-5-1-2-15,1 1 3 0,-1-1-3 16,-4 1 1-16,1-1-3 0,-1-1 0 16,-2 1 1-16,-2-1-2 0,-2 1 2 15,0-1-1-15,-3 0-1 0,1-1 0 16,-2-1-1-16,-3 2 0 0,-1-1 1 0,-1 1 2 15,-1-1 3-15,-3 1-2 0,-2 3 2 16,0 1 3-16,0 1 3 0,-2 1 1 16,-2 3 0-16,0 0 2 0,-1 0 1 0,-1 2-1 15,0 2 1-15,0-2-5 0,-3 2 1 16,1 0 0-16,-1 0 0 0,1 0-7 16,0 0-3-16,-1 0 5 0,1 0-3 15,-1 0-1-15,1 0-2 0,0 0 2 0,-3-1 1 16,1 1-5-16,-1 2-1 0,-2-2 2 15,1 2 1-15,-3 2 0 0,0 0 3 16,-2-1-2-16,0 1 0 0,1 0-1 16,-3 2 4-16,-2-1 5 0,2 3-2 0,-3-1 5 15,1 1-1-15,0-1 1 0,2 1-4 16,-2 2 0-16,2-3-2 0,0 3-1 0,0-1 0 16,2 1-1-16,-2 1-1 0,3-2-3 15,-1 3 2-15,0-1 2 0,0 2 4 16,0 1-10-16,-2-1-1 0,2 0 6 15,-2 2-2-15,0 1-2 0,-2-1 1 0,2 2 4 16,-2-2 3-16,0 2-6 0,0 0 7 16,0 2-1-16,-2-2-1 0,-1 2 4 15,1 0-2-15,0 0 8 0,-2 2-9 0,-3-2 2 16,3 0-1-16,-3 2 0 0,-1-2 1 16,-1 2-4-16,1 0 3 0,-1 0 0 15,0 0 1-15,-1 2-2 0,1-2-2 16,-1 1 2-16,1-1-1 0,-2 2-4 15,-2 0 4-15,3 0 1 0,-3 1 4 0,0-1 0 16,3 2-1-16,-3 0 3 0,2-1-1 16,0 1-2-16,1 2-2 0,1-3 2 15,1 3 3-15,-1-2-1 0,3-1 0 0,-1 1 5 16,1 0-2-16,1 0-1 0,-1 1-1 16,2-1 0-16,-1 2-3 0,1-1-5 0,0 1 4 15,1-1-2-15,3-1-2 0,0 2-1 16,0-3 3-16,2 3 1 0,2-2-5 15,0 0 5-15,3-1 0 0,-1 1 3 16,2 0-5-16,1-3 0 0,-1 3-1 0,4-2 1 16,1 0-3-16,0 0-2 0,4-1-3 15,-3 1 6-15,3 0-1 0,2-2-15 16,0 2-19-16,0 0-25 0,0-1-21 0,0 3-33 16,-2 2-48-16,-3 1-99 0,1 5-119 15,0 1-111-15,2 2-102 0,-1 4-41 16,1 0 11-16,4-2 91 0,5 0 130 15</inkml:trace>
  <inkml:trace contextRef="#ctx0" brushRef="#br0" timeOffset="66314.23">9231 3587 1 0,'0'2'41'16,"0"0"2"-16,0 0-1 0,0 0-1 15,0 2 1-15,0-1-2 0,-2 1-1 0,2 0-3 16,0 2 0-16,0-1-2 0,-2 1 1 15,2 2 1-15,-3-1 0 0,1 1 1 16,0 2-1-16,0-1 1 0,0 1-4 0,0 1-3 16,-2 2-1-16,2 1-4 0,-3 1-1 15,1 0-2-15,0 2-1 0,0 2-1 16,-1 2-3-16,1 0 1 0,0 0-1 0,0 2-1 16,-1 2-1-16,3 1 2 0,-2 1-2 15,2 4-2-15,-2-1-3 0,2 4 1 0,-3 1-2 16,3 1-2-16,-2 0 3 0,2 2 0 15,-2 0 2-15,2 2 1 0,-1-2 2 0,1 2 1 16,-2-1-2-16,2 1 1 0,0 0 0 16,0-2 0-16,2 2-2 0,-2 0 2 15,2 2-1-15,0-1 4 0,0 1 1 0,0 2 1 16,0 2 1-16,0 0 0 0,0-1 3 16,0 3-1-16,0 0-1 0,2-1-2 15,-2-1 0-15,2 2 0 0,0-3 0 0,0-1-2 16,2 0-2-16,1 0 0 0,1-2-3 15,0-2 1-15,1-2-7 0,1 2 1 16,3-2 2-16,-3-2-2 0,3 0-1 16,1 0-3-16,-1-1 2 0,2-1-1 0,-3 0 0 15,3 1 0-15,-2-3 2 0,1-2 2 16,1 1 4-16,2-1 3 0,-3-1 3 16,3 0 6-16,0-3 1 0,0-1 1 15,0-2-1-15,0 0 1 0,-1 0-5 0,1-4-1 16,0 0 1-16,0 0 0 0,0-2 4 15,-1 0 1-15,-1-2 6 0,0 2 3 16,0-1 2-16,-1-1 6 0,1 0 2 16,0-2 5-16,-1 3 2 0,1-3 6 0,-2-2 6 15,1 1 1-15,-1-1 0 0,2-1-1 16,-1-3-6-16,1 1 0 0,0 0-11 16,-1-3-7-16,1-1-2 0,0 2-9 0,0-2-3 15,-1 0-9-15,1-3-4 0,0 3-1 16,-3-2-3-16,1 0-2 0,-1 0 3 15,1-2-2-15,0 0 3 0,-3 0-1 16,3 0 2-16,-3-2-2 0,3 0-4 0,-3 0 4 16,3-2-3-16,-3 1-2 0,3-1-2 15,-1 0-1-15,1-2 2 0,2 1-5 16,-3-1 4-16,3-2-2 0,0 1-1 0,-1-1 3 16,1-1-4-16,0-1 1 0,1 0-1 15,-1 1 0-15,2-3 0 0,-2 3-3 16,2-2 3-16,-3-3 1 0,3 3 0 15,0-3 1-15,0 1 0 0,-3-2 1 0,3 0-3 16,-2-1 3-16,2 1-3 0,-3-2 0 16,3 0 0-16,-2-2 4 0,0 0 1 15,-1-2-3-15,1 0 1 0,0 0-1 16,-1-2 1-16,1-2-4 0,0 1 0 0,0-1-1 16,-1-2 1-16,1-2 0 0,0 3 1 15,-3-3 1-15,1 1 3 0,-1-1-1 16,-1 1-2-16,-1-3 2 0,1-1-3 15,-1 1 0-15,1-3-4 0,-3 0 4 0,3-1 2 16,-3 1 1-16,0-2-3 0,1 0 2 16,-3-2-2-16,2-1 0 0,-2 1-2 15,1-2-3-15,-1 0 7 0,0 0-5 0,-2-2 3 16,0 2-1-16,0 0-4 16,1 0 5-16,-3 0-5 0,0 0 3 0,-3 0 2 15,3 4 2-15,-2 0 5 0,-2 0 0 16,0 0-1-16,0 1 0 0,-1-1 1 0,1 0 0 15,0 2-1-15,-2-3 1 0,1 1 0 16,-1 0-1-16,2 0-4 0,-3 0 2 16,3-2 0-16,-2-1-2 0,-1 3 2 0,1-2 3 15,0 2 2-15,-3 2 1 0,3 1-3 16,-3 1 1-16,1 1 0 0,0 1-1 0,-1 1-5 16,-1 3 0-16,-1 1 3 0,0 0 0 15,1 0 1-15,-3 3-3 0,0-1 3 16,1 2 0-16,-1 0 1 0,-2 0-3 0,0 0 0 15,-2 0 3-15,0 2 1 0,1 0 2 16,-1 2-2-16,-2 0 3 0,2-1 0 0,-2 1 0 16,2 2 0-16,-2 0 2 0,2 1-2 15,-2 1 4-15,0 0-2 0,-1-1 3 0,-1 3 1 16,2 1-4-16,-2 1 0 0,2-1-5 16,-2 3 1-16,2-1-7 0,-2 1-2 15,2-1-2-15,-3 2-2 0,3 0-1 0,-2 3 6 16,0-1-1-16,0 0 0 0,2 0 4 15,-2 2-4-15,0 2-18 0,-1-2-47 16,1 2-79-16,2 2-98 0,0 0-104 16,2 4-98-16,0 0-75 0,2 3-5 0,3 1 58 15,1 3 84-15</inkml:trace>
  <inkml:trace contextRef="#ctx0" brushRef="#br0" timeOffset="68424.6">10907 5260 8 0,'-2'0'73'0,"2"0"-2"15,-2 0 2-15,2 0 1 0,-2 0 1 16,0 2-1-16,0-2-2 0,-1 0-5 0,1 0-7 16,-2 2-2-16,2-2-7 0,0 1-9 15,-2-1-9-15,-1 2-4 0,1 0-4 16,-2 0-5-16,0 2 1 0,-1 0 2 15,-1 0 4-15,-1-1 1 0,-1 1 2 0,-1 2 3 16,0-2 4-16,1 1 3 0,-3 1 2 16,-2 2 3-16,1-3 3 0,-1 3-1 15,-2 2 0-15,0-3 0 0,0 3 0 0,-2-1 1 16,0 1-1-16,0-1 3 0,0 3-1 16,-2-1 2-16,-1 1 0 0,1-1-1 15,0 0-1-15,0 1 0 0,0-1-1 16,0 1-7-16,-1-1-4 0,3 1 0 0,0-1-4 15,2 1-5-15,0-1-3 0,1 0-2 16,1-1-2-16,0 1-6 0,0-1-1 16,0 1-2-16,3-1-3 0,-1 1 1 15,-2 1 1-15,2 1 3 0,1 0 3 0,-1 1 6 16,0-1 7-16,1 2 4 0,-1 0 3 16,2 1 6-16,1-1 3 0,-1 0 1 15,0 0-2-15,3 3-3 0,0-1-4 16,1 0-6-16,1 2-4 0,0 0-3 0,1 0-1 15,3 2-4-15,0 2-5 0,2-2-1 16,2 0 0-16,2 2-7 0,1-2-2 16,1 1-2-16,2-1 1 0,1 2-4 0,-1-2-2 15,3 2 4-15,2 0-2 0,1 0 0 16,1 0 0-16,0 1 3 0,0 1-1 16,2 0-3-16,2 0 3 0,0 1 1 15,0-1-1-15,2 2 0 0,0-2 4 0,1 1 2 16,-1-1 1-16,0 0-1 0,2-2 6 15,-2 1 7-15,3-1 0 0,1 2 7 16,0-2 0-16,1 0 3 0,1-2-1 16,1 0-4-16,-1 0-6 0,3 0-4 0,2-2 0 15,-3-2-3-15,5 0-4 0,-2 0-2 16,2-2 3-16,2-1-5 0,0-3 3 16,0 0-2-16,2 1 0 0,2-3 3 0,0-1-1 15,1 0 0-15,-1-1-7 0,2-3 1 16,0 0-2-16,1 0-1 0,-1 0 2 15,0-3-1-15,-1-1 3 0,-1 2-1 16,0-2 5-16,-2-2-3 0,-2 1-2 0,0-1 1 16,0-2-1-16,-4 0 1 0,0 0-8 15,-1-2 7-15,-1-1 0 0,0-1 2 16,-3-1-3-16,1-1 1 0,-1-1 4 16,-1-3-4-16,1 1 1 0,-2-2 0 0,1 0 0 15,-1-1 2-15,-1-1-3 0,-1-2-1 16,0 2-3-16,-2-2-1 0,0 0 3 15,1 0 0-15,-1 0 0 0,-2-2 3 0,0 2 1 16,-2-2 0-16,0 2 0 0,0-2-3 16,-2 2 2-16,-3-2 0 0,3 0 0 15,-2 0-3-15,-3 0-2 0,1 0 4 16,-3 0-3-16,1-2 0 0,-1 2-2 0,-1-2 4 16,-3 2 3-16,0-1-2 0,0 1-2 15,-2-2 0-15,-2 2 2 0,0-2 0 16,0 2-4-16,-2-2 4 0,-2 2-1 0,0-2-1 15,0 2 1-15,-3 0-2 0,1 2 0 16,0-2 0-16,-3 2 8 0,1 2 4 16,-1 0 2-16,1 0 4 0,-3 0 0 15,1 2 0-15,-3-1-3 0,0 1 0 16,0 2 0-16,1-3-1 0,-3 3 4 0,-2-2-4 16,-2 0-2-16,0-1-2 0,0-1 1 15,-2 2-6-15,0-2-2 0,-3 0 0 16,1 0-2-16,0-1-2 0,-1 1 0 0,1 0 6 15,0 2-1-15,0 0-2 0,-1 1 1 16,1 1-2-16,-2 0-3 0,-1-1 0 16,1 3-3-16,-3 1 2 0,3 1 2 0,-3-1 2 15,-1 3 0-15,-1 1-2 0,0 0 2 16,1 1 1-16,-3 1-3 0,0 0 0 16,1 2 2-16,-1 0 0 0,0 0 1 15,0 0-2-15,3 2-3 0,-3-2-1 0,2 2-6 16,1 0-15-16,-1 0-30 0,0 0-48 15,1 0-64-15,1 2-76 0,-1 0-70 16,1 0-59-16,-2 2-45 0,3 2-39 16,-1 1 22-16,1 1 50 0,-3 3 63 0</inkml:trace>
  <inkml:trace contextRef="#ctx0" brushRef="#br0" timeOffset="70931.95">13312 7911 80 0,'2'0'97'0,"-2"0"-1"0,0 0-5 15,0 0-3-15,2 0-8 0,-2 0-2 16,2 0-4-16,-2 0-4 0,0 0 2 16,0 0 5-16,0 0 11 0,2 0 5 0,-2 0 8 15,2 2 20-15,0-2 25 0,1 4 30 16,-1 2 18-16,0 2 12 0,2 5 0 16,0 2-15-16,0 2-33 0,1 4-39 15,-1 2-36-15,0 0-30 0,-2 0-21 0,3-2-18 16,-3 0-22-16,2 0-55 0,-2-2-77 15,0-2-90-15,0-2-100 0,-2-2-104 16,0 1-42-16,0-3 17 0,-2-1 61 16,0-3 83-16</inkml:trace>
  <inkml:trace contextRef="#ctx0" brushRef="#br0" timeOffset="71734.69">13335 7687 68 0,'-2'-2'168'0,"2"0"-19"16,-2 0-24-16,0 2-19 0,0-2-11 0,-1 2-9 15,-1-2-12-15,2 2-10 0,0 0-8 16,0-2-4-16,0 2 2 0,0 0-3 0,-1 0 5 16,1 0 3-16,-2 0 7 15,2 0 1-15,-2 2-1 0,0-2 4 0,-3 2 6 16,1 2 3-16,0 0 2 0,-1 1 2 16,-1 3 6-16,-3 0 3 0,1 3 1 15,-1 0 1-15,-2 3 4 0,3 1-1 0,-3 0-8 16,2 4-10-16,-1 2-11 0,1 2-14 15,1 0-11-15,-1 4-7 0,2-1-7 16,3 1-3-16,0 2-8 0,-1 1-1 16,5 1-7-16,0-1-7 0,0 2 2 0,4-1-4 15,0 1 4-15,3-1-3 0,-1 1 5 16,4-1 1-16,1-1-2 0,1-1 0 16,3-1-1-16,0-1 2 0,4-2-2 0,0-1 1 15,2-3-1-15,0 0 0 0,2-3 0 16,2-3-2-16,0-2 4 0,3-1-5 15,1-3 1-15,-1-3 1 0,1-4 0 0,3 0 1 16,-1-4 0-16,1-4 4 0,0-2 2 16,-1-3-3-16,1-2 0 0,0-5-3 15,-3-1-4-15,1-2-1 0,-3-1 1 16,0-3 1-16,-3-2 2 0,-1 0 2 0,-2-1-2 16,-4-1 5-16,-1-1 9 0,-3 1 11 15,-2-1 12-15,-5-1 12 0,-2-1 6 16,-4 0 3-16,-2-1-2 0,-5-1-4 0,-4 0-13 15,-4-3-3-15,-2 1-3 0,-2 2-6 16,-4 0-6-16,-1-1-6 0,-1 5-2 16,-3 1-2-16,1 3-4 0,-1 3-4 15,0 4 0-15,1 2-10 0,1 1-21 0,1 5-45 16,-3 1-94-16,3 5-127 0,-3 3-124 16,2 4-120-16,-1 3-51 0,1 1 6 15,1 4 75-15,1 1 115 0</inkml:trace>
  <inkml:trace contextRef="#ctx0" brushRef="#br0" timeOffset="112842.72">11786 4014 9 0,'-3'0'60'16,"3"-2"-9"-16,-2 2-7 0,2-2-6 15,0 2-10-15,0-2-6 0,0 0-4 16,2 0-5-16,-2 0-2 0,3-1-4 0,-1 1-3 16,0-2 1-16,0 2-1 0,2-2-2 15,-2 2 1-15,3-2-2 0,-1 3 0 0,0-3 0 16,0 2 1-16,3 0-1 0,-3 0 0 16,0 2 3-16,2 0 2 0,-1 2 4 15,-1 2 3-15,0 1 9 0,-2 5 5 0,2 3 8 16,-1 4 6-16,-3 4 6 0,0 4 10 15,0 0 6-15,0 0 4 0,0-1 1 0,2-1 0 16,-2-2-6-16,2 0-12 0,2-4-8 16,0 1-8-16,1-3-8 0,1-2-7 15,2-1-6-15,1-3-25 0,-1-1-40 0,1-3-53 16,1-1-70-16,1-4-41 0,-3-2-19 16,3-3 10-16</inkml:trace>
  <inkml:trace contextRef="#ctx0" brushRef="#br0" timeOffset="113345.34">11985 3642 18 0,'-13'-9'96'0,"0"-1"0"16,0 1-4-16,1 1-5 0,1 1-6 0,-2-1-7 15,3 4-10-15,-1 0-8 0,1 0-9 16,-1 4-9-16,-2 0-7 0,3 2-4 0,-3 4-7 16,3 2-5-16,-3 3-2 0,0 3-2 15,0 5-1-15,1 2 3 0,-3 5 1 16,-2 3 5-16,2 3 4 0,-2 4 2 16,2 4 1-16,-1 2 0 0,1 2-3 0,0 4-3 15,2-1-1-15,3 5-2 0,1-3-4 16,3 3 0-16,2-1-3 0,4 1-1 0,2-3-2 15,4-3-4-15,5 0 2 0,1-6 1 16,5-2 1-16,2-6 2 0,5-1 5 16,1-7 4-16,3-3 4 0,1-6 1 0,3-3 3 15,0-6 0-15,2-4-1 0,1-6-3 16,1-6-2-16,0-5-2 0,3-4-5 16,-3-4-2-16,2-6-2 0,-2-5-2 0,-3-4-2 15,1-4 1-15,-4-2 0 0,-5-3-2 16,-6-1 0-16,-4 0 1 0,-4 1 1 0,-7-3 7 15,-4 1 7-15,-6-1 10 0,-5 3 6 16,-4-1 5-16,-4 4 3 0,-2 2-7 16,-4 4-9-16,-5 4-7 0,0 3-8 0,-3 5-9 15,-3 5-8-15,-3 4-23 0,-1 7-46 16,-2 6-57-16,-3 6-73 0,-3 6-74 0,-1 5-38 16,-4 6 0-16,0 0 34 0</inkml:trace>
  <inkml:trace contextRef="#ctx0" brushRef="#br0" timeOffset="114768.92">9650 12085 53 0,'-2'0'88'0,"0"2"-5"0,0-2-4 15,-1 0-10-15,1 0-8 0,0 0-12 0,2 0-13 16,-2 0-14-16,2 0-8 0,-2 0-6 16,2 0-5-16,0 0-1 0,0 0-2 15,0 0-1-15,0 0-1 0,0 0 1 16,2 0 1-16,-2-2-3 0,2 2 4 0,2-2-1 16,1 2 2-16,-1-1 0 0,2 1 0 15,1-2 0-15,-1 2-3 0,0-2 2 16,3 2-1-16,-1-2 0 0,1 2 2 15,1 2-1-15,1 0 1 0,-1 0-2 0,1 1 4 16,0 3 1-16,-1-2 5 0,-1 2 8 16,1 1 8-16,-1 1 4 0,-1-1 3 15,1 1 4-15,-3 0-3 0,-2-3-2 0,0 3-4 16,1 0-3-16,-3-1-2 0,-2 3-3 16,0-1-4-16,-2 1-4 0,-3 1-4 15,1 3-4-15,-2-1-4 0,-3 0-15 16,1 2-34-16,-3 1-52 0,1-1-61 0,-3 0-31 15,-2-1-16-15,-2-3 6 0</inkml:trace>
  <inkml:trace contextRef="#ctx0" brushRef="#br0" timeOffset="115423.84">9358 11798 86 0,'-9'2'93'0,"-1"1"-6"16,1 3-6-16,-1 0-3 0,-1 1-7 16,1 3-7-16,-1 1-2 0,0 5-2 15,1-1 2-15,-3 4-1 0,2 0 2 0,-1 4 1 16,1 2 0-16,1 3-3 0,1 3-5 16,-1 1-2-16,1 6-6 0,3 4-7 15,-1 4-7-15,1 3-5 0,4 5-4 16,0 1-7-16,2 2-1 0,2-2-3 0,4 2-3 15,3-1-2-15,6-3-4 0,2 0 0 16,6-1-3-16,2-3-3 0,7-3 3 16,2-2-1-16,4-4 0 0,4-4 1 15,1-5 2-15,3-3 1 0,1-5-3 0,1-6 0 16,3-5 1-16,-2-5 2 0,2-5 1 16,-1-4 1-16,-1-5 0 0,0-7 3 0,-3-1-2 15,-1-6-1-15,-5-4 0 0,-2-3-2 16,-6-5-1-16,-2-3 2 0,-5-4-2 15,-4-4 2-15,-4-3 11 0,-6-3 17 16,-7-1 21-16,-4-1 20 0,-6-1 24 16,-5 0 21-16,-8-1 11 0,-4 1-2 0,-7 1-7 15,-4 3-13-15,-4-1-19 0,-4 5-21 16,-3 1-20-16,-1 4-15 0,-3 2-19 16,0 5-8-16,1 5-5 0,-3 3-6 15,2 4-3-15,3 4-8 0,-1 4-56 0,3 5-77 16,3 4-86-16,7 4-93 0,1 0-87 15,3 2-39-15,5-2 34 0,3-2 63 0</inkml:trace>
  <inkml:trace contextRef="#ctx0" brushRef="#br0" timeOffset="119055.31">13456 10691 28 0,'2'-4'40'0,"2"2"0"0,0-2 3 16,0-1 1-16,1-1-2 0,1 0-2 16,0 0-2-16,1-1-3 0,-1-1-5 15,3-1 2-15,-1 1 2 0,1-1 3 16,-1-1 3-16,0-1 4 0,3 1 3 0,0-1 3 16,-1-3 3-16,1 3 3 0,1-2 2 15,1-3 0-15,0 1 1 0,0 0-5 16,1-2 0-16,1-2 0 0,0-2 2 0,2 0 3 15,0 0 6-15,0-4 4 0,0 0 0 16,0-1-3-16,2-3-3 0,-2-1-5 16,2-1-3-16,0-1-3 0,0-3-3 15,0 1 3-15,2 0 0 0,-2-2 5 0,2-1 6 16,-2 1 8-16,0 0 8 0,0-2 2 16,-2 0 1-16,2 0-3 0,-2-2-7 15,0 0-8-15,-2 0-11 0,2-2-5 16,-2 0-8-16,0 0-4 0,-3-2-5 0,3-2 1 15,-2 1 1-15,0-1 1 0,-1-2 5 16,-1 1 0-16,2-3 0 0,-3 1-2 16,1-3-4-16,-1-1-1 0,1 0-5 0,-3-1-2 15,3-1-5-15,-3 0 0 0,3-1-4 16,-3-1-2-16,3 0 0 0,-3 0-3 16,1-2-2-16,-1 0-1 0,1 0-1 0,-1 0-3 15,-1-2-4-15,1-2 0 0,-1 0 2 16,-1-2-1-16,0-1-1 0,1-1 0 15,-3-2 1-15,0 1 1 0,-2-1 0 0,2 3-2 16,-1 1 1-16,-3 2 1 0,2 0 0 16,-2 0 5-16,0 2-1 0,-2 2 1 15,2-2 1-15,-3 2 1 0,-1 2-2 16,2 0-4-16,-2 0 4 0,-3 0-2 0,1-1-2 16,0-1 1-16,-3 0-1 0,-1-4 1 15,-1-1-5-15,-2-3 2 0,1 0-1 16,-1 1 5-16,-2-1-1 0,-2 0-1 0,0 1-1 15,0-1 1-15,-2 2 2 0,0 2-6 16,-2 0 2-16,0 1-1 0,0 1 2 16,0-2-3-16,-3 2 0 0,-1-2 1 15,0-2-2-15,-1 0 2 0,1-1 0 0,-3-1 0 16,1-2-2-16,-1-1-1 0,1 0-2 16,-3-1-1-16,3 1 4 0,-3-3 2 15,0 1-1-15,3-1 4 0,-3 1 4 0,3 2 5 16,-1-1-1-16,1 2 2 0,-1 1 5 15,1-1 2-15,-1 1-1 0,1 1-3 16,1 2 3-16,1 2-1 0,-1 2-2 16,1 2-3-16,0 2-1 0,-1 2-1 0,1 0-4 15,-1-1-6-15,3 3-2 0,0-2 1 16,-1 2 1-16,1-3-1 0,0 3-2 0,2-2 1 16,0-1 5-16,-1 1-4 0,1 0-3 15,0-2 3-15,0 2-4 0,0-3 2 0,0 3-1 16,-1-2-2-16,-1 2 5 0,2 1-2 15,-2 1 3-15,-3 2 1 0,3-1-4 16,-2 5 6-16,-1-1-4 0,1 2 1 0,-3 1 2 16,3 3-2-16,-3 0 6 0,3 0-2 15,-3 2 1-15,3 2 2 0,0 0-4 0,-1 0 2 16,1-1-6-16,-1 3 1 0,1 0-1 16,2 2-3-16,-1-2 2 0,1 1 5 15,0 1-1-15,0 0 0 0,1-1-1 0,-1 1 3 16,2 2 2-16,-2 1-5 0,2-1 1 15,-1 1-1-15,-1 3 2 0,2-1-4 0,-2 1 0 16,1-1 0-16,1 2 0 0,0 3 2 16,0 1-1-16,0-2 1 0,0 2-5 15,2 0-1-15,-3 0 0 0,3 1-1 0,0-1 0 16,0 2 0-16,0-2 5 0,2 2-1 16,-2 0 2-16,2 0 0 0,-2 0 0 0,2 0 0 15,-2 2 1-15,2 0 3 0,0 0-1 16,0 0 0-16,-2 0-2 0,2 2 2 15,-2 0-4-15,3-1-1 0,-1 1 0 0,0 0-2 16,0 2 3-16,0-2-2 0,0 2 1 16,-2-1 0-16,2 3-1 0,0-2 0 0,-2 1 1 15,2 1 1-15,-2 0 0 0,0-1 0 16,0 1-1-16,-2 0 2 0,-1-1 0 16,1 1 0-16,0 0-1 0,-2-1-1 0,-3 1 0 15,1-2-2-15,0 1 0 0,-3 1 1 0,-2 0 2 16,1 1-2-16,-1-1 1 0,1 2 0 15,-3-1 0-15,0 1-1 0,0-1 0 0,1 1 2 16,-3 1 3-16,0 1-3 0,0-1 2 16,0 3-1-16,0-3 2 0,0 3-2 0,1-1-3 15,-1 0 1-15,0 3-2 0,0-3 3 16,0 2-1-16,-2 2-1 0,0-1 2 0,0 1 2 16,-2 2-1-16,0 0-3 0,-2 0-2 15,-1 2 1-15,-3 0-2 0,0 2 1 0,-3 0 1 16,0 0 0-16,-1 2-1 0,-1 0 7 15,0-1-2-15,3 1 0 0,-3 2 0 0,3-2-1 16,-1 1 1-16,0-1-8 0,1 2 5 16,1-2 2-16,1 0-2 0,0-3 6 0,1 1-3 15,1 0 1-15,0 0-2 0,1-2 0 16,1 2 1-16,0 0-5 0,0 2-3 0,-1-2 6 16,1 1 0-16,0 1-2 0,0 2 1 15,-3 0 2-15,3-1 6 0,-4 3-8 0,1 0 0 16,-1 1 1-16,-3 1 0 0,1 1-3 15,-1 1-1-15,3 1 4 0,-3 0 2 0,3 3-3 16,-3-1 0-16,3 0 1 0,-1 4 2 16,3-2-1-16,-2 4-1 0,1-2 4 0,-1 2 3 15,1 2 1-15,1 0-2 0,0 0 0 16,-1 1 2-16,1 3-1 0,0 0-2 0,2-1 2 16,-3 3-4-16,3-2-2 0,2 1 0 15,-2 1 2-15,2 1-2 0,0 1-6 0,2-1 4 16,-3 3 1-16,3-1-1 0,-2 0-1 15,2 3 2-15,-2-1 4 0,2 0-6 16,-2 3 3-16,-2-1 1 0,-2 0-2 16,-1 4-1-16,-1 0 2 0,-3 2 3 0,-1 2 1 15,-1 1 0-15,0 1 0 0,-2 0 2 0,3 1 1 16,-3-1-3-16,2 2-2 0,3-2 3 16,-1-3-3-16,3 3-3 0,-1-2 0 15,5 0 0-15,0-2-2 0,4 0 2 16,0-1 0-16,4-2 0 0,0 1-3 0,3-2 2 15,1 2-2-15,1 0 1 0,-1 2-1 16,1-1 2-16,-1 5 0 0,1 0 1 16,-1 0 2-16,-2-1 1 0,1 3 2 0,-1 1 0 15,1 1-2-15,-3 0 0 0,0-1 1 16,0 3 2-16,1-3-4 0,1-1 5 0,-2 1 3 16,3-1-2-16,-1-2-1 0,0 1-6 15,1 1 1-15,-1 1-3 0,0 1-1 0,-1-1 0 16,1 5 1-16,-2-1 4 0,3 2 4 15,-3 1-6-15,2 1 0 0,-2 2 3 16,1 0 1-16,-1 2-3 0,0 2-1 0,3 0 7 16,-1-1 0-16,0 1 0 0,3-2-4 15,1 2 2-15,1-2 2 0,0 0-1 0,3 0-6 16,1 0 5-16,0 2-1 0,2 0-2 16,2 1-3-16,0 1 2 0,0 0 3 15,2 0-3-15,1-1-1 0,1 1 4 0,0-2 1 16,1 0-4-16,1-2 1 0,2 0-1 15,1 0 7-15,2 0-5 0,-1-2 2 0,3 2 0 16,0 0 0-16,2 2-1 0,0 0-7 16,2 1 3-16,2 3-2 0,0-2 3 15,0 1 0-15,2-1-1 0,3 2 4 0,-1-2 3 16,2 1-2-16,1-1-1 0,-1-2-2 16,3 0-1-16,-1-2-1 0,1 2-2 15,0-2 5-15,1 1-1 0,1 3 0 0,0 0 4 16,2 0 0-16,-3 3-4 0,3 1 1 15,0 0 1-15,0 1-4 0,0-1 0 16,-1-1-1-16,3 1 3 0,-2-1-3 0,2-1 0 16,0 0 2-16,0-3 4 0,0 1 1 15,0 0 3-15,0-2 4 0,0 0 2 16,0 0-2-16,-1-2-3 0,1 1 1 0,0-1-9 16,-2 2-2-16,2 2 2 0,-2-2 3 15,2 2-5-15,-2-1 0 0,2-1 4 16,0 2 1-16,-1 0-4 0,1 0 2 15,5 1 5-15,-1 3 1 0,2 1-2 0,0 1 1 16,5-1 2-16,-1 1-5 0,3-1-6 16,0 1 3-16,1-1-1 0,3 3 0 15,2-1-2-15,-2 0 2 0,2-3 3 16,-2-4-3-16,2-2 3 0,2-2-4 0,0-2 0 16,0 0-1-16,2-2 1 0,3-2 2 15,-1 0 0-15,0 1 1 0,3-3 6 0,1 2 0 16,1-2-2-16,0 3 0 0,3 1 1 15,1 0 0-15,2 4-3 0,2 2 2 16,2 2-3-16,3 1-4 0,1 3 0 16,2-1-2-16,1 3 0 0,2-2-4 0,-3-3 2 15,1 1 6-15,-1-2-1 0,-4-2 0 16,1-1-3-16,-3 1 4 0,-2-2-5 16,-2-2-7-16,-3 0-10 0,-1 0-10 15,-2-3-15-15,-3-3-23 0,-2-2-27 0,-1-5-67 16,-3-2-86-16,0-6-85 0,-2-4-71 15,-2-3-52-15,0-6-42 0,-5-6 6 16,-1-8 61-16,-7-5 80 0,-6-6 75 0</inkml:trace>
  <inkml:trace contextRef="#ctx0" brushRef="#br0" timeOffset="119565.26">7834 11321 43 0,'-2'-11'139'0,"-3"0"-41"16,3 3-36-16,0 0-26 0,0 1-15 15,0 1-8-15,2 2-9 0,2 0-1 16,0 1 1-16,2-1 7 0,3 0 9 16,-1 2 13-16,5 2 16 0,-1 0 14 0,5 0 12 15,2 2 7-15,2 2 0 0,2 0-1 16,3 1-2-16,-1 1 0 0,0 2 2 15,3 1 9-15,-1 1 12 0,-2 3 14 16,0 2 16-16,1 4 17 0,-3 4 7 0,-2 2-1 16,0 3-3-16,-4 3-6 0,0 3-3 15,-5 1-12-15,-1 1-10 0,-3 2-11 16,-2 2-15-16,-2 2-13 0,-2 2-21 0,-4 1-15 16,0 1-13-16,-5 2-10 0,1 1-4 15,-5 1-11-15,-1-1-2 0,-6 5-6 16,1 1 0-16,-4 2 0 0,-2 4-11 15,-3 2-33-15,1 2-62 0,-1-3-77 0,-1-1-86 16,-1-2-84-16,2-3-78 0,1-5-44 16,-1-5 18-16,-1-4 56 0,-1-8 72 15</inkml:trace>
  <inkml:trace contextRef="#ctx0" brushRef="#br0" timeOffset="131393.4">18891 2614 105 0,'-4'3'118'0,"0"-1"-14"0,0 0-11 16,-1 0-6-16,1 0-6 0,2 0-4 15,0 0-8-15,2 0-7 0,-2-2-3 0,2 2-4 16,-2-2-6-16,2 0-5 0,-2 0 0 16,2 0-2-16,0 2-3 0,0-2 1 0,0 0 3 15,0 0 8-15,0 0 1 0,0 0-1 16,0 0-2-16,0 0-7 0,0 0-7 16,2 0-8-16,-2-2 0 0,2 2 0 0,0-2 4 15,2-2 3-15,0 0 1 0,1 0-1 16,1-1-7-16,2-3-5 0,1 2-6 15,-1-1-6-15,3-1-2 0,2 0 1 0,-3 3 0 16,3-3 2-16,-3 2 0 0,1 3 0 16,0-1-2-16,-1 0-2 0,1 2-4 0,-1 0 1 15,-1 2 0-15,-1 2-2 0,1 2 0 16,-1 0 3-16,-1 3-1 0,-1 1-4 16,2 0 2-16,-1 3-2 0,1 0 1 15,-1 1-1-15,1-1 0 0,1 1 1 0,1-3-2 16,-1 3 3-16,1-3-4 0,1 1 0 15,-1-3 0-15,1 1 1 0,-1 0 1 16,1-1 0-16,0 1 14 0,-3-1 22 0,-2 3 26 16,1-1 27-16,-1 1 27 0,-4 1 22 15,0 3 10-15,-4 1-2 0,-2 2-15 0,-2 2-19 16,-5 2-21-16,-2 0-20 0,-4 0-20 16,1 0-18-16,-6 2-11 0,1 0-10 0,0-2-24 15,-4 2-60-15,1-2-89 0,-1-1-102 16,2 0-108-16,-1-1-106 0,3-2-39 0,2-2 25 15,0-2 73-15,4-1 90 0</inkml:trace>
  <inkml:trace contextRef="#ctx0" brushRef="#br0" timeOffset="133016.57">19698 2412 152 0,'0'-2'240'15,"0"2"5"-15,0 0-22 0,0 2-3 16,0 3 9-16,0 7 7 0,-2 3 0 16,-1 6 4-16,1 6-9 0,-2 3-27 0,0 5-38 15,0 1-40-15,-1 4-39 0,3 2-28 16,2 1-23-16,0 1-21 0,0 2-49 16,2-2-71-16,3-2-83 0,-3 0-85 0,2-4-91 15,0-2-89-15,0-4-12 0,-1-1 38 16,-1-6 66-16</inkml:trace>
  <inkml:trace contextRef="#ctx0" brushRef="#br0" timeOffset="133436.95">19696 2492 12 0,'0'-12'167'0,"2"3"2"16,2-3-29-16,0 1-17 0,3-1-7 16,1-1-9-16,0 2-11 0,3-1-16 15,0 1-12-15,-1 1-16 0,3 3-17 0,0-1-12 16,1 0-9-16,-1 5-3 0,0-1 0 15,0 0-1-15,-1 4 1 0,-1 0 8 0,-3 2 17 16,1 4 18-16,-5 1 19 0,0 5 10 16,-4 3 5-16,-4 2-2 0,0 2-11 15,-5 4-11-15,1 0-7 0,-3 2 9 0,-1-1 19 16,1-1 27-16,0 0 21 0,1-2 25 16,1 0 12-16,3-4-5 0,2 0-13 15,2 0-17-15,2-1-17 0,4-1-27 0,0-2-16 16,5-1-11-16,1-1-14 0,3 1-12 15,2-1-11-15,2-1-6 0,0-3-11 16,2 1-26-16,0-3-63 0,0 1-134 0,0 0-141 16,0-2-147-16,0-2-76 0,0 0-20 15,-2-2 39-15,2-4 118 0</inkml:trace>
  <inkml:trace contextRef="#ctx0" brushRef="#br0" timeOffset="137032.72">19478 2288 35 0,'-9'2'126'0,"1"2"-9"15,-3-1-5-15,3 1-9 0,-3 4-7 0,-2 1-10 16,3 3-9-16,-3 3-2 0,2 4 1 16,-1 4 5-16,1 4 7 0,-2 3 9 0,3 4 2 15,-3 5 0-15,3 1-5 0,1 5-8 16,1 1-11-16,-1 3-12 0,3 3-12 0,-1-1-12 16,5 3-8-16,0-3-9 0,2-1-9 15,4-3-6-15,1-1-3 0,1-4-8 16,3 0-24-16,1-4-35 0,1-4-44 0,1-1-49 15,1-3-57-15,2-3-68 0,0-4-22 16,0-2 12-16,-1-6 30 0</inkml:trace>
  <inkml:trace contextRef="#ctx0" brushRef="#br0" timeOffset="137752.29">20221 2301 68 0,'0'0'79'16,"2"0"-11"-16,0 0-6 0,2 2-2 16,-2 0 8-16,2 2 4 0,3 0 2 15,-1 1-8-15,0 3-3 0,3 0-1 0,1 3-1 16,1 0-2-16,0 3 4 0,1-1 5 16,1 2 3-16,2 3 1 0,-2 1 8 0,1 0 10 15,-1 0 8-15,0 2 12 0,-1 2 14 16,-1 1 24-16,-3 1 24 0,1 2 22 15,-5 1 11-15,-2 3 0 0,-2 3-14 0,-6 2-27 16,-3 2-36-16,-3 4-39 0,-3 2-31 16,-4 2-26-16,-2 0-11 0,-3-1-9 0,1-1-4 15,-2 0-8-15,-3-4-29 0,3 0-64 16,-1-4-91-16,1-2-102 0,4-3-106 0,-2-3-103 16,-1-1-29-16,3-2 35 0,-2-4 73 15,4-2 94-15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3:42:02.43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13782 7866 52 0,'-7'2'63'16,"1"-2"-2"-16,0 0-1 0,-3 0-3 0,1 0-5 16,-1 0 2-16,1 0-2 0,-1 2-6 15,-1-2-4-15,1 0-3 0,-1 0-2 16,-1 0-3-16,-2 0-1 0,1 1-1 15,-1-1-1-15,-2 2 0 0,0-2-2 0,-2 2 1 16,-2 2-2-16,0 0 1 0,0 0 0 16,-4 0 1-16,2 1 2 0,-3 3-1 15,-1-1-1-15,0 1 3 0,-1 0 3 0,-1 1-1 16,-3 3 0-16,0-3 3 0,1 3 2 16,-3 1 2-16,0-2-2 0,1 3 2 15,-1-1-1-15,-2 2-1 0,2 1-1 16,-2-1-5-16,3 0-2 0,1 2-5 0,0 0-3 15,3 0-8-15,-1 1-5 0,5 1-1 16,0 0-4-16,2 0-5 0,2 2 0 16,-1 2 2-16,6 1-3 0,-1 1 1 15,4 0 1-15,1 2 0 0,3 1 2 0,1 1 1 16,4-1 2-16,2 1-4 0,2 1 1 16,2-1 0-16,3 1 0 0,3-1-1 15,1 1-1-15,4-1-1 0,-1 0 2 0,5-3 0 16,3 3 3-16,-1-3 5 0,4 3 5 15,1-2 7-15,3 1 4 0,1-1 6 16,2 0-1-16,-1-3-4 0,3 3-2 16,2-2-4-16,0 0-4 0,0-3-4 15,2 3-1-15,2-2-2 0,3-2 0 0,-1 0 3 16,3 0 3-16,1 0 3 0,1-2 0 16,-1-2 5-16,5 0 1 0,0 0-1 15,0 1 0-15,4-3-1 0,0-2-1 0,2 0 3 16,2 1 2-16,0-3 1 0,3-1 1 15,-3-1 2-15,2-1 3 0,-1 0-4 16,-1-3-1-16,0-1 0 0,1 0 1 0,-3 0-3 16,0-1-1-16,0-1 2 0,0 0 1 15,0 0 0-15,0-2 4 0,3-2 3 16,-1 2 4-16,0-2 1 0,3-1-3 0,-1-1-8 16,0 0-4-16,3 0-6 0,-3-2-8 15,3 3-4-15,-3-3-2 0,-2 0 2 16,3-1-5-16,-3 1-3 0,-2-2 1 0,0 1 1 15,1-3-1-15,-3 1-2 16,-3-1 6-16,3 0-6 0,-4-1 2 0,2 2-2 16,-2-3 1-16,-2-1-1 0,-1-1-1 15,1 1 2-15,-2-2 1 0,-3 0 0 16,1-1-2-16,-1 1 0 0,-4-2 1 0,0 0 2 16,-1 0 1-16,-1 0 0 0,-5-2-1 15,3-1 0-15,-4 1-1 0,0 0-2 16,0-2-5-16,-5 2 4 0,1-2-2 0,-1 2 0 15,-3-2 2-15,-1 2-1 0,-2 0 2 16,0 2 0-16,-4 0 1 0,0 0 1 16,-2 0 1-16,-2 1 0 0,-1-1-1 15,-3 2 1-15,-1 0 0 0,-1-2 2 0,-3 1-4 16,-2-1-1-16,0 0 0 0,-2 0 1 16,-2 0-1-16,-2 0-2 0,-1-2 3 15,-1 0-3-15,0 0 1 0,-3 0-2 0,-1-2 1 16,-1 2 0-16,0-2 1 0,-1-2 4 15,-3 2 0-15,0-2 0 0,0 0 1 16,-2 2-1-16,-2-2 0 0,0 2 1 16,0 0-1-16,-2 2 3 0,-2-2-2 0,0 2 2 15,-1 2 1-15,-1-2-2 0,-3 2 2 16,1 2-4-16,-3-2 3 0,1 1 0 16,-3 1-1-16,-2 0 2 0,0 0-2 15,0 1 6-15,-2-1-1 0,-2 2 0 0,0-1 0 16,0 1-1-16,-2 0 0 0,-3-1-1 15,1 3 0-15,0-1-2 0,-5 1 4 16,1 0 0-16,-3 1 1 0,-4-1-1 16,0 1 2-16,-4 3 2 0,-2-3-4 0,-3 2 3 15,-3 1-1-15,-1 1-2 0,-2 0 3 16,-2 1-2-16,1-1 2 0,-3 0 3 16,2 0 1-16,0 1 2 0,2 1-3 0,3-2 3 15,-1 2-1-15,0-1-1 0,3 1-4 16,-3-2 2-16,3 2-2 0,-3 1 1 15,-2-1 0-15,-1 0-1 0,-1 0-1 16,-2 0-2-16,-2 2 0 0,0 2-4 0,-5 2-4 16,1 0 2-16,0 0 1 0,-1 2-3 15,3 2 0-15,2-1 2 0,0 1-9 16,4 2-12-16,2 1-26 0,1 1-49 16,1-1-80-16,0 5-93 0,1 1-86 0,3 2-78 15,1 4-72-15,4 2-13 0,4 2 48 16,2-1 76-16,2 1 83 0</inkml:trace>
  <inkml:trace contextRef="#ctx0" brushRef="#br0" timeOffset="5921.14">13722 14945 30 0,'-12'2'42'0,"-1"1"0"0,0-1 5 16,-2 0 0-16,3 0-1 0,-3 0-1 16,2 0-4-16,-2 0 1 0,3-2 0 0,-3 2 0 15,2-2 1-15,0 0-3 0,1 0-1 16,-1 0-4-16,3 0-3 0,-3 0-6 16,2 0-1-16,-1-2-2 0,1 2 4 0,-2 0 1 15,3-2 1-15,-3 2 6 0,0 0 1 16,1 0 2-16,-1 0-4 0,0 0-3 15,-2 0-2-15,3 0-3 0,-3 0-4 0,0 2-1 16,-2 0 1-16,2 0 1 0,-2 0 2 16,0 1 2-16,-2-1 1 0,2 2-1 15,-2 0 0-15,-2 0 0 0,2 1 0 16,-2-1-3-16,0 2-1 0,0 0-2 0,-1-1 1 16,-1 3-2-16,2-2-3 0,-2 1-1 15,-1 1 0-15,1 0-2 0,0 1 1 0,0-1 2 16,-1 1 0-16,1 1 3 0,0-1 1 15,-1 1 0-15,3-1-2 0,2 1-1 0,-2-1-2 16,2 3-5-16,2-1-4 0,0 1-1 16,0-1-3-16,2 2 0 0,3 1-1 15,-3-1-1-15,2 0 0 0,3 3-1 0,-1-1 1 16,0 2-1-16,3-2 0 0,0 2 0 16,-1 1 1-16,3 1-2 0,1-2 1 0,1 2-1 15,0 0-1-15,4 0 1 0,0 0-1 16,0 2 2-16,4 0 0 0,0 0 1 15,3 2-1-15,1-2 0 0,3 2 1 0,4-1-1 16,0 1 0-16,4 0 1 0,2 0-1 16,2 0 0-16,2-2 1 0,3 0 0 0,2 0 0 15,-1-2-1-15,5 0 1 0,0 0 2 16,0-2-1-16,4-2 0 0,0 1-2 16,0-1 3-16,2 0-3 0,3-4 1 15,1 1 0-15,1-1 3 0,1-1 3 0,1-3 2 16,1 1 6-16,3-2 4 0,0-1 2 15,2 1 1-15,0-2 2 0,2-2-5 0,2 0-5 16,0 0-4-16,2-2-1 0,3-2-2 16,-1 0-2-16,3 0 1 0,-1-2 0 15,1 0 1-15,-1-1 0 0,1-1 0 0,-1 0 0 16,1-1 3-16,-1-3-2 0,-1 2-1 16,1-1-2-16,1-1 1 0,-3-1-3 0,2 1 0 15,-1-1 1-15,1 2-2 0,-1-3 0 16,-1 3 0-16,3-3 1 0,-3 3-1 15,0-3-1-15,3 1 3 0,-1-1 2 0,1 1 0 16,-1-1 1-16,1 1 0 0,-3 0 0 16,-2-3-1-16,1 1-2 0,-1-2-1 0,-2 1 0 15,-2-1 2-15,-2 2-2 0,0-2-2 16,0 1 2-16,-2-1 0 0,-3 2 1 16,-1-3-2-16,0 3 2 0,-5-2 1 0,0 0-1 15,-2 1 1-15,1-1-3 0,-3 2-1 16,-2-1 1-16,-2 1-1 0,-1 0 1 0,-1-1-2 15,-2 1 0-15,0 0 2 0,-1-3-2 16,-1 3 0-16,-3-2-1 0,3 1 1 16,-5-1 2-16,2 2-1 0,-4 0-1 0,3-1 0 15,-5 1-1-15,0 1 0 0,0 1-1 16,-2 0 2-16,-2-1 0 0,-3 1 2 0,-1 1 3 16,-1 1 2-16,1-1 7 0,-2 1 10 15,-3 1 11-15,-2-1 6 0,0 1 6 16,1-2 2-16,-1 1-3 0,-2-1-10 0,0-1-10 15,-2 1-4-15,0-1-2 0,0 0 1 16,0-1 5-16,-2 1 7 0,2-1 9 0,-2 1 8 16,2-1 10-16,-2 1 4 0,0 1 3 15,-1 1 2-15,1-1-2 0,-2 1-10 16,0 1-9-16,0-1-9 0,-1-1-12 16,-1 1-7-16,0-1-8 0,-1 1-2 0,-1-1-2 15,-1 1-3-15,1-3 2 0,-3 3 0 16,-1-3 0-16,1 1-1 0,-2-1 0 0,-1 1 1 15,-1-1 0-15,0 1 1 0,-2 0 3 16,-2-1 1-16,0-1-4 0,0 1 4 0,-2-1-1 16,0 2-2-16,-3-1 0 0,3 1-1 15,-2-1 4-15,-3 1 1 0,3-1-3 16,-2 3 2-16,-3-1 2 0,1 1 0 0,-1 1-4 16,1 3 2-16,-3-3 2 0,0 2-1 15,1 0-4-15,-3 3-2 0,0-1 1 16,-2 0-4-16,1 0-1 0,-1 2 2 0,-2 0 2 15,0 2 3-15,-2-1 1 0,-1 1 0 0,-1 0 3 16,0 1-4-16,-2 1-3 0,-3 0 1 16,-1 2 1-16,-3 0-2 0,-2 0-4 15,0-1 0-15,-2 1 1 0,-2 0 0 0,0 2 2 16,0-2 0-16,-2 1-1 0,-2-1 2 16,2 2 3-16,-2-2 1 0,-1 1 0 15,3-1-1-15,-2 2 4 0,2-2 0 0,2 1 0 16,-2-1-1-16,2 2-2 0,2-2 2 15,-2 0-4-15,2-1-1 0,0 1-1 0,0 0-5 16,0 0 2-16,0 0-4 0,0-1 5 16,-2 1-4-16,2 0-1 0,0 0 1 0,0 0-1 15,0 0 2-15,3-1-6 0,-3 3 4 16,2-2 0-16,0 2-1 0,2-3 1 16,-1 3 0-16,3-2-1 0,0 2-3 0,1-3 1 15,4 3-6-15,-1-2-13 0,1 2-19 16,2-1-33-16,-1 1-53 0,3 2-68 0,0 1-67 15,0 3-58-15,2 1-46 0,2 2-25 16,0 2-8-16,3 1-8 0,1 1 29 16,0 2 45-16,3-2 53 0</inkml:trace>
  <inkml:trace contextRef="#ctx0" brushRef="#br0" timeOffset="13969.4">9586 8645 5 0,'-2'-2'39'16,"2"2"-1"-16,0-2-1 0,0 2 2 15,0 0 3-15,0 0 3 0,-2 0 4 16,2 0 3-16,-2 0 0 0,2 0 3 0,-2-2-3 16,2 2 2-16,-2 0-1 0,2 0 1 15,-2 0 2-15,0 0-1 0,-1 0-3 16,1 0-5-16,0 0-2 0,0-2-5 15,0 2-7-15,0 0-4 0,0 0-2 0,0 0 0 16,0 0-1-16,-1 0 2 0,1 0 4 16,0 0 2-16,0 0 1 0,-2 0 0 15,2 0-3-15,-3 0-7 0,1 0-6 16,0 0-6-16,0 0-4 0,0 0-4 0,-1 0 0 16,-1 0-1-16,2 2-1 0,-3-2 2 15,3 2 2-15,-2 0 2 0,-1 0-2 0,1 2 4 16,0-2 3-16,-1 1 0 0,1 1 0 15,0 0 0-15,-3 0 3 0,3 0-2 16,0-1 0-16,-1 3-2 0,1 0-2 16,-1 0 0-16,1 1-2 0,0 1-2 0,-1-1 0 15,-1 1-2-15,2 2 2 16,-3-3-1-16,3 3 1 0,-1-1 1 0,1 1 1 16,0 1 2-16,-1-1 1 0,1 1 1 0,0 1 0 15,-1-1 0-15,3 0-2 0,-2 3-4 16,2-1-2-16,-1 2 0 0,1-1-3 15,0 1 1-15,2 0-2 0,2 0 1 16,-2 1-2-16,2-1 0 0,2 0 2 0,-2 0-3 16,2 1 3-16,0-3 1 0,0 2-1 15,2-1 1-15,1 1-1 0,-1-2-1 16,0 0 0-16,2 1 0 0,1-3 0 16,-1 3 0-16,3-3 1 0,-1 0-1 0,0-1 1 15,1 1-2-15,-1-1 0 0,3-2-1 16,0 1 1-16,-1-1 1 0,1-3-1 15,1 3 1-15,1-2 1 0,0-1-1 16,0-1-1-16,-1 0 0 0,1 0 0 0,0-2 2 16,-1 0 0-16,1 0 2 0,0-2 1 15,-1 0 2-15,1-2 4 0,0 0 4 16,0-2 5-16,-1-2 6 0,-1 1 1 16,1-1 1-16,-1-2-2 0,2-1-3 0,-3-1-3 15,3 1-4-15,-2-3-2 0,-1 1-2 16,-1-3-3-16,-1 3 1 0,1-2-1 15,-1-1-2-15,-2 3 2 0,1-2 3 0,-3-1 4 16,0 1 1-16,0 0 1 16,1-1 3-16,-3 1 0 0,0-2 0 0,0-1 3 15,0 1 4-15,-2 0 5 0,0-2 3 16,0 2 4-16,0-3 0 0,-2 1-3 0,0 0-2 16,0 2-2-16,0-2 2 0,-3 1 5 15,1 1 3-15,-2 0 8 0,0 0 6 16,-1 1 1-16,-1-1-1 0,-1 2-4 15,1 0 2-15,-3 1-12 0,-1-1-8 0,-1 1-8 16,0 1-10-16,-2 1-7 0,0 1-10 16,1 1 0-16,-3 3-17 0,-2-1-33 15,2 0-54-15,-2 2-73 0,2 2-84 0,0 2-89 16,2 0-95-16,0 2-25 0,0 2 24 16,1 0 59-16,1 0 77 0</inkml:trace>
  <inkml:trace contextRef="#ctx0" brushRef="#br0" timeOffset="15081.31">9876 8565 98 0,'-2'0'105'15,"2"0"-19"-15,0 0-13 0,0 0-8 16,-2 0-10-16,2 0-6 0,-2 0-4 15,2 2-2-15,-2-2 0 0,2 0-1 0,-2 0-3 16,2 2-3-16,-2-2-3 0,2 2-4 16,-2-2-3-16,-1 2-4 0,-1-1 2 15,2 3 2-15,-2 0 2 0,-2 0 1 16,1 2 0-16,-1 1 2 0,0 1-2 0,-3-1-1 16,1 3-1-16,-1 1-4 0,1 3-2 15,-3-1-1-15,3 2-3 0,-3 1-1 16,3 1-2-16,-3 0 0 0,3 0 1 15,-1 2-1-15,1 0 2 0,1 0-2 0,-1 0 1 16,1 2-2-16,3-2 0 0,-2 2-2 16,2 0-2-16,-1 0-1 0,3-2 0 15,0 2-1-15,0-2-1 0,2 0 0 16,0 0 1-16,2 0-4 0,0 0 1 0,0-2-2 16,3-1 0-16,1 1-3 0,0-2 0 15,3-2 1-15,-1 1 0 0,1-1 0 16,1-2 1-16,1-1 2 0,-1-2-2 0,3-1-1 15,0 1 1-15,0-2 5 0,-1-3 1 16,1 1 4-16,0 0 4 0,-1-2 4 16,1-2 5-16,0 0 3 0,2 0 4 15,-3-2 3-15,3-2 3 0,-2 0 4 0,2 1 1 16,-1-3 2-16,-1-2 1 0,2 1 1 16,-2-1 2-16,1-2 3 0,1-1-1 15,0 0-1-15,0-3 3 0,0-1-1 0,-3 0-3 16,3 0 0-16,-2-3 3 0,0 1 3 15,-3-2 5-15,1 2 9 0,-3-2 8 16,-1 2 7-16,-1-2 2 0,0 2 2 16,-1 0-1-16,-3-3-7 0,0 3-5 15,0-2-8-15,-2 2-9 0,-2-2-3 0,0 2-7 16,-3-2-7-16,-1 0-4 0,-2 0-3 16,-1-2-1-16,-1 2-6 0,-3 0-3 15,0 0-7-15,-2 0-1 0,-2 2 0 0,1-1-4 16,-1 3-5-16,0 2-4 0,0 1 3 15,-2 3-3-15,2 1-6 0,-2 3-13 16,-2 1-39-16,1 4-77 0,-1 0-101 0,-2 4-100 16,2 1-106-16,0 3-89 0,0 1-16 15,-1 3 46-15,-1-1 85 0,2 3 93 16</inkml:trace>
  <inkml:trace contextRef="#ctx0" brushRef="#br0" timeOffset="36119.21">13801 14665 88 0,'-5'0'143'15,"1"-2"-24"-15,0 2-15 0,0-2-6 0,0 2-6 16,-1-2-2-16,1 2-8 0,0-2-3 16,0 2-6-16,-1-2-1 0,1 0 3 15,0 0 7-15,0 0 5 0,-1 2 3 0,-1-1 1 16,2 1-1-16,-3-2-5 0,1 2-3 16,-2-2-4-16,1 2-1 0,-1 0-1 0,-3 0-1 15,3 0-1-15,-3 2 0 0,-1-2-1 16,-1 2 3-16,0-1 4 0,-2 1 3 15,-2 0 3-15,0 0 1 0,0 2-1 0,-2-2-2 16,0 2-4-16,0 0-8 0,-2-1-3 16,2 3-10-16,-2-2-6 0,0 2-10 15,-2-1-7-15,1 1-7 0,-1 0-8 0,0 1-3 16,-1 1-5-16,-1 0-3 0,0-1 1 16,-1 3-4-16,-1-1 0 0,-1 1-1 15,1 1-1-15,-1 1 6 0,-1-1-5 0,-1 2 3 16,-2-1 4-16,3 1-3 0,-3 2 1 15,-2-1-10-15,0 1 2 0,0 2-1 0,-2 0-3 16,2 0-1-16,-2 2 2 0,3 0 5 16,-3 1 2-16,2-1-2 0,0 0 3 15,2 0-1-15,0 2 2 0,1-2-5 0,1 0-3 16,2 0-1-16,1 0 0 0,-1 0 2 16,5 0-1-16,0-2 3 0,2 0 3 0,2 0 0 15,2 1-2-15,0-1-2 0,2 0 0 16,2 2 0-16,3-2-1 0,1 0 0 15,3 2 0-15,-1 0 4 0,5 0 1 0,0 0-7 16,4 2 2-16,3-2 0 0,-1 2-3 16,4 0-1-16,3 0-3 0,2 0 5 0,1 0 0 15,3 0-1-15,4 2 0 0,1 0 0 16,3 0 1-16,3 1 0 0,1-1-1 16,5 0-1-16,0 0 2 0,4-2-6 15,2 0 3-15,3 0-2 0,1 0 2 0,3-2 3 16,-3-2-1-16,3 2 4 0,-1-2-3 15,1 0-1-15,-1 1 1 0,1-1 0 0,2 0 3 16,-3-2-1-16,1 2 3 0,1-2-1 16,1 1-3-16,0-1-2 0,2 0 1 15,1-2-1-15,1 1-2 0,0-1 5 0,2-1 2 16,2-1-1-16,1-1-1 0,1-1 0 16,0 1 0-16,3-3-2 0,-1-1 0 0,0 0 0 15,3-1 2-15,-1-1-1 0,1 0-1 16,-1 0 0-16,-1 0 0 0,1-1 0 0,-1-1 1 15,1-2 2-15,-2 0 0 0,3 0 3 16,-1 0-2-16,1-2 2 0,-1-1-1 16,3 1-1-16,0-2 2 0,1 0-2 0,-1-2-4 15,2 1 3-15,-3-1 0 0,3-2-2 16,0-1 0-16,0-1 0 0,-3 1 1 0,1-1-2 16,-3-1-1-16,1-3 1 0,-1 3 0 15,-1-2-1-15,-3-3 5 0,0 1 0 16,1 0 0-16,-5 0-1 0,0-2-5 0,0 1-1 15,-5-1 0-15,1 2 1 0,-2-2 0 16,0 0-1-16,-3 0 3 0,-1-1 2 16,-3 1-1-16,0 0-2 0,-2 2-1 0,-1 0 1 15,-1-1 1-15,0 1 3 0,-2 0 3 16,-2 2 1-16,2-3-3 0,-3 1 1 16,-1 0-3-16,0 0-2 0,-2-1 0 0,-3 3-4 15,1-2 3-15,-3 1 0 0,-2 1 0 16,1 0-3-16,-3 1-1 0,-2-1 3 0,-2 2 6 15,0-1-2-15,-2 1 1 0,-3 1-1 16,1-1 3-16,-3 1-3 0,-1-1-4 16,-1 1-3-16,1-1 0 0,-3-1 3 0,1 1 1 15,-3 0 0-15,0-1-1 0,0 1 2 16,-2-1 4-16,1-1-2 0,-1 0 1 16,0-1 2-16,-2 1 0 0,0 0 0 0,0-3-4 15,-2 1-1-15,-3 0 0 0,3 0-3 16,-2-3 2-16,-2 3 4 0,-1-2-2 0,1 0 3 15,0 0-1-15,-3 0-1 0,-1 0-1 16,1-1-4-16,-1-1 5 0,-1 2-2 16,0-2-1-16,-1 2 4 0,1-2 0 0,-2 2 3 15,1-2-5-15,-1 2 0 0,0-1 6 16,-2 3-4-16,1-2 0 0,-1 2-1 0,0 0 2 16,-2-1 3-16,0 3-3 0,0-2 0 15,-2 1 1-15,0 1 0 0,0 0-1 0,-2-1-4 16,2 1 1-16,-2 0-1 0,0-1 0 15,-3 3 0-15,3-2-1 0,-2 1 4 16,2 1-2-16,-3-1 2 0,3 3-2 16,-2-3 1-16,0 3-2 0,-1-1-3 0,1 1 5 15,-2-1-2-15,1 1 2 0,-1-1 1 16,0 1 4-16,-1 1-3 0,1 0 1 0,-3 1 2 16,1-1 1-16,-1 3 1 0,-1-1-3 15,-1 0 3-15,-2 2-5 0,3 0-2 16,-3 1 1-16,0-1-3 0,0 0 2 0,-2 2 0 15,3 0 1-15,-3 0-4 0,2 0 1 16,-2 1 0-16,2-1 1 0,-1 0-1 0,-1 0 0 16,0 0 4-16,0 2 0 0,-2-2-5 15,-2 2-1-15,0 0-1 0,0 0 6 16,-2 2 0-16,-3 0 0 0,1 0 5 0,0 0 0 16,-1 0-1-16,-1 1-4 0,-3-1-3 15,1 2-1-15,-1 0-2 0,-2 0 1 0,-1-1 1 16,-1 3-1-16,0-2 2 0,0 2 2 15,-2-1 1-15,2 1 0 0,-1 0 1 16,1 0 4-16,-2-1-1 0,0 1 0 0,-2 0 0 16,0-2-2-16,-2 1 1 0,-3-1-5 15,1 2 2-15,0-2 3 0,0-1-1 0,-1 3 1 16,1-2 0-16,0 2 1 0,0-1-1 16,-1 1-3-16,1 2-1 0,2-3 5 15,0 3-4-15,0-2 2 0,4-1 0 0,0 1 1 16,2 0-2-16,2 0 1 0,3-1 1 15,-1-1-2-15,3 2-2 0,1-2-1 0,1 1 0 16,0-1-1-16,1 2-3 0,1 0-1 16,0-1-5-16,0 1-3 0,0 0-11 15,-1 3-17-15,1 1-25 0,-4 1-77 16,-1 3-115-16,1 3-121 0,-1 4-109 0,1 2-87 16,2 1-28-16,1 3 50 0,3 0 104 15,4-3 119-15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3:43:07.49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3363 13162 16 0,'0'0'87'16,"0"-2"-9"-16,0 2-11 0,0 0-5 15,0 0-4-15,0 0 1 0,0 0 2 0,0 0 0 16,0 0 2-16,0 0 2 0,0 0 3 16,0 0 2-16,-2 0 1 0,2 0-1 15,-2 0-1-15,0 0-3 0,0 0-7 0,-2 0-6 16,-1 0-10-16,1 2-1 0,0-2-4 16,-2 2 2-16,-3-2 3 0,3 1 2 0,-3-1 4 15,1 2 2-15,-3-2 2 0,3 2-1 16,-3 0 1-16,1-2-1 0,-3 2 0 0,2 0-2 15,-1 0-1-15,-1 0 0 0,-2 0 2 16,2 0 5-16,-1 0 3 0,-3-1 4 16,0 3 2-16,0-2 6 0,0 2 3 0,-2 0 4 15,0 0-1-15,0-1-1 0,0 1-2 16,0 2-9-16,-2 0-10 0,-1-1-13 16,1 1-8-16,0 2-4 0,0-1-2 0,0 1 1 15,-3 0 3-15,3-1 3 0,0 1 1 16,0-1 1-16,0 3-5 0,2-2-5 0,0 1-4 15,0 1-3-15,2 1-7 0,0-1-1 16,0 1-5-16,2 0-3 0,2 1-2 0,1 1 0 16,-1 2 3-16,0 1-3 0,3 3 4 15,-1 0 1-15,0 4 2 0,1 1-4 0,1 1-1 16,1 4-1-16,-1-1-2 0,1 1 0 0,2 1-3 16,1 1 3-16,1-1 0 0,0 1-3 15,2-3 2-15,2 3 0 0,2-3 2 0,0-1-2 16,2 2-1-16,0-3 2 0,5 3-1 0,-1-2 2 15,3 1-2-15,0-1 4 0,1-1 0 16,3 1 2-16,0-2 2 0,0 0 0 0,4-1 6 16,0 1 0-16,0 0-1 0,2-2 0 15,0 0-3-15,0 0 3 0,3-2-8 16,-3-2-4-16,2 2 5 0,3-2-2 0,-1-2-1 16,0-2-3-16,1 0 4 0,1 0 2 0,-1-3-4 15,1-1 1-15,3 1 2 0,-1-5-1 16,3 1-1-16,0-4 1 0,0 0 2 0,2-4-1 15,2 0 1-15,2-4-3 0,-2-4 4 16,2 1 1-16,-2-5-1 0,2-3 0 0,-2-2 0 16,2-2 3-16,-2-2-3 0,0-2 3 15,0 0 0-15,0-4-3 0,-4 3 3 16,-1-3-4-16,-1 2 0 0,0-2-7 0,-5 3 3 16,0-3 2-16,-1 0-3 0,-1 1 1 15,-4-1 3-15,0 0-2 0,-2 3-1 0,-2-3 2 16,0 0-4-16,-5 1 0 0,-1-1 1 15,-1 0 5-15,-4 1-1 0,-2-1-3 16,-2 0 5-16,0 1-2 0,-4-3-3 0,-2 2-1 16,-3-1 1-16,-1 1 2 0,-3-2-1 15,-2 3 1-15,-2-1-1 0,-2 0 1 0,-2 1 0 16,-2-1-1-16,0 2-1 0,-5-1 3 16,1 1-4-16,-3 0 0 0,0 2-1 15,-4 0-2-15,1 1 1 0,-1 1-3 0,-2 2-5 16,0 0-5-16,0 1-15 0,0 3-32 15,0 4-77-15,-2-1-113 0,2 5-113 0,2 3-136 16,-2 2-64-16,2 6-12 0,-2 3 56 16,-2 5 99-16</inkml:trace>
  <inkml:trace contextRef="#ctx0" brushRef="#br0" timeOffset="3149.15">19200 12516 44 0,'-15'0'82'15,"-1"2"-16"-15,-1 0-6 0,0 0-1 16,-2 1 3-16,-3 1 0 0,3 0 2 0,-2 0-1 16,0 2 0-16,2 1-2 0,-2-1-1 15,2 1-1-15,2 3-2 0,0 0-4 16,0 1-9-16,2 0-9 0,2 5-8 15,3-1-10-15,-1 4-7 0,3 0-4 0,2 2 0 16,1 2-2-16,1 0 2 0,4 1-3 16,0 3 2-16,2 0 0 0,5 1 1 15,-1-1 2-15,4 2-1 0,5-3 3 0,2 1 1 16,2-2 5-16,5-2 7 0,3-3 6 16,1 0 7-16,3-5 2 0,3-4 9 15,2-3-1-15,2-4 2 0,2-4 1 16,1-4 2-16,1-6 3 0,0-1 1 0,1-4 1 15,1-4-1-15,-2-4 2 0,1-2-1 16,-3-4 2-16,-2-3 1 0,-2 0 3 16,-2-5 4-16,-2 1 6 0,-5-2 6 15,-3-2 5-15,-3-2 6 0,-6 0-1 0,-5 0-3 16,-4-1-1-16,-6 1-4 0,-2 2-3 16,-6 0-1-16,-3 3-1 0,-6 1-3 15,-4 4-8-15,-4 3-10 0,-5 3-11 0,1 1-14 16,-5 6-9-16,-2 2-8 0,0 1-7 15,-2 7 0-15,-1 1-14 0,1 3-32 16,0 3-59-16,0 2-76 0,0 2-83 16,2 3-80-16,2 3-68 0,2 1-64 0,3 3 8 15,3-1 49-15,5 1 69 0</inkml:trace>
  <inkml:trace contextRef="#ctx0" brushRef="#br0" timeOffset="4425.34">27857 12489 7 0,'-2'-2'190'0,"-2"0"24"15,0 2-29-15,0-2-23 0,-1 2-17 0,1 0-16 16,0 0-10-16,-2 0-7 0,1 0-3 16,-1 0-4-16,0 2-2 0,-1-2 4 15,1 2 5-15,0 2-1 0,-1-2-3 0,-1 2-7 16,-1 2-10-16,-1 1-14 0,-1 3-14 15,1 1-12-15,-3 4-13 0,0 1-9 16,-2 3-4-16,3 2-4 0,-3 3 2 16,0 1 1-16,0 4 2 0,3-1 4 0,-1 5 3 15,0 1 6-15,5 2-5 0,-1 4-5 16,5 0 1-16,2 4-3 0,4 0-7 16,2 0-4-16,3 1-3 0,3-1-1 0,5 0-5 15,2-2-2-15,4 0-1 0,2-4-6 16,3-2 8-16,3-4 2 0,3-3 6 15,2-2 10-15,2-6 6 0,2-4 5 16,0-6-3-16,2-3-1 0,1-4-3 0,1-8-5 16,-2-4-2-16,2-3-2 0,-1-4 0 15,-3-6 0-15,0-4-4 0,-2-4-2 16,-2-3-1-16,-3-4-1 0,-3-4-1 0,-5-2-3 16,-2-2 2-16,-4-4-2 0,-4-3 1 15,-4-2 3-15,-5-3 2 0,-4-1 4 16,-4 0 2-16,-5-2 4 0,-4 2-5 15,-4 2-1-15,-2 1-3 0,-2 7-3 0,-4 1-2 16,-1 6-7-16,-1 4 3 0,-1 3-12 16,-1 7-22-16,-1 1-61 0,0 6-92 15,1 2-97-15,-1 3-98 0,5 3-94 0,-3-1-56 16,1 5 17-16,1-1 68 0,1 1 87 16</inkml:trace>
  <inkml:trace contextRef="#ctx0" brushRef="#br0" timeOffset="8010.22">5349 15082 42 0,'0'0'65'0,"2"0"1"16,-2 0-2-16,0 0-6 0,0 0-3 15,0 0-2-15,0 0-6 0,0 0-4 0,0 0-5 16,0 0-4-16,0 0-4 0,-2 0-5 16,2 0-4-16,-2 0-2 0,0 0 0 0,-1 0 0 15,-1 0 0-15,0 0 1 0,0 0 6 0,0 0 1 16,-3 0 1-16,1 0 2 0,-1 0 4 15,-1 0 1-15,0 0 1 0,-1 0 3 16,1 0 1-16,-3 0 0 0,-2 2-2 0,3-2-2 16,-3 2-3-16,0 0-1 0,1 0-2 15,-1-1-2-15,0 1-2 0,-2 2-2 0,1 0 0 16,-1 2-2-16,0-1 3 0,0 1-2 0,-2 0-2 16,2 1 1-16,-2 1-1 0,3 2 0 15,-3-1 0-15,2 1 2 0,-2 1 3 16,2 2 0-16,0 1-1 0,1-1 1 0,-1 2-1 15,2 1-1-15,-2 1 2 0,3 2 4 16,-1 0 2-16,2 4-1 0,1-1 0 0,-1 3-3 16,0 0-4-16,3 2-4 0,2-1-3 15,-1 1-4-15,3-2-1 0,2 1-3 0,2-1-2 16,4 0-1-16,0 0-5 0,5 0 2 16,4-1-2-16,1 1 0 0,3 0-1 0,5 0 0 15,3-1 0-15,0 1-1 0,5 0 1 0,0 0 2 16,3-1-1-16,1 1-1 0,2-2 0 15,0 0 0-15,4 0 0 0,1-4 0 16,-1 0 1-16,2-2 4 0,3-2 0 0,-1-3-1 16,3-1 1-16,1-3-3 0,-1-3-2 15,2-1 0-15,1-4 0 0,-1-2 2 0,2-3 0 16,0-3 0-16,0-2 1 0,-1-1-3 16,1-2 1-16,0-3 0 0,-2-1 0 15,-3-2-1-15,1 0 1 0,-5-4 1 16,0 1-2-16,-3-3 3 0,-3-2-1 0,-3 0-1 15,-1 1 3-15,-2-1-2 0,-3-2 3 16,-1-1-2-16,-3 0 3 0,-2-1 1 0,-2 1 0 16,-4-1 5-16,0 3 3 0,-5-3 12 15,-1 2 14-15,-3 3 14 0,-2-1 19 16,-4 0 15-16,-4 1 10 0,-2 1 1 0,-3 0-3 16,-3 2-6-16,-1 1-7 0,-4-1-5 15,-2 2-3-15,-2 2-6 0,-2-2-3 0,-1 2-7 16,-3 2-5-16,-1-1-8 0,-4 1-11 15,1 2-8-15,-3 0-4 0,-2 0-4 16,0 1-5-16,-4 3-2 0,-1-1-1 0,1 3 0 16,-2-1-4-16,0 3-2 0,-1 1-2 15,1 0-1-15,-3 0-3 0,3 3 2 16,-2-1-1-16,-1 2 1 0,1-2 2 0,-1 2 0 16,1 2 0-16,2 0-1 0,-1 0 0 15,3 2-4-15,0 2-2 0,0 0 0 0,1 0-9 16,1 1-12-16,2 3-32 0,-2 1-49 0,2 1-75 15,0 1-74-15,0 3-69 0,0 1-61 16,2 4-47-16,3 0-28 0,1 0 31 0,0 2 53 16,1 0 67-16</inkml:trace>
  <inkml:trace contextRef="#ctx0" brushRef="#br0" timeOffset="10060.86">5398 13023 98 0,'-3'-2'86'0,"-1"2"-11"0,0-2-10 15,0 2-10-15,-1-2-8 0,1 2-7 16,0 0-7-16,2 0-5 0,-2 0-3 0,2-2-4 15,-3 2-5-15,3 0-3 0,0 0-4 16,-2 0-1-16,2 0-1 0,-3 0-2 0,3 0 2 16,-2 0 0-16,0 2 0 0,0-2-1 15,-1 2 1-15,1 2-3 0,0-1-1 16,0 1-1-16,-3 4 0 0,3-1-3 16,-2 1 2-16,2 3 1 0,-3 1 1 0,3 1 0 15,-2 1-1-15,1 3 3 0,1 0 0 16,0 2 2-16,0 0 2 0,-1 2 2 0,1 2 2 15,2 0 2-15,0 0-1 0,0 1 1 16,2 3 2-16,0-2-1 0,0 1 4 16,2-1 1-16,0 2 1 0,0-2-1 0,2-1-1 15,3 1-2-15,-1 0-4 0,3 0-1 16,-1-2-2-16,3-1-3 0,1-1 1 16,1 0 2-16,2 0 2 0,2-2 3 0,0-2 4 15,0 1 2-15,4-3 9 0,0 0 5 16,0-4 8-16,5 1 1 0,-1-3 7 15,0-1 0-15,3-2 0 0,-1-1-2 0,1-3-5 16,-1 0-1-16,1-4-6 0,2 0-2 16,-3-1-3-16,1-1-2 0,-1-4 2 15,1 1 1-15,-1-3 2 0,-1-1 3 16,-1-3 6-16,-2-1 2 0,1 0-1 0,-1-2 0 16,-2-2-7-16,0 2-4 0,-4-3-6 15,0 3-5-15,-2 0-7 0,-2 2-1 16,-1-2 1-16,-3 2 0 0,-1-3 1 15,1 3 2-15,-5-2 7 0,0-2-1 0,0 0 5 16,-4 0 0-16,0-2 1 0,-2 0-3 16,-2-2-2-16,-2 0 0 0,-3 0-5 15,-1-1 2-15,-3 1 6 0,-2-2 9 0,-2 0 13 16,-2 0 15-16,-2 3 17 0,0-3 12 16,-5 2 3-16,1 2-5 0,0 0-9 15,-5 0-13-15,0 2-17 0,1 0-13 16,-3 2-13-16,-2 2-5 0,2-1-10 0,-2 3-5 15,1 0-6-15,-1 1-1 0,0 3 1 16,0-1-2-16,0 3 5 0,2 1-5 16,3 0 4-16,1 0-6 0,1 3-18 0,1-1-36 15,3 0-61-15,2 2-72 0,4 0-82 16,0 2-76-16,2 0-60 0,2 0-58 0,3 2 0 16,1 2 46-16,1 2 66 0,-1 1 70 15</inkml:trace>
  <inkml:trace contextRef="#ctx0" brushRef="#br0" timeOffset="11270.38">6172 13640 78 0,'-2'-2'111'16,"-2"0"-12"-16,2 0-7 0,0 0-2 15,-3 2-2-15,3-2-2 0,-2 2-1 16,2-2-2-16,-2 2 1 0,2-2-5 0,-3 2-4 15,1-1-2-15,0 1 1 0,0 0-2 16,-1 0-4-16,-1 0-2 0,0 0 0 16,-1 0-3-16,1 1-4 0,-2-1-3 0,-1 2-3 15,1 0-3-15,-3 0-2 0,3 0-1 16,-3 2 2-16,-2 0 3 0,1 1 1 16,-1 1 0-16,0 0 0 0,-2 1-7 15,3 3-8-15,-3 0-8 0,2 1-6 0,0 2-6 16,1 1-5-16,-1-1-3 0,0 2-2 15,3 2-5-15,1 0-2 0,1 1-2 16,-1 3-3-16,3-2 3 0,2 2 0 16,0 0 1-16,-1 1 0 0,5 1 0 0,0 0-1 15,0 0 0-15,5 0-1 0,-1 0 0 16,2 0 1-16,3-1 0 0,1-1 1 16,1 2-3-16,4-2 3 0,2 2-1 15,2 0 1-15,2 0 2 0,2-2 1 0,0 2-2 16,5-2-2-16,-1-2 0 0,1 0-3 15,1-2-2-15,3-2 3 0,0-2 1 0,0 1 1 16,2-3 1-16,-3 1-1 0,3-5 1 16,-2 1-4-16,0-2-1 0,-1-3 0 15,1 1 1-15,-2-4 0 0,-3 0 1 0,3-4 0 16,-2-1 2-16,-1-3 1 0,-2-2 2 16,3-1-4-16,-3-4 1 0,1 0 0 0,-3-4 2 15,0-2-1-15,1-2-1 0,-3-2 1 16,-2 0 0-16,0-2 2 0,-2 1 1 15,-2-3-1-15,-3 3 1 0,-3-3 4 16,-1 2 7-16,-4 1 12 0,-1-1 20 0,-3 0 19 16,-5 3 20-16,-1-1 20 0,-2 0 12 15,-5 0 0-15,-2 0-8 0,-4 1-9 16,0-1-14-16,-4 0-14 0,-3 0-13 16,-1 1-9-16,-3 1-8 0,-2-2-5 0,-2 2-6 15,-2 2-7-15,1 2-7 0,-1 0-5 16,-3 4-5-16,1 0-3 0,-2 1-6 15,2 3-2-15,0 1 1 0,0 3 1 0,2 1-4 16,0 0-9-16,2 3-20 0,0 1-46 16,4 2-73-16,1 0-85 0,3 2-83 15,1 1-71-15,4 3-69 0,2 2-24 16,0 1 34-16,4 3 65 0,0 1 74 0</inkml:trace>
  <inkml:trace contextRef="#ctx0" brushRef="#br0" timeOffset="30920.63">7703 13205 92 0,'0'0'83'0,"0"-1"-10"0,0 1-12 0,-3-2-5 15,3 2-7-15,0-2-4 16,0 2-11-16,0-2-7 0,0 2-4 0,0 0-4 15,0 0-1-15,0 0-3 0,0 0 3 16,0 0 2-16,0 0 1 0,-2 0-1 0,2 0-1 16,-2 0 0-16,0 0 0 0,0 0-2 15,0 0 1-15,-2 0 3 0,2 0 4 16,-3 0 3-16,1 0 1 0,-2 0 5 16,-1 2 1-16,1 0 2 0,-2 0 3 0,-3 1 0 15,0 1-1-15,1 2 1 0,-1 2-1 16,-2-1 2-16,3 1-2 0,-3 1-1 15,1 3-2-15,1-1-5 0,-2 2-6 16,3 3-7-16,-3 1-3 0,2 0-4 16,3 4-2-16,-1 0-1 0,1 0 2 0,2 2-1 15,1 1 0-15,3-1-3 0,0 2 0 16,2 0-5-16,0 0 0 0,2-2-1 16,2 1 0-16,3-1 0 0,1 0-1 0,1 0 1 15,3-2-1-15,1-2 1 0,0 0 0 16,2 0 0-16,2-4 0 0,0 0 0 15,-1-3 0-15,1-1-2 0,2-3-2 0,-2-2 1 16,2-4 2-16,1-2 4 0,-1-4 5 16,0-4 7-16,0-3 6 0,0-3 7 15,-2-3 6-15,-3-2 7 0,1-4 4 16,0-3 5-16,-2-1 4 0,-3-2 7 16,1-1 10-16,-5 1 15 0,-1-1 16 0,-5-1 14 15,-3 1 12-15,-1-1 6 0,-2-1-3 16,-5 2-12-16,-1-1-20 0,-1 2-19 0,-4 1-17 15,0 1-16-15,0 1-18 0,-2 3-11 16,0 0-3-16,0 2-6 0,0 2-3 16,0 2-29-16,0 1-56 0,2 3-83 15,-2 4-93-15,2 1-93 0,2 2-99 0,2 4-42 16,-1 4 23-16,1 2 63 0,2 2 81 16</inkml:trace>
  <inkml:trace contextRef="#ctx0" brushRef="#br0" timeOffset="31576.48">7959 13215 143 0,'-9'-2'188'0,"3"0"-33"16,0 0-26-16,1 0-24 0,-1 2-17 16,2-2-14-16,-1 2-11 0,1 0-13 0,0 0-13 15,2 0-11-15,-2 2-12 0,2 0-8 16,-3 0-7-16,3 2-2 0,0 2 0 15,0 1 1-15,0 3 2 0,0 1 1 0,0 3 0 16,-1 1 5-16,1 4-1 0,0 0 2 16,0 4 2-16,0 0 5 0,2 3 3 15,-2 3 3-15,2 1 2 0,0 3 3 16,2-3-3-16,0 3-1 0,0-1-2 0,2-1-8 16,3-1-3-16,1 0-4 0,3-3 2 15,-1 0-5-15,3-2-1 0,2-3 1 16,0-1 0-16,2-3-1 0,2-3-1 15,2-2 2-15,-2-1 0 0,2-5 3 0,2-3 5 16,-1-4 6-16,1-2 3 0,0-2 3 16,0-5 6-16,-1-3 2 0,1-1 1 15,-2-2-1-15,-2-4 2 0,0-4-2 0,0 0-1 16,-2-4 0-16,-2 1 4 0,-2-1 3 16,-1-2 9-16,-1-1 9 0,-3-1 16 15,-1 1 16-15,-3-1 14 0,-2-1 16 16,-4 0 10-16,-2 1 7 0,-3-1 2 0,-1 1-7 15,-3 3-7-15,-1 1-11 0,-3 2-18 16,-2 2-19-16,0 3-19 0,-4 0-13 16,2 3-12-16,-2 2-13 0,-1 2-5 15,1 1-2-15,0 3-14 0,0 1-30 0,2 1-46 16,2 3-56-16,0 2-66 0,0 2-68 16,2 0-54-16,0 4-38 0,1-1-31 15,-1 3-4-15,0 2 35 0,0 1 48 0,0 3 56 16</inkml:trace>
  <inkml:trace contextRef="#ctx0" brushRef="#br0" timeOffset="37018.42">10147 13032 80 0,'-4'0'175'0,"-2"-2"-23"0,-1 2-19 16,1-2-18-16,0 2-11 0,-1-2-9 15,1 2-4-15,0-2-6 0,-1 2-8 16,1-1-7-16,0 1-7 0,-1-2-8 16,1 2-6-16,2-2-4 0,-3 2 1 0,3-2-3 15,-2 2 3-15,1 0 1 0,-1-2 5 16,0 2 2-16,-1 0-2 0,1 0 2 15,0 0-1-15,-3 2-2 0,3-2-6 0,-3 2-5 16,-1 0-1-16,1 1-3 0,-1 1-2 16,-3 0-1-16,3 2 3 0,-3 1-1 15,0 3 2-15,-2-1 0 0,3 3 2 16,-3-1 4-16,0 5 3 0,0-1 2 0,-2 2-1 16,2 0 4-16,-2 4 1 0,3 0 1 15,-1 2-2-15,2 0 2 0,-2 0-3 16,3 1-6-16,1-1-9 0,0 0-8 0,3 0-6 15,0 2-8-15,3-2-3 0,1 1 0 16,2 1-1-16,2 0-1 0,0 0-2 16,4-1 1-16,0 1-2 0,3 0-3 15,-1 0-2-15,5-2-2 0,-1-2 2 0,3 1-2 16,2-1 0-16,2-2 2 0,2 0-1 16,0 0 1-16,2-3-4 0,0-1 1 15,2 0 3-15,1-1-2 0,1-3 0 16,1-2 2-16,-1 1 5 0,2 0 2 0,1-3 3 15,-1-1 2-15,3 0 4 0,-2-3 1 16,-1-1 3-16,1 0 2 0,-1-4 5 16,1 0 2-16,-1-3 6 0,-1-3 0 15,-1-1-4-15,0-3-6 0,1-1-5 0,-3-4-8 16,-2-1-5-16,0-2-4 0,-2-1-3 16,1-2 4-16,-4-2-3 0,1 0-1 15,-2 0 1-15,-2-1 0 0,0-1 2 16,-3-1-3-16,1 1 0 0,-3-2 1 0,1 3-4 15,-5-3 1-15,0 0-1 0,-2-1 3 16,-2 1 1-16,0-1 5 0,-4 1 7 16,0-1 7-16,-5-1 2 0,1 1 3 0,-3 1 7 15,1 1 0-15,-5 1-2 0,0 0-5 16,-2 3-1-16,0 1-2 0,-2 0-4 0,-2 0-4 16,-2 4-2-16,-1 0 1 0,-1 0-3 15,-2 4-2-15,1-1-4 0,-1 5-2 16,-3 0 0-16,2 1-2 0,1 2-4 15,-1 1-7-15,1 1-6 0,2 2-13 0,1 0-37 16,1 1-74-16,0 1-95 0,-1 2-92 16,5 2-80-16,0 3-85 0,2 3-37 15,0 3 35-15,3 3 78 0,-1 3 86 16</inkml:trace>
  <inkml:trace contextRef="#ctx0" brushRef="#br0" timeOffset="38268.06">10204 14623 125 0,'-4'-2'141'0,"0"2"-15"16,0 0-16-16,0 0-10 0,-1-2-9 15,-1 2-6-15,0 0-6 0,-1 0-3 0,1 0-4 16,-3-2-5-16,3 2 1 0,-2 0-4 15,-1 0-1-15,1 0-1 0,-1 0 0 0,-1 0 1 16,1 0 1-16,-1 0 6 0,-1 2 5 16,0 0 5-16,-1 0 3 0,-1 2 1 15,0-1-1-15,1 3-3 0,-3 2 1 0,0-1-1 16,0 3 2-16,-2-1-1 0,2 3-1 16,-2 1-2-16,1 1-8 0,-1 1-7 0,0 2-11 15,2 0-8-15,0 2-5 0,0 0-7 16,0 2-6-16,3 2-5 0,-1 0-3 15,2 0-3-15,1 0-3 0,-1 1 1 0,1 1-2 16,1 0 0-16,3 1 0 0,0-1-1 16,-1 0 1-16,3 0-1 0,2 0-4 0,0-1-1 15,2 1 1-15,2 0 2 0,0 0-1 16,2-1-2-16,3-1 5 0,1 2-4 16,0-2-1-16,5-2 0 0,0 0-3 0,4 0 3 15,0 0-6-15,4-2 2 0,0 0-2 16,2-2-3-16,3-2 2 0,-1 0-2 15,5-1 2-15,-1-3 0 0,1-1 1 0,2-1 3 16,0-1 1-16,-1-2-1 0,1-3 1 16,0 1 0-16,-3 0 0 0,1-2 0 0,0-2-3 15,-3-2 3-15,-1 0-2 0,1-2 5 16,-1 0 1-16,-3-3 3 0,2-1 4 16,-2-3 2-16,1-1 2 0,-3-3-2 15,2 0 2-15,-4 0-6 0,0-4 1 0,0 0-2 16,-2-1-2-16,-2 0 2 0,0-3 0 0,-2 0 2 15,-1 0-2-15,-1-4-2 0,-3 1-1 16,-1-1-4-16,-1-2 0 0,-2 1-2 16,-2-1 1-16,-2-1 2 0,-2 1 4 0,-2-1 3 15,0-1 1-15,-5 1 5 0,1-1 0 16,-5 1 0-16,1-1 2 0,-3 3 2 16,-2 1 0-16,0 0-6 0,-4 3 2 0,-1 1 1 15,1 2-5-15,-2 2-2 0,-2 4-5 16,-1-1 0-16,1 3 0 0,-3 2-6 15,1 1-1-15,-3 2 1 0,3 3-3 0,-1-1 1 16,1 0-7-16,-1 2-11 0,1 2-28 16,1 1-67-16,-1-1-96 0,1 2-105 15,1 2-101-15,2-1-105 0,-1 1-33 0,1 2 36 16,2 2 79-16,-2 0 96 0</inkml:trace>
  <inkml:trace contextRef="#ctx0" brushRef="#br0" timeOffset="44610.9">13699 13423 96 0,'-6'-2'116'0,"-1"0"-12"0,1 2-10 16,0-2-7-16,-3 2-10 0,1 0-6 15,-1 0-6-15,3 0-8 0,-3 0-5 16,3 0-4-16,-2 0-2 0,1 0-2 0,-1 0-5 16,1 0 1-16,-1 0-4 0,2 0-2 15,-3 0-2-15,1 0 0 0,-1 2 2 16,-1 0-1-16,1 0 2 0,-1 1 3 16,-3 1 2-16,0 2 0 0,1 0 0 0,-3 1 0 15,0 3 2-15,-2-1-2 0,0 3 2 16,0 1 3-16,-2 2 3 0,0 3 3 15,0-1-1-15,0 2 2 0,0 0-6 0,0 4-6 16,0-1-1-16,2 3-10 0,-2 2-5 16,2 1-3-16,2 1-2 0,0 0-4 15,2 1-4-15,1 1-1 0,3-1-2 16,1 1-1-16,2-1 3 0,1 1 2 0,3 1-2 16,2 0 0-16,0 1-1 0,4-1-1 15,3 2-4-15,1-1-1 0,3 1 0 16,1-2 0-16,3-1 1 0,2-1-3 15,0-1 0-15,2 0-1 0,2-5-3 0,1 1 2 16,1 0 0-16,0-4 0 0,3 0 0 16,-1-2 1-16,2-2 1 0,-1-2 0 0,-1-3-1 15,1-1-1-15,-1-3 0 0,0-1-2 16,1-3 2-16,-1-2-2 0,-1-2 1 0,-1-4 1 16,0-2-1-16,0-1 2 0,-1-5 0 15,-1-3 0-15,0 0 0 0,-2-4-3 16,0-2 6-16,0-2-3 0,-2-2 1 0,0-1 0 15,0-3 1-15,-4 0 4 0,-1 1-4 16,-1-3 2-16,-1-1-1 0,-3 2-3 16,-3-3 0-16,-2 1-1 0,-2-1-1 15,-2 1 7-15,-4 0 9 0,-1-1 16 0,-3-1 13 16,-3 2 18-16,-2-1 15 0,-2 1 4 16,-2 1-7-16,-2-1-10 0,-2 3-9 0,-3 1-14 15,1 3-12-15,0 0-14 0,-3 4 0 16,3 2-7-16,-1 4-21 0,1 0-45 15,2 1-71-15,-1 3-73 0,3 1-79 16,0 3-96-16,2-1-57 0,2 3 5 0,2 1 44 16,0 0 64-16</inkml:trace>
  <inkml:trace contextRef="#ctx0" brushRef="#br0" timeOffset="45620">14442 13015 71 0,'-8'0'112'0,"-1"0"-15"16,1 2-12-16,-3 0-6 0,0 0-7 15,1 0-6-15,-1 1-2 0,-1 3-4 16,-1 0-3-16,0 0-1 0,0 3 3 0,-1 1-1 16,1 3-2-16,0 0-4 0,1 4-4 15,-1 4-6-15,2 0-7 0,1 4-6 16,-1 2-5-16,3 3-4 0,-1 1-3 0,1 3-1 16,1 2 0-16,1 2-3 0,2 2 1 15,0 2-1-15,1 2-2 0,3 0-3 16,3 0-2-16,1-1-1 0,2 1-4 15,3-2 1-15,3-2-1 0,1-2-1 0,4-2-2 16,0-1 0-16,4-3 0 0,0-3-1 16,2-3-2-16,3-1 1 0,1-2 1 15,1-4 1-15,2-2 0 0,1-3 1 0,-1-3 0 16,2-1 3-16,-3-5 0 0,3-3 1 16,-2-2 2-16,-1-2 2 0,1-5 2 15,-3-3 4-15,1-3 1 0,-3-2 0 16,1-6 1-16,-1-2-3 0,-2-4-2 0,1-2-3 15,-1-3 0-15,-4-4-2 0,0-2 1 16,-4-2 11-16,0 0 15 0,-5-2 20 16,-1-2 25-16,-5 2 30 0,-2-2 30 15,-4 1 18-15,-4 1 7 0,-5-2-2 0,-2 2-12 16,-3 0-16-16,-4 2-22 0,-3 0-19 16,0 2-19-16,-3 2-13 0,-1 1-15 0,-3 3-15 15,1 1-9-15,-3 5-9 0,-2 1-4 16,2 2-8-16,-2 4-13 0,3 4-38 15,-1 2-54-15,0 1-68 0,0 3-69 16,3 3-72-16,1 4-62 0,1 2-55 0,-1 2 5 16,-1 2 43-16,-1 3 55 0</inkml:trace>
  <inkml:trace contextRef="#ctx0" brushRef="#br0" timeOffset="49794.92">16288 13194 38 0,'0'0'81'0,"0"-2"-5"16,-2 2-3-16,2-2-5 0,-2 2-5 16,2-2-7-16,0 2-7 0,0-2-7 15,0 2-7-15,0 0-7 0,-3 0-5 0,3 0-4 16,0 0 1-16,0 0 1 0,0 0 5 15,0 0 6-15,0 0 5 0,-2-1 4 16,2 1 1-16,-2-2 2 0,0 2 2 0,0-2-1 16,-2 0 0-16,2 0 0 0,-3 0 3 15,-1 0-1-15,2 0-3 0,-3 0-1 16,-1 2 3-16,2-2 1 0,-3 0 2 16,-1 2 3-16,-1-1 0 0,0 1 2 0,-1 0 0 15,1 0-2-15,-2 1-2 0,1-1-3 16,-1 2 5-16,0 0-4 0,-2 0-3 15,3 0-2-15,-3 2-3 0,2 0-1 0,-2 1-7 16,3 1 2-16,-3 0 2 0,2 1-1 16,-2 3 1-16,1 1-3 0,-1 1-1 15,0 3-2-15,0 0-3 0,2 4-1 16,-1 0 0-16,1 4 2 0,0 0-1 16,1 2-4-16,1 2-3 0,2 1 1 0,1 1-8 15,2-1-5-15,-1 1-5 0,5-1-2 16,0-1-1-16,4 0-3 0,0-1 2 15,3-1-2-15,1-2 1 0,0 2 3 0,5-4-1 16,-1 0-1-16,3 0 0 0,0-2 3 16,2 0 1-16,2 0-3 0,2-4 0 15,0 0-2-15,0 1 1 0,2-5-2 0,2 0-3 16,-2-1 4-16,3-2 0 0,-1-3 2 16,0-1 1-16,0-2 1 0,1 0 2 15,-1-4-1-15,0 0 2 0,-2-4 0 0,3-1-2 16,-3-1-1-16,-2-3 2 0,0-1-2 15,0-3 1-15,0 0-3 0,-2-2 0 16,0-2 0-16,-2-2 1 0,0 0 2 16,-3-2 0-16,1-2 2 0,-2 0 0 0,-3-1-2 15,1-1-1-15,-3-2-2 0,-2 3 0 16,0-3 6-16,-4 3 12 0,0-3 11 16,-4 2 13-16,0-1 13 0,-5 1 10 15,1 0 1-15,-5 3-6 0,1-3-7 16,-3 2-8-16,-2 2-10 0,0 0-9 0,-4 2-5 15,0 1-4-15,-1 0-3 0,-1 3-4 16,2 0-3-16,-2 2-2 0,-1 2-10 0,1 1-22 16,0 1-46-16,0 1-66 15,-1 3-76-15,5 1-81 0,0 0-77 0,4 2-73 16,1 1-14-16,1 1 35 0,2 2 62 16,3 0 72-16</inkml:trace>
  <inkml:trace contextRef="#ctx0" brushRef="#br0" timeOffset="50555.63">16601 13146 72 0,'-8'0'131'0,"-1"-1"-7"0,-1 1-5 15,1 0-5-15,-2 1-9 0,1-1-7 16,-1 2-11-16,1 2-9 0,-1 0-17 16,-2 2-8-16,3 1-12 0,-1 1-7 0,1 3-6 15,-1 1-5-15,1 3 1 0,1 0-3 16,-2 4 1-16,3 0 2 0,-3 2-3 15,3 2 1-15,-1 2-2 0,3 2 3 16,-2 1-2-16,1 1-1 0,3 1 1 0,0 3-1 16,2-1-5-16,2 2-5 0,2-1 1 15,0 1-4-15,2-2-4 0,3 1-2 16,1-1 2-16,5 0 0 0,-1-1-3 16,5-2 1-16,0-1-1 0,2-3-1 0,2 0 0 15,3-4-1-15,-1 0-1 0,0-4 0 16,3-2 3-16,1-2-1 0,-1-3 0 15,1-3-2-15,3-1 3 0,-1-2-1 16,1-6-1-16,0-2 1 0,-1-3 4 0,1-5 7 16,-3-1 5-16,3-6 2 0,-2-2 3 15,-3-4 2-15,0-2-3 0,-1-3-4 16,-1-4-2-16,-4-3-3 0,0 1 3 16,-4-2 9-16,0-2 13 0,-5 0 18 0,-1 0 22 15,-5 2 23-15,-2-2 21 0,-4 2 11 16,-4 2 7-16,-3 0 0 0,-6-1-12 15,-2 5-16-15,-4 0-19 0,-2 1-15 0,-5 3-17 16,1 1-20-16,-5 4-12 0,0 2-9 16,1 2-6-16,-3 2-8 0,2 3-5 15,0 3-23-15,1 0-45 0,1 3-67 16,2 2-74-16,1 1-80 0,4 3-85 0,-1 0-67 16,1 4-2-16,4 0 41 0,-2 3 61 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3:44:26.76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13411 2661 20 0,'-2'4'151'0,"2"0"-15"0,-2 0-48 0,2-2-32 16,-2 0-14-16,2-1 4 0,0 1 3 15,2-2 17-15,0-2 16 0,0 1 18 16,0-1 9-16,3-2 0 0,1-2-1 0,0-2 1 15,5-1 2-15,2-2-4 0,1-3 0 16,3-3-2-16,4-2 0 0,3-2 1 0,1-2 1 16,5-3 5-16,4-5 6 0,2-1 6 15,2-3-2-15,4-3-3 0,3 0-9 16,1-4-13-16,1 0-11 0,3 0-12 0,1-1-10 16,0-1-11-16,0 0-14 0,-2 2-3 15,-1 0-9-15,-3 2-6 0,-3 2-4 0,-2 2-4 16,-4 2 0-16,-2 3-5 0,-4 4 1 15,-5 3 0-15,-2 3-2 0,-4 4-3 16,-2 1 0-16,-2 3 1 0,-4 2-1 16,-1 1 3-16,-1 2 3 0,-3 1 2 0,-2 3-2 15,3 0 3-15,-3 0-3 0,-2 1-1 16,0 1-3-16,0 0 0 0,0 0 1 0,-2 2-1 16,3-2 2-16,-3 2-3 0,0 0-1 15,0 0-4-15,0 0 2 0,0 0-1 16,0 0-3-16,0 0-1 0,0 0 4 0,0 0 2 15,0 0-2-15,0 0-2 0,0 0 1 16,0 0-1-16,0 0-3 0,0 0 0 16,0 0 1-16,0 0 1 0,2 0 3 0,-2 0-1 15,0 0-2-15,2 2 0 0,-2-2-1 16,2 2 1-16,0 0-3 0,0 1 5 0,2-1-1 16,1 2-1-16,-1 2 3 0,2 0-1 15,1-1 2-15,1 3-4 0,0 1 3 0,3 3 1 16,2 1 1-16,2 2 0 0,-1 3 4 15,5 3 7-15,3 0 0 0,1 3 4 16,2 3 4-16,3 2-1 0,1 1 1 0,3 2-2 16,2 3 3-16,2 1-2 0,2 2-4 15,0 2 1-15,2 0-4 0,3 0-2 16,-1 0-3-16,0 0-2 0,3 0 5 16,-1 0-1-16,1 0 3 0,-1-2 1 0,1 0 3 15,-3 0-1-15,0-3-2 0,-4-1-1 16,1-4-4-16,-6 1-1 0,1-4-8 0,-4-1 0 15,-3-3-3-15,-3 0 0 0,-3-2-5 16,-2-2-7-16,-2 0-15 0,-7 0-45 16,-1-2-112-16,-3 0-140 0,-4 0-129 0,-4 1-109 15,-4-3-42-15,-5-2 11 0,-3-1 95 16,-6-5 130-16</inkml:trace>
  <inkml:trace contextRef="#ctx0" brushRef="#br0" timeOffset="2029.18">13443 2726 6 0,'0'-2'78'16,"0"2"-8"-16,0-2-6 0,0 2-4 15,0 0-8-15,-2-2-1 0,2 2-5 0,0 0 0 16,0 0-1-16,0 0 1 0,0 0 3 16,0 0-3-16,0 0 1 0,0 0 2 0,0 2 3 15,0-2 1-15,0 2 3 0,0-2 3 16,0 2-1-16,0 0-6 0,0 0-5 16,0 4-2-16,0-1-2 0,0 7 3 0,-2 1 1 15,2 2 4-15,0 6 6 0,0 2 1 16,0 6 2-16,2 1-1 0,-2 4 4 0,2 5 0 15,0 1 0-15,-2 1 0 0,2 1 1 16,-2 4-1-16,2 0-5 0,-2 0 1 16,2 1-1-16,1 3-3 0,-1-1-5 0,0 3-4 15,0-3 0-15,-2 1-4 0,2-3-4 16,0-1-4-16,0-2-1 0,-2-2-2 16,2-2-2-16,0-2-4 0,-2-2-2 0,3-4-4 15,-3-1-3-15,2-4-4 0,-2-3-2 16,2-1 3-16,-2-2-1 0,2-4 4 15,-2-1 4-15,2-5 2 0,-2 0 4 0,0-1 1 16,0-2 6-16,0-3 2 0,0 1 2 16,0-2 6-16,0 0 2 0,0-2 3 0,0 1-1 15,0-1-4-15,0 0-3 0,0 0-7 16,-2 0-7-16,2-2-4 0,0 2-9 16,0-2 3-16,0 2-3 0,0-2 1 0,0 2-2 15,0-2-4-15,0 0 2 0,0 0-6 16,0 0 2-16,0 2-4 0,0-2 1 15,2 2 0-15,0-2 1 0,0 1 4 0,3-1-2 16,-1 2 0-16,0 0 5 0,2 0-2 16,3 2 1-16,-1-2-1 0,1 2 2 0,3 1 4 15,1 1-3-15,4 0 3 0,2 1 1 16,2 3-3-16,3 1 0 0,1 3-3 16,2 1-3-16,3 2-1 0,2 0-3 0,0 0 2 15,1 2-5-15,3 2 1 0,0 0-1 16,0 2 7-16,3 0-2 0,-1 0-2 0,0 2-1 15,0-2 0-15,-2 1-1 0,-2-1-5 16,-3 2 0-16,-1-2 0 0,0-2 4 16,-5 2 4-16,1-4-1 0,-3 2 2 15,-2-4-1-15,0 0 2 0,-4 0-3 0,0-4-5 16,-2 1 2-16,0-1 2 0,-3-2-1 16,-1-1-1-16,-3-2 1 0,1-1 4 0,-1 1-3 15,-1-2 2-15,-3-3-3 0,2 1 0 16,-2 0 2-16,1 0-2 0,-3-2 2 0,0 2-6 15,0-3 1-15,0 1 2 0,0-2-2 16,-2 2 0-16,2-2 0 0,-2 2 4 16,3-2 2-16,-3 0 4 0,2 0 2 0,-2 0 1 15,0 0-1-15,0 0 3 0,0 0-3 16,0 0-5-16,0 0-1 0,2 0 0 16,-2-2 0-16,2 0-2 0,0 0-2 0,0-1 1 15,0-3 0-15,2 0-1 0,3-1-2 16,-1-3-4-16,3 1 5 0,1-3 0 0,3-1-4 15,2-2 2-15,2-1 2 0,2 1 1 16,2 0-1-16,2 0 1 0,0-3 3 16,3 3 0-16,1 0 0 0,3 0 0 0,0-1 0 15,1-1 1-15,3 0 1 0,2 0-4 16,2-2 1-16,0-2 3 0,3 0 0 0,-3-2-2 16,2 0-3-16,0 0 0 0,0 1 1 15,1-1-2-15,-3 2-2 0,0 0 3 16,-2 0 2-16,-2 0-1 0,0 4-1 15,-5 0 2-15,1 0-1 0,-5 3-4 0,-4 1 2 16,1 1 0-16,-6 1-1 0,1 3 2 16,-4 1 2-16,-2-1 5 0,-3 2 6 0,1 3 2 15,-3-1 0-15,-2 0 2 0,0 0 0 16,1 2 0-16,-1 0-4 0,-2 0-1 16,0 1-3-16,-2-1-2 0,2 0 0 0,-2 0-7 15,0 2 2-15,2-2-2 0,-2 2 5 16,0-2-3-16,0 0-3 0,0 0 4 0,0 0-4 15,-2 0 0-15,2 1 3 0,-2-1-1 16,2-2 3-16,0 2-1 0,-2-2 1 16,2 0-2-16,0 0-4 0,0-1 0 0,0-1-2 15,0 0 1-15,0-1-1 0,2-3 4 16,-2 1-2-16,2-3 1 0,0 1 1 0,0-3 3 16,1 1-2-16,-1-4-2 0,0 0 2 15,0-4-1-15,0-2-2 0,2-4-2 16,-2 1 2-16,3-5-1 0,-1-1-1 15,0-2 3-15,0-3 1 0,1 1-1 0,-1-2 1 16,2 0-1-16,1-2 2 0,-1-2 4 16,0-2-4-16,1-2-1 0,-1 1-1 0,0-1 0 15,1 0 0-15,-1 2-5 0,0 3 2 16,1 1 4-16,-3 0-1 0,2 3 1 16,-2 3-1-16,1 4-1 0,-3 1-1 0,2 4 2 15,-2 4 1-15,0 2 2 0,-2 2 2 0,0 2 2 16,0 3 0-16,0 1-1 0,0 1 0 15,0 3-4-15,0-1 0 0,0 3-1 16,0 1 0-16,0 0-1 0,0 0-2 0,0 0 1 16,0 2-1-16,0 0 0 0,0 1-3 15,0-1-2-15,0 2-9 0,0-2-17 0,0 2-35 16,0 2-89-16,0 0-130 0,0-1-130 16,-2 5-124-16,0 0-55 0,0 0-1 15,-2 1 67-15,-3 1 122 0</inkml:trace>
  <inkml:trace contextRef="#ctx0" brushRef="#br0" timeOffset="15730.29">20024 1802 7 0,'-2'0'83'0,"2"0"-3"0,0 0-6 16,0 0-4-16,0 0-5 0,-3 2-1 15,3-2-3-15,-2 0 2 0,2 0 2 0,0 2 2 16,-2-2 0-16,2 2 1 0,0-2-1 16,0 2-7-16,0-2-1 0,-2 2-8 15,2 1-5-15,-2 1-8 0,0 0-6 0,0 4-4 16,0-1-4-16,0 3 0 0,-3-1 0 16,3 5 4-16,-2-1 1 0,2 2 0 0,-2 2 5 15,-1 2 2-15,-1 2 7 0,2 2 4 16,-3 2 9-16,1 2 7 0,0-1 7 15,-1 5 3-15,-1-1-2 0,-1 5-3 0,1-1-2 16,-1 2-8-16,1 2-6 0,0 2-2 16,-1 0 1-16,1 4-3 0,-3 0-4 0,0 4 3 15,1-1-5-15,-3 5-3 0,0 1-5 16,1 4-3-16,-1 0-4 0,-2 0-5 0,0 1-1 16,1-1-2-16,-1-4 0 0,2 0-1 15,-2-3-1-15,3-3 2 0,-3-1-2 16,2-2-2-16,0-4-2 0,3 0 0 0,-1-4-3 15,1-1 1-15,1-5 3 0,1 0-1 16,-1-3 0-16,3-2 1 0,2-2 1 16,-3-4 3-16,3 0 0 0,0-4 4 0,2 0 6 15,0-3 5-15,-1-1-1 0,1-1-5 16,0-1 3-16,2-1-3 0,-2-2-6 16,2-1-4-16,-2 1-7 0,2-2 0 0,0 0-4 15,0-2-4-15,0 1-3 0,0-1 1 16,0 0 2-16,0 0-2 0,0-2 3 15,0 2 1-15,0-2 0 0,0 0 0 0,0 2 3 16,0-2 0-16,2 0-1 0,0 2 4 16,0-2 1-16,0 0 2 0,3 0 0 0,-1-2 1 15,2 2-1-15,1-2 0 0,1 0-1 16,1 0-1-16,1-2-2 0,1 1 2 16,1-1 0-16,3-2-2 0,0-2 3 0,0 1-1 15,2-3 1-15,2-1 1 0,2-1 1 16,2 1 4-16,1-2-1 0,3-3 3 0,1 1 0 15,1 0-4-15,3-2-3 0,2-2-5 16,2 0-2-16,2 0-1 0,2 0 0 0,3-2 3 16,1 2 8-16,3-2 6 0,3 2 6 15,3-2-1-15,2-2-2 0,5 0-3 16,-1 0-9-16,4 0-6 0,3-2-8 0,0 1 2 16,-1-1 1-16,-1 0-2 0,-1 2-2 15,-1-2-2-15,-3 3 4 0,-4 1 0 0,-2 0-4 16,-5 2 1-16,-1 2 3 0,-7 1 3 15,-2 3 0-15,-6 2-2 0,-2 1 4 16,-5 0-2-16,-4 5 3 0,-4-1 0 16,-2 0 3-16,-2 3 4 0,-3-1 4 0,-1 2 2 15,-1-2 1-15,-1 2-1 0,-3 0-5 16,0 0-2-16,0 2-4 0,-2-2 0 0,1 2-3 16,-1-2 0-16,0 2-1 0,-2 0-4 15,2 0 0-15,-2 0 0 0,2 0 2 16,-2-1-4-16,2 1 2 0,-2 0 2 15,0 0-2-15,0 0 0 0,0 0-1 0,0 0 1 16,0 0-3-16,0 0-1 0,0 0 1 0,0 0 3 16,0 0-1-16,0 0 3 0,0 0-3 15,0 0 1-15,0 0 1 0,0 0-1 16,0 0 0-16,0 0-3 0,0 0 5 0,0 0-4 16,0 0 0-16,0 0-1 0,0 0 2 15,0 0 1-15,0 0-2 0,0 0 5 0,0 0 0 16,0 0-3-16,0 0-2 0,0 0 2 15,0 0-2-15,0 0-1 0,0 0-2 16,0 0 2-16,0 0 1 0,0 0-1 0,0 0 2 16,0 0 2-16,0 0 0 0,0 0 1 15,2 0-1-15,-2 1 0 0,0-1 1 16,2 0-1-16,-2 0 1 0,0 2-3 16,2-2 1-16,-2 2 0 0,3-2-2 0,-3 2-1 15,2-2-1-15,-2 2 0 0,2-2 1 16,-2 2 2-16,2-2-3 0,-2 2 3 0,2-2 3 15,-2 2 2-15,2-2-2 0,0 2-2 16,-2 0 2-16,2-2-2 0,-2 2 2 16,3-2-1-16,-3 1-1 0,2 1 2 0,-2 0 1 15,2 0-2-15,0 0-5 0,0 0 4 16,0 2 1-16,0-2-3 0,0 1 2 0,0-1 2 16,1 2-1-16,1 0-1 0,-2 0 0 15,2 0 0-15,0-1 0 0,1 1 1 0,-1 2-1 16,0-2-1-16,2 1-1 0,1-1 1 15,-1 2 0-15,0 0-1 0,3-1 4 0,-1 1-1 16,1 0 1-16,-1 0 1 0,3 1-2 16,0-1 0-16,-1 2-2 0,3-1 4 15,2 1 1-15,-1-1 1 0,3 3-1 16,5-2 1-16,-1 1 1 0,4 1-4 0,1-1-1 16,3 1 1-16,1-1 0 0,2 1-1 15,1-1-1-15,1 1 0 0,0 1-4 16,2 1-2-16,-2-1 1 0,2 2 4 0,2 1 2 15,-2 1 0-15,2 0 2 0,-2 0 1 16,2 3-3-16,-2-1-1 0,2 0 1 16,-2 0-1-16,2 2 0 0,-2 2-2 0,2-2 2 15,-2 2-1-15,0 0-2 0,-2 2 1 16,2-2 4-16,-2 2 2 0,0-2 2 0,-2 0-3 16,2-1 2-16,-3 0-1 0,3 0-2 15,-2 0 3-15,-2-1-4 0,1 0 6 0,-1-2 0 16,-2 0 1-16,-1 0-1 0,1-2-6 15,-3-1 1-15,-2-1-5 0,-2 0 0 16,1-1-2-16,-3-3-1 0,-2 1 3 0,0-1 1 16,-3-1 4-16,1 0-3 0,-2-1 2 15,-3-1-1-15,1-2 1 0,-3 0 0 0,-1-1-3 16,-1 1 2-16,1-2 2 0,-3 0 0 16,-2 0-1-16,2 0-2 0,-2 0 3 15,0-2-1-15,0 2-1 0,-2-2 1 0,3 1-1 16,-3-1 2-16,2 0-1 0,-2 0 0 15,2 0 1-15,-2 0 0 0,0 0 5 0,0 0-3 16,0 0 1-16,0 0-4 0,2 0-2 16,-2 0 1-16,0 0-4 0,0 0 0 15,0 0 0-15,0 0 2 0,0 0 4 0,0 0-2 16,0 0-1-16,0 0 7 0,0-1-3 16,0 1 1-16,0 0 1 0,0 0-1 15,0 0 3-15,0 0-5 0,0 0 1 0,2 0-1 16,-2-2-4-16,0 2 2 0,0-2 0 15,0 2 2-15,0-2-1 0,0-2 2 16,0 0 0-16,0 0-5 0,2-1 0 0,-2-3 2 16,2 0 0-16,0 1-4 0,1-3 1 15,1-1 2-15,-2-1-1 0,2 1 0 0,0-4 1 16,1 0 3-16,1-1 1 0,-2-3-3 16,2 0 3-16,1 0-6 0,1-2 2 15,1-2-1-15,-1 0 3 0,1 1 4 0,-1-3-1 16,1-2-1-16,-1 1-2 0,3-3-1 15,-1 0-3-15,1-3-1 0,-1 0 1 0,1-3 1 16,0-1 2-16,1-2-2 0,-1-4 2 16,2 0 0-16,-1-4-1 0,1 1 1 15,0-3-1-15,-1 1 1 0,1-3 1 0,2-1-2 16,-2-1 0-16,1-1-1 0,1-2-1 16,2-1 1-16,0 1-1 0,0 0 5 15,0 0 1-15,2 1-1 0,-2 1 3 0,2 0 0 16,-2 3-4-16,2 0-2 0,-2 3-4 15,0 1 3-15,0 0 0 0,-2 4-4 16,-1 1 4-16,1 1 1 0,0 0 1 0,-2 3 0 16,-1 1-2-16,1 0 4 0,-2 4 0 15,1-1-1-15,-1 1 0 0,-3 3-5 0,3 1 3 16,-2 1 1-16,-3 0-5 0,0 4 2 16,1 1 3-16,-1 1-2 0,0 2 1 15,-1 0 1-15,-1 0 0 0,0 1 1 0,0 3-3 16,0 0 6-16,1 0-3 0,-3 1-1 15,2 3 3-15,-2-1-3 0,2 1-3 0,-1 2 0 16,-1 1-2-16,0 0-1 0,0 1-1 16,0 1 3-16,-2 0 4 0,2 1-1 0,0 1 6 15,-2 2 2-15,2-2 0 0,-2 2 0 16,0 0-4-16,0 0-1 0,0 0-2 16,0 2-2-16,0-2-2 0,0 2 2 0,0 0 1 15,0 0 0-15,0 0 1 0,0 0 2 16,0 0 0-16,0 0-5 0,0 0 1 0,0 0 2 15,0 0-1-15,0 0 1 0,0 0 1 16,0 0 5-16,0 0-1 0,-2 0-3 16,0 0-2-16,0 0-1 0,-2 2-1 15,0-2 0-15,-1 2 2 0,1 0 2 0,0 0 1 16,-3 2-1-16,3-2-4 0,-2 2-2 16,0-2 3-16,-1 1-2 0,1 1 1 15,-3 0 1-15,3 2 2 0,-2-3-1 0,-1 3-2 16,1 0 1-16,-1 0 1 0,1-1 0 15,-3 1-1-15,1 2 2 0,-1-3-1 0,0 3 0 16,-1-2-4-16,-1 1 5 0,0-1 1 16,1 2-1-16,-3-3 1 0,0 3 0 15,0 0 3-15,-2-1-5 0,0 3 0 0,-2-3 0 16,-2 3 0-16,0-2 0 0,-2 1-2 16,-1 1 1-16,-1-1 1 0,-3 3 1 0,1-3 0 15,-3 2 2-15,-2-1-1 0,1 1 3 16,-1 1 0-16,-2 1-6 0,-2-1 3 0,0 1-3 15,0 0 1-15,0 1-1 0,-2 1-3 16,-2-2 4-16,0 2-2 0,-1 1 4 16,1-1-3-16,-2 0-3 0,2 2 4 0,-3-1 0 15,1 1-4-15,0 0-1 0,-1 2 3 16,1-2 0-16,-2 2 2 0,1 0-1 16,-1 0 1-16,-3 0 0 0,1 2 0 15,-1-2 0-15,-2 0-3 0,3 0 5 0,-1 0-1 16,1 0 1-16,1 0 1 0,3-1-2 15,0-1 1-15,3-2 2 0,1 0-2 0,4 1-2 16,1-3 0-16,1 0 1 0,2-1 1 16,1-1-4-16,3 0 4 0,1-1 2 15,2-2-4-15,1-1 0 0,3 1-4 0,2-1 4 16,3-1-2-16,-1 0 2 0,4 0-1 16,1-3 5-16,-1 1-2 0,3 0-1 0,1-2-3 15,1 2-2-15,-1-2 3 0,3 0-2 16,-2-1 0-16,2 1 3 0,-1 0 4 0,1 0-3 15,0 0 1-15,0 0 0 0,-1-2-1 16,1 2-4-16,2 0 2 0,-2-2 1 16,2 2-1-16,-2 0 1 0,1-2 0 0,-1 2 2 15,2-2-1-15,-2 1 2 0,2-1 2 16,-3 2-1-16,3-2 2 0,0 2-2 0,0-2 1 16,-2 2-1-16,2 0-4 0,-2 0 6 15,1 0-4-15,1-2-2 0,0 2-1 16,0-2 1-16,0 2 0 0,2-2 0 0,-2 2 0 15,2-2 5-15,-2 0 3 0,2 0-2 16,-2 0 0-16,2 0-1 0,-2 0 2 16,2 0-1-16,0 0-4 0,-3 0 3 15,3 0 2-15,-2 0 1 0,2 0-2 0,-2 0 0 16,0-2 4-16,-2 2-2 0,2-2-2 16,-3 2-3-16,-1-2-3 0,2 0 2 0,-2 0-4 15,-1 0-2-15,1 0 2 0,-3 0 2 16,1 0 4-16,-1-1-3 0,1 1 3 0,-1-2 2 15,-1 2-4-15,-3-2 1 0,1 0-2 16,-1 1 1-16,-4-1-4 0,0 0-1 16,0-2 1-16,-4 2-1 0,0-1-1 0,0-1 3 15,-5-2 0-15,1 3 1 0,-3-3 1 16,-1 0 1-16,-3 1-1 0,0-1 3 16,-2 1-4-16,-2-3 1 0,-2 2-1 0,0-1-4 15,0-3 2-15,-2 1-4 0,-1 0 4 16,1-3-2-16,0-1 2 0,0-2 4 0,2 0-2 15,-2 0 0-15,1-1 1 0,1 1 2 16,2 0-3-16,-2 0 0 0,2 2 0 16,0 0 0-16,2-1 0 0,1 3-3 0,-1 0 0 15,2 1-1-15,2 1 0 0,1-1 0 16,1 1 1-16,3 1 2 0,1-1 0 0,1 1 2 16,4 1 0-16,0-1 4 0,2 3-4 15,2-1 0-15,0 1-1 0,3 1 1 0,1 0-3 16,3 0-3-16,-1 3 5 0,1-1-4 15,1 0 0-15,1 2 1 0,0-2 4 16,2 2-4-16,-1 0-1 0,1 1 2 16,2-1 2-16,0 2 0 0,0-2-2 0,0 2 3 15,-1-2 1-15,3 2 1 0,-2-2-3 16,2 2 0-16,0 0 0 0,0 0-1 0,-2 0 0 16,2-2 0-16,0 2 4 0,0-2-5 15,0 2-5-15,0 0-8 0,0 0-7 16,0 0-15-16,0 0-21 0,0 0-35 0,-2 0-85 15,2 4-115-15,2 2-117 0,2 1-114 16,1 5-64-16,-1-1-6 0,0 2 68 16,3-1 109-16</inkml:trace>
  <inkml:trace contextRef="#ctx0" brushRef="#br0" timeOffset="32747.38">20745 12769 90 0,'0'-2'112'0,"3"0"-11"0,-3 1-5 15,0 1-5-15,0-2-4 0,0 2-1 0,0-2-6 16,0 2 2-16,0 0-3 0,-3 0 2 16,3 0-2-16,-2 0-1 0,2 0-2 15,-2 0-7-15,0 0-11 0,-2 0-10 16,0 2-7-16,-1 0-9 0,-1-1-4 0,0 1-3 15,-3 2 2-15,1 0 3 0,-1 2 5 16,1-3 6-16,-3 3 3 0,1 2 3 16,-3-1-1-16,2 1-1 0,-1 0-3 15,1 1-2-15,-2 1-6 0,3-1-3 0,-3 1-2 16,0 1-6-16,1 3-6 0,1-1-7 16,-2 0-3-16,3 1-4 0,-3 1-1 15,3 2 2-15,-1 0-1 0,0 2 1 0,3 2-1 16,-1 0 3-16,3 4 1 0,0 0 2 15,-1-1 9-15,3 1 4 0,0 2 4 16,2-1-1-16,0 3 2 0,2-2-2 16,2 1-7-16,0 1-4 0,2-1-1 0,3 1 1 15,-1 1 0-15,2-1 7 0,3 1 6 16,2 1 9-16,1-1 3 0,1 1 5 16,4-1 2-16,2-1-1 0,3 1-2 15,1-1-6-15,1 0 1 0,1-1-5 0,3-1-1 16,1 0-3-16,1-1 3 0,2-3-2 15,2 0-2-15,0-2 2 0,0-2 2 16,2-2 2-16,0-2 0 0,2-1-1 0,-1-5 1 16,-1-1 0-16,2-2-6 0,-2-5-1 15,0-2-6-15,0-3 0 0,-2-2 1 16,0-4-1-16,0-3 1 0,0-2-2 16,-2-2-1-16,0-4 1 0,0-2-3 0,-5-2-3 15,1-2-4-15,-5-1 0 0,1-1-2 16,-3-3-3-16,-2 0-1 0,-2-1 0 15,-4-3 1-15,-2 0-2 0,-5 0-1 0,-1-3-2 16,-5-1-2-16,-4 0-2 0,-3 0 6 16,-3 0 0-16,-5 2-2 0,-2 0 6 15,-2 0 1-15,-2 4 3 0,0 0-3 16,-2 3 5-16,-2 3 2 0,0 3 1 0,-1 2 1 16,-1 2-1-16,0 2-2 0,-1 2-2 15,-1 2-5-15,-1 1-4 0,-2 3 0 16,1 1-3-16,-1 3-1 0,-2 1 2 0,1 2 0 15,-1 2 0-15,0 2 0 0,0 2-8 16,1 2-13-16,1 0-29 0,-2 0-52 16,3 1-81-16,-1 1-90 0,3 2-78 15,1 1-69-15,3 3-67 0,0-3-7 0,1 4 48 16,-1-1 75-16,2 1 77 0</inkml:trace>
  <inkml:trace contextRef="#ctx0" brushRef="#br0" timeOffset="36419.01">7959 13548 18 0,'0'0'59'15,"0"0"2"-15,0 0 0 0,0 0-1 16,0 0-4-16,-2 0-3 0,2 2-1 16,0-2-5-16,0 0-4 0,0 0-3 15,0 0-1-15,0 0-1 0,-3 0-1 0,3 0 1 16,0 0 2-16,-2 0 1 0,2 2-1 16,-2-2 2-16,2 0 1 0,-2 2-1 15,-2-2-1-15,2 0 0 0,-2 2-1 0,-1-2 1 16,1 2 1-16,0-2 4 0,-3 2 6 15,1-2 2-15,0 2 7 0,-3 0 5 16,1 0 3-16,-1-1 1 0,1 1-2 16,-3 2-2-16,1-2-7 0,-1 2-5 0,1 0-8 15,-1-1-6-15,-2 3-6 0,3-2-4 16,-3 2-5-16,2-1-5 0,-1 1 0 16,1 2-2-16,-2-3-2 0,3 3-1 15,-1 0 0-15,1-1 1 0,-3 3-1 0,2-1-2 16,1 3-1-16,-3 1-4 0,3 0 0 15,-1 5-2-15,0-1-5 0,1 2 1 16,-1 4 1-16,3 0 2 0,-3 3-2 0,3 1 1 16,-1 0-2-16,3 1 1 0,0 3 1 15,1-3-1-15,3 3 0 0,0-1 0 16,2-1 2-16,2 1-4 0,0 1 1 16,5-1 0-16,-1-1 0 0,2 1-1 0,1-1 1 15,1-1 2-15,3 1-3 0,2-2 1 16,2-3 1-16,0 3 2 0,4-2 4 0,0 0 4 15,5-3 5-15,-1 3 4 0,5-2 2 16,-1-2 2-16,1 2-3 0,4-4-3 16,0 0-2-16,0 0-3 0,4-4 0 0,0 0-3 15,0-1 1-15,2-3 1 0,0-1 0 16,3-3 6-16,-1-1 7 0,0-2 9 16,3-2 10-16,-1-4 5 0,1-2 4 0,-1-3-1 15,0-3-7-15,-1-1-6 0,1-3-7 16,-1-1-7-16,-3-2-6 0,0-2-4 15,-4-2-4-15,0-2-2 0,-4 0-3 0,0-2 1 16,-5-1 2-16,-2-1 4 0,-1 0 5 16,-5-1 5-16,-2-1 0 0,-2-1 2 15,-3 1-1-15,-3-1-2 0,-5 1-2 0,-2-1-6 16,-2 1 3-16,-4-1-2 0,-5 1 1 16,-1-2 0-16,-5 1-2 0,-4 1 1 15,-2-1-1-15,-3-1-3 0,-3 1 2 0,-3 0-2 16,-1-1 0-16,-3 1 1 0,0-1-3 15,0 1 5-15,-2 1-3 0,-2 2 3 16,0 3-4-16,0-1 0 0,0 4-4 16,-3 0-4-16,-1 4-2 0,2 0-5 0,-3 3 3 15,1 1 0-15,0 3 5 0,-1 1-3 16,1 3 2-16,0 2-11 0,-1 2-29 0,3 2-60 16,0 4-88-16,0 4-94 15,4 1-88-15,0 3-84 0,2-1-66 0,4 5 10 16,1-1 59-16,3 0 78 0</inkml:trace>
  <inkml:trace contextRef="#ctx0" brushRef="#br0" timeOffset="48565.59">23933 7934 23 0,'-8'0'67'0,"-1"-2"0"16,1 2 0-16,-3 0 1 0,1 0-3 16,-1 0-2-16,0 0-3 0,-1 0-2 0,-1 0-1 15,0 2-7-15,-1 0-2 0,1 0-4 16,-2 0-1-16,0 0-4 0,0 2-2 16,1 0-1-16,-3-1-5 0,2 1-3 15,-2 0-6-15,2 2-1 0,-2 1-4 0,0 1 0 16,0 0 1-16,-2-1 0 0,2 3 2 15,-2-1 3-15,0 3 4 0,0-3 1 16,-2 3 3-16,2 1 2 0,-2-2-1 0,-3 3-2 16,3 1 1-16,-2 0 1 0,0 0-1 15,-1 3 1-15,1-1 3 0,0 2-1 16,-3 0 2-16,3 0-1 0,0 2 0 16,0 0-1-16,-1 2 0 0,1 1 3 0,-2 3-2 15,1 0 2-15,-1-1 0 0,2 5 1 16,-1-1 0-16,1 1-1 0,0 1-4 15,0 3-3-15,-1 1-4 0,1 0-4 16,0 0 1-16,2 2 0 0,-3 2 4 0,3-2 2 16,2 2 4-16,-2 0-1 0,2 2-2 15,2-2-3-15,0 0-4 0,2 0-4 16,2 0-2-16,1-2 2 0,-1 2-3 0,2 0 2 16,3 0 1-16,0 0-2 0,-1 0 1 15,3 2 1-15,1 2 3 0,-1 0 2 16,2 0 4-16,0 0 4 0,2 1 1 15,-1 1 2-15,1 0 1 0,0-1-1 0,2 1-5 16,0 0-4-16,2 0-2 0,3-1-5 16,-3 1-3-16,2 0-3 0,2-2 2 15,-2 1 3-15,3-1 2 0,1 0 0 16,1 0 3-16,-1 0 3 0,3-1-2 0,1 1 0 16,1-2-6-16,0 2-3 0,4-2-2 15,0 0-1-15,0 0 1 0,4 0 3 16,0-2 5-16,4 0 4 0,1 0 1 15,1 0 0-15,1-2-1 0,4-2-2 0,-1-2-2 16,1 0-4-16,2-1-2 0,2-1-2 16,0-1 0-16,0-3-1 0,2 1 1 15,2-1 2-15,-2-1 0 0,3-2-1 0,1-2 0 16,2 1 0-16,1-3 0 0,3 0-1 16,1 0 2-16,0 0 3 0,2-4-1 15,2 1-2-15,-1-1-2 0,1-2 0 16,0-2-5-16,2-1-1 0,2-3 0 0,-1 1 0 15,1-3 0-15,0-1-1 0,2-2 0 16,-2 0 0-16,3-2 2 0,-1 0 1 16,0-2-2-16,0-2-2 0,1-2 0 15,1 0 3-15,0-2-2 0,1 1 0 0,-1-3 1 16,3-2 2-16,-3-1 1 0,0 0-3 16,1-1-3-16,-3-1 3 0,2 0-3 0,-1-1 3 15,-1-1-2-15,0-2-3 0,0 0 7 16,1-1 2-16,-1-1 2 0,-2-2-2 15,2 1-1-15,1-1-1 0,-1-2-3 0,0-2-3 16,0 2 1-16,1-2-4 0,-3 1 3 16,2-1 6-16,-2 0-1 0,0 0 0 15,1 2-4-15,-3 1 0 0,-2-1 0 16,-3 0-6-16,-1 0 2 0,-2 0 0 16,-1 0 0-16,-3 0 1 0,-1 1-1 0,0-1 2 15,-2-2-1-15,-1 0 0 0,-1 0 3 16,0-1-2-16,-2-3 1 0,0 2-3 0,0-1-3 15,-2-1-2-15,-3 1 2 0,1-1-2 16,0 1 4-16,-3-3 2 0,1 1 3 16,-2-3 1-16,-1 3-1 0,-2-3 1 15,1-1-5-15,-1 2-4 0,-1-3 3 0,-3 3 1 16,0 0-1-16,0-1-1 0,-2 1 3 16,-2 1 1-16,0-1-1 0,-2 0-1 15,0-3 3-15,-1 3-3 0,-1-2 0 0,-2-3-4 16,-1 1 3-16,1 0 1 0,-3-2 1 15,-1 0 6-15,-1-2-4 0,-2 2 1 16,1 0-3-16,-3 1 2 0,-2 1-5 16,-2 0-2-16,-1 2 3 0,-1-2 2 0,-2 1-1 15,-3-1-2-15,1 2 4 0,-3 0 0 16,-1-1-2-16,-1-1 0 0,-2 2 1 16,-2-1-1-16,0 1-3 0,0 0 0 15,-2 0 5-15,-2-1 0 0,-2 1 1 0,2 2 0 16,-3-3-3-16,-1 1 2 0,-3 2-1 15,1-3 2-15,-1 3 0 0,-1 0-3 16,1-1 4-16,-1 3-1 0,-1-1-2 0,0 1 0 16,1 1-3-16,-1 3 2 0,0-1 3 15,1 0 0-15,-1 2-2 0,-2 3-3 16,3-3 4-16,-3 2-2 0,-2 2 0 16,0-2-3-16,0 2 1 0,-4 0 1 0,0 0-3 15,-2 0 2-15,-2 0 0 0,-1 2 1 16,-1 0-2-16,-1 0 6 0,1 0 0 15,0 2-2-15,-3 0-1 0,3 2 2 16,-3-3-1-16,0 3 0 0,1 0-5 0,-1 0 2 16,1 0 3-16,-1-1-3 0,1 1 0 15,-1 0-3-15,0 1 5 0,1 1 3 16,-1 0-5-16,-1-1 1 0,1 3 0 16,-2 2 1-16,-1-1 1 0,-3 0-3 0,-5 3 3 15,1 1 0-15,-4 2 6 0,-3 2-5 16,-1 1 3-16,-5 1-3 0,0 1 2 15,-4 1-1-15,0 2-1 0,-4 0 6 0,-3 2-2 16,-1 1 6-16,-3 1-1 0,0 0-2 16,1-1 0-16,-1 1-2 0,-2-1-1 15,3 1-3-15,-1 0-1 0,2-1 0 16,1 1 0-16,3-1-3 0,3 3-3 0,2-2-4 16,2 3-7-16,-2 0-10 0,2 3-15 15,0 1-42-15,0 4-109 0,0 2-132 16,2 6-119-16,-2 3-115 0,3 4-53 0,1 3 6 15,0 3 93-15,3-2 126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3:45:30.66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11237 1602 49 0,'-6'-8'97'16,"-2"3"-9"-16,1-1-7 0,-1 0-8 16,1 1-6-16,-1-1-6 0,2 0-8 0,-3 0-6 15,3 3-2-15,-3-3-1 0,1 2 0 16,-1-2 0-16,1 3 3 0,-1-1 2 15,1 0 0-15,-3 0-1 0,1 0 1 0,-1 1-1 16,1 1 0-16,-3-2-2 0,0 2-1 16,1 0 0-16,-5 0-3 0,0 0-3 15,0 2-6-15,-4 0-6 0,-1 2-1 16,1 0-4-16,-4 2 0 0,-1 0-1 0,1 1 5 16,-5 3 4-16,1 0 4 0,-1 1 2 15,-2 1 2-15,-1 1 5 0,-3 2 0 0,0 3 0 16,0 1 1-16,-3 2 2 0,-1 0 1 15,-2 2 0-15,0 2 0 0,-5 2 6 16,0 1 6-16,-1 3 0 0,-3 1 1 0,0 3 3 16,-2 1 7-16,0 2 0 0,0 2-3 15,1 2 2-15,-1 4 5 0,-2 0 3 0,2 0-5 16,2 1 0-16,0 3-1 0,4-2-10 16,1 1-8-16,4 3-15 0,-1 1-5 15,3 1-9-15,4-1-7 0,0 3-2 0,4-1-5 16,3 0 0-16,3 1-2 0,1 1-3 15,4-2 0-15,0 0 4 0,4-1 1 0,2-3 0 16,2 1-5-16,5-4 4 0,-1-1-3 16,5 1-6-16,4-2 0 0,0 2 0 0,4-3 2 15,3 1 1-15,3 2 2 0,1-2 6 16,3 0-2-16,3-2-1 0,5 1 1 16,-1-1-4-16,4 0-1 0,1-2-1 0,3 2-2 15,1-2 3-15,4 2 2 0,2-2-1 16,2 0-1-16,2 0-3 0,2-2 4 0,5 2-1 15,-1-2-1-15,5-2 3 0,0-1 3 16,4-1 3-16,0-2 1 0,2-1-2 16,3-3 2-16,-1-1-2 0,2 0 1 0,1-4-3 15,1-1 1-15,3-1 0 0,-1-1-1 16,3-3 3-16,2-2 2 0,2-2 4 0,0-1-5 16,2-3 2-16,2-1-1 0,2-1-6 15,1-1-3-15,-1 0-5 0,0-2 5 16,1 1-6-16,-1-1 0 0,0 0 5 0,-1 0-2 15,1 0 5-15,0-2 0 0,0-1 4 16,3-1 8-16,1 0 0 0,3-3 2 16,2-1 0-16,0-2-2 0,4 0 0 0,2-1-3 15,4-3-3-15,1-1-3 0,1-1-3 16,1-1 0-16,-1-2-5 0,1 0-3 0,-3-1 2 16,-2-1 0-16,2 0 3 0,-1 0-5 15,-3-2 2-15,0-2 2 0,0 0-4 0,-2-2-2 16,-2 0-2-16,0-2 5 0,-2-1 0 15,-3 1-4-15,-1-2 2 0,-3-1 4 16,-1 1 1-16,-3-1-3 0,-2 1 0 16,-2-2 3-16,-2 3 0 0,0-3 3 0,-5 2-4 15,1-1 5-15,-5 1 0 0,1-1 1 16,-5 1 0-16,0-2-6 0,-4 1 3 0,0-1-5 16,-5-1-2-16,1 1 1 0,-2-1-3 15,-3-1 0-15,-1 1-1 0,-1-1 3 0,-4-1 3 16,0-1-2-16,-4 1 0 0,0 0 1 15,-5-3 0-15,1 1-1 0,-5 0 2 16,-1-4 1-16,-1 0-3 0,-4-1 2 0,-2-2 0 16,-2-1 3-16,-2 0-10 0,-3 0 1 15,-4 0 3-15,-1 0-3 0,-3 0-2 16,-4 0 3-16,-3 0 4 0,-3-2-1 0,-3 3 2 16,-3-3 0-16,-5 0 3 0,-3 2-2 15,-1-2 1-15,-4 2-3 0,-3 0 1 0,-2 2 2 16,-2 0-5-16,0 0 3 0,-4 0 0 15,0 2 5-15,-2-2-5 0,-2 2-1 16,-1 0 1-16,-1 2-5 0,-3-2 0 0,1 2-2 16,-3-1 4-16,0 1 2 0,-1 0 0 15,-3 0 3-15,0 1-2 0,0 1 0 0,-2 0-3 16,-2 2-4-16,-3 1 3 0,-1 1-1 16,-5 1 0-16,1 2-2 0,-5 1 4 15,0 1 6-15,-2 2-5 0,-2 2 0 0,-2 2-1 16,0 0 5-16,-5 2-1 0,1 2-3 15,-1 1 0-15,1 1 2 0,-1 1 6 0,-1 3-5 16,-1-1 0-16,1 1 0 0,-1 1-2 16,-1 3 1-16,1-3-6 0,1 2 2 0,-1 1-1 15,3 1 3-15,1 0 2 0,1 0-4 16,2 2 3-16,2 2-1 0,2 0-2 16,2 0-3-16,0 2 1 0,4 0 6 0,1 2-1 15,1 0 0-15,1 1-1 0,1 1 1 16,3 0 0-16,-2-1-2 0,1 3-1 0,-1 2-1 15,0-1-4-15,-1 3-5 0,-3-1-4 16,-1 4-3-16,-2 0-14 0,1 5-9 16,-5-1-10-16,0 3-16 0,-2 1-42 0,-3 2-60 15,3 2-59-15,2 1-60 0,2 3-53 16,3-3-43-16,5 3-30 0,3-3-11 16,6-1 33-16,4-2 50 0,7-2 56 15</inkml:trace>
  <inkml:trace contextRef="#ctx0" brushRef="#br0" timeOffset="3686.84">20364 1852 18 0,'-19'7'42'0,"-2"1"2"0,0 1 2 0,0 1 0 16,-2 1 1-16,-3 3-3 0,1-1-2 15,-1 2-6-15,-3 2-1 0,-1 1 1 16,1 1-3-16,-5 2 3 0,0 1-1 0,-2 1 3 16,-2 2-1-16,-5 2 2 0,1 1 0 15,-5 3 1-15,-1 1 0 0,-1 2 0 0,-2 3-1 16,-2 3-2-16,3 0-2 0,-3 3 3 15,0 1 0-15,0 2-2 0,2 0 2 16,0 1 1-16,3 3 2 0,3-1 2 0,1 1 1 16,3 1 3-16,3 1 1 0,4-1-1 15,3-1 0-15,5-1 0 0,3 1-4 0,4-1 2 16,4-1 1-16,5 0 6 0,1-1 0 16,7 3 4-16,2-3 2 0,4 3 0 0,5-2-4 15,3-1-6-15,3 1-2 0,2-2-6 16,4-3-4-16,5 1 1 0,1 0 5 15,3-2 7-15,6 0 7 0,2 0 10 0,2-2 7 16,7-2 4-16,1 0-2 0,3 0-3 16,6-2-7-16,1 0-6 0,3-1-6 15,0-3-2-15,3 0 3 0,1 1 4 0,3-5 3 16,0 1-2-16,4-4 8 0,2 0-9 16,2-5-6-16,2 1-12 0,1-2-8 0,1-1-6 15,3-3-11-15,1-2-3 0,3 1-5 16,2-3 0-16,-2-1 1 0,2-3 0 15,-2-1-1-15,1 0 1 0,-1-3 3 16,0-1-2-16,0-2 0 0,2 0-3 0,-3 0-3 16,3-4 0-16,0 1 0 0,2-3 1 15,2-2-3-15,3-1 3 0,-1-3 0 16,0-1-1-16,0 0-2 0,-1-4-2 0,-1-1 0 16,-2-1-1-16,-2 0 4 0,-3-4 4 15,-1 1 0-15,-2-3-2 0,-3-2 1 0,-2 0-1 16,-1-1-1-16,-3-3-6 0,-4 1 1 15,-1-1 1-15,-3-1-2 0,-3-2 3 0,-1-2-1 16,-5-1 1-16,0-1 1 0,-4 0-1 16,-4-4 0-16,-1 0-1 0,-3 0-1 15,-3-1 1-15,-2-1-1 0,-1 0 0 0,-3 0 3 16,-3-2-5-16,-3 3 4 0,-2-1-3 16,-3 2 3-16,-2-2-1 0,-4 2-3 0,-2 2 6 15,-4 0-3-15,-3 0-3 0,-3 0 1 16,-5 2 2-16,-2-2 1 0,-4 2 4 15,-5 2 2-15,-1-2 6 0,-3 2 4 0,-4-1-1 16,-4 1 0-16,-2 2-2 0,-3-2-6 16,-1 1-5-16,-5-1-4 0,-2 2 0 0,-4 0-1 15,0-1 1-15,-4 1 5 0,-1 0 1 16,-3 1 2-16,-1 3 0 0,-2-3-3 16,1 3 0-16,-5 1-6 0,0 1 0 0,-2-1-2 15,-2 3 1-15,-3-1 2 0,-1 2 1 16,-2 2 3-16,-3 0 0 0,-2 1-2 0,-4 1-3 15,0 2 2-15,-6 0-1 0,-3-1-3 16,-3 3-2-16,-3 2-1 0,-4 0 2 0,0 0 1 16,-4 1-1-16,-3 1 7 0,-1 1 6 15,-1-1 3-15,1 2-3 0,-3 1-3 16,-1 1 1-16,-1 1-5 0,-4 2-1 16,0 3-2-16,-2-1 1 0,-2 4-1 0,0 0-8 15,-3 4-7-15,-1-1-19 0,2 5-22 16,-1 1-44-16,1 1-66 0,0 3-71 15,-1 3-69-15,1 3-57 0,0 0-44 0,4 4-45 16,2-1 14-16,4 1 51 0,2 2 61 16</inkml:trace>
  <inkml:trace contextRef="#ctx0" brushRef="#br0" timeOffset="6319.6">8433 10982 14 0,'-7'-2'130'0,"3"1"-12"0,-2-1-9 0,0 0-7 15,-1 0-6-15,-1 0-5 16,1 2-7-16,-1-2-7 0,2 2-3 0,-3-2-3 16,3 2-5-16,-1-2 1 0,1 2-2 15,0-2-4-15,-1 2-4 0,3-2-3 0,-2 2-4 16,-1-2-5-16,1 2-5 0,0 0 0 15,-3 0-4-15,3 0-1 0,-3 0-3 16,1 0-6-16,-3 0 0 0,1 2-6 16,-1 0-3-16,1 0-2 0,-3 2 3 0,0 0 3 15,1 2 2-15,-1-1 3 0,0 1 7 16,-2 0 5-16,0 1 4 0,1 1 6 16,1 0 2-16,-2-1 1 0,2 3-5 0,-1-1-5 15,-1 1-7-15,0-1-7 0,0 3-3 16,0 1-3-16,1 0 3 0,-1 1 1 15,0 3 3-15,0 0-2 0,0 0 1 16,0 4 0-16,1 0-1 0,-1 0 1 0,2 2-4 16,0 2 3-16,1-3-2 0,1 1-3 15,3 0-5-15,-1 2-2 0,1-2-2 16,1 0-1-16,3 1-3 0,0-1 1 16,2 2 2-16,2-2 2 0,0 2-1 0,0-2-1 15,2 1 8-15,2-1 2 0,-2 2 3 16,3-2 2-16,1-2 1 0,-2 2 1 15,2-2-6-15,3-2-1 0,-1 2-5 0,1-2-4 16,1-2-1-16,3 2-1 0,0-2 1 16,0 0-1-16,1 0-2 0,1 0 3 15,0-1 0-15,2-3-1 0,0 2-1 16,0-1-2-16,2-3 2 0,0 0-1 16,0 1-1-16,0-3 1 0,0 1 1 0,2-2-3 15,0-1 1-15,1 1 2 0,1-3-2 16,0-1-1-16,2 0-5 0,-1 0 6 15,1 0-5-15,1-2 0 0,-1-2 1 0,0 0-1 16,1 0 4-16,-1-2 0 0,1-2-1 16,1 0-2-16,-2 0-1 0,1-3 2 15,-1 1-5-15,1-2 2 0,-1-1 2 16,-2-1 0-16,1 1 1 0,-1-3 0 0,0-1 3 16,-2 0-2-16,-2-1 0 0,3-1 2 15,-3 0 0-15,-2-2-2 0,2 0 1 16,-2-3 1-16,0 0 0 0,-3-1-3 15,1 0-1-15,0-2 4 0,0 2-1 0,-3-2-3 16,1 0 0-16,-2 0 4 0,-1 0 4 16,-1 1 3-16,-1-1-1 0,1 0 1 15,-3 2 3-15,0-2-2 0,-1 2-3 0,-1-2 1 16,0 2 5-16,-4 0 0 0,0 0 2 16,0 0-2-16,-2-2 4 0,0 3-1 15,-2-3 0-15,-1 2 0 0,1-2-3 0,-2 0 0 16,-3 0-2-16,1 0 2 0,-3 0-4 15,1-1-1-15,-1 1 2 0,-2 0-1 16,-1 2 0-16,-1-2-6 0,0 2 1 16,-2 0-2-16,0 2 1 0,-2 0-2 15,2 0 1-15,-2 0 0 0,0 2 2 0,-2 2-1 16,0-3-3-16,0 3 0 0,-1 0-2 16,-1 2 1-16,2-1 1 0,-2 1 0 15,-1 2-3-15,-1-1 1 0,2 3 1 0,-3-1-4 16,3 1-1-16,-2 1-3 0,1 2 4 15,-1-1 4-15,2 1-11 0,-3 2 3 16,3 0 2-16,-2 0 0 0,1 1-1 16,-1 1 1-16,2 0 8 0,-3 0-3 0,3 0 1 15,0 2-2-15,1-2 3 0,1 2-5 16,0-2 0-16,0 2 0 0,2-2 1 16,2 2 1-16,2-2-5 0,0 2-8 15,1-2-12-15,1 1-12 0,2-1-23 0,1 0-34 16,1 0-56-16,3 0-77 0,0 0-78 15,1 0-74-15,3 0-72 0,-2 4-55 0,0 2 13 16,-1 2 59-16,1 3 77 16</inkml:trace>
  <inkml:trace contextRef="#ctx0" brushRef="#br0" timeOffset="7877.07">24644 12859 167 0,'-12'-2'191'0,"1"0"-35"0,-2 0-26 15,1 2-16-15,1-2-9 16,-2 0-7-16,3 2-9 0,-1-2-3 0,1 2-1 15,-1 0-1-15,3 0-3 0,-3 2-6 16,0 0-6-16,1 0-13 0,-1 2-14 0,1 2-11 16,-1-1-7-16,1 3-2 15,-1 1-2-15,-2 3 3 0,3 1 1 0,-3 2 2 16,2 3-4-16,1 1-2 0,-1 2-5 16,3 1-3-16,-1 3-2 0,3 0-2 0,0 2 1 15,1 1-2-15,3 1 2 0,0-1-1 16,4 3-1-16,0-3-1 0,3 3-3 15,1-3 1-15,2 1-2 0,3 0 1 16,2-1-2-16,4-1-1 0,2-2 2 0,2-3 0 16,2-1-1-16,2-3-1 0,3-3 1 15,2-2 3-15,-1-3-3 0,3-5 0 16,-2-3 0-16,1-4 2 0,-1-1-1 16,-2-3-1-16,-1-4 3 0,-2-3 2 0,-1 0 5 15,-5-4 5-15,0-3 5 0,-4 0 9 16,-3-3 12-16,-1-2 15 0,-3-2 14 15,-3-1 15-15,-5-3 14 0,-2-1 10 0,-5-4 1 16,-3-1-6-16,-3-1-9 0,-4 0-16 16,-2 0-17-16,-2 0-18 0,-5 2-17 15,1 2-18-15,-3 3-55 0,-1 2-90 16,-3 7-104-16,2 4-113 0,-1 3-109 0,3 6-51 16,1 5 15-16,3 4 70 0,5 4 91 15</inkml:trace>
  <inkml:trace contextRef="#ctx0" brushRef="#br0" timeOffset="8621.69">25110 13510 21 0,'-6'0'181'16,"-3"0"18"-16,3 2-41 0,0-2-32 0,-1 2-22 16,1-2-19-16,-1 2-20 15,3 0-15-15,-2 0-17 0,2 4-13 0,-3 1-9 16,1 3-7-16,2 1-1 0,-3 4-4 16,3 2 1-16,-2 4 0 0,2 2 4 0,-1 2 8 15,1 4 5-15,0 3 10 0,2 0 8 16,0 5 7-16,-1-1 2 0,3 4 2 15,3 0 3-15,-1 0 0 0,2 0-1 0,2-2-4 16,3 0-5-16,1-4-3 0,3 1-8 16,2-5-6-16,0-3-7 0,2-3-2 15,2-4-4-15,2-3-2 0,2-4-4 0,0-3 0 16,1-5 0-16,1-3-1 0,-2-4-3 16,3-5 3-16,-3-3 0 0,0-5 2 15,1-2-1-15,-3-4 1 0,-2-4 6 16,-2-4 7-16,-2-1 18 0,-3-4 31 0,-1-4 38 15,-5-4 46-15,-4 0 42 0,-2-4 24 16,-2 0 3-16,-6 1-14 0,-1 1-26 16,-3 2-42-16,-5 4-43 0,0 2-29 15,-4 5-23-15,-1 4-18 0,-3 5-20 0,0 3-50 16,-1 3-98-16,-1 5-126 0,1 1-122 16,1 5-119-16,2-1-55 0,4 2 9 15,2 2 77-15,6-2 113 0</inkml:trace>
  <inkml:trace contextRef="#ctx0" brushRef="#br0" timeOffset="9430.86">26941 12933 116 0,'-2'-9'235'0,"-2"1"30"16,1 0-35-16,-1 3-28 0,0-1-19 0,2 0-14 16,-2 0-15-16,2 3-7 0,-3-1-9 15,3 0-7-15,0 2-2 0,0 0-4 16,0 0-2-16,0 0-8 0,0 0-8 16,-3 2-20-16,1 0-19 0,0 0-15 0,-2 4-20 15,-3 0-11-15,-1 4-9 0,-3 3-3 16,0 2 4-16,-2 3 9 0,-2 3 11 15,0 4 14-15,0 1 9 0,1 3 5 0,1 2-3 16,-2 1-6-16,2 1-10 0,2 3-10 16,3 0-10-16,-1 2-6 0,1 2-4 15,3 1-6-15,1-1-1 0,4 0 1 0,2-2-2 16,2-2-1-16,4-1-3 0,5-3 4 16,1-3-3-16,3-4-3 0,4-2-3 15,3-6-2-15,3-6 3 0,0-3-2 16,3-4 3-16,1-6 1 0,1-5 2 0,0-5 1 15,-1-1-1-15,-1-6-1 0,-1 0 1 16,1-4 6-16,-5-1 1 0,-2-3 5 16,-4 1 7-16,-2-5 1 0,-4 1 0 15,-5-4 0-15,-2-2 0 0,-6-2-1 0,-2 0-1 16,-7 0-1-16,-3 1-5 0,-6 1-4 16,-1 2-2-16,-2 6-2 0,-2 1-12 15,-3 6-24-15,-2 2-59 0,1 6-105 0,-1 4-121 16,3 5-128-16,-1 4-98 0,5 4-34 15,0 5 31-15,4 3 91 0,2 3 110 16</inkml:trace>
  <inkml:trace contextRef="#ctx0" brushRef="#br0" timeOffset="10468.29">26543 15642 115 0,'-13'-4'200'0,"1"2"-3"0,-1 2-18 16,0 0-9-16,-4 0-5 0,0 2-4 0,0 2-11 15,-2 0-14-15,-2 1-14 0,2 3-14 16,-2 2-9-16,0 1-8 0,0 4-5 16,-1 1-3-16,1 3-8 0,0 2-13 0,2 1-11 15,2 7-13-15,2 1-11 0,1 5-11 16,3 3-7-16,0 2-4 0,3 4-2 15,4-1-3-15,-1 3-1 0,5 0 1 0,3-2 1 16,3 0 10-16,0-3 9 0,5-1 15 16,4-3 15-16,2-3 17 0,4-5 19 0,2-5 13 15,5-5 10-15,1-3 0 0,3-7 0 16,0-3-10-16,2-6-14 0,-1-6-13 16,1-5-19-16,-2-5-12 0,0-3-9 0,-3-3-5 15,-1-5-6-15,-3-4-5 0,-4-3-2 16,-4-4-1-16,-4-2-6 0,-4-2-1 15,-5-2-3-15,-6-1-2 0,-7 1 0 0,-3 0-6 16,-5 4-10-16,-5 2-30 0,-5 4-56 16,-3 3-85-16,-4 4-90 0,-2 5-82 0,-2 1-78 15,2 3-70-15,-2 5 5 0,2 0 56 16,0 3 76-16,2 1 79 0</inkml:trace>
  <inkml:trace contextRef="#ctx0" brushRef="#br0" timeOffset="11090.35">25751 15168 132 0,'-6'-4'128'0,"2"0"-14"0,0 2-12 15,-1 0-7-15,1 0-7 0,-2 0-4 16,2 0-5-16,-1 2-1 0,1-1-2 16,-2 1-2-16,-1 1-5 0,1 1-5 0,0 2-7 15,-3 2-5-15,1 3-7 0,-3 3 0 16,3 1 2-16,-3 6 6 0,0 2 5 0,1 4 2 15,1 4 0-15,1 3-1 0,2 4-6 16,1 4-4-16,1 4-9 0,4 2-4 16,0-1-5-16,2 3-6 0,3 0-2 0,1-1-1 15,4-3-2-15,3-2-1 0,2-4-2 16,4-4 1-16,0-3 3 0,4-8 9 16,1-4 16-16,3-8 18 0,1-5 23 0,1-6 15 15,3-8 10-15,0-7 1 0,0-4-4 16,-3-8-16-16,1-1-20 0,-3-7-12 0,-1-1-15 15,-7-2-16-15,-2-2-9 0,-5 0-5 16,-5-2-7-16,-7 0-27 0,-4 0-50 16,-9 1-70-16,-4 2-81 0,-4 1-77 0,-5 4-67 15,-3 4-52-15,-3 3-25 0,-2 2 33 16,-2 6 57-16,0 2 64 0</inkml:trace>
  <inkml:trace contextRef="#ctx0" brushRef="#br0" timeOffset="11925.41">24115 15528 87 0,'2'-4'191'0,"0"0"-6"16,-2 0-18-16,-2 0-9 0,0 1-5 15,-2-1-4-15,0 2-9 0,-5 0-9 16,1 2-9-16,-1 0-7 0,-1 0-1 0,-3 4 4 16,-2 0 3-16,0 1 5 0,1 3-2 15,-3 1-10-15,-2 5-9 0,-3 1-8 0,3 2-4 16,-2 4-1-16,0 2 5 0,0 2 0 16,0 3-4-16,2 5-8 0,2 3-9 15,2 2-20-15,2 2-19 0,5 2-9 0,1 4-9 16,3 1-9-16,4 3-5 0,4-1 0 15,3 3-1-15,3-3-1 0,5 1-1 16,2-3 1-16,2-1 0 0,2-2-2 0,5-6-2 16,1-2-1-16,3-5 1 0,2-5-3 15,4-3 4-15,0-6 0 0,4-5 4 0,0-5 0 16,0-5 2-16,3-4 5 0,-3-5-4 16,2-6 0-16,-2-5-1 0,-2-3 2 15,1-5-4-15,-3-7 3 0,-3-1-1 0,-1-6 1 16,-4-6 0-16,-5-1-4 0,-4-7 5 15,-4 1-2-15,-7-4-1 0,-4 0 4 16,-4-2 5-16,-6 2 4 0,-7-1 3 0,-3 1 2 16,-6 4 1-16,-3 3-1 0,-5 3-3 15,-4 3-4-15,-2 6-3 0,-2 4-4 0,-2 5-1 16,0 4-1-16,0 8-3 0,2 4-3 16,-3 3-5-16,3 3-10 0,0 5-11 15,2 0-27-15,0 4-43 0,2 0-76 0,3 3-85 16,3 1-79-16,3 0-79 0,1 1-79 15,5-1-17-15,2 2 40 0,3-1 73 16,-3 1 79-16</inkml:trace>
  <inkml:trace contextRef="#ctx0" brushRef="#br0" timeOffset="14937.61">10300 10733 35 0,'-2'-2'96'0,"-1"0"-3"0,1 0-8 16,0 0-2-16,0 0-2 0,0 0-2 16,0 0-8-16,-2 1-7 0,-1-1-7 15,1 0-5-15,0 0-6 0,-2 0-5 16,-3 0-1-16,1 0-7 0,-3 0-1 0,-2 2-2 15,1 0-3-15,-5 0-4 0,0 0-4 16,-4 2 1-16,-1 0 0 0,-1 2 1 16,-2 0 2-16,-3 1 3 0,1 1 0 15,-3 2-3-15,-2-1-2 0,1 3-1 0,-3 1-5 16,-2 3-1-16,-2-1-1 0,0 2 0 16,-1 2 1-16,-3 2 2 0,2 2 2 15,-2 2-1-15,-1 2 4 0,1 2 0 0,0 1 3 16,-1 3 1-16,3 1 3 0,0 2 3 15,0 3 4-15,2-1 3 0,-1 4 1 16,1 0 1-16,2 2 4 0,2 0 1 16,1 3-1-16,1 1 0 0,0 2 2 0,5 1 6 15,1 3 1-15,5-1 1 0,2 2-2 16,2 1-1-16,4-1-6 0,5 0-11 16,4-1-8-16,4-1-7 0,2-1-7 15,4-3-2-15,5 1-1 0,1 0 4 0,5-5 5 16,4 1 20-16,3 0 21 0,3-2 11 15,5-2 8-15,4 0 3 0,2-4-2 16,4-1-15-16,3-5-13 0,4-1-11 16,4-5-11-16,2-3-2 0,2-4-3 0,2-3-5 15,4-5-8-15,3-1-1 0,4-6-2 16,2-2 2-16,2-4-2 0,2-4 4 16,2-3 4-16,1-2-1 0,-1-5 5 0,0-2-5 15,1-3 4-15,1-4-2 0,-1-3 3 16,-1-1-1-16,0-3-2 0,0-4 1 15,1 0-2-15,-1-4-4 0,-2 0-5 0,0-4 2 16,1 0-2-16,-5 1 0 0,-2-3 0 16,-5 2-3-16,-3 0 2 0,-5 1-4 15,-4 1 0-15,-7 0 1 0,-4 0 1 0,-3 1 3 16,-6-1-2-16,-3-2 4 0,-7-2 1 16,-4-1 1-16,-4-3 1 0,-4 1 1 15,-5 0 0-15,-6-1-3 0,-2 1 3 16,-6 1 3-16,-7-1 3 0,-2 3 1 0,-6 0 5 15,-7 3 0-15,-2 1-5 0,-6 2-8 16,-2 2-5-16,-5 4-2 0,-3 3-6 16,-3 3 0-16,-6 1-1 0,-3 6-1 0,-1 3 0 15,-5 0 3-15,1 5 3 0,-5 4 3 16,0 1-3-16,0 3 2 0,0 3 1 16,1 2-6-16,-1 2-3 0,0 2-8 15,0 2-9-15,2 3-24 0,3 1-53 0,3 3-88 16,7 1-111-16,5 3-113 0,5 2-110 15,9 0-39-15,9 4 18 0,8 0 71 16,8-2 101-16</inkml:trace>
  <inkml:trace contextRef="#ctx0" brushRef="#br0" timeOffset="16122.18">23916 13838 61 0,'-10'-2'171'0,"-3"2"-4"0,2-2-36 16,-1 2-20-16,-1 0-12 0,0 0-8 15,1 0-1-15,-1 2-3 0,0-2-4 0,0 2-3 16,1 0-3-16,1 0 3 0,1 0-2 16,-1 1-6-16,0 1-6 0,3 2-11 0,-1 2-9 15,1-1-15-15,2 5-11 0,-1-1-7 16,1 4-6-16,0 2-3 0,1 4-1 16,3 0 0-16,0 4-1 0,2 0-1 15,0 2 0-15,4 1-1 0,1 3 0 0,1 1 0 16,2 2 2-16,1 2-2 0,4-1 3 15,-1 1-1-15,3-2 0 0,0 1 0 16,4-3-1-16,0-2 0 0,0-3-2 16,2 0 2-16,3-6 0 0,-1-2 3 0,2-4 5 15,1-4 6-15,-1-3 9 0,0-4 8 16,3-4 7-16,-3-6 5 0,1-3 1 16,-1-7-2-16,-2-1 1 0,1-4-6 0,-3-3 0 15,-2-3-3-15,-2-2 2 0,-2-3 5 16,-5-2 1-16,-1-4 8 0,-3-1 6 0,-6-1 2 15,-2-2 3-15,-4 2-5 0,-3-1-7 16,-4 1-7-16,-3 1-12 0,-4 5-9 16,-1 2-28-16,-4 3-65 0,-3 4-81 15,-1 6-81-15,-3 4-81 0,0 4-93 0,-2 5-39 16,1 4 31-16,-1 4 60 0,0 6 71 16</inkml:trace>
  <inkml:trace contextRef="#ctx0" brushRef="#br0" timeOffset="16691.39">23376 14663 103 0,'-4'-4'131'0,"-2"2"-13"0,0 0-9 0,-1 0-9 16,1 2-7-16,-1-2-7 0,-1 2-7 15,2 0-5-15,-3 2-6 0,3 0-4 0,-3 0-3 16,3 2 1-16,0 2-6 0,-1 1-4 0,1 5-6 16,0 1 0-16,-1 4-3 0,1 4-1 15,0 4 0-15,-1 2 0 0,3 3-3 16,2 4-5-16,0 1-7 0,2 1-6 16,2 2-8-16,2-2-5 0,0 2-1 15,5 0-4-15,1-2-1 0,3 1-2 0,4-3-1 16,2-2-1-16,2-3 0 0,5-1 2 15,-1-3 0-15,5-4 0 0,1-4-1 0,3-3 2 16,0-7 4-16,2-3 2 0,0-4 3 16,0-6 5-16,0-5 5 0,-2-6 6 15,0-4 4-15,-5-4 11 0,1-3 14 0,-4-5 17 16,-5-3 21-16,-2-2 19 0,-4-2 16 16,-7-2 6-16,-4-2-3 0,-4-2-11 0,-6 1-19 15,-7-1-23-15,-2 0-24 0,-6 4-19 16,-2 4-14-16,-5 2-9 0,-3 6-6 0,-1 3-25 15,0 4-52-15,-2 6-72 0,5 5-82 16,-1 5-84-16,5 3-95 0,3 2-54 16,3 4 8-16,2 2 50 0,5 2 71 0</inkml:trace>
  <inkml:trace contextRef="#ctx0" brushRef="#br0" timeOffset="17522.86">24809 15286 79 0,'-4'-4'184'0,"-2"2"1"0,0 2-38 16,-1 0-22-16,1 0-20 0,-1 2-14 0,-1 0-15 15,2 0-17-15,-1 2-14 0,1 1-18 16,0 1-9-16,1 2-5 0,-1 1-4 16,2 3 3-16,-3 1 1 0,3 2 2 0,0 2-1 15,2 4 1-15,0 0 2 0,0 4 1 16,2 2 2-16,0 1 6 0,2 3 7 0,2 1 7 15,0 2 5-15,3 3 4 0,-1-1 3 16,2 2 4-16,3-2 5 0,2 0 5 0,1 0-2 16,3-3-2-16,2-1-3 0,3-3-9 15,-1-4-9-15,2-3-9 0,2-3-4 16,1-1-1-16,-1-7-1 0,3-1 3 16,-1-7 1-16,1-3 6 0,-3-5 2 0,3-5 4 15,-3-3 3-15,-2-6 4 0,1-4-3 16,-3-4-1-16,-2-3-1 0,-2-5 1 0,-2-3 5 15,-5-2 9-15,-3-2 17 0,-3-3 14 16,-6-3 4-16,-3 0 6 0,-3 1-7 16,-5 3-13-16,-1 2-16 0,-6 4-12 0,-3 4-10 15,0 3-10-15,-5 6-14 0,1 3-5 16,-3 4-8-16,-2 3-24 0,1 4-53 0,-1 3-95 16,2 4-106-16,1 2-115 0,-1 2-118 15,3 2-45-15,1 0 16 0,5 0 76 16,2-2 100-16</inkml:trace>
  <inkml:trace contextRef="#ctx0" brushRef="#br0" timeOffset="18357.98">25912 13202 103 0,'-6'-4'181'0,"-3"0"-24"0,3 2-23 16,-2 0-11-16,-3 0-8 0,3 2-8 0,-3 0-11 16,0 2-8-16,-1 2-9 0,-1 2-6 15,0 1-3-15,1 3-1 0,-3 3 1 16,2 4 0-16,0 2-1 0,1 6-3 0,-1 2-8 15,2 5-8-15,3 4-8 0,2 4-12 16,1 2-8-16,3 4-6 0,4 2-4 16,3 1-5-16,1-1-4 0,5-1 0 15,3-1 1-15,3-2 1 0,2-4 0 0,5-4 0 16,1-3 0-16,3-5 0 0,1-3 2 16,3-6 1-16,0-6 6 0,-1-5 13 15,3-4 14-15,2-6 13 0,-2-6 9 16,0-3 7-16,-2-6 1 0,-3-6-2 0,-1-2-10 15,-5-5-10-15,-2-3-9 0,-2-3-8 16,-6-2-8-16,-4-2-7 0,-5-2-5 16,-6 2-5-16,-3 0-1 0,-5 2-3 15,-3 2-26-15,-4 5-56 0,-2 4-75 0,0 8-77 16,-2 4-85-16,0 8-90 0,0 5-25 16,-1 7 31-16,1 7 60 0</inkml:trace>
  <inkml:trace contextRef="#ctx0" brushRef="#br0" timeOffset="19408.49">26954 14569 8 0,'-5'0'180'0,"1"0"17"15,0 0-35-15,-2 2-24 0,-1 0-17 0,1 2-13 16,0 0-18-16,-1 2-15 0,1 1-14 15,-1 5-12-15,1 1-10 0,0 6-5 16,2 4 0-16,-1 4 2 0,1 3 2 0,0 4-3 16,2 3-5-16,2 1-4 0,2 2-9 15,2 0-4-15,2 0-4 0,1-2-3 0,3 0 0 16,1-2 3-16,2-2 4 0,1-1 4 16,3-5 4-16,2-1 7 0,3-4 6 15,1-4 5-15,-2-4 5 0,4-3 10 0,-1-5 12 16,1-3 15-16,-2-4 20 0,3-4 19 15,-3-3 18-15,0-5 11 0,-1-3 3 0,-1-4-6 16,0-4-14-16,-4-4-20 0,0-1-23 16,-5-7-18-16,-3 1-23 0,-3-2-16 0,-4 0-13 15,-4 0-7-15,-4 3-6 0,-3 5-13 16,-1 1-26-16,-5 4-53 0,-2 4-76 16,-2 4-87-16,0 1-93 0,0 5-90 15,2 1-54-15,0 3 7 0,4 1 54 0,3 2 75 16</inkml:trace>
  <inkml:trace contextRef="#ctx0" brushRef="#br0" timeOffset="19782.49">27597 14221 198 0,'-2'-15'269'15,"-2"3"32"-15,-3 1-40 0,1 1-32 0,-2 3-25 16,-1 1-21-16,1 2-23 0,-1 2-26 16,-1 4-31-16,1 4-32 0,-1 5-26 15,1 4-21-15,3 4-10 0,-1 6-8 16,1 2-2-16,4 2-2 0,0 1-2 0,4 0-3 16,0 1-4-16,4-2-2 0,3-3-1 15,4 1 1-15,1-4-1 0,3-4 1 16,4 0 2-16,3-6 5 0,1-1 2 0,3-5 5 15,-1-3 16-15,3-6 18 0,2-4 20 16,-3-3 14-16,1-6 11 0,-1-3 6 0,-1-2 0 16,0-5-2-16,-5-2-4 0,0-1-3 15,-4-5 2-15,-4 1-2 0,-2-4-6 16,-5-1-11-16,-4 1-10 0,-6-2-12 16,-4 0-10-16,-5 0-10 0,-6 4-10 0,-6 1-26 15,-4 5-56-15,-9 5-87 0,-5 2-96 16,-3 6-93-16,-3 3-93 0,-3 3-70 15,-1 1 8-15,0 0 59 0,0 1 82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3:46:14.64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3469 7510 25 0,'0'-2'45'0,"0"2"-5"16,0-2 3-16,0 2-1 0,0-2-1 0,-2 2 1 15,2-2 0-15,-2 2 1 0,2-2 0 16,-2 0 0-16,0 0 4 0,0 0-2 0,0 0 2 16,-1 0-1-16,-1 1 0 0,2-3 2 15,-2 2-1-15,0-2-2 0,-1 2-1 16,1-2-3-16,0 2-1 0,0-1-1 0,-1 1-4 15,1-2 1-15,0 2-2 0,0-2 0 16,-3 2 0-16,3-2-1 0,-2 3-2 0,-1-3-1 16,1 2 1-16,0 0-2 0,-3 0-2 15,3 0 0-15,-3 0-1 0,1 0-1 0,0 0-4 16,-1 1-1-16,1 1-2 0,-1 0-1 16,-1 0 0-16,1 0-1 0,-2 0-2 15,1 1-2-15,-1 1-2 0,1 0-3 0,-1 0 0 16,-2 2-4-16,1 0 0 0,-1 1-2 15,0 3 1-15,-1 0 0 0,-3-1-2 0,2 5 0 16,-2-1 0-16,0 1 2 0,0 1-2 16,0 0-1-16,-2 1 2 0,2 1-1 15,-2 0 0-15,0 0-1 0,0 2 1 16,0 3 0-16,0-1 1 0,0 0 0 0,0 2-1 16,0-2 3-16,0 2-3 0,0 0 1 15,2-1 0-15,0 1-1 0,0 0 0 0,2 2-1 16,2 0 3-16,-2 0-1 0,3 0 0 0,1 0 3 15,3-2-1-15,-1 2 3 0,3-1 0 16,2-1 2-16,-1 2-1 0,3-2 2 0,0 2 3 16,2-2-2-16,2 2 2 0,3-2 4 15,-1 0 1-15,2 0 0 0,0 0 2 0,5 2 0 16,0-3-3-16,1 3-1 0,3 0-2 16,0 0 0-16,2 2-5 0,2-2-1 0,2 1 0 15,0-1 0-15,3 0-2 0,-1 0-1 16,2 0 1-16,3 0-1 0,-1-2-1 15,1 0-3-15,1 0 2 0,3-2 2 0,0 0-2 16,0-2 3-16,4 0 3 0,0-4 2 16,4-1 2-16,0-3 4 0,2-1 2 15,1-4 2-15,-1-2-1 0,3-4 1 0,-1-2-2 16,3-2 3-16,-3-1 0 0,3-5 7 16,1 1 6-16,-1-5 4 0,1 1 2 0,1-4 1 15,0 0-3-15,2-4-4 0,-3 0-5 16,1 1-4-16,-2-3-3 0,-1-2-2 15,-1 0-5-15,-3 1-4 0,-2-1-5 0,0 0-2 16,-4 3-4-16,-2-1 0 0,-4 0 0 16,-3 2 0-16,-1 0 3 0,-3 1-1 0,-4 1 0 15,-4 0 2-15,-2 2 2 0,-3-2 1 16,-1 2 4-16,-5 0 2 0,-2-1 3 0,-4 1 3 16,0 2 4-16,-5 0 4 0,-1 0-1 15,-5 0 0-15,-2 2 1 0,-1-3-4 16,-4 3-6-16,-1 0-2 0,-2 0-1 15,-2 0 1-15,-1-1-4 0,-3 3 2 0,-1 0 1 16,-2-1 2-16,-2 1 4 0,0 0 0 16,-2-1 5-16,1 1 0 0,-1 0-1 15,-3 1-3-15,1-1-6 0,0 1-4 0,0 1 0 16,-2 0-1-16,0-1 4 0,-1 3 1 16,1-3 6-16,-2 3 1 0,2-3-3 0,-3 3-3 15,1-3-6-15,0 3-5 0,-1-1-2 16,1 3-2-16,2-3-1 0,0 2 2 0,-1 1 0 15,5 1 0-15,0 0-3 0,0 3-6 16,3 1-18-16,1 2-45 0,0 3-62 16,0 3-66-16,1 6-67 0,-1 1-58 0,4 4-47 15,1 2-34-15,4 2 6 0,1 2 39 16,3 0 50-16</inkml:trace>
  <inkml:trace contextRef="#ctx0" brushRef="#br0" timeOffset="10997.37">12129 8832 67 0,'-3'0'93'0,"-1"-2"-12"0,0 0-13 0,0 0-9 16,-1 2-11-16,1-2-9 0,2 0-4 15,-2 0-6-15,2 0-2 0,-2 0-4 16,1 0-3-16,-1 1 0 0,2 1-5 16,-2-2-1-16,2 0 0 0,-3 2 3 0,1-2 5 15,0 0 4-15,-2 0 4 0,1 2 2 16,-1-2 4-16,-2 2 2 0,1 0-2 15,-1 0 0-15,-1 0 3 0,-1 0 3 16,1 2 3-16,-1-2 3 0,-1 2 3 0,1 0 0 16,-1 0 2-16,0 0-2 0,1 1-5 15,-1-1-1-15,1 2-6 0,-1-2-1 16,0 2-5-16,3 0-1 0,0-1-2 16,-1 3-2-16,1 0-3 0,-1 0-5 0,1 3-2 15,-1 1-3-15,3-1 2 0,-3 3-2 16,3 1 1-16,0 2 3 0,-1 0 0 15,1 1 0-15,2 1-1 0,-1 2 1 0,3 0-1 16,0 0-3-16,0 2 0 0,0 0-2 16,2 0 0-16,2 0-2 0,0 0 1 15,0 0-3-15,3-2-1 0,1 2 0 16,0-2 0-16,1-2-1 0,1 0-2 0,3 0 4 16,-1-2 1-16,1 1 3 0,2-1 3 15,1 0 3-15,1 0 5 0,2-1 0 16,0-1 3-16,0 0 0 0,2-1 1 15,2-1 5-15,0 1 5 0,1-3 7 0,-1 1 1 16,2-1-1-16,0-1-3 0,1-2-9 16,1-1-6-16,-2 1-6 0,3-4 4 15,-3 0 8-15,2-2 11 0,-1 0 14 0,-1-2 14 16,0-2 10-16,-2 0 2 0,3-1-3 16,-3-3-3-16,0 0-9 0,-2-1-12 15,0-3-11-15,0 1-9 0,0 0-5 16,-2-3-6-16,-2-1-3 0,-2 2-5 0,-1-3-1 15,-1 1 3-15,-3-2 0 0,-1 2 1 16,-3-2-1-16,0-2-2 0,-4 0 2 16,0-1 0-16,-4 0-7 0,0-1-2 0,-5-2 1 15,1-2-1-15,-3 2-3 0,-1-2-2 16,-3 2 1-16,0-1 3 0,-2 1-3 16,0 2-3-16,0 0 1 0,-2 0 0 15,-2 4-3-15,0 0-4 0,0 1 2 0,-3 1 0 16,-1 2-1-16,-1 1 1 0,1 3-3 15,-2 1 2-15,-1 3-4 0,0-1-16 16,1 4-29-16,-1 0-66 0,1 4-90 16,-1 0-100-16,5 4-98 0,0-1-107 0,2 1-38 15,2 2 30-15,2-3 74 0,4 1 89 16</inkml:trace>
  <inkml:trace contextRef="#ctx0" brushRef="#br0" timeOffset="12020.02">12891 8127 116 0,'-3'0'190'0,"-1"-2"-30"16,0 2-17-16,0-2-17 0,-3 2-21 15,3-2-14-15,-2 2-17 0,2-2-10 16,-3 2-11-16,1 0-9 0,-1 0-4 0,1 0-2 15,0 2-2-15,-1 0-3 0,1 0-5 16,-2 0-7-16,1 2-4 0,-1 1-3 16,-1 3 0-16,-1 1-1 0,-1 5 6 0,1-1 7 15,-3 4 7-15,0 0 6 0,-2 4 7 16,3 0 7-16,-3 4 5 0,2 0 2 16,-2 1 1-16,3 3-1 0,-1-2-1 15,2 1-2-15,-1 3-6 0,1-3 4 0,3 3-3 16,1-1-2-16,3 1-2 0,0-1-4 15,4-1-2-15,2-1-8 0,4 1-4 16,3 0-5-16,3-3-5 0,3-1-3 16,4 0-4-16,5-2-5 0,1-1 0 0,2-2 1 15,3-3-1-15,0-2 0 0,1-2 2 16,3-1 8-16,0-5 4 0,0 1 5 16,0-4 6-16,0-2 5 0,0-2 4 15,0-4-1-15,-3 0-2 0,3-4-1 0,-2-1-4 16,2-3-9-16,-2-1-3 0,-1-2-5 15,1-2-4-15,-2 0 0 0,-3-2-1 16,1-2 1-16,-3 2-1 0,-2-2 2 0,-1 0 5 16,-1-2-3-16,-4 2 3 0,0-2 3 15,-3 0 1-15,-1-2 4 0,-2 2-4 16,-3-1 3-16,-1-3-3 0,-3 0 0 16,-4-1-1-16,-2-1-3 0,-3 1-2 0,-1-3-2 15,-5 3 1-15,1-3 2 0,-5 3-1 16,-2-1 6-16,-2 0 4 0,-2 3 2 15,-2-1 1-15,-1 2-3 0,-3 2-2 0,-1 2-4 16,-3 2-4-16,-1 2-4 0,0 2-3 16,-4 0-3-16,0 3-2 0,0 3-3 15,-2-1-2-15,-2 5-15 0,0-1-26 16,-1 2-57-16,-1 2-93 0,2 2-105 0,0 2-101 16,4 4-114-16,0 3-42 0,0 3 22 15,2 1 73-15,-2 2 96 0</inkml:trace>
  <inkml:trace contextRef="#ctx0" brushRef="#br0" timeOffset="15066.26">6606 6001 99 0,'-2'0'118'0,"0"-2"-10"15,-2 2-9-15,2-2-8 0,-3 2-9 0,3 0-7 16,-2-2-7-16,0 2-7 0,-1-2-6 16,1 2-5-16,0-2-5 0,0 0-5 15,-3 0-3-15,3 2-7 0,0-1-3 16,-2 1-4-16,1-2-2 0,-1 2-1 0,-2-2 0 16,1 2-1-16,-1 0 1 0,-1 0 4 15,1 0 2-15,-1 0 3 0,-1 0 3 16,-3 0 4-16,2 2 3 0,-1-2 0 0,-1 2 0 15,-2-1 1-15,3 3-3 0,-3 0-2 16,-2 0-2-16,0 2 2 0,0-1 3 16,0 1-4-16,-2 4 0 0,-2-1-2 15,-2 2-5-15,-1 1-3 0,-3 3-2 0,-1 0 1 16,-1 4 0-16,-1 0 4 0,-2 4 5 16,-2 0 3-16,3 4 5 0,-3 0 6 15,2 1 7-15,2 3 2 0,-1-1-2 16,3 1 1-16,1 1-6 0,-1 2-10 0,5-1-8 15,-1 1-6-15,5-2-1 0,0 3-5 16,2-1 2-16,3-2-1 0,1 3 0 16,2-3 0-16,3 2 1 0,2-1 0 15,3-1 1-15,1 0 0 0,4 1 2 0,5-1 3 16,1 2-3-16,5-1-4 0,2-1-2 16,4 1-3-16,4-3-4 0,2 1-3 15,3-3 0-15,6-1 0 0,2-2-2 0,2-3-1 16,4-1-1-16,3-2 3 0,1-3 0 15,3-1 2-15,2-4 4 0,0 1 5 0,-1-5 4 16,3-1 5-16,2-2-1 16,0-2 6-16,0-2 5 0,3-2 0 0,1-2 3 15,0-4-4-15,0-1-1 0,3-2-4 16,-1-5-7-16,3-3-1 0,-3-2-2 16,2-2 2-16,-1-3-1 0,-1-1-1 0,-1-1 0 15,-3-3 0-15,-2 1-6 0,-5-1-1 16,-1-1 0-16,-4-3 1 0,-3 3 1 15,-4-2-2-15,-4-1 3 0,-2-1 2 0,-7 2 1 16,-2-2-2-16,-4 1 2 0,-2-1 3 16,-4 0-4-16,-4 0-1 0,-5 0-1 15,-2-1 1-15,-4 1 0 0,-2-2-4 16,-3 2-2-16,-3 0 1 0,-3 0-2 0,-4-1-1 16,0 1-5-16,-4 2-3 0,-2-2 1 15,-3 1 1-15,-1 1-1 0,-3 2 0 16,0-1 0-16,-3 1 1 0,-3 2 3 15,0 1-5-15,-5 0-2 0,1 1 1 0,-2 1 0 16,-1 2 0-16,-3 2-2 0,-1 1 3 16,1 1 3-16,-5 0-3 0,2 4 1 15,-2-1 1-15,3 3-3 0,-1 0-2 16,0 4 1-16,1-1 1 0,3 3 0 0,1 1-6 16,-1 2-1-16,5 1-4 0,0 3-13 15,0 0-14-15,2 2-22 0,0 2-44 16,2 1-63-16,0 3-76 0,0 2-77 0,4 3-70 15,0 3-67-15,2 1-33 0,1 4 24 16,-1 0 60-16,3 0 74 0</inkml:trace>
  <inkml:trace contextRef="#ctx0" brushRef="#br0" timeOffset="21550.03">12677 9426 166 0,'-2'0'174'0,"-1"-2"-14"15,1 2-5-15,0-2-2 0,0 2 1 16,0-2 1-16,0 2-3 0,0-2 3 16,0 2-1-16,0-2 3 0,-1 2-3 0,3-1-3 15,-2 1 0-15,2 0-4 0,-2 0-7 16,2 0-12-16,-2 0-11 0,2 0-15 16,-2 0-21-16,2 0-16 0,0 0-15 15,2 1-9-15,0-1 0 0,0 2 5 0,5 2 0 16,-1 0 4-16,5 0 4 0,-1 3 0 15,5 1-10-15,2 3-11 0,2 3-2 16,2 1-6-16,2 2-7 0,3-2-6 16,-1 3 2-16,1-1 5 0,-1 0-2 0,0 0 1 15,1 0 0-15,-3-2-1 0,0-1-3 16,1-1-2-16,-3 0-8 0,-2-1 1 16,-2-3 1-16,0 1-1 0,-5-1-10 0,1-3-17 15,-4 0-48-15,-1 0-118 0,-2-1-141 16,-1-1-156-16,-1-2-87 0,0 0-33 15,-4-2 22-15,2-2 104 0</inkml:trace>
  <inkml:trace contextRef="#ctx0" brushRef="#br0" timeOffset="22079.19">13466 9727 19 0,'-4'-8'194'0,"-2"3"29"0,-1-1-26 0,1 0-18 16,-3 0-11-16,-1 3-2 0,-1 1-7 15,1 0-8-15,-1 2-11 0,-2 0-8 16,3 4-8-16,-3 1 2 0,3 5 14 0,-3 1 23 16,2 3 20-16,3 3 9 0,-1 0-2 15,3 4-17-15,0 0-26 0,4 0-37 16,2 0-36-16,2-2-28 0,2 2-16 16,2-4-12-16,3 0-9 0,1-2-13 15,3-3-37-15,0-3-70 0,-1-1-92 0,3-6-91 16,2-2-85-16,0-6-66 0,2-3-34 15,0-7 9-15,2-1 59 0,-2-2 74 0,-2-2 75 16</inkml:trace>
  <inkml:trace contextRef="#ctx0" brushRef="#br0" timeOffset="22226.58">13625 9660 61 0,'4'-17'234'0,"0"2"45"0,1 2 26 16,-3 1 23-16,0 3 19 0,-2 1 2 15,2 2-8-15,-2 2-28 0,2 4-42 16,-2 4-54-16,2 2-56 0,-2 5-40 0,0 3-40 15,0 3-30-15,0 2-24 0,-2 0-40 16,2 4-73-16,0 0-117 0,0 0-123 16,0-2-113-16,2-1-101 0,0-2-30 15,1-3 38-15,-1-2 97 0,0-5 113 0</inkml:trace>
  <inkml:trace contextRef="#ctx0" brushRef="#br0" timeOffset="22406.31">13792 9628 162 0,'7'-8'305'0,"-3"1"46"0,-2 1-14 16,2 4-41-16,-4 2-48 0,0 4-54 15,0 2-50-15,-4 5-48 0,0 0-66 0,-3 5-92 16,-1 1-95-16,2-2-99 0,-3 2-92 16,3-2-47-16,-1 1 8 0,1-3 49 15</inkml:trace>
  <inkml:trace contextRef="#ctx0" brushRef="#br0" timeOffset="22643.92">13826 9757 28 0,'9'0'49'0,"-3"2"10"0,2 0 3 0,-1 2 2 16,1 0 4-16,-1 0 7 0,-1 1-1 16,-2 1 1-16,2 0 2 0,-1 0-2 15,-1-1-8-15,-2 3-12 0,2-2-9 0,-2 1-12 16,-2 1-12-16,0-1-17 0,0 1-39 16,-4 2-70-16,-2-3-62 0,-3 3-31 15,-1-1-17-15,-3 3 0 0</inkml:trace>
  <inkml:trace contextRef="#ctx0" brushRef="#br0" timeOffset="23598.37">13663 9281 16 0,'-4'-2'183'15,"-2"0"21"-15,-1 0-42 16,-3 2-23-16,-1 0-17 0,0 0-11 0,-1 0-12 16,-1 0-11-16,0 2-2 0,1-2-7 15,-3 2-4-15,2 0-1 0,-2 2 5 0,0-2 4 16,1 2-4-16,-1 1-8 0,-2 1-10 16,0 0-7-16,0 3-8 0,-2 1-4 15,-2 3 3-15,0 2 11 0,-1 3 14 0,-1 1 19 16,2 4 19-16,-2 1 17 0,-1 3 7 15,1 2 6-15,0 3 2 0,0 2-9 16,1 4-17-16,6 0-21 0,-1 4-14 16,4 0-20-16,2 4-12 0,3 2-13 15,4 3-8-15,4 0-3 0,2 3-6 0,4-1-4 16,5 0-8-16,3 1-4 0,3-5 3 16,7-1-1-16,1-2 1 0,5-4 3 15,1-6-2-15,5-2 2 0,3-5-4 0,1-7-2 16,4-2 2-16,1-5-3 0,1-8 7 15,1-3-2-15,1-8 0 0,3-3 3 16,-2-8-4-16,2-8 2 0,-3-6-5 16,3-5 1-16,-2-8 0 0,-3-6-1 0,-1-3-2 15,-5-6 3-15,-2-4 2 0,-6-2 5 16,-2-2 2-16,-7-2 4 0,-6 1 7 16,-7-1 2-16,-3 2 3 0,-9 2-1 15,-5 1-4-15,-5 3-2 0,-7 3-5 0,-7 3-3 16,-3 3-3-16,-7 5-5 0,-5 3-6 15,-3 6-9-15,-5 5-14 0,-6 4-25 16,-2 6-75-16,-6 6-108 0,-3 8-114 0,-2 7-116 16,0 3-94-16,-1 9-34 0,-1 1 41 15,0 6 94-15,0 2 111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3:46:48.16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17268 6046 21 0,'0'0'99'0,"2"0"-5"0,-2 0-8 0,0 0-6 16,0-1 0-16,0 1 0 0,0 0 3 15,0 0-1-15,0 0 1 0,-2 0 0 0,2 0 0 16,-2 0-1-16,2 0-4 0,-2 0 1 15,2 0-3-15,-3 0-1 0,1 0-4 16,0 0-2-16,0 0 0 0,0 0-3 16,0 0 2-16,0 0-3 0,0 0 2 15,-1-2-3-15,1 2-2 0,-2 0-6 0,2 0-2 16,-2 0-2-16,0 0-5 0,-1-2-2 16,1 2-1-16,0 0 2 0,-2 0-5 0,1 0 1 15,-1 0 0-15,0 0 1 16,-1 0-2-16,1 2-1 0,0-2 4 0,-3 2 1 15,3-2 1-15,-3 1-2 0,1 1 2 16,-1 0 0-16,1 0 1 0,-1 0-1 0,-1 0 1 16,-1 0 0-16,1 0-1 0,-1 2-1 15,0-2-3-15,1-1 0 0,-1 3-5 16,-1-2-5-16,1 2-1 0,-2-2-5 16,1 2-3-16,-1-2-3 0,0 1-5 15,-2 1 3-15,3 0-3 0,-3 0-1 0,2 0 0 16,0-1-2-16,1 3 1 0,-1-2-3 15,2 2-3-15,1-3 0 0,1 3-3 16,-1 2-4-16,1-1 0 0,-1 1 3 16,1 3 0-16,-1 1-1 0,1 1 2 0,-1 1 7 15,1 1-5-15,1 2-2 0,-1-2 1 16,1 2 2-16,-1 2 0 0,3-1-5 16,0 1 9-16,-1-2-4 0,3 2 2 15,0 0-2-15,2 0 3 0,-2 2-2 0,1 0-4 16,3 0 2-16,0 2-5 0,0-1 3 15,3 1-4-15,1 0 1 0,-2 0 3 16,2 2 2-16,2 0-2 0,1-1 2 0,-1-1 0 16,0 2 0-16,3-2-3 0,-1 0-3 15,1 0 3-15,1-2 1 0,3-2-3 16,0 2 5-16,0-2 0 0,1-2 1 16,1 0 0-16,0 0 0 0,2-2 1 0,0 0-4 15,2 1-3-15,-2-3 1 0,2-2 1 16,0 1-2-16,2-3 1 0,-2 1 1 15,2-2 7-15,1-3-2 0,-1 1-1 16,0 0 0-16,0-4-2 0,0 0-2 0,0-1 0 16,3-1 1-16,-3-1-1 0,2-1-2 15,-2 0 2-15,3-2-3 0,-3 0-2 16,0-2-1-16,0 1 3 0,0-1 1 0,0 0 3 16,1-1 2-16,-1-1 1 0,0 0-2 15,0-1-1-15,-2-1-1 0,2 1-5 16,-2-3 1-16,2 1 4 0,-1 0 1 0,1-3 0 15,-2-1 1-15,0 0 2 0,0-1-3 16,0 1 0-16,-2-2-1 0,2 0 1 16,-2 0-1-16,0 0 0 0,0 0 1 15,0-3-7-15,-3 3 5 0,-1-2-3 0,2 0-1 16,-2 0-1-16,-3 0 3 0,1 0 3 16,-1 0-4-16,1 0 2 0,-3 2 1 15,1-2 0-15,-3 0-1 0,1 0 1 0,-1 0 0 16,0 0-2-16,-1 0-1 0,-1 1 2 15,0-1-4-15,0 2 1 0,-2-2 1 16,-2 2 3-16,0 0 2 0,0 0-7 16,-2 0 2-16,-2 1 0 0,0-1 1 0,0 2 2 15,-3-2-1-15,1 2 3 0,-1-3-2 16,-1 3 1-16,0 0-2 0,-1 0-2 16,1 1-1-16,-3-1 5 0,0 2-2 15,-1-1-2-15,1 1 5 0,-2 0-3 0,1-1 0 16,-3 3 1-16,0-2-1 0,0 1 3 15,1-1-6-15,-3 0 2 0,0 1-3 16,-2-1-4-16,0 1 3 0,-1-1-1 0,1 2 4 16,-2-1 1-16,0 3 3 15,0-3 6-15,0 3 1 0,0 1 4 0,-3-1-1 16,3 1-3-16,-2 0 0 0,2 1-2 16,-3-1-5-16,1 2 3 0,-2-1-2 0,1 1 3 15,-1 0-1-15,2 1-1 0,-3-1-2 16,3 2 0-16,0-2-3 0,0 3 0 15,-1-1 2-15,3 2-1 0,-2-2 1 16,2 2-2-16,2 2-3 0,-3 0 0 0,3 0-1 16,0 0 4-16,2 2-4 0,0 0-8 15,1 0-9-15,1 2-19 0,0 1-27 16,-2 1-63-16,2 0-110 0,0 3-121 16,0 3-117-16,5-1-88 0,-1 4-31 0,3-1 31 15,-1-1 99-15,3-1 121 0</inkml:trace>
  <inkml:trace contextRef="#ctx0" brushRef="#br0" timeOffset="3952.32">19090 6728 12 0,'0'0'70'16,"0"2"-9"-16,0-2-8 0,0 2-7 16,0-2-1-16,0 0-4 0,0 0-2 15,0 0-2-15,0 0-6 0,0 0 0 0,0 0 0 16,0 0 3-16,0 0-4 0,-2 0 1 15,2 0 0-15,-2 0 0 0,0 0 2 16,0 2 1-16,-2-2 2 0,-1 2 4 16,1-2 3-16,-2 2 3 0,-1 0 4 0,1 0 8 15,-2 2 10-15,-3-2 11 0,0 1 10 16,1 1 12-16,-3 0 10 0,0 0 5 16,1 0 1-16,-1-1 3 0,0-1-1 0,-2 2-5 15,3-2-7-15,-1 2-9 0,0-2-7 16,1 2-6-16,-1-3-2 0,0 1-6 15,3 0 1-15,-3 0-1 0,2 0-2 16,-1 0-11-16,1 2-8 0,-2-2-5 0,1 1-7 16,-1-1-4-16,0 2-2 0,1-2 1 15,-1 2-1-15,0 0-6 0,1-2 1 16,-1 1-5-16,0 1-2 0,0 0-6 16,1 0-1-16,-3 0 0 0,2-1-8 0,1 1-1 15,-1 0-2-15,0 0-1 0,0 2 0 16,1-3 1-16,-1 3-1 0,2-2 1 15,-1 2-1-15,1-1 0 0,-2 1-1 16,3 2-1-16,-3-1-2 0,0 1-3 0,3 0 3 16,-3 1 0-16,0-1-5 0,3 1 2 15,-3 3 2-15,3-1 0 0,-3 1 1 16,2-1-3-16,-1 2 6 0,1 3-2 0,0-1 0 16,1 0-1-16,-1 4-3 0,3-2 3 15,-1 2-2-15,3 0-1 0,0 0 4 16,1 0-1-16,3-1 0 0,0 1-3 15,0-2-2-15,2 2 2 0,0 0-1 0,2 0 2 16,0 2-1-16,0-2 5 0,3 2 2 16,-1 0-1-16,0 0-1 0,0 0 3 15,3 0-1-15,-1 2 2 0,3-2-1 16,-1-1-2-16,3 1-4 0,-1 0 3 0,1-2 0 16,-1 0-3-16,3 1 0 0,0-1 4 15,-1-2 1-15,1 0-1 0,2-2 1 16,0 0 0-16,0 1-1 0,2-1-1 0,-1-2-1 15,1-1 1-15,0-1-5 0,2 0 0 16,0 1 3-16,0-3-1 0,1-1 2 16,-1 2-4-16,2-3 4 0,0-1-1 15,0 0-2-15,0-3 4 0,3 1-4 0,-3-2 4 16,2-2 0-16,0 0-1 0,1 0 0 16,-1-2-2-16,0-2-2 0,-2 1 0 15,3-1-2-15,-3-2-1 0,2-2 1 0,-2 1-1 16,0-1 2-16,0-3 0 0,-1 1 3 15,1-1-3-15,-2-3 1 0,0 1 2 16,0 0 1-16,-2-1 0 0,0-1 0 16,0 2-3-16,0-2 1 0,-3 1 1 15,3-1-2-15,-2 2 0 0,0-2-2 0,0 1 3 16,-3-1 0-16,3 2-1 0,-2-3 0 16,0 1 0-16,-1 0 0 0,1 0-1 15,-2-1 1-15,-1 1-3 0,1 0 4 0,-1 0-3 16,-1-1 5-16,1 1-3 0,-1 0 0 15,-1 0 0-15,1-1 0 0,-3 1 1 16,1 0-2-16,-1 2 2 0,0-3-1 16,-1 3 1-16,-1-2 0 0,0 2-1 0,0-3-3 15,-2 3 1-15,0 0 1 0,-2-1 1 16,0 1 1-16,0 0 1 0,0-1 1 16,-2 1-3-16,0 0 2 0,0-1-1 15,-2 1 0-15,0 0 1 0,-3-1 0 0,1 1 1 16,0 0 1-16,-3-1 1 0,1 3-3 15,-1-3 0-15,-1 3 2 0,-1 0 0 16,0-1 1-16,-1 1-3 0,-1-1 2 16,-2 1-2-16,0-1 1 0,1 1 1 0,-3 0-3 15,0-1 3-15,-2 1-2 0,2 1-1 16,-2-1-2-16,0 1-2 0,2 3 2 16,-2-3-4-16,0 3 2 0,0 1 1 0,2-2 3 15,-2 2 0-15,2 3-2 0,0-3 2 16,0 2-1-16,0 0 0 0,2 1-8 15,0-1-14-15,0 2-19 0,-2 0-51 16,3 2-85-16,-3 0-100 0,2 4-90 0,-2 0-82 16,2 1-83-16,-2 1-5 0,2 3 56 15,-2 1 85-15,3 0 92 0</inkml:trace>
  <inkml:trace contextRef="#ctx0" brushRef="#br0" timeOffset="7781.79">15475 10573 1 0,'-9'4'137'0,"1"-3"-24"0,0 3-14 15,-1-2-9-15,1 2-5 0,-1-2-6 0,1 2-11 16,-1-2-5-16,1 1-12 0,1-1-5 16,-1 2-10-16,2 0-5 0,-3 0-5 15,1 0-4-15,-1 1-3 0,1 1-4 16,-1 0 1-16,-1 1 6 0,1 3 6 0,-1-1 5 16,-3 1 9-16,2 3 8 0,-1 1 6 15,-1-1 4-15,-2 2 5 0,2 0 4 16,-1 3 1-16,-1 1 1 0,0 0-1 0,0 0-1 15,0 2-4-15,1 2-5 0,1 1-6 16,-2 1-5-16,2 2-5 0,3-1-7 16,-1 5-5-16,3-1-4 0,-1 1-4 15,3 3-1-15,2 0-5 0,2 3-1 0,2-1-3 16,0 2-4-16,4-2-3 0,2 0-2 16,3 0-2-16,1-1 1 0,5-3-2 15,0 1 3-15,4-5-2 0,2-1 2 16,2-4 2-16,3-2-4 0,1-2-1 0,3-4 0 15,2-2 2-15,1-3 2 0,1-5-2 16,2-3 4-16,-2-2 6 0,2-2 3 16,-2-3 4-16,0-5 5 0,-2-1 8 15,-1-3 1-15,-3-1 7 0,-1-4-2 0,-1-2 2 16,-3-4 0-16,-2-1-3 0,-2-3 0 16,0-1-6-16,-4-1 3 0,0-3-1 15,-2 0 3-15,-3-1 7 0,-1 1 8 0,-3 0 11 16,-2-1 9-16,-2 1 6 0,-4 2-2 15,-2-1-7-15,-2 1-7 0,-3 0-12 16,-3-1-11-16,-1 3-13 0,-4 1-4 16,0 1-4-16,-4 3-7 0,-2 0-3 0,-3 4-4 15,-1 2 2-15,-1 4-4 0,-2 0 0 16,1 3-5-16,-1 3-9 0,-2 1-34 16,3 4-84-16,-3 0-114 0,2 4-104 0,3 4-104 15,2 0-86-15,-1 4-16 0,5-1 56 16,0 1 97-16</inkml:trace>
  <inkml:trace contextRef="#ctx0" brushRef="#br0" timeOffset="8758.62">16633 11788 53 0,'0'0'188'15,"-2"0"0"-15,0 0-13 0,-1 0-5 16,1 0-8-16,0 0-5 0,0-2-6 16,0 2-7-16,0 0-5 0,0 0-10 0,0 0-7 15,-3 0-10-15,3 0-7 0,-2 0-13 16,2 2-13-16,-2 0-15 0,2 0-11 15,-3 4-7-15,1-1-5 0,2 5 2 16,-2 3 3-16,2 2 8 0,0 3 5 0,-1 3 8 16,3 3-2-16,0 1-5 0,0 2-7 15,3 1-6-15,-1 3-6 0,4-1-10 16,0 1-5-16,5 1-1 0,-1-1-3 0,5 1-5 16,2-1-5-16,2-3-2 0,2 1 0 15,1-3-4-15,3-1-4 0,0-2-2 16,5-4 6-16,0-4-2 0,-1-1 3 15,3-5 4-15,0-3 9 0,0-4 7 0,-1-4 0 16,-1-6 4-16,0-1-3 0,-1-7-2 16,1-1-3-16,-5-2-7 0,3-4-1 15,-5-1-3-15,0-3 3 0,-1-2-3 16,-6 1-2-16,1-1 3 0,-4-1 0 0,0-3 7 16,-5 3 0-16,-4-2 2 0,-1-1-1 15,-3 1 3-15,-5-1-2 0,-3 1-2 16,-5 1-2-16,-2 1-4 0,-2 1-1 0,-4 3-5 15,0 1-2-15,-4 2-2 0,-3 4-2 16,1 0 0-16,-3 4-1 0,-2 1-2 16,3 5 1-16,-3-1-6 0,2 5-13 15,-1 1-31-15,1 2-70 0,2 2-99 0,1 2-109 16,4 2-104-16,-1 0-99 0,5-1-26 16,4 1 40-16,1 0 83 0,3 0 101 15</inkml:trace>
  <inkml:trace contextRef="#ctx0" brushRef="#br0" timeOffset="9645.95">17776 10714 57 0,'-2'-2'139'15,"0"-2"-6"-15,-1 2-7 0,1 0-1 16,-2 0-3-16,0 0-4 0,0 0-6 0,-3 2-7 16,1 0-4-16,0 0-7 0,-3 0-6 15,-1 2-5-15,1 2-3 0,-2 0-2 16,-1 0-4-16,-1 3-1 0,0 1 1 0,-1 0 2 15,-3 3 2-15,2 1 9 0,-2 3-1 16,0 0 3-16,0 4 1 0,0 0-5 16,0 4-3-16,0 0-11 0,2 4-11 0,3 1-8 15,-1 3-9-15,5 3-2 0,-1 0 0 16,3 4 2-16,-1 0 3 0,5 2 5 16,0 2 1-16,4-2 1 0,0 2-4 15,5-2-7-15,1 0-3 0,5 0-6 0,2-4-8 16,2 1-4-16,6-5-7 0,2-3-4 15,3-3 1-15,1-1-4 0,5-6-1 16,2-2-3-16,2-5 2 0,3-3 1 16,-1-3-2-16,0-2 3 0,0-4 0 0,-2-4 2 15,0-4 4-15,1-1 1 0,-3-3 4 16,-3-5 1-16,1-2 1 0,0-4-1 16,-2-2-6-16,-2-3-1 0,-3-3-3 15,-4-1-1-15,-2-4-2 0,-1 0-1 0,-6-1 2 16,-3-3 2-16,-3 0 4 0,-5 0 0 15,-6 0 4-15,-5-2-3 0,-3 1 2 16,-6-1-2-16,-2 0-3 0,-6 0-4 0,0 4-2 16,-5 2 0-16,-2 1-3 0,-2 7-2 15,0 1-1-15,1 6 0 0,-3 4-5 16,0 4-15-16,-2 5-38 0,2 4-81 16,0 4-111-16,0 6-110 0,4 3-111 0,0 5-75 15,0-1-13-15,5 4 58 0,-1 0 97 16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3:47:28.35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14294 4006 111 0,'-23'2'98'0,"-1"0"-20"16,1 2-10-16,-2 0-5 0,-1-1-2 0,1 3 4 16,-1 2 1-16,-1-1 1 0,-1 3 4 15,1 1 3-15,-1 3 5 0,-1 1 3 16,-1 2 3-16,0 4 4 0,-1 2-2 0,-1 2-7 15,-2 5-11-15,0 3-8 0,-4 5-5 16,0 5-1-16,-4 3 3 0,-1 8 6 0,1 3 11 16,-2 4 9-16,1 5 8 0,-1 3 3 15,-1 3 7-15,1 4 3 0,-1 4-2 16,-1 4-5-16,-1 2-7 0,1 4-7 16,-1 3-14-16,-2 4-9 0,1 2-3 0,-1 4 1 15,0 4 1-15,1 1-2 0,1 7 5 16,3 3-3-16,-1 2-8 0,3 2-11 15,4 1-6-15,2-1-2 0,4 2-4 16,5 2 0-16,5 2-3 0,5 1 2 0,7 1-6 16,1 1-9-16,7-1-6 0,4-1-6 15,7 1 3-15,4-5 0 0,4 1 0 0,4-2 1 16,6 0 2-16,5 2 2 0,4-3-4 16,4-3-6-16,5-2 0 0,1-1 2 15,5-7-5-15,4 1 2 0,4-5 3 16,3-3 1-16,3-4-2 0,3-3 1 0,2-9 1 15,4-3-1-15,2-6-3 0,5-2 2 16,1-3 1-16,3-5-1 0,4-3 6 16,4-2-2-16,0-6 4 0,2-2-1 0,3-5 0 15,-1-4-3-15,2-6 0 0,1-6 3 16,2-6-1-16,1-5-1 0,3-6 1 16,0-9 0-16,4-6-1 0,0-10-3 0,0-7 2 15,0-10 3-15,-2-9 0 0,-2-10 3 16,-2-9 1-16,-3-8-1 0,-1-10-3 15,-5-7 6-15,0-6 2 0,-4-7 0 16,0-8 3-16,-2-10-4 0,-4-9-3 0,-3-7-7 16,-3-7-6-16,-3-3-2 0,-4-4-2 15,-6-4 3-15,-5 0 2 0,-8-4 4 16,-5-3-1-16,-7-1-4 0,-7 1-3 16,-9 1 4-16,-8 3 3 0,-7 3-2 0,-10 2 1 15,-8 2 2-15,-9 0 1 0,-8 1-2 16,-9 1-8-16,-4 2 0 0,-7 4 2 15,-3 1 4-15,-7 1 1 0,-3 3 1 0,-3-2 4 16,-7 2 2-16,-2-1-1 0,-2 3 0 16,-2 0 0-16,0 6-3 0,-2 4 1 0,-2 7 1 15,-3 6 0-15,-1 8-3 0,-5 5-1 16,0 8 4-16,-2 6-2 0,-2 7-1 16,0 6-4-16,0 6 1 0,2 5 1 0,0 7-1 15,3 4-5-15,1 3-1 0,7 4 2 16,2 3-6-16,4 5-7 0,6 1-15 0,2 2-19 15,5 4-62-15,4 1-101 0,4 5-105 16,5 1-98-16,8 5-108 0,2 1-43 16,6 2 28-16,5 4 84 0,3 0 102 0</inkml:trace>
  <inkml:trace contextRef="#ctx0" brushRef="#br0" timeOffset="1068.2">17962 3126 69 0,'-21'10'72'15,"0"1"1"-15,-5 2-2 0,1 3 1 16,0 1 4-16,-5 2 0 0,0 2 2 0,-2 2 0 15,-1 3 0-15,-3 5 0 0,0 3 0 16,-2 6 2-16,-1 6-2 0,-1 7 3 16,-2 4-1-16,0 8 4 0,-3 4 1 0,-1 7 12 15,-1 4 7-15,0 6 4 0,-1 1 9 16,-1 7-1-16,0 3-4 0,1 4-9 0,-1 5-7 16,5 7-7-16,-1 3-7 0,3 6-5 15,2 4 1-15,4 3-5 0,0 3-3 16,6 3-4-16,5 2 1 0,6 4 1 15,4 4-10-15,4 0 0 0,7 3-1 0,4 1-6 16,4-3-7-16,9 1-3 0,4-2-1 16,4-2-4-16,6 2-7 0,7-3-3 15,2-1-2-15,4-3-7 0,5-7-4 16,4-5 0-16,1-6 2 0,5-6-1 0,5-3-1 16,3-7-2-16,5-5 4 0,4-1-2 15,4-7 2-15,5-2-5 0,3-3 3 16,3-4 1-16,4-6-2 0,2-1-5 0,2-7-6 15,3-3 4-15,1-4-2 0,-1-6 3 16,1-3-1-16,1-5 5 0,1-7-2 16,-1-4 2-16,1-3-3 0,1-7-3 0,-1-5 0 15,3-3-2-15,0-7 3 0,0-5-4 16,-1-6 3-16,-3-8 0 0,-1-7 1 16,-3-8-3-16,-1-11 4 0,-4-8 4 0,0-8-3 15,-2-9 0-15,-2-4-1 0,-3-7 0 16,-1-6 1-16,-3-2-6 0,-2-6 0 15,-1 0-1-15,-7-4-1 0,-5-1 1 16,-3-3-5-16,-10-1-1 0,-7-2 4 0,-7-2 2 16,-8-1-2-16,-9-1 2 0,-8 2 3 15,-7-2 7-15,-6 0-3 0,-9-2 0 16,-5-2 1-16,-8-3-1 0,-5-3 0 0,-5-3-7 16,-6-3 2-16,-4 1-3 0,-7 0 2 15,-2 1 1-15,-4 3-3 0,-2 3 5 16,-2 2-1-16,-5 6 4 0,1 2-2 15,-5 4 0-15,-2 3 2 0,-2 5-3 0,-4 5-3 16,0 3-1-16,-5 5 2 0,1 5 0 16,-3 4-4-16,3 6-1 0,0 2 2 15,-1 5-9-15,1 3-11 0,-1 5-37 0,1 4-113 16,-1 4-144-16,1 3-153 0,0 4-101 16,-3 6-48-16,-4 2 4 0,-6 4 100 15,-4 2 138-15</inkml:trace>
  <inkml:trace contextRef="#ctx0" brushRef="#br0" timeOffset="7182.66">14702 5166 60 0,'0'4'89'16,"0"-2"1"-16,0 2 2 0,0-2 5 0,0 0 4 16,0 0 4-16,0 0 9 0,-2-2 8 15,2 1 8-15,-2-1 4 0,0 2 4 16,0-2 1-16,-2 0-4 0,-1 0-1 16,1-2-3-16,0-1-4 0,-2-1-5 0,-3-2-7 15,3-2-6-15,-3-3-11 0,-1-4-10 16,1-2-9-16,-1-4-8 0,-3-4-5 15,0-4-8-15,1-3-11 0,-1-4-5 0,0-4-6 16,1-6-8-16,1-3-9 0,-2-5-6 16,3-3 2-16,-1-4-8 0,0-4-5 15,3-3 1-15,2-3 2 0,-1-5-2 0,3-2-4 16,2-2 10-16,2-4 8 0,2-2 14 16,4-1 8-16,1-3 8 0,3 1 2 15,3-5 1-15,4-1-3 0,4-4-9 0,5 0-4 16,3-2-1-16,5 2 5 0,6 2-1 15,5 0-2-15,3 3-1 0,7 5 1 0,3 1-8 16,3 4-7-16,5 6-3 0,-1 4-5 16,5 3-6-16,0 7-7 0,0 5-2 0,2 3-20 15,-2 5-54-15,-3 7-105 0,-1 4-117 16,-3 4-116-16,1 3-109 0,-5 3-48 16,-2 3 11-16,-4 1 88 0,-4 1 108 0</inkml:trace>
  <inkml:trace contextRef="#ctx0" brushRef="#br0" timeOffset="7553.96">15784 1511 70 0,'-2'-8'91'0,"4"0"-15"0,0 1-5 16,4 1-3-16,1 2 7 0,3 2 10 15,3 2 5-15,4 4 5 0,2 4-5 0,2 5-4 16,3 6-2-16,3 6-1 0,1 7-1 15,3 6-4-15,-1 4-6 0,0 6-4 0,-3 3-8 16,-2 3-8-16,-3 3-11 0,-3 0-11 16,-7 2-5-16,-1 2-15 0,-7 2-40 15,-2-2-61-15,-2-2-75 0,-2-4-82 16,-2-1-45-16,0-7-15 0,0-5 22 0</inkml:trace>
  <inkml:trace contextRef="#ctx0" brushRef="#br0" timeOffset="7901.55">16637 1404 91 0,'4'-11'347'0,"0"-1"71"16,1 5 62-16,-1 3-30 0,0 6-32 15,0 5-48-15,1 8-63 0,1 8-57 16,2 12-51-16,1 10-60 0,2 9-45 0,-1 9-33 15,5 3-24-15,0 7-11 0,4 3-10 16,2 2-6-16,2 0-13 0,5-2-16 16,-1-1-34-16,1-5-88 0,1-3-122 0,1-6-117 15,2-4-118-15,-5-8-74 0,-1-7-12 16,-1-6 59-16,1-9 109 0</inkml:trace>
  <inkml:trace contextRef="#ctx0" brushRef="#br0" timeOffset="8122.37">17196 1884 27 0,'-28'-4'240'16,"-1"8"74"-16,-3 4 43 0,2 1 43 0,3 5 22 16,3-1-5-16,3-2-32 0,6 3-61 15,3-3-78-15,5 0-91 0,7 1-64 16,3-1-40-16,5-1-19 0,5-3-14 0,4-1-12 15,4 0-40-15,2-4-106 0,5 0-138 16,1-4-138-16,1-2-114 0,2-4-52 0,2-3 3 16,-1-4 85-16,3-1 127 0</inkml:trace>
  <inkml:trace contextRef="#ctx0" brushRef="#br0" timeOffset="8319.56">17630 1596 152 0,'-7'4'401'0,"-1"4"104"16,-3 7 68-16,-1 4-59 0,-1 6-69 0,-2 3-78 16,2 5-100-16,1 1-97 0,1 2-67 15,3 1-37-15,3 1-35 0,5-2-38 0,3-2-94 16,1 0-144-16,6-1-154 0,1-3-133 16,4-3-64-16,0-4-14 0,2-2 63 0,4-6 130 15</inkml:trace>
  <inkml:trace contextRef="#ctx0" brushRef="#br0" timeOffset="8501.14">17971 1741 277 0,'-7'2'399'16,"-1"6"79"-16,-1 3 19 0,-3 2-66 0,1 5-70 15,-2 1-75-15,3 2-82 0,-1 0-98 16,3 0-133-16,1 1-152 0,3 3-164 0,2-2-124 15,2 0-66-15,4-2-15 0,2-2 61 16,5-4 109-16</inkml:trace>
  <inkml:trace contextRef="#ctx0" brushRef="#br0" timeOffset="8689.19">17892 1842 242 0,'-8'-7'318'0,"-1"-1"41"0,3 2-44 16,2-1-44-16,2 1-40 0,4-2-50 15,4 3-50-15,5-3-39 0,1 0-36 16,7 1-68-16,3-1-88 0,3 0-87 0,5 1-85 16,1-3-80-16,3 1-40 0,0-3 18 15,0 1 57-15</inkml:trace>
  <inkml:trace contextRef="#ctx0" brushRef="#br0" timeOffset="9045.5">18368 1604 91 0,'5'0'318'0,"-3"2"104"0,-4 2 47 16,-3 3 6-16,-1 1-22 0,-2 1-42 15,-1 1-75-15,1 1-91 0,-3 3-89 16,3-3-56-16,1 3-34 0,1-1-24 0,4 0-21 16,0 1-7-16,4 1-14 0,0-2-14 15,4 2-40-15,1-1-67 0,1 1-87 16,3-2-79-16,1-1-52 0,3-1-32 0,2-1 1 15,0-3 44-15,2-3 74 0,-2 0 68 16,2-2 57-16,-2-2 42 0,-2 0 32 0,0 0 23 16,-3-2 17-16,-1 0 3 0,-3 0 5 15,1-2 4-15,-1-1 2 0,-1-1-6 16,-1-2-11-16,0 1-10 0,-1-5-20 0,1 1-20 16,-2-4-20-16,3-1-2 0,-3-1 3 15,2-2 13-15,1 0 23 0,1 0 30 0,-2-2 38 16,3 2 33-16,-3 2 36 0,3 2 37 15,-1 1 35-15,1 5 38 0,-3 3 44 16,2 6 28-16,-1 8 13 0,-1 5-7 0,0 10-29 16,1 5-41-16,-1 9-78 0,3 1-114 15,-1 4-133-15,1 0-133 0,1-2-129 0,1 0-71 16,-1-2-17-16,3-2 42 0,0-2 84 16</inkml:trace>
  <inkml:trace contextRef="#ctx0" brushRef="#br0" timeOffset="13444.36">5156 13830 38 0,'-2'0'77'15,"0"-2"-7"-15,0 2-3 0,2-2-3 16,-2 2-3-16,2-1-7 0,-2 1-2 0,2-2-3 16,-2 2-1-16,2-2 0 0,-3 2 0 15,3-2 4-15,-2 2 0 0,0 0 1 0,0-2 3 16,0 2 1-16,0-2 5 0,0 2 4 15,-3-2 8-15,3 2 7 0,-2-2 7 0,-2 2 6 16,2-2 6-16,-3 2 4 0,1 0 3 16,-3 0 3-16,1 0-2 0,-1 0-1 15,1 2-5-15,-3-2-5 0,1 2-7 16,-1 0-4-16,1 0-2 0,-1 0-7 0,-2 0-6 16,3 2-8-16,-3-1-5 0,0 1-5 15,1 0-7-15,-1 2-1 0,0-1-3 16,1 1-2-16,-1 0-1 0,0 0-5 0,0 1-6 15,1 1-1-15,-1-1-4 0,0 1-4 16,1 2-4-16,-1-1-3 0,0 1-3 0,-2 1-2 16,3 2-1-16,-3 1 1 0,0-1-1 15,0 2 1-15,0 2 1 0,1 1 0 16,1 1-1-16,-2 0 3 0,2 2 0 0,-1 0-5 16,1 0-3-16,0 1 2 0,3 3-1 15,-3 2-3-15,2 0-1 0,3 3 4 0,-3 1 0 16,3-1-2-16,-1 2 0 0,1 3 5 15,2-1-3-15,-1 2-2 0,1 2 0 0,2 0 2 16,-1 2 3-16,3 0-6 0,2 0 5 16,0 0 4-16,2 0 1 0,1 0-1 0,3 0 0 15,0-2 1-15,3 2-1 0,3-3-5 16,1-1 0-16,4-2-3 0,0 0-2 16,4-3 2-16,0-1 0 0,5-1 5 0,-1 0 0 15,3-5 2-15,1 1 0 0,1-2-3 0,-1-2-1 16,3-2 1-16,2-2 1 0,-2 0-2 15,2-3 2-15,0-1 4 0,2-2-3 0,-3-1 1 16,3-3-3-16,0-1 2 0,0-2 2 16,2-2-3-16,-2-2 3 0,0-2-2 0,0-2 3 15,0-3 0-15,-2-1 1 0,0-3 0 16,0-1-3-16,0-1 0 0,-2-2-3 16,-3-1-1-16,1-3-2 0,-3 0 0 0,-1-2 4 15,-3-2-1-15,0-1 2 0,-1-3-1 16,-1-2 0-16,-2-1-2 0,-2-2-1 15,2-3 0-15,-2 1-1 0,-2-2 2 0,1 0-3 16,-3-1 2-16,0 1-2 0,0 0 3 0,-3 0-4 16,-1 1 1-16,-3-1 2 0,-2 2-1 15,-2 0-1-15,-2-1 0 0,0 1 1 16,-4 0 1-16,0 0 1 0,-5-1 0 0,-1 1 5 16,-3 2 3-16,-2-3 2 15,-2 5 2-15,-2-1-1 0,-2 1 2 0,-4 3-1 16,-1 0-3-16,-3 5 0 0,-3-1-4 15,-2 4 2-15,-2 0-2 0,-2 2-2 16,0 1 1-16,0 5-1 0,-2-1-1 0,1 5-5 16,3-1-2-16,0 4 1 0,1 1 0 0,1 1-7 15,2 2-7-15,2 2-14 0,3-2-23 16,3 1-67-16,3 1-127 0,4 2-133 16,5-2-133-16,3 2-76 0,7 0-22 0,2-2 42 15,4 1 113-15</inkml:trace>
  <inkml:trace contextRef="#ctx0" brushRef="#br0" timeOffset="14870.09">10386 13748 126 0,'-10'2'183'0,"-3"0"-23"0,1 0-23 16,-3 0-8-16,0 0-1 0,0 0 3 15,-2 0 2-15,-2 0 9 0,0 0 17 16,-2-1 12-16,-2 1 18 0,-1 2 20 16,-1 0 13-16,-1 0-5 0,1 1-14 0,-2 3-22 15,1 0-28-15,-1 1-33 0,-1 1-27 16,1 3-21-16,-1 0-20 0,-2 5-9 15,1-1-7-15,-1 4-9 0,1 2-6 0,-1 1-6 16,2 3 0-16,-1 2-3 0,1 1-2 16,1 2 3-16,-1 5-3 0,3-1 4 15,2 2-1-15,1 2 0 0,1 2 0 0,2 2-2 16,2 1 2-16,0 3-2 0,2 2-1 16,1 3-2-16,3 2-6 0,1 2 1 15,3 2-1-15,3 2-1 0,4 0 1 0,2-2 0 16,4 0 1-16,3-3 4 0,4-3-1 15,3-2-1-15,6-1 0 0,3-2-2 0,5-5-3 16,1-1 2-16,3-2 3 0,4-4-5 16,5-3 0-16,-1-5 1 0,5-3-1 0,1-4-2 15,1-4 2-15,2-3 3 0,2-7-1 16,-2-5 3-16,-1-4 2 0,1-7-2 16,0-5-4-16,0-3-1 0,-5-6 0 0,1-3-1 15,-1-7 0-15,-3-1 1 0,-3-6-1 16,-2-2 0-16,-4-7 1 0,-2-3-3 0,-7-5 2 15,-2-4 0-15,-4-4 3 0,-6-1 0 16,-4-3 6-16,-7-1 4 0,-4-1 2 16,-7-1 6-16,-6-1 0 0,-6 1 2 15,-4 1-3-15,-7 1-2 0,-6 1-1 0,-7 3-6 16,-3-1-3-16,-7 4-3 0,-2 2 0 16,-5 4-2-16,-1 4 3 0,-3 3-4 15,3 4 0-15,-3 6-4 0,2 6-13 16,1 4-18-16,-1 3-38 0,5 6-85 0,0 6-125 15,6 3-120-15,4 5-117 0,3 3-66 16,6 2-13-16,1 4 66 0,3 2 112 16</inkml:trace>
  <inkml:trace contextRef="#ctx0" brushRef="#br0" timeOffset="21589.49">5806 10519 260 0,'-2'-1'338'0,"2"-1"40"0,0 2-7 16,2 2 4-16,4 1-14 0,5 5-32 16,4 5-32-16,4 3-20 0,4 4-49 15,5 3-68-15,3 2-55 0,3 4-36 16,2-1-23-16,2 1-21 0,3-1-9 0,-3 1-6 16,2 0-8-16,-2-1-16 0,-2-3-40 15,-2 0-98-15,-2-2-133 0,-3-3-136 16,-1-2-120-16,-3-3-50 0,-2-4 1 15,-1-3 82-15,-1-6 123 0</inkml:trace>
  <inkml:trace contextRef="#ctx0" brushRef="#br0" timeOffset="21808.59">6576 10361 128 0,'-16'-21'321'16,"-3"4"87"-16,-5 8 70 0,-1 3-22 0,-3 8-35 15,-1 4-36-15,-7 7-58 0,-2 6-78 16,-5 8-88-16,-1 3-62 0,-7 8-37 16,0 6-26-16,-4 2-12 0,2 3-7 15,0 3-3-15,3-3-3 0,1 1-10 0,4-5-31 16,5 1-95-16,6-4-149 0,5-4-153 16,8-2-117-16,6-3-55 0,6-7-5 15,7-5 78-15,6-5 135 0</inkml:trace>
  <inkml:trace contextRef="#ctx0" brushRef="#br0" timeOffset="22161.71">7275 10209 253 0,'-6'-12'319'0,"1"3"48"0,3-1 7 0,-2 5 6 15,2-1-7-15,2 4-21 0,0 2-37 16,2 4-49-16,4 4-55 0,3 7-54 0,1 6-45 15,3 5-33-15,0 7-30 0,2 1-17 16,2 2-16-16,0 2-9 0,-1 0-25 16,1 2-59-16,0 0-114 0,0 0-145 15,2-1-147-15,0-3-91 0,3-4-31 0,-3-1 28 16,0-7 100-16</inkml:trace>
  <inkml:trace contextRef="#ctx0" brushRef="#br0" timeOffset="22345.29">7692 10415 54 0,'-17'-10'307'0,"-2"4"86"15,0 4 84-15,-2 6-23 0,4 2-37 16,0 5-46-16,2 1-53 0,5 3-79 0,1 0-84 16,5 1-62-16,4 1-40 0,2-2-39 15,2 0-69-15,3 0-107 0,1-3-110 16,3-3-114-16,3-3-118 0,1-4-49 15,0-2 22-15,0-4 80 0,2-3 101 0</inkml:trace>
  <inkml:trace contextRef="#ctx0" brushRef="#br0" timeOffset="22516.02">7830 10310 51 0,'6'-10'347'16,"-2"5"91"-16,-2 3 77 0,0 4-23 15,-2 5-55-15,-2 3-75 0,2 5-82 16,-2 2-86-16,2 2-75 0,-2 2-58 15,2 2-86-15,0-2-127 0,2 0-138 0,0 0-141 16,0 0-96-16,0-2-42 0,3-2 25 16,-3-4 96-16</inkml:trace>
  <inkml:trace contextRef="#ctx0" brushRef="#br0" timeOffset="22641.94">7952 10468 70 0,'2'-8'269'0,"1"5"24"0,-3-1 0 0,0 0-80 15,0 2-85-15,0 0-81 0,2 0-70 16,0 0-63-16,4 0-55 0,0-1-55 16,5-1-45-16,0-4-5 0,-1 1 16 0</inkml:trace>
  <inkml:trace contextRef="#ctx0" brushRef="#br0" timeOffset="22769.42">8117 10352 111 0,'7'0'253'0,"-1"0"27"15,0 2 9-15,-1 1-15 0,-1 1-32 16,0 2-41-16,-2 0-45 0,3-1-51 15,-1 1-70-15,0 0-84 0,2 0-96 0,1-3-99 16,1 1-81-16,3-2-40 0,-1-2 6 16,3-2 45-16</inkml:trace>
  <inkml:trace contextRef="#ctx0" brushRef="#br0" timeOffset="22935.45">8486 10104 345 0,'8'-11'466'0,"-1"1"67"15,-3 4 8-15,0 3-68 0,2 5-93 0,-1 5-103 16,1 8-93-16,-2 4-61 0,3 8-42 16,-1 4-28-16,2 1-40 0,-1 2-68 15,1 2-126-15,1-1-143 0,-1 1-154 16,3-2-84-16,-3 1-31 0,3-3 32 0,-3-2 106 16</inkml:trace>
  <inkml:trace contextRef="#ctx0" brushRef="#br0" timeOffset="23935.5">8122 11093 292 0,'-2'-4'374'0,"-1"2"87"15,-1 4 5-15,-2 4-28 0,-1 5-43 16,1 4-50-16,0 10-65 0,-3 6-79 0,1 9-69 16,-1 3-51-16,1 7-30 0,-1 1-23 15,1 3-10-15,2 1-11 0,-3-2-16 16,3 1-59-16,-1-3-110 0,1 1-137 16,2-3-143-16,0-1-97 0,-3-6-40 0,3-6 30 15,2-6 92-15,2-5 128 0</inkml:trace>
  <inkml:trace contextRef="#ctx0" brushRef="#br0" timeOffset="24148.8">8115 11371 282 0,'2'-29'433'0,"-2"7"87"16,0 2 9-16,0 5-50 0,3 6-70 15,-1 3-80-15,2 8-96 0,0 6-73 16,5 5-49-16,-1 6-35 0,3 6-26 0,-1 1-22 15,1 5-14-15,2 1-29 0,-3 1-66 16,3 1-136-16,-3 0-148 0,1 0-146 16,-3 1-80-16,1-5-25 0,-3-1 41 15,-4-4 122-15</inkml:trace>
  <inkml:trace contextRef="#ctx0" brushRef="#br0" timeOffset="24294.08">8100 11628 177 0,'-6'-13'402'0,"0"3"59"0,2 1 38 0,-1 3-75 16,3 0-74-16,2 2-83 0,2 1-75 16,3 1-53-16,1 0-32 0,2 0-24 15,5 0-39-15,0 0-82 0,2 0-122 16,-1-2-123-16,3-1-125 0,-2-5-93 0,2-1-42 16,-2-4 34-16,0-3 91 0</inkml:trace>
  <inkml:trace contextRef="#ctx0" brushRef="#br0" timeOffset="24474.5">8380 11186 83 0,'6'-13'381'16,"-2"1"105"-16,1 5 69 0,-3 3-32 0,-2 4-64 15,2 4-79-15,0 7-97 16,2 6-96-16,-2 6-65 0,3 6-40 0,1 1-32 16,0 5-21-16,1 1-15 0,1 2-25 15,-1-2-63-15,1 2-132 0,0-2-148 16,1-1-153-16,-1-3-78 0,3-3-28 15,-3-7 36-15,1-2 116 0</inkml:trace>
  <inkml:trace contextRef="#ctx0" brushRef="#br0" timeOffset="24643.98">8562 11424 348 0,'-4'0'478'0,"-1"2"77"15,1 2 9-15,0 4-73 0,0-1-97 16,2 1-112-16,2-1-106 0,2 1-76 15,0 0-39-15,4-3-41 0,1 1-66 16,-1-2-115-16,2-2-140 0,3-2-145 0,0-6-100 16,1-1-38-16,1-7 17 0,0-1 95 15</inkml:trace>
  <inkml:trace contextRef="#ctx0" brushRef="#br0" timeOffset="24799.53">8803 11150 182 0,'-2'2'473'15,"0"4"82"-15,-4 5 51 0,1 4-39 16,-1 4-103-16,2 2-138 0,0 2-120 0,-1 4-80 16,3-2-53-16,2 1-49 0,2-1-75 15,3 2-146-15,-1-3-161 0,2-1-153 16,3 0-79-16,-1-4-27 0,1-4 32 0,1-3 123 16</inkml:trace>
  <inkml:trace contextRef="#ctx0" brushRef="#br0" timeOffset="24968.9">9047 11243 203 0,'0'-5'476'0,"-2"1"78"15,-3 4 50-15,-1 2-56 0,2 2-115 0,-3-1-136 16,3 1-141-16,0 0-137 0,2 2-158 16,2-1-145-16,2 1-141 0,0 0-107 15,4-2-39-15,1-2 30 0,-1-2 93 16,5-2 113-16</inkml:trace>
  <inkml:trace contextRef="#ctx0" brushRef="#br0" timeOffset="25186.64">9142 11207 154 0,'0'0'392'0,"-2"0"97"15,0 4 45-15,0-2-40 0,-3 2-72 16,3-1-92-16,0 1-99 0,0 0-106 16,2 0-102-16,0 0-102 0,0 0-103 0,2-1-95 15,2-1-82-15,3-2-51 16,-1 0-7-16,0-2 39 0,3 0 70 0,-1-1 82 15,1-3 81-15,-1 2 80 0,-1 0 71 16,-1 2 67-16,-2 0 70 0,0 1 74 0,1 2 67 16,-3 1 53-16,0 2 21 15,-2 0-8-15,0 2-38 0,2 1-60 0,-2 1-69 16,2 0-92-16,0-1-111 0,0 1-131 16,3-1-121-16,-1 1-118 0,2-4-96 0,-2 0-26 15,3-2 38-15,-1-2 84 0</inkml:trace>
  <inkml:trace contextRef="#ctx0" brushRef="#br0" timeOffset="26477.11">8141 10828 184 0,'2'-6'236'0,"0"1"-7"0,-4 1-6 15,0 0-7-15,-3 0 3 0,-1 2 2 0,-2-2 5 16,-1 3 0-16,-1 1-3 0,-1 0-6 15,-2 0-13-15,1 0-18 0,-3 1-22 16,-2 3-27-16,-2 0-27 0,-2 4-23 16,-3-1-17-16,1 5-18 0,-4 3-13 0,-1 0-6 15,-4 6-6-15,1 2-2 0,-3 4-2 16,0 3-2-16,0 4 2 0,0 5-3 16,2 2 0-16,1 5-1 0,1 4-6 15,2 3-1-15,3 2-1 0,2 4-1 0,6 2-2 16,2 2-3-16,4 0 2 0,3 2-1 15,6 2 0-15,2-1-1 0,4 1 2 16,5 1-4-16,3-1-3 0,3 0 0 0,4-2-5 16,4-1 3-16,3-3-1 0,3-2 4 15,5-3 1-15,2-5 1 0,2-3 2 16,7-6-2-16,1-4 0 0,3-6 2 16,4-3-4-16,4-8 0 0,2-4 6 0,3-8-7 15,3-5 0-15,3-6-3 0,2-7 4 16,4-5 1-16,2-7-8 0,0-7 7 15,3-5 5-15,-3-7-1 0,0-3-3 16,-2-5 2-16,-2-4-1 0,-2-1-3 0,-4-2 0 16,-5-2 4-16,-4 0 0 0,-4-1 1 15,-6 1 2-15,-7 0 4 0,-6 0-5 0,-5 0-3 16,-5 0-2-16,-7 0 5 0,-7-2 2 16,-3-2 0-16,-7 0 5 0,-5-2 3 15,-3-2 6-15,-5-2-4 0,-4 3-3 16,-4-3 5-16,-4 2 4 0,-5 2 9 0,-4 2 5 15,-4 2 14-15,-6 6 6 0,-5 3 2 16,-6 6 3-16,-6 6-11 0,-7 6-12 0,-4 7-8 16,-4 4-8-16,-1 6-13 0,-3 4-10 15,0 5 0-15,-3 2 1 0,0 6-9 16,3 2-2-16,2 2-11 0,2 3-26 16,4 4-29-16,4 1-30 0,4 3-72 0,7-2-153 15,6 0-161-15,7 1-118 0,6-1-47 16,4-2-11-16,4-1 54 0,3-3 147 15</inkml:trace>
  <inkml:trace contextRef="#ctx0" brushRef="#br0" timeOffset="31441.2">16224 9613 13 0,'-6'-4'256'0,"0"2"49"15,-3 0 38-15,1 0-37 0,-3 0-23 16,0 0-11-16,1 0-10 0,-3-1-13 0,0 1-15 16,1-2-22-16,-1 2-27 0,0 0-34 15,1 0-30-15,-3 2-32 0,0-2-25 16,0 2-16-16,0 2-12 0,-2 0-6 15,-2 4-7-15,0 1 2 0,-2 3 1 0,-2 5-1 16,-5 4 1-16,1 4-4 0,-5 6 4 16,0 5 2-16,-1 6-2 0,-1 8-6 15,-2 3 1-15,0 4-1 0,4 4-1 16,0 4-6-16,5 0-3 0,3 2 0 0,3 1-3 16,4 3 1-16,5 0-5 0,7 1 1 15,5 3 3-15,7-3 0 0,5-1 2 16,7-3-1-16,5-3-1 0,7-2-3 0,3-4-4 15,7-7 1-15,1-5 2 0,4-6 4 16,5-7 1-16,4-9 2 0,0-6 4 16,5-9-1-16,1-7-5 0,2-8-3 15,-1-6-1-15,1-7-1 0,-1-4-3 0,-3-5 1 16,-2-5 0-16,-2-4 2 0,-2-2 1 16,-6-4 1-16,-5-4-5 0,-4-1 0 15,-8-3 0-15,-9-1 4 0,-6 0 7 16,-7-4 9-16,-8-3 19 0,-8-1 10 0,-5 1 13 15,-8-3 6-15,-7 2-11 0,-3 2-10 16,-7 0-14-16,-7 3-12 0,-2 1-8 16,-3 6-8-16,-5 1 2 0,0 6-7 0,0 4-18 15,-3 4-25-15,3 5-31 0,0 4-41 16,2 8-118-16,3 4-177 0,-1 7-167 16,2 4-69-16,3 8-27 0,-1 3 11 0,5 9 105 15</inkml:trace>
  <inkml:trace contextRef="#ctx0" brushRef="#br0" timeOffset="32076.11">14870 11041 109 0,'-22'-13'249'0,"-1"4"50"16,-2 1-3-16,-3 2 15 0,-1 2 19 16,-1 2 13-16,-2 4-4 0,0 0-25 15,-1 4-41-15,-3 4-56 0,-2 1-56 16,-3 2-47-16,-1 6-29 0,-2 0-18 0,1 6-13 16,-1 2-10-16,1 1-7 0,1 7-2 15,2 1-6-15,2 6-6 0,0 5-3 16,4 7-1-16,0 3-4 0,4 6-4 15,5 5-1-15,6 3 8 0,4 5-2 0,7 4-1 16,5 4-1-16,10 3-1 0,8 3-4 16,6 0-6-16,11-3-3 0,6-3-4 15,8-6-2-15,5-5 2 0,6-11-2 16,2-6 2-16,7-11 2 0,2-8 3 0,2-11 6 16,-1-12 0-16,6-11 6 0,-4-10-2 15,4-12 0-15,-1-14-2 0,0-11-1 16,-2-11-7-16,-2-10-1 0,-5-7 1 0,-6-8-1 15,-6-6 0-15,-8-5 2 0,-9-6 10 16,-13-4 6-16,-10-4 4 0,-11-2 5 16,-13 1 5-16,-8 1-1 0,-10 6-7 15,-12 7-4-15,-5 9-6 0,-9 10-1 16,-4 12-1-16,-7 10-13 0,0 13-19 0,-1 9-22 16,-1 12-26-16,4 9-57 0,7 8-150 0,6 4-163 15,11 2-133-15,11 3-63 0,9 5-16 16,10 1 33-16,8 2 134 0</inkml:trace>
  <inkml:trace contextRef="#ctx0" brushRef="#br0" timeOffset="32716.46">16095 12360 42 0,'-4'-6'269'0,"-2"2"57"0,-5 2 54 16,0 0-11-16,-1 4-3 0,-3 0-7 15,-2 2-18-15,-2 4-33 0,-2 3-48 16,-3 4-59-16,-3 6-55 0,-1 6-48 16,-3 5-26-16,-1 6-17 0,-4 8-7 0,0 4-7 15,-2 7-5-15,0 6-1 0,2 3-2 16,0 7-4-16,2 5-5 0,4 6-3 15,1 7-2-15,3 6-5 0,7 4 2 0,4 4-3 16,7 0-1-16,10-4-2 0,6-2-3 16,12-8-2-16,5-3-4 0,11-8 1 15,4-8-2-15,9-7-4 0,6-10-2 0,6-9 1 16,5-12 2-16,8-11 0 0,2-11 0 16,5-12 3-16,3-14 7 0,3-11 4 0,4-9-6 15,0-10-2-15,2-13-3 16,-2-10 0-16,-4-9-3 0,-7-8-3 0,-5-5 3 15,-12-4 0-15,-8-3 3 0,-15-3-1 16,-10 0 3-16,-13 0 1 0,-13 0 1 16,-15 2 0-16,-10 0-2 0,-13 5 1 0,-10 5-3 15,-11 3-3-15,-6 8 1 0,-7 7-2 16,-6 10 6-16,-5 6 0 0,-1 11 0 16,-3 8-5-16,1 7-14 0,-1 10-19 0,5 7-45 15,0 6-109-15,6 4-149 0,6 6-160 16,5 0-94-16,8 0-36 0,4-3 9 15,7 1 95-15,4-4 139 0</inkml:trace>
  <inkml:trace contextRef="#ctx0" brushRef="#br0" timeOffset="34038.12">17630 10704 63 0,'0'-2'139'0,"0"-2"-11"0,0 3-14 16,0-3-10-16,-2 2-8 0,-1 0 0 16,1 0 2-16,0 0 6 0,0 0 6 15,-2 0 7-15,0-1 13 0,-1 1 6 0,-1-2 9 16,-2 2 5-16,-1 0 0 0,1 0 0 16,-3 2-8-16,-2 0-6 0,1 0-11 15,-5 4-9-15,0 0-4 0,-2 1-7 0,-2 3-4 16,-3 3-1-16,-1 5-10 0,-3 1-11 15,-3 4-10-15,-3 4-13 0,-2 3-12 16,-7 8-9-16,-1 4-1 0,-3 6-5 16,-3 6 0-16,-1 3 3 0,-2 6-3 0,2 2-10 15,0 3-1-15,3 5-3 0,1 1-3 16,5 2-4-16,4 3 3 0,4 1 2 16,6 4-4-16,5 3 4 0,4 5-3 15,6 3 2-15,9 4-1 0,4 1-1 0,8-1-4 16,7 0-6-16,9-2 0 0,9-2 0 15,8-1 1-15,9-4 3 0,8-5 5 16,5-3 1-16,7-7 0 0,4-5-2 16,9-5-2-16,3-8 1 0,5-5 1 0,7-6 0 15,3-8-1-15,7-7-3 0,2-8 3 16,7-6-2-16,1-8-2 0,3-7-1 16,0-9 5-16,1-6 1 0,3-10-4 15,0-8-1-15,2-7 4 0,2-5-4 0,-2-9-2 16,2-3-2-16,-4-8 3 0,-2-5-3 15,-7-6-4-15,-3-6 1 0,-10-2 1 16,-3-2-4-16,-9-1 1 0,-9-3 11 0,-7 3 3 16,-10-1 7-16,-10-2 5 0,-8 1 8 15,-9-3 2-15,-13-1-3 0,-8-2 0 16,-10-2 2-16,-16-1-1 0,-10 3 4 0,-11 4-2 16,-14 3-3-16,-13 4-6 0,-13 6-6 15,-13 8-2-15,-14 3-6 0,-9 10-1 16,-12 6-1-16,-9 7 3 0,-9 7 1 0,-6 9-4 15,-6 9-12-15,-4 9-16 0,-3 10-20 16,1 6-20-16,3 7-37 0,8 5-108 16,7 2-141-16,11 5-149 0,13 4-98 15,10-1-41-15,13 1 4 0,9 0 92 0,10-3 147 16</inkml:trace>
  <inkml:trace contextRef="#ctx0" brushRef="#br0" timeOffset="48979.93">22936 11186 8 0,'-4'-2'171'16,"0"2"-5"-16,0 0-13 0,-3 0-9 15,3 0-4-15,-2 0 0 0,1 0-3 0,-1 0 4 16,0-2 0-16,-1 2 0 0,-1-2 0 15,-1 2-1-15,1-1 0 0,-1 1-6 16,1-2-2-16,-3 2-9 0,3-2-7 16,-3 2-11-16,1-2-10 0,-3 2-8 0,2 0-10 15,-1 0-3-15,-1 0-6 0,-2 0-6 16,0 0 0-16,1 2-7 0,-3 0-4 16,0 1-10-16,-2 1-2 0,0 2-6 0,-3 2-8 15,-1 1 0-15,-2 3-5 0,-1 1 2 16,-1 0-2-16,-1 4-3 0,-1 1 1 15,-3 1 1-15,0 2 2 0,0-1-1 16,1 3-4-16,-1 0-1 0,-2 4-1 0,2 0-5 16,-2 3 3-16,3 0-4 0,-1 5 3 15,2 1 1-15,1 2-4 0,-1 2 0 16,5 6-4-16,-1 1 1 0,5 3 0 16,0 5 1-16,4 0 1 0,2 4-1 0,3 1-2 15,3 2 0-15,5 1-1 0,4 0 2 16,6 2-5-16,5-2 0 0,4 0 0 0,8 0 1 15,4-3-2-15,7 0 1 16,4-3-2-16,7-2 1 0,1-4 1 0,7-1-1 16,2-6-2-16,0-2 6 0,5-6 2 15,-1-6 2-15,0-5 0 0,3-8-1 0,-3-5 1 16,2-7 0-16,1-7 2 16,-1-7-3-16,0-6 6 0,-1-8 3 0,-3-6-3 15,0-7-4-15,-2-8-1 0,-2-3-2 16,-2-9-1-16,-5-3-3 0,-1-5 0 15,-5-3 2-15,-4-2-3 0,-7-1-1 0,-3-1-6 16,-7-1 4-16,-6 0 8 0,-7-1 2 16,-6 1 6-16,-6-1 4 0,-11 3 5 15,-4 1-4-15,-9 1-4 0,-6 1-1 16,-6 0-3-16,-5 6-2 0,-4 2-2 0,-4 4 3 16,0 6-1-16,-4 5-4 0,0 4-3 15,-1 5-2-15,-1 7-7 0,2 5-12 0,2 6-25 16,-1 4-59-16,5 5-137 0,7 4-158 15,4 2-144-15,10 0-69 0,4 2-18 16,9-2 38-16,9-1 127 0</inkml:trace>
  <inkml:trace contextRef="#ctx0" brushRef="#br0" timeOffset="49951.82">25635 11005 58 0,'-9'0'191'0,"1"0"17"0,-3 2-43 0,3-2-27 15,-3 2-7-15,1 0-1 0,-1 2 2 16,-1-2 5-16,-1 1 5 0,0 3 6 15,0-2 5-15,-1 2 7 0,-1 1 9 16,-2 1 3-16,0 0 3 0,0 3-6 0,0 0-17 16,-2 3-13-16,-2 1-18 0,0 2-16 15,0 2-19-15,-5 2-19 0,1 4-8 16,-1 2-14-16,-3 1-11 0,-1 3-4 0,-2 3-3 16,1 2-4-16,-1 2-1 0,0 2 0 15,0 4 2-15,3 0-2 0,-1 2 0 16,5 1-4-16,-1 3-5 0,5-1 1 15,2 3-1-15,2-1-4 0,4 1 0 0,5-1 2 16,4 2 3-16,4 1-6 0,6-1-2 16,5 2-3-16,3 2 0 0,8-1-3 15,5 1-3-15,3-2 4 0,6-2-2 0,4-3 1 16,4-2-3-16,5-5 3 0,2-3 0 16,2-3-1-16,4-5 1 0,4-4-1 15,1-3 4-15,3-6 2 0,3-5 2 0,0-5 1 16,4-3 2-16,0-6 4 15,4-4-4-15,0-5-4 0,2-3 1 0,1-5-1 16,-1-4-2-16,-2-6-1 0,0-1-1 16,-4-7 1-16,0-5-3 0,-4-1-2 15,-4-7 2-15,-3-2 0 0,-4-3 0 0,-4-4-1 16,-4-4 2-16,-5-4 8 0,-4-3 1 16,-8-3 5-16,-6-3 5 0,-7 0 6 0,-9-5 3 15,-8 1-2-15,-6-2 4 16,-6 2 0-16,-10 0 2 0,-5 2 2 0,-9 2 3 15,-6 5 2-15,-7 2-2 0,-8 4 0 16,-6 3-7-16,-7 4-8 0,-2 3-7 0,-2 3-10 16,-2 5-1-16,0 3-12 15,4 4-17-15,3 5-25 0,3 3-29 0,5 5-47 16,4 2-154-16,8 4-175 0,5 4-136 16,8 3-55-16,2 3-17 0,5 5 30 0,4 2 138 15</inkml:trace>
  <inkml:trace contextRef="#ctx0" brushRef="#br0" timeOffset="83950.36">23330 2356 14 0,'2'-1'201'0,"-2"-1"21"0,2 0-23 15,-2-2-30-15,0 0-20 0,0 0-10 0,0-1-4 16,-2-3-3-16,2 2-1 0,-2-1-4 16,0-1-6-16,0-1-9 0,0 1 3 15,-1-2 13-15,1 3 19 0,0-1 22 0,-2 2 12 16,0 1 5-16,-3-1-7 0,-1 2-19 16,-3 4-27-16,-3 0-32 0,-3 6-22 15,-2 3-17-15,-3 5-11 0,-3 5-7 0,0 4-4 16,-1 7-3-16,-1 4 0 0,1 5 0 15,3 4-4-15,2 3 1 0,2 4 5 0,6 1-2 16,7-1 0-16,4-1 1 0,6-1-3 16,6-4-4-16,5-4-8 0,9-6-3 15,1-4-5-15,7-5-7 0,4-4-4 0,2-6 1 16,0-5-10-16,2-3-14 0,-2-3-21 16,0-4-32-16,-2-4-84 0,0 1-156 0,-4-5-149 15,-2-3-123-15,-3-3-52 0,-1-3-3 16,-5-2 62-16,-2-4 145 0</inkml:trace>
  <inkml:trace contextRef="#ctx0" brushRef="#br0" timeOffset="84959.36">23182 1377 4 0,'-2'-2'215'0,"0"1"42"0,-1-1 6 15,1 0-2-15,2 2 8 0,-2 0 14 16,2 0 13-16,-2 4 5 0,2 1-12 0,0 7-20 16,2 3-34-16,0 8-45 0,0 5-47 15,1 9-44-15,1 3-35 0,0 1-26 0,2 5-18 16,1 2-13-16,-1-2-27 0,2-3-47 16,-1-1-84-16,1-4-98 0,-1-1-104 15,1-7-102-15,-2-3-73 0,-1-4-6 0,-1-8 55 16,-4-4 86-16</inkml:trace>
  <inkml:trace contextRef="#ctx0" brushRef="#br0" timeOffset="85346.51">22983 764 129 0,'-4'-6'298'16,"1"2"52"-16,-1 2 6 0,2 2-17 15,2 6-12-15,-2 4-19 0,2 3-35 0,0 6-35 16,0 6-40-16,2 2-48 0,0 1-50 16,2 4-38-16,3 1-48 0,-1-1-60 0,0 1-84 15,3-1-92-15,-1-1-102 0,3-1-116 16,-3-3-59-16,1-3 4 0,-1-3 55 0,-1-3 75 15</inkml:trace>
  <inkml:trace contextRef="#ctx0" brushRef="#br0" timeOffset="85547.35">23239 690 115 0,'2'-21'340'16,"-2"4"76"-16,0 3 27 0,2 3-30 0,-2 3-29 15,2 4-45-15,0 6-64 0,0 4-66 0,3 5-45 16,-1 7-39-16,0 2-44 0,0 3-32 16,1 4-34-16,1 2-37 0,-2-1-75 15,0 1-111-15,3 1-121 0,-1-1-136 0,1 1-73 16,-1-1-13-16,-2-2 43 0,-4-1 93 16</inkml:trace>
  <inkml:trace contextRef="#ctx0" brushRef="#br0" timeOffset="85728.65">23076 973 241 0,'-6'-3'307'0,"1"-1"30"16,1 2-25-16,4-2-48 0,0 0-38 0,4-1-31 15,3 1-21-15,3-2-21 0,3 0-31 0,2-1-35 16,2 1-75-16,2-2-111 0,2 3-124 15,2-1-129-15,3 0-68 0,1 2-33 0,-1 3 25 16,3 2 76-16</inkml:trace>
  <inkml:trace contextRef="#ctx0" brushRef="#br0" timeOffset="86307.96">23787 2562 57 0,'0'0'278'0,"-2"2"45"0,4-2 52 16,0 0-3-16,5 0-9 0,-1 0-15 16,5-2-20-16,-1-2-29 0,3 3-59 0,2-3-63 15,2 0-65-15,2-2-47 0,2 0-28 16,2 1-41-16,-2-3-83 0,2 1-125 0,3-1-148 16,-3 0-132-16,3-1-71 0,-5-1-14 15,0 1 55-15,-2 1 110 0</inkml:trace>
  <inkml:trace contextRef="#ctx0" brushRef="#br0" timeOffset="87229.4">24575 2463 8 0,'2'2'210'0,"0"-2"27"0,-2-2-16 0,2-2-31 16,-2 1-29-16,2-5-25 0,-2 0-22 16,0 1-19-16,0-3-20 0,0-1-22 0,2-1-16 15,-2 1-15-15,0-1-2 0,-2 3 13 16,2-1 20-16,-2 1 28 0,-2 1 30 15,-3 1 33-15,-1 3 25 0,-3 2 13 0,-1 4 5 16,-3 4-4-16,0 3-8 0,-2 6-18 16,-2 6-16-16,2 2-18 0,0 6-16 0,0 3-11 15,2 2-12-15,3 4-7 0,3 1-8 16,3 1-12-16,6-2-10 0,4 0-11 16,4-4-14-16,7-2-8 0,2-5-7 0,7-2 0 15,1-6-7-15,2-6-16 0,5-3-17 16,-2-4-35-16,2-5-93 0,-3-2-148 0,3-3-145 15,-5-4-115-15,1 0-52 0,-5-1 2 16,-2-3 73-16,-2 1 133 0</inkml:trace>
  <inkml:trace contextRef="#ctx0" brushRef="#br0" timeOffset="87855.74">24960 2724 169 0,'-2'-2'217'0,"2"0"-16"0,0 0-29 16,2 1-24-16,0-3-21 0,0 0-17 0,2-2-18 15,0 2-17-15,3-1-16 0,-1 1-18 16,3 0-14-16,-1 0-10 0,1 0-5 0,-1 1-2 15,-2 1 5-15,3 2 12 0,-3 0 13 16,1 4 12-16,-3 1 10 0,0 3 8 16,-4 3 5-16,0 5 3 0,-2 1 7 15,0 2 22-15,0 2 26 0,0 0 27 0,-1 0 20 16,3-2 7-16,0 0-7 0,5-4-23 16,-1 0-30-16,2-3-30 0,3-1-28 0,1-3-19 15,1-3-14-15,2-3-13 0,1-2-13 16,-1-2-35-16,2-1-75 0,-2-3-126 15,1-2-131-15,1-1-142 0,-2-5-69 0,2 1-13 16,-3-2 51-16,1 0 110 0</inkml:trace>
  <inkml:trace contextRef="#ctx0" brushRef="#br0" timeOffset="88113.82">25398 2278 89 0,'-6'-3'386'0,"-3"3"105"0,3 3 74 15,-1 5-29-15,3 2-74 0,2 5-80 16,0 4-97-16,2 4-97 0,0 3-68 0,0 5-43 16,2-1-28-16,0 5-21 0,0-1-19 15,0 0-24-15,0 0-45 0,1-1-96 16,-1-1-136-16,4 1-145 0,-2-5-112 0,1-3-45 15,-1-2 8-15,2-6 75 0,0-4 126 16</inkml:trace>
  <inkml:trace contextRef="#ctx0" brushRef="#br0" timeOffset="88292.07">25622 2263 147 0,'2'-19'445'0,"0"6"98"0,1 3 67 0,-1 5-40 15,0 6-80-15,0 5-101 0,0 6-118 16,2 3-86-16,-2 6-62 0,3 4-39 0,-3 3-28 16,2 3-23-16,0 1-21 0,0 2-27 15,1 1-27-15,-1-1-59 0,0 0-136 0,0-1-160 16,3-3-151-16,-3-1-70 0,0-5-23 16,-2-1 35-16,-2-2 121 0</inkml:trace>
  <inkml:trace contextRef="#ctx0" brushRef="#br0" timeOffset="88441.08">25597 2652 234 0,'-6'-8'382'16,"1"2"58"-16,-1 3-13 0,2-1-66 15,2 0-79-15,-1 2-86 0,3 0-103 0,3 2-121 16,1-2-122-16,2 0-131 0,5 0-102 16,1-1-56-16,1-3-6 0,2-2 50 15</inkml:trace>
  <inkml:trace contextRef="#ctx0" brushRef="#br0" timeOffset="88611.71">25950 2473 103 0,'7'13'429'0,"-3"2"103"0,-2 4 64 0,-2 2-19 16,0 0-95-16,0 0-117 0,2 0-116 16,-2-2-100-16,2 2-60 0,3-2-51 15,-3 0-46-15,2-2-73 0,-2-1-100 0,2-1-99 16,-2-4-89-16,0-1-61 0,1-3-45 15,-1-3-10-15,-2-4 40 0,-5 0 74 0,1-4 70 16</inkml:trace>
  <inkml:trace contextRef="#ctx0" brushRef="#br0" timeOffset="88718.21">25921 2701 58 0,'-9'-11'208'0,"3"-1"28"0,0 3 21 0,3 1 20 16,1 1 23-16,4 1 16 0,3 0-1 0,1 1-23 16,2 1-43-16,5-2-51 0,2 2-67 15,2-2-110-15,2 3-134 0,0-3-133 16,0 2-156-16,0-2-83 0,-2 1-34 0,0-1 31 15,-2 0 84-15</inkml:trace>
  <inkml:trace contextRef="#ctx0" brushRef="#br0" timeOffset="89797.26">22113 2711 3 0,'-2'0'257'0,"2"2"41"15,0-2 21-15,0 2-8 0,2-2 10 16,2 0 11-16,5 0-3 0,1 0-6 0,3 0-13 15,4-2-46-15,2 2-63 0,4-2-67 16,5 0-48-16,1 0-33 0,3 0-20 0,0 0-14 16,2-2-24-16,-1 1-52 0,-1-1-113 15,-2 0-139-15,-1 0-150 0,-1 0-99 16,-5-1-41-16,-2-3 18 0,-4 2 95 0,0-1 130 16</inkml:trace>
  <inkml:trace contextRef="#ctx0" brushRef="#br0" timeOffset="90482.67">21550 2635 86 0,'0'-6'211'0,"0"-2"16"0,0 1-42 0,-2-3-38 15,0 1-24-15,-1-1-14 0,-1 2-7 0,2-1-3 16,0 1 8-16,-2 3 2 0,0 1-3 15,-3 2-1-15,-1 2 4 0,-1 6 11 16,-1 5 5-16,-3 6 14 0,0 6 12 0,1 6 17 16,-3 3 12-16,2 6-3 0,2 0-7 15,3 2-21-15,2 0-20 0,6-2-26 16,2-1-27-16,4-5-25 0,5-2-18 16,1-5-13-16,3-2-8 0,2-4-10 0,0-6-19 15,2-1-58-15,0-6-116 0,0-3-136 16,0-5-152-16,-2-3-88 0,0-5-36 0,-4-3 30 15,-3-2 101-15</inkml:trace>
  <inkml:trace contextRef="#ctx0" brushRef="#br0" timeOffset="90808.28">20536 2640 29 0,'-6'-5'315'0,"-1"1"78"15,3 2 67-15,0 0-17 0,2 0-23 16,0 4-33-16,2 2-57 0,2 5-61 0,2 7-60 16,2 6-52-16,3 9-55 0,1 7-37 15,5 4-27-15,0 6-21 0,2 1-22 16,2 1-45-16,0 1-96 0,2-1-123 0,0-3-112 16,0-3-108-16,1-2-75 0,-3-6-9 15,0-3 68-15,-4-7 106 0</inkml:trace>
  <inkml:trace contextRef="#ctx0" brushRef="#br0" timeOffset="90995.3">20832 2838 207 0,'-4'-40'358'0,"-2"6"93"0,1 6 17 0,1 3-13 16,0 4-28-16,0 4-45 0,2 5-73 15,2 5-83-15,2 7-75 0,2 7-50 16,2 7-35-16,3 5-28 0,-1 5-29 0,1 5-38 15,-1 3-83-15,3 5-138 0,-1-1-149 16,1 0-134-16,-3 2-62 0,-1 0-10 16,-5-4 61-16,0 1 122 0</inkml:trace>
  <inkml:trace contextRef="#ctx0" brushRef="#br0" timeOffset="91147.88">20784 3078 90 0,'-7'-9'338'0,"1"1"44"0,2 3 25 0,-1-1-76 15,5 0-81-15,0 2-85 0,5-1-81 16,1 1-91-16,2 0-90 0,5 0-94 0,2-1-112 16,2 1-63-16,2-2-22 0,0 2 31 15,0-2 58-15</inkml:trace>
  <inkml:trace contextRef="#ctx0" brushRef="#br0" timeOffset="91292.22">21135 3023 56 0,'4'12'238'15,"0"-1"39"-15,1 2-12 0,-1-1-15 16,0 1-11-16,-2 1-17 0,0 1-23 0,0 0-27 16,-2 2-30-16,0 2-34 0,0-2-40 15,-4 2-51-15,0 0-63 0,-2 1-69 0,-1-1-70 16,-1 0-86-16,-3-2-86 0,1-2-26 16,-3-2 19-16,0-1 46 0</inkml:trace>
  <inkml:trace contextRef="#ctx0" brushRef="#br0" timeOffset="92343.18">23258 3187 164 0,'0'-2'381'0,"0"2"94"0,-2 6 57 0,0 1-44 16,-3 7-63-16,3 1-67 0,-2 6-91 16,2 2-89-16,0 4-72 0,0-1-43 0,2 1-43 15,0 1-67-15,0-1-108 0,2 0-120 16,0-2-128-16,0 1-117 0,0-1-51 15,0-2 16-15,0 0 81 0,3 0 108 0</inkml:trace>
  <inkml:trace contextRef="#ctx0" brushRef="#br0" timeOffset="92735.36">23186 3837 2 0,'-6'-2'201'0,"1"2"30"0,-1-2-12 16,2 2-22-16,-3 2-18 0,3 0-21 0,-2 3-21 15,2 3-21-15,-1 2-19 0,1 5-11 16,0 2-1-16,2 6 8 0,-2 2 16 0,1 1 19 16,3 7 19-16,0-1 10 0,0 2-4 15,3 1-3-15,1-1-12 0,0-2-23 16,0-1-22-16,5-3-22 0,-1-3-18 0,5-4-17 15,0-6-12-15,4-3-8 0,-1-5-6 16,6-5-2-16,-1-6-1 0,2-5 0 16,0-6-2-16,1-4 1 0,-3-6-3 0,0-4-1 15,-2-3-2-15,-2-1 1 0,-4-3 2 16,-5 2-3-16,-4-2 2 0,-6 2 5 16,-2-1 0-16,-7 5-1 0,-1 3-1 0,-3 4 2 15,-4 6-18-15,-2 2-56 0,-3 5-90 16,3 5-105-16,0 3-115 0,4 4-115 0,0 1-44 15,5 3 19-15,-1 2 75 0,4-1 95 16</inkml:trace>
  <inkml:trace contextRef="#ctx0" brushRef="#br0" timeOffset="92950.53">23527 3705 84 0,'4'-2'414'0,"-2"4"103"0,-2 4 70 16,0 3-10-16,-2 5-89 0,2 3-105 0,0 4-111 16,0 4-95-16,2 3-67 0,0 3-48 15,0 1-28-15,3 2-29 0,1 1-48 16,0-3-106-16,1 2-147 0,3-1-154 0,-1-3-115 16,1-1-46-16,1-3 4 0,-3-1 82 15,3-4 135-15</inkml:trace>
  <inkml:trace contextRef="#ctx0" brushRef="#br0" timeOffset="93104.1">23861 3814 179 0,'4'-19'458'0,"-4"4"92"16,0 7 56-16,0 6-46 0,-2 6-101 16,2 5-118-16,-2 7-123 0,2 5-82 15,0 3-59-15,0 3-54 0,0 3-60 0,2 3-120 16,0 1-141-16,3 0-164 0,-1 1-104 15,-2-1-37-15,0-2 12 0,0-1 93 16,-2-1 130-16</inkml:trace>
  <inkml:trace contextRef="#ctx0" brushRef="#br0" timeOffset="93293.8">23614 4141 63 0,'-11'-17'356'0,"2"2"84"16,3 0 82-16,2 2-13 0,4-3-56 15,4 3-72-15,5-2-74 0,3 1-78 0,5-1-80 16,2 2-52-16,2-1-41 0,3-1-37 16,1 2-76-16,-2 0-129 0,3 1-150 15,-3 1-163-15,0-1-82 0,-4 3-32 0,-2 1 36 16,-2-1 109-16</inkml:trace>
  <inkml:trace contextRef="#ctx0" brushRef="#br0" timeOffset="95558.25">26698 453 65 0,'2'0'211'15,"0"0"16"-15,0 0-21 0,-2 0-17 0,2 0-5 16,0 0 9-16,0 0 12 0,0 2 10 16,0 0 4-16,1 2-7 0,-1 0-21 15,0 3-35-15,0 3-34 0,0-1-33 0,0 5-29 16,0-1-46-16,0 2-77 0,1 3-97 16,-1 1-100-16,-2 2-116 0,-5 0-80 0,1-1-17 15,0 3 38-15,-2-2 76 0</inkml:trace>
  <inkml:trace contextRef="#ctx0" brushRef="#br0" timeOffset="95714.01">26750 964 42 0,'0'13'204'0,"-2"1"15"16,2 1-41-16,0-2-53 0,2 2-59 15,-2-1-64-15,3-1-86 0,-1-1-71 0,-2-1-34 16,2 0-20-16</inkml:trace>
  <inkml:trace contextRef="#ctx0" brushRef="#br0" timeOffset="95859.76">26820 1301 180 0,'-4'17'394'0,"0"0"80"16,-3 2 54-16,3-1-75 0,-2-3-86 0,2 0-89 15,2 0-88-15,2-1-92 0,0-3-108 16,2 1-118-16,0-1-109 0,2-3-112 15,2-1-112-15,1 1-45 0,-3-2 22 0,2-1 72 16,1 3 85-16</inkml:trace>
  <inkml:trace contextRef="#ctx0" brushRef="#br0" timeOffset="96009.19">26880 1633 180 0,'-5'24'355'16,"1"3"93"-16,-2 0 36 0,-1 1-26 0,1 1-49 15,0-2-62-15,1-1-77 0,1-3-88 16,0 0-84-16,4-2-92 0,0-2-104 15,2-2-120-15,0-2-113 0,2 1-117 16,1-5-75-16,-1 0-4 0,2 1 48 0,-1-3 94 16</inkml:trace>
  <inkml:trace contextRef="#ctx0" brushRef="#br0" timeOffset="96107.06">26907 2122 147 0,'0'17'305'0,"-2"2"70"0,2 0 15 0,-2 0-17 15,0-1-31-15,0 1-48 0,-1-2-57 16,1 0-95-16,2 0-127 0,2-2-134 15,1 2-119-15,-1-1-123 0,0-3-89 0,0 0-18 16,0 1 39-16,0-3 74 0</inkml:trace>
  <inkml:trace contextRef="#ctx0" brushRef="#br0" timeOffset="96259.36">26962 2642 98 0,'-4'25'298'0,"0"2"44"0,-3-1 14 16,1-1-71-16,2-2-71 0,-1-2-63 15,3-2-88-15,0-2-104 0,2-2-103 0,2-1-115 16,0-1-68-16,3-2-32 0,-1 1 18 16,0-1 49-16</inkml:trace>
  <inkml:trace contextRef="#ctx0" brushRef="#br0" timeOffset="96375.41">27034 3094 260 0,'-4'19'387'0,"-3"0"72"0,1 2 7 16,-2-2-69-16,-1-2-79 0,3 0-80 15,0-2-126-15,1 1-152 0,3-5-143 16,2 0-119-16,2-1-118 0,3-2-59 16,-1-1 14-16,0-1 65 0,0-2 87 0</inkml:trace>
  <inkml:trace contextRef="#ctx0" brushRef="#br0" timeOffset="96496.35">27087 3374 42 0,'-2'19'315'0,"-2"2"77"0,-5 4 69 16,-1-1-38-16,-1 1-60 0,3-2-66 15,-1 0-87-15,3-2-138 0,1-2-153 16,3-2-132-16,2-2-129 0,5-3-96 0,-1-1-34 16,2-3 35-16,1-1 71 0</inkml:trace>
  <inkml:trace contextRef="#ctx0" brushRef="#br0" timeOffset="96646.71">27189 3806 307 0,'-7'25'372'0,"-1"2"43"0,-3-1-32 15,1-1-82-15,1 0-82 0,3-4-110 0,-1-4-126 16,5 0-119-16,4-4-103 0,1-3-107 16,3-2-49-16,2-7 9 0,3-1 46 0</inkml:trace>
  <inkml:trace contextRef="#ctx0" brushRef="#br0" timeOffset="96746.08">27313 4023 61 0,'-6'21'261'16,"-4"4"38"-16,-3 2 6 0,0-1-69 0,0 3-61 15,1 0-54-15,1-5-68 0,1 1-88 16,3-4-90-16,1 0-104 0,2-4-55 16,2-2-27-16,-3-3 12 0</inkml:trace>
  <inkml:trace contextRef="#ctx0" brushRef="#br0" timeOffset="100039.71">29968 2111 20 0,'2'0'134'0,"0"0"-19"0,0 0-15 15,0 0-7-15,0 0-1 0,0 0 7 16,1 0 9-16,-1-2 14 0,0 2 14 15,-2-2 22-15,2 2 25 0,-2 0 29 0,0-2 29 16,0 2 22-16,0 0-1 0,-2 0-21 0,-2 2-34 16,-3 0-43-16,-1 4-46 0,-5 1-41 15,-2 3-26-15,-2 3-12 0,-2 4-2 16,-4 4-3-16,0 4-1 0,-3 2 2 0,1 3 5 16,0 2-2-16,1 3 3 0,3 1 3 0,2 2 2 15,4-2-6-15,5 0-2 0,3-1-3 16,5-1-9-16,6-4-2 0,5-1-4 0,4-4-6 15,6-2-4-15,2-2-3 0,2-2-3 16,5-4-12-16,-1-2-26 0,1-3-60 0,-1-1-130 16,3-3-152-16,-3-2-154 0,1-4-74 15,-1-4-19-15,-3-2 37 0,1-1 117 0</inkml:trace>
  <inkml:trace contextRef="#ctx0" brushRef="#br0" timeOffset="100676.52">29100 2566 105 0,'11'-2'246'16,"1"0"33"-16,3 0-29 0,0 0-38 0,4-1-37 16,0-3-36-16,2 0-39 0,2 0-42 15,1-1-71-15,-1-3-87 0,0 1-118 16,1-1-64-16,-3-1-32 0,-4-1-4 0,0 1 34 16</inkml:trace>
  <inkml:trace contextRef="#ctx0" brushRef="#br0" timeOffset="101311.65">28738 2252 46 0,'-2'-2'196'0,"-4"2"14"0,-1 2-15 0,-1 2-6 16,-3 3 2-16,-2 1 11 0,-1 5 8 15,-1 2 8-15,-2 4 1 0,-2 6-1 0,2 2 5 16,0 5-7-16,2 1-7 0,2 3-16 0,5 0-14 15,2 0-28-15,1-2-29 0,7 1-28 16,3-3-26-16,5-1-18 0,3-3-16 16,2-5-12-16,4-2-5 0,4-4-16 0,0-4-32 15,1-1-91-15,3-6-144 0,1-3-154 16,1-3-128-16,-1-3-59 0,2-5-7 0,-5-2 73 16,0 1 131-16</inkml:trace>
  <inkml:trace contextRef="#ctx0" brushRef="#br0" timeOffset="101808.25">28903 2726 173 0,'0'0'195'0,"0"2"-32"0,0 2-42 15,-2 0-28-15,2 3-19 0,-2 1-19 0,2 3-16 16,0 1-13-16,0 3-9 0,4 0-4 16,0 0-5-16,3-1 0 0,1-1 1 15,3 0 3-15,1-1 0 0,1-3-2 0,2 1-3 16,0-4-16-16,0-3-37 0,-1-1-56 0,1-2-69 16,0-3-36-16,-2-1-19 0,-3-4 6 15</inkml:trace>
  <inkml:trace contextRef="#ctx0" brushRef="#br0" timeOffset="102241.28">27984 2396 324 0,'-2'-1'456'0,"0"2"80"0,0 3 16 16,0 6-60-16,0 1-84 0,2 8-96 0,-2 2-103 16,2 6-78-16,0 3-52 0,2 5-34 15,0 1-25-15,0 2-25 0,2 0-43 16,1-2-89-16,1 2-129 0,0-3-136 0,3-1-122 15,-1-2-54-15,3-5 2 0,-3-2 66 16,1-6 118-16</inkml:trace>
  <inkml:trace contextRef="#ctx0" brushRef="#br0" timeOffset="102411.49">28181 2484 224 0,'0'-27'446'0,"-2"6"87"16,0 4 56-16,0 4-78 0,0 3-91 15,0 9-100-15,2 4-108 0,-2 7-83 16,2 7-52-16,2 6-34 0,-2 2-38 0,2 5-67 16,2 1-112-16,0 3-135 0,1 0-146 15,1 1-95-15,0-3-37 0,1 0 27 16,-3-1 92-16</inkml:trace>
  <inkml:trace contextRef="#ctx0" brushRef="#br0" timeOffset="102530.77">28177 2764 249 0,'-4'-6'347'0,"0"3"24"0,-1 1-35 0,3-2-73 16,2 2-93-16,2 2-107 0,3-2-110 15,1 2-97-15,5-2-116 0,-1-2-66 16,3 1-25-16,0-1 14 0,-1 0 47 0</inkml:trace>
  <inkml:trace contextRef="#ctx0" brushRef="#br0" timeOffset="102784.67">28480 2757 250 0,'4'19'336'0,"-2"0"54"16,-2 2-32-16,0 1-40 0,-2-1-46 0,2 2-56 15,-2-2-64-15,-2 0-50 0,2 0-60 16,-3-4-69-16,1 0-67 0,0-1-71 0,-3-3-59 16,3-2-60-16,-2-1-29 0,-3-2-7 15,1-5 16-15,-3-3 40 0,-1 0 50 16,1-3 71-16,-2-1 68 0,5-4 67 15,-1 2 56-15,3-1 38 0,2-3 23 0,2 3 3 16,2-3-6-16,2 1-12 0,4-1-10 16,3 1-15-16,1-1-15 0,3 1-29 0,0-1-57 15,4 0-84-15,0 1-47 0,-1-1-24 0,1-1-13 16</inkml:trace>
  <inkml:trace contextRef="#ctx0" brushRef="#br0" timeOffset="103377.5">30139 2524 72 0,'4'-2'243'0,"3"0"48"0,1 0-7 0,5-1-19 15,0-1-18-15,4 0-24 0,0-2-36 16,2 2-43-16,2-1-44 0,0 1-35 0,2-2-44 15,3 2-76-15,-1-1-88 0,0 1-102 16,1-2-91-16,-1-1-48 0,1 1-7 0,-3-2 42 16</inkml:trace>
  <inkml:trace contextRef="#ctx0" brushRef="#br0" timeOffset="104013.5">31147 2276 162 0,'0'-1'184'0,"0"-3"-10"16,-2-2 4-16,0 2 19 0,-3-1 35 0,1-1 43 15,-2-2 31-15,-3 2 17 0,1 3-2 16,-5-1-22-16,0 2-43 0,-4 4-50 0,-2 2-49 16,-4 3-38-16,0 3-26 0,-3 5-15 15,1 4-11-15,0 4-5 0,-3 2-2 16,5 1-2-16,0 3-1 0,1 1-7 0,5-1-5 16,5 0-8-16,3-1-8 0,5-1-8 0,4-2-9 15,4-3-3-15,5-2-4 0,3-1-2 16,3-4-7-16,2-4-10 0,4 1-19 0,1-5-25 15,-1-1-62-15,2-2-140 0,2-2-158 16,1-4-143-16,-1-2-65 0,3-2-20 0,-3-3 39 16,0-3 128-16</inkml:trace>
  <inkml:trace contextRef="#ctx0" brushRef="#br0" timeOffset="104185.21">31314 2103 228 0,'-2'-6'456'0,"-4"8"89"16,-1 6 58-16,1 5-69 0,-3 6-98 0,3 6-98 16,0 4-102-16,1 3-86 0,1 4-54 0,0 0-31 15,0 3-23-15,2 1-22 0,-1-2-30 16,3-2-39-16,0 0-103 0,3-2-142 16,1-1-146-16,0-7-118 0,2-1-51 0,3-6 2 15,-1-5 82-15,5-5 129 0</inkml:trace>
  <inkml:trace contextRef="#ctx0" brushRef="#br0" timeOffset="104374.84">31545 2128 299 0,'4'-12'430'0,"-2"9"89"0,-2 6 11 16,0 7-61-16,0 5-78 0,-2 4-83 15,0 6-101-15,0 4-84 0,2 3-67 0,-2 0-75 16,2 3-111-16,0 1-134 0,2-2-137 15,0-1-115-15,2-3-47 0,0-3 13 16,1-3 76-16,1-1 115 0</inkml:trace>
  <inkml:trace contextRef="#ctx0" brushRef="#br0" timeOffset="104487.92">31564 2469 75 0,'0'4'150'0,"0"1"-43"15,2-1-105-15,2 2-78 0,0-2-42 16,3 0-20-16</inkml:trace>
  <inkml:trace contextRef="#ctx0" brushRef="#br0" timeOffset="104654.18">31828 2488 157 0,'7'8'365'0,"-3"1"83"0,0 1 31 0,-2 1-41 16,-2 2-50-16,0 1-74 0,0 1-84 15,0 0-75-15,0 0-61 0,0-1-61 0,0 1-86 16,0-2-98-16,0-1-101 0,2-1-103 16,-2-3-111-16,2-1-41 0,-2-3 22 15,-2 0 67-15,-4-4 86 0</inkml:trace>
  <inkml:trace contextRef="#ctx0" brushRef="#br0" timeOffset="105384.21">29832 1297 99 0,'-4'0'262'0,"2"0"47"15,2 0 6-15,-2 2 21 0,2 4 21 16,0 2 2-16,0 5-16 0,2 2-28 0,-2 6-47 16,2 4-64-16,0 3-72 0,0 5-47 15,3 1-30-15,-3 0-21 0,2 3-14 0,0 1-20 16,0-2-25-16,1-2-67 0,-1 0-101 15,0-3-111-15,0-2-109 0,-2-3-104 0,1-3-38 16,-1-4 29-16,-2-4 78 0,0-1 101 16</inkml:trace>
  <inkml:trace contextRef="#ctx0" brushRef="#br0" timeOffset="105681.87">29502 621 123 0,'0'-8'322'0,"0"7"77"0,0 2 43 0,2 7-12 15,-2 5-32-15,2 6-47 0,-2 6-60 16,2 6-70-16,1 3-70 0,1 4-58 0,-2 2-38 16,4 4-27-16,1-2-42 0,-1 2-69 0,2-2-97 15,3-1-108-15,0-2-116 0,-3-1-101 16,3-4-30-16,-1-2 31 0,1-3 77 16,2-6 97-16</inkml:trace>
  <inkml:trace contextRef="#ctx0" brushRef="#br0" timeOffset="105862.85">29771 754 98 0,'6'-30'305'0,"-1"3"53"0,-1 6 9 0,-2 4-46 16,2 4-16-16,0 5-11 0,3 6-31 0,-3 6-31 16,2 8-22-16,1 3-24 0,-1 8-51 0,2 3-56 15,-1 3-59-15,1 3-76 0,1 3-93 16,-1-1-96-16,1 0-98 0,-1 2-117 15,1-1-46-15,-1-1 16 0,-2 0 60 0,-1-3 79 16</inkml:trace>
  <inkml:trace contextRef="#ctx0" brushRef="#br0" timeOffset="106018.31">29701 1036 62 0,'-4'-7'206'0,"2"-1"23"0,0 2-33 0,4 1-40 15,2-1-36-15,4-2-20 0,3 3-15 16,2-1-16-16,2 0-18 0,1 0-30 0,4 1-51 16,1-1-71-16,2 2-92 0,0 0-51 15,1 3-28-15,-1 1 3 0</inkml:trace>
  <inkml:trace contextRef="#ctx0" brushRef="#br0" timeOffset="106606.07">29959 3012 7 0,'0'-2'298'0,"-2"6"53"0,0 1 36 15,-2 7-39-15,0 1-79 0,-1 6-71 0,3 2-65 16,0 2-53-16,2 4-66 0,0-1-75 15,0 3-79-15,2 1-82 0,0-1-100 0,3 2-50 16,-3-3 1-16,0 1 40 0</inkml:trace>
  <inkml:trace contextRef="#ctx0" brushRef="#br0" timeOffset="107058.9">29735 3705 133 0,'0'-4'343'16,"0"1"74"-16,0 3 46 0,-2 3-27 0,2 5-38 15,0 3-53-15,0 7-66 0,0 3-66 16,2 3-65-16,0 5-54 0,0 3-40 0,0 4-28 16,0 1-37-16,1 3-55 0,1-2-77 15,-2 2-97-15,2 0-103 0,0 0-122 0,1-4-55 16,-1-2 1-16,0-1 52 0,0-7 87 16</inkml:trace>
  <inkml:trace contextRef="#ctx0" brushRef="#br0" timeOffset="107243.85">30040 3762 152 0,'4'-17'389'0,"-2"6"81"16,0 3 62-16,0 8-44 0,0 4-82 0,3 4-85 16,-1 5-85-16,0 2-74 0,0 6-60 15,3 2-49-15,-3 4-40 0,2-1-44 16,-1 3-71-16,-1-1-96 0,0 1-104 0,0 2-102 15,-2-3-94-15,0 3-28 0,-2-3 36 16,-2-1 74-16,0 1 94 0</inkml:trace>
  <inkml:trace contextRef="#ctx0" brushRef="#br0" timeOffset="107403.68">29769 4166 37 0,'-4'-11'256'0,"1"-1"47"0,6 1 36 15,3-2-23-15,5-1-18 0,1 1-13 0,5-2-23 16,2 1-38-16,2-1-45 0,3 2-48 16,-1-2-61-16,2 1-97 0,1 3-116 0,-1-1-110 15,1 1-135-15,-3 1-73 0,-2 3-23 16,0-1 41-16,-4 2 79 0</inkml:trace>
  <inkml:trace contextRef="#ctx0" brushRef="#br0" timeOffset="108436.54">29407 3640 61 0,'0'-1'235'0,"0"-1"41"16,-2 2-9-16,0 2-17 0,0-1-9 15,-3 3 0-15,-1 4-8 0,-3 3-16 0,1 5-19 16,0 3-18-16,-3 3-21 0,0 7-23 0,1 3-16 16,1 5-13-16,1 1-11 0,-1 2-12 15,5 2-17-15,0 0-11 0,2-1-11 16,4-1-8-16,2-3-4 0,2-5 2 0,3-1 0 16,2-7-1-16,1-3-4 0,5-4-3 0,0-5-3 15,4-6-6-15,0-6-5 0,1-4-1 16,1-8 0-16,0-3-3 0,0-4-1 15,1-4-5-15,-3-2-1 0,-2-1 2 0,-2-1-1 16,-2-2-3-16,-5 3 2 0,-3-3 0 16,-5 3 0-16,-4-1-6 0,-3 0-5 0,-5 2-6 15,-3 3-28-15,-2-1-59 0,-4 4-100 16,0 2-111-16,-2 1-116 0,-4 5-104 0,-1-1-33 16,1 5 28-16,-1-1 85 0,5 2 105 15</inkml:trace>
  <inkml:trace contextRef="#ctx0" brushRef="#br0" timeOffset="111931.69">22299 4823 191 0,'-2'-3'256'0,"0"-1"18"0,0 2 17 15,0 0 27-15,0 0 24 16,-3 0 8-16,3 4-18 0,-2 2-32 0,0 4-49 15,-1 5-65-15,-1 6-59 0,2 8-41 16,-2 7-24-16,-1 6-19 0,1 4-13 16,-1 5-9-16,1 3-3 0,0 1-5 0,-1-2-6 15,3 1-11-15,-2-3-34 16,2-5-76-16,-1-4-108 0,3-4-109 0,0-3-112 16,0-7-92-16,2-5-22 0,0-3 49 15,0-9 90-15,0-3 99 0</inkml:trace>
  <inkml:trace contextRef="#ctx0" brushRef="#br0" timeOffset="112134.22">22240 5050 101 0,'2'-28'340'0,"-2"5"89"16,-2 4 68-16,2 3-29 0,-2 5-41 0,4 3-51 16,0 8-67-16,4 6-74 0,3 7-68 15,1 8-56-15,5 6-39 0,2 4-30 16,0 5-19-16,2 2-28 0,-2 4-45 15,2 0-92-15,-2 1-127 0,2 1-131 0,-2 0-126 16,-2-2-55-16,-3-4 0 0,-1 0 70 16,-2-4 117-16</inkml:trace>
  <inkml:trace contextRef="#ctx0" brushRef="#br0" timeOffset="112335.66">22221 5439 121 0,'-15'-15'243'0,"4"-1"35"0,1 3-15 0,3 2 1 16,5-1 16-16,2 1 16 0,5-1 9 16,3 1-4-16,3 1-34 0,3 3-45 15,5-1-64-15,1 0-55 0,3 1-40 0,0-1-40 16,0 2-67-16,3 1-110 0,-3-1-113 16,2 2-122-16,-3 0-104 0,-1 1-46 15,-2 1 22-15,-2 0 83 0,0 2 105 16</inkml:trace>
  <inkml:trace contextRef="#ctx0" brushRef="#br0" timeOffset="113318.33">30059 4930 63 0,'0'-6'373'0,"0"3"100"16,-4 1 72-16,-1 2-15 0,1 2-63 0,0 3-84 15,0 5-88-15,2 5-86 0,-1 4-69 16,1 6-49-16,2 5-33 0,0 5-22 0,2 5-17 16,1 4-12-16,1-1-8 0,0 3-18 15,0 0-32-15,3-2-90 0,-1-1-126 16,0-3-127-16,3-2-133 0,-3-1-59 16,-2-3-8-16,1-4 70 0,-3-3 114 0</inkml:trace>
  <inkml:trace contextRef="#ctx0" brushRef="#br0" timeOffset="113849.42">30038 5037 133 0,'-2'-2'330'0,"-1"2"76"0,1-2 30 0,0 2-31 15,0-2-44-15,0 2-55 0,0-2-59 16,2-2-62-16,2 2-53 0,2-3-35 0,3-1-25 16,1 0-20-16,0 1-13 0,5-1-12 15,0 0-7-15,0 0-10 0,1 3-3 0,-1 1 0 16,2 0-7-16,0 2 1 0,-3 2 1 16,-1 0 2-16,0 3-1 0,-1 1 1 15,-1 2 3-15,-1 3-3 0,1 1 1 0,-1-1-5 16,3 2 0-16,-3 3 1 0,3-1 1 15,1 0 0-15,-1 0 0 0,2 1 0 0,-1-1 4 16,1 0 5-16,-2 0 5 0,-1-1 10 16,-1-1 11-16,-3-2 9 0,0 3 6 15,-1 1-3-15,-3-2-1 0,-4 3-3 0,-1-1-7 16,-3 2-9-16,-2-2-10 0,-3 2-7 16,-2 0-5-16,-1-1-15 0,-3 1-26 0,-5-2-63 15,1 0-130-15,-2-1-142 0,0-1-154 16,-1-2-71-16,1-1-24 0,0-1 42 15,2-1 118-15</inkml:trace>
  <inkml:trace contextRef="#ctx0" brushRef="#br0" timeOffset="119011.92">25159 1393 91 0,'0'-2'177'16,"-2"0"-19"-16,2 0-24 0,-3 2-10 0,-1-2-8 15,2 2-6-15,-2 0-6 0,0 0-9 16,-1 0-8-16,1 0-7 0,-2 0-2 15,-1 0 7-15,1 2 13 0,-2-2 8 0,-3 2 3 16,1 0 0-16,-3 1-2 0,0-1-3 16,-4 2 0-16,0 2 1 0,-2 0 2 15,0-1 2-15,-4 3-6 0,0 0-6 0,-1 1-14 16,-1 1-5-16,-3 1-8 0,1 0-5 16,-1 1-5-16,-1 1-7 0,-1 1-6 0,3-1-8 15,-3 0-6-15,0 2-7 0,1 3-1 16,-1-1 2-16,0 0-5 0,1 0-2 0,-1 4 0 15,0 0 0-15,3 0-3 0,-1 2 1 16,1 2 0-16,2-1 1 0,-1 1-4 16,3 2 1-16,0 1 2 0,1-1-3 0,-1 2-1 15,2 1-2-15,2 1-2 0,-2 1 1 16,2 2-3-16,2 2 0 0,-2 1 0 16,2 3 1-16,2 0 1 0,0 3-2 0,0 1 2 15,5 4-5-15,-1-2-1 0,3 1 3 16,1 3 0-16,1-1-1 0,4 1-2 15,2-1 3-15,2 3 0 0,2 1-3 0,3-1-2 16,1 1-2-16,3-4 2 0,1 1 1 16,3-2-1-16,2-1-1 0,2-3 1 15,2 0 3-15,5-2 2 0,-1 0 3 0,7-2-2 16,2-2 0-16,4 0-1 0,2-4 0 16,7 0-3-16,1-3-5 0,5-4 2 0,2-3 3 15,4-3 0-15,5-5-1 0,2-3-1 16,1-6 0-16,1-3-1 0,2-4-1 0,-2-2-1 15,-1-3-3-15,-1-3 2 0,0-3 0 16,-5-1-1-16,0-3 0 0,-3 0 2 16,-3-2 6-16,-3-2-2 0,-3-1 0 0,-4-2 4 15,-1-1-2-15,-4-4 0 0,-4-1-5 16,0-3 2-16,-4-1 1 0,-2-5-3 0,-3-1-5 16,-1-2-2-16,-3-2 4 0,0 1 0 15,-4-5-1-15,0 0 2 0,-4 0 0 16,0-1 2-16,-2-3-3 0,-5 1 2 0,0-3-1 15,-1-1 5-15,-3 0 4 0,-2-1-4 16,-2 3 1-16,-2-3-1 0,-2 3 0 0,-3 1-4 16,-1 1-4-16,-5 1 5 0,1 1 1 15,-3 3 3-15,-2 0-1 0,-2 4 1 16,-2 0 5-16,-3 2-1 0,-3 0 3 0,-1 2-2 16,-3 1-1-16,-1 1-2 0,-4 0-2 15,0 1-1-15,-2 3-6 0,0-1 1 16,-3 3 0-16,1 1 2 0,0 1-4 0,-2 1 1 15,-1 2-2-15,1 2-11 0,0 4-21 16,-3 2-30-16,1 1-88 0,1 5-125 16,1 3-126-16,2 2-126 0,2 4-56 0,2 2-11 15,0 2 70-15,4 4 114 0</inkml:trace>
  <inkml:trace contextRef="#ctx0" brushRef="#br0" timeOffset="121325.71">20898 2084 123 0,'-13'-2'177'0,"-2"0"-22"0,-2 0-23 16,-2 2-5-16,0 0 2 0,-2 2 12 0,0-2 11 16,-2 2 1-16,-1 2-6 0,1 0-13 15,0 0-12-15,0 1-14 0,-1 3-4 16,1 0 1-16,0-1-1 0,-1 5 1 16,1-1-3-16,0 2 2 0,0 3-9 0,-3 1-7 15,1 4-7-15,-1 3-2 0,1 3 1 16,-3 4-6-16,3 3-1 0,0 4-8 0,-3 4-1 15,3 4-9-15,-1 3-9 0,3 5-6 16,2 3-7-16,0 2-6 0,2 5-9 16,2 3-8-16,0 4-3 0,4 1 3 0,3 0 6 15,1-1 1-15,5-1 3 0,6 1 1 16,2-3 2-16,9-1-6 0,4-2-5 0,6-2-1 16,7-4 0-16,6-2 1 0,4-6-5 15,9-1 2-15,1-6-3 0,8-6 0 16,5-6-6-16,3-3 1 0,6-8 2 0,2-4-4 15,2-8 0-15,2-5 7 0,3-8 8 16,-1-5 3-16,1-6 1 0,-1-8 0 0,3-6 1 16,-3-5-5-16,0-6-1 0,-1-4-7 15,-1-5 1-15,-4-7 1 0,0-3-1 16,-4-4-3-16,-4-5 0 0,-7-5-1 0,-4-3-1 16,-6-2-1-16,-7-2-1 0,-8-2 1 15,-9 2 0-15,-10-2 1 0,-6 2 5 0,-12 2 2 16,-5 0 3-16,-9 2-4 0,-6 4 1 15,-9 1 3-15,-6 6-4 0,-7 4 1 16,-5 4 2-16,-8 8 5 0,-3 3 0 0,-5 6 0 16,-1 6 1-16,-3 5-4 0,0 4-7 15,-2 6-1-15,2 2-3 0,0 6-6 0,3-1-4 16,3 5-7-16,5-1-9 0,6 2-23 16,4 2-31-16,5 1-90 0,8-1-126 15,6 0-128-15,5 2-123 0,6 0-50 16,4 0-4-16,4 0 71 0,5 0 114 0</inkml:trace>
  <inkml:trace contextRef="#ctx0" brushRef="#br0" timeOffset="122913.43">31291 2358 38 0,'-9'2'207'0,"1"-2"19"0,1 2-43 15,3-2-32-15,2 0-11 0,2 0-7 16,2-2 1-16,2 0 5 0,5 0 6 0,-1 1-6 15,5-3-16-15,4-2-26 0,2 2-33 0,2-1-22 16,5-3-18-16,3 0-13 0,1 1-35 16,4-1-54-16,0 0-58 0,-1 1-69 0,3-3-93 15,-4 3-50-15,0-3 1 0,-5 3 36 16</inkml:trace>
  <inkml:trace contextRef="#ctx0" brushRef="#br0" timeOffset="134997.79">21596 10552 113 0,'-2'0'110'0,"0"-2"-7"0,0 2-3 0,2 0-3 15,-2 0-10-15,2 0-5 0,-2 0-11 16,2 2-10-16,-2 2-5 0,2-1-3 16,0 5 7-16,0 2 8 0,-2 3 7 0,-1 4 11 15,1 4 7-15,0 6 9 0,-2 7 11 16,0 4 10-16,-3 10 16 0,1 5 8 15,-2 12 12-15,-1 7 4 0,-1 10-4 16,-3 10-11-16,0 5-19 0,0 9-6 0,-1 11-22 16,-3 6-19-16,2 9-21 0,-2 5-17 15,2 2-10-15,-2 2-19 0,2 0-6 16,1-4-6-16,1 0-3 0,0-5 0 16,0-3 1-16,1-3-1 0,1-6-12 0,3-6-31 15,1-7-50-15,1-8-72 0,2-11-76 16,4-8-75-16,0-12-65 0,4-11-50 15,0-9-8-15,0-12 38 0,1-9 60 16,1-12 66-16</inkml:trace>
  <inkml:trace contextRef="#ctx0" brushRef="#br0" timeOffset="135922.15">21569 10207 58 0,'8'-8'137'15,"5"1"-45"-15,0-1-30 0,4 1-14 16,4-1 7-16,4 0 10 0,5-1 9 0,4-1 17 16,4 1 12-16,4-3 8 0,7 3 3 15,6-3 10-15,6 3 14 0,7-3 8 16,6 3 5-16,4-3-1 0,7 3-7 15,6-3-6-15,6 3-8 0,7-3 2 0,6 3-8 16,9-2 1-16,6 1 0 0,6-1 2 16,6 1-7-16,5-1-15 0,4 1-11 0,0-1-13 15,5 1-12-15,1-1-20 16,5-1-12-16,1-1-11 0,3-2-6 0,0-1-4 16,0 1 0-16,-2-4 5 0,-3 0 1 15,-1 0 0-15,-3 0-2 0,-1 0-2 0,-3 2-2 16,-6 0-6-16,-5 1-5 0,-8 1-1 15,-6 4 2-15,-9-1-3 0,-8 3-2 16,-6 1 5-16,-9 2-3 0,-7 5 2 0,-10 1-3 16,-6 1 3-16,-6 3 1 0,-10 4 1 15,-5 3 5-15,-9 3 4 0,-4 3 4 16,-4 2-2-16,-7 4-1 0,-2 2-3 16,-4 3-6-16,-4 3-3 0,-1 3-3 0,-3 4 1 15,-3 4 1-15,-2 4 5 0,-1 7 3 16,-3 4 1-16,0 6-3 0,-3 4 1 15,1 7 1-15,0 6 1 0,0 8 0 16,0 5-1-16,-2 6-2 0,2 8 2 0,-3 3-6 16,3 4-2-16,2 3-8 0,-2 1-1 15,2 0 6-15,2 0 1 0,0 0 2 16,1 0-2-16,-1 0 6 0,0 0-3 0,-2-1-2 16,2-3-2-16,-2-6-1 0,0-1 0 15,0-4-4-15,-2-4 8 0,0-4 1 16,-3-3 1-16,-1-5 1 0,-2-1-3 0,-5-6 4 15,0-2-1-15,-4-2-4 16,0-5 1-16,-4-2-1 0,0-5 2 0,-4-3-3 16,-1-6 0-16,1-3 1 0,-3-4-1 15,-1-7-1-15,-1-4 0 0,-4-5 1 0,-4-5 1 16,-2-4-3-16,-9-4-2 0,-4-4 0 16,-8-2-2-16,-9-3 3 0,-6-3-5 15,-9 1 1-15,-8-4 2 0,-9 0 2 16,-6-1 0-16,-8 3-3 0,-9-2-1 15,-8 4 3-15,-7-1-1 0,-8 5-5 0,-2 3-10 16,-5 0-7-16,1 4-23 0,-3 2-54 16,-2 0-87-16,5 0-97 0,1 0-89 15,5 0-99-15,6-4-70 0,9-2 4 16,8-1 60-16,7-7 89 0</inkml:trace>
  <inkml:trace contextRef="#ctx0" brushRef="#br0" timeOffset="137390.39">27381 7936 133 0,'0'-5'222'0,"0"-3"11"16,0 0-27-16,0-1-14 0,-2-3-2 15,0 3 4-15,0-1 6 0,0 1 11 16,-2-1 14-16,-3 3 7 0,1 1-1 0,-3 2-9 16,-1 2-19-16,-3 2-26 0,-2 6-39 15,-4 3-34-15,0 9-28 0,-4 3-14 16,0 7-9-16,-3 4-8 0,3 8-1 0,0 4-2 16,1 4 4-16,6 1-2 0,3 1 0 15,4 0 0-15,5-1-3 0,8-3-5 16,5-6-6-16,4-2-11 0,6-8-3 0,2-1-6 15,4-8-4-15,5-4-8 0,-1-4-17 16,1-5-28-16,2-4-78 0,-3-4-149 16,-1-4-156-16,-1-4-136 0,-3-3-64 15,-3-1-11-15,-6 1 54 0,-3-2 136 0</inkml:trace>
  <inkml:trace contextRef="#ctx0" brushRef="#br0" timeOffset="137769.31">26230 7948 91 0,'-7'2'346'0,"1"3"88"16,0 5 82-16,-1 5-26 0,3 6-47 15,2 4-58-15,0 5-71 0,4 6-81 0,0 6-76 16,4 4-62-16,3 2-38 0,2 3-36 15,-1-1-37-15,3 1-73 0,-1-1-118 16,1-3-124-16,2-3-144 0,0-2-84 16,-2-6-28-16,-1-3 39 0,1-5 96 15</inkml:trace>
  <inkml:trace contextRef="#ctx0" brushRef="#br0" timeOffset="137956.78">26469 8094 186 0,'-6'-32'417'0,"-1"7"95"0,1 6 65 0,0 6-59 16,-1 7-83-16,3 6-89 0,2 10-95 15,2 5-87-15,0 6-63 0,4 7-45 16,0 3-39-16,1 5-57 0,1 0-117 16,0 4-134-16,3-2-130 0,-1 0-119 0,-1 1-47 15,1-5 7-15,-4-2 87 0,0-1 120 16</inkml:trace>
  <inkml:trace contextRef="#ctx0" brushRef="#br0" timeOffset="138074.74">26414 8452 210 0,'-9'-7'283'0,"3"1"17"16,0 2-57-16,4-1-64 0,-1 1-60 16,6-2-60-16,3 2-66 0,2 0-61 15,3-1-70-15,4 1-86 0,0-2-45 16,2 2-13-16,0-1 18 0</inkml:trace>
  <inkml:trace contextRef="#ctx0" brushRef="#br0" timeOffset="138264.49">26674 8403 130 0,'4'8'283'0,"-1"1"57"16,1-1-2-16,-2 1-13 0,2-1-17 16,0 1-25-16,1-1-30 0,-1 0-40 15,2-1-33-15,1 1-37 0,-1-1-31 0,0 1-24 16,1 2-23-16,-1 1-16 0,-2 2-19 15,0 1-9-15,-4 3-7 0,0 0-8 16,-4 2-30-16,0 2-62 0,-4-2-94 16,-3 2-107-16,0-2-119 0,1 0-90 0,-3-2-24 15,-2-3 33-15,3-3 79 0</inkml:trace>
  <inkml:trace contextRef="#ctx0" brushRef="#br0" timeOffset="138872.37">27690 8363 36 0,'2'-2'293'0,"-2"0"39"0,2 2 50 16,3-2-27-16,1 0-54 0,0 0-61 15,5 1-44-15,2-5-32 0,2 0-63 0,1 0-104 16,3-1-125-16,1-1-136 15,-1 1-111-15,0-1-60 0,0 2-17 0,0-1 45 16,0 1 84-16</inkml:trace>
  <inkml:trace contextRef="#ctx0" brushRef="#br0" timeOffset="139120">28281 8138 121 0,'-11'-2'321'16,"-1"0"75"-16,-3 2 74 0,-2 2-36 16,0 0-41-16,0 4-36 0,-4 1-49 0,2 5-63 15,-2 3-70-15,-1 4-50 0,3 6-32 16,0 4-24-16,2 3-8 0,5 2-5 16,3 1-7-16,5 1-10 0,4-2-6 15,6-2-5-15,7-1-8 0,4-4-7 0,4-3-6 16,2-3-4-16,3-4-14 0,-1-5-17 15,3-3-63-15,-1-3-134 0,1-6-151 0,-1-2-156 16,1-4-73-16,-1-1-26 0,-1-5 40 16,-3-1 120-16</inkml:trace>
  <inkml:trace contextRef="#ctx0" brushRef="#br0" timeOffset="139663.31">27906 7184 246 0,'-2'4'345'0,"0"3"75"16,0 3 7-16,0 5-23 0,0 4-32 15,-1 4-46-15,3 5-62 0,0 5-69 16,0 3-71-16,3 2-58 0,-1 2-77 16,0 0-101-16,2 0-115 0,0-2-118 15,0 0-128-15,1-1-60 0,-1-5 5 0,-2-2 65 16,2-5 93-16</inkml:trace>
  <inkml:trace contextRef="#ctx0" brushRef="#br0" timeOffset="139905.07">27904 6553 279 0,'-4'-13'341'0,"0"3"66"0,-1 8-1 15,1 6-19-15,2 6-23 0,2 7-44 0,0 6-47 16,2 5-61-16,0 5-68 0,2 3-64 16,1 0-80-16,-1 2-115 0,0 2-131 15,2-2-135-15,-1 0-117 0,-3 1-51 16,0-5 7-16,-4 0 75 0,2-3 109 0</inkml:trace>
  <inkml:trace contextRef="#ctx0" brushRef="#br0" timeOffset="140169.56">27993 6058 164 0,'-4'-15'241'0,"2"3"4"0,2 3-35 15,-3 1-7-15,3 4 2 0,3 2 2 16,-1 6-9-16,2 4-6 0,0 5-15 0,3 6-39 16,1 4-43-16,0 8-37 0,1 3-24 15,-1 4-42-15,3 2-65 0,-3 2-76 16,1 0-77-16,-1 2-89 0,-3-4-73 0,-1 0-13 16,0-2 34-16,-2-2 60 0</inkml:trace>
  <inkml:trace contextRef="#ctx0" brushRef="#br0" timeOffset="140390.78">27925 6679 126 0,'-8'-2'260'16,"1"0"51"-16,3-2 3 0,6-1-18 0,2-3-21 15,5 0-26-15,2-1-24 0,3-3-42 16,1 3-53-16,2-3-82 0,2 3-116 16,2 1-124-16,-2 1-143 0,0-1-79 0,0 4-37 15,-4 0 14-15,2 4 67 0</inkml:trace>
  <inkml:trace contextRef="#ctx0" brushRef="#br0" timeOffset="141042.26">28181 8896 55 0,'-4'0'297'0,"0"4"50"0,-3 4 37 0,3 3-62 16,-2 6-68-16,2 2-62 0,2 6-61 15,-1 2-87-15,1 1-104 0,4 5-107 16,1-1-121-16,-3 2-72 0,2 1-31 0,-2-1 21 16,0 0 57-16</inkml:trace>
  <inkml:trace contextRef="#ctx0" brushRef="#br0" timeOffset="141530.15">28054 9675 181 0,'-8'0'261'0,"-1"2"40"0,-1 2-37 0,-3 4-30 15,-2 1-17-15,3 7-20 0,-3 1-28 16,0 6-33-16,2 5-30 0,1 3-29 15,1 3-25-15,2 4-19 0,3 0-10 16,2 0-9-16,2 0-5 0,2 0-6 0,4-3-3 16,4-5-1-16,1-3 0 0,4-4 1 15,-1-6 4-15,5-6 6 0,0-5 7 16,2-8 6-16,2-5 2 0,3-7 5 16,-3-7-2-16,2-4 2 0,-2-3 6 0,-2-3 6 15,-2-3 11-15,-4 0 11 0,-2-2 14 16,-7 1 2-16,-4-1-7 0,-4 4-7 15,-5 1-12-15,-4 3-24 0,-1 5-62 16,-3 6-95-16,0 3-109 0,-2 5-122 0,0 5-107 16,0 4-47-16,2 4 15 0,0 3 70 15,4 3 95-15</inkml:trace>
  <inkml:trace contextRef="#ctx0" brushRef="#br0" timeOffset="141716.94">28266 9689 52 0,'4'0'352'0,"-2"4"81"0,0 3 79 15,1 5-6-15,-1 5-67 16,0 4-80-16,2 7-75 0,0 5-76 0,0 3-81 16,3 4-74-16,-3 2-86 0,2 2-114 15,1 1-129-15,1-1-136 0,3-2-105 16,-1-2-37-16,1-2 16 0,-3-5 81 0,3-5 108 15</inkml:trace>
  <inkml:trace contextRef="#ctx0" brushRef="#br0" timeOffset="141889.29">28560 9866 314 0,'4'-13'421'0,"-4"5"78"15,0 6 18-15,0 8-67 0,0 5-88 16,-2 8-80-16,2 4-89 0,0 4-118 0,0 3-137 15,0 5-137-15,2-1-123 0,1 2-143 16,1-2-70-16,-2 3 2 0,-2-5 64 0,-2 0 91 16</inkml:trace>
  <inkml:trace contextRef="#ctx0" brushRef="#br0" timeOffset="142033.42">28363 10186 33 0,'-2'-21'271'0,"2"0"45"15,4 2 33-15,3-2-67 0,3 2-66 16,5-2-66-16,4-2-108 0,2 2-143 0,5-2-134 16,-1 1-74-16,1-1-37 0,-3 0-7 15,2 2 49-15</inkml:trace>
  <inkml:trace contextRef="#ctx0" brushRef="#br0" timeOffset="142449.54">28596 8462 204 0,'-2'-4'281'16,"0"0"30"-16,4 2-22 0,0-1-42 0,2 1-42 15,1-2-40-15,1 0-26 0,2 0-27 16,3-1-68-16,2-1-95 0,2 0-105 16,1-1-128-16,1-3-66 0,2 1-35 0,-2 1 12 15,0 0 53-15</inkml:trace>
  <inkml:trace contextRef="#ctx0" brushRef="#br0" timeOffset="142747.56">29098 8094 158 0,'-17'-3'221'16,"0"1"16"-16,-4 4-15 0,-2 1 7 16,-1 7 21-16,1 5 24 0,-2 6 12 0,1 6 4 15,1 7-13-15,2 6-19 0,4 6-35 16,2-1-34-16,7 3-38 0,3 0-38 16,5-1-31-16,7-3-27 0,5-4-17 0,5-2-17 15,2-3-11-15,5-5-20 0,1-5-43 16,3-4-87-16,-1-4-119 0,3-4-115 15,-1-5-117-15,-1-6-70 0,-1-4-6 0,-1-4 62 16,-3-5 105-16</inkml:trace>
  <inkml:trace contextRef="#ctx0" brushRef="#br0" timeOffset="142903.81">29312 8294 17 0,'-5'0'303'0,"1"8"79"0,0 7 84 0,-2 6-10 15,-3 4-38-15,3 4-47 0,-3 1-61 16,3 2-72-16,2-1-98 0,-1 1-133 0,3-3-168 16,4-1-161-16,-2-3-145 0,5-4-76 15,-1-4-21-15,0-5 52 0,3-5 112 16</inkml:trace>
  <inkml:trace contextRef="#ctx0" brushRef="#br0" timeOffset="143074.09">29456 8163 78 0,'2'-15'349'0,"-2"7"99"0,0 6 81 16,-2 10-29-16,-3 5-66 0,3 6-72 15,-2 6-78-15,0 4-97 0,2 3-102 0,-1 2-119 16,1 0-133-16,2 1-135 0,2-1-158 16,1 0-83-16,-1-3-22 0,0-1 45 15,0-1 93-15</inkml:trace>
  <inkml:trace contextRef="#ctx0" brushRef="#br0" timeOffset="143323.47">29640 8576 18 0,'2'10'210'0,"-2"1"29"15,-2 3-16-15,-3 1-43 0,-1-2-39 16,0 2-30-16,-3 1-36 0,1-1-58 16,-1 0-76-16,1-2-105 0,-3-1-61 0,1-1-33 15,-3-1-10-15</inkml:trace>
  <inkml:trace contextRef="#ctx0" brushRef="#br0" timeOffset="143933.2">30141 6433 81 0,'-2'6'215'0,"-2"5"9"0,0 6-33 16,0 4-73-16,1 6-53 0,3 2-39 0,0 3-50 16,3 0-74-16,-1 3-63 0,0-1-36 15,0 2-17-15,0-1 0 0</inkml:trace>
  <inkml:trace contextRef="#ctx0" brushRef="#br0" timeOffset="144089.35">30317 7250 226 0,'-4'31'298'0,"-5"-3"51"0,1 3-25 0,-5-2-44 16,3-1-38-16,-3 1-38 0,2-5-47 0,3-1-75 15,-1 0-96-15,3-4-93 0,2 0-90 16,4-2-88-16,0-1-82 0,2-1-16 15,2 0 29-15,0 0 50 0</inkml:trace>
  <inkml:trace contextRef="#ctx0" brushRef="#br0" timeOffset="144214.21">30311 7782 26 0,'6'27'242'0,"0"1"69"0,-4 1 40 0,1 1 22 16,-6 1 8-16,1-1-7 0,-2 1-37 16,0-3-54-16,-2 1-75 0,1-4-91 15,1-3-111-15,2-1-124 0,0-2-120 0,4-1-105 16,0-3-115-16,2-2-49 0,3 2 21 15,-1-1 66-15,2-1 86 0</inkml:trace>
  <inkml:trace contextRef="#ctx0" brushRef="#br0" timeOffset="144341.57">30455 8414 30 0,'6'29'262'0,"-2"1"81"0,-4 3 64 16,-4-1 21-16,-2 1-3 0,-3-1-24 16,-1-2-50-16,-1-1-73 0,0-2-97 0,1-1-110 15,1-3-115-15,1-2-118 0,2-2-107 16,1-2-105-16,3 1-104 0,2-3-36 15,4-2 26-15,1 2 69 0,1-1 87 0</inkml:trace>
  <inkml:trace contextRef="#ctx0" brushRef="#br0" timeOffset="144448.44">30488 9140 80 0,'-4'31'229'0,"-2"-3"19"0,-3 1-30 16,1-3-38-16,-3-1-46 0,3-2-63 0,-1-2-80 15,1-2-84-15,4-2-97 0,-3-3-48 16,5-3-22-16,0-1 10 0</inkml:trace>
  <inkml:trace contextRef="#ctx0" brushRef="#br0" timeOffset="144576.98">30539 9546 30 0,'11'30'270'0,"-3"3"90"0,-3-1 62 0,-5 2 15 16,-3 1-5-16,-1-1-31 0,-2-2-54 0,-3-1-82 16,1-2-106-16,-1-5-125 0,1-1-139 15,2-2-152-15,-3-6-176 0,3-1-95 16,2-7-31-16,-3-3 26 0,5-2 76 0</inkml:trace>
  <inkml:trace contextRef="#ctx0" brushRef="#br0" timeOffset="145479.04">32161 7980 149 0,'0'-11'217'0,"-2"1"-1"0,-1-1 2 16,-1 3 20-16,0 0 25 0,-5 3 10 15,-1 1 5-15,-3 6-2 0,-4 5-10 0,0 7-20 16,-4 7-29-16,0 7-24 0,-2 7-29 16,2 3-31-16,4 5-33 0,2 3-24 0,6 0-17 15,7-2-12-15,4 0-11 0,9-4-12 16,4-4-4-16,4-4-9 0,6-5-4 16,3-4-4-16,1-4-9 0,5-6-10 0,0-5-39 15,2-5-99-15,-2-3-139 0,2-3-139 16,-2-1-118-16,0-4-52 0,-5-1 4 0,1-1 79 15,-7 1 127-15</inkml:trace>
  <inkml:trace contextRef="#ctx0" brushRef="#br0" timeOffset="145840.73">31490 8348 140 0,'2'-4'238'0,"2"2"36"0,2-2-26 0,3 0-21 16,1 1-17-16,3-3-21 0,4 0-31 15,2 0-38-15,2 1-48 0,3-3-85 16,3 0-96-16,3 1-124 0,1-3-79 0,-1 1-44 15,-2-1-14-15,-1 1 40 0</inkml:trace>
  <inkml:trace contextRef="#ctx0" brushRef="#br0" timeOffset="146312.68">31240 7993 90 0,'-6'-2'218'0,"-3"4"38"15,-2 2-29-15,-1 4-11 0,-3 5 8 16,0 4 15-16,-2 4 13 0,-2 6 3 0,2 3-1 16,2 5-11-16,3-1-27 0,3 2-35 15,3 0-36-15,6-1-39 0,2-3-33 0,6-3-31 16,3-3-39-16,4-3-85 0,4-4-103 16,2-5-114-16,2-5-120 0,3-3-93 15,1-6-29-15,-1-4 44 0,-1-4 84 0</inkml:trace>
  <inkml:trace contextRef="#ctx0" brushRef="#br0" timeOffset="146649.88">30660 8081 57 0,'-11'0'296'0,"-1"2"71"0,-1 4 75 15,0 3-19-15,3 6-29 0,1 4-35 16,1 4-46-16,-1 6-63 0,5 3-66 0,0 4-74 15,2 1-54-15,2-1-69 0,2 2-93 16,2-2-113-16,2-2-112 0,3-1-124 0,-1-3-71 16,3-3-4-16,-1-4 54 0,1-2 91 15</inkml:trace>
  <inkml:trace contextRef="#ctx0" brushRef="#br0" timeOffset="146794.82">30781 8125 182 0,'0'-21'278'0,"-3"6"55"0,-1 5-15 0,2 6-29 16,-2 6-27-16,2 6-31 0,-2 5-38 15,1 6-62-15,1 4-90 0,2 4-104 0,0 1-101 16,2 3-104-16,1-1-98 0,-1 3-44 16,0-3 13-16,0 1 52 0</inkml:trace>
  <inkml:trace contextRef="#ctx0" brushRef="#br0" timeOffset="146931.1">30690 8458 140 0,'0'-4'157'0,"0"2"-51"0,4 1-54 0,0-1-59 16,4 0-71-16,3 0-40 0,0 0-20 16</inkml:trace>
  <inkml:trace contextRef="#ctx0" brushRef="#br0" timeOffset="147061.17">30971 8466 2 0,'-2'9'177'0,"-2"3"13"0,-3-1-41 0,3 1-30 16,-2 1-31-16,-1-2-24 0,1 3-39 16,0-1-42-16,-1 0-56 0,1 1-70 0,-2-1-36 15,-1 2-17-15,1-1 5 0</inkml:trace>
  <inkml:trace contextRef="#ctx0" brushRef="#br0" timeOffset="147553.66">32567 8150 97 0,'2'-2'246'0,"-2"0"34"0,2 2-24 15,-2 0-45-15,0-2-35 0,0 2-29 16,0 0-35-16,0 0-31 0,2 0-22 0,3 0-21 16,-1 0-12-16,2 0-15 0,1 0-19 0,1-2-37 15,3 2-47-15,-1-2-61 0,3 2-77 16,0-2-62-16,1 0-20 0,-1 0 16 0,0 0 36 16</inkml:trace>
  <inkml:trace contextRef="#ctx0" brushRef="#br0" timeOffset="147950.76">33107 7999 44 0,'2'-8'168'15,"-2"-1"-3"-15,0 1 0 0,0 1 2 16,-2-1 7-16,-2 2 4 0,-1 1 2 0,-1 1 7 15,-2 2 2-15,-3 2 4 0,-2 2 9 16,-2 5 10-16,1 3 6 0,-3 5-8 0,-2 4-17 16,2 4-20-16,2 4-29 0,0 1-38 0,4 3-34 15,3-1-18-15,4 1-18 0,4-1-6 16,4-1-11-16,2-1-7 0,3-3-6 0,4 0-17 16,-1-4-36-16,3-2-81 0,2-4-100 0,2-1-105 15,2-3-108-15,2-3-88 0,-1-5-19 0,1-3 49 16,-2-1 86-16,2-3 98 0</inkml:trace>
  <inkml:trace contextRef="#ctx0" brushRef="#br0" timeOffset="148122.01">33388 8007 44 0,'-2'-17'303'0,"-2"1"88"16,0 5 91-16,-1 1-17 0,1 3-41 0,0 3-32 15,0 4-49-15,0 6-73 0,-1 1-81 0,1 7-62 16,0 1-42-16,0 4-31 0,2 2-23 15,-1 2-27-15,3-2-44 0,3 2-74 0,-1-3-120 16,2 1-122-16,2-2-135 0,1 1-73 0,1-5-16 16,0 0 48-16,3-4 105 0</inkml:trace>
  <inkml:trace contextRef="#ctx0" brushRef="#br0" timeOffset="148288.16">33528 8071 86 0,'2'-13'287'0,"-2"2"71"0,-2 1 18 0,2 4-25 15,-2 1-31-15,2 3-38 0,-2 4-58 0,0 2-66 16,0 3-57-16,-3 5-54 0,3-1-71 16,0 2-86-16,0 3-92 0,2-1-92 0,2 0-105 15,-2 0-42-15,2 1 18 0,-2-1 50 0,2 0 74 16</inkml:trace>
  <inkml:trace contextRef="#ctx0" brushRef="#br0" timeOffset="148489.32">33611 8291 162 0,'6'5'161'16,"-2"1"-29"-16,-2 0-30 0,0 1-27 0,0 3-35 15,-2-1-48-15,-2 3-70 0,0-3-56 0,-2 3-29 16,-2-1-17-16</inkml:trace>
  <inkml:trace contextRef="#ctx0" brushRef="#br0" timeOffset="149310.72">32057 7184 144 0,'-4'5'262'0,"-1"5"46"0,-1 3-17 16,0 4-13-16,-1 4-17 0,1 2-31 15,0 6-42-15,-1-1-47 0,3 5-46 16,0-1-44-16,2 1-68 0,0-3-76 0,2 1-78 16,2-1-82-16,0-3-98 0,2-4-43 15,0-2 13-15,1-4 47 0</inkml:trace>
  <inkml:trace contextRef="#ctx0" brushRef="#br0" timeOffset="149628.15">31742 6136 168 0,'0'6'209'0,"0"5"-13"0,0 10-57 16,0 6-40-16,0 5-26 0,2 8-23 15,0 4-26-15,2 4-39 0,2 1-51 0,1 1-78 16,-1-3-46-16,0 1-23 0,-1 0-5 16</inkml:trace>
  <inkml:trace contextRef="#ctx0" brushRef="#br0" timeOffset="149810.82">32036 6323 33 0,'0'-12'194'0,"0"7"21"0,0 5-35 15,0 5-43-15,2 7-33 0,2 5-24 16,0 4-22-16,1 5-26 0,-1 5-39 16,2 3-43-16,-2 1-60 0,1-1-67 0,-3 2-37 15,0-2-12-15,0-1 12 0</inkml:trace>
  <inkml:trace contextRef="#ctx0" brushRef="#br0" timeOffset="149965.7">31824 6687 147 0,'0'-8'133'15,"6"0"-37"-15,3 3-26 0,1-3-17 16,3 2-12-16,4 1-28 0,4 1-51 0,0-2-63 15,1 2-33-15,1 2-18 0</inkml:trace>
  <inkml:trace contextRef="#ctx0" brushRef="#br0" timeOffset="150761.07">32133 8803 149 0,'0'-6'276'0,"-2"1"57"0,0 3-6 0,0 0-15 16,-2 2-16-16,-1 4-20 0,1 3-40 15,0 5-51-15,2 1-54 0,-3 4-46 16,3 2-61-16,2 2-93 0,0 2-95 0,0 2-90 16,2 0-105-16,1 1-74 0,-1-1-16 15,0 2 44-15,2-1 69 0</inkml:trace>
  <inkml:trace contextRef="#ctx0" brushRef="#br0" timeOffset="151553.64">32097 9578 150 0,'-4'-2'212'16,"0"-1"-15"-16,-1 1-15 0,-3 2-10 15,0 2-6-15,-1 1-5 0,-2 5-9 0,-1 3-10 16,1 5-6-16,-2 3-9 0,1 6-9 16,-1 1-6-16,2 5-6 0,3 1-1 0,0 2-5 15,1 3 3-15,3-1-3 0,0 0-6 16,4-2-2-16,2-1-10 0,2-3-11 16,2-3-11-16,5-2-9 0,0-6-4 15,3-6 0-15,3-4 0 0,2-7 1 0,3-4-1 16,1-7-5-16,2-6-7 0,1-6-3 15,-1-4-8-15,-2-4-7 0,1-1-1 16,-5-4 0-16,-2-3-2 0,-7-1-7 0,-1-2-1 16,-5 0 0-16,-4 2-5 0,-4 0-18 15,-5 2-49-15,-1 5-91 0,-5 7-120 0,-2 5-118 16,-4 5-117-16,0 5-48 0,-1 5 16 0,3 4 77 16,2 4 108-16</inkml:trace>
  <inkml:trace contextRef="#ctx0" brushRef="#br0" timeOffset="151754.76">32370 9536 161 0,'4'-5'389'0,"-1"-1"83"0,-1 2 61 0,-2 2-56 16,2 0-73-16,-2 4-70 0,2 2-77 15,0 6-73-15,0 3-57 0,2 4-40 0,3 4-33 16,-1 4-33-16,0 0-52 0,3 1-100 15,-1 3-120-15,1-2-129 0,1-1-133 16,1 1-58-16,0-4-2 0,-1 0 69 0,1-4 106 16</inkml:trace>
  <inkml:trace contextRef="#ctx0" brushRef="#br0" timeOffset="151871.82">32692 9712 295 0,'8'-14'391'15,"-1"3"77"-15,-3 1-9 0,-2 7-53 16,-2 1-67-16,-2 4-75 0,0 5-82 0,0 3-92 15,-5 5-108-15,1 2-102 0,0 2-100 16,-1 2-85-16,-1 2-92 0,-1-2-67 0,1 0 13 16,-3 0 51-16,-1 0 70 0</inkml:trace>
  <inkml:trace contextRef="#ctx0" brushRef="#br0" timeOffset="152015.23">32362 9801 106 0,'10'-11'196'0,"1"3"-9"0,4 1-51 0,0-1-31 16,4 2-36-16,0 1-58 0,4-1-99 15,-2-2-66-15,2 2-35 0,-4-1-20 0</inkml:trace>
  <inkml:trace contextRef="#ctx0" brushRef="#br0" timeOffset="153369.7">26632 7407 54 0,'-34'3'205'0,"-4"5"38"0,-4 0-23 15,-1-1 1-15,-1 5 15 0,-3-1 13 0,1 3 10 16,-1 3 5-16,1 2-3 0,-1 2-12 16,3 3-29-16,-3 5-24 0,5 0-25 15,-1 3-29-15,5 2-30 0,0 2-33 16,4 3-16-16,2 1-15 0,3 1-11 0,3 3-7 16,1 4-9-16,2 1-1 0,2 3-1 15,2 5-2-15,2 4-2 0,2 4-5 16,2 3 4-16,3 5-2 0,1 3-2 0,5 4-4 15,4 0-2-15,4 2 0 0,5-4-5 16,3 0 2-16,3-6 0 0,6-1-3 0,2-4 3 16,7-6 3-16,2-4 1 15,4-4-4-15,2-5 0 0,6-6 4 0,3-2-3 16,4-8-5-16,4-3 1 0,2-5 1 16,4-5-2-16,3-5 1 0,1-5 1 15,1-3 2-15,0-6 0 0,-1-4 3 0,1-5 0 16,0-5 0-16,-1-3-1 0,-1-4 1 15,-3-2 1-15,-2-5-4 0,1-3-3 0,-5-1 4 16,0-4-2-16,-5-4-2 0,-3 0 0 16,-3-4 1-16,-1 0 0 0,-7-2-2 15,-2-1 0-15,-5-1 2 0,-3 0 1 16,-5 1 0-16,-2-3 0 0,-2-1 2 16,-4-1 1-16,-3-3 4 0,-1 0 6 0,-5-2 4 15,-2-2 4-15,-2-2 2 0,-4-2 3 16,-3 0 1-16,-1-4-5 0,-5 1-1 0,-2-5 0 15,-2 1 1-15,-2-3-2 0,-2 3-5 16,-4 1-2-16,-3 3-2 0,-1 1 0 16,-3 2 0-16,-4 4-3 0,-2 4 0 15,-2 1 6-15,-3 5-2 0,-1 1-1 0,-1 6-6 16,-1 4 1-16,-3 4-4 0,0 3-2 16,1 5-2-16,-1 3-2 0,-2 4 2 15,3 5 2-15,-1 3-6 0,2 3-13 0,1 3-7 16,-1 5-15-16,5 0-19 0,0 4-41 15,-1 3-81-15,5 1-115 0,4 1-113 16,2 3-124-16,5-3-65 0,2 1-4 16,3-5 63-16,3 1 112 0</inkml:trace>
  <inkml:trace contextRef="#ctx0" brushRef="#br0" timeOffset="154983.47">33357 7500 21 0,'0'-4'83'15,"0"2"-7"-15,0-2-4 0,0 3 4 0,0-1 6 16,-3 2 2-16,3-2 3 0,-2 0 3 16,2 0 1-16,-2 0-6 0,2 0-3 0,-2 0-3 15,2 0-2-15,-2 2-2 0,2-2-4 0,-2 1-1 16,0-1 1-16,0 2 1 0,0-2 1 16,-1 0-1-16,-1 0 1 0,0 0 0 0,0 0 3 15,-1 0 3-15,-1 0 0 0,-2 2 3 0,-1-2 2 16,1 2 2-16,-3 0 0 0,1 2-4 15,-5 0-3-15,0 0-6 0,-4 4-5 0,-2 0-4 16,-3 1-9-16,-1 1-4 0,0 3-2 16,-3 1 0-16,-2 3 0 0,1 0-1 0,-1 4-2 15,-2 2-5-15,3 2-3 0,-1 0-2 16,1 3-7-16,1 3-8 0,3 2 0 0,-1 1-3 16,3 2-2-16,0 2-2 0,4 1-1 0,0 3 0 15,2 0-1-15,2 3 1 0,2 1 2 16,5 4 0-16,-1-1 2 0,5 3-1 0,2 1-3 15,4-1-1-15,0 0-3 0,4-1-2 16,3 1-1-16,1-3 0 0,5 1 3 0,2-1-2 16,4 1 0-16,1-2 0 0,3-2 1 0,0-2-2 15,3-2 2-15,1-2 1 0,1-4 2 0,2-2 2 16,2-3-2-16,-3-2 2 0,3-6 3 16,-2-4 0-16,2-4-3 0,-2-3 3 0,2-5-1 15,2-5 5-15,-3-4-5 0,3-3-1 16,3-7-1-16,-1-1-5 0,0-6-1 0,2-2-7 15,0-5-1-15,0-3-2 0,1-1-5 0,-1-4 3 16,0-4 5-16,-4-4 4 0,-4 0 3 16,-3-3-2-16,-5-3 4 0,-3-1-2 0,-4-3-3 15,-5 3-4-15,-3-1-2 0,-7 1 2 16,-6 1 5-16,-7 3 0 0,-4-1-4 0,-6 4 5 16,-4 0-5-16,-3 4 0 0,-3 0-5 0,-5 4-9 15,-2 2-21-15,-1 2-49 0,-3 1-92 16,2 1-112-16,0 1-117 0,-3 2-124 0,3-1-51 15,0-1 9-15,0 1 76 0,-3-1 103 0</inkml:trace>
  <inkml:trace contextRef="#ctx0" brushRef="#br0" timeOffset="156179.82">29041 7441 108 0,'-15'4'229'0,"0"0"30"0,-2-1-29 0,2 3-18 15,-2-2-4-15,3 2-2 0,-1-3-9 16,0 3-17-16,2 0-27 0,-2 1-29 16,3 1-33-16,-3 4-21 0,0 1-6 15,-2 4 10-15,2 2 18 0,-2 6 10 0,-2 1 15 16,2 7 2-16,-2 1-5 0,-2 6-7 16,2 2-16-16,-2 2-12 0,2 4-14 15,0 3-3-15,0 0-11 0,2 5-9 0,2 1-2 16,2 2-3-16,3 0-5 0,1 2-7 15,5 2-2-15,2 0-2 0,4-1-7 0,4 3-2 16,5 0 0-16,2-2-2 0,2 0-1 16,6-4-8-16,2-4 7 0,2-2-4 15,5-5-1-15,2-2-1 0,2-6 0 0,4-2 1 16,2-4-7-16,4-5 4 0,3-3 0 16,0-5-4-16,3-5 3 0,1-5 1 0,0-3-1 15,0-7-1-15,-3-2-1 0,3-7 3 16,-2-5 0-16,-3-5 0 0,1-2 1 0,-3-7-1 15,1-4 2-15,-3-3 2 0,-2-4-9 16,-1 0 3-16,-6-4 0 0,1-2 1 0,-4-2-4 16,-5-1-1-16,-1-3 7 0,-3-1-1 15,-6-2 2-15,-3-1 3 0,-5-1 3 16,-3-2 4-16,-6-2 1 0,-2 0 7 0,-7 0 3 16,-2 0 6-16,-6-2 0 0,-2 2 2 15,-2-1 1-15,-5 1-1 0,-4 4-4 16,-1 2-8-16,-3 3-1 0,-5 3-9 15,-1 5-1-15,-4 2-4 0,-3 4-3 0,-2 5-1 16,-4 4-4-16,-2 5-9 0,-2 3-17 16,1 5-19-16,1 5-47 0,0 5-114 15,4 2-133-15,5 2-130 0,5 4-103 0,5 0-44 16,6 1 16-16,5 1 94 0,6 0 127 16</inkml:trace>
  <inkml:trace contextRef="#ctx0" brushRef="#br0" timeOffset="157596.22">31005 7530 73 0,'-4'-1'140'0,"-1"1"-12"0,1-2-9 16,-2 2-10-16,0-2-8 0,-1 2-6 15,-1-2-5-15,-1 0-4 0,1 2-5 16,-1-2-4-16,-1 2 1 0,-3-2 1 0,0 2 2 15,-1 0 1-15,-1 0 5 0,-2 2 6 16,-2 0 4-16,-2 2 4 0,-5 0 4 16,1 1 7-16,-5 3 9 0,0 1 12 0,-3 3 12 15,-1-1 11-15,-2 5 1 0,-2-1-6 16,0 4-17-16,-1 0-20 0,1 4-22 16,2 0-25-16,0 3-17 0,0 1-7 0,5 1-8 15,-1 5-7-15,4-1-1 0,1 3-6 16,1 3-3-16,3 2-6 0,2 2-1 0,2 3 0 15,2 3-6-15,2 1 1 0,3 1 7 16,1 1-2-16,2 3-1 0,5-3-2 16,0 1 3-16,4-1-3 0,4 0-5 0,3 1 0 15,1 1-1-15,5-1 0 0,4-1-2 16,2 1 4-16,2-3 0 0,2-1-1 0,5-4-2 16,1-1 5-16,3-3-2 0,2-3-4 15,4-3 0-15,0-4 0 0,5-3-2 16,-1-4 1-16,2-4 1 0,3-4 1 0,-1-3 1 15,1-5 2-15,2-3 4 0,-1-6-5 16,1-2-1-16,2-5-2 0,0-6 7 0,2-5-5 16,-3-2 0-16,3-7 3 0,-2-5 3 15,0-2-4-15,0-4-5 0,-5-4 2 16,1-2-1-16,-3-2-2 0,-4-3-7 16,-1-2 8-16,-3-3 4 0,-5-1-1 0,-3 0 5 15,-5-2 1-15,-4 2 8 0,-6 0-4 0,-3 0 2 16,-5 1 2-16,-5 1-4 0,-7 4 2 15,-3-1 2-15,-5 3 1 0,-6 3-5 16,-3 0-3-16,-5 4 2 0,-5 0-3 16,-4 4 0-16,-4 4-2 0,-3 2 0 0,-1 5 1 15,-3 2-2-15,0 4-3 0,0 4-9 16,1 2-12-16,1 3-18 0,1 3-30 0,3 3-71 16,3 0-108-16,6 3-111 0,7 1-108 15,3-2-94-15,8 2-29 0,3-2 39 16,6 2 96-16,5 0 105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3:50:42.74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9377 7770 23 0,'-2'-3'66'0,"0"-3"-6"16,-1 2-4-16,1 0-3 0,2 2-4 16,-2-1-3-16,2 1 6 0,-2 0 4 15,2 2 4-15,-2-2 6 0,2 2 1 0,-2-2 7 16,2 2 4-16,0 0 9 0,-2 0 7 16,2 0 5-16,-2 0 6 0,2 2-1 15,-2-2-10-15,-1 2-13 0,1 0-15 0,0 2-16 16,0 1-14-16,-2 3-14 0,2 3-10 15,-2 3-4-15,1 5-3 0,-1 4 0 16,2 5-1-16,0 5 2 0,2 3 5 16,-2 6 2-16,2 5 4 0,2 5 6 0,0 5 5 15,0 4 4-15,0 5 1 0,3 7-1 16,-1 5-4-16,2 8-4 0,-2 3-3 16,3 6-4-16,-3 5 1 0,2 2 2 15,-2 5 9-15,3 0 6 0,-3 3 3 0,0 1 7 16,-2 3 6-16,3 0 2 0,-3 4-4 15,0 1 3-15,0-1 2 0,0 2 0 16,0-2 5-16,0-2 4 0,3 0 8 16,-3-1 3-16,2-5 0 0,-2-3-1 0,2-3-8 15,-2-4-9-15,3-7-14 0,-3-4-11 16,2-5-6-16,-2-6-9 0,2-3-7 16,-2-7-2-16,3-1-1 0,-3-6-2 15,2-2-4-15,-2-4-1 0,0-3 2 0,0-3-23 16,-2-3-42-16,3-4-53 0,-3-2-58 15,0-6-60-15,0-2-67 0,0-5-44 16,2-4-34-16,-2-8-18 0,0-5 21 0,0-10 41 16,-5-8 54-16</inkml:trace>
  <inkml:trace contextRef="#ctx0" brushRef="#br0" timeOffset="1693.38">9216 7708 26 0,'6'-4'69'0,"1"0"-16"0,-1 0 4 16,5-3 11-16,-1-1 13 0,3 0 14 16,2-1 9-16,2-3 1 0,2 1-4 0,4 0 1 15,2-1 3-15,3-3 4 16,4 0 2-16,4-1 2 0,2 1-1 0,6-2-4 15,5 2-7-15,4-2 0 0,4-1 1 16,6 1 4-16,7-2 1 0,2 2 5 0,7-2 1 16,1 2-2-16,5-2-8 0,4 2-13 15,2-2-7-15,2 2-8 0,4-3-10 16,3 3-11-16,3-2-6 0,5 2 2 16,2-2 1-16,2 0 3 0,1 0 1 0,-1 0-3 15,0-2-5-15,2 0-5 0,-1 0-7 16,1 0-11-16,2 0-4 0,-1 2 1 15,1-2-3-15,0 2-4 0,1 0-6 16,-3 0 1-16,0 0-5 0,-4 2-3 0,1 0 2 16,-6 1-5-16,1-1 2 0,-2 2-1 15,-3 0 3-15,-1 0-4 0,-1 1-1 16,-3 1 4-16,-1 0 2 0,-4 1 2 0,-2 1-4 16,-2 1 0-16,-7 3 4 0,-4-1-3 15,-4 0-3-15,-4 3-1 0,-7 1 0 16,-3 2 1-16,-6 0-1 0,-3 2-1 15,-4 0-1-15,-5 2 4 0,-2 2 0 0,-4 0 0 16,0 3-1-16,-5 1 1 0,1 1 3 16,-3 3-3-16,-1 1 2 0,-1 2-1 15,-2 2 2-15,1 4-1 0,-3 2 2 16,-2 4-2-16,0 3 4 0,0 3 7 0,0 5 6 16,-2 4 4-16,0 4 0 0,-2 3-2 15,2 4-4-15,-2 5-2 0,-1 1-1 16,1 3-4-16,2 5 0 0,-2 2 3 0,2 1-1 15,0 1-7-15,-2 1-2 0,2 2-4 16,-3-1-1-16,3 1 4 0,-2 0 0 16,0 1 4-16,0-1-4 0,0 0 5 15,-3 2 1-15,3 3-8 0,-2 1 1 0,0 1-3 16,-3 1 2-16,3 2-2 0,-3 0-3 16,1 0 1-16,0-4-1 0,-3 0 3 15,0-2 5-15,1-2-2 0,-1-3 2 16,-1-1 2-16,-3-3-2 0,0-3 1 0,0-1-11 15,-4 0 6-15,0-4-2 0,0 0-1 16,0 0 1-16,-2-2 2 0,-2-2 2 0,0-2-1 16,0-2 2-16,-1-3 0 15,-1-1-1-15,0-1 0 0,-1-2-1 0,1 0 1 16,-2-5-1-16,-1 1 3 0,1-4-2 16,-3 1-1-16,0-5 5 0,1-2-5 15,-1-1-1-15,1-5-3 0,-1-3 6 0,1-2-1 16,1-2-3-16,-2-2 4 0,3-3-1 15,0-1 3-15,-1-2-2 0,1-1 3 16,-1-2-1-16,1 1-1 0,-1-1 0 0,1-1-1 16,-3 1-4-16,1 0 2 0,-3-1-3 15,-2 1 2-15,0-1-5 0,-2 1 1 16,-2 2 3-16,-2-3 3 0,0 3 3 0,-2-1-1 16,-1 1 3-16,-1-1 1 0,2 1 1 15,-3-1-2-15,1 1 2 0,-1-1 2 16,1 1-1-16,-2 0 0 0,1-1 0 15,1 1-3-15,-3-1 0 0,1 1-4 0,-1 1 2 16,1-1 0-16,-3 1-2 0,-2 0 2 16,-2 3-1-16,1-1-1 0,-6 0 4 15,1 1-2-15,-2 1 3 0,-2-2-4 16,-1 3-1-16,-1-1 3 0,2 0-9 0,-3-2 5 16,1 3-4-16,-1-3 6 0,-1 0 1 15,-1 1 1-15,1-3 2 0,-1 0-1 16,1 1 5-16,-3-1-1 0,2 1 2 0,-1-3 2 15,1 3 0-15,-2-1-2 0,3 1 0 16,-3-1 0-16,0 0-2 0,1-1 0 16,-1 1 2-16,-2-1 1 0,-2-1-3 15,0 1-1-15,0 0 1 0,-2-3-1 0,3 3-3 16,-1-3-1-16,0 1 4 0,2 0-4 16,2-1 1-16,1 1-2 0,-1-1 2 15,4 1-1-15,1 0-5 0,0-3 4 0,1 3-2 16,1-2 3-16,0-1-4 0,-1 1-1 15,1 0 2-15,0 1-1 0,-1-1 1 16,1 2 2-16,0-3 5 0,-3 3 3 0,3 0-1 16,-3 1 4-16,-1-1-2 15,1 1-6-15,-1 1-1 0,-3-1 6 0,0 1 1 16,1-1-2-16,-1 1 8 0,-2 0 3 16,2 1 3-16,-1-2-5 0,1 3 2 0,0-1 5 15,3 1-1-15,-1-1 5 16,3 1 3-16,-1-1-2 0,5 1-3 0,0-1 1 15,2-2-4-15,2 1-7 0,4 0-6 16,2-1-2-16,5-1-2 0,2-3-9 0,2 1-3 16,1 0-4-16,4-2-15 0,1-1-20 15,2-1-24-15,0 2-20 0,1-2-20 16,3 2-24-16,-1-2-53 0,1 0-106 0,3 1-117 16,-1-1-117-16,5 2-83 0,2-4-26 15,-2-2 38-15,-2-5 113 0,0-5 128 16</inkml:trace>
  <inkml:trace contextRef="#ctx0" brushRef="#br0" timeOffset="3073.98">3454 8414 77 0,'-4'-3'98'0,"-2"-1"0"0,-1 2-1 16,1-2-7-16,-2 2-8 0,-3 2-8 0,0-2-13 15,1 2-4-15,-5 0-9 0,0 2-4 16,0 0-5-16,1 2 0 0,-3 0-5 16,0 1-4-16,-2 3 0 0,2 2-1 0,-2-1 1 15,0 4 3-15,-2 3 5 0,1 1 4 16,-1 2 4-16,0 4 1 0,0 1 0 16,-2 5 4-16,2 3 2 0,-3 7 2 15,3 2 5-15,0 5 7 0,0 4 1 0,2 3-2 16,2 2-1-16,0 4-2 0,2 2 1 15,2 2-4-15,3 2 1 0,1 0 2 0,3 3 3 16,2 1-1-16,4-1-4 0,2 3-3 16,4-3-6-16,5 1-9 0,1-2-7 15,5-1-6-15,7 1-7 0,1-4-1 0,7 0 1 16,2-4 0-16,6-4 3 0,4-2 3 16,5-3 4-16,4-4 0 0,2-6-2 0,2-6 5 15,0-4 6-15,5-7 4 0,-1-4 8 16,0-7 5-16,3-6 7 0,-1-8 0 0,1-4-8 15,-1-7-5-15,1-8-10 0,-3-6-4 16,-1-5-11-16,-3-8-8 0,0-6-4 0,-4-4-2 16,-5-5-5-16,-1-4-3 0,-5-4-2 15,-4-5 5-15,-4-5 1 0,-4-1 0 16,-7-4 0-16,-4 0 3 0,-4-4 0 0,-6 0-3 16,-7 0 3-16,-4 0-5 0,-7 0 5 15,-6 2 0-15,-6 0 2 0,-4 4-1 16,-7 2 1-16,-6 1 4 0,-7 7-4 0,-1 3 0 15,-7 4 1-15,-2 5-1 0,-4 7-2 16,-3 5-3-16,-3 6 2 0,-1 3-5 16,-4 8-5-16,0 4-1 0,-4 8-3 15,2 4 1-15,-2 3-5 0,4 6 1 0,0 4 0 0,5 3-8 16,6 5-16-16,1-1-36 0,8 4-79 16,3 1-115-16,7-1-125 0,6-2-131 15,9 1-59-15,3-1-6 0,8-2 61 16,3-1 106-16</inkml:trace>
  <inkml:trace contextRef="#ctx0" brushRef="#br0" timeOffset="4606.32">7222 8287 53 0,'0'0'121'16,"0"-2"-6"-16,-2 2-10 0,2-2-9 0,-2 2-9 15,0 0-10-15,-3 0-9 0,1 0-8 16,0 0-6-16,0 2-1 0,-3-2-1 15,3 2-2-15,-2 0-2 0,0 0 0 0,-3-1 1 16,1 3-2-16,-1 2-2 0,1 0 5 16,-3 1 0-16,0 3-1 0,1 1 2 15,-3 3 1-15,-2 1 3 0,1 0 1 16,-1 4 3-16,-2 2 0 0,-2 2-2 0,0 4 2 16,0-1-2-16,-3 5-1 0,3 3 2 15,-2 0 4-15,2 4 5 0,-2 2-1 16,2 2 4-16,2 4 0 0,0 2-2 15,0 3-3-15,5 1-2 0,-1 3 0 0,4 0-5 16,1 2-2-16,4 2-5 0,4 4-3 16,2 0-1-16,6 4 0 0,3 1-2 15,6 3-5-15,2-1 0 0,2 3-6 16,6-1-4-16,3 0-6 0,2 1-3 0,6-3 1 16,0-3-2-16,4 0 0 0,3-6 3 15,1-2-3-15,3-6-3 0,0-5 4 16,-1-5 2-16,3-3 1 0,-2-5-4 0,0-7 1 15,-1-5 5-15,1-4-1 0,-2-5 0 16,-1-5 5-16,1-7 3 0,-1-6 0 16,1-7-8-16,-3-6-5 0,3-6-3 15,-3-8-8-15,1-5-6 0,-1-6-3 0,-1-5 3 16,-3-5-1-16,0-1 2 0,-2-2-3 16,-2-1 2-16,-4-1-1 0,-3 0-1 15,-3 0-1-15,-5 0 9 0,-2 1 10 0,-4 1 3 16,-5 0 5-16,-5 2 3 0,-5-3 1 15,-5 1-6-15,-5 0-4 0,-7-2-4 16,-6-2 1-16,-7-2 2 0,-6 0 3 16,-2 0 0-16,-7 0-4 0,-3 2-2 15,-3 2-3-15,-4 1-5 0,-2 5-4 0,-2 1-2 16,-5 7-1-16,-2 1 0 0,1 5-1 16,-3 3 1-16,2 4-2 0,3 3 0 0,4 4-6 15,2 2-10-15,4 6-19 0,4 2-22 16,4 1-62-16,7 5-121 0,5 3-127 15,5 2-124-15,5 2-90 0,6 6-34 16,4 1 32-16,3 7 104 0,-1 1 125 0</inkml:trace>
  <inkml:trace contextRef="#ctx0" brushRef="#br0" timeOffset="8136.8">11913 7466 40 0,'-5'0'52'0,"1"0"-1"16,0 0-2-16,-2 0-1 15,1-2 0-15,-1 2 5 0,2 0-2 0,-3 0 1 16,1 0-3-16,0 0-2 0,-1-2-3 16,1 2-2-16,-2 0 2 0,1 0-3 15,-1 0-1-15,-1 0 2 0,-1 0 2 16,-1 0-3-16,0 0-1 0,-1 0 4 0,-3 2 2 16,0 2-1-16,-2-2 0 0,-2 3 1 15,0 1 3-15,-4 2-2 0,-3 1 2 16,-1 3 7-16,-3 1 3 0,1 4 0 0,-3 2 1 15,-2 2-1-15,2 4 0 0,1 1 0 16,-1 5 0-16,2 3 2 0,3 2 3 0,-1 2 5 16,3 3 8-16,1 2 9 15,5 5 9-15,0 0 10 0,5 3 7 0,3 0 1 16,2 3-1-16,7-3-15 0,4 1-11 16,7-1-7-16,4-3-12 0,4-1-7 15,4-3-4-15,6-4-2 0,7-2-1 16,2-3-10-16,6-5-3 0,3-3 1 0,1-6-4 15,3-6-4-15,2-4 0 0,0-7 0 16,0-4 0-16,1-7-4 0,1-5 0 16,0-5-2-16,0-4-1 0,-2-4-2 0,-2-3-4 15,-5-5-1-15,-2-1 0 0,-6-2 1 16,-4-2-3-16,-6-4-3 0,-7-2 0 16,-9-2-2-16,-8-3-7 0,-4-5-1 0,-8-1-2 15,-7-2 0-15,-7 0 3 0,-5-2-2 16,-7 4 0-16,-2 1-1 0,-7 7-5 15,-1 3-9-15,-5 6-22 0,-4 7-42 0,0 6-87 16,0 6-123-16,2 8-120 0,4 7-129 16,5 6-56-16,1 8 2 0,5 7 71 15,4 9 112-15</inkml:trace>
  <inkml:trace contextRef="#ctx0" brushRef="#br0" timeOffset="9053.89">12154 10708 14 0,'0'-13'116'0,"0"-1"-12"0,-2 1-4 0,2 0 0 15,-2-1 3-15,0 1 0 0,-1 2 2 16,1-1 4-16,-2 3 5 0,0-3 8 0,0 3 9 16,-3-1 7-16,-1 3 6 0,1-1-4 15,-1 0-9-15,-3 1-10 0,1 1-14 16,-1 0-7-16,-1 2-8 0,-1 1-4 15,0-1-3-15,-2 0-1 0,-2 4 2 16,0 0-6-16,-2 0-8 0,0 2-10 0,-4 2-3 16,0 1-3-16,0 3-4 0,-3 2-1 15,1 3 4-15,-1 2 1 0,-1 2-2 16,1 4-3-16,-1 2-4 0,1 4-8 0,1 3-7 16,2 3-7-16,0 1-3 0,1 2-2 15,3 4-3-15,2 4-6 0,3 0-1 16,1 3 3-16,4 1-1 0,3 3-1 0,4 1-4 15,4-1 5-15,2-1-2 0,5-3-4 16,3-1-2-16,5-2 1 0,2-6 6 16,5-2 2-16,1-5 3 0,5-5 4 15,4-5-1-15,2-3 0 0,4-9 0 0,2-5 1 16,3-6-1-16,3-9 2 0,1-7 5 16,2-6-1-16,0-9-2 0,-1-5-10 15,1-4 0-15,-2-5 0 0,-3-3-11 16,-3-3-2-16,-7-3-3 0,-7-1 3 0,-7-4 2 15,-8-3-3-15,-9-3 1 0,-10 0-2 16,-7-1 3-16,-12-1-1 0,-7 2-4 0,-8 3-8 16,-7 3-1-16,-7 2-7 15,-6 5-18-15,-9 3-36 0,-4 5-75 0,-6 6-101 16,-5 6-104-16,-4 3-90 0,1 5-95 16,-1 1-22-16,-2 4 46 0,0 0 90 0,2 0 100 15</inkml:trace>
  <inkml:trace contextRef="#ctx0" brushRef="#br0" timeOffset="10019.04">5675 7530 28 0,'-15'-5'82'0,"0"1"4"0,0 0-1 16,1 0 0-16,-3 1-4 0,0 1-7 0,-2 0-7 15,2 2-7-15,-2 2 2 0,-3 0-2 16,3 1 4-16,-2 3 2 0,2 2-2 16,-2 3-4-16,2 4-6 0,2 6-2 0,0 4-3 15,2 6 0-15,3 5 1 0,1 4 4 16,3 5 3-16,1 5 2 0,3 3 5 16,4 4 1-16,2 3 4 0,4 2 0 0,5 5 1 15,2 0 0-15,6 3-6 0,4-1-2 16,7 1-6-16,4-1-1 0,4-2-5 0,4-3-1 15,7-3 0-15,4-4 5 16,6-7 7-16,2-6 6 0,5-6 5 0,4-6 1 16,0-9-6-16,4-6-5 0,0-9-7 15,0-10-4-15,0-9-4 0,2-12-9 16,-2-8-3-16,-2-11-2 0,-4-7-5 0,-5-10-4 16,-3-6 1-16,-10-7 9 0,-5-5 2 15,-7-3 1-15,-11-3 2 0,-10-3 3 0,-8-4-5 16,-9-1-11-16,-11-1-7 15,-8 5-4-15,-6 5-6 0,-9 4-6 0,-4 9-1 16,-7 8-21-16,-5 10-52 0,-8 11-91 16,-3 11-100-16,-5 12-98 0,-1 11-107 15,-5 10-55-15,0 11 13 0,0 8 67 16,0 10 87-16</inkml:trace>
  <inkml:trace contextRef="#ctx0" brushRef="#br0" timeOffset="10831.52">6202 10264 42 0,'-15'-6'66'0,"-2"-1"12"0,-2-1 8 16,0 1-1-16,-2-1-2 0,-2 0-5 0,-3 3-3 15,-1-1-5-15,-1 0-5 0,-2 0 1 16,-1 3-3-16,-1 1-2 0,0 0 1 15,-4 2 1-15,2 0 3 0,-2 4 1 16,-2 1 5-16,0 5 5 0,-2 3 4 0,0 4 2 16,0 4 2-16,-1 6 5 0,1 3 3 15,2 5 2-15,0 5 5 0,0 4-1 16,2 5 4-16,2 4-5 0,0 5 4 0,4 3 5 16,3 1-2-16,2 5 2 0,3 0-1 15,8 3-3-15,3 3-14 0,5 1-14 16,8 0-10-16,4 1-16 0,9-1-11 0,6-2-12 15,7-3-7-15,5-3-4 0,8-5-5 16,5-5 1-16,5-5 0 0,8-5 3 0,5-6 3 16,8-8 3-16,2-7 1 0,6-8 1 15,3-11 8-15,-1-8 0 0,3-8 1 16,-2-9-3-16,-1-9-2 0,1-8-1 0,-5-8-12 16,-2-10 3-16,-4-5-1 0,-4-7-2 15,-7-3-4-15,-6-5-1 0,-6 0 2 16,-7-5-8-16,-10-1-2 0,-9-1 3 0,-8-1-3 15,-8-4 0-15,-14-2 0 0,-5-1 2 16,-12-3-2-16,-8 1-5 0,-4 1 5 16,-8 5-1-16,-3 6 1 0,-5 9-2 0,-6 9 5 15,-3 10-3-15,-2 7-1 0,-5 11-7 16,-2 9-8-16,0 8-15 0,0 11-31 16,0 5-51-16,3 5-69 0,3 9-77 15,3 1-79-15,6 4-67 0,6 2-69 0,9 0-13 16,4 0 33-16,4-2 64 0,7-2 75 15</inkml:trace>
  <inkml:trace contextRef="#ctx0" brushRef="#br0" timeOffset="12791.07">15725 8643 22 0,'-5'0'42'16,"3"0"-8"-16,0 0-5 0,0 0-6 15,2 0-5-15,-2 0-5 0,2 0-6 16,-2 0-1-16,2 0-4 0,0-2-2 0,0 2-2 16,0 0 0-16,0 0 2 0,0-2-3 15,0 2 0-15,-2-2 0 0,2 2 2 16,0-2-2-16,0 0-7 0,0 2-15 16,0 0-36-16,-4-1-20 0</inkml:trace>
  <inkml:trace contextRef="#ctx0" brushRef="#br0" timeOffset="13457.04">14838 7546 6 0,'2'0'62'0,"-2"2"0"16,0 0 0-16,0-1-2 0,-2 3-1 15,2 2-4-15,-2 3-1 0,0 1-5 0,-1 3 5 16,1 4 2-16,0 3 2 0,2 2-2 15,0 3 0-15,0 2-2 0,0 1-1 16,2 5 2-16,0 1 1 0,1 2 4 16,1 2 2-16,0 4 2 0,2 4 1 0,-1 4 1 15,3 1 1-15,1 4 2 0,-1 6 2 16,1 2 3-16,1 6-1 0,1 3-3 16,-1 6-3-16,1 6-4 0,-1 4-5 15,3 3-2-15,-2 6 1 0,1 6 0 0,1 6 1 16,0 5-2-16,0 6-3 0,-3 4-10 15,3 1-6-15,-3 5-4 0,1-2-6 16,0-1-3-16,-1-3 2 0,1-4 1 16,-1-2-4-16,1-3-4 0,-1-5-5 0,1-5 0 15,-2-6-5-15,1-2-4 0,-1-6-1 16,-1-3-1-16,-2-4-1 0,1-8-14 16,-1-4-34-16,-2-7-45 0,1-8-52 0,-3-5-57 15,2-10-50-15,0-6-35 0,2-9-19 16,1-10-11-16,-1-10 9 0,1-10 35 15,-3-15 37-15</inkml:trace>
  <inkml:trace contextRef="#ctx0" brushRef="#br0" timeOffset="14405.88">14897 7607 84 0,'-2'-12'129'16,"0"3"-34"-16,2-1-17 0,2 3-1 15,2-3-1-15,0 2 2 0,5-1 7 16,4-3 14-16,1 3 5 0,5-2 6 0,5-1 11 16,3 1 17-16,9-1 13 0,4 1 8 15,9-3 10-15,8-1 3 0,7 0-4 16,6 0-16-16,4-4-2 0,6 0-3 16,5-2-15-16,4-2-15 0,4-2-5 0,4 0-7 15,5-1-20-15,6-1-20 0,4 0-9 16,4-1-10-16,5 1-12 0,2 2-12 15,2-1-9-15,2 1-7 0,2 0-2 16,0 0 3-16,0 1 0 0,2-1-2 0,1 0-2 16,-3 2 2-16,0 0-2 0,-4 4-6 15,-5 2-1-15,-3 2 2 0,-7 3 3 16,-7 5-1-16,-5 1 1 0,-5 4 1 16,-6 2 1-16,-5 2 0 0,-5 2-2 0,-8 2-1 15,-3 3-1-15,-5 1 3 0,-6 3-3 16,-2 2 3-16,-6 2-2 0,-3 2-4 15,-1 6 5-15,-5 2-4 0,-2 5 4 0,-4 4 1 16,-1 8 2-16,-3 4 9 0,-1 7-5 16,-1 8 2-16,-3 6 0 0,-2 5-3 15,-2 8 1-15,0 4-2 0,-2 3-1 0,0 4 1 16,-2 6 3-16,2 4-2 0,-2 8-3 16,-1 7 2-16,1 10-1 0,0 7-2 15,0 6-5-15,2 7 6 0,0 7 2 0,0 1-2 16,0 4 3-16,2 2-3 0,-2 0 1 15,2-4-4-15,-2-6-5 0,0-3 3 16,-3-8 1-16,-1-8 4 0,0-3 2 16,-1-10 1-16,-1-4-3 0,-2-7-1 0,-3-7-2 15,0-4 1-15,-2-9-4 0,-1-7 0 16,-3-8 9-16,-3-7-4 0,-1-8-1 16,-2-6 0-16,-3-5 0 0,-3-8 2 15,-5-6-5-15,-4-5 1 0,-5-4-1 0,-6-6 2 16,-4-4 1-16,-4-4-5 0,-6-3-1 15,-3-2 1-15,-6-4 2 0,-2-2-2 16,-5-2 3-16,-1-2 10 0,-3-2 5 0,1-1 1 16,-5-3 4-16,0-1 2 0,-2-3-2 15,-2-1-6-15,-2-2-4 0,-3 0 2 16,-5-4-2-16,-3 0 2 0,-4 0-3 16,-4 0 1-16,-3 0-2 0,-3 2-1 0,-3 0 1 15,-2 2-4-15,0 3-2 0,-4 3 5 16,0 3 0-16,-4 5 2 0,0 3-6 0,-1 5-3 15,3 3 3-15,0 5-6 0,4 2-3 16,2 3 1-16,5-1-4 0,3 2-12 16,7-2-25-16,2 2-64 0,7-2-102 15,3 0-123-15,5 0-112 0,7-1-102 0,3-3-37 16,5 0 35-16,4-3 86 0,6-1 111 16</inkml:trace>
  <inkml:trace contextRef="#ctx0" brushRef="#br0" timeOffset="15541.35">10293 13901 73 0,'-8'0'124'0,"-3"-2"-2"0,3 0-4 0,-3 0 0 16,1 2-1-16,-1-2-3 0,-2 2-1 0,3-2 2 15,-3 2 4-15,0-2 1 0,-1 2-1 16,-3 2 1-16,0-2-3 0,0 4-11 15,-2 0-12-15,-2 2-8 0,-3 1-11 16,1 3-9-16,-2 1-8 0,-1 4-6 0,-3 3-6 16,-1 3 1-16,0 1 1 0,-1 7 1 15,-3 1 1-15,2 7 7 0,-2 1 3 16,2 6-1-16,1 1-1 0,1 7-3 16,2 3-5-16,3 4-9 0,4 4-5 0,2 5-5 15,4 3-8-15,4 3-3 0,5 4-2 0,4 0-1 16,6 2-2-16,7 0-1 0,4-1 0 15,8-1-1-15,4-4-5 0,9-4-1 16,5-3-5-16,7-6-2 0,7-4 1 0,7-7-1 16,1-6 0-16,5-6-3 0,4-10 1 15,0-5 0-15,2-8-4 0,2-7 0 0,0-8-2 16,1-8 4-16,-3-7 8 0,0-8-3 16,-4-7 11-16,-3-8 16 0,-3-6 11 0,-5-8 7 15,-6-3 4-15,-6-6 7 0,-7-5-6 16,-11-5-13-16,-5-3-7 0,-12-4-10 15,-5 0-7-15,-12-1-6 0,-5 1-3 0,-9 0-1 16,-7 4 2-16,-5 2 1 0,-5 3-2 16,-2 6-21-16,-5 8-47 0,-1 5-68 15,1 10-88-15,1 6-83 0,2 7-79 16,6 4-68-16,2 6-32 0,7 2 25 0,8 2 62 16,4 3 70-16</inkml:trace>
  <inkml:trace contextRef="#ctx0" brushRef="#br0" timeOffset="16059.77">12998 14099 139 0,'-12'-12'204'0,"-7"3"20"16,-2 1-66-16,-3 1-29 0,-3 3-4 16,-1 0 6-16,-1 2-4 0,-3 2-7 15,2 6-4-15,-2 2-7 0,3 5-9 0,-1 6-9 16,3 4 0-16,-1 5 5 0,3 7 1 15,4 7-5-15,2 3-9 0,2 7-2 0,4 5 0 16,4 6 2-16,5 5 0 0,4 5 1 16,4 1 4-16,7 4-3 0,6-2-10 15,6 0-13-15,5-1-11 0,4-7-10 0,6-3-10 16,4-8-9-16,5-5 0 0,1-7 0 16,3-6 6-16,2-9 5 0,2-7 6 15,0-8 8-15,2-9 0 0,0-10-6 0,0-7-5 16,1-8-4-16,-1-8-6 0,-2-7-3 15,-2-6-4-15,-5-10-3 0,-3-3 0 16,-7-8-2-16,-6-4-1 0,-9-4-4 0,-8-5 0 16,-9-2 1-16,-8-4-3 0,-9-2 0 15,-8 0 2-15,-8 4 1 0,-7 4 0 0,-6 5-9 16,-7 6-13-16,-6 8-44 0,-6 7-80 16,-7 10-101-16,-3 6-101 0,-3 9-87 15,-3 2-87-15,-1 4-32 0,2 2 40 16,2-2 81-16,5-1 89 0</inkml:trace>
  <inkml:trace contextRef="#ctx0" brushRef="#br0" timeOffset="16547.34">11606 12314 39 0,'-24'4'161'0,"-1"1"11"0,-5 7-62 15,-1 3-32-15,-3 4-6 0,0 4-1 0,0 6-5 16,0 5-2-16,0 8 1 0,3 5 8 16,-1 7 7-16,2 7 10 0,5 5 18 15,1 7 18-15,8 7 18 0,5 4 8 16,5 5-4-16,6 1-6 0,6 1-16 0,9-1-24 16,6-7-25-16,6-4-23 0,9-9-8 15,7-7-1-15,5-8 16 0,5-11 20 16,5-8 11-16,1-11 14 0,2-10 8 15,3-9 3-15,-1-12-13 0,1-11-17 0,-1-12-8 16,-1-7-11-16,-3-9-14 0,-6-5-14 16,-5-5-16-16,-5-2-5 0,-9-4-6 15,-7 0-6-15,-8-2-1 0,-8 0-13 16,-11 0-31-16,-7 4-63 0,-7 6-98 0,-8 5-102 16,-5 10-92-16,-3 11-87 0,-6 12-46 15,-2 13 22-15,0 14 74 0,-2 10 87 0</inkml:trace>
  <inkml:trace contextRef="#ctx0" brushRef="#br0" timeOffset="17067.93">12152 15451 70 0,'-17'-11'189'15,"-2"0"19"-15,-2 1-52 0,-1 4-30 0,-1 3-7 16,-2 3-4-16,-1 3-13 0,1 5-12 15,0 5-18-15,1 6-17 0,-1 6-13 0,4 6-10 16,0 3-1-16,2 4 5 0,2 6 10 16,2 2 6-16,2 1 3 0,7 3 0 15,1-1 2-15,8 3-1 0,1-1-1 0,6 1-7 16,3-7-4-16,4-1-5 0,2-4-6 16,4-6-5-16,5-5-2 0,2-6 2 15,3-6 7-15,3-6 15 0,5-7 12 0,-1-8 9 16,0-7 9-16,2-8 6 0,1-8 0 15,-1-5 5-15,-4-6 1 0,-2-4 4 0,-6-4 2 16,-5-3-1-16,-6-1-8 0,-8-1-13 16,-9-1-9-16,-6-1-17 0,-11-1-16 0,-6 3-13 15,-9 0-4-15,-6-1-6 0,-4 5-7 16,-7 1-9-16,-1 4-44 0,-5 4-82 16,-4 7-101-16,-1 7-106 0,1 6-116 0,-2 7-78 15,0 5-3-15,2 8 56 0,2 2 89 16</inkml:trace>
  <inkml:trace contextRef="#ctx0" brushRef="#br0" timeOffset="17952.59">15862 13895 108 0,'-23'2'169'0,"-2"2"-40"16,-3 2-11-16,-2-1-5 0,1 5 3 15,-3-1-4-15,-2 5-1 0,0 3-2 16,0 2 5-16,-1 4 4 0,1 5 0 15,-2 3 3-15,2 5 6 0,2 8 1 0,2 3-11 16,3 7-8-16,1 7-6 0,3 3-8 16,2 9-10-16,4 3-7 0,4 6-6 0,5 4-10 15,4 3-8-15,6 1-8 0,6-1-11 16,9-1-7-16,7 0-7 0,7-7-4 16,7-2-2-16,7-9-4 0,6-7 2 0,4-10 1 15,4-11 3-15,4-8 13 0,1-11 11 16,2-11 12-16,1-10 7 0,1-10 5 0,0-7 6 15,-3-12-6-15,-3-7-6 0,-1-8-10 16,-6-8-7-16,-6-5-6 0,-5-8-8 16,-8-3-6-16,-8-5-8 0,-7-3-5 0,-10-2-4 15,-9-3-3-15,-9 1-4 0,-8 0 0 16,-6 2-2-16,-4 2-18 0,-7 1-59 0,-4 9-103 16,0 3-108-16,-2 9-111 0,0 7-113 15,2 5-40-15,2 5 26 0,7 7 85 16,3 3 100-16</inkml:trace>
  <inkml:trace contextRef="#ctx0" brushRef="#br0" timeOffset="18421.13">18603 13933 240 0,'-8'-15'269'0,"-5"4"30"0,-6 1-46 15,-2 4-54-15,-4 4-24 0,-3 4-12 16,-4 6-16-16,-2 5-23 0,-2 6-26 15,1 8-21-15,-4 5-25 0,3 8-11 16,0 8 5-16,5 7 7 0,3 6 14 0,5 8 6 16,4 5 5-16,6 6-7 0,7 4-12 15,6 2-12-15,6-1-14 0,7 1-8 16,6-4-5-16,6-6 8 0,7-5 21 0,4-7 21 16,4-8 14-16,5-9 10 0,1-7 1 15,5-9-1-15,2-10-20 0,0-8-17 16,2-7-16-16,2-10-7 0,0-9-7 0,0-10-7 15,-2-8-6-15,0-7-4 0,-4-8-3 0,-4-9 0 16,-5-6-8-16,-6-5 2 0,-8-5 2 16,-9-3-7-16,-9-4-16 0,-12-2-59 15,-11 0-108-15,-12-2-125 0,-11 2-129 16,-13 2-97-16,-10 3-39 0,-9 5 30 0,-10 3 95 16,-7 6 114-16</inkml:trace>
  <inkml:trace contextRef="#ctx0" brushRef="#br0" timeOffset="18814">17082 12009 70 0,'-26'-11'180'0,"-1"5"17"0,-5 6-63 15,0 6-29-15,0 7-16 0,-2 8-3 16,3 9-6-16,1 14-11 0,0 12-9 0,5 14-7 16,2 10-7-16,4 11-4 0,4 10-7 15,9 4 7-15,3 6 5 0,10-1 2 16,8-1 2-16,8-3-2 0,9-5 6 15,6-7 0-15,6-10 6 0,7-14 11 0,4-9 9 16,4-13 14-16,3-14 8 0,1-11 2 16,3-12-3-16,2-13-5 0,-3-9-14 15,1-12-12-15,-3-11-16 0,-6-8-14 16,-4-6-13-16,-6-5-8 0,-9-4-31 0,-8-2-67 16,-13-2-81-16,-9 0-86 0,-10 2-95 15,-13 2-84-15,-10 5-17 0,-9 10 39 0,-11 10 67 16</inkml:trace>
  <inkml:trace contextRef="#ctx0" brushRef="#br0" timeOffset="19233.89">17371 15341 85 0,'-27'-11'165'0,"-5"3"-22"0,0 6-44 0,-4 6-20 15,3 5-4-15,-3 8 6 0,0 8 2 16,4 10 3-16,2 6 3 0,5 11-6 15,2 9-8-15,6 7-7 0,4 7-9 0,7 5 0 16,3 0 3-16,8 0 3 0,5-4-3 16,7-4-3-16,7-9-1 0,5-6-9 15,5-9-7-15,6-10-4 0,3-7 1 0,5-10 2 16,3-10 5-16,2-9 5 0,2-10 0 16,0-7 1-16,0-12 2 0,0-5 4 15,-4-10-2-15,-5-4-2 0,-5-5-3 0,-5-4-5 16,-11-3-8-16,-8-1-11 0,-9 0-46 15,-12 0-77-15,-8 2-88 0,-14-2-88 0,-8 2-99 16,-10 2-53-16,-11-1 7 0,-7 1 56 16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91DC8-63EE-448D-9858-4B829BE788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447EBA-5BDA-4F94-919C-D1EC148D99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9D7F0B-A796-4FCD-8C36-AC0E40387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9D01-84A5-4AFB-9354-DC3FF60BA821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6623D1-8956-4F71-8B3B-275723EB3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5A2BD8-6651-4073-B2AB-0D5FAA5C0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AED3C-CFD4-4002-BE8B-504B94F2F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62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4DF37-93E0-4D8D-AB1B-B5F462207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E13147-BB9A-46D7-9E5B-8984CD8DDF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50F8C8-9B75-4C16-BDBA-05808AF8F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9D01-84A5-4AFB-9354-DC3FF60BA821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8C6DAF-5D74-4495-B255-4E29A8B2F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4718AC-E559-4B51-BEAE-57C508A7A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AED3C-CFD4-4002-BE8B-504B94F2F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314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ED1E1E-6D2E-4236-997B-E03C24CFA2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680A16-531D-43C3-A1EC-76BD4BE085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287BBA-FCF9-4232-B0A0-B03AF76D4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9D01-84A5-4AFB-9354-DC3FF60BA821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F92D7C-2A03-4DEE-A8A6-CB65F4EAD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C82245-50DB-4684-B2B8-A458BB07F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AED3C-CFD4-4002-BE8B-504B94F2F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954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80B6A-A8C3-435C-8451-9B38034BD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9DF29-2E5B-4E2F-BEBA-C594281FD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931C51-F97E-4743-85D8-349F3F3B2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9D01-84A5-4AFB-9354-DC3FF60BA821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8FE000-3CC1-4707-9815-9CF865EB5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8B8B5F-45AB-4B71-9A41-F07946C62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AED3C-CFD4-4002-BE8B-504B94F2F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651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27102-0B2E-405F-A95E-25D15D469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963849-AACA-4756-AA3A-54A8494AB9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762814-0C3C-4069-A310-BD1C1B0C6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9D01-84A5-4AFB-9354-DC3FF60BA821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9D94E4-DD4C-424F-9A17-0C7788C09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8E086B-6A11-47C5-BAE0-CEDF75C9D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AED3C-CFD4-4002-BE8B-504B94F2F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85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CFC5E-FBCB-4455-962E-59316C593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E29F49-4A51-4FEE-B038-48050F98E1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34D1B7-7A13-48BE-8F27-CCF6B12298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63038B-2A70-4E8F-AA6F-4DA701A2D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9D01-84A5-4AFB-9354-DC3FF60BA821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1AFB3E-35AF-4862-BEE2-4749B516A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BD370A-DEFF-40D1-8EFA-3CF240A73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AED3C-CFD4-4002-BE8B-504B94F2F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221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01138-6A8A-4992-9CAC-9CDE3B825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37838D-D1CE-47E1-9CBE-046F2C2032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9D1C4D-5F15-4352-B82A-E712B63CCB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658AC3-1212-47B5-9127-878A7FCDED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C97745-7DED-4B34-B52B-5EF5766B32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762C2D-5526-4A19-B0E5-D9AA2BB90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9D01-84A5-4AFB-9354-DC3FF60BA821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F1F00E-C34B-4BFD-AAD8-EEB00D3C0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C219C4-71D1-4363-8978-C94B634B9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AED3C-CFD4-4002-BE8B-504B94F2F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439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99A90-E702-4393-AC3D-0F7E11CD4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CC361B-6380-41D3-BFEB-A0178CA6F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9D01-84A5-4AFB-9354-DC3FF60BA821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9D84F9-6CE8-4AF8-97B5-9249199CB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042E8A-CD86-465E-ADFD-D9E957538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AED3C-CFD4-4002-BE8B-504B94F2F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93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4A98EB-787A-4C3D-AC1E-801F6A86B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9D01-84A5-4AFB-9354-DC3FF60BA821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941123-0861-4411-B53F-11F7C6FEB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044C5E-E197-4050-B687-0162D1EAC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AED3C-CFD4-4002-BE8B-504B94F2F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248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3F021-A569-4B99-85D0-7C19C148A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CE1632-CC76-4241-8EA9-09D5B18B6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101629-3DBE-45F6-8897-A7B701FCB3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2EAECF-9EFD-424E-A20D-7D9264E23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9D01-84A5-4AFB-9354-DC3FF60BA821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17BB62-97C3-423B-B648-3F2AB2EAE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EF200C-D6AC-4A59-A30A-D23E6F6B5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AED3C-CFD4-4002-BE8B-504B94F2F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691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02F8C-7EE8-41E0-B3F7-C28FBC850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F999A5-D096-4D2E-9BD5-96D8237607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2F7B84-D19A-4B94-AE5B-8383A0AEC3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024874-71B7-4B70-93A3-8D8EF4DB0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9D01-84A5-4AFB-9354-DC3FF60BA821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B1B3E3-B32C-40E4-8D6C-B1AF0474B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E31BFE-79FC-4012-A3C7-530CCB720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AED3C-CFD4-4002-BE8B-504B94F2F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040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39359C-5987-40D5-A764-702672BE6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21DC87-0CF8-44C8-A688-EAC6636755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4E6F9D-28FE-480B-9773-EC2DAF49DC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C9D01-84A5-4AFB-9354-DC3FF60BA821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40A59F-7783-41C8-A2D4-65DCF365F9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A8D281-332D-464B-8159-6D1BD2B414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AED3C-CFD4-4002-BE8B-504B94F2F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119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customXml" Target="../ink/ink8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9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ustomXml" Target="../ink/ink1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2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customXml" Target="../ink/ink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customXml" Target="../ink/ink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customXml" Target="../ink/ink15.xml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6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7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customXml" Target="../ink/ink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customXml" Target="../ink/ink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3095B-8B22-291C-0E20-99FF737293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29360"/>
            <a:ext cx="9144000" cy="1174169"/>
          </a:xfrm>
        </p:spPr>
        <p:txBody>
          <a:bodyPr>
            <a:noAutofit/>
          </a:bodyPr>
          <a:lstStyle/>
          <a:p>
            <a:r>
              <a:rPr lang="en-US" sz="7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Kimia </a:t>
            </a:r>
            <a:r>
              <a:rPr lang="en-US" sz="7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Organik</a:t>
            </a:r>
            <a:endParaRPr lang="en-US" sz="7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CB754CD-A1DD-3526-30F1-71F94DC18C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508" y="2962733"/>
            <a:ext cx="10040983" cy="1655762"/>
          </a:xfrm>
        </p:spPr>
        <p:txBody>
          <a:bodyPr>
            <a:normAutofit/>
          </a:bodyPr>
          <a:lstStyle/>
          <a:p>
            <a:r>
              <a:rPr lang="en-US" sz="7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Stereokimia</a:t>
            </a:r>
            <a:endParaRPr lang="en-US" sz="7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3DAB948-E2D2-F664-9EB8-6CA858FE3F2E}"/>
              </a:ext>
            </a:extLst>
          </p:cNvPr>
          <p:cNvSpPr txBox="1">
            <a:spLocks/>
          </p:cNvSpPr>
          <p:nvPr/>
        </p:nvSpPr>
        <p:spPr>
          <a:xfrm>
            <a:off x="768790" y="2596814"/>
            <a:ext cx="1065442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5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Konformasi</a:t>
            </a:r>
            <a:r>
              <a:rPr lang="en-US" sz="75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5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Senyawa</a:t>
            </a:r>
            <a:endParaRPr lang="en-US" sz="8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233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AFC3F-1BC7-4CC7-97DC-D0BF60BA0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A7850D-5F37-43F1-BDDB-FF1D31D040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3199" y="1943153"/>
            <a:ext cx="6645601" cy="2971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416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354F57C-C19C-4FB6-BCC0-354E37B6CBAD}"/>
              </a:ext>
            </a:extLst>
          </p:cNvPr>
          <p:cNvSpPr txBox="1">
            <a:spLocks/>
          </p:cNvSpPr>
          <p:nvPr/>
        </p:nvSpPr>
        <p:spPr>
          <a:xfrm>
            <a:off x="838200" y="407023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2400" dirty="0" err="1"/>
              <a:t>Gambarkan</a:t>
            </a:r>
            <a:r>
              <a:rPr lang="en-US" sz="2400" dirty="0"/>
              <a:t> </a:t>
            </a:r>
            <a:r>
              <a:rPr lang="en-US" sz="2400" b="1" dirty="0" err="1">
                <a:solidFill>
                  <a:srgbClr val="00B0F0"/>
                </a:solidFill>
              </a:rPr>
              <a:t>konformer</a:t>
            </a:r>
            <a:r>
              <a:rPr lang="en-US" sz="2400" b="1" dirty="0">
                <a:solidFill>
                  <a:srgbClr val="00B0F0"/>
                </a:solidFill>
              </a:rPr>
              <a:t> cis-1-tert-butil-4-klorosikloheksana </a:t>
            </a:r>
            <a:r>
              <a:rPr lang="en-US" sz="2400" dirty="0" err="1"/>
              <a:t>serta</a:t>
            </a:r>
            <a:r>
              <a:rPr lang="en-US" sz="2400" dirty="0"/>
              <a:t> </a:t>
            </a:r>
            <a:r>
              <a:rPr lang="en-US" sz="2400" dirty="0" err="1"/>
              <a:t>tentukan</a:t>
            </a:r>
            <a:r>
              <a:rPr lang="en-US" sz="2400" dirty="0"/>
              <a:t> </a:t>
            </a:r>
            <a:r>
              <a:rPr lang="en-US" sz="2400" b="1" dirty="0" err="1">
                <a:solidFill>
                  <a:srgbClr val="00B0F0"/>
                </a:solidFill>
              </a:rPr>
              <a:t>konformer</a:t>
            </a:r>
            <a:r>
              <a:rPr lang="en-US" sz="2400" b="1" dirty="0">
                <a:solidFill>
                  <a:srgbClr val="00B0F0"/>
                </a:solidFill>
              </a:rPr>
              <a:t> </a:t>
            </a:r>
            <a:r>
              <a:rPr lang="en-US" sz="2400" dirty="0"/>
              <a:t>mana yang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b="1" dirty="0" err="1">
                <a:solidFill>
                  <a:srgbClr val="00B0F0"/>
                </a:solidFill>
              </a:rPr>
              <a:t>energi</a:t>
            </a:r>
            <a:r>
              <a:rPr lang="en-US" sz="2400" b="1" dirty="0">
                <a:solidFill>
                  <a:srgbClr val="00B0F0"/>
                </a:solidFill>
              </a:rPr>
              <a:t> paling </a:t>
            </a:r>
            <a:r>
              <a:rPr lang="en-US" sz="2400" b="1" dirty="0" err="1">
                <a:solidFill>
                  <a:srgbClr val="00B0F0"/>
                </a:solidFill>
              </a:rPr>
              <a:t>rendah</a:t>
            </a:r>
            <a:endParaRPr lang="en-US" sz="2400" b="1" dirty="0">
              <a:solidFill>
                <a:srgbClr val="00B0F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09854F8-4DA5-A93C-881C-79A403421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14688"/>
            <a:ext cx="3770979" cy="2536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209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08857-B578-4BB0-B9E4-E26F682BA2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Kiralitas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8EF298-D67A-4F3A-BDE5-EA3DA29594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832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C1B6C-BCCC-4BBD-98C7-05B4014FF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Pendahuluan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1E4BF-B0C0-4741-B6DA-4281E2DB9A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419168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Kiralitas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obyek</a:t>
            </a:r>
            <a:r>
              <a:rPr lang="en-US" dirty="0"/>
              <a:t> yang </a:t>
            </a:r>
            <a:r>
              <a:rPr lang="en-US" dirty="0" err="1">
                <a:solidFill>
                  <a:srgbClr val="FF0000"/>
                </a:solidFill>
              </a:rPr>
              <a:t>dapat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dicerminkan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tidak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dapat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diimpitkan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5F54D0-2FC2-4415-B587-CBDB31FA27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448"/>
          <a:stretch/>
        </p:blipFill>
        <p:spPr>
          <a:xfrm>
            <a:off x="838200" y="3945893"/>
            <a:ext cx="3848530" cy="23557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8FDDA0F-EC0C-4439-A884-9737CAC25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6730" y="3533890"/>
            <a:ext cx="5535670" cy="22540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FDB455-DAE2-F002-F4FC-5E69AEDDBC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6730" y="1278684"/>
            <a:ext cx="5232590" cy="204542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78A2A97-93D4-6F4C-5B7C-6DE36504C23D}"/>
                  </a:ext>
                </a:extLst>
              </p14:cNvPr>
              <p14:cNvContentPartPr/>
              <p14:nvPr/>
            </p14:nvContentPartPr>
            <p14:xfrm>
              <a:off x="1621440" y="163080"/>
              <a:ext cx="10547280" cy="54093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78A2A97-93D4-6F4C-5B7C-6DE36504C23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612080" y="153720"/>
                <a:ext cx="10566000" cy="5428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688248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59A53-31F5-4429-B5AE-58826CA4A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206" y="711162"/>
            <a:ext cx="2858729" cy="1325563"/>
          </a:xfrm>
        </p:spPr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Atom </a:t>
            </a:r>
            <a:r>
              <a:rPr lang="en-US" b="1" dirty="0" err="1">
                <a:solidFill>
                  <a:srgbClr val="00B050"/>
                </a:solidFill>
              </a:rPr>
              <a:t>karbon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kiral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5C28AE-56CF-4584-A0C0-10D01F840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2468" y="711162"/>
            <a:ext cx="4261326" cy="601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154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1B915-48EA-4E8E-8C3A-FE90F5844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Proyeksi</a:t>
            </a:r>
            <a:r>
              <a:rPr lang="en-US" b="1" dirty="0">
                <a:solidFill>
                  <a:srgbClr val="00B050"/>
                </a:solidFill>
              </a:rPr>
              <a:t> Fischer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42D0BC-3021-447A-A125-08E822FBAD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4226"/>
          <a:stretch/>
        </p:blipFill>
        <p:spPr>
          <a:xfrm>
            <a:off x="838200" y="1397775"/>
            <a:ext cx="6123039" cy="50951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508F0B9-3D75-A3AC-DD79-FC1341153C81}"/>
                  </a:ext>
                </a:extLst>
              </p14:cNvPr>
              <p14:cNvContentPartPr/>
              <p14:nvPr/>
            </p14:nvContentPartPr>
            <p14:xfrm>
              <a:off x="1036440" y="2425680"/>
              <a:ext cx="6100200" cy="346644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508F0B9-3D75-A3AC-DD79-FC1341153C8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27080" y="2416320"/>
                <a:ext cx="6118920" cy="3485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566850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5ECDE-72FC-4750-B6F4-34EC480A1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282" y="405213"/>
            <a:ext cx="5353718" cy="299060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B4A21733-50D6-4D5E-7E85-89D55FF420C2}"/>
                  </a:ext>
                </a:extLst>
              </p14:cNvPr>
              <p14:cNvContentPartPr/>
              <p14:nvPr/>
            </p14:nvContentPartPr>
            <p14:xfrm>
              <a:off x="2639520" y="459360"/>
              <a:ext cx="6964920" cy="52797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B4A21733-50D6-4D5E-7E85-89D55FF420C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630160" y="450000"/>
                <a:ext cx="6983640" cy="5298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543552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08857-B578-4BB0-B9E4-E26F682BA2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Sistem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konfigurasi</a:t>
            </a:r>
            <a:r>
              <a:rPr lang="en-US" b="1" dirty="0">
                <a:solidFill>
                  <a:srgbClr val="FF0000"/>
                </a:solidFill>
              </a:rPr>
              <a:t> (R) dan (S)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8EF298-D67A-4F3A-BDE5-EA3DA29594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D94FF64-BC65-A70E-C3D8-804BC185A631}"/>
                  </a:ext>
                </a:extLst>
              </p14:cNvPr>
              <p14:cNvContentPartPr/>
              <p14:nvPr/>
            </p14:nvContentPartPr>
            <p14:xfrm>
              <a:off x="7249680" y="1168560"/>
              <a:ext cx="3825720" cy="339588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D94FF64-BC65-A70E-C3D8-804BC185A63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240320" y="1159200"/>
                <a:ext cx="3844440" cy="3414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848242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C1B6C-BCCC-4BBD-98C7-05B4014FF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Pendahuluan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1E4BF-B0C0-4741-B6DA-4281E2DB9A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770239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ssstem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Chan-Ingold-Prelog</a:t>
            </a:r>
            <a:r>
              <a:rPr lang="en-US" dirty="0"/>
              <a:t>. </a:t>
            </a:r>
            <a:r>
              <a:rPr lang="en-US" dirty="0" err="1"/>
              <a:t>Huruf</a:t>
            </a:r>
            <a:r>
              <a:rPr lang="en-US" dirty="0"/>
              <a:t> (R)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kata rectus, “</a:t>
            </a:r>
            <a:r>
              <a:rPr lang="en-US" dirty="0" err="1">
                <a:solidFill>
                  <a:srgbClr val="FF0000"/>
                </a:solidFill>
              </a:rPr>
              <a:t>kanan</a:t>
            </a:r>
            <a:r>
              <a:rPr lang="en-US" dirty="0"/>
              <a:t>”, </a:t>
            </a:r>
            <a:r>
              <a:rPr lang="en-US" dirty="0" err="1"/>
              <a:t>sedangkan</a:t>
            </a:r>
            <a:r>
              <a:rPr lang="en-US" dirty="0"/>
              <a:t> (S) </a:t>
            </a:r>
            <a:r>
              <a:rPr lang="en-US" dirty="0" err="1"/>
              <a:t>dari</a:t>
            </a:r>
            <a:r>
              <a:rPr lang="en-US" dirty="0"/>
              <a:t> kata sinister, “</a:t>
            </a:r>
            <a:r>
              <a:rPr lang="en-US" dirty="0" err="1">
                <a:solidFill>
                  <a:srgbClr val="FF0000"/>
                </a:solidFill>
              </a:rPr>
              <a:t>kiri</a:t>
            </a:r>
            <a:r>
              <a:rPr lang="en-US" dirty="0"/>
              <a:t>”.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D20EEF-0F61-493E-8F9F-11675B0D7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9615" y="796413"/>
            <a:ext cx="8345770" cy="569646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F63A2E95-151F-EEBE-78A7-274F02160A88}"/>
                  </a:ext>
                </a:extLst>
              </p14:cNvPr>
              <p14:cNvContentPartPr/>
              <p14:nvPr/>
            </p14:nvContentPartPr>
            <p14:xfrm>
              <a:off x="644760" y="2299320"/>
              <a:ext cx="9264600" cy="33609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F63A2E95-151F-EEBE-78A7-274F02160A8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35400" y="2289960"/>
                <a:ext cx="9283320" cy="3379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551901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F6FE6DC-BE34-4D5C-94B9-914D87E41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460" y="2538411"/>
            <a:ext cx="5000625" cy="17811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51AEF9-794D-4852-8A5B-B80CD78BA7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2085" y="757014"/>
            <a:ext cx="6515499" cy="534397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5FA3711-2F66-FFB6-52F5-228A154B46A5}"/>
                  </a:ext>
                </a:extLst>
              </p14:cNvPr>
              <p14:cNvContentPartPr/>
              <p14:nvPr/>
            </p14:nvContentPartPr>
            <p14:xfrm>
              <a:off x="243720" y="84240"/>
              <a:ext cx="5158440" cy="64134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5FA3711-2F66-FFB6-52F5-228A154B46A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4360" y="74880"/>
                <a:ext cx="5177160" cy="6432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73344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2CD10-D21C-422B-8AFA-CBB3B58BE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Pendahuluan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63C2D-2A51-47D4-8DC0-B229B8BF8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FF0000"/>
                </a:solidFill>
              </a:rPr>
              <a:t>Konformasi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cara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penataan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suatu</a:t>
            </a:r>
            <a:r>
              <a:rPr lang="en-US" b="1" dirty="0">
                <a:solidFill>
                  <a:srgbClr val="FF0000"/>
                </a:solidFill>
              </a:rPr>
              <a:t> atom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ruang</a:t>
            </a:r>
            <a:r>
              <a:rPr lang="en-US" dirty="0"/>
              <a:t>. Dalam </a:t>
            </a:r>
            <a:r>
              <a:rPr lang="en-US" b="1" dirty="0" err="1">
                <a:solidFill>
                  <a:srgbClr val="FF0000"/>
                </a:solidFill>
              </a:rPr>
              <a:t>konformasi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tiga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rumus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/>
              <a:t>Rumus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dimensional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/>
              <a:t>Rumus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bola dan </a:t>
            </a:r>
            <a:r>
              <a:rPr lang="en-US" b="1" dirty="0" err="1">
                <a:solidFill>
                  <a:srgbClr val="FF0000"/>
                </a:solidFill>
              </a:rPr>
              <a:t>pasak</a:t>
            </a:r>
            <a:endParaRPr lang="en-US" b="1" dirty="0">
              <a:solidFill>
                <a:srgbClr val="FF0000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/>
              <a:t>Proyeksi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Newman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9C3E61-CEAA-46B5-9BFE-A15C6FE37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9672" y="2972645"/>
            <a:ext cx="5670014" cy="320431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86BF142-2EE3-3F06-6C5F-94A192FE3B80}"/>
                  </a:ext>
                </a:extLst>
              </p14:cNvPr>
              <p14:cNvContentPartPr/>
              <p14:nvPr/>
            </p14:nvContentPartPr>
            <p14:xfrm>
              <a:off x="2337840" y="495000"/>
              <a:ext cx="9353880" cy="54720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86BF142-2EE3-3F06-6C5F-94A192FE3B8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28480" y="485640"/>
                <a:ext cx="9372600" cy="5490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133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6A305-A4B2-4706-8F07-8B2805D10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R dan 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918372-7085-43EA-BA01-11F77ABD83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Urutkan</a:t>
            </a:r>
            <a:r>
              <a:rPr lang="en-US" dirty="0"/>
              <a:t> </a:t>
            </a:r>
            <a:r>
              <a:rPr lang="en-US" dirty="0" err="1"/>
              <a:t>keempat</a:t>
            </a:r>
            <a:r>
              <a:rPr lang="en-US" dirty="0"/>
              <a:t> </a:t>
            </a:r>
            <a:r>
              <a:rPr lang="en-US" dirty="0" err="1"/>
              <a:t>gugus</a:t>
            </a:r>
            <a:r>
              <a:rPr lang="en-US" dirty="0"/>
              <a:t> (</a:t>
            </a:r>
            <a:r>
              <a:rPr lang="en-US" dirty="0" err="1"/>
              <a:t>atau</a:t>
            </a:r>
            <a:r>
              <a:rPr lang="en-US" dirty="0"/>
              <a:t> atom) yang </a:t>
            </a:r>
            <a:r>
              <a:rPr lang="en-US" dirty="0" err="1"/>
              <a:t>terikat</a:t>
            </a:r>
            <a:r>
              <a:rPr lang="en-US" dirty="0"/>
              <a:t> pada </a:t>
            </a:r>
            <a:r>
              <a:rPr lang="en-US" dirty="0" err="1"/>
              <a:t>karbon</a:t>
            </a:r>
            <a:r>
              <a:rPr lang="en-US" dirty="0"/>
              <a:t> </a:t>
            </a:r>
            <a:r>
              <a:rPr lang="en-US" dirty="0" err="1"/>
              <a:t>kiral</a:t>
            </a:r>
            <a:r>
              <a:rPr lang="en-US" dirty="0"/>
              <a:t> </a:t>
            </a: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urutan</a:t>
            </a:r>
            <a:r>
              <a:rPr lang="en-US" dirty="0"/>
              <a:t> </a:t>
            </a:r>
            <a:r>
              <a:rPr lang="en-US" dirty="0" err="1"/>
              <a:t>prioritas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Chan-Ingold-Prelog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Proyeksikan</a:t>
            </a:r>
            <a:r>
              <a:rPr lang="en-US" dirty="0"/>
              <a:t> </a:t>
            </a:r>
            <a:r>
              <a:rPr lang="en-US" dirty="0" err="1"/>
              <a:t>molekul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sedemikian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gugus</a:t>
            </a:r>
            <a:r>
              <a:rPr lang="en-US" dirty="0"/>
              <a:t> yang </a:t>
            </a:r>
            <a:r>
              <a:rPr lang="en-US" dirty="0" err="1">
                <a:solidFill>
                  <a:srgbClr val="FF0000"/>
                </a:solidFill>
              </a:rPr>
              <a:t>berprioritas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rendah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berarah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belakang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Pilih</a:t>
            </a:r>
            <a:r>
              <a:rPr lang="en-US" dirty="0"/>
              <a:t> </a:t>
            </a:r>
            <a:r>
              <a:rPr lang="en-US" dirty="0" err="1"/>
              <a:t>gugus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prioritas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tertinggi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dan </a:t>
            </a:r>
            <a:r>
              <a:rPr lang="en-US" dirty="0" err="1">
                <a:solidFill>
                  <a:srgbClr val="FF0000"/>
                </a:solidFill>
              </a:rPr>
              <a:t>tarik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suatu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anak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panah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gugus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prioritas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berikutnya</a:t>
            </a:r>
            <a:endParaRPr lang="en-US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Jika </a:t>
            </a:r>
            <a:r>
              <a:rPr lang="en-US" dirty="0" err="1"/>
              <a:t>panah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searah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jarum</a:t>
            </a:r>
            <a:r>
              <a:rPr lang="en-US" dirty="0">
                <a:solidFill>
                  <a:srgbClr val="FF0000"/>
                </a:solidFill>
              </a:rPr>
              <a:t> jam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konfigurasi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(R). Jika </a:t>
            </a:r>
            <a:r>
              <a:rPr lang="en-US" dirty="0" err="1"/>
              <a:t>arah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berlawanan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jarum</a:t>
            </a:r>
            <a:r>
              <a:rPr lang="en-US" dirty="0">
                <a:solidFill>
                  <a:srgbClr val="FF0000"/>
                </a:solidFill>
              </a:rPr>
              <a:t> jam</a:t>
            </a:r>
            <a:r>
              <a:rPr lang="en-US" dirty="0"/>
              <a:t>, </a:t>
            </a:r>
            <a:r>
              <a:rPr lang="en-US" dirty="0" err="1"/>
              <a:t>konfigurasi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(S)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E2D8EA5-C624-5287-91AF-4CEF1481C40D}"/>
                  </a:ext>
                </a:extLst>
              </p14:cNvPr>
              <p14:cNvContentPartPr/>
              <p14:nvPr/>
            </p14:nvContentPartPr>
            <p14:xfrm>
              <a:off x="2608200" y="195480"/>
              <a:ext cx="7363080" cy="60375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E2D8EA5-C624-5287-91AF-4CEF1481C40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598840" y="186120"/>
                <a:ext cx="7381800" cy="6056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119741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C4CC44A-2CB5-4E52-9044-BA82C478E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332" y="303213"/>
            <a:ext cx="10791335" cy="16256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D533CA4-6877-4BD8-936F-EA83C3B18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127" y="2029098"/>
            <a:ext cx="10087745" cy="15674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DC522AA-CA01-44BD-9BA6-42B763310D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5348" y="4185920"/>
            <a:ext cx="4261303" cy="222662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A32EAC0-B1D2-6103-64B1-EFE10A94D15B}"/>
                  </a:ext>
                </a:extLst>
              </p14:cNvPr>
              <p14:cNvContentPartPr/>
              <p14:nvPr/>
            </p14:nvContentPartPr>
            <p14:xfrm>
              <a:off x="3769560" y="150120"/>
              <a:ext cx="7747560" cy="59094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A32EAC0-B1D2-6103-64B1-EFE10A94D15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760200" y="140760"/>
                <a:ext cx="7766280" cy="5928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215051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F25C1D-C475-DC26-1830-B3E809F98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1019" y="569749"/>
            <a:ext cx="6449961" cy="223463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6391BC4-0BCD-E5B4-448F-DD01AEADD3D6}"/>
                  </a:ext>
                </a:extLst>
              </p14:cNvPr>
              <p14:cNvContentPartPr/>
              <p14:nvPr/>
            </p14:nvContentPartPr>
            <p14:xfrm>
              <a:off x="1564560" y="3035880"/>
              <a:ext cx="8158320" cy="350028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6391BC4-0BCD-E5B4-448F-DD01AEADD3D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55200" y="3026520"/>
                <a:ext cx="8177040" cy="3519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246272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A7536E-D161-5938-8615-8C7AC9592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413" y="514273"/>
            <a:ext cx="7551174" cy="341563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B152AFAF-4D5D-7762-08FA-3EE7F2282F4B}"/>
                  </a:ext>
                </a:extLst>
              </p14:cNvPr>
              <p14:cNvContentPartPr/>
              <p14:nvPr/>
            </p14:nvContentPartPr>
            <p14:xfrm>
              <a:off x="1865520" y="287280"/>
              <a:ext cx="5491080" cy="44121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B152AFAF-4D5D-7762-08FA-3EE7F2282F4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56160" y="277920"/>
                <a:ext cx="5509800" cy="4430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016100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Referensi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Sistem Informasi Pusta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55" y="1690687"/>
            <a:ext cx="1993503" cy="283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rganic Chemistry: Clayden, Jonathan, Greeves, Nick, Warren, Stuart:  8601416721125: Amazon.com: Book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348" y="1690688"/>
            <a:ext cx="2027579" cy="283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hemistry for Pharmacy Students: General, Organic and Natural Product  Chemistry by Satyajit Sarker (2007-08-13): Amazon.com: Book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717" y="1690687"/>
            <a:ext cx="1976464" cy="283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rinciples of Organic Chemistry: Murray, Peter R.S.: 9780435656430:  Amazon.com: Book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086" y="1690687"/>
            <a:ext cx="1896952" cy="283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7620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31502-D63F-4620-A4E1-B475C128D6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Terimakasih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2653B-FE0C-43D6-A116-BF9D678C84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458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E81AB-99CF-4778-8457-80891F719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A524C-80C4-4985-BE6D-3D69D3602D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Karena </a:t>
            </a:r>
            <a:r>
              <a:rPr lang="en-US" b="1" dirty="0" err="1">
                <a:solidFill>
                  <a:srgbClr val="FF0000"/>
                </a:solidFill>
              </a:rPr>
              <a:t>adanya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rotasi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molekul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beberapa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konformer</a:t>
            </a:r>
            <a:r>
              <a:rPr lang="en-US" b="1" dirty="0">
                <a:solidFill>
                  <a:srgbClr val="FF0000"/>
                </a:solidFill>
              </a:rPr>
              <a:t> (</a:t>
            </a:r>
            <a:r>
              <a:rPr lang="en-US" b="1" i="1" dirty="0">
                <a:solidFill>
                  <a:srgbClr val="FF0000"/>
                </a:solidFill>
              </a:rPr>
              <a:t>conformational isomer</a:t>
            </a:r>
            <a:r>
              <a:rPr lang="en-US" b="1" dirty="0">
                <a:solidFill>
                  <a:srgbClr val="FF0000"/>
                </a:solidFill>
              </a:rPr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E238AA-44C6-4DB8-84B3-0BA1E24E6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956" y="2746271"/>
            <a:ext cx="6940088" cy="374660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F894655A-EC55-F01E-8A13-8FB36438DAD1}"/>
                  </a:ext>
                </a:extLst>
              </p14:cNvPr>
              <p14:cNvContentPartPr/>
              <p14:nvPr/>
            </p14:nvContentPartPr>
            <p14:xfrm>
              <a:off x="3341520" y="2797920"/>
              <a:ext cx="2842560" cy="30330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F894655A-EC55-F01E-8A13-8FB36438DAD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332160" y="2788560"/>
                <a:ext cx="2861280" cy="3051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09364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13366-B5E9-44C2-810F-D783AFDE2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Konformasi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butana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14D2D4-DD99-43CA-A425-E31856C739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3300" y="1692578"/>
            <a:ext cx="5105400" cy="26765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359B73-CF4B-4742-8E73-65E2DF25A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367213"/>
            <a:ext cx="5467350" cy="15049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27DFDC3-2686-4DA9-8331-B3A595109B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5550" y="4369103"/>
            <a:ext cx="4808612" cy="194090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0420144-5FCC-A875-C1BD-B55E99D73F61}"/>
                  </a:ext>
                </a:extLst>
              </p14:cNvPr>
              <p14:cNvContentPartPr/>
              <p14:nvPr/>
            </p14:nvContentPartPr>
            <p14:xfrm>
              <a:off x="900000" y="4384440"/>
              <a:ext cx="9340200" cy="139644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0420144-5FCC-A875-C1BD-B55E99D73F6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90640" y="4375080"/>
                <a:ext cx="9358920" cy="1415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57460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3095B-8B22-291C-0E20-99FF737293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29360"/>
            <a:ext cx="9144000" cy="1174169"/>
          </a:xfrm>
        </p:spPr>
        <p:txBody>
          <a:bodyPr>
            <a:noAutofit/>
          </a:bodyPr>
          <a:lstStyle/>
          <a:p>
            <a:r>
              <a:rPr lang="en-US" sz="7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Kimia </a:t>
            </a:r>
            <a:r>
              <a:rPr lang="en-US" sz="7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Organik</a:t>
            </a:r>
            <a:endParaRPr lang="en-US" sz="7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CB754CD-A1DD-3526-30F1-71F94DC18C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508" y="2962733"/>
            <a:ext cx="10040983" cy="1655762"/>
          </a:xfrm>
        </p:spPr>
        <p:txBody>
          <a:bodyPr>
            <a:normAutofit/>
          </a:bodyPr>
          <a:lstStyle/>
          <a:p>
            <a:r>
              <a:rPr lang="en-US" sz="7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Stereokimia</a:t>
            </a:r>
            <a:endParaRPr lang="en-US" sz="7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3DAB948-E2D2-F664-9EB8-6CA858FE3F2E}"/>
              </a:ext>
            </a:extLst>
          </p:cNvPr>
          <p:cNvSpPr txBox="1">
            <a:spLocks/>
          </p:cNvSpPr>
          <p:nvPr/>
        </p:nvSpPr>
        <p:spPr>
          <a:xfrm>
            <a:off x="768790" y="2596814"/>
            <a:ext cx="1065442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5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Konformer</a:t>
            </a:r>
            <a:r>
              <a:rPr lang="en-US" sz="75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Sikloheksana</a:t>
            </a:r>
            <a:endParaRPr lang="en-US" sz="8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767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C1B6C-BCCC-4BBD-98C7-05B4014FF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Pendahuluan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1E4BF-B0C0-4741-B6DA-4281E2DB9A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FF0000"/>
                </a:solidFill>
              </a:rPr>
              <a:t>Sikloheksana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salah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senyawa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penting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pada </a:t>
            </a:r>
            <a:r>
              <a:rPr lang="en-US" dirty="0" err="1"/>
              <a:t>kimia</a:t>
            </a:r>
            <a:r>
              <a:rPr lang="en-US" dirty="0"/>
              <a:t> </a:t>
            </a:r>
            <a:r>
              <a:rPr lang="en-US" dirty="0" err="1"/>
              <a:t>organik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2FDC36-2039-4920-B7C1-5776F8BBE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100" y="2767806"/>
            <a:ext cx="8305800" cy="246697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9DC7DBA-6516-4E14-7E6A-EB65BED1D64A}"/>
                  </a:ext>
                </a:extLst>
              </p14:cNvPr>
              <p14:cNvContentPartPr/>
              <p14:nvPr/>
            </p14:nvContentPartPr>
            <p14:xfrm>
              <a:off x="2717280" y="473040"/>
              <a:ext cx="7182360" cy="48128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9DC7DBA-6516-4E14-7E6A-EB65BED1D64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07920" y="463680"/>
                <a:ext cx="7201080" cy="4831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10448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11531-928D-4D77-BBF2-C177ECDA1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Substituen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ekuatorial</a:t>
            </a:r>
            <a:r>
              <a:rPr lang="en-US" b="1" dirty="0">
                <a:solidFill>
                  <a:srgbClr val="00B050"/>
                </a:solidFill>
              </a:rPr>
              <a:t> dan </a:t>
            </a:r>
            <a:r>
              <a:rPr lang="en-US" b="1" dirty="0" err="1">
                <a:solidFill>
                  <a:srgbClr val="00B050"/>
                </a:solidFill>
              </a:rPr>
              <a:t>aksial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E9B45-BDAC-4A94-809E-1090B46888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Tiap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karbon</a:t>
            </a:r>
            <a:r>
              <a:rPr lang="en-US" dirty="0"/>
              <a:t> pada </a:t>
            </a:r>
            <a:r>
              <a:rPr lang="en-US" b="1" dirty="0" err="1">
                <a:solidFill>
                  <a:srgbClr val="FF0000"/>
                </a:solidFill>
              </a:rPr>
              <a:t>sikoloheksana</a:t>
            </a:r>
            <a:r>
              <a:rPr lang="en-US" dirty="0"/>
              <a:t> </a:t>
            </a:r>
            <a:r>
              <a:rPr lang="en-US" dirty="0" err="1"/>
              <a:t>mengikat</a:t>
            </a:r>
            <a:r>
              <a:rPr lang="en-US" dirty="0"/>
              <a:t> masing-masing </a:t>
            </a:r>
            <a:r>
              <a:rPr lang="en-US" b="1" dirty="0" err="1">
                <a:solidFill>
                  <a:srgbClr val="FF0000"/>
                </a:solidFill>
              </a:rPr>
              <a:t>dua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hidrogen</a:t>
            </a:r>
            <a:endParaRPr lang="en-US" b="1" dirty="0">
              <a:solidFill>
                <a:srgbClr val="FF0000"/>
              </a:solidFill>
            </a:endParaRPr>
          </a:p>
          <a:p>
            <a:pPr algn="just"/>
            <a:r>
              <a:rPr lang="en-US" dirty="0" err="1"/>
              <a:t>Hidrogen</a:t>
            </a:r>
            <a:r>
              <a:rPr lang="en-US" dirty="0"/>
              <a:t> yang </a:t>
            </a:r>
            <a:r>
              <a:rPr lang="en-US" dirty="0" err="1"/>
              <a:t>terletak</a:t>
            </a:r>
            <a:r>
              <a:rPr lang="en-US" dirty="0"/>
              <a:t> pada </a:t>
            </a:r>
            <a:r>
              <a:rPr lang="en-US" b="1" dirty="0" err="1">
                <a:solidFill>
                  <a:srgbClr val="FF0000"/>
                </a:solidFill>
              </a:rPr>
              <a:t>bidang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hidrogen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ekuatorial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dan </a:t>
            </a:r>
            <a:r>
              <a:rPr lang="en-US" dirty="0" err="1"/>
              <a:t>hidrogen</a:t>
            </a:r>
            <a:r>
              <a:rPr lang="en-US" dirty="0"/>
              <a:t> yang </a:t>
            </a:r>
            <a:r>
              <a:rPr lang="en-US" dirty="0" err="1"/>
              <a:t>terletak</a:t>
            </a:r>
            <a:r>
              <a:rPr lang="en-US" dirty="0"/>
              <a:t> pada </a:t>
            </a:r>
            <a:r>
              <a:rPr lang="en-US" b="1" dirty="0" err="1">
                <a:solidFill>
                  <a:srgbClr val="FF0000"/>
                </a:solidFill>
              </a:rPr>
              <a:t>sumbu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hidrogen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aksial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5D61B7-125C-4288-A39E-E503F64948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062" y="3949700"/>
            <a:ext cx="8143875" cy="254317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04A48C2-6EC4-1144-75AB-2AA3E208DEF3}"/>
                  </a:ext>
                </a:extLst>
              </p14:cNvPr>
              <p14:cNvContentPartPr/>
              <p14:nvPr/>
            </p14:nvContentPartPr>
            <p14:xfrm>
              <a:off x="2807280" y="489600"/>
              <a:ext cx="7266600" cy="54633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04A48C2-6EC4-1144-75AB-2AA3E208DEF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97920" y="480240"/>
                <a:ext cx="7285320" cy="5482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47918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87128-61F2-4EB6-9D30-AC8B65F21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Sikloheksana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tersubstitusi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1B703B-172D-4D40-AB78-25E0962ADE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gugus</a:t>
            </a:r>
            <a:r>
              <a:rPr lang="en-US" dirty="0"/>
              <a:t> yang </a:t>
            </a:r>
            <a:r>
              <a:rPr lang="en-US" b="1" dirty="0" err="1">
                <a:solidFill>
                  <a:srgbClr val="FF0000"/>
                </a:solidFill>
              </a:rPr>
              <a:t>disubstitusikan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pada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cincin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sikloheksana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b="1" i="1" dirty="0">
                <a:solidFill>
                  <a:srgbClr val="FF0000"/>
                </a:solidFill>
              </a:rPr>
              <a:t>cis</a:t>
            </a:r>
            <a:r>
              <a:rPr lang="en-US" b="1" dirty="0"/>
              <a:t> </a:t>
            </a:r>
            <a:r>
              <a:rPr lang="en-US" dirty="0" err="1"/>
              <a:t>ataupun</a:t>
            </a:r>
            <a:r>
              <a:rPr lang="en-US" dirty="0"/>
              <a:t> </a:t>
            </a:r>
            <a:r>
              <a:rPr lang="en-US" b="1" i="1" dirty="0">
                <a:solidFill>
                  <a:srgbClr val="FF0000"/>
                </a:solidFill>
              </a:rPr>
              <a:t>trans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9885D4-637F-4B92-A6CB-AAC1F34D1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719733"/>
            <a:ext cx="6836146" cy="37731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327AB66-8E9E-4774-12BC-972A2B0B49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2821" y="3032772"/>
            <a:ext cx="3770979" cy="253600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BBC7EE8-A9C6-A604-4714-514CDFAF4DFA}"/>
                  </a:ext>
                </a:extLst>
              </p14:cNvPr>
              <p14:cNvContentPartPr/>
              <p14:nvPr/>
            </p14:nvContentPartPr>
            <p14:xfrm>
              <a:off x="967680" y="2030760"/>
              <a:ext cx="4138920" cy="174348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BBC7EE8-A9C6-A604-4714-514CDFAF4DF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58320" y="2021400"/>
                <a:ext cx="4157640" cy="1762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91165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FB4A3-0173-42E3-80C8-9BAE3FD51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A141A6-CCC5-4B65-BEBD-EAE9CF24F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7450" y="1825625"/>
            <a:ext cx="7277100" cy="441007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F049A6A-8866-9C09-A8E3-5D71F98E831A}"/>
                  </a:ext>
                </a:extLst>
              </p14:cNvPr>
              <p14:cNvContentPartPr/>
              <p14:nvPr/>
            </p14:nvContentPartPr>
            <p14:xfrm>
              <a:off x="5418000" y="2085480"/>
              <a:ext cx="1593360" cy="23781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F049A6A-8866-9C09-A8E3-5D71F98E831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08640" y="2076120"/>
                <a:ext cx="1612080" cy="2396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324419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</TotalTime>
  <Words>251</Words>
  <Application>Microsoft Office PowerPoint</Application>
  <PresentationFormat>Widescreen</PresentationFormat>
  <Paragraphs>36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Office Theme</vt:lpstr>
      <vt:lpstr>Kimia Organik</vt:lpstr>
      <vt:lpstr>Pendahuluan</vt:lpstr>
      <vt:lpstr>PowerPoint Presentation</vt:lpstr>
      <vt:lpstr>Konformasi butana</vt:lpstr>
      <vt:lpstr>Kimia Organik</vt:lpstr>
      <vt:lpstr>Pendahuluan</vt:lpstr>
      <vt:lpstr>Substituen ekuatorial dan aksial</vt:lpstr>
      <vt:lpstr>Sikloheksana tersubstitusi</vt:lpstr>
      <vt:lpstr>PowerPoint Presentation</vt:lpstr>
      <vt:lpstr>PowerPoint Presentation</vt:lpstr>
      <vt:lpstr>PowerPoint Presentation</vt:lpstr>
      <vt:lpstr>Kiralitas</vt:lpstr>
      <vt:lpstr>Pendahuluan</vt:lpstr>
      <vt:lpstr>Atom karbon kiral</vt:lpstr>
      <vt:lpstr>Proyeksi Fischer</vt:lpstr>
      <vt:lpstr>PowerPoint Presentation</vt:lpstr>
      <vt:lpstr>Sistem konfigurasi (R) dan (S)</vt:lpstr>
      <vt:lpstr>Pendahuluan</vt:lpstr>
      <vt:lpstr>PowerPoint Presentation</vt:lpstr>
      <vt:lpstr>Aturan sistem R dan S</vt:lpstr>
      <vt:lpstr>PowerPoint Presentation</vt:lpstr>
      <vt:lpstr>PowerPoint Presentation</vt:lpstr>
      <vt:lpstr>PowerPoint Presentation</vt:lpstr>
      <vt:lpstr>Referensi</vt:lpstr>
      <vt:lpstr>Terimakasih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Tata nama alkana dan sikloalkana</dc:title>
  <dc:creator>Tunas Alam</dc:creator>
  <cp:lastModifiedBy>Tunas Alam</cp:lastModifiedBy>
  <cp:revision>65</cp:revision>
  <dcterms:created xsi:type="dcterms:W3CDTF">2021-09-15T12:49:01Z</dcterms:created>
  <dcterms:modified xsi:type="dcterms:W3CDTF">2026-04-30T04:12:00Z</dcterms:modified>
</cp:coreProperties>
</file>