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2" r:id="rId7"/>
    <p:sldId id="263" r:id="rId8"/>
    <p:sldId id="264" r:id="rId9"/>
    <p:sldId id="265" r:id="rId10"/>
    <p:sldId id="286" r:id="rId11"/>
    <p:sldId id="266" r:id="rId12"/>
    <p:sldId id="280" r:id="rId13"/>
    <p:sldId id="283" r:id="rId14"/>
    <p:sldId id="267" r:id="rId15"/>
    <p:sldId id="287" r:id="rId16"/>
    <p:sldId id="288" r:id="rId17"/>
    <p:sldId id="268" r:id="rId18"/>
    <p:sldId id="269" r:id="rId19"/>
    <p:sldId id="281" r:id="rId20"/>
    <p:sldId id="284" r:id="rId21"/>
    <p:sldId id="285" r:id="rId22"/>
    <p:sldId id="270" r:id="rId23"/>
    <p:sldId id="271" r:id="rId24"/>
    <p:sldId id="272" r:id="rId25"/>
    <p:sldId id="273" r:id="rId26"/>
    <p:sldId id="274" r:id="rId27"/>
    <p:sldId id="275" r:id="rId28"/>
    <p:sldId id="289" r:id="rId29"/>
    <p:sldId id="282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1:37:31.0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7785 1547 141 0,'-6'-4'208'0,"-1"0"-16"0,1 0-11 16,2 1 2-16,0-1 11 0,-1 2 17 0,1-2 12 16,2 2 11-16,-2 2 10 0,2-2 2 15,2 2-7-15,-2 0-16 0,2 2-16 0,2 4-24 16,2 3-26-16,0 10-27 0,2 8-24 15,1 11-22-15,-1 8-21 0,3 7-17 16,1 8-14-16,-1 6-10 0,3 3-7 0,1 3-6 16,0 1-4-16,2 2-5 0,2-1-5 15,-3-1-23-15,1 0-49 0,-2-3-109 16,0-3-122-16,-1-3-121 0,3-4-121 0,-4-8-48 16,-1-3 14-16,-1-6 87 0,-3-8 114 0</inkml:trace>
  <inkml:trace contextRef="#ctx0" brushRef="#br0" timeOffset="373.95">7825 1743 84 0,'-6'-30'163'0,"0"3"-34"0,-1 4-27 0,1 2-15 16,2 2-10-16,2 2-10 0,-1 2-11 16,1 1-9-16,2 3-11 0,2 1-11 0,3 1-10 15,1-1-6-15,0 3-3 0,1 1-3 16,3 0-2-16,1 1 1 0,2 3-1 0,-1 0 0 16,3 2 0-16,0 4 3 0,0-1 1 15,0 5 2-15,-3 2 6 0,1 3 6 16,-2 2 9-16,-3 6 10 0,-2 4 13 0,-1 3 17 15,-3 3 21-15,-2 3 29 0,2 0 30 16,-2 3 29-16,2-3 19 0,2-2 1 16,0-1-15-16,5-1-26 0,1-3-36 0,3 0-36 15,2-5-29-15,2 1-27 0,2-4-63 16,0 0-92-16,4-3-104 0,1-5-106 0,1-1-92 16,3-5-43-16,-3-3 26 0,2-4 71 15</inkml:trace>
  <inkml:trace contextRef="#ctx0" brushRef="#br0" timeOffset="559.85">8661 1751 107 0,'-6'2'348'0,"-2"3"91"0,-5 7 76 0,2 1-34 16,-1 4-53-16,3 2-56 0,1 2-68 15,1 2-84-15,5 2-75 0,2 0-53 16,2-1-35-16,5 1-30 0,1 0-45 0,3-2-76 15,1-2-111-15,1-2-117 0,2-2-125 16,2-2-98-16,-2-3-25 0,2-3 38 0,-3-1 92 16,1-4 105-16</inkml:trace>
  <inkml:trace contextRef="#ctx0" brushRef="#br0" timeOffset="692.5">8805 1930 128 0,'-8'-10'358'0,"-3"6"89"16,1 3 61-16,-3 1-34 0,-2 3-60 15,2 5-65-15,-1 1-80 0,1 3-85 16,0-1-74-16,1 5-70 0,1-3-103 0,3 2-140 16,3 0-151-16,1-1-130 0,2-3-70 15,4-1-17-15,2-3 56 0,3-3 111 0</inkml:trace>
  <inkml:trace contextRef="#ctx0" brushRef="#br0" timeOffset="1025.65">8977 1777 198 0,'-11'0'409'15,"-4"4"87"-15,-2 2 67 0,-2 2-62 0,0 3-76 16,-2 0-78-16,2 5-80 0,0-1-78 16,2 0-65-16,0 0-44 0,5 2-27 0,1-1-22 15,2-1-15-15,5 0-4 0,0-1-4 16,4-3-1-16,0-2-5 0,4 1-2 15,3-4 0-15,1-2-3 0,3-3 2 0,1-1-1 16,1-3-2-16,0-1 7 0,2-4-3 16,-1 1 0-16,1 1 0 0,0 0-1 15,0 2 2-15,-2 2-5 0,-3 2 5 0,1 6 5 16,-3 2-4-16,-1 1-1 0,-1 5-5 16,-2-1-15-16,0 0-45 0,-2 3-102 0,3-3-123 15,-3 0-124-15,4-3-126 0,-2-3-54 16,3-1 5-16,-1-6 79 0,3-2 113 15</inkml:trace>
  <inkml:trace contextRef="#ctx0" brushRef="#br0" timeOffset="1214">9142 1617 322 0,'-2'-15'460'0,"-2"6"80"0,-1 5 9 15,1 4-50-15,0 4-76 0,0 7-93 16,-1 4-102-16,1 4-73 0,0 6-54 15,2 4-38-15,0 1-23 0,0 1-17 0,2 1-29 16,2 0-72-16,2 1-152 0,0-1-168 16,2-1-142-16,3-3-73 0,2-3-23 0,-1-4 42 15,3-2 140-15</inkml:trace>
  <inkml:trace contextRef="#ctx0" brushRef="#br0" timeOffset="1444.5">9349 1829 31 0,'-6'-6'319'16,"0"2"64"-16,-3 0 46 0,1 4-37 0,-1-1-72 16,3 1-80-16,2 0-72 0,-1 0-61 15,3 0-46-15,2 1-31 0,2 1-15 0,1 0-15 16,1 0-12-16,2 2-7 0,0 2-2 16,3-1 0-16,-3 1-1 0,3 2 2 15,-3-1 13-15,3 3 6 0,-3 1 13 0,-2-1 20 16,-2 1 23-16,-2 3 16 0,0-3 4 15,-4 2 3-15,0-1-22 0,-3 1-76 16,1-1-114-16,-2-1-123 0,1-1-128 0,1-3-80 16,4-3-30-16,2-4 39 0,0 0 80 15</inkml:trace>
  <inkml:trace contextRef="#ctx0" brushRef="#br0" timeOffset="1583.83">9546 1865 85 0,'13'10'367'0,"-5"3"76"0,-1 2 45 15,-3 4-57-15,0 0-77 0,-2 0-93 16,-2 2-147-16,0-2-165 0,-2 0-157 0,2-2-155 16,0-1-83-16,0-3-42 0,-2-3 29 15,0-5 80-15</inkml:trace>
  <inkml:trace contextRef="#ctx0" brushRef="#br0" timeOffset="1739.4">9519 1671 242 0,'-2'-17'489'16,"-3"1"81"-16,1 5 45 0,-2-1-68 0,1 5-111 16,1-1-135-16,2 2-123 0,-2 3-94 15,2-3-118-15,0 2-184 0,-3 0-215 16,3 1-112-16,0 1-59 0,0-2-16 0,2 0 58 16,2 0 148-16</inkml:trace>
  <inkml:trace contextRef="#ctx0" brushRef="#br0" timeOffset="2656.29">10816 1842 149 0,'-4'-6'243'0,"0"1"13"0,2 1 8 15,-3 0 14-15,3 0 11 0,0 4-1 0,0 0-8 16,0 2-14-16,2 6-22 0,2 3-31 15,0 4-36-15,0 6-29 0,2 4-27 16,-1 2-32-16,1 3-27 0,0 1-20 0,0-1-10 16,1 1-13-16,-1-1-9 0,2-1-2 15,-2-2 0-15,1-5-1 0,-1 1-1 0,0-4-3 16,0-2-1-16,1-3 0 0,-3-3-1 16,0-1-1-16,0-3 0 0,0-3 0 15,0-4 6-15,0-4-4 0,0-5 4 0,0-5-4 16,1-3-2-16,-1-4 2 0,0-1-3 15,0-5-2-15,2 0-1 0,0-1-1 0,1-1 2 16,1 2 0-16,0 1 2 0,1 3 3 16,-1 0-1-16,2 4 6 0,-1 4 0 15,1 1 5-15,1 5 5 0,-1 3 7 0,1 4 4 16,-1 6 1-16,3 4-1 0,-3 3-5 16,3 4-5-16,-1 2-8 0,1 4-7 0,0-2-7 15,-1 2-18-15,1-2-40 0,-1-1-95 16,3-1-113-16,0-4-108 0,2-3-84 15,1-3-54-15,1-5-17 0,5-4 49 16,-3-3 90-16,2-7 95 0</inkml:trace>
  <inkml:trace contextRef="#ctx0" brushRef="#br0" timeOffset="2813.87">11337 1907 120 0,'8'-21'239'16,"-3"0"45"-16,-3 4 39 0,-2 4 34 16,-2 1 18-16,-3 4-3 0,-1 5-29 0,-2 5-48 15,-3 3-60-15,0 7-63 0,1 3-55 16,-1 4-42-16,3 4-29 0,-1 2-19 15,5 1-13-15,0-1-28 0,4 2-69 0,2-3-117 16,4-1-118-16,3 0-121 0,1-4-93 16,3-2-32-16,2-5 39 0,0-3 102 15</inkml:trace>
  <inkml:trace contextRef="#ctx0" brushRef="#br0" timeOffset="2967.99">11438 1941 285 0,'-10'-4'365'0,"-1"4"69"15,-4 2-14-15,1 4-41 0,-1 2-52 0,-2-1-63 16,2 3-70-16,2 1-74 0,3-1-108 16,-1 1-128-16,3-1-134 0,4-3-140 0,4 1-81 15,2-4-36-15,0-4 30 0,4-2 84 16</inkml:trace>
  <inkml:trace contextRef="#ctx0" brushRef="#br0" timeOffset="3139.53">11599 1636 199 0,'5'-5'436'0,"-3"5"88"16,-4 5 62-16,-1 3-63 0,1 5-89 0,0 3-92 15,2 5-104-15,-2 1-84 0,2 5-61 16,2 4-35-16,-2 1-34 0,2 2-58 16,0 2-134-16,3 3-150 0,-3-1-155 0,2-2-98 15,0-2-43-15,1-2 14 0,-3-3 112 16</inkml:trace>
  <inkml:trace contextRef="#ctx0" brushRef="#br0" timeOffset="3296.89">11599 2035 170 0,'0'-14'425'0,"0"3"77"16,0 3 43-16,0 1-69 0,-2 1-96 0,2 0-106 15,2 2-106-15,0 0-77 0,3 1-56 16,1-1-89-16,0 0-117 0,5-2-123 0,0-1-123 15,-1-1-82-15,3-1-33 0,-3-3 45 16,3-1 92-16</inkml:trace>
  <inkml:trace contextRef="#ctx0" brushRef="#br0" timeOffset="3435.43">11824 1739 31 0,'6'0'304'0,"-2"4"82"0,1 4 70 15,-1 3-12-15,0 4-37 0,-2 4-54 16,0 0-63-16,0 2-80 0,0 0-86 0,1 0-124 15,-1 2-149-15,0-2-149 0,2-2-146 16,-2 0-74-16,2-2-26 0,-1-1 45 0,1-3 99 16</inkml:trace>
  <inkml:trace contextRef="#ctx0" brushRef="#br0" timeOffset="3759.43">11904 1873 94 0,'2'-6'244'0,"0"0"17"15,0 2-28-15,5 2-65 0,-1-1-63 0,3 1-47 16,1-2-25-16,3 0-33 0,0-2-34 16,1-1-32-16,3-1-36 0,-2-1-29 15,2-1-15-15,-2-1 8 0,-2-1 21 0,-1 1 32 16,-1 1 51-16,-3 3 53 0,-1-1 51 16,-3 2 48-16,-4 3 54 0,0 3 56 15,-2 1 49-15,-2 3 42 0,-5 4 25 0,1 3 3 16,-1 1-24-16,-1 1-40 0,-1 0-55 15,3 1-63-15,-1-1-55 0,3-1-42 0,2-1-27 16,1-2-20-16,6-1-10 0,-1 0-7 16,4-3-2-16,0 1-3 0,3-2-5 0,1-2-7 15,3 0-13-15,0-2-19 0,0 2-36 16,-3 0-45-16,1 1-63 0,-3 1-70 16,1 2-63-16,-5 0-52 0,0 1-46 0,0-1-24 15,-2-2 28-15,-2 0 56 0,0-4 65 16</inkml:trace>
  <inkml:trace contextRef="#ctx0" brushRef="#br0" timeOffset="3949.07">12200 1621 348 0,'3'-21'510'0,"-1"6"81"16,-4 2 18-16,-1 1-57 0,1 3-99 16,-2 3-125-16,2 0-114 0,0 4-72 0,2 4-42 15,0 4-27-15,0 3-24 0,0 9-16 16,2 1-10-16,-2 5-9 0,2 5-7 0,0 1-15 15,0 3-25-15,0 1-40 0,1 0-133 16,-1 3-165-16,2-3-177 0,-2 0-82 16,2-1-29-16,1-7 16 0,-1-3 117 0</inkml:trace>
  <inkml:trace contextRef="#ctx0" brushRef="#br0" timeOffset="4091.63">12340 1795 85 0,'4'-16'426'0,"-1"5"95"0,-3 1 57 15,-3 7-26-15,3 1-95 0,-2 5-115 16,2 5-127-16,-2 3-96 0,2 3-71 0,0 1-100 16,2 0-152-16,3 2-155 0,-1-1-134 15,2-3-69-15,3 0-24 0,1-3 52 16,3-4 122-16</inkml:trace>
  <inkml:trace contextRef="#ctx0" brushRef="#br0" timeOffset="4325.2">12639 1669 363 0,'0'-14'484'16,"0"3"73"-16,-5 1 0 0,1 3-72 0,0-1-105 16,0 1-118-16,-1 1-107 0,1 2-73 15,2 2-49-15,0 0-43 0,0 2-56 0,2 2-65 16,2 2-59-16,0 2-43 0,2-1-24 16,1 3 1-16,-1 2 37 0,0-3 51 15,0 3 58-15,-2-1 53 0,1 1 55 16,-1-1 49-16,-2 1 39 0,0-1 22 0,0 1 12 15,-2-1-2-15,-3 1-25 0,3-1-67 16,0 1-97-16,2 0-99 0,0-1-110 16,2-1-90-16,0-3-43 0,5-1 13 0,-1-4 53 15</inkml:trace>
  <inkml:trace contextRef="#ctx0" brushRef="#br0" timeOffset="4604.67">12861 1591 209 0,'-2'-4'456'15,"-2"4"86"-15,-3 2 50 0,1 2-67 16,-3 1-100-16,3 1-115 0,0 0-114 0,-1-1-86 16,5-1-47-16,0 2-25 0,4-2-19 15,0-2-22-15,5 0-21 0,-1-2-11 16,2-2-23-16,1 0-19 0,2-4-9 0,1 0 6 16,-1 1 12-16,2-1 16 0,-3 0 21 15,-1 2 31-15,-1 1 37 0,0 3 25 0,-1 1 20 16,-1 3 17-16,1 4 7 0,-3 3-11 15,-2 5-22-15,2-1-18 0,-2 4-16 0,2 0-14 16,-1 2-20-16,1-2-21 0,2 0-62 16,1 0-110-16,-1-4-113 0,4-1-99 15,1-3-81-15,2-5-60 0,2-2 2 16,-3-6 78-16,3-2 96 0,-2-4 89 0</inkml:trace>
  <inkml:trace contextRef="#ctx0" brushRef="#br0" timeOffset="4699.43">13153 1737 168 0,'8'-3'258'16,"-1"1"15"-16,-3 4-5 0,0 3-16 15,-2 3-34-15,0 1-42 0,-2 3-46 16,0-1-68-16,0 3-89 0,0-1-92 0,3 0-102 16,-3-1-82-16,2-3-43 0,-2 1 1 15,0-5 42-15</inkml:trace>
  <inkml:trace contextRef="#ctx0" brushRef="#br0" timeOffset="4830.53">13096 1684 94 0,'-11'-21'396'15,"3"2"100"-15,-1 2 65 0,1 2-36 0,1 1-77 16,1 1-91-16,2 2-112 0,2 1-96 16,-2 2-86-16,1 1-115 0,3-1-157 15,3 4-169-15,-1-1-126 0,0 1-67 0,2 2-14 16,-2-2 55-16,2 2 129 0</inkml:trace>
  <inkml:trace contextRef="#ctx0" brushRef="#br0" timeOffset="14216.97">1748 9241 24 0,'-4'-2'88'15,"-2"0"-4"-15,2 2 0 0,-1-2 0 16,1 2 0-16,0-1-6 0,0 1-8 16,2-2-4-16,-3 2-7 0,3-2-6 15,-2 2-10-15,2-2-6 0,-2 2-3 0,-1 0-8 16,1 0-5-16,0 0-4 0,0 2 1 15,-3-2-1-15,1 2 0 0,0-2 1 16,-1 2 3-16,-1-1 5 0,1 1-3 0,-1 0 2 16,-1 2 2-16,1-2-1 0,-3 2 0 15,3 0-4-15,-3-1-2 0,-1 3-4 16,1 2-4-16,-2 1-4 0,-1 1-2 16,-1 3-2-16,0 0 0 0,0 1 2 0,-2 1-3 15,2 0 3-15,1 2 3 0,-1-1 3 16,0 1 7-16,2 2 7 0,1 0 12 15,-1 0 5-15,0 2 5 0,3 2 3 16,-1 0-1-16,0 1-4 0,1 5-2 16,1 0 2-16,3 1-1 0,0 2 3 0,-1 3 5 15,3 1 3-15,2 0-1 0,0 2-3 16,2 0 1-16,2 2-1 0,0 0-5 16,0 0-3-16,5 0 2 0,-1 0-1 0,2 0 2 15,1-2-1-15,4-1 0 0,-1-1 0 16,3-2-3-16,2-2-3 0,0-1-4 15,4-1-7-15,0 1-2 0,3-3-3 0,-1-1 0 16,4-2 1-16,1-2 2 0,1-2 9 16,3-2 6-16,2-2 7 0,2-2 5 15,2-3 1-15,0-1-2 0,0-3-5 16,3-5-5-16,-1 1-5 0,0-4-5 0,0-4 1 16,0-3-3-16,3-3-3 15,-3-1-3-15,2-4-5 0,-1-4-2 0,-1-2-5 16,0-2-1-16,-2-4 0 0,2-3-1 15,-2-3 4-15,-2-1-1 0,-2 0-4 0,-2-3-2 16,-2-1 1-16,-3 2 0 0,-1-2-6 16,-3 0-4-16,-4 0 5 0,0-2-3 15,-4 0-3-15,-3-2-1 0,-1 0 2 0,-3-2 3 16,-1-1-4-16,-3-1 5 0,-4 0 6 16,0 2 2-16,-4-1 3 0,-3 1-1 0,-1 0 6 15,-5 2-1-15,-1 0-5 0,-3 2 1 16,-2 2 0-16,-3 4-1 0,-1-1-1 15,-2 3-2-15,-1 3-2 0,-3 1-3 16,-1 3-2-16,0 2-1 0,-1 0-1 16,-1 4-1-16,-2 0 2 0,0 4 1 0,0 0 1 15,-2 3-4-15,-2 1 0 0,2 1 0 16,-2 3 0-16,-2 1-2 0,0 2-2 16,-1 2 7-16,-1 2-3 0,0 2 0 15,-1 2-1-15,1 2 2 0,0 3-1 0,-1 1 1 16,1 3-1-16,2 2-2 0,0 3-1 15,2 1-2-15,-1 2-3 0,1 0-7 16,5 1-11-16,-1-1-18 0,4 2-51 16,5-2-88-16,1-2-111 0,5 0-110 0,4 0-115 15,3-2-48-15,1 1 15 0,5-1 72 16,2 0 102-16</inkml:trace>
  <inkml:trace contextRef="#ctx0" brushRef="#br0" timeOffset="16410.46">2769 10264 78 0,'0'0'88'0,"-3"-2"3"0,1 2 1 0,2 0 5 16,-2 0 1-16,0 0-2 0,2 0 1 16,-2 0 6-16,2 0 8 0,-2 0 9 15,2 0 4-15,-2 0-2 0,0 2 0 0,2 2 2 16,0 4 11-16,2 1 20 0,2 4 26 15,2 6 28-15,3 2 15 0,1 6 5 16,5 2-17-16,4 3-32 0,5 4-33 16,3 0-28-16,5 4-22 0,6-1-18 0,6 1-11 15,7-2-9-15,4 0-11 0,4-4-13 16,5 0-9-16,2-3-9 0,-1-5-7 16,5-1-3-16,0-4-2 0,0-4-4 0,0-3-13 15,-3-5-27-15,-1-3-78 0,-3-4-153 16,-1-4-156-16,-5-6-129 0,-2-1-59 15,-4-6-12-15,-7-3 59 0,-1-1 138 16</inkml:trace>
  <inkml:trace contextRef="#ctx0" brushRef="#br0" timeOffset="16689.41">4227 10359 56 0,'-17'2'209'0,"0"2"21"0,0 4-18 16,2 1-43-16,1 3-19 0,-1 1-4 15,4 4 1-15,1 0-2 0,1 4 0 0,3 0 0 16,2 4 1-16,1 4 9 0,1 1 8 16,2 2 6-16,-2 7-5 0,0 1-15 15,0 3-26-15,-2 5-30 0,-3 3-31 0,-3 5-25 16,-3 3-28-16,-2 4-72 0,-4-1-101 15,-2 3-99-15,0-2-107 0,0-4-100 16,0-4-41-16,4-7 35 0,0-6 81 0,2-6 86 16</inkml:trace>
  <inkml:trace contextRef="#ctx0" brushRef="#br0" timeOffset="17076.07">4758 10676 160 0,'5'-6'225'0,"-1"4"21"16,6 2 45-16,5 6 57 0,4 5 47 15,7 8 10-15,5 6-18 0,5 5-45 16,7 7-80-16,1 5-85 0,3 3-72 0,1 5-41 15,3-1-27-15,-2 3-38 0,0-3-87 16,-3 1-134-16,-1-3-144 0,-3-5-137 16,-4-2-72-16,-2-5-16 0,-4-7 60 15,-3-5 118-15</inkml:trace>
  <inkml:trace contextRef="#ctx0" brushRef="#br0" timeOffset="17277.49">5584 10803 46 0,'-19'-15'311'0,"-7"9"71"16,-3 10 83-16,-5 6-10 0,-4 7-36 0,-2 8-53 15,-3 7-47-15,-3 6-64 0,-3 6-77 16,-2 7-68-16,0 5-46 0,1 1-29 16,1 4-17-16,0-2-18 0,0 0-34 15,5-4-65-15,4-4-111 0,4-3-129 0,6-6-146 16,7-6-65-16,2-3-11 0,4-7 42 15,0-5 98-15</inkml:trace>
  <inkml:trace contextRef="#ctx0" brushRef="#br0" timeOffset="19240.52">6358 10805 76 0,'0'-4'96'16,"3"1"9"-16,-3-1 7 0,2 0 10 16,-2 2 6-16,0-2 7 0,0 2 7 15,0 0 2-15,0 0 0 0,0 2-4 0,0-1-7 16,0 1-10-16,0 0-15 0,0 0-13 15,2 0-12-15,-2 0-2 0,2 1 16 16,2 3 20-16,-2 4 25 0,3 1 14 16,-1 7 10-16,2 1-6 0,-2 6-24 0,3 3-27 15,-1 3-31-15,0 3-21 0,1 1-15 16,-1 3-11-16,0-2-9 0,1 2-4 16,-1-1-2-16,0 1-5 0,1-4-5 15,-1 1-4-15,1-3 3 0,-1-1-4 0,-2-3-1 16,2-1 0-16,-1 0 5 0,-1-4 0 15,0 0-2-15,-2-4 1 0,0 0 1 16,1-4-2-16,-1 1-1 0,0-5 0 0,-2-1 1 16,2 0 0-16,-2-5-1 0,0 1 1 15,0-4-2-15,0-4-3 0,0-1 2 16,0-5-2-16,-2-3 1 0,2-4-2 16,0-4 1-16,0-2 0 0,2-4 1 0,0-1-1 15,0-3 1-15,0 1 0 0,2 1-1 16,-1 2 2-16,1 4-5 0,0 3 2 15,0 0 0-15,-2 5 2 0,1 4-1 16,-1 1 4-16,2 3 8 0,-2 1 3 0,2 4 1 16,0 4 0-16,1 2 1 0,-1 0-2 15,0 1-4-15,2 1-6 0,1 0 0 16,-1-2 1-16,3-1 0 0,-1-1-2 0,3-2 0 16,-1-2 3-16,1-3-2 0,2-5-1 15,-1-1 1-15,1-1 0 0,2-1-2 16,-3 0 1-16,1 1 0 0,0 3-3 15,0 1 2-15,-3 4 3 0,3 6 5 0,-3 2-3 16,1 5 1-16,0 7 5 0,-1 1-2 16,1 4-8-16,-3 0-25 0,3 0-69 15,-3 0-109-15,3-2-113 0,2-4-104 16,-1-4-96-16,5-3-45 0,-2-8 32 0,2-4 90 16,2-7 101-16</inkml:trace>
  <inkml:trace contextRef="#ctx0" brushRef="#br0" timeOffset="19382.34">7093 10986 64 0,'2'-17'258'0,"-2"4"58"16,-4 1 21-16,-3 7 11 0,1 1 14 16,-4 6-7-16,-1 3-26 0,0 7-42 15,-1 1-58-15,1 6-61 0,3 2-62 0,-1 4-46 16,5 2-38-16,2-1-53 0,4 1-97 16,2-2-116-16,3-1-114 0,1 1-122 15,5-6-57-15,-1-2 4 0,3-5 69 16,2-5 103-16</inkml:trace>
  <inkml:trace contextRef="#ctx0" brushRef="#br0" timeOffset="19518.41">7195 11076 8 0,'-13'-10'293'0,"0"4"82"0,-4 3 78 16,0 3-10-16,0 3-36 0,0 1-48 16,3 2-58-16,-1 2-79 0,2-1-84 0,3 3-105 15,1-3-131-15,3 1-134 0,1 0-129 16,5-3-112-16,3-3-54 0,1-2 11 15,0-4 76-15,5-1 102 0</inkml:trace>
  <inkml:trace contextRef="#ctx0" brushRef="#br0" timeOffset="19708.64">7328 10771 23 0,'2'-10'354'0,"-2"5"93"15,-4 5 88-15,0 3 1 0,-1 5-65 16,3 3-79-16,0 5-91 0,0 5-88 15,2 3-82-15,0 5-54 0,4 3-43 0,-2 3-72 16,3 3-131-16,1 2-145 0,2 2-164 16,1 2-89-16,-1-3-37 0,-1-1 25 15,-1-3 108-15</inkml:trace>
  <inkml:trace contextRef="#ctx0" brushRef="#br0" timeOffset="19851.13">7294 11182 7 0,'-6'-13'308'0,"-1"3"52"16,1 1 27-16,0 1-48 0,4 3-79 0,-1-1-82 16,6 0-74-16,1 2-95 0,2-1-97 15,5-1-97-15,1 0-109 0,3-3-57 16,0-3-28-16,2-1 27 0,2 0 63 16</inkml:trace>
  <inkml:trace contextRef="#ctx0" brushRef="#br0" timeOffset="20097.86">7548 10921 162 0,'-2'19'273'0,"-4"2"42"16,1 6-19-16,1 2-21 0,0-1-16 15,2 3-17-15,0-3-24 0,4-1-27 16,2-2-37-16,2-4-40 0,3-2-38 16,1-6-28-16,1-2-15 0,4-5-10 0,0-6-6 15,-1-4-2-15,3-5-2 0,0-6 0 16,0-4 1-16,-2-4 8 0,-2-2 26 15,-5-4 22-15,-1 1 20 0,-3-1 14 0,-4 1 10 16,-4 1-3-16,-3 0-20 0,-1 4-21 16,-3 4-19-16,-2 4-18 0,1 2-25 15,-5 5-42-15,2 2-94 0,0 3-134 16,5 3-138-16,-1 0-125 0,5 2-59 0,6-2-3 16,0 0 70-16,6-4 120 0</inkml:trace>
  <inkml:trace contextRef="#ctx0" brushRef="#br0" timeOffset="20300.02">7887 10603 376 0,'4'-4'485'0,"-2"3"77"0,0 4 17 16,0 5-81-16,0 3-93 0,3 5-97 16,-3 5-104-16,2 5-71 0,0 3-47 15,0 5-31-15,1 0-29 0,-1 4-35 0,2 3-59 16,-1-1-132-16,3 0-151 0,0-2-164 15,1 0-78-15,-1-2-28 0,3-6 27 0,-3-3 113 16</inkml:trace>
  <inkml:trace contextRef="#ctx0" brushRef="#br0" timeOffset="20456.8">7990 11011 107 0,'-12'-4'412'15,"-1"6"92"-15,0 4 62 0,1 1-31 16,3 5-92-16,1-1-108 0,3 1-110 15,3 1-91-15,4-2-74 0,1 1-87 0,3-3-118 16,2-3-125-16,3-2-120 0,2-4-117 16,1-4-49-16,3-4 18 0,0-5 81 0,2-4 103 15</inkml:trace>
  <inkml:trace contextRef="#ctx0" brushRef="#br0" timeOffset="20566.06">8166 10859 155 0,'4'-2'435'0,"-2"5"95"16,-2 5 59-16,3 3-55 0,-3 3-83 15,2 1-109-15,0 2-118 0,2-2-92 16,0 3-75-16,1-3-104 0,1-2-149 0,2 0-141 16,1-1-138-16,-1-3-89 0,1-3-29 15,-1-4 46-15,-1-2 114 0</inkml:trace>
  <inkml:trace contextRef="#ctx0" brushRef="#br0" timeOffset="20718.43">8285 10942 7 0,'-2'-3'342'0,"-1"1"107"16,-1 2 86-16,0 3-10 0,0 5-49 15,-1 2-78-15,1 1-96 0,2 2-98 0,-2 4-86 16,2-1-65-16,-2 1-91 0,1-2-142 16,1 0-159-16,0-1-151 0,0-3-76 15,2-1-28-15,-2-3 36 0,2-3 117 16</inkml:trace>
  <inkml:trace contextRef="#ctx0" brushRef="#br0" timeOffset="21319.35">9180 10378 53 0,'-4'-7'290'16,"0"-1"75"-16,-1 4 49 0,1 2 11 16,2 6-5-16,0 8-28 0,0 5-43 0,4 11-60 15,0 9-66-15,2 6-67 0,0 9-55 16,3 3-37-16,-1 6-24 0,3 2-15 15,1 0-19-15,1 0-56 0,1 0-122 16,1-2-136-16,2-4-142 0,2-6-108 0,0-3-45 16,2-6 15-16,-2-8 104 0,2-7 125 15</inkml:trace>
  <inkml:trace contextRef="#ctx0" brushRef="#br0" timeOffset="21457">9548 10822 217 0,'-15'-13'270'16,"-4"2"27"-16,0 5-66 0,0 4-51 16,0 2-55-16,2 2-44 0,3 4-65 0,3 1-72 15,5 3-73-15,3-3-85 0,6 1-53 16,1-2-20-16,4-3 18 0</inkml:trace>
  <inkml:trace contextRef="#ctx0" brushRef="#br0" timeOffset="21756.18">9652 10702 30 0,'-2'-4'265'0,"-4"3"75"0,-3 4 40 16,-2 3 9-16,-1 6 1 0,-3 1-21 0,2 2-43 15,-2 2-60-15,5 2-65 0,-1 0-64 16,5 2-57-16,4-2-33 0,2 2-19 0,4-2-16 16,2-1-6-16,5-1-3 0,4-4 0 15,0-2-2-15,4-1 1 0,0-4 1 16,0-4 0-16,2-2-1 0,-2-4-2 15,-2-2 3-15,0-3 1 0,-2-3-2 0,-3-1 5 16,-1-2 12-16,-5-1 3 0,-4-1 7 16,-2 0 4-16,-4 0 7 0,-2 2-7 15,-5 1-8-15,-1 3-3 0,-3 1-9 0,-2 3-13 16,0 3-31-16,0 0-71 16,2 4-124-16,2 0-134 0,3 4-140 0,3-2-71 15,5 2-14-15,2-4 50 0,7 0 111 16</inkml:trace>
  <inkml:trace contextRef="#ctx0" brushRef="#br0" timeOffset="22071.74">9950 10558 150 0,'-4'7'341'0,"-2"5"85"0,-3 3 52 15,1 4-31-15,-1 6-43 0,1 1-56 0,2 3-64 16,1-1-75-16,1 3-72 0,2-3-53 15,2-1-39-15,2-2-20 0,2-4-10 0,1 0-8 16,1-6-8-16,2-2-3 16,1-3-3-16,-1-4-4 0,3-4 2 0,2-6 2 15,-1-4 6-15,1-3-2 0,2-3 4 16,-2-3 1-16,1 0-2 0,-1 2-1 16,-2 0 5-16,-1 3 10 0,1 3 7 15,-3 5 10-15,1 6 3 0,-3 3 2 0,1 7-6 16,-1 3-12-16,0 4-30 0,-2 2-76 15,1 2-128-15,-1-2-139 0,0 0-149 16,0-2-72-16,3-2-21 0,1-4 46 16,3-3 114-16</inkml:trace>
  <inkml:trace contextRef="#ctx0" brushRef="#br0" timeOffset="22301.73">10321 10670 32 0,'-9'-2'354'0,"-1"6"90"0,-3 5 70 0,3 7-6 16,-1 1-66-16,2 4-81 0,1 2-86 16,4 1-83-16,0-1-69 0,4-2-49 15,4 0-30-15,0-4-24 0,4-3-8 0,3-3-2 16,0-3-2-16,3-5-1 0,1-3-2 16,0-5 0-16,2-3 1 0,0-5-4 15,-2-2 2-15,-3-3-2 0,1-1-2 16,-4-2-7-16,-3 0-50 0,-2 0-105 0,-2 2-130 15,-2 0-139-15,0 4-101 0,0 4-44 16,-2 3 19-16,0 4 90 0,2 4 118 16</inkml:trace>
  <inkml:trace contextRef="#ctx0" brushRef="#br0" timeOffset="22503.4">10664 10613 54 0,'-11'0'357'0,"-2"2"84"0,1 3 82 16,-1 3-9-16,3 2-65 0,-3-1-79 15,4 4-82-15,1 1-75 0,2 1-79 0,1 2-53 16,5 0-33-16,2 0-22 0,3 1-24 16,1-3-44-16,0 0-87 0,3-2-120 15,1 1-113-15,3-3-116 0,0-3-75 16,-3-1-8-16,3-3 60 0,-2-4 107 0</inkml:trace>
  <inkml:trace contextRef="#ctx0" brushRef="#br0" timeOffset="22629.51">10702 10799 7 0,'-6'0'352'0,"-3"2"108"15,1 2 75-15,-3 2-14 0,-2 1-59 16,3 1-86-16,1 0-106 0,-1-1-112 16,1-1-127-16,3 0-144 0,2 0-139 15,4-5-126-15,2 1-119 0,2-4-54 0,2-3 20 16,1-3 83-16,1-1 107 0</inkml:trace>
  <inkml:trace contextRef="#ctx0" brushRef="#br0" timeOffset="23047.46">10763 10658 179 0,'0'-3'420'0,"-2"3"99"16,-2 3 42-16,0 1-43 0,-1 2-72 16,1 2-97-16,0-3-107 0,2 3-96 0,0-2-57 15,0-1-40-15,2-1-20 0,0 0-12 16,2-2-10-16,2-2-6 0,2-2-3 15,1-2 0-15,1-2-1 0,3 1-1 0,-3-3 0 16,3-1 4-16,-3 1 3 0,1 0-1 16,-1 3-2-16,-1-1 0 0,-1 0-2 15,0 2-7-15,-2 3-3 0,1-1-10 16,-1 0-23-16,0 0-27 0,0 2-36 0,1-2-29 16,-1 0-30-16,-2 0-8 0,2 0 7 15,-2 0 22-15,0 0 32 0,1 2 32 16,-1-2 30-16,0 2 21 0,0 2 18 0,0 0 11 15,0 2 12-15,0 2 12 0,0 1 10 16,3 1 7-16,-3 2 4 0,2-1 0 16,0 3-1-16,0-3-8 0,1 2-8 0,-1 1-6 15,0-3-7-15,0-1-4 0,1 0-4 16,-1-1-2-16,0 1 3 0,-2 0-1 16,-2-1 2-16,0 1-2 0,-2 3-1 15,-2 1-8-15,-3 1-31 0,-1 0-51 0,0 3-70 16,-1-1-73-16,1 0-77 0,1-2-83 15,1-1-23-15,4-3 24 0,0-3 56 16</inkml:trace>
  <inkml:trace contextRef="#ctx0" brushRef="#br0" timeOffset="23202.48">11079 10630 201 0,'6'-12'491'0,"-2"3"78"0,-2 5 53 0,0 2-53 16,1 4-109-16,-1 2-145 0,0 4-130 15,0 1-74-15,2 4-57 0,3 1-41 0,-3-1-81 16,2 2-136-16,3 1-142 0,-1 1-159 16,0-2-78-16,3-2-27 0,0 1 41 15,-1-5 115-15</inkml:trace>
  <inkml:trace contextRef="#ctx0" brushRef="#br0" timeOffset="23470">11328 10605 9 0,'0'-11'393'0,"0"3"108"0,-2 2 71 0,0 3 1 16,-2 1-80-16,0 2-108 0,-1 3-123 16,1 3-104-16,0 2-69 0,2 3-42 15,2 3-22-15,0 1-16 0,0 2-16 0,4 0-14 16,0-2-12-16,3 1-10 0,-1-1-9 16,3-4 3-16,1 1 4 0,1-5 11 15,-1-1 9-15,3-4 12 0,-2-4 8 16,1-2 8-16,-1-3 6 0,-1-3 14 0,-1-1 10 15,-1-3 8-15,-1-1 9 0,-1 0 1 16,-4 0-1-16,0-1-11 0,-4 1-7 16,0 0-9-16,0 2-10 0,-4 1-6 0,-1 3-21 15,1 1-58-15,-3 2-117 0,1 4-136 16,-1 4-153-16,1 2-87 0,2 2-32 16,1-1 33-16,3-1 100 0</inkml:trace>
  <inkml:trace contextRef="#ctx0" brushRef="#br0" timeOffset="23708.45">11565 10500 49 0,'0'2'406'0,"0"4"101"0,-4 0 61 16,2 1-12-16,0 3-92 0,0-1-113 0,2 1-118 16,0-1-98-16,4-1-61 0,0 2-36 15,3-3-27-15,-1-1-31 0,3-2-27 16,1 0-21-16,1-4-11 0,-1 0-7 15,1 0 3-15,-1-2 18 0,-1 2 19 0,1-2 17 16,-1 2 8-16,-3 2 8 0,3 0-4 16,-3 1-34-16,0 1-61 0,-1 2-79 15,1 0-82-15,-2 1-89 0,3-1-77 0,-1-2-8 16,0 0 40-16,3-3 67 0</inkml:trace>
  <inkml:trace contextRef="#ctx0" brushRef="#br0" timeOffset="23855.42">11813 10563 6 0,'4'-5'362'0,"1"1"106"0,-3 2 75 16,-2 2-11-16,2 2-65 0,-2 2-93 16,2-1-106-16,2 1-105 0,0 2-99 15,1-2-120-15,1 1-138 0,0-1-127 0,3 0-132 16,-1-2-84-16,1 0-20 0,-1 0 54 16,3-4 101-16</inkml:trace>
  <inkml:trace contextRef="#ctx0" brushRef="#br0" timeOffset="24016.98">12021 10422 149 0,'0'-5'389'0,"2"3"88"15,-2 2 60-15,2 3-47 0,0 5-66 16,2 5-90-16,2 3-88 0,3 3-84 16,-1 4-64-16,3-1-45 0,2 1-60 0,-3 2-80 15,3-2-108-15,-2 2-116 0,1-2-117 16,-1-1-97-16,-3-1-21 0,1-2 37 15,-3 0 87-15,0-3 102 0</inkml:trace>
  <inkml:trace contextRef="#ctx0" brushRef="#br0" timeOffset="40269.97">13348 6140 33 0,'-5'0'247'0,"1"0"38"15,0 0-1-15,2 0-34 0,2 0 10 16,2 0 33-16,4 2 24 0,3-2 6 16,4 0 10-16,3 0-12 0,4 0-56 15,5-2-71-15,2-2-63 0,7 0-35 0,0 0-31 16,4-1-19-16,0-1-16 0,3 0-9 16,1 1-6-16,0-1-9 0,1 2-18 15,-3-2-24-15,-2 2-75 0,0 3-129 16,-2-3-137-16,-2 2-141 0,0-2-76 0,-3 2-24 15,-1-2 49-15,-2-1 115 0</inkml:trace>
  <inkml:trace contextRef="#ctx0" brushRef="#br0" timeOffset="40575.76">14218 5757 189 0,'-5'-2'242'0,"1"0"19"0,0 2-67 16,0 2-45-16,4 2-15 0,0 2-4 15,2 1-2-15,2 3 6 0,2 1 13 16,1 2 3-16,1 5-5 0,1 1-3 0,-1 3 2 16,1 3-4-16,-3 2-8 0,2 2-14 15,-3 1-18-15,-1 2-23 0,-2 3-22 16,-2-1-20-16,-2 2-15 0,-4 2-7 15,-1-2-16-15,-3 1-30 0,-3-1-61 0,-4-2-91 16,0-1-102-16,-4-3-136 0,0-1-60 16,-5-5-9-16,-1-3 39 0,-1-2 80 15</inkml:trace>
  <inkml:trace contextRef="#ctx0" brushRef="#br0" timeOffset="43253.99">14963 5597 52 0,'0'-2'119'0,"0"0"-12"0,0 2-10 15,0-2-11-15,0 2-9 0,0 0-6 16,2 0 4-16,-2 0 4 0,2 2 6 15,0 4 14-15,0 1 13 0,2 5 13 16,-1 5 7-16,1 6-2 0,-2 5-8 0,2 7-16 16,-2 3-15-16,2 6-20 0,1 1-17 15,-1 5-15-15,0-1-12 0,0 1-9 16,1 1-19-16,-1-1-33 0,0-1-44 16,-2-1-56-16,0-2-65 0,0-4-86 0,-2-2-45 15,0-4-2-15,0-4 26 0,-2-5 45 16</inkml:trace>
  <inkml:trace contextRef="#ctx0" brushRef="#br0" timeOffset="43519.95">15323 5669 157 0,'0'-19'365'0,"0"6"83"0,-3 1 49 0,1 5-50 16,0 3-51-16,2 4-55 0,0 6-68 16,0 5-75-16,2 6-53 0,0 8-43 0,1 4-35 15,1 3-31-15,2 4-9 0,0 4-11 16,1 0-11-16,-1 2-28 0,1 2-75 16,-1-2-109-16,0 2-116 0,1-4-101 15,-3 0-107-15,0-2-35 0,-4-2 43 0,0-4 92 16,-4-3 100-16</inkml:trace>
  <inkml:trace contextRef="#ctx0" brushRef="#br0" timeOffset="43658.63">15215 6119 205 0,'-3'-10'227'0,"1"3"-15"15,2-1-58-15,2 4-53 0,1-1-48 16,1 1-47-16,2 2-57 0,5 0-73 15,-1-2-56-15,3 2-30 0,2-3-11 16</inkml:trace>
  <inkml:trace contextRef="#ctx0" brushRef="#br0" timeOffset="43923.4">15776 5698 25 0,'-3'-12'295'0,"-1"3"74"0,-2 1 79 0,-5 4-7 15,-1 3-22-15,-3 1-33 0,-2 3-46 16,0 3-62-16,0 6-67 0,-2 1-67 16,2 6-42-16,0 6-33 0,0 1-18 0,4 7-7 15,5-1-6-15,2 2-5 0,3 1-6 16,6-3-3-16,1-1-6 0,6-3-7 16,1-1-9-16,4-2-3 0,0-4-4 15,2-4-9-15,2-2-22 0,-2-2-59 0,-1-3-109 16,1-3-125-16,2-3-119 0,0-4-109 15,1-4-40-15,-1-5 27 0,0-3 93 16,0-5 117-16</inkml:trace>
  <inkml:trace contextRef="#ctx0" brushRef="#br0" timeOffset="44078.99">16019 5738 314 0,'4'-17'422'0,"0"1"94"0,1 5-6 15,-3 3-29-15,0 5-51 0,0 5-77 16,-2 5-92-16,2 6-85 0,-2 8-58 15,-2 4-42-15,0 4-23 0,0 5-22 0,0 2-11 16,-3 2-7-16,3 2-12 0,-2 0-20 16,0-2-67-16,2 2-137 0,0-3-161 15,-3-1-152-15,5-4-71 0,-2-3-25 16,0-1 39-16,2-3 126 0</inkml:trace>
  <inkml:trace contextRef="#ctx0" brushRef="#br0" timeOffset="44777.94">17266 5669 87 0,'0'-4'260'0,"2"3"58"0,-2-1 14 16,2 0 20-16,-2 4 22 0,0 3 3 16,2 3-20-16,-2 5-39 0,2 6-49 15,-2 6-62-15,2 6-66 0,0 3-46 16,3 2-32-16,-1 4-23 0,0 2-17 0,0 2-21 16,3 0-44-16,-3 1-99 0,0-1-132 15,0-2-123-15,1-2-130 0,-3-4-60 16,0-3 0-16,0-5 74 0,-4-3 117 15</inkml:trace>
  <inkml:trace contextRef="#ctx0" brushRef="#br0" timeOffset="44955.97">17151 6180 143 0,'-10'-10'287'0,"-1"1"45"15,5 1-10-15,-1 1 2 0,5 1 11 0,2-2-1 16,2 1-24-16,5-3-21 15,3 2-33-15,3-1-57 0,2-3-61 0,2 3-54 16,2-1-30-16,2 1-24 0,0-1-26 16,3 3-53-16,1-3-104 0,-2 3-121 0,3-1-126 15,-1 0-116-15,-2 1-53 0,3-1 14 16,-3 1 82-16,5-1 108 0</inkml:trace>
  <inkml:trace contextRef="#ctx0" brushRef="#br0" timeOffset="45173.95">17945 5631 309 0,'-2'-4'493'16,"-2"4"79"-16,-3 2 50 0,-1 6-90 0,2 1-112 16,-1 5-113-16,1 3-108 0,2 6-71 15,2 3-48-15,-1 5-29 0,1 3-16 16,2 2-13-16,2 1-12 0,3 1-22 15,-1 0-39-15,0 0-103 0,0-2-155 0,3-2-160 16,-1-3-108-16,0-3-43 0,1-5 5 16,-3-2 86-16,0-6 142 0</inkml:trace>
  <inkml:trace contextRef="#ctx0" brushRef="#br0" timeOffset="45383.45">17867 5799 249 0,'-2'-14'367'16,"2"5"83"-16,2 5 30 0,2 4-31 16,4 4-45-16,3 2-53 0,2 3-64 15,4 5-79-15,2-1-75 0,2 2-51 0,2 2-35 16,-2 0-35-16,3-1-52 0,-1 1-96 16,-2-2-127-16,2-2-131 0,1-1-129 0,-3-5-56 15,-2-1 6-15,0-4 73 0,0-2 112 16</inkml:trace>
  <inkml:trace contextRef="#ctx0" brushRef="#br0" timeOffset="45554.95">18352 5603 26 0,'-5'-14'369'0,"-1"7"113"0,-3 3 82 16,3 4-5-16,-2 4-69 0,1 5-79 15,1 3-97-15,2 5-106 0,-3 6-75 16,3 1-48-16,2 7-30 0,-2 1-26 0,2 3-19 15,0 1-17-15,2 0-46 0,-3 2-115 16,3-2-155-16,3 0-173 0,1 1-90 16,0-5-40-16,2-3 11 0,3-3 103 15</inkml:trace>
  <inkml:trace contextRef="#ctx0" brushRef="#br0" timeOffset="45850.12">18586 5966 171 0,'-6'-3'395'0,"-4"1"84"0,-1 4 58 0,0 0-55 15,1 1-69-15,1 3-78 0,1-2-89 16,-1 0-79-16,3 0-62 0,2-1-40 0,2 1-28 16,2 0-15-16,2-2-12 0,2-2-10 15,0 0-4-15,5 0-3 0,-1-2 2 16,3-2-4-16,1 2 1 0,-1-2 3 15,2 3 1-15,-3 1 0 0,-1 0 2 0,-1 3 1 16,-1 1 5-16,-1 2-4 0,-2 0-19 16,-2 1-49-16,0-1-86 0,1 0-107 15,1-1-113-15,0-1-123 0,0-2-48 16,0-2 13-16,1-2 65 0,1-4 96 0</inkml:trace>
  <inkml:trace contextRef="#ctx0" brushRef="#br0" timeOffset="46223.43">18889 5620 133 0,'-2'-12'403'0,"-4"5"91"0,-1-1 64 16,1 4-49-16,0 0-80 0,-1 3-92 16,1 1-101-16,0 3-87 0,1 5-60 15,-1 2-38-15,2 5-23 0,2 2-15 0,0 4-5 16,-1 4-3-16,3 1-5 0,0 3 0 15,3-1 2-15,-1 3 1 0,2-1 0 16,2 1-2-16,1-3 2 0,-1-1 3 16,2-2-4-16,3-4 1 0,2-2-3 0,-1-2 0 15,3-4 0-15,0-1-3 0,0-5 4 16,2-3-5-16,0-4 4 0,0-4 0 16,-3-1 0-16,3-5 4 0,-2-3-3 0,-2-2 3 15,-3-3-1-15,-3-1 2 0,-3-2-1 16,-2-1 4-16,-4-1 4 0,-2-2 2 15,-3 2 1-15,-3 0 3 0,-3 4 0 16,-2 2-6-16,-2 2-8 0,-2 5-29 0,0 3-89 16,-2 5-152-16,2 4-172 0,-2 3-109 15,4 5-53-15,0 1-7 0,2 3 72 16,5-3 140-16</inkml:trace>
  <inkml:trace contextRef="#ctx0" brushRef="#br0" timeOffset="46422.98">19183 5530 345 0,'5'-2'512'0,"-3"4"70"0,2 4 37 16,-2 5-91-16,2 3-110 0,-2 5-121 15,3 4-110-15,-3 3-68 0,0 5-42 0,0 1-29 16,0 4-21-16,-2 2-25 0,0 2-36 15,0 0-74-15,0 0-129 0,0-1-143 16,0-3-151-16,2-2-71 0,-2-3-14 16,2-5 48-16,0-5 116 0</inkml:trace>
  <inkml:trace contextRef="#ctx0" brushRef="#br0" timeOffset="46623.52">19533 5606 151 0,'6'-11'478'0,"0"7"90"16,-1 4 51-16,-1 6-34 0,0 3-109 0,2 5-139 15,1 3-139-15,1 4-87 0,-1 2-69 16,-1 1-93-16,0 5-151 0,-2 0-163 16,1 3-148-16,-1-2-79 0,0 3-24 0,-4-5 42 15,2 1 125-15</inkml:trace>
  <inkml:trace contextRef="#ctx0" brushRef="#br0" timeOffset="46808.11">19323 5858 329 0,'0'-10'439'0,"4"1"86"15,5-1 2-15,1 1-56 0,5-3-69 16,4 3-96-16,0-3-101 0,0 3-91 0,0-1-113 15,0 3-155-15,0-1-168 0,-4 4-151 16,-2 0-83-16,0 4-35 0,-5 2 30 16,1 2 113-16</inkml:trace>
  <inkml:trace contextRef="#ctx0" brushRef="#br0" timeOffset="55015.68">13655 7403 9 0,'0'0'127'16,"-2"0"-8"-16,-1 0-3 0,1 0-1 16,2 0 0-16,-2 0 1 0,2 0 1 0,-2 0 4 15,2 0 5-15,-2 0 4 0,2 0 1 16,0 0 4-16,0 0 1 0,0 0 1 15,0 0 5-15,2 0 22 0,2 2 27 0,5-2 20 16,1 2 11-16,5-2-3 0,4 2-14 16,4-2-33-16,7 1-45 0,6-1-35 15,2 0-28-15,7 0-16 0,-1 0-13 16,5-1-11-16,-3-1-7 0,3 0-5 0,-2 0-4 16,-3 0-5-16,-2 0-14 0,-1 0-30 15,-5 0-77-15,-3 0-124 0,-1 0-133 16,-4 0-143-16,-3-3-69 0,-2-1-14 15,-4-3 54-15,-2 1 112 0</inkml:trace>
  <inkml:trace contextRef="#ctx0" brushRef="#br0" timeOffset="55333.85">14453 7050 163 0,'-5'-1'234'0,"1"-1"5"0,0 2-56 16,2 0-32-16,0 0-15 0,2 0 2 16,2 2 4-16,0-1 19 0,4 1 21 0,1 2 9 15,-1 2 7-15,2 0-4 0,3 3-5 16,-3 3-10-16,3 1-14 0,-2 2-16 16,-1 4-29-16,-2 2-21 0,1 4-24 15,-5 2-24-15,-2 1-19 0,-2 3-13 16,-3 1-6-16,-1 0-7 0,-4 3-9 0,-3 1-26 15,-2 0-61-15,-4 0-100 0,-2 0-112 16,-2-1-122-16,-1-3-97 0,1-1-29 16,-2-5 30-16,1-5 84 0,3-2 106 15</inkml:trace>
  <inkml:trace contextRef="#ctx0" brushRef="#br0" timeOffset="56363.94">15079 6843 18 0,'-2'2'189'16,"2"1"10"-16,-2 1-5 0,2 2 4 15,-2 2 7-15,2 5 4 0,0 4 2 0,0 4-4 16,-2 8-13-16,2 3-26 0,-2 4-32 16,2 6-31-16,-3 2-28 0,3 0-27 15,0 1-16-15,0 1-41 0,3 0-56 16,-1 0-70-16,0-3-73 0,0-1-79 0,0-4-88 16,0-1-24-16,0-5 22 0,-2-5 52 15</inkml:trace>
  <inkml:trace contextRef="#ctx0" brushRef="#br0" timeOffset="56597.98">15399 6942 105 0,'4'-19'304'0,"0"2"80"15,-2 3 42-15,0 5-5 0,-2 3-14 0,-2 4-33 16,2 6-56-16,-2 5-69 0,2 7-75 15,-2 5-56-15,2 2-52 0,0 3-30 16,2 5-20-16,-2-1-34 0,2 4-65 0,0 1-103 16,-2-1-104-16,3 0-102 0,-1 1-100 15,-2-5-46-15,0-3 25 0,-2-2 77 16,-1-3 97-16</inkml:trace>
  <inkml:trace contextRef="#ctx0" brushRef="#br0" timeOffset="56755.73">15185 7294 164 0,'-2'-4'199'0,"0"1"-22"15,2-3-41-15,4 2-41 0,0-2-28 0,5 3-21 16,1-3-20-16,3 2-47 16,2-2-70-16,2 1-68 0,0-1-35 0,2-2-17 15,0 3-3-15</inkml:trace>
  <inkml:trace contextRef="#ctx0" brushRef="#br0" timeOffset="57021.84">15822 6862 155 0,'-19'0'272'0,"0"4"50"16,-2-1-8-16,-2 5-9 0,-1 3 7 15,1 3 3-15,0 3-10 0,2 4-22 16,-1 2-35-16,5 3-44 0,5 3-53 16,1 2-46-16,5 1-29 0,4-2-22 0,6 3-19 15,2-5-13-15,7 1-5 0,2-4-4 16,2-2-12-16,4-3-21 0,0-2-53 16,0-5-101-16,2-2-120 0,3-3-120 0,-1-4-110 15,1-4-43-15,-1-6 20 0,3-5 83 16,-3-3 108-16</inkml:trace>
  <inkml:trace contextRef="#ctx0" brushRef="#br0" timeOffset="57206.97">16161 6772 189 0,'0'-9'366'16,"-4"3"99"-16,-1 8 41 0,1 4-30 15,-2 5-44-15,1 6-61 0,-1 6-78 16,0 4-91-16,-1 5-72 0,1 4-52 15,0 4-27-15,1 0-22 0,1 4-20 0,0 0-43 16,2 0-111-16,2-2-148 0,2 0-158 16,2-2-105-16,3-6-49 0,1-2 6 0,1-1 90 15,3-5 138-15</inkml:trace>
  <inkml:trace contextRef="#ctx0" brushRef="#br0" timeOffset="57826.44">17194 6831 49 0,'4'-7'284'0,"-2"1"74"0,0 4 49 15,0 0 14-15,-2 6-8 0,0 4-28 16,0 3-49-16,-2 6-66 0,2 6-72 0,0 2-75 15,0 3-52-15,0 5-41 0,0-1-59 16,2 4-100-16,-2 1-125 0,0-1-127 16,0-2-121-16,0 0-56 0,0-3 7 0,0-5 72 15,0-1 108-15</inkml:trace>
  <inkml:trace contextRef="#ctx0" brushRef="#br0" timeOffset="58035.09">17077 7144 124 0,'-8'-8'277'16,"1"2"46"-16,1 1 1 0,4-1-1 15,0-2 11-15,4 1-2 0,4-1-17 16,3-1-21-16,1-1-38 0,5 1-50 0,4-1-63 16,0 1-48-16,5-3-36 0,-1 3-22 15,2-3-14-15,3 3-11 0,-1-1-19 16,1 1-39-16,-1 1-75 0,-3 2-115 15,-1 0-119-15,-4 3-136 0,0-1-63 0,-4 2-6 16,-2-2 55-16,-3 2 99 0</inkml:trace>
  <inkml:trace contextRef="#ctx0" brushRef="#br0" timeOffset="58929.43">18167 6627 98 0,'-4'-3'250'0,"2"1"41"15,0 2 3-15,2 0 15 0,-2 2 13 16,2 5-5-16,0 5-16 0,0 5-32 0,0 6-41 16,0 3-57-16,0 7-58 0,2 1-40 15,-2 2-32-15,2 4-24 0,0 0-52 16,0 2-70-16,0 0-91 0,3 0-95 0,-1 0-95 15,-2-4-92-15,2-4-12 0,-2-1 38 16,-2-7 77-16</inkml:trace>
  <inkml:trace contextRef="#ctx0" brushRef="#br0" timeOffset="59160.73">18176 6742 185 0,'-7'-15'289'16,"3"1"38"-16,0 5-33 0,4 1-1 0,0 2 20 16,4 4 2-16,5 4-15 15,3 2-16-15,3 2-26 0,4 3-51 0,2 3-69 16,3-1-52-16,1 3-36 0,3-1-20 16,-1 2-13-16,1-1-40 0,-1-1-78 0,1 0-108 15,-1-1-107-15,1 1-109 0,-1-4-99 16,-3 1-22-16,-1-4 45 0,-4-1 87 15,-2-1 100-15</inkml:trace>
  <inkml:trace contextRef="#ctx0" brushRef="#br0" timeOffset="59334.98">18739 6595 158 0,'-9'-2'337'16,"1"6"77"-16,-3 4 41 0,-1 3-32 15,1 4-42-15,0 4-50 0,1 4-61 0,-1 4-71 16,1 1-67-16,1 3-53 0,3 1-45 16,0 1-83-16,1-1-109 0,1 2-114 15,4-1-123-15,0-3-104 0,2-1-43 16,0-4 30-16,0-4 81 0,5-2 100 0</inkml:trace>
  <inkml:trace contextRef="#ctx0" brushRef="#br0" timeOffset="59567.13">18929 6546 99 0,'-4'-12'377'16,"-2"5"110"-16,-3 3 77 0,3 4-40 16,-3 4-56-16,3 3-68 0,0 6-96 15,2 7-104-15,-1 2-73 0,3 7-48 0,0 3-31 16,2 3-22-16,-2 3-14 0,2 2-8 15,0 2-16-15,2 1-44 0,-2-1-109 16,4 0-125-16,1 0-127 0,-1-6-129 0,2-3-56 16,0-5 8-16,1-7 87 0,1-4 115 15</inkml:trace>
  <inkml:trace contextRef="#ctx0" brushRef="#br0" timeOffset="59750.24">19205 6593 54 0,'2'-23'384'16,"-2"4"116"-16,0 6 75 0,-2 3-22 16,-1 7-64-16,1 1-84 0,0 6-106 15,0 5-110-15,2 4-73 0,0 5-41 0,2 4-29 16,-2 3-16-16,2 4-22 0,-2 1-28 16,0 3-71-16,0 1-147 0,0 2-159 15,-2 0-142-15,0-1-67 0,0-1-19 16,0-2 49-16,-2-3 134 0</inkml:trace>
  <inkml:trace contextRef="#ctx0" brushRef="#br0" timeOffset="59926.99">19014 6940 63 0,'-4'-8'325'0,"0"1"55"15,-1-1 46-15,1 2-38 0,4 1-45 0,0-1-58 16,0 0-62-16,4 0-45 0,1 1-44 15,1-1-68-15,2 0-121 0,3 3-139 16,2-1-140-16,-1-2-109 0,1 0-57 16,4 1-4-16,0-5 66 0,4 1 105 0</inkml:trace>
  <inkml:trace contextRef="#ctx0" brushRef="#br0" timeOffset="60093.87">19490 6620 253 0,'2'7'390'0,"1"3"94"0,-3 5 17 0,0 2-37 16,-3 4-54-16,3 2-67 16,-2 2-83-16,2 2-93 0,0-1-68 0,0 1-69 15,-2 0-106-15,2 1-140 0,0-1-141 16,0-2-140-16,0-1-71 0,0-3-15 0,0-2 59 16,0-1 114-16</inkml:trace>
  <inkml:trace contextRef="#ctx0" brushRef="#br0" timeOffset="60290.33">19484 6778 81 0,'-21'-8'284'0,"-3"5"51"0,-1 3 18 0,-2 3-37 16,1 3-20-16,1 2-16 0,1 1-30 16,5 1-32-16,5 1-35 0,3-1-36 15,7-1-45-15,2 1-42 0,6-3-24 16,4-1-20-16,5-2-42 0,0 0-95 0,4-2-113 15,2-2-126-15,-2 0-100 0,2 0-50 16,0-2 10-16,0-2 73 0</inkml:trace>
  <inkml:trace contextRef="#ctx0" brushRef="#br0" timeOffset="60827.45">19827 6452 41 0,'-2'-5'216'16,"0"1"30"-16,-1 0-19 0,3 0-18 16,-2 0-7-16,2 2 2 0,-2 0 1 0,2 1 2 15,-2-1 6-15,2 0 1 0,0 0-4 16,-2 2-7-16,2-2-6 0,-2 2-14 15,2 0-23-15,-2 0-21 0,2-2-26 0,-2 2-27 16,2-2-21-16,-2 2-12 0,2-2-11 16,-3 2-5-16,1-2-6 0,0 2-5 15,0 0-4-15,-2 0-5 0,0 4-3 16,-1 0-7-16,-1 5 0 0,0 5-3 0,-1 5 2 16,-1 4-6-16,2 5 2 0,-3 5-2 15,3 3-3-15,1 0 2 0,1 2-2 16,4-2 2-16,0 1 1 0,2-3 0 15,5-2 1-15,-1-3-2 0,5-3 2 0,1-3-1 16,3-6-1-16,2-1 1 0,2-7 2 16,0-5 0-16,2-2-3 0,1-6 5 15,1-3 1-15,-2-5-2 0,0-3-3 0,-2-4 2 16,-2-2-2-16,0-2 0 0,-4-4 3 16,-3 1 0-16,-3-5 1 0,-3 1-2 15,-4-3 5-15,-4 1-2 0,-5 0-3 16,-1 3 3-16,-3 2-1 0,-4 4-1 0,0 4-2 15,-4 6-3-15,0 5-12 0,0 5-24 16,-3 5-80-16,3 3-151 0,4 7-166 16,0 1-128-16,5 2-58 0,3 0-15 0,3-1 61 15,6-3 140-15</inkml:trace>
  <inkml:trace contextRef="#ctx0" brushRef="#br0" timeOffset="61032.49">20197 6367 259 0,'4'1'497'0,"1"5"84"0,-3 6 53 16,0 1-73-16,0 6-107 0,0 4-127 16,0 3-123-16,0 7-80 0,1 3-47 15,-3 2-29-15,0 2-26 0,0 2-16 0,0 0-37 16,0 0-77-16,0 0-138 0,2-4-153 15,-2 0-140-15,2-4-70 0,-2-3-13 16,2-6 49-16,2-5 122 0</inkml:trace>
  <inkml:trace contextRef="#ctx0" brushRef="#br0" timeOffset="61250.57">20485 6427 18 0,'6'-17'479'0,"1"8"100"0,-3 5 60 16,2 6 36-16,3 6-118 0,-1 5-170 0,3 6-151 16,-1 4-99-16,1 3-57 0,2 5-38 15,-3 1-35-15,1 3-37 0,0 1-108 0,-3 0-154 16,-2 0-154-16,1 0-125 0,-3-3-55 16,-2-5-7-16,-2-1 80 0,0-2 139 15</inkml:trace>
  <inkml:trace contextRef="#ctx0" brushRef="#br0" timeOffset="61422.33">20312 6788 93 0,'-9'-10'362'0,"1"0"96"16,3 1 80-16,3 1-32 0,4 1-51 16,3-3-73-16,1 1-79 0,7-1-85 15,-1-1-76-15,5-3-51 0,2 1-37 0,3 0-23 16,-1-1-16-16,-2 1-28 0,0 0-47 15,-2 1-106-15,-2 1-132 0,-3 3-124 16,-1 1-120-16,-3-1-48 0,-1 4 11 16,-3 0 84-16,-4 4 118 0</inkml:trace>
  <inkml:trace contextRef="#ctx0" brushRef="#br0" timeOffset="68641.28">13633 8481 67 0,'-2'0'79'0,"0"0"-2"15,2 0 1-15,-2 0 0 0,2 0 4 16,-2 0 3-16,2 0 6 0,-2 0 5 15,2 0 4-15,-2 0 7 0,2 2 10 0,-2-2 6 16,2 2 4-16,-2-2 4 0,2 2-1 16,-3-2-6-16,3 2-14 0,-2-2-21 15,2 2-17-15,0-2-19 0,0 0-8 0,0 1 8 16,2-1 11-16,1 2 18 0,-1-2 17 16,2 2 15-16,0-2 4 0,2 0-4 15,3 0-6-15,2 0-7 0,1 0-5 16,5-2-5-16,4 2-1 0,5-2-3 0,5 1-4 15,5-3-7-15,9 0-5 0,1 0-7 16,7 0-11-16,5-1-9 0,3 1-10 16,2-2-6-16,3 0-6 0,4 1-4 0,0-1-2 15,0-2-4-15,-1 1-3 0,1-1-2 16,0 0-2-16,-4 1-3 0,-1-1-4 16,-3 3-4-16,-5-1-10 0,-4 0-32 0,-5 0-95 15,-3-1-132-15,-5-1-133 0,-2-1-140 16,-2-3-61-16,-6-1-7 0,-5-2 72 15,-6-3 122-15</inkml:trace>
  <inkml:trace contextRef="#ctx0" brushRef="#br0" timeOffset="68970.53">14844 8031 128 0,'-6'-1'201'0,"2"1"-8"0,-1 0-45 0,5 0-28 15,0 1-13-15,5 3-5 0,1 0 7 16,2 2 9-16,5 0 6 0,0 1-4 16,4 3-12-16,0 1-6 0,2-1-14 15,2 1-6-15,-2 2 2 0,2 3 6 0,-2 1 14 16,-2 2 12-16,-2 6 12 0,-4 1-1 15,-3 7-10-15,-4 1-20 0,-2 2-25 16,-4 4-26-16,-4 0-29 0,-3 2-65 16,-1-2-92-16,-1 0-101 0,-1 0-114 0,-3-4-93 15,0 0-40-15,-2-3 25 0,0-5 72 16</inkml:trace>
  <inkml:trace contextRef="#ctx0" brushRef="#br0" timeOffset="74303.97">16245 8197 48 0,'0'-2'191'0,"0"2"4"16,0-2-10-16,0 2-7 0,0-1-7 16,0 1 0-16,0-2-3 0,0-2 2 15,3-2 3-15,1-2-1 0,-2-1-6 16,2-3-10-16,2 1-20 0,-1-4-25 0,1 0-26 16,-2-3-27-16,1-1-18 0,-3 0-16 15,-2 0-3-15,0 2 8 0,0 0 19 16,-5 0 26-16,1 4 21 0,-4-1 18 0,-3 5 10 15,-4 1 1-15,0 4-17 0,-4 4-22 16,-4 4-18-16,0 4-15 0,0 5-12 16,-3 6-9-16,-1 4-3 0,1 5 2 0,3 3 2 15,0 5 1-15,4 0 7 16,4 4 1-16,4-2 0 0,7 2-7 0,4-3-5 16,4-1-6-16,9-4-11 0,4-1-5 15,4-3-4-15,4-5-6 0,5-2-10 0,2-4-18 16,2-3-28-16,0-5-76 0,2-3-120 15,0-4-121-15,0-4-110 0,0-6-93 16,-1-3-29-16,1-6 44 0,-4-2 104 16,-2-6 117-16</inkml:trace>
  <inkml:trace contextRef="#ctx0" brushRef="#br0" timeOffset="74489.95">16684 7971 180 0,'2'-20'338'0,"0"5"90"16,0 4 32-16,-2 3-5 0,-2 4-20 15,2 6-39-15,-2 6-68 0,0 5-82 16,-1 6-81-16,3 6-59 0,-2 4-40 0,2 3-28 16,0 2-15-16,2 4-15 0,1 2-30 15,-1 2-90-15,0-2-138 0,2 0-133 16,2-2-133-16,1-1-74 0,1-7-21 0,-1-5 63 16,1-4 126-16</inkml:trace>
  <inkml:trace contextRef="#ctx0" brushRef="#br0" timeOffset="74657.82">16978 7993 147 0,'8'-28'418'0,"-4"5"111"0,-1 4 70 0,-3 4-52 16,0 3-68-16,0 7-83 0,0 5-113 16,-3 5-104-16,3 7-62 0,-2 7-45 15,2 4-26-15,-2 5-25 0,2 5-21 0,-2 1-38 16,0 4-98-16,0 4-156 0,0 0-171 15,0 2-115-15,0-3-50 0,-1 1-4 16,-1-4 73-16,0-1 146 0</inkml:trace>
  <inkml:trace contextRef="#ctx0" brushRef="#br0" timeOffset="74847.53">16762 8412 256 0,'-6'-11'391'0,"1"0"61"15,1-1 36-15,2 1-75 0,2-1-69 0,4 1-72 16,3-2-65-16,1 1-62 16,3-1-89-16,1 1-121 0,1 3-155 0,2-1-160 15,0 3-108-15,-1-1-50 0,1 4 7 16,2 0 71-16</inkml:trace>
  <inkml:trace contextRef="#ctx0" brushRef="#br0" timeOffset="75270.86">17185 8199 146 0,'-2'-2'227'16,"2"2"2"-16,0-2-56 0,0 2-49 0,0 0-40 15,0 2-37-15,2 0-21 0,2 0-12 16,1 2-6-16,-1 0-8 0,0-1-1 15,3 1 0-15,-1 0-2 0,0 0-1 16,1 2 6-16,-1 1 13 0,0 1 23 16,1-1 28-16,-3 5 38 0,0-1 39 0,-2 1 37 15,0 1 23-15,-4 2 6 0,0-1-13 16,-2 1-27-16,-3 0-37 0,1 0-51 16,-4 1-84-16,-1-3-115 0,0-2-121 0,-1 1-138 15,1-3-71-15,1 1-27 0,-1-4 30 16,2-1 78-16</inkml:trace>
  <inkml:trace contextRef="#ctx0" brushRef="#br0" timeOffset="75564.41">17551 7974 26 0,'0'-9'293'0,"0"-1"78"16,0 3 76-16,-2-1-18 0,0 4-15 0,0 0-28 15,-2 1-46-15,0 3-68 0,-3 0-69 16,1 3-63-16,0 5-54 0,-3 2-35 16,-2 5-18-16,3 2-2 0,-3 2 1 15,1 4 6-15,-1 2-8 0,1 3-4 0,-1 1-3 16,3-1-8-16,1 3-7 0,1-1-7 15,4-3 3-15,2 0-9 0,2-3-20 16,2-3-44-16,3-3-91 0,1-3-120 0,5-4-122 16,-1-3-130-16,5-6-51 0,4-4 6 15,1-4 71-15,1-5 107 0</inkml:trace>
  <inkml:trace contextRef="#ctx0" brushRef="#br0" timeOffset="75911.91">17839 7963 239 0,'-2'-12'363'16,"0"1"86"-16,-2 3 19 0,-3 1-28 16,3 3-37-16,-4 0-56 0,-1 4-70 15,1 4-83-15,-1 4-71 0,1 5-49 0,-3 2-33 16,3 6-19-16,-3 4-11 0,1 3 0 16,1 5-5-16,1 3-6 0,-1 0 0 15,5 2 3-15,0-1 5 0,2-1 2 16,2-4 8-16,2-1 3 0,2-3 0 0,2-3-4 15,5-4-5-15,4-2-4 0,0-6-6 16,4-3 0-16,2-4 1 0,0-5-3 16,2-4 4-16,3-7-3 0,-3-1 4 0,-2-5 3 15,0-3 1-15,-2-3 3 0,-4-1 1 16,-4-4 8-16,-3-2-1 0,-6-1-1 16,-2-1-1-16,-4 3 1 0,-4-1-7 0,-3 5-7 15,-2 1-4-15,1 6-9 0,-3 1-24 16,-2 7-63-16,2 3-123 0,0 4-137 15,3 4-134-15,1 2-88 0,5 2-32 16,4-1 34-16,2-1 109 0</inkml:trace>
  <inkml:trace contextRef="#ctx0" brushRef="#br0" timeOffset="76250">18078 7991 172 0,'7'-5'430'0,"-5"3"94"0,-2 2 63 16,-2 2-54-16,-2 2-83 0,-1 3-95 15,-1 5-107-15,-2 1-86 0,-1 6-58 0,1 2-36 16,-1 6-23-16,1 1-15 0,1 3-9 16,1 3-7-16,2 0-1 0,2-1-5 15,2-1-2-15,4-1-3 0,4-3 4 0,3-3-4 16,2-4-6-16,4-4 3 0,2-4 3 16,2-5 1-16,2-2-5 0,0-6 5 15,3-4 3-15,-1-4-3 0,1-3-4 0,-3-4-1 16,-2-3 2-16,-2-1-2 0,-2-4 1 15,-2-1 2-15,-5-5 5 0,-3 1 3 16,-3-3 3-16,-4 1 1 0,-2 1-1 16,-5 0-1-16,-1 5 1 0,-3 1-5 0,-1 4-8 15,-1 2-14-15,-2 3-14 16,0 5-43-16,1 1-111 0,1 2-146 0,4 5-145 16,1 1-103-16,4 0-46 0,4 0 8 15,0 0 92-15,4-2 137 0</inkml:trace>
  <inkml:trace contextRef="#ctx0" brushRef="#br0" timeOffset="76449.42">18409 7858 72 0,'6'-9'408'15,"0"-1"104"-15,-1 4 69 0,-1 1-14 16,-2 3-66-16,2 0-87 0,3 4-104 16,-1 3-81-16,0 7-57 0,1 1-37 0,-1 6-22 15,0 4-23-15,-1 4-20 0,-1 3-23 16,-2 5-17-16,0 3-33 0,0 2-44 15,-2 3-37-15,0-1-64 0,0 0-114 0,0-4-137 16,2-3-120-16,0-7-85 0,3-3-27 16,1-4 27-16,0-8 98 0,3-5 132 15</inkml:trace>
  <inkml:trace contextRef="#ctx0" brushRef="#br0" timeOffset="76595.8">18667 8051 299 0,'6'-23'519'0,"-2"4"77"0,1 5 49 15,-1 3-71-15,2 5-109 0,1 2-140 16,1 6-114-16,1 4-71 0,-1 3-50 16,3 5-36-16,-3 3-34 0,-2 4-39 15,1 2-58-15,-5 2-126 0,0 1-153 0,0 1-163 16,0 1-91-16,-2-1-30 0,-2 0 19 16,-2-2 106-16,-2-1 144 0</inkml:trace>
  <inkml:trace contextRef="#ctx0" brushRef="#br0" timeOffset="76753.34">18536 8292 267 0,'-13'-7'489'0,"2"1"78"0,3 0 49 0,4 1-70 15,4-1-108-15,2 0-127 0,4 1-107 16,5-3-75-16,4 0-46 0,-1 1-37 16,3-1-32-16,0 0-77 0,0 1-164 0,0-1-193 15,-2 3-133-15,0 1-64 0,0-2-25 16,-5 2 43-16,3 0 146 0</inkml:trace>
  <inkml:trace contextRef="#ctx0" brushRef="#br0" timeOffset="77414.95">19943 7729 292 0,'0'1'379'0,"-2"7"84"0,0 4 4 15,0 5-29-15,2 2-40 0,-2 6-56 16,2 3-73-16,0 3-78 0,2 3-70 16,0 0-54-16,0 4-51 0,0 0-85 15,0 0-119-15,0 1-122 0,1-1-112 0,-1 0-107 16,0-2-38-16,0-2 32 0,-2-1 94 15,0-7 108-15</inkml:trace>
  <inkml:trace contextRef="#ctx0" brushRef="#br0" timeOffset="77585.08">19846 8254 133 0,'-9'-13'282'0,"3"2"48"0,2 1 5 15,2 1 4-15,4-1 8 0,4 1-10 16,3 1-23-16,3-2-32 0,5 1-50 15,2-1-63-15,2 1-70 0,5-1-85 16,-1 1-114-16,3-1-141 0,1 1-154 0,5-3-109 16,0 1-54-16,4-3 11 0,0 1 71 15,5 0 115-15</inkml:trace>
  <inkml:trace contextRef="#ctx0" brushRef="#br0" timeOffset="77975.3">21033 7631 172 0,'0'-3'351'0,"-2"1"99"0,2 2 42 15,0 4-5-15,0 3-33 0,0 5-53 16,0 3-74-16,0 6-87 0,0 5-79 15,2 5-59-15,0 1-36 0,1 5-22 16,-1-1-14-16,2 0-14 0,0 2-16 0,0-2-17 16,1 0-40-16,1 1-112 0,-2-3-140 15,3-2-134-15,-3-1-119 0,0-5-50 16,0-1 3-16,-2-4 93 0,0-4 129 16</inkml:trace>
  <inkml:trace contextRef="#ctx0" brushRef="#br0" timeOffset="78147.2">21014 7971 168 0,'-2'-20'292'16,"0"3"68"-16,4 6 36 0,2 1 16 15,3 5-10-15,5 3-25 0,3 4-31 16,2 1-59-16,2 3-79 0,2 2-83 0,1-1-64 16,1 3-67-16,-2-2-106 0,2-1-126 15,-2 1-130-15,3-1-137 0,-1-3-65 16,0 0-2-16,-2-4 68 0,-1-2 106 15</inkml:trace>
  <inkml:trace contextRef="#ctx0" brushRef="#br0" timeOffset="78334.37">21510 7610 303 0,'-3'-13'418'0,"1"6"98"0,-2 1 16 15,-2 6-45-15,2 4-53 0,-3 3-64 0,3 8-90 16,-2 5-89-16,1 4-63 0,-1 7-46 15,2 1-29-15,0 2-19 0,-1 5-15 0,1-1-14 16,0 0-18-16,2 2-33 16,-3-2-121-16,3 2-174 0,2-2-175 0,-2 0-89 15,2 0-38-15,2-4 6 0,3-3 104 16</inkml:trace>
  <inkml:trace contextRef="#ctx0" brushRef="#br0" timeOffset="78601.28">21721 8049 263 0,'-8'-6'433'0,"-1"2"92"15,-3 4 48-15,1 0-67 0,-2 0-74 0,3 0-82 16,1 2-97-16,3-2-92 0,0 2-62 16,1-2-38-16,3 0-31 0,2 0-16 15,2 0-7-15,3-2-2 0,3 0-1 16,1 0-4-16,1-2 4 0,3 1-5 0,-1-1-1 15,1 2 1-15,0 2 1 0,-3 0 1 16,1 4-3-16,0 1 2 0,-5 3 1 16,0 2-7-16,1-1-18 0,-3 1-53 0,-2-3-108 15,0 1-131-15,2-1-125 0,3-3-111 16,-1-2-44-16,0-2 16 0,3-4 92 16,1-1 121-16</inkml:trace>
  <inkml:trace contextRef="#ctx0" brushRef="#br0" timeOffset="78937.98">22090 7767 165 0,'4'-14'393'0,"-4"5"107"0,0 1 54 0,-4 1-34 15,-1 3-54-15,-3 0-71 0,-1 4-99 16,1 0-100-16,-1 6-74 0,-1 1-46 0,-1 5-29 16,1 1-24-16,-1 4-9 0,3 4-7 15,1 2-1-15,1 2-6 0,2 1 0 16,-1 1 1-16,5 2-1 0,0-3 0 15,3-1 1-15,1 0-3 0,4-2 2 0,1-4-1 16,3 0-1-16,1-4 0 16,4-3 3-16,0-3 4 0,2-5 0 0,2-2-3 15,3-6 2-15,-1-6 3 0,0-1-5 16,0-6-1-16,-1-2 4 0,-3-4 3 0,-2 0 2 16,-5-2 5-16,-3-1 6 0,-5-1 9 15,-4 2 5-15,-4 0 0 0,-5 1 1 16,-1 5-1-16,-7 2-9 0,0 3-10 15,-4 7-10-15,-3 3-21 0,1 4-24 16,0 5-36-16,-3 3-96 0,5 4-158 0,2-1-166 16,2 2-104-16,5-1-44 0,5-5 0 15,7-1 80-15,7-4 150 0</inkml:trace>
  <inkml:trace contextRef="#ctx0" brushRef="#br0" timeOffset="79159">22384 7650 67 0,'12'-7'396'0,"-3"1"110"16,-1 2 74-16,-1 2-10 0,-3 4-75 16,2 4-86-16,-1 4-100 0,-1 3-97 15,-2 6-67-15,0 4-46 0,0 3-26 0,0 3-28 16,-2 3-18-16,-2 3-15 0,0 1-19 16,0-2-20-16,0 2-34 0,0-1-83 15,0-3-125-15,2-1-120 0,0-5-106 16,0-3-89-16,4-4-24 0,0-7 52 0,2-5 109 15,3-5 117-15</inkml:trace>
  <inkml:trace contextRef="#ctx0" brushRef="#br0" timeOffset="79302.6">22644 7826 54 0,'13'-25'345'0,"-5"6"112"16,1 2 94-16,-1 5-16 0,1 5-42 15,-3 5-59-15,0 4-86 0,1 5-103 0,-3 5-88 16,0 5-63-16,0 2-43 0,1 4-32 15,-3 2-26-15,-2 1-52 0,0 3-153 16,-2 1-151-16,2 3-140 0,-2-3-90 16,-3 1-37-16,1-5 19 0,-2-1 132 0</inkml:trace>
  <inkml:trace contextRef="#ctx0" brushRef="#br0" timeOffset="79468.61">22523 8031 213 0,'-4'-9'300'0,"2"1"56"16,4 1-20-16,2 1-18 0,3-2-19 0,3 3-28 16,3-1-47-16,2 0-51 0,2 1-77 15,-2-1-112-15,2 0-130 0,-3 0-129 0,-1 3-123 16,0-1-63-16,-5 2-9 0,1 0 49 16,-3 2 85-16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1:59:05.23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23406 9550 145 0,'-2'5'182'0,"2"1"-26"16,2-2-37-16,2-2-28 0,3 0-28 15,3 0-12-15,1-4-12 0,4 0-30 0,-1 0-49 16,1-2-87-16,0 0-44 0,-2 1-25 16,-3-1-12-16</inkml:trace>
  <inkml:trace contextRef="#ctx0" brushRef="#br0" timeOffset="120023.8">4792 5140 31 0,'-2'-2'39'0,"0"0"-2"16,0 0-3-16,0 0-2 0,0 0-2 15,-1 0 0-15,-1 0 2 0,2 0-2 16,-2 1-1-16,0-1 0 0,-1-2-3 15,-1 2 1-15,2 0-2 0,-3-2-1 0,1 2-1 16,0 0-1-16,-1 0 0 0,-1 1-2 16,-1-1 0-16,1 0 2 0,0 2 3 15,-3-2 0-15,0 2 0 0,1 0 1 0,-3 0-4 16,-2 2 1-16,0 0-1 0,-1 0 1 16,-4 1-1-16,4 1 0 0,-4 0 4 15,-1 2-2-15,0 1 2 0,-2 1-2 16,0 2 4-16,-1-1-2 0,-1 4-5 0,0 1-1 15,-1 1-3-15,1 2-2 0,-1 2-2 16,1 0 1-16,0 0 5 0,-1 2 5 16,3 0 3-16,0 0 2 0,1 0 0 15,1 0 1-15,2 2-3 0,0 2-3 0,2-3-3 16,2 3-2-16,1 0-1 0,1 2-3 16,2-3-2-16,3 3 0 0,1 0-1 15,3-1-2-15,2 1-1 0,0 2 0 16,2-1 1-16,2 1 0 0,2-1 2 0,3 3 1 15,1-1 0-15,1 1 0 0,3 1 0 16,1 1 0-16,4-1-3 0,0 0-3 16,4-1 0-16,0 1-1 0,5-1 0 0,-1-1 0 15,3 1-3-15,1-1 2 0,3-1-1 16,2-3-1-16,0 3-3 0,4-2 0 16,0-1 1-16,2 1 1 0,2-4 1 15,1 0 3-15,-1-2 5 0,0 0 4 0,3-4 3 16,-1 0 4-16,1-4 4 0,-1 1 0 15,3-3 1-15,1-1-1 0,1-1 4 16,2-3 5-16,0 0 5 0,2-5 5 16,2-1 1-16,0-1 4 0,2-3-3 0,0 0-7 15,0-2-8-15,0-1-5 0,0-3-1 16,1 1-3-16,-1-3 4 0,0-1 9 16,0-2 11-16,-2-3 3 0,-2-1 6 15,0 0-2-15,-4-2-2 0,-1-2-6 0,-1-1-10 16,-3-1-9-16,1-2-5 0,-5-1-2 15,0 1-5-15,-4-2-2 0,0 1-2 16,-4 1 1-16,0-1 1 0,-5 1 2 0,-1-2 7 16,-3 3 5-16,-2-3 8 0,-4 2 6 15,-2-1 1-15,-3 1-2 0,-1 1-5 16,-5-1-5-16,-1-2-9 0,-3 3-6 16,-2-3-5-16,-4 2-4 0,-3 1-1 0,-3-1-3 15,-3 0-4-15,-2 1 2 0,-6-1 0 16,-2 0 0-16,-3 1-3 0,-1-1-2 15,-5 0 2-15,-4 3-3 0,-2-1 1 16,-4 2-1-16,-3-2-1 0,-6 2 3 0,-2 2 1 16,-4 2 2-16,-4 0 1 0,-1 4 0 15,-3 0 3-15,-1 1 1 0,-4 3-2 16,-2 3 3-16,0 1-3 0,-2 3 0 0,2 2-3 16,0 2-1-16,3 2 0 0,1 0-5 15,2 2-1-15,3 0 1 0,3-1 1 16,1 3 1-16,4 2 1 0,0-1 1 15,4 1 2-15,3 1-12 0,3 1-32 0,1 1-48 16,4 3-63-16,1-1-66 0,3 4-65 16,5 2-65-16,1 2-54 0,0 4-8 15,5 4 30-15,0 1 50 0,3 1 59 16</inkml:trace>
  <inkml:trace contextRef="#ctx0" brushRef="#br0" timeOffset="122015.26">12871 5033 42 0,'-14'-2'49'0,"-1"0"0"0,0 2-2 15,-2-2-9-15,-2 2-4 0,0 0-1 0,-2 0-4 16,0 0-2-16,-5 2-6 0,1 0 3 15,-3 2 0-15,1 0 0 0,-3 0-2 16,-2 1 3-16,-1 3 3 0,-1-1-1 16,-2 1 2-16,-2 2-2 0,0 1-1 0,-1 0 2 15,-1 1-1-15,-2 3 2 0,2 0 3 16,-3 3 1-16,-1 1 2 0,2 0-2 16,-3 4 0-16,1-1-2 0,-1 3-5 0,1 2 1 15,1 1-5-15,-1-1-1 16,2 2 0-16,-1 1-1 0,1-1 2 0,0 1-2 15,1 1-3-15,3-1 0 0,0 3 0 16,0-3-1-16,4 2 0 0,0 3 0 0,3-1 2 16,1 2 0-16,2 0 0 0,3 2-2 15,2 2-1-15,4 0 0 0,2 0-1 16,4 0-3-16,3 0-4 0,3 0 0 0,3 2-2 16,4 0-2-16,4 0-2 0,3 2 0 15,1-2 3-15,7 2 0 0,2 0 0 16,2-1-1-16,4-1 0 0,2 0 4 15,3-2 2-15,2-2 3 0,1-2 15 0,3-1 10 16,2-3 11-16,2-1 8 0,5-3 8 16,1-1 5-16,3-2-4 0,3-4 3 15,3-2 1-15,5-2 2 0,1-2 2 16,4-4 1-16,5-1-6 0,2-4-8 16,2-1-10-16,2-3-9 0,2-2-10 0,0-3-5 15,3-1-1-15,-1-4 1 0,-4 0 1 16,0-3-1-16,-2-2 2 0,-4-3 1 15,0-1 3-15,-3-2 2 0,1-2 4 0,-5-2 2 16,1-1-1-16,-3-3-1 0,-2-2-8 16,-2-1-4-16,-2-2-9 0,-2 1-3 15,-3-1-3-15,-3-1-6 0,-3 1 0 16,-2 0-1-16,-4-1 0 0,-4 1-2 0,-2-1 4 16,-3 3-4-16,-3-2-1 0,-5 1 0 15,-2 1 3-15,-5-1-1 0,-3 1-5 16,-3 1 9-16,-2-1 7 0,-4 1 2 0,-4 0 1 15,-2 1-1-15,-3-1 3 0,-3 1-7 16,-3 1-3-16,-2-2-5 0,-2 3-2 16,-5-1 1-16,-1 2 0 0,-2-1 0 15,-5 1-3-15,-2-2 0 0,-2 2 1 0,-4 1 2 16,-3-1 0-16,-1 2 2 0,-3 0-1 16,1 0-2-16,-3 4-2 0,-2 0-3 15,-2 2-2-15,1 0-2 0,-1 4 0 0,-2-1 4 16,-3 3-2-16,3-1 1 0,-2 5-19 15,2-1-26-15,2 2-47 0,0 3-59 16,3 1-64-16,1 2-67 0,2 5-58 16,3 3-67-16,2 4-6 0,1 3 29 0,1 4 52 15</inkml:trace>
  <inkml:trace contextRef="#ctx0" brushRef="#br0" timeOffset="123772.52">20178 5151 41 0,'-34'6'52'0,"0"1"0"0,1 1-2 15,-3 2 1-15,2-3 2 0,-2 3-1 16,0 1-1-16,0 1 2 0,-2-1-4 15,-3 4-3-15,1 1-3 0,-2-1 3 16,-3 4 1-16,-1 0-2 0,-1 2 1 0,1 0 4 16,-1 2 2-16,1 1-4 0,-1 1-2 15,1 2-2-15,3-1-4 0,1 3-6 16,4-2-7-16,2 1-4 0,2 1-5 16,2-1-4-16,7 1-4 0,1-2-3 15,3 1 0-15,4-1-1 0,5 2-1 0,1-3-2 16,3 3 2-16,3-1-2 0,3 1 2 15,2 0-2-15,4 1 0 0,3-1-1 0,1 1-1 16,3 1 3-16,4-3-4 0,2 3-1 16,4-3 1-16,0 3 1 0,4-3 1 15,3 1-1-15,4-1 1 0,2 1 1 16,1 0 0-16,4-3 0 0,3 1-2 0,0 0 0 16,1-3 3-16,3 1 2 0,-1 0-1 15,1-4 5-15,3 0 8 0,0 0 10 16,-1-4 7-16,5 0 5 0,0-2 7 15,0 0 5-15,2-3 1 0,2-1 2 0,0-1 4 16,0-1 5-16,5-1 2 0,-1-2 0 16,3-3-2-16,1 1-6 0,3-4-7 15,2 0-7-15,-2-4-3 0,-1 1-1 0,1-5 3 16,0-1 1-16,-3-3 8 0,-1-1 9 16,-1-4 7-16,1-2 5 0,-3-4 0 15,1 0 1-15,-1-4-4 0,-2-1-8 16,3-3-9-16,-5-1-12 0,0-1-7 0,0-1-8 15,-4-2-8-15,0-2-7 0,-4 0-5 16,-1 0 1-16,-3-2 1 0,-3-2 0 16,-4 2 0-16,-2-2 2 0,-6 2-2 15,-3 2-1-15,-5-2-4 0,-5 2 0 0,-7 1-2 16,-6 1 0-16,-4 0 2 0,-4 2-1 16,-6-1-1-16,-5 1 5 0,-4 2 0 15,-7 1 0-15,-1 1-1 0,-7 1 1 0,-2 2 0 16,-4 1-5-16,-5-1 1 0,-1 2 1 15,-5 3 2-15,0-1-2 0,0 0 0 16,-2 4 1-16,3 0-22 0,-1 0-37 16,0 3-55-16,2 1-65 0,-2 2-75 0,3 3-74 15,-1 1-69-15,-2 3-46 0,1 2 7 16,-3 4 45-16,-2 4 63 0</inkml:trace>
  <inkml:trace contextRef="#ctx0" brushRef="#br0" timeOffset="126396.58">4769 6260 7 0,'-9'-6'75'16,"1"2"-3"-16,-1-1-6 0,1 1-2 15,0-2-5-15,-1 2-5 0,1-1-7 0,-1 1-8 16,-1 0-3-16,1 0-7 0,-2 0-2 15,1 0 1-15,-1 1 5 0,-1 1 0 16,-3 0-1-16,-2 2 0 0,0 0-3 16,-2 0-3-16,0 4-3 0,-2-1-3 0,-3 3-2 15,1 2 1-15,0-1-1 0,0 5-4 16,-3 1-3-16,1 4 0 0,-3 2-1 16,3 4-2-16,-3 4 0 0,3 2 3 15,-3 5 0-15,3 2 0 0,0 2 1 0,-1 4-1 16,1 2 0-16,2 2 1 0,-1 1 3 15,1 3 0-15,2-1 3 0,2 3 4 16,0 1 1-16,2 2 1 0,2 2 0 16,0 2 2-16,2 1 1 0,3-1-1 0,-1 2 2 15,5-2 2-15,2 0 4 0,2-2 1 16,2 0 4-16,4-2 1 0,2-1 4 0,5-3 2 16,1-3-4-16,5-1-3 0,5-3-4 15,1-2-5-15,2-2-6 0,5-4-4 16,4 0-4-16,4-3-2 0,4-3 1 15,5-1-2-15,3-3 2 0,3-3 0 0,5 0 5 16,1-2 7-16,2-4 4 0,3-2 6 16,-1-1 8-16,3-3 16 0,2-3 17 15,1-4 14-15,3-2 13 0,2-4 13 0,3-4 7 16,1-4-11-16,2-3-14 0,3-4-18 16,2-4-14-16,1-4-17 0,1-3-13 15,0-3-7-15,-2-5-6 0,-1-2-4 16,-3-2-3-16,-1-4-2 0,-2 0-6 0,-1-1-1 15,-3-1-1-15,-4-2-1 0,-3 2-1 16,-3-1-2-16,-5 1 5 0,-4 2-4 16,-4-1 0-16,-4 1 2 0,-5 0-1 15,-4 0 1-15,-6 0-2 0,-5 2-1 0,-3 1-1 16,-5 1 0-16,-5-2 0 0,-5 2-2 16,-5 0 0-16,-4 1 0 0,-4-1 5 15,-5 2-6-15,-3-2 0 0,-5 2 4 16,-7 0 1-16,-3 0 0 0,-5 0 1 0,-2 0 2 15,-6 0-3-15,-2 2-2 0,-3 1 0 16,-3 3-2-16,-3 1-2 0,-2 3-3 16,-4 1 3-16,-2 2-3 0,-5 3 0 0,-2 1 0 15,-1 3 1-15,-3 1 3 0,0 4 1 16,0 0 3-16,-2 1-1 0,0 1-2 16,0 3 0-16,2 1-1 0,-2-1 3 15,5 4-3-15,-1 0 0 0,4 0 0 0,3 4 0 16,2 0 1-16,2 0-5 0,4 2 2 15,0 0-2-15,4 0-3 0,0 2-13 16,5 2-23-16,0-1-35 0,3 1-45 16,1 2-56-16,2 1-56 0,2 3-46 0,2 1-36 15,2 4-26-15,3 2-30 0,-1 6 1 16,3 4 31-16,1 1 43 0</inkml:trace>
  <inkml:trace contextRef="#ctx0" brushRef="#br0" timeOffset="128794.06">12810 6273 35 0,'-2'-2'35'0,"-2"0"0"0,2 0 1 16,-3 1 5-16,3-1 4 0,-2 0 1 16,0-2 4-16,0 2 1 0,-1 0-1 15,-1 0-2-15,0-2-2 0,-1 2-2 0,-1 1-3 16,-1-1-2-16,1 0-3 0,-3 2-2 15,-1-2 0-15,1 2-3 0,-2 0 1 16,-2 0-1-16,3 2-1 0,-3 0 0 16,-2 0 0-16,2-1 1 0,-2 3 2 0,0 0-2 15,0 0 0-15,0 0-3 0,1 0-2 16,-3-1 0-16,2 3-2 0,-2 0-3 16,-1 1 1-16,-1 1-2 0,2 0 3 15,-2 1-2-15,-2 3-1 0,0-1 0 0,-1 0-3 16,1 5 3-16,-2-1-5 0,1 0 5 15,-1 0 1-15,2 3 0 0,1-1 4 16,-1 0-3-16,2 2-3 0,2 0-6 0,-2 0-3 16,2 2-4-16,0 2-1 0,2 0 1 15,-2 1 2-15,2 3 6 0,0 0 4 16,0-1 3-16,0 3 2 0,2 0 3 0,0-1 1 16,0 1-4-16,3 1-2 0,1 1 0 15,1-1-4-15,3 3-3 0,1 1-3 16,2 0-3-16,2 2 1 0,2-1 0 0,2 1 0 15,2 0 2-15,2-2 6 0,3 3 3 16,3-3 2-16,5 2-1 0,0-2 5 16,2-1-2-16,5-1-3 0,1 0-1 15,3-1-5-15,1-1 2 0,3 1-4 0,2-3-2 16,2 1 3-16,2 0-1 0,2-3 1 16,2-1 1-16,3 0 1 0,1-2 3 15,3-2-2-15,0-2 0 0,4 0 3 16,0-2-3-16,0-2 1 0,2-2-2 0,-2-1 0 15,2-3 3-15,2-1 5 0,-2-2 6 16,2-2 5-16,0-4 2 0,0 0 5 16,0-4 0-16,0-2-3 0,1-2-1 0,-1-1-5 15,-2-3-3-15,2-1-3 0,-2 0-4 16,-2-4-3-16,-2-1-4 0,0-1-2 16,-3-2-3-16,-1-1-2 0,-1-1 1 15,-3 0-1-15,-3 0-3 0,-2-2 1 16,-2 1 2-16,-4-3 0 0,-3 0 2 0,-1 1 2 15,-5-3 2-15,-2 0 1 0,-4-1 4 16,-2-1 4-16,-2 1 3 0,-3-1 4 0,-3-1 0 16,-5 0 0-16,-2-1-1 0,-4 1-4 15,-3 0 0-15,-3-1-1 0,-5 1-6 16,-2-1-1-16,-2 1-2 0,-4 1-5 0,-5-1-4 16,-2 2-5-16,-1 1-1 0,-3 0 0 15,-4 1-1-15,-5 1 0 0,-1 2-3 16,-3 1 5-16,-3 1 5 0,-3 2-4 15,-5 2-3-15,1 0 3 0,0 4-1 0,0-1-4 16,2 3-5-16,-2 2-12 0,2 1-31 16,2 0-52-16,0 5-67 0,2 1-71 15,0 4-70-15,1 2-53 0,1 2-37 0,2 3-21 16,3 5 27-16,-1 1 52 0,1 2 61 16</inkml:trace>
  <inkml:trace contextRef="#ctx0" brushRef="#br0" timeOffset="132723.7">20422 6151 32 0,'-3'-2'36'16,"-1"2"3"-16,2-2 1 0,-2 1-2 15,2-1 1-15,-2 0 0 0,-1 0-6 16,1 2-2-16,-2-2-3 0,-1 0 1 16,1 2-3-16,-2-2 0 0,-1 2 0 0,1-2-4 15,-3 2-1-15,0 2-4 0,1-2-3 16,-3 2-2-16,0 0 0 0,1 0 2 16,-3 0 2-16,-2 0 4 0,0 1 5 15,0 1-1-15,0 0 1 0,-2 0-2 0,-2 0-2 16,2 1-1-16,-2-1-4 0,0 2 1 15,-1 0 0-15,-1-1-3 0,2 3 0 16,-2-2-1-16,2 1-1 0,-1 1-2 0,-1 1 1 16,2 1 0-16,-2-1 0 0,2 3-3 15,-3 1 0-15,1 3 0 0,-2-1-2 16,-1 4 0-16,1 0 0 0,-1 4 3 16,-1 0 2-16,-1 1 4 0,1 3 2 0,-1 0 3 15,1-1 0-15,-1 3 0 0,1-1 1 16,-1 3-1-16,3-2-3 0,-1 1 1 15,1 1-2-15,2 1-1 0,2 0 1 0,-1 1 1 16,1-1 0-16,2 2 2 0,2 3 1 16,2-1 0-16,1 0 2 0,3 2 1 15,3 0 5-15,1 2 0 0,3-2 2 16,4 0 2-16,2 0-2 0,2 1-3 0,5-3-2 16,1 0-2-16,5-2-3 0,2 0 1 15,2-1 5-15,2-1 6 0,5 1 3 16,1-3 7-16,3 1 2 0,2-1 2 15,2-1-2-15,-1-1-1 0,5-1 1 0,1 0-5 16,1-3 2-16,0-1 8 0,4-2 3 16,1-2 7-16,4 0 5 0,-1-4 6 0,3 1 3 15,0-5-7-15,4-1-7 0,0-3-6 16,0-3-7-16,2 0-6 0,2-4-1 16,-1-2-5-16,1-2-2 0,-2-3-3 15,2-1-8-15,-2-3-2 0,-2-1-5 0,0-1-3 16,-2-2-2-16,-2-3-2 0,-2-1 1 15,-3 2-3-15,-1-4-3 0,-3 2 1 16,-2-2 1-16,-1 0 1 0,-4-2 0 16,-1 1-1-16,0-1 1 0,-2 0 1 0,-2-2-3 15,-3 0-1-15,1 1 0 0,-3-1 1 16,-2 0-1-16,1-2 2 0,-3 1-1 16,-2-1-2-16,-2-2-1 0,0 3 1 15,-2-3 1-15,-3 3-1 0,1-3-1 0,-5 2 1 16,1 1 4-16,-3-1-3 0,-2 2 0 15,1-1-2-15,-5 1 1 0,0 0-2 16,-5 0 1-16,1 2-1 0,-2-1 2 0,-1-1 3 16,-3 2 0-16,-1-2 0 0,-1 2-4 15,-1-1 2-15,-4 1-1 0,0 0-1 16,0 0-1-16,-2 0-1 0,-2 0 2 16,2 2-1-16,-2-2-1 0,0 2-3 0,-3 1 5 15,3-1 0-15,-2 0 1 0,0 2 0 16,-1 0 1-16,1-1 1 0,-2 1 0 15,-3 2-3-15,-2 0 1 0,1 0 1 16,-5 0-3-16,0 0-2 0,-4 1 1 0,-2 1 2 16,-3 0 0-16,-1 2 0 0,-3-1 1 15,1 3 3-15,-3-1-2 0,-2 3 0 16,1-1 0-16,-1 3 0 0,0 1-2 0,0 0-20 16,2 1-31-16,3 1-43 0,-1 2-55 15,5 2-54-15,4 0-53 0,0 4-34 16,4 0-18-16,4 1-10 0,3 3-1 15,3 1 8-15,8 3 29 0,1-1 40 0</inkml:trace>
  <inkml:trace contextRef="#ctx0" brushRef="#br0" timeOffset="137266.47">5069 11674 29 0,'-2'0'51'0,"0"0"1"0,-2-2 0 0,0 2 2 15,-1-2 1-15,1 2 0 0,0-2 0 16,-2 0-3-16,-1 0 1 0,1 0 2 16,0 1 2-16,-3-1 1 0,1-2-1 0,-1 2 2 15,-1-2-4-15,-1 2-3 0,-2 0-3 16,1 0 1-16,-1 0-3 0,-2 1-2 15,-2-1 1-15,0 0-1 0,0 2-3 0,-2 0-1 16,-2 0-4-16,0 0 0 0,0 0 0 16,-2 2 1-16,-3 0 0 0,1-1 0 15,-1 1 0-15,-1 2 1 0,-3 0 2 16,1 2 0-16,-1-1 1 0,0 1 0 0,-1 2-2 16,-1 1-1-16,0 1 3 0,0-1-3 15,1 3-3-15,-1 1-2 0,-2 0 3 16,2 1-1-16,3 1 3 0,-3 0 7 15,2 0 9-15,3 1 7 0,-1 1 2 0,1-2 1 16,3 2-5-16,1-2-10 0,0 3-8 16,2-3-13-16,2 2-12 0,-1-2-7 15,1 2-4-15,2 1-6 0,1-1-3 16,1 2 0-16,0 0 3 0,2 0 0 16,1 2 1-16,-1 0 4 0,2 2-3 0,3-1 1 15,-3 1 0-15,3 2-3 0,1 0 0 16,1 2 0-16,0-1-1 0,-1 1 0 0,3 0 1 15,2 1-1-15,0-1-1 0,2 1 0 16,2 3 2-16,0-1-2 0,2 1-1 16,3 1 2-16,1 2 1 0,1 1-1 15,1-1 1-15,3 0 0 0,2 1 3 0,2-1 0 16,2 0 0-16,2 1 3 0,2-3-2 16,3 0 1-16,1 1-1 0,3-3-2 15,4 1-1-15,-1-3 0 0,6 1 0 0,-1-3-1 16,4-1 0-16,0 0 3 0,5-2 2 15,-1-2 2-15,3-2 4 0,2 0 3 16,2-2 5-16,0-2 1 0,0 1 3 16,2-3 1-16,2 0 0 0,0-3 3 0,0-1 2 15,2-3 0-15,3 0 0 0,-1-4 1 16,3-1-1-16,-1-2-7 0,3-1-5 16,-3-2 2-16,3-2-1 0,-3-1-1 15,3-3-1-15,0 0 2 0,-1-1 4 0,1-2 0 16,-3-3 0-16,-1 1-2 0,-1-2 0 15,-2-2 0-15,-1-2-2 0,-6 0-3 16,1 0-3-16,-2-2-2 0,-2-1-2 16,-3 1-1-16,1-2-4 0,-5 0 0 0,1 0 2 15,-5 1 0-15,-2-3-1 0,-2 2 1 16,-3-1 2-16,-1 1 2 0,-2 0-5 0,-3 0 2 16,-2 0 2-16,-4 1-1 0,0-1-2 15,-4 0-1-15,0 0 3 0,-4 1-1 16,-3-1-1-16,0-2 0 0,-3 2 3 15,-3-1 1-15,-2 1 0 0,-2-2-1 0,0 3 0 16,-5-3-1-16,1 2-2 0,-5 0 0 16,1 1 1-16,-3-1-1 0,-2 2-1 15,-2-2 1-15,0 2 1 0,-2 0-1 0,0 1-1 16,-2 1-2-16,-2-2 0 0,-1 2-2 16,1 0 1-16,-2 0 1 0,-3 0-2 15,-1 2 4-15,-1-2-4 0,-4 2 4 16,0-2-1-16,-4 2 0 0,-2 0 0 0,-4 2-2 15,-3 0 3-15,-2-1-4 0,-2 3 0 16,-1 2 1-16,-1 1 0 0,-5 3 0 16,1-1-2-16,0 3 1 0,-2 1-4 15,0 2 3-15,-1 0 0 0,1 3-1 0,0 1 2 16,2 0 0-16,0 1 2 0,-1 1-2 16,1 2 0-16,2 0 0 0,0 0-1 15,2 1 2-15,0 1-4 0,0 2-6 16,3-2-11-16,-1 1-18 0,0 3-35 0,4-1-56 15,1 1-71-15,1 1-76 0,3 2-67 16,2 3-60-16,2-1-56 0,4 4 0 0,2 2 44 16,3 2 65-16,-1 2 71 0</inkml:trace>
  <inkml:trace contextRef="#ctx0" brushRef="#br0" timeOffset="142990.26">12850 11601 40 0,'-4'0'48'0,"2"0"1"0,-2 0-1 16,-1 0 5-16,1 0 1 0,0 0 2 15,-2-1 1-15,-3 1-1 0,1-2 0 16,-1 2-6-16,-1-2 0 0,-3 2-3 0,0-2-4 15,-2 2-1-15,-1 0-1 0,-4 0 0 16,1 0-1-16,0 0-1 0,-2 0 1 16,-2 0-1-16,2 0 0 0,-3 2-3 0,-1-2 0 15,0 2-2-15,-1 0-2 0,-1 1-1 16,-3 1-1-16,0 0-5 0,-1 2-6 16,-3 1-2-16,0 3-5 0,-4 1-3 15,0 3-1-15,0-1 5 0,-3 0 2 0,1 3 5 16,0-1 6-16,0 2 3 0,0 0 3 15,-1 0 0-15,1 0 1 0,2 2 1 16,2 2 4-16,0-2 5 0,0 2 0 16,4 0 2-16,1 2-2 0,1 0-2 0,2 2-6 15,3 1-4-15,2 3-1 0,0 2-1 16,3 1 1-16,4 4-3 0,1 0 3 16,2 4-2-16,2 0 4 0,3 4-1 0,2 0-2 15,4 2 4-15,2 1-4 0,2-1 1 16,4 2-1-16,2-1 3 0,5 1 0 15,2-1-2-15,2-1-2 0,2-2-6 16,4-2-4-16,1 0-4 0,3-2-4 0,3 0 0 16,1-4-1-16,3 0 3 0,2-1 1 15,2-3 1-15,3 0 6 0,1-3 1 16,2-2 4-16,1-1 0 0,3-3 1 16,1-2-2-16,2-2-3 0,0-2-3 0,2-3-6 15,2-1 1-15,2-4 0 0,0-1-1 16,2-2 1-16,3-2 0 0,-3-3 2 0,2-1-3 15,1-1-4-15,-1-5-2 16,0-4 0-16,1-1-1 0,1-4 1 0,-1-2 1 16,1-3 6-16,-1-2 7 0,-1-1 6 15,0-4 3-15,1-2 5 0,-1-1 2 0,-2-2-3 16,-1-1-8-16,-1-1-4 0,-2-2-5 16,-2 1-4-16,-3-1-5 0,-3-2 0 15,0 2 1-15,-5-2 0 0,-4-2 0 16,-2 0-4-16,-2 0 3 0,-4 0-4 0,-5-2-4 15,-2 2-1-15,-2-2-1 0,-4 2 5 16,-4-2-2-16,-2 2 1 0,-5-2 4 16,-4 2-2-16,-4-2 2 0,-2 0-6 0,-7 0 0 15,-2 1-1-15,-4-1 3 0,-4 2 0 16,-2 0-1-16,-7 2 3 0,-1 1-2 16,-3 1 2-16,-4 4-2 0,-5-1 0 15,1 5 0-15,-5 1 1 0,-3 0-1 0,-3 5-1 16,-2-1 4-16,-5 2-1 0,-1 2 0 15,-2 0-3-15,-1 2 0 0,-2 1 1 16,1 1-3-16,-5 4-2 0,0-1 3 16,-4 1 1-16,-2 3-3 0,-2 1 0 0,-1 1 0 15,1 2 3-15,0 2 0 0,-3 0 0 16,3 2 6-16,0 2-2 0,-1-2-3 16,5 2-1-16,0 2-11 0,4 0-18 0,5-1-35 15,1 1-36-15,3 2-35 0,6 2-52 16,2-1-45-16,2 5-37 0,6-1-23 15,5 4-19-15,4 2-24 0,7 3-9 16,5 2 24-16,3 1 37 0,4 2 46 0</inkml:trace>
  <inkml:trace contextRef="#ctx0" brushRef="#br0" timeOffset="147990.46">20151 11586 56 0,'-11'-4'70'0,"1"2"-7"15,-1-1-2-15,-2-1-4 0,3 0 0 16,-3 0-1-16,2 0-2 0,-1 1-2 16,-1-1 0-16,0 0-1 0,1 0-2 15,-1 0 0-15,0 1-2 0,-2-1-2 0,1 2-2 16,-1-2-3-16,-2 2 0 0,0 2-1 15,0-2 2-15,-2 2 5 0,-2 0 0 16,0 2 2-16,-1 0-3 0,1 2-1 0,-2 2-4 16,0 1-5-16,-1 3-3 0,-1 1-3 15,-3 4 3-15,1 3-2 0,-1 1 2 16,1 2 1-16,-3 3 0 0,3 3 1 16,-1 3-1-16,3 1 0 0,-1 3 1 0,3 2-1 15,2 4-2-15,2 2 0 0,2 2-2 16,2 4-4-16,2-1-5 0,3 3-2 15,1 1-3-15,3-1-1 0,2 1-4 16,4-1 1-16,2-1 3 0,2 1 0 0,3-2 0 16,3-3 3-16,5-1 3 0,0 0-1 15,4-2 3-15,4-2 5 0,2-2 2 16,3-2 5-16,2-2 8 0,3-1 7 0,3-3 0 16,3 1-2-16,1-5-1 0,2 1-5 15,0-4-5-15,5 0-5 0,0-4-4 16,1 0-1-16,3-4 0 0,2 0 8 15,0-3 2-15,0-1 1 0,2-3 3 0,2-1 1 16,0-3-3-16,0-2-7 0,3-2-2 16,1 0-4-16,-2-4-3 0,3 1-5 15,-1-1 0-15,0-4 0 0,-1 1-2 16,1-1 1-16,-2-4 3 0,-2 1 6 0,1-2-1 16,-1-3-1-16,0-1 0 0,0 0-4 15,-2-4-2-15,2 0-2 0,-2-3-1 16,-2-1-1-16,2-2-2 0,-2-1-2 0,-2-1-3 15,-2-2-4-15,-3-1-5 0,-1-2 1 16,-3-1 1-16,-2 1 2 0,-2 0 0 16,-4-2-1-16,-2 1 0 0,-2 1-1 15,-5 0 1-15,-4 0-2 0,-2 1 3 0,-4 3 0 16,-4-3 4-16,-5 3-3 0,-2-1 0 16,-4 1 3-16,-2-1-3 0,-6 1 1 15,-1-2-3-15,-4-1 1 0,-1 1 0 0,-3-1-1 16,-5-1-1-16,1 2 0 0,-4-1 3 15,-3 1-1-15,-1 0 0 0,-5-1-3 16,-2 3 4-16,-2 1-1 0,-5 1-3 16,-3-1 4-16,-3 2-2 0,-2 1 5 0,-4 1-6 15,-2 2-3-15,-4 0 0 0,-5 4 1 16,-4 0 3-16,-6 2-4 0,-2 2 2 16,-5 1 2-16,-1 3 2 0,-3-1-3 0,-2 5-1 15,-2-1 3-15,2 4 1 0,-2 1-12 16,2 3-33-16,2 0-43 0,3 3-58 15,-1 5-68-15,2 3-63 0,1 7-53 16,-1 3-29-16,5 5-20 0,4 5-8 0,2 3 31 16,2 2 46-16,7 4 52 0</inkml:trace>
  <inkml:trace contextRef="#ctx0" brushRef="#br0" timeOffset="156604.69">20464 12823 14 0,'-2'-2'27'0,"0"0"-4"15,0 2 0-15,-1-2 2 0,1 0 1 0,-2 0 0 16,2 2 1-16,-2-2-2 15,0 2 0-15,-1-2 0 0,1 2-2 0,0-2-3 16,-3 2-1-16,3-2 1 0,-2 2-4 16,0 0-2-16,-1 0 1 0,-1 0 1 0,-1 0 0 15,1 0-1-15,-1 0 2 16,-1 0 5-16,-3 0-1 0,2 2 1 0,-1-2 0 16,-3 2-2-16,2-2 0 0,-2 2-3 15,-1 0 2-15,-1 0-1 0,0 0 2 16,0 2 1-16,-2-2-2 0,2 1-1 0,-2 1-4 15,0 0 0-15,0 0-2 0,0 2-4 16,-1-1 3-16,1 1-2 0,-2 2 2 16,2 1-5-16,-2 1 3 0,2-1 1 15,-2 3-1-15,2 1 2 0,-2 0 2 0,-1 2 4 16,3 3-1-16,-2 1 1 0,0 0 3 16,0 4-4-16,0 1 0 0,0 3-2 15,-1 0 0-15,1 1-1 0,0 3-2 0,2-3 2 16,0 3 0-16,2-3 0 0,0 3-1 15,0-1-1-15,2 1-2 0,3-1-1 16,-1 3-2-16,2 1-2 0,1 0-1 0,1 1 3 16,3-1-1-16,0 0-1 0,1 0 4 15,1-1 4-15,4 1 1 0,0-2 0 16,4-1 0-16,3 1 0 0,3-1 0 16,1-3-1-16,6 3-2 0,0-3-3 15,4-1 0-15,4 0-1 0,3-1-1 0,1-1 1 16,3-2 0-16,4 0 1 0,0-2 1 15,4-2 0-15,1 0 4 0,3-2 4 16,1 0 5-16,3-1 5 0,1-3-2 0,4-2 3 16,0 1-3-16,4-3-3 0,0-1-3 15,2-2-5-15,3-1 0 0,-1-1-3 16,5-2-1-16,-3-2-3 0,3-2-1 0,-3 0 2 16,1-4-2-16,-1 1 1 0,-1-5 3 15,-1 1 3-15,0-3 4 0,-1-1 0 16,-1-2 3-16,0-2 3 0,-2-2-1 15,-2-2 0-15,0 0-4 0,0-4 0 16,-2 0-1-16,-2 0 2 0,-2-1 0 0,-3-3 1 16,-1 1 1-16,-3-3-1 0,-2 1-1 15,-1-3-5-15,-3 3-1 0,-5-3-5 0,1 1-2 16,-4 0-2-16,-1-1-2 16,-4 1 2-16,-1-1 0 0,-3 1-2 0,-2 0 2 15,-5-3 1-15,-1 3-2 0,-3 0-1 16,-4-1-2-16,-1 1 1 0,-3-1 1 0,-5 3 2 15,-3 1 0-15,-3 1 2 0,-1-1 2 16,-5 3 0-16,-2 1 0 0,-3 0 0 16,-3 0 1-16,-2 2-1 0,-3 2 0 15,-2 2 2-15,-4 0-4 0,-2 0 1 0,-2 2-2 16,-2 0 2-16,-5 2-2 0,0-1 1 16,1 1 2-16,-3 2-2 0,0 0-1 15,-1 1 2-15,-1 1 2 0,0 1 5 0,0 1 3 16,0 1 6-16,1 0 3 15,-1 3 1-15,-2-1 0 0,0 0 0 0,0 1-5 16,-2 1-2-16,2-2 0 0,-2 2-2 16,2 0-6-16,0 1 0 0,0 1-3 0,0-2-1 15,3 2-1-15,-1 0-6 0,0 2 3 16,5-2 1-16,-1 2-4 0,2 2-18 16,3 0-31-16,2 0-38 0,2 2-43 15,2 1-48-15,2 3-45 0,0 2-33 16,4 1-23-16,1 2-22 0,-1 3 10 0,3 1 31 15,1 2 36-15</inkml:trace>
  <inkml:trace contextRef="#ctx0" brushRef="#br0" timeOffset="168438.53">6013 11245 13 0,'-2'0'71'0,"0"-2"-3"15,2 2-4-15,-2 0-5 0,2 0-5 16,-2 0-5-16,2 0-7 0,-2-2-3 15,2 2-2-15,-2-1-6 0,2 1-1 0,0 0-2 16,0 0-2-16,0 0 0 0,0 0-5 16,0 0-3-16,0-2-3 0,0 2-1 15,0 0 1-15,0 0 0 0,-2 0 5 16,2 0 4-16,0 0 3 0,0 0 6 0,0 0 2 16,0 0 1-16,0 0 3 0,0 0-2 15,0 0-2-15,0 0-4 0,0 0-5 16,0 0-5-16,0 0-6 0,0 0-3 0,0 0-4 15,0 0 0-15,2 0 5 0,0 0 1 16,0 0 4-16,0 0 2 0,2 0 2 16,1 0-1-16,-1 0 1 0,2 2-2 15,1-2-3-15,-1 1-1 0,0 1-2 0,3 2-2 16,-1 0-5-16,1 0 0 0,-1 0-3 16,3 1 0-16,-3 3 1 0,3 0 0 15,-3-1 2-15,3 3 1 0,-3-1 2 16,1 3 2-16,-1-3 0 0,1 3 4 0,-1 1 0 15,1-2 2-15,-1 3-2 0,0-1 1 16,1 2 0-16,-3 0-2 0,3 1-1 16,-3-1 1-16,3 0 4 0,-3 0-2 15,2 1 2-15,-1 1 2 0,-1-2 0 0,0 2 4 16,1-2-1-16,-1 3 3 0,1-3-1 16,-3 2 0-16,2 0 0 0,-2 0 0 15,1 0 0-15,-3 2 3 0,2 1 3 16,-2-1 0-16,-2 0 1 0,2 2 2 0,-2 0-1 15,0 1-1-15,0-1 1 0,-2 2 1 16,2-2 1-16,-2 2-1 0,0 0 0 0,-2 0 0 16,1 1 0-16,-1-1 0 0,0 2 3 15,-2-2 1-15,1 2 0 0,-1-2-3 16,0 1-1-16,-3 1-1 0,3 0-2 16,-3 0-2-16,1-1-1 0,-1 1 2 0,-1 2-1 15,1-2 2-15,-1 1-3 0,1-1-3 16,-1 0 0-16,-1-2-1 0,3 0-4 15,-3-1-7-15,3 1-2 0,-3-2-3 0,3 0-5 16,-3 0-1-16,3 0-1 0,-3-2 0 16,3 2 1-16,-1-2-3 0,1-2 2 15,-1 0-7-15,1 1-27 0,-1-3-59 16,1 0-75-16,-1-2-81 0,3 3-89 0,0-3-101 16,-1-2-31-16,1 1 26 15,0-5 59-15,-1-3 74 0</inkml:trace>
  <inkml:trace contextRef="#ctx0" brushRef="#br0" timeOffset="169816.12">6663 11575 82 0,'-6'0'76'0,"0"0"-7"0,-1 0-8 0,1 2-8 16,2-2-7-16,-3 2-6 0,3-2-5 0,-2 1-6 15,1-1-3-15,1 2-4 0,0 0-5 16,0 0-3-16,0 0-4 0,-1 0-2 16,1 2-1-16,0 2 2 0,0-1 3 15,-1 1-2-15,1 4 2 0,0-1 3 0,2 2 1 16,-2 3-1-16,1-1 1 0,1 4 2 15,0 0-1-15,0 2-4 0,2 2 2 16,2 2-4-16,0 0-1 0,0 0-3 16,3 0-1-16,1 0-2 0,2-2-3 0,1 0 2 15,2-4 2-15,-1 0 1 0,3-4 5 16,0 1 7-16,1-5 6 0,3-1 11 16,-2-3 7-16,2-1 9 0,0-4 7 15,0-4 7-15,0-1 5 0,0-5 3 0,0-3 6 16,-2-2 3-16,-1-6 1 0,-1 0 1 15,0-4 4-15,-5 0 7 0,-1 0 4 16,-3 1 3-16,-2-3 0 0,-2 2-3 0,-2 2-13 16,-2 1-16-16,-3-1-15 0,-1 4-16 15,-3 1-15-15,1 5-38 0,-3 2-67 16,0 3-79-16,-2 4-86 0,1 4-94 16,-1 4-68-16,-2 2-8 0,4 3 41 0,0 3 64 15</inkml:trace>
  <inkml:trace contextRef="#ctx0" brushRef="#br0" timeOffset="169972.75">7017 11893 64 0,'-2'15'20'15,"0"2"-55"-15</inkml:trace>
  <inkml:trace contextRef="#ctx0" brushRef="#br0" timeOffset="170394.29">7394 11529 55 0,'-9'-4'191'0,"1"2"26"16,-3 2-43-16,0 2-33 0,1 0-23 0,-1 0-14 16,3 4-20-16,-3-1-25 0,3 5-15 15,-1 1-12-15,1 3-9 0,1 3-4 16,1 0 1-16,0 4-1 0,2 0-2 15,1 2-2-15,3 2-3 0,0-1-3 0,3 1-4 16,-1 0-2-16,2-2-1 0,2 0-1 16,1-1 0-16,1-2 0 0,1-3-1 0,1-2 2 15,3-2 0-15,-3-1 0 0,3-5-2 16,0-3-1-16,-1-2 3 0,1-6 3 16,0-2 2-16,-3-5 4 0,3-2 10 15,-4-3 9-15,-1-1 8 0,-2 0 12 0,-1-4 11 16,-1 2 4-16,-4-2 1 0,-2 2-7 15,-2 0-11-15,-3 2-13 0,-1 0-14 16,-1 4-34-16,-1 1-52 0,-1 3-62 16,-2 3-76-16,3 2-89 0,-3 4-45 0,3 2-1 15,-1 2 32-15</inkml:trace>
  <inkml:trace contextRef="#ctx0" brushRef="#br0" timeOffset="170874.74">7870 11396 101 0,'-2'-4'233'0,"0"2"30"0,-1-2-34 16,1 2-37-16,0 2-24 0,0 0-17 0,0 4-12 15,0 2-12-15,2 1-6 0,0 7 3 16,0 1-6-16,0 4-3 0,0 4-3 16,0 0-9-16,2 3-15 0,0 1-18 15,0 0-19-15,2 1-18 0,1 1-11 0,-1-2-10 16,0-1-1-16,0 1-4 0,-2-4 2 16,1 0-2-16,-1-2-5 0,-2 0-8 15,0-4-14-15,-2 0-15 0,-3 0-18 16,-3-4-12-16,-1-1-8 0,-1-3-5 0,-3-3 3 15,-2-2 12-15,1-4 12 0,-1-2 12 16,0-4 8-16,0-1 12 0,0-5 6 16,5 1 2-16,-1-5 2 0,3-1 3 15,1 0 8-15,3 0 12 0,2-2 17 0,2 2 15 16,0-2 16-16,4 2 16 0,2 0 3 16,3 1-7-16,2-1-9 0,-1 2-13 15,5 2-13-15,0-1-14 0,2 1-8 0,0 3-19 16,2 1-49-16,0-1-63 0,0 5-77 15,2-1-88-15,0 2-104 0,0 2-42 16,-2 0 14-16,0 2 43 0,0 0 70 16</inkml:trace>
  <inkml:trace contextRef="#ctx0" brushRef="#br0" timeOffset="171678.22">8272 11615 27 0,'0'-2'235'0,"2"0"30"0,-2 0-8 16,0 2-44-16,0 0-27 0,0 2-24 15,0 2-21-15,0 2-14 0,0 1-9 0,0 1-13 16,2 3-19-16,-2-1-21 16,2 1-19-16,0-1-13 0,3-1-10 0,-3 1-8 15,2-1-8-15,0-1-4 0,0-2 4 16,1-1 2-16,-1-1 12 0,0-2 18 15,0 0 21-15,3 0 22 0,-3-4 15 0,2 0 8 16,1 0-5-16,-1 0-11 0,-2-2-19 16,3 2-15-16,-3-1-19 0,2 1-11 15,-2 0-9-15,1 0-11 0,-1 0-34 16,-2 2-64-16,2 0-81 0,-2 0-82 0,3 0-79 16,1 0-82-16,0-2-35 0,3 0 23 15,-1-3 62-15,1-3 71 0</inkml:trace>
  <inkml:trace contextRef="#ctx0" brushRef="#br0" timeOffset="171867.78">8547 11514 142 0,'4'-8'241'0,"1"2"11"0,-3 3-15 0,2 3-10 16,-2 2-10-16,2 3-2 0,1 5-3 16,-1 5-2-16,-2 2-25 0,2 4-37 15,-2 2-40-15,2 2-36 0,1 0-32 0,-1 3-65 16,0 1-82-16,2-1-90 15,3 1-98-15,-3-2-96 0,1-1-45 0,-1-3 16 16,-2-4 56-16</inkml:trace>
  <inkml:trace contextRef="#ctx0" brushRef="#br0" timeOffset="175278.74">6058 12823 26 0,'-2'0'42'0,"2"0"3"16,-2 0 3-16,2 0 5 0,-2 0 3 15,2 0 3-15,0 0 3 0,0 0 2 16,0 0 2-16,0-2 0 0,0 2-2 0,0 0-7 15,0 0-4-15,0 0-7 0,0 0-6 16,0 0-9-16,-3 0-4 0,3 0-1 16,0 0-5-16,0 0-3 0,0 0-4 15,0 0-2-15,0 0-5 0,0 0-2 0,0 0-1 16,0 0-1-16,3 0-2 0,-3 0 2 16,2 0 4-16,0 0 1 0,2 2 2 15,0-2 3-15,0 1 2 0,1 1 2 16,-1 0-4-16,2 2 1 0,1-2 0 0,1 2 2 15,-2 0 1-15,3 1 3 0,-1-1 7 16,1 2 2-16,-1 1 4 0,1-1-3 16,-1 2 1-16,1 1 1 0,-1 1-4 0,1-1 0 15,-1 1-3-15,1 1 0 0,-3 1-2 16,2-1-1-16,-1 1-1 0,-1-1 1 16,0 0 1-16,1 1 0 0,-3 1 4 15,0-1 0-15,1 1-2 0,-1 2 1 0,0 0 2 16,-2 1 2-16,0 1-2 0,-2 0 1 15,2 0-1-15,-2 0-2 0,0 0-1 16,-2 1-4-16,2 1-2 0,-2-2 0 16,0 0 1-16,-2 0-1 0,2 0-1 0,-3 0 0 15,1 1 4-15,0-1-2 0,-2 0 4 16,1-2 6-16,-1 2-1 0,0-2 1 16,-3 3-2-16,1-1-3 0,-1 2-5 15,1-2-5-15,-3 2-2 0,1 2-5 0,-1 0-2 16,-2 0 1-16,3 2-4 0,-3 0-3 15,0 1 1-15,1-1 1 0,-1 2-2 16,0-2-2-16,1 0-3 0,-1-2-30 0,0 1-49 16,3 1-59-16,-3 0-66 0,4-2-76 15,-1 2-77-15,1-2-13 0,3-2 26 16,-2-2 45-16</inkml:trace>
  <inkml:trace contextRef="#ctx0" brushRef="#br0" timeOffset="176257.71">6960 12992 105 0,'-9'-2'103'0,"1"2"-10"16,-1 0-9-16,1 0-6 0,-1 0-9 16,3 0-11-16,-3 2-8 0,3 0-4 15,-2 0-2-15,-1 2-7 0,1 0 0 16,1 1 0-16,-1 3 0 0,-1 1-3 0,3 3-1 15,-2 3 1-15,1 0-2 0,1 2-2 16,0 1-3-16,1 1-1 0,3-2-3 16,0-2-4-16,4 0-2 0,0 1-5 15,3-5 1-15,1 0 5 0,0-1 8 0,3-2 8 16,1-3 12-16,1-3 14 0,2 0 13 16,-1-4 8-16,1-4 6 0,0-1 4 15,-1-5 1-15,-1-1-3 0,0-4-3 0,-3-2-2 16,-2-2-9-16,-1 0-7 0,-3 0-11 15,-2 2-8-15,-5 0-13 0,-3 2-18 16,0 3-51-16,-5 1-72 0,-2 5-76 0,0 3-91 16,-2 3-93-16,2 2-43 0,3 4 17 15,-1 1 50-15</inkml:trace>
  <inkml:trace contextRef="#ctx0" brushRef="#br0" timeOffset="176412.74">7220 12952 97 0,'6'4'207'16,"-4"4"9"-16,-2 3-56 0,-4 4-47 15,-2 6-32-15,-1 2-28 0,1 2-32 16,2 3-41-16,0-1-55 0,2 2-77 0,2-3-41 16,2 1-22-16,0-2-1 0</inkml:trace>
  <inkml:trace contextRef="#ctx0" brushRef="#br0" timeOffset="176741.35">7686 12819 7 0,'-17'2'186'16,"0"3"24"-16,-2 5-31 0,0 1-19 15,0 3-13-15,0 3-9 0,0 2-10 16,2 2-11-16,2 0-11 0,2 2-14 0,5-1-15 16,-1-1-15-16,5-2-13 0,4 1-9 15,2-5-12-15,4 0-10 0,3-4-5 16,1-3 0-16,5-4 2 0,2-6 6 0,2-4 9 16,2-3 5-16,1-7 1 0,1-1 1 15,-2-2-2-15,-2-2-8 0,-2-2-8 16,-4 3-4-16,-3-1 0 0,-1 2-3 0,-7 1-13 15,-2 1-37-15,-2 4-53 0,-5 1-64 16,-1 5-69-16,-3 3-81 0,1 0-45 16,-3 4 7-16,0 2 37 0</inkml:trace>
  <inkml:trace contextRef="#ctx0" brushRef="#br0" timeOffset="177161.69">7969 12727 49 0,'4'0'139'15,"-1"0"-11"-15,1 0-3 0,-2 0 4 16,2 4 14-16,3 0 11 0,-1 4 7 0,0 1-4 15,1 3-12-15,-1 3-18 0,0 0-27 16,-1 4-24-16,1 0-22 0,-2 0-16 16,0 2-16-16,1-2-16 0,-3-2-23 15,2 0-34-15,-2-1-40 0,0-1-40 0,-2-4-35 16,0 1-36-16,0-5-13 0,-4 1 8 16,0-6 24-16,-5-2 32 0,1-2 35 15,-1-4 47-15,-1-1 44 0,-3-3 42 16,2-1 30-16,-1-3 29 0,1 3 25 0,1-2 16 15,-1-1 9-15,3 1 2 0,1 0 0 16,3 1-3-16,0 1-10 0,-1-1-14 16,3 1-18-16,2 1-18 0,0 3-17 15,2-1-19-15,3 2-41 0,1 1-48 0,5-1-62 16,1 0-91-16,1 2-51 0,2-1-23 16,2 1 13-16</inkml:trace>
  <inkml:trace contextRef="#ctx0" brushRef="#br0" timeOffset="177484.04">8714 12543 35 0,'-8'7'225'0,"-3"3"40"0,1-1 1 15,-1 1-35-15,3-1-18 0,-1 1-12 0,1-3-14 16,1 3-28-16,3-2-28 0,2-1-28 16,0 1-30-16,2-3-28 0,0-1-22 15,0 2-12-15,2-2-6 0,2-2-2 16,0 0-2-16,1 0-1 0,1-1 1 0,3-1 2 16,-3 0-1-16,2 0 0 0,1 0-1 15,-1 2-10-15,1 0-32 0,-1 0-47 16,1 4-51-16,-1 0-55 0,1-1-52 15,-1 3-43-15,1 0-28 0,-1-3 9 0,3 1 33 16,-3-4 41-16</inkml:trace>
  <inkml:trace contextRef="#ctx0" brushRef="#br0" timeOffset="177614.31">8860 12666 189 0,'2'-3'238'0,"-2"1"-14"0,0 0-28 15,0 2-36-15,0 4-35 0,-2 1-37 16,2 7-31-16,-2 3-22 0,0 4-15 15,0 2-25-15,0 2-40 0,0 2-53 16,2-1-76-16,0 1-58 0,0 0-30 16,2 0-3-16,-2-3 26 0</inkml:trace>
  <inkml:trace contextRef="#ctx0" brushRef="#br0" timeOffset="195496.1">19543 11175 11 0,'0'0'32'16,"-2"-2"-5"-16,2 2-5 0,-2-2-2 16,2 2-3-16,-2-2 2 0,2 2-1 15,0-2 0-15,-2 2 2 0,2-2 0 0,-2 2 1 16,2 0 0-16,-3-2 1 0,3 2 0 16,-2-2 0-16,0 2 0 0,0 0 3 15,0 0 0-15,0 0-2 0,0 0-3 16,-2 0-4-16,1 0 1 0,-1 0-4 0,0 0-3 15,0 2-2-15,0 0-1 0,-3 0 3 16,3 0-4-16,-2 0 1 0,-1 0 2 16,1 2 4-16,2-2 0 0,-3-1 1 15,3 1 3-15,-2 0-2 0,1 2-2 0,-1-2-5 16,0 2-2-16,-1 0-2 0,1-1 0 16,0 1 0-16,-1 2-3 0,1 0 2 15,0-1 3-15,-3 1 1 0,3 2 2 0,-3-3 5 16,1 3 7-16,-1 0 4 0,1-1-1 15,0 1 3-15,-1 0-2 0,-2 1-3 16,3 1-3-16,-3-1-1 0,3 3 2 16,-3-3-3-16,1 2 3 0,-1 1 1 0,1-1 2 15,-1 1 0-15,0-1 0 0,1 1-1 16,-1-1 1-16,1 0-1 0,-1-1 0 16,1 1-2-16,-1-1-1 0,2-1-2 15,-1 1-1-15,1 0-2 0,1-1-3 0,0 1-1 16,1-1-3-16,-1 1 0 0,1-1 0 15,1 1 1-15,0 1 3 0,-1 1-1 16,1-1 3-16,2 0 3 0,-3 3 1 16,3-1-2-16,-2 0 2 0,2 1 0 0,-3-1-1 15,3-1-3-15,0 1-2 0,-1-2 0 16,3 1-1-16,-2-1 1 0,2 1-1 16,0-1 2-16,0 0 1 0,0 1 0 0,0-1 2 15,-1 3 1-15,1-1 3 0,0 0 0 16,0 3 1-16,0 1 0 0,0 0 0 15,0 0 0-15,0 2 0 0,0 0 0 16,-1 0-1-16,1 0-2 0,0-2 3 0,2 2-4 16,-2-1 1-16,2 1-3 0,0-2-1 15,0 2 0-15,2-2-3 0,-2 0 0 16,2 0-1-16,0-2 2 0,1 3 0 16,-1-3 0-16,0 2 1 0,0-2-1 0,2 0-1 15,-2 1-1-15,2-1 1 0,1 0 0 16,-1 0 1-16,0 1 0 0,0-1 3 15,1 0-2-15,-1 0-2 0,0 1 3 16,2 1 0-16,-1-2 2 0,1 2-2 0,-2-2 3 16,3 3-2-16,-1-3-1 0,-2 0-1 15,3 0-2-15,-3-1 3 0,2-1-2 16,-2 0-1-16,3 1-4 0,-1-3-2 0,0 0 0 16,1-1-3-16,1-1 3 0,-1 1-3 15,1 0 3-15,0-3 0 0,1 1-1 16,-1-3-1-16,1 1-1 0,-1 0 2 15,1-2 1-15,-1 0 2 0,3-1 2 0,-3 1 0 16,3 0 6-16,0-2 5 0,-1 0 3 16,3 0-1-16,-3 0 1 0,3-2 2 15,0 1-3-15,-1-1-4 0,1 0 1 16,0 0-1-16,2 0 2 0,-3-1-3 0,3 1-2 16,-2-2 0-16,0 0-4 0,-1 0-2 15,-1 0-2-15,2 0-2 0,-3 0 0 16,1 0 0-16,-3 0 0 0,3 0 3 0,-3 1 0 15,1-1 0-15,-1 0 2 0,1 0-1 16,-3 2 1-16,2-2-2 0,-1 2 1 16,-1-2 1-16,1 2-3 0,-3-2-1 15,0 2-1-15,0-2 2 0,-2 2-2 0,3-2-1 16,-3 2 2-16,0 0 2 0,-2 0 0 16,2 0-1-16,-2 0 2 0,2-2 3 15,-2 2 4-15,2 0 5 0,-2 0 14 16,0 0 9-16,0 0 5 0,0 0 2 0,0 0 0 15,0 0-2-15,0 0-8 0,0 0-5 16,0 0-2-16,0 0-4 0,0 0-6 16,0 0-2-16,0 0-3 0,0 0-5 0,0 0-4 15,0 0-1-15,0 0-1 0,0 0-5 16,0 0 0-16,0 0-1 0,0 0 2 16,0 0-2-16,0 0 0 0,0 0-1 15,0 0-2-15,0 0 2 0,0 0-3 0,0 0-1 16,0 0 4-16,0 0 3 0,0 0 2 15,0 0-3-15,0 0 0 0,0 0 0 16,0 0-2-16,0 0-2 0,0 0-1 16,0 0 4-16,0 0-1 0,0 0 0 0,0 0-2 15,0 0 1-15,0 0 3 0,0 0 0 16,0 0 0-16,0 0 0 0,0 0 4 16,0 0-1-16,0 0-4 0,0 0-1 15,0 0 1-15,0 0 1 0,0 0 1 0,0 0-3 16,0 0 2-16,0 0 0 0,0 0 0 15,0 0 1-15,0 0-4 0,0 0 2 16,0 0 2-16,0 0-3 0,0 0-1 0,0 0-1 16,0 0 1-16,0 0 1 0,0 0 0 15,0 0 1-15,0 0 1 0,0 0-2 16,0 0 1-16,0 0-1 0,0 0 0 16,0 0 2-16,0 0-2 0,0 0 3 0,0 0 0 15,0 0 0-15,0 0 0 0,0 0-2 16,0 0-1-16,0 0-1 0,0 0 1 15,0 0-3-15,0 0 1 0,0 0 2 0,0 0 1 16,0 0 1-16,0 0 0 0,0 0 2 16,0 0 0-16,0 0-6 0,0 0 1 15,0 0 0-15,0 0-1 0,0 0-3 16,0 0 2-16,0 0 5 0,0 0 0 0,0 0 2 16,0 0-2-16,0 0 1 0,0 0 0 15,0 0-3-15,0 0 0 0,0 0-3 16,0 0 0-16,0 0 2 0,0 0-1 15,0 0 2-15,0 0 0 0,0 0 3 0,0 0-1 16,0 0-4-16,0 0 3 0,-2 0 0 16,2 0-2-16,0 0 0 0,0 0 1 15,0 0 5-15,0 0-5 0,0 0 2 0,0 2 2 16,0-2 1-16,0 0 1 0,0 0 2 16,0 0 4-16,0 0-5 0,-2 0 2 15,2 0 3-15,0 0-3 0,0 0-2 16,0 0-2-16,0 2-2 0,0-2-2 0,0 0-5 15,0 0 2-15,0 0-1 0,0 0 1 16,0 0 3-16,0 0 1 0,0 0-4 16,0 0 4-16,0 0-1 0,0 0-2 15,0 0 0-15,0 0-1 0,0 0 6 0,0 0-6 16,0 0 0-16,0 0 2 0,0 0-1 16,0 0 2-16,0 0-2 0,0 0 2 15,0 0-1-15,0 0 0 0,0 2 0 16,0-2 1-16,0 0-1 0,0 0 2 0,0 0 2 15,0 0 0-15,0 0-1 0,0 0 0 16,-2 0 0-16,2 0-2 0,0 0-1 16,0 0-3-16,0 0 3 0,0 0-5 0,0 0 3 15,0 0 0-15,0 0 2 0,0 0 2 16,0 0-3-16,0 0 4 0,0 0-2 16,0 0-1-16,0 0-2 0,0 0 0 15,0 0 1-15,0 0-1 0,0 0 2 0,0 0-2 16,0 0 1-16,0 0 0 0,0 0 0 15,0 0 2-15,0 0-1 0,0 0-1 16,0 0 1-16,0 0 1 0,0 0-1 0,0 0-3 16,0 0 5-16,0 0 2 0,0 0-1 15,0 0-2-15,0 0-4 0,0 0 3 16,0 0-3-16,0 0 4 0,0 0-3 16,0 0 2-16,0 0 4 0,0 0-2 0,0 0 1 15,0 0-5-15,0 0 2 0,0 0 0 16,0 0 0-16,0 0 2 0,0 0 0 15,0 0-4-15,0 0 2 0,0 0-2 16,0 0 0-16,0 0 1 0,0 0 1 0,0 0 1 16,0 0 1-16,0 0-2 0,0 0 0 15,0 0-2-15,0 0 3 0,0 0 0 16,0 0 0-16,0 0 2 0,0 0-1 16,0 0 3-16,0 0-6 0,0 0-3 0,0 0 1 15,0 0 2-15,0 0-2 0,0 0 5 16,0 0 4-16,0 0-2 0,0 0 0 15,0 0-4-15,0 0 2 0,0 0-5 16,0 0-2-16,0 0 2 0,0 0 2 0,-2 0 1 16,2 0-1-16,0 0 0 0,0 0 0 15,0 0 1-15,0 0 0 0,0 0 0 16,0 0-3-16,0 0 3 0,0 0 1 0,0 0-1 16,0 0 0-16,0 0 0 15,0 0 1-15,0 0-2 0,0 0 3 0,0 0-1 16,0 0 0-16,0 0 0 0,0 0 5 15,0 0-6-15,0 0 0 0,0 0 0 0,0 0 0 16,0 0 2-16,0 0-5 0,0 0 3 16,0 0 0-16,0 0 1 0,0 0-2 15,0 0-1-15,0 0 4 0,0 0-2 0,0 0 1 16,0 0 0-16,-2 0 4 0,2 0-4 16,0 0-1-16,-3 0 1 0,3 0-2 15,-2 0 1-15,2 0 2 0,0 0 1 16,0 2-1-16,0-2-2 0,0 0 2 0,0 0-2 15,0 0-1-15,0 0 1 16,0 0 0-16,0 0 0 0,-2 0 4 0,2 0-2 16,-2 0-2-16,2 2 4 0,0-2-1 15,-2 0 3-15,2 0-3 0,-2 0-2 0,2 2 3 16,-2-2-4-16,2 0-1 0,-2 0 1 16,2 0 2-16,-2 0 0 0,2 0-2 15,-3 2-1-15,3-2 3 0,0 0-1 16,0 0-2-16,-2 0 1 0,2 0-1 15,0 0 3-15,0 0 0 0,0 0-3 0,0 2 1 16,0-2 0-16,0 0 1 0,-2 0-1 16,2 0-2-16,0 2-1 0,0-2 4 0,0 0-1 15,0 0 0-15,-2 0-3 0,2 0 2 16,0 0 0-16,-2 0-2 0,2 0 1 16,-2 1 2-16,2-1 2 0,-2 2 2 15,2-2 0-15,-2 2-3 0,-1-2 1 16,1 2-1-16,0-2 0 0,0 2 1 0,0-2-4 15,0 2 4-15,0-2-2 0,0 2 2 16,0-2-1-16,-1 0-2 0,1 2 1 16,0-2-4-16,0 2 3 0,0-2-3 15,0 2 1-15,0-2 2 0,0 1 2 0,0-1-1 16,-1 2 0-16,1-2 0 0,-2 2-2 16,2 0 3-16,0 0-1 0,-2 0 2 0,1 0-1 15,-1 0 4-15,2 0-1 16,-2 0-5-16,2 0-1 0,-2-1 0 0,1 3 1 15,-1-2-4-15,0 2 5 0,0 0 0 16,-1 0 0-16,1-1-1 0,0 1-1 16,0 0 1-16,-3 0-2 0,3 0 3 0,-2-1 1 15,2 1-1-15,-3 0 1 0,3 0-1 16,-2 0 0-16,1-1-1 0,-1 1 0 16,2 0 0-16,-2 0-2 0,1 0 3 15,1 0 0-15,-2-1-1 0,1 3 0 0,-1-2 2 16,2 2 2-16,-2-3 0 0,1 1 0 15,1 0 1-15,-2 2-3 0,1-2-1 16,-1 1-2-16,2-1 3 0,-2 2-1 16,1-2 1-16,-1 1 2 0,2-1 0 0,-3 2 2 15,3-2-6-15,0 1 1 0,0-1 0 16,-1 0-2-16,1 0-1 0,0 2-1 16,0-3 2-16,0 3 1 0,-1-2 1 0,1 2 1 15,0-3 0-15,0 3-2 0,-1-2 2 16,1 0-3-16,0 1-1 0,0-1 3 15,-1 2 1-15,1-2 1 0,0 1-2 16,0 1 0-16,-1 0 4 0,1 0-1 0,0-1-1 16,2 1 0-16,-2 0 1 0,2-1-1 15,-3 1-2-15,3 0-2 0,-2 0-2 16,2-1 1-16,-2 1 1 0,1 0 1 16,-1-1-1-16,2 1 0 0,-2 0 2 0,2 0 0 15,-2 1 0-15,1-1 0 0,-1 2 0 16,0-1 2-16,0 1 1 0,0-1-1 15,-1 1-1-15,-1 2 0 0,2-1 2 16,-3 1-1-16,3-1 1 0,-2-1 1 0,2 1-2 16,-1-1-1-16,1 1-1 0,0-1 2 15,2 2-2-15,-3-3-3 0,3 1 3 16,0-1 0-16,0 3-2 0,0-2-2 0,0 1-2 16,0-1 3-16,2 1 3 0,-2 1 3 15,2-1 0-15,-2 1 2 0,2-1-2 16,-3 1 1-16,3 1-3 0,-2-1-1 15,2 1 0-15,-2-1-2 0,2 1 3 0,-2-1-2 16,2-1 1-16,-2 1-2 0,2 1 4 16,-2-1 0-16,2 1-1 0,-2-1 1 15,2-1-1-15,0 1 0 0,0-1 0 0,0 3 1 16,0-3-2-16,0 1-1 0,0-1 1 16,0 1 3-16,0-1-4 0,2 1-1 15,-2-1 2-15,0 1-2 0,2-2 2 16,-2 1-2-16,2-1 1 0,-2 1 1 0,2-1 0 15,0 1 0-15,0-1-2 0,1 0-1 16,-1-1 5-16,0 3-1 0,0-3-2 16,0 3 3-16,2-2 2 0,-2 1-1 15,3 1-3-15,-1-3 0 0,0 3 1 0,0-3 0 16,1 3 1-16,-1-3 1 0,0 3-1 16,0-2-2-16,0-1 2 0,1 1 1 15,-1-1-2-15,2-1-1 0,-1 2 1 16,1-2 1-16,0 1-3 0,1-1-1 0,-3 1 1 15,2-1 1-15,-2 2 0 0,3-2-6 16,-3 1 6-16,2-1-1 0,1 0 1 16,-3-1 0-16,2 1 0 0,1 0 5 0,-1-2-5 15,0 1 0-15,1-1-2 0,-3 2 3 16,2-2-1-16,-2 1 2 0,3-1-1 16,-1 2-1-16,-2-2-3 0,3-1-1 0,-3 1-2 15,2 0 2-15,-1-2 3 0,1 2-2 16,-2-2 4-16,2 1 2 0,-1-1 0 15,-1 2-1-15,2-2 0 0,-1 0 1 16,-1 0-2-16,2 0-1 0,-2 0 1 0,1 0-1 16,1 0 0-16,-2-1-1 0,3 1-1 15,-3 0 2-15,2 0 0 0,-2-2 0 16,3 2-1-16,-1 0 1 0,0-2 2 16,1 2-2-16,-1-2-2 0,0 2 0 0,1 0 3 15,1-2-1-15,-1 2 0 0,1-2-1 16,-2 2 0-16,3-2 0 0,-1 1 0 15,1-1 2-15,-1 2 0 0,1-2 0 16,-1 2 1-16,1-2-2 0,1 2 0 0,-1-2-1 16,1 0-1-16,-1 0 4 0,1 0 0 15,1 0-1-15,-3 0-1 0,3 0-1 16,0 0 1-16,-1 0-3 0,1 0 0 16,-1 0 3-16,1 0 2 0,0 0-2 0,-1 0 0 15,3 0 0-15,-3 0 0 0,1 0 0 16,0 0 3-16,-1 0-1 0,1 0 1 15,-3 0-2-15,3 0-1 0,-3 0 0 16,1 0 0-16,-1 0-2 0,1 0 1 0,-1 0 0 16,-2 0 1-16,1 0-1 0,-1 0 0 15,-2 0 1-15,1 0-3 0,-1 0 4 16,-2 0-1-16,2 0 2 0,-2 0-3 0,0 0 1 16,1 0 2-16,-3 0 4 0,2 0-1 15,-2 0-2-15,0 0 2 0,0 0-1 16,0 2-17-16,-2 0-59 0,-3 4-89 15,1 1-112-15,0 3-104 0,0 1-118 0,-1 3-56 16,1-3 14-16,0 0 72 0,0-3 99 16</inkml:trace>
  <inkml:trace contextRef="#ctx0" brushRef="#br0" timeOffset="211680.84">14715 9373 23 0,'0'0'26'0,"0"2"-2"15,0-2-2-15,0 1-1 0,0-1 3 16,0 0 0-16,0 0 4 0,-2 0 5 16,2 0 7-16,0 0 6 0,0 0 5 15,0 0 4-15,0 0 1 0,0 0 0 0,0 0 2 16,0 0-1-16,0 0 1 0,0 2-1 16,0-2-1-16,0 0 0 0,0 0-3 15,0 0-1-15,0 0 0 0,0 0 0 16,0 0 1-16,0 0 2 0,0 0 3 0,0 0 1 15,0 0 2-15,0 0 4 0,0 0 2 16,0 0 4-16,0 0 4 0,0 0-1 16,0 0 0-16,0-2 1 0,0 2-7 15,0 0-8-15,0 0-6 0,0 0-3 0,0-1-7 16,0 1-7-16,0 0 1 0,0 0-3 16,0 0-2-16,0 0 1 0,0-2-1 15,0 2 4-15,0 0-1 0,0 0 3 0,0 0 2 16,0 0-4-16,0 0-1 0,0 0 0 15,0 0-1-15,0 0-4 0,0 0-4 16,0 0-3-16,0 0-5 0,0 0-5 16,0 0-4-16,0 0-3 0,0 0 1 0,0-2-3 15,0 2 1-15,0 0-1 0,0 0-3 16,0 0 1-16,0 0-2 0,0 0-1 16,0 0 0-16,0 0 0 0,0 0 0 15,0 0-2-15,0 0 2 0,0 0 1 0,0 0-1 16,0 0-4-16,0 0 4 0,0 0-1 15,2 0 1-15,-2 0 0 0,0 0 1 16,0 0 1-16,0 0-1 0,0 0 2 0,0 0-2 16,0 0-1-16,0 0 0 0,0 0 0 15,0 0 0-15,0 0-1 0,0 0 1 16,0 0-1-16,2 0-1 0,-2 0 0 16,2 2 2-16,0-2 1 0,1 0 1 0,-1 2 1 15,2-2-2-15,-2 0 1 0,0 0-2 16,2 0 1-16,-2 0-1 0,3 0-1 15,-3 0 2-15,2 0-2 0,-2 0-2 16,0 1 2-16,0-1-2 0,1 0 2 0,-1 0 1 16,0 0 4-16,0 0 0 0,0 0-3 15,0 0 3-15,-2 0-4 0,2 0 0 16,0 0-2-16,0 0 2 0,1 0 0 16,-1 0 1-16,0 0 1 0,0 2 0 0,0-2-2 15,2 0-1-15,-2 0 1 0,3 0 0 16,-3 0 3-16,2 2-3 0,-2-2 3 15,2 0 1-15,-2 0-4 0,3 0 1 0,-1 2-1 16,0-2 0-16,0 0-1 0,-2 0 1 16,3 2 1-16,-3-2 0 0,2 0-3 15,-2 0 2-15,2 2 0 0,-1-2-2 16,-1 0 0-16,2 0-1 0,-2 0 3 0,0 0 0 16,0 0 0-16,0 0 0 0,0 0-1 15,1 0 1-15,-1 0 1 0,2 0-1 16,-2 0 1-16,2 0-1 0,-2 2 2 15,1-2-1-15,1 0 2 0,-2 0-3 0,2 0 2 16,-2 0 2-16,2 0-1 0,-1 0-3 16,1 0 2-16,-2 0 1 0,2 0 2 15,-2 0-2-15,3 0-2 0,-3 2 3 16,2-2-3-16,0 0 0 0,0 0-1 0,1 0 0 16,-1 0 1-16,0 0-1 0,0 0-2 15,0 0 3-15,1 0-1 0,-1 0 1 16,2 0-1-16,-1 0-3 0,1 0 1 0,-2 0-2 15,2-2 4-15,1 2-1 0,-1-2-2 16,3 2 10-16,-1-2-3 0,1 2-3 16,-1-2-1-16,3 0-1 0,-3 0 3 15,3 0-4-15,-1-1 1 0,3 1 2 0,-2-2 0 16,1 0 3-16,-1 2-3 0,2-2 0 16,-3 2-1-16,3-1 0 0,-3-1 1 15,1 2-1-15,0-2 0 0,-3 0 0 16,3 2 2-16,-3-1-3 0,3 1 1 0,-3-2-2 15,1 2 1-15,-1-2 1 0,1 2-1 16,-1-2 3-16,0 3-2 0,3-3 1 16,-2 2 0-16,1-2-1 0,-1 2 1 0,-1-2-1 15,0 2-1-15,3-1-1 0,-2 1 2 16,1-2 0-16,-1 2 1 0,-1-2 0 16,1 2 0-16,-1-2 2 0,0 3-4 0,1-1 0 15,-1 0 0-15,-1 0-1 0,1 0 1 16,-1 0 1-16,1 0 2 0,-2 0 0 15,1 0-3-15,-1 0 1 0,-2 0 3 16,3 1-3-16,-3-1-2 0,0 2 2 0,0-2 2 16,1 2-3-16,-1-2-1 0,0 2 0 15,0-2 2-15,1 2 0 0,-1-2 1 16,0 2 0-16,0-2 1 0,3 2 2 16,-3-2-4-16,2 0-2 0,-2 0 1 15,1 1-1-15,-1-1 0 0,0 0 1 0,0 0 1 16,1 0 2-16,-1 0 1 0,0 0-2 15,0 2-2-15,0-2-1 0,1 0 2 16,-3 2 0-16,2-2 0 0,-2 2 2 0,2-2 2 16,-1 2-1-16,-1-1-3 0,2 1 0 15,-2-2 0-15,0 2-1 0,0-2 1 16,0 2 0-16,0-2 0 0,1 2 0 16,-1-2-1-16,0 2 2 0,0-2-3 0,0 2 2 15,0 0-1-15,0 0 1 0,0 0 0 16,1-2-1-16,-1 2 1 0,0-2 0 15,0 2-1-15,0 0-2 0,0 0 1 0,-2-2 0 16,2 2 2-16,0-2-1 0,-2 2 3 16,2 0 1-16,1 0-1 0,-1-1-1 15,0 1-1-15,0-2 2 0,0 2-2 16,0-2 0-16,0 2-1 0,3-2 0 0,-3 2 3 16,0-2-2-16,0 2 1 0,0-2-3 15,2 2 1-15,-2-2 1 0,3 2 0 16,-3-2 0-16,2 2-3 0,-2-2 4 15,2 2 1-15,-2-2-2 0,0 2 0 0,1-2-1 16,-1 2 1-16,0-1 1 0,0 1-1 16,0-2 1-16,0 0 2 0,0 0-2 15,3 0 0-15,-3 0-2 0,2 0 2 0,-2 0-2 16,2 0-3-16,-2 0 3 0,3 1-2 16,-3-1 3-16,2-2 0 0,0 2 2 15,0 0 0-15,1 0 0 0,-1 0 3 16,0-2-3-16,0 2-2 0,1 1-1 0,-1-1 0 15,0 0 0-15,0 0-1 0,1 0-2 16,-1 0 4-16,0 0 0 0,0 0 1 16,0-2-1-16,1 3 0 0,-1-1 1 15,0 0-3-15,0-2 0 0,1 2-2 0,-1-2 2 16,0 2 3-16,0-2 0 0,1 3 2 16,-1-3-1-16,0 2-4 0,0 0 0 15,0 0 1-15,1-2-2 0,-3 2 1 0,2 0 1 16,-2 1 4-16,2-1-3 0,-1 0 0 15,1 0 0-15,-2 0-1 0,2 0 1 16,0 0 0-16,-2 0 2 0,3 0 1 16,-1 0 0-16,-2 0-2 0,2 1 0 15,1-1 0-15,-3 0-2 0,2 0 2 0,-2 0-3 16,2 0 2-16,-2 0 0 0,0 0 0 16,1 2 0-16,1-2-1 0,-2 2 2 15,0-2-1-15,0 2 0 0,0-1-2 0,0 1-1 16,0-2 3-16,-2 2 1 0,3-2 3 15,-3 2-4-15,2-2 1 0,-2 2 3 16,2-2-3-16,-2 2-4 0,2-2 2 16,-2 2 0-16,2-2 1 0,0 2-1 0,0-2 0 15,0 2 2-15,1-2-1 0,-1 2 0 16,0-2 1-16,0 2-2 0,0-2 2 16,0 1-2-16,0-1 1 0,0 2-2 0,0-2 2 15,1 2 1-15,-1-2 0 0,0 0-1 16,0 2 0-16,0-2 1 0,0 2-1 15,0-2 0-15,-2 2-1 0,2-2 5 16,-2 2-5-16,3-2 0 0,-3 2 0 0,2 0 0 16,-2 0 1-16,2 0-1 0,-2-2 4 15,0 2 0-15,2 0-1 0,-2 0-2 16,2 0 1-16,-2 0 0 0,2 0-3 16,-2-1 2-16,0 1-2 0,2 0 0 0,-2 0 2 15,2 0 0-15,-2-2 0 0,0 2 1 16,2-2 2-16,-2 2-2 0,3-2-1 15,-1 2-1-15,0 0-1 0,0-2 1 16,0 2-3-16,0-2 3 0,0 2 0 0,0-2 3 16,1 2 1-16,-1-2 0 0,0 2-2 15,0-2 2-15,-2 2-4 0,2-2-1 16,-2 2 0-16,2 0 0 0,-2 0-1 0,2 0 3 16,-2 0 2-16,2 0-1 0,-2-2-4 15,2 2 2-15,-2 0 1 0,3-1-2 16,-3 1 0-16,2 0 1 0,-2 0 2 0,2 0-1 15,0-2 1-15,0 2 1 0,0-2 0 16,0 2 1-16,0-2 1 0,0 2-2 16,1-2-4-16,-1 2 2 0,2-2-3 0,-2 2-1 15,0-2 0-15,0 2 1 0,0 0 3 16,1-2-1-16,-1 2 1 0,0-2 2 16,0 2 0-16,-2 0 0 0,2 0-3 15,-2 0 2-15,2 0 0 0,-2 0-2 0,2 0 0 16,-2 0 1-16,0 0 0 0,2 0-1 15,-2 0 1-15,0 0 0 0,2 0 1 16,-2 0-1-16,3 0-2 0,-3 0 1 0,0 0-2 16,0 0 3-16,2 0-2 0,-2 0 2 15,2-2 3-15,-2 2-4 0,2 0 1 16,-2 0-2-16,2-1 2 0,0 1 0 16,-2 0-3-16,2 0 6 0,-2 0-3 15,2 0 0-15,-2 0-1 0,3 0 3 0,-3 0 1 16,0 0-3-16,0 0 3 0,0 0-5 15,2 0 3-15,-2 0-1 0,0 0 1 16,0 0-2-16,0 0 0 0,0 0 3 0,2 0-5 16,-2 0 3-16,0 0 0 0,0-2 0 15,0 2 0-15,0 0 3 0,2 0 1 16,-2 0-4-16,2 0 0 0,-2-2 1 0,2 2-1 16,-2-2-3-16,2 2 1 0,-2-2 0 15,2 2 3-15,-2-2 0 0,2 2-1 16,1-2 4-16,-3 2-4 0,2-2 2 15,-2 2-4-15,2-2-2 0,0 2 2 16,0-2 1-16,0 2 1 0,-2 0 0 0,2-2 0 16,-2 2 3-16,2-1-1 0,-2 1-1 15,3-2-1-15,-3 2 0 0,2-2 0 16,-2 2-1-16,2 0 0 0,-2-2-2 0,2 2 3 16,-2 0 0-16,2 0 2 15,-2-2 0-15,2 2-2 0,0-2 0 0,0 2-1 16,0-2 3-16,1 2-3 0,-1-2 0 15,0 2 3-15,0-2-2 0,0 0-3 0,0 2 0 16,0-2 2-16,0 2 1 0,0-1-1 16,1 1 1-16,-3-2 2 0,2 2-3 15,-2-2-1-15,2 2 0 0,-2-2 0 0,2 2 2 16,-2 0 0-16,2-2 4 0,-2 2-1 16,0 0-3-16,2-2-1 0,-2 2 1 15,2 0-1-15,-2-2 3 0,2 2-2 16,-2-2 1-16,3 2 3 0,-3-2-2 0,2 0 0 15,0 1-4-15,0-1 2 0,0 0 0 16,0 0 2-16,0 0-2 0,0 0-1 16,-2 0 2-16,2 0 1 0,1 0-2 15,-3 0 0-15,2 0-4 0,-2 2 4 0,2-1 0 16,-2 1-1-16,0-2 1 0,0 2 1 16,0-2 3-16,0 2-1 0,2 0-3 15,-2-2 1-15,0 2-3 0,2-2 0 16,-2 2 1-16,2-2-1 0,-2 2 2 15,2-2 0-15,-2 0 3 0,2 0 0 0,-2 0 0 16,3 1 0-16,-3-1-2 0,2 0 2 16,-2 0-2-16,2 0-4 0,-2 0-1 0,2 0 2 15,-2 0 0-15,2 0 0 16,-2 2 2-16,0-2 2 0,0 2 1 0,0-2-2 16,2 2 0-16,-2-1-1 0,0 1 0 15,2-2 1-15,-2 0-2 0,2 0-1 16,-2 0-1-16,2 0 3 0,-2 0 0 0,3 0-2 15,-3-2 2-15,2 3 0 0,0-1 0 16,0 0-2-16,0 0 1 0,0 0-1 0,0 0-2 16,-2 0 5-16,2 0-2 0,-2 2 2 15,3-2 0-15,-3 2 1 0,0-2-1 16,0 2-1-16,0-2 2 0,0 2 0 16,0-1-2-16,2 1 0 0,-2-2 0 0,0 2 0 15,0-2 2-15,0 2 2 0,0-2 1 16,2 2 1-16,-2-2 1 0,2 2 1 15,-2-2 0-15,2 0-3 0,-2 0 5 16,2-2 1-16,0 3 2 0,-2-3 1 16,2 2 2-16,-2-2 1 0,2 2-1 0,-2 0-1 15,3 0-2-15,-3 0 3 0,2 0-3 16,-2 1 2-16,2-1-1 0,-2-2 2 16,0 2-3-16,0-2-4 0,0 2 1 15,2-2 1-15,-2 3-3 0,0-3-2 0,2 0 3 16,-2 0 1-16,2 0-4 0,-2 0-3 15,2 1-1-15,-2-1-1 0,2 0-2 16,-2 0-1-16,2 0 2 0,-2 1 2 16,0-1-1-16,3 2 0 0,-3-2 0 0,2 2 2 15,-2-2-2-15,0 2 0 0,2-1 0 16,-2 1 4-16,2-2-4 0,-2 0-1 16,2 0 2-16,-2 1 0 0,2-1 0 0,-2 0-3 15,2 0 1-15,0-2 3 0,1 3-1 16,-1-1 0-16,0 0-1 0,0 0 3 0,-2 0 0 15,2 1-3-15,-2-3-3 16,2 2 3-16,-2 0 0 0,2 0-2 0,-2 1 2 16,2-3 1-16,-2 2 1 0,2-2 0 15,-2 3 0-15,3-3 2 0,-3 2-5 0,2-2 3 16,-2 2 1-16,2-1-1 16,-2 1 2-16,2 0-2 0,-2 0 5 0,2 0-5 15,-2 1-2-15,2-1 1 0,-2 0-1 16,0 0 1-16,0-1 0 0,0 1 2 15,0 0 0-15,0-2-4 0,0 2 4 16,2-1-2-16,-2 1-2 0,0-2 1 0,2 2-1 16,-2-1 4-16,0 1-4 0,0-2 0 15,0 0 0-15,3 1 0 0,-3-1 1 16,0 0-1-16,2 1 1 0,-2-1 0 16,0-2-1-16,2 1 0 0,-2-1 0 0,2 0 1 15,-2 1 0-15,0-1 1 0,0 0-2 16,0 1 3-16,0-1-3 0,2 1 2 15,-2 1 1-15,0-2-1 0,0 3 5 0,0-3-3 16,0 2-1-16,0 1 2 0,0-1-1 16,0 0-3-16,0 0 0 0,0 1-1 15,0-1 3-15,0 0-5 0,0 1 1 0,-2-1 2 16,2 0-1-16,-2-2 2 0,2 3-1 16,0-3 2-16,0 2 0 0,0-1-3 15,0 1 0-15,0-2 0 0,-2 3 0 16,2-3 0-16,0 2 0 0,-2-1 2 0,2 1 3 15,-3-2-2-15,3 3-3 0,0-3 0 16,-2 2 0-16,2 1 4 0,-2-1-5 16,2 0 3-16,-2 1 2 0,2-1-2 15,-2 0-2-15,2-2-5 0,-2 3 4 0,2-3 0 16,-2 2 0-16,2 1 2 0,-2-3 0 16,2 2 3-16,-3-1-2 0,3 1-2 15,-2-2 0-15,2 3 1 0,-2-3 4 16,0 2-4-16,0-1-1 0,0 1 2 0,0-2-1 15,0 3 1-15,-3-3-4 0,3 2 1 16,-2-1 4-16,2-1-3 0,-2 1 0 16,2-1-1-16,-3 0 1 0,1 1 3 0,0-1-3 15,0 0 2-15,-1 1-1 0,1-1 3 16,0 1-3-16,0-1-1 0,0 0-2 16,-1 1 2-16,3-1 0 0,-2 0 0 15,0 1-1-15,2-1-1 0,-3 3 4 0,3-3-1 16,-2 0-3-16,2 1-1 0,-2-1 3 15,2 0 0-15,-3-1 0 0,3 1-1 16,-2 1 1-16,2-3 0 0,0 2 0 16,0 1 4-16,-1-3-4 0,1 3 2 0,0-1 0 15,2 0-2-15,-2-1 1 0,2 1 0 16,-2-1-1-16,2-3-1 0,0 3-1 16,0-3 1-16,0 3-5 0,0-1 2 0,0 1 3 15,0-1 2-15,0 1 1 0,0-1 0 16,0 1 3-16,-2 1-5 0,2-1-3 15,0-1 1-15,-2 2 1 0,2-1 1 16,-2-1-1-16,2 3 2 0,-2-3 3 0,2 3-1 16,-3-3 1-16,3 3-4 0,-2-3-3 15,2 2 2-15,-2 1-2 0,2-1 1 16,-2 1-2-16,2-1 1 0,-2 0 5 16,2 3 2-16,-2-3-1 0,2 2-3 0,-2-1 3 15,0-1-1-15,-1 0-3 0,1 1-6 16,0-1 4-16,0 0 1 0,0 1 0 15,0-3 1-15,0 3 1 0,0-3 2 16,0 3 1-16,-1-1-1 0,3 0-4 0,-2 1 0 16,0-1 1-16,0 0 0 0,2 3 1 15,-2-3 0-15,0 2 1 0,0-1 1 16,2-1 1-16,-2 1-2 0,2 1-1 0,-2-2 0 16,2 3-2-16,-3-3 0 0,3 2-1 15,-2-1 1-15,2 1-1 0,-2 0 1 16,2 0 2-16,-2-1 0 0,2 1 2 15,-2-2-1-15,2 3-1 0,-2-3 2 0,2 2 0 16,-2 1-1-16,2-1 2 0,-2 0 3 16,-1 1-2-16,1-1-4 0,2 0 0 15,-2 0 1-15,2 1-3 0,-2-3-2 0,0 2 3 16,2-1 4-16,-2 1 0 0,0-2-1 16,2 3 0-16,-2-3-1 0,2 0 1 15,-2 1-4-15,2-1-2 0,-3 1 0 16,3-1 2-16,0 2 1 0,0-1 0 0,0 1 1 15,-2-2 0-15,2 3 0 0,0-3-1 16,0 0 2-16,0 3-1 0,0-3 0 16,0 2 2-16,0-1 0 0,0 1-2 15,0-2-1-15,0 3 3 0,-2-3-1 0,2 2-1 16,-2-1-1-16,2 1 3 0,0 0-3 16,-2 1 0-16,2-1 1 0,0 0 0 15,0 0 1-15,0 1-4 0,-2-1 6 16,2 0-4-16,0 1-2 0,0-1 4 0,0 0 0 15,0-2 4-15,0 3-8 0,0-3 4 16,0 2-1-16,0-1 0 0,-2 1-3 16,2-2 0-16,0 3 6 0,0-1-5 15,0 0 0-15,0 1 4 0,0-1 2 0,0 0-4 16,0 0 2-16,0 3 0 0,0-3-1 16,0 2-1-16,0 0-1 0,0 1 4 15,0-1-4-15,0 0 1 0,0 0 0 0,0 0-3 16,0 0 1-16,0 1 2 0,0 1 0 15,0-2-2-15,0 0 2 0,0 0 0 16,0 1 2-16,0-1-2 0,2 0 0 16,-2 0 2-16,2 0-4 0,-2 0 2 0,2-1-3 15,-2 1 0-15,2 0 2 0,-2 0 1 16,0 1 7-16,0 1-6 0,0-2 1 16,2 2-2-16,-2 0-3 0,0 0 1 15,0 0-1-15,0 0 1 0,0 0 2 0,0 0 0 16,0 1 0-16,2-1-1 0,-2 2-4 15,3-2 3-15,-3 2-3 0,0-2 4 16,2 2-1-16,-2-2 1 0,2 0 0 0,-2 0 1 16,2 0 2-16,0 0-2 0,0 0 0 15,0 0 0-15,0 1 0 0,0-1 0 16,-2 0 0-16,3 2 2 0,-1-2 0 16,0 2-2-16,-2-2 1 0,2 2 0 0,-2-2-1 15,2 2-1-15,-2 0 1 0,0-2 2 16,2 2 0-16,-2 0-2 0,0-2 0 15,0 2 0-15,0 0 0 0,0 0 0 0,0 0 0 16,0 0 3-16,2 0 1 0,-2-2-2 16,0 2-2-16,0 0-2 0,0-2-1 15,0 2 0-15,0 0 1 0,0 0 1 16,0 0 2-16,0 0 0 0,0 0 1 0,0 0-1 16,0 0-1-16,0 0 0 0,0-1 0 15,0 1 2-15,2 0 0 0,-2 0-2 16,0 0 0-16,0 0 0 0,0-2 0 15,0 2-5-15,0 0 2 0,0 0 3 0,0 0-2 16,0 0 2-16,0 0 0 0,0-2 1 16,3 2-2-16,-3 0 1 0,0 0 2 15,0 0-1-15,0 0-1 0,0 0 2 0,0-2 5 16,0 2-5-16,0-2-1 0,0 2-1 16,0 0 1-16,0 0-1 0,2 0-6 15,-2 0 5-15,0 0 0 0,0 0 0 16,0 0 1-16,0 0-1 0,0 0 0 0,0 0 0 15,0 0 0-15,0 0 0 0,0 0-4 16,2-2 4-16,0 2 1 0,0-2 0 16,0 2 0-16,2-2 1 0,-2 0 4 15,3-2-4-15,-1 3-2 0,0-3 1 0,0 2 0 16,1-2 1-16,-1 2-2 0,2 0-2 16,-2-2 4-16,3 3 0 0,-3-1-2 15,2-2 0-15,1 2 0 0,-1-2 2 0,0 2-2 16,1-2 1-16,-1 2-2 0,0-1-1 15,1 1 1-15,-1 0 5 0,1-2 0 16,-1 2-4-16,0 0 2 0,1-2-2 16,-1 3 0-16,0-3-5 0,3 2 1 0,-3-2 4 15,3 2 0-15,-1-2 4 0,0 2-3 16,1-1 0-16,-1 1 3 0,1-2 1 16,-1 2-2-16,1-2-1 0,-1 2 2 15,-1 0-3-15,1 0-4 0,-2-1-1 0,1 1 1 16,-1 0 1-16,3 0 0 0,-3 0 5 15,0 0 2-15,1 0-2 0,-1 0 3 16,0 0 0-16,1 0-2 0,-1 1-1 16,0-1-2-16,1-2 2 0,-1 2-3 0,0 0-2 15,1 0 1-15,-1 0 5 0,1 0-1 16,-1 0-3-16,0 1 2 0,1-1 1 16,-1 0-2-16,0 0-5 0,1 0 1 0,-1 0 3 15,0 0-2-15,1 2 2 0,-1-2-1 16,-2 0 2-16,3 2 0 0,-3-2-3 15,2 2-1-15,1-2 2 0,-3 2 2 16,2-1-2-16,0 1 1 0,1-2 1 0,-1 2 0 16,1-2-1-16,-1 2 1 0,2-2 2 15,-1 0 0-15,-1 2-2 0,2-2 2 16,-1 2-1-16,-1-2-1 0,1 0 0 16,1 0 2-16,-2 0 2 0,1 1-4 0,1 1 0 15,-1-2 2-15,1 0-2 0,-2 0 0 16,1 0 0-16,-1 0 0 0,0 0 2 15,3 0-2-15,-3 0 1 0,1 0-2 0,-1 0-1 16,0 1 4-16,1-1-1 0,-1 0 0 16,0 0 0-16,1 0-1 0,-1 0 0 15,0 0 0-15,-1 0 0 0,1 2 0 16,0-2-1-16,1 2 1 0,-1-2 0 0,0 1 0 16,1-1 2-16,-1 0-3 0,3 0 1 15,-3 0 0-15,0 0-1 0,3 0 1 16,-3 0 0-16,0 0 1 0,1 0 3 15,-1 0 0-15,0 1 1 0,1-1-6 0,-1 0-4 16,0 0 4-16,-1 0-1 0,1 0-2 16,-2 0 0-16,3 0 4 0,-3 0 3 15,2 2-2-15,1-2-1 0,-1 1 0 0,0-1 2 16,1 0 2-16,-1 0-4 0,0 0 0 16,1 0-1-16,1-2 3 0,-2 2-4 15,3-2 3-15,-3 3 2 0,3-3 1 16,-3 2 0-16,3-2 1 0,-3 2 3 0,2-2-6 15,-1 2 1-15,1-1-2 0,-1 1-1 16,-1-2-1-16,0 2-3 0,1-2 1 16,-1 2-5-16,2 0 4 0,-1-1 2 15,1 1 1-15,-1-2 2 0,1 2 2 0,-2-2 2 16,3 2 0-16,-3 0-4 0,3 0 1 16,-3-1-2-16,3 1 0 0,-3 0 2 15,2 0-3-15,-1 0 3 0,-1 0 0 16,0 0 1-16,1 0-2 0,-1 0-5 0,0 0 5 15,1 2-3-15,-1-1-5 0,0-1 1 16,1 0 2-16,1 2 1 0,-1-2 4 16,1 2 1-16,-2-2 7 0,3 0-5 0,-3 0-4 15,3 0 3-15,-1 0-3 0,3 0 2 16,-1 0-2-16,1 1-1 0,0-1 2 16,-1 0-1-16,1-2 2 0,1 2-3 15,-1 0 1-15,2-2 4 0,-3 2-3 0,3 1 0 16,-2-1-3-16,1-2 3 0,-1 2-3 15,2 0 1-15,-3 0 1 0,1 0-1 16,-1 0 1-16,1 0-2 0,-1 0-2 16,1 1 2-16,2-1 5 0,-3-2-1 0,3 2 2 15,0-2-3-15,-1 2 1 0,1-2-2 16,0 3-1-16,2-3-1 0,-3 0-1 16,1 2 4-16,0-2 2 0,-1 2 0 15,1-2-3-15,0 3 0 0,0-1-1 0,-3 0 1 16,3 0-2-16,-3 0-2 0,1 0 2 15,0 0 2-15,-1 0 2 0,1 0-2 16,-1 0 0-16,1 1 4 0,0-1-2 0,1 0-2 16,-1 0-2-16,1 0 2 0,1 0 0 15,0 0 0-15,0 0-1 0,-1-2 2 16,1 2-1-16,2-1-2 0,-2-1 0 16,1 0-1-16,-1 0-1 0,2 0 4 0,-2 1-3 15,-1-1 3-15,1 0-1 0,2 0 1 16,-3 0 0-16,1 1 0 0,-2-1-2 15,1 0 1-15,-1 0 1 0,2 0 0 16,-3 1 1-16,1-1 0 0,-1 0 2 0,1 0-2 16,0 0 1-16,-1 0 1 0,1 1-1 15,-1-1-1-15,1 0-1 0,0 0 0 16,-1 0-3-16,1-1 2 0,-1 1 0 0,1 0-1 16,-3 0-1-16,3 0 4 0,-3 1 1 15,1-1-3-15,-1 0 0 0,1 2 2 16,-1 0 1-16,1 0-4 0,-3 0 0 15,0 1 0-15,1-1 1 0,-3 2 0 0,0-2 1 16,0 2 0-16,1-2 1 0,-1 2 0 16,0-2-2-16,-2 2 1 0,3-2-1 15,-3 2 0-15,0-2 2 0,0 2-1 0,-2 0 2 16,2 0 1-16,-2 0-1 0,2-2-3 16,-2 2 0-16,2 0 1 0,-2 0-2 15,2 0 1-15,-2 0 0 0,0 0 3 16,0 0-1-16,0 0 0 0,2 0 1 0,-2 0-4 15,0 0 0-15,3 0 1 0,-3 0 0 16,0 0 2-16,0 0 1 0,2 0 1 16,-2 0-3-16,0 0-1 0,0 0 0 15,0 0 0-15,2-2-1 0,-2 2 0 0,0 0 1 16,0 0 2-16,0 0 0 0,0 0 1 16,0 0 2-16,0 0-4 0,0 0 3 15,0 0 1-15,0 0-2 0,0 0-3 0,0 0-2 16,0 0 4-16,0 0-3 0,0 0-2 15,0 0 3-15,0 0 1 0,0 0 0 16,0 0 0-16,0 0 1 0,0 0 1 16,0 0 0-16,0 0 1 0,0-2 1 0,0 2-4 15,0 0 3-15,0 0-3 0,0 0 0 16,0 0 2-16,0 0 2 0,0 0 4 16,0 0-1-16,0 0 4 0,0 0 1 15,0 0 1-15,0 0-1 0,0 0-4 0,0 0-1 16,0 0-3-16,0 0-2 0,0 0-2 15,0 0 0-15,0 0-1 0,0 0 2 16,0 0 0-16,0 0-2 0,0 0-19 16,-2 0-36-16,-3 2-70 0,-1 2-96 0,0 2-95 15,-1 3-85-15,1 3-82 0,-2 3-37 16,-3 2 32-16,0 0 75 0,-1 0 82 16</inkml:trace>
  <inkml:trace contextRef="#ctx0" brushRef="#br0" timeOffset="-210802.02">15915 7323 42 0,'-2'-4'196'0,"0"0"10"0,0 2-13 0,0-2-2 16,0 3 1-16,0-1-1 0,-1 0-9 16,1 2-16-16,0-2-17 0,0 2-25 0,2-2-25 15,-2 2-21-15,2 0-13 0,2 0 7 16,0 0 10-16,0 0 13 0,5 2 19 16,-1 0 25-16,5 0 18 0,-1 3 3 15,3 1-11-15,4 4-11 0,0 3-17 16,4 6-22-16,2 4-23 0,5 5-17 0,-1 9-10 15,5 3-9-15,2 5-10 0,2 5-9 16,2 1-6-16,0 1-8 0,4-1 0 0,1 1-5 16,-1-3-1-16,2-1 0 15,-1-2-3-15,-1-3 2 0,0-3 0 0,-1-3-5 16,-5-1-13-16,0-4-11 0,-7-3-39 16,-1-3-74-16,-3-1-102 0,-4-4-102 0,-2 0-98 15,-2-4-94-15,-4 0-18 16,-2-3 43-16,-3-3 84 0,-4-1 101 0</inkml:trace>
  <inkml:trace contextRef="#ctx0" brushRef="#br0" timeOffset="-210377.73">16999 7279 50 0,'-9'-4'204'0,"-1"2"34"15,-1 0-22-15,3 0 2 0,-3 2 16 0,3 0 15 16,-3 0 6-16,3 0-2 15,-3 2-12-15,3 0-21 0,-3 2-26 0,1 2-21 16,-3 1-14-16,0 7-15 0,-4 3-17 16,-4 4-19-16,-2 7-24 0,-5 9-18 0,-4 8-18 15,-3 7-11-15,-6 9-9 0,-5 5-4 16,-3 5-3-16,-4 3-6 0,0 4-2 16,-2-1 0-16,2-1-4 0,2-2 3 15,3-4-2-15,3-3-2 0,3-4-10 0,6-6-19 16,2-5-49-16,7-5-108 0,1-5-128 15,7-6-135-15,2-5-108 0,5-8-44 16,3-4 15-16,1-6 87 0,5-3 121 16</inkml:trace>
  <inkml:trace contextRef="#ctx0" brushRef="#br0" timeOffset="-209124.02">17151 7548 82 0,'-2'0'226'0,"0"2"32"0,0 3-24 16,-2 5-29-16,2 5-20 0,-3 4-17 15,3 4-19-15,-2 4-24 0,2 3-25 0,2 2-27 16,0 3-28-16,0 1-19 0,2-2-36 15,2 1-50-15,1-1-63 0,-1-4-69 16,2 1-87-16,-2-3-51 0,1-3-4 16,-1-2 29-16</inkml:trace>
  <inkml:trace contextRef="#ctx0" brushRef="#br0" timeOffset="-208876.08">17035 7738 115 0,'-6'-15'228'0,"1"0"23"15,1 1-23-15,0 1-12 0,2 2 0 0,2-3 0 16,2 3-6-16,0-3-5 16,4 3-9-16,3-2-19 0,1 1-27 0,3-1-28 15,2 1-24-15,2 3-24 0,2-1-23 16,2 1-21-16,0 1-14 0,3 3-42 15,-3-1-72-15,2 2-83 0,-4 2-85 16,2 2-87-16,-2 0-87 0,-2 0-14 0,0 2 43 16,0-2 66-16</inkml:trace>
  <inkml:trace contextRef="#ctx0" brushRef="#br0" timeOffset="-208690.35">17501 7490 113 0,'2'2'314'0,"-2"0"67"16,0 2 42-16,0 2-21 0,-2 1-21 16,-1 5-37-16,1 3-48 0,0 4-55 0,0 4-60 15,0 2-54-15,0 3-54 0,2 3-38 16,-2 1-58-16,2 1-89 0,0-1-112 16,0 0-119-16,0-3-124 0,2 0-71 15,0-5-3-15,0-3 58 0,0-4 94 0</inkml:trace>
  <inkml:trace contextRef="#ctx0" brushRef="#br0" timeOffset="-208491.64">17482 7729 23 0,'-3'-19'254'0,"1"1"52"16,0 3 35-16,0-2-8 0,0 2-1 15,2 0-5-15,0-1-23 0,2 3-32 16,0-2-47-16,2 1-50 0,3 3-56 15,1 0-50-15,1-1-27 0,1 1-41 0,3 3-77 16,0 0-104-16,-3 3-106 0,3-1-99 16,0 2-101-16,-3 2-33 0,1-2 39 15,-1 3 83-15,-3 1 93 0</inkml:trace>
  <inkml:trace contextRef="#ctx0" brushRef="#br0" timeOffset="-208302.13">17551 7635 163 0,'-8'8'302'0,"-1"-1"72"0,3 1-5 16,0-4-21-16,2 2-26 0,-1-3-37 15,1-1-60-15,2 0-68 0,2 0-56 0,2-2-41 16,2 0-46-16,1 0-74 0,-1 0-92 16,2 0-91-16,3 0-106 0,-3 0-88 15,0 2-27-15,1 2 32 0,-3 0 72 16</inkml:trace>
  <inkml:trace contextRef="#ctx0" brushRef="#br0" timeOffset="-208128.04">17518 7931 54 0,'0'7'262'0,"-3"1"32"16,3-4 16-16,3-1-34 15,-1 1-34-15,2-2-39 0,2-2-30 0,1 2-24 16,1-2-36-16,3-2-66 0,-1 2-98 15,1-2-103-15,2 2-122 0,-1-2-81 16,1 2-39-16,-3 0 4 0,-1 2 53 0</inkml:trace>
  <inkml:trace contextRef="#ctx0" brushRef="#br0" timeOffset="-176804.15">20462 10664 134 0,'-11'-4'136'0,"-1"2"-29"0,-1 1-14 16,0-1-6-16,0 0-4 0,1 0 0 16,-3 0 0-16,2 0 0 0,-2 0 1 0,1 0-2 15,-1 0-1-15,0 0 8 0,0 1 3 16,0-1 0-16,1 2-3 0,-3-2-10 16,2 2-8-16,-2 2-12 0,0-2-9 0,0 2-5 15,0 1-5-15,-2 1 1 0,-2 0 0 16,0 2 4-16,-1 1 1 0,-1 3 0 15,2-1 1-15,-2 3 0 0,-1 1-2 16,1 2-3-16,-2 1-2 0,1 1-5 0,-1 0-5 16,0 4-1-16,-1 0-2 0,1 0 0 15,-1 2 0-15,1 1 1 0,0 1 5 16,-1 2 0-16,3 1 4 0,0 1 1 16,2 1 3-16,-1 1-1 0,5 3-4 0,1 0-1 15,3 1-9-15,2 3-7 0,3-2-6 16,1 2-5-16,3 0-2 0,4 0-2 15,2-1-3-15,3-1 0 0,1 0-1 16,2 0 0-16,3-2 2 0,2-1 0 0,4-1 3 16,2 1 1-16,2-3 3 0,2 1 2 15,2-1 3-15,5 1 2 0,0-1 3 16,4-1 2-16,2-3 1 0,2-1 5 0,2-2 0 16,2-4 3-16,3-2 7 0,3-2 6 15,1-3 4-15,4-5 1 0,0-3 0 16,4-4-3-16,2-2-3 0,1-3-7 0,3-5-6 15,1-3-5-15,-1-3-2 0,3-3-2 16,-3-3-6-16,1-1-1 0,-3-4 2 16,-2-2-4-16,-2-1-1 0,-1-2-1 0,-6-3 2 15,1 1-5-15,-4-4-4 16,-5 0 5-16,-2-4-2 0,-4-2 2 0,-4-2-1 16,-5 1 2-16,-3-3 1 0,-5 0-2 15,-6-1 4-15,-5 1-2 0,-4-1-2 0,-6 1 1 16,-6-1-1-16,-5 1 0 0,-4 0-4 15,-6 1 1-15,-7 3 2 0,-4 2-5 16,-4 2-1-16,-6 4 1 0,-7 3 0 0,-4 5 0 16,-7 5-2-16,-1 2-1 0,-3 6 2 15,-1 1-5-15,-3 7-11 0,0 3-29 16,-2 4-60-16,2 4-102 0,-2 3-116 16,4 5-103-16,3 3-93 0,-1 6-48 0,7 4 22 15,2 3 86-15,4 5 104 0</inkml:trace>
  <inkml:trace contextRef="#ctx0" brushRef="#br0" timeOffset="-175395.42">20229 12847 45 0,'-4'-2'172'0,"0"2"-2"15,-1 0-26-15,1 0-18 0,0 0-12 16,0 0-3-16,-3 0-1 0,3 0-2 15,-2 0-3-15,1 0-2 0,-1 0-7 0,0 2-6 16,-3-2-3-16,3 2-5 0,-3 0-2 16,-1 0-3-16,-1 0-4 0,1 0-5 15,-1 2-2-15,-2-1-4 0,-1 1-2 0,-1 0-5 16,0 2 4-16,-2 0 5 0,-2 1 1 16,2-1 2-16,-2 1 2 0,-2 3 2 15,2 0-2-15,-2-1-2 0,-1 1-7 16,-1 1-10-16,2 2-11 0,-2 3-9 0,-3 1-10 15,1 4-7-15,0 0-2 0,-1 3-1 16,-1 1 2-16,-1 4 2 0,1-1 1 16,-1 5 0-16,3-1 4 0,-1 0-2 15,3 3 0-15,0 1-4 0,4 0 2 0,0 2 0 16,2 2-3-16,2-2 0 0,4 2-3 16,1 2 3-16,3-2-3 0,1 2-3 15,4-2 1-15,0 0-3 0,4 0 0 16,2 0-1-16,5-2 2 0,1 0 2 0,3 1-3 15,4-1 3-15,4-2 2 0,2 0 0 16,5-2-1-16,3 2 3 0,1-1 1 0,4-3 0 16,4 1 1-16,1-3-1 0,3-1-1 15,5-1-2-15,-1-3 3 0,5 0 2 16,0-4 0-16,4-2-2 0,1-2 3 16,-1-4 3-16,2-1-4 0,0-3 0 0,1-1 1 15,1-4 4-15,2-4-2 0,1 0-1 16,-1-4 0-16,1-4 1 0,-1-1-1 0,-1-3-3 15,-1-3 2-15,-4-4-3 0,0-2-1 16,-1-2 1-16,-4-4-4 0,1 1 5 16,-4-5-6-16,-2 1 2 0,-3-3-4 0,-2-1 2 15,-4-2 0-15,1 0 0 0,-6 0 3 16,-3-4-4-16,-5 0 2 0,-1 0-2 16,-5-2-1-16,-4-2-1 0,-5 0-3 0,-3 0 2 15,-5 0 2-15,-2 1-3 0,-7-1-1 16,-1 0 1-16,-5 2 1 0,-4-2-3 0,-4 2 0 15,0 0-4-15,-4 2 2 0,-3 0 1 16,-2 0-2-16,-4 2 2 0,1 4-1 16,-5 0 5-16,-5 3-2 0,-1 3-1 15,-3 3-1-15,-4 2 1 0,-4 4 0 16,0 4 0-16,-2 3 0 0,-2 3-1 16,0 3 1-16,-1 4-2 0,3 2-1 0,0 4-2 15,0 0-6-15,2 3-8 0,2 1-26 16,2 0-70-16,5-1-113 0,-1 3-121 0,7-3-123 15,0 1-88-15,4 0-30 16,0-1 45-16,2-3 98 0,2 0 115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2:03:36.10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1433 4275 30 0,'0'-2'34'0,"0"0"2"0,0 0-2 0,0 2-4 15,0-2-3-15,0 2-1 0,0-2-5 16,0 2-3-16,0-2-5 0,0 2 1 15,0 0-2-15,0 0 1 0,0 0-2 0,0 0-2 16,0 0 4-16,0 0 1 0,0 0 1 16,0 0-3-16,0 0-2 0,0 0 3 0,0 0-9 15,2 0-1-15,-2 0 0 0,0 0 1 16,0 0 2-16,0 0 1 0,0 0 3 16,0 0 1-16,0 0 0 0,0 0 2 0,0 0 0 15,0 0 1-15,0 0 2 0,0 0 1 16,0 0-1-16,0 0-1 0,0 2 0 15,0-2-1-15,0 2-1 0,2-2 0 0,-2 2-1 16,0-2 1-16,0 2 2 0,2 0 1 16,-2 0 3-16,2 0 0 0,-2 2 2 15,3-1 1-15,-3 1-1 0,2 0-1 0,0 2-1 16,0-1 1-16,0 1 1 0,2 2-1 16,-2-1-3-16,3 3 2 0,-3 1 0 0,2 1-3 15,0-1-2-15,0 3 0 0,1 1 1 16,-1 0-2-16,0 2 0 0,0 0-2 15,1 2 3-15,-1 0-1 0,0 4 5 0,0 0 3 16,1 4 4-16,-1-1 7 0,0 5 6 16,-2 3 3-16,2 0 1 0,-2 5-2 0,3 1 0 15,-3 2-3-15,0 1-6 0,-2 3-1 16,2 0-5-16,-2-1-1 0,0 1-1 16,0-2-4-16,-2 0-4 0,2 0-6 0,-2-2-1 15,2-1-2-15,-2-1-5 0,0-1-1 16,-1-1-8-16,1-4-18 0,0 0-32 15,0-3-41-15,2-1-52 0,0-3-63 16,2-4-51-16,2-2-12 0,1-6 15 0</inkml:trace>
  <inkml:trace contextRef="#ctx0" brushRef="#br0" timeOffset="4218.79">1492 4340 19 0,'0'-2'41'0,"0"2"-8"16,0 0-3-16,0 0-6 0,0 0-1 15,0 0 3-15,2 0-1 0,0 0 6 0,3 0 1 16,-1 0 6-16,0 0 2 0,0 0-1 16,3 0 3-16,1 0-2 0,1 0-2 15,-1 2-1-15,3-1 2 0,-1 1 1 0,3 0-1 16,0 0 3-16,2 2 3 0,1-2 3 16,1 2-2-16,2 0 1 0,3-3 4 15,-1 3 2-15,0 0-1 0,4-2 0 0,-1 2 1 16,1-2 0-16,3 0-4 0,-1 0 2 15,1-1 0-15,1 1 1 0,1 0-1 0,2 0 2 16,-1-2 2-16,1 2-4 0,2-2 1 16,0 0-1-16,0 0 2 0,2 0 4 15,-2 0 3-15,2-2 4 0,0 0 5 0,0 0 1 16,2 0 3-16,0-1-2 0,0 1-6 16,2-2-1-16,0 2-6 0,3 0-4 0,-1 2-7 15,0-2-2-15,1 2 2 0,1-2 0 16,0 0 5-16,1 0-2 0,2 1 3 15,-1-3-1-15,1-2 0 0,1 2-7 0,3-2-4 16,-2 1-7-16,2-1-4 0,-3 0-4 16,1 1-6-16,0-1-3 0,-1 2-3 15,-1 0-2-15,2 0-3 0,-3 3 1 0,3-1-1 16,0 0 2-16,1 2 6 0,-1-2 0 16,2 0 3-16,2-2-1 0,-2-2-1 0,1 1-1 15,3-1-5-15,-2-4 0 0,2 1-5 16,3-1 4-16,-3-1-1 0,2 0-1 0,0 1 1 15,0-1-2-15,0 1 0 0,-2-1-3 16,0 1-6-16,0-1 0 0,-2 1 1 16,-2 1 3-16,2-1-2 0,-2 1 2 0,2-1 0 15,2-1 1-15,0 1-3 0,0-1 1 16,2-3 4-16,2 3 1 0,0-2 0 0,1-1 1 16,1 1 0-16,-2 2-2 0,1-1 0 15,-1 1-5-15,0 1 0 0,-2 2-3 16,3 1-3-16,-3-1 4 0,0 1-5 15,0 1 5-15,-2 2 1 0,-2 0 2 0,0 0 0 16,0 1-4-16,-2 1 1 0,2-2 0 16,-3 2 1-16,3 0-2 0,0 0 4 0,0 0 1 15,2 0 2-15,0 1 0 0,2-3-3 16,0 2 2-16,1 0-1 0,-1 0-1 16,2 0 1-16,-2 0-2 0,2 0-1 0,-1 0 0 15,1-1-3-15,-2 1 2 0,2 0-1 16,-2-2 4-16,-2 2 1 0,3 0 1 0,-3 0 2 15,0 0-3-15,0 0-1 0,-2 1-2 16,2 1 1-16,0-2 1 0,2 2-2 16,0-2 1-16,0 2 3 0,0-2 2 0,3 0-4 15,-1 0 3-15,0 0 0 0,2 2 0 16,1-2-4-16,-1 0 0 0,3 0 3 0,1 0 0 16,1 1-1-16,-3-1 0 0,1 0 0 15,-1 0 2-15,-1 0-5 0,-1 0-3 16,-2 0 1-16,1 0 1 0,-3 0 2 0,0 2-2 15,0-2 1-15,2 2 2 0,-1-1 0 16,1-1 1-16,-2 0-3 0,2 0 0 16,-2 0 1-16,3-2 2 0,-1 2-2 0,0-2 2 15,3 1-1-15,-3 1 1 0,2-2 0 16,1 0-2-16,-1 2 2 0,0-2-3 0,-1 1 2 16,-1-1-1-16,0 0 1 0,-2 0-1 15,-2 0-1-15,0 0 0 0,0 1 1 16,-4-1-1-16,2 0-4 0,-2 0 2 0,-2 0 4 15,-3 1-3-15,1-1 4 0,-1 0 4 16,-1 2-3-16,-3-2-2 0,1 2-1 16,-1 0 3-16,-4 1-2 0,0-1-2 0,-2 0 1 15,-2 2 3-15,0-2-3 0,-5 2-2 16,1-2 0-16,-5 2-1 0,1 0 3 0,-5 0-6 16,-2 0 2-16,-2 0 4 0,-2 0-4 15,-3 0 2-15,-1 0-1 0,0 0 3 16,-3 0 6-16,1 0-6 0,-1 0 5 0,-2 0-5 15,1 0 2-15,-1 2-1 0,0-2-5 16,1 2 3-16,-1-2-2 0,1 2 2 16,-1 0-2-16,-2-1 0 0,2 1 0 0,-1 0 1 15,1 2-2-15,-2-2 1 0,3 2 2 16,-3 0 0-16,2-1 1 0,1 3-2 16,-1-2 0-16,-2 2 1 0,2-1-2 0,1 1 2 15,-1 0 2-15,1 1-3 0,-1 3 3 16,2-1 1-16,-1 1 0 0,1 1-3 0,1 3 1 15,-1 1 3-15,1 0-1 0,-3 2-1 16,2 1-3-16,-1 2 2 0,-1 1-2 16,0 2 0-16,-1 0 1 0,-1 4-2 0,0 0 2 15,0 1 0-15,1 3 1 0,-1 1-1 16,-2 0-2-16,2 1 2 0,-2-1-1 0,3 2 0 16,-1 1 0-16,0-1 2 0,-2 0 0 15,2 1-1-15,-2 1 0 0,3-2 0 0,-3 2 0 16,0-1-1-16,0 1 2 0,-2-2-1 15,0 0 1-15,0 1-1 0,0-1 0 16,-2-2 0-16,0-1-4 0,0-3 5 16,0 1-1-16,-3-1 2 0,1-1-1 0,0-2-2 15,0 0 2-15,-3-2-1 0,3-1-1 16,-2-1-2-16,-1-2 0 0,1-1 2 16,0-1 0-16,-1 0 1 0,-1-2 1 15,1-2 1-15,-1 1-1 0,0-1-1 0,-1 0 0 16,-1-1-2-16,1-3-1 0,-2 1-1 15,1-1 4-15,-1-1 2 0,3 0 0 16,-3-1-1-16,1 1 3 0,-1-2-1 0,0 1-3 16,-3-1 2-16,-1 0-3 0,0-1-1 15,-2 1 0-15,-2 0-2 0,0 0 1 16,0-1-2-16,-2 1-1 0,-2 2-1 16,-1-3 0-16,1 1 4 0,0 0-2 0,-1-1-2 15,1 1 7-15,0 2 2 0,0-3-3 16,-1 3 0-16,3-2 2 0,-2 0 1 15,0-1-1-15,-1 1-2 0,1 0 4 16,0-1-4-16,-1 1 1 0,-1 0 1 0,0 0-2 16,-1 1-1-16,-1-1 2 0,-1 1-1 15,1-1 1-15,-3 2-1 0,-2-1 1 16,0 1 0-16,1 0-2 0,-3 1 2 16,0-1-2-16,0-1 2 0,0 1 5 0,0 0-1 15,1-1-2-15,-3 1-1 0,0-2 0 16,0 1-2-16,0-1-9 0,-2 2-4 15,-1-1 1-15,-1 1 2 0,2-1-1 16,-4 1 4-16,-1 0 1 0,1-1 5 0,0 3 4 16,-3-1-4-16,3 1 4 0,-2-1-2 15,1 1 5-15,-1-1-2 0,1-1-4 16,3 2 3-16,0-3-2 0,0 1 2 0,2-2-1 16,2 1-2-16,2-1 3 0,0-2-1 15,2 1 4-15,0-1-5 0,1 0 0 16,1 0 0-16,0 0 5 0,3-1-2 15,-3 1-4-15,3-2 1 0,-3 2 2 0,3-2-1 16,-3 2-2-16,0-2 2 0,1 1 0 16,-1 1 1-16,-2 0-1 0,1-2-1 15,-1 2-1-15,0-2 0 0,0 0 3 0,1-1-2 16,1 1 0-16,0 0 3 0,1-2-1 16,1 2-2-16,1-2-2 0,-1 0 4 15,3 0-1-15,-1 0-3 0,1 0 1 16,0 0 2-16,1 0 1 0,1 0-1 0,0 0 3 15,-1 0-1-15,3 0 0 0,-2 0-3 16,2 0 2-16,-3 0-3 0,3 0 0 16,-2 0 1-16,2 0 1 0,-2 0-1 15,-1 0-4-15,-1 0 4 0,0 0-4 0,-1 0 4 16,-1 0-1-16,1 0 1 0,-1 0 3 16,1 0-2-16,-1 0-1 0,1 0-3 15,-1 0-1-15,1 0 1 0,1 0 0 0,2 0 2 16,-3-2 1-16,3 2 1 0,0-2-1 15,0 2 3-15,-3-2-1 0,3 2-2 16,-3-1-1-16,3 1 1 0,-2-2 4 16,1 2-4-16,-1-2 0 0,0 2 2 0,-1 0 2 15,1 0 0-15,-3 0-4 0,3 0 4 16,-3 0 2-16,3 0-3 0,-2 2-1 16,1-2-2-16,1 2 3 0,-1-2-4 15,1 1-3-15,0-1 1 0,1 2 3 0,1-2 3 16,0 0-2-16,-1 0 2 0,1 0 1 15,2 0-3-15,0 0-3 0,0 0 0 16,-1-2 2-16,3 2 1 0,-2-1 0 0,2-1 3 16,0 0-3-16,0 0 0 0,0 0 2 15,0 0-2-15,2 0 0 0,-2 0-1 16,2 0 5-16,-2 0-1 0,2 1-2 16,0-1 0-16,0 0-2 0,0 0 1 0,0 0 0 15,0 0-1-15,3 0 2 16,-3 0 1-16,2 0 1 0,-2 0-1 0,2-1-3 15,0 1 1-15,-2 0 1 0,3-2-3 16,-1 2 0-16,0 0 1 0,-2 0 0 0,2 0 1 16,-2 0-2-16,0-1 1 0,0 1 2 15,0 0-2-15,0 0 3 0,1 0-2 16,-1 0-2-16,-2 0 2 0,2 0-2 0,-2 0 2 16,2 0-3-16,-2 1 1 15,2-1 2-15,0 0-1 0,0 0 0 16,0 0 0-16,2 0-1 0,-2 0 1 0,2 0 0 15,-2 0 1-15,0 0 1 0,0 1-1 0,1-3 2 16,-1 2-1-16,-2 0-4 16,2 0 4-16,-2 0-2 0,0 0 0 0,-3 0 1 15,3 0 0-15,-2 0 4 0,2 1-4 16,0-1 0-16,0 2-1 0,0-2 1 0,0 0 4 16,2 0-3-16,0 0 1 15,0 0 4-15,0 0-4 0,0 0 1 0,0 0-3 16,0 1 1-16,0-1-2 0,0 0-2 0,1 0 3 15,-3 0-1-15,2 0-1 16,-2 0 1-16,-1 0 0 0,1 0 4 0,0 0-3 16,0-1 0-16,0 1-1 0,-2 0 1 15,0 0-1-15,0 0-4 0,0 0 3 16,-3 0 1-16,1 0 4 0,0 0-2 0,-3 0 0 16,1 1 2-16,0-1-2 0,-1 0 1 15,1 2-4-15,-1-2 1 0,1 2 4 16,2-2-1-16,-3 0 2 0,3 0-2 0,0 0 2 15,-1 0 1-15,1 0 0 0,0 0-3 16,0 2 3-16,1-1-2 0,-1 1 1 16,0-2-2-16,0 2-4 0,-1-2 0 15,1 2-3-15,0 0 0 0,-1-2 0 0,1 2 2 16,0-2 2-16,0 0 0 0,-3 0 4 16,3 0 1-16,-3 0-3 0,3 0-1 15,-2-1 2-15,2 1-1 0,-3-2 0 16,3 2 0-16,-3 0-2 0,3 0 4 0,0 0-4 15,0 2-1-15,-1-2-2 0,1 2 2 16,0-2 2-16,-1 2-1 0,-1 0 0 16,2 0 2-16,-3 0 2 0,1 0-3 0,0 0-3 15,-1 0 0-15,1-1 4 0,-1 1-1 16,-1-2-1-16,1 2 0 0,1-2 4 16,0 2-4-16,-1-2 3 0,1 2 0 0,-1-2 0 15,1 2 1-15,0-2-2 0,-1 2 4 16,3 0-1-16,-2 0-4 0,1 0 1 15,-1 0 1-15,2 0-2 0,-3 2 1 16,3-2-2-16,0 0 2 0,-3 2-1 0,3-2-4 16,-2 0 3-16,-1 2 0 0,1-2 0 15,-1 2-3-15,1-2 0 0,0 0 4 16,-3 0-2-16,3 0 3 0,-3 2 0 16,3-2 0-16,-3 1-2 0,1-1 1 0,-1 0 1 15,1 0-4-15,-3 2 3 0,3-2 1 16,-1 2 0-16,0-2-1 0,1 2 0 15,-1-2 0-15,1 2-1 0,2 0-2 16,-3 0 4-16,3 0-1 0,-3 0-2 0,3 0 1 16,-3 0-2-16,3 1 4 0,-1-1-4 15,1 2-1-15,0-2 5 0,-1 2-1 16,1 0 1-16,-1-1-3 0,1-1 4 16,0 2-3-16,-1 0-1 0,1 0 0 0,-1-2-4 15,1 1 1-15,2 1 1 0,-3-2 2 16,3 2-2-16,-2-2-1 0,1 2 3 15,1-2-1-15,2 1 0 0,0-1 0 16,0 0 5-16,-1 0 0 0,3 0 0 0,2 0-2 16,0 0 0-16,1 0 1 0,-1 2-4 15,0-3 1-15,2 3-4 0,-2-2 4 16,2 2 0-16,0-2-1 0,0 2-1 0,1-2 1 16,-1 1 1-16,2-1 1 0,-2 0-2 15,3 0 2-15,-1 0 2 0,0 0-3 16,1 0 1-16,-1 0 0 0,0 0 0 15,0-2 3-15,3 2 1 0,-1-2 1 0,1 1-6 16,-1-1 1-16,0 2 1 0,1-2-5 16,-1 2-3-16,1 0 0 0,-1 0 7 15,1 0 2-15,-1-2-2 0,0 2 2 16,1-2 0-16,-1 2 2 0,1-2-2 0,-1 0-5 16,0 0 3-16,1 0-2 0,-3 0 1 15,3 0 0-15,-3 0 2 0,0 0 0 16,1-2 2-16,-3 2 1 0,2-2-2 0,0 0-1 15,-2 0-1-15,3 0 0 0,-1 0-2 16,0 0 2-16,1 1 0 0,-1-1 2 16,0 0 3-16,1 0-2 0,1 0-2 15,-2-2-2-15,3 2 5 0,-3-2-5 0,2 2-3 16,-1-1 3-16,1-1 1 0,1 0 0 16,-1 0-2-16,0 0 1 0,1 1 1 15,-1-3 4-15,1 0-3 0,-1 0-2 16,0 1 3-16,3-1-2 0,-3 0 1 0,3 1-5 15,0-1-1-15,1 0 3 0,-1 0 1 16,1 3-1-16,1-3 1 0,2 2 4 16,-3-2 1-16,3 3 1 0,0-1-5 0,0 0 0 15,2 0-1-15,-3 0-1 0,3 1 3 16,-2-1-2-16,2 2 2 0,0-2-1 16,0 2-8-16,0-2-11 0,-1 2-21 15,1 0-39-15,0 1-100 0,-2-1-125 0,2 0-112 16,-2 2-108-16,-1 2-56 0,1 0 3 15,0 1 78-15,-2-1 118 0</inkml:trace>
  <inkml:trace contextRef="#ctx0" brushRef="#br0" timeOffset="12469.45">3105 5043 2 0,'-8'-2'100'0,"-1"0"-11"16,1 0-7-16,-1 0-5 0,1 2-5 16,1-2-6-16,-1 2-6 0,2-2-5 15,-3 2-3-15,1-2-4 0,-1 2-5 0,1-2-3 16,-3 2-3-16,3-2-5 0,-3 2-5 16,1-2-6-16,-1 2-2 0,-2 0-3 15,1 0-1-15,-3 0 4 0,0 0 3 16,0 2 6-16,-2 0 4 0,0 0 4 0,0 0 1 15,0 0 0-15,-2 0-1 0,2 2-4 16,0-2-4-16,-2 1 0 0,3 1 0 16,-1 0-3-16,0 2 1 0,0-2 0 0,0 1 2 15,0 1-1-15,0 2-3 0,0-3-1 16,0 3-2-16,2 0-4 0,3 1-3 16,-1 1-2-16,0-1-3 0,3 1-2 15,-1 1-3-15,0 1-1 0,3 1-2 0,2-2-1 16,-3 3 0-16,5-1 0 0,0 2-1 15,-1-1 1-15,1 1 0 0,2 2 0 16,2 0 1-16,0 0-1 0,0 2 4 16,2 0 0-16,0 2 4 0,3-2 1 0,-1 2 2 15,0-2 4-15,2 2 1 0,1-2 0 16,1 0 0-16,3-1 1 0,-1 1-1 16,3-2-1-16,0 0 2 0,2-2 0 0,-1 0 0 15,3 1 1-15,2-1-1 0,0-2-1 16,0-1 0-16,3-1 5 0,1 0 3 15,0-1 2-15,3 0 5 0,1-3 0 16,-2-1 2-16,3 0-1 0,2-3-2 0,-3-1-1 16,3 0 0-16,-1 0 0 0,1-2 2 15,2-2-2-15,-3 0-3 0,3 0-1 16,-2-3-5-16,-1-1-4 0,-1 0-5 16,2 1-3-16,-3-3-3 0,-1-2-1 0,-1 3 2 15,-2-3-1-15,-2 1 2 0,1-1 1 16,-3 1 2-16,-2-3 2 0,-1 3 1 15,-1-3 3-15,-2 3 3 0,0-3 7 0,-3 3 13 16,1-3 13-16,-3 3 11 0,-1-3 8 16,-3 1 5-16,-2 0 1 0,0-3-3 15,-2 3-11-15,-2-3-6 0,-2 1-7 16,0 0-9-16,-5-2-7 0,1-1-9 0,-3 1-4 16,-2-2-2-16,-2 0-4 0,1-2-3 15,-3 2 0-15,0-2-1 0,-4 1-1 16,-1-1-3-16,-1 0 1 0,-2 0 3 15,-3 2 0-15,1 0 2 0,-1 0 1 0,-1 0 0 16,-3 3 0-16,2 1-1 0,-2 0-2 16,1 1-4-16,1 3-3 0,-2-1 2 15,3 1-4-15,-1 1-2 0,0 2-1 0,1-1-6 16,1 1-16-16,1 2-36 0,-1 0-64 16,3 2-87-16,-1 2-91 0,3 0-82 15,2 0-95-15,0 2-31 0,2 2 30 16,0 2 67-16,2 0 84 0</inkml:trace>
  <inkml:trace contextRef="#ctx0" brushRef="#br0" timeOffset="15869.3">3092 5582 39 0,'-4'-2'98'16,"0"0"-8"-16,-2 0-6 0,1 2-10 16,-1-2-8-16,2 0-3 0,-3 2-7 0,3-2-6 15,-2 2-2-15,2-2 0 0,-3 2-3 16,1-2-6-16,0 2-1 0,-1-1-3 15,1 1-4-15,0 0-3 0,-3 0 1 16,1 0 0-16,-3 0 0 0,0 1-2 0,1-1 3 16,-1 2 1-16,-1 0 4 0,-1 0 5 15,-2 0 1-15,0 2 3 0,0-2-1 16,1 2 1-16,-1-1-2 0,0 1-3 0,-2 0 1 16,2 0-3-16,-2 2 0 0,0-3 0 15,0 3 0-15,1 2-1 0,-1-3-1 16,0 3 1-16,0 0 2 0,0-1 0 15,2 1 3-15,-2 1 2 0,2 1 2 16,-2-1-4-16,2 1-2 0,-1-1-6 0,1 3-6 16,0-1-7-16,0 3-3 0,2-1-1 15,-1 0 4-15,1 3 4 0,-2 1 6 16,2 0 5-16,-1 2 1 0,1 0 1 0,0 2-1 16,3 0-3-16,-1 0-4 0,0 0-1 15,3 0-3-15,2 0-3 0,-1 0-4 16,1 2-2-16,2-3-2 0,2 3-2 0,-1 0 0 15,3 0 1-15,0 0 0 0,5 0 3 16,-1-2-2-16,2 0 4 0,1 0 4 16,3 0 1-16,1-2 4 0,1 0 0 0,3 0-2 15,0-2 0-15,2 0-3 0,2 0-2 16,0-2-3-16,2 1 0 0,0-1 0 16,3-2 1-16,1-1-2 0,1-1 1 15,1 1 1-15,3-3-3 0,1-1 3 0,1-1-5 16,2 1-2-16,0-2-3 0,2-3-1 15,0-1-1-15,0 0-1 0,2-2-1 16,-2 0 0-16,2-2-2 0,-2-1 0 16,2-1 0-16,-2-2-1 0,0-2-1 0,-2-1 3 15,0-1 2-15,0 1 0 0,-3-3-3 16,-1-1-3-16,-2 0 1 0,-1-1 0 16,-2 1-1-16,-1-2 0 0,-1 0 3 0,0-1 3 15,-4 1-2-15,0-2-1 0,-2 2-2 16,-2-2 0-16,-2 1-1 0,0-1-1 15,-3 2 2-15,-1-2 2 0,-3 0 4 16,0-1-1-16,-4 1-1 0,1 0-1 0,-3-2-2 16,0 2-1-16,-3-2-1 0,-1 0 2 15,-2 0 1-15,0 0 2 0,-1 0 2 16,-3-2 2-16,-1 2 4 0,0-2 5 0,-1 2 9 16,-3 0 2-16,0 2 0 0,0-1 2 15,-4 1-2-15,2 0-8 0,-4 2-8 16,0 0 0-16,0-1-1 0,-2 1-1 15,-3 2 0-15,1-1 1 0,-3 3 1 16,1 0-1-16,-3-1 1 0,-2 1-1 0,3 1 1 16,-3 3-4-16,2-3-1 0,-1 2 0 15,1 3-4-15,-2-1-1 0,3 0-3 16,-1 3 4-16,0-1-1 0,1 0-2 0,1 2 1 16,3 0-1-16,-1 0-6 0,1 0-22 15,-1 0-38-15,1 2-66 0,0 0-80 16,4 0-91-16,-1 2-78 0,5 2-86 15,0-2-32-15,3 2 26 0,-1 2 62 0,2-3 79 16</inkml:trace>
  <inkml:trace contextRef="#ctx0" brushRef="#br0" timeOffset="17530.18">2946 6220 73 0,'-6'0'73'16,"0"-2"-8"-16,-1 2-3 0,-1-2-5 16,2 2-7-16,-3 0-4 0,3 0-7 15,-3 0-1-15,1 0-5 0,-1 2 1 0,1 0 2 16,-1 0-1-16,1 0 4 0,-1 0 2 15,-1 1 2-15,-1 1-2 0,1 0-3 16,-3 2 0-16,0-1-3 0,-2 1-2 16,1 2-1-16,-1-1 3 0,0 3 2 0,0-1 3 15,-2 1 3-15,2 1 4 0,-1-1 6 16,1 1 0-16,0 1 4 0,0-1 2 16,0 1 0-16,0-1-4 0,1 2-1 15,1 1-2-15,-2 1-6 0,2 0-8 0,3 0-6 16,-1 1-4-16,1-1-7 0,1 0-6 15,3 0-2-15,0 3-4 0,1-3-1 16,1 2-1-16,2 0-1 0,0 0 1 0,2 0-4 16,0 0 5-16,0 3 2 0,2-3 3 15,2 2-1-15,0-2-2 0,1 0 4 16,1 0 0-16,0 0-5 0,3-1 0 16,-1 1 3-16,3-2 2 0,-1 0 2 15,3 0 2-15,2-1 3 0,0 1 3 0,2-2 0 16,0 1 0-16,2-1-2 0,0 0 0 15,2-1 1-15,2-1-2 0,0 1-1 16,1-1 1-16,1-1-1 0,3-1 1 0,-3 1-3 16,3-1 1-16,-1-1 2 0,3-1 1 15,-1-1 8-15,1 0 6 0,2-2 6 16,2-2 8-16,-3-1 4 0,3-1 0 16,0-1-1-16,0-3-7 0,0 0-3 0,-2-2-11 15,-1-1-11-15,1-1 0 0,-2 0-5 16,-3-1-4-16,1-3 0 0,-1 1-2 15,-1 0 1-15,-1-1-5 0,-2-1 0 0,-1-1-2 16,-1 1-2-16,0-2-1 0,-4 2-1 16,0-3 4-16,0 3-4 0,-5-2 4 15,1 1 1-15,-2-1 2 0,-1 0 6 16,-1 0 7-16,-3-1 10 0,-2 1 9 0,0 0 6 16,-1 0 4-16,-1-2 1 0,-2 1-6 15,-2-1-6-15,-1 0-8 0,-1-2-5 16,-2 2-4-16,-3-2-3 0,-1 0 0 15,-1 0 0-15,-1 0 0 0,-3 0 1 0,0 1 2 16,-2 1 0-16,-2 0-1 0,-2 2 1 16,-2 0-1-16,-1-1-1 0,-3 3 1 15,-3 2-1-15,-2-1-2 0,-2 3 0 0,-2-1-2 16,-2 4-5-16,0 1 1 0,-2-1-1 16,0 2-3-16,-2 2-1 0,1 0-3 15,-1 1 4-15,2-1-4 0,-3 2-3 16,3-2 0-16,2 2 0 0,-2-2 2 0,2 0-2 15,2 0-3-15,0 0 2 0,4 2-2 16,0-2-10-16,3 2-16 0,-1 0-33 16,5 0-64-16,-1 0-95 0,5 2-103 15,4 2-90-15,2-2-101 0,5 2-34 0,-1-1 28 16,5 3 75-16,-1-2 96 0</inkml:trace>
  <inkml:trace contextRef="#ctx0" brushRef="#br0" timeOffset="21574.9">3103 6728 30 0,'0'0'62'0,"-2"-1"-4"0,2 1-2 16,-2-2-3-16,2 2 2 0,-2 0-5 15,0 0-1-15,-1-2-2 0,1 2-1 16,0-2 1-16,0 2-4 0,-2-2 4 0,2 2 0 16,-2-2 1-16,1 2-1 0,-1-2 5 15,0 2 0-15,-2-2 1 0,1 2 4 16,-1-2 1-16,0 2 1 0,-1 0-3 15,1 0-1-15,-3 0-3 0,3 0-6 0,-2 0-3 16,-1 0-3-16,1 2 1 0,-1-2 1 16,1 2 4-16,-1-2 4 0,1 2 5 15,-1-2 4-15,-1 2 1 0,1-2 4 0,-1 2 1 16,-1 0 2-16,1 0 0 0,-3 0 1 16,2-1 3-16,-1 1-2 0,1 2 2 15,-2-2-2-15,3 2-2 0,-3 0-1 16,0 0-2-16,1-1-5 0,-1 1-3 0,0 0-3 15,1 2-5-15,1-3-3 16,-2 3-6-16,3 0-5 0,-3 0-6 0,2 1-2 16,-1-1-4-16,1 2-3 0,-2 1-2 15,3-1-1-15,-3 1 5 0,3 3-3 0,-1-3 5 16,-2 3 0-16,3 1 1 0,-3-2 2 16,2 3-2-16,-1 1 1 0,1 0-4 15,-2 0-3-15,3 3-1 0,-1 1-3 16,1 0-1-16,-1 0-3 0,3 4 1 0,-1-1-1 15,1 3 0-15,1 0-3 0,3 0-2 16,0 0-2-16,0-1 1 0,2 1 3 16,2 0-5-16,2 0 7 0,0-3-3 0,4 1 1 15,0 0-1-15,5-2-3 0,0 0 7 16,3 0-2-16,1-2 2 0,4 0 2 16,2-2 1-16,3 0 2 0,1 1-2 15,3-3-1-15,1-2 1 0,3-1-3 0,2-1-2 16,2 0 0-16,2-1-1 0,0-2-1 15,2-3 0-15,-2 3-3 0,3-2 1 16,-1-3-3-16,0 1 0 0,0 0-1 0,-2-2 0 16,0-2 1-16,1 0-1 0,-1-2-2 15,-2 0 6-15,-2-4-3 0,-1 1 0 16,1-3 0-16,-4-1 5 0,0-3 1 16,-1-1-9-16,-1-1 3 0,-3-1-1 0,0 0 1 15,-1 0-1-15,-3-2 0 0,-2-1 3 16,0-1 1-16,-4 2-2 0,-2-2 2 15,-1 2-3-15,-3-2 0 0,-3 0 1 16,-2-2-1-16,-2 2 1 0,-2-2-2 0,-2-2 0 16,-2 0 4-16,-4 0 1 0,-1-1-1 15,-4-1-4-15,-1 0 1 0,-3 0-1 16,-2 1-1-16,-3 1-3 0,-3-2 2 0,0 2 2 16,-5 0 1-16,0 0 0 0,-3 2-3 15,-3 2-1-15,-3 0 3 0,-1 2 4 16,-2 0-4-16,-3 4 2 0,1-1 4 15,-3 3-1-15,1 1-3 0,-3 3-2 16,3-1-1-16,-1 1 1 0,0 3-4 0,3 0 2 16,2 0-2-16,-1 2-9 0,1 0-20 15,2 2-47-15,2 0-78 0,0 2-100 16,2 0-90-16,6 2-84 0,0 2-87 0,5-3-12 16,2 3 50-16,2-2 82 0,-1 0 84 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2:13:15.08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12486 3936 55 0,'-2'0'71'16,"2"-2"-4"-16,-2 0 3 0,0 0 7 15,0 0 4-15,0 0 1 0,0-2-4 0,-3 2 0 16,3-1-3-16,-2 1-4 0,2-2 0 15,-2 0 2-15,1 0 2 0,-1 1 1 16,0 1 2-16,-2-2 0 0,-1 0 3 16,1 0 5-16,0 2 12 0,-3-2 13 0,-1 3 14 15,-3 1 18-15,0 0 17 0,-4 1 15 16,0 3 10-16,-2 2 4 0,-2 2-5 0,-2 3-13 16,-3 4-20-16,1 2-28 0,0 6-27 15,-1 4-22-15,-1 3-19 0,1 5-16 0,3-1-7 16,0 2-6-16,4 0-2 0,2 1-9 15,2-3 0-15,4-2-6 0,5-3-6 16,2-1 0-16,4-3-4 0,4-4-2 0,2-2-3 16,3-4 6-16,3-1 0 0,3-7-1 15,2-1 2-15,2-4 2 0,0-4-3 0,3-4 2 16,1-3-4-16,0-3 3 0,0-5-2 16,1-2 0-16,-1-4 6 0,0-3-4 15,0-1-1-15,-1-3-3 0,-1-1 2 0,-2 1-2 16,0-1 0-16,-4 1-1 0,0 3 4 15,-1 2 0-15,-3 2 2 0,0 4 2 16,-3 2 3-16,-2 4 6 0,1 1 5 0,-1 3 5 16,-2 3 2-16,1 2 6 0,-1 6 0 15,0 4 3-15,0 5-2 0,0 7 0 0,1 3-3 16,-1 1-9-16,2 5-3 0,1 2-12 16,-1-3-1-16,2 3-7 0,3-1-7 0,0 1-8 15,-1 0-19-15,3-3-20 0,-3 3-62 16,3-3-111-16,-2-1-125 0,-1 0-105 15,3 0-99-15,-4-4-40 0,-1-2 28 16,-2-2 95-16,1-2 121 0</inkml:trace>
  <inkml:trace contextRef="#ctx0" brushRef="#br0" timeOffset="188.34">12903 4382 329 0,'2'-2'387'0,"-4"0"24"16,-2 2 15-16,-2 0-136 0,-3 0-125 16,3 0-73-16,-3 0-36 0,3-2-33 15,0 0-43-15,-1 0-53 0,3 0-61 0,0-2-78 16,0 0-104-16,-3 1-51 0,1-3-2 16,0 2 28-16,-5-2 47 0</inkml:trace>
  <inkml:trace contextRef="#ctx0" brushRef="#br0" timeOffset="2143.11">14019 3840 67 0,'-5'8'303'16,"1"5"50"-16,0 5 47 0,0 3-52 0,2 7-48 15,0 4-45-15,2 7-38 0,0 3-38 16,2 1-39-16,2 3-35 0,2 0-32 15,3 1-46-15,-1-1-78 0,3 0-97 16,-1 0-102-16,3-3-105 0,0-1-89 0,-1-4-29 16,-1-1 33-16,0-5 70 0</inkml:trace>
  <inkml:trace contextRef="#ctx0" brushRef="#br0" timeOffset="2445.73">13972 4168 26 0,'-8'-27'223'0,"-1"3"25"15,3 1-10-15,2 0-36 0,1 2-26 16,3 0-13-16,0 0-11 0,5 4-6 0,-1 0-11 16,4 2-16-16,1-1-22 0,1 5-27 15,1-1-21-15,2 3-17 0,-1 1-11 16,3 3-8-16,-2 1-2 0,0 2 4 0,-1 6 11 15,-1 1 14-15,-3 7 13 0,-1 1 10 16,-3 6 6-16,-4 4-3 0,-2 4-10 0,-2 1-15 16,-5 3-18-16,1-1-32 0,-3 1-56 15,1-3-75-15,-1-1-77 0,0-2-88 16,5-6-90-16,0-2-31 0,1-6 22 0,3-5 56 16</inkml:trace>
  <inkml:trace contextRef="#ctx0" brushRef="#br0" timeOffset="2662.15">14260 3677 210 0,'4'-8'414'0,"-2"6"82"0,-2 4 64 16,0 6-63-16,0 5-79 0,0 4-87 15,0 6-77-15,2 4-71 0,3 5-59 16,-1 2-43-16,0 4-30 0,3 2-18 0,1 2-17 15,0-2-17-15,1 0-26 0,1 0-71 16,1-2-131-16,0-3-142 0,-1-3-147 16,3-1-70-16,-2-7-23 0,-3-3 47 0,0-4 120 15</inkml:trace>
  <inkml:trace contextRef="#ctx0" brushRef="#br0" timeOffset="2847">14525 3709 130 0,'2'-27'393'0,"0"6"80"0,-2 6 69 0,0 4-38 16,0 5-76-16,0 6-78 0,2 4-85 15,0 7-72-15,0 5-65 0,2 3-40 16,1 5-33-16,-1 3-21 0,0 3-26 0,0 5-34 16,1-1-90-16,-1 2-141 0,0 0-149 15,-2 1-126-15,0 1-58 0,-2-2-11 0,0-2 69 16,-2 1 126-16</inkml:trace>
  <inkml:trace contextRef="#ctx0" brushRef="#br0" timeOffset="3047.48">14395 4014 32 0,'-2'-13'325'0,"0"1"60"15,0 3 48-15,2-1-24 0,0 2-47 16,2-1-55-16,2 1-57 0,1-1-44 15,3 1-41-15,3-1-43 0,1 1-41 0,3-2-78 16,0 3-114-16,0-1-130 0,4 1-124 16,-2 1-111-16,2-2-56 0,0 3 10 0,2-1 76 15,2 0 106-15</inkml:trace>
  <inkml:trace contextRef="#ctx0" brushRef="#br0" timeOffset="3205.31">15071 3679 199 0,'4'-2'467'0,"-4"2"71"0,0 2 40 15,-2-2-48-15,0 1-137 0,2 1-142 16,-2-2-124-16,2 2-124 0,0-2-150 0,0 2-140 16,2 0-153-16,2 0-81 0,-2 0-27 15,0 2 33-15,0-2 97 0</inkml:trace>
  <inkml:trace contextRef="#ctx0" brushRef="#br0" timeOffset="3374.21">15060 3791 252 0,'0'4'420'0,"0"0"47"0,0-1 16 16,0 1-91-16,2 0-111 0,2-2-104 15,3 0-83-15,-1 0-93 0,3-2-136 0,1 0-160 16,1 0-104-16,1-2-57 0,1 0-27 15,0-2 33-15</inkml:trace>
  <inkml:trace contextRef="#ctx0" brushRef="#br0" timeOffset="4772.93">16212 3374 190 0,'-5'4'335'0,"1"3"59"0,-2 8 13 16,2 6-45-16,-1 6-45 0,1 5-48 16,2 5-46-16,2 3-49 0,0 2-44 0,2 1-36 15,2 1-31-15,3 0-27 0,-1-2-43 16,0 0-61-16,3-4-86 0,-1 0-105 15,1-2-112-15,-3-2-94 0,0-3-29 16,1-1 25-16,-5-3 67 0</inkml:trace>
  <inkml:trace contextRef="#ctx0" brushRef="#br0" timeOffset="7004.52">12162 4972 147 0,'0'0'190'0,"0"0"-10"0,0 0-16 15,0 0-6-15,2 0-7 0,-2 0-1 0,0 0-7 16,3 0 2-16,-3 0 6 0,2 0 8 16,-2 4 14-16,2 2 11 0,0 3 7 15,2 4-5-15,-2 6-15 0,3 6-27 16,-1 4-33-16,0 3-33 0,2 4-28 0,-1 4-21 16,1 2-17-16,0 2-41 0,1 2-85 15,-3 0-111-15,2-1-113 0,-2 1-116 16,1 0-60-16,-3-2 1 0,0-3 64 15,0-2 99-15</inkml:trace>
  <inkml:trace contextRef="#ctx0" brushRef="#br0" timeOffset="7283.74">12258 5444 119 0,'-2'-9'226'0,"-1"1"14"0,3 1-49 16,0-1-50-16,0 0-33 0,5 3-21 15,-1-3-9-15,0 2-8 0,5 1-7 0,-1 1-9 16,3 0-15-16,1 2-9 0,1 0-8 16,0 4 8-16,-1 2 27 0,1 2 37 15,-2 3 35-15,-3 6 33 0,-1 3 33 16,-5 4 16-16,-2 3-8 0,-2 6-25 0,-5-1-28 15,-3 5-31-15,-1-1-35 0,-4 2-31 16,0-2-46-16,-4 1-84 0,2-3-116 16,-2-2-117-16,0-1-140 0,2-4-71 0,3-4-17 15,-1-4 51-15,4-4 93 0</inkml:trace>
  <inkml:trace contextRef="#ctx0" brushRef="#br0" timeOffset="8408.61">12937 5494 96 0,'-6'-2'197'0,"1"0"5"0,-1 2-74 16,2 0-93-16,4 0-98 0,-2 0-67 15,2 0-38-15,-4 0-19 0</inkml:trace>
  <inkml:trace contextRef="#ctx0" brushRef="#br0" timeOffset="21691.25">13744 4926 71 0,'0'0'142'0,"0"0"-17"0,-3 0-16 16,3 0-15-16,-2 0-15 0,2 2-11 15,-2 2-13-15,-2 0-11 0,0 3-8 16,-1 5 0-16,-1 1 4 0,0 4 7 0,-3 4 8 16,3 4 8-16,-3 4 13 0,1 3 10 15,2 4 16-15,-1 4 13 0,1 2 17 16,4 0 13-16,0 0 4 0,4 0-2 0,2-4-13 15,2-2-20-15,5-2-27 0,2-5-26 16,2-2-23-16,1-4-43 0,4-4-63 16,-1-4-75-16,2-2-74 0,2-3-85 15,0-5-88-15,1-3-19 0,1-2 27 0,-2-2 54 16</inkml:trace>
  <inkml:trace contextRef="#ctx0" brushRef="#br0" timeOffset="22348.48">14063 5073 169 0,'-8'-2'251'0,"-1"-2"16"16,3 2-48-16,2 0-41 0,-1 1-35 16,1-1-32-16,2 0-30 0,2 0-24 0,0 0-16 15,2 0-12-15,2 0-11 0,3-2-7 16,-1 2-7-16,0 1-1 0,1 1-2 0,-1 0 1 16,0 1 10-16,1 3 20 15,-3 6 25-15,0 3 26 0,-2 6 23 0,1 4 19 16,-3 2 5-16,0 3 1 0,0 1-9 15,2 0-17-15,-2-3-18 0,4 1-20 16,0-4-15-16,0-4-19 0,5-2-28 0,-1-2-42 16,1-3-54-16,1-5-49 0,3-3-51 15,0-4-43-15,-1-2-20 0,3-4 4 16,0-3 26-16,0-3 35 0,0-1 40 16,-3-4 37-16,1 0 31 0,0-2 29 0,0 0 28 15,-3 0 27-15,-1 0 20 0,-3 1 23 16,0 3 20-16,1 2 24 0,-3 1 18 15,-2 5 12-15,0-1 8 0,-2 4-3 16,-2 3-6-16,-2 4-13 0,-1 5-10 0,1 3-10 16,0 5-1-16,-2 5 5 0,-1 1 7 15,3 3 5-15,0 0 0 0,2 2-5 0,0-3-9 16,4-1-7-16,0-2-9 0,4-4-2 16,1-1 3-16,1-5 2 0,3-1 0 15,-1-5-4-15,3-3-5 0,2-4-13 16,0-3-9-16,-1-5-10 0,3-3-14 15,-2-3-1-15,2-3-9 0,-4 0 3 0,-1-2 1 16,-1-1 4-16,-5 1 11 0,1-2 4 16,-5 2 7-16,-4-2 0 0,0 2 1 0,-5 0-1 15,-1 0-9-15,-3 4-4 0,1 0-7 16,-5 3-5-16,0 3-8 0,0 0-7 16,-2 3-17-16,2 0-53 0,-2 3-116 15,5 1-143-15,-1-2-161 0,5 2-84 16,1-1-30-16,3 1 25 0,4-2 105 0</inkml:trace>
  <inkml:trace contextRef="#ctx0" brushRef="#br0" timeOffset="25943.68">14774 4995 102 0,'-2'0'131'0,"2"2"-13"16,0-2-13-16,0 2-14 0,0-2-12 16,0 2-7-16,2-2-4 0,-2 2 6 15,2-2 11-15,3 1 22 0,-1 1 24 0,0 0 29 16,5 2 27-16,-1 2 19 0,1-1 13 15,3 5 1-15,1 0-14 0,2 1-22 16,0 0-28-16,4 5-39 0,0-1-36 16,0 0-28-16,2 0-22 0,0 1-15 0,-2-1-23 15,0 0-39-15,-2-2-73 0,0 1-95 16,-2-1-95-16,-2-3-101 0,-1-1-66 16,-1-1-2-16,-3-3 49 0,-1-1 80 0</inkml:trace>
  <inkml:trace contextRef="#ctx0" brushRef="#br0" timeOffset="26179.41">15071 4978 236 0,'-7'-2'327'0,"-1"2"59"15,-1 4-18-15,1 3-27 0,-1 3-32 16,-3 5-39-16,1 2-48 0,-2 6-52 15,-1 4-46-15,1 1-41 0,-2 3-43 0,2 1-47 16,1 1-57-16,1-1-67 0,1 0-79 16,-1-1-83-16,0-1-78 0,3-3-62 15,2-2-1-15,-1-2 37 0,1-2 64 16</inkml:trace>
  <inkml:trace contextRef="#ctx0" brushRef="#br0" timeOffset="26674.06">15323 4865 112 0,'-5'-2'251'0,"1"2"36"15,-2 0-25-15,-1 2-33 0,3-2-28 16,-2 2-26-16,2 2-25 0,-3 0-28 16,1 4-25-16,-3 1-26 0,3 2-25 15,-2 5-20-15,1 3-11 0,-1 2-7 0,1 2-3 16,1 1-5-16,2 3 0 0,0 0 2 0,-1 1-3 15,5-1 6-15,0-2 9 16,0-1 12-16,5-3 12 0,-1-2 9 0,2-3 14 16,3-1 6-16,-1-4 5 0,3-3-1 15,1-2 0-15,1-2 1 0,2-4-7 0,0-4-5 16,0-2-12-16,-1-2-10 16,1-3-10-16,-2-2-10 0,0-3-5 0,-3-1-4 15,-1-2-5-15,-3 0 1 0,-4-4-3 16,-2 0 1-16,-2 1-1 0,-4-1 0 15,-3 0 1-15,-1 2-3 0,-1 2-25 0,-4 4-62 16,0 1-87-16,1 3-97 0,-3 3-116 16,2 2-78-16,0 3-17 0,0 1 38 15,2 2 74-15</inkml:trace>
  <inkml:trace contextRef="#ctx0" brushRef="#br0" timeOffset="26876.04">15585 5035 79 0,'2'11'322'0,"-2"3"47"0,0 1 30 16,0 2-68-16,0 2-83 0,0 2-82 15,2 0-93-15,2 0-116 0,1-2-119 0,-1 0-127 16,2 0-68-16,1-4-30 0,-3 1 12 15,2-5 59-15</inkml:trace>
  <inkml:trace contextRef="#ctx0" brushRef="#br0" timeOffset="27155.68">15837 4766 4 0,'-2'-9'435'0,"0"3"99"0,-3 2 62 15,-1 4 27-15,2 2-107 0,2 4-136 16,0 3-130-16,0 5-95 0,4 3-58 16,0 6-34-16,0 3-24 0,2 5-14 15,0 3-11-15,1 0-8 0,-1 5-8 0,2-1-14 16,-2 0-32-16,-2 0-83 0,3-2-126 15,-3 0-122-15,2 0-126 0,-4-3-76 16,2-5-15-16,-2 1 59 0,-2-4 111 16</inkml:trace>
  <inkml:trace contextRef="#ctx0" brushRef="#br0" timeOffset="28414.51">16303 4698 55 0,'0'-2'196'0,"0"0"8"0,0 2-34 15,0-2-31-15,2 2-15 0,2-2-11 0,0 2-1 16,3 0 4-16,1 0 0 0,0 2-3 16,3 2-9-16,0 0-5 0,1-1-2 15,1 5 8-15,0 0 16 0,-1 3 22 0,1 2 20 16,0 5 18-16,-5 1 10 0,1 4-8 16,-5 3-18-16,-2 1-26 0,-2 5-33 15,-2 1-29-15,-2 3-26 0,-5 0-19 0,1 0-16 16,-3 0-6-16,-1 1-10 0,-3-3-39 15,0 0-91-15,2-3-118 0,0-5-130 16,3-3-127-16,-1-4-64 0,5-5 1 16,0-7 73-16,4-5 109 0</inkml:trace>
  <inkml:trace contextRef="#ctx0" brushRef="#br0" timeOffset="28955.02">16787 4905 55 0,'0'0'281'0,"0"0"39"0,0 0 16 15,2 0-24-15,1 0-11 0,3-2-9 16,2 1-12-16,5-1-7 0,2-2-20 15,2 2-35-15,2-2-53 0,4 0-53 0,0 1-41 16,3-3-27-16,-1 2-18 0,1-2-11 16,-1 2-22-16,0 1-65 0,-1 1-109 15,-3 0-116-15,-2 0-123 0,-2 0-100 16,0 0-37-16,-5 0 33 0,1-2 87 0,0 3 109 16</inkml:trace>
  <inkml:trace contextRef="#ctx0" brushRef="#br0" timeOffset="33194.48">17755 4557 115 0,'-7'0'226'0,"1"0"19"0,0 2-26 16,-3 1-16-16,3 3-7 0,-3 0 3 0,1 2-1 16,-1 1-9-16,1 2-11 0,-1 7-18 15,1 1-20-15,-1 5-19 0,3 3-14 0,2 5-11 16,2 1-8-16,0 3-3 0,4 0-10 15,2 0-10-15,2 1-14 0,3-3-11 16,1-2-10-16,3-1-11 0,0-3-8 16,4-3-18-16,0-4-53 0,0-2-84 0,2-4-100 15,0-3-103-15,2-5-109 0,0-3-48 16,0-4 18-16,2-4 66 0,-1-1 91 16</inkml:trace>
  <inkml:trace contextRef="#ctx0" brushRef="#br0" timeOffset="33413.54">18057 4654 218 0,'-8'-8'332'0,"-1"4"70"16,-1 4 16-16,1 4-23 0,-1 4-19 15,1 3-34-15,1 5-47 0,1 5-65 0,1 1-63 16,0 7-52-16,2 0-49 0,1 1-30 15,3 2-25-15,0-1-36 0,3 1-79 0,-1-1-119 16,2-3-117-16,2-1-115 16,3-4-81-16,1-2-19 0,1-4 50 0,-1-4 100 15</inkml:trace>
  <inkml:trace contextRef="#ctx0" brushRef="#br0" timeOffset="33771.49">18199 4772 42 0,'-2'-11'229'0,"0"1"41"16,-2 2-9-16,-1 3-13 0,1 3-8 0,0 0-9 15,0 6-17-15,2 1-24 0,-3 5-22 16,3 3-23-16,0 4-26 0,0 3-20 16,2 0-18-16,-2 1-11 0,2 2-12 0,2 0-14 15,0 0-9-15,0-2-7 0,2-2-2 16,3-4-2-16,-3 0 2 0,5-3 4 15,-1-3 1-15,0-1 0 0,3-2 0 0,0-4-1 16,1-4-6-16,1-2-2 0,2-6-2 16,-2-1-3-16,1-4-1 0,-1-2-5 15,-2-4 8-15,-1-2 7 0,-1 0 10 16,-5-4 6-16,-2 3 6 0,-2-3 7 0,-2 2-4 16,-4 0-8-16,-1 2-12 0,-3 4-8 15,-1 0-8-15,-2 4-15 0,-1 2-42 0,-3 1-89 16,0 5-118-16,2-1-124 0,0 2-133 15,0 3-64-15,5-3-1 0,-1 0 66 16,5 2 111-16</inkml:trace>
  <inkml:trace contextRef="#ctx0" brushRef="#br0" timeOffset="34299.9">18616 4564 234 0,'4'2'337'0,"3"2"63"0,-1 4-6 15,2 1-25-15,1 5-34 0,4 3-43 16,-1 0-56-16,5 4-53 0,0 0-55 0,0 2-50 16,2 1-88-16,0-1-127 0,0 2-131 15,0-2-152-15,-2-2-79 0,0 0-36 16,-2-2 31-16,0-2 92 0</inkml:trace>
  <inkml:trace contextRef="#ctx0" brushRef="#br0" timeOffset="34503.32">18976 4633 92 0,'-13'-8'375'0,"-2"5"89"16,-2 1 75-16,1 5-20 0,-1 3-79 0,-2 2-83 16,0 3-81-16,-1 4-83 0,1 3-71 15,2 1-50-15,1 2-32 0,-1 1-33 16,0-1-63-16,2 0-97 0,2 0-118 0,3 0-120 15,-1-4-125-15,5 1-53 0,1-5 14 16,1-4 73-16,4-1 104 0</inkml:trace>
  <inkml:trace contextRef="#ctx0" brushRef="#br0" timeOffset="34880.04">19160 4433 145 0,'-4'-6'429'15,"-5"2"93"-15,1 4 61 0,-3 0-39 0,1 4-93 16,-1 0-108-16,1 4-105 0,1 1-87 16,1 5-57-16,-1 3-34 0,3 2-21 0,2 2-12 15,1 2-10-15,1 1-8 0,0-1-3 16,4 2-3-16,0-4-3 0,3 0-3 15,1-2 2-15,3-4 0 0,-1 0-3 16,0-3 2-16,3-1-1 0,0-3 3 0,-1-2-1 16,3-5 3-16,0-1 2 0,-1-1-1 15,1-5 3-15,0-4-2 0,-3 1-1 0,-1-5 0 16,-1 1-2-16,-1-4-1 0,-1 0 2 16,-4-2-5-16,0 0 1 0,-4-2-1 15,-2 0 1-15,0 0 1 0,-5 0-6 0,1 4-10 16,-3 2-39-16,-2 1-102 0,1 5-127 15,-3 3-137-15,0 4-119 0,2 4-51 0,-1 4 4 16,1-1 83-16,4 5 120 0</inkml:trace>
  <inkml:trace contextRef="#ctx0" brushRef="#br0" timeOffset="35064.67">19368 4562 106 0,'2'8'423'0,"-2"2"90"0,-2 1 58 0,-1 2-23 16,1 3-112-16,2 1-120 0,0 0-107 0,0 0-92 15,0 2-101-15,2 0-147 16,1 0-162-16,-1-2-160 0,2 2-87 0,0-3-41 16,0-1 19-16,1-2 106 0</inkml:trace>
  <inkml:trace contextRef="#ctx0" brushRef="#br0" timeOffset="35314.33">19602 4399 226 0,'-4'-6'509'0,"0"4"79"0,-2 4 49 15,1 4-35-15,-1 1-136 0,4 7-148 16,0 1-119-16,2 4-76 0,2 4-45 15,0 2-27-15,0 1-21 0,5 1-16 16,-1 1-21-16,0 3-26 0,1-3-54 0,-1 3-126 16,2-2-147-16,-1-1-163 0,1-3-79 15,1-2-23-15,-3-2 25 0,0-6 110 16</inkml:trace>
  <inkml:trace contextRef="#ctx0" brushRef="#br0" timeOffset="35655.17">19818 4250 368 0,'-4'-6'479'0,"2"1"70"0,-2 1 4 16,2 0-84-16,0 2-94 0,-1 0-102 0,6 2-99 16,-1 2-66-16,2 0-33 0,4 4-21 15,1 1-19-15,-1 3-12 0,5 1-9 0,-2 3-2 16,1 3-6-16,1 4-1 0,-2 0 4 16,-1 3-1-16,-1 5 5 0,-3 0 1 15,-2 3 6-15,-4 4-2 0,-2 0 0 0,-2 4-2 16,-3 0-6-16,-1 2-10 0,-3 0-34 15,1-2-104-15,-3-2-156 0,3-1-187 16,-1-5-97-16,3-4-47 0,-1-5 2 16,3-2 89-16,-1-5 146 0</inkml:trace>
  <inkml:trace contextRef="#ctx0" brushRef="#br0" timeOffset="35920.75">20489 4387 35 0,'-12'-4'448'0,"-1"3"90"0,0 1 52 16,1-2 31-16,-1 2-144 0,4-2-151 15,1 2-128-15,4-2-102 0,-1 2-117 16,5-2-154-16,0 2-161 0,0 0-146 0,0 0-81 16,5 0-27-16,-1 0 44 0,2 2 113 15</inkml:trace>
  <inkml:trace contextRef="#ctx0" brushRef="#br0" timeOffset="36091.44">20447 4435 336 0,'-2'2'502'0,"-2"2"63"16,2-3 35-16,-1 1-97 0,3-2-135 15,3 2-129-15,1-2-108 0,0-2-79 16,4 2-114-16,1-2-151 0,4-1-168 0,-1-1-120 16,1 0-63-16,0 0-15 0,-1-1 60 15,1-1 123-15</inkml:trace>
  <inkml:trace contextRef="#ctx0" brushRef="#br0" timeOffset="37718.97">20892 4191 108 0,'2'-4'242'15,"-2"2"22"-15,2 2-2 0,-2-2 4 0,2 4 23 16,0 0 24-16,0 6 10 0,2 1-7 16,-2 7-23-16,3 5-40 0,-1 5-61 15,0 5-66-15,0 3-53 0,3 2-33 0,-3 4-16 16,2 0-10-16,1 0-10 0,1-2-20 16,-2 2-56-16,3-2-105 0,-1-1-125 15,3-1-140-15,-3-4-92 0,3-3-31 0,-2-4 27 16,1-3 93-16</inkml:trace>
  <inkml:trace contextRef="#ctx0" brushRef="#br0" timeOffset="39247.37">21383 4284 110 0,'-3'-2'216'0,"1"2"-3"0,0-1-15 0,2 1-14 16,-2-2-13-16,2 2-8 0,-2 0-4 16,2 2 3-16,2 1 8 0,-2 1 3 0,2 4 3 15,0 1-4-15,0 5-17 0,1-1-23 16,-1 4-28-16,0 0-26 0,0 2-28 16,0 2-18-16,-2-2-15 0,2 2-7 0,0-2-6 15,0-2-3-15,1 1 0 0,-1-3-2 16,0 0 1-16,-2-3-4 0,2-3 1 15,-2-1-2-15,2-1 0 0,0-3-2 0,0 0-2 16,0-4 4-16,3-4-3 0,-3 0 0 16,2-3 1-16,0-3 3 0,0 1 0 15,1-3-3-15,-1 1 5 0,0-1-2 0,0 1 1 16,1 3-1-16,-3 1 2 0,0 1 0 16,0 0-3-16,0 2 2 0,0 3 0 0,0 1 1 15,2 1 2-15,-1 1 3 0,1 0 1 16,-2 0-2-16,2 2-2 0,0-2-1 0,1 0-5 15,-1 0-10-15,0 0-11 0,0-1-4 16,1-1-2-16,-1 0 2 0,0 0-1 16,0-1 12-16,1-1 9 0,-1 0 6 0,-2 0 1 15,2 0 2-15,-2 0 4 0,0 0-5 16,0 2 1-16,1 0 2 0,1 0 1 0,-2 0 0 16,2 2 0-16,0 0 2 0,1 0 0 15,-1 0-4-15,2-2 1 0,1 2 2 16,-1-2-2-16,0 0 1 0,1 0 2 0,-1-2 0 15,0 0-1-15,1 0 0 0,-1 0 3 16,-2 0 0-16,3-2-1 0,-3 1 3 16,0-1 1-16,0 2 5 0,-2-2 3 0,3 2 7 15,-3 2 4-15,-2-2 1 0,2 2-1 16,-2 0-5-16,2 0-8 0,0 0-6 0,0 2-5 16,0-2-4-16,3 2-6 0,-3-2-6 15,2-2-4-15,0 0-2 0,0 0 0 16,3-2-1-16,-3-1 6 0,2-1 3 0,-1 0 4 15,1 1 3-15,-2-1 4 0,-2 0 2 16,2 2-2-16,-1-1 11 0,-1 1 11 0,0 2 7 16,-2 0 2-16,0 0 1 0,0 4-1 15,0 0-6-15,0 4-10 0,0-1-6 16,0 3-5-16,0 0-3 0,0 1-1 16,2-1 0-16,-2-1 0 0,2 1-3 0,0 0 0 15,2-3 2-15,1 1 1 0,-1-2 0 16,0 0 0-16,2-2 0 0,1-1 1 0,-1-1 2 15,3-1-3-15,-3-3 0 0,2-2 2 16,-1 0 2-16,-1-1-1 0,0-3 1 16,1 1 6-16,-3-1 0 0,0-1 3 0,1 1 5 15,-3-1 4-15,-2 1 3 0,-2 3-2 16,-1-1 0-16,1 0-7 0,-2 3-9 16,-2 1-25-16,-1 2-58 0,-1 0-80 0,-1 4-96 15,1 0-102-15,0 2-100 0,1-1-34 0,3 1 21 16,0-2 63-16,2 0 86 0</inkml:trace>
  <inkml:trace contextRef="#ctx0" brushRef="#br0" timeOffset="39433.98">22060 4073 291 0,'-4'6'367'0,"-1"5"54"15,-1 4-16-15,0 4-69 0,2 6-70 0,-1 2-66 16,1 1-61-16,2 1-73 0,2 3-100 16,0-1-118-16,4-1-128 0,-2 1-107 15,3-3-59-15,1-1-8 0,-2-2 47 0,2 0 88 16</inkml:trace>
  <inkml:trace contextRef="#ctx0" brushRef="#br0" timeOffset="40220.06">21230 4364 196 0,'-2'4'262'0,"0"2"17"0,0 0-35 16,0 3-35-16,2 1-28 0,-2-1-32 0,2 3-30 15,0-1-29-15,0 0-29 0,0 1-23 16,2-3-19-16,2 1-25 0,-2-1-26 15,2-1-23-15,1-2-24 0,-1 0-22 0,0-1-17 16,0-3 6-16,0 0 12 0,1-2 19 16,-1-2 23-16,0-2 21 0,-2-1 18 15,3-1 12-15,-3 0 12 0,2 0 5 0,0 1 10 16,0-1 6-16,1 2 6 0,1 0 1 16,0 1-5-16,1-1-4 0,-1 2-12 0,2 2-42 15,1 0-62-15,-1 0-90 0,-1 2-48 16,-1 0-25-16,0 0-6 0</inkml:trace>
  <inkml:trace contextRef="#ctx0" brushRef="#br0" timeOffset="40782.03">20739 5018 191 0,'0'0'244'0,"2"-2"15"15,2 0-10-15,3-2-2 0,3 0 12 16,3-1 22-16,2-3 13 0,6 0-1 15,2-1-12-15,7-1-31 0,4-1-41 0,4-2-42 16,4-1-38-16,7 1-34 0,2-2-29 16,6-1-16-16,2-1-6 0,7 2-3 15,2-2-9-15,1 0-5 0,3 0-3 16,2-1-4-16,1 1-6 0,1 0-8 0,2 2-1 16,-2 0-4-16,-2-1-2 0,-4 3 1 15,-2 2 0-15,-7 1-4 0,-4 1-3 16,-4 3-6-16,-4 0-12 0,-7 0-27 0,-6 5-62 15,-2-1-107-15,-6 2-119 0,-3 0-127 16,-4 0-90-16,-4 0-29 0,-2 0 32 0,-2 0 93 16,-5 0 113-16</inkml:trace>
  <inkml:trace contextRef="#ctx0" brushRef="#br0" timeOffset="42910.14">21165 5233 50 0,'-3'-2'135'0,"3"2"-13"15,0-2-15-15,0 0-10 0,0 0-13 0,0 1-11 16,3-1-5-16,-3 0-8 0,2 0-7 16,0-2-6-16,0 2-4 0,0 0-3 15,2 0-6-15,-2 0-5 0,3 0-4 0,-3 1-4 16,0-1-3-16,0 0-5 0,2 2-4 16,-2-2 1-16,3 2-5 0,-3-2-3 15,2 2-1-15,-2 0 1 0,2 0-2 16,0 0 0-16,1 2 0 0,-1-2 0 0,0 2 0 15,0 0-2-15,-1 0 0 0,1 1-1 16,0-1-1-16,0 2 1 0,0-2-2 16,3 2 4-16,-3-2 0 0,2 0 3 0,1-2 10 15,-1 2 12-15,0-2 19 0,1 1 22 16,-1-1 27-16,0 2 28 0,-1 0 32 16,-1 0 25-16,-2 2 12 0,0 0 3 15,0 3-11-15,-2 1-16 0,-2 2-35 0,-2 1-36 16,0 2-29-16,-3 1-25 0,1 1-19 15,-2 2-14-15,-1-2-20 0,1 2-39 16,-1-1-58-16,1-1-68 0,-1 0-72 16,3-3-71-16,2-1-71 0,2-3-35 0,-1-3 21 15,3-5 49-15,0 0 63 0</inkml:trace>
  <inkml:trace contextRef="#ctx0" brushRef="#br0" timeOffset="43265.33">21516 5123 6 0,'-4'0'235'0,"-1"0"45"15,1 3 20-15,-2 3-29 0,0 0-26 16,-1 3-21-16,1 5-27 0,-1 3-37 0,1 2-37 16,2 2-34-16,2 4-29 0,0-1-24 15,2 1-19-15,2-2-6 0,2 0-4 0,2-4 0 16,3 0 1-16,-1-4 8 0,5-3 18 15,0-5 19-15,2-1 24 0,1-2 21 16,1-4 16-16,0-4 16 0,0-4-1 0,0-1-6 16,0-5-14-16,-2-1-13 0,0-2-14 15,-3-2-15-15,-1 0-10 0,-3-2-10 16,-3 0-5-16,-5 0-8 0,-2 2-6 16,-5 0-6-16,-3 0-8 0,-3 4-3 0,-4-1-10 15,0 5-14-15,-4 2-37 0,-2 1-89 16,1 2-131-16,1 2-137 0,2 1-127 15,2-3-56-15,5 2-2 0,3-2 70 16,5 2 119-16</inkml:trace>
  <inkml:trace contextRef="#ctx0" brushRef="#br0" timeOffset="43630.98">22657 4408 8 0,'-4'2'402'16,"-3"0"110"-16,-1 2 71 0,1-2 26 0,-1 2-100 16,2-3-113-16,1 1-119 0,1 0-108 15,0 0-70-15,2-2-46 0,2 2-34 0,2-2-25 16,0 0-58-16,2 0-110 0,0 0-132 15,3 2-126-15,-3-2-112 0,2 0-50 0,-1 2 17 16,-1-2 91-16,-2 2 121 0</inkml:trace>
  <inkml:trace contextRef="#ctx0" brushRef="#br0" timeOffset="43767.68">22619 4507 63 0,'-2'4'281'0,"-1"-2"29"16,1 2 8-16,2-2-73 0,2 0-71 15,1-1-62-15,1 1-52 0,0-2-67 0,5 0-82 16,-1 0-121-16,0-2-64 0,3 1-34 16,-2-3-14-16,-1 2 29 0</inkml:trace>
  <inkml:trace contextRef="#ctx0" brushRef="#br0" timeOffset="63943.05">23142 4008 127 0,'-5'-2'189'0,"1"2"-25"0,0 0-19 15,0 0-6-15,1 0 0 0,-1 0-3 0,2 0-3 16,0 0-3-16,0 0-4 0,0 2-11 16,-2-2-13-16,1 2-8 0,-1 2-11 0,0 0-11 15,0 1-13-15,-3 3-9 0,3 2-3 16,-2 3-1-16,-1 4 3 0,-1 2 9 15,0 2 7-15,-1 4 5 0,1 0 3 0,1 3 1 16,1 1 2-16,0-3-4 0,3 3 2 16,1-2 0-16,2-3 1 0,2-1-3 0,3-2-10 15,1-2-8-15,0-2-12 0,5-1-10 16,0-3-7-16,1-2-2 0,1-3 0 16,4-2 3-16,0-4 7 0,0-4 7 0,0-2-1 15,0-4 6-15,-3-3 1 0,1-4 1 16,-2-3 0-16,-3-1-6 0,-3-3 1 0,-1-3-8 15,-4-2-3-15,0 0-9 0,-4-1-4 16,-2 1-8-16,-2 2-7 0,-3 1-1 16,1 3-8-16,-3 0-13 0,1 4-43 0,-1 1-82 15,0 3-127-15,3 2-134 0,2 1-128 16,1 2-58-16,3 5 0 0,2 3 65 16,0 0 120-16</inkml:trace>
  <inkml:trace contextRef="#ctx0" brushRef="#br0" timeOffset="64080.1">23351 4153 135 0,'0'15'241'0,"0"2"27"15,-2 2-49-15,0 2-51 0,0-2-41 16,0 2-35-16,2 0-31 0,2-2-56 0,2 0-67 16,0 0-93-16,3-3-69 0,-1-1-38 15,0 0-19-15,3-3 19 0</inkml:trace>
  <inkml:trace contextRef="#ctx0" brushRef="#br0" timeOffset="64471.92">23741 4020 77 0,'-11'-12'266'0,"0"5"48"0,1 1 25 16,-3 2-23-16,0 4-4 0,1 0-3 15,-1 4-16-15,0 3-27 0,1 5-40 16,1 1-50-16,0 6-56 0,1 2-46 0,1 2-31 16,1 4-17-16,4-1-16 0,-1 1-6 15,5 0-3-15,3-3-1 0,1 1-1 0,2-2-3 16,0-2 6-16,3-2 1 0,2-2 0 16,1-3 0-16,1-3 0 0,0-1 1 15,1-5-2-15,1-1 1 0,2-4 2 0,-2-4 8 16,0-1 13-16,0-3 13 0,-3-4 10 15,-1-3 5-15,-3 0 10 0,-1-4-4 16,-3-2-6-16,-4-2-10 0,-2 0-9 0,-2-1-5 16,-3-1-13-16,-3 2-6 0,-1 0-4 15,-2 4-14-15,-1 2-19 0,-3 2-49 16,0 3-98-16,2 3-124 0,0 1-130 0,2 2-115 16,5 3-47-16,2 1 14 0,1 0 78 15,5 2 118-15</inkml:trace>
  <inkml:trace contextRef="#ctx0" brushRef="#br0" timeOffset="65969.75">23925 4004 74 0,'-2'2'185'0,"-1"-2"-15"15,1 2-22-15,2-2-18 0,-2 2-14 0,2-2-13 16,-2 2-15-16,2-2-12 0,0 2-6 16,0-2-1-16,0 0 5 0,0 0 15 15,0 0 20-15,-2 0 26 0,2 0 21 0,0 0 19 16,0 0 15-16,2 0 3 0,-2-2-6 15,2 2-14-15,0-2-18 0,0 0-27 0,3 0-29 16,1 0-27-16,0-1-23 0,1-1-15 16,1 0-17-16,3 0-5 0,-3 2-3 0,3-2-4 15,2 2-1-15,-3 1-4 0,3 1 2 16,-3 0-3-16,1 1-2 0,0 1 2 0,-3 2 1 16,1 2 0-16,-1 2-1 0,-2-1 2 15,-1 1 0-15,-1 1-1 0,0 1 1 16,-2-1-1-16,0 1 2 0,0 1-3 15,0-1 1-15,1 1-2 0,-1 1 0 0,0-1 2 16,0 1 1-16,0-3 5 0,0 2 3 16,0 1 8-16,0-1 9 0,-2 1 0 15,-2-1 4-15,-2 1-3 0,0-1-6 0,0 2-5 16,-5 1-11-16,1-1-1 0,-3 0-15 16,1 1-36-16,-3-1-75 0,-2 0-106 0,2-1-112 15,3 1-122-15,-3-3-78 0,2-1-12 16,3 1 51-16,-1-3 92 0</inkml:trace>
  <inkml:trace contextRef="#ctx0" brushRef="#br0" timeOffset="66407.92">24282 3962 215 0,'-4'-2'349'0,"-2"1"79"0,2-1 12 15,-3 0-30-15,3 2-28 0,0-2-43 16,2 2-60-16,-3 0-70 0,3 0-58 15,0 0-49-15,2 0-41 0,0 0-28 0,0 0-18 16,2 0-9-16,3 0-6 0,1 0-4 0,0 0 0 16,3 0 1-16,1 0-3 0,-1 2 0 15,1 0-5-15,1 0 1 0,0 1-3 16,-1 1-2-16,1 0 2 0,-3 0 3 0,1 2 1 16,-1 1 2-16,1 1 2 0,-3-1 1 15,-2 3 5-15,0 1-1 0,1 1 9 0,-5-1 8 16,0 1 10-16,-3 1 2 0,-1 2-1 0,0 0 1 15,-4 1-3-15,-1-1-12 0,-2 2-18 16,-1-2-48-16,-1 2-92 0,-2-1-125 0,0 1-135 16,1-4-116-16,-1 1-52 0,-2-1 10 15,0-2 75-15,0-1 113 0</inkml:trace>
  <inkml:trace contextRef="#ctx0" brushRef="#br0" timeOffset="68367.67">24803 3722 54 0,'-6'4'292'0,"-3"2"62"0,1 3 60 16,-1 3-39-16,1 3-26 0,2 2-20 15,1 6-36-15,1 2-46 0,0 5-52 0,2 3-50 16,2 1-48-16,-2 2-41 0,2 4-25 16,2-2-19-16,-2 2-38 0,2 0-68 0,0 0-96 15,2-2-103-15,0-1-100 0,1-3-102 16,-1-4-24-16,-2-3 35 0,0-2 77 0,-2-6 93 15</inkml:trace>
  <inkml:trace contextRef="#ctx0" brushRef="#br0" timeOffset="68537.89">24759 4159 82 0,'2'-16'229'0,"0"3"32"0,4 0-21 15,1 3-35-15,1 1-26 0,3-1-22 16,1 4-26-16,3 1-26 0,0-1-25 0,2 2-27 15,0 0-46-15,0 1-58 0,0-1-64 16,0 0-66-16,0-2-74 0,-3 1-53 0,1-3-7 16,0-2 30-16</inkml:trace>
  <inkml:trace contextRef="#ctx0" brushRef="#br0" timeOffset="68691.08">25087 3858 31 0,'0'-10'249'0,"-2"2"61"0,0 3 23 0,-1 1 4 16,-1 2 2-16,-2 4-7 0,-1 0-26 15,1 4-44-15,-2 3-49 0,-1 3-57 0,1 1-53 16,-1 2-43-16,-1 2-55 0,1 0-74 16,-1 2-95-16,3-1-96 0,1-3-100 15,2 0-107-15,-1-2-31 0,3-1 30 0,2-3 67 16,2-3 86-16</inkml:trace>
  <inkml:trace contextRef="#ctx0" brushRef="#br0" timeOffset="68862.62">25076 3846 217 0,'4'-11'343'0,"1"1"63"16,-3 5-4-16,0 1-4 0,2 4-10 16,-2 4-37-16,2 7-55 0,-1 4-48 0,1 8-50 15,0 6-61-15,2 3-53 0,-1 6-38 16,1 4-18-16,0 0-21 0,1 2-32 16,-1 0-81-16,0-3-123 0,3 1-126 0,-3-4-148 15,1 1-71-15,-1-5-16 0,0-4 55 0,-2-3 110 16</inkml:trace>
  <inkml:trace contextRef="#ctx0" brushRef="#br0" timeOffset="69984.95">16965 6210 196 0,'-2'-2'266'0,"2"2"17"0,-2 0-12 15,2 2 7-15,2 4 10 0,0 5-6 16,0 5-22-16,5 5-26 0,-1 5-39 0,2 7-56 16,1 3-50-16,1 4-39 0,3 2-36 15,0 2-62-15,0-1-89 0,-1 1-96 16,1-4-109-16,-2 0-100 0,-1-4-40 15,-1-3 21-15,-1-3 67 0</inkml:trace>
  <inkml:trace contextRef="#ctx0" brushRef="#br0" timeOffset="70280.39">16984 6452 90 0,'-6'-26'203'0,"-1"-1"11"0,3 2-53 16,2 2-45-16,2 0-25 0,2 2-17 0,2 2-8 16,3 2-3-16,-1 0-4 15,3 4-3-15,1-1-6 0,1 3-5 0,-1 1-3 16,3 3 5-16,-2 3 13 0,1 0 13 16,-1 6 9-16,-3 2 13 0,1 5 6 0,-5 3-5 15,-2 5-16-15,-2 2-15 16,-2 4-15-16,-2 4-18 0,-2-1-23 0,-3 3-48 15,-2-1-59-15,3-1-72 0,-3 0-87 16,3-4-80-16,-1-2-35 0,1-2 16 16,2-4 42-16</inkml:trace>
  <inkml:trace contextRef="#ctx0" brushRef="#br0" timeOffset="70480.73">17213 6195 186 0,'4'-8'341'16,"-2"5"66"-16,0 3 28 0,-2 3-33 16,2 5-32-16,3 5-42 0,-3 5-56 15,2 2-59-15,0 5-58 0,2 2-53 16,1 3-52-16,-1 1-84 0,3 3-103 0,-1 0-118 16,3-1-125-16,-3-1-115 0,1-1-53 15,-1-3 19-15,1-1 73 0,-1-4 102 16</inkml:trace>
  <inkml:trace contextRef="#ctx0" brushRef="#br0" timeOffset="70640.57">17482 6235 122 0,'2'-29'367'16,"-4"7"90"-16,2 4 74 0,-3 3-52 15,1 6-66-15,0 3-71 0,2 4-78 0,0 8-84 16,0 5-70-16,2 6-44 0,3 4-55 15,-3 6-98-15,2 2-126 0,0 5-125 16,0 0-143-16,1 4-73 0,-1 0-13 16,-4 0 58-16,2 1 102 0</inkml:trace>
  <inkml:trace contextRef="#ctx0" brushRef="#br0" timeOffset="70816.69">17384 6532 239 0,'0'-13'308'0,"0"1"28"0,4 1-31 16,1 0-77-16,3-1-69 0,1 1-53 15,3-1-36-15,1-1-64 0,4 2-92 0,0-3-127 16,2 3-81-16,0-1-41 16,0 3-19-16,0 1 26 0</inkml:trace>
  <inkml:trace contextRef="#ctx0" brushRef="#br0" timeOffset="70981.16">17924 6246 70 0,'0'0'326'0,"-2"0"35"16,-2 0 20-16,-3 2-60 0,1 2-109 16,2-2-120-16,-3 2-125 0,3-2-132 15,0 2-112-15,-3-1-59 0,3 1-21 16,-2 2 17-16</inkml:trace>
  <inkml:trace contextRef="#ctx0" brushRef="#br0" timeOffset="71119.97">17854 6359 195 0,'-2'4'267'0,"2"-2"13"0,2 0-48 15,0-1-75-15,2-1-70 0,1 2-77 0,3-2-98 16,1-2-99-16,1 1-49 0,1-1-29 15,1 0-8-15</inkml:trace>
  <inkml:trace contextRef="#ctx0" brushRef="#br0" timeOffset="71584.86">18487 6279 147 0,'-4'0'237'0,"4"0"37"15,2 0-1-15,2-2 11 0,5 2 18 0,1-2 11 16,5 0-11-16,0-2-38 0,4 2-49 16,0-1-62-16,0 1-58 0,2-2-63 15,0 0-100-15,0 0-120 0,1-1-119 16,-1-1-124-16,-2 0-65 0,0-1-10 0,-2-3 56 16,0 2 96-16</inkml:trace>
  <inkml:trace contextRef="#ctx0" brushRef="#br0" timeOffset="71787.19">19001 5862 350 0,'-4'-8'490'16,"-2"4"81"-16,-1 4 36 0,-1 0-91 16,2 4-99-16,-1 4-106 0,1 1-108 0,0 6-74 15,1 6-47-15,1 2-27 0,0 6-25 16,2 3-8-16,0 3-19 0,-1 1-38 15,3 4-102-15,3-2-152 0,1 2-164 16,2-2-119-16,3-2-53 0,-1-3-2 0,3-3 78 16,-1-3 142-16</inkml:trace>
  <inkml:trace contextRef="#ctx0" brushRef="#br0" timeOffset="72049.35">19198 6193 272 0,'-6'-6'342'0,"-1"6"52"0,-1 4-16 0,0 4-54 16,-1 1-38-16,3 5-40 0,-1 1-45 16,3 0-45-16,2 0-38 0,2-1-35 15,4-1-33-15,0-1-23 0,3-3-14 16,1-3-5-16,3-4-2 0,2-2-1 0,1-6-1 16,1-2 2-16,-2-3 13 0,0-2 17 15,-3-3 18-15,-1 1 14 0,-3 0 6 16,-4-2-1-16,-4 0-8 0,-2 1-19 15,-5 1-26-15,1 0-37 0,-5 3-71 0,3 3-94 16,-3 1-100-16,2 3-94 0,3 3-88 16,1 4-55-16,3-1 20 0,2 3 71 15,2 0 85-15</inkml:trace>
  <inkml:trace contextRef="#ctx0" brushRef="#br0" timeOffset="72329.03">19234 6128 131 0,'9'-3'252'15,"-3"-1"28"-15,2-2 15 0,-1 2 11 0,1-1 9 16,1-1 0-16,-1 2-10 0,3-2-23 15,-1 2-36-15,3 3-41 0,0-1-46 16,4 4-41-16,0 3-38 0,0 5-26 16,2 5-20-16,0 2-11 0,-2 6-11 15,0 4-7-15,-5 3-5 0,1 3-15 0,-5 3-21 16,-1 0-28-16,-3 0-32 0,-4 0-36 16,0 1-32-16,-4-3-20 0,0-4-8 0,-5-1 3 15,1-2 14-15,-5-5 24 16,0-3 23-16,-2-3 29 0,1-7 23 0,-1-1 23 15,2-6 16-15,0-4 27 0,5-4 30 16,2-1 23-16,3-5 21 0,3-1 28 0,3-2 23 16,3-1 0-16,2 1-11 15,5-2-15-15,2 0-20 0,2 0-67 0,0-1-107 16,4 1-128-16,-2 0-115 0,2 2-62 16,-2-2-29-16,0 2 25 0,0 1 78 15</inkml:trace>
  <inkml:trace contextRef="#ctx0" brushRef="#br0" timeOffset="72781.66">20309 5723 217 0,'-8'0'297'0,"-1"2"50"0,-1 3 0 15,-3 1 9-15,1 5 10 0,-5 3-10 16,0 7-24-16,-2 3-36 0,0 7-49 0,-1 5-53 16,4 2-49-16,-1 4-31 0,4 2-25 15,4 2-18-15,3-1-16 0,4-1-11 16,6-2-10-16,3-2-8 0,5-2-8 15,3-5-9-15,2-3-11 0,4-5-16 0,0-4-30 16,3-4-78-16,-1-4-150 0,0-3-159 16,3-4-133-16,-3-6-59 0,2-4-15 15,-1-2 55-15,-1-2 140 0</inkml:trace>
  <inkml:trace contextRef="#ctx0" brushRef="#br0" timeOffset="73166.6">20720 5892 69 0,'-6'-9'323'0,"-1"1"73"0,-1 0 63 16,-1 5-35-16,1 1-51 0,-3 4-46 15,3 3-53-15,-3 5-64 0,1 5-51 0,-1 6-43 16,1 4-31-16,-1 3-26 0,3 5-25 15,-1 1-7-15,3 2-14 0,-1 2-4 16,5-1-3-16,0-3 3 0,4-2 3 0,2-3 1 16,3-3 7-16,1-5 1 0,3-2 6 15,2-5-1-15,1-5-2 0,3-3 1 16,2-6-4-16,3-6-1 0,-1-3-5 16,0-5 1-16,0-1 1 0,-2-6 1 0,-2 0 3 15,-4-3 3-15,-5-1 0 0,-4-4-5 16,-6 1 1-16,-2-1-4 0,-4 0-8 15,-5 3-7-15,-2 1-6 0,-4 4-22 16,-2 4-64-16,0 2-126 0,-3 5-145 0,1 4-159 16,0 6-78-16,2 4-24 0,2 4 35 15,4 3 114-15</inkml:trace>
  <inkml:trace contextRef="#ctx0" brushRef="#br0" timeOffset="73315.28">20902 6125 112 0,'4'15'292'0,"-2"4"21"0,3 0 10 15,-3 4-101-15,2 0-110 0,2-1-111 16,1 3-137-16,-1-2-94 0,3 0-49 16,-3 0-24-16,2 0 10 0</inkml:trace>
  <inkml:trace contextRef="#ctx0" brushRef="#br0" timeOffset="73929.86">21289 5869 228 0,'-2'-2'273'0,"0"2"12"16,0-2-14-16,0 2-19 0,0 0-21 15,0 0-26-15,0 0-35 0,0 0-36 0,-3 4-38 16,3 0-36-16,-2 4-26 0,0 3-19 16,-3 4-7-16,3 3-4 0,-2 4-6 15,-1 5 1-15,3 2 5 0,-2 3 11 16,2 0 16-16,1 3 25 0,1-3 31 0,2-1 23 15,2-3 18-15,3-1 10 0,1-2-2 16,0-4-15-16,3-4-21 0,1-2-21 16,1-4-20-16,0-3-14 0,1-2-14 0,1-6-7 15,0-2-2-15,2-4 0 0,-1-3 2 16,1-5 4-16,-2-3 5 0,0-2 3 16,-1-2 5-16,-3-2 4 0,-3-2 1 15,-2-3 3-15,-2-1-1 0,-4-1-5 0,-2-1-4 16,-2 3-5-16,-3 1-9 0,-1 4-11 15,-3 2-14-15,-2 4-14 0,-2 4-38 16,-2-1-86-16,0 5-160 0,2 1-188 0,0 5-109 16,0-1-51-16,3 2-3 0,1 0 67 15,2 2 150-15</inkml:trace>
  <inkml:trace contextRef="#ctx0" brushRef="#br0" timeOffset="74366.28">21723 5886 198 0,'-4'0'289'0,"-2"0"21"0,2 0-50 16,1 2-65-16,1-2-57 0,2 2-50 0,0 0-41 15,5 2-22-15,-1 0-12 0,2 0-8 16,3 1-5-16,-1 1-12 0,1 2-1 15,1-1-4-15,-1 3 1 0,1 1-1 16,-1-1 5-16,-1 1 15 0,-2 1 30 0,3 1 42 16,-3-2 55-16,-2 3 59 0,1 1 49 15,-3 0 28-15,-2 0-5 0,-2 3-25 16,-3-1-47-16,-1 2-53 0,-2 2-52 16,-3-2-52-16,-2 2-85 0,1-2-125 0,-1 0-126 15,0-2-143-15,3-2-91 0,1-1-34 16,1-3 39-16,-1-3 97 0</inkml:trace>
  <inkml:trace contextRef="#ctx0" brushRef="#br0" timeOffset="74833.45">21979 5850 129 0,'-2'-2'315'16,"0"0"46"-16,0 1-2 0,0-1-63 0,0 2-70 15,2 0-63-15,0 0-55 0,0 0-43 16,2 2-24-16,0 1-14 0,2 1-8 16,1 0-8-16,-1 0-8 0,2 1-3 0,3 3-2 15,-1 0-5-15,1-1-2 0,-1 3-1 16,1-2 1-16,-1 1 2 0,0 1 1 15,-1-1 11-15,1 3 22 0,-1-3 33 16,-3 2 43-16,0 3 37 0,-4-1 29 0,0 2 12 16,-4 1-10-16,-3 1-27 0,-1 2-39 15,-3 0-41-15,-1 0-64 0,-3-2-89 16,2 0-108-16,-2 0-110 0,3-3-120 0,-1-1-88 16,2-2-18-16,1-1 45 0,1-4 82 15</inkml:trace>
  <inkml:trace contextRef="#ctx0" brushRef="#br0" timeOffset="75206.42">22284 5582 109 0,'0'-10'432'0,"0"1"105"0,-2 3 63 0,0 0-32 16,0 2-87-16,0 1-109 15,2 1-123-15,-2 0-99 0,2 0-60 0,2 4-33 16,2 0-21-16,2 1-7 0,3 3-7 15,4 2 1-15,-1 3-4 0,3 3-5 16,0 3 1-16,2 2-3 0,0 2-1 16,0 3-6-16,-2 3 0 0,-3 2 2 0,-1 3-4 15,-5 2 4-15,-2 1-3 0,-2 3-10 16,-4 0-22-16,-4 0-61 0,-5 2-134 0,-1-2-156 16,-3-2-157-16,-2-1-76 0,0-5-24 15,-2-1 38-15,0-3 122 0</inkml:trace>
  <inkml:trace contextRef="#ctx0" brushRef="#br0" timeOffset="76540.87">22610 5765 49 0,'0'0'326'16,"2"0"38"-16,-2 0 23 0,2 0-58 15,3 0-92-15,-1-2-89 0,0-2-100 16,3 0-92-16,-1 0-98 0,2 0-114 0,-1 2-72 16,1 1-34-16,-1-1 9 0,-3 2 43 15</inkml:trace>
  <inkml:trace contextRef="#ctx0" brushRef="#br0" timeOffset="76681">22720 5793 203 0,'-2'4'362'0,"0"0"39"0,0 0-4 16,0-3-80-16,2 3-85 0,0-2-113 16,0 0-139-16,2 0-136 0,-2-2-138 15,4 0-72-15,0 0-36 0,1 0 13 0,1-2 58 16</inkml:trace>
  <inkml:trace contextRef="#ctx0" brushRef="#br0" timeOffset="104313.58">23264 5517 101 0,'-4'-4'235'0,"0"-2"34"16,0 3-13-16,1-1-5 0,1 2 11 0,0-2 18 15,0 2 11-15,0 0-8 0,2 2-19 16,-2-2-26-16,2 2-35 0,-2 2-40 16,2 0-29-16,2 2-22 0,0 5-16 0,2 5-13 15,0 3-18-15,1 4-11 0,1 6-16 16,3 1-13-16,-3 5-11 0,2 3-7 15,1 0 0-15,-1 4-3 0,1-2-5 0,1 2-7 16,-1-2-18-16,-1-2-41 0,-1 1-101 16,-1-3-123-16,2-4-120 0,-1-1-126 15,1-2-51-15,-1-5 4 0,-3-3 79 0,2-3 110 16</inkml:trace>
  <inkml:trace contextRef="#ctx0" brushRef="#br0" timeOffset="104472.59">23584 5888 185 0,'2'-3'266'16,"-2"3"11"-16,2 3-40 0,0 3-81 16,2 4-66-16,1 3-59 0,1 0-59 0,3 4-66 15,-1 1-95-15,0-1-49 0,1 0-23 16,-1 0 4-16</inkml:trace>
  <inkml:trace contextRef="#ctx0" brushRef="#br0" timeOffset="104688.99">23876 5629 29 0,'-2'-5'252'0,"-2"5"32"16,-1 3 31-16,3 5-61 0,2 3-66 16,0 7-47-16,2 4-29 0,3 3-28 15,-1 4-47-15,4 3-61 0,1 1-70 0,-1 3-77 16,3 0-93-16,-3 0-50 0,1-2-10 16,-3 1 25-16</inkml:trace>
  <inkml:trace contextRef="#ctx0" brushRef="#br0" timeOffset="104920.6">23859 5715 52 0,'-21'-4'242'15,"0"2"44"-15,0 4 25 0,2 0-46 16,4 2-41-16,2 2-25 0,2-1-27 15,7 1-40-15,2 2-40 0,4-1-50 16,5 1-65-16,3-2-86 0,5-3-92 16,2 1-104-16,2-4-56 0,2-2-14 0,0-3 26 15,3-3 62-15</inkml:trace>
  <inkml:trace contextRef="#ctx0" brushRef="#br0" timeOffset="105389.24">24261 5515 148 0,'-8'6'343'0,"-1"1"64"16,-1 5 61-16,-1 3-58 0,3 2-65 15,1 2-51-15,3 4-52 0,2 0-53 16,4 4-57-16,2 1-43 0,3 1-30 0,3-1-27 16,3 1-12-16,0-2-14 0,1-1-9 15,3-3-6-15,0-2-13 0,0-2-10 0,0-4-6 16,2-3 2-16,-2-5-1 0,0-1 3 15,-2-2 10-15,0-2 13 0,-3-4 6 0,-3-2 3 16,-3-2 5-16,-1 1 3 0,-5-3-2 16,-5-1 1-16,-3-1-1 0,-3 0 3 15,-1-1 1-15,-5-2 4 0,-2-3-1 16,-3-1 4-16,1-2-1 0,-2-2-4 0,0-2-3 16,-1-1-7-16,3-5 0 0,0 1-1 15,4-3 6-15,0-1 13 0,4-3 8 16,3 1 7-16,1-2 7 0,5 0 3 0,0-1-1 15,4 3-8-15,0 0-4 0,2 3-2 16,2 1-4-16,1 3-5 0,1 4-1 16,0 2-3-16,1 4 1 0,-1 4 0 0,2 2 0 15,-1 3 3-15,1 4 3 0,-1 6 6 16,1 6 0-16,-2 5-4 0,1 6 2 16,-3 4 1-16,-2 5-13 0,-2 3-3 0,0 3-6 15,-4 1-14-15,0-1-35 0,-1 0-102 16,1-3-145-16,0-3-170 0,0-1-102 0,2-2-43 15,-3-4 0-15,3-4 83 16,0-2 139-16</inkml:trace>
  <inkml:trace contextRef="#ctx0" brushRef="#br0" timeOffset="106817.62">16326 7702 139 0,'2'-2'207'0,"0"-2"-8"0,0-2-28 15,-2 1-17-15,2-1-9 0,-2-2 5 16,0 1 1-16,0-1 4 0,-2 1 7 16,2-1 2-16,-2 0 7 0,-2 3 10 15,0 1 11-15,-1 0 10 0,-1 2-5 0,-2 2-13 16,-1 4-26-16,-1 4-25 0,-3 5-28 16,-2 8-24-16,0 4-17 0,0 5-10 15,1 6 0-15,1 2-1 0,0 4 2 16,5 0-2-16,1-2 0 0,5 0-3 0,4-4-6 15,5-1-8-15,3-5-13 0,5-1-7 16,4-6-3-16,2-2-8 0,5-6-15 16,-1-2-18-16,3-5-29 0,1-3-88 0,-1-3-154 15,1-2-162-15,1-2-118 0,0-3-51 16,-3-1-6-16,1-2 68 0,-1-1 141 16</inkml:trace>
  <inkml:trace contextRef="#ctx0" brushRef="#br0" timeOffset="107175.66">17052 7961 233 0,'-4'2'379'0,"-3"0"41"0,3 0 24 0,-2 0-109 16,1 0-130-16,3-2-134 0,-2 1-125 16,4-1-130-16,0 0-133 0,0 0-70 15,0-3-14-15,2-3 28 0,-2 2 58 0</inkml:trace>
  <inkml:trace contextRef="#ctx0" brushRef="#br0" timeOffset="107843.68">17689 7683 79 0,'0'0'271'0,"-2"0"70"16,2-2 18-16,-2 0 4 0,0 0-2 0,2-4-9 16,0 1-25-16,0-5-44 0,2-1-49 15,2-4-45-15,0-1-41 0,5-3-39 16,-1 0-32-16,5-2-15 0,2-2-16 15,2 2-7-15,2-1-6 0,0 3 2 0,2-1-2 16,2 5-2-16,0 4 4 0,1 5 5 16,1 4-3-16,1 8-5 0,-1 7-3 15,-2 8-7-15,0 8-7 0,-1 5-12 0,-3 6-11 16,0 4-14-16,-4 3-20 16,-1 1-35-16,-3 0-103 0,0-1-144 0,-3-1-149 15,0 0-106-15,-1-2-47 0,-3-2 4 16,-4-4 85-16,2 0 137 0</inkml:trace>
  <inkml:trace contextRef="#ctx0" brushRef="#br0" timeOffset="108060.32">17918 8024 54 0,'0'-13'417'16,"0"1"87"-16,0 1 65 0,2 1 2 0,2-1-93 15,2-1-118-15,5-1-117 0,4-2-81 16,4 1-62-16,2-1-44 0,4 0-42 16,3 0-81-16,1-1-150 0,3 1-161 0,-2 0-138 15,2 0-70-15,-3 1-23 0,-1-1 48 16,1 2 129-16</inkml:trace>
  <inkml:trace contextRef="#ctx0" brushRef="#br0" timeOffset="109898.12">15289 8761 68 0,'-2'12'320'0,"-1"3"71"0,1 6 73 16,2 7-21-16,0 7-43 0,0 5-52 0,5 3-52 16,-1 7-61-16,0 1-66 0,2 1-62 15,3 1-44-15,-1 0-48 0,3-1-68 16,-3-3-91-16,3-1-103 0,0-2-98 15,-1-4-99-15,-1-4-69 0,-1-6 3 0,-2-3 56 16,1-4 83-16</inkml:trace>
  <inkml:trace contextRef="#ctx0" brushRef="#br0" timeOffset="110115.3">15352 9365 127 0,'-17'-11'253'0,"0"3"45"0,-2 4-22 0,-2 6-9 15,2 6-5-15,-2 3 1 0,0 4 7 16,0 6 3-16,-1 2-7 0,5 2-21 16,3 2-28-16,1-3-32 0,2-1-41 15,7 0-41-15,2-2-36 0,4-2-20 0,4-2-21 16,7-2-12-16,2-3-17 0,4-5-32 16,4 1-86-16,3-4-133 0,1-2-128 15,5-4-136-15,0-2-64 0,-1-2-10 0,3-3 64 16,-2-1 116-16</inkml:trace>
  <inkml:trace contextRef="#ctx0" brushRef="#br0" timeOffset="110236.4">15807 9479 93 0,'5'0'396'0,"-3"4"86"0,-2-2 68 0,0 2-36 16,-2 0-88-16,-1-1-115 0,1-1-162 15,0 0-205-15,2 0-216 0,0-2-164 16,0 0-85-16,0 0-36 0,2-4 35 15,0 1 107-15</inkml:trace>
  <inkml:trace contextRef="#ctx0" brushRef="#br0" timeOffset="120329.73">16385 8883 9 0,'-8'-2'203'0,"-3"2"38"0,0 2-8 0,1 2-17 16,-3 0-6-16,1 3 0 0,-1 5-2 15,-2 1-13-15,0 4-9 0,0 4-3 16,1 6-4-16,-1 1-2 0,2 7-2 0,2 3 0 15,3 0-10-15,4 2-22 0,2 2-26 16,4-2-31-16,4 0-24 0,5-4-24 16,3 0-16-16,3-3-18 0,5-5-38 0,1 1-83 15,0-5-112-15,3-3-109 0,1-3-117 16,-2-3-83-16,1-6-13 0,-3-3 52 16,0-4 96-16</inkml:trace>
  <inkml:trace contextRef="#ctx0" brushRef="#br0" timeOffset="120686.39">16631 9091 112 0,'-13'-6'233'0,"2"2"34"0,1 0-43 0,1 1-46 16,1-1-34-16,4 0-29 0,-1 0-31 16,3 0-32-16,2-1-19 0,2 1-9 15,3 0-11-15,-1 0-6 0,2 0-4 16,3 1-1-16,-1-1-1 0,3 2 0 0,-3 2 0 16,3 0 3-16,-3 4 10 0,1 3 17 15,-1 5 18-15,-1 1 19 0,-3 6 26 16,0 2 27-16,0 2 16 0,-2 2-1 0,-2-1-7 15,2 1-14-15,1-2-22 0,1-2-27 16,0 0-44-16,0-4-61 0,1-2-77 16,3-1-75-16,0-3-78 0,3-3-79 15,0-4-57-15,1-4 3 0,-1-2 41 0,2-4 60 16</inkml:trace>
  <inkml:trace contextRef="#ctx0" brushRef="#br0" timeOffset="120831.73">16897 9133 77 0,'5'-16'288'0,"-1"3"83"15,0 2 36-15,-2 3 11 0,0 0-5 16,0 6-21-16,1 2-49 0,-1 6-70 16,2 4-70-16,0 3-60 0,0 4-52 0,3 2-38 15,-1 2-32-15,0 2-31 0,1 0-66 16,-1 0-92-16,0 0-101 0,1-2-89 16,-3-1-74-16,0 0-56 0,0-5-12 15,-4-2 51-15,0-3 79 0,-2-3 78 0</inkml:trace>
  <inkml:trace contextRef="#ctx0" brushRef="#br0" timeOffset="120997.05">16912 9302 100 0,'-10'-15'242'0,"3"-2"24"16,1-2 20-16,4 0 13 0,2 0 20 0,2 0 11 15,2 1-5-15,2 1-23 0,3 0-40 16,2 2-46-16,1 2-60 0,3-1-55 16,0 3-48-16,2 1-57 0,0 1-103 0,0-1-127 15,2 3-129-15,0 1-123 0,-2 0-62 16,2 0-3-16,0 1 68 0,2-1 107 15</inkml:trace>
  <inkml:trace contextRef="#ctx0" brushRef="#br0" timeOffset="121338.68">17427 8832 54 0,'4'1'331'16,"2"5"93"-16,3 2 88 0,1 3-23 0,3 4-45 16,2 1-64-16,2 3-74 0,2 2-87 15,2 2-82-15,0-1-68 0,2 1-80 16,-2 2-113-16,3-2-131 0,-3 0-128 0,0-2-127 16,-2 0-56-16,-2-4 9 0,-2-2 75 15,0-2 112-15</inkml:trace>
  <inkml:trace contextRef="#ctx0" brushRef="#br0" timeOffset="121523.03">17822 8952 136 0,'-10'-6'407'0,"-3"6"98"0,-2 6 70 16,-2 3-46-16,-2 6-84 0,0 4-102 15,-2 6-100-15,0 2-98 0,0 1-81 16,0 3-89-16,1-1-126 0,4 1-133 15,1-1-156-15,2-1-100 0,2-2-40 0,3-3 24 16,0-3 88-16</inkml:trace>
  <inkml:trace contextRef="#ctx0" brushRef="#br0" timeOffset="121880.36">18026 8805 175 0,'-3'-10'403'0,"-3"5"90"15,0-1 67-15,-1 4-55 0,-1 2-83 16,-1 4-89-16,1 3-85 0,0 7-85 16,1 3-63-16,1 6-41 0,-1 3-26 0,1 3-14 15,2 3-9-15,2-1-5 0,0 1-5 16,2-1 1-16,0-1-2 0,4-3-1 15,0-2 0-15,5-4 2 0,-1-2-3 16,1-4-1-16,1-4 6 0,3-3 0 0,2-2-2 16,-1-6 0-16,1-2 7 0,2-6 2 15,0-1-1-15,0-7 2 0,0-1 6 16,-4-2 6-16,-3-4 4 0,-1-1 2 16,-5-3 0-16,-2 0-1 0,-4 1-5 0,-4 1-4 15,-3 2-9-15,-1 6-11 0,-3 2-11 16,-4 5-47-16,0 4-120 0,0 4-147 15,0 6-159-15,2 4-96 0,3-1-42 16,3 1 18-16,5 0 104 0,2-1 139 0</inkml:trace>
  <inkml:trace contextRef="#ctx0" brushRef="#br0" timeOffset="122048.45">18277 8858 150 0,'7'10'400'15,"-3"1"58"-15,0 3 40 0,0 3-66 0,1 0-100 16,1 0-118-16,-2 0-163 0,3 2-162 16,1-2-168-16,-2-1-123 0,3-1-67 15,-3-2-14-15,3-1 49 0,-1-5 95 16</inkml:trace>
  <inkml:trace contextRef="#ctx0" brushRef="#br0" timeOffset="122251.69">18514 8668 82 0,'-4'-8'446'15,"2"4"101"-15,-2 6 63 0,4 4-2 0,0 5-110 16,2 7-131-16,0 1-130 0,4 5-97 16,1 5-63-16,-1 3-47 0,3 1-76 0,-1 3-148 15,1-2-167-15,-1-1-154 0,3-1-81 16,-1-3-31-16,-1-5 31 0,3-1 124 15</inkml:trace>
  <inkml:trace contextRef="#ctx0" brushRef="#br0" timeOffset="122686.77">19061 8515 270 0,'-3'-2'325'0,"1"1"58"0,2 1-4 0,2 1-12 16,3 5-8-16,1 0-25 0,3 3-26 16,1 3-42-16,3 3-56 0,2 2-62 15,2 2-49-15,-1 4-32 0,4 2-23 0,-4 2-10 16,1 3-7-16,-2 1-3 0,-2 3-7 15,-2 2-5-15,-5 2-2 0,-2 0-4 16,-2 2-3-16,-6-2-6 0,0 2-20 0,-7-3-65 16,1-1-130-16,-3-2-152 0,-2-4-149 15,0-1-76-15,0-6-22 0,3-4 42 16,1-4 121-16</inkml:trace>
  <inkml:trace contextRef="#ctx0" brushRef="#br0" timeOffset="123338.59">19651 8805 146 0,'-2'2'428'0,"0"0"104"0,0 0 64 16,0 0-53-16,0-1-79 0,2 1-93 15,2-2-112-15,4 0-95 0,2-2-59 0,3 1-29 16,2-3-22-16,4 0-19 0,0-2-14 16,2 0-6-16,2-1-7 0,0-1-6 15,0 1-12-15,-2-1-17 0,0 2-33 16,-2 1-82-16,-2-1-115 0,-2 0-124 0,-3 2-145 16,-1 1-64-16,-5 1-11 0,-2-2 58 15,-2 4 105-15</inkml:trace>
  <inkml:trace contextRef="#ctx0" brushRef="#br0" timeOffset="124336.31">20210 8390 23 0,'0'-4'244'0,"0"0"59"0,0 2 33 0,0 0 11 16,-2 0 17-16,-2 2 3 0,-1 2-14 15,1 0-37-15,-2 2-51 0,-1 4-62 16,1 5-62-16,-2 4-42 0,-1 6-29 15,1 4-19-15,1 5-7 0,-1 4 0 0,4 4-2 16,-1 2-4-16,5 2-6 0,5-2-5 16,3 0-5-16,3-4-6 0,1-2-6 15,5-6-13-15,2-1-20 0,3-6-48 0,-1-4-120 16,2-4-149-16,2-5-165 0,-1-3-85 16,1-5-30-16,-2-2 24 0,1-5 103 15</inkml:trace>
  <inkml:trace contextRef="#ctx0" brushRef="#br0" timeOffset="127582.1">20517 8552 148 0,'-2'-2'181'0,"0"2"-13"0,0-2-13 15,-1 2-9-15,3-2-11 0,0 2-13 16,0-2-17-16,0 0-5 0,3-2-4 16,-1 0-1-16,0 1 4 0,4-3 9 15,0 0 10-15,1 0 2 0,-1-1 2 0,3 1 0 16,-3 0-2-16,2 1-6 0,-1 1-5 16,1 0-8-16,-1 0-9 0,-1 2 2 15,-2 2 8-15,3 2 3 0,-3 2-3 16,-2 4-6-16,0 3-9 0,0 4-17 0,-2 2-25 15,-2 4-13-15,2 0-9 0,0 0-6 16,2-2-8-16,0 0-4 0,2 1-9 16,1-5-25-16,3-4-46 0,1-1-57 0,1-3-62 15,3-5-57-15,0-2-51 0,4-5-25 16,-1-3 11-16,1-2 33 0,2-3 53 16,-2-2 53-16,0-2 52 0,0 0 45 15,-2-1 32-15,-2 1 29 0,-3 2 24 0,1 0 29 16,-3 1 31-16,1 3 38 0,-3 1 37 15,-2 3 30-15,-1 3 17 0,-1 2 9 16,0 4-4-16,-2 4-11 0,0 3-18 16,0 5-18-16,0 1-14 0,0 2-14 0,2 0-13 15,0-2-16-15,0 1-12 0,5-1-8 16,-1-4-6-16,2 1-5 0,1-5-5 16,1-1 0-16,3-2-1 0,0-2-5 15,-1-4-6-15,1-4-6 0,2-1-6 0,-2-3-3 16,2-1-1-16,-3-3 3 0,1-1-1 15,-3 0 0-15,1 0 8 0,-5-3 3 16,-1 1-3-16,-5 0-1 0,-2 0 3 0,-3 0-2 16,-3 2-4-16,-5 1-4 0,0 1-4 15,-3 1-4-15,-1 3-16 0,-2 1-14 16,-1 1-20-16,1 1-62 0,2 2-141 16,3 0-171-16,3 2-140 0,3 1-71 0,3-1-24 15,5 2 37-15,5-2 128 0</inkml:trace>
  <inkml:trace contextRef="#ctx0" brushRef="#br0" timeOffset="128002.42">21385 8372 2 0,'-7'-1'348'0,"3"-1"112"0,0 0 85 15,2 2 0-15,2 2-51 0,2 0-63 16,2-1-93-16,2 5-101 0,5 0-77 0,4 2-56 16,2 1-36-16,2 2-22 0,0 1-19 15,2-1-13-15,0 3-18 0,0-3-30 16,-2 2-101-16,-2 1-163 0,2-3-172 15,-4 3-112-15,2-3-49 0,-4 0-6 0,0-1 82 16,-3-2 152-16</inkml:trace>
  <inkml:trace contextRef="#ctx0" brushRef="#br0" timeOffset="128173.98">21687 8390 56 0,'-10'-6'348'0,"-5"2"95"0,0 6 85 15,-2 4-13-15,-2 3-65 0,-2 5-74 16,0 1-83-16,0 4-89 0,0 2-96 16,-1 2-102-16,3 0-133 0,2 1-147 0,3-1-157 15,1-2-104-15,2 0-42 0,3-2 16 16,1-2 89-16,3-1 124 0</inkml:trace>
  <inkml:trace contextRef="#ctx0" brushRef="#br0" timeOffset="128766.3">21863 8262 120 0,'-4'-2'345'16,"-3"0"96"-16,-1 6 66 0,0 2-23 15,-3 5-44-15,0 2-54 0,1 7-71 16,-1 0-88-16,1 5-80 0,-1 0-58 0,5 2-30 15,-1-1-26-15,3 1-13 0,4-4-7 16,0 0-6-16,4-4-3 0,3-4-6 16,1-2 3-16,5-3-1 0,0-2 0 15,1-7 2-15,1-1 2 0,2-3 4 0,0-5 2 16,-2-3-1-16,2-1 3 0,-2-3 3 16,-3 0 4-16,-1-3-4 0,-5-1-3 15,-2 2 1-15,-1-2-3 0,-6 2-5 16,-3-2-3-16,-2 4-3 0,-3 0-19 0,-4 3-42 15,-2 3-101-15,-2 1-144 0,2 4-152 16,-2 4-110-16,2 2-42 0,3 2 6 16,3 4 87-16,5-3 133 0</inkml:trace>
  <inkml:trace contextRef="#ctx0" brushRef="#br0" timeOffset="128930.34">21984 8355 328 0,'6'4'505'15,"-4"4"72"-15,0 1 44 0,0 3-95 16,1 1-122-16,-1 0-128 0,0 3-122 0,2-1-124 16,0 0-168-16,3 0-173 0,-1-1-170 15,0-1-91-15,3-2-36 0,1-1 28 16,1-2 111-16</inkml:trace>
  <inkml:trace contextRef="#ctx0" brushRef="#br0" timeOffset="129127.49">22286 8190 407 0,'-4'-10'555'0,"0"4"68"0,-2 3 42 16,1 4-92-16,3 3-152 0,0 6-151 16,0 5-105-16,2 2-61 0,2 6-38 15,0 2-27-15,0 1-26 0,3 5-29 0,-1-1-69 16,2 1-149-16,-2 1-159 0,3-1-155 15,-3-1-75-15,2-1-24 0,1-3 39 16,1-1 128-16</inkml:trace>
  <inkml:trace contextRef="#ctx0" brushRef="#br0" timeOffset="129439.8">22511 8005 11 0,'-4'-8'371'0,"-1"2"97"0,1 1 63 16,0 1 0-16,2 2-78 0,2 0-88 15,2 2-95-15,2 4-85 0,2 0-56 16,3 3-37-16,1 3-29 0,5 1-23 15,0 6-14-15,2 3-13 0,0 0-5 0,-2 5-3 16,0 2-2-16,-5 1 0 0,1 5 4 16,-3 1 0-16,-4 4-4 0,-4 0-5 15,-2 2-39-15,-2 2-92 0,-4-2-139 16,-1 0-140-16,-1-2-121 0,1-1-59 0,-1-5 4 16,1-3 75-16,1-5 122 0</inkml:trace>
  <inkml:trace contextRef="#ctx0" brushRef="#br0" timeOffset="129727.82">22995 8193 352 0,'-6'-1'551'0,"-2"1"61"0,-3 0 40 0,3 1-64 15,1-1-174-15,1 0-174 0,4 0-122 16,0 0-126-16,2-1-188 0,0 1-192 0,4-2-142 16,0 2-71-16,0 0-23 0,3 0 41 15,-1 0 140-15</inkml:trace>
  <inkml:trace contextRef="#ctx0" brushRef="#br0" timeOffset="129880.02">23025 8254 385 0,'-4'6'505'16,"0"0"54"-16,2 0 30 0,2-3-108 15,0 1-148-15,2 0-149 0,2-4-168 16,2 0-183-16,1 0-192 0,1 0-125 0,3-2-67 15,-3 0-13-15,1 0 60 0,-1-2 123 16</inkml:trace>
  <inkml:trace contextRef="#ctx0" brushRef="#br0" timeOffset="136004.18">17475 9841 149 0,'0'2'190'0,"0"0"5"0,0 2 2 16,0-2 7-16,0 2 9 0,-2-3 15 15,2 1 14-15,0 0 14 0,-2 0 4 16,2 0-11-16,-2-2-24 0,2 2-35 16,0-2-44-16,-2 0-44 0,2 0-36 0,2 0-22 15,0-2-12-15,2 0-5 0,0 0-1 16,3-2 0-16,-1-1-2 0,3-1-4 16,-1 0-4-16,3 1-5 0,-1-1-4 15,1 2 0-15,-1-2-3 0,1 3 0 0,0-1 0 16,-1 2 2-16,-1 2 5 0,-1 2 1 15,1 3 6-15,-1 5 1 0,-4 3 2 16,0 4-3-16,-1 6-5 0,-3 2 3 0,0 2-3 16,-3-1 6-16,1 3 2 0,0 0 5 15,0-5 2-15,2 1-5 0,0-4-3 16,2-2-7-16,0-4-3 0,5-1-11 16,-1-3-15-16,3-5-31 0,1-2-74 15,3-4-109-15,2-4-109 0,-1-4-92 0,3-3-85 16,0-3-42-16,2-3 35 0,-2 0 90 15,2-4 98-15</inkml:trace>
  <inkml:trace contextRef="#ctx0" brushRef="#br0" timeOffset="136113.59">17896 9940 96 0,'9'-4'290'15,"-5"4"84"-15,0 2 37 0,1 4 9 16,-3 2-16-16,-2 1-36 0,2 3-55 0,-2-1-78 16,2 1-112-16,0-3-140 0,0 2-150 15,2-3-140-15,3 0-143 0,-1-3-76 16,3-1-9-16,-1-4 54 0,1 0 93 15</inkml:trace>
  <inkml:trace contextRef="#ctx0" brushRef="#br0" timeOffset="136453.78">18241 9662 108 0,'-2'-2'410'0,"-2"4"101"0,0 4 71 15,0 1-34-15,-1 3-79 0,5 3-98 0,0 3-109 16,0 1-100-16,3 2-69 0,1 2-40 16,0 0-40-16,0 2-38 0,3-2-65 0,-3 1-80 15,0-1-86-15,0 0-70 0,0 0-51 16,-1-2-29-16,-3-2 14 0,0-1 46 16,-5-3 66-16,-1-2 65 0,-5-1 63 15,-1-2 64-15,-3-3 64 0,-2-3 58 0,0-4 55 16,0-2 49-16,0-1 45 0,2-3 37 15,3-1 33-15,1-3 31 0,5-1 18 16,2-2 3-16,1-1-11 0,8 1-28 16,1-2-38-16,2 2-52 0,5-2-51 15,4 1-45-15,0-1-30 0,4 0-22 0,2 0-31 16,3 0-74-16,-1 2-131 0,1-1-144 16,-1-1-146-16,3 2-73 0,-3 0-26 15,0-1 46-15,3 1 117 0</inkml:trace>
  <inkml:trace contextRef="#ctx0" brushRef="#br0" timeOffset="137032.74">19403 9670 120 0,'-2'4'271'0,"2"1"38"0,2-1 4 16,3-2-24-16,3 0-17 0,3 0-12 15,4-2-3-15,2-2-13 0,2 0-31 0,4-2-37 16,0 0-45-16,3-1-45 0,-1-3-33 15,0 0-27-15,1 1-34 0,-1-1-60 16,-4 2-85-16,0-1-101 0,-1 1-105 16,-4 0-102-16,-3 1-36 0,-2-1 24 15,-3 0 67-15,1 2 91 0</inkml:trace>
  <inkml:trace contextRef="#ctx0" brushRef="#br0" timeOffset="138157.26">20902 9415 84 0,'-4'1'215'0,"0"1"5"16,-1 0-18-16,3 0-21 0,2-2-12 16,0 0-10-16,0 0-1 0,5-2 7 15,-1-2 12-15,4 1 9 0,1-1-2 0,3-2-12 16,1-2-22-16,2 3-28 0,0-1-27 15,2 0-22-15,-3 1-21 0,1 1-10 16,0 2-9-16,-2 2 1 0,-3 2 5 0,1 2 0 16,-3 3 2-16,-1 7-1 0,-3 1-2 15,-2 6-10-15,-4 4-7 0,0 3 3 16,-4 3 11-16,-1 1 11 0,1-2 14 0,-1 1 14 16,3-3 0-16,0-1-6 0,2-2-8 15,4-2-12-15,2-4-15 0,3-2-11 16,3-4-5-16,5-3-4 0,2-3-3 15,2-3-6-15,4-4-8 0,1-2-12 16,1-3-29-16,2-3-86 0,1-1-141 0,0-3-144 16,1-1-121-16,3-1-59 0,-2-1-9 15,-3-2 67-15,3 2 129 0</inkml:trace>
  <inkml:trace contextRef="#ctx0" brushRef="#br0" timeOffset="138547.32">22513 9234 85 0,'0'1'409'16,"-4"3"80"-16,-3 0 62 0,1 0-7 0,0-2-118 15,1 2-119-15,3-3-116 0,0 1-139 16,0 0-178-16,4 0-175 0,-2-2-149 16,2 2-77-16,0 0-31 0,3 0 40 15,-1 0 105-15</inkml:trace>
  <inkml:trace contextRef="#ctx0" brushRef="#br0" timeOffset="138717.4">22536 9361 62 0,'-2'4'232'0,"2"-2"10"0,2-2-12 0,0 0-79 16,5-2-79-16,-1-2-69 0,5 0-77 16,-1-3-84-16,1-1-48 0,-1 1-22 15,1-3 0-15</inkml:trace>
  <inkml:trace contextRef="#ctx0" brushRef="#br0" timeOffset="139742.96">23097 9037 46 0,'-8'4'218'0,"-1"4"31"0,-1 1-16 15,1 5-32-15,-1 1-21 0,-1 4-15 16,0 4-15-16,1 2-17 0,1 1-10 0,1 1-11 16,-1 1-10-16,3-1-6 0,4 0-1 15,0-4 5-15,4 0 0 0,2-4-1 16,2-4 0-16,5-2 0 0,0-3-4 0,1-3-6 15,3-5-9-15,2-2-1 0,0-6-5 16,2-1-1-16,-2-6-7 0,2-3-10 16,-2-1-11-16,-2-4-3 0,0 0-9 15,-5-4-12-15,-1 1-5 0,-3-1-2 0,-2 0 0 16,-4 2-11-16,-4 0-3 0,0 2-27 16,-5 2-76-16,-3 4-108 0,-1 4-113 15,0 1-122-15,-2 3-89 0,1 1-20 16,1 2 48-16,2 4 93 0</inkml:trace>
  <inkml:trace contextRef="#ctx0" brushRef="#br0" timeOffset="139883.34">23281 9074 180 0,'2'13'320'0,"0"2"32"15,1 2 1-15,-1 0-91 0,0 1-105 16,4-3-114-16,1 0-124 0,1-2-144 15,0-1-78-15,3-3-41 0,0-3-3 0,-1 0 41 16</inkml:trace>
  <inkml:trace contextRef="#ctx0" brushRef="#br0" timeOffset="140189.84">23609 8839 187 0,'-6'0'426'0,"-3"6"94"0,3 5 62 0,0 3-57 16,4 3-92-16,0 4-104 0,2 2-99 16,2 1-89-16,2 3-63 0,2 0-37 15,-2-1-40-15,3 1-44 0,-3 0-62 0,2-4-71 16,-1-1-65-16,-3-1-54 0,0-2-32 16,0-1-6-16,-4-3 23 0,0-2 47 15,-5-3 56-15,-1-5 52 0,-5-1 57 16,1-4 64-16,-5-2 63 0,2-3 56 0,0-5 47 15,0-1 41-15,5-3 21 0,1-1 10 16,5-2 2-16,4-2-10 0,2 0-16 16,2-2-26-16,5 0-23 0,1 0-26 15,5 0-31-15,0 0-67 0,0 4-103 0,2 0-115 16,2 2-129-16,-2 1-100 0,2 1-52 16,-2 3 14-16,0 1 65 0</inkml:trace>
  <inkml:trace contextRef="#ctx0" brushRef="#br0" timeOffset="141254.9">23997 8877 132 0,'-5'-2'344'0,"3"2"90"0,-2 0 56 15,2 0-27-15,0 2-40 0,0 2-54 16,0 2-71-16,2 1-79 0,-3 3-72 0,3 3-50 16,0 1-33-16,0 3-22 0,0-2-14 15,3 2-8-15,-1-2-11 0,0 1-3 16,0-1-6-16,0-2-1 0,0-1-2 15,0-3 0-15,3 1 4 0,-3-3-2 0,2-1 1 16,-2-2-1-16,2-2 1 0,0 0 2 16,1-4-1-16,-1-2 2 0,2-2-3 15,3-3 2-15,-1-1 0 0,1-1-3 0,-1-1-1 16,1 1-1-16,-3-1 0 0,0 5 2 16,1-1 1-16,-1 3 0 0,-2 1 6 15,3 4-2-15,-3 0 2 0,2 2 0 16,1 0-10-16,-1-1-14 0,0 3-19 0,1-2-30 15,-3 0-33-15,2 0-27 0,1-2-13 16,-1-2-4-16,0 2 10 0,1-4 26 0,-1 2 27 16,0-1 32-16,-1-3 18 0,1 2 25 15,-2-2 27-15,0 2 27 0,-2 1 34 16,3-1 29-16,-3 0 24 0,0 2 5 0,0 0-10 16,0 0-19-16,-2 0-24 0,2 2-30 15,-2-1-20-15,2 1-17 0,-2 0-7 16,2 0-6-16,-2 0-5 0,3 0-2 0,-3 1-1 15,2-1 0-15,0 2 0 0,0-2-1 16,0 2 1-16,0-2 2 0,0 2-2 16,0-2 1-16,1 0-1 0,-1 0 1 0,0 0 0 15,-2 0-2-15,2 0 1 0,-2 2-1 16,2-2 2-16,-2 2 2 0,2-2 0 16,0 2-1-16,0 0 1 0,0 0 2 0,1 0-1 15,-1-1-3-15,0 1-2 0,0 0-3 16,2 0-3-16,-2 0-11 0,3 0-10 0,-1-2-11 15,0 2-6-15,0-2-6 0,0 0 4 16,1 0 3-16,1-2 10 0,0 0 9 0,-1 0 7 16,1-2 10-16,-2 1 4 0,3-1 4 15,-3 2 1-15,-2-2-1 0,2 2 6 16,-2 0-2-16,0 0-1 0,0 0 3 0,-2 1 3 16,3 1 9-16,-3 0 4 0,2 0 3 15,-2 0 7-15,2 0-1 0,-2 0 1 16,0 0-5-16,0 0-6 0,0 0-2 0,0 0-8 15,0 0-2-15,0 0-3 0,0 0-5 16,0 0-3-16,0 0 1 0,0 0 0 0,0 0-2 16,0 0 1-16,2 1 4 0,-2-1-1 15,2 2-2-15,0 0 0 0,2 0 5 16,-1 0-2-16,1 2-4 0,-2-2 1 16,2 2 2-16,-2-1-1 0,2-1-5 0,1 2 2 15,-1-2 2-15,0 0 2 0,0 0 0 16,1 0 1-16,-1-2 1 0,0 0 1 0,0 0 1 15,-2 0 4-15,3-2 6 0,-3-2 6 16,2 0-2-16,-2 0 2 0,2 1 2 16,-1-3-5-16,-1 0-3 0,0-1-6 0,0-1 2 15,0 0-3-15,0 1-1 0,0 1-2 16,-2-2-4-16,2 3 3 0,-2 1-1 0,0 0-8 16,0 0-28-16,0 0-68 0,-2 2-107 15,0 2-113-15,0 2-108 0,2-2-103 16,-4 2-34-16,2 2 35 0,0-2 91 0,-1 0 102 15</inkml:trace>
  <inkml:trace contextRef="#ctx0" brushRef="#br0" timeOffset="141769.46">24555 8845 60 0,'0'-4'204'0,"3"2"6"0,-3-2-9 16,2 2-12-16,-2 1-10 0,2-3-3 15,-2 2-5-15,2 0-7 0,-2 0-5 0,0 2-5 16,0-2-4-16,0 2-7 0,0-2-1 16,0 2 1-16,0 0 6 0,0 0-3 0,0 0-5 15,2 0-6-15,-2 0-14 0,0 0-17 16,0 0-19-16,0 0-14 0,0 0-13 15,0 0-10-15,0 0-13 0,0 0-8 16,0 0-7-16,0 0-7 0,0 0-6 0,0 0-7 16,0 0 1-16,0 0 0 0,0 0-2 15,0 0 0-15,0-2 4 0,2 2 0 16,0-2-3-16,0 1 0 0,1-3 2 0,-1 2-2 16,0 0-1-16,0 0 5 0,0 0-2 15,0 0 2-15,-2 0 0 0,2 0 8 0,-2 2-1 16,0-2-6-16,0 2 3 0,0-1-3 15,0 1 1-15,0-2-6 0,2 0-2 0,-2 0 6 16,2 0-3-16,-2-2 2 0,3 2-2 16,-3-2 2-16,2 3 4 0,-2-1-3 0,2 2 3 15,-2-2 8-15,0 2 4 0,2 2 4 16,-2 1 3-16,2 5 0 0,2 3 0 16,0 7-11-16,1 3-2 0,3 1-6 0,-1 5-7 15,1 2-14-15,0-1-26 0,1 1-71 16,-1-1-135-16,3 3-147 0,0-3-149 15,-1-1-69-15,3 0-19 0,-3-2 49 0,1-1 122 16</inkml:trace>
  <inkml:trace contextRef="#ctx0" brushRef="#br0" timeOffset="142564.88">22786 9706 139 0,'-2'2'238'0,"0"-2"13"0,0 0-23 15,4 0-4-15,0 0 19 0,4 0 37 0,3-2 34 16,3 0 22-16,3 0-5 16,6-2-29-16,7-1-52 0,6-1-61 0,8-4-58 15,7 1-39-15,8-1-21 0,11-3-16 16,6 0-12-16,6-1-8 0,5-1-6 0,4-2-2 16,0 2-6-16,2-2-1 0,0-2 1 15,2-1 1-15,-2 1-2 0,0 0-3 16,-2 0-1-16,-3 2-2 0,-3 0-1 0,-5 2-6 15,-4 1 2-15,-4 3-7 0,-6 2 0 16,-5-1-1-16,-8 2-8 0,-5 3-10 16,-8 1-23-16,-4 0-28 0,-6 2-99 0,-3 2-145 15,-6 0-157-15,-2 0-111 0,-2 0-50 16,-4 0 1-16,-5 0 80 0,-2 0 134 16</inkml:trace>
  <inkml:trace contextRef="#ctx0" brushRef="#br0" timeOffset="146091.37">23197 9866 30 0,'0'0'182'16,"0"2"-2"-16,0-2-4 0,0 2 1 0,2-2 9 16,-2 0 15-16,2 0 22 0,-2 2 26 15,0-2 27-15,0 0 14 0,0 2-3 16,2 0-13-16,0 1-30 0,0 5-39 15,0 3-46-15,2 7-42 0,3 4-35 0,-3 5-27 16,2 4-17-16,-1 5-15 0,-1 0-10 16,0 2-6-16,0 2-5 0,1-2-4 15,-3-2-14-15,2 1-29 0,-2-5-75 0,0-4-124 16,0-1-130-16,3-4-143 0,-3-4-66 16,2-4-13-16,-2-1 56 0,-2-7 111 15</inkml:trace>
  <inkml:trace contextRef="#ctx0" brushRef="#br0" timeOffset="146327.48">23199 10030 21 0,'-11'-6'225'0,"1"2"34"0,-1 4-4 0,0 2-38 15,1 2-35-15,-1 4-27 16,1 3-24-16,-1 2-20 0,0 1-12 0,1 3-2 15,1-2 10-15,3 0 14 0,2 1 14 16,0-3 14-16,4-2 5 0,0-1-9 0,4-1-20 16,4-3-27-16,3-2-32 0,2-2-79 15,1-4-118-15,5-2-123 0,3-2-134 16,1-3-84-16,0-4-39 0,3-1 31 16,1-3 87-16</inkml:trace>
  <inkml:trace contextRef="#ctx0" brushRef="#br0" timeOffset="146641.9">23609 9872 318 0,'0'5'480'15,"-2"5"78"-15,0 1 47 0,0 5-92 16,2 1-109-16,2 2-105 0,0 2-102 0,0 2-78 16,3 1-46-16,1 1-30 0,0 0-23 15,1-2-18-15,-1 2-21 0,0-4-22 16,-1-1-51-16,-1 1-74 0,-2-2-81 15,0-1-75-15,-2-3-50 0,-2 0-27 0,-2-2 18 16,-5-1 56-16,-4-3 74 0,-3-1 76 16,-4-4 73-16,-1-2 63 0,-2-2 46 15,0-2 44-15,-1-4 39 0,3-2 40 16,2-1 32-16,4-2 28 0,5-3 20 0,1 1 14 16,7-2 6-16,2-1 0 0,7 1-7 15,1-2-21-15,5 0-25 0,4 0-30 16,0 1-32-16,4-1-32 0,0 2-38 0,2-2-69 15,3 2-111-15,-1-1-126 0,3 3-134 16,-1-2-108-16,1 0-47 0,-1-1 18 16,-1 3 83-16,1 0 108 0</inkml:trace>
  <inkml:trace contextRef="#ctx0" brushRef="#br0" timeOffset="147245.24">24149 9923 131 0,'-2'-2'314'15,"0"0"80"-15,0 2 34 0,0-2 0 16,-1 2-12-16,3 0-30 0,-2 2-55 16,2 0-66-16,0 2-73 0,0 0-61 0,0 3-50 15,0 1-34-15,2 0-14 0,-2 1-13 16,3 1-5-16,-1-1-3 0,0-1 0 15,0 0-4-15,0-1-8 0,0 1-1 0,0-3-1 16,0-1 0-16,1 0 0 0,-1 0-5 16,0-2 8-16,2-2 4 0,2-4 0 15,3 0 6-15,-1-2-1 0,1-1 3 0,-1-1-2 16,3 1-3-16,-3 1-2 0,3 0-9 16,-3 2-4-16,3 1-15 0,-3 1-44 15,1 2-93-15,-1 2-126 0,1-1-111 16,1 1-117-16,1-2-62 0,0 2 0 0,1-2 70 15,-1-2 112-15</inkml:trace>
  <inkml:trace contextRef="#ctx0" brushRef="#br0" timeOffset="147464.16">24479 9847 309 0,'4'-8'395'16,"-1"3"69"-16,1 1-7 0,-2 0-21 15,2 2-43-15,0 4-61 0,1 4-70 0,3 3-66 16,1 5-54-16,-1 1-56 0,1 4-38 15,1 2-26-15,1 0-11 0,-1 2-7 0,1-2-8 16,-1 0-5-16,1-1-14 0,-3-2-28 16,1-1-38-16,-1-2-44 0,-1-2-52 15,-1-1-54-15,-2-1-45 0,1-3-34 0,-1-1-11 16,0-3 1-16,0 0 18 0,1-2 25 16,-1-2 32-16,2-2 36 0,-2-2 36 0,1-1 40 15,-1 1 32-15</inkml:trace>
  <inkml:trace contextRef="#ctx0" brushRef="#br0" timeOffset="147574.32">24708 10087 32 0,'2'-2'76'0,"-2"0"12"0,2 0 6 16,-2 0-3-16,2 0-10 0,-2 2-8 16,2-1-16-16,0-1-8 0,1 0-10 0,-1 0-7 15,2-2-7-15,0 0-18 0,2 0-31 16,1 1-62-16,-1-3-55 0,1 0-30 16,-1 0-15-16</inkml:trace>
  <inkml:trace contextRef="#ctx0" brushRef="#br0" timeOffset="149769.51">21869 11036 199 0,'0'0'381'0,"-2"0"49"0,2 0 19 0,-2 0-91 15,2 0-93-15,2 0-90 0,0 0-75 16,1 0-95-16,1 0-113 0,2 0-119 15,0-2-121-15,3 2-64 0,-1-2-32 0,1 2 27 16,-1 0 78-16</inkml:trace>
  <inkml:trace contextRef="#ctx0" brushRef="#br0" timeOffset="149939.17">21969 11139 2 0,'-2'1'269'16,"-2"1"22"-16,4 0 12 0,0-2-57 16,2-2-83-16,2 0-82 0,0 1-85 0,5-3-80 15,-1-2-107-15,3 2-62 0,-1-2-30 16,1 3-2-16</inkml:trace>
  <inkml:trace contextRef="#ctx0" brushRef="#br0" timeOffset="156568.91">22591 10784 14 0,'-2'0'169'0,"0"0"-6"0,0 0-12 16,2 0-7-16,-2 0-5 0,2 0-1 15,0 0-4-15,0 0-6 0,0 0 1 16,-2 0-3-16,2 0 1 0,-3 0-4 0,1 2-8 16,0 2-8-16,0 4-11 0,-2 1-7 15,-2 4-7-15,-1 5 1 0,1 3 7 16,-3 5 14-16,1 3 7 0,-1 5 5 0,3 0 3 15,-2 4-3-15,1 1-7 0,3-1-14 16,2-2-14-16,2 0-15 0,2-6-15 16,2-1-12-16,3-2-11 0,3-6-6 15,1-4-2-15,4-4-4 0,-1-5 0 0,3-4-6 16,0-4-2-16,2-4-1 0,0-6-2 16,0-3 2-16,1-4 2 0,-4-4 8 15,-1-2 6-15,-2-2-1 0,-5-1 5 0,-1-3 1 16,-3-2-3-16,-4 3-1 0,-4-3-7 15,-3 3 3-15,-3 1-3 0,-3 2-6 16,-2 4-6-16,-2 2-16 0,0 4-32 16,-2 4-94-16,0 1-135 0,2 5-144 15,0 3-129-15,3 0-58 0,3 4-7 0,3 0 72 16,6 3 124-16</inkml:trace>
  <inkml:trace contextRef="#ctx0" brushRef="#br0" timeOffset="156726.76">22913 10994 86 0,'-2'19'199'16,"0"2"6"-16,0 0-63 0,2 2-95 0,2-1-101 16,0-1-74-16,2-2-40 0,0 0-21 15</inkml:trace>
  <inkml:trace contextRef="#ctx0" brushRef="#br0" timeOffset="157082.47">23317 10786 329 0,'-6'-2'412'0,"-3"2"77"0,-1 4 22 15,1 4-58-15,-1 1-66 0,1 3-76 16,1 3-74-16,-1 6-69 0,1 2-63 0,2 3-42 16,1 3-27-16,1 1-15 0,0 3-8 15,2 1-6-15,0-2-7 0,2 1-3 16,0-1-1-16,4-3 4 0,0-4-1 16,2-3 2-16,1-1 2 0,1-5 4 15,3-3 1-15,-1-2-3 0,1-5 3 16,2-4 0-16,2-4 3 0,-1-4-2 0,1-5-2 15,2-4 1-15,-2-4 0 0,0-2 1 16,-3-2-5-16,-1-2 0 0,-3-2 3 0,-1 3-1 16,-3-1-3-16,-4 0-1 0,-4 4 1 15,-3 2-1-15,-3 2-7 0,-1 4-14 16,-4 3-51-16,1 2-109 0,-3 5-132 16,0 1-131-16,-2 2-110 0,2 4-44 0,4-1 20 15,0 1 90-15,5 0 124 0</inkml:trace>
  <inkml:trace contextRef="#ctx0" brushRef="#br0" timeOffset="157333.9">23611 10750 97 0,'7'-8'428'16,"-5"3"95"-16,0 3 63 0,0 2-20 0,0 3-80 15,2 5-109-15,1 4-117 0,-1 5-87 16,0 6-58-16,0 5-43 0,1 5-25 16,-1 3-21-16,0 2-13 0,0 2-16 0,1 2-16 15,-3 0-24-15,-2 0-80 0,2-1-131 16,-2-2-132-16,2-3-135 0,0-4-70 16,-2-3-20-16,2-6 57 0,0-6 118 15</inkml:trace>
  <inkml:trace contextRef="#ctx0" brushRef="#br0" timeOffset="157536.42">23880 10845 50 0,'4'-23'376'0,"1"8"101"0,-1 4 84 16,-2 5-8-16,2 8-65 0,1 5-88 15,-1 7-94-15,0 5-101 0,2 6-77 16,-1 3-55-16,-1 5-41 0,-2 3-41 15,0 0-86-15,0 2-126 0,-2 0-147 0,0-2-148 16,2 1-71-16,-2-5-24 0,0-4 49 16,0-1 114-16</inkml:trace>
  <inkml:trace contextRef="#ctx0" brushRef="#br0" timeOffset="159589.9">17410 12066 288 0,'4'0'441'0,"-2"0"59"0,-2 2 34 0,0 2-104 15,-2 0-121-15,0 0-148 16,0-1-157-16,-1 1-164 0,3 0-157 0,0 0-119 16,0-4-58-16,0 4 5 0,0-1 61 15,3 1 98-15</inkml:trace>
  <inkml:trace contextRef="#ctx0" brushRef="#br0" timeOffset="159747.92">17424 12207 259 0,'-2'8'378'0,"2"-1"62"16,-2 1-2-16,2 0-58 0,2-3-73 16,3 1-78-16,1-2-84 0,0 0-117 0,1-2-147 15,1 0-144-15,-2-2-131 0,1-2-69 16,-1 0-24-16,0-2 41 0,3-2 91 15</inkml:trace>
  <inkml:trace contextRef="#ctx0" brushRef="#br0" timeOffset="161017.24">17831 12156 91 0,'0'4'295'0,"-2"-1"78"16,0 1 30-16,2 0-12 0,0 0-10 16,0-2-18-16,2 0-40 0,2 0-60 0,2-2-59 15,5 0-44-15,2 0-47 0,3-4-41 16,1 2-27-16,5-2-20 0,1-2-29 15,0 1-78-15,3-1-135 0,-1 0-140 16,0 0-143-16,1-1-74 0,-3-3-22 16,0 1 49-16,-2-1 118 0</inkml:trace>
  <inkml:trace contextRef="#ctx0" brushRef="#br0" timeOffset="161285.47">18493 11687 189 0,'-6'-6'443'0,"0"5"95"0,-3-1 61 16,-1 4-52-16,1-1-90 0,1 5-103 15,-1 4-103-15,1 3-83 0,3 6-52 0,1 6-42 16,0 5-22-16,2 7-15 0,2 4-13 15,0 3-13-15,2 2-22 0,2 2-10 16,0-1-33-16,1 1-95 0,1-1-147 16,3-3-144-16,-1-2-118 0,3-4-56 0,-1-3-8 15,1-7 76-15,1-5 135 0</inkml:trace>
  <inkml:trace contextRef="#ctx0" brushRef="#br0" timeOffset="161599.47">18821 11992 315 0,'-8'6'414'15,"-3"5"88"-15,-1 8 17 0,-3 6-55 16,2 5-66-16,-2 5-79 0,3 1-76 0,1 0-77 16,5 0-59-16,1 0-39 0,3-3-24 15,4-5-12-15,5-3-15 0,1-4-7 16,3-6-3-16,2-5-4 0,1-4 0 15,3-8-1-15,0-4 3 0,0-5-3 0,2-7 1 16,-4-1 1-16,0-3-3 0,-5-1-2 16,-1-4 1-16,-3 2 2 0,-4-1 0 15,-2-1 0-15,-4 4-5 0,-4 2-7 0,-1 2-24 16,-3 6-62-16,-3 1-102 0,0 7-114 16,2 3-105-16,3 2-101 0,1 0-48 15,3 2 22-15,2-2 81 0,4 0 104 16</inkml:trace>
  <inkml:trace contextRef="#ctx0" brushRef="#br0" timeOffset="161927.59">18870 12055 62 0,'6'-4'292'16,"1"0"88"-16,-1 0 48 0,-2 3 18 15,-2-3-4-15,3 2-35 0,-1-2-50 0,2 0-72 16,1 0-75-16,1 1-68 0,1 1-46 16,3 0-31-16,1 2-23 0,4 2-12 15,0 3-4-15,0 5-6 0,2 5-6 0,-2 2-2 16,2 6-1-16,-2 2-4 0,-2 5-5 15,-3 1-1-15,-1 3 0 0,-3 2-1 16,-1 1 0-16,-3 1 3 0,-2-2 3 16,-4 0 0-16,-2 0-10 0,-3-1-1 15,-1-3-2-15,-5-2-10 0,-4-3-4 0,0-2-2 16,-2-4 3-16,0-2-1 0,-2-6-2 16,2-5 7-16,0-4 3 0,2-4 2 15,4-4 4-15,3-6 4 0,5-1 4 16,3-3 5-16,7-1 2 0,1-2 1 0,5-2 4 15,1 2-2-15,5 0 2 0,2 0-5 16,2-1-9-16,3 1-26 0,-3 0-101 16,2 2-143-16,0-2-149 0,-1 0-125 0,-1-2-60 15,0 0-9-15,0-2 78 0,2 0 132 16</inkml:trace>
  <inkml:trace contextRef="#ctx0" brushRef="#br0" timeOffset="162345.32">20026 11723 51 0,'-2'-3'320'0,"-3"-1"81"0,-3 2 82 15,0 2-15-15,-3 2-35 0,-2 5-51 16,-2 5-58-16,-2 7-64 0,1 6-73 15,-1 9-54-15,0 6-40 0,0 6-18 16,2 3-15-16,4 6-10 0,3 1-5 0,4 1-14 16,4-2-2-16,4-4-4 0,4-3-5 15,7-4-5-15,4-8-7 0,2-3 3 16,5-9-5-16,1-7-6 0,1-3-10 0,1-9-15 16,-1-3-35-16,-1-4-129 0,1-3-174 15,-3-5-168-15,-1-1-80 0,-1-4-34 16,-4-3 9-16,-4-1 115 0</inkml:trace>
  <inkml:trace contextRef="#ctx0" brushRef="#br0" timeOffset="163183.21">20489 11941 83 0,'-4'-4'229'0,"2"-2"35"0,-2 2-14 16,0 0-2-16,-1 1 0 0,1 1 1 15,0 0-4-15,0 2-17 0,-3 2-25 16,3 5-26-16,-2 5-25 0,-1 3-23 15,-1 6-18-15,1 4-5 0,-1 3-8 0,2 5-11 16,-1 1-11-16,3 2-11 0,0 0-7 16,2 1-12-16,2-5-9 0,2 0-5 15,2-5-11-15,0-2-4 0,5-6-6 16,-1-2-4-16,3-6 0 0,2-3 0 0,-1-4 2 16,3-6 3-16,0-4-1 0,2-3 1 15,-2-7-2-15,-1-1 1 0,-1-2-1 16,0-4-2-16,-5 0-1 0,-1-1 2 0,-3-1-1 15,-4 0-2-15,-4 0-3 0,-3 3-3 16,-1 1-14-16,-5 3-53 0,-4 3-116 16,0 6-132-16,-4 3-133 0,0 2-104 15,2 4-42-15,0 2 21 0,2 4 97 0,6 0 126 16</inkml:trace>
  <inkml:trace contextRef="#ctx0" brushRef="#br0" timeOffset="163332.42">20828 12062 243 0,'-6'20'266'0,"-3"0"10"16,-1 1-63-16,1 0-86 0,3-2-85 16,-1 0-89-16,5-1-114 0,2-3-59 15,0-2-33-15,5-1-11 0</inkml:trace>
  <inkml:trace contextRef="#ctx0" brushRef="#br0" timeOffset="163765.1">21162 11828 84 0,'-10'0'316'0,"-1"0"66"0,1 0 68 15,1 2-26-15,1-2-45 0,-1 2-44 16,3 0-46-16,0 2-56 0,1-1-63 16,1 1-61-16,0 4-42 0,2 0-29 15,0 3-17-15,0 4-9 0,-1 2-7 0,1 4-1 16,-2 2 0-16,2 4-5 0,-2 1-2 16,-1 3 4-16,1-1 2 0,0 1 1 15,2-1 2-15,0-1 6 0,2-1 0 16,2-3 1-16,2-4 4 0,2-2-1 0,1-2-3 15,1-3 2-15,3-5-3 0,-1-1-3 16,3-4-4-16,2-4-2 0,-2-4 4 16,2-4-5-16,-1-3 5 0,1-3-1 15,0-3 5-15,-2-2-2 0,-3-2-2 0,-1-2 2 16,-3 1-1-16,-4-3 2 0,-2 2-3 16,-2-2-1-16,-4 2-1 0,-3 1 1 15,-1 2-12-15,-7 3-36 0,0 4-96 16,-4 3-134-16,-1 5-141 0,-1 1-122 0,0 4-53 15,2 0 2-15,0 2 78 0,4 2 124 16</inkml:trace>
  <inkml:trace contextRef="#ctx0" brushRef="#br0" timeOffset="164289.6">21471 11771 25 0,'0'-6'334'16,"-2"2"90"-16,0 1 82 0,2 3 0 16,-2 2-48-16,2 1-58 0,0 7-75 15,0 3-78-15,0 4-77 0,0 6-60 16,2 6-39-16,0 1-31 0,3 3-18 0,-1-1-12 15,0 2-16-15,0 1-30 0,1-3-73 16,-1 0-120-16,0 1-130 0,0-5-137 0,0-1-76 16,1-2-22-16,-3-4 49 0,0-4 106 15</inkml:trace>
  <inkml:trace contextRef="#ctx0" brushRef="#br0" timeOffset="164492.29">21704 11838 339 0,'0'-12'459'16,"0"8"91"-16,-2 6 13 0,-2 6-64 15,2 7-83-15,0 4-95 0,0 6-105 0,2 5-87 16,-3 3-53-16,3 1-44 0,0 2-52 16,3 1-112-16,-1-1-148 0,2-2-156 15,0-2-115-15,3-1-53 0,-1-4 0 16,-2-3 84-16,2-3 134 0</inkml:trace>
  <inkml:trace contextRef="#ctx0" brushRef="#br0" timeOffset="164865.03">21965 11580 4 0,'-2'-5'310'0,"-3"1"76"0,3 2 69 15,-2-2-14-15,2 2-65 0,0 0-62 16,0 2-54-16,2 0-54 0,4 0-49 0,0 2-31 15,5 2-18-15,1 2-12 0,5 3-19 16,0 3-19-16,2 1-16 0,2 6-11 16,0 2-7-16,0 4-4 0,0 4-5 15,-4 3-2-15,-3 2-4 0,-1 6-2 0,-7 2 1 16,-2 2-2-16,-6 2-1 0,-2 1-10 16,-7 1-40-16,-4 0-95 0,-2-1-130 15,-2 1-131-15,-2-4-126 0,-1-3-57 16,1-4 6-16,0-5 76 0,4-3 115 0</inkml:trace>
  <inkml:trace contextRef="#ctx0" brushRef="#br0" timeOffset="166645.06">17579 13249 231 0,'-2'4'288'0,"0"-2"15"15,0 0-59-15,2 0-71 0,2-2-64 16,0 0-63-16,2 0-62 0,0 0-58 0,3-2-68 15,1 2-81-15,-2-2-44 0,3 2-10 16,-3-2 17-16</inkml:trace>
  <inkml:trace contextRef="#ctx0" brushRef="#br0" timeOffset="166801.88">17634 13335 236 0,'-4'8'273'16,"-1"-3"-2"-16,3-1-49 0,0 0-48 0,4 0-47 15,0-2-42-15,5-2-33 0,1 0-29 16,5-2-50-16,2-2-65 0,2 0-93 16,2-3-65-16,0-1-37 0,2 0-9 0,0-1 28 15</inkml:trace>
  <inkml:trace contextRef="#ctx0" brushRef="#br0" timeOffset="181134.98">15994 12118 195 0,'-3'-4'255'15,"1"0"16"-15,0 0 5 0,0 0 15 16,0 3 29-16,0-3 24 0,2 2-1 0,-2 0-20 16,2 2-35-16,0 0-48 0,0 2-59 15,2 4-55-15,2 5-33 0,2 8-24 16,3 8-13-16,1 5-17 0,1 8-12 0,0 6-7 16,1 3-7-16,1 3-10 0,2 1-18 15,-2 0-27-15,1-1-78 0,-1-1-122 16,2-1-123-16,0-4-123 0,0-5-86 0,-3 0-26 15,-1-7 50-15,-3-6 106 0,1-3 115 16</inkml:trace>
  <inkml:trace contextRef="#ctx0" brushRef="#br0" timeOffset="181386.39">16027 12295 3 0,'-6'-29'194'0,"0"3"32"0,1 1-20 16,5 2-18-16,0 2-17 0,5 2-12 0,-1 0-18 16,4 4-23-16,1-1-25 0,1 5-21 15,1 0-19-15,2 3-6 0,2 2 4 16,-3 4 14-16,3 2 24 0,-2 2 19 0,-3 6 11 16,-1 1-1-16,-3 7-11 0,-2 1-24 15,-4 2-31-15,0 4-61 0,-4 1-79 16,0 1-87-16,0 0-91 0,-1-2-105 15,1 0-55-15,0-4 6 0,2-4 48 16,2-4 70-16</inkml:trace>
  <inkml:trace contextRef="#ctx0" brushRef="#br0" timeOffset="181818.75">16402 11897 22 0,'-4'-10'258'0,"-3"3"54"16,1 1 65-16,-2 0-28 0,1 0-11 16,3 1-5-16,0 1-3 0,0 2-31 0,-1-2-52 15,3 2-53-15,0 0-54 16,0 2-42-16,0 0-38 0,2 2-21 0,0 2-6 16,0 4-5-16,0 3-2 0,2 6-2 15,0 4-5-15,0 6-2 0,0 1-5 0,3 3-2 16,-1 1-2-16,0 1-4 0,2-1-1 15,3-1 1-15,-1-3 3 0,3-1-6 16,2-4-1-16,1-2 0 0,1-2-1 16,0-2 0-16,0-4-5 0,2-1 6 0,0-5 2 15,0-1-2-15,0-4-2 0,0-2 2 16,0-4 0-16,-3-2 0 0,3-1 1 16,-2-5 6-16,-2-3 7 0,-1-2 1 0,-1-4 4 15,-2-2 2-15,-3-2 2 0,-2-1 2 16,-4-1 1-16,0-2 0 0,-4 1 4 15,-2-1 3-15,-3 3-1 0,-2 1 1 16,-1 2-6-16,-3 2-2 0,0 2-8 0,-2 4-6 16,-2-1-8-16,0 5-19 0,0 3-20 15,-2 3-33-15,0 3-97 0,2 4-142 16,4 2-143-16,0-1-118 0,2 3-52 16,7 0-2-16,0-1 77 0,8-1 130 0</inkml:trace>
  <inkml:trace contextRef="#ctx0" brushRef="#br0" timeOffset="182011.02">16724 11697 206 0,'2'-2'415'0,"-2"4"96"0,0 3 71 0,-2 5-68 16,2 5-79-16,0 6-83 0,0 4-89 15,0 3-91-15,2 9-67 0,0 1-45 16,0 4-36-16,0 1-54 0,2 3-112 0,1 0-144 15,-1 0-142-15,2-3-120 0,3-1-52 16,-1-5-2-16,1-7 86 0,1-3 129 16</inkml:trace>
  <inkml:trace contextRef="#ctx0" brushRef="#br0" timeOffset="182174.45">17029 11897 301 0,'6'-23'417'0,"-2"6"83"15,-2 3 25-15,0 5-58 0,1 7-80 16,-1 4-82-16,0 5-80 0,0 7-86 16,-2 5-96-16,0 4-111 0,0 3-129 0,0 3-126 15,0 1-135-15,-2 3-83 0,0-3-15 16,-3 1 51-16,1-1 94 0</inkml:trace>
  <inkml:trace contextRef="#ctx0" brushRef="#br0" timeOffset="182349.65">16853 12171 253 0,'-2'-8'312'15,"2"1"54"-15,4 1-21 0,2 0-53 0,3 1-55 16,1 1-40-16,5 0-59 16,0 2-117-16,2 0-129 0,2 0-147 0,-2 0-101 15,2 2-54-15,-2 0-13 0,0 2 50 16</inkml:trace>
  <inkml:trace contextRef="#ctx0" brushRef="#br0" timeOffset="183017.59">18288 13017 230 0,'-4'-4'373'0,"2"0"86"16,0 2 33-16,-1 4-25 0,3 2-43 15,3 4-53-15,-1 3-68 0,0 6-72 16,2 4-67-16,0 4-55 0,0 4-36 0,3 1-27 16,-1 4-17-16,3 3-14 0,-3-1-14 15,2-2-19-15,1 2-41 0,-1-2-113 16,1-1-146-16,-1-1-150 0,1-1-107 0,-1-3-44 15,-1-3 8-15,-1-4 98 0,2-4 137 16</inkml:trace>
  <inkml:trace contextRef="#ctx0" brushRef="#br0" timeOffset="183160.24">18589 13280 41 0,'0'2'311'0,"-5"7"58"0,1 5 51 15,0 3-40-15,2 2-71 0,-2 4-74 16,1-2-67-16,3 1-99 0,0-1-134 16,5 0-136-16,-3 0-137 0,2-4-72 0,2-1-32 15,1-3 23-15,1-2 76 0</inkml:trace>
  <inkml:trace contextRef="#ctx0" brushRef="#br0" timeOffset="183691.77">19037 12996 137 0,'-8'-6'290'16,"-1"2"69"-16,1 1 29 0,-1-1 5 16,3 2 1-16,-2 0-10 0,-1 2-36 15,1-2-52-15,1 2-66 0,-1 2-69 0,-1 2-57 16,-1 1-40-16,1 3-24 0,-1 2-14 16,-1 3-6-16,3 4-4 0,-1 0-4 0,1 0-3 15,1 2-1-15,3-1 1 0,2-1-3 16,2 0-4-16,2-4-2 0,0-1 3 15,5-3 0-15,-1-1-3 0,2-2-1 16,3-5-2-16,0-2 2 0,-1-3-4 0,3-4 0 16,2-3 0-16,-3-3 4 0,3-1 2 15,0 0 0-15,0-2 0 0,0 0 0 16,0 1-2-16,-3 3 1 0,-1 2 0 16,2 3 4-16,-3 0 5 0,-1 4 6 0,1 4 5 15,-1 4 8-15,-3 4 7 0,0 1 3 16,-1 5 7-16,-3 3-2 0,-2 2 3 15,-2 4-7-15,-3 0-3 0,-1 0-4 0,-2 1-6 16,-3 1-3-16,0 0-6 0,-1 0-2 16,-1-1-13-16,-2-1-21 0,2 0-29 15,-1 0-40-15,1-4-119 0,0 0-158 16,3-4-154-16,-1-1-98 0,5-7-34 0,1-3 8 16,5-4 99-16,5-4 150 0</inkml:trace>
  <inkml:trace contextRef="#ctx0" brushRef="#br0" timeOffset="184077.69">19420 12994 286 0,'9'-10'495'0,"-3"5"83"0,-2 3 51 16,1 2-73-16,-1 6-119 0,0 1-125 15,0 7-109-15,1 1-78 0,-1 2-44 0,2 4-32 16,-2 2-16-16,1 0-12 0,-1 1-11 15,0 1-10-15,-2-2-21 0,-2 2-21 16,0-2-42-16,-2-2-73 0,-2-2-78 0,-2-2-68 16,-3-2-38-16,1-4-16 0,-5-1 21 15,0-2 62-15,-2-7 75 0,-2-1 75 16,1-1 63-16,-3-5 54 0,2-4 45 16,0-1 43-16,2-4 50 0,2-2 47 0,3-3 47 15,1 0 32-15,5-1 17 0,4 0-2 16,4 0-21-16,2 0-41 0,7 2-48 15,2 1-42-15,4 3-37 0,2 2-27 16,5 1-21-16,-1 3-11 0,0-1-7 0,3 5-10 16,-3-1-13-16,1 2-28 0,-5 0-74 15,0 1-128-15,-4 1-138 0,0 0-147 16,-4 0-69-16,-1 2-19 0,-1-2 54 16,-3 2 115-16</inkml:trace>
  <inkml:trace contextRef="#ctx0" brushRef="#br0" timeOffset="184688.88">16590 14234 125 0,'0'-7'393'0,"-2"3"92"15,0 4 79-15,0 5-29 0,2 5-75 0,0 5-90 16,2 8-89-16,0 4-84 0,3 7-75 16,1 2-51-16,0 6-32 0,1 0-27 0,1 4-38 15,-2-1-86-15,3 1-136 0,-1 2-136 16,3-2-141-16,-3-5-66 0,3-1-14 16,-3-3 59-16,-1-5 123 0</inkml:trace>
  <inkml:trace contextRef="#ctx0" brushRef="#br0" timeOffset="184940.39">16629 14541 45 0,'-9'-33'296'0,"3"5"56"16,-1 1 61-16,1 4-28 0,4 1-28 0,0 2-30 16,4 1-25-16,2 0-33 0,2 2-49 15,3 2-49-15,2 0-49 0,1 3-41 16,3 1-33-16,0 3-21 0,2 3-12 15,0 1-8-15,0 2 3 0,-3 6-3 0,-1 1-4 16,-4 7-2-16,-3 3 1 0,-2 6 0 16,-6 2-5-16,-2 4-11 0,-5-1-25 15,-3 5-59-15,-1-3-88 0,-4 3-105 0,2-5-103 16,0-1-108-16,3-2-35 0,1-6 25 16,3-4 68-16,1-3 96 0</inkml:trace>
  <inkml:trace contextRef="#ctx0" brushRef="#br0" timeOffset="185150.96">16942 14145 116 0,'8'-18'412'0,"-1"5"102"0,-5 6 73 16,0 3-30-16,0 6-73 0,-2 5-94 16,2 5-105-16,-2 7-95 0,2 4-65 15,0 5-48-15,3 5-34 0,-1 3-20 16,2 0-18-16,0 2-21 0,1 0-36 0,1 0-80 15,-1-2-130-15,1-1-131 0,1-3-142 16,-1-3-65-16,1-3-12 0,-3-5 58 16,2-2 120-16</inkml:trace>
  <inkml:trace contextRef="#ctx0" brushRef="#br0" timeOffset="185350.48">17219 14175 70 0,'4'-30'428'15,"-2"5"102"-15,-2 6 66 0,0 5-8 16,3 9-84-16,-3 3-119 0,2 8-127 16,0 5-96-16,2 4-64 0,-2 6-42 0,2 6-33 15,1 1-29-15,-3 3-60 0,2 3-126 16,-2 2-149-16,0-1-153 0,0 1-86 16,-2-2-37-16,-2-1 27 0,0-3 107 0</inkml:trace>
  <inkml:trace contextRef="#ctx0" brushRef="#br0" timeOffset="185505.23">17147 14468 209 0,'-2'-15'505'0,"-2"2"78"16,2 1 52-16,0 1-45 0,-1 2-112 16,3-1-154-16,3 0-134 0,1 1-77 0,0 1-47 15,4-1-41-15,1 1-37 0,2 1-87 16,1 1-137-16,3 0-155 0,0-1-146 15,2 1-67-15,0-2-19 0,2 2 53 0,2-1 126 16</inkml:trace>
  <inkml:trace contextRef="#ctx0" brushRef="#br0" timeOffset="185646.89">17651 14190 112 0,'0'2'315'0,"-2"0"25"16,0 2 8-16,-3 0-105 0,-1 1-156 15,2 1-143-15,-3 0-145 0,3 0-78 16,0-1-37-16,0-1 4 0,0 2 41 16</inkml:trace>
  <inkml:trace contextRef="#ctx0" brushRef="#br0" timeOffset="185803.43">17600 14288 349 0,'0'3'421'0,"-2"1"55"0,2 0 1 15,0 0-77-15,2-2-91 0,2 0-93 16,3-1-97-16,-1 1-140 0,2 0-162 16,3-2-178-16,0 0-101 0,-1-2-51 0,1 0 0 15,-1-1 72-15</inkml:trace>
  <inkml:trace contextRef="#ctx0" brushRef="#br0" timeOffset="186362.08">18498 13922 255 0,'-3'-4'360'0,"-1"2"75"0,2 0 15 16,2 4-10-16,0 4-26 0,2 3-48 15,0 5-59-15,5 3-65 0,1 6-74 0,1 3-58 16,1 5-45-16,1 1-24 0,1 4-19 16,1 1-14-16,0 1-8 0,0-2-13 15,-3 2-29-15,1-2-82 0,-1 0-118 0,1-1-119 16,-1-5-120-16,-1-1-85 0,-1-6-23 15,-1-6 54-15,-1-4 104 0</inkml:trace>
  <inkml:trace contextRef="#ctx0" brushRef="#br0" timeOffset="186580.7">18946 13884 214 0,'2'-19'493'0,"1"7"86"15,-6 6 55-15,3 6-42 0,0 6-107 16,0 4-129-16,0 5-121 0,5 4-74 16,-3 4-46-16,2 4-33 0,2 3-25 0,1 0-19 15,-1 5-19-15,0-1-23 0,1 0-27 16,-1 3-35-16,0-3-99 0,-1 2-157 0,1-4-158 16,0-1-113-16,-1-3-50 0,1-3-3 15,-4-4 78-15,2-2 147 0</inkml:trace>
  <inkml:trace contextRef="#ctx0" brushRef="#br0" timeOffset="186814.86">19039 14047 142 0,'-14'-20'389'0,"-5"6"74"0,-5 5 76 16,1 5-28-16,-2 6-78 0,-1 5-83 0,-1 5-74 15,1 3-62-15,1 4-68 0,4 0-48 16,2 0-33-16,6-2-21 0,4 0-11 15,5 1-13-15,4-5-7 0,7 0-6 16,1-3 0-16,7-3-4 0,2-3-10 0,2-2-17 16,4-2-58-16,0-4-114 0,1 1-127 15,-1-3-135-15,2-2-105 0,-1 1-41 16,-1-3 25-16,0 1 95 0,3-1 119 0</inkml:trace>
  <inkml:trace contextRef="#ctx0" brushRef="#br0" timeOffset="187001.22">19420 13998 218 0,'5'0'395'0,"1"0"61"0,0 0 57 0,5-2-68 16,2 0-104-16,1-2-91 0,3-1-96 15,0-3-143-15,4 0-172 0,1 1-168 16,-1-3-123-16,0-1-62 0,-2 1-2 0,0 1 66 15,-2-1 107-15</inkml:trace>
  <inkml:trace contextRef="#ctx0" brushRef="#br0" timeOffset="187518.36">20246 13558 272 0,'2'-2'406'0,"0"2"99"16,-2 6 29-16,2 3-39 0,3 6-65 16,-3 6-76-16,2 4-78 0,0 6-94 0,2 1-70 15,1 4-44-15,-1 2-24 0,3 0-18 16,-1 1-14-16,1-3-11 0,-1 2-15 15,0-4-35-15,-1 2-103 0,1-1-148 16,-1-3-168-16,-3 0-101 0,0 1-44 0,0-5 2 16,-2 1 86-16,1-4 141 0</inkml:trace>
  <inkml:trace contextRef="#ctx0" brushRef="#br0" timeOffset="187961.71">20720 13912 401 0,'-2'-4'512'16,"-2"6"64"-16,-3 4 33 0,1 4-109 16,0 3-130-16,-3 2-126 0,3 2-96 15,-1 0-62-15,1 2-55 0,2 1-78 16,-2-1-123-16,1 0-139 0,3-2-151 0,2-2-96 16,-2-2-35-16,2-3 31 0,2-3 94 15</inkml:trace>
  <inkml:trace contextRef="#ctx0" brushRef="#br0" timeOffset="188399.23">21080 13554 236 0,'-2'-13'436'16,"0"1"94"-16,-3 5 63 0,-1 1-73 15,-2 2-96-15,-1 2-97 0,1 4-94 16,-3 6-88-16,-2 3-59 0,1 6-32 0,-1 4-21 16,0 6-8-16,1 0-10 0,-1 3-7 15,0-1-2-15,5-3-2 0,1-1-2 16,3-2-6-16,2-6 1 0,2-2 5 16,2-1-3-16,0-7-1 0,2-1 1 0,3-6 0 15,-1-4 1-15,3-1 0 0,-1-7-1 16,3-1 0-16,-1-2 3 0,1-1-1 15,-1-1 2-15,-1 0-4 0,2 2 2 16,-3 0 3-16,0 3-1 0,1 3 4 0,-1 1 4 16,-1 4 8-16,1 4 1 0,-1 2 3 15,-1 6-3-15,-2 1 0 0,0 5 0 16,-2 1 1-16,1 4 0 0,-6 2-5 16,-1 4-2-16,0-1-5 0,-4 5-2 0,-3-1-9 15,-2 1-3-15,-2 2 0 0,1-1-2 16,-1-1-12-16,-2-1-26 0,-2-1-73 15,2-1-137-15,2-3-141 0,2-2-145 0,3-5-69 16,3-5-20-16,3-3 53 0,2-7 126 16</inkml:trace>
  <inkml:trace contextRef="#ctx0" brushRef="#br0" timeOffset="188737.69">21285 13592 349 0,'4'-11'536'16,"1"3"67"-16,-1 4 44 0,0 4-80 16,0 4-143-16,1 6-148 0,1 5-111 15,0 2-64-15,1 2-45 0,-1 4-19 16,0 2-21-16,-1-1-18 0,-1 1-21 0,0 0-33 16,-2-2-58-16,-2 0-84 0,0-2-84 15,-2-2-70-15,0-2-54 0,-2-2-20 16,-3-3 28-16,-1-3 65 0,-3-3 79 0,-1-4 81 15,-3-2 77-15,0-2 69 0,0-4 62 16,-2-3 53-16,2-3 49 0,3-3 51 16,-1-2 53-16,5-2 50 0,1 0 39 15,3 0 12-15,4-2-9 0,4 2-28 0,3 1-48 16,3-1-60-16,5 2-65 0,2 2-42 16,2 0-33-16,4 0-24 0,0-1-19 15,1 3-25-15,-1 2-68 0,0-1-139 0,-1 3-150 16,-1 1-152-16,0 2-77 0,-2 1-27 15,-2 3 39-15,2 0 121 0</inkml:trace>
  <inkml:trace contextRef="#ctx0" brushRef="#br0" timeOffset="188977.79">22009 13411 65 0,'-2'-4'518'0,"-2"1"87"15,0 3 46-15,-3-2 23 0,3 2-123 16,0-2-223-16,2 2-157 0,2-2-94 0,-3 2-81 16,3-2-140-16,0 2-168 0,0 0-181 15,0 0-91-15,3 2-41 0,-1 2 8 16,-2-1 103-16</inkml:trace>
  <inkml:trace contextRef="#ctx0" brushRef="#br0" timeOffset="189132">21956 13535 64 0,'0'8'357'16,"2"-1"73"-16,3-1 56 0,-1 0-30 15,4-1-86-15,1-3-113 0,3 0-131 16,1-4-156-16,2 0-165 0,0-1-169 0,0-1-91 15,-3-2-31-15,-1 0 26 0,2 1 72 16</inkml:trace>
  <inkml:trace contextRef="#ctx0" brushRef="#br0" timeOffset="193089.83">22517 13217 212 0,'0'-2'283'15,"-2"0"35"-15,2 0 1 0,-2 0 8 16,2 2 8-16,-2 0 2 0,2 0-15 15,0 2-26-15,0 2-40 0,2 4-55 0,0 5-54 16,2 6-44-16,3 4-35 0,-1 5-26 16,0 7-17-16,3 1-9 0,-1 4-11 15,1 4-16-15,-3 0-25 0,2-1-64 16,-1-1-109-16,-1 0-114 0,3-4-112 0,-5-2-103 16,2-3-33-16,-2-3 33 0,1-5 88 15,1-4 105-15</inkml:trace>
  <inkml:trace contextRef="#ctx0" brushRef="#br0" timeOffset="193429.41">22676 13320 158 0,'-4'-15'327'0,"2"3"55"15,-1 1 23-15,1 1-26 0,2 1-31 16,2-1-35-16,1 1-37 0,1-3-46 0,2 3-45 16,3-1-55-16,1 2-46 0,1 1-36 15,1-1-21-15,1 4-10 0,0 1-8 16,0 3-1-16,-1 3-2 0,1 3 2 0,-5 4-3 16,1 5 3-16,-3 4 5 0,-2 6 5 15,-1 1 11-15,-3 1 8 0,0 4 12 16,0-3 4-16,0 1 7 0,2-3-6 15,0-1-10-15,2-2-12 0,2-2-13 0,3-4-6 16,1-2-14-16,3-1-24 0,2-5-70 16,2-1-139-16,2-2-148 0,0-5-152 15,2-2-74-15,0-3-22 0,0-2 49 16,1 0 126-16</inkml:trace>
  <inkml:trace contextRef="#ctx0" brushRef="#br0" timeOffset="193550.88">23249 13485 110 0,'0'6'331'0,"0"2"33"0,-2-1 16 16,2 1-77-16,-2 0-118 0,2-3-135 15,2 3-133-15,0-2-150 0,3-2-75 0,1-1-44 16,0-1-2-16,1-2 41 0</inkml:trace>
  <inkml:trace contextRef="#ctx0" brushRef="#br0" timeOffset="193921.99">23514 13015 236 0,'-13'-11'440'0,"1"3"94"15,-1 2 61-15,-2 4-65 0,2 4-102 16,1 2-96-16,-1 4-91 0,0 3-87 15,1 4-58-15,1 4-39 0,3 6-20 16,-1 2-12-16,3 1-7 0,2 3-10 0,1-1-1 16,1 3-2-16,4-3 1 0,1-1-5 15,3-1 1-15,2-3 1 0,1-2-2 16,4-2-3-16,-1-4 0 0,1-4 0 16,4-3-1-16,0-2 1 0,0-7 1 0,0-1 2 15,2-5 0-15,-2-5 1 0,-3-1-1 16,1-4 0-16,-2-3-1 0,-5-1 3 15,-1-2-1-15,-5-1-2 0,-4-1 3 0,-2 0-1 16,-5 2-2-16,1 0-13 0,-5 4-30 16,-2 3-93-16,-2 3-142 0,2 1-142 15,-2 5-128-15,3 1-61 0,1 2-5 16,2 2 74-16,9-2 128 0</inkml:trace>
  <inkml:trace contextRef="#ctx0" brushRef="#br0" timeOffset="194272.03">23713 12975 247 0,'2'-4'502'0,"-2"4"81"0,0 2 47 15,0 6-52-15,0 1-122 0,0 5-134 16,4 3-117-16,1 2-74 0,1 2-47 16,0 3-28-16,3 1-16 0,-1 2-17 15,1 1-21-15,-1-1-16 0,1 2-22 0,-1-1-49 16,-2-1-92-16,-1-2-110 0,1-1-91 15,-2-3-68-15,-2-2-44 0,-2-1 3 16,-2-7 63-16,-2-1 97 0,-4-7 99 16,-1-3 91-16,-1-3 85 0,-3-5 68 0,0-3 56 15,0-3 60-15,1-3 52 0,-1 0 54 16,5-4 48-16,-1 0 46 0,5 0 30 16,2 0-2-16,4 0-23 0,2 0-52 0,2 0-61 15,3 4-64-15,1 0-58 0,3 4-46 16,2-1-42-16,0 3-73 0,2-1-125 15,2 5-136-15,-2-1-157 0,2 4-81 16,-2 1-31-16,0 3 36 0,-3 0 103 0</inkml:trace>
  <inkml:trace contextRef="#ctx0" brushRef="#br0" timeOffset="194662.13">22858 14373 41 0,'-4'0'379'0,"-3"-2"101"0,3 0 83 16,2-1-2-16,2-3-55 0,4-2-86 0,5-1-96 16,3-5-84-16,5-1-69 0,7-2-50 15,3 0-29-15,5-4-21 0,6 2-15 16,2-2-17-16,2 0-16 0,5 0-12 0,2 2-24 15,-1 2-26-15,-1 0-40 0,0 3-133 16,-1 3-169-16,-4-1-172 0,-3 5-79 16,-3 1-29-16,-9 4 12 0,-2 2 117 15</inkml:trace>
  <inkml:trace contextRef="#ctx0" brushRef="#br0" timeOffset="194863.91">23186 14350 338 0,'-25'12'503'0,"1"-1"69"0,5-1 38 16,2-3-92-16,7 1-121 0,3-4-121 15,9 0-96-15,5-4-61 0,8-4-32 0,8-2-24 16,4-2-20-16,9-3-17 0,5 0-6 16,3-5-19-16,5 1-27 0,2-2-77 15,-3 2-140-15,3-2-149 0,-4 1-147 0,-1 1-68 16,-1 0-18-16,-5 0 53 0,-2 1 127 15</inkml:trace>
  <inkml:trace contextRef="#ctx0" brushRef="#br0" timeOffset="198881.53">16372 2835 86 0,'-2'-2'192'0,"0"2"-2"15,-2 0-23-15,2 0-18 0,-2 0-8 16,-1 0 2-16,1 0 2 0,0 0 4 0,0 0 4 15,-1 0 8-15,1 0 6 0,0-2 5 16,0 2 2-16,-3 0 0 0,3 0-1 16,-2 0-7-16,-1 0-13 0,1 2-19 0,-2-2-21 15,-1 4-16-15,-1-1-20 0,-3 1-20 16,0 4-12-16,-2-1-6 0,-2 5-5 0,-2 1-8 16,-2 2-4-16,0 3 2 0,-2 3-1 15,-3 1-1-15,1 1-4 0,0 4-2 16,-3 1 0-16,3 1-1 0,-1 3-2 0,3 1-5 15,0 3 5-15,-1 0-1 0,3 4-3 16,2 4-2-16,0 2 2 0,0 1 4 16,4 5-3-16,0-1 1 0,3 4-2 0,1 1 2 15,3 1-5-15,3 0-2 0,5 2 0 16,3-2-2-16,5 0-2 0,3 1 2 16,6-3 4-16,2-2-3 0,4-3 4 0,4-3-5 15,5-1 7-15,2-6-3 0,4-4 1 16,2-3 1-16,3-5 1 0,3-3 0 0,3-6-2 15,0-4 1-15,4-5-4 0,-1-5-2 16,3-5-4-16,1-5 3 0,1-5-1 16,0-7-1-16,0-4 0 0,-2-7 3 0,0-5-2 15,-2-3 0-15,-2-6 3 0,-3-4 0 16,-3-1-3-16,-3-3-2 0,-2-3 2 0,-6-1 0 16,-2-3-2-16,-7 0-1 0,-3 0 2 15,-5 0 1-15,-5 0 3 0,-5 0 0 0,-5 1 4 16,-4 1 5-16,-7 0 5 0,-4 3 4 15,-6 1 1-15,-4 3 5 0,-4 5 2 16,-7 1 2-16,-6 4-5 0,-3 3-1 0,-6 3 1 16,-1 5-5-16,-5 4-13 0,-2 4-4 15,-3 4-2-15,1 2-6 0,0 3-9 0,-3 4-11 16,1 1-4-16,2 3-10 0,-1 0-15 16,5 4-11-16,5-2-15 0,1 2-29 15,7 0-83-15,3 0-112 0,8-1-115 0,3 1-123 16,5-2-52-16,4 0 1 0,2 0 74 15,6 0 111-15</inkml:trace>
  <inkml:trace contextRef="#ctx0" brushRef="#br0" timeOffset="201341">23571 4915 140 0,'0'0'135'0,"-2"0"-15"0,2 0-10 16,-2 0-7-16,2 0-5 0,-2 0-8 0,0 0-11 15,0 0-9-15,0 0-7 0,-3 0-9 16,3 0-3-16,-2 0 1 0,0 0-1 16,-1 0-2-16,-1 0-1 0,2 0 0 15,-2 0 2-15,-1 2 2 0,-1-2-1 0,-1 2 2 16,1 0 0-16,-1 0 0 0,1-1-4 16,-3 1 0-16,1 0 2 0,-1 2 4 15,-2 0 2-15,1 0 4 0,-3 3 6 0,0 1 2 16,0 1 4-16,-2 3 5 0,-2 1 7 15,0 4 11-15,-2 2 10 0,-2 2 8 16,2 2 3-16,-3 4-1 0,-1 1-6 16,2 5-13-16,-3-1-14 0,1 4-15 0,-1 1-11 15,3 1-10-15,0 0-9 0,0 2-5 16,-1 0-9-16,3 0 0 0,2 2-4 16,2-2-2-16,0 2-4 0,2-2-1 15,3 0 0-15,1 2-4 0,3-2 3 0,1 1-3 16,3 1 0-16,2 2-3 0,2-2 0 15,2 2-4-15,2-2-1 0,3 2-2 16,1-2-1-16,3 1 2 0,1-1 0 16,3 0 2-16,4 0 0 0,2 0 2 0,3-2 2 15,1-2 0-15,5 0-1 0,-1-3-2 16,5-1-1-16,0-4 5 0,4-3 1 16,2 0 0-16,3-5 3 0,3-2 0 15,1-3-1-15,2-4-4 0,1-2-1 0,1-3-1 16,0-4-1-16,2-2 4 0,-2-2-4 15,2-4 3-15,0-4-6 0,-1-3 0 16,3-2 0-16,-2-3 0 0,0-3 2 0,0-2 2 16,0-2 2-16,-2-1 1 0,0-3 0 15,0-2-5-15,-3 3-1 0,-1-3-2 0,-3 1-3 16,-1-1 2-16,-3-1 2 0,-4 1 1 16,0 0-2-16,-4 1 2 0,-1-1 2 15,-3 1-3-15,-1-1-1 0,-3 1 2 0,-3-1 1 16,0-1-2-16,-2-1 0 0,0-1-3 15,-4 1 0-15,0-1 3 0,-1-2 0 16,-3-1-2-16,0 1 3 0,-5-2 0 0,0-2 2 16,-1-2-2-16,-1 2 3 0,-4-4 3 15,0 0 0-15,-2 0 2 0,0 0-2 0,-3 0 0 16,-1 0-4-16,-2 2 1 0,-3 0-3 16,-2 0 4-16,-2 4 0 0,-2 0 1 15,-2-1 3-15,-4 5 3 0,0 0 2 0,-5-1-4 16,1 3 4-16,-3 1 0 0,-2 1 0 15,-1-1-5-15,-1 4-2 0,-2 1-3 16,0 1-5-16,0 0 3 0,0 4-1 0,0 0-1 16,0 2-4-16,0 1-9 0,2 3-11 15,-2 2-19-15,2 1-30 0,-2 2-75 16,2 3-116-16,3 3-111 0,-1 4-124 0,2 2-80 16,-2 1-23-16,1 5 50 0,-5 1 107 15</inkml:trace>
  <inkml:trace contextRef="#ctx0" brushRef="#br0" timeOffset="203409.42">17992 6957 28 0,'0'-4'175'0,"-2"0"7"0,-1 1-15 16,-1-1-6-16,-2 0 1 0,0 2 9 15,-1-2 11-15,-1 0 6 0,-1 3 6 0,-1-3 0 16,-1 2 1-16,0-2 0 0,-1 2-5 16,-3 0-6-16,2 2-14 0,-2 0-15 15,-1 0-20-15,-1 2-27 0,0 2-22 16,-2 0-20-16,-3 3-18 0,1 1-10 0,-2 3-8 15,-2 1-2-15,-3 3-2 0,1 2-1 16,-1 4 0-16,-2 2 2 0,1 4 0 0,-1 1-2 16,0 5 0-16,1 1-4 0,-1 2 4 15,3 4-6-15,1 2-3 0,1 4-3 16,4 0-2-16,2 3-4 0,2 1-2 16,4 1 0-16,5 2 0 0,3 3 1 15,5-1 0-15,7 0 1 0,3 2-2 0,5-1-1 16,6-1 4-16,5 0-2 0,3-2 2 15,7-3 4-15,2-1-3 0,7-5 3 0,1-2-2 16,3-4-2-16,4-2 4 0,4-5-7 16,2-4 1-16,1-5-5 0,1-4-2 15,3-3 2-15,-3-6-6 0,-2-5 6 16,3-4 0-16,-5-4-1 0,0-5 0 0,-4-5 1 16,0-5-1-16,-5-2-3 0,-1-3 0 15,-3-5 2-15,-1-1 0 0,-3-5 3 16,-2-3 1-16,-4-2 2 0,-2-2-1 0,-3-3-2 15,-3-3-1-15,-5-2-5 0,-2-3 2 16,-6 0 0-16,-3-2-1 0,-6-3 3 16,-1 3 2-16,-6-2 1 0,-3 2-4 15,-4 1 2-15,-5 1 4 0,-4 2 0 0,-2 1 2 16,-3 4 1-16,-3 4 2 0,-5 2-1 16,0 4-2-16,-4 4 1 0,-2 3-3 15,-2 5-2-15,-2 1 2 0,-3 6-8 0,-1 1 1 16,-1 5-5-16,-2 1-6 0,1 5-7 15,1 3-10-15,0 0-9 0,3 4-21 16,2 0-60-16,4 1-107 0,4 1-122 16,4 2-126-16,3 2-94 0,3-3-32 15,1 3 33-15,2 1 96 0,2 1 119 0</inkml:trace>
  <inkml:trace contextRef="#ctx0" brushRef="#br0" timeOffset="205612.79">23235 12438 26 0,'-5'-4'162'0,"1"2"-6"0,0 2-13 0,-2-2-10 15,1 2 0-15,-1-2 2 0,0 2-3 16,-1-2-7-16,1 2-10 0,0-2-3 15,-1 2-4-15,1 0 1 0,-3 0 2 16,3 0 0-16,-2 0 3 0,1 0-7 0,-1 0-10 16,-1 0-6-16,1 0-6 0,-3 2 4 15,1 0-2-15,-1 0 4 0,-2 0 4 16,-1 2 1-16,-1 2 1 0,0-1-7 0,-2 3-6 16,-2 1-4-16,0 1-8 0,-2 3-9 15,-2 1-9-15,-1 3-9 0,1 2-5 16,-2 2-4-16,-1 2-3 0,1 1-5 15,-1 3-5-15,1 2-2 0,0-1-5 16,1 3-3-16,-1 1-2 0,2 0 0 0,-1 1 0 16,1 1-2-16,2 2 0 0,0 1 5 15,0 1-1-15,-1 0-1 0,3 2 0 16,0 2-2-16,2 1 0 0,0 3-4 0,3 0 1 16,1 2 1-16,2 1 1 0,1 2 0 15,3 1 2-15,3-1-5 0,2 3 1 16,2-3 1-16,4 1-3 0,5-1-2 15,1-1-2-15,3-3 4 0,4-1-5 0,4 0-4 16,4-4 4-16,3-1 2 0,4-2 0 16,4-1-2-16,2-2 4 0,4-4-1 15,3 1-2-15,-1-5 1 0,5-1 3 16,-1-2 1-16,1-3-6 0,2-3 2 0,2-3 1 16,2-5 0-16,0-3 1 0,2-4-1 15,2-6 10-15,3-2 0 0,-3-6-3 0,2-3-2 16,-1-2-2-16,-1-6-1 0,0-2-11 15,-2-2 4-15,-2-3 2 0,-2-1 0 16,-2-3 2-16,-2-3-1 0,-5-1 3 16,1-4-3-16,-7 0 3 0,-2-4 0 0,-2-1-5 15,-5-3 3-15,-3-2-2 0,-5 1-1 16,-2-2-6-16,-2-3 3 0,-5 1 5 0,-1-1-4 16,-5-1 5-16,1 2 1 0,-3 0 0 15,-2-1-3-15,-2 3-5 0,-2 1 0 16,-4 3-3-16,-1-1 3 0,-3 0 4 0,-5 3 3 15,-2 1 9-15,-4 0 5 0,-3 0 2 16,-3 2-5-16,-5 2-2 0,-2 0-3 16,-4 0-2-16,-2 2-4 0,-2 0 0 0,-3 4 0 15,-3 0 3-15,-1 3-2 0,-4 1-6 16,0 3 1-16,0 4-5 0,2 2-4 16,1 6-15-16,-1 2-13 0,2 3-18 15,2 4-47-15,3 4-88 0,4 4-106 0,2 4-103 16,4 0-104-16,2 3-67 0,5 1 3 15,1 1 66-15,3 1 102 0</inkml:trace>
  <inkml:trace contextRef="#ctx0" brushRef="#br0" timeOffset="-172213.04">23601 3499 59 0,'-4'0'67'0,"-1"0"-2"15,1 0-2-15,0 0-3 0,-2 0-4 16,-1 0-3-16,1 0-1 0,0 0-7 16,-1 0-5-16,1 0-2 0,-3 0-5 15,3 0-1-15,0 2-4 0,-3-2 2 0,3 0 0 16,-3 2 2-16,1-2-3 0,-3 2 0 16,3-2 2-16,-5 2 1 0,3 0 3 15,-3 0 5-15,-2 0 4 0,2 2 3 0,-1-2 2 16,-3 1 1-16,0 3-2 0,0 0-4 15,0-1-3-15,-2 5-2 0,0 0 0 0,0-1-2 16,0 2-4-16,0 1-1 0,-1-1-2 16,1 3 0-16,-2-3-4 0,2 2 1 15,-2 3-4-15,-2-1-2 0,-1 0-1 0,1 2 1 16,-2 2 1-16,-3 0 10 0,1 0 7 16,-1 1 8-16,1 0 8 0,1 0 0 15,-1 0-6-15,1 1-8 0,3 0-8 0,0 0-9 16,0 0-6-16,1 0-4 0,3 2 0 15,-2 0-1-15,2 0 2 0,2 2 5 0,0-1 7 16,0 1 7-16,3 0 5 0,1 0 5 16,0-1 1-16,3-1-1 0,1 2-4 15,1-2-6-15,1-2-6 0,3 2-4 0,2-2-6 16,0-2-4-16,2 2-3 0,2-2-2 16,0 0 0-16,0 0 3 0,2 0 1 0,1 0 3 15,-1 0 5-15,2 0-1 0,1 0 2 16,-1 0 4-16,0 2 0 0,3-2 0 15,1 0 2-15,1 0 5 0,2-2 5 0,-1 1 2 16,5-1 2-16,0-2 0 0,2 0-2 16,2 0-1-16,1 1-6 0,1-3-7 15,2 0-8-15,1-1-4 0,-1-1-2 0,3 1-4 16,-1-1-4-16,1 0-2 0,-1-1-2 16,3 0 1-16,-3-3-1 0,3 3 2 15,2-3 3-15,-3-1 2 0,5 0 6 16,0-1 1-16,2-1 0 0,2-2 2 0,2 0-3 15,3 0 2-15,-1-2-3 0,0-2-6 16,3 2-1-16,-3-2-2 0,0-2 4 16,1 2-4-16,-1-1-1 0,-2-1 0 0,-2 0 0 15,0-2 1-15,1 1-2 0,-3-1 0 16,0-2 0-16,2-1 3 0,-2-1 0 16,2 1 1-16,-2-3 1 0,2 1 1 0,-2-3-2 15,2 3-2-15,-2-2 4 0,2-1-3 16,-2-1-2-16,0 2-1 0,0-2 1 15,-2-1 3-15,0 1-5 0,0-2 0 0,-1 2-1 16,-1-2-3-16,-2-1 2 0,-1-1 0 0,1 2-2 16,-2-2 2-16,-3-2 1 0,0 2 3 15,-1-2-2-15,-3 0 0 0,0 0 1 0,-2 0-2 16,-2 0 0-16,-2 0 0 0,0 0-1 16,-5 0 0-16,1 2 1 0,-3-2 0 0,-1 2 2 15,-1-2-1-15,-2 1 4 0,-2 0-5 16,0 0 1-16,-2 0 2 0,0 0-1 0,0 0 0 15,-2 1-1-15,0-2 4 0,-2 2-1 16,2 0 0-16,-2 0-2 0,-1-2 0 0,1 2 1 16,-2 0-2-16,2 0 0 0,-3 0 1 15,1 0-2-15,-1 2-2 0,-1-2-1 16,-3 2 1-16,1-2 3 0,-1 2 0 0,-1-2 2 0,-3 1 1 16,0 1 0-16,-2-2-3 0,0 2 0 15,-2 0-1-15,0-2 1 0,0 2 0 16,-2-2 3-16,0 2 3 0,-1-1 1 0,-1 1 0 15,0 0 3-15,0 0-5 0,-3 2-1 16,-1-1-2-16,-1 1 0 0,1 0 2 16,-3 0-3-16,-2-1 7 0,0 3 2 0,1 0 1 15,-1-1-3-15,-2 3-1 0,0 2 0 16,-2-1-5-16,2 0-3 0,-2 3 0 0,0 1 0 16,0 2 1-16,-2 1-3 0,0 1 5 15,0 0-2-15,-2 2-2 0,0 2-2 0,-1 1-3 16,-3 1-23-16,0 0-49 0,-1 4-79 15,-1-1-100-15,-3 3-99 0,-2 3-103 16,0 2-66-16,-4 3 1 0,0 1 58 0,-4 0 86 16</inkml:trace>
  <inkml:trace contextRef="#ctx0" brushRef="#br0" timeOffset="-163678.08">24234 3648 43 0,'-7'0'55'0,"-1"0"1"15,-1 0 2-15,1 0 1 0,0 0 2 0,-3 0 0 16,0 2-1-16,1-2-6 0,-1 2-3 16,-2 0-1-16,1 2-3 0,-3 1 1 15,0 1 0-15,0 0 4 0,1 3-1 0,-3 1-1 16,-2 1 1-16,2 3-2 0,-2 1 0 15,-1 0 2-15,1 4-1 0,0 0 1 0,0 2 0 16,0 2-2-16,2 0-2 0,0 2 0 16,0 1 0-16,3 1-1 0,-1 1 1 15,0 1 0-15,2 3 3 0,3 1-4 0,-1-1 1 16,3 3 0-16,-1-1 1 0,5-2-1 16,0 2 0-16,2-1 4 0,2-3-4 15,2 3 0-15,2-5-2 0,0 3 3 0,5-3 1 16,-1-1 7-16,3 0 7 0,1-1 7 15,1 1 6-15,2-4 2 0,2 2 2 0,0-4-2 16,0 0-5-16,2-2-4 0,2 0 2 16,0-4-6-16,2 0-5 0,1-2-8 15,-1-1-2-15,2-3-4 0,3-1-10 0,-1-2-2 16,1-2-1-16,2-3 3 0,1-2-3 16,-1-3-2-16,2-2-1 0,-1-2-4 0,1-3-5 15,-2 0-6-15,2-3 1 0,-3-1 1 16,-1 0-6-16,-1-2-4 0,1-2 0 0,-3-2 0 15,-2 0-3-15,-1-2-4 0,-3 0 2 16,0-2 5-16,-2-1-2 0,-3-3-1 0,-1 0 1 16,-2-1 3-16,-3-1 2 0,1-1-3 15,-5-2 0-15,0-1 1 0,-2 1-1 0,-2-2-2 16,0 2 1-16,-4-3 3 0,0 3 1 16,-3 0 5-16,-3 2 2 0,-1-1-2 0,-1 1-1 15,-5 1 0-15,0 3-1 0,-2 1-6 16,-5 0-3-16,1 1-2 0,-2 3-1 0,-3 0-1 15,-1 0-4-15,-3 4 2 0,2 0-3 16,-2 2 1-16,3 0-4 0,-3 3-5 0,2 1-13 16,1 2-25-16,-1-1-60 0,5 5-93 15,-1-1-107-15,5 4-99 0,2 0-103 0,4 4-50 16,1 4 24-16,1 0 72 0,2 4 100 16</inkml:trace>
  <inkml:trace contextRef="#ctx0" brushRef="#br0" timeOffset="-160191.14">22915 7090 70 0,'9'-3'182'0,"-3"-1"6"16,-2 0-65-16,2 2-51 0,1-2-50 0,-1 0-56 16,3 1-77-16,-1-3-37 0,-2 2-21 15,-1 0-10-15</inkml:trace>
  <inkml:trace contextRef="#ctx0" brushRef="#br0" timeOffset="-159989.87">22873 7287 54 0,'-5'9'276'0,"-1"-1"45"0,2-3 23 0,0 1-76 16,2 0-69-16,2-2-49 0,2-2-42 16,2 0-39-16,2-2-23 0,3-2-25 15,-1 0-44-15,5 0-61 0,0 0-69 0,1-2-75 16,3-2-77-16,2 1-31 0,-2-1 14 15,2-2 40-15</inkml:trace>
  <inkml:trace contextRef="#ctx0" brushRef="#br0" timeOffset="-159682.77">23368 7008 223 0,'2'6'274'0,"0"2"36"0,-2 1-41 16,0 5-33-16,-2 3-22 0,0 4-23 0,0 0-26 16,0 4-33-16,-2 1-33 0,1 3-49 15,1-3-71-15,0 3-82 0,2-2-81 16,0-3-86-16,0 1-85 0,0-2-30 0,0-2 22 16,-2 0 50-16</inkml:trace>
  <inkml:trace contextRef="#ctx0" brushRef="#br0" timeOffset="-159089.53">23827 6984 213 0,'0'-6'298'15,"-2"2"59"-15,0 2-24 0,0-2-18 16,2 4 10-16,-2 2 1 0,2 4-24 16,0 4-38-16,0 3-37 0,2 6-44 0,-2 2-54 15,2 6-47-15,0-1-32 0,0 5-24 16,3-1-11-16,-1 1-2 0,0-1-6 16,2-1-11-16,1-1-9 0,-3-3-15 0,2 0-30 15,-1-4-37-15,-3 0-36 0,0-4-27 16,-4 0-20-16,0-4-7 0,-3-1 7 15,-1-4 27-15,-5-3 32 0,1-1 29 16,-5-6 29-16,0-2 22 0,0-1 17 0,-2-5 13 16,0-3 9-16,3-1 14 0,1-3 21 15,4 0 27-15,1-2 31 0,4 0 31 16,4-2 24-16,4 2 18 0,2-2 4 0,5 2-2 16,4-2-20-16,2 2-23 0,4 0-23 15,2 2-26-15,3 2-20 0,3-1-19 16,1 1-15-16,2 4-11 0,-1-1-23 0,1 1-67 15,0 3-119-15,-3 1-123 0,1 1-134 16,-2 0-93-16,-1 0-33 0,-4 3 35 16,-1-1 102-16</inkml:trace>
  <inkml:trace contextRef="#ctx0" brushRef="#br0" timeOffset="-158435.02">23523 7355 17 0,'-9'10'192'0,"-2"1"11"0,1 6-22 16,-3 0-69-16,3 4-46 0,-1-2-25 0,3 2-33 16,-1-2-58-16,1 2-79 0,1-2-42 15,-1 1-21-15,-1-3-13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2:18:44.8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5497 1852 87 0,'-4'-2'91'0,"0"0"-2"15,-1 0-1-15,3 0-5 0,-2 0-4 16,2 0-7-16,-2 2-8 0,1-2-4 0,1 2-5 16,0-2-4-16,0 2-2 0,0-1-1 15,0 1 0-15,0-2-2 0,0 2 2 16,0 0 5-16,-1 0-1 0,-1 0-1 16,0-2-4-16,0 2-1 0,-3-2-7 0,-1 2-5 15,-1 0 0-15,1 0 1 0,-3 0-1 16,-1 0 4-16,-3 0 5 0,0 2 2 15,-2 0 1-15,0 0 3 0,-2 1 4 0,-2 1-3 16,-2 0-2-16,-1 2-1 0,1 1-3 16,0-1-4-16,-3 2-2 0,-1-1 0 0,2 3 0 15,-3-3-1-15,0 3 3 0,1-1 2 16,-1 3 2-16,1-3-1 0,-1 3 1 16,1 1-2-16,-3-1-5 0,3 1-6 0,-1 2-3 15,1-2-2-15,-1 3-2 0,1 1 0 16,-1-2 2-16,1 2 3 0,-1 0 3 0,3 1 0 15,-3 1 1-15,3-2-1 0,2 2-3 16,-1-2-3-16,1 2-5 0,2 0-2 0,2 2-2 16,0-2-1-16,0 2 3 0,2 2 1 15,2 0 0-15,0 0 3 0,2 1-1 16,1-1 2-16,3 2 2 0,1-2-1 0,1 2 2 16,3-1-2-16,2 1 0 0,0 0 2 15,2 2-4-15,2-1 1 0,0 1-2 16,2 3-2-16,3 1-1 0,-1-1-1 0,3 3-1 15,1 1-1-15,1 0-1 0,1 1 3 16,1 1-1-16,2-2-3 0,2 2-2 16,2-1-1-16,0-1 2 0,2-2-3 0,2-1 1 15,1 1 2-15,1-1-1 0,3-3 2 16,1 3-1-16,3-3-1 0,0 1-2 0,2-1-1 16,2-1-1-16,2 2-3 0,0-3-4 15,0-1 1-15,2 2 4 0,2-3 1 16,1-1 4-16,-1 2 0 0,3-4 8 0,1 0-1 15,1 0-2-15,-1-2 0 0,3 0-6 16,2-2 4-16,0-2-5 0,1 1 1 16,4-3-1-16,-1-2-2 0,2-1 0 0,2 0-1 15,0-3 2-15,3-1-1 0,-1-2 0 16,0-1-2-16,1 1 5 0,-1-4-4 0,1 2 0 16,1-2-1-16,-2 0-2 0,3 0 2 15,-3 0-3-15,3-2 0 0,-3 2-2 16,3-2-1-16,-1 2 1 0,1-2 3 0,1 1-2 15,1-1 1-15,2-2 2 0,-1 2 3 16,1-2 0-16,0 2-2 0,-3-2 2 0,1 3-4 16,0-1-1-16,-5 0-3 0,0 2 0 15,1-2 0-15,-3 2-2 0,3 0 3 16,-3 0 4-16,64 0 14 0,-60 0-11 16,-2 0 0-16,3 0-1 0,-1 0-4 15,1 0-1-15,-1 2 0 0,3-2 2 0,2 2 1 16,-3 0 1-16,3-2-2 0,0 1-1 15,0-1-1-15,-1 0-6 0,1-1 2 16,0 1-1-16,0-2 0 0,1 0-1 0,1-2 3 16,0 2 1-16,2-2-1 0,2 0 2 15,0 1 2-15,0-1 2 0,0 0-3 16,0 0 3-16,1 0-2 0,1 1-1 0,0-1-1 16,0 2 0-16,-2-2-4 0,2 2 0 15,-1-2 0-15,-4 0 0 0,4 1 1 16,-3-1 1-16,-1 0 6 0,1 0 3 0,-2-1 2 15,2 1-4-15,-2-2 2 0,0 2-1 16,-2 0-7-16,-1 1-2 0,1-1-1 0,0 0 1 16,-2 0-1-16,1 0 1 0,-1 0 0 15,2 1 0-15,-3-3 2 0,3 0 0 16,-2 1-2-16,-1-1 1 0,1-2 2 0,-1 2 0 16,1-1-2-16,-2-1 3 0,-1 1-1 15,1-3 0-15,-3 2 0 0,-2-1 0 0,3 1 1 16,-3-1-2-16,-2 1 1 0,0-1 0 15,0 1-1-15,-2-1 1 0,0 1-3 0,0 0 0 16,-2 1 1-16,-2-1-1 0,0 2 2 16,-2-1 0-16,-1 1 2 0,-3-2 3 15,-1 1-1-15,-1-1-2 0,-3 1-1 0,0-1 4 16,0-2-2-16,-2 1-2 0,-2-1 0 16,0 1-1-16,0-3 1 0,-2 1-5 0,-2 0 4 15,2-3 1-15,-3 3 0 0,-1-3-2 16,2 1 0-16,-5-2 3 0,3 0-1 15,-5-1 2-15,3 1-2 0,-3 0 2 16,-1-2 2-16,-3 1 0 0,0-1-1 0,-2 2-3 16,-2-2 4-16,0 0 0 0,-2-2-3 15,-3 2-4-15,1-2 2 0,-2 0 1 0,-3-1 0 16,1 1 0-16,-1 0 3 0,-4 2 1 16,0-2-3-16,1 2-3 0,-1-2 0 15,-2 2-2-15,-2-2 1 0,0 2-1 0,0-2 1 16,-2 1 2-16,0-1 1 0,0 2 0 15,-3 0-1-15,1 0 2 0,-2-2-1 0,0 2 0 16,-1 0 0-16,-1-1 1 0,-1 1 0 16,1 0 1-16,-5 0-1 0,0 0 0 15,-1 0 0-15,-1 2-5 0,-2-3 0 0,-2 3 1 16,0-2 2-16,0 0 2 0,-2 0-1 16,-3 1 2-16,1-1 1 0,0 2-2 0,-1-2 1 15,-1 2-4-15,2-1-1 0,-3 1 0 16,3 0 0-16,0 0 4 0,-1-1-2 0,1 1 3 15,2 2 2-15,-2 0-1 0,2-1 1 16,-3 1-4-16,1 0 1 0,0-1-2 16,-3 3 0-16,1-1-1 0,0 1 2 0,-3 0-3 15,0-1 2-15,-1 3-1 0,-1-1 0 16,1 1 4-16,-3-1-2 0,2 0 3 16,-2 3-1-16,3-3 2 0,-3 3-2 0,2-3-2 15,1 3 1-15,-1-3-1 0,1 2-3 16,-1-1 3-16,0 1-3 0,1-1 1 15,-3 1 0-15,0-1 0 0,0 1 2 16,-1 0 0-16,-3 1 2 0,-3-1 1 0,-1 2 4 16,0-1-1-16,-4 1-3 0,-1 2 0 0,-4-1-2 15,1 1 1-15,-1 0-6 0,-4 2 4 16,0-2 0-16,0 2-4 0,-2-2 4 16,0 3-4-16,0-1 0 0,0 0-1 0,2 0 3 15,0 0 0-15,0 0 1 0,3-2 1 16,1 2 3-16,0-1 3 0,3 1-2 0,-1-2 3 15,1 2-5-15,1-2 3 0,-1 2-2 16,-1 0-2-16,0 0-1 0,1 0 0 16,-3 1 0-16,3-1-1 0,-3 0 4 0,0 2 1 15,-2 0 1-15,3-2 0 0,-1 2 2 16,0 0-1-16,1 0 0 0,1-2 1 16,1 2 1-16,1-2 1 0,3 2-3 0,-3-2-1 15,5 2-5-15,0-2-2 0,0 2 2 16,2-2 0-16,-1 0 0 0,1 1 3 0,2 1 4 15,0-2 0-15,3 0-3 0,-3 0 3 16,0 0 3-16,0 0-3 0,-3 0-2 16,1 0 2-16,0 0 0 0,0 0-7 0,-2 0-2 15,2 1 4-15,-2-1 0 0,-1 0-2 16,-1 0 3-16,2 0 2 0,0 0 0 0,-1 0-5 16,1 2 3-16,0-2 1 0,-2 2 0 15,-1-2-1-15,1 2 3 0,-2-2 2 16,-3 2-5-16,0-1 1 0,-1 1-3 15,-1 0 0-15,-4 0-2 0,0 0 4 0,0 0 2 16,0 0-1-16,-2 0 0 0,2 0 2 16,-2 1 3-16,0-1-2 0,2 2 1 0,-2-2 2 15,3 0 1-15,-4 0-3 0,4 0-6 16,-1 0 2-16,0 0-2 0,0 0-4 16,0 0 1-16,-2 0 0 0,2 2 2 0,-2-2-1 15,-2 0 0-15,0 0 3 0,-1 0 2 16,-1 0 2-16,-2 0-1 0,2 0-1 0,-3 0 3 15,3-2-2-15,-2 2 2 0,1-2 1 16,-1 2-2-16,2-1 2 0,-1-1-2 16,1 0 6-16,0-2-5 0,2 2-3 0,-3-2 1 15,3 2-2-15,2 0 2 0,0 0-1 16,0 2 0-16,0-1 4 0,0 1-1 0,0-2 0 16,0 2-1-16,0 0-3 0,0-2-2 15,-2 2-1-15,2 0 1 0,-2 0 3 16,2 0-2-16,-3 0-3 0,3 0 5 0,0 2-5 15,0 0-1-15,0-1-3 0,0 1 5 16,2 2 2-16,-2 0 0 0,2 2 0 0,0-2 1 16,3 1 0-16,-3 1-5 0,2 2-2 15,0-3-5-15,2 3 3 0,-1 0-1 0,1-1 4 16,-2 1 0-16,0 1 0 0,1-1 2 16,-1 1 1-16,2-1-4 0,-2 0-2 15,3-1-1-15,1 1 6 0,0 0-1 0,3-3 2 16,2 3 3-16,1-2 0 0,1-1 2 15,4 1-1-15,0 0-1 0,5-2-4 0,-1-3-1 16,4 3 0-16,1-2 0 0,3-2 1 16,3 0 1-16,2 0-2 0,2 0 1 15,3-2-7-15,-1 2-11 0,2-2-13 0,2 2-11 16,3-2-12-16,2 1-6 0,1-1-8 16,-1 0-3-16,2 0 1 0,0 0-7 0,-1 0-22 15,1 0-58-15,0 0-78 0,0 0-84 16,-1 2-75-16,1 0-59 0,4 0-45 0,0 0-1 15,0 0 58-15,2 2 76 0,2-2 76 16</inkml:trace>
  <inkml:trace contextRef="#ctx0" brushRef="#br0" timeOffset="5036.17">23120 1774 70 0,'-2'0'81'0,"0"1"3"15,0-1 3-15,0 0 1 0,0 0-4 16,0 0 0-16,0 0 2 0,-3-1 1 15,3 1 6-15,-2-2 12 0,2 2 12 0,-2-2 6 16,-1 2-1-16,1-2-5 0,0 2-5 16,-2-2-10-16,-1 2-8 0,1-2-8 0,0 2-7 15,-3 0-5-15,-2 0-5 0,1 0-4 16,-1 2-5-16,-1-2-1 0,-3 2-1 16,-2 0-2-16,0 0 0 0,-4 1-4 0,0 1-3 15,-5 0-5-15,1 2-3 0,-3 0 0 16,-1 1-1-16,-1 3 2 0,-4-1 1 0,0 1-2 15,0 1 2-15,-2 2 0 0,-2 3 2 16,0-1 1-16,0 0 2 0,-2 4 1 16,-2 0 1-16,-1 0-1 0,1 4-8 0,-3 0-8 15,3 2-8-15,-2 0-3 0,1 1-3 16,-1 3-3-16,2-1 4 0,-3 3 0 0,3-1-3 16,-1 3 1-16,1 1 0 0,2 0-1 15,2 1-3-15,0 1 4 0,4 0-1 16,0 0-1-16,4 0-3 0,3 1-4 0,1-1 0 15,3 2-2-15,4 0 0 0,2 0-3 16,2 0-2-16,3 2 7 0,3 0-3 0,1 0-2 16,1 0 8-16,3 0-3 0,2 0 1 15,2 0-4-15,2 0 3 0,2-2-1 16,3 0-2-16,1-1-1 0,3 1 3 0,1-2 0 16,3-2 0-16,4 2 2 0,0-1-3 15,5-3 4-15,1 0-3 0,3 1 2 16,1-3 0-16,5 1-3 0,0-1 1 0,4-1-2 15,2-2-1-15,5-1-3 0,-1 1-2 16,5-2 1-16,-1-2-1 0,3-1 2 0,2-3 0 16,0 0 5-16,2-3-3 0,2-1 3 15,3-2 0-15,-1-1 0 0,4-3-1 16,1-1-3-16,1-2-1 0,3-3-2 0,2 1-1 16,0-4-1-16,4-2 0 0,0 0 1 15,2-3 1-15,0-1 0 0,1 0 0 16,-1-1 0-16,0-3 3 0,-4 2-3 0,0-1 1 15,-2-2 0-15,-2 1 1 0,-3-1-1 16,1-1 0-16,-5 1 3 0,1-1 2 0,-5-1 2 16,0 0 0-16,-2-1-2 0,-2-1 0 15,-2 0-4-15,-1-2-2 0,-1-1-7 0,0 1 3 16,-3-2 4-16,-1-2 0 0,-1 2 0 16,1-4 4-16,-5 2 3 0,0-1-1 0,-2-3-2 15,-2 0 0-15,-2 0 3 0,-2-1-7 16,-3-1 1-16,-3 0-1 0,-3-3-1 0,-4-1 1 15,-2 1 0-15,-2-3 4 0,-2 1 1 16,-3-2 0-16,-3 1 0 0,-1-1 1 0,-4 2 4 16,0-1 4-16,-4 1-5 0,0 0 4 15,-4 1 2-15,-3 1-2 0,1-1-3 0,-5 1-1 16,-2-1-1-16,-2 1 0 0,-4-1-2 16,0 1 1-16,-5-3-4 0,1 3-1 0,-5-2 4 15,-1-3-2-15,-3 3 2 0,-2-2-5 16,-4 1 0-16,-1 1 0 0,-3-1-2 0,-3 1-2 15,-1 2-4-15,-3 1 4 0,-2 2 0 16,0 1-4-16,-4 1-11 0,0 2-11 16,-2 0-21-16,-1 4-53 0,-1 0-139 0,-3 4-155 15,-1 0-148-15,-3 1-71 0,2-1-22 16,-1 0 29-16,1-1 126 0</inkml:trace>
  <inkml:trace contextRef="#ctx0" brushRef="#br0" timeOffset="6552.97">3033 2717 55 0,'0'0'53'16,"-2"1"-19"-16,-2-1-9 0,-3 2 3 16,1-2 5-16,-2 2 7 0,-1-2 6 0,-1 0 7 15,-3 0 3-15,-2 2 2 0,-2 0 2 16,-2 0 6-16,-2 0 6 0,-2 2 1 16,-1 1-3-16,-3 1-4 0,-1 0-5 0,-3 1-4 15,-1 3-6-15,-4-1 1 0,0 3 2 16,-2-1 3-16,-2 3 6 0,-1 1 8 0,-3 2 7 15,-1 0 9-15,-1 4 7 0,-3 0 5 16,-4 4 4-16,0 0 4 0,-2 3 2 0,-4 3 1 16,0 1-4-16,0 4 1 0,-3 2 3 15,1 2-8-15,-1 2-1 0,3 4-3 16,2 0 1-16,4 3-4 0,2 3-9 0,3 1-11 16,3-2-9-16,5 3-11 0,4-3-13 15,2 1-7-15,7-3-7 0,1 3-1 16,7-3-8-16,4 1-2 0,7-3 4 0,4 3-1 15,4-2 0-15,6-3 0 0,7 1 2 16,6 0 0-16,4-4-5 0,9-2-4 16,6-4 0-16,6 0-2 0,7-4-7 0,8-1-1 15,7-4 0-15,6-1 2 0,4-3-2 16,5-4 0-16,3-2 4 0,5-3 1 0,4-5 0 16,2-3-2-16,7-4 0 0,2-4 1 15,6-4 0-15,2-3-4 0,2-3-3 16,3-5 3-16,-3-2-3 0,0-2-2 0,-1-4 1 15,-3-3 1-15,-2-3 2 0,-5-1-1 16,-1-4-1-16,-5-1 2 0,-1-1-5 0,-8-2 0 16,-5 2 0-16,-5-2 3 0,-4 0 2 15,-8-2 0-15,-7 2 2 0,-6-2 0 16,-8-1 2-16,-7-1-1 0,-9 0-1 0,-7-2 2 16,-8-1 0-16,-7-1 1 0,-9-2-1 15,-9 1-4-15,-8-3 0 0,-6 1-1 0,-7 0 1 16,-8-3-1-16,-9 3-1 0,-4-1 1 15,-8 1 5-15,-7 3 1 0,-6 4 1 16,-5 3-2-16,-5 4 1 0,-3 3 1 0,-6 6-5 16,-2 3-7-16,-3 4-7 0,-3 4-11 15,1 3-22-15,-1 5-67 0,1 1-114 0,3 6-127 16,4 2-139-16,6 4-81 0,4 2-29 16,3 0 40-16,6 1 104 0</inkml:trace>
  <inkml:trace contextRef="#ctx0" brushRef="#br0" timeOffset="8371.67">10924 4218 205 0,'2'-2'235'0,"-2"0"-4"16,2-2-40-16,0-2-35 0,1-1-18 15,1-3-10-15,-2-1-10 0,2-1-4 16,-2 1-8-16,3-2-3 0,-3-3-6 0,0 3 5 16,0-2 18-16,0 1 18 0,-2 1 21 15,0 2 20-15,0-1 10 0,0 3-4 16,-4 1-14-16,0 0-22 0,-3 3-24 0,-1 1-32 16,-1 2-22-16,-3 2-18 0,-1 4-13 15,-2 3-10-15,0 7-9 0,-2 3 0 0,0 4-1 16,0 6 2-16,0 5 3 0,1 2 2 15,1 4 5-15,2 2 3 0,5 2 0 0,1-2 4 16,3 2-1-16,6-4 0 0,2 0-6 16,5-1-8-16,3-5-6 0,5-2-11 15,2-1 0-15,5-6-7 0,-1-2 0 16,5-2 0-16,-1-6-6 0,3-1-11 0,1-3-16 16,1-5-19-16,0-2-25 0,-2-4-48 15,1-2-83-15,-1-3-93 0,-3-3-83 0,-1-3-62 16,-1-3-44-16,1-1-10 0,-5-4 33 15,0-3 72-15,-4-3 80 0,-2-2 71 16</inkml:trace>
  <inkml:trace contextRef="#ctx0" brushRef="#br0" timeOffset="8544.35">11379 4172 56 0,'4'-27'147'16,"1"4"13"-16,-1 4 15 0,0 4 20 16,0 2 36-16,1 3 52 0,-3 5 57 15,2 3 33-15,-2 5 4 0,2 7-21 0,-2 5-46 16,3 6-72-16,-3 8-81 0,0 5-62 15,0 2-38-15,0 4-23 0,0 2-18 16,0 2-13-16,3-2-31 0,-1 2-84 0,0-2-131 16,2-2-131-16,1-2-137 0,1-4-73 15,3-4-13-15,-3-5 59 0,3-6 120 0</inkml:trace>
  <inkml:trace contextRef="#ctx0" brushRef="#br0" timeOffset="8727.84">11737 4149 197 0,'4'-30'484'0,"-2"5"91"16,-4 4 55-16,0 6-45 0,0 1-100 15,-2 7-123-15,2 3-124 0,-1 6-82 0,3 7-49 16,-2 7-36-16,2 8-25 0,0 5-17 16,2 5-14-16,1 4-13 0,-1 2-20 0,0 0-18 15,2 2-49-15,0-2-125 0,3 2-150 16,-3-2-140-16,0-2-96 0,0-3-38 0,-2-3 19 15,-2-2 103-15,-2-3 144 0</inkml:trace>
  <inkml:trace contextRef="#ctx0" brushRef="#br0" timeOffset="8902">11604 4602 295 0,'-5'-5'395'0,"1"-1"41"0,0 2-25 16,2 0-78-16,2 1-89 0,0-1-88 0,2 0-69 15,0 0-46-15,4 0-67 0,1 1-104 16,3-1-117-16,-1-2-110 0,1 0-60 16,1 1-26-16,2-3 32 0,4 0 82 15</inkml:trace>
  <inkml:trace contextRef="#ctx0" brushRef="#br0" timeOffset="9398.57">11972 4547 12 0,'-2'0'227'0,"0"2"37"16,2-2 1-16,-2 0-31 0,2 0-35 0,-3 0-35 15,3 0-36-15,0 0-34 0,0 0-33 16,0 0-26-16,3 0-18 0,-1 0-12 15,2-2-4-15,0 2-4 0,0-2 1 0,3 2 1 16,-3 0 0-16,2 2 1 0,1 0 1 16,-1 0 7-16,0 2 15 0,1 2 25 0,-3-1 30 15,2 1 29-15,-2 0 29 0,1 1 25 16,-1 1 13-16,-2 0-3 0,2-1-8 16,-2 3-16-16,1-3-20 0,-3 3-25 0,0-3-23 15,0 3-23-15,0 0-19 0,-3-1-17 16,1 1-22-16,-2-1-48 0,0 3-81 15,-5-3-99-15,1 1-103 0,-1-1-106 0,1-1-78 16,-3-3-5-16,3-3 50 0,-1-2 87 16</inkml:trace>
  <inkml:trace contextRef="#ctx0" brushRef="#br0" timeOffset="9710.85">12359 4124 211 0,'4'-7'335'0,"-1"1"61"16,-3 0 9-16,0 1-29 0,0 1-30 0,-3 2-35 15,3 0-46-15,-2 0-50 0,0 2-51 16,0 2-46-16,-2 0-46 0,2 4-25 0,-2 3-21 15,-3 3-6-15,1 5 2 0,-1 2 5 16,1 5 9-16,-2 3 2 0,1 2 7 0,-1 1 0 16,1 1-5-16,1 1-10 0,0-1-9 15,2-1-7-15,1 1-8 0,3-5-13 16,5 1-18-16,-1-2-46 0,2-3-112 0,1-1-125 16,3-2-130-16,1-3-105 0,-1-5-46 15,3-1 18-15,2-5 95 0,0-1 116 0</inkml:trace>
  <inkml:trace contextRef="#ctx0" brushRef="#br0" timeOffset="10083.81">12715 4147 189 0,'-7'-7'408'0,"1"3"86"0,-2 0 63 16,-3 4-64-16,0 2-83 0,1 2-87 15,1 3-87-15,-1 3-79 0,1 5-65 16,1 2-37-16,2 4-22 0,-1 4-19 0,1 2-6 16,2-1-5-16,2 5 1 0,-1-3 0 15,3 3 0-15,3-3 1 0,1 1-2 16,2-2 2-16,3-3 4 0,-1-1 1 0,5-4 1 16,-1-2 1-16,3-1 1 0,0-5 0 15,4-1 0-15,-2-7-3 0,2-1 0 0,0-4 3 16,0-3 1-16,0-5 1 0,0-3-2 15,-2-2 2-15,-2-3 3 0,-2-1-3 16,-5-2 0-16,-1 1 1 0,-3-3 4 0,-6 0-3 16,-3 0-4-16,-1 2-2 0,-4 0-3 15,-5 4-11-15,-2 4-15 0,-2 1-24 0,-2 4-83 16,-1 3-135-16,1 5-141 0,0 0-137 16,4 4-66-16,2-1-15 0,3 1 60 15,3 2 126-15</inkml:trace>
  <inkml:trace contextRef="#ctx0" brushRef="#br0" timeOffset="10491.6">12905 4161 171 0,'5'-4'452'0,"-3"4"93"0,-2 2 51 16,-2 3-48-16,2 3-91 0,-3 3-116 0,1 5-115 15,0 3-86-15,0 5-48 0,2 3-35 16,0 2-21-16,0 3-14 0,0 0-11 15,2 3-7-15,2-1-1 0,1-2-7 0,1-1-1 16,0-3 2-16,5-3-6 0,0 0-5 16,-1-4-8-16,3-4-2 0,2-2-5 15,-1-3-8-15,1-5 0 0,2-3-2 0,0-4-2 16,0-2-4-16,0-3-1 0,0-3 5 16,0-2 5-16,0-1 8 0,-2 0 7 15,-1-5 14-15,1 1 8 0,-2-2 13 0,-2 0 10 16,-1-2 10-16,-1-2 11 0,-3 2 2 15,-2-2 6-15,-2 0-2 0,-2-2-2 0,0 2-2 16,-4 0-1-16,0 2-1 0,-3-2-4 16,-1 4 4-16,0 0 2 0,-1 2-2 15,-2 1-4-15,-1 3-3 0,1 3-7 0,-1 1-10 16,1 3-9-16,-2 0-6 0,3 2-6 16,-1 2-8-16,0 0-15 0,3 2-24 15,-3 2-55-15,3 0-145 0,2-1-165 0,-1 3-148 16,1 0-64-16,2-1-19 0,-1 3 31 15,1-2 134-15</inkml:trace>
  <inkml:trace contextRef="#ctx0" brushRef="#br0" timeOffset="10731.6">13521 4101 156 0,'-4'-1'501'0,"-2"2"88"0,-3 3 53 15,1 4-16-15,-1 3-115 0,3 5-160 16,0 3-133-16,1 5-85 0,3 5-50 16,0 3-29-16,4 3-25 0,0 1-23 0,0 2-26 15,3 0-43-15,-1 0-103 0,2 0-147 16,3-2-138-16,-1-1-119 0,1-5-52 0,1-3 3 15,-1-4 83-15,1-4 133 0</inkml:trace>
  <inkml:trace contextRef="#ctx0" brushRef="#br0" timeOffset="10882.46">13722 4359 281 0,'9'-27'483'0,"-3"6"83"15,1 4 30-15,-3 4-63 0,0 3-83 16,0 4-115-16,0 8-122 0,1 4-82 0,-1 5-57 15,0 6-45-15,0 3-69 0,1 2-138 16,-1 5-150-16,0 0-166 0,0-1-93 0,-2 3-35 16,-2-2 19-16,0 1 108 0</inkml:trace>
  <inkml:trace contextRef="#ctx0" brushRef="#br0" timeOffset="11068.05">13532 4564 18 0,'-4'-9'367'0,"-1"-1"114"0,5 3 83 0,3-1-3 16,1-1-64-16,4 1-80 0,5-2-105 15,4-1-108-15,4 0-83 0,0-1-51 16,5-1-40-16,1-1-62 0,-2 3-145 0,3 0-165 16,-5-1-162-16,1 1-84 0,-3-1-38 15,-2 3 18-15,0-1 120 0</inkml:trace>
  <inkml:trace contextRef="#ctx0" brushRef="#br0" timeOffset="12121.14">14721 4132 30 0,'0'-4'200'0,"0"2"17"0,0 0 6 0,0 0 6 16,3 1 20-16,-3-1 29 0,2 2 31 15,0 2 19-15,0 1-3 0,0 5-16 0,0 3-42 16,2 5-53-16,1 5-59 0,-1 1-57 16,2 5-35-16,-2 4-27 0,3-1-17 15,-3 2-18-15,2 1-30 0,-1-1-77 0,-1 1-117 16,0-3-127-16,0 1-123 0,-4-3-83 15,0-1-23-15,0-2 51 0,-4-4 100 16</inkml:trace>
  <inkml:trace contextRef="#ctx0" brushRef="#br0" timeOffset="12274.52">14624 4519 85 0,'-2'-8'258'0,"2"2"50"16,4-1 21-16,0 1-9 0,7-2-16 0,0 3-14 15,3-3-21-15,1 2-38 0,4-1-49 16,0-1-54-16,5 0-59 0,-1 1-112 16,0-1-138-16,3 1-165 0,-1-3-100 0,0 1-51 15,1-1-14-15,-1-1 64 0</inkml:trace>
  <inkml:trace contextRef="#ctx0" brushRef="#br0" timeOffset="12916.31">15538 4041 94 0,'-4'-2'295'15,"0"2"67"-15,2 2 39 0,0 1-3 16,0 5-3-16,0 1-24 0,2 7-43 0,2 5-53 15,-2 2-58-15,2 5-65 0,2 4-57 16,0 1-41-16,0 1-24 0,1 2-17 16,1-1-30-16,0-1-66 0,3 0-109 0,-1-1-123 15,1-3-121-15,-3-3-99 0,0-1-36 16,1-5 34-16,-5-2 91 0,2-1 114 0</inkml:trace>
  <inkml:trace contextRef="#ctx0" brushRef="#br0" timeOffset="13133.33">15522 4282 75 0,'-5'-13'352'0,"3"2"53"0,2 1 54 0,0 3-16 16,4 3-45-16,5 4-59 0,1 0-63 16,5 4-43-16,2 1-49 0,2 1-54 15,2 2-50-15,3 1-35 0,1-1-43 16,3 1-86-16,-3 1-137 0,3-1-139 0,-1-1-137 15,-2 0-71-15,-1-3-18 0,-1-1 55 16,-2 0 120-16</inkml:trace>
  <inkml:trace contextRef="#ctx0" brushRef="#br0" timeOffset="13304.4">15936 3976 297 0,'-8'-10'494'0,"-3"6"81"0,1 4 51 15,-1 2-83-15,3 6-106 0,1 1-118 16,1 7-104-16,2 3-79 0,2 4-50 0,0 3-32 16,2 5-18-16,2-1-19 0,2 3-23 15,0-1-23-15,0 0-51 0,3 1-141 0,-1-3-163 16,0 1-153-16,3-1-73 0,-1-3-22 16,1-4 27-16,1 0 127 0</inkml:trace>
  <inkml:trace contextRef="#ctx0" brushRef="#br0" timeOffset="13893.41">16193 4336 84 0,'-5'-4'384'0,"1"0"107"0,-2 2 75 16,-3 0-21-16,3 2-69 0,0-2-82 0,-1 2-99 15,3-1-100-15,0 1-72 0,2 0-49 16,-3 0-33-16,3 0-20 0,2 0-11 15,-2 0-7-15,2 0-2 0,0 0-1 0,0 0-1 16,2 0-1-16,-2 0 0 0,0 0 0 16,0 0 1-16,0 0 2 0,0 0 10 0,0 0 1 15,0 0 3-15,2 0 3 0,-2 0-3 16,0 0-2-16,0 0-3 0,0 0-3 0,0 0 0 16,0 0-2-16,0 0-3 0,0 0 2 15,0 0-6-15,0 0-1 0,0 0 1 16,0 0-1-16,0 0 3 0,0 0-3 15,0 0 6-15,0 1 3 0,-2-1-2 0,2 4 3 16,-2 0-3-16,-2 4 2 0,2-1-4 16,-2 5-1-16,-1-1 0 0,3 1-1 15,-2-1 0-15,2 0 1 0,0-1-1 0,0 1-1 16,2-3-2-16,2 0-1 0,0-1 0 16,0-1 0-16,2-2 2 0,0 0 2 0,3-2 3 15,-1-2-3-15,3-4 1 0,-1 0-2 16,1-4 1-16,-1 1-4 0,3-5-2 0,-3 1 9 15,1-3-4-15,-1 1 2 0,0 0 0 16,-1-1 3-16,-3 5-1 0,0-1-3 16,0 3 5-16,-1 1 3 0,-1 2 0 0,0 0 2 15,-2 4 2-15,0 4 1 0,0 0-1 16,-2 4-4-16,2 1 2 0,0 1-2 16,2 1-5-16,0-1 0 0,0 1 1 0,2-1-2 15,1-1-2-15,-1-1 0 0,2-1-7 16,0 1-11-16,1-2-22 0,-1-2-46 0,-2-1-94 15,3 1-126-15,-1-2-104 0,3-2-108 16,-1 0-68-16,1-2-4 0,-1-2 71 16,0 1 112-16</inkml:trace>
  <inkml:trace contextRef="#ctx0" brushRef="#br0" timeOffset="14285.01">16590 3980 103 0,'-6'0'299'0,"0"1"69"0,-1 3 27 0,-1 4-4 16,-1 1-12-16,1 3-24 0,0 3-43 15,-1 4-56-15,1 2-62 0,-1 6-53 16,3-1-49-16,-1 5-35 0,3 1-22 0,2 1-12 15,0 1-2-15,2-2-10 0,2-1-1 16,2-1-5-16,3-3-3 0,1-2 0 0,3-4-2 16,-1-2 4-16,3-4-4 0,2-2 3 15,2-5 4-15,0-2-2 0,2-6 2 16,2-2-1-16,0-6 4 0,0-3 3 0,-2-5 0 16,0-3 6-16,-2-2 3 0,-2-1 2 15,-2-1-1-15,-5-4-1 0,-4 0 3 0,-4 1-7 16,-4-1-5-16,-4 2-1 0,-3 2-3 15,-2 4-12-15,-1 2-35 0,-5 4-98 16,0 5-138-16,0 3-150 0,-1 1-125 0,1 4-60 16,5 2-3-16,1-2 77 0,9 0 132 15</inkml:trace>
  <inkml:trace contextRef="#ctx0" brushRef="#br0" timeOffset="14471.98">16906 3888 445 0,'6'-6'558'0,"-4"4"64"0,0 2 42 16,-2 4-104-16,3 4-147 0,-1 1-143 15,0 7-99-15,2 3-60 0,-2 5-42 16,2 3-28-16,1 6-19 0,1-1-24 0,-2 4-26 16,0 0-54-16,3 1-138 0,-3-3-154 15,2-2-168-15,1-1-77 0,-1-5-28 0,0-3 25 16,1-4 123-16</inkml:trace>
  <inkml:trace contextRef="#ctx0" brushRef="#br0" timeOffset="14642.8">17181 3991 247 0,'6'-25'523'0,"-1"4"84"0,-1 6 50 16,-2 4-58-16,-2 5-105 0,2 4-162 15,-2 8-131-15,0 5-79 0,2 6-50 0,-2 6-37 16,0 4-33-16,0 3-42 0,0 3-85 15,0 1-154-15,0 0-148 0,0 1-133 0,-2-3-64 16,0-2-10-16,-2-1 61 0,-1-2 135 16</inkml:trace>
  <inkml:trace contextRef="#ctx0" brushRef="#br0" timeOffset="14795.48">16990 4292 309 0,'0'-11'479'0,"0"3"82"0,3-2 17 15,1 3-68-15,2-3-94 0,5 3-118 16,4-3-112-16,2 1-93 0,4-3-105 16,2 3-179-16,4-3-192 0,1 3-132 0,0-3-73 15,1 3-26-15,-1-3 41 0,1 3 141 16</inkml:trace>
  <inkml:trace contextRef="#ctx0" brushRef="#br0" timeOffset="14954.56">17695 3951 438 0,'11'0'563'16,"-5"0"54"-16,1 0 32 0,-1 0-107 15,0 0-169-15,1 2-157 0,-1-2-114 0,2 2-104 16,1-2-171-16,-1 2-170 0,1-2-159 16,-1 2-83-16,-1 1-32 0,-1 1 26 0,-2 0 130 15</inkml:trace>
  <inkml:trace contextRef="#ctx0" brushRef="#br0" timeOffset="15105.04">17693 4069 320 0,'-6'8'493'0,"2"-1"66"0,2-1 39 16,2-2-83-16,4 0-122 0,2-2-124 16,5-2-101-16,4-2-64 0,4-2-48 0,0-4-73 15,4 1-144-15,0-1-155 0,-2-2-166 16,1 1-85-16,-1-2-42 0,-4 1 25 0,0 0 115 15</inkml:trace>
  <inkml:trace contextRef="#ctx0" brushRef="#br0" timeOffset="16117.38">18625 4018 92 0,'0'0'205'15,"0"-2"12"-15,0-2-52 0,2-2-47 16,0-3-34-16,0-5-24 0,2 1-14 0,-2-2-11 16,2-2-9-16,-1-2-9 0,-1 1-4 15,-2 1 8-15,-2 0 27 0,-3 2 36 16,1 2 50-16,-4 3 51 0,-3 2 45 15,-2 5 31-15,-4 3 13 0,1 3-8 0,-4 7-26 16,-1 3-37-16,2 6-36 0,-2 6-33 16,4 6-31-16,0 1-24 0,5 6-17 0,3 2-12 15,5 2-9-15,6 2-7 0,2-2-8 16,7-2-8-16,6-4-11 0,2-2-2 16,6-3-5-16,3-5-7 0,3-5-13 0,3-4-22 15,2-5-80-15,0-4-128 0,2-5-134 16,0-3-137-16,1-5-68 0,-3-5-18 0,-5-3 57 15,1-3 116-15</inkml:trace>
  <inkml:trace contextRef="#ctx0" brushRef="#br0" timeOffset="16836.86">17640 4121 83 0,'-8'0'207'0,"-1"1"6"15,3-1-3-15,0 2-5 0,1-2-8 16,3 0-3-16,2 0 15 0,2 2 21 0,5-2 27 15,3 2 16-15,3-2 5 0,4 0-8 16,2 0-37-16,6 0-46 0,3-2-59 0,2 0-45 16,3-1-28-16,1-3-18 0,4 2-17 15,1-2-12-15,-1 1-19 0,-2-1-33 16,0 0-90-16,-3-1-118 0,-1 1-116 0,-2-2-125 16,-3-1-67-16,-1-1-14 0,-7-1 64 15,-2-1 104-15</inkml:trace>
  <inkml:trace contextRef="#ctx0" brushRef="#br0" timeOffset="17079.47">18034 3823 71 0,'-6'-2'270'0,"-1"1"27"0,3 1 3 15,2-2-40-15,2 2-23 0,4 0-8 0,0 0-4 16,5 2 7-16,-1-1 2 0,5 3-17 15,0 2-28-15,-1 3-41 0,3 3-32 16,-2 1-27-16,0 6-21 0,-1 2-10 0,-1 4-13 16,-3 4-10-16,-1 3-10 0,-1 0-9 15,-4 5-9-15,0-3-29 0,-2 0-65 0,-2 0-106 16,0-3-111-16,0-1-120 0,-2-3-95 16,0-2-32-16,-1-4 36 0,1-4 90 15,2-4 103-15</inkml:trace>
  <inkml:trace contextRef="#ctx0" brushRef="#br0" timeOffset="17650.37">19245 3686 56 0,'-4'-2'334'0,"-3"2"86"15,3 6 82-15,-2 4-16 0,1 3-44 0,3 6-54 16,0 6-67-16,0 7-79 0,2 4-77 15,2 8-60-15,0 4-43 0,5 3-28 0,-1 4-25 16,0 1-29-16,3-1-76 0,1-2-120 16,1 1-134-16,-1-3-148 0,3-3-74 15,-2-3-21-15,-1-5 47 0,1-2 105 16</inkml:trace>
  <inkml:trace contextRef="#ctx0" brushRef="#br0" timeOffset="17875.41">19556 3861 168 0,'-2'-24'416'0,"-5"3"93"0,1 7 64 16,-2 7-53-16,1 7-77 0,3 4-94 16,-2 7-96-16,1 6-89 0,3 4-58 0,0 6-44 15,0 1-27-15,2 5-30 0,2 1-57 16,-2 2-111-16,2 2-133 0,0-1-135 0,-2-1-114 15,0 0-47-15,-2-4 12 0,0-1 89 16,-2-5 119-16</inkml:trace>
  <inkml:trace contextRef="#ctx0" brushRef="#br0" timeOffset="18016.4">19344 4206 245 0,'-8'-11'304'15,"1"-1"27"-15,3 1-56 0,2 1-64 16,2 1-60-16,2 1-56 0,5-1-59 15,3 1-77-15,3-1-90 0,4 1-108 0,2 0-57 16,0 1-30-16,2-1 3 0,0 2 42 16</inkml:trace>
  <inkml:trace contextRef="#ctx0" brushRef="#br0" timeOffset="18225.06">19702 4065 116 0,'0'8'237'0,"0"0"19"0,0-1-42 15,0 1-55-15,0-1-42 0,2 1-31 16,2 0-24-16,1-1-17 0,-1-1-13 16,2 2-7-16,0-1-9 0,3 1-5 0,-3 1 2 15,3-1 12-15,-3 1 21 0,0 1 20 16,1 0 22-16,-3 1 19 0,0 0 7 0,-2 3-1 16,-2-1-14-16,0 2-18 0,-2-1-22 15,0 1-39-15,-2 0-67 0,-2 0-85 0,1-1-91 16,-1-1-110-16,0-3-54 0,-1-1-12 15,1-3 38-15,2-2 64 0</inkml:trace>
  <inkml:trace contextRef="#ctx0" brushRef="#br0" timeOffset="18509.49">20185 3814 111 0,'-5'-8'342'0,"1"2"79"16,-4 3 80-16,-1-1-32 0,1 2-46 15,-1 0-51-15,-1 4-65 0,-1 2-74 0,-2 3-77 16,3 5-58-16,-1 7-42 0,-2 4-29 16,3 7-15-16,-1 3-3 0,1 5-5 0,-1 2-6 15,5 0-5-15,-1 2 0 0,3 0-10 16,2-1-29-16,4-2-57 0,0-3-88 15,3-2-95-15,1-4-93 0,4-1-80 0,1-6-59 16,4-6 11-16,0-5 64 0,2-5 86 16</inkml:trace>
  <inkml:trace contextRef="#ctx0" brushRef="#br0" timeOffset="18878.08">20468 3960 198 0,'-2'-11'360'0,"-2"2"98"0,-3 3 33 16,-1 2-19-16,-3 2-37 0,1 4-56 0,-1 4-75 16,-1 1-91-16,-1 5-75 0,0 3-53 15,0 4-34-15,1 4-21 0,1 4-11 16,1 1-9-16,1 3-3 0,3-1-5 0,-1 3-4 16,5 1 0-16,0-2-5 0,4-1 1 15,0-3-1-15,5-1 5 0,1-2-1 16,3-6 2-16,2-2 4 0,1-2-2 0,3-5-1 15,0-3 0-15,4-5 3 0,1-2-3 16,1-6 0-16,0-3 3 0,0-4 3 0,3-3-3 16,-3-5-1-16,-2-1 0 0,-2-3 0 15,-2-4-1-15,-6 1 0 0,-3-3 6 16,-6 1-1-16,-4-1 1 0,-2 1 4 0,-7 1-2 16,-1 2-1-16,-3 5-2 0,-2 3 0 15,0 1-13-15,-4 7-35 0,0 1-91 16,0 5-131-16,2 1-137 0,-1 4-136 0,4 0-60 15,1 2-9-15,2 2 71 0,7-2 119 16</inkml:trace>
  <inkml:trace contextRef="#ctx0" brushRef="#br0" timeOffset="19220.2">20762 3827 37 0,'-2'4'352'0,"-2"4"96"15,-2 1 79-15,-3 4-8 0,1 3-63 16,-3 1-72-16,3 6-87 0,-3 1-88 0,3 5-76 16,1 2-55-16,1 3-32 0,2 2-17 15,2 2-15-15,2-2-8 0,2 0-2 0,0-1-2 16,4-3-2-16,3-1-3 0,1-5 1 16,3-1 1-16,2-6-2 0,2-2 2 15,0-5 3-15,4-3-2 0,0-5 1 0,0-4 3 16,2-4 0-16,3-5 1 0,-1-5-2 15,-2-3 3-15,3-4 1 0,-5-2 2 0,0-3 4 16,-4-3 0-16,-4-1 4 0,-3-3 1 16,-3 1 1-16,-5 0-3 0,-4-1 1 15,-5 1-1-15,-5 3-2 0,-3 1 0 16,-2 5-5-16,-4 2-9 0,-5 4-21 0,1 3-41 16,-5 3-117-16,3 1-146 0,-1 3-164 15,1 1-90-15,4 0-36 0,1 4 12 16,3 0 102-16</inkml:trace>
  <inkml:trace contextRef="#ctx0" brushRef="#br0" timeOffset="19470">21298 3778 154 0,'0'-2'499'0,"-2"6"90"0,-2 1 51 0,-1 5-12 16,1 3-128-16,0 4-158 0,0 4-131 15,-1 2-86-15,3 4-47 0,2-1-30 0,0 5-27 16,2-3-29-16,3 3-49 0,-1-1-122 16,0 1-156-16,2-3-158 0,1 1-99 0,-1-4-39 15,0-4 11-15,-1-2 102 0,-1-2 145 16</inkml:trace>
  <inkml:trace contextRef="#ctx0" brushRef="#br0" timeOffset="19624.45">21298 4082 350 0,'0'-9'478'16,"2"1"83"-16,0 3 5 0,2 3-58 0,3 0-89 16,3 4-109-16,1 0-107 0,4-1-84 15,0 3-49-15,4 0-55 0,0-2-111 16,2 0-158-16,0 0-160 0,0-4-125 0,2 0-65 15,-1-4-15-15,-1 1 74 0,2-3 136 16</inkml:trace>
  <inkml:trace contextRef="#ctx0" brushRef="#br0" timeOffset="19786.25">21689 3753 226 0,'-2'-13'493'15,"0"1"88"-15,-2 4 56 0,0 5-54 0,0 3-103 16,1 2-123-16,1 5-121 0,0 5-81 15,0 3-52-15,0 4-35 0,0 2-22 16,0 4-21-16,2 1-22 0,-2 3-26 0,2-1-36 16,-2 3-110-16,2-1-162 0,2 1-175 15,0-3-99-15,2-1-42 0,0-2 2 16,0-6 92-16,5-4 152 0</inkml:trace>
  <inkml:trace contextRef="#ctx0" brushRef="#br0" timeOffset="20037.97">21891 4006 252 0,'-7'10'433'0,"1"-1"93"0,0 3 32 0,-3-1-52 15,3 1-78-15,-1-3-89 0,3-1-103 16,0-1-90-16,2-1-56 0,2-2-40 0,4 0-28 16,0-2-10-16,3-2-7 0,1-2-3 15,1-2-4-15,1 0 3 0,1 0 2 16,-1 0-1-16,3 3 0 0,-2-1 4 0,-1 2 7 15,-1 3 4-15,-1 5 4 0,-2 2 2 0,-1 1 1 16,-1 4-4-16,0 2-5 0,0 1-19 16,-2-1-37-16,1 2-105 0,-1-2-152 15,0 0-181-15,0 0-104 0,0-4-42 0,0-1 4 16,-2-3 87-16,2-3 143 0</inkml:trace>
  <inkml:trace contextRef="#ctx0" brushRef="#br0" timeOffset="20723.64">22636 4119 100 0,'8'-8'383'0,"-2"2"109"0,-1 2 77 16,-1 1-37-16,-2 3-59 0,-2 3-70 15,2 3-93-15,-2 4-100 0,2 5-69 0,0 6-47 16,3 2-34-16,-3 5-26 0,2 1-14 16,2 3-11-16,-1 1-12 0,1-1-23 0,0 2-68 15,1-1-147-15,-1 1-155 0,0-2-149 16,-1-1-72-16,-1-3-20 0,-2-3 45 15,0 0 135-15</inkml:trace>
  <inkml:trace contextRef="#ctx0" brushRef="#br0" timeOffset="20917.38">22636 4526 218 0,'-2'-7'426'0,"2"1"63"0,-3 0 58 16,6 2-62-16,-1-1-81 0,4 1-96 0,2-2-82 15,3 0-59-15,4-1-55 0,4 1-44 16,0-1-36-16,4-1-46 0,1-2-109 0,-1 3-141 16,2-3-143-16,-2 3-118 0,1-3-59 15,-3-1-2-15,0 1 78 0,0-1 126 16</inkml:trace>
  <inkml:trace contextRef="#ctx0" brushRef="#br0" timeOffset="23626.98">23510 3892 40 0,'0'2'213'15,"2"2"34"-15,0 3-15 0,0 3-20 0,0 3-17 16,3 4-17-16,-1 6-19 0,2 6-25 16,0 3-31-16,1 4-32 0,1 2-27 15,3 4-17-15,-3 0-14 0,3 0-19 16,-3-2-34-16,3 2-44 0,-3-4-64 0,1 0-78 15,-3-3-74-15,1-3-29 0,-3-4 7 16,-2-3 35-16</inkml:trace>
  <inkml:trace contextRef="#ctx0" brushRef="#br0" timeOffset="23816.8">23768 3970 6 0,'2'-19'225'0,"2"4"34"0,1 5 26 0,-1 3-38 16,4 7-27-16,1 3-16 0,-1 7-14 15,3 5-26-15,-1 6-33 0,3 8-34 0,-2 3-46 16,-1 4-60-16,-1 6-69 0,-1 0-67 16,1 4-80-16,-3-2-98 0,-2 1-40 15,-2-3 4-15,1 0 37 0</inkml:trace>
  <inkml:trace contextRef="#ctx0" brushRef="#br0" timeOffset="24009.37">23755 4387 193 0,'-6'-11'296'0,"2"1"17"0,0 1-30 0,1 1-84 15,6 0-68-15,-1 3-55 0,4-3-52 16,2 2-65-16,5-1-75 0,0 1-95 15,0-2-59-15,-1 1-30 0,3-1-2 0,-2 1 40 16</inkml:trace>
  <inkml:trace contextRef="#ctx0" brushRef="#br0" timeOffset="24194.16">24024 4189 63 0,'7'-2'190'0,"-3"0"-2"15,2 0-43-15,0 2-40 0,1 0-33 16,-1 0-24-16,3 0-29 0,1 0-30 0,-1 0-29 15,1 0-25-15,1-2-23 0,-3 2-13 16,3 0 3-16,-3-1 12 0,1 1 20 0,-1 0 26 16,-1 0 26-16,-1 0 24 0,-2 0 14 15,3 0 11-15,-3-2 3 0,2 0-1 16,-2 0-5-16,3-2-18 0,1 0-22 0,1-1-31 16,-1-3-31-16,3 0-33 0,-3 1-22 15</inkml:trace>
  <inkml:trace contextRef="#ctx0" brushRef="#br0" timeOffset="24474.54">24304 4061 120 0,'2'-5'197'0,"-2"1"11"0,0 0 0 16,0 4-6-16,-2 0-11 0,-1 2-15 16,1 4-18-16,-2-1-18 0,0 5-18 0,0 1-16 15,2 3-13-15,-3 1-12 0,3 2-7 16,2 0-8-16,0 2-8 0,0 2-6 16,2-2-10-16,3 0-9 0,1 0-9 0,2-1-10 15,1-3-5-15,1-2-2 0,1-1-4 0,4-3-2 16,0-3 0-16,2-2 6 0,-1-2-1 15,1-4-1-15,2-4-1 0,3-2 3 0,-3-3 5 16,2-2 4-16,0-5 17 0,-2-3 19 16,-2 0 28-16,0-3 23 0,-2-1 22 15,-3-2 13-15,-3 1-2 0,-5-1-10 0,-2 0-16 16,-4 1-19-16,-4-1-21 0,-5 2-21 0,-4 2-11 16,1 0-13-16,-5 4-9 0,-1 4-11 15,-3 0-19-15,0 3-68 0,-5 5-136 16,3 1-144-16,-3 2-150 0,3 2-76 0,0 1-27 15,1 1 43-15,5 0 121 0</inkml:trace>
  <inkml:trace contextRef="#ctx0" brushRef="#br0" timeOffset="27599.47">12037 4995 138 0,'3'-2'170'15,"-3"0"2"-15,2 0-1 0,-2 2 4 16,2-2 4-16,-2 2 7 0,2 0 16 0,0 2 7 16,0 4 0-16,0 2-10 0,0 5-15 15,1 6-26-15,-1 2-39 0,0 4-31 16,2 3-33-16,-2 5-39 0,2-1-67 0,-2 4-85 16,3 0-89-16,-3 1-101 15,2-3-89-15,-2 0-32 0,2-3 25 0,3-3 61 16</inkml:trace>
  <inkml:trace contextRef="#ctx0" brushRef="#br0" timeOffset="28267.02">16565 4822 155 0,'-2'7'271'0,"-2"7"37"0,-1 1-34 16,1 4-43-16,0 4-47 0,0 0-42 0,2 3-43 15,-3-1-72-15,3 2-87 0,2-1-104 0,-2 1-99 16,2-4-54-16,-2 0-24 16,0-2 21-16</inkml:trace>
  <inkml:trace contextRef="#ctx0" brushRef="#br0" timeOffset="39645.91">1024 4974 2 0,'-2'2'152'0,"2"-2"-12"15,-2 2-14-15,2-2-6 0,-2 2 2 16,2-2 1-16,-2 0 0 0,2 0-3 16,0 0-4-16,0 0-10 0,0 0-8 0,-2 0-9 15,2 2-7-15,0-2-7 0,0 1-4 16,0-1-6-16,0 0 2 0,0 0 2 0,0 0 6 16,0 0 7-16,-2 0 4 0,0 0 4 15,0 0-2-15,-1 2-4 0,-1-2-7 16,0 2-7-16,0-2 0 0,-3 2-3 0,1 0 4 15,0 2 3-15,-3-2 3 0,1 2 0 16,-1-1-3-16,1 3-1 0,-3-2-8 16,1 2-6-16,-1 1-8 0,-2 1-9 0,3 1-12 15,-3 3-4-15,0-1-4 0,-1 3-2 16,1 1-1-16,-2 2 0 0,0 2 3 0,0 0-2 16,1 2 2-16,1 2-4 0,0 2-5 15,0 1-2-15,3 3-4 0,-1 1-1 16,3-1-1-16,-1 1 1 0,3 3 2 15,0-1 2-15,1 1 1 0,3-1 0 0,0 0-2 16,0 3 3-16,2-1-4 0,0 0 0 16,0 1-4-16,2 1 3 0,2 2 2 0,3 2-1 15,-1-2 3-15,5 2 0 0,-1-2 2 16,5-2-6-16,0 0-6 0,4-1 0 16,2-3-3-16,5-1-1 0,-1-1-1 0,5-3 4 15,1-1 0-15,3-1 2 0,2 0 1 16,2-4 0-16,3 0 3 0,1 0-1 0,2-4-5 15,3 0 1-15,2 0 5 0,3-3 3 16,6-1 2-16,1-2 1 0,7-1 4 16,1-4-3-16,3-3-4 0,4-1-4 15,0-2-5-15,2-2 1 0,3-1 0 0,-1-1 1 16,0-2 5-16,1-2 0 0,-1 1 3 16,0-1 1-16,1-1-6 0,-1-3 0 15,0 1-2-15,1-2-1 0,-3-3 1 16,0 1-7-16,-2-2 8 0,0-2-2 0,-2-2 0 15,-4 0-1-15,-2 0 0 0,-3-2 3 16,-2 0-4-16,-3 0 0 0,-6 1-1 16,-1-1-1-16,-4 0 1 0,-5 0 0 0,-2 0 5 15,-4 0-3-15,-4 2 2 0,-2 0 2 16,-5 0 1-16,-4 0 7 0,-4 0-1 16,-4-1 4-16,0 1-2 0,-5-2 1 15,-2-2-1-15,-1 2-3 0,-3-2 1 0,-2 3 1 16,-2-3 4-16,0 2-2 0,-5-2 1 15,1 0-2-15,-3 1 0 0,-1-3-5 16,-3 0-2-16,0 1 0 0,-4-3 1 16,1 0-2-16,-3 1-1 0,-1 1 2 0,-1-1 1 15,-2 1 5-15,-2 2 1 0,-3 0 6 16,-2 1-2-16,-1 1 0 0,-5 2-4 16,-2-2-1-16,-3 2 1 0,-1 2-7 0,-4-2 0 15,-1 2 3-15,-4 2 2 0,-2 0-2 16,-2 0-3-16,-2 1 4 0,-2 3 3 15,-3 0 2-15,-1-1-1 0,-3 3 3 0,1 1 0 16,-5 3-1-16,0-1-2 0,-4 2-4 16,-2 3 2-16,-3 1-11 0,-3 2 1 15,-3 2-2-15,-4 1-1 0,0 3 1 16,-2 4 2-16,0-1 3 0,-2 4 2 16,2 1-1-16,-2 3 2 0,2 0 1 0,2 2-7 15,0 0 1-15,2 2-6 0,1 2-2 16,1 0-1-16,0 0-14 0,3 2-18 0,1 1-20 15,3 1-21-15,2 3-22 0,4 1-22 16,2 1-13-16,2 2-53 0,5-1-110 16,6 1-111-16,4-1-132 0,6-3-65 0,7 1-18 15,2-5 46-15,6-3 119 0</inkml:trace>
  <inkml:trace contextRef="#ctx0" brushRef="#br0" timeOffset="49853.59">15276 5719 14 0,'2'-2'182'16,"0"0"11"-16,0 0-45 0,0-2-39 16,1-1-25-16,-1-1-18 0,0-2-15 15,2-1-6-15,0-3-6 0,1-1-6 0,-1-2-8 16,0 1-2-16,0-1 8 0,0 2 21 16,-1-1 29-16,-3 1 37 0,-3 4 42 15,-1-1 39-15,-4 4 37 0,-3 3 21 16,-2 3 8-16,-6 3-12 0,-2 9-26 0,-2 3-31 15,-2 8-43-15,-1 5-35 0,-1 7-30 16,1 3-20-16,5 4-6 0,2 0-7 16,4 1-1-16,5-1-7 0,3-2-10 0,7-3-5 15,7-3-11-15,3-4-8 0,5-3-7 16,6-4-4-16,5-4-2 0,3-4-10 16,5-5-16-16,2-3-33 0,2-5-95 15,0-4-135-15,2-5-123 0,1-3-120 0,-3-5-64 16,-2-2-12-16,0-2 74 0,-4-4 123 15</inkml:trace>
  <inkml:trace contextRef="#ctx0" brushRef="#br0" timeOffset="50019.92">15689 5612 47 0,'0'-28'261'0,"0"1"68"0,0 2 42 16,0 6 16-16,0 2 17 0,0 4-4 0,0 3-26 15,0 4-49-15,0 6-60 0,2 6-73 16,0 7-64-16,2 8-47 0,-2 6-32 15,3 4-15-15,-3 5-16 0,0 0-19 16,0 2-32-16,0 2-81 0,2-2-117 0,-2-2-130 16,3 0-122-16,-1-1-84 0,2-5-25 15,-2-5 52-15,3-4 104 0</inkml:trace>
  <inkml:trace contextRef="#ctx0" brushRef="#br0" timeOffset="50210.06">15862 5660 119 0,'5'-35'305'0,"-1"5"77"0,0 3 32 16,0 4 4-16,-2 6-4 0,0 4-24 0,1 3-45 16,-1 7-61-16,2 5-69 15,-2 5-66-15,2 8-56 0,-2 4-43 0,1 6-36 16,-3 4-45-16,0-1-100 0,-3 5-149 16,3-1-148-16,0 1-116 0,-2-1-51 15,0 0-2-15,-2-1 78 0,2-3 134 0</inkml:trace>
  <inkml:trace contextRef="#ctx0" brushRef="#br0" timeOffset="50317.06">15839 5856 199 0,'-2'-8'244'0,"2"3"-1"16,0 1-72-16,0 2-84 0,4 0-89 16,0 0-96-16,5 2-78 0,-1-2-39 0,1 2-9 15,1-2 9-15</inkml:trace>
  <inkml:trace contextRef="#ctx0" brushRef="#br0" timeOffset="50505.31">16078 5814 240 0,'-4'6'296'16,"2"1"33"-16,-2-1-52 0,2 2-61 0,-1-3-55 16,1 1-48-16,2 0-37 0,2 0-34 15,1-1-20-15,1 1-9 0,2 0-6 0,-2 1-7 16,3-1-24-16,-3 0-31 0,2 1-44 15,-2-1-56-15,1 2-65 0,-1-3-66 16,-2 3-18-16,-2-2 10 0,0 0 32 16</inkml:trace>
  <inkml:trace contextRef="#ctx0" brushRef="#br0" timeOffset="50850.05">16408 5572 87 0,'0'-9'299'0,"0"1"65"0,-2 0 50 15,2 3-18-15,-2-1-15 0,0 2-22 16,0 0-37-16,2 1-50 0,-2 1-58 0,2 0-56 16,-2 2-54-16,2 0-42 0,-2 2-27 15,-3 1-15-15,1 3-7 0,0 6-6 16,-2 3-2-16,-1 4 2 0,1 4 8 0,-3 3 2 15,3 5 2-15,0-1 4 0,-1 5-2 16,3-3 0-16,0 2-2 0,2 1-5 16,2-5-6-16,2 1-1 0,0-3 2 0,2-3-6 15,3-2-5-15,1-2-1 16,3-4-5-16,-1-4-19 0,3-1-43 0,-3-3-81 16,3-3-116-16,0-4-118 0,0-4-117 15,-1-4-66-15,1-1-3 0,2-7 60 0,-3-1 105 16</inkml:trace>
  <inkml:trace contextRef="#ctx0" brushRef="#br0" timeOffset="51238.3">16728 5589 236 0,'-4'-4'310'0,"2"1"43"0,-3 1-35 15,3 0-34-15,-2 0-32 0,2 0-41 16,-2 2-45-16,2 0-39 0,0 2-36 0,-3 4-33 16,1 1-27-16,0 3-14 0,-3 5 0 15,-1 2 9-15,2 6 23 0,-3 2 23 16,3 1 27-16,-3 5 25 0,3 1 12 0,2 1 1 16,0-3-14-16,1 3-17 0,1-5-25 15,4 1-21-15,3-4-16 0,1-5-15 16,2 0-9-16,3-5-5 0,2-2-2 0,2-5-4 15,2-4-2-15,-1-4-2 0,3-4-2 16,3-4-1-16,-3-5 0 0,2-2-2 16,-4-5-1-16,0-2 2 0,-2-1-1 15,-5-2 5-15,-1-2-3 0,-5-1 1 16,-4 1 2-16,-4-2-4 0,-3 3 5 0,-3 3-5 16,-3 0-1-16,-4 4-14 0,-2 4-63 15,-2 3-129-15,0 5-149 0,2 1-153 16,0 6-80-16,4 0-30 0,2 4 40 0,5-2 116 15</inkml:trace>
  <inkml:trace contextRef="#ctx0" brushRef="#br0" timeOffset="51564.74">16974 5511 195 0,'4'-4'466'0,"-2"2"88"16,0 4 51-16,-4 2-52 0,2 2-107 15,-2 5-122-15,0 3-117 0,0 5-85 16,-1 4-51-16,1 3-26 0,0 3-17 0,0 1-12 16,2 1-10-16,2-1-3 0,0-1 1 15,3-1-4-15,1-3-2 0,2-4 2 16,3-2 4-16,2-4-4 0,-1-3 0 16,3-5 2-16,0-5 3 0,2-2-3 0,2-5 5 15,-2-3 0-15,2-3 4 0,-2-5 4 16,0 1 7-16,-2-4 8 0,-3-2 0 15,-1-2 5-15,-3 0 4 0,-1-1 0 16,-5-1-5-16,-4 0-5 0,-2 0-4 0,-3 2-5 16,-3 4-6-16,-3 2-23 0,-2 2-26 15,-2 4-75-15,-4 3-165 0,2 4-189 16,-2 2-132-16,2 2-52 0,2 2-14 16,0 2 50-16,4 0 155 0</inkml:trace>
  <inkml:trace contextRef="#ctx0" brushRef="#br0" timeOffset="51797.06">17369 5315 10 0,'5'-4'486'0,"-3"0"103"15,-2 2 64-15,-2 4 41 0,2 2-94 0,-3 4-167 16,3 5-134-16,3 6-84 0,-1 6-56 15,0 5-36-15,0 5-27 0,0 3-29 16,2 0-46-16,-2 4-52 0,3 2-46 16,-3-2-54-16,2-1-157 0,0 1-171 0,0-4-151 15,1-1-62-15,-1-7-10 0,2-1 26 16,1-8 139-16</inkml:trace>
  <inkml:trace contextRef="#ctx0" brushRef="#br0" timeOffset="51950.08">17615 5629 91 0,'10'-28'490'16,"-1"5"98"-16,-3 6 57 0,1 3-5 0,-3 5-100 16,0 3-167-16,0 8-154 0,1 6-97 15,-1 5-61-15,-2 2-54 0,2 6-93 16,-2 0-175-16,3 4-204 0,-3 0-116 16,0 1-57-16,-2 1-12 0,-2-2 58 0,0 0 159 15</inkml:trace>
  <inkml:trace contextRef="#ctx0" brushRef="#br0" timeOffset="52107.94">17498 5833 84 0,'-12'-9'518'15,"-1"1"92"-15,0 0 53 0,5 1 35 0,2-1-127 16,6-1-198-16,4-1-135 0,4-1-80 16,7-3-53-16,6 3-42 0,3-2-54 15,3 1-68-15,1 1-187 0,3-1-221 16,-1 1-140-16,0 1-70 0,-3 3-12 15,1-1 30-15,-3 2 162 0</inkml:trace>
  <inkml:trace contextRef="#ctx0" brushRef="#br0" timeOffset="52803.85">18241 5715 24 0,'-2'0'252'0,"-2"0"56"16,2 0 12-16,2 0 4 0,0 0 25 15,0 0 20-15,4 2-8 0,5-2-21 16,1 0-22-16,5 0-42 0,4 0-64 15,4-2-60-15,7-2-38 0,2 0-28 0,2 1-20 16,4-3-10-16,0 2-16 0,2-2-12 16,0 1-8-16,1-1-12 0,-1 0-20 15,-2-1-33-15,0 1-82 0,0-2-175 0,-2 3-193 16,-2-1-114-16,0 0-47 0,-3 0-8 16,-3 1 69-16,-3-1 163 0</inkml:trace>
  <inkml:trace contextRef="#ctx0" brushRef="#br0" timeOffset="53073.79">18893 5380 254 0,'-8'-4'436'0,"-1"0"80"0,5 4 42 0,0 0-61 15,2 0-74-15,2 4-90 0,4 0-93 16,0 3-71-16,3 3-56 0,1 1-38 15,3 3-27-15,1 1-15 0,-1 4-13 16,0 2-10-16,-3 2-3 0,-2 2 1 0,-1 3-3 16,-5 1-1-16,-5 3-6 0,-1 2-3 15,-5 1-10-15,-3 1-31 0,-5 0-79 16,0 0-146-16,-3 0-151 0,1-3-124 0,-2-1-58 16,0-5-10-16,-3-2 62 0,3-4 135 15</inkml:trace>
  <inkml:trace contextRef="#ctx0" brushRef="#br0" timeOffset="54848.7">19823 5507 98 0,'0'0'246'0,"2"0"35"16,-2 0-31-16,2 0-37 0,-2-3-26 0,2-1-22 15,-2-4-27-15,2-3-25 0,2-3-19 16,1-3-18-16,-1-2-22 0,2 0-17 16,-2-2-12-16,1-2 2 0,-1 2 16 0,-2 2 28 15,0 0 34-15,-4 4 42 0,-2 2 38 16,-3 3 14-16,-1 3-4 0,-5 3-18 15,-2 8-32-15,-2 5-35 0,-2 10-34 16,-2 6-20-16,2 7-11 0,-2 6-4 0,2 4 0 16,2 2 0-16,4 2 1 0,5-2-5 15,1-4-5-15,7 0-8 0,5-6-4 16,3-2-7-16,5-3-9 0,4-4-2 16,2-6-5-16,4-2-13 0,3-6-26 0,1-3-74 15,1-6-134-15,3-2-143 0,-1-6-148 16,2-2-67-16,-1-5-16 0,1-2 49 15,-2-2 123-15</inkml:trace>
  <inkml:trace contextRef="#ctx0" brushRef="#br0" timeOffset="55209.16">20261 5199 258 0,'-7'-4'418'0,"1"4"103"0,0 2 24 15,-1 2-44-15,-1 5-53 0,2 5-77 0,-1 5-103 16,3 5-95-16,0 7-66 16,-1 5-39-16,5 2-24 0,0 4-19 0,0 2-9 15,5-2-13-15,-1 2-19 0,2-4-55 16,1 0-129-16,-1-4-145 0,2-4-141 16,1-1-97-16,-1-5-38 0,1-3 24 0,-1-6 112 15,1-3 136-15</inkml:trace>
  <inkml:trace contextRef="#ctx0" brushRef="#br0" timeOffset="55366.1">20483 5418 14 0,'6'-29'357'0,"-1"6"119"0,-3 4 82 16,0 4-5-16,-2 7-55 0,-2 5-76 16,2 6-104-16,-2 9-112 0,2 7-80 15,-3 4-56-15,3 5-33 0,-2 3-36 16,2 3-64-16,-2 0-123 0,2 1-141 0,0-1-142 15,-2-2-99-15,0 1-37 0,0-3 24 16,-4-3 103-16,-1-2 130 0</inkml:trace>
  <inkml:trace contextRef="#ctx0" brushRef="#br0" timeOffset="55500.36">20358 5742 46 0,'-6'-12'265'0,"-1"3"47"0,1 1 2 15,0 0-54-15,4 1-57 0,-1 1-53 0,3 0-68 16,3 3-90-16,3-3-99 0,2 0-112 15,3 0-69-15,2 1-35 0,-1-1-5 16,5 2 36-16</inkml:trace>
  <inkml:trace contextRef="#ctx0" brushRef="#br0" timeOffset="55708.06">20629 5608 69 0,'-2'6'267'0,"0"-2"37"0,0 2-1 0,0-3-51 15,2 3-47-15,0 0-43 0,2 0-43 16,0 1-34-16,2 1-26 0,2-1-19 0,-1-1-16 16,1 2-12-16,0-3-2 0,-1 1 6 15,-1 0 17-15,0 0 16 0,0-1 14 16,-2 1 10-16,-2 0 0 0,-2-1-11 16,0 3-47-16,-2-2-82 0,-2 1-96 0,1 1-108 15,-1-2-94-15,0-1-48 0,-1 1 6 16,1-2 47-16</inkml:trace>
  <inkml:trace contextRef="#ctx0" brushRef="#br0" timeOffset="55997.49">20997 5330 135 0,'-2'-7'379'15,"0"1"97"-15,0 2 77 0,-2 0-47 16,2 0-68-16,-3 1-73 0,1 1-84 16,0 2-95-16,0 4-78 0,-1 1-41 15,1 5-29-15,0 5-18 0,-2 4-12 0,-1 4-4 16,1 2 1-16,0 3-10 0,-1 3 3 16,3-1-1-16,0 3 5 0,0-3-2 15,1 1-2-15,1-1-25 0,0-1-82 0,2-3-128 16,2-1-130-16,3-2-137 0,1-4-73 15,2-2-14-15,3-5 59 0,2-5 115 16</inkml:trace>
  <inkml:trace contextRef="#ctx0" brushRef="#br0" timeOffset="56320.09">21243 5418 137 0,'-4'-12'409'0,"-1"5"108"0,-3 1 67 0,-1 6-47 15,1 2-72-15,-3 2-88 0,3 5-107 16,-3 3-103-16,3 3-65 0,-1 4-44 0,1 4-27 16,2 2-18-16,1 3-6 0,1-1-5 15,2 1-2-15,0 1-1 0,4-2 1 16,0-1 0-16,2-3-3 0,3-2-1 16,1-2 4-16,1-4 4 0,3-3 0 0,1-4 0 15,4-3 1-15,0-5 3 0,2-4 1 16,2-3-2-16,0-7 1 0,0-1 2 15,3-4 1-15,-3-2-2 0,-2-2 0 16,-2-1 0-16,-4-1-2 0,-5-2 0 0,-2-1 0 16,-3 1-1-16,-6 2-1 0,-3 0 1 15,-4 4-4-15,-3 2-1 0,-2 6-8 16,-4 4-18-16,0 3-53 0,-2 6-131 16,0 6-149-16,-1 1-163 0,5 6-79 0,1 1-31 15,1 1 29-15,4-2 116 0</inkml:trace>
  <inkml:trace contextRef="#ctx0" brushRef="#br0" timeOffset="56690.84">21482 5399 196 0,'-2'2'354'0,"0"1"69"0,0 1 19 16,0 4-30-16,-1 1-35 0,1 3-47 15,0 3-65-15,0 2-61 0,0 4-52 16,0 4-53-16,0 2-39 0,0 1-28 16,2 5-13-16,0-3-9 0,0 2-4 0,2-1-1 15,2-2-3-15,2-5 4 0,3-1 2 16,1-2 3-16,3-6 11 0,0-3 8 16,4-5 4-16,0-3 0 0,0-6 3 15,2-3-1-15,0-5-6 0,0-3-4 0,0-4 3 16,-2-2 0-16,-2-2-1 0,-3-2-1 15,-1-2-1-15,-5-2 1 0,-2 1-8 16,-4-1-9-16,-4 0-3 0,-4 3-4 0,-3-1-8 16,-6 2-25-16,-2 2-80 0,0 6-138 15,-2 1-168-15,-2 3-143 0,4 3-68 16,0 3-17-16,0-1 58 0,4 4 130 16</inkml:trace>
  <inkml:trace contextRef="#ctx0" brushRef="#br0" timeOffset="56899.58">22041 5218 274 0,'-13'7'502'0,"0"1"80"0,5 0 47 16,0-5-81-16,5 1-115 0,6-2-123 0,3-4-122 15,7-2-77-15,4-1-46 0,4-5-22 16,4 1-29-16,0-3-74 0,3 1-162 16,2-1-177-16,-3 1-138 0,-1 0-74 15,-1-1-27-15,-4 1 39 0,0 3 143 0</inkml:trace>
  <inkml:trace contextRef="#ctx0" brushRef="#br0" timeOffset="57229.82">22750 5075 140 0,'0'2'493'16,"0"2"94"-16,-2 3 56 0,0 5-21 16,-3 1-107-16,3 6-141 0,0 4-144 15,2 4-90-15,-2 5-55 0,2 4-30 16,2 2-28-16,0 0-31 0,0 2-41 0,3-2-110 16,-1 1-163-16,0-1-175 0,0-4-105 15,1 0-45-15,-1-3 3 0,-2-3 86 16,-2-1 152-16</inkml:trace>
  <inkml:trace contextRef="#ctx0" brushRef="#br0" timeOffset="57389.32">22617 5530 251 0,'-7'-11'529'16,"1"1"71"-16,2 3 50 0,2-1-42 15,2 0-131-15,4 1-168 0,6-3-123 16,3 1-68-16,6-1-50 0,4-1-42 0,3-3-82 15,3 3-204-15,-1-2-216 0,-1-1-116 16,3 3-58-16,-5 1-18 0,3 3 47 0,0 1 182 16</inkml:trace>
  <inkml:trace contextRef="#ctx0" brushRef="#br0" timeOffset="58433.86">23630 5107 75 0,'0'-4'406'16,"0"1"108"-16,-2 3 71 0,-2 3-20 0,2 5-79 15,-2 5-93-15,2 5-117 0,0 6-98 16,2 5-69-16,0 7-41 0,0 2-25 16,2 4-21-16,2 2-20 0,0 0-27 15,0-2-57-15,1 0-122 0,-1-4-136 0,2 0-135 16,1-4-92-16,-1-3-39 0,0-3 28 16,1-5 102-16,-1-4 128 0</inkml:trace>
  <inkml:trace contextRef="#ctx0" brushRef="#br0" timeOffset="58624.93">23874 5323 61 0,'4'-25'448'0,"0"8"107"0,-4 5 64 16,0 8-2-16,0 6-91 0,-2 6-131 16,0 7-144-16,0 4-104 0,0 6-63 15,2 4-41-15,0 1-39 0,0 2-59 0,0-1-135 16,2-1-161-16,0 1-166 0,2-3-86 15,-2-1-30-15,1-2 22 0,-3-2 116 16</inkml:trace>
  <inkml:trace contextRef="#ctx0" brushRef="#br0" timeOffset="58766.86">23770 5605 261 0,'-6'-16'504'0,"2"1"79"0,-3 4 46 15,3-1-71-15,2 1-118 0,2 1-141 16,2 1-124-16,4-1-79 0,3 1-61 15,1-1-114-15,5 1-169 0,2-1-185 0,2-1-119 16,0-3-59-16,2 1-17 0,-2-4 71 16,5 0 149-16</inkml:trace>
  <inkml:trace contextRef="#ctx0" brushRef="#br0" timeOffset="58922.11">24257 5043 261 0,'13'-8'508'0,"-5"4"82"0,-1 4 53 15,-1 4-70-15,-2 4-117 0,0 1-135 0,1 4-131 16,1 3-77-16,-2 1-58 0,3 2-45 16,-3 0-86-16,0 2-156 0,0 0-150 15,0 0-154-15,1 0-71 0,-3-2-25 0,-2 0 48 16,-2-2 135-16</inkml:trace>
  <inkml:trace contextRef="#ctx0" brushRef="#br0" timeOffset="59066.48">24172 5187 189 0,'2'-7'332'0,"1"1"60"15,3-2-14-15,2 3-45 0,3-3-54 0,2 2-65 16,1-1-108-16,3 1-145 0,2 0-152 16,-4-1-137-16,2 1-72 0,-2-2-39 15,0 3 20-15,-2 1 77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2:20:58.11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10998 3650 29 0,'-4'2'52'0,"0"-2"-2"0,0 2 1 15,1-2 0-15,-1 2-3 0,2-2-5 16,0 2-3-16,0-2-3 0,0 2 0 0,0-2 0 15,-1 1-5-15,1-1-3 0,0 2-2 16,0 0-2-16,0-2-3 0,0 2 1 0,0-2 2 16,0 2 4-16,0 0 0 15,-1 0-2-15,-1 0-3 0,2 0-7 0,-2 0-3 16,0 1-2-16,-1-1 0 0,-1 2 3 16,2-2 2-16,-3 2 8 0,-1-2 1 0,2 2 6 15,-3-3 1-15,1 3 0 0,-3 0 0 16,1 0 0-16,-3 0-3 0,2 1-5 0,-1 1-4 15,-1 0-3-15,-2 0-1 0,0 1-4 16,0 1 0-16,-2-1 0 0,1 3 1 16,-4-1 1-16,1 3-2 0,0 1 0 15,0 1-6-15,-2-1 0 0,0 2 0 0,0 2-1 16,0 2-1-16,-1 0 1 0,3 0 4 16,-2 2 0-16,2 2 4 0,0 0 5 0,0 0 1 15,2 2 1-15,0-1-2 0,2 1 0 16,1 0-5-16,1 0-4 0,0 1-3 0,1 1-3 15,1 0 0-15,2-1-3 0,-1 3 5 16,1-2 3-16,3 1 5 0,0 1 7 0,1-1 5 16,1 1 5-16,2 0 4 0,2-1 5 15,2 1 4-15,0-1 1 0,0 3 2 16,5-3 2-16,-1 3 3 0,1-1 1 0,1 3 0 16,3-3 1-16,1 3-2 0,1-3-1 15,4 1-7-15,0-3-6 0,2 1-6 16,0-1-5-16,4-1 2 0,1-2 3 15,1-1 6-15,0 1 5 0,5-2 8 0,0-2 10 16,1 0 2-16,5 0 1 0,0-2 0 16,2 0 3-16,3 0-3 0,1 0-3 15,0-2-1-15,5-1-3 0,-1-1-3 0,5 0-5 16,2-2-4-16,2-1-5 0,2-3-7 16,0 1-4-16,3-3-3 0,1-1-6 15,-2 0-7-15,3-2-3 0,-3-1-1 16,2-1-1-16,-1 0-3 0,1 0-1 0,-2 0-1 15,1-2-1-15,-1-2 1 0,0 0-3 16,3 0 2-16,-1-1-2 0,0-3 4 16,5-2 2-16,0 1-2 0,1-3 0 15,3-1-2-15,2-3 1 0,2-1 1 0,0 0-2 16,0-2-2-16,0-2-1 0,0 0 1 16,1 0 1-16,-3-2 2 0,-1 2-2 15,1-2 2-15,-2 2 3 0,-2-1-2 16,-2 1-3-16,-1 2-3 0,-1-2 0 0,-3 2 2 15,1 0 0-15,-1 0 0 0,-2 0-1 16,-2 0 1-16,3-1 6 0,-5-1-5 16,0 2 1-16,-2-2 2 0,-3 2-3 0,-1-2 3 15,-2 0-6-15,-3 0 2 0,-2 0 0 16,-1-2-1-16,-1 2 3 0,-2-2-1 16,-2 0-1-16,-2 0 3 0,-2-2-2 0,-1 2 3 15,-1-2-3-15,-3 2-6 0,-1-2 4 16,-1 2-3-16,-4-1-2 0,1 1 2 0,-3 0 4 15,-2 0 2-15,-3 0 1 0,-1 0 2 16,-2 0 1-16,-3 0-5 0,1 0-1 16,-5-2 0-16,0 0-3 0,-4 0-1 0,0-1 2 15,-4-1 3-15,0 0 3 0,-3 0 0 16,-1 1 0-16,-3-1-2 0,-1 0-3 0,-1 0-2 16,-4 1-1-16,0 1 2 0,0-2 0 15,-4 2 3-15,0 2 1 0,0-2 2 0,-5 2-3 16,1 0-2-16,-3 0 1 0,-1 2 0 15,-3 0-1-15,-2 0 0 0,-4 2-1 16,0 0 2-16,-5 0-6 0,-3 0 0 0,-3 1-2 16,-2-1 3-16,1 2 2 0,-3 0 1 15,-2 0 4-15,0-1-2 0,0 1 5 0,0 0-5 16,-3 1-1-16,3-1 1 0,-2 2-3 16,2-2 5-16,0 1-2 0,0 1 0 15,0 0 2-15,0-1 0 0,0 1 4 0,0 2-4 16,-2 1 1-16,0 0 0 0,-3 1-1 15,1 1-1-15,-4 3-4 0,-3-1 4 16,0 2 6-16,1 2 3 0,-3 0 1 0,-2 2-1 16,2 2 2-16,-1 0-3 0,-1 0-1 15,-2 2 1-15,2 0-2 0,-2-1 3 0,-2 3 1 16,0 2 0-16,0-1-5 0,-5 3-3 16,1-1-2-16,-4 3-1 0,-1 1 0 15,-2 2-1-15,-1 1 0 0,1 1 0 16,-2 0 0-16,2 2 0 0,3-2 1 0,-1 2-2 15,3 2-10-15,2-2-11 0,1 2-26 0,3 2-55 16,0 2-91-16,4 0-95 0,0 1-92 16,5 3-96-16,-3 1-54 0,3 3 14 15,1-1 64-15,1-1 89 0</inkml:trace>
  <inkml:trace contextRef="#ctx0" brushRef="#br0" timeOffset="6034.23">15970 3435 15 0,'-12'2'63'0,"1"0"6"0,-2-1 6 16,3-1 1-16,-3 2 1 0,2-2-7 0,-1 2-10 15,1 0-5-15,-2 0-6 0,1 0-1 16,-1 0-5-16,-2 2 0 0,3-2-3 0,-3 1-4 15,2 1-1-15,-2 2-2 0,-2 0-3 16,0-1-3-16,0 3 1 0,-2 1-2 16,0 1-2-16,0 1 0 0,-2 1 4 0,-2 1 1 15,-1 2 2-15,1 1 4 0,-2 1 0 16,-1 0-1-16,1 2-5 0,0 2 2 16,1 0 0-16,-1 2 0 0,2 2 5 0,-3-1 5 15,3 1 6-15,0 2 2 0,2 1 1 16,-1 1 4-16,1 1 0 0,2 3 2 15,2-1 2-15,0 2-1 0,0 3 3 0,3-1-6 16,1 0-1-16,2 0-7 0,1-1-6 16,1 1-3-16,3-2-5 0,2-2 1 15,1 1-3-15,3-1 0 0,3-3 3 0,1-1 0 16,2 1 3-16,3-2 6 0,1-1 5 16,3 1 3-16,2-2-1 0,4-1 0 0,0 1 2 15,4-2-5-15,0 2-2 0,5-2 3 16,-1 0 5-16,3-1 8 0,2 1 3 15,2-2 3-15,0 2 2 0,2-2-10 0,2 0-5 16,0-2-11-16,0 0-11 0,4 0-8 16,1-2-7-16,-1-1 1 0,2-1-6 15,3-2 2-15,-1-1 5 0,1-3 2 0,0 1-2 16,1-5-2-16,1 1 3 0,2-2-2 16,-3 0-5-16,3-2-2 0,0-2-2 15,0 0 2-15,2-2-1 0,-2-2 1 16,1-2 0-16,1-2 0 0,0-1 2 0,0-1-2 15,-2-3-3-15,2 0-2 0,-2-2 1 16,-3-1-4-16,1-1 4 0,0-2 2 16,-3 0 4-16,-1-2-2 0,-3 0 1 15,0-2-3-15,1 0-4 0,-3 1-2 0,-2-1-1 16,0-2-1-16,0 2-1 0,-2-2 1 16,-2 1 0-16,0-3 0 0,0 2 0 0,-4-2 1 15,-1-1 1-15,1 1 3 0,-5-1 2 16,1-3-1-16,-3 1 1 0,-2-1-1 0,-2-1 1 15,-2-1 1-15,-2 1-3 0,-2 0 0 16,-3 1 0-16,-1 1 2 0,-3-1 0 16,-2 1-1-16,-4 1-1 0,0 1 2 15,-4-1 0-15,-2 2-5 0,-3 1 1 0,-1-1-2 16,-5 2 2-16,0-1-2 0,-2 1-1 0,-4-2-1 16,0 2 2-16,-3-1 4 0,1 1 2 15,-2-2-3-15,-3 2-1 0,3 1 4 16,-3-1-6-16,-1 2-1 0,1 0-3 0,-2 0 5 15,1 2-2-15,-1 2 1 0,-2 0 1 16,3 2 3-16,-3 0 0 0,-2 2-2 0,2 1-3 16,-1 1 1-16,-3 2 0 0,0 1-1 15,-3 1-4-15,1-1-2 0,-2 2 7 16,-2 3-2-16,0-3-3 0,-1 4-2 16,-1 1 3-16,-1-1 3 0,1 0-2 0,-3 2 1 15,3 2 1-15,-3 2 3 0,-1 0-3 16,-1 0-4-16,0 2 1 0,1 1 2 0,-3 1 1 15,2 2 0-15,0-1 2 0,-1 3-2 16,1 1-1-16,-2 2-6 0,2 3-11 16,-1 1-6-16,-1 2-9 0,-2 2-15 0,0 2-37 15,0 3-69-15,-2 1-92 0,0 2-97 16,2 1-92-16,0 3-95 0,4-1-20 0,3 0 43 16,-1 1 83-16,5-3 94 0</inkml:trace>
  <inkml:trace contextRef="#ctx0" brushRef="#br0" timeOffset="12566.84">19725 3096 58 0,'-2'-2'81'0,"2"2"2"0,0-2 0 16,0 0-3-16,-2 0-1 0,2 0 3 15,-2 0 1-15,2 0-5 0,-2 0-1 0,0 2 0 16,0-2 0-16,-3 2 1 0,3-1-4 16,-2 1-5-16,0-2-5 0,-3 2-5 15,1-2-3-15,0 2-3 0,-1-2-1 0,-1 2 4 16,-3-2 3-16,1 2 0 0,-3 0 2 15,-2 0 3-15,0 2 0 0,-4-2 2 0,0 2 1 16,-4 2 5-16,0-3 0 0,-3 3-5 16,-1 0-6-16,-3 2-10 0,0 0-8 15,1-1-10-15,-3 3-10 0,-2-1-5 0,0 3-2 16,1-2 3-16,-3 1 1 0,0 1 3 16,2-1 4-16,-2 3 6 0,0-3 5 15,0 3 4-15,0-3 3 0,2 3 1 0,-2-3 0 16,2 3-3-16,2-3-3 0,-2 2-7 15,3 1-6-15,1-1-4 0,0 1-1 16,1-1-1-16,-1 1-3 0,3 1 3 0,-1-2 1 16,3 3 2-16,-3-1 4 0,3 2 4 15,-1 1 3-15,1-1 8 0,0 2-3 0,-1 0 2 16,1 0-6-16,-1 0-5 0,1 2-5 16,2 2-7-16,-1-2-2 0,1 2-4 15,2 0-1-15,0-2-4 0,0 2-1 0,2 0-1 16,2-2-1-16,0 2-2 0,0-2 3 15,2 2 0-15,2 0 0 0,1 2-2 0,-1-2 0 16,0 2 2-16,3 0-3 0,1 2 3 16,1-3 0-16,1 3 2 0,1 0 2 15,2 0-3-15,2 1 0 0,2-1-3 0,0 2 3 16,2-2 0-16,2 1-6 0,0-1 5 16,5 0-1-16,-1 0 0 0,3-3-3 15,-1 3-1-15,3-2 3 0,2 2-3 0,0-2-1 16,2-1 2-16,2 1 0 0,2 2 3 15,0-2-2-15,2 2 2 0,0-2 1 16,5-1-1-16,0 1 5 0,-1 0-3 0,3 0-3 16,1 0 0-16,1-2 2 0,0 0-1 15,2 0-4-15,0-2 1 0,2 0 2 16,0 0 5-16,2-2-2 0,2-2 0 0,0 1-1 16,0-1 0-16,5 0 1 0,-1-2-7 15,3-1 1-15,2-1 0 0,-1 1-1 0,3-3 0 16,0-1 0-16,2 1 1 0,2-1 1 15,0 0 1-15,0-3-2 0,0 3 4 16,0-2 0-16,0-3-3 0,0-1-1 0,0 0-2 16,0-2 3-16,2 0 1 0,-2-2-3 15,2-1 3-15,-2-3 0 0,3 0 4 16,-3 0 0-16,2-1-3 0,-2-1-3 16,2 1 2-16,-2-1 1 0,2-2-4 0,-2 1 0 15,2-1 1-15,3 1 4 0,-1-3-1 16,0 1 0-16,0-1 0 0,1 1 0 15,-3-2 1-15,0-1-3 0,0 1-1 0,0-2 3 16,-2 1 0-16,-2-1-3 0,0 0-2 16,0 0 0-16,-2-2 2 0,0 1-1 0,-1-1-2 15,-1 2 6-15,-2-2 2 0,-1 2-1 16,1-3 0-16,-3 3 4 0,1 0-2 0,-1-2-7 16,1 2-2-16,-3-3 2 0,0 1-2 15,1 0-5-15,-3 0 4 0,0-2 3 16,-2 0 0-16,2 0 1 0,-4 0 1 0,0-2 1 15,0 2-2-15,-4-2 0 0,0 0 0 16,-3 0 3-16,-1-2-3 0,-1 2-3 16,-3-2 2-16,-1 2 2 0,-2-2 3 15,0 3-5-15,-4-3 1 0,0 2 1 0,0-2-2 16,-4 2-3-16,0 0-3 0,-1 0 5 16,-3 2-1-16,-1-2 2 0,-1 2 0 0,-3 0 2 15,-2 0 1-15,-2 0-6 0,0 0 1 16,-2-2 0-16,-2 2 2 0,-3-2-3 15,1 2 1-15,-3-2 2 0,-1 2 0 0,-1-2-2 16,-4 2-1-16,1-2-1 0,-5 2 2 16,-1 0-3-16,-3 0 2 0,-2 0 3 0,-3-1 1 15,-1 1 0-15,-3 2 0 0,-2 2 3 16,-2-2-2-16,0 2-3 0,-4 1 0 0,0-1-3 16,-1 2 1-16,-3-1 2 0,2 3 1 15,-3 0-2-15,-1-1 4 0,1 1 0 16,-1-1 0-16,-1 3-3 0,-2-1 0 0,3 1 1 15,-3-1 0-15,0 3-3 0,1-3-1 16,-1 2 3-16,-2-1-2 0,0 1 2 0,1 1 1 16,-3-1 1-16,-2 2 0 0,0-1 0 15,0 1 1-15,-3 2-2 0,-1-2-2 16,2 3-1-16,-2 1 1 0,2-2 1 0,-3 2-3 16,3 0 3-16,-2 2 6 0,2-2 2 15,-2 2 0-15,1 0 1 0,1 0 0 16,0 0 0-16,0 2-4 0,-2 2-1 0,-3 0 2 15,-1 0-1-15,-3 3 0 0,-4 1-3 0,-4 3-4 16,-2 1 3-16,-7 3-3 0,1 2-4 16,-7 4-7-16,0 2-7 0,-4 2-9 15,-2 3-16-15,-1 5-35 0,3 1-57 0,0 2-92 16,2 2-98-16,4 0-95 0,5 2-102 16,1 0-29-16,7 0 29 0,5-2 80 15,3-1 98-15</inkml:trace>
  <inkml:trace contextRef="#ctx0" brushRef="#br0" timeOffset="24335.63">13443 6822 126 0,'-2'7'226'0,"0"-1"3"0,0 0-14 0,-1 0-9 16,1-3-11-16,0 1-13 0,2-2-25 0,-2 0-24 15,2 0-21-15,0 0-20 16,2-2-8-16,0 0 2 0,0 0 11 0,3-2 13 15,1-2 19-15,0 0 5 0,1-3-2 16,1-1-8-16,3 0-13 0,-3-3-8 0,3 0-20 16,-3-1-10-16,3-1-11 15,-3-1-4-15,1 1-9 0,-1 2-10 0,1-1 0 16,-3 3-2-16,0 1 5 0,-1 2 0 16,1 5 0-16,-2 1 4 0,3 5-1 0,-3 7-5 15,0 5-10-15,-2 4-7 0,2 4-4 16,-1 3-6-16,-3 1-6 0,2 3-3 15,-2 0-1-15,2 1 3 0,-2-1-4 0,2-1-1 16,0-1-1-16,0-3-8 0,0 0-16 16,-2-3-20-16,2-3-30 0,-2 0-55 15,3-4-59-15,-3-1-55 0,0-3-43 16,2-2-28-16,-2-3-1 0,2 0 27 0,-2-3 39 16,0-1 45-16,-2 0 33 0,-3-2 16 15,1-2 9-15,0-2-3 0,-2 0-21 16,-1 0-24-16,-1-2-2 0,-1-1 15 15</inkml:trace>
  <inkml:trace contextRef="#ctx0" brushRef="#br0" timeOffset="24721.76">13269 7389 194 0,'7'2'294'16,"1"0"58"-16,5 0 8 0,2-4-3 0,2 0-12 16,4-1-31-16,0-1-51 0,4-4-66 15,1 1-68-15,-1-3-76 0,3 0-114 0,-3 1-123 16,3-2-119-16,-3-3-124 15,3-1-66-15,-5 0-10 0,0-4 58 0,-4 0 94 16</inkml:trace>
  <inkml:trace contextRef="#ctx0" brushRef="#br0" timeOffset="25276.84">13382 6288 201 0,'-19'0'254'0,"2"2"14"16,-2 2-19-16,2 2-4 0,-2 1 1 15,2 3-3-15,0 1-15 0,2 3-13 16,-2 3-21-16,2 2-30 0,0 4-28 0,0 3-18 15,3 7-8-15,-1 1-12 0,0 6-12 16,1 4-7-16,1 2-10 0,3 3-11 16,1 3-11-16,1 1-7 0,4 0-7 15,0 3-4-15,4 1-2 0,2 0-3 0,2 0-6 16,5 0-3-16,4 0-2 0,2-1-2 16,2-1-6-16,2-2-2 0,6-1 3 15,1-5-1-15,4-3 1 0,4-6 0 16,2-5 5-16,2-5-1 0,2-7-4 0,3-6 0 15,-1-7 1-15,3-4-2 0,-1-8-3 16,1-6 0-16,0-3 0 0,-1-6-1 16,-4-6 3-16,1-1-3 0,-3-7 4 15,-4-3-4-15,-4-2 0 0,-3-4 5 0,-5-2 0 16,-5-3 9-16,-4-1 3 0,-9-2 7 16,-4-1 8-16,-8-2 1 0,-5-1 1 15,-8 1-2-15,-4 0-1 0,-5-1 1 0,-6 3-8 16,-4 1-5-16,-2 5-3 0,-4 3-4 15,-3 4-5-15,-2 3-5 0,-1 7 0 16,1 3-10-16,0 4-16 0,3 6-22 0,1 1-64 16,5 3-147-16,6 3-170 0,2 1-136 15,9-1-62-15,4 0-20 0,6-1 42 16,5-1 138-16</inkml:trace>
  <inkml:trace contextRef="#ctx0" brushRef="#br0" timeOffset="26345.8">15172 6807 139 0,'-8'-2'204'16,"-1"2"-17"-16,-1 0-15 0,1 2-7 0,-1-1-10 15,-1 3-7-15,1 2-5 16,-1 2-5-16,-2 1-2 0,3 4-3 0,-3 3-2 15,2 1 3-15,1 2 0 0,1 2-5 16,1 0-8-16,-1 4-9 0,3-3-6 0,2 3-12 16,0-2-10-16,1 0-9 0,3 0-7 15,0-4-10-15,3 0-14 0,1-4-9 16,2 0-9-16,1-3-10 0,1-3-3 16,0-3 0-16,3 0 1 0,2-4 2 0,-1-4 1 15,3-2 4-15,-2-4 3 0,2-3 1 16,0-4 0-16,-3-2-4 0,1-4 0 15,0 0 3-15,-1-4-4 0,-1 0 3 0,-3 2 3 16,1 0 7-16,-1 2 4 0,-1 2 5 16,-3 6 5-16,0 2-1 0,0 1-3 15,1 4-3-15,-3 4-9 0,2 8-6 16,-2 4-7-16,2 3-4 0,1 6-7 0,-1 2-3 16,0 4-4-16,0 0-13 0,3-1-24 15,-1 1-75-15,0-2-127 0,3 0-134 16,-1-4-123-16,3-2-85 0,-1-6-28 15,1-1 47-15,0-2 115 0</inkml:trace>
  <inkml:trace contextRef="#ctx0" brushRef="#br0" timeOffset="26968.93">15464 6984 114 0,'0'-8'317'0,"0"0"92"0,-2 1 55 0,2 3-1 16,-2 0-20-16,2 0-36 0,-2 3-63 15,2-1-83-15,-2 2-87 0,2 0-67 16,0 0-45-16,0 2-29 0,2 1-13 16,0-1-7-16,0 2-1 0,0 0 0 0,3 2-6 15,-3-3 1-15,2 3-3 0,0-2-1 16,0 2 1-16,1-3-1 0,-1 3 6 16,0-2 2-16,0 2-3 0,1-1-1 0,-1 1 0 15,0 2-1-15,0-3-1 0,1 1-2 16,-1 0-1-16,0-2 0 0,0 1 1 15,0-1-3-15,1-2 0 0,-1 2-5 16,0-2 7-16,0-2-1 0,3-2-1 0,-3 0 0 16,2-2-1-16,-1-1 4 0,1-1-3 15,-2-2-1-15,2 1 0 0,-1-1 3 16,-1 0 1-16,0 3-5 0,-2-1 2 16,3 2 2-16,-3 2 4 0,2 0-1 0,-2 2 0 15,0 0 0-15,2 2-3 0,1 2-1 16,-1-2-4-16,0 2 0 0,0-2-1 15,3-1 5-15,-3 1-2 0,2 0 2 16,1-2 2-16,-1 0-4 0,0-2-3 0,1 0 1 16,-3-1 4-16,2-1-1 0,-2 0 0 15,1-2 0-15,-1 3 6 0,0-1-2 16,-2 2 0-16,0 0-3 0,0 0-2 0,-2 0 1 16,3 0-1-16,-3 2 1 0,2-2-5 15,-2 2 3-15,2 0 0 0,-2 0 1 16,2 0 0-16,-2 0-1 0,2 0 2 15,-2 0 0-15,2 0 5 0,0 0-4 0,0 0-2 16,1 0 1-16,-1 0 0 0,0 0 0 16,0 2-2-16,0-2 0 0,0 2 4 15,2-2 0-15,-2 2-2 0,3-2 0 16,1 2 4-16,-2-2 0 0,3 2-10 0,-1-2-15 16,0 0-14-16,1 0-51 0,-3 0-94 15,2-2-102-15,-1 2-93 0,1-2-78 16,2-2-70-16,1 0-15 0,-3-1 52 0,3-3 88 15,-3 0 89-15</inkml:trace>
  <inkml:trace contextRef="#ctx0" brushRef="#br0" timeOffset="27156.98">15947 6772 76 0,'2'-11'266'16,"0"-1"55"-16,-2 3 9 0,2-1-3 15,-2 5 3-15,2-1 10 0,1 4-5 16,-1 2-28-16,2 6-41 0,0 5-40 0,0 4-53 15,1 4-61-15,-1 4-49 0,0 4-25 16,0 2-13-16,1-1-22 0,-1 3-47 16,-2-3-99-16,2 1-130 0,0-3-125 15,-2 1-127-15,3-4-57 0,-3-2 6 0,0-2 77 16,0-2 120-16</inkml:trace>
  <inkml:trace contextRef="#ctx0" brushRef="#br0" timeOffset="28143.41">15234 6382 184 0,'-2'-6'232'15,"-3"0"-12"-15,-1 3-12 0,0 1-4 16,-1 0-5-16,-1 0 1 0,-3 2-4 16,1 2 2-16,-3 0 3 0,-2 1-1 0,0 1-3 15,-2 4-4-15,-2-1-11 0,0 3-21 16,-2 3-27-16,0 3-25 0,0 3-23 16,-3 5-22-16,-1 3-15 0,2 5-9 0,-3 3-4 15,1 3-3-15,2 4-3 0,-1 0-4 16,3 3-3-16,2 1-1 0,2 0-2 15,5 3-5-15,3 1-2 0,3-1-4 16,6 3 2-16,4 1-4 0,4 1 1 16,5-1-1-16,4 2-5 0,6-2 2 0,5 3-5 15,4-3 0-15,4-2-3 0,4-1 3 16,4-4 1-16,5-2 1 0,2-6-1 16,6-6-2-16,0-3 0 0,4-8-1 0,1-6 3 15,-1-8 0-15,3-3 1 0,-1-8 0 16,-1-3 2-16,-1-5-4 0,-4-5-2 15,-2-4 2-15,-4-4 1 0,-2-1 6 0,-5-7-1 16,-2-1 1-16,-6-2-2 0,-2-6 0 16,-4-2-3-16,-7-2-2 0,-2-5 2 15,-6 0-1-15,-4-5 2 0,-5-1 1 0,-6-4 4 16,-6 0 0-16,-5-3 0 0,-4-3 3 16,-4 0 3-16,-4 1 3 0,-4-1 0 15,-5 4 3-15,-2 4 0 0,-4 2-2 16,-2 5-4-16,-5 5-4 0,1 3-5 0,-3 6-3 15,-2 5 0-15,-1 7-2 0,-1 5 2 16,-2 6-2-16,0 3-5 0,0 6-12 16,2 6-24-16,3 2-57 0,1 6-134 15,5 0-147-15,4 3-156 0,2 0-72 0,4 1-23 16,4-3 35-16,3 3 120 0</inkml:trace>
  <inkml:trace contextRef="#ctx0" brushRef="#br0" timeOffset="43607.98">18246 4823 90 0,'0'10'232'0,"0"1"36"0,-2 5-23 15,2 3-13-15,0 4-8 0,0 1-10 16,0 5-17-16,2 1-25 0,0 3-32 0,0 1-34 16,2 0-34-16,2 1-27 0,-1-1-25 15,1 0-37-15,0-1-61 0,1-1-74 16,-1 0-73-16,0-1-87 0,1-3-62 15,-3-1-7-15,-2-2 34 0,0-4 58 0</inkml:trace>
  <inkml:trace contextRef="#ctx0" brushRef="#br0" timeOffset="43905.74">18565 4995 101 0,'-6'-6'221'0,"0"2"19"15,-3 1-29-15,-1 3-12 0,-1 0-2 16,-2 0-1-16,1 3-7 0,-3 1-14 16,0 2-15-16,-2 2-23 0,0 1-25 15,0 2-16-15,-2 3 1 0,2-1 10 0,0 0 10 16,2 1 5-16,3-3-2 0,1 1-7 15,5-1-17-15,4-1-17 0,2-3-19 16,4 1-12-16,2-2-6 0,5-1-11 0,4-1-7 16,-1 0-7-16,5-2-27 0,1 2-70 15,-1-2-100-15,2-1-109 0,2 1-111 16,-2 0-107-16,2 0-36 0,-1-2 33 16,1-2 83-16,-2 0 102 0</inkml:trace>
  <inkml:trace contextRef="#ctx0" brushRef="#br0" timeOffset="44249.62">18900 5054 40 0,'-2'-2'256'16,"-3"0"52"-16,1 0 18 0,-4 0-17 16,-1 2-8-16,1 2-17 0,-3 2-21 0,-2 2-32 15,1 1-34-15,-1 5-35 0,2 1-37 16,-1 2-25-16,1 3-21 0,1-1-9 15,1 0-5-15,1 0-8 0,1 0-10 0,3 0-11 16,2-3-9-16,0-1-9 0,2-2-10 16,2 1-2-16,0-3-5 0,0-1 1 15,2-2 1-15,3-3-4 0,-1-1 4 16,0-2-1-16,3-2 2 0,-1-1-1 0,1-3-3 16,1 0 1-16,-1-1-3 0,2 1 2 15,-3 0-4-15,3 2 1 0,-3 2 1 16,1 4 1-16,-1 2 1 0,-2 4 2 0,1 3 4 15,-1 3-2-15,-2 3-11 0,0 2-51 16,-1 2-100-16,1 0-121 0,-2 0-128 16,0 0-104-16,0-2-44 0,-2 0 20 15,2-4 83-15,3-2 113 0</inkml:trace>
  <inkml:trace contextRef="#ctx0" brushRef="#br0" timeOffset="50203.31">23925 4625 91 0,'-9'2'147'0,"3"0"-15"0,-3 0-12 16,3 0-4-16,-2 0-4 0,-1 0-6 15,1 0-9-15,-1 0-7 0,1-1-6 0,-3 1-3 16,1 2-5-16,-3-2 0 0,0 2 3 16,0-2 5-16,1 2 4 0,-3-2 1 15,0 1 7-15,0-1 7 0,0 2 5 0,1 0 6 16,-3 2-2-16,0-3 2 0,-2 3-2 15,0 2-4-15,0 1 0 0,-3 1 0 0,1 1 7 16,-2 1-2-16,0 3-8 0,-1 0-10 16,1 2-14-16,0 0-17 0,0 4-17 15,-1 0-14-15,1 0-6 0,2 2-7 16,0 2-1-16,2 2-6 0,0-1-4 0,2 1-2 16,2 0-4-16,2 1 0 0,0 1 0 15,3 1 4-15,1 1-1 0,1-1 1 16,-1 1 3-16,3 1-2 0,2 2-1 0,2-1-4 15,0 1 4-15,2 0-2 0,0 1 2 16,4-1-2-16,0 0 0 0,2 0-1 16,3 1-4-16,-1-1 2 0,5 0-1 15,0-1 5-15,2-3-4 0,2 1 4 0,2-1-1 16,2-1 3-16,2-3-2 0,2 1 0 16,1-2 1-16,4 0-1 0,-1-4 4 15,3 0-7-15,2-1 2 0,2-2-3 16,0-1 1-16,2-2 1 0,0-2 0 0,0-1 3 15,2-3-4-15,0-1 1 0,1-2 1 16,1-3-3-16,-2-1-2 0,3-2-1 16,-3-2 5-16,0-1-1 0,-2-1-1 15,0-4 1-15,0 1 1 0,-2-3 2 0,0-1-6 16,-2-5 3-16,2 1-1 0,-2-2-3 16,0-2-1-16,-2-2-2 0,-1 0 0 0,1-4 3 15,-2 0 1-15,-3 1 2 0,1-3 2 16,-3-2-1-16,-2 3 3 0,-1-3-6 0,-1 1 0 15,-4-3-1-15,0 3 1 0,-5-3-2 16,1-1 0-16,-2 1 2 0,-1-1-1 16,-3-2 3-16,-1 1-2 0,-2-1 1 0,-2 0-1 15,0 1-1-15,-4-1 1 0,0 2-4 16,-2-3 3-16,-2 3-1 0,-3 1 1 16,1 1 2-16,-5-1-1 0,0 3 6 15,-2 1 1-15,1 1 2 0,-3-1 0 0,-2 2 3 16,-3 2 1-16,-1 0 0 0,-2 1 0 0,-1 1 3 15,-1 2-5-15,-3-1-4 0,1 1-3 16,-1 2-2-16,-4 2 0 0,0 0-6 0,0 0 2 16,-2 1 0-16,-2 3 0 0,2-1 1 15,0 1-1-15,2 1-1 0,1 3 3 16,-1-3-2-16,2 3-3 0,2-1-4 0,1 0-11 16,1 3-11-16,3-1-21 0,1 0-46 15,1 1-76-15,2-1-86 0,2 2-79 0,2 2-76 16,2 0-64-16,0 0-36 0,1 0 33 15,-1 0 68-15,0 2 76 0</inkml:trace>
  <inkml:trace contextRef="#ctx0" brushRef="#br0" timeOffset="52921.4">18282 6079 91 0,'-5'2'202'16,"3"-2"-6"-16,0 2-6 0,0-2-5 0,0 2-6 15,0-2-8-15,2 1-18 0,-2-1-22 16,2 2-21-16,-2-2-24 0,2 2-16 16,2-2 1-16,0 2 15 0,0 0 23 15,2 0 23-15,3 0 27 0,-1 0 21 0,2 0 7 16,1-2-5-16,4 2-21 0,-1-2-18 16,5 0-29-16,0 0-27 0,4 0-17 15,0-2-20-15,5 0-7 0,1 0-10 16,1-2-5-16,1 0-3 0,1-1-6 0,2 1 0 15,0-2-6-15,-1 2 3 0,-1 0 0 16,2 1 2-16,-5-1-5 0,1 0-1 16,-3 0-3-16,-2 0-5 0,1 2 2 15,-5 1-6-15,-2-1-4 0,-5 2-16 0,1-2-29 16,-4 2-84-16,-1-2-137 0,1 2-135 16,-5 0-134-16,0 0-60 0,-4 0-9 15,0 0 67-15,-2 2 120 0</inkml:trace>
  <inkml:trace contextRef="#ctx0" brushRef="#br0" timeOffset="53454.26">18343 5913 155 0,'-4'-2'205'0,"-3"0"-20"16,1 0-17-16,-2 2-13 0,1 0-11 0,-1 0-11 15,-1 0-12-15,-1 4-11 0,-1 0-9 16,1 2-5-16,-3 1-2 0,-2 5 6 15,0 1 4-15,0 2 1 0,-1 1-2 16,-1 1-4-16,0 2-4 0,2-2-7 0,2 0-6 16,0 0-8-16,5-2-4 0,0 3-2 15,3-3 3-15,5 0 4 0,2 0 5 16,3-1 5-16,1-1-2 0,5 0-10 16,3 1-14-16,1-3-16 0,4 1-15 0,0-3-20 15,0 2-67-15,3-1-111 0,-1 0-130 16,2-3-141-16,-2 1-85 0,2-1-36 15,-1-1 35-15,-1 0 97 0</inkml:trace>
  <inkml:trace contextRef="#ctx0" brushRef="#br0" timeOffset="62290.19">17215 6928 57 0,'-2'0'171'15,"2"-1"-19"-15,-2 1-28 0,2-2-26 16,-2 2-19-16,2-2-18 0,0 2-14 16,0-2-15-16,0 0-10 0,0 0-8 15,0 0-6-15,0-2-2 0,0 2-2 0,0-1 4 16,0 1 5-16,0-2 13 0,0 2 13 15,0 0 13-15,0 0 18 0,-3 0 14 0,-1 0 14 16,0 0 1-16,0 1 4 0,-3 1 3 16,-1 0-5-16,-3 1-3 0,1 3-5 15,-3 2 1-15,-2 2-8 0,0 1-4 16,1 4 3-16,-3 5 1 0,2 1 3 16,-2 2 2-16,2 3 14 0,2 5 7 0,1 1 7 15,3 3 6-15,1 1-5 0,3 0-5 16,3 3-20-16,2-1-18 0,5-2-21 15,1-2-18-15,5-1-13 0,1-2-12 0,3-5-5 16,2 1-3-16,2-4-3 0,0-2-1 16,4-4-1-16,1 1-5 0,-1-5-26 15,0-1-80-15,1-3-117 0,-3-1-121 0,2-4-125 16,-2-4-79-16,0-2-20 0,-2-5 56 16,-2-3 104-16</inkml:trace>
  <inkml:trace contextRef="#ctx0" brushRef="#br0" timeOffset="62571.39">17566 6864 141 0,'-8'2'276'0,"1"1"53"16,-1 3-3-16,2 4-3 0,1 1 9 0,1 6-10 16,0 6-28-16,2 4-39 0,2 5-47 15,2 4-54-15,0 4-56 0,2 0-40 16,3 2-26-16,1 2-40 0,-2-2-77 16,3 2-106-16,-1-2-105 0,3-2-105 0,-3-4-93 15,1-2-24-15,-1-1 40 0,-1-7 85 16</inkml:trace>
  <inkml:trace contextRef="#ctx0" brushRef="#br0" timeOffset="62752.97">17793 7031 214 0,'0'-11'319'0,"0"3"54"0,-2 6-13 16,2 4-37-16,-3 6-34 0,1 5-46 15,0 6-49-15,2 4-49 0,0 4-50 16,0 1-75-16,0 5-103 0,0-3-107 16,0 3-105-16,2-1-107 0,0-3-51 0,1-1 8 15,-3-3 60-15,-3-2 83 0</inkml:trace>
  <inkml:trace contextRef="#ctx0" brushRef="#br0" timeOffset="62910.94">17623 7304 144 0,'-4'-12'288'0,"2"3"40"0,2-1-17 0,-2 1-45 16,2 1-49-16,2 1-49 0,0-1-45 15,4 2-36-15,1-1-33 0,1 1-65 16,5-2-88-16,0 3-108 0,2-5-98 0,-1 0-54 16,3-3-24-16,2-2 27 0</inkml:trace>
  <inkml:trace contextRef="#ctx0" brushRef="#br0" timeOffset="63081.82">18091 6807 116 0,'9'0'369'0,"-5"1"93"0,0 7 74 16,-2 2-47-16,-2 3-62 0,0 2-76 16,0 4-84-16,0 0-89 0,2 0-74 15,-2 2-84-15,2-2-115 0,1 2-128 16,-1-2-119-16,0-2-112 0,2 1-86 0,-2-3-11 15,-2-2 62-15,0-1 101 0</inkml:trace>
  <inkml:trace contextRef="#ctx0" brushRef="#br0" timeOffset="63229.13">18032 7047 100 0,'-2'-4'240'0,"0"0"37"16,0 0-25-16,2 0-29 0,0 1-32 15,2-1-29-15,0 2-31 0,4-2-34 0,3 2-55 16,1 0-83-16,3-2-97 0,2 1-111 15,2-3-60-15,0-2-32 0,-1-1 5 16,1-1 49-16</inkml:trace>
  <inkml:trace contextRef="#ctx0" brushRef="#br0" timeOffset="63516.98">18390 6755 195 0,'4'-6'311'0,"0"3"39"0,0-3-32 0,-2 2-56 15,3 2-43-15,-3 0-40 0,4 0-32 0,-2 2-21 16,5 2-3-16,-1 2 1 0,1 4-4 16,3 3-8-16,-1 4-3 0,2 4-3 15,-3 4-2-15,3 4-9 0,-2 3-12 16,-1 3-10-16,1 1-13 0,-3 4-8 0,-1 0-10 16,-1 0-9-16,0 2-6 15,-1-1-3-15,-3-3-9 0,-2 0-5 0,-2-2-7 16,-1-1-2-16,-3-1 1 0,0-3-2 0,-3-3 2 15,1-1-2-15,-3-4-1 0,-2 0-4 16,1-4-21-16,-1-2-46 0,-2-3-64 16,3-1-80-16,1-3-92 0,0-3-95 15,3-1-91-15,-1-2-13 0,3-2 32 0,0-4 67 16,2 2 84-16</inkml:trace>
  <inkml:trace contextRef="#ctx0" brushRef="#br0" timeOffset="63848.31">18984 7007 259 0,'-2'0'497'0,"-2"0"82"0,0 1 42 16,0-1-80-16,1 2-113 0,1-2-133 15,0 2-128-15,4-2-80 0,0 2-41 16,3-2-56-16,-1 2-112 0,4 0-148 15,1 0-146-15,-3 0-120 0,3 0-60 0,-3 0-4 16,0 0 87-16,1-1 133 0</inkml:trace>
  <inkml:trace contextRef="#ctx0" brushRef="#br0" timeOffset="64017.6">18955 7106 128 0,'-4'5'392'0,"-1"-1"75"0,1 0 48 15,2-2-61-15,2 0-68 0,0 0-83 16,4 0-88-16,0-2-65 0,5-2-45 16,-1 0-33-16,5 0-82 0,0-2-136 15,-1 2-142-15,3-2-159 0,-2 2-83 16,0-1-39-16,-3 1 33 0,-1 0 101 0</inkml:trace>
  <inkml:trace contextRef="#ctx0" brushRef="#br0" timeOffset="65756.17">19450 6553 75 0,'-2'0'130'0,"2"0"-13"0,-2 0-13 15,2-2-9-15,-2 2-9 0,2 0-13 16,0 0-7-16,0 0-7 0,0 0-6 0,2 0-1 16,-2 0 8-16,2 2 16 0,2 2 16 15,-2 2 20-15,3 3 13 0,1 3 11 16,-2 1-3-16,2 4-8 0,3 4-8 16,-1 2-16-16,1 2-14 0,1 3-16 0,1 5-13 15,2 1-14-15,-1 2-12 0,1 4-10 16,0 2-5-16,2 2-2 0,-3 0-1 15,3 1-2-15,-2 3-1 0,2-2-1 0,-3 0-1 16,-1-3-2-16,2-1-2 0,-3-2 2 16,-1-2 0-16,-1-1 0 0,1-5 0 15,-3-2 0-15,0-1 1 0,-1-4 1 0,-1-4-1 16,0-2-4-16,-2-2 1 16,2-4 1-16,-1-1-2 0,-1-3 2 0,-2-1 5 15,2-1 2-15,-2-3 0 0,0 0-2 16,0-4-3-16,0-2 0 0,-2-2-3 0,0-3-3 15,-1-1-3-15,1-3 3 0,0-3-2 16,0-1-1-16,0-2 0 0,0-2 0 16,0-2 3-16,-3-4-2 0,3 0 0 15,-2-3 0-15,2-5-2 0,-2 1 2 0,0-4-2 16,-1-2 2-16,1-4 0 0,-2 0-2 16,-1-4-1-16,1 1-2 0,0-1 2 15,1-2-3-15,-1 1-1 0,2-1 2 0,-3 4 3 16,3 0 5-16,0 4 9 0,0 2 15 15,2 4 22-15,-3 3 17 0,3 5 18 16,0 1 16-16,0 6 5 0,2 2-2 16,-2 2-10-16,2 1-6 0,0 1-11 0,0 3-20 15,0 1-9-15,0-1-10 0,0 3-9 16,0 1-8-16,2 0-6 0,-2 2 0 16,2 1-1-16,-2-1-2 0,2 0 2 15,0 2 2-15,1-2 3 0,-1 2 1 0,2 0-3 16,0 1-1-16,0-1 1 0,3 0-2 15,-1 0-2-15,0 0 0 0,1 0 2 16,1 0 1-16,3 0-2 0,-1 0-3 0,1 0-1 16,2 1-2-16,2-1-2 0,1 0-3 15,1 0 2-15,2 0 3 0,0-2 2 16,3 2-4-16,1-2 1 0,0 2 2 16,3-1 1-16,1 1-2 0,3-2-2 0,2 2 2 15,1-2-1-15,3 2-3 0,5 2 3 16,1-2 1-16,7 2 6 0,6 0 2 15,6 0 0-15,9-3 0 0,4-1-1 16,8 0 0-16,3-2-7 0,6-1-4 0,0 1-3 16,4 0-2-16,3 2 4 0,1-1 5 15,3 1 4-15,2 2 7 0,1-2 2 16,6 2 4-16,-1 0-1 0,2 0-6 0,0-1 2 16,0-1-4-16,-4 0-4 0,0 0-2 15,-4 0 3-15,-5 1 1 0,-4 1-2 16,-1-2 1-16,-8 2-2 0,-1 2 1 0,-7-2-5 15,-4 2-3-15,-4 2-3 0,-6-2-1 16,-5 2 1-16,-6 0 1 0,-4 0-2 16,-5 0 10-16,-4 0-1 0,-6-1 1 0,-2 1-1 15,-7 0 5-15,-1 0-4 0,-5-2-8 16,-2 2 7-16,-5-2-4 0,-1 2 2 16,-3-2-2-16,1 0 4 0,-3 0 0 15,-2 0-6-15,-1 0 0 0,-3 0-15 16,0 0-22-16,-5 0-23 0,1 2-26 0,-2 0-32 15,-3 2-86-15,-1-1-129 0,1 3-138 16,1-2-113-16,-1 2-48 0,1-3-6 16,-1-1 68-16,1-2 134 0</inkml:trace>
  <inkml:trace contextRef="#ctx0" brushRef="#br0" timeOffset="67654.11">20324 6797 95 0,'-2'-2'235'0,"-2"-2"28"0,2 2 18 16,0 1 18-16,0 1 20 0,-1 0 19 16,3 1 6-16,-2 7-13 0,2 2-37 0,0 7-49 15,0 4-53-15,0 7-51 0,2 5-47 16,3 5-35-16,-1 2-24 0,0 4-9 15,2 1-13-15,1 3-6 0,1 1-6 0,-1-1-6 16,1 0-11-16,-2-1-62 0,3-3-117 16,-3-2-134-16,3-2-135 0,1-6-94 15,-1-3-39-15,1-6 29 0,-1-8 104 16</inkml:trace>
  <inkml:trace contextRef="#ctx0" brushRef="#br0" timeOffset="67910.02">20669 7022 63 0,'-6'-14'226'0,"0"3"40"16,-3 0-16-16,-1 3-28 0,-1 0-20 16,0 5-22-16,-1 3-28 0,-3 1-35 15,0 5-32-15,0 2-28 0,-2 3-15 0,-2 4-3 16,2 1 16-16,-2 1 24 0,4 2 26 15,1-2 18-15,1 2 12 0,4-2-1 0,3-1-14 16,2-3-21-16,4 0-21 0,2-1-16 16,4-1-16-16,5-3-13 0,2-1-9 15,1-1-46-15,3 0-95 0,5-4-113 16,-1 0-119-16,2-2-105 0,2-2-58 0,3-2 7 16,-3-2 71-16,5-2 100 0</inkml:trace>
  <inkml:trace contextRef="#ctx0" brushRef="#br0" timeOffset="68259.96">21069 7031 166 0,'-10'6'256'16,"-1"0"33"-16,-2 1-35 0,-1 1-31 15,1 2-12-15,-2-1-13 0,2 3-17 16,3 1-22-16,-1 0-30 0,3 1-32 0,1-3-34 15,3 2-29-15,0-1-17 0,4-3-7 16,0 1-7-16,2-3-1 0,2 1-1 0,1-4 0 16,1 0-1-16,0-2 1 15,3-2 3-15,-3-2 0 0,3-2-3 0,1-2-2 16,-1-2 1-16,1 1 4 0,-1-3 7 16,-1 3 16-16,-2-1 27 0,3 2 41 0,-3 3 40 15,1 3 25-15,-1 3 6 0,-2 3-2 16,3 6-27-16,-3-1-32 0,0 4-40 15,0 2-28-15,0-1-13 0,1 1-28 0,-1-2-80 16,0 0-137-16,3-1-147 16,-3-3-136-16,0-3-74 0,0-3-21 0,0-5 56 15,3-2 121-15</inkml:trace>
  <inkml:trace contextRef="#ctx0" brushRef="#br0" timeOffset="75159.77">21651 6957 52 0,'-4'0'220'15,"0"0"25"-15,2 2-19 0,2 0-16 16,0 2-8-16,4 1-8 0,0 3-13 15,5 2-16-15,-1 1-23 0,3 2-35 0,-1 1-35 16,3-1-32-16,0 2-27 0,-1 0-44 16,1 1-61-16,2-1-69 0,-2-2-67 15,2 1-68-15,-3-5-50 0,1-1 1 16,-3-3 41-16,1-1 54 0</inkml:trace>
  <inkml:trace contextRef="#ctx0" brushRef="#br0" timeOffset="75329.62">21857 7037 28 0,'-7'-9'195'16,"3"1"9"-16,-2 0 3 0,-1 3-7 16,1 1-12-16,0 2-13 0,-3 2-24 0,-1 2-27 15,-1 2-27-15,1 3-28 0,-3 5-23 16,0-1-17-16,0 4-21 0,1 1-38 16,-1-1-56-16,5 0-60 0,-1-2-80 15,1 1-64-15,3-5-26 0,1-1 12 16,2-2 41-16</inkml:trace>
  <inkml:trace contextRef="#ctx0" brushRef="#br0" timeOffset="75735.11">22377 6835 169 0,'0'-9'181'0,"0"-1"-23"0,-2 1-13 15,0-1-8-15,-2 2-6 0,0 1-5 16,-1-1-7-16,-3 2-6 0,0 3-8 0,-3 3-9 15,-4 2-1-15,0 5 8 0,-2 3 18 16,-2 5 28-16,0 6 36 0,0 6 34 16,0 1 13-16,0 6-2 0,2 3-20 0,5-1-32 15,1 2-41-15,5-4-43 16,3 1-31-16,6-3-22 0,1-4-15 0,6-3-8 16,3-2-10-16,2-4-1 0,4-4-6 15,0-1-20-15,0-5-59 0,2-1-111 16,3-4-118-16,-3-4-113 0,4-4-106 15,-2-6-50-15,-1-3 23 0,-1-4 91 0,0-2 108 16</inkml:trace>
  <inkml:trace contextRef="#ctx0" brushRef="#br0" timeOffset="75891.75">22574 6850 179 0,'4'-19'332'0,"-1"2"74"0,-1 4 17 0,-2 1 0 15,2 3-15-15,-2 3-32 0,0 0-54 16,0 6-61-16,2 2-64 0,0 8-57 15,0 3-42-15,0 8-36 0,0 2-25 16,1 6-12-16,-1-1-11 0,0 5-14 0,2-1-30 16,-2 2-85-16,2 2-132 0,-2-1-133 15,3-1-129-15,-1-3-78 0,0-5-21 16,0-5 60-16,1-4 119 0</inkml:trace>
  <inkml:trace contextRef="#ctx0" brushRef="#br0" timeOffset="76068.28">22750 6824 207 0,'4'-21'304'0,"0"4"57"0,3 3 11 15,-3 5 8-15,0 3-7 0,0 6-24 0,3 6-35 16,-3 3-49-16,0 7-71 0,1 3-76 16,-1 3-78-16,-2 5-105 0,0 0-122 15,0 1-119-15,-2 3-121 0,2-5-95 16,-2 1-30-16,-2-2 48 0,0 0 89 0</inkml:trace>
  <inkml:trace contextRef="#ctx0" brushRef="#br0" timeOffset="76206.37">22701 7052 10 0,'-8'-11'312'0,"-1"1"83"16,3 1 70-16,2 1-30 0,-3 1-50 16,3 1-62-16,2 2-79 0,0-2-76 15,4 3-70-15,0-1-91 0,5 2-124 0,-1 0-126 16,4 0-135-16,1 2-90 0,0-2-44 15,1 0 23-15,1 0 86 0</inkml:trace>
  <inkml:trace contextRef="#ctx0" brushRef="#br0" timeOffset="76410.16">22974 6917 25 0,'5'2'297'0,"-1"0"51"0,-2 0 25 0,0 0-59 16,0 0-79-16,0-1-67 0,0 1-63 15,3 0-48-15,1 0-23 0,0 2-13 0,1-2-7 16,1 2-6-16,-2 0-3 16,-1-1 0-16,-1 1-2 0,-2 4 1 0,0-1 1 15,-4 1-8-15,0 0-20 0,-4 1-43 16,-1 1-60-16,-1 1-75 0,-3-1-99 0,1-3-46 16,1-1-8-16,1 0 28 0</inkml:trace>
  <inkml:trace contextRef="#ctx0" brushRef="#br0" timeOffset="76815.13">23489 6658 111 0,'-11'2'218'0,"0"0"13"15,1 2-26-15,-3-1-19 0,1 3-13 0,-1 0-11 16,-2 3-13-16,2 1-9 0,-2 3-8 16,1 4-3-16,1 2-1 0,-2 4 1 15,2 2-2-15,3 0-7 0,1 1-10 16,3 1-19-16,2 0-22 0,2-2-23 0,0-1-44 16,4 1-79-16,0-2-97 0,4-4-97 15,3 0-96-15,-1-6-75 0,5-1-10 16,2-6 44-16,2-3 78 0</inkml:trace>
  <inkml:trace contextRef="#ctx0" brushRef="#br0" timeOffset="77150.24">23709 6763 245 0,'-2'-8'325'0,"0"1"54"0,-5 3-31 15,1 2-28-15,-3 4-26 0,-1 2-43 16,1 3-46-16,-1 5-40 0,-1 3-38 0,1 4-39 15,-1 2-32-15,3 2-19 0,1 0-17 16,1 1-11-16,2 1-7 0,4 0-2 16,0-2-1-16,4-2 0 0,2-4-1 15,1-2-2-15,3-4 2 0,1-1 3 0,1-4 1 16,1-4 3-16,4-2 2 0,0-6 6 16,0-2-1-16,2-3 3 0,-2-3-1 15,2-3 3-15,-2-2 2 0,-2 0-1 0,-3-2 3 16,-1-2-3-16,-3 2 3 0,-5-1-1 15,-3 1-5-15,-5 2-3 0,-1 1-2 16,-5 3-21-16,-3 4-63 0,-1 3-97 16,-2 4-99-16,-2 2-107 0,2 4-102 0,-2 4-35 15,2 0 32-15,2 1 80 0,4 1 90 16</inkml:trace>
  <inkml:trace contextRef="#ctx0" brushRef="#br0" timeOffset="77462.25">23908 6698 77 0,'0'4'263'0,"-4"0"39"0,-1 3 1 15,-1 3-51-15,0 1-44 0,-3 3-38 16,3 5-37-16,-3 2-31 0,3 1-27 0,2 5-21 16,-1 0-19-16,3-1-14 0,0 3-11 15,4-4-6-15,0-1-2 0,5-3 3 16,-1-2 10-16,5-1 29 0,-1-5 33 15,3-2 38-15,2-3 40 0,0-4 30 0,0-2 12 16,-1-4-11-16,3-4-23 16,0-1-32-16,0-3-34 0,0-3-31 0,0-3-20 15,-4 1-15-15,-1-2-6 0,-1-2-8 16,-5 2-6-16,-4-2-4 0,-2 2 0 0,-4-1 0 16,-2 1-3-16,-5 2-15 0,-1 4-31 15,-1-1-91-15,-4 5-130 0,0 3-125 16,0 4-136-16,0 0-56 0,0 4-6 0,2-1 71 15,1 1 116-15</inkml:trace>
  <inkml:trace contextRef="#ctx0" brushRef="#br0" timeOffset="77711.45">24098 6662 180 0,'2'-8'295'0,"3"4"55"16,-1-1-1-16,0 1 1 0,0 2 11 16,1 2-2-16,1 2-24 0,0 4-36 15,1 5-48-15,-1 2-60 0,0 6-70 0,-1 4-47 16,-3 4-26-16,2 0-19 0,-2 3-10 16,0 1-11-16,0-1-22 0,-2 0-72 15,2 1-124-15,0-2-125 0,3-1-129 0,-1-3-97 16,0-4-35-16,3-4 41 0,-1-4 103 15,0-3 118-15</inkml:trace>
  <inkml:trace contextRef="#ctx0" brushRef="#br0" timeOffset="77896.28">24412 6734 168 0,'4'-11'380'0,"-2"3"75"0,0 4 53 16,2 2-45-16,-2 4-74 0,3 4-79 15,-1 2-79-15,0 3-71 0,0 2-67 0,1 3-95 16,1 1-127-16,-2 2-127 0,2 0-125 16,1 0-111-16,-3 0-54 0,2-2 21 0,-1 0 84 15,-3-3 102-15</inkml:trace>
  <inkml:trace contextRef="#ctx0" brushRef="#br0" timeOffset="78031.62">24257 6871 141 0,'-8'-5'261'0,"-1"-1"30"0,5 2-31 16,0-2-49-16,1 3-41 0,6-1-41 15,-1 0-31-15,4 0-31 0,3 0-57 0,1 1-82 16,3-1-103-16,0 0-88 0,-3 0-46 16,1 2-24-16,-1 0 21 0</inkml:trace>
  <inkml:trace contextRef="#ctx0" brushRef="#br0" timeOffset="81477.67">17272 8262 7 0,'-4'-8'170'0,"0"3"3"0,-1-3-19 16,1 2-13-16,0-1-6 0,-3 1-1 15,1 0 2-15,0 2-1 0,-3 1 6 16,-1-1 3-16,-1 2 7 0,1 2 6 0,-3 4 9 15,-2 1 11-15,0 7 7 0,-2 1 3 16,2 6 2-16,-1 4-8 0,1 6-19 0,2 1-21 16,0 3-23-16,5 3-23 0,2 2-20 15,1 0-18-15,7 0-16 0,3 0-14 16,3-2-5-16,3-1-5 0,4-5-8 16,4-1-5-16,2-3 0 0,2-5 2 0,0-2-15 15,3-3-43-15,1-3-105 0,-1-5-132 16,1-3-131-16,-1-3-121 0,-1-4-55 15,0-3 7-15,-1-5 87 0,-3-3 122 16</inkml:trace>
  <inkml:trace contextRef="#ctx0" brushRef="#br0" timeOffset="81672.24">17625 8252 106 0,'0'-11'328'0,"0"2"80"0,0 3 67 15,-2 4-15-15,2 4-31 0,-2 4-45 16,2 7-59-16,0 4-69 0,0 6-73 16,0 5-68-16,0 3-48 0,2 3-26 15,0 2-17-15,1 2-15 0,1 1-27 0,0-3-67 16,2 0-117-16,-1-2-123 0,1-1-119 16,2-7-104-16,-1-1-40 0,1-4 35 15,1-6 98-15,-1-5 113 0</inkml:trace>
  <inkml:trace contextRef="#ctx0" brushRef="#br0" timeOffset="81852.85">17846 8331 137 0,'4'-23'349'16,"-2"6"77"-16,0 3 41 0,0 7-20 0,-2 3-43 16,0 8-62-16,0 3-73 0,0 8-72 15,0 3-64-15,0 4-84 0,-2 3-108 16,2 2-132-16,-2 0-129 0,2 1-126 15,-2 1-86-15,0-3-19 0,0 1 51 0,-3-4 98 16</inkml:trace>
  <inkml:trace contextRef="#ctx0" brushRef="#br0" timeOffset="81996.13">17727 8553 91 0,'0'-11'247'0,"0"3"26"0,0 1-25 16,2-1-57-16,2 2-51 0,1 1-45 0,3-1-44 15,1 0-65-15,3 1-76 0,3-1-104 16,0-2-55-16,2 1-30 0,0-1-3 16</inkml:trace>
  <inkml:trace contextRef="#ctx0" brushRef="#br0" timeOffset="82165.71">18201 8136 163 0,'9'-4'418'0,"-5"6"97"0,-2 4 62 0,-2 4-63 16,-2 1-82-16,2 4-95 0,-2 1-107 0,0 1-98 16,2 0-84-16,-2 0-114 15,2 0-147-15,2 0-152 0,-2-2-134 0,2-1-68 16,-2-1-17-16,0-1 62 0,0-1 118 16</inkml:trace>
  <inkml:trace contextRef="#ctx0" brushRef="#br0" timeOffset="82304.7">18155 8266 285 0,'0'-6'354'16,"2"0"56"-16,0 1-5 0,2 1-44 15,0-2-62-15,5 2-65 0,-1 1-48 16,3-1-59-16,2 0-95 0,1 2-140 0,1-2-139 16,0 2-141-16,0 0-74 0,2 0-33 15,-2 1 27-15,-1-1 87 0</inkml:trace>
  <inkml:trace contextRef="#ctx0" brushRef="#br0" timeOffset="82777.53">18597 8125 126 0,'-2'-6'368'16,"0"2"67"-16,0 0 41 0,0 3-59 0,2-3-69 15,0 2-65-15,0 0-57 0,2 2-51 16,0 0-32-16,4 2-23 0,1 2-24 15,1 1-30-15,3 7-24 0,-1 1-13 16,1 6-7-16,-1 4-5 0,1 2-2 0,-3 3 2 16,3 5 2-16,-3-1 1 0,-1 2 4 15,-3 1 3-15,0-1 6 0,-2 0 0 16,-2-1 1-16,0-3 0 0,-2 1-1 16,-2-3-1-16,-2-1-3 0,-3-2 1 0,-1-2-4 15,-3-2-3-15,-2-2-5 0,0-4-3 16,-2 0-3-16,0-4-3 0,-2-3-4 15,2 0-3-15,3-3-3 0,-1-1-3 16,4-2-12-16,1 0-18 0,-1-2-45 0,5 0-116 16,-1 0-140-16,5 0-144 0,2 0-101 15,0 0-42-15,0-2 18 0,4-2 97 16,1 1 137-16</inkml:trace>
  <inkml:trace contextRef="#ctx0" brushRef="#br0" timeOffset="83061.61">18984 8378 233 0,'3'-6'398'0,"-3"3"41"15,0 1 18-15,0 0-108 0,0 0-153 16,2 2-174-16,2 0-179 0,-2 2-154 16,0 0-79-16,2 0-35 0,1 1 18 15,-1 1 68-15</inkml:trace>
  <inkml:trace contextRef="#ctx0" brushRef="#br0" timeOffset="83227.61">19006 8439 13 0,'-3'4'441'0,"1"0"94"0,0 0 53 16,2-1 24-16,0-1-122 0,2 0-143 15,3-2-140-15,1 0-93 0,2-2-92 16,3 0-153-16,2-1-174 0,-3-1-164 15,3 0-86-15,-2 0-45 0,-1 0 16 0,1 2 111 16</inkml:trace>
  <inkml:trace contextRef="#ctx0" brushRef="#br0" timeOffset="84893.91">19448 7938 127 0,'-6'-2'206'0,"-1"2"-11"0,3-2-8 0,0 2-3 16,0 0-3-16,-1 2-3 0,3 0-7 15,0 0-2-15,2 4 3 0,0 1 8 0,2 3 7 16,2 5 13-16,3 4 4 16,-1 4-6-16,0 4-21 0,3 3-33 0,2 6-28 15,-1 2-33-15,3 6-25 0,2 2-19 16,-1 2-7-16,1 3-5 0,2 1-5 0,0 3-7 16,2 0-2-16,0 0-4 0,0 2-5 15,-2 1-2-15,2-1-4 0,-2-4 3 16,-2-2 3-16,0-1-1 0,0-4-1 15,-3-4-2-15,-1-2 3 0,0-6-3 0,-3-2-2 16,0-3 2-16,-1-2 4 0,-3-6 2 16,0-2-2-16,0-4 0 0,-1-2-1 15,-3-3 2-15,-3-5-2 0,1-1-2 16,0-4-4-16,0-2 3 0,-2-3-2 0,0-5-1 16,-1-1 1-16,1-5 0 0,0-3 3 15,0-4-1-15,0-3 0 0,-1-5-1 16,1-3-2-16,-2-4 1 0,1-4 0 15,-1-2-2-15,2-3 3 0,-2-1-1 0,-1-2 2 16,1 1-3-16,2 3 2 0,-3 2 5 16,3 6 6-16,-2 2 8 0,1 6 2 15,-1 1 9-15,2 2 4 0,0 4-2 0,1 3-2 16,-1 0-4-16,2 3-3 0,0 2-4 16,2 0-2-16,0 2 0 0,0 1-3 15,4 1 0-15,-2-1-4 0,5 3 4 16,-3 1-4-16,2 0 0 0,3 1 1 0,-1-1 1 15,1 3 0-15,1 1 1 0,3 0 0 16,2 0-2-16,0 0 2 0,4 2-5 16,0-1 1-16,4-1-4 0,2 0 1 0,3 0-1 15,2 0-2-15,3-1 2 0,3-1-4 16,3-2 1-16,1 1-1 0,4-1 1 16,3 0-1-16,1-1 1 0,5 1 5 15,4-1 5-15,5-1 14 0,6 1 15 0,8-3 8 16,4-1 4-16,5 0 0 0,6-1-6 15,2 1-15-15,7-2-8 0,1-1-10 16,5-1-3-16,4 2-5 0,4-2-4 0,3 2 3 16,1-2-5-16,1 1 1 0,-1 3 1 15,1 0 4-15,-3-1 7 0,-1 1 8 16,-3 2 5-16,-4-1 4 0,-2 1 3 0,-3-1-3 16,-3 1-2-16,-5 1-6 0,-4 3-8 15,-4-1-4-15,-7 2-4 0,-6 1-4 16,-4 3 4-16,-8 0-6 0,-5 0-1 15,-6 2 5-15,-7 2 4 0,-4-2 2 0,-4 2 2 16,-4 0 7-16,-2 0 10 0,-7-1-1 16,-2 1 5-16,-2 0 5 0,-2 0 2 15,-2 0 0-15,-2 0 4 0,-3 0-1 16,-1 0-1-16,-1 0-4 0,-2 0-4 0,1-2-5 16,-1 1-10-16,-2-1-3 0,1 2-2 15,-1-2-2-15,0 2 2 0,0-2-3 0,0 2 1 16,1 0-4-16,-1-2-4 0,2 2 0 15,-1-2-3-15,1 2 1 0,-2-2-3 16,0 2 2-16,1-2 2 0,-1 2-4 16,0-2-2-16,0 2 2 0,-2-2 1 0,3 2 0 15,-3-2-1-15,0 0 0 0,0 0 2 16,0 0-4-16,0 0 1 0,0 0 2 16,0 0 1-16,1 0-1 0,-3 0 0 15,2 0 2-15,-2 0-3 0,2 0-1 0,-2 0-12 16,2 0-18-16,-2 0-26 0,0 0-43 15,0 1-36-15,0-1-38 0,0 0-29 16,0 2-91-16,0-2-149 0,0 0-144 0,0 4-69 16,-2 0-20-16,-2 0 9 0,-3-2 96 15,-1 1 166-15</inkml:trace>
  <inkml:trace contextRef="#ctx0" brushRef="#br0" timeOffset="93817.64">20273 8504 61 0,'-2'0'95'0,"0"0"-5"16,0 0-5-16,2-2-1 0,-2 2-2 0,2-2 1 16,0 2 0-16,0-2-3 0,0 2 1 15,0 0-1-15,0 0 6 0,0 0 4 16,0 0 5-16,0 0 5 0,2 0 11 0,-2 0 15 15,0 2 17-15,0 0 20 0,0 0 17 16,0 4 11-16,0 5 0 0,0 4-9 16,0 6-21-16,-2 6-23 0,2 2-27 15,-2 3-26-15,0 4-21 0,0 0-17 0,0 2-12 16,-1 0-12-16,1 1-12 0,2-1-34 16,-2-2-72-16,2-2-97 0,0 0-102 15,2-3-98-15,3-2-103 0,-1-3-26 16,0-5 38-16,2-2 80 0,1-5 91 0</inkml:trace>
  <inkml:trace contextRef="#ctx0" brushRef="#br0" timeOffset="94280.33">20585 8656 38 0,'0'-3'162'16,"0"-1"-19"-16,0 0-15 0,-3 2-10 15,3 2-9-15,-2-2-9 0,0 2-13 16,0 2-13-16,0 2-14 0,-2 2-11 0,0 3-6 16,-1 4-1-16,1 3-1 0,0 5 4 15,-3 1 3-15,3 5 2 0,-2 2 6 16,2 1 4-16,-1 3 6 0,3-1 4 15,0 0-4-15,2-1 0 0,0-3-8 0,4 1-10 16,1-4-8-16,3-4-10 0,1-2-3 16,1-2-1-16,3-4 4 0,0-3 5 15,4-3 8-15,-1-5 8 0,1-2 7 16,2-5 2-16,0-3 0 0,1-5 2 0,-1-3 4 16,-2-3 4-16,-1-2 10 0,-3-3 15 15,-2-1 20-15,-3-2 8 0,-4 0 5 16,-4 1-8-16,-4-1-11 0,-4 2-17 0,-3 1-26 15,-2-1-21-15,-1 4-20 0,-5 2-8 16,0 2-10-16,-1 1-29 0,-1 5-75 16,0 0-110-16,2 3-116 0,2 0-126 15,0 1-96-15,7 1-31 0,1-2 45 0,3 1 98 16</inkml:trace>
  <inkml:trace contextRef="#ctx0" brushRef="#br0" timeOffset="94577.48">20957 8521 19 0,'0'-2'287'16,"0"2"42"-16,-2-2 24 0,2 2-61 15,-2 0-77-15,2 0-67 0,2 0-60 16,0 0-40-16,2 0-21 0,3 0-11 0,1 0-18 16,3-2-55-16,-1 0-70 0,3 1-88 15,0-1-79-15,2-2-41 0,-1 2-8 16,1-2 38-16</inkml:trace>
  <inkml:trace contextRef="#ctx0" brushRef="#br0" timeOffset="94954.06">21334 8296 30 0,'-2'-4'292'0,"0"1"60"16,-3 1 53-16,3 0-39 0,0 2-36 0,0-2-35 15,0 2-44-15,2 2-40 0,0 0-29 16,0 3-26-16,2 3-24 0,0 2-29 16,0 3-17-16,0 2-21 0,1 2-17 0,-1 2-21 15,0 0-12-15,2 0-8 0,-2 1-3 16,2-1-4-16,-2 0-23 0,1-2-31 16,-1 0-55-16,-2-2-59 0,0-2-53 15,0-1-43-15,0-1-19 0,-2-3 9 0,-3 0 35 16,-1-5 46-16,0 1 50 0,-1-4 41 15,-1-2 36-15,-1-1 27 0,-1-1 28 16,1-4 24-16,3 0 22 0,0-1 21 0,-1-1 18 16,5-1 18-16,0 0 11 0,4-1 15 15,0-1 8-15,3-1 9 0,1 1 3 16,2 0 2-16,1-1-8 0,-1 1-23 16,5 2-21-16,0-1-22 0,-1 1-20 0,1-1-38 15,0 3-73-15,2 1-103 0,-1 1-116 16,-1-1-110-16,0 2-62 0,-1 2-13 15,-3 3 44-15,2-1 89 0</inkml:trace>
  <inkml:trace contextRef="#ctx0" brushRef="#br0" timeOffset="98871.55">21698 8820 11 0,'-4'-2'232'0,"2"2"26"15,-1 0-5-15,3 0-32 0,3 0-12 16,1 2-2-16,2 2 0 0,5 2 3 0,-1 1 5 16,5 3-15-16,2 1-33 0,2 3-39 15,0 1-36-15,2 2-28 0,1 0-22 16,-1 2-20-16,0 0-53 0,0 2-83 15,-2 2-90-15,-2-2-91 0,0 0-108 0,-2 0-59 16,-3-4 10-16,1 0 60 0,-4-3 76 16</inkml:trace>
  <inkml:trace contextRef="#ctx0" brushRef="#br0" timeOffset="99073.54">22102 8759 101 0,'-15'-4'253'0,"1"2"44"16,-1 2-9-16,0 4-27 0,0 0-19 0,0 4-27 15,3 1-34-15,-3 3-39 0,0 5-37 16,0 2-39-16,-2 2-31 0,2 2-21 16,-1 1-36-16,-1 3-54 0,2 0-72 15,-2-2-85-15,2-1-99 0,2 1-49 0,-2-2 1 16,3-4 34-16</inkml:trace>
  <inkml:trace contextRef="#ctx0" brushRef="#br0" timeOffset="107705.87">22758 8517 68 0,'0'0'90'0,"0"-2"-7"16,3 2-5-16,-3 0 0 0,0 0 0 16,0-2 0-16,0 2-2 0,0 0-4 15,0 0 4-15,0 0 2 0,0 0-2 16,0 0-4-16,-3 2-5 0,1 0-7 0,0 0-10 15,-2 4-9-15,-2 1-3 0,-1 3 1 16,-1 3 5-16,-1 3 7 0,-1 3 8 16,1 2 8-16,1 1 0 0,-1 3-2 15,1 2-7-15,4 0-6 0,-1-1-8 0,3 1-11 16,2-2-5-16,2-1-8 0,3 1-2 16,1-4 1-16,2 0-1 0,5-4 2 15,0-3 1-15,4-3 6 0,0-1 4 16,2-5 5-16,2-1 2 0,0-4 3 0,0-4 4 15,3-3 8-15,-3-3 12 0,2-1 18 16,-2-5 22-16,-2-3 26 0,-2 0 14 16,-2-4 3-16,-2 1-5 0,-3-3-16 15,-6-2-18-15,-1 2-26 0,-3-1-23 0,-7 1-13 16,-1 2-14-16,-3 0-9 0,-2 2-12 16,-3 2-5-16,-1 2-3 0,-2 4-18 15,0 3-51-15,-1 3-103 0,1 1-124 0,2 2-127 16,5 2-116-16,-1 0-47 0,7 2 16 15,-1 2 85-15,5 0 114 0</inkml:trace>
  <inkml:trace contextRef="#ctx0" brushRef="#br0" timeOffset="107935.29">23241 8647 124 0,'2'11'157'0,"0"3"-46"0,0 1-45 0,3 0-40 16,-3 2-55-16,2 2-63 0,0 0-34 15,0 0-19-15</inkml:trace>
  <inkml:trace contextRef="#ctx0" brushRef="#br0" timeOffset="108174.07">23590 8393 287 0,'-2'-9'352'0,"-2"1"40"0,2 3-23 0,0 3-64 16,0 5-45-16,2 5-44 0,2 5-44 15,0 6-30-15,0 6-27 0,2 4-27 16,2 5-41-16,-1 2-64 0,-1 4-95 16,0 2-108-16,0 2-118 0,1 2-95 0,-3-1-46 15,-2 1 14-15,0-2 70 0</inkml:trace>
  <inkml:trace contextRef="#ctx0" brushRef="#br0" timeOffset="119620.89">20144 10298 119 0,'0'0'228'0,"0"2"8"0,0-2-6 16,0 0-8-16,0 2-4 0,0-2-8 0,0 0-18 16,0 0-26-16,0 0-30 0,0 2-31 15,2-2-35-15,1 0-27 0,-1 0-18 16,2 0-10-16,0 2-21 0,2-2-60 15,1 2-75-15,-1-2-77 0,1 2-85 0,1 0-67 16,0 2-20-16,3-3 37 0,-2 3 63 16</inkml:trace>
  <inkml:trace contextRef="#ctx0" brushRef="#br0" timeOffset="119767.9">20225 10415 126 0,'-7'3'217'0,"3"1"-5"16,0-2-51-16,0 0-45 0,4 0-38 16,0 0-35-16,2-2-18 0,2 0-23 0,0 0-44 15,5 0-67-15,-3-2-62 0,3 2-32 16,-1 0-19-16,3 0 3 0</inkml:trace>
  <inkml:trace contextRef="#ctx0" brushRef="#br0" timeOffset="123602.57">20676 9879 11 0,'-5'-2'179'0,"1"1"20"0,2 1-42 0,-2 0-28 16,2 0-19-16,0 0-11 0,-1 0-10 15,3 1-10-15,3 5-1 0,-1 2-1 16,0 5-7-16,4 4-1 0,0 4 6 0,3 6 6 15,-1 5 1-15,5 6-3 0,0 2-1 16,4 4-6-16,0 4-2 0,0 3-4 16,2 1-5-16,0 3-3 0,0 0-3 15,0 4-2-15,0-2-7 0,0 1-7 0,0-1 1 16,-2-4 4-16,0-2 2 0,-2-1 4 16,-1-2 2-16,-1-5 1 0,-2-3-6 15,-1-3-8-15,-1-3-7 0,-3-4-5 0,1-3-9 16,-1-4-2-16,-2-4-3 0,0-4-2 15,-2-1-2-15,1-3 0 0,-1-3 1 16,-2-5-3-16,-2-5-1 0,-3-3 1 16,1-7-4-16,0-5-3 0,-2-2 0 0,-1-6-2 15,1-3-1-15,-1-3 0 0,1-5-1 16,0 0 6-16,2-4-1 0,1-2 1 16,1 0 3-16,2 0-2 0,0-2 3 15,5 2-6-15,-1-1 0 0,2 1-1 0,3-2-1 16,1 2 2-16,3 2-1 0,0 2 3 15,3 2 2-15,1 0 1 0,2 3 0 16,3 1 2-16,-1 3 4 0,4 1 5 16,5-1 2-16,2 4 9 0,4 1 4 0,4 1 5 15,4 0 6-15,7 4 8 0,4 0 4 16,6 2 0-16,7 1 8 0,8 1 8 16,7 0-4-16,8 1-7 0,8 1-5 0,5 0-5 15,6-1-13-15,2 1-10 0,7 0-1 16,2 1-5-16,1-1-5 0,3 2 0 0,0 1 5 15,0 1-2-15,-2 1-3 0,-7 2 5 16,-6 1 4-16,-4 3 1 0,-6 0 0 16,-7 0 2-16,-7 2-4 0,-5 0-3 15,-9 2-2-15,-6 0-1 0,-7 0-4 0,-4-1-2 16,-9 1-1-16,-3 0-4 0,-7 0 0 16,-7 0-8-16,-1 0-5 0,-7 0-14 15,-2-2-17-15,-4 2-29 0,-2-2-92 0,-5 2-136 16,1 0-141-16,-5-1-124 0,0 1-54 15,-4-2-9-15,-4 2 72 0,-5 0 128 0</inkml:trace>
  <inkml:trace contextRef="#ctx0" brushRef="#br0" timeOffset="124114.21">21569 10518 269 0,'-11'-4'336'0,"1"2"59"16,-1 2-15-16,1 2-24 0,1 5-24 15,1 5-40-15,-1 5-48 0,3 6-53 0,2 5-52 16,-1 3-47-16,3 3-40 0,0 2-43 15,2 2-71-15,2-1-98 0,2 1-103 0,3-2-120 16,1 0-100-16,1-4-35 0,-1-1 31 16,3-4 78-16,1-5 90 0</inkml:trace>
  <inkml:trace contextRef="#ctx0" brushRef="#br0" timeOffset="124461.45">21776 10617 212 0,'-6'-12'269'0,"0"3"29"0,-3 5-55 16,1 6-49-16,-1 3-43 0,1 9-34 15,-1 7-33-15,3 3-27 0,0 7-23 0,1 5-17 16,3 0-7-16,2 2-7 0,2 1-3 16,3-3-4-16,3-2 1 0,0-2 3 0,5-5-2 15,0-2 1-15,4-4 1 16,0-6 5-16,0-2 4 0,2-5 9 0,0-2 14 15,2-6 14-15,0-6 25 0,0-4 22 16,0-3 28-16,-2-6 31 0,1-4 29 0,-4-2 13 16,-1-3-2-16,-6-3-10 0,-3-1-19 15,-6 0-32-15,-4-1-35 0,-5 1-27 16,-3 1-19-16,-5 5-17 0,-2 1-15 16,-2 2-17-16,-3 6-44 0,1 2-95 15,2 3-128-15,0 5-136 0,4-1-123 0,2 4-55 16,2 2 2-16,5 0 73 0,4 2 118 15</inkml:trace>
  <inkml:trace contextRef="#ctx0" brushRef="#br0" timeOffset="124640.21">22115 10478 4 0,'0'0'293'0,"0"0"29"0,0 0 16 0,0 0-51 16,2 0-86-16,0 0-78 0,5 0-62 16,-1-2-44-16,4 2-60 0,1-2-75 15,4 0-91-15,-2-2-69 0,-1 2-36 16,3-2-5-16,-2 2 36 0</inkml:trace>
  <inkml:trace contextRef="#ctx0" brushRef="#br0" timeOffset="124969.61">22443 10272 278 0,'-2'2'341'0,"2"1"44"0,-2 5-19 16,2 0-64-16,2 3-55 0,-2 2-49 16,2 3-45-16,0 1-37 0,2 2-33 15,-2 0-27-15,3 2-28 0,-1-2-49 16,0 2-58-16,-2-2-62 0,3-2-64 0,-3-2-61 15,0 1-49-15,-2-3-8 0,0-2 23 16,-2-1 40-16,-3-4 54 0,-1-1 62 16,-5-3 68-16,1-4 62 0,-3-1 49 0,1-3 44 15,-1-2 33-15,0-1 25 0,3-1 14 16,1-1 12-16,5-3 12 0,2 1 9 16,2 0 6-16,2-3 0 0,4 3-8 15,1 0-19-15,3-1-27 0,1 1-34 0,1 2-29 16,3-1-42-16,2 1-82 0,2 1-104 15,0 3-120-15,0-1-91 0,0 0-48 16,0 5-11-16,-2-1 49 0</inkml:trace>
  <inkml:trace contextRef="#ctx0" brushRef="#br0" timeOffset="125344.01">22943 10457 105 0,'4'-4'297'0,"2"0"89"0,3 4 44 16,3 2 7-16,3 2-10 0,2 3-29 16,2 3-63-16,2 1-78 0,3 4-91 15,-1 1-66-15,0 1-44 0,3 0-25 0,-3 2-32 16,0 0-77-16,-2 0-117 0,0-2-122 15,1 2-123-15,-3-2-99 0,0-1-34 16,-4-5 40-16,-1-1 99 0</inkml:trace>
  <inkml:trace contextRef="#ctx0" brushRef="#br0" timeOffset="125517.14">23368 10556 139 0,'-8'-16'333'0,"-1"7"88"15,-2 1 38-15,1 3-23 0,-5 5-43 16,0 3-53-16,-4 5-75 0,0 5-82 15,-4 4-74-15,-3 6-52 0,1 4-64 16,-5 2-101-16,1 1-115 0,-1 2-120 0,-2-1-124 16,3-1-60-16,1-1 2 0,3-2 62 15,4-6 97-15</inkml:trace>
  <inkml:trace contextRef="#ctx0" brushRef="#br0" timeOffset="126108.61">23571 10361 132 0,'0'0'351'0,"-2"4"69"0,0 6 63 16,0 5-49-16,-2 4-52 0,2 4-62 16,-3 5-63-16,3 3-61 0,0 3-60 0,2 2-55 15,0 2-46-15,2-1-87 0,0 1-129 16,0-2-134-16,3-2-145 0,1-1-73 15,-2-3-31-15,3-1 44 0,1-6 105 16</inkml:trace>
  <inkml:trace contextRef="#ctx0" brushRef="#br0" timeOffset="126438.48">23827 10497 20 0,'-2'-19'295'0,"-4"3"61"0,0 5 57 15,-1 3-31-15,-1 6-65 0,1 4-54 16,-1 6-56-16,2 7-56 0,-1 4-57 16,1 8-35-16,-1 5-25 0,3 2-20 15,2 5-10-15,0-1-5 0,4-2-3 0,0 0-4 16,5-4-2-16,1-3 2 0,3-2 2 16,1-6 1-16,1-4 4 0,4-4 4 15,0-5 3-15,0-6 1 0,0-4 1 16,2-4 3-16,-2-5-1 0,2-5-4 0,-2-3 8 15,-2-2 15-15,-1-3 20 0,-3-5 24 16,-3 0 15-16,-1-1 10 0,-5-1 0 16,-4 1-10-16,-2 1-20 0,-7 1-19 15,-2 1-14-15,-2 2-12 0,-1 6-32 0,-6 2-93 16,1 4-130-16,-2 3-137 0,-3 3-125 16,3 3-65-16,2 4-10 0,0 0 68 15,8 2 116-15</inkml:trace>
  <inkml:trace contextRef="#ctx0" brushRef="#br0" timeOffset="126999.95">24170 10371 206 0,'-2'-2'291'0,"2"0"31"15,0 0-25-15,0 0-55 0,2 2-56 0,2-2-48 16,1 0-30-16,3 0-31 0,1-1-53 15,-1 1-80-15,3 0-93 0,1 0-109 0,-1 0-68 16,2 0-34-16,-3 0 4 0,-1 0 48 16</inkml:trace>
  <inkml:trace contextRef="#ctx0" brushRef="#br0" timeOffset="127175.16">24403 10102 2 0,'0'-9'288'0,"0"-1"51"0,0 4 31 0,0 1-48 16,0 1-60-16,0 2-39 0,2 2-34 0,0 4-33 15,0 5-20-15,3 7-15 0,-1 5-16 16,0 3-54-16,-2 7-89 0,2 1-108 16,-1 2-100-16,1 1-117 0,0-1-71 0,0 0-20 15,1-3 40-15,-1-1 76 0</inkml:trace>
  <inkml:trace contextRef="#ctx0" brushRef="#br0" timeOffset="128879.7">20309 11933 130 0,'-2'2'149'0,"2"0"-67"0,2 0-64 16,-2-2-75-16,3-2-48 0,1 2-21 15</inkml:trace>
  <inkml:trace contextRef="#ctx0" brushRef="#br0" timeOffset="129068.12">20341 12024 49 0,'-8'6'196'0,"3"-2"11"0,1-2-45 0,2 0-55 16,2 0-42-16,2-2-47 0,5-2-56 16,1 0-77-16,1-2-49 0,3 0-23 15,1 0-15-15</inkml:trace>
  <inkml:trace contextRef="#ctx0" brushRef="#br0" timeOffset="130574.35">20758 11733 70 0,'-2'-2'177'0,"0"0"-14"0,0 2-13 0,0-2-8 15,0 2-4-15,2-2-7 0,-3 2-8 16,3 0-14-16,0 0-17 0,0 2-13 15,0 0-11-15,0 2 0 0,5 5-2 0,-1 3 9 16,2 7 7-16,1 4 10 0,1 5 8 16,3 7 3-16,-1 3-2 0,3 6-5 15,0 3-10-15,-1 3-10 0,3-1-12 16,-2 5-12-16,2-3-9 0,-3 2-6 0,3-1-4 16,-2-3-3-16,0-1-6 0,-1-4-7 15,-1 0-4-15,-1-4-5 0,-1-4-3 16,-1-2-5-16,1-3 0 0,-3-5 2 15,-2-3-2-15,1-4 1 0,-1-2 1 0,-2-3 4 16,-2-3 1-16,2-3 1 0,-4-1 0 16,0-5 0-16,0-2-2 0,-2-4-6 15,-3-3 0-15,1-5-2 0,0-3 2 16,-1-4-1-16,-1-4-1 0,1-4-2 0,-1-3 2 16,-1-2 1-16,1-5-1 0,2 1 1 15,-1-2 2-15,1 2 1 0,0 2-2 16,1-1-1-16,1 1-1 0,2 2 0 15,-2 1 9-15,2 3 12 0,2 1 8 0,0 0 9 16,0 4 7-16,2 2 6 0,0 1-4 16,0 2-5-16,2 1-1 0,3 2 0 15,-1 2 0-15,2-1-1 0,3 1 3 16,0 2-1-16,1-1-3 0,3 1-8 0,0-1-2 16,4-1-6-16,0 1-4 0,4-1 1 15,1-2 2-15,5 2 2 0,3-3 1 16,6 1 2-16,4 0 1 0,7-2 4 0,6 0-1 15,6-1-3-15,9 1-2 0,7-2 1 16,7 2-5-16,7-2-10 0,4 2 0 16,7-2-1-16,2 0-1 0,4 0-1 15,0 2 2-15,4-1 7 0,0 1 2 0,4 2-2 16,1 0 4-16,4 1 3 0,-1 3 1 16,3 0-4-16,-2-1-2 0,-3 3 1 15,-1-1-3-15,-3 1-4 0,-6 1 2 0,-5 0-2 16,-5 1 2-16,-7 1 2 0,-4 0 3 15,-5 1 0-15,-8 1-3 0,-4 0-3 16,-8 0-5-16,-5 0-2 0,-9 2 0 0,-3 1-3 16,-9 1 1-16,-4-2 1 0,-5 2 3 15,-6-2-3-15,-4 2-1 0,-4 0-2 0,-5 2-13 16,-3 0-19-16,-5-1-29 0,-7 3-46 16,-3 0-95-16,-3 0-130 0,-4 2-124 15,0-1-117-15,-2 1-46 0,0-2 10 0,0-4 76 16,2 0 119-16</inkml:trace>
  <inkml:trace contextRef="#ctx0" brushRef="#br0" timeOffset="131175.03">21694 12162 76 0,'-5'-6'294'0,"1"2"75"0,-2 2 51 15,2 2-8-15,-3 2-4 0,3 4-30 0,0 5-46 16,0 6-61-16,-1 6-71 0,1 6-62 16,2 5-53-16,0 4-33 0,0 4-24 15,2 2-14-15,2 2-9 0,-2-3-30 0,2 1-88 16,2 0-123-16,3-4-123 0,-1 0-136 16,2-6-72-16,1-1-13 0,-1-5 62 15,1-3 111-15</inkml:trace>
  <inkml:trace contextRef="#ctx0" brushRef="#br0" timeOffset="131570.78">22054 12240 273 0,'-7'-16'363'0,"-1"5"67"15,-1 1 3-15,-3 3-42 0,-1 1-50 16,0 6-60-16,0 2-62 0,1 4-59 0,1 5-59 15,1 6-41-15,1 6-28 0,1 6-15 16,1 3-5-16,3 4-11 0,2 2-4 16,2 2 0-16,2 0 0 0,2 0 1 15,5-3-1-15,-1-3 1 0,5-4 2 0,2-3 0 16,2-4 2-16,4-4-3 0,2-8 1 16,3-3 4-16,1-6 1 0,1-4 0 15,1-8 2-15,1-3-1 0,-3-6 1 16,-1-6 1-16,-1-1 1 0,-4-3 0 0,-4-3-1 15,-2-1 6-15,-4 1 10 0,-5-2 7 16,-6-3 7-16,-4 3 3 0,-7 0 7 16,-4 1-2-16,-2 3-7 0,-6 3-9 0,-2 4-5 15,-3 4-9-15,-1 4-15 0,-3 6-36 16,-2 3-95-16,2 4-128 0,3 2-143 16,1 2-121-16,3 0-56 0,6 0-3 15,2 0 71-15,4-2 118 0</inkml:trace>
  <inkml:trace contextRef="#ctx0" brushRef="#br0" timeOffset="132144.57">22494 12087 9 0,'6'-4'200'0,"-2"3"22"0,5-3-23 16,-1 2-41-16,5-2-38 0,0 0-28 16,2-2-30-16,1 3-50 0,4-3-81 15,-4 0-92-15,-1 1-49 0,0-1-26 16,0 2-13-16</inkml:trace>
  <inkml:trace contextRef="#ctx0" brushRef="#br0" timeOffset="132514.95">23067 11714 48 0,'-8'0'318'0,"-3"0"70"15,1 0 66-15,-1 2-20 0,1 2-41 0,-1 3-48 16,3 3-57-16,-1 3-51 0,1 6-62 15,-1 2-49-15,3 4-40 0,-1 0-29 0,3 3-16 16,0-1-13-16,4 1-5 0,0-1-8 16,4-2-7-16,0-2-3 0,5-4-7 15,-1 0 2-15,5-4-4 0,0-4-1 16,0-1 4-16,1-2 2 0,3-5 5 0,0-3-7 16,0-3 7-16,0-3-3 0,-2-2 2 15,0-1-5-15,-3-1-2 0,-1-1 5 16,-5-1-3-16,-1 3 8 0,-3-1 1 0,-7 3 6 15,-1 3 2-15,-7 2-2 0,-1 6-1 16,-5 3-4-16,-3 5-9 0,-3 5-20 16,-3 4-63-16,3 2-115 0,-2 2-141 15,1-3-157-15,3-1-76 0,4-2-27 0,0-3 40 16,4-1 102-16</inkml:trace>
  <inkml:trace contextRef="#ctx0" brushRef="#br0" timeOffset="140814.01">20568 13104 86 0,'0'-3'101'15,"0"-1"-92"-15,0 0-70 0,2-2-39 16</inkml:trace>
  <inkml:trace contextRef="#ctx0" brushRef="#br0" timeOffset="140998.92">20582 13145 12 0,'-6'5'180'16,"0"1"9"-16,-1-2-39 0,3-2-50 15,2 0-38-15,2-1-30 0,2-1-28 0,5-1-42 16,-1-1-72-16,2 0-43 0,1 0-23 16,-1 0-12-16</inkml:trace>
  <inkml:trace contextRef="#ctx0" brushRef="#br0" timeOffset="143073.57">21311 13156 14 0,'0'-4'210'0,"0"0"40"0,-3 2 4 0,3 2 18 15,-2 0 24-15,2 0 15 0,-2 4 8 16,0 4-6-16,0 5-25 0,0 8-49 16,-2 6-55-16,2 7-51 0,-3 4-41 15,3 4-38-15,-2 4-25 0,2 3-16 0,-2 1-12 16,2-1-27-16,-1 1-66 0,1-1-99 16,2-3-113-16,0-4-123 0,2-2-86 15,1-6-23-15,1-7 38 0,2-4 84 16</inkml:trace>
  <inkml:trace contextRef="#ctx0" brushRef="#br0" timeOffset="143425.37">21660 13308 21 0,'-11'-5'239'16,"1"3"33"-16,-3 2 21 0,-2 5-49 15,0 3-31-15,1 5-11 0,-1 5-7 16,2 2-10-16,0 5-16 0,3 6-22 16,-1 1-30-16,5 4-30 0,-1 2-21 0,5-1-13 15,2-1-8-15,5-4-7 0,1-1-3 16,2-5-2-16,5-3-6 0,2-4-7 0,2-4-6 16,2-5-1-16,2-4 2 0,0-4-1 15,3-6 1-15,-1-6 0 0,0-3 4 16,0-4 3-16,1-2 6 0,-5-4 14 15,-2-4 10-15,-3 1 16 0,-3-1 11 0,-3-2 2 16,-5-1 0-16,-6 1-12 0,-3-1-9 16,-4 1-17-16,-5 1-10 0,0 3-11 15,-4 2-14-15,0 2-28 0,-4 4-80 16,1 4-117-16,1 3-121 0,4 2-142 0,5 3-79 16,1 3-21-16,3 0 53 0,3 2 101 15</inkml:trace>
  <inkml:trace contextRef="#ctx0" brushRef="#br0" timeOffset="143722.7">22142 13236 345 0,'7'-6'446'0,"-3"2"37"16,-2 1 8-16,2 1-104 0,1-2-124 16,1 2-110-16,2-2-69 0,1 2-71 0,1-2-101 15,3 3-116-15,2-3-126 16,0 0-96-16,2 0-49 0,-2 0 7 0,2 1 66 15</inkml:trace>
  <inkml:trace contextRef="#ctx0" brushRef="#br0" timeOffset="144109.69">22608 12965 200 0,'-2'-3'309'0,"0"1"47"0,0 0-17 0,0 0-39 15,0 2-33-15,-1 0-30 0,1 0-42 0,0 0-40 16,0 0-37-16,2 2-32 15,0 0-33-15,2 0-25 0,0 1-14 0,0 1-12 16,3 0-13-16,1 0-12 0,0 0-18 16,1-1-11-16,1 1-5 0,1 0 2 15,-1 0 7-15,1 0 10 0,-1 1 18 0,1-1 9 16,-3 2 7-16,2 0 8 0,-1 1 12 16,-1 1 19-16,-2 0 22 0,0-1 19 15,-1 3 10-15,-1 1 3 0,-2 1-10 16,-2-1-14-16,-1 0-22 0,-1 3-23 0,-2-1-51 15,-3 0-85-15,1 1-104 0,-3-1-123 16,1 0-101-16,-1-1-46 0,-1-1 8 0,-1 1 66 16,0-1 93-16</inkml:trace>
  <inkml:trace contextRef="#ctx0" brushRef="#br0" timeOffset="146930.78">15181 14234 109 0,'-2'4'339'0,"0"2"73"0,-1 5 72 0,1 4-33 16,-2 6-49-16,2 6-56 0,-2 3-60 16,-1 7-70-16,1 1-69 0,2 4-56 0,2 1-41 15,0 3-32-15,0-2-55 0,2 2-78 16,0-4-114-16,3 0-112 0,1-2-132 16,0-4-69-16,1 0-1 0,-3-4 53 0,2-3 97 15</inkml:trace>
  <inkml:trace contextRef="#ctx0" brushRef="#br0" timeOffset="147211.46">15143 14446 47 0,'-5'-19'205'15,"3"1"26"-15,0 1-27 0,0 2-23 16,4 0-17-16,0 1-5 0,3-1 1 0,1 2-7 15,2 0-11-15,3-1-17 0,0 3-20 16,3 1-19-16,-1 1-13 0,2 1-2 16,0 2 14-16,-1 4 22 0,-1 2 27 0,-2 2 18 15,-3 6 11-15,-1 3-9 0,-5 5-23 16,-2 3-32-16,-5 4-31 0,-1 3-29 16,-4 1-39-16,-5 2-69 0,0-1-98 0,0 1-109 15,-2-3-112-15,2-3-109 0,3-2-35 16,-1-4 26-16,2-3 76 0,3-7 100 0</inkml:trace>
  <inkml:trace contextRef="#ctx0" brushRef="#br0" timeOffset="147428.64">15513 14057 85 0,'6'-13'411'0,"-1"3"98"16,-5 4 72-16,0 6-18 0,0 4-76 15,-2 4-100-15,2 5-107 0,-3 8-92 16,3 4-66-16,0 7-45 0,0 3-27 0,0 5-23 16,3 0-16-16,-1 2-18 0,2 1-24 15,-2-1-55-15,2 2-127 0,3-4-144 16,-1 0-152-16,2-4-81 0,-1-1-28 0,1-7 30 16,-1-3 109-16</inkml:trace>
  <inkml:trace contextRef="#ctx0" brushRef="#br0" timeOffset="147596.31">15820 14147 174 0,'4'-33'455'0,"-2"5"96"0,0 7 60 16,1 3-53-16,-3 5-83 0,0 6-119 16,0 5-119-16,0 7-91 0,0 7-62 0,-3 5-32 15,3 8-25-15,-2 1-19 0,0 7-17 16,0 1-36-16,0 2-92 0,0 0-150 15,2 3-146-15,0-3-120 0,0 0-55 0,0-4-4 16,-2 1 74-16,0-5 138 0</inkml:trace>
  <inkml:trace contextRef="#ctx0" brushRef="#br0" timeOffset="147765.94">15725 14377 230 0,'-2'-17'466'16,"-1"4"78"-16,1-1 49 0,0 3-70 0,2 1-102 15,0 1-126-15,0-1-109 0,2 3-70 16,3-1-48-16,-1 0-33 0,2 3-48 16,3-1-110-16,1 0-146 0,3 0-142 15,2 1-117-15,2-1-58 0,2 0 0 0,0-1 81 16,4 1 132-16</inkml:trace>
  <inkml:trace contextRef="#ctx0" brushRef="#br0" timeOffset="147913.57">16142 14135 92 0,'6'2'273'0,"-4"4"22"0,0-1-8 16,-2 3-75-16,-2 0-94 0,0 1-97 0,0 3-101 15,0-3-112-15,0 3-59 0,-3-3-31 16,1 1 4-16</inkml:trace>
  <inkml:trace contextRef="#ctx0" brushRef="#br0" timeOffset="148051.88">16121 14288 215 0,'-3'1'380'0,"3"1"44"0,-2 0-1 0,2-2-66 15,0 2-84-15,2-2-84 0,1 0-76 16,1-2-42-16,2 0-65 0,0 0-110 0,5-1-136 16,-2-3-122-16,1 2-63 0,1-2-34 15,-3 1 18-15,1-1 85 0</inkml:trace>
  <inkml:trace contextRef="#ctx0" brushRef="#br0" timeOffset="150136.1">16762 14329 42 0,'0'0'217'0,"2"0"35"0,2 0 1 15,3 0-12-15,1 0-9 0,3-1-1 0,3 1-1 16,1-2-22-16,2 0-32 0,2 0-40 15,2-2-44-15,3 2-35 0,-3-2-26 0,2 0-53 16,-2 1-77-16,0-1-91 0,1 0-105 16,-3-2-87-16,0 1-43 0,-2-3 13 0,-2 2 56 15</inkml:trace>
  <inkml:trace contextRef="#ctx0" brushRef="#br0" timeOffset="150367.9">17410 13907 20 0,'0'-8'343'0,"-3"4"85"0,-1 4 91 0,0 4 10 16,0 2-57-16,0 5-65 0,-1 6-77 16,1 6-76-16,2 6-89 0,-2 5-62 0,2 4-37 15,-1 6-30-15,1 2-17 0,0 1-12 16,2 1-12-16,2-1-29 0,0 1-90 15,1 0-142-15,3-5-140 0,-2-1-132 0,3-2-61 16,1-5-11-16,-2-3 65 0,5-5 131 16</inkml:trace>
  <inkml:trace contextRef="#ctx0" brushRef="#br0" timeOffset="150640.03">17746 14272 145 0,'-2'-7'309'0,"-4"3"61"0,-1 8 30 16,-1 3-36-16,-1 9-27 0,-1 3-36 16,1 5-33-16,1 3-40 0,2 0-45 0,-1 1-35 15,3-1-38-15,2-2-32 0,4-4-18 16,2-2-17-16,3-4-17 0,1-4-8 0,3-5-6 16,3-4-2-16,1-4-3 0,2-6-2 15,0-5-4-15,0-2 3 0,0-4-3 16,-2-4 4-16,-5 0-1 0,1 0 3 0,-7 0 0 15,-2 1-1-15,-4-1 1 0,-4 4-6 16,-3 0-13-16,-3 3-60 0,-3 5-106 16,-2 1-120-16,0 7-122 0,-2 3-108 15,2 1-43-15,2 3 26 0,5 4 91 0,1 1 112 16</inkml:trace>
  <inkml:trace contextRef="#ctx0" brushRef="#br0" timeOffset="150943.79">17915 14295 121 0,'11'-4'307'0,"-2"1"64"0,-1 1 46 0,0 2 3 16,1 2-20-16,-1 1-43 0,3 5-42 15,0 1-55-15,1 5-74 0,-1 3-71 0,2 2-49 16,-3 2-31-16,1 4-18 0,-1 1-16 16,-1 1-24-16,-3 4-33 0,-2-1-46 15,1-1-39-15,-3 1-32 0,-2-3-13 0,-2-1 6 16,-3-1 22-16,-1-2 38 0,0-4 39 15,-3-4 27-15,-1-1 22 0,-1-5 13 0,0-1 9 16,-1-6 5-16,1-2 1 0,3-2 4 16,-1-4 6-16,5-3 2 0,2-3 5 0,2-1 8 15,4-1 6-15,5-1 3 0,1 0-1 16,3-2 1-16,4 2-6 0,0-1-31 16,4 3-74-16,0 0-96 0,0-1-119 0,0 1-75 15,1 0-39-15,-3 1 6 0,-2 1 57 16</inkml:trace>
  <inkml:trace contextRef="#ctx0" brushRef="#br0" timeOffset="151265.26">19073 13853 176 0,'-15'-4'329'0,"-1"1"64"0,-4 1 34 16,1 4-24-16,-2 1-25 0,-2 3-34 16,0 5-42-16,-1 7-47 0,-1 3-54 0,2 5-53 15,2 7-44-15,2 1-25 0,2 4-19 16,6 2-10-16,5-2-9 0,6 0-7 0,4 0-6 15,4-3-7-15,5-3-5 0,4-1-4 16,2-7-4-16,0-1-2 0,2-2-16 16,3-6-24-16,-3-1-74 0,0-3-135 0,0-1-147 15,0-7-149-15,-2-1-69 0,2-4-18 16,-2-3 52-16,-2-1 121 0</inkml:trace>
  <inkml:trace contextRef="#ctx0" brushRef="#br0" timeOffset="151489.56">19374 13887 251 0,'-2'-5'508'0,"-2"3"84"0,-1 4 52 16,-1 5-56-16,0 5-112 0,-1 5-140 16,1 2-122-16,0 6-78 0,-1 3-48 15,1 3-33-15,-1 3-24 0,1 0-11 16,2 3-18-16,0-3-16 0,-1 0-29 0,3-1-58 15,0-3-140-15,0-1-151 0,4-5-154 16,0-3-71-16,3-5-23 0,1-5 36 16,-2-3 130-16</inkml:trace>
  <inkml:trace contextRef="#ctx0" brushRef="#br0" timeOffset="151644.89">19524 14028 195 0,'9'-22'506'16,"-3"4"89"-16,-2 5 54 0,0 4-42 15,1 7-97-15,-3 4-156 0,-2 7-138 0,0 6-86 16,0 6-51-16,-2 2-33 0,0 6-30 16,-1-1-27-16,1 5-54 0,2-1-132 15,0 0-164-15,0 1-173 0,0-1-83 0,2-3-33 16,1-3 21-16,-3-1 117 0</inkml:trace>
  <inkml:trace contextRef="#ctx0" brushRef="#br0" timeOffset="151814.26">19431 14326 364 0,'-6'-10'505'0,"-1"1"69"0,3 3 13 16,-2 0-83-16,1 0-120 0,3 3-134 15,0-1-107-15,4 0-77 0,0-2-92 16,5 1-140-16,1-3-147 0,3-2-158 0,4-1-85 16,2-2-35-16,0-3 35 0,2-1 106 15</inkml:trace>
  <inkml:trace contextRef="#ctx0" brushRef="#br0" timeOffset="151969.6">19831 13878 260 0,'13'-6'508'0,"-3"6"82"15,-1 4 50-15,-1 4-66 16,-1 5-115-16,-3 2-147 0,0 4-123 0,0 2-81 16,1 2-56-16,-3 0-52 0,2 0-105 15,0 2-156-15,0-3-162 0,-2-1-130 0,1 0-62 16,-3-2-10-16,0-3 67 0,2-1 139 15</inkml:trace>
  <inkml:trace contextRef="#ctx0" brushRef="#br0" timeOffset="152093.5">19865 14107 176 0,'0'-6'315'0,"-2"2"27"16,2 0-17-16,2 2-82 0,0 0-111 15,2 0-119-15,3 1-106 0,1-1-121 0,1-4-70 16,1 0-35-16,1-1 5 0,1-1 36 15</inkml:trace>
  <inkml:trace contextRef="#ctx0" brushRef="#br0" timeOffset="152342.17">20130 13842 170 0,'6'-12'302'0,"0"5"63"0,1-1 2 16,-1 0 10-16,0 5 2 0,3-1-12 15,-1 4-34-15,1 0-47 0,3 4-54 16,1 3-63-16,0 3-63 0,2 1-44 0,-1 6-27 15,1 2-15-15,0 2-12 0,0 4-5 16,0 0-3-16,-1 2 0 0,-1 1-1 16,0-1 1-16,0-1 1 0,-3 1 2 15,-1 0 1-15,-3-2-3 0,0-1-2 0,-4 1 0 16,-2-2-2-16,0 0-13 0,-4-2-10 16,0 0-25-16,-4-2-51 0,-3-2-76 15,-2 0-100-15,1 0-92 0,-5-2-110 0,-2-1-52 16,-3-1 12-16,-3 0 55 0,-3-1 89 15</inkml:trace>
  <inkml:trace contextRef="#ctx0" brushRef="#br0" timeOffset="153631.51">21347 14167 73 0,'-3'-1'347'0,"3"1"58"0,-2-2 30 16,0 2-61-16,0 0-87 0,2 0-90 15,-2 0-100-15,2 0-114 0,0 0-102 16,2 0-105-16,0-2-113 0,2 0-61 0,1-2-12 16,-1 2 40-16,0 0 65 15</inkml:trace>
  <inkml:trace contextRef="#ctx0" brushRef="#br0" timeOffset="153783.82">21404 14207 199 0,'-4'4'319'0,"-1"0"33"0,1 0-32 16,0-2-68-16,2 0-65 0,2 0-64 15,0-2-54-15,4 0-38 0,0-2-58 16,5 0-78-16,-1-2-98 0,3-2-87 0,-1 2-47 16,1-1-18-16,-3-1 28 0</inkml:trace>
  <inkml:trace contextRef="#ctx0" brushRef="#br0" timeOffset="157220.82">16749 15297 28 0,'0'-2'157'0,"-2"2"-10"0,2-2-45 16,2 0-50-16,0 1-44 0,0-1-51 15,3 0-58-15,-1 0-32 0,-2 0-14 16</inkml:trace>
  <inkml:trace contextRef="#ctx0" brushRef="#br0" timeOffset="157392.12">16823 15419 81 0,'-2'8'209'0,"-2"-3"8"0,2-1-54 16,2-2-49-16,0 0-44 0,2 0-28 16,2-4-20-16,3 0-15 0,1-4-22 0,3 1-34 15,1-3-47-15,3 0-65 0,2-3-32 16,0 1-11-16,0-1 7 0</inkml:trace>
  <inkml:trace contextRef="#ctx0" brushRef="#br0" timeOffset="157685.14">17350 15328 105 0,'-4'0'248'0,"0"0"14"16,0 0-35-16,4 0-62 0,0 0-61 0,4 0-46 15,0-2-24-15,5-2-17 0,1 2-19 16,3-2-32-16,2-2-58 0,4 3-90 16,-2-3-46-16,2 0-23 0,0 1-4 15</inkml:trace>
  <inkml:trace contextRef="#ctx0" brushRef="#br0" timeOffset="157878.14">17949 14969 237 0,'-2'0'451'0,"-4"4"83"15,0 4 58-15,-5 3-67 0,0 8-96 0,1 4-106 16,-1 4-98-16,-2 7-80 0,3 4-56 15,-1 4-34-15,1 2-24 0,1 4-14 0,3-3-22 16,0 3-45-16,3-2-104 0,1-2-135 16,4-3-138-16,1-2-120 0,3-3-52 0,2-6 8 15,3-1 85-15,4-8 121 0</inkml:trace>
  <inkml:trace contextRef="#ctx0" brushRef="#br0" timeOffset="158143.35">18269 15307 84 0,'4'-14'355'0,"-6"7"72"0,0 5 65 16,-4 6-28-16,-1 7-64 0,1 4-75 0,-3 6-75 15,1 4-65-15,0 4-61 0,-1-1-47 16,3-1-33-16,1 0-17 0,3-3-15 0,2-3-8 16,2-4-5-16,3-3-1 0,3-5 2 15,1-3-2-15,3-4 2 0,3-6 3 16,2-4 0-16,-2-5 2 0,0-4-3 0,-3-4 2 15,1 0-2-15,-4-4 1 0,-3 2 3 16,-4-1-4-16,-2 1-10 0,-2 2-31 0,-4 2-53 16,-3 4-75-16,-1 1-87 0,-1 3-80 15,0 3-70-15,1 4-61 0,1 1-1 16,3 3 45-16,0 0 69 0,6 0 72 0</inkml:trace>
  <inkml:trace contextRef="#ctx0" brushRef="#br0" timeOffset="158448.51">18377 15213 90 0,'10'-7'227'0,"1"-1"19"0,-2 2 17 16,-1 3 24-16,0-1 14 0,1 2 15 0,2 2-1 16,1 2-15-16,1 2-33 0,0 3-49 15,-1 3-48-15,3 3-51 0,-2 4-42 0,0 2-35 16,-1 2-21-16,1 4-8 0,-2 2-5 16,-3 1-4-16,0 1 0 0,-3-1-2 0,-1 3-5 15,-4-3-9-15,0 1-17 0,-4 0-14 16,-1-3-10-16,-3-1-7 0,-3-4-1 15,-1 0 1-15,-1-4 14 0,-2-2 11 16,0-3 12-16,-2-3 7 0,3-3 6 0,1-4 6 16,2-2 1-16,3-2-2 0,2-2 1 15,3-3 3-15,6-3 1 0,1-1 0 16,6-1 0-16,3-1 6 0,2-2-38 0,4-1-86 16,2 1-102-16,0 0-115 0,3 0-98 15,-3-1-53-15,2 1 6 0,-2 0 71 0</inkml:trace>
  <inkml:trace contextRef="#ctx0" brushRef="#br0" timeOffset="158790.59">19672 14857 237 0,'-6'-11'336'0,"0"1"74"0,-3 3 9 0,1-1-4 16,-1 2-16-16,-1 2-37 0,-1 2-55 16,-2 4-62-16,-1 4-67 0,-3 7-62 0,-2 6-43 15,-1 10-21-15,1 5-3 0,-2 6-4 16,2 6 0-16,2 4 3 0,5 1-4 0,1 0-5 15,5 1-12-15,6-3-5 0,6-1-6 16,5-4-8-16,3-4-1 0,5-6-5 16,3-3-11-16,3-7-30 0,0-5-71 0,1-3-142 15,1-5-153-15,-1-3-147 0,-1-4-67 16,-2-3-17-16,1-2 48 0,-1-3 128 16</inkml:trace>
  <inkml:trace contextRef="#ctx0" brushRef="#br0" timeOffset="159006.16">20132 14971 37 0,'-5'-13'431'0,"-3"5"102"16,-1 3 64-16,-3 1 21 0,-1 6-99 15,0 2-116-15,1 3-124 0,-1 7-95 0,0 3-62 16,3 7-44-16,-1 5-23 0,1 3-22 15,1 3-17-15,1 1-6 0,3 2-13 16,1-4-17-16,2 1-43 0,2-3-117 0,2-2-158 16,2-1-161-16,3-2-97 0,1-6-43 15,3-2 7-15,-1-6 102 0,3-5 151 0</inkml:trace>
  <inkml:trace contextRef="#ctx0" brushRef="#br0" timeOffset="159335.12">20292 15040 240 0,'5'-21'493'0,"-5"4"80"0,-5 4 49 0,1 5-55 16,-2 6-110-16,0 4-132 0,-3 7-114 0,1 7-74 15,-1 5-48-15,1 5-34 0,1 5-19 16,3 3-13-16,0 2-13 0,0 2-5 16,4-1-5-16,2-3 0 0,2-4-1 0,4-1 0 15,5-6 3-15,2-2-2 0,2-6 3 16,0-6 2-16,4-3-2 0,0-6-2 15,0-4-1-15,1-7 1 0,-1-2-3 0,0-6-4 16,-2-4 2-16,-2-2 3 0,-2-2 0 16,-5-3 2-16,-1-1-1 0,-5-3 0 15,-4 0 1-15,-4 1-1 0,-5 1 0 0,-3 2 1 16,-5 1-1-16,0 6-7 0,-5 4-19 16,1 4-47-16,0 5-127 0,-2 5-155 15,2 3-167-15,2 2-82 0,2 0-28 0,4 2 21 16,5 1 113-16</inkml:trace>
  <inkml:trace contextRef="#ctx0" brushRef="#br0" timeOffset="159552.66">20841 14775 327 0,'-2'6'508'0,"-3"0"71"15,3-1 39-15,-2 1-99 0,2-2-123 16,2 0-138-16,2-1-112 0,0 1-67 16,2-2-41-16,1-2-18 0,1-2-22 0,2 0-65 15,1 0-119-15,-1 1-143 0,1-3-153 16,1-2-82-16,1 0-32 0,-3 1 37 0,3-1 104 16</inkml:trace>
  <inkml:trace contextRef="#ctx0" brushRef="#br0" timeOffset="160825.15">20815 14733 97 0,'-2'2'190'16,"2"-2"-10"-16,2 2-20 0,0-2-17 16,3 2-4-16,-1-2 3 0,2 2 4 15,3-2-3-15,-1 0-11 0,1 0-15 0,3-2-26 16,1 0-24-16,0 0-20 0,-1 0-16 16,3-2-42-16,2 3-63 0,-2-3-84 15,2 0-104-15,0 0-58 0,-2 0-29 0,-3 1 13 16,1 1 46-16</inkml:trace>
  <inkml:trace contextRef="#ctx0" brushRef="#br0" timeOffset="161227.21">21165 14573 183 0,'-7'0'282'16,"3"-2"34"-16,0 2-42 0,2 0-50 16,-3 0-49-16,3 0-45 0,0 0-41 0,2 0-32 15,0 0-23-15,0 0-14 0,2 0-10 16,3 0-5-16,1 0-5 0,0-2 0 0,1 2 1 15,-1-1-1-15,2 1 1 0,1 0 0 16,-1 0 1-16,1 0 0 0,-1 1-2 0,1-1 1 16,-1 2 2-16,1 0-2 0,-1 2 2 15,1-2 4-15,-3 2 19 0,2-2 30 16,-1 1 39-16,-3 1 42 0,0 0 31 0,0 2 16 16,-1 1-9-16,-3 3-29 0,-3-1-36 15,1 3-43-15,-2 1-67 0,-2 3-100 16,-3-1-115-16,3 0-112 0,-3 0-120 0,1-1-63 15,0-1 3-15,-1 0 62 0,5-1 96 16</inkml:trace>
  <inkml:trace contextRef="#ctx0" brushRef="#br0" timeOffset="162219.7">21135 14651 135 0,'0'-2'124'0,"2"2"-26"16,0-1-12-16,0 1-10 0,0-2-5 16,3 2-4-16,-1-2-10 0,0 2-12 0,2-2-15 15,-1 2-10-15,1 0-5 0,0 0-6 16,3 0-3-16,-3 2-5 0,3-2 0 16,-3 2 4-16,2 0-1 0,-1-1 8 0,-1 3 9 15,-2-2 10-15,1 2 7 0,-1 0 5 16,0 0 5-16,-2 1 1 0,2-1 1 15,-1 2 1-15,-1 0 2 0,0-1 0 0,0 1-1 16,-2 0-3-16,2-1-2 0,-2 1-2 16,2 2 3-16,-2-3 3 0,2 3 3 0,-2-2 2 15,0 1-2-15,0-1-5 0,0 2-9 16,-2-3-8-16,2 3-7 0,-2-2-8 16,0 1-4-16,-2 1-5 0,2 2-12 0,-3-1-32 15,1 1-47-15,0-1-58 0,0 3-71 16,-1-3-88-16,1 1-36 0,0-1 5 0,0-1 32 15</inkml:trace>
  <inkml:trace contextRef="#ctx0" brushRef="#br0" timeOffset="162553.56">21603 14564 118 0,'0'-4'223'0,"2"2"25"0,0 2-17 16,0 0-17-16,4 0-10 0,1 2 0 15,-1 2-3-15,3 0-14 0,1-1-18 0,1 5-24 16,1 0-14-16,1 3-8 0,2 2-1 15,-2 4 10-15,1 1 4 0,-1 3 2 16,0 1-10-16,-3 3-10 0,-1 2-14 0,-3 3-22 16,-1 5-24-16,-5-1-12 0,-3 4-15 15,-1 0-10-15,-4 2-8 0,-5 2-7 16,-2-2-14-16,-2 2-49 0,-4-2-94 0,-2-2-121 16,2 0-118-16,-3-2-130 0,1-1-54 15,2-5 10-15,2-3 77 0,0-2 107 16</inkml:trace>
  <inkml:trace contextRef="#ctx0" brushRef="#br0" timeOffset="162923.04">22236 14971 169 0,'4'-3'426'0,"-4"1"57"0,0 2 30 0,0 0-61 16,-2 2-116-16,2-2-126 0,0 0-136 15,0 1-151-15,2-1-142 0,-2 0-153 16,2 2-82-16,2-2-38 0,0 2 15 16,1 0 83-16</inkml:trace>
  <inkml:trace contextRef="#ctx0" brushRef="#br0" timeOffset="163078.95">22297 15078 77 0,'-4'6'360'0,"0"0"63"0,-1-1 38 16,1 1-52-16,2 0-89 0,0-3-97 0,0 1-110 16,4 0-137-16,2-2-134 0,2-2-156 15,5 0-86-15,0-2-49 0,-1-2 0 16,3 0 62-16</inkml:trace>
  <inkml:trace contextRef="#ctx0" brushRef="#br0" timeOffset="167011.6">22581 14779 64 0,'-3'-2'170'0,"3"2"-5"16,0-2-10-16,0 2-6 0,0 0-3 16,0 0-3-16,0 0-6 0,0-2-2 0,0 2-3 15,0-2 5-15,0 2 3 0,0-2 9 16,0 1 10-16,0-3 11 0,3 0 10 15,-3 0 1-15,2 0-6 0,-2-1-12 0,2 1-18 16,-2-2-25-16,2 0-24 0,0 1-24 16,0-1-19-16,0 0-17 0,3 1-10 0,-1-3-6 15,0 2-7-15,0-1-3 0,3-1-7 16,1 2 1-16,-2-1-1 0,3 1-3 0,1 0 0 16,-1 0-1-16,2 3 3 0,-3 1-2 15,3 0-2-15,-3 4 1 0,3 2 1 16,-3 1 1-16,-2 3 0 0,1 3 4 15,-1 5 2-15,-2-1 2 0,-2 0-2 0,1 2 5 16,-1 0 1-16,-2-1-4 0,0-1-1 16,2-2-1-16,-2 0-3 0,2-1-1 15,0-1-4-15,0-1 1 0,0-1 1 0,3 1 1 16,1-1 4-16,0 1-2 0,1-2 8 16,-1 1 0-16,0-1 1 0,1-1 7 0,-3 1 3 15,0 0 7-15,0-1-2 0,-4 5 2 16,0-1-5-16,-2 0-6 0,-2 5-9 15,0-1-9-15,-5 0-12 0,1 2-24 0,-1 1-49 16,-1-1-116-16,-1 0-131 0,1-2-148 16,1 0-94-16,3-1-34 0,-3-3 23 0,3 0 98 15,2-3 126-15</inkml:trace>
  <inkml:trace contextRef="#ctx0" brushRef="#br0" timeOffset="167847.55">23093 14945 43 0,'-2'11'209'16,"-3"2"15"-16,1 5-35 0,0 1-50 15,-2 2-48-15,1 2-36 0,3-3-41 0,-2 3-54 16,2 0-82-16,0 0-60 0,-2-2-28 15,2 0-15-15</inkml:trace>
  <inkml:trace contextRef="#ctx0" brushRef="#br0" timeOffset="168174.67">23376 14712 261 0,'-4'-13'402'0,"-2"2"75"16,-3 3 42-16,3 2-59 0,-2 4-71 15,-1 2-78-15,3 4-72 0,-3 4-70 0,3 5-65 16,2 4-47-16,0 6-23 0,-1 2-16 16,3 3-9-16,2 3-5 0,0-1-3 0,2 3-1 15,0-3-2-15,3-1 3 0,1-3 1 16,2-3-2-16,3-2 3 0,0-2-1 15,1-3-2-15,1-5-3 0,2-1-3 0,2-3-3 16,0-3-10-16,0-4-14 0,0-4-19 16,-1-2-33-16,1-1-44 0,0-5-55 15,-2 1-62-15,-2-2-59 0,0-3-54 0,-5 3-58 16,-4-2-22-16,-2 1 24 0,-2 1 51 16,0 2 64-16</inkml:trace>
  <inkml:trace contextRef="#ctx0" brushRef="#br0" timeOffset="168579.77">23654 14676 151 0,'-4'-2'319'0,"1"0"67"0,-1 0 25 0,0 2-24 15,0 0-29-15,-1 2-39 0,1 4-51 16,0 4-53-16,0 3-61 0,2 2-44 0,-3 6-39 16,3 2-28-16,2 0-17 0,0 2-14 15,0 1-1-15,0-1-2 0,5-2-2 16,-1-2 1-16,2-2 0 0,3-4 6 16,-1 0 0-16,5-3-1 0,-1-5 3 0,1 1 0 15,2-6-2-15,2-2-4 0,-2-2-5 16,2-4 1-16,0-3 1 0,-3-3-2 0,1-1 0 15,0-2 3-15,-4-2 3 0,-1-2 0 16,-1 0 2-16,-3-2 8 0,-4 0 7 16,0 0 1-16,-4-2-2 0,-2 2 1 0,-2-2-6 15,-3 2-6-15,-1 0-8 0,-1 2-6 16,-2 2-4-16,1 0-12 0,-3 1-34 0,-2 3-96 16,2 2-132-16,-2 1-133 0,0 1-123 15,2 3-55-15,0 0-1 0,1 4 75 16,3 2 122-16</inkml:trace>
  <inkml:trace contextRef="#ctx0" brushRef="#br0" timeOffset="169110.55">23277 14636 125 0,'-2'0'275'0,"2"-2"37"0,0 2-26 16,0 0-37-16,0 2-17 0,4 0-15 16,0 0-20-16,3 2-13 0,1 1-5 0,3 3-14 15,-1 0-30-15,3-1-31 0,2 1-24 16,0 1-13-16,-1 1-10 0,1 0-7 0,0 3-6 16,0 0-6-16,-4 4-3 0,-1 2-13 15,-4 2-16-15,-1 2-38 0,-3 2-75 16,-4 0-96-16,0 3-106 0,-5-1-120 15,1 2-66-15,-3-3-6 0,1-1 49 0,-1 0 82 16</inkml:trace>
  <inkml:trace contextRef="#ctx0" brushRef="#br0" timeOffset="169624.08">22773 15608 132 0,'0'-2'276'0,"0"0"72"0,2 0 48 15,7-4 26-15,1 1-10 0,5-5-8 16,4-1-21-16,7-3-50 0,3-1-84 16,7-4-87-16,7 0-52 0,1-4-36 0,7 0-23 15,2-2-17-15,2 3-11 0,2-3-6 16,-2 2-16-16,-2 2-20 0,-2 2-43 0,-5 2-115 15,-3 3-156-15,-5 3-143 0,-4 3-101 16,-7 5-46-16,-4 3 8 0,-4 1 99 0,-4 5 143 16</inkml:trace>
  <inkml:trace contextRef="#ctx0" brushRef="#br0" timeOffset="169845.51">23089 15680 111 0,'-24'11'347'0,"3"1"51"0,4-3 41 0,5-1-30 16,3-2-21-16,5-2-40 0,6-4-52 15,4-4-33-15,7-4-29 0,6 1-59 0,6-5-66 16,5-3-41-16,4 0-29 0,6-4-18 16,2 0-12-16,5-1-29 0,0 0-101 15,-1-1-165-15,-1 0-184 0,-1 2-100 0,-4 1-52 16,1 3-6-16,-3 2 84 0,-5 1 155 15</inkml:trace>
  <inkml:trace contextRef="#ctx0" brushRef="#br0" timeOffset="193438.91">1162 8519 32 0,'-15'0'68'0,"0"0"-9"15,1 0-1-15,-1 2 4 0,-2-2 7 16,0 0 9-16,0 2 3 0,-2-2 7 0,0 2 3 15,-2 2 4-15,0-1-1 0,-3 3 0 16,-1 2 1-16,-1 1-1 0,-1 5-4 0,-1 3-3 16,-1 4-1-16,-3 4 0 0,-2 7-2 15,-2 8 0-15,0 6 3 0,-4 7 4 0,0 8 4 16,0 6 4-16,-1 5 4 0,3 6 15 16,2 8 8-16,2 3 6 0,7 3-3 15,1 1-1-15,10 2-9 0,3-1-22 16,7 1-17-16,8-2-16 0,6-1-16 0,9-3-13 15,8-5-7-15,5-4-5 0,6-6-4 16,6-5-4-16,5-6 2 0,4-8 3 16,4-5 1-16,2-8 4 0,4-6 2 0,3-10 4 15,1-5 1-15,1-7-2 0,4-9-3 16,0-6-1-16,2-9-4 0,2-9-3 0,0-6-8 16,0-9 0-16,-2-8-4 0,0-8-2 15,-2-7-3-15,-7-6-5 0,-3-5 3 16,-8-3 0-16,-5-3 5 0,-9-2-2 15,-8-2 7-15,-9 0 2 0,-11-2 6 0,-5-2-7 16,-12-2-3-16,-7-2 1 0,-12 1-4 16,-6-3-5-16,-6 0-7 0,-8 4 7 15,-5 4 0-15,-8 8 0 0,-7 5-3 0,-4 10 6 16,-4 8-1-16,-2 11-5 0,-2 9-13 16,-3 10-23-16,3 9-63 0,0 12-132 15,6 8-149-15,4 7-142 0,9 6-66 0,6 4-16 16,6-1 42-16,7-1 119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2:25:19.32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737 9496 89 0,'-3'-13'174'0,"1"0"-23"0,2 1-21 0,0 3-19 15,0-3-10-15,5 3 2 0,-1-1 0 16,4 1 0-16,1-1-1 0,1 1-8 15,1 1-4-15,2 1-12 0,-1-1-9 0,1 2-9 16,0 2-1-16,-1 2 3 0,1 1 9 16,-2 2 17-16,-1 1 21 0,-3 4 17 15,-1 4 9-15,-4 1-5 0,0 4-16 0,-4 2-19 16,-2 4-30-16,-2 2-50 0,-5 2-66 16,0 0-77-16,1 0-84 0,-3-3-87 0,3-1-100 15,-1-4-33-15,0-1 15 0,5-3 54 16,0-3 69-16</inkml:trace>
  <inkml:trace contextRef="#ctx0" brushRef="#br0" timeOffset="731.32">601 8896 23 0,'-4'2'257'0,"0"0"45"0,-3 4 54 16,3 1-30-16,0 5 0 0,2 7 9 0,0 4-5 16,2 7-21-16,0 7-41 0,4 4-49 15,0 7-64-15,2 2-60 0,3 3-37 0,1 4-27 16,3 0-10-16,0 0-12 0,2-1-24 16,2-1-65-16,-3-4-101 0,3 1-108 15,-2-5-110-15,0-1-113 0,0-2-42 0,-5-4 30 16,1-4 80-16,-5-5 101 0</inkml:trace>
  <inkml:trace contextRef="#ctx0" brushRef="#br0" timeOffset="1100.81">1175 9626 87 0,'-7'4'221'0,"-1"0"8"0,-1-1-36 16,3 1-106-16,0 0-96 0,2-2-101 16,1-2-61-16,3 0-31 0,0 0-8 15</inkml:trace>
  <inkml:trace contextRef="#ctx0" brushRef="#br0" timeOffset="1428.21">1954 9026 119 0,'-9'0'351'16,"1"4"73"-16,-1 1 72 0,1 5-31 15,-1 3-57-15,3 4-58 0,-2 4-61 16,3 4-62-16,1 4-68 0,0 1-56 0,2 3-37 15,2-1-31-15,2 2-22 0,2 1-41 16,0 1-88-16,1-2-126 0,3-2-133 16,0 1-133-16,3-5-63 0,2-3-8 0,-1-4 62 15,1-6 112-15</inkml:trace>
  <inkml:trace contextRef="#ctx0" brushRef="#br0" timeOffset="1747.66">2210 9201 18 0,'-7'-9'269'0,"1"3"48"16,-4 4 49-16,-1 6-36 0,0 2-41 15,-1 5-31-15,1 4-25 0,0 6-32 16,3 2-40-16,2 4-37 0,1 1-36 0,3 3-30 16,2-1-25-16,5 1-13 0,3-5-13 15,3 1-3-15,1-4-1 0,5-2-3 16,2-4 0-16,0-4-3 0,5-3-5 15,-3-6-3-15,2-2-4 0,0-6-4 0,1-4 3 16,-1-3-2-16,-2-5 7 0,0-3 3 16,-4-2 15-16,-4 1 36 0,-3-3 37 0,-3 0 31 15,-5 0 18-15,-4 0 14 0,-5 0-5 16,-3 2-28-16,-5 2-34 0,-2 0-24 16,-6 4-17-16,0 3-18 0,-5 3-25 15,1 1-61-15,-3 5-123 0,2 1-150 0,3 0-161 16,4 0-79-16,4 0-25 0,2-4 29 15,7-1 110-15</inkml:trace>
  <inkml:trace contextRef="#ctx0" brushRef="#br0" timeOffset="2701.71">3368 9197 154 0,'-2'0'230'15,"2"0"-1"-15,-3 2-28 0,3 0-21 0,-2 2-14 16,2 2-10-16,0 1-11 0,2 3-10 15,1 3-8-15,-1 0-16 0,2 3-20 16,-2 1-17-16,2-2-15 0,-2 2-15 16,3-1-14-16,-1-1-5 0,-2 0-9 0,2-4-3 15,0 1-5-15,1-5-4 0,-1 1 0 16,0-2-3-16,0-2 1 0,3-4 1 16,-1-4 4-16,2-2 12 0,-1-3 17 15,1-3 21-15,1-1 21 0,-1 1 20 0,-1 1 11 16,1 0 3-16,-2 1-8 0,-1 2-10 15,1 3-13-15,-2 1-17 0,3 2-13 16,-1 2-12-16,0 2-5 0,1 0-15 0,1 2-45 16,-2 1-74-16,3 1-92 0,-1 0-94 15,1 1-83-15,-1-1-75 0,3-2-41 16,-3-2 26-16,1-4 68 0,-1 0 80 16</inkml:trace>
  <inkml:trace contextRef="#ctx0" brushRef="#br0" timeOffset="2826.98">3685 9237 181 0,'2'-7'265'0,"2"1"14"0,-1 2 8 16,1 4-1-16,-2 4-6 0,2 4-20 16,0 5-29-16,1 2-36 0,1 4-44 15,0 4-56-15,1 0-92 0,-1 2-108 16,0 1-115-16,3-1-127 0,-1 0-78 0,3 0-35 16,-3-4 29-16,3-2 68 0</inkml:trace>
  <inkml:trace contextRef="#ctx0" brushRef="#br0" timeOffset="3650.49">4767 8708 232 0,'-4'-2'302'0,"-1"2"44"16,1 4-31-16,0 3-23 0,2 7-24 16,2 7-33-16,0 7-37 0,0 6-37 15,2 5-41-15,2 4-48 0,0 1-70 16,3 4-91-16,1-1-96 0,1 1-95 0,3 0-110 15,-1-5-53-15,2 1 9 0,-3-6 54 16,1-1 73-16</inkml:trace>
  <inkml:trace contextRef="#ctx0" brushRef="#br0" timeOffset="3866.6">4851 9333 13 0,'-8'-16'197'0,"2"1"26"0,-1 0-26 16,3 0-28-16,2-1-26 0,2 1-22 15,2 2-22-15,0 1-19 0,2 1-20 16,3 0-18-16,1 1-12 0,3 2-11 16,-3 1-5-16,3 1-5 0,2 2-2 0,-3 2 0 15,1 4 0-15,-1 2 0 0,-3 4-2 16,-1 3 2-16,-4 4-2 0,-2 2-6 16,-2 4-17-16,-2 2-29 0,-1 0-42 0,-1 0-52 15,2-2-74-15,-2-4-45 0,1-2-10 16,3-3 16-16</inkml:trace>
  <inkml:trace contextRef="#ctx0" brushRef="#br0" timeOffset="4122.35">5182 9089 45 0,'-5'4'235'0,"-1"3"47"15,-2 5 7-15,-3-1-11 0,3 2 0 16,-3 3-8-16,2-3-22 0,3 2-36 0,0-1-44 15,2-3-44-15,-1 0-46 0,5 1-36 16,0-3-21-16,5-1-13 0,-1-2-3 16,4-3-5-16,1-1 0 0,1-4 1 15,1 1-1-15,2-3 1 0,-1-2 1 0,1 2-2 16,0 0-1-16,-3 1 4 0,1 3-2 16,-1 0 4-16,-1 3-3 0,-1 3 2 15,-1 2-36-15,-1 3-64 0,-2 1-81 16,3 1-93-16,-1 0-111 0,0-1-59 0,3-3 4 15,-3-1 45-15,3-2 72 0</inkml:trace>
  <inkml:trace contextRef="#ctx0" brushRef="#br0" timeOffset="4426.18">5567 9034 122 0,'-4'-16'253'0,"-5"1"44"0,1 4-20 15,-1-1-26-15,-1 5-20 0,-1-1-23 0,0 4-32 16,1 2-40-16,-1 4-37 16,1 4-35-16,1 1-34 0,3 3-17 0,0 3-11 15,1 3-3-15,3 1-2 0,2-2-3 16,2 2-1-16,3-2 1 0,1 2 2 0,0-1-1 16,3-3 2-16,-1 0 0 0,1-1 2 15,-1-1 1-15,-2-1 3 0,1-3 6 16,-1 3 8-16,-4-1 11 0,0 1 6 15,-4 1-1-15,0 1-5 0,-4 3-30 16,-3 0-57-16,1 2-76 0,-3 2-79 0,1-1-88 16,-3-1-72-16,2-2-14 0,1-2 28 15,3-3 53-15</inkml:trace>
  <inkml:trace contextRef="#ctx0" brushRef="#br0" timeOffset="4676.12">5709 9133 126 0,'-5'1'270'16,"-3"5"40"-16,-1 0-4 0,1 2-51 15,-3 1-43-15,3-1-34 0,2 1-40 0,-1-1-38 16,5-1-35-16,0 1-32 0,4 0-35 16,2-3-22-16,3-1-12 0,1 0-10 15,3-2-5-15,1-2 0 0,3 0 4 16,0 0 3-16,2 2-2 0,-2 0-3 0,0 0-4 15,-3 3-12-15,-1 1-15 0,0 4-20 16,-3-1-31-16,-2 3-54 0,-1-1-50 16,-3 0-17-16,-2 1 5 0,2-5 22 0</inkml:trace>
  <inkml:trace contextRef="#ctx0" brushRef="#br0" timeOffset="5072.67">7228 8774 8 0,'-6'-1'193'0,"-2"-1"33"16,-1 2-15-16,-1 2-14 0,-3 5 2 16,-4 3 7-16,0 7 17 0,-2 4 12 15,-2 5 20-15,0 7 14 0,2 1-8 0,2 2-20 16,4 2-36-16,2 1-44 0,7-1-52 15,4-4-44-15,4 0-32 0,7-3-19 16,4-5-6-16,4-1-4 0,4-4-2 16,0-4 0-16,5-3 1 0,-1-5-10 15,3-1-38-15,-2-5-82 0,-1-1-112 0,1-2-123 16,-1-3-125-16,1-3-56 0,-1-6 1 16,3-1 63-16,2-4 104 0</inkml:trace>
  <inkml:trace contextRef="#ctx0" brushRef="#br0" timeOffset="5716.37">7565 8792 152 0,'-4'-4'264'0,"0"0"34"0,1 4-26 15,1 4-12-15,0 1 0 0,4 7-7 16,0 5-17-16,1 6-24 0,3 5-28 16,0 3-41-16,1 3-47 0,1 1-39 0,0 1-52 15,3 0-65-15,-2 0-84 0,1 0-83 16,-1-3-74-16,1-3-79 0,1-1-45 16,-5-6 13-16,0-4 54 0,-1-4 68 15</inkml:trace>
  <inkml:trace contextRef="#ctx0" brushRef="#br0" timeOffset="5876">7609 9140 1 0,'-8'-23'207'0,"2"0"36"0,-1 3-11 0,5 0-12 15,0 3-1-15,4 0 4 0,0 4 2 16,5 1-3-16,1 5-10 0,3-1-22 16,1 4-30-16,3 2-37 0,0 2-38 0,2 2-57 15,0 2-85-15,2 0-95 0,-2 0-91 16,2 0-88-16,2-2-88 0,-4-1-22 15,0-1 38-15,0-1 67 0</inkml:trace>
  <inkml:trace contextRef="#ctx0" brushRef="#br0" timeOffset="6045.32">7908 8873 135 0,'0'-5'276'0,"0"1"54"16,-2 4-5-16,2 2-12 0,-2 4-11 15,2 3-20-15,-2 3-35 0,2 3-46 16,0 2-45-16,2 2-50 0,-2 2-71 0,2 0-95 15,0 0-98-15,2 0-99 0,0-2-102 16,3 0-85-16,-3-2-17 0,2-2 41 16,1-1 70-16</inkml:trace>
  <inkml:trace contextRef="#ctx0" brushRef="#br0" timeOffset="6152.16">8041 9100 40 0,'0'2'191'0,"-2"2"10"0,0 0-49 15,2 0-50-15,0-1-51 0,0 1-51 16,0 0-51-16,2 0-49 0,2-4-53 0,1 0-26 16,-1-2-3-16</inkml:trace>
  <inkml:trace contextRef="#ctx0" brushRef="#br0" timeOffset="6526.53">8151 9018 101 0,'0'2'199'16,"-2"4"-16"-16,0 2-27 0,0-1-30 15,0 3-26-15,0-1-27 0,2 3-24 0,0-3-21 16,0 1-25-16,2-3-22 0,2 1-23 16,0-2-12-16,3-1-11 0,-1-3-3 15,2 0 5-15,1-2 14 0,-1-2 15 16,1-2 11-16,-1-1 9 0,-1 1 8 16,-1-2 14-16,0 2 20 0,-1 1 27 0,-3-1 23 15,0 2 19-15,0 2 7 0,-2 2-4 16,0 3-13-16,-2 5-22 0,2 1-22 15,-2 3-16-15,2 1-13 0,0 0-6 0,2 0-3 16,2-1-5-16,0-1 0 0,3-1-1 16,1-3 0-16,3-1-3 0,1-4 1 15,1-3 0-15,0-1 2 0,2-3-2 16,-1-5 2-16,1-3 1 0,0-1 1 0,-2-3 3 16,-3 0 11-16,1-1 20 0,-5-1 29 15,-1 2 32-15,-3-2 26 0,-2 2 19 16,-5-1 3-16,-1 1-14 0,-5 2-23 15,1 1-37-15,-5 3-61 0,0 3-81 0,-2 2-90 16,3 4-91-16,-3 4-99 0,2 2-45 16,0 2 8-16,2-1 46 0</inkml:trace>
  <inkml:trace contextRef="#ctx0" brushRef="#br0" timeOffset="6731.04">8642 8894 36 0,'0'6'294'0,"-2"4"51"0,-2 3 46 0,0 2-43 16,0 4-66-16,-1 4-59 0,-1 0-51 16,2 2-51-16,-3 1-79 0,3 1-94 15,2 0-101-15,0-1-118 0,2-3-95 0,2 0-46 16,0-4 7-16,0 0 49 0</inkml:trace>
  <inkml:trace contextRef="#ctx0" brushRef="#br0" timeOffset="6916.91">8867 8976 132 0,'8'-19'405'0,"1"6"79"0,-5 2 53 0,0 5-46 15,0 2-85-15,-2 6-107 0,3 4-94 16,-3 3-77-16,0 6-83 0,-2 3-109 15,0 3-128-15,0 1-127 0,0 3-139 0,-2 0-73 16,0 0-8-16,-3-1 56 0,-1 3 95 16</inkml:trace>
  <inkml:trace contextRef="#ctx0" brushRef="#br0" timeOffset="7041.54">8725 9184 186 0,'-2'-11'322'0,"-2"3"23"0,1 0-17 0,3 3-84 16,0-1-98-16,5 2-110 0,1-2-110 16,5 3-111-16,1-3-88 0,1-2-44 15,4 1-7-15,-2-1 26 0</inkml:trace>
  <inkml:trace contextRef="#ctx0" brushRef="#br0" timeOffset="7288.58">9172 8780 80 0,'2'-7'319'0,"0"1"32"0,0 2 17 15,0 0-73-15,2 2-79 0,3 2-60 0,1 0-43 16,3 4-12-16,-1 0 3 0,5 4 12 16,0 3 10-16,0 2 2 0,-1 6-4 0,1 2-8 15,-2 6-13-15,-2 3-17 0,-3 5-20 16,-2 1-32-16,-1 2-66 0,-5 2-97 15,-5 2-107-15,-1 0-119 0,-2 0-110 16,-5-2-45-16,0-2 19 0,-4-2 71 0,0-2 89 16</inkml:trace>
  <inkml:trace contextRef="#ctx0" brushRef="#br0" timeOffset="9559.42">1723 10594 68 0,'0'-14'201'0,"0"-1"20"16,0-2-39-16,0-2-37 0,-2 0-23 15,2-2-6-15,-2 0-2 0,-2 2 10 0,-1 0 22 16,1 2 36-16,-2 1 41 0,-3 3 40 16,-1 4 22-16,-3 1-3 0,-2 6-24 15,-2 6-44-15,-2 4-53 0,-2 5-51 16,-2 6-31-16,2 6-19 0,-3 3-8 0,5 5-4 16,0 3 6-16,6 2 0 0,3 0-6 15,6 2-2-15,4-2-11 0,4-2-4 16,6 1-14-16,3-5-10 0,6-2-2 0,2-1-5 15,3-4-10-15,-1-4-19 0,2-4-35 16,1-4-102-16,-1-3-141 0,1-5-140 16,1-5-124-16,-2-5-52 0,1-7-3 15,-1-3 83-15,-1-4 131 0</inkml:trace>
  <inkml:trace contextRef="#ctx0" brushRef="#br0" timeOffset="9713.15">1996 10378 326 0,'0'-21'423'0,"-2"6"90"0,2 6 10 16,-2 5-47-16,2 6-70 0,0 7-75 16,2 8-81-16,0 6-86 0,0 4-55 0,0 5-42 15,2 5-28-15,1 3-18 0,-1 0-21 16,0 2-59-16,3-2-149 0,-3 0-170 0,0 0-144 16,2-4-76-16,-1-4-29 0,1-3 33 15,0-6 133-15</inkml:trace>
  <inkml:trace contextRef="#ctx0" brushRef="#br0" timeOffset="9917.79">2210 10354 202 0,'0'-21'444'0,"-4"7"93"0,-1 7 59 16,3 5-48-16,0 8-106 0,0 5-110 15,0 6-95-15,2 4-92 0,0 6-54 16,2 3-39-16,0 5-38 0,0-1-77 15,0 2-145-15,0 0-146 0,3 0-155 0,-1 1-82 16,0-5-29-16,-2-2 37 0,0-1 124 16</inkml:trace>
  <inkml:trace contextRef="#ctx0" brushRef="#br0" timeOffset="10010.12">2142 10744 34 0,'0'0'20'15,"0"0"-64"-15</inkml:trace>
  <inkml:trace contextRef="#ctx0" brushRef="#br0" timeOffset="10212.7">2388 10651 183 0,'4'6'219'0,"0"1"-15"0,0 1-36 15,1 1-29-15,-1 1-17 0,0 1-13 0,0-1-13 16,0 1-13-16,3 1-16 0,-3-1-16 16,0 1-15-16,1-1-12 0,-1 0-14 15,-2 1-30-15,-2 1-52 0,2-1-72 16,-2-1-87-16,-2 0-46 0,-2 1-21 0,-1-3 13 16</inkml:trace>
  <inkml:trace contextRef="#ctx0" brushRef="#br0" timeOffset="10633.86">2872 10329 229 0,'-2'-4'293'0,"-2"0"26"16,2 2-4-16,-2 0-9 0,-1 1-11 0,-1-1-15 16,2 2-29-16,-3 2-27 0,3-1-28 15,0 1-25-15,0 0-27 0,0 2-24 16,-1-2-15-16,1 2-17 0,0 0-15 15,0-1-13-15,-1 3-10 0,1 0-6 16,0 0-8-16,0 1-2 0,-1 3-3 0,1 1 1 16,-2 2-1-16,2 5 1 0,-3-1-4 15,3 4-4-15,-2 2-3 0,1 1-5 16,1 3-3-16,0 2-4 0,2-1 0 0,0 1-12 16,2 1-19-16,2-1-46 0,2-3-105 15,0 1-129-15,3-4-118 0,1-2-92 16,3-4-76-16,4-4-6 0,-1-3 76 15,1-4 116-15</inkml:trace>
  <inkml:trace contextRef="#ctx0" brushRef="#br0" timeOffset="10944.68">2961 10683 59 0,'11'-23'335'0,"-3"1"105"0,1 1 79 16,-5 2-2-16,0 1-36 0,-2 3-56 0,-2 2-79 16,0 1-92-16,0 3-84 0,-2 3-58 15,0 2-43-15,0 4-23 0,-2 4-18 16,-3 4-7-16,1 7-13 0,0 4-2 0,-1 4 3 15,3 5-5-15,0 3 2 0,2-1-2 16,2 3 2-16,2-3-3 0,2 1 0 16,5-5-1-16,-1-1-5 0,5-4 0 15,-1-2 0-15,5-5 3 0,0-3-4 0,2-3 3 16,0-6 4-16,3-4-2 0,1-4 0 16,-2-6-2-16,0-3 5 0,-2-4-3 15,-2-2 2-15,-2-2 4 0,-4 0 7 16,-3-1 3-16,-4-1-2 0,-4 0 8 0,-4 0 0 15,-2 3-4-15,-5 3-6 0,-2 1-5 16,-4 5-8-16,1 4-25 0,-4 3-36 16,-1 4-111-16,2 4-156 0,0 4-166 15,4-1-110-15,3 3-42 0,5-2 2 0,3-1 91 16,6-1 150-16</inkml:trace>
  <inkml:trace contextRef="#ctx0" brushRef="#br0" timeOffset="11256">3300 10502 200 0,'6'-5'476'0,"-2"1"88"16,-1 4 57-16,-3 0-53 0,0 4-110 0,0 3-129 15,0 3-115-15,0 5-86 0,-3 6-53 16,1 4-22-16,0 3-14 0,2 7-11 0,0-1-12 16,0 2-2-16,2 0-5 0,0 0-6 15,5-3-2-15,-1-3-3 0,5-1 2 16,-1-6-6-16,3-2 5 0,2-6 6 15,0-6 3-15,2-3 2 0,2-6 4 0,-2-4 5 16,2-3-2-16,-2-7-3 0,0-1 7 16,-1-6 7-16,-3-2 6 0,0-1 4 15,-5-5 3-15,-1-2-3 0,-3 1-9 16,-4-2-5-16,-4-1-7 0,-3 3-8 16,-1 1-11-16,-5 6-22 0,-4 4-33 0,-4 6-103 15,-2 3-183-15,-3 5-200 0,1 3-94 16,-3 4-36-16,3 2-1 0,2 3 84 0,4 3 175 15</inkml:trace>
  <inkml:trace contextRef="#ctx0" brushRef="#br0" timeOffset="11488.53">3791 10342 21 0,'2'-5'498'15,"-4"1"96"-15,0 4 62 0,-2 4 37 16,-1 1-99-16,3 5-175 0,0 3-134 16,2 4-71-16,2 4-51 0,-2 4-27 0,2 4-25 15,0 3-29-15,1 2-34 0,1 4-46 16,-2 0-42-16,2 2-50 0,0 0-75 16,3-1-164-16,-1-3-169 0,0-4-137 0,1-3-50 15,1-6-4-15,1-4 49 0,1-4 149 16</inkml:trace>
  <inkml:trace contextRef="#ctx0" brushRef="#br0" timeOffset="11636.03">4024 10578 378 0,'6'-26'544'0,"-2"5"65"16,1 4 33-16,-1 3-83 0,0 3-131 0,0 5-151 16,3 4-104-16,-3 4-63 0,2 4-38 15,1 5-31-15,-3 3-29 0,0 3-35 16,0 2-89-16,-2 2-152 0,-2 2-149 15,0 1-140-15,-2 1-65 0,0 0-19 0,-2 0 57 16,0-2 138-16</inkml:trace>
  <inkml:trace contextRef="#ctx0" brushRef="#br0" timeOffset="11799.21">3901 10759 35 0,'-4'-9'378'0,"0"1"101"0,1 1 85 0,3 1-5 16,3-2-69-16,3-1-100 0,2-1-99 15,5 1-96-15,2-1-86 0,2-1-73 16,0-1-151-16,2 1-195 0,-2 0-174 16,0 1-92-16,-3 2-44 0,1 1 0 0,0-1 108 15</inkml:trace>
  <inkml:trace contextRef="#ctx0" brushRef="#br0" timeOffset="12369.4">5431 10043 83 0,'-2'-2'400'0,"0"2"105"0,0 4 73 15,0 6-20-15,2 1-76 0,0 6-99 16,0 6-105-16,0 4-99 0,2 3-69 0,0 3-44 16,2 1-26-16,1 0-25 0,-1 2-34 15,0 1-73-15,0-3-128 0,1 0-139 16,1-2-150-16,0 1-77 0,1-5-22 15,-3-1 43-15,-2-2 112 0</inkml:trace>
  <inkml:trace contextRef="#ctx0" brushRef="#br0" timeOffset="12560.11">5313 10558 23 0,'-13'-12'302'0,"0"3"60"15,5-1 62-15,2 1-10 0,4 1-16 0,4-2-31 16,2 3-37-16,6-3-43 0,3 1-49 15,4-3-58-15,4 3-58 0,3-1-44 0,1 1-32 16,0-1-16-16,3 1-15 16,-1 1-22-16,1-2-74 0,-3 3-143 0,-1 1-158 15,-1 0-141-15,-2 3-70 0,-2-1-25 16,-2 0 48-16,2 2 131 0</inkml:trace>
  <inkml:trace contextRef="#ctx0" brushRef="#br0" timeOffset="13106.56">6761 10001 323 0,'-5'0'442'0,"1"2"94"16,0 4 13-16,0 3-54 0,2 7-75 16,-1 5-87-16,3 5-93 0,3 5-87 15,-1 1-56-15,0 4-38 0,2 4-24 0,0 0-14 16,1 2-11-16,1 0-17 0,-2 0-31 16,0-2-92-16,3-2-139 0,-3-2-142 15,2-3-131-15,-1-3-61 0,-1-3-10 16,0-4 73-16,-2-6 130 0</inkml:trace>
  <inkml:trace contextRef="#ctx0" brushRef="#br0" timeOffset="13279.8">6731 10369 98 0,'-2'-23'315'16,"0"4"45"-16,4 4 54 0,2 1-24 0,2 3-20 15,7 3-34-15,2 5-25 0,2 1-29 16,4 2-50-16,2 2-60 0,3-1-71 15,-1 3-67-15,3 2-96 0,-3-2-138 16,0 2-143-16,-1-3-148 0,1-1-76 16,-2 0-21-16,-1-2 48 0,-3-2 112 0</inkml:trace>
  <inkml:trace contextRef="#ctx0" brushRef="#br0" timeOffset="13464.33">7180 9982 64 0,'-4'-15'427'15,"-1"4"110"-15,-1 3 66 0,0 4-6 0,-1 4-88 16,3 4-110-16,0 4-119 0,0 3-98 16,1 8-63-16,1 2-40 0,2 6-26 15,0 1-20-15,2 3-15 0,1-1-14 16,-1 3-19-16,2-3-44 0,0 2-147 0,0-1-183 16,1-3-158-16,-1 1-80 0,4-2-29 15,1-4 17-15,1-2 137 0</inkml:trace>
  <inkml:trace contextRef="#ctx0" brushRef="#br0" timeOffset="14327.94">7374 10319 11 0,'-2'2'313'0,"-2"2"67"0,-2 0 46 0,2 0-38 16,-1 0-79-16,3-3-85 0,0 1-80 15,2-2-97-15,2-2-91 0,2 1-64 16,3-5-53-16,3-4-42 0,1-1-22 0,2-2 12 15,1-5 35-15,-1 1 41 0,2 0 39 16,-2 0 49-16,-3 0 56 0,1 3 65 16,-3 3 92-16,-1 2 98 0,-1 1 85 15,-4 4 47-15,0 0 6 0,-2 4-29 0,0 2-69 16,0 0-87-16,-2 2-82 0,0 2-53 16,0-1-27-16,0 1-23 0,2 0-13 15,-2-1-8-15,2-1-7 0,2 2-4 0,-2-2-3 16,2 2 2-16,2-3-3 0,0 3 1 15,1-2 3-15,1 2-1 0,-2-3 3 16,3 3 0-16,-3-2 1 0,0 2 3 16,0-1 3-16,0 3 3 0,1-2 6 0,-3-1 3 15,2 1 4-15,-2 0 1 0,2-2 1 16,-1-1-4-16,1-1-3 0,2 0-5 16,0-2-2-16,1-2-5 0,1-1-1 15,3-5 1-15,-1-2-4 0,1-1 3 0,2-4 3 16,-1-2 2-16,1-4 2 0,-2 0 8 15,-3-2 11-15,1 2 14 0,-5 0 14 16,0 0 18-16,-4 4 22 0,-2 0 9 16,-2 3 6-16,0 1-6 0,-3 3-6 0,1 1-16 15,-1 3-24-15,1 0-19 0,0 3-15 16,2-1-14-16,-1 0-11 0,1 2-7 16,0 0-9-16,2 0-5 0,0 0-8 0,-1 1-9 15,1-1-6-15,2 0-12 0,2 2 2 16,1-2-1-16,-1 0 6 0,0 0 6 15,2 0 6-15,0 0 14 0,-2 0 3 0,3 0 10 16,-3 0 0-16,2 1 4 0,-2 1 5 16,0-2 1-16,-2 2 7 0,2 0 2 15,-2 0 5-15,0 0-2 0,0 2-1 0,0 1-4 16,-2 3-3-16,2 2-3 16,-2 3-1-16,0 2-2 0,0 5-1 0,2 1 5 15,0 2-1-15,0 2-4 0,2-1 0 16,2 3 1-16,3 0-2 0,-1-2-2 0,2 2-3 15,1-5 4-15,1 1-1 0,3-3 3 16,2-1 3-16,0-4-3 0,2-2 7 16,0-1 1-16,2-4 0 0,0-4 0 15,0-2 4-15,2-6 3 0,-2-4-5 0,2-3 0 16,-2-4 7-16,-2-4 4 0,0-2 1 16,-2-2 11-16,-5-1 18 0,-3-1 20 15,-3 0 13-15,-4 1 12 0,-2 1 10 0,-7-2 1 16,-1 4-10-16,-3 0-16 0,-4 4-18 15,-2 4-20-15,-2 4-17 0,-2 1-31 0,-3 6-58 16,1 4-74-16,0 2-69 16,-1 4-67-16,5 2-161 0,4 1-179 0,4-1-122 15,5-2-23-15,4-1 21 0,4-5 41 16,6 0 150-16</inkml:trace>
  <inkml:trace contextRef="#ctx0" brushRef="#br0" timeOffset="14496.72">8009 9849 410 0,'5'-2'558'0,"-1"4"70"16,-2 0 43-16,0 3-84 0,0 3-144 15,3 2-149-15,-3 5-84 0,2 2-62 0,-2 6-37 16,2 2-29-16,-2 3-23 0,3 1-23 16,-3 3-35-16,2-1-33 0,0 1-34 15,0-1-47-15,-1-1-117 0,1-3-140 16,0-4-107-16,0-3-81 0,5-4-59 0,-1-7 0 15,1-3 92-15,-1-8 128 0</inkml:trace>
  <inkml:trace contextRef="#ctx0" brushRef="#br0" timeOffset="14655.86">8202 10085 101 0,'9'-25'352'0,"1"4"110"16,-1 4 65-16,-1 2-5 0,-2 4-36 16,3 3-65-16,-3 4-83 0,3 4-103 15,-3 6-81-15,0 3-60 0,1 5-41 16,-1 1-27-16,-2 4-26 0,-2 2-46 0,-2 2-124 15,0 2-160-15,-2-1-161 0,2 1-96 16,-4 2-43-16,0-2 9 0,0-3 103 0,-3 1 150 16</inkml:trace>
  <inkml:trace contextRef="#ctx0" brushRef="#br0" timeOffset="14793.98">8145 10279 54 0,'-9'-9'359'0,"3"1"69"0,2 1 51 16,2-1-38-16,2 0-81 0,4 1-97 15,4-1-132-15,3 1-170 0,4-1-183 16,2 0-148-16,0 1-78 0,4-1-42 0,0 4 19 16,4 0 93-16</inkml:trace>
  <inkml:trace contextRef="#ctx0" brushRef="#br0" timeOffset="15201.37">9070 10142 244 0,'-6'2'491'0,"-1"2"87"0,1-2 51 16,0 0-70-16,1 0-99 0,5 0-121 15,0-2-111-15,5 0-72 0,3 0-36 0,5-2-23 16,2-2-15-16,4 2-19 0,4-2-19 16,0 0-12-16,5 1-24 0,-1-3-20 15,1 2-33-15,-1-2-61 0,1 1-158 0,-3 1-174 16,-2-2-146-16,-1 0-67 0,-1 1-17 16,-4-3 36-16,0 2 147 0</inkml:trace>
  <inkml:trace contextRef="#ctx0" brushRef="#br0" timeOffset="15430.08">9428 9944 52 0,'-2'-6'339'15,"-1"3"61"-15,3 1 65 0,3 0-2 0,-1 2-40 16,2 2-60-16,4 1-54 0,1 1-49 16,1 2-52-16,3 2-60 0,0 1-51 15,-1 3-31-15,1 1-17 0,0 4-8 16,-5 2-10-16,1 4-4 0,-5 2-6 0,-2 3-9 15,-2 3-12-15,-6 1-18 0,-3 4-49 16,-5-1-116-16,-3 1-147 0,-2 0-167 16,-3-4-92-16,-1-1-37 0,0-3 21 0,0-3 99 15</inkml:trace>
  <inkml:trace contextRef="#ctx0" brushRef="#br0" timeOffset="16451.71">10662 10197 114 0,'4'-9'230'0,"-2"-4"21"0,2-3-48 16,0-3-45-16,1 0-36 0,-1-4-23 16,-2 2-16-16,0-1 4 0,-2 1 19 15,0 2 37-15,-4 0 46 0,0 3 43 0,-5 3 40 16,1 3 9-16,-5 5-16 0,0 3-33 16,-1 6-44-16,-3 5-49 0,0 8-44 15,0 8-23-15,2 4-12 0,0 7-9 16,2 2-5-16,5 6 0 0,4 0-2 0,4-1-5 15,4 3-7-15,4-2-5 0,7-2-6 16,4-4-7-16,5-2-7 0,3-5-1 16,3-5-18-16,1-3-24 0,1-6-67 15,0-5-149-15,0-5-163 0,-3-3-149 0,3-6-66 16,0-3-18-16,-3-7 44 0,1-1 137 16</inkml:trace>
  <inkml:trace contextRef="#ctx0" brushRef="#br0" timeOffset="16668.9">11106 9982 180 0,'-6'-9'359'0,"-1"1"92"0,1 0 45 0,2 5-26 16,0-1-39-16,2 4-53 0,-1 2-67 16,3 2-76-16,3 5-67 0,-3 2-45 0,2 9-37 15,2 2-17-15,0 7-16 0,0 3-13 16,1 6-13-16,-1 2-11 0,2 2-3 15,1 2-10-15,1 0-8 0,-2 0-21 16,3-2-37-16,-3-4-115 0,3-2-157 0,-1-2-159 16,1-3-102-16,-1-5-39 0,-2-3 8 15,1-6 101-15,1-3 145 0</inkml:trace>
  <inkml:trace contextRef="#ctx0" brushRef="#br0" timeOffset="16859.09">11237 10117 196 0,'0'-26'466'0,"-2"3"90"0,2 6 59 16,0 5-51-16,0 7-91 0,5 7-116 15,1 5-115-15,2 8-82 0,3 6-55 0,-1 6-36 16,3 4-25-16,0 3-25 0,0 2-24 16,-1 2-29-16,1 2-94 0,-2-2-157 15,-1 2-161-15,-3-4-126 0,1 1-54 0,-4-7-15 16,0-1 72-16,-1-3 144 0</inkml:trace>
  <inkml:trace contextRef="#ctx0" brushRef="#br0" timeOffset="17046.43">11206 10449 183 0,'-9'-13'449'16,"1"3"81"-16,1 1 53 0,3 3-53 15,2 0-89-15,2 0-115 0,4 3-112 0,3 1-75 16,1-2-49-16,3 2-49 0,1-2-77 15,1 2-142-15,0-2-158 0,-3 3-159 16,3-1-84-16,0 2-33 0,-3 0 31 16,3 0 117-16</inkml:trace>
  <inkml:trace contextRef="#ctx0" brushRef="#br0" timeOffset="17280.13">11546 10354 69 0,'0'0'295'0,"-2"0"32"0,2 2 28 16,0-2-67-16,2 1-62 0,1 3-57 15,-1 2-43-15,2 0-24 0,2-1-27 16,-2 3-16-16,3 2-19 0,-3-1-3 16,0 1 10-16,1 1 21 0,-3-1 22 0,0 1 8 15,-2 0 7-15,-2 1-10 0,0-3-30 16,-1 3-78-16,-1-3-113 0,-2 1-115 0,2-2-133 15,-3-1-80-15,3-1-32 16,0-2 28-16,0-2 77 0</inkml:trace>
  <inkml:trace contextRef="#ctx0" brushRef="#br0" timeOffset="17573.88">11946 9950 122 0,'3'-8'381'0,"-3"1"92"0,-3 1 76 15,3 2-36-15,-2-2-57 0,0 3-77 0,0-1-83 16,-2 2-84-16,2 0-72 0,-2 2-52 16,-1 2-35-16,-1 4-24 0,0 1-10 15,-1 6-7-15,-1 5-2 0,-1 3 2 0,1 3-5 16,-1 5 6-16,1 1-1 0,-1 1-1 15,5 1 2-15,0 1-6 0,2-1 1 16,2 0-7-16,0-3-16 0,4 0-30 16,0-5-87-16,3-1-129 0,1-2-129 0,5-4-134 15,0-3-73-15,1-7-16 0,1-1 60 16,2-6 119-16</inkml:trace>
  <inkml:trace contextRef="#ctx0" brushRef="#br0" timeOffset="17873.59">12177 10110 127 0,'9'-21'454'0,"-5"2"99"0,-4 2 63 16,-2 3-34-16,0 3-79 0,-3 3-113 16,-1 1-129-16,0 3-91 0,-1 4-57 15,-1 6-37-15,-1 3-25 0,1 4-18 0,-3 6-14 16,3 4-9-16,-1 2-3 0,1 4-3 16,2 1-2-16,-1 1-2 0,5-1 0 15,0 1-2-15,2-5 2 0,4 1 0 16,1-4-5-16,3-2 5 0,3-6 0 0,3-2 2 15,1-5-1-15,4-6-2 16,0-2 6-16,2-6-1 0,3-5-3 0,-3-3 2 16,0-5-1-16,0-2 4 0,-2-1-3 15,-2-5-3-15,-2 0 6 0,-4-1-3 0,-3-3 2 16,-4 3-5-16,-4-1 0 0,-4 0 0 16,-4 5 0-16,-5 3 1 0,-2 4-10 15,-4 3-19-15,-4 8-38 0,0 5-129 16,-5 4-178-16,0 3-173 0,3 4-82 0,2 1-28 15,4 2 11-15,4-1 117 0</inkml:trace>
  <inkml:trace contextRef="#ctx0" brushRef="#br0" timeOffset="18306.18">12573 9944 70 0,'2'-4'448'0,"-2"2"101"0,-2 2 61 0,-2 0-9 15,0 0-92-15,-3 4-119 0,1 0-140 16,-3 4-96-16,3 3-56 0,-2 4-36 0,1 4-21 16,1 4-17-16,0 2-9 0,-1 4-7 15,3 1-1-15,2 1-5 0,2 1-4 16,4-2 3-16,0-1-1 0,5 0 4 15,-1-5-1-15,5-3 3 0,2-2 8 0,4-5 0 16,0-3 3-16,4-5 1 0,0-4 3 16,3-6 2-16,1-4-9 0,-1-3-1 15,1-4-1-15,-1-4 1 0,-3-4 0 0,-2-2 5 16,0-2 5-16,-4-1 2 16,-4-3 7-16,-3 3 8 0,-5-3 11 0,-5 3 8 15,-5-1 11-15,-3 4 2 0,-5 0-4 16,-6 6-12-16,-2 2-14 0,-6 4-21 0,-3 3-27 15,-2 7-33-15,-4 1-48 0,0 4-49 16,0 3-136-16,0 3-186 0,-2 0-165 16,4-1-66-16,3 1-9 0,3-4 22 15,7-1 120-15</inkml:trace>
  <inkml:trace contextRef="#ctx0" brushRef="#br0" timeOffset="18996.04">13204 9841 172 0,'-4'-7'417'0,"-3"-1"100"0,3 4 65 0,0 2-51 16,-1 4-70-16,1 6-91 0,2 3-95 16,2 6-92-16,0 4-66 0,2 6-44 15,2 3-28-15,-1 5-20 0,1-1-18 0,2 2-12 16,-2 0-19-16,1-1-52 0,-1-1-121 16,2-3-133-16,-2-3-125 0,3-1-111 15,-3-4-43-15,0-4 19 0,-2-4 103 16,-2-2 125-16</inkml:trace>
  <inkml:trace contextRef="#ctx0" brushRef="#br0" timeOffset="19122.84">13187 10194 184 0,'-4'-19'317'15,"1"0"76"-15,6 3 16 0,1 3 10 0,2 2-19 16,7 1-30-16,2 4-49 0,2 3-69 16,4-1-72-16,0 4-69 0,2-2-49 15,1 2-60-15,-1 0-111 0,0 0-136 16,-2 0-140-16,3 0-125 0,-3-2-66 0,0-2-5 15,-2-2 72-15,-2-1 121 0</inkml:trace>
  <inkml:trace contextRef="#ctx0" brushRef="#br0" timeOffset="19294.27">13555 9830 167 0,'-6'-15'450'0,"2"5"99"0,-3 2 63 15,3 5-52-15,0 3-81 0,2 3-109 0,2 5-116 16,0 7-91-16,2 4-58 0,0 4-36 15,2 6-21-15,0 1-21 0,1 5-15 16,-1-1-22-16,2 2-48 0,0-2-142 16,1 3-174-16,-1-3-161 0,3-2-83 0,1-1-32 15,-1-3 19-15,3-5 127 0</inkml:trace>
  <inkml:trace contextRef="#ctx0" brushRef="#br0" timeOffset="19530.13">13746 10205 13 0,'0'-4'315'0,"-5"2"90"0,3 2 78 16,-2 0-19-16,2 0-43 0,0 0-65 0,0 0-74 16,2 0-85-16,2 0-73 0,0-2-51 15,2-1-30-15,3-1-19 0,1-4-11 0,3 1 6 16,-1-3 2-16,1-1 10 16,1 1 9-16,-1 1 10 0,2 1 13 0,-3 4 3 15,1 4 3-15,-3 2-8 0,1 6-6 16,-1 1-5-16,-1 5-13 0,-3 3-13 15,0 0-19-15,0 2-32 0,-2-2-121 16,1 0-175-16,-1-2-181 0,0-1-96 0,4-3-46 16,1-3 2-16,1-4 103 0</inkml:trace>
  <inkml:trace contextRef="#ctx0" brushRef="#br0" timeOffset="20494.68">15054 9725 102 0,'2'-2'435'0,"-2"4"103"0,0 4 60 0,0 3-22 15,-2 5-81-15,2 3-111 0,-2 6-124 16,2 5-95-16,0 5-57 0,0 3-41 16,2 2-29-16,0 0-19 0,2 2-23 0,-2-2-35 15,2-2-106-15,-1 0-157 0,1-3-161 16,0-3-113-16,0-3-48 0,0-4-2 15,-1-2 84-15,-1-4 146 0</inkml:trace>
  <inkml:trace contextRef="#ctx0" brushRef="#br0" timeOffset="20699.14">14994 10163 15 0,'-8'-11'343'0,"2"1"72"15,1 1 65-15,1 1 0 0,4 0-40 16,4 1-63-16,3-1-75 0,3 1-59 15,3-1-57-15,4-2-61 0,4 3-46 0,0-3-36 16,3 3-23-16,-1-3-42 0,0 3-98 16,-2-1-136-16,1 2-145 0,-6 0-123 15,1 1-66-15,0-1-7 0,-2 0 74 0,0 3 125 16</inkml:trace>
  <inkml:trace contextRef="#ctx0" brushRef="#br0" timeOffset="32715.05">16421 9586 107 0,'0'-2'179'0,"0"2"-24"0,2-2-27 0,-2 2-19 16,0 0-11-16,0 0-3 0,0 0-1 15,0 0 3-15,2 0 11 0,0 0 24 16,1 0 39-16,1 0 46 0,0 4 49 15,2 2 23-15,3 5 0 0,1 6-20 0,-1 6-45 16,1 8-54-16,-1 7-59 0,-1 4-40 16,1 7-26-16,-3 4-16 0,1 3-10 15,-3 3-8-15,0 0-5 0,0-2-16 16,-2-2-60-16,1-1-111 0,-1-5-126 0,2-5-129 16,-2-4-103-16,2-6-42 0,0-5 28 15,1-6 95-15,3-10 118 0</inkml:trace>
  <inkml:trace contextRef="#ctx0" brushRef="#br0" timeOffset="32942.43">16849 9670 226 0,'2'-19'348'15,"-2"2"71"-15,0 3-3 0,0 5-7 16,0 5-20-16,0 4-40 0,2 6-56 0,2 7-60 15,0 6-50-15,1 6-60 0,-1 3-50 16,0 5-29-16,2 3-21 0,-1 2-21 16,-1 4-73-16,-2 0-135 0,2 2-144 15,0-1-149-15,-1 1-76 0,-1-2-33 0,-2-4 44 16,0 0 122-16</inkml:trace>
  <inkml:trace contextRef="#ctx0" brushRef="#br0" timeOffset="33091.25">16779 10156 37 0,'-7'-12'248'0,"-1"5"33"15,0-1 0-15,-1 2-65 0,3 0-56 16,1 3-48-16,1-1-51 0,2 2-68 0,2-2-69 16,2 2-75-16,5-2-80 0,1 1-42 15,1-1-11-15,3-4 22 0</inkml:trace>
  <inkml:trace contextRef="#ctx0" brushRef="#br0" timeOffset="33239.42">17022 9940 140 0,'7'-4'183'0,"-1"3"-20"16,0-3-33-16,-1 2-36 0,-1 2-34 0,0-2-41 16,0 2-43-16,3 0-48 0,1-2-47 15,1 0-45-15,-1 0-22 0,3-2 5 16</inkml:trace>
  <inkml:trace contextRef="#ctx0" brushRef="#br0" timeOffset="33581.08">17234 9818 35 0,'6'-5'181'0,"-2"-1"20"15,1 2 22-15,-1 2 13 0,0 0 1 0,-2 2-9 16,-2 2-13-16,0 4-10 0,0 3-13 16,-2 5-16-16,0 1-4 0,-2 4-10 15,2 4-14-15,0 0-22 0,2 2-28 16,-3 1-21-16,3 1-24 0,3 0-15 0,1-3-14 15,0-1-9-15,2 0-6 0,3-2-2 16,-1-4-2-16,1 0-3 0,1-3-1 16,3-5 2-16,0-1 1 0,2-2-1 0,-1-5 4 15,1-2 2-15,2-5 0 0,-2-4-2 16,2-1-1-16,0-4 0 0,0-4-3 0,0 0 12 16,-2-4 13-16,-1 0 15 0,-1-4 11 15,-2 2 10-15,-3-1 8 0,-2-1-6 16,-1 2-10-16,-3 0-3 0,-2 1-7 15,-2 1-6-15,-3 2-9 0,-1 2-4 16,-2 0-2-16,-3 2-7 0,-2 1-6 0,-1 3-4 16,-3 2-1-16,0 1-17 0,0 4-32 15,0 3-111-15,-2 1-168 0,0 0-181 16,0 2-95-16,2 0-36 0,-2 2 2 0,2-2 95 16</inkml:trace>
  <inkml:trace contextRef="#ctx0" brushRef="#br0" timeOffset="38876.3">2002 10521 145 0,'2'-2'140'0,"3"1"-8"16,-1-3-6-16,4 0 1 0,1 0 8 15,1-2 3-15,3-1-10 0,2 1-14 16,0-2-14-16,2 1-16 0,2-1-19 16,-2 1-20-16,2-1-12 0,-2 2-12 0,2 2-8 15,-2 1-13-15,0 1-38 0,-3 2-61 16,1 2-81-16,-2 1-73 0,-2 1-37 15,-3 2-14-15,3-2 25 0</inkml:trace>
  <inkml:trace contextRef="#ctx0" brushRef="#br0" timeOffset="41681.11">1082 11739 94 0,'0'-2'152'0,"0"0"-14"15,0 0-21-15,0 2-18 0,0-2-19 0,2 2-13 16,0 2-5-16,0 0 3 0,4 2 5 16,1 1 6-16,1 5 6 0,1 3 6 15,1 2-2-15,3 3-10 0,-3 3-9 0,3 1-9 16,0 3-12-16,-3-2-12 0,-1 2-9 15,-1-2-8-15,1-2-7 0,-3 1-5 16,-2-2 0-16,-1-1 0 0,-1 0-2 16,-4-4-2-16,-1 0 4 0,-1-3 0 0,-2-1-5 15,-3-3 0-15,-1-3 0 0,-3-3 0 16,0 0-5-16,1-4 2 0,1-4 0 0,1 1 1 16,1-5 0-16,1-3 2 0,3 0 0 15,3-5 0-15,4 1 1 0,0 0-1 16,3 0 0-16,1 0 0 0,3 2 0 0,1-1 1 15,1 1 2-15,-1 4-25 0,3-1-42 16,0 1-53-16,-1 1-53 0,1 1-52 16,2-1-48-16,0 1-11 0,0-3 23 0,-1 1 43 15</inkml:trace>
  <inkml:trace contextRef="#ctx0" brushRef="#br0" timeOffset="41976.36">1378 11752 131 0,'4'-4'217'0,"0"0"16"0,1 2 2 0,-3 1-19 16,-2 1-23-16,0 0-30 0,0 3-29 15,0 3-30-15,0 4-26 0,0 3-18 16,2 2-16-16,0 6-5 0,0 2-10 16,2 2-6-16,3 1-4 0,-1 3-3 0,3-2-3 15,-1-1-6-15,3-1-1 0,-1-2-2 16,3-2-3-16,0-4-1 0,-1-2 1 16,1-1 2-16,2-5 4 0,-3-1 8 15,3-4 16-15,-2-4 17 0,2-2 20 0,-2-6 22 16,-3-1 27-16,1-5 33 0,-1-1 22 15,-3-4 7-15,-1-2-1 0,-4 0-9 16,-2-2-16-16,-4 2-34 0,-3 0-33 0,-3 0-22 16,-3 2-22-16,-4 2-14 0,0 2-11 15,-2 1-13-15,-2 3-11 0,0 3-19 0,0 3-73 16,2 1-148-16,0 0-168 16,4 2-125-16,2 0-65 0,5 0-18 0,3 0 53 15,3-1 138-15</inkml:trace>
  <inkml:trace contextRef="#ctx0" brushRef="#br0" timeOffset="43388.71">2176 11754 121 0,'0'0'207'0,"0"0"-4"15,2 2-13-15,0 0-5 0,2 1-6 16,3 3-5-16,1 2-10 0,3 3-13 0,2 1-31 16,1 3-33-16,3 0-29 0,0 2-22 15,0 2-13-15,2 0-19 0,2 0-55 16,-2 0-71-16,0-1-86 0,0-3-87 15,1 0-48-15,-4-3-14 0,-1-3 35 0</inkml:trace>
  <inkml:trace contextRef="#ctx0" brushRef="#br0" timeOffset="43576.33">2548 11775 119 0,'-10'0'231'15,"-3"2"22"-15,-2 3-30 0,1 5-31 16,-1 1-23-16,-2 5-27 0,0 1-30 0,0 4-30 16,0 3-23-16,0 1-23 0,2 0-45 15,3 0-64-15,-1 1-86 0,2-1-90 16,1-2-49-16,1 0-23 0,1-4 15 0</inkml:trace>
  <inkml:trace contextRef="#ctx0" brushRef="#br0" timeOffset="44214.56">2860 11664 46 0,'-9'-2'234'0,"-1"4"36"0,-1 2-2 16,0 4-46-16,1 3-38 0,1 3-29 16,-1 3-28-16,1 2-28 0,3 4-23 0,0-1-18 15,1 3-16-15,3 2-13 0,2-2-10 16,2-3-6-16,3-1-6 0,1-2-4 16,2-1 0-16,1-5-2 0,1-2 5 15,3-1 9-15,0-4 18 0,0-3 18 0,1-4 17 16,-1-3 17-16,2-4 11 0,-2-3 4 15,-1-5-4-15,1-1-3 0,-2-2 0 0,-3-2 3 16,1 0 3-16,-5 0 6 0,-2 2-1 16,-2 0-9-16,-2 0-15 0,-5 4-15 15,-1 0-20-15,-3 3-19 0,-1 5-18 16,-1 1-54-16,-4 4-106 0,2 6-123 0,-2 4-125 16,2 3-108-16,3 2-51 0,-1 3 17 15,5-3 88-15,1 2 110 0</inkml:trace>
  <inkml:trace contextRef="#ctx0" brushRef="#br0" timeOffset="44400.72">3052 11769 43 0,'4'2'304'0,"1"2"52"16,-1 3 39-16,-2 3-54 0,2 1-74 15,1 3-72-15,-1 1-58 0,2 0-51 16,0 4-79-16,1-2-105 0,1 2-120 0,1-1-104 15,1-3-58-15,-1 0-31 0,-1-2 26 16,3-1 74-16</inkml:trace>
  <inkml:trace contextRef="#ctx0" brushRef="#br0" timeOffset="44563.05">3363 11687 100 0,'3'-11'346'15,"-1"1"49"-15,0 3 33 0,0 3-60 0,0 4-74 16,0 4-77-16,2 3-66 0,1 5-46 16,-1 3-30-16,0 2-52 0,0 2-103 15,0 2-119-15,1 0-144 0,-1 0-77 16,0 0-39-16,0-2 5 0,-1-2 74 0</inkml:trace>
  <inkml:trace contextRef="#ctx0" brushRef="#br0" timeOffset="46379.75">2457 12478 44 0,'-6'-2'196'0,"2"2"2"0,0 0-3 16,-1 0-1-16,1 0 4 0,0 0-6 0,2 0-16 15,0 2-12-15,0 0-5 0,4 3 3 16,0 5 3-16,4 1 8 0,1 5 17 15,3 3 9-15,1 0-10 0,1 4-22 16,1-1-31-16,2 3-32 0,0-2-33 0,0 2-25 16,-3-2-19-16,3-1-12 0,-2 1-4 15,-1-2-4-15,-1-2 0 0,0 0-3 16,-3 0 2-16,-2-3-6 0,-1-1 2 0,-3-2-5 16,-2-1-9-16,-4-3-9 0,-1 1-8 15,-5-5 1-15,-3 1-3 0,-2-4 4 16,-2 0 6-16,-2-4 10 0,-2-2 9 15,0-1-4-15,0-5 2 0,0 1-1 16,2-3 0-16,2-1 3 0,4-1 7 0,2 1 10 16,3-2 6-16,4 2 12 0,4-3 5 15,2 1 6-15,4-2-3 0,5 0-5 16,1 0-5-16,7-2-6 0,3-2-4 0,1 2-8 16,2-2-3-16,3-2-12 0,1 2-50 15,-1 0-139-15,2 2-158 0,-3 0-150 16,1 2-77-16,-1 1-32 0,-1 1 30 0,-1 4 123 15</inkml:trace>
  <inkml:trace contextRef="#ctx0" brushRef="#br0" timeOffset="48012.84">3385 12417 101 0,'-3'-2'242'16,"1"0"34"-16,0 2-28 0,0 0-28 15,0 0-24-15,2 0-21 0,0 0-18 16,0 4-12-16,2 2-8 0,0 1-8 0,2 5-5 15,1 3-6-15,-1 0-10 0,0 4-11 16,2-2-12-16,-1 2-17 0,1 0-14 16,-2 0-11-16,1 0-8 0,-1-1-9 15,0-1-6-15,0-2-3 0,0 0-3 0,-1-1 0 16,1-3-7-16,-2-2-1 0,0 1-4 16,-2-2-1-16,2-3 2 0,-2-1-3 15,2 0 0-15,-2 0 2 0,0-2 5 16,0 0-1-16,0-4-3 0,2 0 4 0,-2-4 0 15,3-2-1-15,-3-3-2 0,2 0 0 16,0-3 2-16,2-1-4 0,-2 2-4 16,2-1 1-16,-2 1 3 0,1 2 2 0,-1 1 6 15,0 2 12-15,0 1 16 0,-2 3 7 16,2 0 0-16,0 0 2 0,0 1-5 16,0 1-7-16,1 2-14 0,1-2-8 15,2 2-1-15,0-2-7 0,1 0-3 0,1-2-2 16,1-2-2-16,-1 1-5 0,1-5 0 15,-1 1-4-15,1-1 2 0,-3-1 0 16,2 1 5-16,-1 1 4 0,-3-1 1 16,0 3 5-16,0 1 2 0,1 2 6 0,-3 0 3 15,0 0 1-15,0 2 2 0,-2 2-4 16,2 0 3-16,0 0-6 0,0 2-7 16,1 0-4-16,-1 0-2 0,2 2 4 15,-2-2-7-15,2 0 2 0,-2 0 0 0,0-2 0 16,1 2 1-16,-1-2-3 0,0 0 4 15,0 0-1-15,-2 0-1 0,2 0 1 16,-2 0-1-16,2 0 1 0,-2 2-1 0,2-2 1 16,-2 1-1-16,2 3-1 0,0 0 2 15,1 4 0-15,1-1-3 0,-2 5 3 16,2-1 2-16,3 1 2 0,-3-1-2 16,2 0 0-16,-2-1 0 0,3-1-3 0,-3-1-4 15,2-2 0-15,-1 0-2 0,1-1-6 16,-2-1 0-16,2-2 1 0,-1-2-1 15,-1 0-1-15,0-4 1 0,0 0 9 16,1-1 2-16,-1-1-2 0,0-2 2 0,-2 3-1 16,2-3 3-16,-1 2 0 0,-1 2 0 15,0 1 2-15,0-1-2 0,0 0 2 16,2 2-2-16,-2 0-4 0,3 0-10 0,-3 0-16 16,2 0-11-16,-2 1-14 0,2-1-8 15,-2 0-2-15,3 0 9 0,-3 0 16 16,2 0 11-16,-2 0 14 0,0 0 6 15,0 0 6-15,0 0 0 0,1 1 0 0,-3 1 2 16,2-2 0-16,-2 2 1 0,2 0 0 16,-2 0 1-16,2 0-1 0,0 0 0 15,0 0-1-15,-2 0-2 0,2 0 4 16,-2 0-2-16,2 0 1 0,-2 0 0 0,3 0-1 16,-3 0 2-16,2 0-3 0,-2 0 2 15,2 0 2-15,-2 0-1 0,0 0 0 16,0 0-3-16,0 0-1 0,2-2 3 0,-2 2-2 15,0-2 1-15,2 2 2 0,-2-2 2 16,2 0 0-16,-2 0-1 0,2-2-2 16,-2 2 1-16,2-1-1 0,-2 1 1 15,2 0 2-15,-2 0-2 0,3 2 0 0,-3-2 0 16,0 2 1-16,0-2 4 0,0 2 0 16,0 0 3-16,2 0 3 0,-2 0 2 15,0 0 0-15,0 0-5 0,0-2 2 16,0 2-4-16,0 0 0 0,0 0-5 0,0 0 4 15,0 0 1-15,0 0 0 0,0 0 7 16,0 0 6-16,0 0 14 0,0 0 9 16,0 2 8-16,0-2 5 0,0 2 3 15,0 2-5-15,0 0-7 0,0-1-10 0,0 3-11 16,0 2-6-16,0-3-9 0,0 3-3 16,0 0-6-16,2-3-4 0,-2 3 2 15,2-2-1-15,-2-1-2 0,2 1-4 0,-2-2 2 16,2 0 3-16,0 0-2 0,0-1 2 15,1-1 3-15,-1-2 4 0,2 2-4 16,-2-2 1-16,2-2 1 0,-2 0-4 16,3-1-1-16,-3-1 2 0,2 0 0 0,-2 0 0 15,2 0-3-15,-2 2 3 0,0 1 0 16,1 1-2-16,-1 0 2 0,0 3-3 16,2 1 2-16,2 2 0 0,-1 1 1 0,1 1 0 15,2 0 0-15,-1 1 0 0,1-1 1 16,1-1-1-16,-1-1 3 0,1 0 1 15,-1 0 0-15,1-4-3 0,-1-1 0 16,1-1 2-16,-1 0-3 0,-2-3-3 16,3-1 3-16,-3-4 3 0,1 1-1 0,-1-5 2 15,-2-1 4-15,0-2 8 0,1-1 4 16,-3 1 3-16,-2-2 2 0,0 2 0 16,0-1 2-16,-2 1-6 0,-3 4-8 0,1-1 0 15,0 5-2-15,-2-1-3 0,-1 4-8 16,1 2-25-16,-3 2-68 0,1 4-126 15,-1 4-132-15,1-1-154 0,0 1-77 16,1 0-21-16,3-1 46 0,2-3 112 0</inkml:trace>
  <inkml:trace contextRef="#ctx0" brushRef="#br0" timeOffset="48214.51">4174 12302 200 0,'9'2'282'0,"-1"2"39"16,0 6-25-16,3 3-37 0,0 6-28 16,-1 6-28-16,1 5-39 0,-1 3-39 15,1 1-54-15,0 4-99 0,-3-2-122 0,0 2-143 16,1-1-76-16,-1-3-40 0,-1-4-5 16,-3-1 57-16</inkml:trace>
  <inkml:trace contextRef="#ctx0" brushRef="#br0" timeOffset="49333.9">493 12771 25 0,'0'-6'221'15,"0"1"34"-15,0 1-9 0,0 2-14 0,0-2-7 16,2 4 10-16,0 0 25 0,3 4 26 15,-1 6 5-15,2 3-6 0,1 8-28 16,1 4-47-16,-2 3-60 0,3 5-55 0,-1 1-40 16,1 2-26-16,-3 0-12 0,3 2-41 15,-3 0-97-15,-2-1-133 0,0-3-131 16,-1-2-121-16,-1-1-62 0,-2-3 2 0,-2-3 74 16,2-4 121-16</inkml:trace>
  <inkml:trace contextRef="#ctx0" brushRef="#br0" timeOffset="49490.05">622 13002 87 0,'2'-16'264'15,"1"3"19"-15,-1 4-17 0,2-1-68 0,0 4-70 16,0 1-54-16,3 1-37 0,1 0-17 16,3 2-39-16,-1 0-60 0,3 0-82 15,0 0-67-15,-1-1-34 0,3-3-21 0,0-2 21 16</inkml:trace>
  <inkml:trace contextRef="#ctx0" brushRef="#br0" timeOffset="49636.52">895 12682 72 0,'0'-10'306'0,"0"4"69"0,-4 3 37 16,0 1-15-16,-2 4-21 0,-1 1-35 16,-1 5-51-16,-1 3-56 0,-1 5-52 15,-3 1-53-15,0 2-46 0,1 4-35 0,-1 0-33 16,-2 1-69-16,2-1-108 0,3 0-117 15,-1 0-126-15,3-2-102 0,1-2-43 0,3-2 28 16,0-4 85-16,2-3 107 0</inkml:trace>
  <inkml:trace contextRef="#ctx0" brushRef="#br0" timeOffset="49816.38">794 12809 74 0,'6'-9'226'0,"0"3"43"0,3 2 30 16,2 4 27-16,-1 6 19 0,3 5 6 0,-1 6-19 15,1 8-42-15,0 6-64 0,0 5-67 16,-1 2-59-16,1 2-38 0,0 2-47 16,-1 0-93-16,-1-2-125 0,0 2-134 0,-3-4-122 15,0 0-65-15,1-2-12 0,-5 0 60 16,3-3 106-16</inkml:trace>
  <inkml:trace contextRef="#ctx0" brushRef="#br0" timeOffset="50484.33">809 14381 131 0,'2'-8'249'0,"0"3"24"0,-2-1-2 0,2 2-1 15,-2 2 1-15,2-2 1 0,-2 4 8 16,2 0-1-16,0 4-13 0,3 4-28 0,-1 5-37 16,2 6-42-16,-2 2-47 0,3 4-41 0,-1 3-31 15,0 1-19-15,1 3-22 0,1 1-61 16,-1-1-106-16,1 2-124 0,-2 1-132 16,3-1-102-16,-3-4-45 0,-2 1 27 0,1-4 88 15,-1-5 115-15</inkml:trace>
  <inkml:trace contextRef="#ctx0" brushRef="#br0" timeOffset="50748.97">904 14537 83 0,'-7'-23'246'0,"3"2"39"16,0 0-13-16,0 2-29 0,2 2-28 0,2 0-17 16,0 0-16-16,0 0-24 0,2 1-25 15,2-1-27-15,0 2-24 0,0 0-25 16,3 0-25-16,-1 3-13 0,1 1-7 0,1 3-5 15,-2 0-2-15,1 5-3 0,-1 1 4 16,0 2-2-16,-1 5 1 0,-1 3-1 16,0 5-2-16,-2 1-2 0,0 3-2 0,0-2 2 15,1 2 1-15,-1-1 1 0,2-3 3 16,0 0 2-16,2 1 0 0,1-3 0 0,1-2-1 16,3 1 1-16,-1-2 0 0,1-1-29 0,2 1-69 15,-1-2-91-15,1-3-101 0,0 1-92 16,0-2-48-16,-1-2 2 0,1 2 56 15</inkml:trace>
  <inkml:trace contextRef="#ctx0" brushRef="#br0" timeOffset="51214.65">1141 15537 147 0,'-2'0'242'0,"-2"0"23"16,1-2-46-16,-1-2-46 0,0-1-29 15,0-3-19-15,-1 1-16 0,3-1-10 0,-2 0 0 16,2 3 2-16,-2 1-3 0,2 0-9 16,0 4-11-16,-1 0-13 0,1 6-15 0,2 1-22 15,-2 5-14-15,2 1-6 0,2 4-5 16,0 0-1-16,3 2-2 0,-1 0 0 0,0 0 0 16,2-1-2-16,3-3 0 0,-1 0 1 15,1-2 1-15,1-1 2 0,1-1 0 16,0-1 5-16,1-3 5 0,-1-1 1 0,0 0 5 15,-3 0 11-15,0-3 24 0,-1 1 33 16,-3 0 35-16,0 0 22 0,-4 0 11 0,0 3-4 16,-4 1-23-16,-2 1-35 0,-3 1-36 15,-1 1-25-15,-3 3-16 0,0-1-7 0,-2 0-6 16,-2 3-42-16,3-1-83 0,-3 0-107 16,2 2-122-16,-2 0-125 0,0-1-63 0,0 1 1 15,0-2 67-15,2-2 96 0</inkml:trace>
  <inkml:trace contextRef="#ctx0" brushRef="#br0" timeOffset="58638.6">6202 13510 114 0,'-2'-2'121'0,"0"2"-5"0,-1-2 0 0,1 2-6 16,0-1-5-16,2 1-6 0,-2-2-7 15,2 2-8-15,0 0-7 0,0 0-3 16,0 2-1-16,0-1 3 0,2 5 4 0,0 2 4 16,0 7-7-16,3 4-4 0,-3 4-12 15,2 6-14-15,0 3-16 0,1 0-12 16,-1 3-6-16,0 1-16 0,0-2-39 15,0 2-59-15,1-3-81 0,-1-1-85 0,2-5-47 16,1-3-15-16,-1-4 24 0</inkml:trace>
  <inkml:trace contextRef="#ctx0" brushRef="#br0" timeOffset="58994.8">6424 13621 187 0,'-8'-2'213'0,"-1"2"-29"16,-1 4-24-16,1 1-20 0,1 3-22 15,-1 3-21-15,1 5-18 0,3 3-17 0,1 0-14 16,0 2-10-16,4 2-7 0,0-2-7 16,2-1-7-16,2 0-6 0,1-3-4 0,3-2-2 15,1-2-2-15,-1-1 1 16,3-5 0-16,1 1 3 0,-1-4 1 0,2-4 1 15,-1-2 3-15,1-4 4 0,0-2 8 16,-3-5 9-16,1-2 14 0,-3-2 13 0,-1-2 21 16,-3 0 24-16,-2-2 16 0,-2 2 9 15,-4 0-2-15,-3 0-10 0,-1 1-20 16,-3 3-27-16,-1 4-27 0,-1-1-44 16,-2 5-70-16,2 3-83 0,-1 2-90 15,3 0-104-15,0 2-73 0,3 2-14 0,2-2 35 16,1 2 66-16</inkml:trace>
  <inkml:trace contextRef="#ctx0" brushRef="#br0" timeOffset="59182.2">6632 13581 218 0,'0'5'265'0,"0"5"26"0,2 1-51 15,0 3-46-15,2 1-31 0,0 2-25 16,3 2-28-16,1 0-23 0,1 2-23 16,3 0-35-16,1 0-69 0,0-2-81 0,1 2-90 15,1-4-81-15,0 0-43 0,0-3-10 16,-2-3 37-16</inkml:trace>
  <inkml:trace contextRef="#ctx0" brushRef="#br0" timeOffset="59366.15">6866 13663 217 0,'-8'-4'280'0,"-5"2"30"15,1 4-57-15,-1 4-53 0,-2 3-47 16,-2 4-42-16,2 3-39 0,1 1-39 16,-1 2-52-16,2 0-69 0,2 0-84 0,3 0-86 15,-1-4-43-15,3 0-18 0,2-1 22 16</inkml:trace>
  <inkml:trace contextRef="#ctx0" brushRef="#br0" timeOffset="59794.46">6987 13497 110 0,'-2'-2'177'0,"-2"0"-33"15,2 0-29-15,0 0-24 0,-1 2-21 16,1 0-18-16,2 0-15 0,-2 0-11 16,2 0-4-16,0 0-3 0,0 2 0 15,0 0 8-15,0 2 5 0,0 2 5 0,0 3-1 16,0 1 3-16,0 3 4 0,0 2-3 15,0 2-1-15,0 1-5 0,2 1-3 16,3 0-7-16,-1 0-7 0,0 0-6 16,2-2-6-16,1-2-1 0,1-2-2 15,1-1 2-15,-1-3 0 0,3-1 4 0,-1-4 9 16,1-2 9-16,-1-2 12 0,3-4 13 16,-2-2 15-16,-1-3 13 0,1-5 13 15,-3 1 13-15,-1-4 16 0,-1 0 18 0,-4 0 18 16,0-1 15-16,-4-1 0 0,-2 2-9 15,-2 2-21-15,-3 0-29 0,-1 3-33 16,-3 3-57-16,-2 1-97 0,0 4-120 16,-2 4-127-16,0 4-130 0,0 4-69 0,3 1-12 15,1 1 58-15,2 1 95 0</inkml:trace>
  <inkml:trace contextRef="#ctx0" brushRef="#br0" timeOffset="59964.93">7258 13571 40 0,'2'10'244'15,"-2"1"19"-15,0 4 2 0,-4 4-76 0,2 1-66 16,-2 0-47-16,1 1-48 16,1 2-65-16,2-2-94 0,0-2-75 0,0 2-39 15,2-4-21-15,1 1 5 0</inkml:trace>
  <inkml:trace contextRef="#ctx0" brushRef="#br0" timeOffset="60170.6">7453 13457 243 0,'-2'-8'381'0,"-3"4"64"0,3 3 17 16,-2 1-61-16,2 5-60 0,0 3-65 0,0 5-64 15,0 6-55-15,0 2-46 0,-1 4-32 16,3 4-58-16,-2-1-104 0,2 3-124 16,2 1-136-16,1-1-123 0,1-3-67 15,0 1-9-15,-2-3 63 0,2 1 104 0</inkml:trace>
  <inkml:trace contextRef="#ctx0" brushRef="#br0" timeOffset="60469.56">7751 13550 235 0,'0'0'340'16,"0"-2"40"-16,-2 2-22 0,2 0-72 15,0 0-81-15,0 0-69 0,0 0-77 0,0 0-98 16,0 2-101-16,0-2-118 0,2 2-78 16,-2 2-41-16,2 2 2 0,-2-2 47 15</inkml:trace>
  <inkml:trace contextRef="#ctx0" brushRef="#br0" timeOffset="60624.02">7758 13651 77 0,'-3'4'234'0,"1"-2"15"0,0 2-32 16,2-2-61-16,0 0-57 0,0-2-41 15,0 1-37-15,2-1-54 0,3 0-82 16,-1 0-71-16,2 0-36 0,-2-1-21 0,1-3 0 15</inkml:trace>
  <inkml:trace contextRef="#ctx0" brushRef="#br0" timeOffset="61466.21">8439 13225 150 0,'2'-4'254'0,"-2"2"21"0,2 0 6 16,-2 0 5-16,3 2 6 0,-3 4-2 15,2 2-7-15,0 5-15 0,0 6-32 16,2 6-43-16,0 6-41 0,3 1-40 0,-3 6-37 16,2 0-32-16,3 4-21 0,-1 0-64 15,1 2-110-15,-1 0-125 0,3 0-134 16,-1-2-94-16,1-4-49 0,-1-1 27 0,-1-3 88 16</inkml:trace>
  <inkml:trace contextRef="#ctx0" brushRef="#br0" timeOffset="62522.76">8786 13358 97 0,'-2'-6'228'0,"0"2"21"16,0 2 1-16,0 1 4 0,0-1 2 0,0 2-15 15,2 0-27-15,-3 2-35 0,3-1-39 16,0 3-37-16,3 2-34 0,-1 3-23 16,0 3-10-16,2 1-8 0,0 1-4 15,1 1-9-15,-1 0-5 0,2 0-3 0,-2 1-1 16,3-3-4-16,-3-2-3 0,0 1 2 15,0-3-2-15,1 1-1 0,-1-4 1 16,0-1 1-16,0 1 1 0,-2-4 1 0,3 0 0 16,-3-2 0-16,2-2-2 0,-2-4 3 15,2 0 1-15,-2-3-1 0,3-1 1 16,-1-1-1-16,0-1 0 0,0 1-2 16,1 3 0-16,-1 1 1 0,0 1-1 0,0 0 0 15,1 3 1-15,-1 1 0 0,0 2-2 16,2 0-1-16,-1 0-11 0,1 0-22 15,0 2-26-15,1-2-24 0,-1 0-13 0,0-2-9 16,1 0 4-16,-1 0 20 0,0-2 24 16,1 0 22-16,-3-1 16 0,0 1 10 15,0-2 5-15,-1 2 10 0,-1 0 16 16,0 2 17-16,0 1 14 0,0-1 8 0,-2 2 4 16,2 2-3-16,0 1-11 0,0 3-18 15,1 0-13-15,-1 0-10 0,2 1-6 16,0-1 0-16,0 0-2 0,1-3-1 15,-1 1 0-15,0 0 1 0,0-2 2 0,1 0-4 16,-1 0-2-16,0-2 4 0,-2 0-1 16,0-2 0-16,0 2 0 0,0-2 4 15,1 2-1-15,-1-2-1 0,-2 2 0 16,2 0 0-16,-2 0-2 0,2 0 0 0,0 2 1 16,0 2-1-16,0-2-8 0,3 1-31 15,-1 1-33-15,0-2-34 0,0 0-29 16,0 0-20-16,3-2-6 0,-1-2 22 0,0-2 29 15,1-1 33-15,-1-3 26 0,-2 0 18 16,1 1 18-16,-1-3 9 0,-2 3 14 16,0-1 19-16,0 0 28 0,0 1 30 15,-2 3 32-15,0 0 29 0,0 0 13 0,0 4-3 16,-2 0-18-16,2 2-26 0,-2 2-31 16,2 2-31-16,0 1-21 0,0 1-11 15,0 1-10-15,2-1-7 0,2 0 0 16,1-1-2-16,-1 1 1 0,0-2-2 0,3-3 0 15,-3 1 1-15,2-2 0 0,-2 0 1 16,3-2 0-16,-1-2 1 0,0-2 3 16,1-1-1-16,-1-1 6 0,0-2 9 15,-1 1 14-15,1-3 12 0,-2 1 11 0,-2-1 18 16,0 1 15-16,1-1 2 0,-3 2-5 16,0 1-11-16,-3 1-11 0,1 0-13 15,0 1-19-15,-2 1-16 0,0 0-35 0,0 2-69 16,-1 0-97-16,1 0-107 0,0 2-116 15,2 0-78-15,2 0-14 0,-4-2 42 16,1 1 81-16</inkml:trace>
  <inkml:trace contextRef="#ctx0" brushRef="#br0" timeOffset="62708.72">9390 13082 155 0,'6'-8'250'15,"0"4"16"-15,1 2-13 0,-1 6-22 0,0 6-25 16,3 5-26-16,-3 6-27 0,3 6-28 16,-3 3-33-16,2 4-32 0,-1 4-49 15,-1 0-79-15,0 2-100 0,1-1-115 16,-3-1-63-16,2-2-33 0,-1-2 8 0,-1-3 55 16</inkml:trace>
  <inkml:trace contextRef="#ctx0" brushRef="#br0" timeOffset="67633.49">11369 12781 72 0,'0'-6'203'0,"0"2"-1"16,0 2-11-16,0 2-13 0,2 4-12 15,0 6-9-15,0 7-10 0,0 7-15 0,2 7-19 16,1 7-17-16,-1 4-21 0,2 4-22 16,3 1-20-16,-1 1-14 0,1 0-26 15,-1-3-51-15,3 1-69 0,1-4-92 16,-1-2-77-16,2-4-40 0,-1-4-5 0,-1-3 34 15</inkml:trace>
  <inkml:trace contextRef="#ctx0" brushRef="#br0" timeOffset="71044.1">12821 12878 14 0,'0'-2'91'0,"0"0"-9"0,-2 0-3 0,2 0 4 16,0 0 7-16,0 0 8 0,0 2 5 0,0-2 1 16,0 2-5-16,0-1-6 0,0 1-13 15,0 0-11-15,0 0-14 0,2 0-10 16,-2 1-2-16,2 5-1 0,2 2 4 16,0 5 0-16,0 6 0 0,1 2-3 0,-1 4-10 15,0 0-7-15,0 1-12 0,1 3-5 16,-1-2-5-16,0-3-4 0,0-1 1 15,1-4-1-15,-1 0 1 0,0-3-1 16,0-3 1-16,1-2-1 0,-1-3 0 0,0 0 0 16,0-3 0-16,0-1 1 0,1-2-1 15,-1-4 1-15,2-4-1 0,-2-1 2 16,3-7-1-16,-1-1 0 0,3-2 1 0,-3-2 1 16,2 0 0-16,-1 0-3 0,-1 2 0 15,1 1 0-15,-1 3 0 0,-2 4 0 16,0-1 1-16,1 4 0 0,-3 1 0 15,2 3-1-15,-2 0-1 0,2 4 1 0,-2 2 0 16,3-1 2-16,-3 3 0 0,2-2-2 16,-2 0 1-16,2 0-1 0,1-1 2 15,1-1-1-15,-2 0 0 0,2 0 1 0,1-2-1 16,1-2-1-16,-1 0 0 0,1 0 0 16,-2 0-1-16,1 1 1 0,-3 1 0 15,2-2 0-15,-1 2-3 0,1 2-4 16,-2-1-10-16,3 1-8 0,-3 0-8 15,0 0-7-15,0 0 1 0,-2 0 1 0,3-2 7 16,-3 2 10-16,2-2 8 0,-2 0 4 16,2-2 5-16,-2 2 1 0,1-2 2 15,-1 2 1-15,0 0 1 0,-2 0 3 0,2 0 5 16,-2 0 9-16,0 0 4 0,0 0 4 16,2 0-2-16,-2 2 0 0,2 0-7 15,0 2-5-15,0 1-5 0,0 1-5 16,3 0 1-16,-1 0-3 0,0-1 1 0,3-1-2 15,-3 0 1-15,2 0 1 0,-2-1-1 16,1-1 0-16,-1-2-1 0,0 0 2 0,0-2 1 16,1-1-2-16,-1-1 1 0,0 0-1 15,0-2 1-15,0-1 0 0,1 1-1 16,-3-2 1-16,2 3-1 0,-2-1 2 16,2 0-1-16,-1 1 0 0,-1 1-1 0,0 0 0 15,0 2 0-15,0 0 0 0,2 0 1 16,-2 0-1-16,3 2-1 0,-3 0 1 15,2 0 0-15,-2 0 0 0,2 0 0 0,-2 0 0 16,0 0 0-16,1 0-4 0,-1 0 2 16,-2 0 2-16,2 0-1 0,-2 0 1 15,2 0 0-15,-2 0 4 0,0 0-1 16,0-2-1-16,0 2 1 0,2 0-2 0,-2 0-1 16,0 0 0-16,0 0 0 0,0 0-2 15,0 0-1-15,0 0 2 0,2 2 0 16,0-2 0-16,0 2-2 0,1 0 6 15,1 0-2-15,0 0 0 0,0 0 2 0,0 0-1 16,3 0-1-16,-1-2-5 0,1 0 2 16,-1 0 2-16,2-4-2 0,-1 0 1 15,1-2 2-15,1-1 1 0,-1-1 0 16,1-3-2-16,-1-1 2 0,-2 1-1 0,3-3 0 16,-3 1 0-16,-2 0 2 0,1 1 5 15,-1 1 12-15,-2-1 18 0,-2 5 11 16,0-1 8-16,0 1 10 0,-2 1 2 0,0 2-7 15,0 0-15-15,0 0-11 0,-1 1-8 16,1 1-8-16,0 0-7 0,0 0-7 16,0 2-4-16,0-2-7 0,0 2-21 15,2-2-29-15,0 2-31 0,0 0-29 0,0 0-25 16,0 0-20-16,0-2 3 0,2 2 12 16,-2 0 22-16,2 0 26 0,-2 0 22 15,2-2 23-15,0 2 19 0,0-2 14 16,0 1 8-16,1-3 5 0,-1 2 5 0,0-2 8 15,0 2 7-15,0-2 8 0,-2 2 11 16,2 0 8-16,-2 2 8 0,0-1 2 16,2 1-2-16,-2-2-3 0,0 2-4 0,0 0-1 15,0 0 4-15,0 2 15 0,2-1 18 16,0 1 17-16,3 4 17 0,-3 2 11 16,2 1 2-16,0 3-6 0,3 5-15 15,-3 0-19-15,2 4-18 0,-2 2-17 0,3 2-17 16,-1-1-15-16,1 1-13 0,-1 0-7 15,0 0-43-15,1-4-71 0,1-1-84 16,3 0-105-16,1-3-61 0,1-4-30 16,0-2 22-16,-1-1 59 0</inkml:trace>
  <inkml:trace contextRef="#ctx0" brushRef="#br0" timeOffset="72058.97">16969 12245 151 0,'-4'0'222'0,"0"0"-5"0,0 2-23 15,-1 2-26-15,3 0-26 0,0 0-25 16,0 1-28-16,0 1-29 0,2 2-22 16,0-3-18-16,2 3-9 0,0-2-6 0,0 1-3 15,3-1-2-15,-3-2-8 0,2 2-12 16,-2-3-9-16,2 1-6 0,0-2-7 15,1 0 2-15,-1 0 8 0,0-4 7 16,0 0 11-16,1 0 7 0,-1-2 6 0,0-1-1 16,0 1 1-16,1-2 1 0,-1 2 1 15,0 1 0-15,0-1 0 0,0 0 0 16,1 0-1-16,-1 0 1 0,0 1-1 0,0-1-2 16,3-2-12-16,-1 0-12 0,3 1-15 15,-3-3-11-15,2-2-9 0,-1 1-3 16,1-1 8-16,1 1 13 0,-3 1 17 0,0 1 11 15,1-1 9-15,-3 4 11 0,0 0 9 16,-2 2 9-16,3 2 9 0,-3 4 6 16,0 2 2-16,0 2-5 0,0 1-7 15,0-1-8-15,0 1-9 0,2-1-5 16,-1 0-5-16,1-1-6 0,2 1-12 0,-2-4-9 16,3-1-10-16,-1 1-7 0,3-4-2 15,-3 0 1-15,2 0 11 0,-1-2 8 16,1-2 10-16,-1 3 7 0,-1-3 3 0,0 2 4 15,-2 0-1-15,1 0 1 0,1 2 0 16,-2 0 1-16,3 2 1 0,1 2-2 16,-2 1-21-16,3 1-47 0,2 0-59 15,-3 0-31-15,3-3-18 0</inkml:trace>
  <inkml:trace contextRef="#ctx0" brushRef="#br0" timeOffset="72200.03">17532 12158 61 0,'2'4'90'16,"1"-1"-28"-16,1 1-24 0,0 2-17 0,0 1-17 15,1-1-26-15,-1 0-22 0,2-2-28 16,-2 0-16-16</inkml:trace>
  <inkml:trace contextRef="#ctx0" brushRef="#br0" timeOffset="72292.71">17628 12190 30 0,'6'0'50'0,"0"2"-10"16,1 0-16-16,-1 0-40 0,0 2-39 16</inkml:trace>
  <inkml:trace contextRef="#ctx0" brushRef="#br0" timeOffset="77730.5">2106 14228 73 0,'-2'0'104'0,"0"2"2"0,2-2 3 15,-2 2 2-15,2-2-6 0,-2 2-2 16,2-2 0-16,-2 0-1 0,2 0-2 0,-3 0 1 16,3 0-4-16,-2 0-9 0,2 0-11 15,0 0-14-15,0 0-17 0,0 0-13 16,2 0 4-16,1 0 25 0,3-2 33 15,2 0 40-15,3 0 34 0,2-1 34 0,4 1 17 16,2-2-11-16,2 0-25 0,2 0-31 16,0 0-31-16,5 1-34 0,-1-1-29 15,1 2-19-15,-1 0-14 0,-1 0-8 0,-1 2-6 16,1 0-2-16,-3 0-3 0,-2 0-8 16,-2 2-64-16,-2 0-121 0,0 2-135 15,0-2-147-15,-2 0-79 0,0-2-38 0,-3 0 40 16,1-2 110-16</inkml:trace>
  <inkml:trace contextRef="#ctx0" brushRef="#br0" timeOffset="78230.19">2709 13857 73 0,'-2'-8'207'0,"0"3"8"0,0-1 2 0,0 0 6 16,2 2 6-16,-2 2 2 0,2 2 2 16,0 4-3-16,2 6-14 0,0 5-20 0,2 8-27 15,3 6-29-15,-1 5-35 0,0 6-34 16,3 2-28-16,-1 2-16 0,1 3-15 16,1 1-52-16,1-1-90 0,2-1-106 0,-1-2-118 15,3-2-95-15,-2-4-45 0,2-2 21 16,-3-3 74-16</inkml:trace>
  <inkml:trace contextRef="#ctx0" brushRef="#br0" timeOffset="79092.69">3520 14053 159 0,'-4'-6'222'0,"0"3"-7"0,-1-1-6 15,3 0-1-15,-2 0 4 0,2 0-9 16,0 3-12-16,2-1-24 0,-2 2-28 0,2 2-31 16,0 1-34-16,2 3-23 0,0 5-20 15,0 1-11-15,2 3-7 0,0 2-3 16,1 0-3-16,-1 1-4 0,2 1 2 16,-2-2-3-16,3-2 1 0,-3 0-4 0,2-1 3 15,-1-1 0-15,1-4-2 0,-2 1 0 16,3-4-1-16,-3-1 1 0,2-3-1 15,1-4-1-15,-1-1 2 0,0-3 2 16,1-4-1-16,-1-1 0 0,2-1-1 0,-1-1 2 16,1 2-2-16,-1-3 0 0,-1 5 2 15,-2-1 0-15,2 3-2 0,-1 1 1 16,-1 0 3-16,0 2-2 0,3 3-2 0,-3-1-24 16,2 2-27-16,3-2-21 0,-3 2-17 15,2-2-9-15,1-2-2 0,-1-2 19 16,1 1 25-16,-1-1 19 0,-1-2 16 15,-1 1 8-15,0-1 6 0,-1 0 5 0,-1 3 2 16,0-1 3-16,-2 0 5 0,0 2 7 16,0 3 1-16,0-1 2 0,3 0 0 15,-3 2-1-15,2 2-6 0,2 1-5 0,1 1-3 16,-1 0-2-16,3 0-2 0,-1 0 1 16,1 0 0-16,-1-1 1 0,3-1 1 15,-1 2 1-15,-1-2 1 0,1-2-2 16,-1 0 2-16,-1 0-4 0,1 0-1 0,-3 0-2 15,0 0 2-15,1 0 0 0,-3 0-1 16,2 2 3-16,-2-2 0 0,3 2 1 16,-3 0-2-16,2 1 2 0,1-1-2 15,-1 0 0-15,0 0-9 0,3 0-37 0,-1 0-53 16,3-2-67-16,-3-2-68 0,3-2-61 16,0-1-23-16,-1-3 19 0,1-2 47 15</inkml:trace>
  <inkml:trace contextRef="#ctx0" brushRef="#br0" timeOffset="79214.09">4166 13937 131 0,'2'-4'178'0,"-2"2"-16"0,0 2-24 0,0-2-25 15,0 2-27-15,-2 2-23 0,2-2-24 16,0 2-17-16,0 2-20 0,2 0-30 16,0 0-38-16,0 1-51 0,2-1-53 15,3 0-30-15,-3 0-5 0</inkml:trace>
  <inkml:trace contextRef="#ctx0" brushRef="#br0" timeOffset="79400.48">4301 13844 130 0,'2'-4'151'0,"0"2"-12"16,3 4-17-16,-3 2-13 0,2 1-18 15,0 7-18-15,0 1-16 0,1 2-17 16,-1 4-14-16,0 0-24 0,2 1-39 15,-1 0-58-15,1 0-65 0,-2 0-36 0,-2 0-19 16,0-3 3-16</inkml:trace>
  <inkml:trace contextRef="#ctx0" brushRef="#br0" timeOffset="83604.87">2965 15198 13 0,'-4'-6'193'0,"-2"3"29"0,2 1-25 15,-1 0-11-15,1 0-6 0,0 0-3 16,0 2-15-16,2 2-15 0,-1 2-18 16,1 3-25-16,4 7-22 0,1 3-19 0,1 4-15 15,0 5-8-15,2 3-9 0,3 1-11 16,-1 5-8-16,1-1-6 0,-1 0-2 16,1 3-4-16,1-1-26 0,-1 0-53 15,-1-2-75-15,1 2-89 0,-3-3-77 0,0-1-42 16,1-1 3-16,-3-5 44 0</inkml:trace>
  <inkml:trace contextRef="#ctx0" brushRef="#br0" timeOffset="83918.26">2985 15189 33 0,'-17'-14'191'0,"0"3"27"0,-2 5-40 16,-3 2-29-16,-1 4-17 0,2 4-12 0,-2 4-15 16,-1 3-13-16,-1 2-12 0,2 5-7 15,-1 1-11-15,3 2-4 0,0 0 2 16,0 0 0-16,4-2 2 0,0 0-2 0,4-4-4 16,5 0-10-16,2-3-12 0,3-3-13 15,3-1-11-15,5-3-4 0,3-1 1 16,5-2 0-16,2-4 2 0,4 0 0 0,4-3-1 15,2-1-21-15,3-2-48 0,-1-1-63 16,5 1-85-16,0-1-91 0,2 1-45 0,2 0-9 16,-2 1 36-16</inkml:trace>
  <inkml:trace contextRef="#ctx0" brushRef="#br0" timeOffset="85193.82">3691 15194 32 0,'-4'-4'178'16,"2"1"-2"-16,0-1-11 0,0 0-11 16,0 2-5-16,2 0-2 0,-2 0-4 0,2 0-5 15,-2 1-8-15,2 1-13 0,0-2-17 16,0 2-9-16,0 2-6 0,2-1-5 16,2 5-2-16,-2 4 0 0,2 1 2 0,0 2-8 15,3 3-12-15,-3 3-14 0,2 0-9 16,-1 4-11-16,-1-1-11 0,2 1-5 0,-2 0-3 15,3 0-2-15,-3 0-3 0,0-2-2 16,1-2 1-16,-1-2-1 0,0-4-1 16,-2 1 1-16,2-5 0 0,-2 1 0 15,1-3 1-15,-1 1 1 0,-2-4 1 0,2 0 0 16,0-2 1-16,-2-2-2 0,2-2 2 16,0-2-2-16,0-4 1 0,0-1 0 0,0-5 0 15,-2-1 2-15,3-2-1 0,-1-2 1 16,0 0-1-16,0-2-3 0,0 0-1 0,0 2-1 15,0 0-1-15,0 4-1 0,1 1 2 16,-1 3 1-16,0 1 0 0,-2 3 6 16,2 1 2-16,-2 2 8 0,2 2 4 0,-2 2 3 15,2 2-1-15,0 2-1 0,0 0-4 16,0 0-9-16,3 1-2 0,-1-1-4 0,0 2 0 16,0-2 0-16,3-1-1 0,-1-1 2 15,0 0 0-15,3-4-1 0,-3 0 1 16,3-1 0-16,-3-3 1 0,3-2-2 15,-3 1-2-15,2-3-1 0,-1 3 1 0,-1-1-1 16,-2 2-1-16,1 1 0 0,-1 1 2 16,0 2 2-16,0 2-2 0,0 2 0 0,1 2-2 15,-1 1 2-15,0 1 2 0,0 0-2 16,3 1-15-16,-3-1-25 0,2 0-27 16,1-2-25-16,-1-1-18 0,0-3-9 0,1 0 10 15,-3-2 22-15,2 1 25 0,-1-3 23 16,-1-2 16-16,0-2 10 0,0 3 8 0,-2-3 1 15,0 0 3-15,1 1 1 0,-3 1 4 16,2 0 13-16,-2 1 9 0,0 1 15 16,0 2 11-16,2 0 6 0,-2 0-1 0,2 4-11 15,-2 2-11-15,2 2-14 0,2-1-9 16,-2 5-6-16,3-1-3 0,-1 1-3 0,0-1 3 16,2 1-1-16,-1-2 0 0,1 1 1 15,-2-1-2-15,3-3 1 0,-3 1-2 16,0 0-4-16,0-2 2 0,1-2 0 0,-1 1 1 15,-2-1 1-15,0 0 0 0,-2-2 3 16,2 2-3-16,0 0 2 0,0 0-3 0,1 0 0 16,1 0 2-16,-2 1-1 0,2 3-1 15,2 0 0-15,-1 0 1 0,1-1-2 0,0 1 1 16,3 0 1-16,-3-2 4 0,3-3-1 16,-1 1 1-16,1 0 1 0,-3-4-3 15,2 0-2-15,-1-3 0 0,1-1 0 16,-1-2-1-16,-1-1 2 0,-2-1-1 0,0-1 2 15,1 1-2-15,-1 1 0 0,-2 1 0 16,0 3 0-16,0-1 2 0,-2 0 1 16,2 2 8-16,-2 2-1 0,0 1 3 0,0-1-4 15,0 2 1-15,0 0-3 0,0 0-4 16,0 2 1-16,0-2-4 0,0 1 2 0,2-1-1 16,-2 2-2-16,3-2-2 0,-3 0 0 15,2 0 0-15,0 0 0 0,-2 0 2 16,2 0 1-16,-2 0 2 0,2 0 1 0,-2 0 1 15,2 0 1-15,-2 0-3 0,0 0-2 16,0 0-23-16,0 0-43 0,0 0-57 0,0 2-66 16,0-2-70-16,0 0-73 0,0 2-36 15,2 0 12-15,0 0 40 0,-2-2 58 16</inkml:trace>
  <inkml:trace contextRef="#ctx0" brushRef="#br0" timeOffset="85379.46">4371 15168 177 0,'2'-10'181'0,"0"2"-10"16,0 1-12-16,0-1-8 0,3 4 1 16,-1 1 5-16,0 3 9 0,2 3 3 15,1 7-1-15,1 3-8 0,3 6-21 16,-1 4-28-16,1 6-29 0,0 1-27 0,-1 3-21 16,1 1-16-16,-1 0-19 0,1 0-57 0,0 1-73 15,-1-3-93-15,1-1-107 0,-3-3-57 16,1-1-17-16,-5-2 34 0,0-2 63 15</inkml:trace>
  <inkml:trace contextRef="#ctx0" brushRef="#br0" timeOffset="91050.4">11430 14166 8 0,'-4'0'222'0,"0"0"39"0,-3 1-3 0,3 5-17 16,-2 2-15-16,1 1-20 0,1 7-16 15,0 5-26-15,2 3-28 0,0 3-28 0,0 3-32 16,2 1-23-16,2 1-21 0,0 3-15 15,0-3-5-15,2 0-24 0,2 1-58 0,-1-1-72 16,1-1-88-16,3-1-100 0,-3 1-53 16,0-1-9-16,1-1 38 0,-1-1 64 15</inkml:trace>
  <inkml:trace contextRef="#ctx0" brushRef="#br0" timeOffset="92516.94">12704 14322 139 0,'0'-2'153'0,"0"0"-9"0,0 2-13 16,0-2-2-16,0 2-6 0,0-2-12 0,0 2-11 15,0 0-10-15,2 0-3 0,-2 0 3 16,2 2 8-16,1 0 12 0,1 2 7 15,0 2 1-15,0 1-3 0,1 3-15 16,-1 1-15-16,0 2-24 0,0 3-15 0,0-1-13 16,-1 2-10-16,1 0-9 0,0 0-5 15,-2 0-2-15,2 1-3 0,-1-3-2 16,1-2 0-16,-2-1-1 0,2-1-1 0,-2-1 0 16,0-3-4-16,0-1-1 0,1 0 2 15,-1-3 0-15,-2-1 2 0,2 0 1 0,0-2 5 16,0-2 1-16,0-3-3 0,2-3-2 15,-2-2 4-15,3-1-3 0,-3-2-1 0,2-3-1 16,0 1 0-16,1 0 2 0,-1 0-3 16,0 0 0-16,0 1 0 0,0 3 0 15,1 1 1-15,-1 3-1 0,-2-1 2 0,0 2-1 16,0 2 0-16,0 1 3 0,1-1 1 16,-1 0-2-16,0 2 1 0,2 0-1 0,0 2-2 15,0-2 0-15,3 0 0 0,-1-1 1 16,1-1 1-16,1-2-1 0,0 0 1 15,1-1-2-15,-1-3 1 0,1 1-1 0,-1-3-1 16,-1 3 0-16,-1 1 0 0,0 1 1 16,-1-1 0-16,-1 4 0 0,0 0 1 15,-2 2 1-15,2 4 0 0,1 0 1 16,-3 2-1-16,2 2 0 0,0-1 1 0,0 1-1 16,3-2-1-16,-3 2 0 0,2-3 2 15,-1-1-1-15,1 0-3 0,0 0 0 0,1-4 0 16,-1 0 0-16,-2 0 0 0,3-1-1 15,-3-3 1-15,2 0-3 0,-2 2 4 16,1 1 0-16,-1-1-2 0,-2 0 2 16,2 4 2-16,-2 0 0 0,3 2-2 0,-3 2 2 15,2 0 2-15,0 1-1 0,0 3-7 16,1-2-14-16,-1-1-30 0,0 1-37 0,0 0-33 16,1-2-27-16,-1-1-14 0,2 1 4 15,-2-2 20-15,1 0 33 0,-1-2 30 0,0 0 25 16,0 0 20-16,1-2 13 0,-3 0 7 15,2-2 6-15,-2 2 7 0,0 1 8 16,0-1 7-16,0 0 8 0,-2 0 3 0,2 2 4 16,-2-2 0-16,3 2-5 0,-3 0-5 15,2 0-8-15,-2 2-4 0,2-2-7 16,2 2-5-16,-2-2 1 0,2 2-3 0,1-2 0 16,-1 0 0-16,0 0 0 0,0 0-1 15,1-2 1-15,-1 0 2 0,0 0-2 16,0 0 0-16,-2 2 1 0,3-2-1 15,-3 2-2-15,2 0 1 0,-2 0 4 0,2 0 9 16,-2 2 4-16,1 0 5 0,-1 0 5 16,0 2 0-16,0-2-2 0,0 1-9 0,0-1-3 15,0 2-5-15,3-2-4 0,-3 2-2 16,2-2-1-16,0 1 1 0,2 1-4 0,-1-2 3 16,1 2 0-16,2 0 0 0,-1 0 1 15,1-2-1-15,1-1 3 0,1 1 0 16,-1-2-2-16,1-2 3 0,-1 1 4 0,1-5 7 15,-1 0 6-15,2-3 4 0,-1-3 7 16,-1-1 2-16,1-2-1 0,-1-1 0 0,-1-1 4 16,-2 2 14-16,-1 0 19 0,-1 1 15 15,-2 3 16-15,-2 1 7 0,0 3 0 16,-2 1-16-16,0 2-20 0,0 2-20 16,0 2-19-16,-1 2-19 0,1 2-43 0,0 0-66 15,2 2-82-15,0-1-86 0,2 1-93 16,0-2-70-16,3 0-5 0,-1-4 41 15,2 0 66-15</inkml:trace>
  <inkml:trace contextRef="#ctx0" brushRef="#br0" timeOffset="92637.62">13587 14082 201 0,'4'-6'254'0,"0"4"8"0,3 2-3 0,-1 6-15 15,0 5-19-15,3 8-25 0,-1 6-35 16,3 6-42-16,-3 5-44 0,3 6-75 15,-3 0-100-15,3 3-123 0,0 1-98 0,-1 0-53 16,1-2-24-16,-3-3 29 0</inkml:trace>
  <inkml:trace contextRef="#ctx0" brushRef="#br0" timeOffset="98354.59">1742 9837 27 0,'-2'0'68'0,"-2"0"-4"0,2 0-3 0,-3 0-3 15,1 0-4-15,0 0-6 0,0 0-5 16,-1 0-3-16,1 0 0 0,-2 0-1 0,2 0-3 15,-3 0-1-15,3 0-2 0,-2 0-2 16,-1 0-5-16,1 0-4 0,-3 2-4 16,-1-2-3-16,1 2-2 0,-1 0-3 15,-3 0-2-15,0 2-2 0,1 0 0 16,-3-1-2-16,-2 3-2 0,0 2 0 0,0-1-1 16,-2 3 0-16,-2 1-2 0,0 1 3 15,0 1-2-15,-1 0 2 0,-1 3-1 0,0 1-1 16,0 2 1-16,-1 0-2 0,-1 4 2 15,2 0-1-15,-3 0 1 0,3 1 1 16,-2 3 2-16,1 0-1 0,1-1 2 16,2 3 1-16,0-2 2 0,-1 1 1 0,3 1 0 15,2-1 3-15,1 1 1 0,1-1-3 16,2 1-2-16,0 0-1 0,5-1-1 16,-1-1-1-16,5 1-3 0,0-1-1 0,2-2 2 15,2 2-1-15,0-3 3 0,4 3-2 0,0 0 2 16,5-1 1-16,-1 1-3 0,3 2 1 15,1-3-3-15,3 3 2 0,2-1-1 16,2 1 3-16,2 1 2 0,1-1 0 16,3 1 3-16,0-1-2 0,3 0-1 0,-1-1-2 15,3-1-1-15,2 1 0 0,0-1-3 16,1 0 4-16,3-1 0 0,0 1 2 16,3 0 3-16,-1-1 4 0,2 1 3 15,2-2 1-15,0 0 2 0,1-1 6 0,-1-1 6 16,0 0 6-16,1-2 6 0,-3 0 8 15,2 0 8-15,-1-2 0 0,1 0-2 16,-2 0-3-16,0-2-3 0,1 0-2 0,-1 1 1 16,0-3 0-16,0-2 7 0,0 1 1 15,3-3 2-15,-1-2-5 0,0 1-3 16,3 0-3-16,1-3-7 0,1-1 2 16,0 0 2-16,1-3 3 0,3-1 3 0,0 0-1 15,0 0 1-15,-1-2-7 0,3 0-6 16,0 0-5-16,0 0-1 0,0 0-3 15,0 0-4-15,0 0-3 0,0-2-3 0,-2 2-4 16,-1-2-7-16,1 0-4 0,-2-1-1 16,0-1 5-16,-3 0 0 0,3-2-1 15,-3-1 5-15,3-1 2 0,-2-2 3 16,1-1-3-16,-1 0 0 0,2-1-2 16,-3-1-3-16,-1 1-4 0,1-1-2 0,-1 2-4 15,-3-1 0-15,2-1 0 0,-3 0-2 16,-1-1 1-16,0 1 0 0,-2-2 5 15,-2-3-1-15,0 3-1 0,-2-2 4 0,0-2-4 16,-2 2 1-16,-3-2-1 0,1 0 0 16,-3 0-2-16,-1-2 2 0,1 2 2 15,-3-2-2-15,-1 2 1 0,0-2 1 0,-2 2 4 16,-2-2 3-16,0 2 0 0,1-2 7 16,-4 2 14-16,-1 0 9 0,-2 0 3 15,0 0 8-15,-3-2 3 0,1 2-2 16,-3-2-10-16,-1 2-6 0,-1-2-7 0,-2 2-9 15,-2-2-6-15,0 0-3 0,1 0-1 16,-3 0-3-16,-3 0 1 0,1 0-3 16,0 0 4-16,-2 0-3 0,0 2-1 15,-3-2-2-15,1 2-1 0,0 0 3 0,-3 0-4 16,-1 2 5-16,-1-2-2 0,1 1-3 16,-1 1-1-16,-2 0-1 0,-2-2 1 15,1 2-2-15,-1-2 3 0,0 2 1 16,-2-2-2-16,-2 0-2 0,0-2-1 0,0 2-1 15,0-2 2-15,-2 0-1 0,0 0 1 16,-3-2 4-16,1 2 3 0,0 0 3 16,-3 0-2-16,1 2 0 0,-3-2 2 0,1 2-2 15,-1 0 1-15,-1 2-4 0,-1-2-3 16,-2 2 3-16,1-1 1 0,-1 3-3 16,-2-2-3-16,0 2 5 0,-2 0 2 15,0-1-1-15,0 1-3 0,0 0 1 0,0 0 2 16,0 1-4-16,-2-1-1 0,0 0 0 15,0 0-1-15,0-1 0 0,-2 3-1 16,-1 0 1-16,1-1 2 0,-2 1-2 16,-1 0 6-16,1 1-2 0,0 1-1 0,-3 1 0 15,-1 1-4-15,1-1 3 0,-1 1-3 16,1 1 2-16,-1 0-1 0,1 3-1 16,-1-3 4-16,1 2-3 0,-1 1 1 0,1 1 1 15,-1-2-2-15,1 2 1 0,-1-1-3 16,-1 1 1-16,1 0-2 0,1 0 2 15,1 0 2-15,-1 1 0 0,3-1 1 16,0 2-2-16,-1 0 0 0,1 0-1 0,0 2-2 16,-1 2 0-16,3 0-1 0,-2 0 4 15,-1 2-1-15,-1 1 2 0,2-1 0 16,-3 2 0-16,1 0 2 0,-1-1-2 16,1 1 0-16,-1 2 1 0,1-3 0 0,1 1-2 15,1 2-1-15,0-3-1 0,2 3-1 16,-3-2-2-16,3 1 2 0,0 1 2 15,2 0 2-15,-2-1-1 0,1 1 3 0,1-1 2 16,0 1 2-16,2 2 1 0,2-3-3 16,3 1 1-16,-1-1-6 0,4 1 1 15,1 0-3-15,4-1-2 0,-1 1 0 0,1-2 0 16,2 1-2-16,2 3-13 0,-2-1-20 16,-1 3-51-16,-1 5-92 0,2 2-112 0,-2 4-108 15,2 2-119-15,1 1-47 0,4 1 12 16,-1 0 75-16,2-6 100 0</inkml:trace>
  <inkml:trace contextRef="#ctx0" brushRef="#br0" timeOffset="101265.91">11339 9169 42 0,'0'0'38'0,"-2"0"-7"0,2 0-10 15,-2 0-4-15,0 0 2 0,-3 0 2 16,3-2 3-16,-2 2 2 0,-2-2 5 16,1 2 0-16,-1-2-3 0,-2 2-4 0,-1 0-3 15,1 0-1-15,-3 0-4 0,-2 2-1 16,3-2-3-16,-3 2 1 0,0 0 1 15,-1 0 0-15,1 0 5 0,-2-1 3 16,2 3 5-16,-1-2 1 0,1 0 0 0,-2 2 1 16,2-2-2-16,-1 2 0 0,-1-2-4 15,0 1 0-15,0 1 1 0,-2 0-2 16,2 0-1-16,-2 1 0 0,1 1-3 16,-1 0-1-16,0 2-4 0,-2-1-1 0,2 1 0 15,-2-1 0-15,2 3-1 0,-2-1 2 16,2 1-2-16,-2-1 3 0,0 1 0 15,0 0 3-15,2-1 2 0,-2 1 1 0,2-1 7 16,0 1-2-16,0-1 0 0,0 1-4 16,0-1 0-16,0 3-4 0,0-1 0 15,0 2 0-15,0-1 2 0,0 1 4 0,2 1 5 16,-2 1 5-16,3-2 5 0,-3 2 4 16,2 1 2-16,0-1-1 0,0 2-4 15,0 0-5-15,1 0-6 0,-1 2-6 0,2 2-5 16,-2-2-4-16,3 2-2 0,-1 2-3 15,0 0-2-15,1 0-2 0,-1 2-1 16,2-1-1-16,3 3 1 0,-1-2-1 16,1 1 2-16,-1 1-1 0,3 2 1 15,0-1 1-15,-1 1-2 0,1 1 5 0,2 1 4 16,-1 1 3-16,1 1 6 0,2-1 4 16,-2 0 3-16,2 1 2 0,0-1-3 15,2 1-4-15,0-1-1 0,0 0-4 0,4-1-3 16,0 1-2-16,0-1-2 0,5-1 1 15,-1 1-5-15,3-1 1 0,-1 1 1 16,5 1 0-16,0-2 1 0,0 1 1 16,4-1 2-16,0-1 2 0,0 0 2 0,4-1 5 15,1-1 4-15,-1-1 7 0,4-1 7 16,1-2 5-16,-1 0-1 0,5-2 2 16,0-2-4-16,2 0-8 0,2-2-6 15,2 0-5-15,0-1-4 0,2-3-6 0,3 0 2 16,1-1 9-16,0-1 7 0,3-1 8 15,2-3 6-15,2-1 8 0,1 0 2 16,1-3-2-16,2 1 0 0,3-2-4 0,-3-2-2 16,2-2-3-16,0 0-3 0,0-1-7 15,0-1-6-15,2-2-2 0,1-2 1 16,1 3 0-16,0-3 1 0,1-1 3 16,-1-1 1-16,3 0-3 0,1-1-3 0,1 0-3 15,2-1-4-15,-1 1-5 0,3-1-6 16,2 1 0-16,-2-1-3 0,2 1-2 15,-2 0-2-15,0 1-1 0,-2-1 3 0,-1 1-3 16,-1-1 2-16,-3 1-2 0,1-1 4 16,-1-1 3-16,-1-1-2 0,-3 2-1 15,0-3-2-15,-2 3 0 0,-2-3 0 16,3-1-2-16,-3 2-1 0,0-2 1 0,-2-1 1 16,2 1-1-16,-2 0 0 0,-1 0 0 15,-1-2 2-15,0-1 3 0,0 1-1 16,-5 0 5-16,1-2 0 0,-3 0-4 15,-1-2-1-15,-3 2-5 0,-2-2 1 0,-2 2-2 16,0-2 0-16,-4 2 1 0,0-2 4 16,-5 0 2-16,1 0-3 0,-3-2-1 15,0 2-1-15,-3-2-1 0,-1 1 0 16,0-1-2-16,-2 0 1 0,-2-2 5 0,0 0-2 16,0 1 1-16,-2-3 1 0,-3 2-1 15,1 0-1-15,-2 1-1 0,-3-1-1 16,-2 2 5-16,1-2-4 0,-5 2 8 15,0 2 3-15,-2-1-4 0,-2 1 6 0,-2 0-3 16,-3 0 2-16,1 0-8 0,-5 2 1 16,1-2 2-16,-3 2-1 0,0 0-1 15,-1 0-2-15,-3 0 2 0,0-1 0 0,0 3-5 16,0-2 0-16,-2 2 3 0,-2 0 2 16,-1 0 0-16,1 0 0 0,-2 1 4 0,-2 1-4 15,-3 2-5-15,-2 0 0 0,-1-1-1 16,-5 3-3-16,0-1 0 0,-5 1 4 15,1 1 2-15,-2 3 2 0,0-3 1 16,-3 3 2-16,-1-1 0 0,-1 0-3 0,0 3 3 16,-1-3-1-16,-1 2 1 0,0 1 0 15,1 1 0-15,-1 0 0 0,0 0-2 16,1 2-2-16,-1 2 0 0,2 0 0 16,-1 0 0-16,1 0-1 0,-2 2-2 0,3 0 0 15,-1 0-1-15,-1 0-2 0,1 2 2 16,-2-2 5-16,-1 0 1 0,1-1 4 15,-2 1 1-15,0 0-2 0,1 0 1 0,-1-2-5 16,0 2 2-16,2-2-5 0,-2 0 1 16,3 0 1-16,1 0-1 0,-2 0-1 15,3 0 1-15,-3-2 2 0,3 2 0 16,-3 0 3-16,0 0 0 0,1 0 1 0,-1 0 0 16,0 0-3-16,1 2-1 0,-1-2 0 15,0 2-1-15,1-2 3 0,-1 0 1 0,-2 0 0 16,2 0-2-16,-1 0-3 15,-1 0-2-15,0 0 2 0,0 0 3 0,0-2-1 16,1 2-1-16,-1-2 3 0,2 2-2 16,0-2-3-16,1 2-2 0,3-2 1 0,1 2 0 15,-1 0 0-15,5 0 0 0,0-2 4 16,4 2 0-16,0 0-5 0,2 0 1 16,2 0-2-16,3 0-5 0,-1 0-15 15,0 4-14-15,1 0-37 0,1 4-100 16,1 3-134-16,3 4-133 0,1 4-115 0,0 2-51 15,2 4 3-15,-3 0 85 0,3 0 124 16</inkml:trace>
  <inkml:trace contextRef="#ctx0" brushRef="#br0" timeOffset="106919.24">4667 11552 41 0,'-4'15'210'0,"2"4"34"15,4 0-14-15,2 4-11 0,7 0-8 16,2 2-1-16,3 1-9 0,6-1-17 0,1 0-25 15,4 0-33-15,3-4-33 0,2 0-26 16,2-4-21-16,2-4-26 0,0 0-68 16,2-3-98-16,-2-1-122 0,0-3-89 0,-5-4-49 15,-1-2-14-15,-2-2 42 0</inkml:trace>
  <inkml:trace contextRef="#ctx0" brushRef="#br0" timeOffset="107169.41">5281 11605 147 0,'-6'-2'228'0,"2"0"13"0,-1 1-64 16,1 1-54-16,4 0-38 0,0 1-16 16,2 1-11-16,0 2 1 0,5 2 7 0,-1 2 11 15,0 1 9-15,1 2 8 0,-1 3 1 16,-2 3-1-16,0 0-7 0,1 4-13 15,-3 4-15-15,0 0-16 0,-2 3-17 16,-2 3-13-16,-2-1-43 0,-3 2-64 0,3 1-85 16,-2-1-109-16,-1-3-57 0,1-1-27 15,0-5 19-15,-1-2 52 0</inkml:trace>
  <inkml:trace contextRef="#ctx0" brushRef="#br0" timeOffset="107623.7">5812 11582 200 0,'-8'-3'308'0,"-3"-1"64"15,1 4-17-15,-1 0-25 0,3 2-34 16,-1 3-33-16,1 7-46 0,-1 1-59 16,1 6-46-16,-1 6-38 0,1 2-22 15,2 1-21-15,-1 3-13 0,1-1-4 0,2 3-8 16,-1-3-26-16,1-1-55 0,2-3-67 16,2-3-68-16,0-2-62 0,0-2-52 15,2-6-30-15,2-3 18 0,1-4 42 0,-1-4 51 16,2-8 52-16,1-4 55 0,-1-3 49 15,0-2 42-15,1-4 37 0,-1-2 35 16,0 0 32-16,-1 0 30 0,1 0 26 16,-2 4 24-16,2 0 21 0,-1 3 19 0,-1 3 21 15,0 1 25-15,0 5 10 0,1 1-6 16,1 6-18-16,2 2-34 0,-1 5-40 16,1 3-46-16,1 3-45 0,-1 2-59 15,1 2-73-15,-1 0-72 0,1 0-73 0,-1-2-66 16,-2-2-45-16,1-1-6 0,-1-3 28 15,-4-1 49-15,0-1 59 0</inkml:trace>
  <inkml:trace contextRef="#ctx0" brushRef="#br0" timeOffset="107916.97">5857 11961 36 0,'-9'-1'150'0,"1"-3"23"0,-1 0 5 15,3 0-12-15,2-2-20 0,0 1-29 16,-1-1-29-16,5 0-28 0,0 1-19 0,5-1-16 16,-1 0-14-16,4-1-4 0,1-3-3 15,3 0-2-15,1 1-2 0,0-2 0 16,2-3-3-16,0 1-1 0,-3 0-3 15,1-1 1-15,0 1 2 0,-5 1 0 0,1 3 0 16,-1-1 2-16,-4 5 4 0,3-1-2 16,-3 4 3-16,2 4 2 0,1 2 2 15,-1 1 1-15,0 3 1 0,3 0 1 16,1 1-4-16,-1 1 0 0,1-1 0 0,1-1-4 16,-1 0 0-16,1-1 1 0,0 1 3 15,-3-3 12-15,-2-1 25 0,1 2 34 16,-3-2 25-16,-2 0 16 0,-2-1 5 15,0 1-9-15,-4 4-23 0,0-1-36 0,-3 1-39 16,1 4-53-16,-2-3-73 0,-3 2-86 16,2 1-103-16,1-1-53 0,0 1-15 0,1-1 24 15,1-1 55-15</inkml:trace>
  <inkml:trace contextRef="#ctx0" brushRef="#br0" timeOffset="108075">6202 11880 5 0,'2'-4'353'0,"-2"4"59"16,-4 0 42-16,-3 2-8 0,-1 0-106 16,2-1-123-16,1 1-153 0,1 0-155 0,4-2-173 15,2-2-113-15,0-3-58 0,5-1-17 16,-3-2 50-16</inkml:trace>
  <inkml:trace contextRef="#ctx0" brushRef="#br0" timeOffset="108370.68">6814 11281 42 0,'-9'-15'357'0,"1"4"107"0,-1 3 89 16,1 1-14-16,1 3-55 0,-1 2-78 16,2 4-89-16,1 5-100 0,1 9-85 15,2 5-51-15,0 7-31 0,2 6-21 0,2 4-12 16,0 4-7-16,0 2-3 0,5 2-15 16,-1 0-35-16,2 1-121 0,1-1-149 15,1 2-154-15,1-5-106 0,0 1-44 16,-1-6 5-16,-1-3 103 0,-1-5 142 0</inkml:trace>
  <inkml:trace contextRef="#ctx0" brushRef="#br0" timeOffset="108571.03">7034 11588 60 0,'-7'-13'316'0,"-1"3"79"0,-3 6 70 0,-1 3-35 16,1 2-45-16,-2 5-58 0,3 4-58 15,1 1-74-15,1 2-69 0,4 3-50 0,-1-1-53 16,5 0-79-16,2-1-103 0,3-1-100 16,1-2-90-16,2-1-99 0,5-3-51 15,-2-3 23-15,1-2 70 0,1-4 88 16</inkml:trace>
  <inkml:trace contextRef="#ctx0" brushRef="#br0" timeOffset="108693.94">7087 11621 152 0,'2'-8'274'16,"0"2"39"-16,-2 0 11 0,-2 3-11 15,0 1-24-15,-1 0-36 0,-1 2-50 0,0 0-56 16,0 2-77-16,2 2-100 0,-3-3-100 16,3 3-102-16,2-2-104 0,0-2-69 15,0 0-12-15,0 0 36 0,2-2 65 0</inkml:trace>
  <inkml:trace contextRef="#ctx0" brushRef="#br0" timeOffset="109369.67">7129 11516 17 0,'4'-8'250'0,"0"4"57"0,-1 0 21 0,-1 1-1 15,0 1-17-15,0 0-30 0,-2 2-39 16,0 0-49-16,0 0-48 0,0 2-47 16,2 2-40-16,-2-3-24 0,2 3-19 15,0 0-6-15,0 0-9 0,0 0-6 0,3-2-2 16,-3 0-2-16,2-1 2 0,-2 1-3 16,0-2 1-16,0 2 3 0,1-2 3 15,-1 0 3-15,-2 0-1 0,2 0 4 16,-2 0 5-16,0 0 1 0,2 0 3 0,-2 0-2 15,0 0 0-15,0 0-1 0,0 0 2 16,2 0-5-16,-2 0-1 0,2 0-2 16,-2 0-1-16,0 0 1 0,0 2-2 15,0-2 1-15,2 2 6 0,-2 0 9 0,2 2 12 16,-2 0 8-16,2 3 7 0,-2 1 6 16,3 1-2-16,-3 3-6 0,2-1-6 15,-2 1-7-15,0-1-8 0,2 1-6 0,-2-1-4 16,2-3-4-16,-2-1-5 0,2 1 2 15,-2-2-1-15,2-3-1 0,0 1-1 16,-2 0 2-16,2 0-3 0,0-2 0 16,1-2 0-16,1-2 2 0,0 0 2 0,0-2-2 15,3 0 4-15,-1-1-2 0,2-3 1 16,-1 2 0-16,-1-1-3 0,1 1 2 16,-1 2 1-16,-2 0-1 0,0 0 5 15,1 3 0-15,-1 1 5 0,0 0 1 0,2 0-2 16,-1 0 2-16,1 1-1 0,0 1-7 15,1 0-4-15,-1-2-4 0,2 0-5 16,1-2-12-16,2 0-11 0,-3-3-5 0,3-1-3 16,-3 0-1-16,3-1 2 0,-3-1 8 15,-2 0 10-15,1 3 7 0,-1 1 6 16,1 0 1-16,-3 0 5 0,0 4 0 16,0 0 1-16,0 2 0 0,1 2-7 0,-1 2-38 15,0-1-60-15,0 1-72 0,1 0-68 16,1-2-58-16,0-1-39 0,1-1 7 15,1-2 44-15,-2-2 62 0,3 1 64 16,-3-5 59-16,-1 0 51 0,1 0 50 0,-2-1 44 16,-2 1 41-16,2-2 50 0,-1 5 53 15,-3-3 53-15,0 2 36 0,0 2 10 16,0 0-11-16,-3 4-33 0,3 0-47 0,0 4-59 16,0 1-51-16,0 1-39 0,0 2-58 15,0-1-75-15,3-1-79 0,1 1-78 16,0-1-74-16,0-2-75 0,3-3-12 15,-3-1 38-15,2-2 60 0</inkml:trace>
  <inkml:trace contextRef="#ctx0" brushRef="#br0" timeOffset="109749.01">7624 11500 32 0,'2'-13'194'0,"0"2"4"0,1-1-13 16,-1 3-18-16,0 1-3 0,0 2 10 15,2 3 22-15,-2 3 19 0,3 2 9 16,1 5-5-16,-2 6-24 0,2 5-38 0,1 3-48 15,-1 1-40-15,-2 3-31 0,3 2-18 16,-3 0-6-16,2-3-6 0,-1 1-7 16,1 0-2-16,-2-4-9 0,0-4-11 15,1 0-14-15,-1-4-11 0,0-3-3 0,0-1-6 16,-2-3 7-16,3-4 9 0,-3-2 11 16,0-2 13-16,0-4 8 0,2-1 2 15,-2-3 2-15,3-1 0 0,-1 1 2 16,2 1-2-16,-2-1-2 0,3 1 5 0,-1 1 0 15,0 2-1-15,1 3 2 0,1-1 0 16,1 2 1-16,-1 0 3 0,1 2 4 16,-1 2 5-16,1 0 4 0,-1 0 10 0,1 2 7 15,-3-1 1-15,2 3-1 0,-1-2-1 16,1 2-6-16,-1-1-10 0,1 1-11 16,-2 0-52-16,1-1-89 0,-1 1-108 15,-2 0-117-15,1-2-59 0,-1 0-28 0,-4-4 28 16,0 0 77-16</inkml:trace>
  <inkml:trace contextRef="#ctx0" brushRef="#br0" timeOffset="110686.1">13835 10761 42 0,'-11'6'176'0,"-2"2"-10"15,3 1-5-15,1 5 3 0,1 3 2 0,4 4 4 16,-1 3 11-16,7 5 9 0,3 3-1 15,5 1-10-15,3 1-21 0,6 0-23 16,2 1-32-16,7-5-31 0,1 1-27 16,5-5-21-16,0-1-53 0,2-4-81 0,0-2-96 15,0-6-120-15,0-3-65 0,-4-2-33 16,-1-5 24-16,-3-3 65 0</inkml:trace>
  <inkml:trace contextRef="#ctx0" brushRef="#br0" timeOffset="110903.58">14277 11013 156 0,'-4'-2'202'0,"-1"0"-24"0,3 0-42 16,2 4-29-16,2 0-17 0,1 4-14 0,1-1-8 15,0 5-1-15,2 3-5 0,-1 2-14 16,-1 3-17-16,-2 4-8 0,0 3-9 15,-4 2-6-15,0 3-7 0,-2 3-32 16,-1 1-48-16,-3 0-71 0,-1 1-64 0,-3-1-33 16,-1-4-14-16,0-1 19 0</inkml:trace>
  <inkml:trace contextRef="#ctx0" brushRef="#br0" timeOffset="111599.04">14901 10980 110 0,'-6'0'207'15,"-2"2"-6"-15,-1 2-18 0,1 2-12 16,-3 3-14-16,-2 5-18 0,3 1-26 0,-3 2-22 15,0 2-19-15,3 0-21 0,-3 0-18 16,5 0-10-16,-1-2-5 0,3-1-7 16,2-3-6-16,-1-2-4 0,5-1-1 0,0-4 2 15,5-1-2-15,-1-3 0 0,2-4 1 16,0-1 1-16,3-3 0 0,2-4-2 0,1 1 1 16,1-3-2-16,0 1 1 15,-1 0 0-15,1 1 2 0,-2 0 0 0,1 5 8 16,-1 1 21-16,-1 2 31 0,-1 2 42 15,-1 6 42-15,-1 1 44 0,-3 7 29 16,-2 1 5-16,-2 6-15 0,-2 2-33 16,-4 3-39-16,-3 5-38 0,-1-1-35 0,-3 3-27 15,0-1-17-15,-2 1-11 0,-2-3-40 16,3 1-88-16,-3-1-108 0,2-3-117 0,0-3-131 16,2-3-72-16,3-5-2 0,1-3 61 15,5-5 96-15</inkml:trace>
  <inkml:trace contextRef="#ctx0" brushRef="#br0" timeOffset="111910.06">15172 11137 218 0,'-12'3'288'0,"-1"5"52"0,-2 2-29 16,-2 3-12-16,2 0-9 0,3 1-15 0,-1 1-36 15,2-2-47-15,3 1-47 0,4-1-47 16,2-4-44-16,2 1-28 0,4-4-13 16,2-3-6-16,3-1-2 0,3-5-3 15,3-3-2-15,0-2-1 0,4-3 0 0,-2-3 1 16,2 3-4-16,-2 0 1 0,-2-1 3 16,-1 4 1-16,-1 5 0 0,-4 1 2 15,-1 4-1-15,-4 3 4 0,1 7-2 16,-5 1-2-16,0 2-29 0,-3 4-74 0,1 1-96 15,0-1-110-15,2-2-110 0,0-2-58 16,2-4-3-16,0-1 57 0,3-2 88 16</inkml:trace>
  <inkml:trace contextRef="#ctx0" brushRef="#br0" timeOffset="112043.03">15397 11182 181 0,'4'-9'284'0,"-2"3"31"0,0 2-25 16,-2 2-31-16,-2 4-43 0,2 2-45 15,-2 2-52-15,2 1-41 0,-2 1-38 16,2 0-61-16,0 1-63 0,0-1-71 16,2-1-62-16,2-1-60 0,0 0-46 0,1-2 1 15,-1-2 34-15,0 0 52 0</inkml:trace>
  <inkml:trace contextRef="#ctx0" brushRef="#br0" timeOffset="112386.49">15441 11205 145 0,'2'-4'143'0,"-2"1"-13"0,2 1-19 16,-2-2-24-16,0 2-21 0,2 0-20 15,1 0-18-15,-1 0-10 0,2 0-8 0,0 0-5 16,2 1-3-16,-1-3-2 0,1 0-3 16,0 0 2-16,1 0 4 0,-3 0 10 15,2 1 17-15,-1 1 23 0,-3 0 29 16,0 0 33-16,0 0 32 0,0 2 28 0,0 2 14 16,0 0-2-16,0 2-16 0,1-1-26 15,-1 3-32-15,0 0-38 0,2 0-29 16,2-1-23-16,-1 1-17 0,1-2-26 0,2-2-24 15,-1 0-16-15,1-2-13 0,1 0-4 16,-1-4 3-16,1 0 16 0,-1 0 19 16,1-1 16-16,-3-1 11 0,0 0 5 15,1 0 5-15,-3 1 5 0,0 1 6 0,0 0 5 16,1 0 7-16,-3 2 10 0,2 2 15 16,0 0 5-16,0 2 3 0,3 2 0 15,-1 0-5-15,3 2-10 0,-3 1-14 16,2-1-18-16,1 2-42 0,-3-1-62 0,3 1-71 15,-3-1-90-15,-2 1-92 0,0 2-42 16,-4-3 9-16,0 3 43 0</inkml:trace>
  <inkml:trace contextRef="#ctx0" brushRef="#br0" timeOffset="122831.86">12819 640 152 0,'-5'-2'277'0,"1"-2"54"16,2 2 15-16,-2 2 16 0,2-1 18 0,-3 2-9 15,3 1-27-15,0 2-44 0,0 6-54 16,2 5-65-16,-2 4-57 0,2 6-38 0,0 3-21 15,2 7-18-15,-2 3-12 0,2 4-9 16,0 1-9-16,2 3-4 0,-1 0-6 16,1 3-6-16,2 1-12 0,-2-1-28 0,1 1-76 15,1-2-125-15,-2-1-128 0,5-1-130 16,-5-2-80-16,2-6-19 0,3-2 51 0,-3-5 107 16</inkml:trace>
  <inkml:trace contextRef="#ctx0" brushRef="#br0" timeOffset="123204.03">13280 1099 266 0,'-6'-11'339'0,"-3"1"71"15,-1 3 3-15,-3 1-10 0,0 4-24 16,-2 2-34-16,1 2-50 0,-1 4-57 0,-2 3-67 15,0 3-59-15,2 1-39 0,0 4-27 16,0 2-14-16,3 2-12 0,1-2-3 16,3 0-10-16,1 0-5 0,5-2-5 0,0-1 0 15,4-3-1-15,0 0-3 0,3-3 5 16,1-1 1-16,2-3 1 0,3-2 0 0,0-4 1 16,1 0 1-16,1-4-4 0,0-2 2 15,1-1 4-15,1-3-1 0,-2 1-2 16,2-1-1-16,-3 1 3 0,1 1 0 0,-2 2 2 15,-1 4 4-15,1 2 5 0,-3 4 4 16,1 4 2-16,-3 3-2 0,1 3-6 0,-1 3-9 16,-2 0-15-16,0 0-33 0,1-2-82 15,-1 0-117-15,2-1-109 0,3-3-89 16,-1-1-79-16,3-5-38 0,-3-3 43 0,3-4 97 16,-1-3 99-16</inkml:trace>
  <inkml:trace contextRef="#ctx0" brushRef="#br0" timeOffset="123359.18">13466 1221 197 0,'4'-15'309'0,"-1"2"55"0,-1 1 45 16,0 4 27-16,0 3-2 0,0 1-30 16,-2 2-52-16,0 2-76 0,0 4-79 0,0 2-73 15,0 3-52-15,0 3-28 0,0 1-28 16,-2 2-23-16,2 0-57 0,-2 1-111 0,2-1-133 16,0 0-131-16,2-2-109 0,0-1-47 15,0-3 19-15,0 1 90 0,-2-4 123 16</inkml:trace>
  <inkml:trace contextRef="#ctx0" brushRef="#br0" timeOffset="123688.07">13519 1246 142 0,'2'-6'263'0,"0"2"18"0,1 1-22 16,-1-1-36-16,0 2-43 0,0 2-44 0,0-2-38 16,2 2-31-16,0-2-22 0,3 2-18 15,-3-2-12-15,2-2-5 0,1 0-3 0,-1 1-2 16,0-3 0-16,1 0-3 0,-1 1 1 15,-2 1 1-15,1 0 18 0,-1 0 30 0,0 2 40 16,-2 0 49-16,2 4 47 0,-1 2 36 16,1 2 8-16,-2 1-19 0,2 3-30 15,-2-1-46-15,2 3-43 0,3-3-37 0,-3-1-23 16,2 1-16-16,1-1-9 0,1-2-5 16,1-2-4-16,-1-1-1 0,1-1 0 15,1-4 1-15,1 1 0 0,-1-5 0 0,1 0 0 16,0-2-1-16,-1-1-5 0,1 1 3 15,-3 1 3-15,-1 1-2 0,-1 0 2 0,0 4 0 16,-2 2 2-16,1 4-29 0,-1 2-71 16,-2 2-100-16,-2 1-109 0,2 1-109 0,2-1-108 15,1 1-31-15,-1-5 38 0,2 1 85 16,1-4 99-16</inkml:trace>
  <inkml:trace contextRef="#ctx0" brushRef="#br0" timeOffset="123844.93">14002 1105 4 0,'8'-13'364'0,"-1"3"116"0,-3 4 77 16,-2 3-10-16,0 1-57 0,-2 4-85 16,2 3-110-16,-2 3-112 0,0 3-72 0,0 5-45 15,0-1-34-15,0 2-39 0,-2 0-85 16,2 2-118-16,0 0-125 0,2 0-130 16,-2 0-90-16,0-2-29 0,-2 1 47 15,2-1 99-15</inkml:trace>
  <inkml:trace contextRef="#ctx0" brushRef="#br0" timeOffset="123986.27">14006 1314 249 0,'0'-3'384'0,"-2"1"56"15,2 2-13-15,-2-2-72 0,2 2-77 16,2 0-86-16,0 2-98 0,2-2-105 0,3 0-100 16,3 0-94-16,1 0-91 0,4-4-93 15,-1 0-32-15,1 0 22 0,2-1 57 16</inkml:trace>
  <inkml:trace contextRef="#ctx0" brushRef="#br0" timeOffset="124188.46">14213 1233 237 0,'7'-2'341'16,"-1"0"57"-16,-2 0 25 0,1 2 4 0,-3 2-24 15,2-2-49-15,-2 2-66 0,2 0-69 16,-2-1-68-16,3-1-60 0,-1 2-42 0,2-2-21 16,1 0-14-16,-1 0-5 0,0 0-3 15,3 0 0-15,-1 2-4 0,1-2-2 16,-1 2 0-16,1 2 0 0,-1 0-1 0,1 0-1 15,-1-1 0-15,0 3 3 0,1-2 0 16,-1 2-5-16,1-1-29 0,-1-1-88 0,-1 2-119 16,-1-2-132-16,-2-1-129 0,1 1-66 15,-3-2-5-15,0 2 66 0,2-2 112 16</inkml:trace>
  <inkml:trace contextRef="#ctx0" brushRef="#br0" timeOffset="125375.31">15208 661 2 0,'-2'-2'250'0,"0"0"70"0,0 0 42 0,2 0 20 16,-2 2 13-16,2 2-1 0,-2 0-27 16,2 6-44-16,0 3-59 0,2 6-65 0,-2 6-61 15,2 6-49-15,0 3-34 0,0 4-23 16,2 4-13-16,-2 2-8 0,3 2-15 0,-1 0-31 16,0 0-98-16,3 0-141 0,-3-1-144 15,0-1-121-15,-2 0-55 0,2-4-4 0,-2-1 78 16,3-3 131-16</inkml:trace>
  <inkml:trace contextRef="#ctx0" brushRef="#br0" timeOffset="125608.6">15244 1265 79 0,'0'-12'206'0,"2"1"21"0,0 2-41 15,5-3-31-15,1 3-17 0,1-1-9 0,3 1-9 16,1-1-13-16,2 2-14 0,2 1-20 16,0 1-19-16,0 2-18 0,0 0-8 0,-2 4 7 15,-3 2 13-15,-1 4 7 0,-3 2 6 16,-3 5 2-16,-5 4-2 0,-3 2-13 0,-3 4-18 16,-2 0-25-16,-5 2-40 0,0-1-55 15,-2 1-65-15,3-2-79 0,-1-2-85 16,0-2-34-16,5-4 7 0,-1-3 38 0</inkml:trace>
  <inkml:trace contextRef="#ctx0" brushRef="#br0" timeOffset="125938.52">15528 1128 20 0,'2'-6'335'15,"-2"6"105"-15,-2 4 93 0,-2 3-8 16,-3 5-46-16,3 1-60 0,-2 4-83 0,1 1-97 15,3 1-87-15,0 0-60 0,2-2-37 16,0 0-25-16,4 0-12 0,1-2-9 16,3-1-4-16,1-1-2 0,1-3-3 0,3-5-2 15,0-1-3-15,1-2-1 0,3-4 3 16,0-4-2-16,0-1 3 0,0-3 0 16,0-3 2-16,-2-1 1 0,0 3-2 0,-3 0 3 15,1 1 7-15,-4 2 5 0,-1 5 4 16,-2 3-2-16,-1 3 0 0,-3 3 3 15,0 6-12-15,0-1-14 0,-2 2-21 0,2 1-56 16,-2-1-125-16,2 0-137 0,2 1-135 16,3-5-93-16,-1 1-36 0,3-3 27 15,-1-1 109-15,5-2 125 0</inkml:trace>
  <inkml:trace contextRef="#ctx0" brushRef="#br0" timeOffset="126154.45">16030 1259 138 0,'12'-13'304'0,"-1"0"63"15,-3-3 3-15,3 1-17 0,-3 0-24 0,1-2-38 16,-3 0-50-16,0-1-52 0,1 1-49 16,-5 2-35-16,0 0-31 0,0 1-14 15,-4 3 3-15,0 1 7 0,-2 5 2 0,-3 3 3 16,-1 6 8-16,-3 3-2 0,1 9-6 16,-3 4-3-16,2 5 5 0,-1 6 1 0,1 3-9 15,3 0-8-15,-1 4-8 0,3 0-11 16,2 1-12-16,2-1-12 0,2 0-14 0,0-2-18 15,2 2-29-15,-2-2-69 0,2 0-161 16,2-1-167-16,-2-1-132 0,0-2-61 16,2-1-15-16,1-4 45 0,-1-3 147 0</inkml:trace>
  <inkml:trace contextRef="#ctx0" brushRef="#br0" timeOffset="126311.06">16044 1612 396 0,'0'-12'508'0,"2"3"68"0,-2-1 2 16,3 3-79-16,1-3-118 0,2 2-126 16,3-1-109-16,-1-1-105 0,5 1-152 15,4-1-166-15,0-1-178 0,4-1-95 16,0-1-50-16,-2 0 12 0,2-1 101 0</inkml:trace>
  <inkml:trace contextRef="#ctx0" brushRef="#br0" timeOffset="126562.37">16463 1200 64 0,'-2'-13'331'16,"0"-1"86"-16,-4 1 80 0,2 2-12 0,-3-1-38 15,-1 3-51-15,1 1-67 0,-1 1-69 16,0 3-79-16,-1 4-61 0,1 5-35 16,-1 5-22-16,3 5-7 0,-3 6-3 0,3 4 1 15,2 5 5-15,-1 3-7 0,3 1 1 16,2 0-12-16,2 3-15 0,1-1-7 0,1 0-6 15,0 0-15-15,2-2-25 0,-1 1-24 16,1-1-53-16,-2-4-134 0,3 1-156 16,-3-4-151-16,2-3-75 0,1-5-29 0,-3-3 26 15,-2-3 121-15</inkml:trace>
  <inkml:trace contextRef="#ctx0" brushRef="#br0" timeOffset="126687.94">16315 1598 175 0,'-4'-11'472'0,"2"1"91"15,0 3 56-15,0 1-50 0,4 2-90 16,0 0-130-16,2 1-132 0,5-1-88 0,-1 0-64 16,3 0-67-16,1 0-147 0,3 1-184 15,0-3-171-15,2-2-88 0,0-1-40 16,2-3 9-16,0-1 114 0</inkml:trace>
  <inkml:trace contextRef="#ctx0" brushRef="#br0" timeOffset="126983.65">16684 1212 338 0,'-5'0'540'0,"-1"3"73"16,-2 3 44-16,-1 2-80 0,1-1-126 15,-1 3-155-15,3-3-119 0,-1 3-68 0,5-2-45 16,0 1-35-16,2-1-37 0,2-1-58 16,0-1-112-16,3 0-128 0,1-2-108 0,2-4-84 15,3 0-54-15,2-4-10 0,2 0 73 16,-1-4 114-16,1 1 124 0,0-3 130 15,-2 1 118-15,-1-1 119 0,1 3 111 16,-4-1 133-16,-1 4 107 0,-2 2 46 0,-1 4 5 16,-3 0-27-16,0 4-57 0,0 1-107 0,-2 3-119 15,-2 1-78-15,0 3-50 0,0-1-38 16,0 0-35-16,-1 1-38 0,1-3-64 16,2-1-149-16,0-1-155 0,0-1-148 0,2-2-75 15,3-5-21-15,1-2 34 0,0-3 132 16</inkml:trace>
  <inkml:trace contextRef="#ctx0" brushRef="#br0" timeOffset="127124.58">16914 1250 199 0,'13'-8'468'16,"-2"4"102"-16,-3 4 30 0,-2 4-28 0,-1 2-67 15,-1 1-117-15,0 3-150 0,-2 1-98 16,0 3-65-16,-2-1-46 0,2 0-54 0,-2 1-113 16,0-1-152-16,3-2-150 0,-3 1-126 15,0-1-57-15,-3-1-3 0,1-3 82 0,0-1 138 16</inkml:trace>
  <inkml:trace contextRef="#ctx0" brushRef="#br0" timeOffset="127246.2">16929 1303 312 0,'4'-8'488'0,"1"3"86"16,3-1 8-16,1 2-50 0,1 0-80 0,5 1-120 16,0-1-129-16,2 0-84 0,2 0-59 15,2 0-47-15,0 0-90 0,0-1-178 16,-2 1-184-16,0 0-120 0,-2 2-56 0,-2-2-17 15,-2 3 52-15,-1-1 159 0</inkml:trace>
  <inkml:trace contextRef="#ctx0" brushRef="#br0" timeOffset="128448.81">13593 1674 168 0,'0'2'252'15,"-2"0"14"-15,2 2 14 0,-2 0 22 16,2 2 29-16,-2 1 23 0,0 3-5 0,0 3-19 16,0 4-37-16,-1 4-52 0,1 4-58 15,2 4-55-15,-2 3-33 0,2 6-20 16,0 2-16-16,2 4-12 0,0 2-7 0,3 1-11 15,-1 1-4-15,4 1-11 0,1 1-4 16,4-2-3-16,1-1-4 0,5-1-6 0,3 0-11 16,1-5-18-16,4 0-34 0,1-3-103 15,4-4-131-15,-1-4-118 0,5-3-110 16,0-8-66-16,-2-4-8 0,2-5 76 0,-4-4 120 16</inkml:trace>
  <inkml:trace contextRef="#ctx0" brushRef="#br0" timeOffset="128670.11">14112 2427 112 0,'-15'-15'331'16,"2"3"85"-16,3 1 42 0,-1 1-25 15,3 3-39-15,1 1-40 0,3 2-60 0,4 2-65 16,2 2-60-16,2 2-34 0,5 2-29 16,-1 4-28-16,3-1-18 0,2 5-14 0,-3-1-9 15,3 4-7-15,-2 2-9 0,-1 3-2 16,-4 2-4-16,1 5-8 0,-5 0-1 15,-4 3-4-15,-5 5-2 0,-1-1-3 0,-5 2-15 16,-4 2-31-16,-4 0-104 0,0 0-135 16,-2-2-141-16,-3-3-122 0,1-3-55 0,0-3-5 15,-1-4 87-15,3-2 125 0</inkml:trace>
  <inkml:trace contextRef="#ctx0" brushRef="#br0" timeOffset="130376.65">15136 2193 87 0,'0'0'242'0,"-2"-2"47"0,0 2 2 0,2-2 17 16,-2 2 32-16,2 0 23 0,-2 0-1 0,0 2-26 15,0 2-35-15,-3 3-56 0,1 5-72 16,0 7-61-16,0 5-36 0,-5 7-24 16,1 5-15-16,-1 6-11 0,-1 2-7 0,-1 3-4 15,1 1-7-15,-1 2-1 0,0-3-7 16,3 1-2-16,2-2-15 0,-1-3-24 0,3-3-64 16,0-3-95-16,2-7-106 0,-1-1-86 15,3-8-59-15,3-4-41 0,1-8 6 16,0-3 50-16,0-8 81 0,3-7 78 15</inkml:trace>
  <inkml:trace contextRef="#ctx0" brushRef="#br0" timeOffset="130876">15050 2749 161 0,'2'-32'231'0,"2"1"49"0,0 1 48 0,0-1 50 15,1 4 30-15,-1 1-3 0,0 3-22 16,0 4-52-16,-2 2-61 0,3 3-78 16,-1 5-62-16,2 5-40 0,1 4-30 0,-1 4-18 15,0 5-15-15,3 5-14 0,1 3-11 16,-1 2-18-16,1 2-33 0,-1 2-83 0,1 0-108 15,-1 1-99-15,-1-1-81 0,1-2-52 16,-3 0-23-16,0-4 47 0,-1 0 89 0,-3-3 95 16,-2-3 88-16,-2-1 84 0,-3-5 74 15,1-3 66-15,-2 0 56 0,2-4 44 16,-3 0 29-16,3-1 15 0,2-3 8 0,2 0-5 16,2 0-15-16,2-1-21 0,5-1-24 15,-1 1-23-15,5-1-27 0,0-2-28 0,4-1-23 16,0 0-27-16,4-3-34 0,0-1-38 15,2-4-36-15,0 0-29 0,3-4-16 16,-3 0-2-16,-2 0 20 0,0 0 31 0,-4 1 31 16,-4 1 38-16,-4 0 39 0,-3 4 47 15,-4-1 53-15,-2 5 57 0,-2 2 63 16,-2 1 49-16,-3 6 26 0,1 2-5 0,0 4-29 16,-1 2-46-16,1 4-51 0,2 1-57 15,4 3-44-15,0 1-28 0,2 0-20 16,2 1-10-16,2-1-10 0,3 0-3 0,-1-1-1 15,3-1 1-15,2 1-1 0,-3-1 1 16,3-1 0-16,-3-3-3 0,-1 1 2 16,-3-1 1-16,1 1 1 0,-3-2 3 0,-4 1 0 15,0 3 1-15,-4-1-3 0,-5 1 0 16,1 1-2-16,-5 1-2 0,0 1-2 0,-2-1-5 16,1 1-11-16,-1-2-53 0,0 3-105 15,4-3-129-15,3-1-113 0,4-1-115 16,2-3-49-16,4-4 19 0,2-4 85 0,7-2 120 15</inkml:trace>
  <inkml:trace contextRef="#ctx0" brushRef="#br0" timeOffset="131357.9">15841 2414 140 0,'-2'-2'303'0,"-4"2"66"15,-1 4 17-15,-3 1-1 0,-1 3-5 0,1 3-24 16,-3 3-36-16,0 1-51 0,0 2-53 15,1-2-57-15,1 1-56 0,3-1-42 0,1-2-29 16,1-1-15-16,4-1-12 0,0-3-6 16,4-1 0-16,2-1 0 0,2-4 3 15,3-2-4-15,2-4 2 0,1-2 0 0,1-3 0 16,2-3 0-16,2 1 2 0,-2-2 3 16,-1 1-2-16,-1 3 3 0,0-1 3 15,-5 4 9-15,1 1 7 0,-1 3 3 0,-2 4 4 16,-1 1 0-16,-1 1-3 0,-2 4-7 15,0 0-8-15,0-1-6 0,3 1-1 16,-3-1-7-16,2-1 0 0,0 0-5 0,0-2-1 16,3-2 1-16,-1-2-4 0,3 0 5 15,-1-4-4-15,0-2 2 0,3-2 2 0,-3 1 2 16,3-1-3-16,0-1 5 0,-3 1-2 16,1 2 3-16,-1 1 0 0,1 1 0 15,-3 2 4-15,0 2-1 0,1 0 4 0,-1 2-2 16,0 2 1-16,1-1-4 0,-1 1 3 15,0 0-3-15,3 0-3 0,-3 0 0 16,3-2-3-16,-3-1 0 0,2 1 4 0,-1 0-1 16,-1-2 2-16,0 0-2 0,1 2 4 15,-1-2-1-15,1 2-5 0,-3 2-10 0,0 0-26 16,-2 3-93-16,0 3-143 0,0-1-158 16,3 3-121-16,1-3-56 0,2-1-10 15,1-4 77-15,1 0 132 0</inkml:trace>
  <inkml:trace contextRef="#ctx0" brushRef="#br0" timeOffset="131964.54">14660 3128 84 0,'0'-2'238'0,"4"2"49"0,3 0 7 15,5 2 16-15,5 0 35 0,7 0 29 16,3 0 1-16,7 2-21 0,8-3-40 15,9 1-61-15,8 0-66 0,9 0-59 0,8 0-35 16,7-2-23-16,6-2-17 0,0 0-18 16,4 0-9-16,0-1-12 0,-2-1-1 15,0-2-4-15,-2 2-3 0,-5-2-6 0,-3 3-13 16,-5-1-27-16,-8 0-90 0,-5 2-152 16,-3 2-149-16,-10 0-130 0,-3 0-59 0,-9 2-10 15,-4 2 65-15,-9 0 139 0</inkml:trace>
  <inkml:trace contextRef="#ctx0" brushRef="#br0" timeOffset="132615.97">15085 3717 294 0,'-21'0'364'0,"-2"3"69"16,-2 5 2-16,-3 5-20 0,3 3-32 15,-3 5-47-15,3 3-52 0,-1 5-56 0,3 3-61 16,2 1-59-16,2 3-42 0,4-2-28 16,5 1-15-16,3-1-10 0,3-4-2 15,6-1-6-15,4-4-5 0,7-4 3 0,2-2 2 16,4-6-2-16,4-5-4 0,1-7 1 16,3-2 0-16,1-9 0 0,-1-3-2 0,3-4-3 15,-5-4 3-15,1-4 1 0,-3 0 3 16,-6 0 8-16,-2 1 10 0,-7 1 11 15,-2 0 8-15,-4 4 11 0,-4 0 13 0,-2 3 4 16,0 1 3-16,-2 4 3 0,-1 1 5 16,1 3-4-16,2 1-11 0,-1 2-12 15,1 0-7-15,0 1-18 0,2 1-17 0,0 0-9 16,0 0-6-16,-1 0-1 0,3 2-6 16,3 0 5-16,-3 2 2 0,2 0 1 0,0 0 8 15,2 3-1-15,0 3 0 0,0 3 2 16,1 5 0-16,-1 3-1 0,0 2-2 15,0 3-1-15,-1 5 0 0,1 0 0 0,-2 3 0 16,-2 0 1-16,0 1-3 0,-2 1 3 16,0 0 2-16,-5 1 0 0,1-3 1 0,-3 0-2 15,-1 1 2-15,-1-3-17 0,-1 1-25 16,-3-5-19-16,2 1-28 0,0-4-33 0,1-4-117 16,1-2-151-16,3-4-151 0,1-1-85 15,3-6-31-15,2-5 7 0,2-1 97 16,4-5 160-16</inkml:trace>
  <inkml:trace contextRef="#ctx0" brushRef="#br0" timeOffset="132942.94">15524 3820 102 0,'2'-12'375'0,"-6"6"88"16,-3 4 81-16,-3 4-24 0,-3 4-66 0,-2 4-79 15,-2 3-83-15,0 2-78 0,-2 2-74 16,2 2-59-16,0 0-30 0,5 0-21 16,-1 1-15-16,4-5-9 0,3 0-5 0,2-2-3 15,4-1-5-15,0-1-1 0,4-3-1 16,2-2 3-16,3-3-2 0,1-3 4 0,1-2 2 16,2-1-1-16,-1-5 5 0,1-1-4 15,2-1 0-15,-2 0 2 0,-1 1 2 16,1 1-2-16,-2 1-2 0,-3 3 5 0,1 2 3 15,-3 2 1-15,0 4 1 0,1 3 2 16,-3 5-6-16,0-1-14 0,0 3-21 0,1-1-74 16,-1 0-111-16,0-1-119 0,2-1-103 15,3-1-93-15,-1-3-44 0,1-1 36 16,-1-6 91-16,3-2 110 0</inkml:trace>
  <inkml:trace contextRef="#ctx0" brushRef="#br0" timeOffset="133416.37">15682 3940 141 0,'5'-12'316'0,"-3"3"82"15,0 3 46-15,-2 2 14 0,0 0-17 16,0 4-45-16,-2 0-71 0,0 2-88 0,0 2-89 16,-1 0-65-16,3 0-52 0,-2 1-57 15,2-1-76-15,0 2-94 0,0-2-96 16,2-1-82-16,3-1-56 0,-1 0-22 0,0-2 24 16,2-2 60-16,-1-1 75 0,-1 1 76 15,0-2 68-15,0 0 72 0,-2-2 65 16,1 2 65-16,-3 1 55 0,2-1 51 0,-2 0 43 15,0 2 33-15,0 0 11 0,0 2-11 16,0-2-28-16,0 2-41 0,0 0-42 0,2-2-45 16,0 2-35-16,0-1-24 0,2 1-10 15,1-2-3-15,1 0-5 0,0-2-2 16,1 0 0-16,-1 0 0 0,0 0 1 0,1-1 1 16,-1 1 5-16,-2-2 19 0,3 2 26 15,-3 3 41-15,-2-1 49 0,2 0 48 0,-2 0 26 16,0 2-2-16,1 2-14 0,-3 0-36 15,2 0-45-15,0-1-47 0,0 3-36 0,0-2-20 16,0 2-23-16,2-2-38 0,-2 0-48 16,3 0-56-16,-1-2-47 0,2 0-39 15,1-2-17-15,-1-2 17 0,2-2 37 16,1 1 51-16,-1-1 49 0,1-2 41 0,-3 1 34 16,1 1 23-16,-3 0 28 0,0 0 31 15,0 3 38-15,0-1 42 0,-1 2 29 16,-1 2 20-16,0 0-1 0,0 0-15 0,2 2-31 15,-2 0-33-15,3 2-36 0,-3-3-37 16,2 3-56-16,-2-2-80 0,2 2-94 16,0-2-101-16,1 2-98 0,-1-2-85 0,-2 1-16 15,0 1 40-15,0 2 73 0</inkml:trace>
  <inkml:trace contextRef="#ctx0" brushRef="#br0" timeOffset="135310.32">15996 3757 14 0,'-2'-2'198'0,"-1"0"25"15,3 0-29-15,-2 2-28 0,2-2-19 16,-2 2-13-16,2 0-13 0,0 0-5 15,0 0-4-15,0 2-7 0,0 0-8 0,2 0-11 16,-2 2-10-16,2 1-14 0,-2-1-14 16,3 2-13-16,-1 0-10 0,0-1-10 15,0 1-8-15,0-2-7 0,-2 0 0 0,2-1-2 16,0 1-2-16,0-2 2 0,0-2 0 16,3 0 2-16,-1 0 0 0,0-2 0 0,0 0 1 15,3-2 0-15,-1 1 0 0,0-1 3 16,3 0 3-16,-1 0 3 0,1 2 6 0,-1 0 8 15,1 1 8-15,-1-1 5 0,1 2 3 16,-1 0 0-16,1 2-2 0,-3-1-5 16,2 1-9-16,-1 2-29 0,-1-2-48 0,1 2-67 15,-1-2-72-15,0 2-89 0,3-3-82 16,-3 1-25-16,-2 0 19 0,3 0 50 0</inkml:trace>
  <inkml:trace contextRef="#ctx0" brushRef="#br0" timeOffset="136968.04">17520 2947 238 0,'-2'4'278'16,"-1"0"0"-16,3-2-43 0,0-1-29 0,3 1-28 16,1 0-30-16,0-2-20 0,4 2-12 15,1-2-17-15,2 0-29 0,-1-2-68 0,3 2-88 16,-3-2-94-16,3 2-98 0,-2 0-67 16,-3 2-30-16,1 0 21 0,-1 2 59 15</inkml:trace>
  <inkml:trace contextRef="#ctx0" brushRef="#br0" timeOffset="137139.47">17592 3105 48 0,'-2'2'227'0,"-1"0"15"0,3-2-17 0,5 0-56 16,-1-2-53-16,4-2-41 0,3 0-23 15,4-1-16-15,0-1-36 0,4-2-56 0,2 1-91 16,2-1-63-16,0-1-35 0,3 1-14 15,-3 0 14-15</inkml:trace>
  <inkml:trace contextRef="#ctx0" brushRef="#br0" timeOffset="138208.37">18982 2292 176 0,'-12'5'257'0,"-1"3"22"0,-2 0-2 0,2-1 9 16,1 3 13-16,-1 1 3 0,0 3-14 16,1-1-24-16,1 0-32 0,0 1-45 15,1 1-50-15,1-2-41 0,3 2-31 0,0-3-26 16,1 1-21-16,3-3-8 0,0-1-6 0,2 1-7 15,0-3 0-15,2-1-2 0,3 0-8 16,-3-2-2-16,2-2-2 0,2-2 3 16,-2 0-1-16,3-2 5 0,1-2 3 15,1-2 1-15,-1-2 2 0,1-1 0 0,1-1 0 16,3 3-2-16,-2-3 3 0,1 3 0 16,1 1 0-16,-2 0 2 0,1 2 1 0,-1 2 5 15,-3 1 3-15,3 1 16 0,-3 1 15 16,1 3 11-16,-1 2 6 0,-4 4 6 15,1 1-1-15,-5 4-14 0,-2 4-13 0,-3 2-9 16,-1 6-9-16,-5 0-7 0,1 3-6 16,-5 2 0-16,0 3-4 0,-2-1-10 0,-2 0-37 15,2-1-82-15,0-1-102 0,0-1-110 16,5-3-106-16,1-1-90 0,3-6-13 0,-1-2 51 16,5-4 88-16</inkml:trace>
  <inkml:trace contextRef="#ctx0" brushRef="#br0" timeOffset="138787.14">18760 2124 168 0,'-4'-6'327'0,"-3"4"78"16,3 2 38-16,2 4 5 0,0 8-24 0,0 5-42 16,0 10-56-16,2 5-68 0,0 10-83 15,0 4-63-15,0 5-43 0,0 2-32 0,2 3-13 16,2-1-18-16,0-2-33 0,3 0-105 15,-1 1-141-15,5-5-139 0,-1-1-125 16,1-4-58-16,1-4-7 0,-1-6 79 16,0-5 129-16</inkml:trace>
  <inkml:trace contextRef="#ctx0" brushRef="#br0" timeOffset="139019.64">18832 2686 78 0,'-2'-21'232'15,"0"4"31"-15,0 0-24 0,4 2-21 0,0-1-16 16,4 3-16-16,1 0-15 0,1 1-19 16,3 3-21-16,-1 1-26 0,3 2-25 15,2 1-23-15,0 1-16 0,-1 2-12 0,1 2-8 16,0 2 0-16,-2 2-1 0,-1 1 2 16,-3 5 3-16,-3 3-1 0,-4 4 2 15,-4 2-4-15,-2 2-5 0,-4 4-11 0,-5 0-29 16,0 0-51-16,-2-1-67 0,0-1-74 15,1-2-85-15,3-2-76 0,0-3-18 16,3-5 26-16,2-2 50 0</inkml:trace>
  <inkml:trace contextRef="#ctx0" brushRef="#br0" timeOffset="139519.29">19207 2497 256 0,'-9'2'379'0,"-4"4"91"0,1 2 23 0,-3 1-26 16,-2 5-47-16,2-1-56 0,0 0-77 16,3 1-87-16,-1-1-78 0,5-2-50 0,1 1-32 15,3-1-20-15,4-1-16 0,2-3 0 16,2-1-3-16,5-4-4 0,1-2 1 16,3-4-3-16,4-2 1 0,2-5-2 0,0 0 3 15,2-5-1-15,0 1-1 0,1 0 2 16,-3 0 2-16,0 3 3 0,-5 1-2 15,-1 3 4-15,-2 4-3 0,-5 2-1 0,0 4 3 16,-3 4-5-16,-1 2-4 0,-2 3-11 16,0 1-27-16,0 1-59 0,-2-2-93 0,2 1-90 15,2-1-75-15,2-1-50 0,2-3-21 16,1-1 24-16,1-4 70 0,1 0 81 16,1-4 72-16,1 0 61 0,-3-2 54 0,1-2 49 15,-1 3 40-15,-2-3 39 0,1 2 43 16,-3 0 42-16,0 1 46 0,1 1 38 0,-3 2 27 15,0 0 14-15,0 2-5 0,-2 1-18 16,0 1-39-16,0 4-41 0,0-1-43 16,0 1-41-16,0 2-29 0,0-1-23 15,2 1-12-15,0-1-10 0,0-1-5 0,0 1 0 16,3-1-6-16,-3-1 3 0,2-1 0 16,-2 2 3-16,-2-2 1 0,0 1 2 0,0 1 2 15,-4 1-1-15,0 1-11 0,-3-1-34 16,1 1-57-16,-3-1-72 0,3-1-78 0,0 0-82 15,1-3-88-15,1-1-22 0,4-4 29 16,0 0 55-16</inkml:trace>
  <inkml:trace contextRef="#ctx0" brushRef="#br0" timeOffset="139753.53">19575 2602 166 0,'6'-5'334'15,"-4"1"83"-15,1 2 24 0,-3 4-7 0,-3 0-24 16,1 0-43-16,0 1-63 0,0 1-78 15,0 2-70-15,0-2-59 0,2 1-42 16,2-1-31-16,2 2-17 0,0-2-3 16,3-2-3-16,1 0 0 0,3-2-1 0,-1 0 1 15,3-2 1-15,2-2-4 0,0 2 1 16,0 0-1-16,-3 2 1 0,3 2 1 0,-2 2-18 16,-3 3-60-16,-1 1-106 0,-1 3-114 15,1 3-116-15,-3-1-110 0,0 0-39 16,-1-1 32-16,-1 1 86 0,2-1 107 0</inkml:trace>
  <inkml:trace contextRef="#ctx0" brushRef="#br0" timeOffset="140203.85">18284 3265 46 0,'-4'-2'236'0,"-1"2"25"0,5-2 1 0,5 0-16 16,1 2 10-16,4-1 32 0,10 1 37 16,5 0 23-16,7 0-4 0,10 0-24 0,7 0-58 15,10 0-65-15,7 0-57 0,10-2-36 16,4 0-22-16,9 0-19 0,2-2-10 15,6-2-17-15,1 3-12 0,-3-3-8 0,0 0-8 16,-4 0-8-16,-6 1-11 0,-2 1-17 16,-7 0-52-16,-6 0-132 0,-5 2-164 0,-5 0-162 15,-8 2-76-15,-3-2-31 0,-9 2 26 16,-4-1 119-16</inkml:trace>
  <inkml:trace contextRef="#ctx0" brushRef="#br0" timeOffset="140720.46">18633 3650 46 0,'-11'-8'307'0,"-1"3"72"0,-3 3 76 0,0 2-9 15,-2 2-27-15,-2 1-39 0,0 5-49 16,0 0-56-16,-2 3-69 0,2 1-69 0,2-1-53 16,2 2-34-16,2-1-21 0,3-3-16 15,3 1-7-15,3-3-6 0,2 1-6 16,4-2-4-16,5-2-5 0,1-3-10 0,3 1-1 16,3-4-6-16,1 1 3 0,4-3 4 15,0-2 5-15,2 0 5 0,1 1 3 16,-3 1 6-16,0 0 4 0,-2 4 11 0,-2 2 11 15,-5 2 13-15,-1 3 6 0,-3 5 3 16,-4 3 1-16,-4 2-9 0,-4 4-5 0,-3 4-11 16,-1 0-7-16,-3 1-4 0,0 1-4 15,-2 0-13-15,-2-1-46 0,3 1-97 0,1-4-123 16,0-2-130-16,3-2-126 0,1-4-56 16,3-3 5-16,2-5 78 0,4-3 115 15</inkml:trace>
  <inkml:trace contextRef="#ctx0" brushRef="#br0" timeOffset="141066.71">18834 3694 8 0,'2'-8'307'0,"-4"4"85"0,-2 1 86 15,-2 3 8-15,-1 3-35 0,-1 3-44 16,-1 2-58-16,1-1-74 0,-3 5-82 15,3-1-72-15,-1 1-42 0,3 1-35 0,0-2-20 16,1 1-10-16,1-1-7 0,4 1-2 16,0-3-7-16,2-1-3 0,2-2 2 0,3-1 1 15,1-3 2-15,3 0-2 0,-1-4 3 16,3-2 3-16,2 1-2 0,0-5-4 16,0 0 1-16,2 1 0 0,-3-1 2 0,-1 2-1 15,0 3 3-15,-5-1 9 0,1 2-2 16,-1 4 5-16,-2 3-2 0,-1 3 5 0,-1 3-2 15,0 3-7-15,-2 1-1 0,-2 2-11 16,2-2-21-16,-2 3-71 0,3-3-129 16,-1-2-127-16,2 0-117 0,2-3-98 0,3-4-37 15,-1-2 36-15,3-4 111 0,-1-6 121 16</inkml:trace>
  <inkml:trace contextRef="#ctx0" brushRef="#br0" timeOffset="141408.65">19141 3747 95 0,'6'-13'323'0,"1"3"103"0,-5 3 55 15,0 1 10-15,0 4-28 0,-2 2-50 16,-2 2-78-16,0 2-95 0,0 1-92 0,0 1-66 16,-1 2-37-16,3-1-29 0,-2 1-44 15,0 0-72-15,2-1-97 0,2-1-92 16,0 0-72-16,3-2-45 0,-1-1-1 0,0-1 45 16,3 0 83-16,-3-2 87 0,2-2 69 15,-2 0 55-15,-2 0 42 0,3-1 34 16,-3 1 35-16,0-2 36 0,0 2 36 0,0 0 28 15,0 2 13-15,0-2 1 0,1 2-11 16,-1 0-21-16,2 2-25 0,-2-2-27 16,2 2-19-16,3-2-15 0,-1 2-15 0,2-2-10 15,1 0-8-15,-1 0-4 0,5 0-3 16,0-2-2-16,-1 2-1 0,1-2 0 0,2 0 3 16,0 2 1-16,0 2 8 0,2 0 14 15,-3 2 17-15,1 2 13 0,0-1 6 16,0 3 3-16,0 1-3 0,-1-1-21 0,-1 2-66 15,0-1-96-15,0 1-118 0,-3-3-109 16,-1 1-56-16,-1-1-23 0,0-1 35 0,3-2 75 16</inkml:trace>
  <inkml:trace contextRef="#ctx0" brushRef="#br0" timeOffset="168436.1">14249 5568 238 0,'5'0'445'16,"-3"0"69"-16,0 2 39 0,0-2-65 15,0 2-93-15,2 0-104 0,1 0-95 0,1 0-65 16,0 2-41-16,3-2-38 0,1 1-63 16,1-1-120-16,-1 2-136 0,3 0-132 15,-2 0-119-15,-3 1-58 0,1-1 5 16,-3 2 90-16,0-2 118 0</inkml:trace>
  <inkml:trace contextRef="#ctx0" brushRef="#br0" timeOffset="168639.08">14288 5707 25 0,'-11'6'310'0,"2"-2"72"16,1 0 51-16,2-2-35 0,1 1-27 15,3-1-24-15,4 0-50 0,3-2-51 0,1 2-43 16,2-2-38-16,5-2-47 0,0 0-46 16,2 0-33-16,2-1-24 0,-3 1-46 15,1-2-97-15,0 2-128 0,0 0-126 16,-2 2-125-16,-1 0-62 0,-1 0 3 0,-3 2 75 15,-1-2 113-15</inkml:trace>
  <inkml:trace contextRef="#ctx0" brushRef="#br0" timeOffset="169960.13">15308 4985 32 0,'0'0'164'0,"0"0"-10"15,0 0-9-15,0-2-3 0,0 2 5 16,0 0 12-16,2 0 22 0,-2 0 37 0,2 2 53 16,-2 0 51-16,2 2 18 0,-2 2-4 15,2 5-21-15,0 6-42 0,3 8-66 16,-1 9-69-16,0 8-42 0,0 8-27 15,3 5-22-15,1 4-10 0,1 2-11 0,-1 0-9 16,0 2-8-16,3 0-6 0,2-4-3 16,-3 0-8-16,3-4-18 0,-2-3-48 15,-1-3-129-15,1-3-155 0,-3-2-165 16,1-6-83-16,-1-6-30 0,1-3 24 0,-3-4 116 16</inkml:trace>
  <inkml:trace contextRef="#ctx0" brushRef="#br0" timeOffset="170332.38">15898 5300 180 0,'-4'-12'295'0,"-2"1"56"15,-1 3-2-15,-1 1-2 0,-3 3 3 16,-1 0-11-16,-1 2-29 0,0 2-41 0,-4 2-49 16,0 4-60-16,-2 1-59 0,-2 5-40 15,-4 3-21-15,-3 4-10 0,-1 0-3 16,-1 4-3-16,-4 2 0 0,2-1 3 16,-2 3 0-16,3-2-1 0,-1-2 1 0,7-2-3 15,1-2-2-15,7-4-5 0,5 0-3 16,5-1-1-16,7-3-5 0,5-1 5 15,3-1 2-15,5-3 1 0,4 0 0 16,4-1-3-16,4-1-2 0,1-2-4 0,3 0-3 16,1 0 1-16,-1-2-12 0,1 0-23 15,-2 0-103-15,1 0-159 0,-1 2-158 16,-1-2-119-16,3 0-54 0,0 0-11 0,-3-2 85 16,5 2 147-16</inkml:trace>
  <inkml:trace contextRef="#ctx0" brushRef="#br0" timeOffset="170713.91">16349 5441 14 0,'-10'-4'297'0,"-3"2"80"0,-2 0 87 15,-2 4-4-15,0 2-17 0,-2 1-35 0,0 3-52 16,-2 4-66-16,0 1-76 0,-3 4-70 15,3 0-48-15,0 2-30 0,2 2-21 16,0 0-15-16,4 0-10 0,3 0-7 16,1-2-6-16,5-2-5 0,1-2-2 0,5 1-3 15,0-5 3-15,5-1 1 0,1-5 0 16,2 1 5-16,5-4-3 0,0-4-1 16,2-4-2-16,-1-1-1 0,3-3-1 0,2-1-1 15,-2-3 3-15,0-1 0 0,0 2 3 16,0 0-1-16,-4 3-4 0,0 1 0 15,-1 3 4-15,-1 4 7 0,-1 4 4 16,-1 5 3-16,-1 5 8 0,1 3 3 0,-5 4-5 16,0 2-4-16,1 4-5 0,-3 0-2 15,0-1-10-15,-2-1-18 0,0 0-29 16,0-2-80-16,-2-2-155 0,2-4-174 16,0-3-122-16,0-3-53 0,-2-1-8 0,-1-4 61 15,1-2 144-15</inkml:trace>
  <inkml:trace contextRef="#ctx0" brushRef="#br0" timeOffset="173884.8">17424 5347 29 0,'0'-3'220'0,"3"1"47"15,1 2 24-15,0 0 37 0,4 3 39 16,3 5 18-16,0 3 2 0,3 7-27 16,3 1-58-16,2 4-79 0,0 3-82 0,5 1-60 15,-1 3-35-15,0-1-22 0,1 0-47 16,-1-1-108-16,0 1-137 0,0-5-131 15,-1 1-122-15,-3-2-58 0,0-4 1 16,0-4 85-16,-2-1 121 0</inkml:trace>
  <inkml:trace contextRef="#ctx0" brushRef="#br0" timeOffset="174124.94">17873 5393 211 0,'-15'-13'336'15,"1"5"97"-15,-3 4 19 0,-2 4-1 16,-3 4-28-16,1 6-44 0,-2 1-64 16,0 6-91-16,-3 6-84 0,-1 2-60 15,-3 3-31-15,3 5-15 0,-3-1-16 0,0 1-7 16,3-3-3-16,1 2-9 0,1-3-33 16,2 0-79-16,2-5-118 0,1 1-117 15,6-4-127-15,-1-2-84 0,4-2-17 16,3-2 51-16,-1-3 102 0</inkml:trace>
  <inkml:trace contextRef="#ctx0" brushRef="#br0" timeOffset="175152.19">19173 4789 54 0,'-2'-9'155'0,"0"1"5"0,-1 0 9 15,1 1 6-15,-2 1 8 0,-2-2 12 0,1 3 13 16,-3 1 12-16,0-2 10 0,-1 2 9 16,-1 2 12-16,-3 2 2 0,-2 2-15 15,0 0-26-15,-2 4-31 0,-2 2-29 0,-2 3-39 16,0 2-36-16,-5 6-19 0,1 2-14 15,-2 4-7-15,-3 6-9 0,2 3-7 16,3 4 1-16,0 6 0 0,1 5 2 16,3 3-2-16,4 1 0 0,5 2 3 0,5 3-3 15,7-5-5-15,4 0-6 0,9-1 0 16,4-7-1-16,8-1-3 0,5-6 0 16,4-3 0-16,4-7-2 0,2-3-4 15,5-4-1-15,1-6-4 0,3-5-10 0,-2-5-19 16,1-3-29-16,-3-6-113 0,-1-5-155 15,-2-4-163-15,-1-6-96 0,-3-4-39 16,-2-8 4-16,-5-1 96 0,-1-6 148 0</inkml:trace>
  <inkml:trace contextRef="#ctx0" brushRef="#br0" timeOffset="175942.69">19799 4936 142 0,'-8'-4'236'0,"-1"0"8"0,-1 2-5 0,-1 0 6 15,1 1 7-15,-3 2 7 16,-2 1 6-16,2 6 4 0,-1 1-3 0,-1 7-18 16,-2 3-29-16,2 4-36 0,0 1-34 15,3 5-37-15,-1 3-34 0,4-1-28 16,1 1-18-16,4-1-8 0,2-1-9 0,4-3-8 15,2-2-2-15,2-3-2 0,3-2 0 16,-1-5 1-16,5-4-3 0,0-1 6 16,-1-6-3-16,3-4-2 0,-2-6 0 15,-1-4-3-15,1-3-1 0,0-2-1 0,0-4 0 16,-3-4 3-16,-1 0 3 0,-1 0 1 16,1-2 10-16,-3 4 3 0,-2 0 8 15,0 4 10-15,1 4 8 0,-1 1 5 16,-2 5-1-16,0 5-1 0,0 6-8 0,0 5-10 15,0 7-12-15,1 5-4 0,-1 1-10 16,2 3-16-16,-2 2-23 0,2-1-69 16,3-1-136-16,1-2-138 0,3-4-125 15,1-6-92-15,3-3-30 0,0-6 36 0,2-6 122 16,0-4 128-16</inkml:trace>
  <inkml:trace contextRef="#ctx0" brushRef="#br0" timeOffset="176182.49">20043 5147 170 0,'2'-15'265'0,"0"0"28"15,-2 0 15-15,0 3 17 0,0 1 8 16,0 3-10-16,-2 0-26 0,2 3-42 16,-2 1-51-16,2 0-58 0,-2 4-54 0,2 0-37 15,-3 4-22-15,3 0-13 0,-2 3-11 16,2 3-2-16,0-1-1 0,0 1-2 0,0 1-2 16,2 1 3-16,3-1 10 0,-1-1 8 15,0-1 11-15,0 1 8 0,1-1 10 16,-1-1 1-16,0 2-1 0,0-3-5 15,-2 3-9-15,-2-1-10 0,0 1-8 0,-2 1-2 16,-2 2-11-16,-2 3-16 0,-1-1-42 16,-1 0-100-16,-1 0-135 0,1 1-144 15,-3-3-110-15,5 0-50 0,2-3 5 16,2-4 87-16,6-3 125 0</inkml:trace>
  <inkml:trace contextRef="#ctx0" brushRef="#br0" timeOffset="176502.56">20379 5025 176 0,'-2'-7'350'0,"-4"1"90"0,-3 4 39 0,-3 2-21 16,-1 2-35-16,0 2-50 0,-2 3-78 16,1 5-80-16,-1-1-78 0,2 1-55 15,3 1-33-15,1 0-21 0,3-1-10 16,4-1-11-16,-1 1-5 0,6-3 1 0,-1-1-1 15,4-2-2-15,0-3-1 0,3-1 7 16,-1-4-4-16,1 1-2 0,1-5-2 16,3 0 3-16,0 0-1 0,-3-1-3 0,3 1 5 15,-2 2-2-15,-3 0 3 0,1 2 1 16,-1 2-1-16,1 2 0 0,-3 2-1 0,-2 4-3 16,0-1-39-16,1 3-97 15,-3 0-128-15,2-1-127 0,0-1-132 0,0-3-59 16,1-3-2-16,1-2 78 0,0-4 117 15</inkml:trace>
  <inkml:trace contextRef="#ctx0" brushRef="#br0" timeOffset="176827.13">20521 4976 63 0,'2'-8'269'0,"-2"3"62"0,0 3 25 0,0 2 8 16,0 2 3-16,-2-1-10 0,2 3-29 15,-2 2-44-15,2 0-53 0,0-1-60 16,0 1-58-16,0-2-43 0,2 2-28 0,0-3-18 15,0 1-7-15,3-2-8 0,-1 0-2 16,2 0-1-16,-2-2-3 0,3-2 4 16,-1 0 1-16,0 0 4 0,1-2-3 15,-1 1 1-15,0-1-3 0,1 0 0 0,-3 0-3 16,2 2-4-16,-1-2 3 16,1 3-3-16,-2-1 3 0,3 0-3 0,-3 2 0 15,2-2-1-15,-2 2-1 0,3-2 2 16,-3 0-1-16,2 0 1 0,1 0-2 0,-1 0 1 15,0 2 1-15,1-2-3 0,-1 2 3 16,0 2 2-16,1 0 4 0,1 2 0 16,-1 4-7-16,-1-1-32 0,0 5-94 15,-1 1-132-15,1 0-141 0,-4-1-121 0,2-1-58 16,0-1-2-16,1-3 77 0,1 1 120 16</inkml:trace>
  <inkml:trace contextRef="#ctx0" brushRef="#br0" timeOffset="177244.64">20980 4540 321 0,'-2'-6'412'0,"-2"0"68"16,2 0-18-16,0 1-59 0,0 1-58 0,2 0-77 15,2 2-80-15,0-2-62 0,4 1-40 16,1-1-27-16,3 0-22 0,1 0-15 0,2 0-11 16,1 2-4-16,-1-1-7 0,2 1 4 15,0 2-1-15,-1 0-2 0,1 4 0 0,0 1 0 16,0 3 8-16,0 5 7 0,-3 2 8 15,3 5 7-15,-2 2 5 0,0 3 3 16,-1 4-3-16,-1 1-5 0,2 1-2 0,-3 1-1 16,1 0-2-16,-1 1-5 15,-1-3 1-15,-1 1-6 0,-1-1-5 0,-1-1-3 16,-2-2-4-16,0 1-1 0,-1-3-4 16,-1 0 2-16,-2-1-8 0,-2-1-13 0,-3-2-44 15,-1 0-108-15,0-2-137 0,-3-2-149 16,1-1-96-16,-3-3-43 0,1-2 17 15,-3 1 92-15,-2-1 130 0</inkml:trace>
  <inkml:trace contextRef="#ctx0" brushRef="#br0" timeOffset="178136.65">18595 5938 103 0,'-2'-2'202'0,"2"0"-10"0,-2 0-30 15,2 0-9-15,2-2-4 0,0 1 5 16,2-1 18-16,5 0 30 0,-1-2 33 15,5 3 23-15,4-3 14 0,2 2-2 16,4-2-12-16,5 1-31 0,3-1-39 0,7 0-41 16,7 0-39-16,8 1-26 0,6-3-22 15,7 0-14-15,10 1-9 0,6-3-4 16,7 1-5-16,7-1-3 0,3-1-5 0,7-1 2 16,4 1-1-16,6-2 1 0,5-3 6 15,6 1 2-15,4 0 1 0,5 0 3 16,3-1 4-16,1 1-4 0,-2 0 1 0,1-2 3 15,-3 2 4-15,-1-3-7 0,-1 1-5 16,-3 2-3-16,-6 2-7 0,-7-1-9 16,-8 1-8-16,-6 2 0 0,-13 1-1 15,-8 2-1-15,-11 1-3 0,-11 1 2 0,-6 0 0 16,-10 3 3-16,-7-1 9 0,-7 0 10 16,-3 2 10-16,-7 0-2 0,-6 0-6 15,-2 0-2-15,-5 2-24 0,-4 0-36 16,-2 2-42-16,-4-2-39 0,0 2-120 0,-2-2-181 15,-5 0-170-15,1 2-72 0,-3-2-17 16,-1 2 12-16,-3 0 108 0</inkml:trace>
  <inkml:trace contextRef="#ctx0" brushRef="#br0" timeOffset="179307.76">19312 6313 125 0,'-4'-6'204'0,"0"-1"-13"0,0 1-7 0,-3-1-2 15,1 1 3-15,0-2 6 0,-3 2 4 16,-1 1 7-16,-1-1 8 0,1 2 0 16,-3 0-1-16,-2 4-9 0,-2 2-5 15,0 4-14-15,0 5-24 0,-2 5-21 0,0 7-24 16,0 5-13-16,0 6-18 0,4 8-12 16,0 6-8-16,5 1-3 0,3 1-2 15,7 1-6-15,5-3-5 0,3-2-8 0,7-2-7 16,6-6-7-16,5-2-9 0,3-6-8 15,5-3-5-15,2-4-10 0,4-6-25 16,0-2-76-16,1-5-149 0,1-4-161 0,-2-6-141 16,0-4-66-16,1-4-16 0,-5-3 52 15,0-5 140-15</inkml:trace>
  <inkml:trace contextRef="#ctx0" brushRef="#br0" timeOffset="179682.15">19992 6334 85 0,'-6'-6'351'0,"-3"5"91"0,-1 2 78 16,-3 5-29-16,-2 4-49 16,0 3-61-16,-2 2-78 0,0 4-84 0,0 2-72 15,0 2-56-15,5-2-36 0,-1 0-24 16,5-2-16-16,-1-2-6 0,5-2-4 0,2-1-4 15,2-5-2-15,2-3-2 0,2-2 4 16,2-4-2-16,1-4 1 0,1-2 0 16,3-3-1-16,-1-1 7 0,1-1-4 15,0-3 1-15,1 3-3 0,-1 2 0 0,-1 1 1 16,1 2 3-16,0 2 9 0,-3 6 2 16,-2 4 8-16,1 4 6 0,-3 5 4 15,-4 4-6-15,0 6-2 0,-4 1-6 16,-3 3-6-16,-3 3-5 0,-1 1-6 0,-1 1-10 15,-3-2-29-15,0 1-81 0,2-3-144 16,-2-1-152-16,3-5-138 0,-1-3-64 16,5-3-12-16,-1-7 64 0,7-3 131 15</inkml:trace>
  <inkml:trace contextRef="#ctx0" brushRef="#br0" timeOffset="179992.16">20214 6447 44 0,'2'-10'343'0,"-4"2"94"15,-2 3 83-15,-2 3-17 0,-1 4-51 16,-3 1-63-16,1 3-88 0,-1 4-86 16,-1-1-79-16,0 5-55 0,3-1-31 15,2 0-24-15,-1-1-11 0,5-1-7 0,0 1-4 16,4-5-4-16,0 1-3 0,5-4 1 15,-1-4 1-15,5 0 4 0,-1-4-3 16,1-2 3-16,1-2-3 0,1 1 1 0,2-1 0 16,-2 2-6-16,-1 1 4 0,-1 1-1 15,0 2 1-15,-3 4-1 0,-2 4 7 0,1 3-3 16,-1 5-20-16,-4-1-72 16,0 4-120-16,0 0-133 0,-2 0-149 0,2-1-77 15,1-1-24-15,1-4 50 0,-2-3 108 16</inkml:trace>
  <inkml:trace contextRef="#ctx0" brushRef="#br0" timeOffset="180365.91">20426 6420 286 0,'2'-12'429'0,"-2"3"97"0,0 1 10 16,-2 3-47-16,0 1-62 0,0 2-86 15,-1 2-111-15,3 2-90 0,-2 0-63 16,2 1-36-16,0 3-21 0,2 0-12 0,-2 0-4 15,3-3-9-15,-1 3 0 0,0-2 1 16,0 0 0-16,0 0 4 0,0-1-1 16,0-1 2-16,-2 0 3 0,2 0-2 15,-2 0-2-15,3-2 0 0,-3 2 0 0,2 0 0 16,-2 0-3-16,2 2-1 0,-2-1 5 16,2 1-1-16,-2 0 1 0,2 0 1 15,-2 0 1-15,0-3 3 0,2 3-6 0,-2-2 1 16,0 0-1-16,2-2-1 0,-2 2-2 15,0-2 5-15,0 0 0 0,0-2 0 16,0 0-4-16,2 0 2 0,-2 0-3 16,2 0-2-16,-2 1 4 0,3 1-2 0,-3-2 4 15,2 2-3-15,-2 0 1 0,2 0-6 16,-2 0-23-16,-2 2-55 0,2 1-89 16,-2 1-96-16,-1 0-87 0,1 0-80 15,0 0-60-15,2-4-9 0,0 0 56 0,0 0 79 16,0-4 81-16</inkml:trace>
  <inkml:trace contextRef="#ctx0" brushRef="#br0" timeOffset="180895.98">20451 6422 119 0,'0'-4'257'0,"0"0"27"15,0 2-13-15,0-2-18 0,2 1-22 16,0-1-29-16,1 0-37 0,1-2-35 16,2 1-30-16,-2-3-32 0,5 2-25 0,-3-1-21 15,3-1-11-15,-1 2-20 0,1 1-28 16,-1-1-29-16,1 2-25 0,-1 0-13 15,0 0-6-15,-1 1 9 0,-1-1 22 16,1 2 26-16,-3 0 28 0,0 0 28 0,0 0 37 16,0 0 52-16,-1 2 56 0,-1 0 57 15,0 0 38-15,-2 0 15 0,2 0-12 16,-2 0-39-16,0 0-48 0,2 2-53 0,0 0-38 16,0 0-29-16,3 0-19 0,-3 2-7 15,2-2-10-15,2 1-1 0,-2-1-2 16,3 2 0-16,-3-2 0 0,2 0-1 15,-1 0 1-15,-1 0-2 0,0 0 0 0,0 0-1 16,1-1 3-16,-1 3 0 0,0-2 0 16,0 2 1-16,0 0-2 0,1 0 1 15,1-1-7-15,0-1-6 0,1 2-18 16,-1-2-26-16,0 0-27 0,3 0-28 0,-1-2-16 16,1 0-5-16,-1-2 10 0,1-2 22 15,-1 0 28-15,1-1 23 0,-1-1 20 16,1 0 11-16,-1 0 7 0,-2 1 0 0,3 1 3 15,-3 0 2-15,1 0 3 0,-1 4 4 16,0 0 0-16,1 2 4 0,-1 0 0 16,0 4 0-16,1-2-1 0,-1 1-3 15,3-1 2-15,-3 2-3 0,2-2-10 0,1-2-13 16,-1 0-14-16,1-1-11 0,-1-1-7 16,1 0-3-16,-3-1 5 0,0 1 14 15,1 0 14-15,-3 0 11 0,0 3 4 16,0 1-14-16,1 4-45 0,-3-1-72 0,0 3-98 15,0-1-74-15,0 1-37 0,0-1-3 16,0-1 39-16</inkml:trace>
  <inkml:trace contextRef="#ctx0" brushRef="#br0" timeOffset="181190.76">21146 6096 183 0,'0'-11'305'0,"0"1"49"15,0 2-9-15,2 1-30 0,2-1-20 16,0 2-31-16,2 3-29 0,3-1-34 0,-1 2-28 16,3 0-28-16,2 2-31 0,-1 0-20 15,1 2-8-15,2 2-5 0,2 3-7 16,0 1-7-16,0 3-3 0,-3 5-9 15,1 3-12-15,-2 2-8 0,-2 3-11 16,-5 3-6-16,-2 5-9 0,-2 3-19 0,-4 1-73 16,-4 4-145-16,-1 0-162 0,-3 2-132 15,-1 0-70-15,-4-2-22 0,1-2 49 16,-3-2 134-16</inkml:trace>
  <inkml:trace contextRef="#ctx0" brushRef="#br0" timeOffset="186027.31">17736 7971 4 0,'2'-2'82'0,"0"0"4"0,0 0 2 16,0 0 3-16,-2 2 3 0,2-2 0 16,-2 2 1-16,2-2-5 0,-2 2-2 15,2 0-2-15,-2 0-5 0,2 2 6 0,-2 0 15 16,3 2 11-16,1 1 11 0,-2 7 10 16,2 1 8-16,0 6-1 0,-1 4-10 15,1 4-9-15,-2 3-4 0,2 8 3 16,-2 4 1-16,2 6 10 0,-1 3 3 0,-1 6 3 15,0 6-5-15,0 4-17 0,2 3-17 16,-2 7-23-16,3 3-16 0,-3 2-23 16,2 1-11-16,0 5-8 0,0 0-3 15,1 3-2-15,-1 2-5 0,2 3 3 0,-2 3-1 16,1 4-2-16,-3 1-3 0,0 5-4 16,0 2 3-16,-2 1-3 0,-2-2-1 15,2 1 7-15,0-3 4 0,0-3 2 16,0-2-1-16,2-2 0 0,0-2 2 0,2 0-3 15,1-2-2-15,-1 1-3 0,2-1-3 16,3-4 2-16,-3 0 1 0,2-3-6 0,1-1 1 16,1-1 5-16,1 0 2 15,0-1-1-15,1-1-2 0,-1 0 1 0,2 1-4 16,-1 1-2-16,1 2-2 0,0 1 2 16,-1-1 1-16,1-1 2 0,0 1 0 0,0-3-1 15,-1-1 3-15,1 0-2 0,0-4 3 16,-1 0-3-16,1-1 1 0,2 3 1 15,-2 0-3-15,-1 0-2 0,1 2 0 16,-2 1-3-16,-1 1-1 0,1 0 0 0,-1-1 1 16,-1 1-1-16,-1-1 2 0,1 1 4 15,-3 0 2-15,2-1-1 0,-1-1-1 0,-1 0-1 16,1-2 0-16,-1 1 2 0,2-1-2 16,-1-2 2-16,1-4 0 0,1 0-1 0,-1-3-4 15,1-3 0-15,1-4 2 0,-1 1-2 16,1-4 1-16,-1 0 2 0,1-4 4 15,-1 0-4-15,1-4 1 0,-1 0 3 16,-1-4 0-16,1 1-1 0,-1-5-4 0,1-1 4 16,-3-3-3-16,2-1-3 0,-1-2-3 15,-1-4 1-15,1-2 3 0,-1-1 1 0,0-1 0 16,-2-2-1-16,3-1 2 0,-3-1-3 16,2 1 1-16,-1-1-1 0,1 1 1 15,-2-3 1-15,0 1 0 0,1 0 2 0,-1-5-6 16,0 1-3-16,0-4-13 0,-2-2-25 15,1-4-65-15,-3-1-113 0,2-3-110 16,0-3-103-16,-2-5-101 0,0-3-34 0,0-7 33 16,-4-3 95-16,-1-5 106 0</inkml:trace>
  <inkml:trace contextRef="#ctx0" brushRef="#br0" timeOffset="191324.89">5876 16027 112 0,'-2'-2'196'0,"0"-2"-16"0,0 2-14 15,-1-2-8-15,-1 1-4 0,2-1-3 0,-2 0-7 16,2-2 0-16,-3 0 1 0,3 1-1 16,-2-3-1-16,0 1 3 0,0-1 8 15,2 0 4-15,-3 1 0 0,1-1 2 0,0 0-2 16,-3 1-6-16,1-1-14 0,0 2-19 15,-1-1-16-15,-1 1-22 0,-3 2-18 0,1 1-20 16,-1 1-8-16,-4 0-4 0,1 4-8 16,-1 3-3-16,-4 3-1 0,0 3 1 0,0 8-4 15,-3 6-3-15,3 6-1 0,-2 9 0 16,2 5-1-16,0 7-1 0,2 5 3 16,2 4 2-16,5 2 5 0,1 0 0 0,7 1 1 15,2-3 2-15,7-2-3 0,1-3-5 16,7-5-4-16,2-3-4 0,4-4 0 0,2-4-3 15,5-4-3-15,-1-4 2 0,5-3 0 16,0-6-7-16,2-2-10 0,2-6-20 16,0-4-35-16,-3-3-102 0,3-4-132 0,0-4-125 15,0-6-123-15,0-5-54 0,-2-7-1 0,-2-1 81 16,-2-4 119-16</inkml:trace>
  <inkml:trace contextRef="#ctx0" brushRef="#br0" timeOffset="191651.47">6583 16322 19 0,'-7'-9'175'0,"-1"-3"16"0,-3-1-42 15,3-2-33-15,-3-5-14 0,1 1-3 16,-1-3 6-16,1-1 14 0,-3 0 25 0,2-2 38 15,-1 2 46-15,-3 2 45 0,-2 2 32 16,0 2 10-16,0 4-18 0,-2 3-33 16,0 4-51-16,0 6-58 0,0 6-50 0,0 9-33 15,4 6-16-15,0 10-12 0,2 3-8 16,3 6 0-16,4 6-3 0,3 2-4 16,6 1-6-16,1 1-7 0,6-1-3 0,3-1-6 15,4-3-2-15,4-3-7 0,2-4-13 0,5-3-16 16,-1-5-34-16,1-3-87 0,2-4-121 15,-1-6-124-15,3-4-122 0,-4-7-74 16,1-4-15-16,1-8 60 0,-3-3 110 0</inkml:trace>
  <inkml:trace contextRef="#ctx0" brushRef="#br0" timeOffset="191854.9">6833 16244 62 0,'-3'-32'290'0,"1"1"97"0,0 6 77 0,-2 4 15 16,0 4-12-16,0 4-32 0,-1 3-52 15,3 5-81-15,0 3-96 0,0 7-73 0,2 7-45 16,2 7-24-16,0 6-20 0,0 3-16 16,3 7-7-16,1 3-8 0,-2 0-5 15,2 2-12-15,3 2-11 0,-1-2-24 0,1-2-46 16,-1-2-110-16,1-4-128 0,-1-1-116 16,1-4-103-16,1-5-53 0,-1-6 7 0,-1-5 86 15,1-5 118-15</inkml:trace>
  <inkml:trace contextRef="#ctx0" brushRef="#br0" timeOffset="191998.38">7023 16314 48 0,'4'-36'255'0,"1"0"71"0,-1 6 31 0,0 3 32 15,0 4 24-15,-2 6 2 0,3 4-24 16,-3 5-49-16,2 6-67 0,0 6-78 16,0 7-71-16,1 8-51 0,-1 4-40 0,0 4-33 15,0 3-71-15,-2 5-136 0,3-1-158 16,-3 2-153-16,0-2-75 0,0 1-30 0,-2-5 37 15,0 1 121-15</inkml:trace>
  <inkml:trace contextRef="#ctx0" brushRef="#br0" timeOffset="192142.45">6996 16499 282 0,'-7'-7'397'0,"1"-1"64"15,0 2-2-15,-1 2-71 0,1 1-89 16,2-1-90-16,1 0-101 0,1 2-126 0,0 2-120 15,4-2-112-15,3 2-118 0,1-2-75 16,2-2-17-16,1 1 41 0,4-1 71 16</inkml:trace>
  <inkml:trace contextRef="#ctx0" brushRef="#br0" timeOffset="192334.23">7309 16410 208 0,'4'9'247'0,"0"3"4"0,-2-1-26 16,1 0-29-16,-1 1-23 0,0-1-23 0,-2 1-27 16,2-1-30-16,-2 1-31 0,0 1-50 15,-2 0-57-15,-2 1-67 0,-1-1-82 0,1 0-86 16,-2-1-42-16,-3-1 0 0,1-1 27 16</inkml:trace>
  <inkml:trace contextRef="#ctx0" brushRef="#br0" timeOffset="192677.9">7679 16048 108 0,'-8'-4'242'0,"-1"2"39"0,1 0-22 16,2 0-27-16,-1 2-17 0,3-2-12 16,-2 2-13-16,1-2-18 0,3 2-11 0,-2-2-2 15,2 2-1-15,0 0 1 0,0 2-2 16,0 0-4-16,-1 4-10 0,-1 2-20 16,2 5-18-16,-2 6-23 0,2 4-17 0,0 4-12 15,-1 3-6-15,3 2-6 0,0 3-9 16,3-1-8-16,1 0-7 0,2 1-6 15,3-1-7-15,-1-4-15 0,1 1-44 0,1-5-102 16,3-1-129-16,0-4-125 0,1-6-121 16,1-3-56-16,4-8 9 0,0-4 86 0,0-6 119 15</inkml:trace>
  <inkml:trace contextRef="#ctx0" brushRef="#br0" timeOffset="192988.73">7995 16107 245 0,'-7'-10'394'0,"-1"6"85"0,-1 4 39 16,-1 4-38-16,-3 4-66 0,3 5-76 16,-3 4-72-16,2 4-79 0,3 2-71 0,-1 4-45 15,1 1-29-15,4 1-15 0,-1 1-13 16,5-1-6-16,0-2-2 0,5-1-6 0,1-1 0 16,2-4-2-16,1-2-1 0,4-4 1 15,-1-3 2-15,3-5 0 0,2-3 4 0,0-4 1 16,0-4 0-16,2-5 2 0,0-4-4 15,0-5 2-15,0-3 1 0,-2-1 3 16,-2-5 3-16,-2 0 5 0,-3-1 6 0,-4 1 3 16,-3 0 2-16,-6 3-2 0,-3 1-1 15,-2 2-8-15,-5 2-6 0,-4 5-8 16,0 5-11-16,-4 3-29 0,-2 6-90 0,1 6-147 16,1 1-155-16,2 5-130 0,2 1-60 15,5 1-14-15,3-1 69 0,5-2 137 0</inkml:trace>
  <inkml:trace contextRef="#ctx0" brushRef="#br0" timeOffset="193294.43">8223 16015 249 0,'4'-7'496'0,"-4"3"82"0,-2 2 51 0,-2 4-57 15,-2 4-118-15,2 5-141 0,-3 4-117 16,3 6-77-16,0 4-45 0,2 4-36 15,2 3-13-15,0 0-10 0,2 3-6 0,2-1-4 16,2-4-6-16,3 1 0 0,1-4-1 16,3-3-1-16,2-3 1 0,2-4 3 15,0-5 1-15,2-3 4 0,0-5-5 16,0-4 5-16,0-4-5 0,0-5-5 0,0-3 1 16,-2-3-1-16,-2-2 5 0,0-4 2 15,-5-2 8-15,-1-2 12 0,-5 1 5 0,-2-3 6 16,-4 2 0-16,-2-1 0 0,-7 1-4 15,-2 2-13-15,-1 4-4 0,-3 2-7 0,-2 3-11 16,0 5-23-16,-3 3-37 0,-1 6-130 16,2 6-172-16,0 2-176 0,4 3-84 15,2 0-29-15,2-1 8 0,7-1 120 0</inkml:trace>
  <inkml:trace contextRef="#ctx0" brushRef="#br0" timeOffset="193512.57">8583 15848 259 0,'6'-6'532'0,"-1"4"77"0,-3 0 46 0,0 4-39 16,0 4-130-16,0 3-164 0,2 7-115 0,1 5-67 16,-1 5-43-16,0 7-31 0,0 5-20 15,3 4-17-15,-3 1-21 0,2 3-27 16,-2 0-30-16,3-2-69 0,-1-1-145 0,1-3-164 15,1-1-145-15,0-7-65 0,3-5-19 16,0-5 48-16,1-4 133 0</inkml:trace>
  <inkml:trace contextRef="#ctx0" brushRef="#br0" timeOffset="193688.18">8882 16095 306 0,'2'-26'539'0,"0"5"73"16,-2 2 50-16,0 5-65 0,0 3-126 15,2 3-160-15,0 6-113 0,0 6-67 0,0 6-47 16,2 7-27-16,1 4-28 0,-1 2-32 16,-2 3-49-16,2 3-118 0,-2 1-172 0,1 1-183 15,-1-1-95-15,-2 1-39 0,0-4 6 16,0-1 97-16,-2-3 163 0</inkml:trace>
  <inkml:trace contextRef="#ctx0" brushRef="#br0" timeOffset="193832.52">8786 16354 264 0,'-12'-7'523'0,"-1"-1"75"0,0 2 41 16,3 3-60-16,-1-1-129 0,5-2-171 16,-1 2-122-16,5-3-89 0,4-1-90 0,3-1-143 15,5-5-148-15,3-3-149 0,2-2-104 16,4-6-41-16,0-3 23 0,2-3 105 0,2 1 131 16</inkml:trace>
  <inkml:trace contextRef="#ctx0" brushRef="#br0" timeOffset="194064.69">9066 15762 168 0,'8'-13'342'0,"-1"1"65"0,1 3 29 0,-2 3-1 16,3 0-27-16,1 4-47 0,1 2-48 15,0 2-51-15,1 4-57 0,3 3-65 0,0 3-42 16,0 5-33-16,0 2-18 0,-1 6-11 16,1 2-7-16,-2 1-5 0,-3 5-8 15,1 1 2-15,0 0-4 0,-3 4-3 0,-2 0-1 16,-1 0-1-16,-1-1 0 0,-2-1-10 15,-2 0-11-15,-2-2-22 0,0-1-82 16,-2-3-156-16,-3 1-167 0,-1-3-125 0,1-1-61 16,-1-4-13-16,2-4 57 0,-1-4 148 15</inkml:trace>
  <inkml:trace contextRef="#ctx0" brushRef="#br0" timeOffset="194236.54">9495 16031 202 0,'7'-10'499'0,"-1"2"79"0,-4 3 42 15,2 1-51-15,-1 0-111 0,1 0-159 0,0 2-132 16,2 2-91-16,1 0-113 0,-1 0-167 16,3 4-164-16,-1-2-141 0,0 2-76 15,1 0-25-15,-3 0 50 0,3-1 133 0</inkml:trace>
  <inkml:trace contextRef="#ctx0" brushRef="#br0" timeOffset="194407.58">9656 16071 131 0,'0'5'503'0,"0"1"87"16,-2 0 50-16,0-1-14 0,0-1-121 16,2 0-177-16,2 0-142 0,0-2-84 0,2-2-49 15,3 0-25-15,3-2-21 0,1-2-50 16,-1-2-127-16,1 1-161 0,0-3-172 15,-1 0-90-15,-1 1-37 0,-1-1 19 0,3 2 107 16</inkml:trace>
  <inkml:trace contextRef="#ctx0" brushRef="#br0" timeOffset="195200.4">10748 15250 203 0,'-2'-12'338'15,"-2"3"100"-15,2 1 27 0,-2 2-6 16,2 4-29-16,2 2-41 0,0 6-60 0,0 4-87 15,2 7-78-15,2 4-57 0,2 7-26 16,1 5-22-16,1 5-18 0,3 4-12 0,-1 1-7 16,1 3-5-16,2 0-10 0,1 0-12 15,-1-1-22-15,0 1-69 0,0-2-149 16,-1 0-164-16,1-4-144 0,0-2-65 0,-3-4-20 16,-1-2 50-16,-3-5 135 0</inkml:trace>
  <inkml:trace contextRef="#ctx0" brushRef="#br0" timeOffset="195477.7">10833 15472 94 0,'-21'-24'309'0,"0"3"93"0,-5 4 65 16,1 1 2-16,0 5-25 0,-3 3-42 15,1 4-56-15,1 3-83 0,-1 2-93 16,1 3-68-16,1 6-43 0,-1 3-23 0,3 2-14 15,2 4-9-15,0 2-4 0,2 2-6 16,4 0-3-16,2 0-2 0,3-2-5 0,3-2-2 16,5-2 3-16,6-2 2 0,3-3 0 15,5-3-1-15,3-1 3 0,4-2 2 0,3-4-18 16,-1-2-65-16,2-2-116 0,2-2-126 16,3-2-143-16,-1 0-93 0,3 1-31 15,-2-3 37-15,1 0 102 0</inkml:trace>
  <inkml:trace contextRef="#ctx0" brushRef="#br0" timeOffset="197024.52">11267 15267 45 0,'-2'-2'278'16,"-2"2"71"-16,2 0 43 0,-1 2 10 0,1 0 0 15,0 3-20-15,2 3-34 0,-2 1-54 16,4 3-59-16,0 3-68 0,0 2-59 0,3 2-38 15,1 2-27-15,0 2-15 0,1 0-8 16,1 2-7-16,1 0-3 0,1-3-7 16,-1 1 1-16,1-2 1 0,-1-2-4 0,1-2 2 15,-1-1-3-15,-1-1 0 0,-1-4-4 16,-1-1-1-16,0-1 3 0,-1-3-2 0,-1-2 2 16,-2-4 3-16,0 0 2 0,0-4-1 15,0-4-2-15,-2-1 2 0,2-3-1 16,0-3 0-16,1 0-1 0,-1-2 3 0,2 0-3 15,0 0-2-15,0-1 1 0,1 5-3 16,-1 0 4-16,0 3-4 0,-2 1 3 16,2 1-1-16,-1 4-1 0,-1 0 3 0,0 3-3 15,2-1 2-15,-2 2 1 0,2 0 2 16,1 0-5-16,-1 0-15 0,2 0-16 16,1-2-20-16,-1-2-20 0,2-2-15 0,1 1 2 15,-1-3 10-15,1 0 12 0,-1 1 22 16,1-1 18-16,-3 0 12 0,0 3 12 0,-1 1 19 15,-1 0 23-15,-2 2 13 0,0 0 10 16,0 4 9-16,0 0-5 0,-2 2-12 0,2 0-17 16,-2 1-9-16,3-1-10 0,-1 0-9 15,2 0-5-15,-2 0-5 0,2-2-6 16,1-2-14-16,1 0-3 0,-2-4 0 0,2 0 2 16,1-2 1-16,-3 0 3 0,2-1 7 15,-1 1 1-15,-1 0 8 0,0 1 13 16,-2 1 11-16,0 2 6 0,-2 0 5 0,2 2 4 15,-2 2-4-15,3 4-12 0,-3-1-10 16,2 3-4-16,0 0-7 0,0 1-2 0,0-1 1 16,2 1 1-16,0-1-2 0,1-2-5 15,1-1 5-15,-2-1-1 0,3-2-1 16,-1 0-3-16,0-2 4 0,1-2 1 0,-1 0 0 16,-2 0 0-16,1-1 0 0,-1-3 0 15,0 2 0-15,0 0 1 0,-2 0-1 16,0 1-1-16,1-1 1 0,-3 2 0 0,2 0-4 15,-2 2 5-15,2-2-3 0,-2 2 1 16,2 0-2-16,0 0-1 0,0 0 1 0,0 0-6 16,0-2 1-16,3 2-1 0,-3-2-1 15,0 0 5-15,0 0 1 0,0 0 3 16,0 1 2-16,0-1 3 0,-2 2 3 0,2-2-5 16,-2 2-1-16,3-2 0 0,-3 2 0 15,0-2 1-15,0 2-1 0,0 0 0 16,0 0 0-16,0 0 0 0,0 0 1 0,0 0 0 15,0 0-1-15,0 0-2 0,0-2 1 16,0 2 0-16,0-2 0 0,0 2 0 0,0-2 0 16,0 2 7-16,0-2-3 0,0 2 0 15,0 0 3-15,0 0-1 0,0 0-3 0,0 0-1 16,0 0-2-16,0 0 1 0,0 0-4 16,0 0 0-16,0 0 5 0,0 0 3 15,0 0 2-15,0 0 0 0,0 0 1 16,0 0 1-16,0 0-5 0,0 0-4 0,0 0-1 15,0 0 1-15,0 0-2 0,0 0 1 16,0 0 1-16,0 0 0 0,0 0 3 16,0 0-2-16,0 0 2 0,0 0 1 0,0 0 2 15,0 0-3-15,0 0-3 0,0 0 1 16,0 0 1-16,0 0-2 0,0-2-1 0,0 2 2 16,0 0 0-16,0-1-1 0,0 1 0 15,0 0 0-15,0 0 1 0,0 0 1 0,0 0 6 16,0 0 3-16,0 0 0 0,0 0 4 15,0 1 1-15,0 1 1 0,0 0-1 16,0 2-5-16,0 2-3 0,0 1-3 0,0-1-1 16,0 2-4-16,2-1-1 0,-2 1 2 15,2-2-1-15,-2-1-2 0,2-1 2 0,-2 0-1 16,2 0-1-16,0 0 0 0,0-4-1 16,0 2 1-16,3-2 2 0,-3-2-1 15,2-2 0-15,-2 0 1 0,2-2 2 0,1-1-2 16,-1 1 0-16,0 0 3 0,0 1-1 15,0 1-2-15,-1 0-2 0,1 0 1 16,-2 2-1-16,2 2 2 0,0 0 0 16,1 0 1-16,-1 0 3 0,2 2-4 0,3-2-1 15,-1 0-6-15,1-2-8 0,-1 0-10 16,3-2-11-16,-1-1-18 0,1-3-19 0,2-1-15 16,-3-1-3-16,1 1 5 0,-1-3 7 15,-1 3 18-15,-1-1 16 0,1 1 23 0,-5 1 17 16,2 2 23-16,-1 1 19 0,-3 1 20 15,2 2 12-15,-2 2 10 0,0 2-4 16,0 2-13-16,0-1-14 0,0 3-19 0,1 0-5 16,-1-1-14-16,0 1-3 0,2-2-2 15,0 0-3-15,0 0-2 0,1-1-2 16,-1-1-2-16,0-2 2 0,0 0-4 0,3 0-1 16,-3-2-2-16,2 1-6 0,1-3-7 15,-1 2-18-15,-2-2-25 0,3 2-38 0,-3-2-51 16,0 2-66-16,-2 0-70 0,0 1-69 15,-2 1-73-15,0 0-36 0,0 0 12 16,2-2 51-16,1-2 69 0</inkml:trace>
  <inkml:trace contextRef="#ctx0" brushRef="#br0" timeOffset="197213.22">12234 14903 146 0,'2'-17'412'0,"-2"5"96"0,3 3 69 15,-3 3-50-15,2 6-74 0,0 4-93 16,0 7-101-16,4 8-91 0,1 4-65 0,-1 6-39 16,2 3-26-16,3 4-27 0,-3 1-32 15,3-1-86-15,0 2-136 0,1-2-147 16,-1-2-136-16,2 2-65 0,-3-1-16 0,1-3 62 16,-3 2 122-16</inkml:trace>
  <inkml:trace contextRef="#ctx0" brushRef="#br0" timeOffset="197882.31">10429 16370 181 0,'-4'0'241'0,"1"0"-2"0,1 0-29 0,2-2-15 16,0 0 2-16,2 0 22 0,3-2 34 15,1 0 38-15,3-1 15 0,3-1-7 16,5-2-32-16,2 1-41 0,7-3-53 0,3-1-47 16,5-1-34-16,6 1-20 0,5-2-13 15,8-3-13-15,4 1-5 0,6 0-6 16,7-2-2-16,6-2 1 0,7 0 5 0,4-1 0 16,4 1-4-16,2-2-2 0,4-1 1 15,3 1-1-15,1-2-10 0,1 2-3 0,0 0-1 16,-1 0-6-16,1 2-8 0,-5 0-5 15,-2 0 0-15,-4 2-1 0,-4 1 0 0,-9 1 0 16,-6 2 5-16,-6 1-4 0,-7 3-2 16,-8-1 2-16,-4 3-1 0,-9 1 6 15,-4 2-2-15,-7-1 0 0,-4 1 6 0,-1 0-2 16,-5 2-4-16,-5-2-2 0,1 2-9 16,-5 0-13-16,-1 2-27 0,-3-2-36 15,-4 2-127-15,-2 0-171 0,-4 2-171 0,-3 0-82 16,1 0-27-16,-5 0 10 0,2 2 115 15</inkml:trace>
  <inkml:trace contextRef="#ctx0" brushRef="#br0" timeOffset="206236.33">11009 16572 164 0,'-15'11'227'15,"0"2"20"-15,0 6-46 0,1 2-37 16,-1 4-19-16,2 4-2 0,2 1 0 0,1 1-11 16,3 3-9-16,1-2-13 0,4 3-19 15,2-3-21-15,2-2-17 0,2-1-14 16,5-2-12-16,4-4-11 0,-1-4-5 0,5-2-5 16,0-6-1-16,4-1-1 0,0-6 0 0,1-3 0 15,-1-2 2-15,2-5-1 0,-2-4 0 16,-2-1 1-16,0-2 2 0,-2-3 5 15,-2 1 27-15,-2 0 57 0,-5 0 57 0,-4 3 37 16,-1 1 26-16,-6 3 13 0,-1 0-19 16,-6 5-52-16,-3 3-56 0,-2 3-39 0,-2 7-25 15,-2 3-18-15,0 5-8 0,-2 1-7 0,2 3-6 16,0 1-12-16,2-2-43 0,4 0-113 16,3-2-136-16,5-4-136 0,5-3-114 15,5-6-52-15,5-4 8 0,3-8 91 0,2-4 127 16</inkml:trace>
  <inkml:trace contextRef="#ctx0" brushRef="#br0" timeOffset="206561.7">11453 16623 223 0,'0'-8'317'0,"-2"5"58"16,-4 5-1-16,-1 3-20 0,1 5-19 15,-2 5-18-15,-1 6-26 0,1 2-42 16,1 3-52-16,1 5-50 0,2-1-49 0,2 3-43 15,2-1-27-15,2-1-14 0,2-3-6 0,4-3-8 16,1-2-1-16,4-4 3 0,-1-4 2 16,5-3-3-16,0-5 3 0,2-3 0 0,0-4 0 15,0-4-5-15,3-3-2 0,-3-5 2 16,2-1 0-16,-2-4-1 0,-2-2 4 16,0-2 6-16,-5-2 5 0,1 2 5 0,-4 0 9 15,-5 0 13-15,-2 2 6 0,-4 2-1 0,-2 2-1 16,-5 1 0-16,-4 3-11 0,-4 3-7 15,-2 4-12-15,-2 2-7 0,-4 6-21 0,-5 2-70 16,1 5-139-16,-3 3-164 0,2 3-146 16,1-2-75-16,3 0-26 0,5-1 44 15,6-5 125-15</inkml:trace>
  <inkml:trace contextRef="#ctx0" brushRef="#br0" timeOffset="207119.99">13572 15651 259 0,'0'-3'403'0,"-2"1"78"0,2 0 18 16,-2 0-49-16,2 2-67 0,0-2-77 15,0 2-78-15,0-2-71 0,4 0-56 16,0 0-31-16,3 0-26 0,-1 1-22 0,2-3-58 16,1 2-122-16,-1-2-130 0,3 2-147 15,0 0-98-15,-1 2-49 0,-1 0 19 16,-1 0 98-16,-2 2 123 0</inkml:trace>
  <inkml:trace contextRef="#ctx0" brushRef="#br0" timeOffset="207291.6">13695 15743 101 0,'-2'4'327'0,"-3"0"32"0,3-1 22 15,2-1-79-15,0-2-83 0,0 0-79 0,2-2-58 16,3 0-30-16,1-3-19 0,3-1-33 15,-1 0-67-15,0 1-93 0,3-3-119 0,-2 0-63 16,1 1-35-16,-1 1 3 0,-1-2 51 16</inkml:trace>
  <inkml:trace contextRef="#ctx0" brushRef="#br0" timeOffset="-210658.31">14374 15312 87 0,'-4'-2'165'0,"-2"1"-33"0,1-1-21 16,-1 0-14-16,2 0-7 0,0 2 1 16,-1-2-4-16,1 2-4 0,0-2-6 0,2 2-6 15,-2 0-7-15,1 0-5 0,1 0-1 16,0 0 0-16,0 0-4 0,0 0-2 16,0 0-4-16,0 4-5 0,-2 2-9 0,1 3-8 15,-1 4-5-15,0 6-4 0,0 4-2 16,-3 4 0-16,3 5 0 0,0 3-5 0,0 1 2 15,2 0 1-15,-1 2 5 0,1 0 3 16,2 0 6-16,2-3 3 0,3-1 3 16,1-4-5-16,3-1-5 0,1-2-6 0,3-6-2 15,-1-4-2-15,5-4 2 0,0-3 7 16,0-7 12-16,2-4 20 0,0-5 13 16,0-6 15-16,3-5 7 0,-3-4 8 0,0-3 9 15,-2-7 8-15,0-1 16 0,-5-3 7 16,1-3 3-16,-5 0-1 0,-3 0-11 0,-3 0-17 15,-4 0-27-15,-5 2-18 0,-3 0-18 16,-5 3-13-16,-4 3-8 0,-2 1-9 16,-5 4-5-16,-1 6-6 0,-3 4-6 0,-2 4-7 15,3 3-20-15,1 4-63 0,1 4-127 16,3 2-140-16,5 4-141 0,5-1-83 16,5 5-31-16,3 0 40 0,4 1 111 15</inkml:trace>
  <inkml:trace contextRef="#ctx0" brushRef="#br0" timeOffset="-210486.28">14774 15446 197 0,'-4'28'226'0,"-4"5"6"15,-3-1-82-15,3 2-67 0,-3 1-59 0,5-1-65 16,-1-2-94-16,3 1-48 0,2-3-28 15,0-1-6-15</inkml:trace>
  <inkml:trace contextRef="#ctx0" brushRef="#br0" timeOffset="-209390.13">15242 15194 134 0,'-6'-2'202'16,"2"2"-14"-16,-3 0-16 0,1 0-7 15,-1 2-7-15,1 0-1 0,0 4-3 16,-1 2-11-16,1 1-10 0,0 4-11 0,-1 3-9 15,1 3-4-15,2 4-5 0,-3 1-2 16,3 3-3-16,0 3-7 0,2 3-10 0,2 1-16 16,0 0-13-16,2 1-11 0,2-1-5 15,0-4-8-15,5-1-3 0,-1-4 3 16,5-2 5-16,0-4 5 0,2-4-2 0,-1-4 6 16,5-3 11-16,1-4 5 0,-1-4 6 15,2-6 1-15,-2-3 3 0,2-5-3 0,-2-3-10 16,0-4-9-16,0-2-8 0,0-3-5 15,-4-5-3-15,0 1-5 0,-5-5 6 16,-3 1 5-16,-3 0 1 0,-4-2-3 0,-4 1 0 16,-5 1-3-16,-6 0-7 0,-1 3-5 15,-6 3-6-15,-3 3-3 0,0 4-4 16,-3 2-2-16,-2 6-6 0,3 3-13 0,-3 4-16 16,5 4-51-16,-1 2-114 0,5 2-142 15,4 4-142-15,7 0-93 0,1 1-37 0,5 1 21 16,4 2 98-16,4-3 135 0</inkml:trace>
  <inkml:trace contextRef="#ctx0" brushRef="#br0" timeOffset="-209001.57">15720 15048 288 0,'-4'-4'345'15,"-2"4"56"-15,-3 0-7 0,-1 4-37 0,-1-1-37 16,1 5-27-16,-1 3-31 0,3 5-39 16,-1 3-47-16,1 4-43 0,1 3-39 0,1 5-35 15,4 1-23-15,0 4-15 0,2 1-8 16,0 3-2-16,4-2-3 0,2 0-5 16,1 0 2-16,1-4-1 0,1-3-2 0,-1-3-5 15,5-3 0-15,0-4 3 0,-1-2 0 16,1-6 1-16,2-1-1 0,0-7 3 15,-1-3 1-15,1-4 0 0,0-3-1 0,0-5-2 16,-2-1 0-16,-1-4 1 0,-1-3-1 16,-1-1 1-16,-3-2 0 0,-1 2 11 0,-4 2 10 15,-2 0 8-15,-4 4 4 0,-2 3 3 16,-3 4 0-16,-4 6-8 0,-1 6-10 16,-3 8-10-16,-2 3-5 0,-5 7-16 15,1 3-37-15,0 4-108 0,2 1-155 0,2-2-167 16,2-1-98-16,4-4-42 0,4-2 7 15,5-6 92-15,2-2 145 0</inkml:trace>
  <inkml:trace contextRef="#ctx0" brushRef="#br0" timeOffset="-208000.71">15964 15090 63 0,'-2'-14'191'15,"2"-1"0"-15,2 0-4 0,0-2 0 0,4-3 7 16,1 3 15-16,-1 0 18 0,3 2 18 16,1 2 16-16,1 3 10 0,1 2 1 0,1 7-18 15,2 2-29-15,0 9-38 0,0 7-46 16,-1 6-48-16,-1 7-37 0,0 5-24 0,-3 5-12 16,1 2-10-16,0 0-5 0,-3 1-13 15,-2 3-52-15,1-2-103 0,-1-2-127 16,3 0-127-16,-3-4-115 0,2-2-44 0,-1-2 14 15,-3-3 86-15,0-3 114 0</inkml:trace>
  <inkml:trace contextRef="#ctx0" brushRef="#br0" timeOffset="-207808.85">16125 15490 137 0,'-4'-18'255'15,"-1"3"46"-15,3 0-17 0,0 0-13 0,2 1-13 16,0 1-13-16,2 0-26 0,0 1-36 15,3 1-40-15,1 1-44 0,2 1-40 16,1-1-69-16,4 3-88 0,-1-1-106 0,5 0-118 16,0 3-83-16,0 1-38 0,2-2 16 15,0 2 65-15</inkml:trace>
  <inkml:trace contextRef="#ctx0" brushRef="#br0" timeOffset="-206439.53">16838 14893 200 0,'0'-4'319'0,"-2"3"65"15,0-1 2-15,2 5 8 0,-2 3-6 16,2 8-32-16,-2 3-43 0,2 7-51 0,-2 5-60 15,2 5-68-15,-3 4-56 0,3 4-30 16,0 0-23-16,3 0-12 0,-3 2-18 16,2 0-43-16,0-2-106 0,0 0-134 0,0-1-140 15,2-2-107-15,-2-1-46 0,0-4 7 16,1-4 90-16,-1-1 122 0</inkml:trace>
  <inkml:trace contextRef="#ctx0" brushRef="#br0" timeOffset="-206237.46">16811 15309 85 0,'-3'-23'290'0,"3"4"42"15,0 3 16-15,0 1-32 0,5 2-45 16,-1 1-47-16,2 3-42 0,1-1-38 0,3 1-38 16,1 1-44-16,1 3-87 0,3-3-107 15,0 2-116-15,2 0-109 0,2-1-60 0,-2-1-22 16,2 1 44-16,2-1 77 0</inkml:trace>
  <inkml:trace contextRef="#ctx0" brushRef="#br0" timeOffset="-206066.34">17257 14849 103 0,'2'-3'319'16,"-4"3"76"-16,0 2 52 0,-4 3-17 15,-3 5-31-15,-1 5-41 0,-3 6-55 0,-2 2-68 16,-2 5-68-16,-2 1-58 0,-2 3-43 15,2-1-41-15,-2 1-57 0,2-1-103 16,0-1-122-16,0-1-131 0,4-3-119 0,0-1-53 16,2-4 8-16,3-4 77 0,1-3 109 15</inkml:trace>
  <inkml:trace contextRef="#ctx0" brushRef="#br0" timeOffset="-205889.88">17170 14983 37 0,'11'-15'355'0,"-3"3"95"0,-1 5 93 16,-1 3-6-16,-2 6-51 0,3 7-69 16,-3 6-84-16,2 6-87 0,-1 6-86 0,-1 4-56 15,0 3-38-15,0 4-26 0,0 2-16 16,1 0-7-16,-1 2-9 0,0-2-9 16,3 0-27-16,-3-2-93 0,2-2-159 0,0-2-169 15,1-1-122-15,-3-5-60 0,0 1-9 16,-2-4 70-16,1-2 150 0</inkml:trace>
  <inkml:trace contextRef="#ctx0" brushRef="#br0" timeOffset="-202311.13">17268 16880 86 0,'0'-6'144'0,"0"1"-18"15,0-1-17-15,0-2-5 0,-2-1 0 16,0 1 7-16,-1-1 10 0,1 1 13 16,-2-1 15-16,0 1 21 0,-3-2 25 0,-1 3 16 15,0 1 13-15,-3 2 7 0,-2 2 0 16,1 2-20-16,-5 6-27 0,0 4-27 0,0 5-30 16,-2 6-29-16,2 6-22 0,-2 5-20 0,2 6-13 15,2 6-6-15,2 3-5 0,5 5-3 16,1-1-2-16,3 1-5 0,6-3 0 0,3-3-6 15,3-2-5-15,3-6-6 0,1-4-5 16,5-5-1-16,2-3-3 0,5-5-4 16,-1-5-18-16,0-5-59 0,3-1-112 0,-1-7-128 15,0-1-136-15,3-5-94 0,-3-3-32 16,3-4 31-16,-3-3 98 0,-2-2 119 0</inkml:trace>
  <inkml:trace contextRef="#ctx0" brushRef="#br0" timeOffset="-201805.24">17793 16825 19 0,'-5'-2'200'0,"1"0"34"0,0 2-15 16,-2 0-13-16,1 0-5 0,-1 0 1 0,2 0-3 15,0 0-13-15,-3 0-17 0,3 2-20 16,0 2-24-16,0 0-21 0,-3 1-18 0,1 3-10 15,0 2-6-15,-1 3-4 0,1 2 3 0,-1 4 4 16,3 4 9-16,-2 4 3 0,2 1 6 16,-1 7 1-16,3-1-4 0,0 4-8 15,0 0-11-15,2 0-12 0,2 0-15 0,2-3-12 16,3-1-10-16,-1-4-7 0,5-1-6 16,-1-2-6-16,3-5 1 0,2-1-3 0,2-3-22 15,2-5-54-15,0 0-78 0,2-3-82 0,2-3-77 16,3-1-55-16,-1-4-25 0,0-4 20 15,3-4 48-15,-3-3 63 0,1-5 63 16,-1-3 48-16,1-2 42 0,-5 0 32 0,0-2 30 16,-4 0 21-16,-4 4 13 0,-1 0 9 15,-3 4 1-15,-5 1-7 0,0 5-23 0,-4 1-34 16,-2 4-22-16</inkml:trace>
  <inkml:trace contextRef="#ctx0" brushRef="#br0" timeOffset="-201471.65">18269 16855 226 0,'-6'4'328'0,"-3"4"71"0,3 3 12 16,-3 5-11-16,3 3-22 0,0 5-39 15,1 7-46-15,1 3-63 0,0 6-63 0,2 0-64 16,2 4-45-16,0-2-26 0,2 0-28 15,2-2-64-15,0-2-105 0,1-2-124 0,1-2-138 16,2-1-98-16,-1-3-41 0,1-5 28 16,-1-2 83-16,1-6 117 0</inkml:trace>
  <inkml:trace contextRef="#ctx0" brushRef="#br0" timeOffset="-201283.47">18531 16920 81 0,'0'-23'402'0,"-4"8"102"16,0 4 69-16,-2 7-14 0,-1 4-81 16,3 6-100-16,-2 5-107 0,1 6-94 0,-1 6-67 15,2 4-45-15,2 3-26 0,0 3-26 16,0 3-23-16,-1-2-69 0,1 2-129 0,2-1-139 16,2-1-150-16,3-2-82 0,-3 1-30 15,2-5 36-15,-4-1 112 0</inkml:trace>
  <inkml:trace contextRef="#ctx0" brushRef="#br0" timeOffset="-201135.87">18430 17282 184 0,'-7'-15'322'15,"-1"3"47"-15,0 1-15 0,-1 3-56 16,3 1-69-16,1 1-68 0,1 0-79 0,2 3-86 16,2 1-89-16,4 0-78 0,3 2-72 0,1-2-69 15,5-2-32-15,0 0 11 0,1 0 43 16</inkml:trace>
  <inkml:trace contextRef="#ctx0" brushRef="#br0" timeOffset="-201000.36">18661 17181 168 0,'6'10'217'0,"-2"1"6"0,-2 1 1 0,-2-1 1 16,2 0-1-16,-2 1-9 0,0-3-19 16,0 1-26-16,-2-2-35 0,0 1-33 15,0 1-31-15,-2-1-34 0,0 3-57 0,-1-3-80 16,-1 3-90-16,2-1-113 0,-3-2-71 0,1 1-26 15,0 0 19-15,1-5 57 0</inkml:trace>
  <inkml:trace contextRef="#ctx0" brushRef="#br0" timeOffset="-200711.34">18995 16907 23 0,'0'-12'334'0,"-2"5"84"0,0-1 83 0,0 1 4 16,-3-1-47-16,1 2-65 0,0 2-70 15,0 1-72-15,-1-1-76 0,1 4-63 0,0 0-40 16,0 4-23-16,0 3-23 0,-1 5-9 16,1 3-6-16,0 4-7 0,0 2-3 0,1 4-4 15,1-1 1-15,0 1-2 0,0 2-3 16,2 0-9-16,0-3-29 0,0 1-79 0,2 0-121 15,0 0-123-15,3-1-129 0,1-3-74 16,0 0-16-16,1-4 55 0,1-3 110 0</inkml:trace>
  <inkml:trace contextRef="#ctx0" brushRef="#br0" timeOffset="-200344.38">19298 16901 90 0,'-5'-7'332'0,"1"-1"80"0,0 2 71 0,-2 2-12 16,1 1-38-16,-1-1-47 0,0 2-66 15,-1 2-69-15,1 0-77 0,-2 2-59 16,1 0-42-16,1 3-34 0,-3 3-10 0,3 2-10 16,0 1-6-16,1 2-11 0,1 3 0 15,0-1 7-15,2 2-7 0,0 2 1 0,2 0 0 16,2 0 4-16,0 0 0 0,0 2-3 0,2-2-1 15,3 0 0-15,-1-2 0 0,0-1-3 16,3-3 0-16,1-2 1 0,1-1 3 0,0-4-3 16,1-3 1-16,1-3 3 0,0-3-3 15,1-3 2-15,1-4-1 0,-2-3 0 0,2 0 1 16,-2-4-3-16,-3-1 3 0,1-3-2 16,-5 2 5-16,0-2-3 0,-4 0 2 15,-4 1 1-15,-2 0 0 0,-4 1 0 0,-5 2-2 16,-2 2 4-16,-2 2-2 0,-2 3-3 0,-2 4-9 15,-2 5-18-15,-1 2-75 0,1 7-139 16,2 2-153-16,0 1-147 0,6 0-70 0,2 1-24 16,5-1 50-16,4-1 125 0</inkml:trace>
  <inkml:trace contextRef="#ctx0" brushRef="#br0" timeOffset="-199999.07">19524 16834 278 0,'0'6'486'16,"-2"2"80"-16,-2 1 50 0,-3 5-80 15,1 3-106-15,0 2-122 0,-1 4-105 0,3 3-80 16,0 3-46-16,2 1-26 0,2 1-22 16,2 1-12-16,2-1-10 0,3-1-2 0,1-3-3 15,3-2-2-15,1-4 0 0,3-4-2 16,2-4 1-16,0-3 0 0,2-7 1 0,0-3-2 15,0-3 4-15,-2-5-1 0,0-3-1 16,0-5 0-16,-2-1-1 0,-3-2 1 0,-1-2-1 16,0 0 6-16,-5-2 2 0,-2 1 5 15,-2-1 2-15,-2 0 2 0,-4 0 2 16,-2 2-4-16,-3 2 0 0,-3 0-5 0,-5 4-2 16,0 1-9-16,-5 5-19 0,-1 3-60 0,-2 4-151 15,2 4-187-15,1 0-137 0,1 4-71 16,4-1-20-16,2 1 38 0,5 0 138 0</inkml:trace>
  <inkml:trace contextRef="#ctx0" brushRef="#br0" timeOffset="-199745.35">19983 16768 66 0,'-2'2'491'0,"-2"2"93"16,-2 1 56-16,-1 5 25 0,-1 1-120 0,2 4-161 16,-1 3-140-16,1 4-89 0,2 3-47 0,2 2-32 15,-1 3-25-15,1 3-19 0,2-1-16 16,2 1-19-16,1-1-28 0,-1 0-37 16,0-1-111-16,2-3-167 0,0-1-188 0,0 0-89 15,1-3-32-15,-3-1 4 0,-2-2 95 16,0-2 159-16</inkml:trace>
  <inkml:trace contextRef="#ctx0" brushRef="#br0" timeOffset="-199604.83">19888 17103 423 0,'0'-15'547'0,"-2"3"59"0,2 3 27 0,0 3-98 16,2 2-139-16,0 2-162 0,5 4-99 15,-1 0-56-15,5 0-49 0,-1 2-89 0,5-2-153 16,0 0-167-16,0 0-146 0,2-2-75 15,0-4-28-15,2 0 47 0,0-2 130 16</inkml:trace>
  <inkml:trace contextRef="#ctx0" brushRef="#br0" timeOffset="-199414.98">20246 16817 119 0,'-2'-11'520'0,"-2"3"90"15,-3 4 63-15,1 1 37 0,-3 1-111 0,3 4-169 16,0 0-110-16,1 5-64 0,-1 3-48 15,2 3-40-15,0 4-42 0,-1 4-35 16,3 2-34-16,-2 4-48 0,2-1-64 0,0 1-58 16,2 0-59-16,2-1-124 0,0-1-191 15,4-2-170-15,1-2-53 0,3-4-6 0,1-2 27 16,0-3 104-16,1-3 185 0</inkml:trace>
  <inkml:trace contextRef="#ctx0" brushRef="#br0" timeOffset="-199186.46">20487 17073 152 0,'2'-4'475'0,"-2"4"90"0,-2 0 55 16,-4 2-33-16,0 2-95 0,-1-1-136 0,1 3-131 15,-1-2-85-15,3 0-52 0,0-1-32 16,0 1-25-16,4-2-11 0,2 0-11 0,0 0-2 16,4-2-1-16,1-2-3 0,1-2-4 15,3-1 2-15,-1-1 0 0,1-2-4 0,2 3 2 16,-3-3 0-16,1 2 2 0,-1 2 0 15,-1 1 1-15,-3 3 0 0,1 1 0 0,-1 3 0 16,-2 4-1-16,0 1-1 0,1 3-3 16,-3 1-18-16,2-1-34 0,-2 1-119 0,0-2-150 15,2-1-166-15,3-2-101 0,-1-5-37 16,0-1 4-16,3-2 101 0,-1-2 143 0</inkml:trace>
  <inkml:trace contextRef="#ctx0" brushRef="#br0" timeOffset="-198900.39">20754 16789 205 0,'-2'-15'476'0,"-2"1"86"0,1 1 46 0,-1 3-55 16,2-1-100-16,0 3-132 0,2 1-118 0,2-1-78 16,0 2-43-16,5 3-30 0,1-1-17 15,1 4-9-15,3 2-8 0,1 1-3 16,0 3-4-16,1 4 3 0,1-1 1 0,2 5-1 15,-2 1 0-15,2 0-1 0,-2 4 4 0,-3 2-6 16,1 2-4-16,-4 2 0 0,-3 1 0 16,-4 5-6-16,-2 1-6 0,-2 2-12 0,-7 3-26 15,-1 1-87-15,-3 0-146 0,-4 0-169 16,0-2-124-16,-2-2-54 0,-2-1-9 0,0-3 65 16,-2-3 137-16</inkml:trace>
  <inkml:trace contextRef="#ctx0" brushRef="#br0" timeOffset="-198389.64">21679 16903 40 0,'-9'0'347'0,"3"0"93"0,-2 0 58 15,1 0-38-15,3 0-70 0,0 0-81 0,0 0-95 16,4 0-89-16,0-2-59 0,2 0-85 0,2 0-112 16,2 0-123-16,3 1-122 0,-3-1-90 15,3-2-46-15,-3 2 28 0,2 0 82 16</inkml:trace>
  <inkml:trace contextRef="#ctx0" brushRef="#br0" timeOffset="-198234.41">21675 16993 72 0,'-2'5'313'0,"-3"1"58"16,1-2 29-16,2 0-58 0,0-1-60 0,2 1-63 15,4 0-61-15,0 0-54 0,5-2-33 0,-1-2-36 16,3 2-76-16,-1-2-105 0,3-2-110 15,0 0-104-15,0-4-56 0,-1 0-18 0,1 1 41 16,0-3 84-16</inkml:trace>
  <inkml:trace contextRef="#ctx0" brushRef="#br0" timeOffset="-196395.27">11489 13606 15 0,'-8'-4'159'0,"-3"0"-6"16,-1 0-21-16,-1 2-11 0,-2 2-5 15,0-2-5-15,0 2-4 0,-2 0-3 16,1 0-2-16,-1 0 2 0,0 0 0 0,0 2 5 16,0-2 4-16,0 2 1 0,0 0 1 15,2 0-4-15,-2 0-10 0,0 4-9 0,0-1-8 16,0 3-10-16,0 1-8 16,-2 5-7-16,0 3-3 0,0 2-4 0,-2 2 0 15,2 4-2-15,-2 3 1 0,2 5 3 16,-2-1 9-16,2 4 7 0,0 2 4 0,2 2 7 15,0 2 3-15,2 2-5 16,2 0-10-16,3 3-9 0,1 1-12 0,3 0-13 16,2 1-12-16,1-1-6 0,6 1-3 15,1-1-4-15,2-2-7 0,5-1-1 0,4-1 0 16,1-2 1-16,6 0-3 0,3-2 1 16,5-2 4-16,6-4 1 0,2 1-1 0,4-5-3 15,3-3 2-15,3-4-3 0,1-4-3 16,2-6 0-16,0-3 2 0,-1-5-1 15,1-5-4-15,0-5 3 0,0-5 1 0,-3-3 1 16,-1-6 0-16,0-6 1 0,-3-4 3 16,0-5-4-16,-3-6 4 0,-3-4-4 0,-4-3 0 15,-5-5 3-15,-3-1 4 0,-5 0 6 16,-6-3 5-16,-5 1 5 0,-6-2 3 16,-6 2 3-16,-6-2 3 0,-5 1-3 15,-4-1 0-15,-6 0-3 0,-2 0 0 0,-5 4-6 16,-2-1-2-16,-4 3-4 0,0 3-5 15,-4 4 1-15,0 4-5 0,-3 4-2 16,1 6-1-16,-2 1 0 0,-1 6-2 16,1 4-1-16,1 4 0 0,1 3-3 15,2 5-9-15,2 1-17 0,2 4-53 0,2 4-123 16,4 0-140-16,5 4-147 0,6-1-88 16,2 5-34-16,4 0 26 0,3 3 109 15</inkml:trace>
  <inkml:trace contextRef="#ctx0" brushRef="#br0" timeOffset="-195427.58">22191 16141 7 0,'4'-15'282'0,"1"0"82"0,-1 3 80 0,-2 3 14 16,-2 1-7-16,0 2-27 0,0 1-44 15,0 1-68-15,2 2-75 0,-2 4-74 0,2 5-51 16,2 7-36-16,-1 7-23 0,1 5-10 15,-2 9-12-15,2 3-15 0,-2 4-9 16,2 1-5-16,-1 5-7 0,1 0-17 0,0-1-28 16,-2 3-88-16,0-3-142 0,0-1-154 15,1 0-129-15,-3-4-54 0,2-2-11 0,-2-2 72 16,0-2 134-16</inkml:trace>
  <inkml:trace contextRef="#ctx0" brushRef="#br0" timeOffset="-195161.3">21975 17099 197 0,'-15'6'332'16,"1"-2"68"-16,1 0 4 0,2-1-33 16,5-1-25-16,0-2-26 0,4 0-37 0,4-2-45 15,4-1-37-15,5-1-30 0,3-4-28 16,8 1-39-16,5-3-25 0,7-1-20 0,4-1-15 15,4 1-8-15,7-1-14 0,2 1-3 0,4-2-3 16,4-1-3-16,0 1-4 0,3 0-4 16,-1 1-3-16,1-1-8 0,-1 1-20 0,-4 3-58 15,-4-1-154-15,-2 5-176 0,-5-1-135 16,-5 4-69-16,-5 0-21 0,-7 2 36 16,-3 2 144-16</inkml:trace>
  <inkml:trace contextRef="#ctx0" brushRef="#br0" timeOffset="-194587.26">22087 17522 181 0,'-10'-4'294'16,"-3"2"61"-16,0 2-2 0,-1 4-4 0,1 2-11 16,-2 4-10-16,0 3-27 0,0 4-41 15,1 6-50-15,1 2-52 0,2 3-44 0,1 1-33 16,1 3-26-16,5-1-17 0,2-1-16 15,2-1-3-15,4-5-6 0,5-1-10 16,3-4-1-16,3-3-4 0,2-3-1 16,0-5-2-16,4-5 2 0,0-5 5 15,1-1-1-15,-1-7 0 0,0-1 3 0,-4-5 0 16,-2 1 2-16,-3 2 8 0,-5 0 9 0,-3 1 5 16,-6 5 5-16,-2-1 1 0,-7 6-3 15,-2 4-8-15,-2 4-6 0,-1 5-3 0,-4 4-7 16,4 6-8-16,-1 0-31 15,2 4-85-15,2-2-152 0,7 2-152 0,6-3-125 16,4-3-63-16,4-1-7 0,5-5 68 16,4-7 135-16</inkml:trace>
  <inkml:trace contextRef="#ctx0" brushRef="#br0" timeOffset="-194274.18">22475 17640 26 0,'4'-23'331'0,"-6"4"103"0,-2 4 91 0,-5 6-6 15,-1 1-43-15,-3 6-66 0,-2 6-74 16,0 2-95-16,0 5-84 0,1 6-61 16,1 6-36-16,0 2-25 0,3 5-14 0,1 1-7 15,3-1-6-15,2 3-1 0,4-3-6 16,6-1 3-16,2-3-5 0,5-3-1 16,2-4 2-16,4-3-3 0,0-7 1 15,4-1 0-15,1-6 2 0,-1-6 4 16,2-2-3-16,1-5 5 0,-3-3-3 0,-2-3-3 15,-2-2 5-15,-4-2-5 0,-4 0-2 16,-3 0 0-16,-4 0 1 0,-4 0 3 0,-6 2-4 16,-3 0 0-16,-3 2 3 0,-5 2-2 0,-2 1-1 15,-2 5-8-15,-3 1-21 0,1 3-82 16,0 3-132-16,2 2-143 0,2 2-141 16,4 1-68-16,2 1-17 0,2 2 62 0,7 0 119 15</inkml:trace>
  <inkml:trace contextRef="#ctx0" brushRef="#br0" timeOffset="-194030.52">23260 16955 46 0,'2'-8'472'0,"-2"2"83"0,-4 2 46 0,2 1 23 15,-2 1-140-15,-1 2-171 0,3-2-140 16,2 2-114-16,0 2-167 0,2 1-183 0,3 1-169 16,-1 0-89-16,2 0-45 0,1 0 7 15,-1 1 108-15</inkml:trace>
  <inkml:trace contextRef="#ctx0" brushRef="#br0" timeOffset="-193866.88">23271 17082 132 0,'-7'6'414'16,"1"0"74"-16,0-3 39 0,1 1-56 0,3 0-103 16,2-2-112-16,4 2-112 0,1-2-149 15,3 0-165-15,5-2-159 0,2 0-113 0,2 0-61 16,2-2-23-16,-2 0 59 0,2 0 120 15</inkml:trace>
  <inkml:trace contextRef="#ctx0" brushRef="#br0" timeOffset="-188453.65">23588 16718 27 0,'-10'2'179'0,"-1"0"14"0,-2 2-18 16,3 2-14-16,-1-1-9 0,1 3-10 0,-1 3-10 15,2 3-19-15,3 1-22 0,2 6-22 16,0 2-19-16,-1 3-15 0,3 3-11 15,2 1-6-15,0 3-3 0,5-1 5 0,-1 1 8 16,2-3 6-16,3 1 8 0,-1-5 7 0,3-1 8 16,1-2 7-16,3-6 5 0,-2-2 8 15,2-1 4-15,2-7 5 0,0-1 0 16,-1-4 0-16,1-4 0 0,0-2 3 0,-2-5 3 16,0-3 1-16,0-5-1 0,-3-2-1 15,-1-2-7-15,-2-4-13 0,-3-3-12 0,-2-1-13 16,-4-3-6-16,-2-1-13 0,-2 1-9 0,-5 0-6 15,-3 1-6-15,-3 1-10 0,-2 3-41 16,-4 4-81-16,0 4-111 0,-3 4-113 16,3 1-124-16,-2 7-62 0,4 1 4 0,0 4 63 15,2 4 100-15</inkml:trace>
  <inkml:trace contextRef="#ctx0" brushRef="#br0" timeOffset="-188198.97">23912 17048 49 0,'-4'0'300'0,"-3"0"56"0,1 4 46 16,0-1-39-16,-1 5-48 0,1 0-53 0,2 3-52 15,2 1-52-15,0 3-48 0,2 0-73 16,2 4-98-16,2 0-115 0,0 0-119 16,0 0-104-16,3 2-54 0,-3-2 0 0,2 2 52 15,3-2 87-15</inkml:trace>
  <inkml:trace contextRef="#ctx0" brushRef="#br0" timeOffset="-184262.3">24210 16699 49 0,'-8'2'196'0,"-3"0"21"15,1 2-34-15,-1 0-23 0,3-1-19 16,-3 3-16-16,3 2-17 0,-1-1-19 0,3 3-23 15,-3 3-23-15,3 1-20 0,2 3-9 16,0 2-6-16,-1 2-2 0,3 2-4 0,0 1-1 16,0 1 0-16,2 2-2 0,2-2 0 15,0 1 0-15,0-3 4 0,3 0 2 0,-1-2 5 16,2-2 5-16,1-2 10 0,-1-2 9 16,2-1 10-16,3-5 10 0,0-1 11 0,-1-2 12 15,3-5 10-15,0-1 9 0,1-1 4 16,-1-5-2-16,2-4-5 0,-2-1-8 0,-1-2-12 15,1-3-14-15,0-3-10 0,-3 0-7 0,1-4-8 16,-3 1-6-16,-1-3-2 0,-3-2-4 16,0 2-1-16,-4-1-1 0,0-1 0 0,-4 0 0 15,0 1-3-15,-5 1-3 0,1 0 0 0,-3 4-3 16,-2 0-9-16,-1 4-46 0,-1 4-85 16,-2 1-94-16,2 3-104 0,-2 3-101 15,2 2-48-15,3 2 17 0,-1 2 67 0,2 2 85 16</inkml:trace>
  <inkml:trace contextRef="#ctx0" brushRef="#br0" timeOffset="-175700.86">24452 16598 100 0,'-2'-5'207'0,"0"-1"-4"0,-1 2-10 15,1-2-6-15,0 1 0 0,0 1-6 16,0-2-4-16,2 2-1 0,-2 0 2 16,2 3 7-16,0-1 12 0,0 4 17 0,0 1 3 15,2 9-12-15,2 3-14 0,-2 8-32 0,3 4-43 16,-1 1-42-16,-2 5-32 0,2-1-16 15,0 2-17-15,1 2-3 0,-3-1-6 0,2 1-6 16,-2-2-14-16,0-1-55 0,0-1-84 16,-2 0-98-16,2-1-93 0,3-5-96 0,-1 1-75 15,0-4 7-15,0-4 58 0,1-2 82 16</inkml:trace>
  <inkml:trace contextRef="#ctx0" brushRef="#br0" timeOffset="-174727.07">24729 16528 149 0,'-8'2'264'15,"-1"1"37"-15,1 3-16 0,-3 6-23 16,3 3-20-16,-1 4-21 0,3 4-19 0,-1 3-23 16,3 5-37-16,0-1-36 0,2 3-33 0,2-1-27 15,0 1-17-15,2-3-12 0,2-1-5 16,3-1-6-16,-1-3-1 0,0 0-3 0,3-4 0 15,-1-4-2-15,3 0 0 0,-3-4 2 16,3-1 0-16,-1-3 4 0,1-1 3 0,0-4 6 16,-1 0 9-16,-1-4 10 0,1 0 15 0,-1-4 20 15,-1 0 18-15,-2-2 12 0,1-1 5 16,-1 1 3-16,-4 0-3 0,0 0-14 0,-2 3-17 16,-4-1-15-16,0 2-12 0,-2 2-14 15,-1 4-17-15,-3 1-22 0,-1 3-53 0,0 2-97 16,-1 1-118-16,-1 0-122 0,5 1-126 0,1-1-53 15,1-1 11-15,4-1 74 0,0-3 108 16</inkml:trace>
  <inkml:trace contextRef="#ctx0" brushRef="#br0" timeOffset="-174493.39">24934 16732 111 0,'-6'-18'382'15,"0"5"93"-15,-1 0 77 0,-1 1-30 16,1 1-73-16,3 3-83 0,0 1-90 0,0-1-89 16,4 2-73-16,0 3-49 0,4-1-26 15,2 2-13-15,3 2-11 0,1 6-2 0,1 3-1 16,2 4-2-16,-1 5-3 0,-1 4-3 16,2 5 3-16,-3 2-7 0,-1 1-13 0,-1 3-28 15,-1-1-61-15,-3 2-101 0,-2 0-112 0,0 3-99 16,0-3-92-16,-2-2-47 0,-2 1 22 15,0-3 79-15,-4-1 99 0</inkml:trace>
  <inkml:trace contextRef="#ctx0" brushRef="#br0" timeOffset="-174351.84">24911 17109 57 0,'-2'-14'236'0,"2"1"31"16,0 2-21-16,0 1-35 0,2 1-43 15,0-1-40-15,2 1-35 0,3 1-33 16,1 0-57-16,3 3-81 0,2-3-102 0,-1 2-71 15,1-1-37-15,0 1-18 0,-1 2 22 0</inkml:trace>
  <inkml:trace contextRef="#ctx0" brushRef="#br0" timeOffset="-174148.32">25275 16642 365 0,'-6'0'509'0,"-3"4"67"16,1 5 40-16,-1 3-97 0,1 5-133 16,-1 2-122-16,5 2-101 0,0 2-66 0,2 2-37 15,0 1-33-15,2-1-27 0,2 2-61 0,0-3-114 16,0 3-133-16,2-2-131 0,-2-2-108 16,3 0-45-16,-3-2 21 0,0 0 92 0,0-4 123 15</inkml:trace>
  <inkml:trace contextRef="#ctx0" brushRef="#br0" timeOffset="-174010.41">25224 16905 178 0,'2'-13'360'15,"-2"3"46"-15,3 1-6 0,-3 1-62 0,2 2-77 16,2 2-85-16,0 1-75 0,5-1-47 16,-1 2-74-16,5 2-102 0,-1-2-113 0,3-2-108 15,2 2-56-15,-2-2-28 0,2 1 35 0,-2-3 78 16</inkml:trace>
  <inkml:trace contextRef="#ctx0" brushRef="#br0" timeOffset="-168075.92">14626 7795 10 0,'0'0'171'0,"0"0"-6"15,0-2-14-15,2 2-19 0,0-2-18 16,1 1-9-16,-1-1-10 0,2 0-11 15,0-2-15-15,2 0-16 0,-1 0-12 16,1 0-18-16,0 1-21 0,1 1-39 0,-1 0-59 16,-2 2-83-16,3 2-48 0,-3 0-24 15,0 0-1-15</inkml:trace>
  <inkml:trace contextRef="#ctx0" brushRef="#br0" timeOffset="-167887.42">14700 7913 41 0,'-10'6'221'0,"1"0"33"0,1-2-32 15,-1-1-38-15,5-1-35 0,0 0-26 16,2-2-32-16,2-2-28 0,2 0-17 0,2-1-10 16,0-1-11-16,5-2-30 0,-1 2-45 15,3 0-70-15,1 1-96 0,3 1-49 16,0 0-23-16,0 0 3 0</inkml:trace>
  <inkml:trace contextRef="#ctx0" brushRef="#br0" timeOffset="-166794.9">15566 7624 180 0,'0'-2'213'16,"-2"0"9"-16,2 2 12 0,-2-2 23 0,2 2 22 16,-2 2 16-16,2 2 5 0,-2 3 3 15,2 7-17-15,0 9-43 0,0 7-45 16,0 8-41-16,0 8-41 0,0 3-44 15,4 5-29-15,0 1-15 0,0 2-13 0,5 0-6 16,-3 0-13-16,2 1-54 0,1-5-110 16,-1 0-128-16,3-5-137 0,-3-2-104 0,3-6-43 15,0-4 24-15,-1-8 92 16,3-5 121-16</inkml:trace>
  <inkml:trace contextRef="#ctx0" brushRef="#br0" timeOffset="-166406.31">15985 7757 171 0,'-15'-9'276'16,"0"3"58"-16,-1 8-2 0,-1 4 4 0,0 5 9 15,0 4 0-15,2 8-22 0,-2 4-45 16,2 5-59-16,2 6-60 0,3 2-61 15,1 2-44-15,3 2-21 0,4-2-13 16,2 0-2-16,2-2-7 0,4-2-1 0,5-6-1 16,0-1 1-16,3-6-3 0,1-3-1 15,4-4 0-15,0-5 3 0,2-4-2 16,1-3-2-16,3-6-1 0,-2-6 3 16,3-5 3-16,-1-4-2 0,1-4 1 0,-3-6 6 15,0-4 0-15,-4-3 5 0,0-4 3 16,-6-2 5-16,-3-2 5 0,-5-2 0 15,-5 0 3-15,-7-2-9 0,-5 4-1 16,-5 2-6-16,-4 4-8 0,-5 5-5 0,-1 6-10 16,-5 8-17-16,-2 3-42 0,0 9-101 15,2 1-138-15,3 4-153 0,5 1-108 16,5 3-45-16,7-2 5 0,3 2 84 0,7-1 130 16</inkml:trace>
  <inkml:trace contextRef="#ctx0" brushRef="#br0" timeOffset="-166183.67">16288 7605 129 0,'-2'-4'363'0,"0"0"50"0,-1 0 26 16,1 2-77-16,0 1-89 16,2-1-90-16,2 0-77 0,0 0-60 0,3 0-84 15,1 0-113-15,2 0-138 0,3 0-87 16,2-2-44-16,2-1-14 0,1-1 46 0</inkml:trace>
  <inkml:trace contextRef="#ctx0" brushRef="#br0" timeOffset="-165929.25">16756 7182 154 0,'-7'-2'389'0,"1"2"90"0,-1 2 75 0,1 0-55 15,2 3-64-15,2 3-71 0,2 2-88 16,2 5-84-16,2 2-71 0,2 2-46 0,-1 4-29 15,1 2-21-15,0 1-5 0,1 3-11 16,-1-2-14-16,0 1-38 0,1-1-93 16,-3-2-117-16,-2-1-114 0,-2 1-91 15,0-4-73-15,-2-2-29 0,-2-4 56 0,-3-3 97 16,-1-6 100-16</inkml:trace>
  <inkml:trace contextRef="#ctx0" brushRef="#br0" timeOffset="-165798.33">16694 7523 71 0,'-8'-19'241'0,"1"-2"43"16,3-2 35-16,2 0 40 0,2 2 34 15,2 0 8-15,2 0-23 0,1 2-38 16,3 2-55-16,1 0-76 0,1 2-75 16,1 1-55-16,1 3-26 0,3 1-22 0,0 1-17 15,0 1-42-15,0 3-130 0,-1 1-171 16,3 0-163-16,0 0-85 0,0 2-44 16,-2 0 11-16,2 2 112 0</inkml:trace>
  <inkml:trace contextRef="#ctx0" brushRef="#br0" timeOffset="-164869.93">17177 7862 62 0,'0'0'194'0,"2"2"11"16,2 0 24-16,5 3 40 0,3 3 55 15,3 2 43-15,2 1 12 0,4 4-18 16,5 2-39-16,-1 2-66 0,3 2-78 0,1 0-62 16,-1 2-50-16,1 0-32 0,-1 0-75 15,-3 0-129-15,1 0-144 0,-3-2-155 16,-2-2-80-16,0 0-39 0,-4-2 32 0,2-4 109 15</inkml:trace>
  <inkml:trace contextRef="#ctx0" brushRef="#br0" timeOffset="-164658.09">17733 7803 67 0,'-14'-13'350'0,"-5"5"113"15,-5 6 92-15,-1 6-22 0,-3 5-51 16,-1 5-62-16,-1 5-77 0,-4 6-105 16,2 3-85-16,-1 4-59 0,-3 7-37 15,2 1-18-15,2 1-19 0,0 3-12 0,3 0-21 16,1-2-37-16,3 0-143 0,1-4-185 16,5-2-157-16,5-3-79 0,-1-5-32 0,2-1 15 15,5-4 130-15</inkml:trace>
  <inkml:trace contextRef="#ctx0" brushRef="#br0" timeOffset="-161365.34">18919 7475 152 0,'-7'0'246'0,"-1"0"27"16,-1 0-10-16,1 2 7 0,-3-2 9 15,3 2-3-15,-3 0-12 0,3 2-21 16,-3 1-35-16,3 5-35 0,-1 3-34 0,1 4-21 16,2 6-14-16,-3 6-12 15,3 1-7-15,-1 7-14 0,1 1-10 0,2 4-14 16,2-1-10-16,0 0-8 0,4-1-5 16,0-4 1-16,4-2 2 0,5-5-3 0,1-3 2 15,3-5 2-15,2-2-3 0,0-5-5 16,4-7 0-16,0-3 0 0,3-4-2 15,-1-8-9-15,2-3 1 0,-1-4 0 0,-1-6-2 16,0-4-2-16,-2-4-5 0,-1-5 5 16,-6-2 1-16,-1-4-1 0,-4 0 0 15,-5-2 1-15,-6 0 1 0,-3 2-4 16,-5 2-2-16,-3 4 1 0,-4 3-8 0,-4 5-8 16,0 5-34-16,-2 3-105 15,-1 5-155-15,5 6-170 0,2 1-101 0,2 4-48 16,5 2 4-16,4 4 90 0,1 3 146 0</inkml:trace>
  <inkml:trace contextRef="#ctx0" brushRef="#br0" timeOffset="-161193.22">19448 7572 203 0,'-4'23'295'0,"-5"4"37"0,-1 3-25 15,-1 1-76-15,-2 1-59 0,3 1-49 16,1-1-59-16,5-1-95 0,2-3-114 16,0-3-111-16,4 0-59 0,2-4-31 15,3-2 3-15</inkml:trace>
  <inkml:trace contextRef="#ctx0" brushRef="#br0" timeOffset="-160788.27">19873 7338 158 0,'-4'-11'389'0,"-4"1"92"0,-1 2 75 16,-1 3-61-16,-3 3-62 0,2 2-74 0,-1 4-88 15,1 5-85-15,-2 5-71 0,3 3-44 16,-1 6-27-16,1 5-11 0,1 3-12 15,3 5-7-15,-1 2-4 0,3 4-4 0,2 0-1 16,2 0-5-16,2-2-3 0,0 0-1 16,5-6 2-16,-1-2-3 0,3-1-1 15,1-6 0-15,3-3 6 0,2-4 3 16,-1-3-1-16,1-6 5 0,4-3 2 0,0-6-1 16,0-6-4-16,3-3-4 0,-1-6 3 15,0-4-2-15,-2-6-1 0,0-2 2 16,-4-3 4-16,-2-1 4 0,-5-3 3 15,-4 0 4-15,-4-1 1 0,-4 1 0 0,-4 0-2 16,-5 3-3-16,-2 3-4 0,-4 1-3 16,-2 4-6-16,-3 4-19 0,-1 2-42 15,2 4-138-15,0 3-166 0,3 0-160 16,4 3-81-16,1 1-29 0,6 2 20 0,3 1 122 16</inkml:trace>
  <inkml:trace contextRef="#ctx0" brushRef="#br0" timeOffset="-160267.37">20430 7142 135 0,'-2'-2'286'0,"-2"2"69"0,-1-2 15 15,1 2 6-15,0 2 6 0,-2 0-15 0,-3 5-38 16,1 3-53-16,-1 3-67 0,-1 4-54 16,-1 4-49-16,1 4-35 0,-3 4-21 15,2 3-13-15,3 1-4 0,-1 3-11 16,3 0-10-16,2 0-2 0,2-2-5 0,2 1 0 16,2-5-7-16,4-1-3 0,3-3 3 15,1-3 2-15,3-4 0 0,2-3-1 16,2-5 4-16,2-3 0 0,0-5 1 15,0-3-4-15,2-3 3 0,-2-5 1 0,0-2 0 16,-2-1 5-16,-2 0 1 0,-5-1 6 16,-1 1 5-16,-7-1 6 0,-2 3-1 15,-6 1 1-15,-5 4-2 0,-4 4-4 16,-4 6-8-16,-2 6-8 0,-4 3-11 0,-1 2-34 16,1 4-101-16,1-2-168 0,5 0-187 15,5 0-96-15,5-4-44 0,3-3 1 16,6-5 86-16,6-5 158 0</inkml:trace>
  <inkml:trace contextRef="#ctx0" brushRef="#br0" timeOffset="-160037.87">20784 7308 205 0,'6'-23'474'0,"-4"2"91"0,-2 2 60 15,-2 2-56-15,2 1-95 0,0 3-111 16,2 2-127-16,0 1-79 0,0 2-52 15,5 5-33-15,-1 1-21 0,2 4-13 16,3 3-10-16,0 7-9 0,1 3-9 0,-1 6-7 16,2 2-22-16,-5 5-36 0,-2 3-125 15,1 3-179-15,-5 0-180 0,-2 3-90 16,0-1-31-16,-2 0 7 0,0 0 110 0</inkml:trace>
  <inkml:trace contextRef="#ctx0" brushRef="#br0" timeOffset="-159883.35">20803 7508 254 0,'4'-14'416'0,"0"3"81"0,0-1 44 0,3 3-71 16,1 1-82-16,5-1-84 0,0 1-87 16,3 1-87-16,1 1-151 0,2 0-189 15,0 0-200-15,1 1-108 0,-1 1-57 0,0 0-21 16,2 0 73-16</inkml:trace>
  <inkml:trace contextRef="#ctx0" brushRef="#br0" timeOffset="-158980.72">18419 8395 45 0,'-10'0'190'16,"1"2"15"-16,3-2-54 0,-1 2-39 15,3-2-10-15,2 0 1 0,0-2 4 16,4 2 20-16,2-2 35 0,3-1 47 0,3 1 37 15,7-2 30-15,4 2 18 0,7-2-2 16,6 0-22-16,8-1-39 0,9 1-44 16,8-2-45-16,9 0-39 0,10-1-22 0,11-1-15 15,13-1-11-15,8-3-9 0,10-1 1 16,7-4-6-16,9 0 1 0,4-4-2 16,8-2 2-16,4-4 1 0,3 0-3 0,1 1 0 15,-1-1 1-15,-3 0-9 0,-4 1 1 16,-6 1-6-16,-4 2 0 0,-9 0-5 15,-8 4-7-15,-7 2-2 0,-10 4-2 16,-11-1 2-16,-9 5-2 0,-7 1 3 0,-12 2-1 16,-6 3 10-16,-8 1-4 0,-8 0-4 15,-5 0 2-15,-7 2-2 0,-3 0-3 16,-7 0-7-16,-2 2 2 0,-4-2-3 16,-4 2-15-16,-3 2-21 0,-2-3-30 0,-1 3-29 15,-1 0-32-15,-4-2-96 0,-2 2-172 16,-2-2-178-16,-3 0-77 0,1-2-28 15,-3 0 2-15,1 0 83 0,-1 0 175 0</inkml:trace>
  <inkml:trace contextRef="#ctx0" brushRef="#br0" timeOffset="-157860.45">18874 8643 182 0,'-4'-2'275'0,"-2"0"46"0,-3 2-15 16,1 0-11-16,-3 4 6 0,1 0 1 15,-1 3-8-15,-2 5-22 0,1 1-30 0,1 4-43 16,-2 4-48-16,3 4-37 16,-1 6-28-16,1 1-20 0,1 2-14 0,3 4-12 15,-1 2-9-15,3-2-4 0,2 1-8 16,2-5 0-16,4-2-8 0,1-1 0 0,3-5-2 15,3-3 3-15,1-4 2 16,5-4-4-16,0-5 3 0,4-2 2 0,1-6-3 16,1-4-4-16,0-6-1 0,2-3 1 15,-1-5 1-15,-1-5-2 0,0-3 0 16,-4-5 1-16,0-3 3 0,-4-1-2 0,-4-1-3 16,-5 0 0-16,-4-1 1 0,-4 3 0 15,-6 2-7-15,-3 3-1 0,-6 4-17 0,-2 4-40 16,-4 6-102-16,-3 5-132 15,1 4-128-15,4 4-131 0,2 2-56 0,4 4 2 16,2 1 81-16,7 3 121 0</inkml:trace>
  <inkml:trace contextRef="#ctx0" brushRef="#br0" timeOffset="-157674.29">19205 8782 16 0,'8'2'304'0,"-2"6"69"15,-4 3 63-15,-2 2-25 0,-2 6-57 16,-2 0-61-16,-2 4-65 0,2 0-75 0,-3 2-119 16,3-2-143-16,2 2-150 0,0-4-131 15,2-2-70-15,2-2-29 0,2-2 37 16,5-2 91-16</inkml:trace>
  <inkml:trace contextRef="#ctx0" brushRef="#br0" timeOffset="-157236.08">19664 8498 193 0,'-7'-9'316'0,"1"1"68"16,2 0 17-16,-2 5-2 0,-1-1-8 0,3 0-27 15,-2 2-45-15,1 2-59 16,-1 2-68-16,2 2-66 0,-3 3-49 0,3 5-30 16,-2 3-15-16,2 2-2 0,-3 4 0 15,3 2-5-15,0 4-3 0,0 3-4 0,1 1-2 16,1 3-2-16,2-2-7 0,0 3 5 16,5-5-2-16,-1-1 0 0,2-3-1 15,3-1-1-15,1-6 2 0,1-2-3 16,4-3 0-16,-1-5 0 0,3-5-2 15,2-6-1-15,3-4-4 0,-1-3 4 0,0-6-1 16,0-4-3-16,-2-2 7 0,-2-2 1 16,-2-4 5-16,-2 0 3 0,-5 1 5 0,-2-3 10 15,-6 1-1-15,-2-3-1 0,-4 3 1 16,-5 1-5-16,-1 0-4 0,-5 4-7 16,0 4-10-16,-4 2-19 0,-1 6-37 15,-3 1-122-15,2 4-178 0,-5 3-187 0,5 3-90 16,2 2-34-16,2 1 7 15,8 1 104-15</inkml:trace>
  <inkml:trace contextRef="#ctx0" brushRef="#br0" timeOffset="-156658.34">20117 8479 29 0,'4'-9'315'0,"0"3"79"15,-2 2 79-15,-2 2 10 0,3 6-26 16,-3 4-43-16,2 5-61 0,-2 4-71 16,2 8-70-16,-2 3-82 0,2 5-48 15,-2 1-36-15,2 4-20 0,2 0-12 0,0 2-19 16,1-2-54-16,1 1-145 0,2-3-162 16,-1-2-153-16,1-2-78 0,3-3-35 15,-1-4 30-15,1-4 126 0</inkml:trace>
  <inkml:trace contextRef="#ctx0" brushRef="#br0" timeOffset="-156295.45">20566 8546 125 0,'2'-21'391'0,"-4"4"112"0,-3 5 75 15,1 3-41-15,-4 3-60 0,-1 4-75 0,1 4-97 16,-3 4-104-16,3 5-68 0,-3 3-45 15,3 5-28-15,-3 2-22 0,3 5-9 16,1 5-9-16,-1 3-6 0,3 2-3 16,1 2-10-16,2 0 2 0,2-1-3 0,2-3 0 15,2-2-3-15,5-3 2 0,-1-4 3 16,5-4-1-16,2-4 1 0,2-4-2 16,2-3 0-16,2-7 0 0,2-5-3 0,1-3 4 15,-1-5-3-15,-2-1-1 0,0-4 0 16,-4-3 1-16,-2 1 0 0,-4 0-3 15,-3 0 2-15,-6 4 5 0,-2 1 3 16,-6 3-2-16,-5 5-2 0,-4 4-1 0,-2 6 4 16,-6 5-3-16,0 4-6 0,-2 4-11 15,-1 4-27-15,3-2-103 0,2 0-174 16,4-2-188-16,4-2-98 0,5-1-43 16,5-7 1-16,3-3 87 0,7-6 165 0</inkml:trace>
  <inkml:trace contextRef="#ctx0" brushRef="#br0" timeOffset="-156047.95">20921 8565 289 0,'6'-19'467'0,"-1"0"89"16,-1 4 36-16,-2-1-66 0,2 3-85 16,-2 2-100-16,3-1-107 0,1 3-82 15,0 1-51-15,3 4-26 0,1 0-20 16,3 6-11-16,0 2-6 0,0 6-7 0,-1 1-4 15,-1 6-12-15,-1 2-2 0,1 6-9 16,-5 2-18-16,1 3-22 0,-5 3-65 16,0 1-156-16,-2 0-170 0,-2 2-144 0,-2-1-66 15,-1-1-19-15,1-2 43 16,0-1 144-16</inkml:trace>
  <inkml:trace contextRef="#ctx0" brushRef="#br0" timeOffset="-155896.23">20947 8839 73 0,'4'-15'359'0,"0"2"108"0,2-1 84 16,3 3-28-16,1-2-60 0,5 1-75 15,0 1-90-15,2-1-107 0,0 1-116 16,4 1-191-16,0 1-207 0,0 1-161 16,1 1-86-16,-3-1-43 0,0 2 13 0,-2 2 125 15</inkml:trace>
  <inkml:trace contextRef="#ctx0" brushRef="#br0" timeOffset="-154328.43">18593 10731 302 0,'0'-4'415'0,"-2"2"70"0,2 0-5 16,-2 2-62-16,2 0-82 0,0-2-93 15,0 2-86-15,2-2-66 0,2 1-43 0,2-1-48 16,1-2-92-16,1-2-124 0,3 2-125 16,-1-1-111-16,1 1-60 0,2 0-7 15,-3 2 66-15,3 0 108 0</inkml:trace>
  <inkml:trace contextRef="#ctx0" brushRef="#br0" timeOffset="-154173.81">18739 10761 98 0,'-4'6'275'0,"-1"-2"27"0,1 0-16 16,2-2-58-16,2-1-63 0,2-1-55 15,2-1-41-15,3-1-27 0,1-2-27 0,3 0-66 16,1-2-101-16,3 1-89 0,-2 1-50 16,2-2-25-16,-2 2-2 0</inkml:trace>
  <inkml:trace contextRef="#ctx0" brushRef="#br0" timeOffset="-146299.58">12816 5601 56 0,'-2'-6'125'0,"0"-2"-12"0,-2 1-15 0,2-1-10 16,0-1-7-16,0-3-4 0,-1 3-1 15,1-3-2-15,0 1-1 0,0-1 7 16,0 1 8-16,-2-1 13 0,0 3 13 16,-1-1 14-16,-1 3 18 0,0-1 12 0,-5 4 10 15,0 1 0-15,-3 3-11 0,-3 5-11 16,-4 5-20-16,-1 7-21 0,-1 8-13 16,0 7 0-16,-3 8 6 0,3 6 1 15,2 3 3-15,4 7-2 0,2 1-8 0,7 0-20 16,6 0-20-16,4 0-15 0,6-3-13 15,7-1-12-15,4-4-8 0,6 1-3 16,3-4-18-16,4-3-63 0,-1-1-110 0,3-3-118 16,2-5-119-16,-2-6-101 0,-2-7-39 15,2-5 32-15,-5-7 97 0,3-7 112 16</inkml:trace>
  <inkml:trace contextRef="#ctx0" brushRef="#br0" timeOffset="-146096.68">13115 5612 189 0,'-6'-23'263'0,"-1"4"13"0,1 4-11 0,-1 4-4 16,3 7-7-16,2 8-21 0,0 7-30 16,0 8-34-16,2 6-32 0,2 7-37 15,2 6-30-15,0 6-26 0,1 4-33 0,1 3-67 16,0 2-89-16,3 1-99 0,1-3-108 15,-1-1-65-15,2-6-22 0,-3-2 37 16,0-8 74-16</inkml:trace>
  <inkml:trace contextRef="#ctx0" brushRef="#br0" timeOffset="-145926.33">13299 5766 133 0,'-2'-17'235'15,"-2"6"9"-15,2 5-28 0,-1 6-32 16,1 8-28-16,0 3-33 0,0 6-32 16,2 6-31-16,2 4-41 0,0 3-68 0,0 5-84 15,3-1-92-15,-1 0-49 0,0 1-21 16,-2-3 6-16</inkml:trace>
  <inkml:trace contextRef="#ctx0" brushRef="#br0" timeOffset="-145768.92">13172 6092 178 0,'-4'-7'206'15,"0"-1"-32"-15,1 0-46 0,3 1-38 0,3 1-33 16,1-2-26-16,2 1-22 0,3-3-41 16,1 1-67-16,1-3-59 0,-1-1-31 15</inkml:trace>
  <inkml:trace contextRef="#ctx0" brushRef="#br0" timeOffset="-145598.64">13528 5464 48 0,'2'-6'212'16,"-2"4"27"-16,-2 6-32 0,2 3-33 0,0 5-29 15,0 3-29-15,0 4-35 0,2 0-38 16,0 2-55-16,0 2-69 0,2 0-89 15,0-2-60-15,-1 2-31 0,1-2-7 0</inkml:trace>
  <inkml:trace contextRef="#ctx0" brushRef="#br0" timeOffset="-145484.83">13519 5686 14 0,'-2'-3'145'0,"2"1"-24"0,0 0-37 15,2 0-35-15,0 0-42 0,5 0-59 0,-1 0-48 16,2-2-25-16,1-1-13 0</inkml:trace>
  <inkml:trace contextRef="#ctx0" brushRef="#br0" timeOffset="-145158">13754 5344 71 0,'0'-12'191'0,"0"3"-12"0,0 1-26 16,2 2-26-16,-2 1-22 0,2-1-22 16,3 2-18-16,1 2-5 0,0 2 0 0,3 2 7 15,1 4 6-15,3 3 13 16,0 6 9-16,-1 5 5 0,3 6 1 0,0 5-6 16,-2 5-6-16,2 6-4 0,-3 2-3 15,1 1 2-15,0 3 2 0,-3 1 3 0,-1 1-2 16,-1 0-9-16,1-3-13 0,-1 1-13 15,-4-4-16-15,1-4-13 0,-1-2-10 16,-2-6-3-16,-2-1-3 0,-2-7-5 16,0-1-1-16,-3-4-2 0,-3-2-1 0,-3-3 1 15,-1-3-2-15,-3-1-3 0,-4-3-10 16,-2 1-35-16,-3-2-61 0,-1 1-87 16,-3 1-115-16,-1-1-86 0,-5 3-36 0,0 1 10 15,0-1 50-15</inkml:trace>
  <inkml:trace contextRef="#ctx0" brushRef="#br0" timeOffset="-78078.28">19666 10117 5 0,'-4'-1'201'0,"2"1"35"0,-3-2-17 15,3 2-18-15,0 0-13 0,0 0-12 16,2 3-8-16,0 3-8 0,0 6-9 16,0 3-4-16,2 4-3 0,2 4-5 0,-2 5-17 15,3 3-20-15,1 1-19 0,-2 2-20 16,3 1-18-16,-1 1-15 0,0 0-13 15,1 0-7-15,-3-1-6 0,0-1-17 16,0 0-40-16,1-1-62 0,-3-3-72 0,-2 1-76 16,2-3-86-16,-2-1-62 0,-2-2 0 15,0-4 39-15,-3-2 62 0</inkml:trace>
  <inkml:trace contextRef="#ctx0" brushRef="#br0" timeOffset="-77718.19">19666 10213 116 0,'-11'-8'213'0,"1"0"5"16,-1 3-23-16,-1-1-15 0,-1 4-17 15,-2 0-16-15,0 2-21 0,-2 4-21 16,-2 2-26-16,-2 1-21 0,-2 7-15 16,-1 1-13-16,-1 2-7 0,-2 4-2 0,1 0-1 15,1 0 0-15,-1 0 4 0,5 0 8 16,0-2 7-16,4-2 4 0,4-2-2 16,3-1 1-16,1-3-2 0,7-1 0 0,2-1-3 15,4 1 3-15,3-3 5 0,5-1 1 16,3-2-1-16,2 0-6 0,4-2-5 15,3-1-22-15,1-1-65 0,3 0-84 16,-1 0-96-16,1 0-113 0,-1 0-60 16,-1 0-19-16,-1 0 36 0,0 0 72 0</inkml:trace>
  <inkml:trace contextRef="#ctx0" brushRef="#br0" timeOffset="-77519.14">20007 10493 175 0,'2'11'231'15,"-4"4"12"-15,2 1-71 0,-2 3-61 0,0 0-43 16,-1 0-36-16,3 0-40 0,3 0-57 16,-1 0-80-16,0-2-52 0,0 0-26 15,2-2-8-15</inkml:trace>
  <inkml:trace contextRef="#ctx0" brushRef="#br0" timeOffset="-71607.75">20396 10095 1 0,'-2'-2'132'0,"0"0"-13"16,0 2-14-16,0-2-14 0,0 2-12 16,0-2-11-16,-1 2-12 0,1-2-10 0,2 2-8 15,-2-2-3-15,2 2-1 0,-2-2-1 16,2 2 4-16,-2 0-1 0,2 0 4 15,-2 0-3-15,2 0 0 0,-2 2-4 16,-3 0-5-16,1 2-3 0,0 4-2 0,0 3-2 16,-3 2 0-16,-1 4 3 0,2 2 2 15,-3 2 1-15,3 2-1 0,-3 0 2 16,3 2-2-16,2 2-3 0,-1-3-2 16,1 1-2-16,2 0-1 0,2-2-2 0,2-2 2 15,0-2 0-15,3-2 1 0,1-2 3 16,0 0 4-16,1-3 0 0,1-3 5 15,3-1 10-15,-1-4 12 0,1 0 13 16,-1-4 6-16,3-2 12 0,-2-4 6 0,1-2 3 16,-1-1 3-16,0-3 2 0,-3-3 12 15,1-2 18-15,-1-2 16 0,-4-2 6 16,-2 0-3-16,-4 0-6 0,-2-2-18 0,-2 0-30 16,-3 2-30-16,-4-1-21 0,1 1-14 15,-1 2-16-15,-2 1-7 0,-2 3-8 16,3 4-27-16,-3 1-77 0,0 3-113 15,0 5-116-15,2 2-121 0,2 2-87 0,3 3-21 16,1 5 49-16,1-1 99 0</inkml:trace>
  <inkml:trace contextRef="#ctx0" brushRef="#br0" timeOffset="-71368.43">20593 10072 143 0,'0'5'294'0,"-2"7"41"0,0 5 10 16,-2 6-67-16,-1 4-49 0,-1 5-43 16,2 2-37-16,0 2-36 0,1 1-36 15,1 1-50-15,2-2-89 0,0 0-105 16,2 0-117-16,3-1-80 0,-3-3-39 0,2-2 6 15,-2 1 53-15</inkml:trace>
  <inkml:trace contextRef="#ctx0" brushRef="#br0" timeOffset="-70188.42">21008 10016 37 0,'0'0'207'15,"0"0"28"-15,0 0-6 0,2 4-7 16,2 4-6-16,3 1-4 0,1 5-7 15,5 1-14-15,-1 4-31 0,5 2-33 0,2 2-35 16,1 0-32-16,1 0-22 0,-2-1-56 16,2 1-76-16,-2-4-83 0,2 0-87 15,-2-1-90-15,-2-5-43 0,-2 0 12 16,0-3 53-16</inkml:trace>
  <inkml:trace contextRef="#ctx0" brushRef="#br0" timeOffset="-69974.37">21332 10058 12 0,'-9'-13'237'0,"1"5"45"0,-1 3 16 15,-1 5-18-15,-3 4-12 0,0 3-12 16,-1 6-17-16,-3 7-27 0,-2 2-30 16,0 5-38-16,-3 2-41 0,3 1-37 15,0 1-27-15,0-1-23 0,2 1-47 0,2-3-80 16,1 1-93-16,1-3-99 15,2-1-99-15,3-2-48 0,-1-2 6 0,3-2 61 16,2-4 82-16</inkml:trace>
  <inkml:trace contextRef="#ctx0" brushRef="#br0" timeOffset="-69734.89">21425 9855 352 0,'-2'-6'488'0,"-2"4"70"0,-3 4 39 16,1 4-98-16,0 5-118 0,-1 4-108 0,3 4-89 16,-2 6-65-16,1 2-40 0,1 5-32 15,0 0-18-15,0 3-16 0,2 1-20 16,2-2-57-16,0-1-120 0,2-1-139 15,2-1-151-15,0-5-94 0,2-1-39 16,1-4 26-16,1-6 102 0</inkml:trace>
  <inkml:trace contextRef="#ctx0" brushRef="#br0" timeOffset="-69380.92">21700 9916 184 0,'2'-16'316'0,"-2"5"51"15,0 1-2-15,-4 7-36 0,0 3-23 16,-1 5-30-16,-3 7-32 0,2 5-31 16,-3 6-35-16,1 7-34 0,-1 4-41 0,1 5-34 15,-1 1-23-15,5 0-17 0,0 0-13 16,4-4-3-16,2-2-3 0,2-3 0 16,3-3-2-16,1-3 0 0,3-4 5 15,1-4-3-15,1-2 1 0,2-5-2 0,2-3-1 16,0-5 2-16,0-2-1 0,2-5 3 15,-2-3 6-15,2-5 8 0,-2-3 5 16,-3-3 4-16,-1-4 7 0,-4-1-3 16,-3-3-3-16,-2-2-5 0,-4 1-2 0,-4-3-8 15,-5 3-5-15,-1-1-6 0,-3 1-3 16,-4 3-10-16,-2 0-25 0,-2 4-74 16,0 4-125-16,0 2-129 0,4 1-150 15,0 3-77-15,2 1-21 0,4 3 49 0,3 1 111 16</inkml:trace>
  <inkml:trace contextRef="#ctx0" brushRef="#br0" timeOffset="-69148.53">21999 9803 3 0,'2'-2'427'0,"-2"2"95"16,-2-2 56-16,-1 2 27 0,1 0-127 16,2 0-144-16,-2 0-124 0,2 0-94 15,2 0-57-15,3 0-61 0,-1 0-113 16,2 0-142-16,3-2-154 0,1-1-108 0,1-1-55 16,4-2 4-16,-1-2 82 0,1-1 125 15</inkml:trace>
  <inkml:trace contextRef="#ctx0" brushRef="#br0" timeOffset="-68789.59">22384 9510 343 0,'0'2'488'0,"0"3"74"16,-2 5 44-16,0 1-96 15,-1 5-109-15,1 1-112 0,0 4-95 0,0 0-71 16,0 3-47-16,2 1-28 0,-2 0-20 15,2 2-15-15,-2-3-12 0,0-1-12 16,2 0-16-16,-3-2-36 0,1-4-67 16,0 0-79-16,-2-3-69 0,2-3-49 0,-4-3-22 15,-1-3 11-15,-1-1 54 0,-3-4 72 16,-2-4 69-16,1 1 57 0,-3-5 36 0,0-3 34 16,2-1 28-16,1-3 25 0,1-2 21 15,3-2 19-15,3-2 20 0,5-2 9 16,3 2 9-16,3-2 18 0,4 0 18 15,1 2 18-15,4 0 8 0,0 0 3 0,4 2-9 16,0 2-24-16,2 0-29 0,0 2-31 16,0 1-26-16,0 3-22 0,1 1-18 15,-3 1-63-15,0 3-105 0,-2 1-123 16,-3 1-134-16,1 0-92 0,-2 2-42 0,-2 0 27 16,-3 2 84-16</inkml:trace>
  <inkml:trace contextRef="#ctx0" brushRef="#br0" timeOffset="-65964.06">18267 11544 1 0,'0'-4'154'16,"2"1"11"-16,-2-1 5 0,2 0 6 0,-2 0-1 16,2 2-3-16,-2-1 0 0,2 1-6 15,0 0-4-15,1 0 8 0,1 2 22 16,2 2 25-16,0 5 10 0,5 5 4 0,0 7-10 16,-1 4-26-16,3 5-47 0,-2 7-44 15,-1 1-36-15,1 4-29 0,-1 2-18 16,-1 1-11-16,-1 3-18 0,1 0-67 15,-3 0-110-15,0-3-117 0,1 1-123 0,-5-4-98 16,2-2-37-16,-2-1 35 0,-2-7 92 16</inkml:trace>
  <inkml:trace contextRef="#ctx0" brushRef="#br0" timeOffset="-65702.75">18330 11588 251 0,'-6'-21'327'0,"2"2"27"0,0 4-30 15,-1 0-48-15,5-1-42 0,2 3-35 16,3 2-29-16,1-1-19 0,2 3-19 16,3 1-28-16,0 2-33 0,1 1-29 15,3 3-19-15,-2 2-10 0,0 2-6 0,-1 3-2 16,-1 3-2-16,-3 5-1 0,-3 4 1 15,-1 2 1-15,-6 6 3 0,0 2-6 16,-5 0-16-16,-3 3-54 0,-1-1-73 16,0 1-86-16,-1-1-89 0,1-3-96 0,-2-3-35 15,3-4 25-15,1-3 59 0</inkml:trace>
  <inkml:trace contextRef="#ctx0" brushRef="#br0" timeOffset="-65481.15">18582 11356 51 0,'7'-17'352'0,"-1"3"81"15,-2 5 82-15,0 7-4 0,1 6-58 16,-1 7-71-16,0 6-79 0,0 8-69 0,1 5-80 16,-3 7-62-16,2 1-32 0,0 2-30 15,0 0-29-15,1 2-71 0,-1 0-117 16,2-1-128-16,1-2-139 0,-1-1-102 0,0-4-39 15,1-5 31-15,-1-3 99 0,2-5 119 16</inkml:trace>
  <inkml:trace contextRef="#ctx0" brushRef="#br0" timeOffset="-65312.22">18855 11443 241 0,'5'-30'424'0,"-1"3"71"16,-2 4 32-16,0 8-43 0,2 4-64 15,0 5-81-15,1 8-92 0,-1 7-64 16,0 7-54-16,0 5-44 0,1 5-36 16,-1 3-33-16,-2 1-51 0,0 5-124 0,0-1-151 15,2 0-171-15,-1-1-93 0,-1-1-44 16,-2 0 13-16,0-3 102 0</inkml:trace>
  <inkml:trace contextRef="#ctx0" brushRef="#br0" timeOffset="-65120.44">18819 11683 261 0,'-6'-15'495'0,"0"0"72"0,-1 3 43 15,1 1-77-15,4 0-116 0,0 1-139 16,2 1-118-16,2-1-72 0,4 2-48 0,3-1-91 16,3 1-148-16,5 1-162 0,-2 1-140 15,4 0-72-15,0 0-33 0,0 3 46 16,2 1 128-16</inkml:trace>
  <inkml:trace contextRef="#ctx0" brushRef="#br0" timeOffset="-64977.46">19310 11400 32 0,'5'-4'328'0,"-5"0"47"15,0 2 23-15,0 0-47 0,0 0-114 0,0 2-131 16,0 0-137-16,0 0-136 0,2 2-122 15,2 2-59-15,0 0-17 0,-2 0 21 16</inkml:trace>
  <inkml:trace contextRef="#ctx0" brushRef="#br0" timeOffset="-64841.81">19306 11466 297 0,'-4'2'418'0,"2"0"50"0,0-2-6 0,0 2-68 16,4-2-80-16,0 0-91 0,4 0-72 15,3 0-47-15,1-2-51 0,3-2-116 16,2 2-142-16,0 0-152 0,-3 0-103 0,1 1-55 16,-3-1-6-16,-1 2 77 0</inkml:trace>
  <inkml:trace contextRef="#ctx0" brushRef="#br0" timeOffset="-63482.85">19952 11480 107 0,'2'-2'230'0,"0"0"29"15,2 2-19-15,3-2-23 0,1 2-18 16,5-2-9-16,-1 0-8 0,5 0-24 16,0 0-30-16,4 0-36 0,1 0-35 15,1 0-49-15,-2 1-86 0,2-3-105 16,-2 2-114-16,3-2-62 0,-3 0-32 0,-2-1 6 15,0-1 62-15</inkml:trace>
  <inkml:trace contextRef="#ctx0" brushRef="#br0" timeOffset="-63294.44">20504 10952 4 0,'-6'-6'332'0,"-1"4"70"15,-1 4 70-15,0 6 19 0,-1 5-57 16,3 4-64-16,-1 8-68 0,3 4-53 0,2 5-66 16,0 4-62-16,4 4-51 0,0 2-31 15,2 0-40-15,1 1-100 0,1-1-142 16,2 0-151-16,3-2-120 0,0-2-67 16,-1-2-13-16,1-6 66 0,-1-1 127 0</inkml:trace>
  <inkml:trace contextRef="#ctx0" brushRef="#br0" timeOffset="-62971.25">20843 11196 227 0,'-11'-2'340'0,"-1"6"53"0,-1 5 11 0,0 6-52 15,0 4-47-15,3 6-41 0,1 0-43 16,3 2-46-16,2-1-49 0,2 1-35 0,4-4-32 15,2-4-24-15,5-2-15 0,1-2-9 16,3-5-1-16,-1-5-3 0,5-3 0 16,0-4 0-16,0-5-2 0,-2-6 2 15,0-5-2-15,-2-3 4 0,-3-1 9 0,-1-5 12 16,-5 0 12-16,-4-1 8 0,-2 1 4 16,-2 0 0-16,-3 4-12 0,-1 2-10 15,-3 2-17-15,-2 6-49 0,-1 2-110 16,-1 5-132-16,2 2-134 0,0 6-113 0,3 2-52 15,1 2 9-15,5 3 88 0,6 1 119 16</inkml:trace>
  <inkml:trace contextRef="#ctx0" brushRef="#br0" timeOffset="-62645.23">21074 11158 34 0,'6'-8'325'0,"0"2"55"16,-2 2 36-16,1 1-20 0,-1 1-39 15,2 2-35-15,3 2-45 0,-1 3-33 16,3 3-27-16,-1 7-39 0,1 4-45 0,0 6-52 16,-3 4-37-16,3 5-18 0,-5 2-9 15,0 2-10-15,1 0-7 0,-5 2-8 16,0-2-17-16,-2 0-32 0,0-3-52 16,-2-3-68-16,-2-1-73 0,-1-5-55 0,-1-1-34 15,0-6-3-15,-3-6 30 0,1-3 59 16,-1-4 67-16,-1-6 59 0,1-4 52 15,1-4 39-15,-1-3 28 0,5-4 26 0,0-1 29 16,4-1 26-16,0-2 27 0,4 0 23 16,0 0 15-16,5 0 2 0,-1 2-12 15,5 2-18-15,0-1-24 0,1 3-25 16,1 0-45-16,2 1-82 0,2 3-115 0,0-1-101 16,-2 1-55-16,0 1-29 0,0 0 7 15</inkml:trace>
  <inkml:trace contextRef="#ctx0" brushRef="#br0" timeOffset="-61750.36">22142 10872 35 0,'-4'-8'227'0,"0"3"42"0,0-1 6 0,-3 0-5 16,1 4-2-16,0 0-4 0,-1 2-18 15,-1 4-26-15,-3 6-26 0,1 3-22 16,-3 8-13-16,0 7-6 0,-1 9 0 16,1 6-1-16,-2 7-5 0,2 3-18 0,3 4-22 15,3 1-20-15,5-3-19 0,4-2-14 16,5-3-14-16,5-6-11 0,3-3-7 16,4-4-8-16,2-7-2 0,5-3-9 0,1-4-19 15,1-6-60-15,-1-6-143 0,3-1-160 16,-2-6-154-16,-1-4-76 0,3-6-25 15,-5-2 36-15,3-3 128 0</inkml:trace>
  <inkml:trace contextRef="#ctx0" brushRef="#br0" timeOffset="-61502.11">22712 10914 281 0,'4'-14'465'0,"-4"7"86"16,0 5 58-16,-2 6-71 0,0 5-105 0,0 6-97 16,0 6-89-16,-1 4-78 0,1 6-57 15,0 3-34-15,0 4-31 0,2 2-18 16,0 2-19-16,0 0-18 0,0 0-30 16,2-4-104-16,2 0-159 0,1-4-174 0,-1-3-114 15,0-5-51-15,0-3-7 0,1-4 83 16,-1-5 151-16</inkml:trace>
  <inkml:trace contextRef="#ctx0" brushRef="#br0" timeOffset="-61270.78">22686 10977 225 0,'-12'-25'328'0,"-3"6"74"0,2 2-11 15,-4 5-32-15,0 5-33 0,-2 5-40 0,0 4-55 16,-2 5-44-16,2 5-31 15,0 3-17-15,0 2-15 0,4 0-9 0,5-2-10 16,1 3-28-16,5-3-23 0,4-2-21 16,2-1-13-16,4-1-9 0,3-1-4 0,1-1-9 15,3-3-47-15,2-1-116 0,0-1-136 16,2 0-133-16,0-2-112 0,-1-2-53 16,4 0 15-16,1 0 98 0,2-2 127 15</inkml:trace>
  <inkml:trace contextRef="#ctx0" brushRef="#br0" timeOffset="-61129.86">22945 11043 247 0,'6'12'363'15,"-4"5"63"-15,0 0 5 0,0 4-55 16,-2 0-59-16,0 0-62 0,0 0-67 16,0 0-91-16,2-2-143 0,1 0-156 0,-1 0-165 15,2-4-91-15,0 0-48 0,0-3 8 16,1-5 81-16</inkml:trace>
  <inkml:trace contextRef="#ctx0" brushRef="#br0" timeOffset="-60741.04">23237 10891 17 0,'-7'-8'242'0,"3"1"53"0,0-1 31 15,2 4-18-15,0 0 0 0,0 1 0 16,-1-1-13-16,1 4-36 0,0 0-42 16,0 2-41-16,-2 3-41 0,0 5-32 0,-1 3-19 15,-1 6-5-15,0 2-2 0,-1 4 2 16,3 4-9-16,-2 1-15 0,2 1-11 16,-1 1-8-16,3 0-4 0,0 1-7 15,2-5-1-15,0-1-2 0,2-2-1 0,2-4-5 16,3-4-6-16,-1-4-5 0,3-1 0 15,1-7-2-15,1-3-1 0,4-4 3 16,-1-5-2-16,1-7 0 0,0-1-2 16,0-4 5-16,-2-2-1 0,-1-4-6 0,-3-1 6 15,-3-3 2-15,-2-1 0 0,-4 1-3 16,-4 0 0-16,-2 1 1 0,-3 5 1 16,-1 2-9-16,-5 4-21 0,-2 6-67 15,0 3-136-15,-2 4-153 0,0 4-149 0,2 2-73 16,2 2-23-16,2 2 46 0,5 1 124 15</inkml:trace>
  <inkml:trace contextRef="#ctx0" brushRef="#br0" timeOffset="-60534.66">23429 10897 194 0,'7'-2'416'0,"-3"2"88"0,-2 2 69 15,2 5-49-15,1 3-99 0,-1 3-89 16,0 2-82-16,0 4-85 0,0 2-63 0,-1 4-40 16,1 0-31-16,-2 2-45 0,0 1-86 15,0-1-117-15,-2 1-123 0,0-3-115 16,0 0-103-16,-2-6-31 0,0-2 46 16,-4-2 97-16,-1-5 108 0</inkml:trace>
  <inkml:trace contextRef="#ctx0" brushRef="#br0" timeOffset="-60398.76">23355 11146 105 0,'-6'-21'296'0,"0"-2"69"16,3 2 30-16,3 2 7 0,3 0-7 16,1 4-28-16,2 0-46 0,5 0-60 15,1 3-66-15,3 1-64 0,4-1-88 16,0 3-129-16,0 1-153 0,3 1-159 0,-1 1-113 16,0 0-60-16,-2 4 0 0,-2 0 77 15,-2 2 127-15</inkml:trace>
  <inkml:trace contextRef="#ctx0" brushRef="#br0" timeOffset="-59634.53">23512 10803 193 0,'0'-2'305'0,"0"0"55"15,0 2 1-15,0 2 16 0,2 4 6 16,-2 5-17-16,0 5-36 0,0 5-37 16,0 3-55-16,0 7-70 0,0 5-62 0,0 2-40 15,0 4-26-15,0 0-15 0,0 2-12 16,2 0-13-16,0-1-24 0,0-1-65 16,3-2-118-16,-3-1-134 0,2-5-148 15,2-2-85-15,-1-1-27 0,1-5 41 0,-2-3 104 16</inkml:trace>
  <inkml:trace contextRef="#ctx0" brushRef="#br0" timeOffset="-59344.86">23791 10897 250 0,'0'-6'366'0,"0"4"88"0,2 6 42 16,1 2-28-16,3 5-48 0,0 2-53 15,5 3-61-15,-1 1-81 0,3 4-85 16,2 0-56-16,2 0-37 0,0-1-22 15,2 0-39-15,0-1-108 0,0 0-155 0,2-2-171 16,-2-2-112-16,0-2-57 0,0-1-6 16,-4-3 84-16,2-3 144 0</inkml:trace>
  <inkml:trace contextRef="#ctx0" brushRef="#br0" timeOffset="-59136.85">24138 10950 55 0,'-12'-11'341'15,"-5"3"89"-15,0 6 83 0,-2 6-11 16,-2 3-56-16,-3 7-62 0,1 3-76 16,0 4-81-16,0 2-80 0,1 1-56 15,1 1-41-15,2 0-28 0,2 0-68 0,2 0-140 16,3-3-158-16,1 1-153 0,3-4-77 16,3 0-36-16,1-3 33 0,4-3 119 15</inkml:trace>
  <inkml:trace contextRef="#ctx0" brushRef="#br0" timeOffset="-58970.58">24225 10792 178 0,'7'-12'385'16,"-3"5"88"-16,-4 7 80 0,0 4-50 15,-2 5-77-15,-3 6-76 0,1 4-74 0,0 4-79 16,-2 2-80-16,-1 4-49 0,-1 1-33 15,2 1-51-15,-1 1-127 0,3-2-165 0,2 1-170 16,2-1-93-16,2-3-46 0,2-2 8 16,0-6 107-16</inkml:trace>
  <inkml:trace contextRef="#ctx0" brushRef="#br0" timeOffset="-58655">24460 10822 231 0,'-4'-4'342'0,"-2"6"58"16,-3 6 12-16,-1 7-22 0,1 6-20 16,-1 6-33-16,-1 1-46 0,2 5-48 0,1 1-58 15,4 0-57-15,0 1-55 0,4-3-32 16,2-1-19-16,2-7-10 0,4-1-5 16,5-6-3-16,2-3 1 0,2-9-5 15,2-3 1-15,2-6 0 0,2-5 0 0,1-6 4 16,-1-2 1-16,0-4 1 0,-2-4 0 15,-2 0 1-15,-2-2 1 0,-4-1-1 0,-5-1-5 16,-3 1 4-16,-5 1-2 0,-5 0-3 16,-1 3-6-16,-7 1-23 0,-1 4-65 15,-5 3-112-15,-3 5-131 0,-1 5-138 0,0 2-86 16,0 6-29-16,-1 2 43 0,3 4 98 16</inkml:trace>
  <inkml:trace contextRef="#ctx0" brushRef="#br0" timeOffset="-58436.84">24702 10645 77 0,'2'-6'237'0,"0"1"16"0,0 1-32 16,0-2-60-16,2 2-68 0,0-1-74 0,1-1-88 16,-1 2-95-16,2-2-48 0,1 1-28 15,-1 1-3-15</inkml:trace>
  <inkml:trace contextRef="#ctx0" brushRef="#br0" timeOffset="-57924.75">24928 10392 42 0,'0'-10'325'15,"0"3"98"-15,-2 1 78 0,2 2-6 0,-2 0-28 16,0 2-57-16,0 2-71 0,-1 4-88 16,1 2-83-16,2 2-61 0,-2 3-42 15,2 2-21-15,-2 1-18 0,2 1-13 0,0 0 0 16,2 0-3-16,0 1 0 0,0-1-5 16,1-2-2-16,1 1 4 0,-2-1-7 0,0-2 0 15,0-1-7-15,0-1-1 0,0-1-3 16,0-2-7-16,1-1-1 0,-1-1-3 15,-2 0 4-15,0 0 4 0,-2 0 5 0,-1-2 8 16,-1-2-4-16,-2 0 4 0,-3 0-3 16,1 0 3-16,-3-4-3 0,1 0-1 15,-3 0 2-15,0-4-4 0,1 1-3 0,1-3-2 16,1 1-2-16,-1-3-3 0,5 3 3 16,-1-3 6-16,5 3 2 0,2-3 7 15,2 3 7-15,2-2 3 0,5-1 4 0,4 3 4 16,1-3 2-16,3 1-2 0,5-1 2 15,-1 1 2-15,0 1-8 0,2 1-7 0,0-1-2 16,1 3-13-16,-3-1-41 0,0 2-117 16,-4 1-142-16,0 3-163 0,-2 0-99 15,-3 4-43-15,-3 0 8 0,-3 3 100 0,-2 1 138 16</inkml:trace>
  <inkml:trace contextRef="#ctx0" brushRef="#br0" timeOffset="-57134.08">25150 10529 175 0,'0'-2'257'15,"0"0"24"-15,2 2-37 0,0 0-31 16,3 2-15-16,-1 2-10 0,4 2-7 0,1 3-8 16,1 4-20-16,1 5-27 0,2 3-32 15,-1 3-31-15,-1 5-19 0,0 1-16 16,-1 3-13-16,-1-1-29 0,-5 4-57 0,0-1-67 16,-4 1-77-16,-2-2-79 0,-2 0-86 15,-3 1-25-15,-1-3 27 0,-1-1 53 0</inkml:trace>
  <inkml:trace contextRef="#ctx0" brushRef="#br0" timeOffset="-56416.09">19581 12979 133 0,'-4'-2'335'0,"2"2"27"0,0-2 18 16,0 0-93-16,4-2-89 0,0 0-80 16,2 1-56-16,5-1-39 0,-1-2-66 15,3 0-83-15,1 1-97 0,1-1-81 16,0 2-44-16,-1 0-13 0,1 1 39 0</inkml:trace>
  <inkml:trace contextRef="#ctx0" brushRef="#br0" timeOffset="-56279.89">19655 13064 211 0,'-8'8'306'0,"-1"-2"24"0,5 0-37 15,0-3-64-15,4-1-65 0,4 0-55 16,3-4-37-16,3 0-31 0,3-3-57 16,2-1-74-16,4-4-89 0,2 1-96 15,0-1-50-15,2-1-19 0,1 1 29 0</inkml:trace>
  <inkml:trace contextRef="#ctx0" brushRef="#br0" timeOffset="-55732.76">20250 12630 227 0,'-6'0'326'15,"2"2"63"-15,-1 4 10 0,1 1-7 16,2 5-18-16,0 3-32 0,4 4-39 16,0 4-49-16,2 6-63 0,3 1-70 15,1 2-50-15,3 3-29 0,-1 1-21 0,1 0-8 16,-1 0-6-16,1 0-7 0,0-1-33 16,-1-3-48-16,-1-1-57 0,-3-3-58 0,-2-3-54 15,-2-2-34-15,-2-2-7 0,-4-4 24 16,0-4 41-16,-5-3 50 0,-3-4 49 15,-3-3 44-15,-2-5 44 0,-2-1 42 16,0-5 36-16,-2-2 36 0,0-3 42 0,4-4 40 16,0-2 34-16,4-2 31 0,2-2 24 15,3-2 1-15,6 1-17 0,2-1-25 0,2-2-34 16,6 2-40-16,1-1-39 0,4 1-29 16,1 2-21-16,3 0-12 0,2 0-13 15,3 4-13-15,1 0-64 0,0 0-132 16,3 2-149-16,1 2-157 0,1 2-78 0,1-1-36 15,1 1 34-15,2 1 117 0</inkml:trace>
  <inkml:trace contextRef="#ctx0" brushRef="#br0" timeOffset="-55389.28">20786 12954 5 0,'-7'0'319'0,"1"2"50"0,4-2 56 0,0 2 23 16,4-2-33-16,4-2-54 0,3 0-53 16,3 0-39-16,3-4-49 0,4 1-76 15,2-1-58-15,3-2-37 0,1-1-55 16,3-1-106-16,-1 1-141 0,1-3-158 0,-1 3-112 16,-1-1-61-16,-1 1-1 0,-2 1 77 15,-2 1 128-15</inkml:trace>
  <inkml:trace contextRef="#ctx0" brushRef="#br0" timeOffset="-55141.76">21410 12373 90 0,'-4'-10'430'0,"-2"7"98"0,-1 3 62 15,-1 5-10-15,1 7-100 0,1 5-111 16,2 6-115-16,-3 7-89 0,3 5-60 16,2 3-35-16,0 2-28 0,0 2-15 0,2 1-12 15,0-1-17-15,2 0-33 0,0 0-117 16,2-2-166-16,1-2-180 0,3-2-95 16,0 1-40-16,1-7 3 0,4-3 99 15</inkml:trace>
  <inkml:trace contextRef="#ctx0" brushRef="#br0" timeOffset="-54858.01">21664 12659 86 0,'-4'-17'354'16,"-2"7"79"-16,-3 4 69 0,1 6-18 0,-1 6-64 16,3 5-61-16,-3 7-71 0,3 4-71 15,2 3-64-15,-1 2-56 0,5 2-35 16,0-3-25-16,5 1-15 0,1-2-9 15,3-4-6-15,3-4-6 0,5-4-2 0,0-5-4 16,4-5 2-16,0-3 2 0,1-5 3 16,-3-7 5-16,2-1 5 0,-4-2 5 15,0-4 4-15,-5-2 0 0,-3 0 2 16,-3 0 1-16,-6 0-4 0,-4 0-6 0,-5 0-8 16,-3 4-6-16,-3 2-23 0,-2 3-72 15,-2 5-138-15,2 3-150 0,-2 4-142 16,2 4-72-16,2 1-21 0,3 5 48 0,3 3 125 15</inkml:trace>
  <inkml:trace contextRef="#ctx0" brushRef="#br0" timeOffset="-54512.99">21905 12689 174 0,'0'-7'392'0,"3"1"61"0,-1-2 61 0,0 3-38 15,4-1-77-15,0 0-77 0,5 2-64 16,2 0-52-16,4 4-54 0,0 2-52 16,4 6-33-16,-2 3-25 0,2 7-16 15,-2 1-6-15,0 5-2 0,-2 3-7 0,0 2-6 16,-4 1-5-16,-1 3-10 0,-3 1-17 16,-5 2-17-16,-2-2-15 0,-4 1-32 15,-2-1-39-15,-5-4-32 0,-1-1-25 0,-1-2-17 16,-4-6-5-16,1-2 25 0,-3-6 33 15,-2-2 39-15,0-5 36 0,-1-4 33 16,4-4 33-16,-1-2 23 0,2-3 30 16,4-5 30-16,5 1 33 0,2-4 35 0,6-1 17 15,2 1 1-15,7 0-12 0,1 1-23 16,5-1-28-16,4 2-37 0,1 0-52 16,1-1-100-16,2 3-124 0,-2-1-135 15,1 3-115-15,-3 1-59 0,-2 1-6 16,-2 1 69-16,0 2 106 0</inkml:trace>
  <inkml:trace contextRef="#ctx0" brushRef="#br0" timeOffset="-54110">22898 12160 329 0,'4'-6'434'0,"-2"2"89"0,1 6 18 16,-1 6-54-16,2 3-69 0,-2 6-77 0,2 8-86 15,-2 5-83-15,3 7-55 0,-1 3-44 16,0 5-26-16,-2 5-21 0,0-1-11 16,0 1-12-16,1-2-21 0,-1-1-50 0,2-3-134 15,-2-2-151-15,2-2-151 0,0-4-88 16,1-3-37-16,-3-5 25 0,0-5 115 15</inkml:trace>
  <inkml:trace contextRef="#ctx0" brushRef="#br0" timeOffset="-53922.13">22879 12480 118 0,'-17'-17'246'0,"-4"3"37"0,0 7-25 16,-2 3-29-16,-3 8-18 0,1 3-8 0,1 7-4 15,1 3 5-15,0 0 13 0,4 2 0 16,4 0-5-16,2 0-14 0,5-2-25 16,6-2-34-16,2-1-48 0,6-3-31 15,3-1-29-15,3-3-68 0,3-1-118 0,0-2-135 16,4-2-143-16,0 0-92 0,2-2-43 16,0-2 25-16,0 0 96 0</inkml:trace>
  <inkml:trace contextRef="#ctx0" brushRef="#br0" timeOffset="-53753.07">23216 12537 226 0,'4'11'432'0,"-2"4"71"0,0 3 48 16,0 3-73-16,-2 0-113 0,2 1-102 0,0-1-92 15,1 0-125-15,-1 0-169 0,2-2-163 16,0-2-149-16,0-1-83 0,1-3-41 15,-1 0 33-15,0-1 109 0</inkml:trace>
  <inkml:trace contextRef="#ctx0" brushRef="#br0" timeOffset="-53333.39">23793 12238 22 0,'-6'-10'337'15,"-2"4"77"-15,-3 3 80 0,-2 1 22 0,-1 6-71 16,-1 1-66-16,0 5-65 0,-2 5-64 16,2 6-78-16,2 6-64 0,1 3-41 15,-1 4-26-15,2 3-14 0,5 3-12 16,2-2-3-16,4 0-3 0,2-2-4 0,6-2-5 15,3-5-3-15,2-2 0 0,4-6 1 16,0-4 2-16,0-6 1 0,4-3 5 16,0-6 0-16,0-4-1 0,2-6 2 15,-1-5-1-15,-3-2 0 0,0-5 0 0,-2 0 6 16,-3-5 1-16,-3 0-1 0,-3-2 4 16,-3-1-1-16,-5 1-2 0,-5-1-4 15,-3 3-2-15,-3 0 2 0,-3 6-3 0,-3 2-2 16,-2 5-11-16,-3 7-19 0,-1 5-66 15,0 3-141-15,2 7-159 0,-3 1-145 16,7 3-68-16,3-1-21 0,3-1 39 16,7-1 128-16</inkml:trace>
  <inkml:trace contextRef="#ctx0" brushRef="#br0" timeOffset="-53146.77">24081 12160 294 0,'9'-8'497'16,"-1"4"80"-16,-1 6 49 0,1 6-79 0,1 7-124 16,-3 8-121-16,2 5-116 0,-1 10-81 15,1 4-47-15,-1 6-44 0,-3 2-82 16,0-1-154-16,2 3-165 0,-1-5-139 0,3 1-73 16,-2-3-25-16,1-3 45 0,-1-4 134 15</inkml:trace>
  <inkml:trace contextRef="#ctx0" brushRef="#br0" timeOffset="-52454.23">19770 14006 207 0,'4'-8'381'0,"-2"0"33"15,0 3 17-15,0 1-101 0,0 0-110 0,0 0-95 16,1 0-87-16,1 1-94 0,2-1-103 16,1 0-119-16,-1 0-77 0,0 0-41 15,3 1 0-15,-3 1 51 0</inkml:trace>
  <inkml:trace contextRef="#ctx0" brushRef="#br0" timeOffset="-52283.97">19863 14059 192 0,'-4'8'281'0,"1"-3"16"16,3 1-39-16,0-2-73 0,5 0-66 15,1-1-53-15,3-1-36 0,1-2-54 16,5 0-82-16,2-2-101 0,0-1-53 0,2-1-28 16,0 0-8-16</inkml:trace>
  <inkml:trace contextRef="#ctx0" brushRef="#br0" timeOffset="-24574.64">20530 13996 161 0,'-5'-2'179'0,"3"0"-9"0,0 0-7 15,0 0 3-15,0 2 2 0,2-1 1 0,-2 1 7 16,2 0 15-16,0 1 22 0,2 5 19 16,0 2 13-16,0 5 0 0,2 4-14 15,1 6-34-15,1 6-44 0,-2 3-43 16,2 4-44-16,1 2-26 0,1 4-19 0,-1 2-13 15,-1 0-31-15,0 0-69 0,-1 0-91 16,1-3-101-16,-2 1-100 0,3-4-109 0,-3-1-35 16,2-5 34-16,-2-3 71 0,-2-5 93 15</inkml:trace>
  <inkml:trace contextRef="#ctx0" brushRef="#br0" timeOffset="-24294.41">20580 14072 53 0,'-12'-21'221'0,"-3"4"42"0,0 4-16 0,-2 3-13 16,0 5 1-16,-2 3-4 0,0 4-15 16,-4 5-21-16,-1 5-18 0,1 3-14 15,-2 4-11-15,2 0-6 0,-1 2-1 16,1 0-3-16,4 0-11 0,2-2-21 15,4-2-21-15,3-2-23 0,5-1-22 0,3-3-18 16,4-1-8-16,5-3-5 0,3-1-7 16,3-2-18-16,2-2-66 0,2-2-100 15,0 0-112-15,4 0-114 0,0-2-104 0,2 0-40 16,3-2 34-16,-3-2 82 0,5 1 102 16</inkml:trace>
  <inkml:trace contextRef="#ctx0" brushRef="#br0" timeOffset="-24138.98">20919 14042 216 0,'8'5'288'0,"-1"5"36"15,-1 3-44-15,1 3-64 0,-3 1-54 16,2 2-48-16,0 0-78 0,3 2-99 16,-1-2-103-16,-1 0-97 0,1 0-48 0,1-2-22 15,-1-2 24-15</inkml:trace>
  <inkml:trace contextRef="#ctx0" brushRef="#br0" timeOffset="-23923.17">21463 13739 269 0,'0'-10'453'0,"-4"7"76"0,2 6 61 0,0 5-63 15,-1 7-119-15,3 4-104 0,0 4-80 16,3 6-70-16,-1 1-58 0,0 3-40 16,2 3-26-16,-2 0-31 0,2 0-66 15,-2 0-129-15,3 1-145 0,-1-1-156 0,0-2-86 16,0 0-28-16,1-3 29 0,-1-5 109 16</inkml:trace>
  <inkml:trace contextRef="#ctx0" brushRef="#br0" timeOffset="-23659.12">21524 13758 263 0,'-19'-15'331'16,"-4"3"66"-16,0 7 5 0,-1 3-28 15,1 4-22-15,-2 5-24 0,2 3-35 0,-1 3-52 16,3 2-56-16,4 0-54 0,2 3-42 15,3-3-30-15,5 0-19 0,3 0-14 16,6 1-12-16,2-3-2 0,5-2-7 16,4-1-19-16,-1-1-52 0,1-1-106 15,4-2-131-15,0-1-138 0,2-1-103 0,0 0-42 16,2-4 23-16,-2 0 89 0,2 0 123 16</inkml:trace>
  <inkml:trace contextRef="#ctx0" brushRef="#br0" timeOffset="-23194.42">22070 13554 210 0,'-8'-6'300'0,"0"1"64"0,-1-1-12 15,3 2-17-15,-1 0-9 0,1 1-13 16,2 1-32-16,0 0-52 0,-1 0-45 16,1 0-40-16,2 2-39 0,0-2-28 0,0 2-17 15,0 0-9-15,0 2-11 0,-3 4-10 16,1 3-9-16,-2 6-6 0,-1 6 3 16,-1 6 3-16,-3 5 1 0,1 6 4 15,-1 6 2-15,1 2 4 0,1 2-2 16,3 1-5-16,-1-1 1 0,5-2-2 0,2-5 0 15,2-1-6-15,7-5-3 0,1-7 2 16,7-3 0-16,2-8-3 0,5-5 0 16,3-9 2-16,3-4-1 0,4-9-4 0,0-5-5 15,-1-4-3-15,1-6-1 16,-2-4-3-16,-2-1 0 0,-5-2-2 0,-4-3 1 16,-4 1-1-16,-4 2 2 0,-5-3 4 15,-6 3-5-15,-6 1 3 0,-4 3 1 0,-5 3-2 16,-8 4-2-16,-4 6 0 0,-7 3-6 15,-4 7-16-15,-7 5-47 0,-1 5-120 16,-3 5-156-16,-1 3-171 0,3 3-85 16,3-1-32-16,2-4 18 0,6-3 111 0</inkml:trace>
  <inkml:trace contextRef="#ctx0" brushRef="#br0" timeOffset="-22313.87">20506 15065 63 0,'-10'15'177'15,"1"-2"11"-15,3-1 1 0,0-1-4 16,3-3 19-16,3-2 39 0,5-3 53 0,3-1 33 16,5-4 21-16,8-1 10 0,6-7-22 15,9-3-57-15,9-4-78 0,8-8-56 16,8-4-44-16,5-5-31 0,8-4-26 0,6-6-16 15,7-2-6-15,6-3-11 0,5-3-2 16,3-1 0-16,5 0-3 0,2-1-6 0,2 5-24 16,-4 1-63-16,-4 4-153 0,-7 8-169 15,-11 6-146-15,-9 7-73 0,-14 4-22 16,-8 7 39-16,-11 8 141 0</inkml:trace>
  <inkml:trace contextRef="#ctx0" brushRef="#br0" timeOffset="-22042.26">21154 15213 147 0,'-42'21'356'16,"1"-2"40"-16,8-3 20 0,7-3-74 15,7-5-76-15,11-3-40 0,8-5-16 0,8-4-9 16,11-3 2-16,11-7-1 0,8-5-29 15,8-5-47-15,12-5-37 0,7-5-31 16,9-6-18-16,9-2-14 0,4-4-16 0,6 0-46 16,2 1-118-16,0 1-140 0,-2 4-147 15,-2 2-102-15,-8 4-48 0,-7 3 15 0,-8 4 93 16,-7 3 130-16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2:33:11.2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10799 1095 56 0,'-8'-7'199'0,"-3"1"8"0,1 0-1 16,-1 4-2-16,-2 1 9 0,-1 2 13 15,1 3 17-15,-2 4 14 0,-2 3 23 0,2 6 4 16,0 6-13-16,1 4-22 0,1 3-31 16,0 7-37-16,1 1-47 0,3 4-31 0,3 0-22 15,4 1-11-15,4-1-16 0,2 2-11 16,4-4-10-16,5 0-7 0,4-4-6 15,2-3-9-15,4-3-12 0,1-3-19 0,1-4-36 16,0-2-94-16,1-6-135 0,1-2-128 16,1-5-122-16,-3-4-64 0,3-6-11 15,-3-4 66-15,-2-3 122 0</inkml:trace>
  <inkml:trace contextRef="#ctx0" brushRef="#br0" timeOffset="140.65">11144 1560 233 0,'4'-4'403'0,"1"2"102"15,-5 2 27-15,0 0-36 0,0 0-61 0,0 2-73 16,0-2-102-16,0 2-98 0,0 0-78 16,2-2-74-16,-2 2-124 0,2-2-153 0,2 2-160 15,-4-2-115-15,2 0-53 0,3-2 1 16,-3 2 84-16,0-2 129 0</inkml:trace>
  <inkml:trace contextRef="#ctx0" brushRef="#br0" timeOffset="3828.28">12429 1257 182 0,'0'0'207'16,"-2"2"-34"-16,2-2-34 0,-2 0-25 15,2 0-25-15,0 0-18 0,0 0-17 0,2-2-8 16,-2 0-10-16,2-1-10 0,2-3-2 15,1-2-6-15,-1-1-1 0,0-1-8 0,2-1-2 16,-1-3-1-16,1 3-4 0,-2-2 4 16,-2 1 9-16,0-1 18 0,1 1 19 15,-3 1 26-15,-3 0 27 0,1-1 25 0,-2 3 23 16,0 1 19-16,-5 0 20 0,1 3 10 0,-5 1 1 16,0 2-10-16,-3 4-18 0,-1 2-24 15,-2 3-32-15,-3 5-28 0,1 3-25 0,-2 6-16 16,0 6-11-16,2 3-5 0,-3 6-2 15,3 4-1-15,0 2 1 0,4 4-1 16,2 2-1-16,2 1-2 0,7-1-2 0,2-1-2 16,6-1-3-16,4-4-2 0,5-2-4 15,4-4-5-15,2-2-4 0,4-5 2 0,4-2-1 16,1-4-6-16,3-4-5 0,3-4-9 16,2-4-19-16,2-3-55 0,-2-4-111 15,4-4-123-15,-2-6-115 0,2-2-115 16,0-5-46-16,-2-6 15 0,-4-2 91 0,-1-2 116 15</inkml:trace>
  <inkml:trace contextRef="#ctx0" brushRef="#br0" timeOffset="4032.11">12912 1133 294 0,'-2'-13'461'0,"-3"2"84"16,1 5 24-16,0 2-63 0,0 6-79 15,-1 4-92-15,1 5-105 0,2 8-71 0,2 4-47 16,0 8-26-16,0 3-30 0,2 6-16 16,2 2-14-16,3 2-12 0,-1 1-13 0,3 1-20 15,-1 2-32-15,3-1-86 0,-1 1-138 16,1-2-131-16,1-3-129 0,-1-4-68 0,0-5-12 16,-3-4 61-16,1-7 126 0</inkml:trace>
  <inkml:trace contextRef="#ctx0" brushRef="#br0" timeOffset="4265.7">13138 1221 264 0,'2'-32'478'0,"-4"3"86"16,2 6 42-16,-2 6-74 0,0 4-87 16,2 3-108-16,0 6-112 0,0 8-81 0,2 8-46 15,0 5-25-15,0 8-17 0,3 5-19 16,1 6-13-16,-2 2-10 0,2 2-15 15,1 2-30-15,-1 2-41 0,0-2-111 0,1 2-137 16,1-2-130-16,-1 0-119 0,1-4-44 16,-4-2 2-16,1-2 89 0,-3-5 127 15</inkml:trace>
  <inkml:trace contextRef="#ctx0" brushRef="#br0" timeOffset="4391.29">13109 1600 98 0,'-7'-15'389'0,"3"2"89"15,-2 1 59-15,1 3-44 0,1 1-75 16,2 2-97-16,0 1-104 0,0-1-87 16,4 2-85-16,0-2-117 0,2 3-140 0,3-3-135 15,-1 2-124-15,0 0-64 0,3 0-9 16,1 1 65-16,3-1 108 0</inkml:trace>
  <inkml:trace contextRef="#ctx0" brushRef="#br0" timeOffset="4886.18">13511 1530 84 0,'-5'0'349'0,"-1"2"86"0,0 0 80 16,-3-1-30-16,3 1-55 0,2 0-69 15,-1-2-79-15,1 2-81 0,2-2-76 16,2 0-57-16,0 0-41 0,2 0-31 0,0 0-29 16,3 0-23-16,1 0-24 0,-2 0-15 15,3 0-9-15,1 2 10 0,-2-2 15 0,3 2 18 16,-1 2 18-16,-1-2 32 0,1 3 34 16,-2 1 37-16,1 0 27 0,-3 1 23 15,0 3 21-15,0 1-5 0,-4 1-14 16,0 3-26-16,-4 0-23 0,0 2-21 0,-2 2-19 15,-3 2-19-15,1-1-38 0,-5 0-87 0,0 0-122 16,3 0-129-16,-3 0-139 0,2-3-67 16,1-2-8-16,-1-4 64 0,1-1 108 15</inkml:trace>
  <inkml:trace contextRef="#ctx0" brushRef="#br0" timeOffset="5416.46">14027 1093 204 0,'-6'-1'324'0,"-3"1"72"15,1 1 10-15,-1 1-5 0,1 4-14 16,-3 2-30-16,1 1-48 0,-3 5-56 0,2 3-63 15,-1 4-57-15,1 2-41 0,3 3-32 16,-1 3-21-16,1 1-16 0,4 3-10 0,-1-1-7 16,3 0-11-16,2 1-13 0,2-1-47 15,0 1-86-15,3-3-110 0,-1 1-108 16,4-5-108-16,1 1-76 0,1-4-2 0,3-4 61 16,0-2 100-16</inkml:trace>
  <inkml:trace contextRef="#ctx0" brushRef="#br0" timeOffset="6000.79">14349 1097 34 0,'-4'-2'279'0,"-3"2"68"0,-1 2 55 0,-1 2-10 16,1 4-12-16,-3 1-15 0,1 5-34 15,-3 3-49-15,2 2-63 0,-1 6-58 0,1 1-49 16,3 3-44-16,-1 1-29 0,1 3-18 15,4 1-7-15,-1 0-1 0,5-1-10 16,0-1 5-16,5-2 1 0,-1-1 4 0,2-4 5 16,3-4 2-16,1-2 6 0,3-4 0 15,2-4-4-15,2-3-1 0,0-4-3 16,2-6-7-16,2-2 0 0,-2-5-3 0,2-3 5 16,-2-5-1-16,0-2 3 0,-2-2 5 15,-2-2 4-15,-2-2-3 0,-5 1-5 0,-4-3 2 16,-4-2-4-16,-4 1-1 0,-2-1-8 15,-3 3 1-15,-4-3-6 0,1 4-7 16,-5 1-21-16,0 3-41 0,-4 3-93 0,2 3-140 16,0 2-133-16,0 3-123 0,2 3-51 0,2 1 1 15,0 4 78-15,7 0 128 0</inkml:trace>
  <inkml:trace contextRef="#ctx0" brushRef="#br0" timeOffset="6397.79">14597 1048 197 0,'4'-4'444'0,"0"4"95"0,-4 0 60 16,0 0-61-16,0 2-90 0,-2 2-105 0,-2 3-111 16,2 3-90-16,-3 3-57 0,1 4-36 15,0 4-18-15,0 6-13 0,1 1-4 0,1 3-6 16,2 3-4-16,2 1 1 0,1-1-1 15,-1-2-3-15,4 1-1 0,0-5 3 16,3 1 3-16,1-4-6 0,3-5 7 0,0 0 2 16,4-3-2-16,0-4 0 0,0-3-2 15,2-5 1-15,2-1-5 0,0-2-1 0,0-6 0 16,0-2-1-16,1-1 2 0,-3-5 1 16,0-3-3-16,0-2 3 0,-4-2 5 15,-3-2 5-15,-1-2 5 0,-7-2 5 0,-2-1 10 16,-6-1 1-16,-2-2-5 0,-5 3-5 15,-4-3-6-15,-2 4-3 0,-2 1-8 0,-4 3-16 16,0 2-11-16,-3 2-25 0,-1 1-72 16,1 3-155-16,3 2-165 0,2 1-126 0,4 2-64 15,4 3-15-15,1-1 53 0,5 2 139 16</inkml:trace>
  <inkml:trace contextRef="#ctx0" brushRef="#br0" timeOffset="6678.31">15388 945 6 0,'-6'0'450'0,"-3"4"102"15,1 3 63-15,2 3 34 0,-1 3-107 16,3 4-135-16,0 4-143 0,4 2-95 0,0 6-53 16,2 1-36-16,0 3-27 0,0 1-27 15,2 2-27-15,1 0-29 0,-1 2-81 16,2-1-148-16,-2 1-160 0,1-4-142 0,-3 0-63 16,0 1-19-16,0-5 48 0,0-1 132 15</inkml:trace>
  <inkml:trace contextRef="#ctx0" brushRef="#br0" timeOffset="6846.85">15323 1354 17 0,'2'-26'477'0,"0"5"94"0,-2 6 61 16,2 1 39-16,0 3-113 0,4 3-152 16,3 2-154-16,1 5-86 0,5-1-55 15,2 2-38-15,2 2-38 0,0-1-39 0,2 3-51 16,1-2-136-16,-1 0-169 0,2 0-178 15,-2-2-86-15,3-2-33 0,-3-2 14 0,-2 0 112 16</inkml:trace>
  <inkml:trace contextRef="#ctx0" brushRef="#br0" timeOffset="7034.21">15805 960 129 0,'2'-11'474'0,"-2"3"95"16,-2 4 62-16,-2 6-19 0,0 4-92 0,-1 5-119 15,1 3-129-15,0 3-80 0,0 2-58 16,-3 4-33-16,3 1-31 0,0 3-32 0,2 4-40 16,-2-1-39-16,1 1-45 0,-1 1-120 15,4-2-165-15,0 1-159 0,2-3-90 0,3-1-34 16,-1-4 10-16,0-2 97 0,5-4 155 16</inkml:trace>
  <inkml:trace contextRef="#ctx0" brushRef="#br0" timeOffset="7265.71">16038 1276 23 0,'0'2'421'0,"-4"2"113"0,-3 4 69 15,-1 1 3-15,2 1-83 0,-1-1-123 16,1 1-130-16,2-3-108 0,2 1-66 0,2-2-41 16,2-1-24-16,2-1-10 0,2-2-15 15,3 0-8-15,1-4 2 0,1 0 0 16,-1 0-3-16,3-1 0 0,-2 1 0 0,1 0 3 15,1 4-7-15,-2 1-4 0,-3 3-3 16,1 2-9-16,-3 3-28 0,-2 3-76 16,0-1-118-16,1 2-126 0,-1 0-143 0,2 1-70 15,-1-1-12-15,-1-2 55 0,0-1 107 16</inkml:trace>
  <inkml:trace contextRef="#ctx0" brushRef="#br0" timeOffset="8534.1">11572 859 112 0,'-4'4'244'0,"-1"0"37"16,1 3-5-16,0 5 8 0,2 1 20 15,-2 8 22-15,1 6 3 0,3 9-14 0,0 8-28 16,3 9-46-16,1 8-62 0,2 8-58 15,3 5-40-15,-1 6-33 0,3 4-21 16,1 2-14-16,3-1-14 0,0-1-25 0,0-4-56 16,0-4-80-16,-1-1-94 0,1-5-90 15,-2-3-93-15,0-6-75 0,-3-4 2 0,-1-6 52 16,-3-5 78-16</inkml:trace>
  <inkml:trace contextRef="#ctx0" brushRef="#br0" timeOffset="10072.21">11546 688 112 0,'0'0'167'0,"0"-2"-26"0,0 2-20 15,0-2-18-15,0 2-10 0,3 0 4 16,-1-2 11-16,2 2 16 0,0-2 15 0,2 0 17 16,3 0 9-16,-1 0 7 0,5-1 2 15,0-1-2-15,4-2 0 0,2 2-8 0,2-1-7 16,2-3-10-16,3 2-16 0,3-1-17 0,5-1-17 15,2 0-14-15,2 1-14 0,7-3-12 16,1 3-7-16,5-3-2 0,6 2-4 16,2-1-9-16,5-1-8 0,4 1-7 0,4-1-4 15,4 1-5-15,2-1-4 0,3 1 0 0,1-1 4 16,3 1 5-16,2-3-3 0,2 1 3 16,2-1 4-16,4 1 2 0,0 0-1 15,7-3-3-15,1 1-1 0,5 0-5 0,2-1-5 16,3 1-2-16,-1 0 1 0,0-1-1 0,2 1 3 15,1-2 1-15,-1-1 0 0,0 1-2 16,0 0-2-16,3 0-1 0,-1-2 3 0,3 1 0 16,-3 1-5-16,-2 0 0 0,1 0 2 15,-5-1-2-15,0 3-1 0,-4-2-1 0,-3 1 5 16,-1-1 0-16,-5 2 0 0,-1 1 4 16,-3 1-3-16,0 1 0 0,0 1-4 0,-4 3 3 15,0 0-3-15,-2 1-2 0,-3 1 0 16,-3 0-3-16,-5 2 1 0,-2-2 1 15,-6 3 0-15,-3-1-2 0,-5 2 3 16,-3-2 3-16,-6 2-3 0,-5-2 1 0,-3 2 1 16,-5-2 0-16,-7 2-1 0,-3 0 0 15,-5 0 4-15,-4 0-3 0,-2 0 1 16,-4 0-3-16,0 0 2 0,-3 0 0 16,-1 0-6-16,-1 0 3 0,-2 0 0 0,1 0 2 15,-1 0-3-15,-2 0 3 0,3 0 2 16,-3 0-2-16,2 0-3 0,-1 0 3 0,-1 2 1 15,0 4-2-15,0 3-1 0,3 6 0 16,-3 4 4-16,2 4-1 0,-2 2-1 16,3 5-2-16,-1 3 5 0,0 1 2 0,1 4-4 15,-1 2-2-15,3 4 2 0,-3 2 2 16,2 3-1-16,-1 5-5 0,1 1 3 0,1 4 1 16,-1 2 0-16,1 2-2 0,-1 2-2 0,1 1 10 15,1 3-1-15,-1-1 0 0,1 1-3 16,-1 1 2-16,-1-1 1 0,-2-2-5 15,1-3-1-15,-1 1-2 0,1-4 2 0,-3-2-1 16,0-2 4-16,-2-1-1 0,0-7-3 16,-2-1 1-16,0-4 2 0,0-4 1 15,0-4-6-15,-2-4 3 0,0-5-4 0,-2-2 3 16,2-4 0-16,-3-2 1 0,-1-4 1 16,0-2-2-16,-3-1 4 0,-1-3-1 15,-1-1 0-15,-2-3-5 0,-1 1 4 0,-1-2-2 16,-4 0 1-16,0-2 6 0,-3 0-3 15,1-2 4-15,-2 0-6 0,-2 0 0 0,-1-2-3 16,1 2-2-16,-5-2 0 0,1 0-5 16,-1 0 7-16,-2 0 1 0,-2 2 0 15,0-2-1-15,-2 2 2 0,-2-2 3 0,-4 2-1 16,0 0 4-16,-5 0 3 0,-2 0-3 16,-1 0-3-16,-5 2 1 0,-3 0 0 0,-1 2-2 15,-2 0-2-15,-3 0 6 0,-3 1-2 16,-3 1 4-16,-2 2 2 0,-2-3-2 15,-3 3 1-15,1 0 0 0,-4-1 0 0,-1 1-3 16,-3-1-1-16,-3 3 1 0,-2-1-1 16,-2 3 2-16,-2-1 1 0,-2 1 2 0,-1-1-3 15,-1 3 8-15,-2-1 5 0,1 0 3 16,-1 1 2-16,-1 1 3 0,-1 0 0 16,-3 2-2-16,-2 0 1 0,0 0-2 0,-2 1 4 15,0 1 4-15,0 0 12 0,0 0 5 16,1 0 3-16,1 0 4 0,0 0 3 0,2 0 1 15,3 0-6-15,1 0-3 0,3-2-4 16,-3 2-3-16,3-2 1 0,2 2-8 16,1-1 1-16,1-1 2 0,4 0 4 0,3 0-4 15,1 0-4-15,2 0 4 0,1 0-3 16,4 1-5-16,-1-1-2 0,5 0 1 0,0 0-3 16,2 2-3-16,2-2-4 0,3 2-2 15,-1 2-5-15,0 0-5 0,0 0-3 0,3 0-3 16,1 2-2-16,1 0-3 0,1 0 0 15,3 0-1-15,4-3 0 0,4 1 0 16,3-2-2-16,5-1 3 0,3-3 0 0,6-2-3 16,2-1-16-16,7-3-20 0,2 1-35 15,2-3-49-15,4-1-41 0,4 0-35 0,0-1-24 16,5-1-9-16,1 0-4 0,1-2-47 16,0 0-96-16,4 0-96 0,2-2-104 0,2 2-50 15,4 0-7-15,0-1 73 0,3-2 124 16</inkml:trace>
  <inkml:trace contextRef="#ctx0" brushRef="#br0" timeOffset="28782.1">12702 3730 15 0,'6'0'482'0,"-1"0"95"0,-5 2 55 16,0 0 29-16,0 2-116 0,0-2-184 0,0 1-166 15,0-1-120-15,2 2-162 0,0-2-183 16,2 2-189-16,3-2-107 0,-1 0-50 0,0-1-4 16,1-1 94-16,-1 0 142 0</inkml:trace>
  <inkml:trace contextRef="#ctx0" brushRef="#br0" timeOffset="28939.34">12738 3791 74 0,'-4'8'493'0,"0"-1"87"15,2 1 50-15,-1-1 19 0,1-1-131 16,4-2-173-16,3 0-147 0,3 0-85 0,1-1-50 16,1-1-31-16,3-2-45 0,0-2-118 15,-1 2-179-15,1-2-180 0,-2-1-96 0,-1-1-48 16,-1 0-1-16,1-2 97 0</inkml:trace>
  <inkml:trace contextRef="#ctx0" brushRef="#br0" timeOffset="30753.4">13445 3063 189 0,'-2'-4'217'0,"0"1"-11"16,0-1-8-16,0 0-1 0,-1 2 6 0,1 0 8 16,0 0 5-16,0 0 1 0,2 2-6 15,-2-2-10-15,2 2-17 0,-2 0-21 0,2 2-17 16,0 0-7-16,2 2-9 0,0 2-9 15,0 5-13-15,5 8-6 0,-1 6-15 16,2 9-18-16,1 8-19 0,4 8-14 0,-1 5-5 16,3 6-9-16,2 4-2 0,2 5-3 15,0 3 1-15,0 1-5 0,2 4-7 0,1 2 2 16,-1 0-3-16,0 0-2 0,0-2-2 16,0 0-1-16,0-3 4 0,-2-1-3 15,-2-4-3-15,0-1 5 0,0-2-3 0,-2-6 3 16,-2-2-5-16,-1-4-3 0,1-6 5 15,-4-1-7-15,-1-8 3 0,1-4 0 16,-5-3 2-16,0-7-2 0,0-5-3 0,0-4 3 16,-4-3-1-16,0-7-2 0,0-5 0 15,-2-4 3-15,0-7 0 0,0-5-1 16,-2-3-3-16,0-6 8 0,-1-3 7 16,-1-7-3-16,0-1-1 0,-1-6 1 0,-1-4 3 15,-3-5-7-15,1-5-7 0,-1-5 2 16,1-3 3-16,-3-7-1 0,2-3 1 15,-1-5 2-15,3 1-1 0,-1 2 0 0,3 0-4 16,1-1 0-16,-1 5 4 0,5 1-2 16,-2 3 4-16,4 1 4 0,-2 4 5 0,2 4 0 15,0 1 2-15,2 5 1 0,-2 3 0 16,2 5 0-16,0 1-2 0,3 2 2 0,-3 3-3 16,2 1 3-16,0 4-3 0,0-1-2 15,3 5 0-15,-1 1 2 0,0 2 3 16,1 3-5-16,1 3 2 0,-1 1 3 0,1 5-3 15,-2 0 3-15,3 3-6 0,1 1 7 16,3 3 1-16,0 0 1 0,4 2 6 16,0 3-2-16,4-3 4 0,4 2-2 0,3-2 11 15,6 2 0-15,2-2 3 0,4-1 0 16,2-1 8-16,7 0 0 0,2-1-5 16,2-1-3-16,6 0 4 0,2-1 4 0,3 1-5 15,4-1 2-15,3-1 4 0,4 1-2 0,5-1-3 16,5 0-1-16,6 1 1 0,6 1-5 15,5-1-6-15,3-1-2 0,6 1-2 16,1-1-3-16,6 1 0 0,3-3 0 0,6 1-2 16,6-1 9-16,7-1-3 0,4 0-2 15,4-1-4-15,4-1 2 0,3-2 12 0,2 0 8 16,1 0 0-16,3 0 3 0,2 1 2 16,-2-1-4-16,0 2-19 0,-2 2-15 15,-7-1-2-15,-2 1-1 0,-4 2-7 0,-4 1-4 16,-6 1 6-16,-3-1 0 0,-6 2-4 15,-4 1-3-15,-5 1-1 0,-8 0 7 0,-4 1-6 16,-6-1 2-16,-7 2 0 0,-6 0 0 16,-7 0 7-16,-6 3-3 0,-6-3 13 15,-7 2 7-15,-6 0 9 0,-6 0 5 0,-5 0 0 16,-5 2 3-16,-8-2-3 0,-5 2-5 16,-3 0-6-16,-6 0-6 0,-2 0-1 0,-3 0-5 15,-3 2-15-15,-5-2-35 0,-4 2-47 16,-2 0-68-16,-4 0-53 0,-3 0-49 15,-1 0-43-15,-3 1-109 0,-2 1-122 0,-2-2-114 16,0 0-46-16,0-2-3 0,0-2 28 16,3-2 124-16</inkml:trace>
  <inkml:trace contextRef="#ctx0" brushRef="#br0" timeOffset="35207.6">14552 3225 43 0,'0'-6'320'0,"-2"5"78"0,0-1 80 15,-2 2-13-15,2 0-33 0,-1 3-43 16,1 5-54-16,0 2-66 0,2 5-71 16,2 6-60-16,0 4-47 0,3 7-34 0,1 4-19 15,0 4-14-15,3 2-6 0,-1 2-8 16,3 2-7-16,2-1-13 0,-3 1-42 0,1 0-87 16,-3-2-118-16,3-1-111 0,-3 1-108 15,1-4-88-15,-3-2-16 0,0-2 58 0,-1-3 103 16,-1-5 103-16</inkml:trace>
  <inkml:trace contextRef="#ctx0" brushRef="#br0" timeOffset="35485.5">14942 3389 256 0,'-9'-13'318'0,"-1"3"50"15,-3 6-22-15,-2 4-26 0,-2 6-23 0,-2 4-25 16,-2 3-26-16,-2 6-32 0,-1 2-34 16,1 4-29-16,2 1-29 0,0 3-18 15,2-2-16-15,4-1-16 0,2-3-10 0,3 0-12 16,3-4-10-16,5 0-12 0,2-4-8 16,2 1-3-16,7-5-7 0,-1-1-7 0,5-3 0 15,4-3-1-15,0 0-11 0,2-4-44 16,2 0-92-16,0-2-126 0,2-2-127 15,3-2-128-15,-3 1-58 0,2-1 6 0,-1-4 75 16,1 3 116-16</inkml:trace>
  <inkml:trace contextRef="#ctx0" brushRef="#br0" timeOffset="35922.82">15212 3385 259 0,'-6'-2'345'16,"-2"2"60"-16,1 2-6 0,1-2-24 0,2 2-28 15,-3 2-36-15,3-2-49 0,2 2-45 16,0 1-50-16,0 3-45 0,2 0-42 16,2-1-27-16,0 3-8 0,0 1-15 0,2 1-3 15,1-1-4-15,-1 2-1 0,0 1-4 16,0-1-7-16,3-2 2 0,-1 3-1 15,0-3 1-15,1 1 0 0,1-1-4 0,1-1 0 16,-1-3-3-16,1 1-1 0,-1-1-7 16,1-1 2-16,1 0-1 0,-1-4 1 0,1 0 2 15,-1-2-2-15,1-4 2 0,1 0-1 16,-1-2 4-16,1-1-2 0,0-1-3 16,-3-1 1-16,0 1-4 0,-1 0 2 0,1 3-1 15,-1-1 0-15,-3 2 4 0,2 0 1 16,1 0 7-16,-1 1 0 0,0 1 6 0,3-2 5 15,-3 2 3-15,3-2 1 0,-1-1-3 16,3-1 1-16,-1 0-3 0,1-2-4 16,-1-1-5-16,-1-1 2 0,1-1-1 0,-1 0-5 15,-3-3-2-15,1 1-5 0,-1-2-12 16,-4 1-29-16,0-1-96 0,-4 2-150 0,2-1-165 16,-2 1-119-16,-2 0-55 0,-1-1-8 15,1 3 79-15,2 1 141 0</inkml:trace>
  <inkml:trace contextRef="#ctx0" brushRef="#br0" timeOffset="36548.65">14491 4073 54 0,'0'0'297'16,"0"0"57"-16,0 0 31 0,0 0-31 15,0 0-9-15,2 0-10 0,2 0-22 16,0 0-24-16,5 0-23 0,3 0-26 0,5-2-51 16,2 0-54-16,7 0-35 0,3-2-20 15,5-1-15-15,9-1-5 0,3-2-5 16,7-1 4-16,6-3 2 0,5-1-2 0,4-2 4 15,2-2-12-15,4-1-4 0,0 1-12 16,0 0-11-16,0 0-13 0,-2 0-10 16,-2 0 3-16,-3 0-4 0,-5 3 1 0,-3 1-7 15,-6 2-14-15,-2 1-24 0,-7 2-25 0,-1 3-30 16,-7 1-85-16,-5 0-142 0,-1 0-146 16,-7 2-115-16,0-1-55 0,-3 1-9 15,-6 0 62-15,3 2 136 0</inkml:trace>
  <inkml:trace contextRef="#ctx0" brushRef="#br0" timeOffset="37227.66">14823 4322 163 0,'0'-5'432'0,"0"1"100"16,-2 4 63-16,0 0-55 0,0 2-71 15,0 2-97-15,2 5-101 0,2 3-89 0,2 5-54 16,0 4-30-16,2 5-27 0,1 3-16 16,1 5-21-16,1 2-12 0,1 3-3 0,1 2-14 15,0 1-13-15,1 0-19 0,1 2-24 16,0-2-65-16,-1 0-141 0,1-2-141 15,-2-2-146-15,-1-2-70 0,-1-5-20 16,-1-5 42-16,1-3 122 0</inkml:trace>
  <inkml:trace contextRef="#ctx0" brushRef="#br0" timeOffset="37451.94">15240 4545 230 0,'-8'-13'421'0,"-5"3"83"0,-4 5 56 16,-2 3-61-16,-2 4-83 0,0 2-87 16,-1 3-82-16,-1 3-76 0,2 1-59 0,2 2-38 15,2 3-26-15,4-1-15 0,3 0-13 16,1 0-11-16,5 1-5 0,4-3-1 0,2 0-5 16,2-1-5-16,5-3-13 0,3-1-35 15,1 0-83-15,2-5-111 0,2 1-108 0,2-4-99 16,2-4-91-16,2-3-20 0,1-3 55 15,3-3 92-15,1-4 101 0</inkml:trace>
  <inkml:trace contextRef="#ctx0" brushRef="#br0" timeOffset="37701.87">15479 4437 115 0,'9'-10'371'0,"-5"5"102"0,-4 3 66 0,0 4-18 16,-4 3-50-16,-1 1-64 0,1 3-89 15,0 3-91-15,-2-1-75 0,1 1-47 0,1 1-34 16,2-1-26-16,0-1-12 0,2 0-12 15,0-1-9-15,2-2-7 0,2-1-4 0,0 1-3 16,1-4 0-16,1-1 0 0,3-1 1 16,1-2-1-16,-1-2 1 0,1 0-2 15,3-1 1-15,0-1-1 0,-1 0-1 0,1 0 5 16,0 4 4-16,-1 0 0 0,-1 2 2 16,2 4-1-16,-3 1-3 0,-1 5-17 15,-1-1-27-15,1 1-67 0,-3 1-148 16,2-1-152-16,1-1-145 0,-1-3-63 0,3-5-18 15,2-1 46-15,4-4 132 0</inkml:trace>
  <inkml:trace contextRef="#ctx0" brushRef="#br0" timeOffset="38390.07">16360 3602 48 0,'0'-5'376'0,"2"1"101"0,-2 2 81 0,4 4-8 16,0 4-56-16,5 3-81 0,3 3-95 15,1 1-91-15,4 4-73 0,0 2-54 16,4 2-35-16,0 2-25 0,1 0-19 15,3 1-15-15,-2 1-22 0,3-2-29 0,-3 0-112 16,2 0-147-16,1-4-155 0,-1 0-114 16,1-4-51-16,-3-2-6 0,0-3 91 0,-2 0 138 15</inkml:trace>
  <inkml:trace contextRef="#ctx0" brushRef="#br0" timeOffset="38560.3">16925 3719 342 0,'-11'-10'453'0,"-1"6"92"0,-3 2 8 16,-2 4-58-16,-2 4-74 0,-2 3-90 16,-3 5-100-16,1 3-88 0,-2 4-54 0,-3 4-37 15,3-1-27-15,-3 5-25 0,3 0-37 16,-3-1-94-16,5 1-133 0,0-3-149 0,2-1-125 16,-1-2-61-16,5-4-7 0,1-4 72 15,3 1 121-15</inkml:trace>
  <inkml:trace contextRef="#ctx0" brushRef="#br0" timeOffset="46583.32">17564 3437 77 0,'-4'-10'231'0,"-5"2"39"0,1 1-8 15,-1 1-6-15,-1 2 8 0,-3 1 20 16,0 3 17-16,-1 0 1 0,-1 5-15 15,-2 3-35-15,-2 5-43 0,2 6-47 0,-2 4-38 16,2 8-30-16,2 3-18 0,0 4-8 16,3 6-9-16,3 0-5 0,3 3-13 15,6-1-4-15,2 0-16 0,6-1-7 0,5-3 0 16,4-4-10-16,4-1-1 0,2-7-12 16,5-3-7-16,4-6-27 0,-1-4-77 0,1-4-125 15,2-5-129-15,0-6-123 0,0-6-82 16,0-4-23-16,0-5 50 0,-3-4 112 15</inkml:trace>
  <inkml:trace contextRef="#ctx0" brushRef="#br0" timeOffset="46989.49">18040 3545 34 0,'-2'-11'315'0,"-2"5"81"15,0 4 86-15,-3 4-4 0,-1 4-34 16,2 3-46-16,-1 3-62 0,1 3-70 15,0-2-78-15,1 3-66 0,3-1-46 0,2-2-29 16,0-1-17-16,2-3-10 0,0 1-7 16,3-5-7-16,1 1-3 0,0-4-1 0,3 0 1 15,-1-4-1-15,3-2-2 0,-3-3-1 16,3-1 1-16,-3-4 0 0,1 1-3 0,-3 0 3 16,1-3-3-16,-3 1 6 0,-2 1-2 15,-2 3 6-15,-2-1 4 0,-2 3 1 16,-1 1 6-16,-3 4 4 0,-1 4-1 0,1 6 0 15,-3 3-2-15,1 4 1 0,-1 6 6 16,1 4-6-16,-1 2 5 0,3 3 4 0,1-1 3 16,3 1-1-16,2 1-6 0,4-3-1 15,2-1 0-15,7-2-5 0,1-4-9 16,5-2 0-16,2-2-4 0,5-2 0 0,-1-3-7 16,0-5-9-16,3-1-8 0,-3-2-20 15,2-4-15-15,-1-2-29 0,-1-4-78 0,-2-1-116 16,2-3-110-16,-1-3-89 0,1-4-88 15,-4-3-36-15,0 0 46 0,-2-1 102 16,0-2 111-16</inkml:trace>
  <inkml:trace contextRef="#ctx0" brushRef="#br0" timeOffset="48299.29">18470 3315 175 0,'2'-4'464'0,"0"4"91"0,-2 4 57 15,0 3-48-15,2 7-91 0,3 3-119 16,-3 6-117-16,2 5-81 0,2 7-53 16,1 3-35-16,-1 2-21 0,0 3-16 0,1-1-14 15,-1 2-14-15,0 0-13 0,1 0-21 16,-3-2-63-16,2-2-129 0,-1 0-135 16,1-4-124-16,0-6-99 0,1-1-37 0,-3-6 30 15,0-6 112-15,2-6 125 0</inkml:trace>
  <inkml:trace contextRef="#ctx0" brushRef="#br0" timeOffset="48504.68">18771 3517 119 0,'4'-21'426'0,"-2"4"101"0,2 3 73 16,-2 8-42-16,3 5-73 0,-3 6-100 15,2 5-119-15,-2 7-95 0,2 4-65 0,-2 4-42 16,3 1-29-16,-3 5-32 0,0-1-43 15,0 1-111-15,-2 1-145 0,2 1-148 16,-2-3-118-16,0-1-51 0,-2-1 1 0,0-1 83 16,0-2 132-16</inkml:trace>
  <inkml:trace contextRef="#ctx0" brushRef="#br0" timeOffset="48612.56">18716 3854 301 0,'-5'-10'411'0,"1"3"58"16,0 1-21-16,0 0-67 0,2 1-80 15,2 1-93-15,0 0-116 0,2 2-133 0,4-2-131 16,2 2-129-16,3-2-113 0,2 1-55 16,-1-1-1-16,3-2 58 0,0 0 93 0</inkml:trace>
  <inkml:trace contextRef="#ctx0" brushRef="#br0" timeOffset="48804.38">18976 3705 143 0,'4'2'300'0,"0"0"48"0,-1 2-5 15,1 2-40-15,-2-1-39 0,2 1-41 0,0 2-36 16,1-1-36-16,-3 3-30 0,2-3-27 16,-2 3-23-16,0 1-22 0,0-1-20 0,-2 1-11 15,-2 1-6-15,0-1-12 0,-2 2-33 16,0-1-54-16,-5 1-71 0,1-1-80 0,-1 1-93 16,1-2-81-16,-3-1-16 0,1-1 29 15,-1-1 56-15</inkml:trace>
  <inkml:trace contextRef="#ctx0" brushRef="#br0" timeOffset="49438.1">19488 3389 25 0,'-4'-4'290'15,"0"2"74"-15,-3 2 67 0,-1 2-6 16,-3 2-14-16,3 4-26 0,-3 1-40 0,-1 4-54 15,1 3-63-15,-2 3-63 0,3 4-52 16,1-1-37-16,1 5-24 0,1 0-17 0,1 1-11 16,4 1-7-16,0-2-8 0,4 1-4 15,0-3-18-15,2 0-47 0,1 0-107 16,1-5-136-16,2 1-137 0,3-3-117 0,-1-3-46 16,3-4 11-16,2-3 90 0,0-2 128 15</inkml:trace>
  <inkml:trace contextRef="#ctx0" brushRef="#br0" timeOffset="49761.36">19804 3431 263 0,'-5'-10'389'0,"1"5"81"16,-4 3 20-16,-1 2-36 0,-1 5-53 15,-1 7-67-15,-2 1-76 0,1 8-72 0,-1 2-62 16,0 6-49-16,3 1-30 0,-1 2-20 15,5 1-8-15,-1-1-9 0,3 1-5 0,4-3 3 16,0-3-1-16,4-2-1 0,3-4-4 16,1-2 5-16,3-4 3 0,1-4 2 0,1-3 1 15,2-4 2-15,2-4 1 0,0-4-3 16,0-4-3-16,2-3-5 0,-2-3 1 16,0-1-1-16,-3-2 6 0,-1 0 3 15,-2-2-3-15,-3-2-1 0,-4 2-4 0,-1-2 0 16,-3 0-3-16,-5 0-3 0,-3 2 2 15,-1 0-2-15,-3 4-12 0,-1-1-40 16,-2 5-104-16,0 3-139 0,1 3-137 0,-1 1-116 16,2 4-51-16,2 2 6 0,3 0 84 15,4 0 130-15</inkml:trace>
  <inkml:trace contextRef="#ctx0" brushRef="#br0" timeOffset="50085.76">20013 3418 184 0,'2'0'367'0,"-2"1"78"0,0 3 47 16,-2 4-34-16,-2 3-52 0,2 3-57 15,-2 3-70-15,1 4-72 0,-1 4-68 0,2 1-48 16,2 5-36-16,0 1-22 0,0 0-14 16,4-1-8-16,1-1-4 0,1-1-6 0,2-2 2 15,1-3-1-15,1-1 0 0,3-6 4 16,2-1-1-16,0-5 1 0,0-3-2 15,1-3-1-15,1-5 0 0,2-1 3 0,-2-7-1 16,2-2 3-16,-2-1 3 0,0-4 3 16,-2-1-1-16,-2-3 2 0,-3 0 2 0,-3 0-3 15,-3-4 1-15,-4 3-5 0,-2-3-1 16,-7 2-6-16,1 0-4 0,-5 2-4 0,-2 2-6 16,-2 1-21-16,-2 3-73 0,-2 2-135 15,2 3-139-15,-2 2-143 0,0 2-73 16,2 2-20-16,2 2 54 0,2 2 122 15</inkml:trace>
  <inkml:trace contextRef="#ctx0" brushRef="#br0" timeOffset="50512.22">20413 3381 264 0,'0'-3'499'0,"-2"-1"88"0,2 4 38 0,-2-2-52 16,2 2-95-16,-2 2-116 0,2 2-121 16,0 1-73-16,2 5-41 0,2 5-29 15,0 2-19-15,1 4-19 0,-1 6-16 0,2 1-17 16,-2 3-19-16,1-1-18 0,-1 3-25 0,0-1-30 15,0 1-48-15,1-1-122 0,-1-2-145 16,-2-1-132-16,2-4-96 0,-2-2-37 16,0-2 12-16,1-6 105 0,-3-2 143 15</inkml:trace>
  <inkml:trace contextRef="#ctx0" brushRef="#br0" timeOffset="50656.26">20434 3646 199 0,'0'-19'465'15,"0"4"94"-15,0 3 56 0,2 3-57 0,1 1-82 16,1 3-114-16,0 1-121 0,4 4-87 16,3 0-50-16,0 2-42 0,1 0-35 15,3 1-41-15,-2-1-79 0,2 2-143 0,-1-2-148 16,1 0-149-16,0-2-77 0,2-2-20 16,-2-2 45-16,0-2 122 0</inkml:trace>
  <inkml:trace contextRef="#ctx0" brushRef="#br0" timeOffset="50811.64">20739 3416 123 0,'2'-12'479'0,"0"5"98"0,-4 1 57 16,0 4-18-16,0 4-96 0,-2 2-134 0,0 5-137 15,-1 3-90-15,1 1-52 0,2 4-36 16,-2 0-24-16,2 2-24 0,2 2-30 0,0-2-33 16,0 2-68-16,0-2-139 0,2-2-145 15,2-1-138-15,2-3-79 0,3-3-28 16,-1-3 35-16,1-1 123 0</inkml:trace>
  <inkml:trace contextRef="#ctx0" brushRef="#br0" timeOffset="51036.25">20862 3572 201 0,'2'0'367'0,"0"4"89"0,-2 1 32 16,0 1-26-16,-2 2-42 0,2 1-64 0,0-1-78 16,0 0-81-16,2-1-74 0,0 1-44 15,0-4-36-15,3-1-24 0,1 1-19 0,0-4-17 16,3 0-13-16,-1-2-24 0,3-2-21 15,-1-1-14-15,3-3-6 0,-2 2 0 16,-1 1 3-16,1-1 12 0,-1 2 8 0,-3 0-15 16,-1 2-44-16,0 2-66 0,1 0-74 15,-3 0-96-15,0 2-61 0,-2 0-5 0,3 0 35 16,-1-2 67-16</inkml:trace>
  <inkml:trace contextRef="#ctx0" brushRef="#br0" timeOffset="51326.65">21124 3139 297 0,'0'-11'398'16,"0"1"76"-16,0 3 12 0,0 1-37 0,2 2-55 15,3 2-70-15,-1 1-66 0,2 2-73 16,3 1-56-16,1 4-49 0,1 4-31 15,2 1-20-15,1 6-8 0,1 2-2 16,0 6-1-16,0 2 0 0,0 3-2 0,-3 3 3 16,-1 3 1-16,0 2 3 0,-5 2-1 15,0 2 1-15,-4 0-3 0,0 0-5 16,-4-2-7-16,0 0-16 0,-4 0-31 0,0-4-109 16,-1-2-148-16,1-2-172 0,0-3-109 15,-1-4-49-15,-1-4-5 0,-3-4 89 0,1-2 142 16</inkml:trace>
  <inkml:trace contextRef="#ctx0" brushRef="#br0" timeOffset="65483.52">10662 6820 42 0,'-5'-2'218'16,"1"0"37"-16,0 0-14 0,0 0-10 16,-1 2 2-16,1-2 9 0,2 2-3 0,-2 0-12 15,2 0-18-15,0 0-25 0,2 0-25 16,0 4-22-16,0 2-7 0,4 2-2 15,0 5-5-15,0 2-5 0,3 2-14 16,1 4-18-16,1 2-25 0,-1 2-18 0,1 1-15 16,1 1-8-16,-1-2-7 0,1 2-5 15,1-3 0-15,-1-1-3 0,1 0 1 0,-3-2 0 16,1 0-2-16,-1-4 0 0,-3 0-2 16,-1 0-2-16,-2-1-2 0,-2-3-4 15,-2 0-4-15,-2-1 0 0,-5-3-7 16,-1-1 1-16,-5-2-1 0,-2-3 4 0,-4-3 6 15,-1-1-5-15,-1-3 7 0,-2-4 4 16,2-3 4-16,-1-1 4 0,3-3 5 0,2 0 7 16,2-2 3-16,4-2 3 15,5 0 2-15,2-1-1 0,3 0 2 0,6-1-2 16,3 0 0-16,2 0-2 0,7 0-5 16,2-2-3-16,4 2-3 0,5 0 0 0,-1 0-6 15,5 0 0-15,-1 2-3 0,3-2-17 16,2 2-70-16,-2 2-153 0,2 0-178 15,-1 1-132-15,-1 3-67 0,0 0-22 16,-2-1 45-16,-1 5 144 0</inkml:trace>
  <inkml:trace contextRef="#ctx0" brushRef="#br0" timeOffset="67027.91">11669 6688 174 0,'-2'0'261'0,"0"2"20"0,2 0-22 16,-2 4-14-16,2 2-5 0,0 3-9 15,0 2-17-15,0 5-14 0,0 2-18 16,2 1-31-16,-2 4-33 0,2 0-29 0,0 2-25 16,0-1-20-16,3 1-17 0,-1 0-11 15,0-1-9-15,0-3-5 0,0 2 0 16,1-4-2-16,-1 0 0 0,-2-2 1 16,2-2 0-16,1-2-1 0,-3-1 1 0,0-3 0 15,0-1 2-15,0-3 1 0,-2-1-1 16,2 0-2-16,-2-3-2 0,0-1-4 15,0-2 2-15,0 0-4 0,0-3 1 0,0-5 3 16,0-2 1-16,0-1 0 0,2-4-5 16,-2-2 6-16,2-2 2 0,0-2-1 15,1 0-1-15,-1-2 0 0,2 2 1 0,0 0-3 16,0 2-3-16,1 2 2 0,-1 1 4 16,-2 5 10-16,2 1 15 0,-2 3 22 15,0 1 19-15,1 2 19 0,-1 2 7 16,2 2-5-16,-2 2-9 0,2 0-20 0,-2 0-17 15,3 2-21-15,-3-2-9 0,2 2-1 16,0-2-9-16,0-1 4 0,3-1-3 16,-3 0 1-16,2 0-3 0,1-1-2 15,-1-3 5-15,0 0-6 0,1 0 2 0,-3 0 1 16,2 0 5-16,-1 3-2 0,-1 1-2 16,0 0 2-16,2 3 2 0,-1 5-1 15,1 0-4-15,0 3 3 0,1 0-6 16,-1 1-3-16,0-3-16 0,1 1-33 15,-1-1-41-15,0-1-47 0,1-2-33 0,-1 0-26 16,0-3-1-16,1-1 23 0,-3-2 38 16,2 0 40-16,-1-4 36 0,-1 1 31 0,0-5 15 15,0 0 10-15,1 1 9 16,-1-3 8-16,0 3 7 0,0-1 4 0,1 0 16 16,-3 5 21-16,2-1 29 0,-2 4 15 15,2 0 13-15,0 4 0 0,1 1-9 0,-1 3-18 16,0 0-30-16,2 1-21 0,1 1-16 15,-3-1-12-15,2-1-15 0,1 1-17 16,-1-1-15-16,-2-2-11 0,3-1-3 16,-3-1 1-16,0 0 10 0,0-2 10 15,-1-2 15-15,1-2 13 0,-2 0 3 0,0 0 5 16,0-2 2-16,0 2 1 0,0 0-2 16,0 1 1-16,1 1 4 0,-1 0 0 0,2 1 5 15,0 1 3-15,0 2 3 16,3 2-2-16,-1 0-5 0,0-1-2 0,3-1-5 15,-1 2-5-15,1-2 0 0,-1-2-4 16,1 0 2-16,-1-1-1 0,1 1 0 16,-1-2 2-16,-1-2 0 0,-1 1 3 0,0-1 3 15,-2-2 8-15,3 2 5 0,-3-2 8 16,0 2 4-16,1 0 4 0,-1 0 8 16,0 0 5-16,0 2-2 0,0 0-3 0,1 0-2 15,-1 0-3-15,2 2-12 0,1-2-11 16,1 0-6-16,1 0-3 0,-1-2-4 15,0-1 3-15,1-1 1 0,2 0 0 0,-3-2-1 16,0 1-4-16,-1-1 3 0,-3 0 3 16,2 0 16-16,-1 1 15 0,-3 1 16 15,-2-2 16-15,0 2 6 0,0 1 4 16,-2-1-7-16,0 0-12 0,-1 2-10 16,1 0-13-16,0 2-8 0,0-2-8 0,0 2-12 15,2 0-6-15,-2 0-2 0,2 0-1 16,0 0-5-16,2 0 4 0,-2 0 1 0,2 0 3 15,0 0-3-15,0 0-5 16,0-2 0-16,1 2-17 0,-1-2-28 0,0 1-81 16,-2-1-116-16,0 0-125 0,0 2-142 15,0 0-60-15,0-2-11 0,-2 0 56 16,2 2 109-16</inkml:trace>
  <inkml:trace contextRef="#ctx0" brushRef="#br0" timeOffset="67269.92">12744 6546 18 0,'5'-12'349'0,"-1"5"96"0,-2 3 87 15,0 8 0-15,0 5-54 0,3 8-77 0,-3 8-90 16,2 7-84-16,-2 6-85 0,0 6-59 15,0 2-32-15,2 2-23 0,-1-1-23 16,1 3-50-16,0-1-107 0,0-1-137 16,3-2-149-16,-1-4-112 0,0-4-49 0,1-4 8 15,-1-4 88-15,2-1 128 0</inkml:trace>
  <inkml:trace contextRef="#ctx0" brushRef="#br0" timeOffset="68961.66">10554 7685 113 0,'-5'4'138'15,"1"-1"-6"-15,0 1-4 0,0 0-5 16,0-2-8-16,1 0-13 0,3 0-7 0,0 0 1 16,0 0 8-16,3-2 13 0,1 0 26 15,2-2 27-15,3 0 27 0,1 0 18 16,5 0 9-16,4-2 13 0,4-2-6 15,3 1-17-15,5-3-25 0,8 0-30 0,3-1-29 16,7-3-28-16,6 1-28 0,8 0-17 16,9-3-12-16,6-1-6 0,7 0 2 15,4-2-5-15,6-2 3 0,7 0 4 0,4-2-3 16,4-2-1-16,4 2-6 0,2-2-10 16,5 2-4-16,2 2-11 0,0-2 4 15,-3 2-4-15,-1 2 0 0,-7 0 6 16,-2-1-1-16,-4 3 6 0,-5 2-2 0,-5 0 5 15,-7-1 3-15,-5 3 3 0,-3 1-1 16,-7-1 2-16,-6 1-3 0,-5 3 0 16,-4-1-9-16,-6 0-3 0,-6 1-3 15,-5 1-6-15,-6 2-3 0,-6-1-2 0,-3 1 2 16,-6 0-6-16,-2 0-1 0,-4 2-16 16,-4 0-27-16,-3 0-28 0,-1 2-34 0,-5 2-94 15,-4 2-148-15,0 2-127 16,-3 0-111-16,-1-1-47 0,0 1-4 0,-3-2 75 15,-1-2 140-15</inkml:trace>
  <inkml:trace contextRef="#ctx0" brushRef="#br0" timeOffset="71878.74">10696 8060 47 0,'-3'-4'240'0,"1"0"46"0,0 3 4 0,0-1 6 16,2 2 16-16,-2 0 11 0,2 0-1 16,-2 3-13-16,2 3-25 0,0 4-46 15,0 5-58-15,0 6-55 0,2 4-43 16,0 3-29-16,2 7-23 0,1 1-8 0,-1 2-10 15,2 0-5-15,0 2-3 0,1-2-21 16,-1 0-51-16,1-2-87 0,-1-1-101 16,0-3-109-16,3-2-115 0,-1-5-60 0,-2-2 6 15,3-4 61-15,-3-4 92 0</inkml:trace>
  <inkml:trace contextRef="#ctx0" brushRef="#br0" timeOffset="72275.14">11047 8085 49 0,'-4'-10'301'0,"-5"3"63"0,1 3 74 16,-1 2-15-16,-1 2-24 0,1 2-41 15,-1 4-40-15,1 1-51 0,1 7-67 0,-1 3-62 16,1 4-54-16,4 1-33 0,-1 5-21 15,1 0-14-15,4 3-7 0,0-1-6 16,2-1-3-16,2 1-2 0,1-4 1 0,3-2 3 16,1-4-1-16,1-4 3 0,3-2 3 15,0-3 4-15,1-4-3 0,3-3 0 16,2-5 1-16,0-1 1 0,0-7-3 0,1-1-3 16,1-5 4-16,-2-1 0 0,-2-4 1 15,0 0-2-15,-5-3 0 0,-1 1-2 16,-3-2 5-16,-3 0 2 0,-5 0-10 15,-5 1 2-15,-1 1-4 0,-2 0 0 0,-5 2-20 16,-4 2-50-16,0 4-94 0,-2-1-117 16,2 5-112-16,0 2-127 0,4 1-58 15,1 2 13-15,3 0 79 0,5 1 108 0</inkml:trace>
  <inkml:trace contextRef="#ctx0" brushRef="#br0" timeOffset="72592.24">11371 7856 104 0,'4'2'294'16,"-2"2"54"-16,-2 4 24 0,-2 3-33 0,0 6-35 15,-2 6-32-15,-1 2-34 0,-1 5-35 16,2 5-41-16,2-1-40 0,0 2-36 16,4 0-28-16,2 0-24 0,2-1-17 0,3-3-6 15,1-3-3-15,3-5-1 0,4-3 0 16,0-3 7-16,0-5 10 0,2-4 11 15,2-5 9-15,-2-2 8 0,2-6 2 16,0-3 6-16,-2-5-7 0,3-3-10 16,-3-2-5-16,-2-4-4 0,0-4 1 0,-5 0-7 15,-1-3 2-15,-3-1 3 0,-6-1-5 16,-2-1 4-16,-4 1-8 0,-6-1-1 0,-3 3-5 16,-4 1-6-16,-2 4-5 15,-2 2-6-15,-5 2-3 0,1 6-13 0,-3 1-28 16,-1 5-90-16,-3 1-124 0,2 4-131 15,1 2-139-15,1 2-66 0,1 0-10 0,3 0 67 16,1 0 116-16</inkml:trace>
  <inkml:trace contextRef="#ctx0" brushRef="#br0" timeOffset="73673.78">12298 7995 120 0,'-2'-2'284'0,"0"2"56"0,-1 2 11 15,1 2-16-15,0 4-13 0,0 3-17 16,0 2-26-16,2 5-37 0,0 1-45 16,2 2-47-16,0 1-47 0,0-1-40 0,3 0-27 15,1 0-19-15,-2-3-8 0,3-1-6 16,1-2-2-16,-2-4-2 0,3 1 3 16,-1-5-3-16,1-3-1 0,-1 0 2 15,1-4 0-15,-1-4 7 0,1-2 4 0,-1-1 14 16,1-3 10-16,-1-1 7 0,0-2 3 15,1 1 2-15,-3 1-1 0,1-1-7 16,-1 3-6-16,-2 1-9 0,0 2-1 16,-1 1-8-16,1 1-7 0,0 2 1 0,2 0-3 15,1 0-2-15,-1 2-1 0,3 0 4 16,-1 0-1-16,1 0-5 0,1-2-1 16,3-2 0-16,-3 1-1 0,3-3-1 15,0 0-2-15,-1-1 2 0,1-1-3 0,-2 0 3 16,-3 1 0-16,-1 1 0 0,-1 2 5 15,0 0 0-15,-1 2-1 0,-1 2 5 16,0 2-3-16,0 2 3 0,3 2-5 0,-1 0 1 16,0 1 4-16,3 1-5 0,-1-1-7 15,1 1-14-15,1 0-24 0,-1-4-57 16,1-1-83-16,1 1-90 0,-1-2-77 16,1 0-63-16,0 0-41 0,-3-2-11 0,1 2 30 15,-1-2 64-15,-2 2 70 0</inkml:trace>
  <inkml:trace contextRef="#ctx0" brushRef="#br0" timeOffset="74864.89">12924 7778 69 0,'-2'0'251'0,"0"2"52"0,-2 2 10 16,0 5 1-16,-1 5 8 0,3 3 8 15,-2 6-4-15,2 3-23 0,0 5-34 0,0-1-42 16,2 3-50-16,2-1-49 0,2 0-35 16,5-3-24-16,-1 0-15 0,5-5-15 15,4-3-7-15,0-2-6 0,4-1-10 16,2-7-4-16,2-1-9 0,3-7-3 0,2-1-14 15,-1-4-47-15,1-1-124 0,2-5-144 16,1-4-143-16,1-1-99 0,2-2-40 16,2-6 17-16,-2-2 108 0,3-2 137 15</inkml:trace>
  <inkml:trace contextRef="#ctx0" brushRef="#br0" timeOffset="75205.16">14427 6911 294 0,'0'-2'423'0,"0"2"58"16,-2-1 11-16,2 1-94 0,0 0-102 15,0 0-99-15,0 0-116 0,2 0-146 0,2 0-142 16,1 0-157-16,-1 1-85 0,0-1-43 15,0 2 12-15,1 0 78 0</inkml:trace>
  <inkml:trace contextRef="#ctx0" brushRef="#br0" timeOffset="75360.14">14508 6986 39 0,'-2'3'337'0,"2"1"61"16,-3 0 32-16,3 0-50 0,0-2-84 15,3 2-88-15,1-3-91 0,0 1-115 16,4 0-115-16,1-2-130 0,2 0-106 0,-1 0-54 16,1-2-20-16,-1 0 38 0</inkml:trace>
  <inkml:trace contextRef="#ctx0" brushRef="#br0" timeOffset="86660.11">15551 6399 134 0,'0'-6'202'0,"0"-1"-14"16,0 1-15-16,0 0-4 0,2 0 7 15,0 1 16-15,1 1 20 0,-1 2 30 16,2 2 29-16,2 2 14 0,1 4-9 15,-1 5-23-15,2 2-36 0,1 6-47 0,1 4-53 16,-1 4-49-16,1 2-29 0,-1 1-15 16,2 2-9-16,-3 1-6 0,0 1-25 15,1-2-66-15,-3 3-109 0,-1-3-118 16,1 1-117-16,-2-3-104 0,0-1-34 0,-2-3 37 16,1-3 91-16,-3 0 109 15</inkml:trace>
  <inkml:trace contextRef="#ctx0" brushRef="#br0" timeOffset="86973.01">15380 7237 25 0,'-17'10'270'0,"0"-3"51"0,2 1 44 15,0-2-56-15,5-3-36 0,3-1-9 16,3-2 8-16,6-2-7 0,7-3-15 0,3-1-8 16,9-4-27-16,7 1-47 0,6-4-49 15,6-1-39-15,5-3-25 0,3 0-20 16,5 0-9-16,0-2-8 0,4 2-3 16,-2-1-5-16,2 1-4 0,-4 2-5 0,0 0-17 15,-4 3-55-15,-3 1-110 0,-1 3-123 16,-5 1-124-16,-4 1-111 0,-2 2-46 15,-2 2 22-15,-7 0 87 0,-2 2 114 16</inkml:trace>
  <inkml:trace contextRef="#ctx0" brushRef="#br0" timeOffset="87781.32">15369 7852 15 0,'-6'-3'210'0,"2"-3"23"16,-3 2-14-16,5-2-36 0,0-1-25 16,2 1-18-16,0-2-9 0,2 1-8 15,2-3-11-15,1 3-14 0,1-3-19 16,2 1-18-16,1-1-15 0,1 1-7 0,3-1-6 16,0 0-7-16,0 1-3 15,1-1-2-15,1-1-1 0,0 1-2 0,2-1 0 16,-2 2-1-16,0-3 4 0,-1 3 0 15,1-3-1-15,-2 3-4 0,-3 1 3 0,1 0 7 16,0 1 26-16,-5 1 38 0,0 2 40 16,-1 2 30-16,-1 0 18 0,-2 4 0 15,-2 2-20-15,-2 6-38 0,0 1-32 16,0 6-26-16,-3 0-18 0,1 4-10 16,0 0-8-16,0 0 1 0,-1-2-9 0,3 0-7 15,2 0-5-15,0-3-2 0,0-1 2 16,2-2-5-16,3 1 0 0,-1-5-1 15,2 1 2-15,1-5-4 0,1 1-3 16,3-2-1-16,1-2-7 0,1-4-4 0,2 0-8 16,0-4-4-16,2-1-9 0,-3-3-1 15,1-1 6-15,0-1 3 0,-2 1 8 0,-3 1 5 16,1 1 13-16,-3 1 6 16,-1 2 3-16,-3 3 2 0,-2 3 8 0,0 1 2 15,-2 5-2-15,0 4 6 0,-2 3-3 16,0 2 5-16,0 2-6 0,0 3 0 15,2-3 0-15,0 2-8 0,0-2-2 0,4-2-8 16,0-2 1-16,3-1-2 0,-1-3 0 16,4-1 1-16,1-4 5 0,2-2 3 15,2-2 1-15,-1-6 2 0,5-2 2 16,0-5 2-16,3-2 3 0,-1-4-1 0,0-4-1 16,0-2 0-16,-2-3-1 0,-2-1-1 15,-2 0-3-15,-2 1 2 0,-7 1-1 0,-2-1 0 16,-4 3-1-16,-4 0-1 0,-4 4 1 15,-5 4-3-15,-2 4-2 0,-2 3-4 16,-4 4-5-16,0 4-22 0,-3 2-87 16,3 4-148-16,0 2-162 0,2 2-122 0,4-3-60 15,3-1-16-15,1 0 67 0,5 0 138 16</inkml:trace>
  <inkml:trace contextRef="#ctx0" brushRef="#br0" timeOffset="88171.68">16904 6951 349 0,'-7'2'491'15,"1"0"76"-15,0 0 32 0,1 0-110 16,1 0-108-16,0 0-115 0,4-2-111 0,0 0-73 16,2 0-54-16,2 0-87 15,3-2-129-15,1 2-140 0,1-2-148 0,1 2-82 16,1-2-31-16,-3 2 44 0,1 0 109 16</inkml:trace>
  <inkml:trace contextRef="#ctx0" brushRef="#br0" timeOffset="88322.43">16940 7075 248 0,'-2'4'349'0,"2"-2"32"15,0 0-4-15,0 0-73 0,4-2-68 16,2 0-67-16,3-2-44 0,1-2-36 16,5 0-75-16,0 0-108 0,2-1-132 0,0-1-121 15,0-2-61-15,-3 1-28 0,1-1 29 16,-2 2 76-16</inkml:trace>
  <inkml:trace contextRef="#ctx0" brushRef="#br0" timeOffset="89233.94">18087 6515 247 0,'-11'-2'303'0,"-1"2"53"0,-3 2-26 0,2 0-14 16,-2 4-13-16,0 3-16 0,-1 3-28 0,1 3-36 16,-2 6-45-16,2 2-40 0,2 5-40 15,1 3-29-15,-1 3-22 0,4 2-15 16,1 2-11-16,4 0-2 0,2-1-6 15,2-1-3-15,4-2 2 0,4-3-1 0,3-3 7 16,2-5 3-16,4-2 4 0,2-6 6 16,2-3 1-16,2-5 4 0,2-3-6 15,1-6-1-15,1-2 0 0,-1-5-3 16,-1-4 2-16,-2-5-3 0,-1-3-2 0,-3-1-4 16,-5-5 1-16,-3-2-1 0,-5 1-4 15,-3-5 1-15,-6 1-3 0,-3 0-2 16,-5 1-8-16,-3 1 0 0,-3 1-15 15,-4 4-29-15,-3 4-108 0,-1 6-145 16,2 2-150-16,1 5-120 0,3 2-50 0,2 5-6 16,3 2 90-16,5 5 138 0</inkml:trace>
  <inkml:trace contextRef="#ctx0" brushRef="#br0" timeOffset="89423.63">18421 6675 60 0,'7'10'381'0,"-5"5"93"16,-6 2 75-16,-3 4-9 0,-1 4-91 16,-1 0-96-16,1-1-100 0,1 1-96 15,1 0-136-15,2 0-173 0,4-1-179 0,2-3-148 16,2 0-74-16,3-2-35 0,1-3 41 16,5-1 120-16</inkml:trace>
  <inkml:trace contextRef="#ctx0" brushRef="#br0" timeOffset="89795.19">18934 6523 196 0,'-13'-6'416'16,"-4"2"86"-16,-2 4 68 0,0 4-56 15,-2 4-87-15,2 1-91 0,0 6-84 0,2 3-82 16,0 4-66-16,2 5-43 0,2 2-25 16,3 1-14-16,1 1-12 0,3 1-3 15,2 0-4-15,4-1 0 0,0-3-5 16,4-1 2-16,2-4-1 0,3 0-2 0,1-6 2 16,3-2 3-16,0-1 0 0,1-5-6 15,3-3 1-15,0-4 5 0,2-6 4 0,3-2-2 16,-1-5 0-16,0-5 4 0,-2-3 5 15,0-2 0-15,-4-1 0 0,-3-3 1 16,-3-4 7-16,-5 1 3 0,-4-3-3 16,-4-1-3-16,-5 1-4 0,-3 1-3 0,-5 3-6 15,-2 2-5-15,-2 6-14 0,-3 2-30 16,-1 4-96-16,2 3-143 0,1 5-159 16,6 3-123-16,1 2-56 0,6 0-3 15,3 4 77-15,6-1 135 0</inkml:trace>
  <inkml:trace contextRef="#ctx0" brushRef="#br0" timeOffset="90218.59">19293 6355 424 0,'7'-4'559'0,"-5"4"65"15,-2 0 40-15,-2 4-90 0,0 0-152 16,0 5-142-16,-1 3-85 0,1 5-49 0,0 4-34 15,0 4-20-15,2 1-19 0,0 5-22 16,0 1-20-16,2 1-18 0,2-1-6 16,1 0-16-16,-1-1-20 0,2-1-20 15,3-3-19-15,-3-2-20 0,0-2-26 0,-1-4-29 16,-1-4-49-16,-4-2-53 0,0-1-35 16,-4-7-12-16,-1-1 6 0,-3-6 33 15,-3-1 77-15,-1-7 100 0,-3-1 102 16,-2-5 95-16,-2-1 77 0,2-2 49 0,0-2 24 15,0-2-8-15,4 0-33 0,1 1-50 16,3-1-50-16,3 2-30 0,4 0-21 16,2 2-7-16,4 0-8 0,4 2 1 0,5-1 4 15,4 3-2-15,2 0-8 0,4 0-4 16,3 1-8-16,1 3-12 0,1 0-19 16,1-1-17-16,1 4-31 0,0 1-37 15,-3-1-71-15,-1 3-176 0,-3 1-204 16,0-2-123-16,-2 2-43 0,-2-3-5 0,-2 1 50 15,-2-2 163-15</inkml:trace>
  <inkml:trace contextRef="#ctx0" brushRef="#br0" timeOffset="91146.6">20227 6073 182 0,'2'-4'405'0,"-4"2"98"0,-2 6 69 0,-3 2-61 15,3 5-67-15,-2 7-73 0,1 4-89 16,-1 7-92-16,2 7-65 0,0 4-44 0,2 6-32 15,2 3-25-15,0 1-11 0,2 1-7 16,0-1-16-16,2-1-38 0,0-1-115 16,3-2-148-16,-1-2-156 0,-2-4-107 0,-2-2-47 15,0-6 4-15,1-3 99 16,-1-3 140-16</inkml:trace>
  <inkml:trace contextRef="#ctx0" brushRef="#br0" timeOffset="91315.66">20233 6530 44 0,'2'-32'314'0,"0"3"77"16,1 5 78-16,-1 3-20 0,2 2-30 0,2 3-55 15,1 3-58-15,1 4-71 0,3-1-71 16,1 4-71-16,3 1-106 0,2-1-144 16,2 2-148-16,2 0-148 0,3 0-87 15,1-3-36-15,0-1 36 0,5-1 107 0</inkml:trace>
  <inkml:trace contextRef="#ctx0" brushRef="#br0" timeOffset="91503">20856 6026 62 0,'2'-12'366'0,"-7"6"109"16,-3 4 85-16,-3 4-11 0,-3 4-60 0,-6 4-79 16,1 3-84-16,-2 2-103 0,0 6-78 15,-2 2-57-15,0 2-36 0,-1 1-23 16,1 3-21-16,0 0-20 0,2 1-41 0,1-1-102 15,1-1-156-15,2-1-155 16,3-2-109-16,1-2-44 0,2-6 2 0,3-2 88 16,4-6 143-16</inkml:trace>
  <inkml:trace contextRef="#ctx0" brushRef="#br0" timeOffset="91672.08">20741 6134 322 0,'15'-17'470'0,"-4"4"89"0,-1 3 8 0,-1 4-45 15,-1 6-69-15,1 6-95 0,-1 9-109 16,1 6-81-16,-1 10-54 0,3 5-32 16,-1 8-25-16,1 5-26 0,-1 5-9 15,3 5-18-15,-2 0-20 0,-1 0-35 0,-1 0-109 16,1 0-166-16,1-4-178 0,-1-1-101 16,3-3-45-16,-2-5 1 0,-3-3 91 15,3-3 155-15</inkml:trace>
  <inkml:trace contextRef="#ctx0" brushRef="#br0" timeOffset="106890.43">11015 3993 191 0,'-6'-8'229'0,"-3"1"-11"15,1 1-11-15,-1 0-1 0,1 2 9 16,-3 1 2-16,1 3-2 0,-1 1-9 0,-2 3-10 16,1 6-10-16,-1 5-5 0,-2 8-5 15,3 7-5-15,-3 7-5 0,2 5-17 16,0 3-19-16,3 7-30 0,1-1-25 0,3 4-16 15,4-1-19-15,2-1-10 0,4 0-7 16,2-3-5-16,7-2-9 0,2-3-6 0,4-1-21 16,2-4-67-16,5-4-138 0,-1-3-134 15,5-7-135-15,1-5-85 0,1-9-27 16,0-8 44-16,0-8 119 0</inkml:trace>
  <inkml:trace contextRef="#ctx0" brushRef="#br0" timeOffset="107337.57">11468 4113 47 0,'-10'-10'212'0,"-1"1"31"0,-2 3-27 0,3 0-17 15,-1 1-8-15,3 1-11 0,-1 0-12 16,1 2-21-16,1-2-21 0,1 2-29 0,2 1-30 15,0-1-25-15,-1 2-16 0,3-2 1 16,0 2 13-16,2 0 21 0,-2 0 18 0,0 2 21 16,0 1 19-16,0 5 13 0,-3 5 2 15,-1 5-3-15,0 4-5 0,-1 7-8 16,-1 5-13-16,1 4-15 0,1 6-19 0,2 0-17 16,4 0-10-16,0 0-11 0,4-2-3 15,5-4-9-15,-1-4-6 0,5-2-4 16,4-5-4-16,0-4-4 0,2-4-4 0,2-6 0 15,0-5 1-15,0-4 2 0,0-4 0 16,1-6 0-16,-3-5 5 0,0-3 0 16,-5-1 1-16,-1-4 2 0,-2-2 5 0,-5-2 6 15,-4 0-5-15,-2-2 3 0,-4 3-5 16,-5 1-2-16,1 0-6 0,-5 2-5 16,-2 2-11-16,-1 3-27 0,-3 3-88 0,-3 3-124 15,3 4-126-15,2 2-128 0,3 2-73 16,1 2-20-16,4 2 66 0,3-2 112 0</inkml:trace>
  <inkml:trace contextRef="#ctx0" brushRef="#br0" timeOffset="107498.31">11644 4126 186 0,'4'-4'354'0,"-2"6"77"0,-2 4 40 0,2 4-27 16,-2 5-43-16,2 4-56 0,-2 6-64 15,2 5-68-15,3 2-68 0,-1 5-56 16,0 1-56-16,3 0-94 0,1 2-132 0,0-2-132 16,3 0-126-16,0-6-92 0,-1-1-35 15,1-4 46-15,-1-5 104 0</inkml:trace>
  <inkml:trace contextRef="#ctx0" brushRef="#br0" timeOffset="107692.25">11951 4220 306 0,'2'-23'480'0,"-4"4"78"16,0 5 17-16,-1 7-67 0,-1 5-99 15,2 8-116-15,-2 3-116 0,2 8-72 0,2 4-44 16,0 4-34-16,0 2-65 0,0 1-109 16,2 1-135-16,2-1-127 0,0-1-121 15,1 0-54-15,-1-4 14 0,-2-1 85 0,0-3 120 16</inkml:trace>
  <inkml:trace contextRef="#ctx0" brushRef="#br0" timeOffset="107826.31">11851 4460 44 0,'-8'-10'356'0,"-1"2"95"0,1 3 70 0,1-1-28 16,1 0-72-16,0 3-89 0,2 1-90 15,1-2-105-15,3 2-124 0,5 0-139 0,1 0-131 16,5-2-139-16,1-1-100 0,3-3-38 15,2-5 29-15,2-3 85 0</inkml:trace>
  <inkml:trace contextRef="#ctx0" brushRef="#br0" timeOffset="107983.28">12158 4035 151 0,'-4'-4'382'0,"0"2"72"0,-3 2 47 16,1 0-71-16,0 0-94 0,1 0-92 0,3 2-119 15,0-2-136-15,4 0-129 0,0 0-108 16,5 0-113-16,1-2-83 0,1 0-15 16,1-2 42-16,1-1 70 0</inkml:trace>
  <inkml:trace contextRef="#ctx0" brushRef="#br0" timeOffset="108235.98">12287 3919 49 0,'0'-2'281'0,"-2"0"61"0,0 2 17 15,0 0-47-15,0 0-53 0,2 2-55 16,2-2-55-16,0 2-48 0,0-1-29 0,4 1-9 16,1 0 0-16,1 2 1 0,3 0 4 15,2 2 7-15,-1-1 11 0,1 3 19 16,0 3 18-16,-1 3 12 0,1 5 3 16,-4 2-9-16,-1 5-16 0,-4 7-26 0,-2 1-23 15,-2 2-21-15,-2 4-15 0,-2-2-9 16,-2 2-14-16,-1 0-25 0,-3-2-68 15,-1-1-116-15,1-1-127 0,-3-2-141 0,0-1-86 16,0-5-27-16,-1 1 40 0,-3-5 101 16</inkml:trace>
  <inkml:trace contextRef="#ctx0" brushRef="#br0" timeOffset="111082.12">1509 9653 7 0,'-2'-4'196'15,"-2"0"29"-15,-3 0-11 0,1 0 3 0,0 2 7 16,-1 1 11-16,-1-1 8 0,0 2 8 15,-1 2 2-15,-2 1-11 0,1 3-11 16,-1 6-22-16,1 5-23 0,-3 4-28 16,2 7-30-16,-1 8-20 0,1 8-27 0,3 8-17 15,-1 3-15-15,5 6-10 0,2 0-8 16,2 0-13-16,6 0-2 0,3-4-6 16,5-2-18-16,3-3-28 0,5-7-85 15,3-3-127-15,0-8-122 0,5-5-123 0,2-6-74 16,0-10-21-16,-1-5 58 0,1-8 112 15</inkml:trace>
  <inkml:trace contextRef="#ctx0" brushRef="#br0" timeOffset="111471.49">2011 9818 148 0,'-9'-9'292'0,"-1"3"65"0,-1 2 14 0,-1 2-6 15,-1 4-13-15,0 0-16 16,3 4-31-16,-1 3-50 0,0 3-54 0,3 5-58 16,2 6-40-16,1 4-30 0,1 7-21 15,4 4-10-15,0 4-11 0,4 2-6 16,1 3-8-16,3-1-3 0,3 0-3 0,1-2-4 16,1-4 0-16,4-4 3 0,0-4 3 15,2-3-2-15,0-5-2 0,2-4-2 16,2-5 0-16,1-6-3 0,-1-5-4 15,0-6 3-15,1-5 1 0,-1-9 2 0,-2-3-3 16,0-7 3-16,-2-7 2 0,-2-3 3 16,-2-4 3-16,-7-2 3 0,-1-2 4 15,-5-1 2-15,-6 1-2 0,-3 0-4 16,-3 2-1-16,-3 2-4 0,-4 6-3 0,-2 3-3 16,-2 7-6-16,-2 4-16 0,-1 7-36 15,1 6-98-15,0 5-142 0,4 4-142 16,2 1-120-16,2 5-53 0,6 0-3 15,3-1 82-15,6 3 128 0</inkml:trace>
  <inkml:trace contextRef="#ctx0" brushRef="#br0" timeOffset="111675.45">2466 9689 224 0,'6'0'438'16,"-1"4"95"-16,-1 3 62 0,-2 7-73 15,0 3-87-15,0 8-97 0,0 5-98 16,0 6-92-16,3 6-60 0,-3 4-34 0,2 5-32 16,0 3-32-16,0-1-68 0,3 0-118 15,-1-1-133-15,3-3-135 0,-1-3-97 16,3-4-36-16,-3-8 33 0,3-3 95 16,-1-9 123-16</inkml:trace>
  <inkml:trace contextRef="#ctx0" brushRef="#br0" timeOffset="111845.21">2790 9895 240 0,'4'-27'489'0,"-2"8"82"15,0 4 49-15,-2 7-63 0,0 8-109 0,0 10-130 16,0 5-122-16,0 10-79 0,0 3-53 16,0 6-33-16,0 4-38 0,0 4-79 15,0 0-128-15,2 2-134 0,0-2-132 16,-2-4-91-16,0 0-36 0,-2-3 43 15,0-5 110-15</inkml:trace>
  <inkml:trace contextRef="#ctx0" brushRef="#br0" timeOffset="111983.16">2652 10190 253 0,'-6'-21'388'0,"2"4"37"0,-1 0-1 15,3 3-88-15,0 1-102 0,4 0-108 0,2-1-130 16,5 3-129-16,4-3-140 0,4 1-92 15,0-2-47-15,4-2-9 0,0 2 52 16</inkml:trace>
  <inkml:trace contextRef="#ctx0" brushRef="#br0" timeOffset="112121.55">3084 9712 367 0,'6'-6'509'0,"-1"2"63"0,-3 2 32 16,2 0-114-16,0 0-129 0,3 1-142 15,-1 1-166-15,2 1-183 0,3-1-166 16,2 0-159-16,1-1-90 0,1-3-33 0,2 0 41 16,2 0 108-16</inkml:trace>
  <inkml:trace contextRef="#ctx0" brushRef="#br0" timeOffset="112401.75">3476 9477 155 0,'0'-3'406'0,"-3"3"92"0,1-2 54 16,0 2-57-16,0 0-95 0,2 0-89 0,2 2-89 16,0-2-79-16,3 1-49 0,3 3-28 15,1 0-13-15,3 4-12 0,1-1-10 0,0 7-10 16,4 1-3-16,-3 4-2 0,3 2 1 16,-2 6 0-16,-2 1 3 0,0 5 4 15,-5 1 2-15,0 2 1 0,-3 2 2 16,-1 2-3-16,-4 2-5 0,0 0-5 0,-4 0-6 15,-1 2-3-15,-1-2-7 0,-2-1-4 16,-3 0-15-16,-2-3-24 0,-1 0-84 16,-1-4-143-16,0 0-159 0,-2-3-123 0,-2-1-54 15,0-3-11-15,0-4 66 0,2-2 131 16</inkml:trace>
  <inkml:trace contextRef="#ctx0" brushRef="#br0" timeOffset="112634.02">4326 9828 294 0,'-6'2'565'0,"-7"4"61"16,-1-1 31-16,-1 1 18 0,0 2-263 15,4-3-190-15,3-1-120 0,4 2-111 0,-1-2-168 16,5 1-181-16,5-1-156 0,-1 0-78 16,2 0-29-16,1 0 28 0,1-3 128 15</inkml:trace>
  <inkml:trace contextRef="#ctx0" brushRef="#br0" timeOffset="112797.1">4288 9919 292 0,'-8'10'556'0,"-3"-3"61"0,3 3 34 16,-1-2-13-16,5-3-221 0,2 1-180 15,2-2-109-15,6 0-60 0,3-2-38 0,4-2-45 16,3 0-125-16,4-2-174 0,-1-4-175 16,2 0-92-16,0-3-45 0,0-1 5 15,-2-1 102-15</inkml:trace>
  <inkml:trace contextRef="#ctx0" brushRef="#br0" timeOffset="114110.31">4782 9333 168 0,'-5'-6'213'0,"1"0"-26"16,0 0-4-16,0 1 7 0,-1 1 13 15,1-2 16-15,2 2 11 0,0 2 12 16,0 1 23-16,2 1 10 0,2 1-7 16,2 7-25-16,3 4-29 0,1 5-31 0,5 9-48 15,1 11-43-15,3 10-27 0,5 10-17 16,-1 10-10-16,2 7-10 0,2 10-11 16,1 6-6-16,1 5-4 0,-1 0-3 15,1-1-5-15,-1-3 2 0,-3-2 4 0,0-5 2 16,1-4 2-16,-3-3-5 0,0-7 7 15,-2-3-4-15,0-4-2 0,-4-6-1 0,0-4-1 16,-1-7 1-16,-3-4-4 0,0-6 1 16,-3-6 1-16,-2-5 3 0,1-4-2 15,-3-4-2-15,-4-7-1 0,0-5 0 16,-4-6-2-16,-3-7-4 0,-3-7-1 0,-1-8 3 16,-4-10-3-16,1-7 0 0,-3-7 0 15,-2-10 1-15,2-10 4 0,-2-7-2 16,0-10 1-16,0-6 2 0,2-3-3 15,0-2-3-15,0-1-1 0,2 3 1 0,0 2 0 16,2 3 0-16,1 4 6 0,-1 4 2 16,2 6 2-16,1 3 5 0,1 7 1 0,1 1 1 15,-1 6 3-15,3 1-1 0,2 7 1 16,2 1-4-16,4 3 2 0,2 3 1 16,5 2-1-16,3 0 4 0,5 3-2 15,4 1-3-15,5 4 2 0,5 1-1 0,8 3 3 16,3 1-1-16,7 2 7 0,6 2 6 15,6 1 2-15,11 1 5 0,6 2 0 16,11 0-1-16,9 0-11 0,7 1 0 0,10-1-3 16,7 2 0-16,10-2 3 0,5 2 2 15,9 0 6-15,7 0-3 0,5 1 0 16,3 3-5-16,0 0-1 0,0 1 0 0,0 1 5 16,0 1 1-16,2 3 2 0,-2-1-2 15,-3 1-10-15,-3-1-4 0,-5 2-10 16,-8 2-2-16,-4-1 4 0,-9 1 2 15,-6 0 7-15,-7 2-1 0,-6-2 7 0,-6 2 5 16,-9 1-2-16,-6-1-1 0,-7 0-2 16,-8 0 6-16,-6 0-3 0,-9 0 0 15,-8 0 5-15,-6 2-1 0,-7-2 7 0,-4 2-3 16,-9 0-1-16,-2 0-1 0,-6 0-7 16,-2 0-3-16,-2 0-8 0,-5-2-28 15,-1 2-45-15,-5-2-49 0,0 0-48 16,-4-1-78-16,-2 1-178 0,-3-2-177 0,-1-2-85 15,-1 1-24-15,-3-3 10 0,-1-2 61 16,-2-1 167-16</inkml:trace>
  <inkml:trace contextRef="#ctx0" brushRef="#br0" timeOffset="117593.12">5908 9405 63 0,'-2'-6'215'16,"-1"2"24"-16,1-1-14 0,2 1-1 16,-2 0 7-16,2 2 12 0,0 0 17 0,2 2 25 15,0 2 13-15,1 6-17 0,1 3-29 16,2 8-35-16,0 6-46 0,1 6-59 16,-1 3-47-16,3 4-25 0,-1 4-13 15,1 0-11-15,-3 2-15 0,2-1-25 0,-1-1-62 16,-1 0-100-16,0-2-113 0,1-2-104 15,1-3-105-15,-4-7-42 0,3-3 27 16,-3-6 79-16,2-8 99 0</inkml:trace>
  <inkml:trace contextRef="#ctx0" brushRef="#br0" timeOffset="117968.04">6246 9413 137 0,'-2'-16'298'0,"0"3"76"16,-2 2 23-16,-3 3-2 0,1 4-12 16,0 2-28-16,-1 6-46 0,1 6-63 15,2 3-69-15,-3 8-59 0,3 4-45 0,0 5-27 16,2 6-16-16,0 2-11 0,2 4-6 16,0 0-6-16,4 2-2 0,0-4-2 15,3 0-3-15,1-4-1 0,3-3 1 16,1-5 2-16,3-1-2 0,0-6 1 0,2-4 1 15,2-4-3-15,0-3 2 0,0-6 1 16,2-6 2-16,0-4-1 0,3-3 1 0,-3-9 11 16,-2-1 5-16,0-5 1 15,-2-3 5-15,-4-4 7 0,-3 1 6 0,-3-4-2 16,-5-1 2-16,-2 1-2 0,-5 0-3 16,-3 1-7-16,-3 1-8 0,-3 3-7 15,-1 3-7-15,-2 3-11 0,0 2-20 0,-2 4-46 16,0 3-102-16,2 3-128 0,2 2-137 15,2 1-116-15,3 0-48 0,3 1 12 16,5 1 84-16,2-2 121 0</inkml:trace>
  <inkml:trace contextRef="#ctx0" brushRef="#br0" timeOffset="118232.75">6629 9325 229 0,'0'2'387'16,"-2"0"47"-16,2-2-7 0,2 2-56 15,1-2-63-15,-1 2-67 0,2-2-66 16,2 0-39-16,3-2-24 0,1 2-25 0,1-2-53 15,2 0-106-15,1-2-125 0,1 2-123 16,0-2-121-16,0 1-65 0,0-3-9 16,-1 2 65-16,1-2 95 0</inkml:trace>
  <inkml:trace contextRef="#ctx0" brushRef="#br0" timeOffset="118492.87">7068 9075 305 0,'0'-3'439'16,"0"-1"69"-16,0 4 15 0,0 0-57 16,2 4-78-16,0 3-90 0,2 3-88 0,0 5-62 15,0 4-45-15,3 2-43 0,-1 4-24 16,1 1-29-16,-1 3-33 0,0-2-72 15,-2 1-112-15,3 3-120 0,-3-3-127 16,0-1-85-16,1-2-24 0,-3-4 39 0,2-4 94 16</inkml:trace>
  <inkml:trace contextRef="#ctx0" brushRef="#br0" timeOffset="118671.38">7381 9037 205 0,'4'-19'486'0,"0"6"77"16,1 2 49-16,-3 5-52 0,2 2-103 16,0 8-138-16,0 3-125 0,3 5-73 0,1 5-45 15,1 6-28-15,-1 2-28 0,1 1-37 16,-1 5-82-16,0 1-142 0,1 2-146 16,-3 3-144-16,1-3-67 0,-1-2-15 15,-2-3 55-15,0-2 127 0</inkml:trace>
  <inkml:trace contextRef="#ctx0" brushRef="#br0" timeOffset="118897.68">7474 9174 99 0,'-13'-17'359'0,"-2"2"89"0,3 4 67 16,-3 3-39-16,2 2-56 0,-2 3-63 15,3 1-83-15,1 2-84 0,1 2-66 0,1 1-47 16,5 1-36-16,0 2-27 0,4 0-6 15,2-1-6-15,2-1 0 0,0 2-7 16,5-2-17-16,-1-2-53 0,3-1-105 0,-1 1-116 16,5-4-131-16,-2 1-95 0,2-5-37 15,-3 0 27-15,1-2 88 0,0 1 109 16</inkml:trace>
  <inkml:trace contextRef="#ctx0" brushRef="#br0" timeOffset="119768.96">5865 10247 131 0,'0'2'182'0,"0"-2"-35"0,2 2-23 16,1-2-12-16,-1 0 0 0,4 0 11 0,0 0 25 15,5 0 29-15,2 0 30 0,1 0 28 16,3-2 24-16,5 0 11 0,3 0 0 16,2 0-17-16,7 0-32 0,4-2-37 15,5 1-36-15,5-1-37 0,7-2-31 0,7-1-18 16,3-3-12-16,10-1-4 0,7-1-9 15,5-3-3-15,8 0-5 0,5-1-4 16,3-1-1-16,3 0-6 0,0 0-3 0,0 0 1 16,0 0 2-16,-3 0 6 0,-1 1 6 15,-3-1 3-15,-3 2 2 0,-5 2-6 16,-7-1 2-16,-3 1-7 0,-7 1-3 16,-6 3-1-16,-7 1-2 0,-6 3 3 0,-6-1 2 15,-7 0-3-15,-4 2-3 0,-6 1-1 16,-7 1-7-16,-1 0-4 0,-5 0-9 15,-5 0-7-15,1 0-18 0,-4 2-20 0,-3-2-22 16,1 2-34-16,-5 2-90 0,-2-2-141 16,2 2-144-16,-4-2-107 0,0 0-46 15,0 0 0-15,-2-6 73 0,-2-1 138 16</inkml:trace>
  <inkml:trace contextRef="#ctx0" brushRef="#br0" timeOffset="123454.8">6185 10443 19 0,'-2'-4'334'0,"-2"2"93"0,-3 2 92 0,-1 6 2 16,1 2-48-16,-1 5-69 0,2 6-75 16,-1 4-85-16,1 8-86 0,2 3-58 0,2 4-41 15,-1 4-23-15,3 2-15 16,3 1-4-16,-3 3-15 0,2-2-20 0,2 1-50 16,0-1-125-16,0 2-141 0,1-3-151 15,-3-1-87-15,2 0-36 0,-2-4 25 0,-2-4 110 16</inkml:trace>
  <inkml:trace contextRef="#ctx0" brushRef="#br0" timeOffset="123797.52">6416 10647 273 0,'-7'-11'346'15,"-1"5"59"-15,-3 4-15 0,3 6-39 16,-3 5-42-16,1 8-39 0,-1 6-48 0,0 8-51 16,3 5-45-16,2 4-40 0,-1 4-31 15,1 0-23-15,4 1-17 0,0-1-12 16,2-4-1-16,4 0-2 0,2-6-1 16,3-1-2-16,-1-6-1 0,5-5 8 0,0-3-2 15,-1-3 5-15,3-7 4 0,2-5 4 16,0-6 10-16,0-4 1 0,0-5 10 15,0-6 8-15,-2-4 4 0,-1-2 5 16,-1-6 3-16,-2 1 0 0,-3-5-7 0,-4 1-3 16,-4 0-1-16,-2-3-10 0,-4 3-11 15,-3 2-8-15,-3 1-4 0,-1 2-6 16,-2 4-23-16,0 4-63 0,-2 2-128 0,1 6-141 16,-1 1-157-16,2 6-83 0,2 3-30 15,3 1 42-15,3 3 115 0</inkml:trace>
  <inkml:trace contextRef="#ctx0" brushRef="#br0" timeOffset="124028.17">6803 10550 339 0,'4'-6'519'0,"-2"2"65"0,-2 1 38 15,2 1-94-15,-2 2-136 0,3 0-144 16,-1 0-109-16,2 2-73 0,0 1-68 16,2-1-120-16,1 2-143 0,1-2-149 0,1 2-115 15,-1-2-55-15,1 0 2 0,-1-2 84 16,5-2 124-16</inkml:trace>
  <inkml:trace contextRef="#ctx0" brushRef="#br0" timeOffset="124385.52">7148 10363 238 0,'2'2'455'0,"0"0"89"0,0 4 48 15,-2 1-74-15,2 1-98 0,3 3-105 16,-1 3-105-16,0 1-85 0,3 0-47 16,-1 2-31-16,0 2-19 0,1 0-15 0,-3 1-11 15,2-3-8-15,-2 0-10 0,-2 0-20 16,1-2-30-16,-3-1-36 0,-3-1-33 15,-1-2-27-15,0-1-13 0,-4-3-1 16,-3 1 20-16,0-4 31 0,-1 0 31 0,-3-4 29 16,0 0 25-16,0-4 20 0,0 0 21 15,3-4 18-15,-1 1 21 0,5-1 20 16,-1-1 18-16,5-1 22 0,2 1 11 0,2-1 10 16,0 1 8-16,4-1 1 0,2 2-10 15,3 1-13-15,3-1-18 0,1 1-17 16,4 1-24-16,0-2-17 0,2 3-12 15,0-1-9-15,0 0-13 0,0 0-54 0,-2 3-114 16,0-3-133-16,0 2-156 0,-2 0-91 16,0-1-41-16,-3 1 24 0,-1 0 97 15</inkml:trace>
  <inkml:trace contextRef="#ctx0" brushRef="#br0" timeOffset="125291.58">9015 9704 187 0,'2'-4'301'0,"0"4"72"16,4 2 31-16,3 2 11 0,4 6-13 15,1 1-26-15,3 6-36 0,5 4-64 16,1 4-85-16,4 1-75 0,1 5-53 0,2 1-30 16,-1 3-40-16,1-3-88 0,-1 0-125 15,1 1-126-15,-2-3-126 0,-1-3-86 16,-2-2-23-16,-3-2 54 0,-1-6 108 0</inkml:trace>
  <inkml:trace contextRef="#ctx0" brushRef="#br0" timeOffset="125479.19">9546 9881 196 0,'-8'-17'345'0,"-5"2"96"15,0 5 32-15,1 3-14 0,-5 5-35 16,0 4-47-16,-2 7-75 0,0 6-88 0,-5 6-78 16,1 8-55-16,-2 5-35 0,-1 6-19 15,1 0-8-15,2 2-13 0,-1 0-26 16,1 0-74-16,4-4-125 0,2-2-137 0,2-3-146 15,3-5-72-15,3-3-21 0,1-4 51 16,1-6 112-16</inkml:trace>
  <inkml:trace contextRef="#ctx0" brushRef="#br0" timeOffset="126503.36">10162 9554 146 0,'-4'0'205'0,"0"0"-18"0,-1 0-14 16,1 0-10-16,0 0-4 0,0 0 0 15,-1 0-2-15,1 1-4 0,0 1-7 16,0 2-4-16,0 2-4 0,-3 2-1 0,-1 5 0 16,1 4 5-16,-1 4 7 0,-1 4 3 15,1 1-1-15,0 7-11 0,-1-1-12 16,1 4-21-16,1 1-19 0,3-1-21 15,2-2-20-15,2 0-11 0,4-3-15 0,0-3-7 16,5-1-7-16,4-4-4 0,1-4-2 16,3-2-3-16,0-5 0 0,4-3 4 15,1-5-2-15,-1-6 2 0,2-4 3 16,0-3 4-16,-2-7 8 0,1-3-3 0,-5-2 5 16,-1-3 8-16,-3-5 6 0,-4 1 5 15,-5-3-2-15,-2-1 3 0,-6-1 0 16,-3 1-5-16,-5 0-8 0,-1-1-13 0,-4 3-3 15,-2 1-2-15,-2 4-9 0,0 1-14 16,0 3-21-16,1 3-45 0,1 3-128 16,2 2-148-16,3 1-160 0,3 5-78 15,3-1-28-15,1 4 26 0,3 4 111 16</inkml:trace>
  <inkml:trace contextRef="#ctx0" brushRef="#br0" timeOffset="127289.95">10613 9856 98 0,'-4'-1'273'16,"0"-1"64"-16,-1 0 17 0,1 2-8 0,0 2-12 15,0 3-18-15,1 3-36 0,-1 5-53 16,2 3-58-16,0 5-49 0,2 3-42 16,-2 3-44-16,2 2-60 0,0 1-84 15,2 0-95-15,0 1-110 0,2-2-125 0,1 1-53 16,-3-3 5-16,2-1 53 0,-2-3 83 16</inkml:trace>
  <inkml:trace contextRef="#ctx0" brushRef="#br0" timeOffset="127676.15">10969 9649 238 0,'-13'0'315'16,"0"4"61"-16,-2 3-17 0,1 7-26 0,-1 1-24 15,0 6-22-15,2 2-37 16,3 5-47-16,-1 3-49 0,3 5-42 0,1 2-39 16,5 2-35-16,2 0-19 0,2 0-10 15,5-2-3-15,1-2-4 0,3-5-4 16,1-3-1-16,3-5 0 0,2-4-1 0,0-3-1 16,4-7 2-16,-2-3 5 0,2-6 3 15,1-4-4-15,-1-7 1 0,0-5-2 16,0-3 4-16,-2-6 9 0,0-1 12 15,-4-5 17-15,0-3 9 0,-5 0 12 0,-3-1 3 16,-3-1-4-16,-6 2-10 0,-2 0-13 16,-5 1-9-16,-1 3-10 0,-5 5-3 15,0 4-19-15,-4 4-48 0,0 4-107 16,2 5-126-16,0 4-129 0,2 2-123 0,2 0-51 16,3 4 10-16,4-2 87 0,1 2 118 15</inkml:trace>
  <inkml:trace contextRef="#ctx0" brushRef="#br0" timeOffset="127998.2">11331 9548 69 0,'12'-4'335'16,"-1"4"97"-16,-3 4 89 0,-1 3-21 0,-1 5-46 16,0 5-60-16,1 4-68 0,-1 2-89 15,-2 5-86-15,3 1-59 0,-3 2-35 16,2 1-24-16,-2 0-15 0,1 1-18 15,-3-1-28-15,2-1-65 0,-2-3-91 0,-2-3-93 16,0 0-77-16,0-6-50 0,-2-2-25 16,0-4 27-16,-4-3 67 0,-1-7 83 15,-3-1 74-15,-3-4 66 0,0-3 63 16,-4-5 56-16,2 1 50 0,-1-5 52 0,1-1 58 16,2-2 57-16,0 0 46 0,5 0 37 15,1-2 29-15,3 2-2 0,4-3-28 16,2 3-45-16,5 0-46 0,1 2-58 15,5 2-50-15,4-1-42 0,0 3-23 16,4-1-23-16,2 3-52 0,0 1-120 0,3-1-150 16,-1 1-166-16,1-1-92 0,-1-1-40 15,0 1 14-15,3-1 101 0</inkml:trace>
  <inkml:trace contextRef="#ctx0" brushRef="#br0" timeOffset="129229.88">11305 9727 105 0,'-6'2'173'0,"-1"-2"-10"0,3 0-10 16,0 0-10-16,0 0-16 0,2 0-21 0,2 0-2 16,2 0 22-16,2 0 32 15,4-2 35-15,3 0 38 0,6-2 33 0,2 0 5 16,2 1-24-16,7-1-41 0,1-2-49 16,3-2-44-16,4 1-41 0,2-1-28 0,2 1-29 15,1-3-67-15,1 1-101 0,0-1-115 16,1 0-117-16,1-1-103 0,0 0-45 15,1-1 29-15,-1 3 81 0,1-1 102 16</inkml:trace>
  <inkml:trace contextRef="#ctx0" brushRef="#br0" timeOffset="129541.15">13502 9765 143 0,'4'6'490'0,"-1"1"81"0,-3-1 41 16,0 2-7-16,0-3-153 0,0 1-154 16,4 0-127-16,0 0-85 0,2-3-82 0,3 3-146 15,1 0-163-15,3-2-167 0,0-1-93 16,0 1-39-16,-1 0 15 0,1-2 109 16</inkml:trace>
  <inkml:trace contextRef="#ctx0" brushRef="#br0" timeOffset="129685.56">13587 9902 123 0,'-9'10'442'15,"-1"-3"87"-15,1 1 45 0,3 0-33 16,4-3-111-16,4 1-120 0,4-2-121 0,5 0-87 16,4-2-91-16,2-2-153 0,4 0-162 15,0-2-156-15,2 0-83 0,1-2-41 16,-3-2 23-16,2 2 115 0</inkml:trace>
  <inkml:trace contextRef="#ctx0" brushRef="#br0" timeOffset="-175305.15">14395 8677 82 0,'-4'-4'107'0,"-2"1"-6"0,2-1 3 15,2 0 8-15,-3 2 5 0,3-2-5 0,0 2-6 16,0 1-9-16,0-1-12 0,0 0-10 16,2 2-9-16,-2 0-4 0,2 0-5 15,0 4-5-15,-3-3-1387 0,3 3 1335 16,0 0 0-16,0-4 84 15,5 8 101-15,-1 7-96 0,2 10-11 16,1 11-19-16,1 11 20 16,3 13 42-16,-3 10-8 0,3 8 6 15,1 8-76-15,1 5-29 0,0 5 7 16,0 1-35-16,1 4 24 16,3 2-23-16,-2-3 21 0,2 1 0 15,2-5-4-15,-2-5-7 0,2-5 7 16,-2-6-39-16,2-8 71 15,-2-7-47-15,0-6 21 0,-2-7-22 16,-3-9 24-16,-1-5-22 16,0-7-2-16,-5-4 11 0,0-8-69 15,-1-6-18-15,-5-5 49 0,0-8-50 16,-3-8-52-16,-1-5 16 16,-2-6 23-16,-1-8 82 0,-3-7 12 15,-1-4-17-15,1-8 46 16,-3-4-22-16,0-1-3 0,1-4-6 15,-1 1 20-15,0 1 13 0,1 0-42 16,1 3-8-16,0 2 36 16,1 5-74-16,1 1-112 0,3 4 138 15,0 1 39-15,-1 3 0 16,1 2 0-16,-3-1 0 0,1 5 0 16,-5 3 0-16,-4 0 0 0,-4 4 0 15,-4 2 0-15,-7-2 0 16,0 0 0-16,-2-5 0 0</inkml:trace>
  <inkml:trace contextRef="#ctx0" brushRef="#br0" timeOffset="-173135.76">14474 8856 6 0,'0'-2'160'16,"-2"2"-15"-16,2-1-11 0,-2 1-10 0,2 0-8 15,-3 0-11-15,3 0-13 0,0 0-9 16,0 0-12-16,0 0-9 0,0 0-11 0,0 0-11 16,0 0-10-16,0 1-8 15,0-1-2-15,0 2 12 0,3 2 19 0,-1 4 26 16,0 1 21-16,2 7 27 0,0 1 15 15,3 6 5-15,-3 5 0 0,2 5 1 0,3 7 6 16,-1 3 3-16,1 7 0 16,-1 3-3-16,5 8-8 0,-1 4-14 0,5 5-23 15,2 7-22-15,3 5-19 0,-1 3-16 16,4 5-17-16,1 1-12 0,-1 3-6 0,2-1-7 16,-1-2-1-16,1-1 0 0,-1-6 3 15,-1-2 0-15,1-4-1 0,-1-4 1 16,-2-3-5-16,-2-5 1 0,1-3-3 15,-3-4-1-15,-2-6-2 0,-3-3-1 0,1-6-2 16,-4-6 1-16,-1-4 1 0,-1-7 1 16,-3-2 3-16,-2-6 2 0,1-4 3 15,-1-4-1-15,-4-3-1 0,0-4-2 16,-4-6-4-16,-1-4 0 0,-1-3-2 0,0-7 0 16,-3-5 2-16,-1-1-3 0,-1-9 2 15,-2-3-4-15,-1-4-2 0,-1-6-1 16,0-6-6-16,-2-5-2 0,-2-6-5 0,0-6-3 15,0-7-3-15,-2-8-5 0,0-5-1 16,-3-5 4-16,3-3 4 0,-2-2 6 16,2-2 5-16,-3 2 3 0,3 1 3 0,0 1 1 15,2 4 1-15,-2 3-4 0,2 6 4 16,0 4 3-16,2 7 0 0,2 7 2 16,0 5 2-16,2 7 3 0,3 5 0 0,-1 5 0 15,5 4 5-15,0 3 0 0,3 3 1 16,1 1 2-16,4 3 0 0,1 1-2 15,3 2 2-15,0 1 0 0,5 1 0 16,2 2 2-16,3 2 0 0,4 0 7 0,1 2-2 16,6 1 4-16,3 3 3 0,2 0-5 15,6-1 4-15,4 3-7 0,5 0 2 16,3-1-5-16,8 1-2 0,5-1 7 0,7-1-5 16,6 1 2-16,5-1-1 0,5-2 1 15,3 2-1-15,6-3-2 0,7-1 6 16,4 0 0-16,6-2 2 0,5 0-1 0,7 0-1 15,6-2-4-15,5-2-5 0,7 0-4 16,2 0 0-16,4-1 0 0,4-1 0 16,7 0 0-16,6 2-2 0,7-2 0 0,1 3-4 15,3 1-5-15,0 0 5 0,1 0 5 16,3 2-1-16,-2 1 4 0,2 3 3 16,-2 0 2-16,-5 4-7 0,-3-1 0 0,-7 3 0 15,-7 1-1-15,-8 0-1 0,-4 1 0 16,-6 3-2-16,-7 0-1 0,-6 0-1 15,-6 4-3-15,-9 0 5 0,-7 0 1 16,-5 0 3-16,-9 2 3 0,-9 0 3 0,-6 0 0 16,-6-2-4-16,-9 2 5 0,-4-2-3 15,-6 0-2-15,-7 0-6 0,-2 0 3 16,-4-2 1-16,-4 0-3 0,-2 0 0 0,-3 0 2 16,-3-1 1-16,-1-1 0 0,-4 0-3 15,0 2-1-15,-4-2 1 0,0 2-11 16,-5-2-10-16,-1 3-16 0,-3-1-23 15,-2 0-41-15,-4 0-118 0,-4 0-145 0,0 2-140 16,-3 2-97-16,-3 0-38 0,-5 2 9 16,-2-1 101-16,-4 3 144 0</inkml:trace>
  <inkml:trace contextRef="#ctx0" brushRef="#br0" timeOffset="-168304.08">15873 9218 168 0,'-2'0'173'0,"-2"0"-24"0,1 0-16 15,1 2-15-15,0 2-16 0,0 2-11 16,2 5-9-16,0 4-10 0,0 8-10 0,2 4-8 16,0 3-8-16,0 5-8 0,3 1-11 15,1 2-7-15,-2 0-7 0,3 2-13 16,-1-2-24-16,2 2-35 0,-1-2-45 16,1 0-57-16,-1-1-66 0,-1-3-26 0,0-2 3 15,-1-5 22-15</inkml:trace>
  <inkml:trace contextRef="#ctx0" brushRef="#br0" timeOffset="-167900.65">16193 9249 173 0,'-11'-2'198'0,"-2"4"-29"0,1 3-29 0,-1 3-9 16,0 4-9-16,0 3-4 0,3 4-6 15,-1 4-13-15,1 5-12 0,3 5-19 16,1 3-15-16,2 4-18 0,4 0-9 16,0 0-3-16,4-2-2 0,2 0-5 0,3-2 0 15,3-1-1-15,1-5-2 0,4-1-4 16,0-5-4-16,4-3-2 0,0-4-2 15,3-3 3-15,-1-5 0 0,2-3-1 16,1-6 0-16,-1-4 3 0,3-3 0 0,-3-7 9 16,-2-5 17-16,1-4 19 0,-5-3 21 15,-2-7 33-15,-3-1 42 0,-3-6 34 16,-5-2 16-16,-6-2 5 0,-2-1-12 0,-4-1-24 16,-5-2-44-16,-3 1-38 0,-1 3-31 15,-4 4-21-15,0 2-14 0,-5 5-21 16,1 7-51-16,-2 3-94 0,1 4-108 15,3 5-109-15,4 5-125 0,5 3-55 0,1 0 14 16,5 5 69-16,1 1 96 0</inkml:trace>
  <inkml:trace contextRef="#ctx0" brushRef="#br0" timeOffset="-167605.58">16686 9178 71 0,'-2'-4'319'0,"-3"3"49"16,3-1 35-16,0 0-59 0,2 0-49 15,0 0-44-15,2 0-47 0,2-2-37 16,5 2-25-16,2-1-25 0,1-1-38 0,5 0-46 16,2 0-89-16,2 0-98 0,3 0-98 15,1 1-98-15,0-1-96 0,3-4-32 16,-3 1 41-16,3-1 71 0</inkml:trace>
  <inkml:trace contextRef="#ctx0" brushRef="#br0" timeOffset="-167129.97">17410 8805 72 0,'-5'-6'241'0,"-1"2"53"0,0 1 2 15,-1-1-10-15,1 0 9 0,0 2-1 0,-1 2-7 16,-1 0-34-16,-1 4-36 0,1 0-41 16,-1 3-49-16,-1 3-41 0,1 3-28 15,-1 0-18-15,1 5-9 0,1-1-7 0,1 2-10 16,1-2-4-16,0 0-3 0,4 0-5 16,0-3-4-16,-1-1 0 0,3-4-1 15,3 1 1-15,-1-4 0 0,2-1 2 16,0-3-2-16,2-2 2 0,3-2 0 15,-1-3-3-15,1-3 2 0,-1-1-3 0,3-5 2 16,0 1-3-16,1 0 0 0,-1-1 1 16,-1 3-1-16,1-1 1 0,0 3-1 15,-3 1 3-15,3 2 0 0,-3 3 2 0,1 3 1 16,-3 2 6-16,0 1 4 0,1 5 9 16,-3 2 10-16,-2 3 7 0,-2 4 2 15,-2 2 2-15,-5 4-6 0,1 4-6 16,-4 1-9-16,-3 5-22 0,-4-1-52 0,0 4-97 15,-4 0-113-15,-2 2-126 0,-1 1-111 16,-3-1-47-16,-1 0 15 0,-1-2 73 0,-1-2 106 16</inkml:trace>
  <inkml:trace contextRef="#ctx0" brushRef="#br0" timeOffset="-163732.3">18030 9275 154 0,'0'0'161'0,"0"-1"-22"16,0 1-23-16,0-2-16 0,0 2 7 0,4 2 20 15,0-1 21-15,5 5 25 0,1 2 14 16,3 5 8-16,2 2-17 0,2 4-31 15,2 2-35-15,0 2-35 0,0 2-25 16,2 0-19-16,-2 1-13 0,0 1-13 0,0 0-33 16,0-2-53-16,-2-1-68 0,-2-1-71 15,0-2-88-15,-2-2-61 0,-1-2-8 16,-1-3 32-16,-3-3 56 0</inkml:trace>
  <inkml:trace contextRef="#ctx0" brushRef="#br0" timeOffset="-163512.18">18375 9348 56 0,'-11'-12'250'0,"-1"3"47"0,-3 1 27 0,0 3-26 16,-2 3-18-16,0 4-21 0,-4 5-25 15,0 5-38-15,-5 7-49 0,1 5-40 16,-1 5-42-16,-1 5-29 0,-1 4-16 0,1 0-27 15,-1 1-54-15,3 1-72 0,0-2-79 16,3-2-85-16,3-4-97 0,2-1-35 16,5-5 23-16,-1-3 52 0</inkml:trace>
  <inkml:trace contextRef="#ctx0" brushRef="#br0" timeOffset="-161636.08">19200 8915 111 0,'0'-2'164'16,"0"2"-12"-16,0-1-17 0,0 1 0 15,2 3 5-15,-2 5 10 0,3 3 2 0,-1 7-1 16,2 4-6-16,-2 3-22 0,2 4-22 16,-2 3-23-16,3 1-22 0,-3 1-13 15,2 0-12-15,0-1-11 0,-2-1-6 0,3 0-4 16,-3-3-3-16,0-1-4 0,-2-3-1 16,0 0-3-16,0-4-10 0,-2 0-16 15,-3-4-11-15,1-4-12 0,-4-1-11 16,-1-3-4-16,-3-5 3 0,-1-2 9 0,-2-4 11 15,-2-4 12-15,0-1 10 0,0-5 5 16,-2-3 6-16,2 0 4 0,0-4 3 16,0 0 0-16,3 0 4 0,1-2 3 15,2 2 7-15,3-2 17 0,4 2 17 0,-1-2 22 16,5 2 17-16,5-2 16 0,-1 2 8 16,4-2-6-16,5 2-10 0,2-2-19 15,2 2-17-15,2 2-18 0,2-2-13 0,0 3-12 16,2 1-31-16,3 0-56 0,-3 1-72 15,2 3-79-15,3 2-105 0,-1-1-60 16,1 0-9-16,0 3 37 0,-3-1 60 16</inkml:trace>
  <inkml:trace contextRef="#ctx0" brushRef="#br0" timeOffset="-161035.03">19681 9011 7 0,'2'-2'242'0,"2"0"36"0,0 4 49 0,1 0-1 16,3 3 3-16,3 5 4 0,1 3 2 15,3 2-11-15,2 5-47 0,0 2-61 16,2 3-61-16,2 2-60 0,0-1-38 16,1 3-26-16,1-2-31 0,-2 1-70 0,0-1-111 15,-2 2-110-15,2-3-113 0,-2-3-108 16,-2 0-39-16,0-4 30 0,-2-4 90 15,-2-1 102-15</inkml:trace>
  <inkml:trace contextRef="#ctx0" brushRef="#br0" timeOffset="-160840.24">20083 9144 55 0,'-6'-17'249'0,"-3"4"60"0,3 3 32 0,-3 0-7 16,1 5-3-16,-1 3-3 0,-1 6-14 15,-1 3-43-15,-4 9-57 0,1 4-53 16,-3 7-50-16,-2 6-41 0,-3 1-30 16,3 4-19-16,-2 0-11 0,0 2-20 0,0 0-63 15,2 0-93-15,2-2-102 0,2-2-105 16,0-1-104-16,0-5-43 0,3-3 29 16,1-4 75-16,3-4 91 0</inkml:trace>
  <inkml:trace contextRef="#ctx0" brushRef="#br0" timeOffset="-160503.56">20405 8837 175 0,'-2'-2'386'16,"-3"4"71"-16,1 4 67 0,-2 4-52 0,-1 5-73 16,1 4-70-16,0 4-71 0,-1 5-63 15,1 7-63-15,2 1-45 0,-3 2-35 16,3 4-25-16,0 0-36 0,2 0-73 0,-2-1-112 15,1 1-123-15,3-2-129 0,0-1-98 16,3-5-30-16,-1-2 37 0,2-5 90 16,0-6 113-16</inkml:trace>
  <inkml:trace contextRef="#ctx0" brushRef="#br0" timeOffset="-160155.22">20625 9062 215 0,'2'-17'387'16,"-2"2"89"-16,-2 1 51 0,-2 5-61 0,-1 3-68 16,-1 2-74-16,0 6-79 0,-1 6-82 15,1 3-63-15,0 8-39 0,-1 6-27 16,3 6-14-16,0 3-6 0,0 4-7 16,4 0-4-16,0 2-1 0,4 0 0 15,2-2 0-15,3-2-2 0,3-1 0 0,1-5 3 16,0-3-2-16,4-4-3 0,0-4-1 15,2-4 5-15,0-4 0 0,2-3 0 0,2-6-1 16,-2-6 4-16,3-5-1 16,-1-5-2-16,-2-5 3 0,2-2-1 0,-4-5 3 15,0-3 1-15,-4-1 5 0,-4-5 3 16,-3-1 0-16,-4-2 0 0,-4-2-3 16,-4-2-2-16,-2 2-1 0,-5 2-3 15,-1 4-1-15,-3 1-6 0,-2 7-13 0,-2 1-39 16,-2 6-92-16,-1 2-124 0,3 3-132 15,-2 3-124-15,2 3-56 0,2 1 2 16,2 1 72-16,7 0 112 0</inkml:trace>
  <inkml:trace contextRef="#ctx0" brushRef="#br0" timeOffset="-159869.42">21052 8757 291 0,'-2'-2'472'16,"-2"2"80"-16,0 0 44 0,0 0-97 0,-1 0-116 15,1 0-111-15,2 0-108 0,2 0-75 16,0 0-64-16,2 0-99 0,2-2-131 16,3 2-138-16,1-1-139 0,3-3-77 0,1 0-16 15,1 0 53-15,0-2 111 0</inkml:trace>
  <inkml:trace contextRef="#ctx0" brushRef="#br0" timeOffset="-159558.34">21285 8552 56 0,'-2'-4'348'0,"-2"0"74"15,0 0 49-15,-1 0-40 0,3 2-86 16,0-1-76-16,0 1-76 0,2-2-72 0,0 2-45 16,2-2-22-16,0 2-18 0,3 0-10 15,-1 0-14-15,2 4-2 0,0 0-2 16,-1 4-1-16,1 0 1 0,-2 3-2 15,-2 3-2-15,0 1-3 0,1 2-1 0,-3 0 12 16,0 1 22-16,-3 1 19 0,3-2 13 16,0-2 12-16,3 1 3 0,-1-1-8 15,2-1-22-15,2-3-13 0,3-1-12 16,1-3-9-16,5-1-3 0,0-2-4 0,2-2-30 16,0-2-74-16,2 0-115 0,-2 0-125 15,2-1-147-15,-2-1-77 0,0 0-20 16,0-2 48-16,-5 2 103 0</inkml:trace>
  <inkml:trace contextRef="#ctx0" brushRef="#br0" timeOffset="-156665.58">4485 12884 14 0,'0'-4'203'16,"0"0"10"-16,2 2-30 0,-2 0-53 15,2 0-47-15,3 0-36 0,-1 2-31 16,0-2-32-16,5 2-44 0,-1 0-58 0,1 0-51 15,-1 0-28-15,0 2-5 0</inkml:trace>
  <inkml:trace contextRef="#ctx0" brushRef="#br0" timeOffset="-156460.31">4583 13063 211 0,'-3'7'253'0,"-1"-1"12"16,2 0-72-16,2-1-64 0,0-1-51 0,4 2-34 16,1-2-23-16,1 1-21 0,5-1-28 15,-1 2-34-15,5-2-46 0,0 1-63 0,2-1-50 16,2 0-16-16,2 0 10 16</inkml:trace>
  <inkml:trace contextRef="#ctx0" brushRef="#br0" timeOffset="-155107.74">5002 12291 47 0,'-5'-8'178'0,"3"3"-9"16,-2 1-8-16,2 0-7 0,0 0-6 15,0 0-15-15,0 3-18 0,2 1-16 16,0 0-9-16,0 0 3 0,2 3 10 16,2 5 24-16,2 3 27 0,1 7 21 0,-1 6 8 15,5 9-8-15,-1 9-15 0,1 9-27 16,1 6-28-16,3 8-28 0,2 5-22 15,0 3-15-15,0 3-9 0,2 0-11 16,2-1-5-16,-2-3-4 0,3 0-1 0,-1-3-5 16,0 0-3-16,0-1-1 0,0-1-1 0,0-2 3 15,1-3-1-15,-3-1-1 0,0-2-1 16,-2-5-1-16,-3-3 1 0,1-5-3 16,-2-4-1-16,-3-4 3 0,1-4-1 15,-2-5-1-15,-3-4 3 0,0-4 2 0,-2-4 3 16,1-2-1-16,-3-4-5 0,0-3 6 15,0-2-5-15,-2-3 1 0,-2-4-4 16,-2-5-1-16,-1-6 3 0,-1-3-4 16,0-4 3-16,-3-6-3 0,1-5 2 0,-1-6 1 15,-1-4-1-15,1-4 1 0,-1-6-3 16,-1-1 3-16,1-2-3 0,-1-3 2 16,0 1-2-16,1-2 1 0,-1-2 2 15,1 0 4-15,1 0 3 0,-1-2-1 0,1 0-1 16,1 0 3-16,-1 0-2 0,1 2-3 15,1-2-4-15,1 2 4 0,0 0 8 16,-1 2 6-16,1 1 11 0,2 3 11 0,-3 2 7 16,3 3 8-16,2 2-2 0,0 4-4 15,0 4-1-15,0 4-6 0,2 2 0 16,-2 5-5-16,2 2-1 0,0 4-1 16,0 4-9-16,0 2-3 0,0 1-6 0,2 3-2 15,0 2-5-15,0-1-7 0,2 2 2 16,3 3-2-16,-1-1 2 0,2 0-1 15,1 1 2-15,4 1 3 0,-1-2 2 16,5 0 1-16,0 1-2 0,4-1 1 0,0-2 2 16,5 3 3-16,1-1-5 0,3-2 1 15,6 1 10-15,4-1 2 0,9-3-1 16,4-1-4-16,8-3 4 0,5 0-3 0,6-3-9 16,2-1-4-16,4 0 3 0,5-2 0 15,3 2 0-15,3 0 0 0,4 0 4 0,5 2-4 16,6 0-1-16,4 0 0 0,4 2-4 15,4-1 2-15,5 3 0 0,2 2 1 16,1-1 3-16,6 1 6 0,3 1 4 16,7 1 1-16,4-3-4 0,8 1 2 0,5-1-7 15,3-3-3-15,3 0 1 0,5-2 5 16,1-2 1-16,2-2-2 0,3 0 2 16,4-2-1-16,-3 0-5 0,1 0-5 15,-2 0 5-15,-5 0 5 0,-2 3-3 0,-2-1 3 16,-2 0-1-16,-2 2 1 0,-6 1-7 15,-7 1-5-15,-8 0 1 0,-11 4-2 0,-7-1-3 16,-9 3-1-16,-12 0 4 0,-8 1-1 16,-8 2 4-16,-11 3-1 0,-6-1 0 15,-11 0-1-15,-8 3-2 0,-5 1 2 16,-8-2-3-16,-6 2-3 0,-5 0 4 0,-4 0-1 16,-2 2 0-16,-4-2-1 0,-2 2 6 15,-3-2 1-15,-1 2-2 0,-3-2 5 16,-1 2 0-16,-1-2-11 0,-2 1-12 15,-2-1-20-15,-2-2-18 0,-2 0-33 0,-3 0-87 16,-1 0-120-16,-3 1-119 0,-2-1-120 16,-1 2-67-16,-5 0-16 0,-3 2 62 15,-3-2 116-15</inkml:trace>
  <inkml:trace contextRef="#ctx0" brushRef="#br0" timeOffset="-140477.14">6350 12623 72 0,'-2'0'171'0,"-2"1"-26"0,2 3-16 16,-1 4-10-16,1 5-3 0,2 6-4 15,0 8-7-15,0 5-8 0,0 6-15 0,2 4-19 16,3 4-18-16,-3 0-15 0,2 1-11 15,2-1-6-15,-1 2-5 0,1-3-15 16,0-1-24-16,1 0-30 0,1-2-36 16,-2-4-46-16,1 0-60 0,-3-4-32 0,0-3 1 15,1-4 14-15</inkml:trace>
  <inkml:trace contextRef="#ctx0" brushRef="#br0" timeOffset="-140060.25">6610 12733 29 0,'-4'-10'197'0,"0"3"25"0,-2 3-31 15,-1 0-20-15,1 4-18 0,-3 2-12 0,3 4-14 16,0 3-15-16,-1 5-19 0,3 3-19 15,2 6-20-15,0 5-15 0,0 5-14 16,4 5-8-16,0 2-3 0,0 2-7 16,4 2-2-16,1-1-2 0,1-1 0 0,3 0-1 15,2-2-2-15,-1-4 0 0,5 1 0 16,2-7-2-16,0-1 1 0,5-5-1 0,-1-3 1 16,2-4 2-16,1-5 1 0,1-6 1 15,3-4-1-15,-1-8 3 0,3-4-3 16,-2-5 3-16,2-4-1 0,-5-6 0 15,1-1 8-15,-3-5 20 0,-4-3 28 0,-4 0 31 16,-4-3 36-16,-7 1 41 16,-4 0 28-16,-6 2 7 0,-7-1-13 0,-5 1-20 15,-4 2-36-15,-5 1-38 0,0 1-35 16,-5 3-27-16,-2 2-19 0,1 4-22 16,-1 2-45-16,-2 2-84 0,2 4-105 0,0-1-108 15,5 5-127-15,-1-1-58 0,5 3 6 16,4-3 64-16,2 3 94 0</inkml:trace>
  <inkml:trace contextRef="#ctx0" brushRef="#br0" timeOffset="-138979.75">7148 12535 35 0,'-2'2'157'16,"2"0"-17"-16,0-2-27 0,0 0-20 0,2 0-15 15,2-2-2-15,3-2-2 0,3 0-6 16,1 0-11-16,4 1-10 0,1-5-15 16,4 0-11-16,3 1-9 0,0-3-7 15,3-1-24-15,1-1-40 0,3 1-61 0,-3-2-59 16,1-1-30-16,-1-1-14 0</inkml:trace>
  <inkml:trace contextRef="#ctx0" brushRef="#br0" timeOffset="-133370.49">7601 12123 10 0,'0'-1'13'0,"0"-3"-3"16,0 2-3-16,0-2-2 0,0 2 3 15,0 0 0-15,-2 0 8 0,2 0 11 16,-2 0 16-16,2 1 11 0,-2 1 11 0,2-2 12 15,-3 2 2-15,3-2 0 0,-2 2-6 16,2 0-5-16,0 0-7 0,0 0-8 16,0 0-2-16,0 0-4 0,-2 0-1 15,2 0-1-15,-2 0 4 0,2 0 4 0,0 0 2 16,0 0 9-16,-2 0 5 0,2 0 10 16,0 2 13-16,0 1 7 0,0 5 6 15,0 5 4-15,0 6-5 0,2 4-13 16,-2 4-20-16,2 2-18 0,-2 3-15 0,2 0-18 15,-2 3-8-15,2 1-4 0,1-2-15 16,-1 0-41-16,0-1-52 0,0-1-56 16,2-1-60-16,-2-3-69 0,0-1-54 15,1-2 2-15,-3-4 31 0,2-2 47 0</inkml:trace>
  <inkml:trace contextRef="#ctx0" brushRef="#br0" timeOffset="-133137.74">7745 12230 43 0,'0'-15'284'15,"0"3"56"-15,-2 3 36 0,0 1-35 16,0 4-38-16,2 3-30 0,0 2-34 0,0 5-34 16,0 6-39-16,0 5-33 0,2 2-30 15,0 6-35-15,2 1-41 0,0 1-71 16,0 3-90-16,1-1-106 0,1 1-113 15,0 1-100-15,-1-2-39 0,-1-3 23 0,0 1 66 16,-2-2 91-16</inkml:trace>
  <inkml:trace contextRef="#ctx0" brushRef="#br0" timeOffset="-132684.17">8380 12483 99 0,'6'-1'303'16,"5"2"65"-16,2 7 38 0,1 5-21 15,5 5-31-15,3 4-38 0,3 3-48 0,0 4-54 16,5 1-59-16,0 1-51 0,-1 1-87 16,3-1-122-16,0-1-125 0,2-1-127 15,-5-1-111-15,-1-1-57 0,-1-2 16 16,-1-2 77-16,-3-3 100 0</inkml:trace>
  <inkml:trace contextRef="#ctx0" brushRef="#br0" timeOffset="-132494.18">8989 12615 302 0,'-10'-15'469'15,"-3"3"80"-15,-2 7 42 0,-2 3-92 0,-2 5-103 16,0 9-112-16,-4 5-99 0,0 10-81 15,-5 5-45-15,1 6-28 0,-5 6-27 16,2 4-44-16,-1 1-83 0,1 1-110 0,2-1-120 16,3-1-141-16,2-2-66 0,4-5-4 15,2-4 58-15,2-5 99 0</inkml:trace>
  <inkml:trace contextRef="#ctx0" brushRef="#br0" timeOffset="-131540.83">9654 12304 133 0,'2'2'266'16,"-2"2"44"-16,0 4-10 0,0 3-14 15,2 4-10-15,-2 6-8 0,2 4-21 16,1 4-29-16,1 1-37 0,0 4-42 0,0 3-45 16,3-1-36-16,-1 0-25 0,0 0-14 15,1-1-17-15,-3-3-31 0,2 0-34 16,-1-1-39-16,-3-3-39 0,0-1-30 0,-4-2-19 16,0-2 2-16,-5-4 15 0,-1 0 27 15,-5-4 30-15,0-4 26 0,-4-3 25 16,-2-2 22-16,0-6 18 0,-2-2 10 15,-2-6 9-15,2-1 14 0,2-5 19 0,0-3 18 16,4-4 22-16,2-2 26 0,5-1 25 16,3-3 23-16,3-2 19 0,6 3 19 15,3-3 5-15,5 2 0 0,3 1-8 16,4-1-17-16,5 2-25 0,1 3-31 0,3 1-24 16,1 2-23-16,3 1-18 0,2 3-18 15,-2 2-31-15,1 1-72 0,-1 1-100 16,0 1-108-16,0 3-116 0,-1-1-98 15,-3 1-29-15,-3 1 38 0,-3 0 83 0</inkml:trace>
  <inkml:trace contextRef="#ctx0" brushRef="#br0" timeOffset="-127534.11">13219 12375 196 0,'-3'-2'280'0,"1"2"27"0,-2 0-51 16,2 0-62-16,0 0-58 0,2 0-50 16,-2 0-35-16,2 0-33 0,2-2-40 15,0 2-46-15,4-2-57 0,1 0-71 0,1 0-63 16,3-1-28-16,-3-1 10 0,1 0 30 15</inkml:trace>
  <inkml:trace contextRef="#ctx0" brushRef="#br0" timeOffset="-127379.62">13267 12466 201 0,'-4'8'239'0,"2"-2"3"0,2-3-68 16,0 3-58-16,2-2-50 0,0-2-29 15,5 0-17-15,1 0-26 0,3-2-46 0,1-2-68 16,3-2-66-16,0 0-34 0,0-2-18 16,-3 1 7-16</inkml:trace>
  <inkml:trace contextRef="#ctx0" brushRef="#br0" timeOffset="-13456.16">13111 12291 183 0,'-5'-4'297'0,"1"2"43"0,0-1-29 15,2 1-48-15,0 0-37 0,0 0-21 16,2 0-11-16,2 0-8 0,2 0 1 0,2-2-6 15,3 0-22-15,1 1-26 0,3-1-35 16,2 0-33-16,2-2-28 0,0 3-18 16,2-1-44-16,0 0-82 0,-2 0-97 15,2 2-88-15,0 0-81 0,-2 0-85 0,0 0-26 16,-2 2 43-16,-3 0 76 0,-1 2 77 16</inkml:trace>
  <inkml:trace contextRef="#ctx0" brushRef="#br0" timeOffset="-13254.83">13149 12424 182 0,'-15'8'252'0,"4"0"-7"0,1-3-35 16,3-1-25-16,3-2-20 0,2 0-18 0,6-2-16 16,3-4-7-16,3 0-6 0,3-1-16 15,2-3-22-15,4 0-24 0,0 1-20 16,2-3-30-16,2 3-62 0,3-1-71 15,-1 2-96-15,0-1-92 0,1 1-48 16,-1-2-12-16,1 3 37 0</inkml:trace>
  <inkml:trace contextRef="#ctx0" brushRef="#br0" timeOffset="28570.4">13953 11902 42 0,'2'-1'57'0,"-2"1"4"0,2 0 3 16,-2 0 4-16,0 0 2 0,0 0 0 15,0 0 2-15,0 0 0 0,0 0-3 0,0 0-4 16,0 0-5-16,0 0-5 0,0 0-4 16,0 0 0-16,0 0 1 0,0 0 4 15,2 0 4-15,-2-2 6 0,0 2 3 16,0-2 3-16,3 0 2 0,-3 0-1 16,2 0-6-16,-2 0-5 0,2-2-8 0,0 2-8 15,0-1-12-15,2-1-9 0,0 0-7 16,3 0-6-16,1 0-3 0,1-1-2 15,1-1-5-15,1 0 0 0,0 0-2 0,1 3 0 16,1-1-2-16,2 0 1 0,-3 0 1 16,1 2 0-16,0 0 1 0,0 1-2 15,-3 1 0-15,1 1-1 0,-1 1 1 16,-1 0 1-16,1 2 0 0,-1 2 4 0,-1-2-2 16,1 1 1-16,-1 3 1 0,3-2 2 15,-3 1 3-15,3-1 7 0,-1 2 9 16,1-3 9-16,0 3 11 0,-1-2 11 15,1-1 10-15,-3 1 9 0,1 0 19 0,-3-1 22 16,-2 1 17-16,0 0 9 0,-1 3 1 16,-3 1-8-16,-3 1-20 0,-3 3-25 15,0 1-33-15,-5 2-22 0,1 0-14 0,-5 0-10 16,0 2-43-16,-2 2-81 0,0-2-97 16,0 2-105-16,0-2-112 0,0 1-85 15,3-1-11-15,1-2 53 0,2-2 85 16</inkml:trace>
  <inkml:trace contextRef="#ctx0" brushRef="#br0" timeOffset="28735.35">14544 12129 130 0,'-5'19'196'0,"-1"2"5"15,0 4-77-15,-1 0-56 0,1-1-46 16,2 1-52-16,2 0-77 0,0 0-46 0,2-2-25 16,2-2-11-16</inkml:trace>
  <inkml:trace contextRef="#ctx0" brushRef="#br0" timeOffset="29180.47">14916 11933 14 0,'-4'-2'256'16,"-2"0"40"-16,-1 0 38 0,1 0-60 16,2 0-61-16,-1 2-44 0,3-2-39 0,0 2-38 15,0-1-36-15,4 1-23 16,0 0-11-16,3 0-12 0,1 1-5 0,2-1-1 16,-1 2-3-16,1 2 0 0,1 2 0 0,-1 2-2 15,-2 3 1-15,1 2 3 0,-5 4 2 16,0 4 13-16,-2 4 23 0,0 0 39 15,-2 2 43-15,2 1 36 0,-2-1 28 16,2 1 4-16,2-3-14 0,0 0-33 0,2-2-41 16,5-2-38-16,-1-2-30 0,5-2-32 15,2-4-66-15,0-3-101 0,4-3-109 16,2-3-117-16,0-4-107 0,2-5-42 0,0-5 27 16,3-3 80-16,-1-3 97 0</inkml:trace>
  <inkml:trace contextRef="#ctx0" brushRef="#br0" timeOffset="29445.89">15869 11725 222 0,'-9'6'391'0,"1"2"78"0,1 1 75 16,3 6-70-16,4 3-75 0,2 4-75 16,2 3-60-16,3 4-71 0,1 1-73 0,3 3-47 15,2 1-34-15,1-2-40 0,3 3-100 16,0-5-129-16,2 1-129 0,2-3-145 16,1-1-70-16,-1-4-21 0,-2-2 65 15,-2 0 111-15</inkml:trace>
  <inkml:trace contextRef="#ctx0" brushRef="#br0" timeOffset="29614.29">16199 11910 98 0,'-15'-6'361'0,"-4"3"78"0,-4 6 81 0,-3 5-27 15,-1 5-77-15,-1 4-76 0,-1 6-74 16,-1 2-70-16,0 2-79 0,5 3-49 15,0 1-37-15,1-1-72 0,3 3-125 0,4-5-137 16,4 1-139-16,5-5-93 0,2-1-39 16,1-6 28-16,3-1 99 0</inkml:trace>
  <inkml:trace contextRef="#ctx0" brushRef="#br0" timeOffset="29851.7">16284 11771 265 0,'-5'-13'482'15,"-1"3"78"-15,-3 3 55 0,-1 3-72 16,1 0-110-16,-1 4-124 0,1 4-105 16,-1 5-75-16,-1 5-52 0,1 5-28 0,-1 5-18 15,0 3-13-15,3 4-24 0,0 1-47 16,1 2-110-16,3 0-140 0,4 1-146 15,2-5-114-15,4-1-47 0,3-4 12 16,-1-4 89-16,7-6 128 0</inkml:trace>
  <inkml:trace contextRef="#ctx0" brushRef="#br0" timeOffset="30189.44">16518 11853 6 0,'3'-17'375'16,"-3"3"99"-16,-5 3 74 0,-3 5 16 15,-1 4-95-15,-1 4-98 0,-3 6-95 0,0 3-90 16,1 8-72-16,-1 4-41 0,2 8-26 16,1 1-18-16,1 4-15 0,3 2-9 15,6-1-4-15,2-1-1 0,5-4-10 0,3-3-10 16,5-3-10-16,4-3-14 0,0-6-6 16,4-3-2-16,1-7 8 0,-1-5 6 15,0-6 11-15,3-3 14 0,-3-6 6 0,-2-7 3 16,0 0 4-16,-4-7 12 15,-4-2 16-15,-3-3 16 0,-3-2 9 0,-5-3 8 16,-4 1 5-16,-5 0-5 0,-3 2-8 16,-3 1-19-16,-4 5-8 0,-2 3-7 0,-2 2-7 15,-2 2-14-15,-1 4-39 16,1 4-91-16,2 1-145 0,0 5-167 0,2 1-115 16,4 2-51-16,0 2 0 0,2 2 75 15,5 0 134-15</inkml:trace>
  <inkml:trace contextRef="#ctx0" brushRef="#br0" timeOffset="30640.93">17041 11702 94 0,'0'0'368'16,"0"-1"60"-16,0 1 52 0,0-2-25 15,5 0-56-15,-1 0-77 0,2-2-74 0,0 0-48 16,3 0-46-16,2 1-54 0,1-1-37 15,3-2-44-15,0 2-88 0,0-1-123 16,2 1-127-16,2-2-142 0,0 2-84 16,0 0-23-16,0 1 47 0,0-3 99 0</inkml:trace>
  <inkml:trace contextRef="#ctx0" brushRef="#br0" timeOffset="31270.83">17869 11140 40 0,'-6'-3'291'0,"-3"1"62"15,-1 2 58-15,-1 4-34 0,-2 1-18 16,1 5-17-16,-5 3-32 0,0 8-42 15,0 4-44-15,0 3-42 0,0 7-49 0,2 1-48 16,2 2-21-16,3 0-22 0,3-2-12 16,5-1-11-16,7-3-8 0,1-3-4 15,7-3-7-15,1-3 0 0,3-4-1 16,2-4 0-16,3-3 1 0,-1-5 2 0,2-1-4 16,0-6 3-16,1-2 1 0,-3-2-2 15,-2-3 2-15,-2-1 1 0,-5 1 7 16,-1-3 7-16,-5 2 5 0,-1 1 8 15,-8-1 1-15,-3 4 5 0,-7 2-5 0,-4 4-10 16,-4 6-8-16,-4 3-8 0,-5 5-4 16,-4 1-16-16,1 4-31 0,-3 0-105 15,4 2-162-15,-2-4-181 0,4 0-95 0,5-2-41 16,4-6 3-16,4-1 93 0</inkml:trace>
  <inkml:trace contextRef="#ctx0" brushRef="#br0" timeOffset="33772.03">18697 11744 96 0,'-3'0'138'0,"3"0"-21"0,-2 0-19 16,2 0-5-16,2 2 9 16,1 0 19-16,1 4 21 0,0 0 24 0,4 3 20 15,3 4 10-15,0 3-12 0,3 3-19 16,1 4-27-16,2-1-30 0,0 3-26 15,2 0-28-15,0 0-14 0,0-2-16 0,0-1-11 16,0-1-27-16,-2-2-52 0,2-1-71 16,-2-3-80-16,0-2-110 0,-2-1-57 15,0-5-11-15,-2-1 32 0,-3-2 59 16</inkml:trace>
  <inkml:trace contextRef="#ctx0" brushRef="#br0" timeOffset="34015.03">19183 11733 1 0,'-19'6'244'0,"-4"1"28"0,-2 7 32 15,-5 3-52-15,0 4-48 0,-4 3-32 0,1 5-24 16,-1 3-20-16,-2 1-30 0,0 3-25 15,0 0-34-15,2 2-56 0,2 0-69 16,3 0-78-16,3-1-90 0,1-3-74 0,4 0-26 16,-1-3 16-16,5-1 45 0</inkml:trace>
  <inkml:trace contextRef="#ctx0" brushRef="#br0" timeOffset="43256.54">19628 11691 126 0,'0'-4'152'15,"-2"-2"-27"-15,2 3-25 0,2-3-18 16,-2 0-9-16,2 1-8 0,2-1-12 16,0 0-12-16,3 0-11 0,-1 3-9 0,0-3-9 15,1 2-5-15,-1 0-3 0,1 2 1 16,-1 0-1-16,2 1 5 0,-1-1 5 15,-1 2 8-15,0 2 14 0,1-1 11 16,-1 5 10-16,-4 4 6 0,0 1 8 0,-2 6 1 16,-4 6-5-16,0 2 1 0,-2 5 5 15,-3 3 10-15,1 1 14 0,-1 0 16 16,1 2 23-16,-1-3 15 0,3-1 12 16,2-3 6-16,1-2-3 0,3-5-9 0,5 1-22 15,-1-4-23-15,4 0-28 0,3-3-22 16,4-3-23-16,0-2-14 0,4-3-9 15,2 0-21-15,2-5-60 0,0-1-97 0,3-2-101 16,1-2-97-16,1-1-102 0,-1-5-56 16,-1 0 20-16,-1-1 75 0,1-3 90 15</inkml:trace>
  <inkml:trace contextRef="#ctx0" brushRef="#br0" timeOffset="43413.41">20161 11933 206 0,'4'-8'252'0,"-1"4"6"15,-1 3-41-15,0 1-39 0,0 3-37 16,0 5-35-16,0 2-25 0,0 1-34 16,3 2-59-16,-1 1-78 0,0 1-102 15,2 0-67-15,1 0-36 0,-1 1-8 0,0-1 29 16</inkml:trace>
  <inkml:trace contextRef="#ctx0" brushRef="#br0" timeOffset="46877.11">20326 11706 5 0,'-2'-2'113'0,"2"2"-14"0,-2 0-10 15,2 0-14-15,0 0-5 0,-2 0-10 16,2 0-10-16,-2 0-4 0,2 0-2 16,0 0-1-16,0 0 3 0,0 0 1 0,0 0 1 15,0 0-1-15,0 0-1 0,0-2-1 16,2 2-1-16,-2-1 4 0,2-1 0 16,2-2 0-16,1 2-6 0,-1-2-6 15,0 0-8-15,2 0-8 0,1 1-8 0,-1-1-4 16,0 0-4-16,3 0-1 0,-1 0-1 15,1 3-1-15,-1-3 1 0,1 2-2 0,-1-2 1 16,-1 2-1-16,1 0 1 16,-2 2 8-16,1 0 18 0,-3 4 21 0,0 2 21 15,0 5 19-15,-4 6 14 0,0 4 5 16,-2 4-4-16,-2 5 4 0,2 3 12 0,0-1 16 16,0 3 18-16,2-3 13 0,2 0 5 15,2-3-12-15,0-2-21 0,5-3-31 16,-1-1-30-16,3-2-27 0,2-2-17 15,1-2-12-15,3-3-8 0,2-3-6 0,0-1-24 16,3-5-66-16,1-1-110 0,0-2-115 16,3-4-118-16,-1-4-94 0,0-3-31 15,1-4 40-15,-3-1 93 0</inkml:trace>
  <inkml:trace contextRef="#ctx0" brushRef="#br0" timeOffset="47090.47">21040 11653 15 0,'0'-12'302'0,"-2"5"58"0,2 1 56 15,-3 4-5-15,3 4-33 0,0 4-39 0,0 5-47 16,3 5-47-16,-3 3-46 0,2 3-60 16,2 5-51-16,-2 4-52 0,2-1-88 0,0 4-122 15,1 1-124-15,1-1-129 0,0 0-90 16,1-1-37-16,-3-1 42 0,0-3 97 15</inkml:trace>
  <inkml:trace contextRef="#ctx0" brushRef="#br0" timeOffset="47340.46">21124 11840 126 0,'-10'-27'267'15,"-1"4"51"-15,-2 2-17 0,-1 2-22 16,-1 4-21-16,-2 3-34 0,-2 3-44 15,0 5-43-15,-2 6-44 0,-3 4-34 0,1 3-28 16,-2 6-15-16,1 1-9 0,3 3-7 16,2-2-4-16,4 0-1 0,3 0 1 15,5-2 0-15,3-1 2 0,4-1 3 0,2-3 3 16,7-3-2-16,1-1 3 0,3-2-1 16,2-2-1-16,2-2-6 0,2-2-43 15,2 2-68-15,-2-2-81 0,2 0-99 16,-2 0-76-16,0 0-36 0,-4 0 22 0,0 2 56 15</inkml:trace>
  <inkml:trace contextRef="#ctx0" brushRef="#br0" timeOffset="48508.49">13189 13617 221 0,'-2'-2'310'16,"2"2"17"-16,-2 0-36 0,2 0-83 15,2 0-81-15,0 0-63 0,0 0-44 16,4 0-57-16,1 0-61 0,3 0-89 0,3 0-72 16,-2 0-36-16,1 0-11 0,-1 0 28 15</inkml:trace>
  <inkml:trace contextRef="#ctx0" brushRef="#br0" timeOffset="48692.25">13280 13722 159 0,'-8'4'282'0,"1"-1"20"0,3-1-30 0,0 2-76 15,2-2-66-15,2-2-56 0,2 0-33 16,2 0-20-16,2 0-17 0,5-2-37 16,-1 0-53-16,5 0-68 0,0 0-82 15,0-1-40-15,0 1-14 0,-3 0 19 0</inkml:trace>
  <inkml:trace contextRef="#ctx0" brushRef="#br0" timeOffset="62013.1">14031 13508 142 0,'-4'0'145'0,"2"0"-19"0,2 0-17 15,-2-2-12-15,2 1-10 0,0-3-9 16,2-2-4-16,2 0-2 0,1-1 1 0,1-3 4 16,2 1 12-16,1-1 16 0,-1 1 18 15,1-3 11-15,1 1 12 0,1 1 11 16,2-1 8-16,-3 1 4 0,-1 3-2 16,1 1-2-16,-1 0-1 0,-1 4-7 0,1 4-15 15,-1 6-19-15,1 5-21 0,-3 8-21 16,0 6-18-16,1 5-26 0,-3 8-16 15,0 2-12-15,0 4-35 0,1 1-86 0,-1 3-123 16,0-1-113-16,0 1-125 0,3-4-75 16,-1-2-14-16,0-3 62 0,1-2 104 15</inkml:trace>
  <inkml:trace contextRef="#ctx0" brushRef="#br0" timeOffset="62202.06">14122 13971 245 0,'-6'-19'308'16,"0"2"41"-16,4-2-40 0,2 0-38 0,2 0-37 15,4 0-37-15,5 2-39 0,1-2-35 16,3 2-31-16,2 1-34 0,4 3-75 16,0 0-102-16,3 3-109 0,1 1-118 15,-2 3-62-15,3 2-28 0,-3 0 31 0,0 4 76 16</inkml:trace>
  <inkml:trace contextRef="#ctx0" brushRef="#br0" timeOffset="62375.09">14734 13628 87 0,'-2'4'316'0,"-2"4"54"0,-3 1 53 15,1 7-60-15,-2 1-66 0,-1 2-64 16,3 4-56-16,-1-1-51 0,3 3-60 15,2 2-100-15,4 0-127 0,2-3-152 0,3 1-88 16,1 0-46-16,3-4-16 0,-1 0 56 16</inkml:trace>
  <inkml:trace contextRef="#ctx0" brushRef="#br0" timeOffset="63425.09">15056 13331 15 0,'-11'8'210'0,"-1"5"34"0,-3 4-11 15,0 6-26-15,-2 6-23 0,2 3-13 16,0 4-14-16,3 4-20 0,1 0-23 16,3 2-22-16,1-2-24 0,7 0-22 0,2-4-16 15,5-1-12-15,3-5-9 0,3-3-2 16,4-4-3-16,2-6 1 0,2-2-2 16,2-5 0-16,3-3 3 0,-3-3-2 0,3-4 1 15,-1-4-3-15,-2-3 1 0,-2-3 6 16,-2-1 21-16,-4-3 39 0,-2-1 47 15,-2-2 53-15,-5 2 37 0,-4-2 19 16,-4 1-5-16,-2 3-30 0,-5 3-44 0,-4 3-48 16,-1 3-39-16,-1 4-24 0,-2 4-15 15,0 2-10-15,0 3-5 0,2 3-13 16,3-1-35-16,1 0-105 0,7 1-129 16,2-1-122-16,4 1-127 0,6-5-60 0,3-3 1 15,4-2 84-15,4-4 118 0</inkml:trace>
  <inkml:trace contextRef="#ctx0" brushRef="#br0" timeOffset="63841.62">15473 13604 126 0,'10'-16'303'15,"-3"5"66"-15,-3 3 18 0,-2 3-18 0,-2 1-19 16,-2 4-30-16,-2 6-44 0,0 1-51 16,-1 8-52-16,3 3-45 0,0 4-44 15,2 1-35-15,2 2-18 0,2 0-12 16,3 0-10-16,1-5-7 0,5 1 3 15,2-3-2-15,0-3 1 0,2-4-6 0,2-1 2 16,0-5 0-16,-2-3-3 0,2 0-6 16,-5-4-4-16,1-1-1 0,-4-3 1 0,-3-2 2 15,-3-1-2-15,-5-3 5 16,-5-3 6-16,-3-2 2 0,-5-2-2 0,-2-2 0 16,-2-2 5-16,-4-2 1 0,0-1-4 15,-4-1-1-15,1-4 0 0,-1 1 0 0,2-2-1 16,1 1-4-16,3-1 4 0,3 1 7 15,3 1 7-15,2-1 7 0,3 3 7 16,4 1 7-16,4 0 3 0,0 1-3 16,4 3-3-16,2 0-5 0,3 4-5 15,-1 2-5-15,3 2-5 0,-1 5-5 0,3 2 4 16,-3 7 2-16,1 4 1 0,-2 5 3 16,-3 3 0-16,-2 8 1 0,0 2-8 0,-4 4-40 15,0 4-114-15,2-1-150 0,-2 1-170 16,5-1-88-16,1-1-47 0,3-2 12 15,1-2 97-15</inkml:trace>
  <inkml:trace contextRef="#ctx0" brushRef="#br0" timeOffset="65019.41">16341 13234 211 0,'2'-4'279'16,"2"2"50"-16,2 2-19 0,3 0-12 0,4 4-1 15,1 2 7-15,3 3-14 0,2 3-34 16,3 1-46-16,1 2-52 0,2 3-55 16,1-1-54-16,1 2-99 0,1 0-124 15,-1 0-126-15,1 0-137 0,-3 0-78 0,-2-2-30 16,-1 0 51-16,-3-2 97 0</inkml:trace>
  <inkml:trace contextRef="#ctx0" brushRef="#br0" timeOffset="65211.24">16830 13358 113 0,'-13'-17'302'0,"-2"3"78"0,-2 3 36 0,0 3-16 15,-4 3-25-15,0 3-39 0,-2 4-53 16,-3 5-70-16,-1 8-63 0,-1 6-59 16,-1 6-47-16,-1 4-81 0,0 3-106 0,3 2-117 15,1 4-124-15,1-2-101 0,4 0-45 16,2 0 27-16,2-3 78 0,0-3 102 15</inkml:trace>
  <inkml:trace contextRef="#ctx0" brushRef="#br0" timeOffset="68257.32">17399 12960 87 0,'-2'-2'133'0,"2"0"1"0,-2 0-4 0,2 2-1 16,0-2-4-16,0 2-2 0,0 4-3 15,0 2-2-15,0 7-2 0,0 8-6 16,0 7-7-16,0 7-15 0,0 3-20 15,0 6-19-15,0 1-17 0,2 1-14 16,0 4-8-16,0-1-18 0,0 1-34 0,2-1-48 16,1-1-55-16,-1-2-52 0,4-4-65 15,-1-2-32-15,1-6 9 0,3-2 34 0</inkml:trace>
  <inkml:trace contextRef="#ctx0" brushRef="#br0" timeOffset="68627.03">17818 13205 145 0,'-2'-20'231'0,"-2"0"11"16,-3 7-31-16,-1 2-23 0,-1 3-22 0,-1 6-21 16,-3 6-25-16,3 6-23 0,-3 5-23 15,2 6-18-15,1 5-12 0,-1 5-9 16,5 1-9-16,-1 4-6 0,5-1-3 15,2-1-4-15,2-2-4 0,3-1-2 16,3-3 0-16,3-3-2 0,1-4 3 0,3-2 4 16,2-4 7-16,2-3 6 0,2-4 6 15,1-5 11-15,-1-3 7 0,2-5 16 16,0-3 13-16,1-5 12 0,-1-4 16 0,-4-3 16 16,0-2 12-16,-4-5-1 0,-5-4-8 15,-1-1-12-15,-7-2-19 0,-4-2-20 16,-2-3-22-16,-5 1-17 0,-4 0-11 15,-1 4-11-15,-3 0-5 0,0 5-18 0,-4 2-42 16,2 3-75-16,-3 5-101 0,5 1-107 16,1 5-123-16,3 2-67 0,4 1 0 15,1 3 52-15,4-1 87 0</inkml:trace>
  <inkml:trace contextRef="#ctx0" brushRef="#br0" timeOffset="68871.69">18311 12811 238 0,'-6'-4'342'0,"-3"2"35"0,3 1 2 15,2-1-111-15,0 0-85 16,2 2-63-16,2-2-45 0,4 0-35 0,4 0-38 15,5 2-73-15,2-2-90 0,4 2-116 16,2-2-67-16,2 0-34 0,1 0 0 0,-1 0 55 16</inkml:trace>
  <inkml:trace contextRef="#ctx0" brushRef="#br0" timeOffset="69173.01">18828 12583 211 0,'-7'-6'313'0,"1"0"70"0,-2 2 2 16,-1 0-1-16,1 4-11 0,-3 0-28 16,0 4-43-16,-1 4-58 0,1 1-66 15,-1 7-61-15,1 3-43 0,-2 4-27 16,3-1-19-16,1 5-13 0,3-2-5 0,-1 2-5 16,5-1-5-16,2-3 0 0,2 0-2 15,5-4 2-15,1-2 1 0,3-2 1 16,2-1-1-16,1-5 3 0,5-3 0 15,0-4 0-15,1-2 0 0,1-2-1 0,0-4-1 16,-2-1-2-16,-4-3 0 0,0 1 0 16,-7-1-2-16,-2 1 3 0,-6-1-2 15,-4 2 0-15,-4 5-1 0,-9 3 0 0,-4 3-19 16,-5 5-63-16,-6 3-105 0,1 5-117 16,-1 3-133-16,0 0-97 0,3 2-30 15,3 0 35-15,1 0 91 0</inkml:trace>
  <inkml:trace contextRef="#ctx0" brushRef="#br0" timeOffset="75818.55">1901 15316 75 0,'2'-7'229'0,"-2"1"27"16,0 2-11-16,0 0-14 0,0 0-14 0,2 3-9 15,-2 1-9-15,2 3-4 0,0 7-8 16,0 7-16-16,0 8-15 0,3 7-19 16,1 8-26-16,0 6-28 0,1 5-28 0,-1 3-17 15,3 3-16-15,-3 2-15 0,2 0-46 16,1 2-74-16,-1-2-89 0,1 0-89 16,-1-2-101-16,-1-4-67 0,-3-3 1 0,0-4 51 15,0-6 76-15</inkml:trace>
  <inkml:trace contextRef="#ctx0" brushRef="#br0" timeOffset="76127">1894 15450 173 0,'-8'-21'248'0,"2"3"18"15,1 1-57-15,1 4-55 0,4 0-38 16,0-1-31-16,4 3-20 0,3 1-15 0,1 1-11 16,3-1-12-16,4 3-7 0,-1 1-7 15,3 0-7-15,0 2-3 0,0 1-1 0,0 3-1 16,-2 0 1-16,0 2 9 0,-5 1 15 16,-1 5 20-16,-5 3 16 0,-2 3 14 15,-6 5 6-15,-2 4-5 0,-5 1-13 0,-2 5-18 16,-4 1-15-16,0 1-28 0,-2-2-51 15,-2-1-66-15,2-1-79 0,2-2-96 16,2-6-57-16,3-2-18 0,1-4 28 0,3-5 53 16</inkml:trace>
  <inkml:trace contextRef="#ctx0" brushRef="#br0" timeOffset="76468.1">2337 15133 210 0,'-7'-5'338'0,"1"1"50"16,-4 2 13-16,-1 6-57 0,0 1-51 15,-1 7-37-15,1 5-33 0,-2 4-35 0,3 4-34 16,1 3-31-16,3 3-34 0,2 3-28 16,2 0-22-16,4 1-18 0,2-3-6 0,4-1-8 15,1-5-1-15,4-3-5 0,1-2 0 16,1-6 2-16,4-1-5 0,0-7 4 15,0-1 3-15,3-6 0 0,-1-4 1 0,0-4-4 16,0-3 4-16,0-6 1 0,-2-2-3 16,-2-6-1-16,-2 0 7 0,-4-3 12 0,-3-1 9 15,-6-3 3-15,-4 1 8 0,-4-1 1 16,-5 1-2-16,-2 1-11 0,-3 1-10 16,-6 5-6-16,1 1-8 0,-2 6-18 0,0 3-55 15,-1 5-108-15,1 3-121 0,4 6-132 16,2 2-107-16,2 4-41 0,5-1 23 0,3 3 90 15,9 0 112-15</inkml:trace>
  <inkml:trace contextRef="#ctx0" brushRef="#br0" timeOffset="76687.25">2663 14827 385 0,'0'-12'528'0,"-2"1"61"16,0 3 43-16,-3 1-92 0,3 3-148 0,0 0-140 15,2 4-87-15,-2 4-52 0,4 7-39 16,0 6-16-16,0 10-12 0,0 5-7 0,3 6-12 16,-1 6-8-16,2 2-6 0,1 4-7 15,-1 3-19-15,0 0-37 0,3 1-117 16,-1 1-149-16,1 0-159 0,1-4-113 16,1-1-45-16,-1-6 2 0,-1-4 96 0,4-6 142 15</inkml:trace>
  <inkml:trace contextRef="#ctx0" brushRef="#br0" timeOffset="76874.8">3016 14952 367 0,'-2'-23'486'0,"0"6"57"0,0 6 42 16,0 7-105-16,2 8-122 0,0 7-111 15,0 6-80-15,2 8-54 0,2 4-43 16,-2 3-24-16,2 3-26 0,3 3-59 0,-3 0-124 15,2 2-147-15,3 2-154 0,-3-2-91 16,1 0-45-16,-3-2 23 0,-2-2 103 0</inkml:trace>
  <inkml:trace contextRef="#ctx0" brushRef="#br0" timeOffset="77048.4">2881 15215 276 0,'-9'-19'490'15,"-1"4"64"-15,3 0 37 0,1 3-80 0,4 1-117 16,2-1-130-16,2 3-105 0,2 1-59 16,5 1-37-16,3-1-23 0,1 2-24 15,4 3-84-15,2 1-158 0,4 0-171 0,1 2-120 16,3 2-65-16,1 0-23 0,-1-2 53 16,1 1 140-16</inkml:trace>
  <inkml:trace contextRef="#ctx0" brushRef="#br0" timeOffset="77204.58">3584 14926 406 0,'0'2'490'0,"0"-2"39"16,-3 1 20-16,1-1-133 0,0 2-175 16,2 0-182-16,2 0-178 0,0 2-159 0,-2 0-138 15,5 0-70-15,-3 1-9 0,2 1 45 16,0 0 89-16</inkml:trace>
  <inkml:trace contextRef="#ctx0" brushRef="#br0" timeOffset="77347.3">3552 15038 343 0,'-7'4'444'0,"1"0"31"0,4 0 14 15,2-3-118-15,2-1-125 0,4 0-108 16,5-1-64-16,0-3-35 0,3 0-84 0,1 0-123 15,2 0-138-15,0 0-100 0,0 3-53 16,-2-1-26-16,-2 0 53 0</inkml:trace>
  <inkml:trace contextRef="#ctx0" brushRef="#br0" timeOffset="79207.58">4485 15190 38 0,'-2'0'182'0,"0"0"-4"0,0 0-10 16,2 0-6-16,0 0-3 0,0 0 9 0,4 0 17 16,0-1 37-16,3 1 33 0,3-2 23 15,3-2 12-15,2 2-11 0,4-2-31 16,4 0-49-16,0-1-53 0,5 1-48 0,2-2-37 16,1-2-24-16,1 3-15 0,2-3-13 15,0 2-40-15,-2-1-100 0,1 1-131 0,1 0-134 16,0 1-113-16,0-1-59 0,0 0 3 15,-4 1 79-15,-1-3 121 0</inkml:trace>
  <inkml:trace contextRef="#ctx0" brushRef="#br0" timeOffset="79458.05">5493 14528 380 0,'-17'0'474'0,"0"3"68"16,-2 5 46-16,2 1-120 0,0 7-113 15,2 5-98-15,2 2-73 0,1 7-61 16,1 2-44-16,3 7-23 0,1 1-19 0,3 1-17 16,2 3-10-16,2 0-25 0,2 0-71 15,2 2-136-15,3-3-151 0,-3 1-138 0,4 0-72 16,1-2-22-16,1 0 48 0,3-4 122 15</inkml:trace>
  <inkml:trace contextRef="#ctx0" brushRef="#br0" timeOffset="79786.14">5870 14889 15 0,'-9'-13'314'0,"-2"4"54"0,-3 3 49 0,-1 4-23 16,0 2-75-16,0 6-68 0,-2 5-50 16,2 4-43-16,3 6-38 0,-1 2-27 15,2 4-20-15,3 1-18 0,2-1-20 0,1 0-13 16,8-2-9-16,1-3-7 0,2-1-2 16,5-3-1-16,1-5-2 0,3-4 2 0,2-1 1 15,2-4 3-15,0-4 8 0,0-2 18 16,-2-4 16-16,0-3 16 0,0-3 7 0,-4-1 9 15,-3-4 0-15,-3 0-11 0,-3-2-13 16,-6 0-18-16,-2-1-10 0,-5 1-8 16,-1 0-18-16,-5 4-38 0,0 0-102 15,0 3-123-15,-2 5-134 0,2 1-125 0,3 4-57 16,3 4-2-16,1 0 78 0,6 2 117 16</inkml:trace>
  <inkml:trace contextRef="#ctx0" brushRef="#br0" timeOffset="80111.12">5961 14889 71 0,'8'-3'349'0,"-2"-3"72"0,-1 2 65 16,-1 0-35-16,-2 1-58 0,2-1-63 0,0 0-72 15,3 0-63-15,-1 0-54 0,3 4-43 16,1 0-33-16,3 4-21 0,2 4-15 0,-1 3-8 16,1 6-8-16,0 2-3 0,-2 6-1 15,0 4-8-15,-3 3-16 0,1 0-33 16,-5 3-47-16,0 1-50 0,-3-2-51 15,-1-1-48-15,-2-1-32 0,-2 0-10 0,-3-3 14 16,-3-2 25-16,-1-3 37 0,-3-3 41 16,-1-4 41-16,-2-1 39 0,0-7 36 0,-2-1 33 15,0-6 26-15,1-2 22 0,1-6 20 16,2-2 19-16,5-3 17 0,1-2 15 0,3-3 19 16,6-1 17-16,2 0 13 0,5-2 3 15,3 0-3-15,5 0-9 0,2 0-21 16,5 2-24-16,-1 2-21 0,0-1-19 15,3 3-19-15,-1 0-64 0,0 3-103 0,-1 3-117 16,-1-1-112-16,-2 4-60 0,0 0-31 16,-4 0 36-16,-2 4 82 0</inkml:trace>
  <inkml:trace contextRef="#ctx0" brushRef="#br0" timeOffset="80842.95">7192 14428 35 0,'-10'-5'235'0,"-3"1"39"0,-4 4 8 15,-2 6-33-15,-2 5-22 0,-2 6-3 16,-3 8 1-16,1 5-2 0,0 10-3 16,-1 4-1-16,5 8-7 0,0 1-22 0,6 2-25 15,2 2-31-15,7-1-32 0,6-5-29 16,6 1-29-16,7-7-19 0,6-1-12 0,4-4-5 16,5-6-7-16,4-1-33 0,4-7-78 15,0-5-117-15,4-2-118 0,0-5-133 16,2-7-72-16,-1-3-10 0,-1-6 58 0,-2-3 107 15</inkml:trace>
  <inkml:trace contextRef="#ctx0" brushRef="#br0" timeOffset="81555.58">7692 14564 139 0,'-2'-10'279'0,"2"-1"45"15,0-1 3-15,0 1-11 0,4-1-3 0,0-1-3 16,1 0-11-16,1 1-24 0,2 3-39 15,1-1-47-15,1 5-51 0,1 1-44 16,4 4-29-16,0 6-16 0,-1 5-11 0,3 6-6 16,0 6-10-16,0 6-8 0,0 3-24 15,-4 4-65-15,0 2-114 0,-1 4-129 16,-1 2-135-16,-1-2-92 0,-1 0-32 0,-1-2 33 16,-3-2 98-16</inkml:trace>
  <inkml:trace contextRef="#ctx0" brushRef="#br0" timeOffset="81710.73">7866 14849 140 0,'-9'-20'382'15,"3"0"80"-15,-3 3 59 0,3 2-52 0,2 0-76 16,-1 2-89-16,1 1-80 0,4 1-77 16,0 1-58-16,2 1-50 0,3 1-91 15,1 2-126-15,2-1-139 0,3 1-138 0,2-2-75 16,1 3-25-16,3-3 46 0,0 0 103 15</inkml:trace>
  <inkml:trace contextRef="#ctx0" brushRef="#br0" timeOffset="81864.21">8293 14497 178 0,'6'8'388'0,"-1"1"65"0,-5 5 48 0,-2 1-71 15,-3 0-97-15,1 2-87 0,0 0-79 16,0 0-90-16,2 1-136 0,2-3-136 15,2-2-144-15,2-1-105 0,2-3-54 0,3-3-1 16,-1-2 73-16</inkml:trace>
  <inkml:trace contextRef="#ctx0" brushRef="#br0" timeOffset="82191.03">8712 14200 44 0,'-6'-8'404'0,"-5"3"100"0,-1 3 67 16,-5 4 1-16,-2 3-93 0,0 5-111 0,-1 3-105 16,1 8-89-16,3 2-62 0,-1 6-38 15,0 5-23-15,4 2-15 0,0 2-13 0,3 2-15 16,3 2 2-16,3-2-4 0,4-2-7 16,2-2-1-16,2-1 1 0,5-5 1 0,1-3-4 15,3-4-3-15,0-4 4 0,4-4-3 16,0-6-2-16,0-3 0 0,0-4 1 15,2-4-1-15,-2-5 0 0,0-3 0 0,-3-3 4 16,1-1 2-16,-4-1 0 0,-1-2 6 16,-3 2 0-16,-3 1 3 0,-2 3 5 15,-2 3-6-15,-4 3-1 0,-5 3-1 0,1 5 1 16,-5 5-5-16,-4 5-6 0,0 5 0 16,-2 1-19-16,0 4-64 0,0-1-117 15,2 3-132-15,2-2-149 0,3-2-90 0,1-2-26 16,5-2 36-16,4-5 103 0</inkml:trace>
  <inkml:trace contextRef="#ctx0" brushRef="#br0" timeOffset="82644.68">9025 14377 117 0,'-4'0'403'16,"-4"4"74"-16,-3 3 60 0,-2 5-28 15,-1 5-95-15,1 4-102 0,0 4-92 0,1 1-66 16,3 3-60-16,1 1-37 0,3 1-26 16,5-1-15-16,3-3-9 0,3 0-6 0,4-4-4 15,5-4 4-15,2-6 1 0,2-3-3 16,2-5-7-16,1-5-8 0,1-4-5 16,0-5-8-16,0-2-1 0,-1-3 3 0,-5-3 8 15,-3 0 8-15,-3 0 9 0,-5-2 6 16,-4 0 3-16,-6-2 0 0,-4 2-3 0,-5-2 6 15,-4 0-2-15,-4 0 2 0,-2 0 2 16,-3 0 1-16,1-2-1 0,-3 2-4 16,3-2 3-16,0 2 2 0,1 0-2 15,5 0 3-15,2 2-1 0,5 0 1 0,1 0-3 16,5 0-5-16,3 2-2 0,3-2-3 16,5 2 2-16,1 2-6 0,0-1-1 15,5 3 1-15,0 0 2 0,1 3 1 0,1 4 5 16,0 3 9-16,-1 1 11 0,1 5 6 15,0 5 3-15,-5 5 0 0,1 5-5 16,-3 1-5-16,0 5-25 0,-3 1-64 0,1 2-142 16,-2 0-156-16,2-1-143 0,0-3-79 15,1-2-26-15,1-4 36 0,2-4 128 0</inkml:trace>
  <inkml:trace contextRef="#ctx0" brushRef="#br0" timeOffset="82954.42">9455 14156 122 0,'-8'0'420'0,"1"2"54"0,5 0 63 0,2 2-6 16,2 3-88-16,7 3-114 0,1 1-85 15,3 4-47-15,4 1-57 0,4 3-49 0,2 0-37 16,3 0-23-16,4 0-32 0,-1 0-76 16,1 0-143-16,2 0-147 0,-3-2-145 15,1-2-80-15,-3-1-25 0,1-1 48 0,-1-3 127 16</inkml:trace>
  <inkml:trace contextRef="#ctx0" brushRef="#br0" timeOffset="83126.91">9965 14244 135 0,'-15'-10'425'0,"-4"3"98"0,-2 3 67 16,-2 4-36-16,-5 4-83 0,1 5-106 15,-3 6-110-15,-1 6-93 0,-1 6-65 0,-2 5-39 16,-2 3-30-16,2 1-13 0,2 2-20 15,3 0-48-15,3 0-129 0,3-2-159 16,2-3-163-16,4-1-85 0,4-5-33 0,3-2 17 16,5-6 114-16</inkml:trace>
  <inkml:trace contextRef="#ctx0" brushRef="#br0" timeOffset="83344.6">10099 14107 320 0,'2'-4'535'0,"-2"4"63"15,-4 5 42-15,-1 5-58 0,1 5-160 16,-2 6-167-16,-3 6-101 0,3 3-60 0,-3 3-40 16,3 3-21-16,2 2-19 0,0 2-26 15,1-2-99-15,3 0-151 0,5-2-155 16,-1-1-130-16,7-7-65 0,-1-3-15 0,5-4 70 15,2-6 138-15</inkml:trace>
  <inkml:trace contextRef="#ctx0" brushRef="#br0" timeOffset="83656">10433 14185 29 0,'-2'-14'433'0,"-4"5"92"0,-5 7 58 16,0 6 17-16,-1 7-115 0,-3 8-132 0,0 8-120 15,2 3-89-15,-1 8-56 0,1 2-33 16,4 2-15-16,1 0-15 0,6-2-17 16,2-2-6-16,6-3-9 0,5-5-5 0,4-3-9 15,2-8-3-15,2-4-3 0,4-7-3 16,0-6 4-16,0-6 5 0,3-6 3 16,-3-5 9-16,0-2 3 0,-1-4 6 0,-3-4 3 15,-5-3 2-15,1-3 8 0,-4-1 7 16,-5-3 5-16,-4-1 7 0,-4 2 4 15,-4 0 1-15,-5 1-7 0,-1 3-5 0,-5 5-8 16,-2 2-20-16,-5 6-37 0,3 4-109 16,-2 3-152-16,0 6-180 0,1 2-94 15,3 4-38-15,2 2 5 0,5 0 90 16</inkml:trace>
  <inkml:trace contextRef="#ctx0" brushRef="#br0" timeOffset="83856.55">10911 13977 418 0,'-4'6'503'0,"2"-1"41"15,0-1 26-15,0 0-123 0,4 0-158 0,0-2-167 16,2 2-166-16,3-3-162 0,3 1-170 15,1 0-103-15,4-2-49 0,-1-2 6 16,1 0 79-16</inkml:trace>
  <inkml:trace contextRef="#ctx0" brushRef="#br0" timeOffset="84166.7">11345 13676 5 0,'-12'6'427'15,"-5"3"90"-15,-4 6 62 0,-1 6 28 16,-1 6-117-16,0 2-130 0,0 1-129 0,3 3-85 16,4-1-64-16,3 0-35 0,6 1-16 15,7-5-14-15,3-3-13 0,5-2-11 16,5-6-7-16,4-4-8 0,4-3-13 0,0-6-16 16,4-4-8-16,-1-4 3 0,-1-2 10 15,-2-3 4-15,-2-3 24 0,-4 1 35 16,-4-3 25-16,-5 3 19 0,-4 2 8 15,-6 1 5-15,-7 4-10 0,-4 4-16 0,-6 4-16 16,-4 5-13-16,-3 5-11 0,1 3-9 16,-3 2-39-16,5 2-122 0,-1 0-154 15,5 2-172-15,6-2-88 0,3-4-42 16,5-2 11-16,5-5 104 0</inkml:trace>
  <inkml:trace contextRef="#ctx0" brushRef="#br0" timeOffset="84398.11">11557 13646 82 0,'4'-18'374'0,"0"5"52"16,1 4 38-16,-1 1-24 0,2 6-61 16,1 2-70-16,1 6-66 0,1 3-33 15,3 5-28-15,1 5-31 0,0 2-40 16,1 3-38-16,-1 5-20 0,0 1-20 0,-3 3-9 15,-1 1-4-15,-5 2-9 0,-2 2-21 16,-4 0-67-16,-4 4-123 0,-3 2-137 16,-5-2-159-16,-1 0-80 0,-4 0-29 0,-2-4 38 15,-3-2 112-15</inkml:trace>
  <inkml:trace contextRef="#ctx0" brushRef="#br0" timeOffset="85051.44">3128 16501 21 0,'7'0'186'0,"-1"-2"8"16,0 2-42-16,3-2-87 0,2 0-101 0,-3 0-77 15,0 1-42-15,1 1-23 0</inkml:trace>
  <inkml:trace contextRef="#ctx0" brushRef="#br0" timeOffset="85235.36">3346 16604 224 0,'0'4'268'16,"3"0"13"-16,-3-2-57 0,2-1-77 0,2 1-63 15,2 0-40-15,1-2-45 0,1-2-63 16,3 0-93-16,-1 1-63 0,3-3-35 0,-2 0-16 16,1 0 15-16</inkml:trace>
  <inkml:trace contextRef="#ctx0" brushRef="#br0" timeOffset="86130.62">4422 16025 75 0,'-7'-8'230'0,"-1"3"39"0,2 1-17 0,-3 2-16 16,1 0-6-16,-3 4 2 0,0 2 8 15,1 3 3-15,-5 7-1 0,0 7-8 16,0 5-19-16,1 8-24 0,-1 6-37 0,2 6-33 16,0 4-30-16,3 1-23 0,1 3-20 15,3-1-12-15,4 0-8 0,4-3-8 0,4-3-6 16,5-1-7-16,2-6-3 0,1-2-4 15,5-5 1-15,3-7 0 0,1-1 2 0,2-6-1 16,3-4 2-16,-1-3-1 0,1-5 0 16,-1-5-5-16,-1-2 1 0,-1-5 3 0,-4-3-1 15,1-5 0-15,-6-3 1 0,-3-1 11 16,-2 0 5-16,-5-2 7 0,-6 2 10 0,-4 0 10 16,-5 1 2-16,-3 3 0 0,-7 4-5 15,-3 3-9-15,-3 4-7 0,0 6-6 16,-3 3-7-16,1 5-6 0,-1 3-3 0,5 2-6 15,2 2-16-15,2-2-29 0,4 2-72 0,4-1-124 16,5 1-142-16,4-4-136 0,6 0-79 16,2-3-18-16,3-1 45 0,4-3 115 0</inkml:trace>
  <inkml:trace contextRef="#ctx0" brushRef="#br0" timeOffset="86414.15">5093 16461 152 0,'0'-6'387'0,"0"3"40"0,0-1 34 0,0 0-54 16,4 0-62-16,2 2-81 0,3-2-63 16,3 1-27-16,1-1-29 0,4 0-35 0,4 0-39 15,0 0-31-15,5 1-53 0,-1-1-116 16,5-2-128-16,-1 0-150 0,3 1-95 16,2-3-51-16,-2-2 7 0,2 1 90 0</inkml:trace>
  <inkml:trace contextRef="#ctx0" brushRef="#br0" timeOffset="86693.44">6018 15836 280 0,'-13'12'476'0,"0"5"69"16,1 4 44-16,-1 5-73 0,0 5-113 15,3 5-118-15,-1 2-95 0,3 4-63 16,1 0-44-16,3 2-30 0,0 0-27 16,2 0-15-16,0-3-35 0,2-1-103 0,2-1-137 15,2-1-149-15,-2-4-118 0,4-2-65 16,1-3-7-16,-1-2 79 0,7-7 126 0</inkml:trace>
  <inkml:trace contextRef="#ctx0" brushRef="#br0" timeOffset="87030.9">6308 16109 32 0,'-2'-12'353'16,"-5"5"81"-16,1 1 64 0,-3 4-7 0,1 4-66 15,-1 4-84-15,-1 5-83 0,1 4-72 16,1 8-61-16,2 4-47 0,-1 3-31 0,3 3-21 16,2-1-11-16,2 2-8 0,2-3-6 15,0-1-2-15,4-1 2 0,1-4-2 0,1-4-2 16,3-2 1-16,-1-6 2 0,3-2 0 16,-2-3-1-16,1-6 3 0,-1-2 6 15,2-6 5-15,-3-5 10 0,1-3 12 0,-1-3 6 16,-3-2 8-16,-3-4 9 0,-2 1 1 15,-2-3-7-15,-4 0-9 0,-2 0-8 16,-3 1-6-16,1 3-10 0,-5 0-12 0,0 3-16 16,-2 5-48-16,-1 2-118 0,1 5-159 15,2 2-166-15,0 4-94 0,3 2-37 16,3 4 17-16,3 0 102 0</inkml:trace>
  <inkml:trace contextRef="#ctx0" brushRef="#br0" timeOffset="87270.75">6536 16128 140 0,'5'-4'420'15,"-1"0"74"-15,-4 0 45 0,2 0-50 16,0 3-92-16,0-3-108 0,4 2-97 0,1-2-64 16,3 4-36-16,3 0-23 0,2 4-19 0,2 2-12 15,0 5-8-15,2 2-10 0,0 6-5 16,0 4-2-16,-4 2-5 0,0 4-1 15,-3 3-2-15,-1 0-5 0,-3 3-19 0,-1 1-40 16,-3-2-58-16,-4 2-84 0,-2-1-74 16,-5-1-67-16,1-2-46 0,-2-1-15 0,-3-5 18 15,0-3 52-15,-1-4 55 0,-3-3 55 16,-2-5 52-16,0-3 49 0,0-5 42 0</inkml:trace>
  <inkml:trace contextRef="#ctx0" brushRef="#br0" timeOffset="87398.17">6593 16665 26 0,'-14'-10'69'15,"-1"1"34"-15,4-3 29 0,3-1 26 0,1 0 15 16,7-1 11-16,3-1 8 0,3 2 8 15,2-2 3-15,5 1-4 0,4 1-8 16,2 0-15-16,2-1-26 0,2 1-29 0,1 2-30 16,1-1-28-16,1 1-47 0,-1 1-92 15,0 3-108-15,-3-1-144 0,-1 0-76 16,-2 1-42-16,-4 1 4 0,-3 2 61 0</inkml:trace>
  <inkml:trace contextRef="#ctx0" brushRef="#br0" timeOffset="88205.24">7423 15770 222 0,'0'-2'256'0,"2"-2"16"15,0-2-18-15,3-1-14 0,-1-3 0 16,4-1 11-16,3-1 6 0,2 1-2 0,-1-1-20 16,3 3-22-16,2-1-29 0,0 5-27 15,2 1-27-15,2 4-20 0,0 5-20 16,1 9-19-16,-1 5-15 0,0 7-14 0,-2 9-14 16,0 5-13-16,-2 6-9 0,0 1-24 15,-4 3-69-15,-1-1-112 0,-1 1-129 0,2-3-125 16,-5-1-100-16,0-4-34 0,-1-4 36 15,-3-4 96-15,0-3 120 0</inkml:trace>
  <inkml:trace contextRef="#ctx0" brushRef="#br0" timeOffset="88384.17">7696 16177 210 0,'-4'-19'326'15,"0"2"52"-15,2 2 0 0,0 0-45 16,4-1-56-16,0 3-54 0,4 2-45 15,0-1-44-15,5 1-41 0,0 3-76 0,1 0-108 16,3 3-123-16,2-1-133 0,0 2-81 16,0 2-43-16,0 0 21 0,0 1 72 0</inkml:trace>
  <inkml:trace contextRef="#ctx0" brushRef="#br0" timeOffset="88542.04">8156 15867 152 0,'0'9'373'0,"-3"7"77"0,-1 1 62 16,0 6-59-16,0-1-79 0,2 5-82 0,2 0-74 15,0 1-77-15,0-1-82 0,4 0-109 16,0-3-132-16,2 1-133 0,1-6-134 16,3 0-67-16,1-5-16 0,0-3 53 0,1-3 99 15</inkml:trace>
  <inkml:trace contextRef="#ctx0" brushRef="#br0" timeOffset="88912.94">8608 15554 201 0,'-6'-7'432'15,"-4"5"84"-15,-5 6 62 0,0 3-56 16,0 5-97-16,-2 7-98 0,2 4-87 0,1 3-75 15,-1 7-57-15,2 1-38 0,2 2-23 16,3 2-18-16,4 0-14 0,0 2-7 0,4-2-2 16,2-1-2-16,2-3 0 0,2-4-2 15,5-3-3-15,1-4-3 0,3-4-2 16,2-8-2-16,2-3-1 0,0-4 0 0,0-8 1 16,3-4 3-16,-3-3 3 0,-2-4-2 15,-1-2 3-15,-3-2 1 0,-2-1 2 0,-3 0 0 16,-1 2 9-16,-3 1 8 0,-4 4 1 15,-4 1 7-15,-1 5 0 0,-5 5 1 16,-3 4-10-16,-2 7-6 0,-2 5-5 0,-2 5-12 16,0 2-15-16,0 3-39 0,0-1-102 15,2 2-139-15,4-2-143 0,3-2-118 16,4-2-53-16,3-4 4 0,1-1 83 0,7-3 127 16</inkml:trace>
  <inkml:trace contextRef="#ctx0" brushRef="#br0" timeOffset="89408.97">9074 15663 189 0,'2'-8'431'15,"-2"4"88"-15,-4 1 60 0,0 1-60 0,0 2-91 16,-3 2-104-16,1 1-99 0,0 5-86 15,-1 4-57-15,1 3-31 0,-1 4-21 16,3 2-15-16,2 4-7 0,0-1-2 0,2 3-3 16,2 0-4-16,4-1-3 0,3-1 1 15,2-2-1-15,1-4-3 0,3-2 4 0,0-2-2 16,2-5 3-16,2-2 2 0,0-5-1 16,0-3 0-16,-2-2 3 0,0-5 0 15,-2-1 0-15,-3-3-2 0,-1-1 4 0,-3-1 0 16,-6 0-1-16,-2-3-1 0,-4 1 0 15,-2 0-1-15,-7 0-5 0,-2-1 0 0,-2 1-3 16,-4-2 0-16,-4-2 3 0,-1-2 2 16,-1-2-2-16,-1-2 3 0,3 1-1 15,0-3-2-15,-1 0 1 0,5 1-1 0,2-1 2 16,2 0-3-16,4 3 0 0,1 1 3 16,3 0 0-16,5 0-3 0,0 4 2 15,4 0 3-15,0 2-2 0,2 0 0 0,2 3-1 16,2 1 6-16,3 3-3 0,-1 3 7 15,3 3 6-15,2 0 6 0,-1 6 3 16,1 2 3-16,0 5 1 0,-1 3-4 0,1 5-4 16,-2 2-2-16,-1 6 0 0,-1 1-11 0,-5 3-20 15,0 3-82-15,-4 1-139 0,2-1-162 16,-4-1-137-16,2-1-67 0,-2-1-17 16,-2-5 58-16,2-3 130 0</inkml:trace>
  <inkml:trace contextRef="#ctx0" brushRef="#br0" timeOffset="90157.86">10575 15549 35 0,'2'2'315'0,"-2"-1"35"0,0 3 17 16,0-2-59-16,0 0-86 0,2 2-99 0,0-2-95 16,0 2-89-16,5-3-88 0,-1 3-109 15,0-2-59-15,1 2-23 0,1-2 13 0,-1 0 47 16</inkml:trace>
  <inkml:trace contextRef="#ctx0" brushRef="#br0" timeOffset="90312.17">10636 15661 102 0,'-6'6'251'16,"2"-1"16"-16,2 1-26 0,2-2-69 15,2 0-66-15,2-2-45 0,4 0-29 0,5-1-22 16,2-2-44-16,4-1-70 0,2-2-83 0,2 0-49 16,1-2-22-16,1-1-4 15</inkml:trace>
  <inkml:trace contextRef="#ctx0" brushRef="#br0" timeOffset="103329.17">11529 15230 151 0,'-4'-1'216'0,"0"-1"-5"0,0 2-24 0,0-2-19 16,1 2-7-16,1 0-10 0,0 0-20 15,2 0-16-15,2 4-14 0,0 1-8 0,3 3-6 16,-1 5 4-16,4 2 6 0,1 6 4 16,-1 2-3-16,1 2-8 0,1 2-15 0,1 1-18 15,0 3-14-15,-1-3-15 0,1 1-9 16,-1 0-6-16,-1-3-6 0,-3-1 0 16,0-2-5-16,1-2-1 0,-3-2-20 15,-2-2-27-15,-2-2-26 0,-2-3-36 0,-2-1-30 16,-3-3-24-16,-1-5-3 0,-3-3 7 15,-1-1 16-15,-1-5 24 0,-4-2 24 16,0-5 19-16,0-2 18 0,0-6 14 0,0-2 10 16,3-2 13-16,1 0 20 0,2-1 23 15,3 1 29-15,1 2 31 0,5 0 29 0,2 2 29 16,2 0 14-16,3 4 8 0,3 0-5 16,3 0-17-16,4 0-24 0,1 1-25 0,3 1-25 15,1 2-41-15,1 1-84 0,2 1-98 16,0 3-111-16,1 1-101 0,-3 3-55 15,2 2-9-15,-2 0 50 0</inkml:trace>
  <inkml:trace contextRef="#ctx0" brushRef="#br0" timeOffset="103565.28">12194 15364 208 0,'-2'15'251'0,"-2"6"25"0,2 2-59 0,0 4-57 15,-1 1-46-15,3 1-28 0,0 1-26 16,0 1-55-16,3-1-61 0,1-1-70 0,2-1-90 16,0-3-47-16,1 0-20 0,1-4 15 15</inkml:trace>
  <inkml:trace contextRef="#ctx0" brushRef="#br0" timeOffset="103862.68">12647 15101 377 0,'-4'-2'479'0,"-2"4"63"0,-1 6 45 16,-1 3-115-16,1 4-116 0,1 6-108 16,2 4-78-16,2 4-55 0,0 3-45 0,2 0-23 15,0 4-20-15,4 1-14 0,0-1-32 16,0-2-86-16,3 0-127 0,-1 1-129 15,2-5-141-15,1 1-72 0,-1-5-10 0,1-3 56 16,1-4 114-16</inkml:trace>
  <inkml:trace contextRef="#ctx0" brushRef="#br0" timeOffset="104049.41">12920 15109 110 0,'2'-21'443'0,"-4"7"76"15,-4 9 59-15,2 5-3 0,-3 7-119 16,1 8-123-16,2 4-107 0,-1 8-72 16,1 6-55-16,2 3-38 0,0 4-18 15,4 2-18-15,0 0-20 0,0-1-29 0,3 1-73 16,-1-4-118-16,2 1-133 0,3-5-145 16,-1-4-80-16,0-1-23 0,1-2 46 15,-1-6 103-15</inkml:trace>
  <inkml:trace contextRef="#ctx0" brushRef="#br0" timeOffset="105650.64">2187 14528 96 0,'-7'0'180'0,"-1"0"-21"15,-1 1-16-15,1 1-11 0,-5 0-7 16,0 2-4-16,1 0-5 0,-3 0-5 0,-2 1-1 15,0 3-6-15,-2 0-4 0,-2 1-2 16,-3 3-9-16,1 3-7 0,-4 0-9 16,-1 4-8-16,-4 2-6 0,1 4-10 0,-1 2-3 15,0 5-2-15,-2 4 0 0,0 4 2 16,1 6 6-16,-1 3 13 0,0 5 10 0,4 5 8 16,1 6 7-16,3 3 5 0,3 4-8 15,4 7-12-15,4 1-16 0,4 2-12 0,5 3-13 16,4 3-10-16,6 1 1 0,5 1-4 15,3-1 0-15,7-3-3 0,7-4-2 16,6-2-4-16,8-6-8 0,4-5 1 0,7-4-2 16,4-6 2-16,4-6 4 0,5-5 3 15,4-6 1-15,4-8 5 0,2-7-1 16,2-8 3-16,4-6 0 0,3-5-2 0,4-8 4 16,1-8 0-16,4-5 2 0,3-10-7 15,0-6-3-15,0-7-1 0,1-8-3 0,-5-7-5 16,-3-6-4-16,-1-8 3 0,-6-6 1 15,-5-1-3-15,-6-4 3 0,-7-2 2 0,-6-2 2 16,-6 0 5-16,-9 0 2 0,-6 0 2 16,-8 2 0-16,-11-2 2 0,-7 1-1 15,-10-1-6-15,-6-1-6 0,-11-1 0 0,-6 0 0 16,-9 2-4-16,-6 0-3 0,-11 3 4 16,-6 5 0-16,-8 2-2 0,-9 7 0 15,-6 4-1-15,-9 5 5 0,-4 9-6 0,-4 7 5 16,-5 9 2-16,-2 8-5 0,-3 8 5 15,-1 9-5-15,-4 10 2 0,0 7-8 0,2 6-6 16,0 8-14-16,2 3-35 0,6 4-74 16,5 3-100-16,6 3-109 0,9 0-110 0,10 0-82 15,6-2-18-15,9 0 46 0,9-6 86 16</inkml:trace>
  <inkml:trace contextRef="#ctx0" brushRef="#br0" timeOffset="106615.24">14944 15013 153 0,'-2'-2'277'0,"-3"2"38"16,1 2-19-16,2 2-36 0,0 4-25 0,2 5-9 16,2 6-11-16,0 8-15 0,4 7-22 15,1 6-23-15,3 8-31 0,1 5-40 0,4 4-31 16,0 2-26-16,2 2-46 0,2 0-78 15,0-2-96-15,0 0-103 0,2-3-112 16,0-3-63-16,0-4 1 0,-4-5 53 0,0-2 80 16</inkml:trace>
  <inkml:trace contextRef="#ctx0" brushRef="#br0" timeOffset="106896.56">15009 15210 33 0,'-6'-33'191'0,"0"5"15"15,3 1-36-15,3 2-47 0,3 2-34 0,1 2-22 16,4 4-15-16,5 0-11 0,0 2-9 16,4 3-8-16,2 1-9 0,2 1-5 15,2 5-1-15,-2 1 8 0,0 2 16 0,-1 6 19 16,-4 1 19-16,-3 7 15 0,-2 5 7 15,-7 4-2-15,-2 4-10 0,-6 3-17 16,-3 3-18-16,-3-1-11 0,-3 3-12 16,-2-1-28-16,1-3-50 0,-1-1-62 0,0-3-78 15,0-4-83-15,2-4-42 0,3-2-5 0,-1-3 33 16</inkml:trace>
  <inkml:trace contextRef="#ctx0" brushRef="#br0" timeOffset="107116.01">15466 14789 189 0,'7'-14'385'0,"-5"7"77"0,-2 3 71 0,0 8-65 16,-2 7-66-16,0 6-73 0,0 10-67 16,-1 5-69-16,1 8-67 0,2 6-45 0,2 3-30 15,1 3-25-15,1-1-13 0,2 3-25 16,3-1-61-16,-1-2-115 0,3-3-136 15,1 0-149-15,3-6-87 0,-2-2-32 0,2-6 34 16,0-4 99-16</inkml:trace>
  <inkml:trace contextRef="#ctx0" brushRef="#br0" timeOffset="107283.92">15888 14863 103 0,'2'-34'373'0,"-4"5"75"15,0 8 72-15,-3 8-23 0,1 7-74 16,0 10-80-16,0 7-81 0,-1 8-67 16,3 8-69-16,-2 5-51 0,2 6-31 0,2 4-35 15,0 0-66-15,0 2-119 0,2-2-132 16,2 0-133-16,1-2-97 0,1 0-37 16,-2-4 28-16,0-2 99 0</inkml:trace>
  <inkml:trace contextRef="#ctx0" brushRef="#br0" timeOffset="107458.41">15782 15223 75 0,'-9'-21'349'0,"-1"2"71"0,1 2 54 16,1 3-42-16,2 1-68 0,1 2-73 16,5-1-80-16,0 3-69 0,5-3-51 0,1 3-37 15,2-1-72-15,5 3-112 0,2-1-126 16,4 0-140-16,2 3-81 0,0-1-42 0,5 2 26 15,-1-2 85-15</inkml:trace>
  <inkml:trace contextRef="#ctx0" brushRef="#br0" timeOffset="107600.31">16322 14941 221 0,'-2'4'237'0,"-5"1"8"0,1 3-83 16,-1 2-100-16,1-1-91 0,0 1-101 15,-1 1-57-15,1 0-31 0,0 1-10 16</inkml:trace>
  <inkml:trace contextRef="#ctx0" brushRef="#br0" timeOffset="107757.54">16241 15150 197 0,'-2'0'273'0,"2"2"16"0,2-2-49 15,0-2-66-15,3 1-60 0,-1-1-49 0,4-2-59 16,1 0-81-16,1 0-111 0,3-1-60 16,-2 1-31-16,1-2-17 0,-1 2 25 15</inkml:trace>
  <inkml:trace contextRef="#ctx0" brushRef="#br0" timeOffset="108318.83">17088 14566 117 0,'2'-2'258'16,"-2"2"51"-16,2 2 13 0,0 5 10 16,0 7 12-16,3 7 4 0,-3 5-12 15,2 9-35-15,0 5-53 0,2 5-70 0,1 5-65 16,1 3-49-16,1 0-29 0,-1-1-25 16,3-1-54-16,-1-1-105 0,1-3-125 15,0-1-138-15,1-4-101 0,-1-4-46 0,2-2 14 16,-3-5 85-16,1-4 116 0</inkml:trace>
  <inkml:trace contextRef="#ctx0" brushRef="#br0" timeOffset="108533.87">17681 14539 245 0,'4'-29'430'0,"-2"7"81"16,-2 4 63-16,-2 9-75 0,0 7-79 15,2 6-88-15,-2 7-79 0,2 8-73 16,2 8-58-16,0 3-37 0,0 7-35 0,2 3-19 16,0 3-14-16,3 3-12 0,-1 2-13 15,0-3-28-15,1 1-74 0,-1-2-148 0,0-2-155 16,-1-2-131-16,1-2-63 0,-2-4-14 16,0-3 54-16,1-6 138 0</inkml:trace>
  <inkml:trace contextRef="#ctx0" brushRef="#br0" timeOffset="108760.29">17759 14693 214 0,'-23'-17'255'0,"-3"6"24"0,-1 7-44 0,-3 8-47 16,-4 7-23-16,0 8 0 0,0 6 13 16,1 4 10-16,1 3 7 0,4 2-2 0,5-1-7 15,6-1-22-15,4-3-26 0,7-5-28 16,6-1-28-16,6-4-24 0,7-4-18 0,4-5-23 15,6-4-74-15,3-4-113 0,3-4-122 16,3-4-141-16,2-5-75 0,2-3-28 16,-2-1 46-16,4-2 95 0</inkml:trace>
  <inkml:trace contextRef="#ctx0" brushRef="#br0" timeOffset="109257.94">18589 14777 115 0,'-5'0'341'0,"1"0"41"0,0 0 32 15,2 0-56-15,2 0-57 0,4 0-50 0,0-2-48 16,5-2-28-16,1 2-24 0,5-1-35 15,0-3-37-15,4 2-55 0,0-2-100 0,2-1-116 16,2 1-119-16,-1-2-121 0,-1 1-67 16,0-3-8-16,-2 3 60 0,0-3 92 15</inkml:trace>
  <inkml:trace contextRef="#ctx0" brushRef="#br0" timeOffset="110062.3">19562 14284 160 0,'-2'-8'275'16,"-2"4"61"-16,-2 0 10 0,1 4 3 0,1 4 11 15,0 4-2-15,4 5-22 0,0 8-44 16,2 6-58-16,2 5-63 0,3 4-61 15,-1 4-44-15,2 2-26 0,1 2-15 0,1 0-11 16,1 2-7-16,0-2-4 0,-1-3-2 16,-1 1-6-16,1-4-13 0,-1-3-21 0,-3-5-32 15,-2-1-40-15,0-6-47 0,-1-2-40 16,-3-2-32-16,-3-6-20 0,-3-2 8 16,-2-5 28-16,-3-2 43 0,-4-6 43 0,-4-6 41 15,0-1 42-15,-2-6 34 0,0-4 35 16,2-4 36-16,0-4 41 0,4 0 43 15,2-3 43-15,5 1 29 0,4-1 10 16,4-1-7-16,4 3-22 0,2-1-33 0,5 3-39 16,4 1-33-16,-1 2-32 0,5 2-20 15,3 2-18-15,1 2-15 0,0 0-55 0,3 3-113 16,-1 1-128-16,0 3-131 0,1 1-104 16,-3 1-46-16,0 1 19 0,1 3 91 0,-3 0 119 15</inkml:trace>
  <inkml:trace contextRef="#ctx0" brushRef="#br0" timeOffset="110204.12">20197 14459 35 0,'11'8'273'16,"-5"5"44"-16,1 2 46 0,-3 2-49 16,-2 2-61-16,2 2-48 0,-2 2-44 0,2 0-43 15,-1 2-79-15,-1-2-94 0,2-2-97 16,0 0-113-16,0-2-83 0,1-2-41 0,-1-2 12 15,0-2 47-15</inkml:trace>
  <inkml:trace contextRef="#ctx0" brushRef="#br0" timeOffset="110441.04">20663 14122 413 0,'-2'-10'514'0,"-5"5"64"0,-1 3 45 0,0 5-112 16,1 7-124-16,1 5-116 0,-1 6-87 0,3 8-60 15,2 3-42-15,0 4-30 0,0 4-19 16,2 4-16-16,-2 0-12 0,2 0-12 16,2 1-22-16,0-1-54 0,0-2-133 0,2-2-149 15,3-2-158-15,-1-1-76 0,0-7-25 16,-1-3 27-16,1-6 120 0</inkml:trace>
  <inkml:trace contextRef="#ctx0" brushRef="#br0" timeOffset="110657.31">20896 14188 115 0,'8'-34'430'0,"-4"9"88"0,-1 6 64 15,-3 8-12-15,0 9-102 0,0 8-106 16,0 9-107-16,2 8-81 0,0 7-60 15,0 6-42-15,2 4-29 0,0 6-19 16,1 2-19-16,-1 1-29 0,0 1-76 0,0-2-133 16,3-1-159-16,-3-1-143 0,4-2-68 15,-1-2-18-15,1-6 49 0,3-4 121 16</inkml:trace>
  <inkml:trace contextRef="#ctx0" brushRef="#br0" timeOffset="110919.98">21569 14230 336 0,'-2'-3'518'0,"-3"-1"63"0,1 0 36 16,0 2-83-16,2 0-152 0,0 0-148 16,2 0-99-16,2 2-75 0,0-2-101 15,4 2-145-15,3 0-150 0,-1 0-149 0,3 0-81 16,-1 0-30-16,1 0 46 0,2 0 116 16</inkml:trace>
  <inkml:trace contextRef="#ctx0" brushRef="#br0" timeOffset="111064.78">21698 14223 123 0,'-11'7'451'15,"3"-1"77"-15,-3 2 44 0,5-3-20 16,0-1-134-16,4 2-138 0,4-2-114 16,2 1-95-16,2-1-125 0,7 0-162 0,2-2-172 15,2 0-105-15,0 0-61 0,0-2-13 16,-1-2 66-16,4 0 131 0</inkml:trace>
  <inkml:trace contextRef="#ctx0" brushRef="#br0" timeOffset="119587.71">22574 13977 73 0,'-6'-2'192'0,"0"2"18"0,-1 0-48 0,1 2-33 15,0 0-18-15,-1 2-13 0,1 3-9 16,2 3-14-16,-3 5-15 0,3 2-13 16,2 6-12-16,-2 4-3 0,2 1-2 0,2 5 7 15,2 3 7-15,0 0 5 0,4 2 1 16,0 0 0-16,5 0 1 0,0-1-7 0,1-3-3 16,3-2-4-16,0-3-1 0,2-2-2 15,2-3-1-15,0-5 0 0,0-2-6 16,2-3-1-16,-2-5-3 0,2-1-5 0,-2-4-3 15,-2-4-2-15,-2-2-1 0,0-2-1 16,-4-2-1-16,-3-3-4 0,-2-3-3 0,-3-1-1 16,-6-2-1-16,-3-2-1 0,-2-2-3 15,-5-2 2-15,-4-2 0 0,0-4 0 16,-4 0 0-16,0-3-3 0,0-4 4 0,-3-1-1 16,1-1-3-16,0-2 0 0,2 0-1 15,-1-2 0-15,5 2-4 0,3 0 2 16,1 0 3-16,2 0 2 0,5 1 0 0,4 1 7 15,2 2 10-15,4 2 11 16,2-1 19-16,3 1 15 0,2 3 16 0,1 3 12 16,1 3 10-16,0 4 7 0,1 3 2 15,3 7 7-15,-2 7 1 0,0 6-8 0,0 11-12 16,-2 8-16-16,-3 7-19 0,-1 8-23 16,-3 6-37-16,0 4-72 0,-2 1-101 15,1 3-110-15,-1-1-107 0,0 1-106 16,3-3-38-16,-1-1 32 0,2-6 81 0,3-2 99 15</inkml:trace>
  <inkml:trace contextRef="#ctx0" brushRef="#br0" timeOffset="119726.64">23042 14305 48 0,'0'9'207'15,"-2"5"11"-15,0 1-26 0,0 0-69 0,0 2-53 16,2 0-53-16,2 0-64 0,0-1-86 15,4-1-46-15,1-2-26 0,-1 1-9 16</inkml:trace>
  <inkml:trace contextRef="#ctx0" brushRef="#br0" timeOffset="120178.34">23588 14025 110 0,'-13'2'249'16,"1"3"29"-16,-3 5 7 0,0 3-67 0,2 4-43 15,3 2-20-15,1 2-12 0,3 4-20 16,2 2-23-16,2 1-25 0,4-1-22 0,2 0-21 16,2-3-14-16,5-1-10 0,0-2-4 15,3-4-1-15,1-3-2 0,2-3 3 16,0-1-1-16,2-5 3 0,-2-1-4 0,-2-2-2 15,0-4 0-15,-3 0 0 0,-1-2 0 16,-3-1-1-16,-1-1-1 0,-5 0 0 16,-4-1 1-16,-5-3 0 0,-3-1 1 0,-3-3 0 15,-4-1-1-15,-4-4 1 0,-2 0-2 16,-3-4-1-16,1 0 0 0,0-3-1 16,1-3 1-16,1-1 2 0,2-1 0 0,4 1 2 15,4-3-1-15,3 3 2 0,3-1 10 16,5 1 16-16,2-1 20 0,4 5 29 15,5-1 26-15,-1 2 26 0,5 4 11 16,0 2-1-16,-1 4-2 0,3 4-18 16,-2 3-16-16,0 4-22 0,-1 8-15 0,-3 5-17 15,-1 5-25-15,-1 5-70 0,-3 4-122 16,0 3-128-16,0 1-145 0,3 2-88 16,-3-3-38-16,2-1 35 0,3-2 98 0</inkml:trace>
  <inkml:trace contextRef="#ctx0" brushRef="#br0" timeOffset="120505.98">23942 13756 149 0,'-13'2'325'15,"-4"6"55"-15,0 1 63 0,0 2-57 16,-2 5-48-16,2-1-40 0,2 0-40 15,5 0-50-15,-1 1-61 0,5-1-55 0,4-2-42 16,4-1-23-16,0-3-16 0,4-3-8 16,5-2 2-16,-1-4-3 0,5-4-2 15,0-2-2-15,2-3-1 0,2-3 1 16,0 1-2-16,0-1 1 0,0 1 3 0,0 3-1 16,-2 3 1-16,0 3 17 0,-2 6 13 15,0 3 12-15,-5 8 6 0,-1 8 9 16,-3 6-2-16,-6 5-16 0,-2 6-10 0,-6 6-30 15,-3 5-71-15,-2 3-118 0,-2 3-122 16,3-2-123-16,-3 0-103 0,0-1-33 16,0-3 35-16,-2-3 95 0,3-5 115 0</inkml:trace>
  <inkml:trace contextRef="#ctx0" brushRef="#br0" timeOffset="120957.29">22492 15396 32 0,'0'-6'243'15,"0"1"18"-15,2-1 32 0,0-2-44 16,4-1-9-16,5-1 30 0,4-3 37 16,6 0 24-16,4-3-3 0,9-3-28 15,6-2-42-15,7-3-63 0,8-5-58 0,6-3-39 16,9-4-23-16,4-3-22 0,9-1-20 16,1-1-14-16,5 1-10 0,0 0-10 0,-2 3-24 15,-2 3-46-15,-3 4-119 0,-3 3-141 16,-5 6-141-16,-7 4-97 0,-5 5-39 0,-9 5 19 15,-11 3 102-15,-6 6 131 0</inkml:trace>
  <inkml:trace contextRef="#ctx0" brushRef="#br0" timeOffset="121236.46">22739 15699 10 0,'-21'10'250'0,"4"-3"18"0,5-5 19 0,9-4-36 15,8-5-21-15,12-7 14 0,8-5 31 16,9-7 25-16,10-5 4 0,11-5-21 0,9-4-57 16,8-4-68-16,8 0-59 0,5-1-41 15,4-1-23-15,2 2-19 0,0 2-23 0,0 2-74 16,-2 4-128-16,0 4-129 0,-3 1-135 15,-3 6-68-15,-5 4-23 0,-4 2 49 16,-6 6 111-16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2:42:53.6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1571 8534 227 0,'2'-3'277'0,"0"-1"29"0,0-2-38 15,0 0-37-15,-2-3-18 0,2-1 3 16,-2-1 7-16,0-2 0 0,0 1-6 15,0-1-14-15,0 1-24 0,-2-1-27 0,-2 2-22 16,2-1-17-16,-3 3-9 0,-1 1-13 16,0 0-13-16,-3 5-10 0,-1 1-10 15,-3 4-8-15,-4 5-13 0,0 8-6 16,-4 6-9-16,0 8-1 0,0 7-1 0,-3 8 1 16,3 7 7-16,0 5 6 0,4 3 11 15,2 2 8-15,7 0 12 0,4-4-2 16,6-2-7-16,6-4-13 0,5-5-5 15,4-6-14-15,6-4-15 0,2-5-4 0,3-4-7 16,2-8-14-16,1-2-25 0,1-6-29 16,2-5-35-16,0-4-95 0,0-4-129 15,-3-6-112-15,3-5-100 0,-4-4-65 16,0-8-13-16,-5-4 68 0,0-3 117 0</inkml:trace>
  <inkml:trace contextRef="#ctx0" brushRef="#br0" timeOffset="209.32">1937 8607 7 0,'4'-40'282'0,"0"4"89"0,-2 5 99 16,-2 3 9-16,2 5-16 0,-2 2-27 16,3 5-39-16,-3 3-67 0,2 4-79 0,0 3-63 15,0 6-27-15,2 8-21 0,3 7-13 16,-3 8-15-16,2 9-21 0,-2 6-21 16,1 6-24-16,-1 4-36 0,2 3-42 0,3 4-40 15,-3-1-34-15,2-1-76 0,1-2-142 16,-1-5-128-16,1-4-126 0,1-4-59 15,-1-7-16-15,-3-5 49 0,3-7 125 16</inkml:trace>
  <inkml:trace contextRef="#ctx0" brushRef="#br0" timeOffset="377.54">2210 8614 317 0,'8'-34'481'15,"-1"7"88"-15,-1 6 26 0,-2 4-54 16,3 8-75-16,-1 3-96 0,0 8-108 15,1 8-81-15,-1 7-53 0,-2 7-37 0,0 7-35 16,1 5-37-16,-1 6-30 0,0 6-38 16,-2-1-64-16,0 3-150 0,3-1-157 15,-3-3-148-15,2 0-68 0,0-4-15 16,-4-4 36-16,0-6 134 0</inkml:trace>
  <inkml:trace contextRef="#ctx0" brushRef="#br0" timeOffset="519.99">2231 9039 181 0,'-2'-17'305'0,"0"2"56"16,0 0-15-16,2 3-45 0,2 1-50 16,2-1-52-16,0 5-72 0,3-1-109 0,1 2-111 15,3 3-109-15,1-1-120 16,1 0-61-16,0 2-15 0,-1 0 36 0,3 2 65 16</inkml:trace>
  <inkml:trace contextRef="#ctx0" brushRef="#br0" timeOffset="655.93">2544 8887 45 0,'7'4'270'0,"-1"1"44"16,0 1 13-16,-1 2-51 0,-1-1-56 0,-2 3-52 15,2-1-49-15,-2 3-42 0,-2-1-42 16,0 4-50-16,0 1-56 0,-4 3-55 16,0 0-56-16,0 2-63 0,-3 0-58 0,-1-2-6 15,-3 2 24-15,-2-2 38 0</inkml:trace>
  <inkml:trace contextRef="#ctx0" brushRef="#br0" timeOffset="1023.43">3249 8460 190 0,'2'-9'275'0,"-2"1"55"0,-2 2-23 16,0 2-2-16,0 1 20 0,-2 3 17 15,-3 0-9-15,1 3-28 0,-3 5-30 0,1 2-46 16,-3 5-52-16,-1 4-43 0,1 4-30 15,-2 3-20-15,3 5-19 0,1 3-13 16,3 0-13-16,2 3-12 0,4 1-15 16,2-2-16-16,4 0-17 0,1-2-38 0,1 1-102 15,3-3-143-15,-1-1-134 0,3-5-126 16,2-3-57-16,0-4-4 0,-1-5 80 16,3-5 133-16</inkml:trace>
  <inkml:trace contextRef="#ctx0" brushRef="#br0" timeOffset="1344.99">3586 8561 230 0,'0'-15'466'15,"-5"3"95"-15,-1 5 55 0,-2 1-71 16,-1 6-95-16,-1 2-108 0,-3 4-118 0,2 3-88 16,-1 5-49-16,1 3-31 0,3 4-20 15,-1 3-12-15,5 5-3 0,0 1-7 16,4 5-4-16,2 1 3 0,2 0-1 15,2 0-5-15,3-1 0 0,3-5 4 0,1-1-1 16,2-5-3-16,0-3 0 0,4-3 0 16,0-5-2-16,2-4-1 0,2-7 1 15,1-4 0-15,-1-7 4 0,2-4 5 16,-1-8 3-16,-3-4 1 0,0-2 3 0,-4-3 1 16,-4-3-1-16,-5 1-3 0,-2 0-1 15,-6-1 3-15,-2 1-5 0,-4 3-2 16,-3 3-2-16,-3 1-11 0,-3 6-20 0,-2 5-33 15,-2 5-60-15,0 7-144 0,-2 2-157 16,4 6-155-16,0-1-70 0,6 3-19 16,3 0 36-16,4-5 127 0</inkml:trace>
  <inkml:trace contextRef="#ctx0" brushRef="#br0" timeOffset="1675.69">3831 8500 59 0,'13'-8'429'0,"-5"5"109"0,-1-1 69 0,-3 4-18 15,-2 0-73-15,0 4-115 0,-2 5-131 16,0 5-103-16,-2 5-66 0,2 3-32 0,0 9-21 16,0 1-14-16,4 5-20 0,1 1-6 15,1-2-7-15,4 0-2 0,3-4-4 16,2-3-1-16,2-2 6 0,2-6-1 0,2-4 0 16,2-4-4-16,-1-5 0 0,1-6 3 15,0-4 0-15,0-4-1 0,1-5 3 16,-1-5 1-16,-2-3 4 0,-2-4 3 15,-2-1 5-15,-2-3 11 0,-4-4 11 0,-5 1 11 16,-4-2 9-16,-4-3 10 0,-7 3 2 16,-1 0-4-16,-7 3-6 0,-2 2-12 15,-4 4-23-15,-3 4-40 0,1 6-39 16,-5 4-57-16,3 5-131 0,-1 0-178 0,1 4-168 16,3 0-66-16,3 4-22 0,2 0 26 15,8-1 115-15</inkml:trace>
  <inkml:trace contextRef="#ctx0" brushRef="#br0" timeOffset="1877.3">4271 8224 457 0,'13'-8'568'16,"-2"3"65"-16,-3 1 46 0,1 2-89 15,-1 2-119-15,1 4-117 0,1 5-64 0,3 6-28 16,-3 8-23-16,1 6-28 0,-2 7-35 15,-1 4-45-15,-2 4-47 0,1 3-70 16,-3 3-86-16,2 1-79 0,1 1-89 16,1-1-174-16,1-1-169 0,-1-3-133 0,3-5-28 15,-3-5 14-15,3-9 54 0,-3-5 157 16</inkml:trace>
  <inkml:trace contextRef="#ctx0" brushRef="#br0" timeOffset="2031.58">4633 8555 252 0,'9'-24'467'0,"-3"5"96"16,1 3 34-16,-1 5-51 0,2 3-80 16,3 6-106-16,-3 6-125 0,3 4-90 15,-3 5-62-15,1 4-52 0,-1 6-99 0,-1 2-177 16,-1 3-188-16,-2 1-131 0,3 2-66 16,-3-3-18-16,-2-1 55 0,2-1 154 15</inkml:trace>
  <inkml:trace contextRef="#ctx0" brushRef="#br0" timeOffset="2216.96">4500 8769 322 0,'-8'-12'539'0,"-1"5"71"0,5-3 49 0,2 3-61 16,4-3-138-16,4-1-165 0,5-3-112 15,4 1-68-15,2 0-49 0,4-3-40 0,2-1-53 16,0 2-172-16,-2-2-235 0,1 0-137 15,-1 1-72-15,0 1-26 0,-2 2 14 16,2 3 148-16</inkml:trace>
  <inkml:trace contextRef="#ctx0" brushRef="#br0" timeOffset="2747.07">6090 8285 141 0,'6'-10'413'0,"0"5"103"0,-1 3 69 15,-1 4-42-15,0 7-70 0,2 6-102 0,3 6-96 16,-1 10-98-16,1 3-66 0,-1 6-45 15,1 4-33-15,-1 2-31 0,1 1-68 16,-1 3-138-16,-2 1-158 0,1-1-156 16,-3 1-80-16,-2-1-30 0,0-5 32 0,0-1 121 15</inkml:trace>
  <inkml:trace contextRef="#ctx0" brushRef="#br0" timeOffset="2916.91">6056 8841 312 0,'-7'-17'513'16,"1"2"66"-16,2 3 42 0,4 3-78 16,0-1-110-16,4 3-144 0,5-1-106 0,3 2-63 15,3-1-39-15,2 1-31 0,4-2-32 16,2 1-60-16,5-1-156 0,-1 0-183 16,3-1-151-16,2-2-79 0,0-1-34 0,-3 1 24 15,3-1 136-15</inkml:trace>
  <inkml:trace contextRef="#ctx0" brushRef="#br0" timeOffset="3493.56">7609 8132 156 0,'0'-5'390'0,"0"1"98"16,0 2 49-16,3 4-21 0,-1 4-50 16,2 5-80-16,2 8-91 0,1 6-86 15,1 7-69-15,3 6-48 0,-3 6-34 0,3 2-21 16,-1 3-11-16,1 1-20 0,-1 1-21 15,-1 3-41-15,1-3-119 0,1 1-136 16,0-3-138-16,-1-3-114 0,1-2-50 16,-3-6 2-16,1-6 98 0,-5-3 127 0</inkml:trace>
  <inkml:trace contextRef="#ctx0" brushRef="#br0" timeOffset="3658.91">7669 8639 6 0,'-11'-28'303'15,"3"3"60"-15,1 4 66 0,3 4 13 16,6 3-11-16,2 3-37 0,7 1-42 16,4 3-43-16,4 3-57 0,2 2-73 0,2 2-68 15,5 2-44-15,-1 0-31 0,3 2-28 16,0 0-38-16,-1-1-103 0,1 1-138 16,0 0-148-16,-3-2-128 0,1-2-57 0,-5-2-5 15,0-2 75-15,-2-2 128 0</inkml:trace>
  <inkml:trace contextRef="#ctx0" brushRef="#br0" timeOffset="3864.04">8172 8155 137 0,'0'-17'489'16,"-4"6"87"-16,0 3 57 0,0 6-10 0,0 6-103 16,-1 4-137-16,3 3-119 0,-2 4-63 15,2 6-42-15,0 4-28 0,2 4-26 16,0 5-20-16,0 0-26 0,2 4-27 0,2 2-39 15,2-2-45-15,1 2-40 0,-1 0-103 16,3-2-174-16,1 1-184 0,1-3-98 16,-1-2-28-16,3 0 4 0,-2-5 77 15,-1-2 168-15</inkml:trace>
  <inkml:trace contextRef="#ctx0" brushRef="#br0" timeOffset="4157.47">8596 8590 92 0,'2'-10'468'0,"-6"3"96"0,-3 3 61 16,-1 2-1-16,-1 2-109 0,-1 0-134 15,1 0-138-15,-1 2-86 0,1-2-58 16,3 2-37-16,0-2-21 0,1 2-26 0,3-2-15 16,2 0-10-16,2-2-2 0,5 0-1 15,-1-4-2-15,5 0 4 0,1-3 8 16,1-1 1-16,2 1-1 0,0-3 2 15,-3 3 2-15,-1 1 3 0,0 0 1 0,-3 5 8 16,-2-1 2-16,1 4 2 0,-3 4-2 16,-2 1-1-16,0 3-9 0,-2 3-25 15,0 1-29-15,0-1-86 0,0-1-146 16,2-1-143-16,0-1-135 0,5-4-58 0,-1-2-14 16,5-6 64-16,-1-4 134 0</inkml:trace>
  <inkml:trace contextRef="#ctx0" brushRef="#br0" timeOffset="4450.2">8932 8224 260 0,'9'-15'506'0,"-3"1"82"0,-4 5 45 15,0 1-59-15,-2 2-97 0,-2 5-134 16,-2 1-123-16,0 1-71 0,0 7-49 0,-3 2-30 16,3 5-26-16,-2 4-15 0,1 6-15 15,1 1-5-15,2 3-1 0,2 3-6 16,0 1 4-16,4 1-3 0,1-2 2 0,3 1-5 15,0-5-4-15,3 1-1 0,0-4-5 16,1-4 3-16,3-4 0 0,0-2 1 16,2-5 1-16,0-5 1 0,0-3 9 15,0-6-3-15,2-3-1 0,-2-5 2 0,0-3-1 16,0-6 3-16,-5-2-7 0,1-2 2 16,-5 1 2-16,-3-3-1 0,-3 0 2 15,-4 1-1-15,-3 1-2 0,-3 2-14 0,-5 4-20 16,-2 2-53-16,-4 5-149 0,0 7-174 15,-2 3-152-15,0 4-72 0,2 5-23 16,0 5 28-16,2 1 136 0</inkml:trace>
  <inkml:trace contextRef="#ctx0" brushRef="#br0" timeOffset="4672.55">9210 8157 209 0,'12'-15'531'15,"-3"4"86"-15,-3 1 51 0,0 4-16 16,1 1-116-16,-1 1-147 0,5 2-94 0,-1 4-49 16,3 3-27-16,2 9-22 0,-2 7-24 15,-1 5-41-15,1 11-49 0,-2 3-73 0,-3 5-81 16,0 3-69-16,1 2-85 0,-3-1-174 16,3 1-172-16,-3-3-123 0,0-3-26 15,3-4 11-15,-1-6 51 0,1-5 157 0</inkml:trace>
  <inkml:trace contextRef="#ctx0" brushRef="#br0" timeOffset="4830.29">9637 8344 48 0,'7'-34'509'16,"-1"7"99"-16,-2 4 67 0,0 6 42 16,1 4-112-16,-1 5-177 0,0 8-144 0,0 6-85 15,1 5-63-15,-1 8-49 0,-2 6-57 16,2 5-66-16,-2 3-92 0,0 1-184 15,0 2-192-15,-2 0-136 0,0 1-49 0,0-3 0 16,-4-2 48-16,0-1 160 0</inkml:trace>
  <inkml:trace contextRef="#ctx0" brushRef="#br0" timeOffset="4997.74">9459 8632 423 0,'-6'-12'561'0,"0"5"61"0,-1-1 35 15,5 0-94-15,4-1-156 0,3-1-167 0,3-1-97 16,3-3-67-16,6 1-66 0,-1 0-145 16,4-2-191-16,1 1-178 0,0 3-97 15,2-1-42-15,7 5 4 0,4-1 110 0</inkml:trace>
  <inkml:trace contextRef="#ctx0" brushRef="#br0" timeOffset="5293.91">10770 8237 85 0,'-3'6'513'0,"1"0"93"16,-2-1 58-16,0 1 31 0,0-2-132 0,4-2-173 15,0 0-104-15,4-4-42 0,4 0-15 16,5 0 7-16,6 0 0 0,4-2-17 15,7 2-36-15,6-1-32 0,11-1-24 16,10 0-30-16,6-2-19 0,11 1-11 0,5-3-17 16,1-2-42-16,3 1-44 0,-1-1-54 15,-1 1-65-15,-3 1-72 0,-2 1-58 16,-8 1-94-16,-5 0-172 0,-5 2-160 0,-10 0-47 16,-5 1 11-16,-10 1 35 0,-3-2 100 15,-5 2 190-15</inkml:trace>
  <inkml:trace contextRef="#ctx0" brushRef="#br0" timeOffset="5543.27">11815 7908 265 0,'-10'-16'455'0,"3"5"73"0,1 0 57 16,4 1-77-16,4 2-85 0,2 1-114 15,5 1-81-15,1 2-64 0,5 2-45 0,0 4-29 16,4 4-25-16,0 4-4 0,0 1-8 15,0 6 0-15,0 4-3 0,0 2 2 16,-2 5-2-16,-4 5-6 0,0 1-4 16,-7 6-9-16,-2 2-4 0,-6 6-14 0,-6 1-17 15,-3 3-25-15,-6-1-28 0,-2 2-62 16,-2-3-180-16,-3-2-220 0,1-5-108 16,-2-3-44-16,-1-7-9 0,3-5 41 15,-2-5 169-15</inkml:trace>
  <inkml:trace contextRef="#ctx0" brushRef="#br0" timeOffset="6442.49">13826 8197 231 0,'2'-13'307'15,"-4"0"43"-15,0-3-20 0,-4 1-18 0,-1-2-2 16,-1-2-2-16,-3 2-7 16,-1-2-16-16,-3 2-25 0,-4 1-42 0,-3 3-53 15,-1 2-42-15,-2 5-32 0,-5 6-19 16,-2 4-13-16,-1 7-4 0,-3 6-2 0,2 8 0 15,2 5 14-15,2 7 16 0,3 5 23 16,6 3 16-16,6 3 7 0,6 3 3 0,9-1-13 16,7-3-21-16,5-1-30 0,7-4-24 15,5-4-23-15,5-3-34 0,3-9-46 16,2-3-44-16,2-6-37 0,2-5-49 16,0-7-117-16,0-5-146 0,0-5-127 15,-2-7-75-15,2-5-22 0,-4-4 13 0,0-6 106 16,0-1 156-16</inkml:trace>
  <inkml:trace contextRef="#ctx0" brushRef="#br0" timeOffset="6594.15">14093 8064 264 0,'4'-27'514'0,"-2"6"80"16,0 6 60-16,2 5-65 0,-1 10-83 16,1 8-126-16,2 7-105 0,-2 10-57 0,3 7-45 15,-3 7-27-15,2 6-28 0,-1 5-33 16,1 1-39-16,0 1-58 0,3-1-54 15,-3-1-57-15,3-3-134 0,-1-1-175 0,0-6-168 16,1-6-76-16,-1-3-19 0,1-8 17 16,-3-8 110-16,3-6 166 0</inkml:trace>
  <inkml:trace contextRef="#ctx0" brushRef="#br0" timeOffset="6785.26">14362 8148 198 0,'8'-50'469'0,"-2"8"96"0,-1 8 60 0,-1 7-52 15,0 6-56-15,5 6-79 0,-1 9-88 16,3 8-58-16,-1 10-36 0,1 7-33 16,-1 6-43-16,-1 7-48 0,-3 6-62 0,1 4-78 15,-1 2-73-15,0 1-63 0,-2 1-88 16,1 0-178-16,-1-4-173 0,-2-2-104 16,0-2-27-16,-2-4 9 0,-2-3 60 15,-4-5 165-15</inkml:trace>
  <inkml:trace contextRef="#ctx0" brushRef="#br0" timeOffset="6906.86">14370 8508 406 0,'-8'-8'541'16,"1"2"67"-16,1 1 13 0,2 1-90 0,-1 2-120 15,3 0-153-15,2 2-119 0,2 0-80 16,5 0-81-16,1-2-128 0,5 0-145 16,0-2-138-16,4-1-115 0,2-3-49 0,0 0 12 15,2-3 91-15,2 0 125 0</inkml:trace>
  <inkml:trace contextRef="#ctx0" brushRef="#br0" timeOffset="7093.09">14711 8317 315 0,'15'4'427'0,"-1"2"99"0,-1 1 0 15,-2 5-36-15,1-1-60 0,-1 3-83 16,0 1-91-16,-3-2-94 0,3 2-57 16,-3 1-38-16,1 1-28 0,-1-2-11 0,-4 2-10 15,1 0-11-15,-3 0-15 0,-4 2-29 16,-3-1-77-16,-1-1-138 0,-3 0-140 15,-1-2-140-15,-3-1-67 0,-2-3-16 0,3-2 58 16,-3-3 123-16</inkml:trace>
  <inkml:trace contextRef="#ctx0" brushRef="#br0" timeOffset="7388.24">15494 7843 268 0,'-2'-12'418'0,"-2"5"100"16,-3 1 25-16,-1 6-43 0,-3 6-59 0,-1 3-76 15,-1 9-93-15,-4 6-91 0,0 5-59 16,0 5-37-16,2 6-21 0,0 2-16 15,3 4-7-15,1-1-11 0,5 3-22 0,4-2-27 16,2-2-48-16,2-2-134 0,4-4-158 16,5-2-153-16,1-4-91 0,3-5-35 15,4-6 17-15,0-6 115 0,5-5 145 16</inkml:trace>
  <inkml:trace contextRef="#ctx0" brushRef="#br0" timeOffset="7670.2">15818 8056 241 0,'0'-23'506'0,"-2"6"83"0,-5 4 53 0,-1 7-59 16,-3 4-105-16,-1 6-135 0,-3 6-126 0,-2 5-74 15,2 4-49-15,0 8-29 0,3 1-18 16,1 5-18-16,3 1-6 0,3 2-8 16,3-2-5-16,4 1-6 0,3-3-4 0,5-2-1 15,3-5-4-15,2-2-2 0,4-6 1 16,0-3 1-16,2-7 4 0,2-5 2 15,3-4 1-15,-3-5-2 0,2-7-2 16,1-3 4-16,-1-4-3 0,-2-2-3 0,-2-3 4 16,-1-5 3-16,-6 1 2 0,-3-3-4 15,-3-1 0-15,-3 0 3 0,-5 1-3 16,-5 1-3-16,-3 1-2 0,-3 5-15 0,-3 3-15 16,-6 6-41-16,1 3-135 0,-2 5-173 15,0 5-165-15,0 2-76 0,2 6-29 16,2 2 16-16,6 1 120 0</inkml:trace>
  <inkml:trace contextRef="#ctx0" brushRef="#br0" timeOffset="8029.53">16406 7786 89 0,'15'-12'422'0,"-4"5"112"0,-5 3 70 15,-6 6-24-15,-2 3-84 0,-4 5-98 0,-5 5-120 16,-2 6-101-16,-2 6-62 0,-1 5-28 15,1 4-21-15,0 4-20 0,0 6-4 16,5 2-9-16,1-1-7 0,3 3-12 0,6-4-2 16,4-1 0-16,4-5-11 0,5-3-1 15,2-5-2-15,4-5 0 0,4-6-4 16,3-6 0-16,1-6 1 0,3-5 2 16,4-6-1-16,0-5 0 0,-1-7 2 0,3-5-1 15,-2-4 3-15,-2-1 2 0,0-5 1 16,-5-3 2-16,-3-3 3 0,-3-1 6 15,-6-4-1-15,-5-2 14 0,-4-3 8 16,-3-1 6-16,-8-2 5 0,-5 1 0 0,-7 3-1 16,-4 4-13-16,-5 4-7 0,-3 7-12 15,-7 4-7-15,-2 8-21 0,-5 6-25 16,-1 5-28-16,-3 6-44 0,-1 2-133 16,3 4-186-16,-2 1-156 0,7-1-67 0,4 0-23 15,2-3 19-15,9-1 119 0</inkml:trace>
  <inkml:trace contextRef="#ctx0" brushRef="#br0" timeOffset="8727.87">17221 7656 184 0,'4'-6'493'0,"1"5"90"15,-5 2 57-15,2 3-41 0,-2 6-89 16,2 5-130-16,0 6-128 0,0 6-79 0,0 5-51 16,2 2-27-16,1 6-31 0,1 0-22 15,0 2-20-15,1 0-29 0,-1 0-28 16,0-2-36-16,1 0-90 0,-1-4-164 15,1 0-167-15,-1-3-110 0,-2-5-48 0,0 1-9 16,1-6 72-16,-3-2 153 0</inkml:trace>
  <inkml:trace contextRef="#ctx0" brushRef="#br0" timeOffset="8899.87">17276 8106 194 0,'-2'-21'516'16,"-2"6"81"-16,2 5 48 0,2 2-28 0,2 5-113 15,4 3-155-15,5 2-131 0,-1 3-68 16,5 1-45-16,2 2-32 0,2-1-31 0,0 1-31 16,5-1-35-16,-1-1-60 0,0-2-144 15,0-2-163-15,3-2-163 0,-1-4-78 16,1-4-25-16,-3-1 24 0,0-3 125 16</inkml:trace>
  <inkml:trace contextRef="#ctx0" brushRef="#br0" timeOffset="9059.96">17740 7685 454 0,'0'-17'571'0,"-4"5"63"16,-1 6 46-16,1 5-89 0,2 4-132 15,0 9-124-15,0 3-77 0,2 8-41 16,-2 5-38-16,2 5-33 0,-2 3-35 16,-1 2-38-16,1 2-56 0,2 0-65 0,-2 0-58 15,2 0-77-15,0-2-197 0,2-2-228 16,0-1-99-16,3-5-22 0,-1-1 13 15,4-4 54-15,3-6 185 0</inkml:trace>
  <inkml:trace contextRef="#ctx0" brushRef="#br0" timeOffset="9336.77">18106 8005 340 0,'-4'0'532'0,"-3"2"69"0,-3 3 46 0,-3 3-79 16,0 2-128-16,3-3-150 0,-1 1-109 15,3-1-65-15,1-1-46 0,3-2-28 16,2 0-20-16,4 0-7 0,2-4-8 16,5 0-6-16,1-4-2 0,3 0-2 15,2-4-1-15,2 3-2 0,0-3 3 0,2 4-1 16,0 0 3-16,0 4 1 0,0 4 0 16,-2 2 1-16,-2 3-2 0,-2 5 1 0,-1-1-4 15,-1 4-10-15,-3-2-24 16,-1 3-82-16,-1-3-152 0,-2-2-169 0,0-1-126 15,1-3-56-15,-1-1-12 0,-2-4 62 16,0-2 142-16</inkml:trace>
  <inkml:trace contextRef="#ctx0" brushRef="#br0" timeOffset="10031.45">19448 7557 148 0,'4'-9'443'0,"-2"3"98"0,0 2 64 15,1 6-43-15,1 4-67 0,-2 7-105 16,2 6-116-16,0 10-84 0,3 5-56 16,-3 6-42-16,2 6-26 0,-1 3-20 0,-1 1-19 15,2 1-19-15,-2-1-25 0,3-3-23 16,-3-3-75-16,2 0-155 0,-2-4-157 16,1-4-143-16,-1-2-64 0,-2-5-19 15,-2-2 45-15,-2-6 145 0</inkml:trace>
  <inkml:trace contextRef="#ctx0" brushRef="#br0" timeOffset="10218.12">19389 8119 119 0,'-9'-15'420'0,"3"3"94"16,2 3 65-16,-1 1-37 0,3 3-65 0,2-1-97 16,2 0-107-16,7 0-84 0,1 1-57 15,5-1-40-15,2-2-29 0,4 1-21 16,1-1-14-16,3-1-17 0,2-1-17 15,1-1-26-15,-1-3-100 0,1 3-168 0,2-2-186 16,-3-3-106-16,1 3-48 0,-1-2-8 16,1 0 81-16,-1 1 157 0</inkml:trace>
  <inkml:trace contextRef="#ctx0" brushRef="#br0" timeOffset="10742.34">21135 7169 66 0,'0'-6'405'0,"-2"4"110"0,0 2 74 16,0 6-15-16,2 3-69 0,0 6-86 16,2 6-111-16,0 8-91 0,4 7-65 15,1 8-41-15,-1 7-25 0,2 8-23 0,1 6-18 16,-1 4-18-16,3 1-7 0,-3 1-19 15,3-3-28-15,-3-1-32 0,1-2-76 16,-1-6-160-16,1-2-174 0,-1-6-128 0,1-5-50 16,-1-4-9-16,1-6 56 0,-3-7 150 15</inkml:trace>
  <inkml:trace contextRef="#ctx0" brushRef="#br0" timeOffset="10943.5">21512 7559 287 0,'6'-49'516'0,"0"9"84"0,-1 5 45 0,-1 7-78 16,0 5-95-16,0 8-128 0,1 7-111 15,1 10-69-15,2 7-29 0,-1 10-31 0,1 6-22 16,-1 8-24-16,-1 3-25 0,-2 6-31 16,2 1-41-16,-1 3-27 0,-1 0-63 15,0-2-151-15,0 0-154 0,1-3-146 16,-1-2-63-16,0-5-21 0,-4-2 36 0,0-3 138 15</inkml:trace>
  <inkml:trace contextRef="#ctx0" brushRef="#br0" timeOffset="11085.32">21471 7967 289 0,'-10'-8'388'0,"1"0"48"0,3 3-21 16,0 1-58-16,1 0-73 0,3 0-84 15,2 2-74-15,5 1-62 0,-1-1-90 0,4 0-108 16,3 0-104-16,4-2-123 0,0-2-73 15,4 1-22-15,0-3 36 0,2-2 71 16</inkml:trace>
  <inkml:trace contextRef="#ctx0" brushRef="#br0" timeOffset="11190.31">21867 7782 95 0,'9'8'318'0,"-5"-1"38"0,0 3 8 15,0-3-77-15,-1 3-105 0,1-3-125 16,2-1-124-16,1-2-118 0,1-2-99 15,3-4-48-15,1-6 1 0,5-3 34 0</inkml:trace>
  <inkml:trace contextRef="#ctx0" brushRef="#br0" timeOffset="11497.86">22272 7492 292 0,'10'-11'420'16,"-6"5"103"-16,-1 6 7 0,-3 6-34 15,-5 3-49-15,-1 9-74 0,0 3-97 16,-3 5-95-16,3 7-66 0,-3 1-38 0,5 2-27 15,0 0-22-15,4 0-7 0,4 1-11 16,0-5-5-16,5-1-2 0,1-5-2 16,5-1-1-16,0-6-2 0,2-2 2 15,2-5 0-15,2-7-1 0,0-1-1 0,0-8 3 16,1-3-2-16,1-5 0 0,0-7-1 16,0-2 3-16,1-5 1 0,-5-5 2 15,0-1 3-15,-4-3 5 0,-3-1 7 0,-1-2 2 16,-7 2 0-16,-4 0 0 0,-2 1-4 15,-6 3 0-15,-5 4-5 0,-4 3-12 16,-2 4-11-16,-6 4-20 0,-5 5-28 16,-2 5-116-16,-4 3-169 0,-2 2-179 0,0 0-90 15,2-2-36-15,0 0 3 0,4 1 96 16,5-3 161-16</inkml:trace>
  <inkml:trace contextRef="#ctx0" brushRef="#br0" timeOffset="15970.92">2595 9807 212 0,'-6'-2'298'0,"1"0"64"15,-1 2 3-15,2-2 12 0,-2 2 5 0,1 0-9 16,1 0-32-16,0 2-52 0,2 0-71 16,0 2-73-16,2 5-54 0,2 3-41 15,2 5-23-15,0 4-8 0,3 4-3 0,1 1-6 16,3 3-6-16,-1 3 2 0,1 1 0 15,-1 1-5-15,1 2 4 0,-3-2-4 16,3 1-3-16,-5-3-7 0,1 1-4 16,-1-3-9-16,-4-1-15 0,0-3-8 0,-2-1-7 15,-2-2-2-15,-4-4 0 0,-1 0 6 16,-3-4 11-16,-3-1 11 0,-2-5 6 16,-2-1 9-16,0-3 6 0,1-3-1 15,-4-4-1-15,4-1 2 0,-1-3-2 0,0-4 0 16,4-1-1-16,0-4 3 0,5-1 11 15,-1-3 13-15,5 0 17 0,0-2 12 16,4-1 10-16,2-1 9 0,4-2 0 0,3 0-7 16,1 0-8-16,5 1-6 0,2 1-3 15,4 0-6-15,0 0-5 0,5 4-6 16,-1 0-3-16,3 0-4 0,1 2-8 16,3 1-2-16,-2 1 0 0,2 2-6 0,-3 0-9 15,3 1-15-15,-5 3-38 16,1 1-104-16,-5 2-143 0,-2 2-155 0,-2 1-107 15,-2 3-46-15,-6 0 5 0,-3 2 87 16,-1-1 131-16</inkml:trace>
  <inkml:trace contextRef="#ctx0" brushRef="#br0" timeOffset="23223.79">8640 9378 95 0,'-2'0'220'0,"0"-2"27"15,-2 2-33-15,2 0-23 0,0-1-11 16,-1 1-5-16,1-2-9 0,0 2-15 15,0-2-12-15,0 2-16 0,0-2-14 16,0 2-12-16,0 0 1 0,-1 0 7 0,-1 0 3 16,2 2-1-16,-2 0-7 0,-2 3-6 15,1 5-8-15,-1 3-8 0,0 4 0 16,-3 8 6-16,3 4 7 0,-3 3-1 16,3 4-4-16,0 4-7 0,-1 2-17 0,3 2-14 15,0 0-7-15,4-2-6 0,2 0-7 16,2-4-7-16,5-2-2 0,-1-4-10 0,5-3-2 15,0-2-7-15,1-5 0 0,3-3-2 16,0-3 2-16,0-5 3 0,0-1 0 16,2-7-1-16,-2-3-1 0,2-3 4 15,0-5-3-15,-2-3-2 0,0-5-1 16,-2-3 0-16,-2 0 1 0,-1-2 2 0,-3 0 2 16,-3 2 6-16,-4 0 11 0,0 4 7 15,-4 2 5-15,-4 3 1 0,-5 4-3 0,-1 6-5 16,-5 6-13-16,-5 9-13 15,-1 6-20-15,-4 10-27 0,-5 5-77 0,0 6-151 16,2 0-175-16,1 2-120 0,3-2-52 16,5-2-11-16,0-4 55 0,6-4 143 15</inkml:trace>
  <inkml:trace contextRef="#ctx0" brushRef="#br0" timeOffset="27717.9">8029 7609 16 0,'0'-2'73'15,"2"0"-1"-15,-2 0-2 0,2 2 0 16,-2-2 2-16,0 2 1 0,0-2 2 16,0 2 1-16,0 0 4 0,0 0-1 0,-2 0 1 15,2 0 2-15,-2 0 0 0,2 0-2 16,-3 0-6-16,1 0-8 0,-2 0-5 16,2 0-8-16,-2 0-9 0,-1 0-5 15,1 0-7-15,-2 0-3 0,2 0-8 0,-3 0-1 16,-1 2-1-16,-1-2-6 0,1 2 1 15,-3 2-3-15,-1-1-1 0,-1 1-1 16,0 2-3-16,-2 0 0 0,-2 1 1 16,3 1 2-16,-3 0 1 0,0 1 0 0,-2 1-1 15,2-1 3-15,-2 3-3 0,2-3 3 16,-2 3-1-16,2-3 1 0,0 2 2 16,0-1-1-16,0 1 1 0,0-1-1 0,0 1 0 15,0 1 0-15,0-1-1 0,2 3 2 16,-1-1 0-16,1 0 0 0,0 3 4 15,0 1 1-15,0 0 5 0,0 4 3 16,1 0 9-16,-1 2 10 0,0-1 8 0,0 3 8 16,0 0 11-16,1 0 4 0,-1 1 3 15,0-1-2-15,2 2-8 0,1-1-7 16,-1 1-14-16,2 2-10 0,3-1-10 16,1 3-10-16,1-1-1 0,2 1-1 0,2-1 0 15,2 3 5-15,0-3 2 0,4 2 8 16,0 1 2-16,3-1 5 0,1 1 4 15,3-1 2-15,1-1 2 0,3-1-2 0,0 0 2 16,2-1-3-16,2-2-5 0,2-1-7 16,0 1 1-16,3-2-7 0,1 0-4 15,2-1-3-15,3-1-4 0,2-2-3 16,2 0-8-16,2 0 3 0,4-2-1 0,0-2 2 16,5-1 6-16,-1-1 7 0,5-2 0 15,-1-1 1-15,5-3 1 0,2-1-4 16,2-3-5-16,3 1-7 0,1-4 2 15,3 0-5-15,1 0-2 0,-1-2-1 0,-1 0 4 16,1-2 5-16,-1 0-3 0,-1 0 3 16,-3 0 1-16,2-4-1 0,-1 1-1 15,-1-3 3-15,0-3 2 0,2-1 4 0,-1-3-3 16,1-2-1-16,-2-4-5 0,3 0-3 16,1-2-3-16,-1-2-3 0,-1 1 1 15,0-3-3-15,1 0 1 0,-3 1 2 0,0-3-2 16,-2 2-2-16,-1-1 2 0,-4-1 7 15,-1 3-1-15,-2-3-5 0,-5 0 1 16,1 1 0-16,-5-1 1 0,-2 1-2 16,-2-3 0-16,-2 1 2 0,-2-1 2 0,-5-1 0 15,-1 1 0-15,-3-1-2 0,-2 1 5 16,-4-1 1-16,-2 2 0 0,-2-3 3 16,-5 3 2-16,0-3-3 0,-3 3-1 0,-1-1-3 15,-4 1 1-15,-2-2 0 0,-2 1-6 16,-5 1 3-16,1-1-3 0,-5-1 2 15,-2 1 0-15,-2 1-1 0,-2-1 2 16,-4 3-2-16,0-1 0 0,-5 1 2 0,-2 1-1 16,-1 0 7-16,-3 1 1 0,-2 1 1 15,-4 2 0-15,-1 0 0 0,-1 2 1 16,-2 2-6-16,-3 0 0 0,-2 2 1 0,1 2-1 16,-3-1 3-16,0 5-5 0,-2 0-2 15,-2 1 1-15,0 0 1 0,-2 5 5 16,0-1-1-16,0 2-1 0,0 0 4 15,-3 4-1-15,3 0-3 0,-2 0-5 16,0 2 3-16,-1 2 1 0,1 0-4 0,-2 0-2 16,-1 3 1-16,1 1 0 0,0 0 2 15,1 1-5-15,1 3 1 0,2-1-1 16,0 2-1-16,2 1 1 0,2-1-2 0,2 2 4 16,0 0 1-16,2 1-5 0,3 1 1 15,1 0-6-15,1 0-12 0,2 2-14 16,1 2-12-16,3 0-16 0,0 2-28 15,2 2-71-15,2-1-108 0,3 1-113 0,1 4-109 16,0-1-81-16,3 3-24 0,-1 1 50 16,3 1 102-16,2-1 118 0</inkml:trace>
  <inkml:trace contextRef="#ctx0" brushRef="#br0" timeOffset="29889.92">14554 6970 10 0,'0'2'53'0,"-2"-2"0"15,0 2-3-15,0-2-1 0,0 2-5 0,0-2-9 16,0 0-4-16,-3 2-6 0,1-2 0 16,0 2 0-16,0-2-2 0,-3 2-3 15,-1 0-4-15,1 0-1 0,-1 0-7 0,-3-1-3 16,3 3 0-16,-3 0 4 0,-1 0 2 16,1 0 2-16,-2-1 5 0,1 1-1 15,-3 2-1-15,-2 0 3 0,0-1-3 16,0 1 2-16,-2 0-1 0,-2 2 3 0,0-1 7 15,-3 1 1-15,-1-1 5 16,0 3 6-16,-5 1 6 0,0 1 1 0,1-1 2 16,-5 3 3-16,0 1 1 0,0 0-1 15,-4 2 5-15,0 2 6 0,0 0 1 0,0 2 3 16,-3 2 2-16,1 0 0 0,0 4-2 16,0-1 1-16,-3 1 5 0,3 3 1 15,0 1 2-15,0 1 0 0,0 1 2 0,4 3 0 16,0 0-5-16,2 4 1 0,0 0-4 15,4 2 4-15,3 2 5 0,1 0 3 16,3 1 0-16,2 1-3 0,2 2-3 16,4-3-6-16,4 3-7 0,3 0-14 0,4 1-8 15,2-1-7-15,4-1-3 0,4-1-5 16,5 0-2-16,1 0 7 0,5-3 6 16,4-1 6-16,5 2 2 0,1-2-1 0,5-2-1 15,4 2-4-15,4-2-9 0,5 2-6 16,3-2-3-16,5-2-3 0,7 0-4 15,1 0-5-15,7-4-1 0,2 1-3 0,2-3-4 16,2-1-3-16,2-1 2 0,0-1 0 16,0-3 1-16,3-1 4 0,1 0-2 15,0-4 5-15,1 0-2 0,1-4 2 16,3-2 2-16,2-2-2 0,2-3 0 0,4-4 0 16,0-2 3-16,2-3-1 0,1-1-1 15,-1-1 1-15,0-3 3 0,0 0-2 16,1-4 3-16,-1 1 1 0,-2-1-1 15,2-1 0-15,-2-3-7 0,0 1 3 0,1-1-4 16,-1-1-3-16,0 0-1 0,-2-3-4 16,0 1 3-16,-2 0-3 0,0-2 2 15,-3-2 2-15,-1-2-1 0,-2 0 5 16,-1-4 2-16,1 0-1 0,-5-1-3 0,0-1-1 16,-1-4 0-16,-3 1-1 0,-2-1-3 15,-2-1 4-15,-3 0-5 0,-1-3-2 16,-3 1 6-16,-3 0-4 0,-5 0 1 0,-2-3-2 15,-3-1 6-15,-5 0 0 0,-3 0-5 16,-2-2 1-16,-6 0-1 0,-2 0 2 16,-2 0-1-16,-5 0 2 0,-4 0-2 15,-2 2 2-15,-4-2 0 0,-2 2 0 0,-3 0-3 16,-3 1 1-16,-3 1 1 0,-2 0 1 16,-4 0 1-16,0 2 1 0,-5 1-1 0,1 1 2 15,-4-1 0-15,-1 3-3 16,-4 1-2-16,-2 1 4 0,-2-1 1 0,-2 3 0 15,-2-1 1-15,-5 0 0 0,-1 1 3 16,-3-1-6-16,-2 2 5 0,-4-2-3 16,0 3 0-16,-5-3 1 0,1 2 3 0,-5 0 2 15,1 1-4-15,-3 1 3 0,-2 0 7 16,-1 0 5-16,-1 0 0 0,0 2 0 16,-2 2 2-16,-2 0 3 0,1 0-3 0,-1 4-7 15,0 0-4-15,-2-1-5 0,2 1 0 16,-3 2-3-16,3 1-8 0,0-1-3 15,0 2 0-15,0-1-6 0,2 3-12 16,0-3-11-16,0 3-22 0,2-1-47 0,-2 1-82 16,2 1-96-16,-2 2-97 0,2 1-105 15,0 1-70-15,-4 2 4 0,0 2 56 16,-3 0 90-16</inkml:trace>
  <inkml:trace contextRef="#ctx0" brushRef="#br0" timeOffset="33800.18">16472 6869 151 0,'-2'4'138'15,"0"-2"-21"-15,0 0-10 0,-1 0-3 16,1 0-3-16,0-2-6 0,-2 0-2 15,2-2 4-15,-2 2 6 0,-3-2 3 16,3 0 12-16,-2 0 11 0,-3 0 12 0,1-1 4 16,-1 1 0-16,-1-2 2 0,-3 0 0 15,0 0 3-15,-2 0-1 0,-1 1-3 16,-1-1-2-16,-2-2-2 0,-3 2-12 0,-1-1-17 16,0 1-14-16,-5-2-20 0,1 0-16 15,-3 1-16-15,-2-1-9 0,1 0-8 0,-1 0-8 16,-2 1-1-16,0-1-4 15,0 0-2-15,0 1-6 0,-2 1-2 0,0-2-1 16,-2 2-2-16,0 0 1 0,-2 3 0 16,0-3 2-16,-5 2 1 0,-1 0-3 15,-1 2 0-15,-4-2 1 0,1 2 2 0,-1 0 1 16,-2 2-1-16,-2 0 0 0,2 0 0 16,-2 2 0-16,2 1-3 0,-2 1-5 15,2 0 3-15,-2 1 4 0,2 3-3 16,-2 1 1-16,2 1-1 0,0 1 3 0,2 2-6 15,-1 0-3-15,1 1 4 0,0 3-2 16,0 0 1-16,-2 0-1 0,2 2 3 16,-1 2 0-16,-1 0-2 0,0-1-2 0,0 3 2 15,2 0 0-15,-2 0-3 0,4-1 2 16,1 3-1-16,-1 0 1 0,5-1-1 16,-1 3 0-16,1 0 2 0,3-1-1 0,1 3 1 15,0-1-1-15,2 3-2 0,2 1 1 16,-2 0-1-16,2 2-2 0,0 2 2 15,2 2-2-15,-2 0 9 0,2 0-4 16,0 2 1-16,3 0 2 0,-1 0 0 0,2 0 2 16,1-2-7-16,3 0-1 0,1 0 2 15,4-2 2-15,-1 0-1 0,5-2 2 16,5 1-1-16,-1-1 2 0,5-2 1 16,3 0 0-16,3 1-1 0,2 1-1 0,2-2-1 15,3 2 3-15,1-1-5 0,2 1 0 16,3-2 1-16,2 2 0 0,2 1 1 15,1-1-3-15,3 0-1 0,3 2-2 16,1-2 0-16,2 2 2 0,3-1 4 0,1-1 3 16,3-2-3-16,2 0 3 0,4 1 1 15,0-3 0-15,5 0-2 0,1-1-4 16,5-3 3-16,2 1-3 0,1 0 0 0,8-3-2 16,-1-1 1-16,5 0 4 0,-1 0 4 15,1-4 0-15,1-1-2 0,1 0 1 0,-1-3-1 16,3-2-2-16,-2 0-3 0,1-3 6 15,1-1 1-15,0-1 0 0,2-3-2 16,2-1-1-16,2 0 1 0,2-3-1 16,4-1 2-16,3 0 3 0,2-4-2 0,-1 0 1 15,3-1 5-15,0-3-9 0,0 0 2 16,-1-1-4-16,1-3 0 0,-2-1 4 16,2-1-5-16,-3-3 7 0,1 0-3 15,0-2 0-15,-3-3 2 0,3 0-5 0,-3-3-1 16,1 0-4-16,0 0 1 0,-3-2 2 15,-2 0 0-15,-4-1-4 0,0 1 1 16,-4 0 1-16,0 0 0 0,0 1-1 16,-2 1-3-16,-3-2 8 0,1 2-4 0,0 0 0 15,-3-1 3-15,-1 1 0 0,-1-2 1 16,-2 2-2-16,-2-2 3 0,-2 1 0 16,-4 1-4-16,0-2 1 0,-4 2 0 0,-5-2-4 15,-2 2 0-15,-2-1 2 0,-4 1-3 16,-2-2 0-16,-3 0 3 0,-3 1 2 15,-1-3 1-15,-4 0 1 0,1 1 1 16,-6-3-2-16,1 0-1 0,0 1 1 0,-4-3-2 16,0-1-3-16,-3 1 3 0,1-1 0 15,-3-2 0-15,-1-1-2 0,-1 1 6 0,-2-2 1 16,-2-2-4-16,-2 0 2 16,-2 0-2-16,-2 0-3 0,-2 0 1 0,-3 1 0 15,-3 1 1-15,-1 0 0 0,-2 4 5 16,0-1 5-16,-4 1-3 0,0 3 1 15,-2 1 3-15,0-1-1 0,-2 2 2 16,-1 1-4-16,-1-1 2 0,-3 2-3 0,1-1 1 16,-3 1 0-16,-2-2-5 0,-1 2 6 15,-3-1-2-15,-3-1-1 0,-3 0-1 0,-2 1 3 16,-3-1 2-16,-2 0 0 0,-1 3 2 16,-3-1 2-16,-2 0-4 0,-2 2 1 15,-3 0-3-15,-1 2 1 0,-3 2 3 0,-1 0-3 16,-3 0 0-16,-2 2-7 0,0 2-2 15,-2 0-1-15,3-1-7 0,-3 3 1 16,2 2 2-16,-2-1 0 0,2 1 2 16,-2 1-9-16,2 3-4 0,0-1-9 0,0 2-13 15,3 1-8-15,-1 1-17 0,-2 2-22 16,0 0-56-16,0 2-89 0,0 4-99 16,1 0-91-16,-1 3-84 0,2 1-59 15,0-1 14-15,1 3 77 0,1-1 95 0</inkml:trace>
  <inkml:trace contextRef="#ctx0" brushRef="#br0" timeOffset="38087.41">8359 7544 103 0,'-5'0'112'0,"1"0"-11"0,-2 2-8 16,0-2-4-16,-1 2-8 0,1-2-6 16,-3 2-5-16,1-2-4 0,-1 1-4 15,1-1-2-15,-3 2 2 0,1 0 3 16,-1 0-2-16,-1 0-3 0,-3 0-1 0,0 0-6 15,0 0 0-15,-2 2-8 0,-2-1-2 16,0 1-1-16,-2 0-1 0,0 2 1 16,-5 1 0-16,1 1 1 0,0 0-2 0,-3 1-3 15,0 3 1-15,1 1-6 0,-3 0-1 16,1 2 1-16,-3 1 3 0,2 3 7 16,-1 0 8-16,-1 4 9 0,0-1 10 15,0 5 9-15,1 0 7 0,1 3 6 0,-2 3 0 16,3 1 4-16,-1 2 4 0,2 2 6 15,1 2 6-15,-1 0 2 0,3 2-5 0,2 2-11 16,2 0-12-16,1 0-18 16,4 1-19-16,1-1-19 0,4 0-9 0,3-2 0 15,3 0-11-15,5 0 0 0,3-2-4 16,1-2 2-16,6 0 0 0,3 0-7 16,4-2 7-16,4 2-1 0,5-1 3 15,3-3-1-15,3 2 4 0,4-4 5 0,4 1-5 16,2-3-1-16,5-1 1 0,2-2 7 15,4-3-5-15,2-3 3 0,4-4 2 0,2 1 0 16,5-5-5-16,4-4-2 0,4 1-2 16,4-4-4-16,3-3 0 0,3 1 1 15,1-4 2-15,4-2-3 0,0-1 2 0,0-5-2 16,0 0-2-16,2-3 0 0,0-4 4 16,-2-3-3-16,2-1-2 0,-3-3 5 15,3-5 1-15,-2-4-4 0,0 1-5 16,0-4 4-16,-4-1-1 0,-3-1-3 0,-3 0-1 15,-3 0 1-15,-6 0 1 0,-3-1 0 16,-5 1-1-16,-3 0-2 0,-6 2 2 16,-2-3 0-16,-7 3 2 0,-4 2-2 15,-4-2 1-15,-4 1 1 0,-4-1 0 0,-5 0-2 16,-6-1 6-16,-2 1-5 0,-7 0 1 16,-1-1-1-16,-7 1 3 0,-5-2 1 15,-3 2-6-15,-5-3 2 0,-4 3 4 0,-4-2 1 16,-2 2 0-16,-5-1 0 0,-3 3 1 15,-5-2 4-15,-3 1-6 0,-5 3 0 16,-5-1-1-16,-4 3 1 0,-4 1-2 16,-4 0-5-16,-3 3 0 0,-3 1 3 0,-3 2-5 15,-2 2 3-15,-2 2 0 0,-2 1 3 16,-1 3 3-16,1 4-4 0,-2 1 3 16,2 2-10-16,-3 4-8 0,1 4-10 15,-2 2-15-15,1 2-18 0,-1 3-34 0,1 3-85 16,3 1-120-16,4 4-126 0,-2 2-124 15,7 2-56-15,1 2-4 0,2 0 72 16,7-2 116-16</inkml:trace>
  <inkml:trace contextRef="#ctx0" brushRef="#br0" timeOffset="40952.92">1382 11851 15 0,'0'0'157'0,"0"2"-15"16,0-2-24-16,0 2-14 0,0-2-4 15,0 0-5-15,0 0 6 0,0 0 5 16,0 0 17-16,0 0 12 0,0 0 11 0,0 0 10 16,-2 0 6-16,0 0 9 0,0 0 0 15,-2 0 2-15,-3 2-3 0,1 2-2 16,0-1-4-16,-3 5-9 0,-1 1-13 0,-1 3-15 15,0 3-17-15,-1 0-17 16,-1 4-14-16,-2 0-13 0,2 4-15 0,1 2-9 16,-1 2-4-16,5 5-4 0,-1 2-6 15,5 5-2-15,2 1-1 0,2 3-4 0,4 3-8 16,4 0-6-16,3 1 0 0,4-1-7 16,4 0-12-16,2-2-30 0,2 0-102 15,3-4-144-15,1-4-156 0,1 0-116 16,-1-6-55-16,3-1-2 0,0-8 85 0,-1-4 136 15</inkml:trace>
  <inkml:trace contextRef="#ctx0" brushRef="#br0" timeOffset="41466.05">1831 11960 183 0,'-11'-4'254'0,"-1"2"30"0,1 2-20 0,0-2-6 16,1 2 4-16,-1 0 6 0,1 2-5 16,-1-2-18-16,1 2-27 0,1 2-36 0,-1-1-34 15,1 5-30-15,1 3-21 16,1 5-10-16,1 5-8 0,0 3-6 0,1 5-9 16,1 5-3-16,2 4-6 0,2 0-11 15,0 2-5-15,4-1-6 0,3-1-3 0,1-2-7 16,5-2-5-16,2-3-1 0,1-5-1 15,6-1-4-15,-1-6-3 0,0-4 1 16,2-3-1-16,1-5-3 0,1-5-1 16,-2-4 4-16,3-3 2 0,-3-7-1 15,-2-5 2-15,0-4-2 0,-2-4-2 0,-2-3-6 16,-2-5-4-16,-4 1 2 0,-5 0 0 16,-2 1 0-16,-6 1 0 0,-6 1 2 0,-3 4-2 15,-6 3-18-15,-2 4-30 0,-4 5-70 16,-1 4-125-16,-1 3-124 0,2 2-132 15,2 2-79-15,4 2-24 0,2-2 45 16,4 0 108-16</inkml:trace>
  <inkml:trace contextRef="#ctx0" brushRef="#br0" timeOffset="41668.31">2165 11912 67 0,'11'-6'450'0,"-3"1"97"15,-1 3 60-15,-3 2 0 0,0 3-97 0,0 5-128 16,1 3-136-16,-1 9-87 0,0 2-52 16,0 7-36-16,1 5-19 0,-1 4-21 15,2 4-13-15,-2 2-26 0,3 2-49 16,-1 1-133-16,3 1-163 0,1-2-164 0,-1-4-90 16,1-4-35-16,1-4 14 0,-1-7 118 15</inkml:trace>
  <inkml:trace contextRef="#ctx0" brushRef="#br0" timeOffset="41837.31">2527 12043 218 0,'2'-15'453'0,"-2"6"86"0,3 5 54 16,-3 8-58-16,0 7-108 15,0 4-120-15,0 8-103 0,0 4-80 0,0 5-70 16,-3 3-108-16,3 1-156 0,3 0-158 15,-3 2-137-15,0-2-78 0,2-2-22 0,-2 1 55 16,2-5 128-16</inkml:trace>
  <inkml:trace contextRef="#ctx0" brushRef="#br0" timeOffset="41996.99">2451 12325 107 0,'-4'-15'380'0,"0"4"63"16,-1 1 36-16,1 3-59 15,0-1-96-15,2 4-126 0,2 0-146 0,4 0-146 16,2 3-138-16,3-3-133 0,1 0-68 16,3-2-18-16,2-1 37 0,2-3 77 0</inkml:trace>
  <inkml:trace contextRef="#ctx0" brushRef="#br0" timeOffset="42249.28">2845 11815 366 0,'0'-8'518'0,"0"1"75"0,0 1 46 16,-2 2-99-16,0 0-128 0,2 0-123 15,-3 3-102-15,3-3-70 0,-2 2-40 16,2 0-30-16,0 0-10 0,0 0-10 16,2 0-9-16,1 0-5 0,-1 0-1 0,2-1 0 15,-2 1-5-15,2-2-4 0,-2 2 3 16,1 0-2-16,-1 0 3 0,0 0 2 15,-2 0 3-15,2 0-4 0,-2 1-1 16,2-1-9-16,-2 0-15 0,0 0-18 0,-2 0-45 16,-2 0-108-16,-1 0-146 0,1 2-142 15,-2 0-107-15,2 0-45 0,-3 0 7 16,3 0 94-16,4 0 139 0</inkml:trace>
  <inkml:trace contextRef="#ctx0" brushRef="#br0" timeOffset="42727.08">3120 11539 4 0,'0'-2'341'16,"-2"0"79"-16,2 0 57 0,-2 0-11 15,2 2-52-15,2-2-65 0,0 2-74 16,2-2-66-16,0 2-46 0,5 0-32 16,1 0-39-16,3 2-35 0,2 2-19 0,2 0-10 15,0 1-9-15,4 3-5 0,-2 2 6 16,2 5 9-16,0 2 2 0,-2 4 7 16,-2 6 8-16,-2 3 3 0,-2 4-3 0,-2 4-2 15,-3 6-7-15,-2 2-6 0,-1 2-12 16,-5 3-13-16,0 0-19 0,0 1-38 15,-5 1-118-15,3 1-173 0,-4-5-179 0,0 1-89 16,-1-5-37-16,-1-3 5 0,3-4 105 16</inkml:trace>
  <inkml:trace contextRef="#ctx0" brushRef="#br0" timeOffset="42943.05">4204 11767 126 0,'2'-2'441'0,"-2"2"63"0,-2 2 33 16,0 0-12-16,-3 2-153 0,3-2-187 0,-2 0-182 15,2 2-174-15,2-4-171 0,0 0-113 16,2 1-51-16,-2 1 10 0,0-2 67 15</inkml:trace>
  <inkml:trace contextRef="#ctx0" brushRef="#br0" timeOffset="43112.84">4231 11805 296 0,'2'4'529'0,"0"2"67"0,-2-2 37 16,3 1-68-16,1-1-138 0,0 2-163 15,2-2-116-15,3-1-66 0,1 1-46 0,5-2-60 16,0-2-147-16,4 0-185 0,0 0-152 16,2-4-79-16,1-1-35 0,-1-3 18 15,0-1 123-15</inkml:trace>
  <inkml:trace contextRef="#ctx0" brushRef="#br0" timeOffset="44110.84">5620 11241 113 0,'-7'2'254'0,"1"0"47"0,-2 4-9 0,-3 0-2 16,3 3 4-16,-5 5 9 0,0 3 0 15,0 4-7-15,-1 3-27 0,1 7-39 16,0 1-39-16,1 6-46 0,3 2-34 0,1 2-34 16,3 4-22-16,3 0-14 0,4-1-9 15,5-1-10-15,3 0-8 0,3-4-7 16,4-4 0-16,4-5-5 0,2-3-4 15,5-5 0-15,-1-4-2 0,3-4 0 0,2-5 0 16,-3-4 0-16,3-4 0 0,-4-4 0 16,-1-6 6-16,-1-1 0 0,-3-5-2 15,-4-1 0-15,-6-2 1 0,-3 0 3 16,-6 0 0-16,-4-1 12 0,-6 3 10 0,-4 4 11 16,-5 1 2-16,-2 4 7 0,-4 6-5 15,-3 6-6-15,1 4-8 0,0 5-8 0,-1 2-7 16,3 4-9-16,2 2-11 0,2-2-28 15,3-2-62-15,3 0-151 0,7-4-156 16,-1-1-151-16,5-7-69 0,5-5-21 16,-1-4 40-16,4-4 137 0</inkml:trace>
  <inkml:trace contextRef="#ctx0" brushRef="#br0" timeOffset="44531.69">5002 11260 224 0,'-15'8'306'16,"0"2"69"-16,-2 3-1 0,0 2 8 16,-2 4 2-16,2 2-14 0,-2 4-34 15,2 4-52-15,2 7-62 0,3 4-64 16,3 4-55-16,3 5-30 0,4 3-21 0,2 3-14 15,6 0-11-15,3 2-4 0,5 2-2 16,5-2-5-16,7 0-4 0,1-1-5 0,7-5-3 16,2-1-13-16,2-5-18 0,3-3-42 15,1-2-118-15,2-3-141 0,1-5-144 16,-1-5-99-16,1-5-42 0,-1-2 11 16,-4-9 102-16,1-3 134 0</inkml:trace>
  <inkml:trace contextRef="#ctx0" brushRef="#br0" timeOffset="45112.13">6221 11280 189 0,'-15'13'304'0,"-2"6"55"0,0 4 16 0,0 3-24 15,0 5-14-15,3 3-17 0,-1 0-21 16,2 5-40-16,5-1-52 0,-1 2-56 0,5 0-57 15,4 0-39-15,2-2-27 0,2-4-14 16,5-2-10-16,1-1-6 0,3-6 0 16,2-2-5-16,4-6-3 0,0-6 1 15,2-5-6-15,2-4-1 0,1-8-4 0,-1-3-3 16,2-7 0-16,-4-3-1 0,1-6 7 16,-3-1 2-16,-5-3 2 0,-1 1 9 15,-4-3 13-15,-3 3 14 0,-6-3 14 16,-4 3 9-16,-3 1 7 0,-5 0 2 15,-3 4-6-15,-4 2-10 0,-2 2-14 0,-3 4-8 16,-1 4-25-16,-3 3-63 0,3 2-109 16,0 4-131-16,1 1-147 0,3-1-93 15,2 0-33-15,4 0 32 0,3-2 92 0</inkml:trace>
  <inkml:trace contextRef="#ctx0" brushRef="#br0" timeOffset="46247.43">6930 11363 196 0,'2'0'311'0,"4"2"76"15,3 4 18-15,6 2 2 0,2 5-18 16,4 2-21-16,4 6-45 0,3 2-70 15,3 2-71-15,1 1-67 0,2 3-49 0,0-2-43 16,0-1-68-16,0 1-108 0,-3-2-129 16,1-4-129-16,-4-2-114 0,-1-2-48 0,-1-6 21 15,-5-1 83-15,0-4 115 0</inkml:trace>
  <inkml:trace contextRef="#ctx0" brushRef="#br0" timeOffset="46450.82">7430 11379 215 0,'-17'-4'431'0,"-5"6"99"0,-1 5 62 0,-2 7-73 15,-1 3-85-15,-1 6-97 0,-1 3-98 16,1 5-94-16,1 3-59 0,1 2-39 16,0 2-40-16,1 2-65 0,3 0-120 0,0 0-137 15,6 0-142-15,0-2-101 0,5-1-37 16,1-5 22-16,1-3 99 0,4-5 122 15</inkml:trace>
  <inkml:trace contextRef="#ctx0" brushRef="#br0" timeOffset="46960.47">8020 11068 183 0,'-4'-2'322'0,"-3"2"72"0,-1 2 27 0,0 4-18 16,-3 1-22-16,0 3-33 0,-1 5-42 15,1 6-57-15,-2 4-62 0,3 7-58 16,-1 6-45-16,3 4-28 0,-1 2-17 0,5 2-16 16,2-2-6-16,2-1-3 15,4-1-7-15,3-2-7 0,1-5 0 0,3-3 0 16,3-5-2-16,1-3-2 0,4-4 3 15,0-7 3-15,0-4 0 0,3-3-2 0,-1-6 2 16,0-4 0-16,0-5 3 0,0-5-2 16,-2-3 2-16,-2-4 0 0,0-3 3 15,-4-1 3-15,-5-4 0 0,-1 3 5 16,-7-3 4-16,-2 0 2 0,-7 1-1 0,-4-1-2 16,-4 4 2-16,-4 1-6 0,0 5-7 15,-4 2-10-15,-1 5-27 0,-1 3-84 16,-1 5-139-16,3 4-146 0,-1 2-141 15,5 5-68-15,2 1-15 0,4 3 60 0,7 3 127 16</inkml:trace>
  <inkml:trace contextRef="#ctx0" brushRef="#br0" timeOffset="47262.94">8657 11443 376 0,'4'6'483'0,"-4"4"55"0,-2 5 39 0,0 4-118 16,0 4-134-16,0 0-115 0,0 1-103 15,0 3-137-15,2 0-164 0,2-1-156 16,0-1-122-16,0 0-69 0,0-2-12 16,-2-4 65-16,2 0 115 0</inkml:trace>
  <inkml:trace contextRef="#ctx0" brushRef="#br0" timeOffset="47519.94">8858 11060 44 0,'0'-24'504'15,"0"3"95"-15,-2 5 60 0,0 5 34 16,0 5-117-16,0 3-186 0,4 6-146 0,0 9-82 15,4 5-49-15,1 10-28 0,1 5-18 16,1 10-11-16,-1 4-28 0,1 5-28 16,-1 2-38-16,1 1-33 0,-1-1-75 0,0 0-158 15,3-1-152-15,-2-5-135 0,-1 1-54 16,0-6-13-16,-1-2 47 0,1-6 142 16</inkml:trace>
  <inkml:trace contextRef="#ctx0" brushRef="#br0" timeOffset="47907.54">9322 10824 177 0,'4'-9'395'16,"0"1"55"-16,3 2 58 0,-1 4-44 16,2 2-63-16,3 2-82 0,4 4-56 15,0 2-41-15,4 3-46 0,2 6-40 0,2 2-42 16,3 6-24-16,-1 2-24 0,0 5-8 15,-1 2-8-15,-3 6-6 0,-4 4-1 16,-2 4-2-16,-3 1-1 0,-3 7-10 16,-7 1-3-16,-2 2-14 0,-7 2-19 0,-3 0-64 15,-5 2-146-15,-4-1-156 0,-2-2-153 16,-2-7-73-16,-3-4-29 0,1-7 40 0,2-7 133 16</inkml:trace>
  <inkml:trace contextRef="#ctx0" brushRef="#br0" timeOffset="48504.21">10253 11207 119 0,'0'0'301'0,"4"0"80"0,1 2 50 15,5 0 5-15,3 0-16 0,6-2-30 16,4 2-40-16,3-2-64 0,5-2-76 15,3 0-69-15,2 0-44 0,0 0-28 16,2-2-25-16,-2 2-14 0,-2-1-11 0,0 1-6 16,-2-2-17-16,-3 2-35 0,-1 0-109 15,-3 0-156-15,-4 0-183 0,-1 0-99 16,-4 0-43-16,-1-1 1 0,-2-3 96 16</inkml:trace>
  <inkml:trace contextRef="#ctx0" brushRef="#br0" timeOffset="49468.52">11591 10641 105 0,'-2'-3'246'0,"-2"-1"47"16,-1 2-11-16,1 2 2 0,-2 2 7 0,-3 2 7 16,1 5 3-16,-1 2-11 0,-1 7-25 15,-3 4-34-15,2 7-41 0,-1 5-32 16,1 6-36-16,3 6-27 0,-1 4-15 16,3 3-16-16,2 2-9 0,4 4-9 0,2-2-11 15,6 1-10-15,3-5-8 0,4-4 0 16,4-3-6-16,2-4-5 0,4-8-12 15,3-3-22-15,1-8-76 0,1-4-138 16,2-8-147-16,-5-5-150 0,3-6-70 0,0-8-20 16,-3-5 52-16,5-6 123 0</inkml:trace>
  <inkml:trace contextRef="#ctx0" brushRef="#br0" timeOffset="49872.8">12217 10645 28 0,'-6'-7'380'0,"0"5"105"15,-5 5 80-15,1 7 11 0,-1 5-83 16,0 6-87-16,1 6-97 0,1 3-93 16,3 6-73-16,0 4-50 0,4 4-28 15,-1 2-25-15,3 2-14 0,3-1-11 16,1 3-12-16,0-4-9 0,2-3-14 0,3-1-19 15,-3-6-27-15,3-1-51 0,-3-7-61 16,-2-1-63-16,0-6-55 0,-4-2-39 16,0-6-7-16,-4-5 33 0,-2-4 53 0,-5-6 66 15,1-6 65-15,-5-5 60 0,0-4 50 16,0-4 43-16,0-6 45 0,3-1 45 16,1-3 37-16,5 1 41 0,4-1 33 0,2 3 17 15,4-1-2-15,2 2-18 0,3 3-24 16,3 1-42-16,3 2-46 0,0 4-40 15,4 1-47-15,0 3-82 0,0 2-114 16,0 1-115-16,0 2-111 0,2 3-114 16,-1-3-45-16,1 2 30 0,-2-1 84 0,2-1 101 15</inkml:trace>
  <inkml:trace contextRef="#ctx0" brushRef="#br0" timeOffset="50153.63">12490 10805 170 0,'5'-2'319'0,"-3"4"82"16,0 4 30-16,0 3 2 0,-2 9-19 15,2 3-37-15,0 3-49 0,0 7-71 0,3-1-75 16,-1 5-63-16,2-1-42 0,3 0-22 16,1-2-22-16,3-1-10 0,2-4-6 15,2-5-4-15,0-2-1 0,2-7-5 0,2-4 0 16,0-3-2-16,0-6-1 0,0-6-2 16,-2-5-2-16,0-2 3 0,-2-6 2 15,0-2 1-15,-4-2 4 0,-5-2 6 16,-1 0 10-16,-5-1 9 0,-4-1 4 0,-5 0 5 15,-3 2-1-15,-7 1 0 0,-2 3-7 16,-6 0-8-16,-1 6-7 0,-4 1-9 16,3 5-17-16,-3 1-20 0,3 4-28 15,1 2-70-15,5 2-156 0,2 0-174 0,7 0-129 16,1 2-57-16,7 2-14 0,2 0 49 16,4 0 144-16</inkml:trace>
  <inkml:trace contextRef="#ctx0" brushRef="#br0" timeOffset="50401.93">13159 10820 268 0,'5'-3'523'0,"-3"1"76"0,0 2 54 0,4 3-48 16,5 1-122-16,1 4-150 0,5 1-109 15,5 3-65-15,-1 1-41 0,4 2-30 0,0 1-21 16,3 1-21-16,2 0-31 0,-1 2-35 16,-1 2-45-16,-1-2-90 0,1 2-162 15,-3-2-170-15,-4 0-121 0,1-2-48 16,-3-2-7-16,-5-1 67 0,1-3 150 0</inkml:trace>
  <inkml:trace contextRef="#ctx0" brushRef="#br0" timeOffset="50572.02">13614 10942 61 0,'-10'-13'466'0,"-1"3"103"0,-4 5 63 16,1 5 9-16,-5 5-94 0,0 5-135 15,-3 3-144-15,-1 8-94 0,-2 4-60 16,-1 4-43-16,-1 3-28 0,1 4-20 0,3-2-21 16,0 3-29-16,4-3-40 0,2-2-132 15,4-1-182-15,0-3-168 0,5-3-83 16,4-4-29-16,2-4 12 0,6-3 119 0</inkml:trace>
  <inkml:trace contextRef="#ctx0" brushRef="#br0" timeOffset="50899.81">13760 10798 364 0,'0'-6'530'0,"-2"4"70"0,-2 4 40 15,0 4-100-15,0 3-122 0,-1 4-142 16,1 6-107-16,0 6-66 0,0 2-39 0,2 5-23 16,2 3-20-16,2 1-10 0,2 0-4 15,2-2-4-15,5-1-3 0,2-5-1 16,1-3-2-16,5-4-5 0,3-6-4 16,1-3 0-16,0-7 1 0,3-5 2 0,-3-5 2 15,2-3-2-15,-1-5 4 0,-3-3 5 16,-2-3 1-16,-2-2-1 0,-5-1 0 15,-1-3 0-15,-5-2 1 0,-4 0-3 0,-6-1-2 16,-2 1 3-16,-7-1 4 0,-2 3 4 16,-4 2-2-16,0 4-5 0,-4 4-24 15,0 5-86-15,-1 6-144 0,1 6-150 16,0 4-135-16,0 5-67 0,1 5-18 0,5 3 65 16,5 0 131-16</inkml:trace>
  <inkml:trace contextRef="#ctx0" brushRef="#br0" timeOffset="51073.7">14150 10927 294 0,'13'2'490'0,"-1"6"70"0,-3 1 38 0,-1 4-87 16,1 3-130-16,-1 1-180 0,1 0-220 15,-1 2-212-15,1-2-193 0,-1 0-100 16,3-1-48-16,-3-1 14 0,5-2 101 0</inkml:trace>
  <inkml:trace contextRef="#ctx0" brushRef="#br0" timeOffset="51259.03">14522 10729 70 0,'5'-13'512'0,"-3"5"92"16,-2 6 58-16,2 6 43 0,-2 5-125 15,2 7-193-15,-2 5-141 0,2 3-87 16,-2 7-58-16,2 1-58 0,0 3-45 0,1-1-61 16,1 2-166-16,0 0-185 0,0-3-163 15,3-1-72-15,-1-3-26 0,-2-5 21 0,0-1 138 16</inkml:trace>
  <inkml:trace contextRef="#ctx0" brushRef="#br0" timeOffset="51545.59">15056 10380 253 0,'8'-9'517'0,"-1"5"78"0,-3 6 48 0,0 2-51 15,0 5-126-15,3 3-151 0,3 1-118 16,1 4-75-16,4 4-46 0,2 2-30 0,2 4-10 16,2 1-11-16,-2 7-11 0,0 1 1 15,-2 2-1-15,-2 4 1 0,-3 0-8 16,-1 1-12-16,-5 1-9 0,-4 0-19 16,-4 0-34-16,-6 0-93 0,-3 0-137 15,-4-3-142-15,-4-1-123 0,-2-1-55 0,-4-5-6 16,-5-2 72-16,-2-1 127 0</inkml:trace>
  <inkml:trace contextRef="#ctx0" brushRef="#br0" timeOffset="53578.5">7195 12609 41 0,'8'-9'237'0,"-2"1"44"0,-1 0-2 16,-3 3 3-16,0-3 8 0,0 2 13 15,-4 1 12-15,0 1 0 0,-3 2-15 16,-1 0-34-16,-2 4-50 0,-1 2-53 0,-3 5-51 15,-1 7-39-15,-2 4-20 0,-2 9-15 16,0 3-1-16,0 8-3 0,2 6 2 16,1 6 5-16,-1 1-1 0,4 4 1 15,1 0-2-15,3-2-1 0,5 1-10 0,2-5-8 16,6-3-4-16,5-6-7 0,2-4-9 16,6-4-7-16,2-7 3 0,2-6-2 15,5-6-3-15,1-6-2 0,3-7 4 16,0-5 0-16,0-7 0 0,-1-5 0 0,-1-4 0 15,0-6 8-15,-5-2-1 0,-4-1 2 16,-2-1-2-16,-4 3 1 0,-6-1 5 16,-3 4-1-16,-6 4 6 0,-6 4 4 0,-3 5 7 15,-6 6-1-15,-4 6-7 0,-4 8 1 16,-5 5-2-16,-1 8-8 0,-3 5-17 16,0 3-5-16,3 3-16 0,-1-1-39 15,5-3-110-15,6-1-157 0,4-6-148 0,8-3-105 16,5-4-45-16,7-7 4 0,5-3 93 15,5-4 151-15</inkml:trace>
  <inkml:trace contextRef="#ctx0" brushRef="#br0" timeOffset="53902.9">8200 12821 253 0,'-4'3'450'0,"0"1"87"0,-1 0 51 15,3 0-89-15,0 0-93 0,2 0-100 0,2-3-95 16,2 3-77-16,5-2-46 0,4 0-19 15,1-2-16-15,5 0-7 0,5 0-11 16,1-4-6-16,3 0-8 0,1 1-6 16,3-3-7-16,0-2-13 0,2 1-17 0,-3-1-52 15,1-1-123-15,-2 1-150 0,-5-2-164 16,1 3-80-16,-5-3-31 0,-2 3 24 16,0 1 112-16</inkml:trace>
  <inkml:trace contextRef="#ctx0" brushRef="#br0" timeOffset="55279.77">9957 12388 142 0,'0'0'279'15,"-2"0"66"-15,0 0 1 0,-1 2 2 16,3-2 6-16,-2 2-5 0,2-2-20 16,-2 2-47-16,2 0-47 0,-2 0-52 0,2 2-51 15,2 1-42-15,0 5-27 0,5 3-17 16,-1 6-9-16,3 2-10 0,1 6-7 16,1 1-2-16,1 3-5 0,3 3-6 15,-2 0-2-15,2 1-3 0,-3 1 4 0,1-2-3 16,0 1-1-16,-3-1-4 0,1-4-7 15,-5 1-6-15,1-3-21 0,-5-1-26 16,0-2-34-16,-4-2-40 0,0-4-35 16,-5-4-31-16,1-2-6 0,-5-1 8 0,-1-7 26 15,-5-1 37-15,0-2 43 0,-4-4 34 16,-1-4 22-16,-1-1 19 0,0-5 10 16,2-1 7-16,-3-4 11 0,5-4 23 0,2-2 25 15,3-2 29-15,3 1 33 0,5-5 26 16,4 2 23-16,2-1 6 0,6-1-3 15,2 1-14-15,7-1-18 0,2 0-23 16,4 1-27-16,5 1-23 0,1 2-15 0,3 1-13 16,2 1-12-16,2 2-8 0,-3 2-4 15,3 2-6-15,-2 1 1 0,0 3-14 16,-1 0-23-16,-3 1-72 0,-1 3-127 16,-1 1-139-16,-5 3-155 0,0-1-69 0,-2 0-21 15,-2 2 52-15,0 2 112 0</inkml:trace>
  <inkml:trace contextRef="#ctx0" brushRef="#br0" timeOffset="57876.85">10774 12619 35 0,'6'-8'396'16,"-2"2"107"-16,-1 3 66 0,-1 1-20 0,0 0-62 15,2 0-102-15,0 0-124 0,0 2-100 16,3-2-63-16,1 2-38 0,3 0-35 16,-1-2-51-16,1 0-106 0,2 0-125 15,-1 0-121-15,3-1-125 0,-2-1-68 0,0 0-5 16,-1-2 75-16,-1 2 107 0</inkml:trace>
  <inkml:trace contextRef="#ctx0" brushRef="#br0" timeOffset="58049.17">10945 12615 208 0,'-6'8'386'0,"2"1"93"0,-1-1 26 16,3-1-32-16,0 1-49 0,2 0-66 0,2-3-89 15,0 1-86-15,5 0-64 0,-1-3-44 16,5-1-29-16,-1 0-40 0,3-2-79 16,2-2-140-16,2-1-157 0,0-5-140 15,2-2-76-15,0-1-20 0,0-2 48 0,0-1 121 16</inkml:trace>
  <inkml:trace contextRef="#ctx0" brushRef="#br0" timeOffset="58607.5">12459 11866 153 0,'4'4'410'0,"-2"6"101"0,2 5 69 16,-2 10-56-16,3 3-67 0,-1 8-93 0,0 4-103 15,0 6-97-15,1 2-65 0,1 3-44 16,2 1-32-16,-1-3-43 0,1 1-98 15,3-3-145-15,-1-3-156 0,3-2-120 0,0-4-58 16,-1-4-8-16,-1-1 72 0,2-3 132 16</inkml:trace>
  <inkml:trace contextRef="#ctx0" brushRef="#br0" timeOffset="59220.41">11256 13331 62 0,'-4'-2'226'0,"0"2"29"0,2-2-29 0,0 2-42 16,0-2-14-16,2 2 8 0,2-1 19 16,2 1 31-16,4-2 47 0,3-2 27 15,6 0 4-15,4 0-25 0,7-1-38 0,6-3-47 16,6-2-54-16,6-1-36 0,11-2-23 16,7-3-19-16,10-1-10 0,11-4-8 15,8-2-3-15,11-3-5 0,8-1-5 16,10-3-1-16,8-1-4 0,3-1-1 0,5-3-4 15,1 1 4-15,3 0 3 0,0-2 3 16,0 1 3-16,0 1 3 0,-1 4 0 16,-3-1-5-16,-3 4 3 0,-6 3-3 0,-6 1-1 15,-6 4-1-15,-9 2 2 0,-7 1 1 16,-6 3-7-16,-8 2 0 0,-8-1-4 16,-7 5-3-16,-7-1-9 0,-8 0-7 15,-8 5-1-15,-7-1-5 0,-6 0 0 0,-4 0-6 16,-9 2-24-16,-4 2-29 0,-4 2-34 15,-6 0-28-15,-3 2-59 0,-4 2-125 16,-2 1-125-16,-2-1-142 0,-4 1-65 0,-1-1-20 16,-1-2 28-16,-1 0 115 0</inkml:trace>
  <inkml:trace contextRef="#ctx0" brushRef="#br0" timeOffset="78334.83">12353 13560 17 0,'0'-2'62'15,"-2"2"-2"-15,2-2-5 0,0 2-4 0,0-2-2 16,0 2-3-16,0-2 1 0,0 2 6 16,0-2 4-16,0 2 7 0,0-2 2 0,0 2 1 15,2-2 2-15,-2 2-5 0,2-1 3 16,-2 1 5-16,0-2 10 0,0 2 7 15,2 0 7-15,-2 0 8 0,2 0 5 16,-2 2 5-16,2-2 11 0,0 3 13 0,1 3 12 16,1 4 0-16,2 7-3 0,1 6-11 15,1 5-25-15,0 6-29 0,3 5-26 16,-3 1-19-16,3 1-13 0,-2 3-12 16,-1-2-6-16,0 0-6 0,1 0-28 15,-1-4-46-15,-3 0-63 0,1-2-61 0,-2-1-63 16,0-3-60-16,1-5-45 0,-1-2-17 15,0-6 25-15,-2-4 45 0,0-4 56 0</inkml:trace>
  <inkml:trace contextRef="#ctx0" brushRef="#br0" timeOffset="78567.85">12594 13566 77 0,'-2'-12'299'16,"0"6"58"-16,-2 6 51 0,2 6-33 0,-1 7-22 15,1 6-29-15,2 8-31 0,2 4-45 16,1 5-50-16,1 4-55 0,2 0-48 16,3 0-50-16,1 0-68 0,3-2-89 15,0 0-107-15,-1-2-111 0,3-1-121 0,0-3-70 16,-2-2-1-16,1-5 56 0,-3-2 87 15</inkml:trace>
  <inkml:trace contextRef="#ctx0" brushRef="#br0" timeOffset="78973.92">13009 13487 274 0,'-8'-2'340'0,"-3"4"59"0,0 6 4 16,-1 3-27-16,1 7-33 0,3 3-33 15,-1 3-32-15,3 7-51 0,2 5-56 0,4 2-59 16,2 2-46-16,2 2-32 0,4 2-16 16,1-2-11-16,4-2-3 0,-1-2 2 15,5-4-2-15,0-1-2 0,0-7-2 16,2-3 0-16,2-4-1 0,0-6-4 0,1-3 2 15,-1-4 4-15,0-6 2 0,2-4 4 16,-2-6-2-16,1-5-3 0,-3-6 1 16,0-2-2-16,0-5 0 0,-4-5 2 15,-1-3-1-15,-3-4 3 0,-5-2 5 0,-1-2 9 16,-3 2 2-16,-7-1 2 0,-3 1 7 16,-5 2 3-16,-4 2-4 0,-2 1-4 15,-4 3-8-15,-2 6-4 0,-3 1-6 16,-2 4-13-16,3 2-46 0,-3 4-110 0,5 4-136 15,2-1-157-15,1 1-105 0,8-2-45 16,1-1 15-16,2 1 90 0,7-2 131 16</inkml:trace>
  <inkml:trace contextRef="#ctx0" brushRef="#br0" timeOffset="79389.78">15274 12322 9 0,'6'-4'355'15,"-2"2"64"-15,1 0 36 0,-3 2-19 0,2 0-106 16,-2 0-101-16,2 0-109 0,1 0-118 16,1 0-121-16,0 2-118 0,1-2-121 15,1 0-62-15,-2 2-19 0,-1 0 36 16,1 0 77-16</inkml:trace>
  <inkml:trace contextRef="#ctx0" brushRef="#br0" timeOffset="79563.75">15399 12445 283 0,'0'8'472'0,"-2"2"75"15,-3-3 42-15,3 1-90 0,2-1-111 0,0-1-125 16,5-2-98-16,-1 2-73 0,4-3-57 16,1-1-97-16,3-2-136 0,1-2-148 15,2-1-140-15,2-1-72 0,-2-2-25 16,-3 0 55-16,1 1 113 0</inkml:trace>
  <inkml:trace contextRef="#ctx0" brushRef="#br0" timeOffset="80577.89">16976 11807 47 0,'-5'-2'263'0,"-3"2"60"0,-3 2 47 0,-1 4 0 15,-3 2 11-15,0 1-3 0,-4 6-22 16,0 4-37-16,-2 4-52 0,0 2-67 15,-3 4-69-15,3 1-45 0,2 2-27 0,0-1-13 16,2-1-15-16,2-1-5 16,5-2-6-16,3-3-7 0,3-3-3 0,4-2-10 15,4-1 6-15,3-5-4 0,3-4-2 16,3-1-1-16,2-6 0 0,4-4 1 0,0-2-7 16,0-5 4-16,2-3 3 0,0-3 1 15,0-4-2-15,-1 0 2 0,-1-2-1 16,-2-2-2-16,-1 2 2 0,1-2-2 15,-2 4 1-15,0 0-5 0,-4 4 4 0,-1 2 4 16,-1 1 5-16,-3 3 16 16,0 3 15-16,1 2 15 0,-3 6 13 0,-2 6 6 15,0 5 9-15,-2 8-1 0,-2 4-8 0,-2 7-10 16,-3 4-12-16,-1 6-10 0,-3 4-16 16,-3 3-9-16,-1 1-7 0,-2 1-1 15,-2 1-18-15,2-3-28 0,-2-1-33 16,2-2-38-16,-2-6-100 0,2-2-165 0,2-4-156 15,2-5-93-15,3-5-34 0,1-5 3 16,1-3 83-16,4-5 151 0</inkml:trace>
  <inkml:trace contextRef="#ctx0" brushRef="#br0" timeOffset="80881.48">17312 12320 80 0,'0'9'322'15,"-2"4"48"-15,-2 7 30 0,0 2-65 0,-3 3-80 16,1 2-79-16,2 0-95 0,-1-1-116 16,1-1-122-16,2-2-134 0,2-2-70 15,-2-2-36-15,2-4 13 0,2 0 60 16</inkml:trace>
  <inkml:trace contextRef="#ctx0" brushRef="#br0" timeOffset="81250.28">17759 12000 62 0,'4'-14'483'0,"-2"5"92"16,-2 1 55-16,-4 2 28 0,0 3-137 15,-3 1-153-15,1 2-142 0,0 3-86 16,-1 5-52-16,1 4-32 0,0 3-17 0,-1 8-15 15,1 1-14-15,2 7-3 0,2-1-3 16,2 5-3-16,0-3-5 0,4 0-1 16,0 1 3-16,5-5-5 0,-1-1 5 15,3-2-1-15,1-6 3 0,1-2-5 0,2-6 2 16,2-1 4-16,0-6-4 0,0-4 1 16,0-4-4-16,2-6 7 0,-3-1-2 15,1-6-3-15,-2-2 0 0,0-2 2 0,-2-2 0 16,-5-4-2-16,1 1 6 0,-5-1-2 15,-4 0 3-15,-2 1 0 0,-5 1-1 16,-1 0 3-16,-7 4-2 0,-2 4-4 16,-2 2-19-16,-4 1-42 0,0 7-127 0,-1-1-167 15,1 4-172-15,0 1-83 0,4-1-30 16,2 0 16-16,4 4 115 0</inkml:trace>
  <inkml:trace contextRef="#ctx0" brushRef="#br0" timeOffset="82965.23">18690 11840 175 0,'2'0'313'0,"0"1"82"15,5 3 32-15,3 2 6 0,3 4-16 0,4 1-28 16,4 4-49-16,2 0-74 0,3 3-78 16,3 1-73-16,1 0-51 0,2 0-29 15,0 0-22-15,-1 0-31 0,-1-2-83 0,0-2-123 16,-1 0-127-16,-1-1-126 0,-3-3-87 15,1-1-25-15,-5-5 51 0,0-1 108 16</inkml:trace>
  <inkml:trace contextRef="#ctx0" brushRef="#br0" timeOffset="83137.89">19310 11885 51 0,'-4'-15'356'0,"-2"6"104"0,-3 1 88 0,1 4-14 16,-5 4-57-16,0 4-70 0,-1 5-89 15,-5 7-91-15,0 5-86 0,-3 5-55 0,-1 7-30 16,-2 3-25-16,-3 4-14 0,-1 4-10 16,1 0-2-16,0-1-16 0,3 1-31 15,0 0-100-15,4-2-145 0,1-2-159 16,4-4-116-16,3-2-51 0,2-1-1 0,3-7 84 16,4-3 136-16</inkml:trace>
  <inkml:trace contextRef="#ctx0" brushRef="#br0" timeOffset="83356.78">19467 11906 253 0,'6'-19'512'0,"-1"4"82"16,-5 2 53-16,2 3-62 0,-2 1-102 0,0 3-135 15,0 2-130-15,-2 4-72 0,2 6-50 16,-3 5-35-16,3 6-22 0,-2 8-21 15,2 2-18-15,-2 3-25 0,2 3-35 16,-2 1-103-16,2 2-166 0,2-2-190 16,0 3-96-16,3-5-36 0,-1-2 1 15,2-3 89-15,3-4 159 0</inkml:trace>
  <inkml:trace contextRef="#ctx0" brushRef="#br0" timeOffset="83674.21">19784 11912 339 0,'0'-15'526'0,"-4"3"73"16,0 5 46-16,-4 5-87 0,1 4-120 15,-1 5-145-15,-1 5-110 0,1 7-69 0,-1 4-48 16,1 5-25-16,2 5-22 0,1 1-9 16,3 0-9-16,4 2-2 0,0-1 2 15,5-5-2-15,3-1 6 0,3-5-7 16,2-3-3-16,2-3 4 0,0-7-4 0,2-1 2 15,2-7-1-15,-2-5 6 0,2-1 4 16,-2-7-6-16,2-3 1 0,-2-2 0 16,-2-6-2-16,0-2-1 0,-4-2 1 15,-2-2 2-15,-5-1 5 0,-2-3 2 0,-6 1 3 16,-2-1-2-16,-7 1-3 0,-1 1-2 16,-5 3-18-16,-2 1-43 0,-5 6-137 15,-1 2-171-15,-5 3-164 0,3 5-86 0,-1 1-34 16,3 4 16-16,6 4 123 0</inkml:trace>
  <inkml:trace contextRef="#ctx0" brushRef="#br0" timeOffset="83934.13">20309 11544 153 0,'-4'-2'517'0,"0"4"80"0,-2 0 44 16,-1 0 16-16,3 0-183 0,0-2-185 15,4 2-126-15,0-2-76 0,4 0-45 16,2 0-22-16,3 0-28 0,1-2-87 0,3 0-158 16,2-2-170-16,0 0-122 0,2 1-63 15,-2-3-15-15,1 0 63 0,1-1 143 16</inkml:trace>
  <inkml:trace contextRef="#ctx0" brushRef="#br0" timeOffset="84244.83">20716 11198 97 0,'-4'-6'436'0,"-1"2"101"0,1 2 60 16,0 0-17-16,0 0-109 0,-1 0-116 0,1 2-127 15,2-1-99-15,2 1-62 0,0 0-33 16,2 1-18-16,2 1-12 0,3 2 1 16,1 2-5-16,3 0 0 0,-1-1 0 15,1 5 1-15,2-1 1 0,2 3-6 0,-1-1 5 16,1 4 1-16,-2 3-2 0,0-1 3 16,-1 2 6-16,1 2 9 0,-2 0 0 15,-3 0 3-15,-2 2 5 0,1-3 4 0,-3 3-10 16,-4-2-3-16,0 0-6 0,-4 0-6 15,-3 0-18-15,-1 0-47 0,-5 0-110 16,-2 0-149-16,-2-2-154 0,0 0-101 16,-2-4-42-16,-2 1 12 0,2-5 97 0,0 0 136 15</inkml:trace>
  <inkml:trace contextRef="#ctx0" brushRef="#br0" timeOffset="86075.11">1689 15341 215 0,'-4'0'309'0,"2"4"57"0,0 5 7 15,0 5-26-15,4 7-15 0,0 5-16 16,2 9-23-16,0 3-44 0,3 4-53 16,1 3-53-16,3 5-48 0,-1-1-48 0,1 3-67 15,1 1-105-15,3 0-112 0,0-1-111 16,2-1-124-16,-2-3-67 0,2-4 1 0,-2-2 71 15,-3-4 94-15</inkml:trace>
  <inkml:trace contextRef="#ctx0" brushRef="#br0" timeOffset="86345.74">1573 15608 165 0,'-13'-33'227'0,"2"3"8"16,5-1-26-16,4 5-11 0,2-1 1 0,2 4 3 16,2 0 1-16,5 4-6 0,3 2-9 15,3 2-19-15,2 1-20 0,2 3-12 0,2 3-7 16,1 3 4-16,-1 1 1 0,-2 4 0 16,0 4-4-16,-4 3-12 0,-1 5-15 15,-3 3-28-15,-5 6-20 0,-1 4-17 0,-5 1-10 16,-2 3-7-16,-3 1-8 0,-3 1-11 15,-3-2-26-15,1-1-82 0,-1-1-122 0,1-2-133 16,1-5-150-16,3-2-69 0,1-5-21 16,1-4 56-16,4-3 108 0</inkml:trace>
  <inkml:trace contextRef="#ctx0" brushRef="#br0" timeOffset="86747.78">2151 15128 168 0,'-11'-4'261'0,"0"0"56"0,-1 4-9 15,-3 0 7-15,2 0 19 0,0 0 11 16,1 2-4-16,1 0-32 0,1 0-46 16,-1 0-53-16,3 0-62 0,-1-1-42 0,1 3-34 15,1 4-24-15,1-1-15 0,2 7-7 16,-1 3-6-16,3 4-9 0,2 2-1 15,0 5-1-15,2 3 1 0,3 1-1 0,1 2 1 16,5 3 0-16,1-3-2 0,5-2-1 16,2 1-2-16,2-5-5 0,3-3 3 15,1-2-3-15,1-4 0 0,1-4-1 0,-2-3-2 16,3-5 2-16,-3-3-7 0,1-4 5 16,-1-8-1-16,-2-3 4 0,-1-6 0 15,-3-4 3-15,-5-6 0 0,-3-3 1 0,-2-1 4 16,-7-1 6-16,-7-2 3 0,-3 3 5 15,-5 1 5-15,-4 1-4 0,-6 6 1 0,-2 2-12 16,-3 6-10-16,-4 4-19 0,3 5-22 16,-3 2-51-16,4 4-119 0,3 4-133 0,4 0-141 15,8 0-94-15,5-1-36 0,4-1 20 16,4-2 99-16,4 0 131 0</inkml:trace>
  <inkml:trace contextRef="#ctx0" brushRef="#br0" timeOffset="86967.41">2523 14897 29 0,'15'-19'378'0,"-5"4"115"16,1 1 80-16,-2 5-14 0,-3 3-50 15,-2 2-86-15,2 6-104 0,-1 8-96 16,-1 5-72-16,0 10-42 0,0 7-28 0,1 8-18 16,-3 6-15-16,-2 5-21 0,2 7-14 15,0 1-19-15,2 2-28 0,0 0-87 16,1-1-157-16,3 0-163 0,1-7-136 0,1-4-63 15,1-5-17-15,1-6 59 0,1-5 145 16</inkml:trace>
  <inkml:trace contextRef="#ctx0" brushRef="#br0" timeOffset="87151.95">2942 15160 59 0,'7'-51'440'0,"-3"7"106"0,0 8 61 16,-4 5-2-16,2 6-84 0,-2 4-126 0,2 8-128 15,0 7-97-15,0 10-58 0,3 8-41 16,-3 7-25-16,2 9-13 0,0 6-20 16,1 6-26-16,-1 6-29 0,-2 2-96 0,2 1-144 15,2 1-157-15,-3-1-128 0,1 1-55 16,0-2-13-16,-2-3 75 0,0-1 131 0</inkml:trace>
  <inkml:trace contextRef="#ctx0" brushRef="#br0" timeOffset="87325.17">2862 15554 180 0,'-11'-21'464'0,"3"2"86"0,-3 4 55 0,5 0-54 15,-1 2-89-15,3-1-124 0,4 1-125 0,0 1-82 16,2 1-53-16,3 1-31 0,1 3-23 16,4-1-19-16,3 1-34 0,2-1-110 0,2 2-146 15,2 2-154-15,4-1-116 0,3 1-52 16,1-2-4-16,1 0 88 0,3 1 134 15</inkml:trace>
  <inkml:trace contextRef="#ctx0" brushRef="#br0" timeOffset="87480.99">3611 15009 35 0,'6'-5'442'15,"-3"3"71"-15,-3 2 38 0,-3 2 22 16,1 2-146-16,-2 1-189 0,0 3-205 15,0 1-178-15,-1 3-162 0,-1-1-135 0,2 1-72 16,-3 1-2-16,3-1 59 0,0 1 99 16</inkml:trace>
  <inkml:trace contextRef="#ctx0" brushRef="#br0" timeOffset="87640.47">3584 15170 54 0,'0'1'381'0,"0"1"72"0,0-2 43 15,0 2-28-15,2 0-87 0,-2-2-108 16,2 2-101-16,2-2-69 0,2 2-81 16,1-2-112-16,-1 0-131 0,3 0-148 15,-1 0-88-15,0-2-47 0,1 2 14 0,-3 0 71 16</inkml:trace>
  <inkml:trace contextRef="#ctx0" brushRef="#br0" timeOffset="88708.98">4322 15248 112 0,'0'-2'265'15,"0"0"63"-15,2-2 26 0,3-2 26 0,3 1 12 16,3-1-2-16,1 0-22 0,3-1-49 16,4-3-70-16,4 2-78 0,3-1-69 0,1-1-42 15,3 1-25-15,0-1-15 0,1 3-17 16,1-3-48-16,0 3-122 0,2-3-144 15,-2 2-158-15,-1-1-92 0,1-3-42 0,-2 1 16 16,-1-2 106-16</inkml:trace>
  <inkml:trace contextRef="#ctx0" brushRef="#br0" timeOffset="88937.95">5378 14423 257 0,'-6'-6'516'0,"-4"4"76"0,-1 4 49 16,-2 0-53-16,1 4-116 0,1 3-155 0,2 3-107 15,1 5-65-15,0 6-40 0,1 7-17 16,3 4-18-16,0 10-15 0,2 4-17 16,2 5-11-16,0 6-12 0,2 0-24 0,0 2-23 15,2 0-36-15,2-2-74 0,1-2-156 16,1-1-156-16,1-5-132 0,1-3-57 15,1-4-8-15,2-6 53 0,1-6 146 0</inkml:trace>
  <inkml:trace contextRef="#ctx0" brushRef="#br0" timeOffset="89234.26">5738 14918 182 0,'-2'-6'427'0,"-2"6"77"0,-5 6 60 15,1 7-56-15,-5 6-94 0,3 4-105 16,-3 4-91-16,2 2-72 0,3-1-58 16,0-1-36-16,3-1-23 0,1-1-16 0,4-4-8 15,4-4-7-15,1-3-3 0,3-3-2 16,3-5 6-16,1-2 2 0,3-6-2 0,0-4 1 16,0-5 4-16,2-3 3 0,-3-1-3 15,-1-4-1-15,-2 0 7 0,-3-2 5 16,-4 2 3-16,-1 0 5 0,-3 2 7 0,-5 1-1 15,-1 3-4-15,-2 2-7 0,-3 3-15 16,-2 4-36-16,1 2-95 0,-1 2-135 0,2 4-135 16,1 2-132-16,3 0-62 0,3-3-6 15,2 1 68-15,2-4 123 0</inkml:trace>
  <inkml:trace contextRef="#ctx0" brushRef="#br0" timeOffset="89372.87">5882 14857 16 0,'-2'0'187'0,"-4"0"9"16,2 2-33-16,-3 0-67 0,3 0-61 15,0 0-56-15,-1-2-56 0,5 0-58 16,0 0-34-16,0 0-9 0</inkml:trace>
  <inkml:trace contextRef="#ctx0" brushRef="#br0" timeOffset="89817.61">5965 14848 151 0,'0'1'294'0,"0"1"45"0,0 0-10 16,0-2-37-16,0 0-40 0,0 0-41 15,0 0-41-15,2-2-35 0,0 0-27 0,2 1-23 16,3-1-12-16,1-2-2 0,3 2 2 15,1 0 18-15,3 2 9 0,0 2 10 16,2 4 5-16,0 5-1 0,-2 4-7 0,2 4-16 16,-5 6-18-16,1 4-14 0,-2 3-14 15,-3 4-12-15,1 1-12 0,-5 3-7 0,0 0-3 16,-2 1-8-16,-2 1-6 0,0 0-6 16,-4 0-14-16,0 0-22 0,-5-2-33 0,1-2-42 15,-1-4-38-15,-3-1-42 0,-1-5-22 16,0-5-6-16,0-2 14 0,-1-6 37 15,-3-3 35-15,0-4 44 0,0-5 37 0,0-3 28 16,2-2 25-16,2-3 24 0,3-3 30 16,3-3 38-16,3-3 35 0,4 1 42 0,2-4 30 15,5 0 22-15,1 0-3 0,5-1-18 16,0 1-26-16,1 0-38 0,3 0-34 16,0 0-34-16,0 2-20 0,2-3-27 0,-2 3-51 15,0 0-117-15,-2 0-146 0,-2-1-169 16,-1 3-90-16,-1 0-36 0,-3-1 16 15,3 3 98-15</inkml:trace>
  <inkml:trace contextRef="#ctx0" brushRef="#br0" timeOffset="90546.87">7231 14352 213 0,'-9'6'302'0,"-4"4"65"0,-1 3-10 16,-1 4 8-16,-2 6 4 0,0 4-9 15,0 5-27-15,2 6-46 0,0 6-45 0,5 5-61 16,1 5-56-16,5 3-35 0,6 2-26 16,4-2-18-16,7 0-16 0,6-2-10 0,7-3-10 15,1-4-16-15,5-7-15 0,2-1-37 16,0-7-116-16,2-5-139 0,0-3-156 0,-3-6-100 16,3-5-42-16,-4-5 4 0,0-3 98 15,-2-6 130-15</inkml:trace>
  <inkml:trace contextRef="#ctx0" brushRef="#br0" timeOffset="90940.22">8031 14428 223 0,'-13'-5'484'15,"-2"3"82"-15,-2 4 55 0,-2 5-53 16,-2 3-108-16,0 5-132 0,-2 6-111 0,1 2-70 16,-1 6-54-16,2 1-32 0,2 4-14 15,0-1-18-15,4-1-12 0,4-3-9 0,3-3-8 16,2-5-9-16,3-2-11 0,6-5 0 16,1-5-6-16,2-7-7 0,5-6 4 15,1-5 7-15,3-6 4 0,2-5 5 0,2-4 2 16,0-5 9-16,2 1 5 0,1-1 2 15,-1 0 0-15,0 3 0 0,-2 1 2 0,0 6-5 16,-2 2 1-16,-2 5 8 0,0 5 2 16,-1 3 7-16,-1 8 9 0,-2 5 7 15,-1 6 4-15,-1 5-1 0,-3 6 3 16,-4 7-5-16,-2 3-5 0,-2 8-5 0,-4 3-5 16,-5 3-6-16,1 3-10 0,-5 0-13 0,-2 1-18 15,-2-3-26-15,-2 1-46 0,-1-5-123 16,1-3-158-16,0-4-164 0,2-6-76 15,2-3-26-15,2-8 17 0,5-4 109 0</inkml:trace>
  <inkml:trace contextRef="#ctx0" brushRef="#br0" timeOffset="91262.8">8488 14590 39 0,'-4'-7'391'0,"1"1"82"15,3 2 80-15,5 2 7 0,3 4-71 16,5 4-103-16,4 3-99 0,4 3-72 15,2 3-73-15,3 2-51 0,1 4-35 0,3 0-27 16,-3 2-20-16,3 0-29 0,-5 0-75 16,3 2-142-16,-3-3-143 0,-1 1-147 0,-3 0-72 15,0-4-22-15,-4 0 47 0,2-4 126 16</inkml:trace>
  <inkml:trace contextRef="#ctx0" brushRef="#br0" timeOffset="91447.84">8970 14594 202 0,'-10'-9'494'16,"-3"3"83"-16,-2 6 51 0,-4 6-44 0,0 5-108 15,-2 6-134-15,0 6-129 0,-4 6-78 16,-1 7-48-16,1 2-31 0,1 4-21 0,1 2-19 16,2-2-17-16,2 0-22 0,2-2-74 15,2-4-149-15,2-2-172 0,5-2-138 0,4-3-66 16,0-4-21-16,1-2 47 0,6-6 138 15</inkml:trace>
  <inkml:trace contextRef="#ctx0" brushRef="#br0" timeOffset="91653.2">9072 14528 65 0,'6'-16'501'16,"-3"9"90"-16,-3 3 56 0,-3 6 35 15,1 3-128-15,-2 7-178 0,0 5-137 0,0 6-80 16,-1 5-54-16,1 5-36 0,2 5-25 16,0 2-24-16,0 4-33 0,2 0-40 15,2-2-77-15,2-1-156 0,0-1-157 16,3-5-138-16,-1-3-59 0,3-5-12 0,-1-6 56 16,5-6 143-16</inkml:trace>
  <inkml:trace contextRef="#ctx0" brushRef="#br0" timeOffset="91937.63">9381 14566 134 0,'0'-10'474'0,"-4"6"87"0,-5 8 56 0,1 4-23 16,-5 7-107-16,3 6-140 0,-3 4-128 16,2 5-82-16,3 3-57 0,2 3-30 15,1 2-22-15,3 0-6 0,4-2-17 0,3-2-5 16,1-3-2-16,2-4-6 0,3-3-2 15,2-5-10-15,4-3-4 0,-1-5-4 0,1-5-2 16,2-4 3-16,-2-6 4 0,2-6 3 16,-2-1 7-16,-2-6 7 0,0-2 5 0,-2-6 0 15,-1-2 0-15,-3-1 2 0,-3-3 1 16,-4 1-1-16,-2-3 4 0,-2 3 1 16,-4-1 1-16,-5 3-3 0,-1 1-1 0,-3 4-12 15,-4 4-58-15,-2 2-113 0,-3 6-129 16,-1 3-144-16,-1 2-100 0,3 3-40 0,0 1 23 15,0 2 98-15,4 2 119 0</inkml:trace>
  <inkml:trace contextRef="#ctx0" brushRef="#br0" timeOffset="92186.67">9840 14282 140 0,'-2'2'317'0,"0"2"20"16,4-4 11-16,3 0-91 0,-1-2-101 0,4 0-74 15,1-2-54-15,1 0-65 0,3 0-81 16,2 0-111-16,-3 1-63 0,3-1-32 15,-2 0-1-15,-2 0 35 0</inkml:trace>
  <inkml:trace contextRef="#ctx0" brushRef="#br0" timeOffset="92505.3">10109 14015 91 0,'-6'0'320'0,"0"0"43"0,1 0 24 16,-1 2-78-16,2-2-85 0,2 2-77 15,2-2-56-15,0 2-45 0,2 0-20 16,2 2-13-16,2-1-5 0,1 1-2 0,1 2-2 16,1 0-1-16,-1-1-1 0,3 3 2 15,-1 0 1-15,1-1 21 0,-1 3 40 16,1-3 55-16,0 3 50 0,-3-1 35 0,-2 1 18 15,-1-1-11-15,-1 3-29 0,-4-1-53 16,0 3-46-16,-2 1-47 0,-3 0-55 16,1 0-88-16,-2 2-126 0,-3 2-125 0,3-1-149 15,-2-3-66-15,1-2-7 0,1-1 54 16,2-7 106-16</inkml:trace>
  <inkml:trace contextRef="#ctx0" brushRef="#br0" timeOffset="92756">10357 13872 104 0,'4'-13'345'0,"0"1"75"16,1 5 75-16,-1 1-26 0,2 2-46 0,3 2-60 16,3 4-56-16,1 2-62 0,4 2-70 15,2 3-57-15,2 5-39 0,2 3-30 16,-1 2-15-16,1 6-6 0,-2 1-4 0,-2 7-5 15,-4 1-6-15,-2 6 1 0,-3 2-7 16,-3 2-13-16,-5 3-25 0,-4 1-87 16,-3 2-147-16,-3 1-155 0,-3-2-126 0,-1-1-62 15,-3 0-12-15,-4-3 63 0,-2-1 137 16</inkml:trace>
  <inkml:trace contextRef="#ctx0" brushRef="#br0" timeOffset="93422.29">4142 16682 254 0,'-6'0'412'0,"2"0"63"16,0 0 19-16,-1 0-51 0,5 0-70 0,0 0-80 16,5 0-84-16,-1 0-57 0,4-2-48 15,3 0-38-15,1-2-41 0,1 1-88 16,2 1-127-16,0-2-130 0,0 2-139 0,2 0-81 16,-3 0-30-16,-1 0 48 0,0 2 104 15</inkml:trace>
  <inkml:trace contextRef="#ctx0" brushRef="#br0" timeOffset="93560.73">4240 16823 269 0,'-2'4'341'0,"-1"0"37"0,3-1-32 16,3-1-68-16,-1 0-71 0,4-2-69 15,0 0-46-15,3-2-55 0,1 0-80 0,3-1-102 16,0-3-123-16,2 0-79 0,2-3-41 15,0-1-3-15,2 1 44 0</inkml:trace>
  <inkml:trace contextRef="#ctx0" brushRef="#br0" timeOffset="94392.25">4729 16663 192 0,'-5'2'315'0,"1"0"63"15,0 0 4-15,0-2-12 0,-1 0-12 16,3 0-21-16,-2 0-36 0,2-2-48 0,2 2-48 15,-2-2-48-15,2 2-44 0,0-2-32 16,2 0-19-16,-2 2-10 0,2-2-9 0,2 0 1 16,-2 0-8-16,3 1 0 0,-1-1-2 15,0-2-4-15,0 2-5 0,1-2-7 16,-1 0-4-16,0 0-1 0,0 1-6 0,3-1-2 16,-3 0-4-16,2 0 1 0,1 0-1 15,-1 1 2-15,2 1-5 0,-1-2 0 0,1 2 3 16,1-2-1-16,-1 2 0 0,3 0-1 15,-3 2-2-15,3 0 3 0,-3 0-1 16,3 4 1-16,-3 0 0 0,1 2-1 0,-1 3 3 16,-1 1-6-16,1 1 5 0,-2 3-5 15,3 1 0-15,-3 2 0 0,3-2 2 16,-1 2 2-16,1-1-2 0,1-3 2 0,3 0-4 16,0-1 3-16,-1-1 0 0,3-3 3 0,-2-1-2 15,0 1-1-15,-1 0 3 0,-3-3 5 16,-1 3 6-16,1-1 7 0,-5 3 5 0,0 0 4 15,-2 3 4-15,-2 0-3 0,-4 4-9 16,0 0-6-16,-5 3-6 0,1 1-6 16,-3 1-14-16,1 1-18 0,-3 0-27 0,0-2-65 15,1 2-133-15,-1-4-153 0,2 0-148 0,3-4-68 16,1-1-18-16,3-3 41 0,4-3 120 16</inkml:trace>
  <inkml:trace contextRef="#ctx0" brushRef="#br0" timeOffset="94658.16">5480 16694 342 0,'2'-4'471'0,"0"0"52"16,0 2 37-16,3-2-97 0,-1 2-117 16,2 0-117-16,1 0-74 0,3-1-45 15,1-1-39-15,1 0-51 0,3 0-103 0,2-1-147 16,0-3-177-16,0 0-107 0,2-1-56 16,-2-1-6-16,2-1 68 0,-2 1 127 0</inkml:trace>
  <inkml:trace contextRef="#ctx0" brushRef="#br0" timeOffset="95202.47">6136 16179 288 0,'-2'-7'396'0,"0"-1"94"0,2 4 17 0,-2 4-30 15,2 4-48-15,2 5-64 0,2 7-73 16,3 7-82-16,1 5-72 0,3 6-46 16,1 6-35-16,1 2-18 0,0 4-18 0,2-2-12 15,1 2-12-15,1-3-27 0,0-1-65 16,0 0-147-16,2 0-149 0,-2-4-149 15,0-2-70-15,-2-1-19 0,2-7 43 0,-2-1 130 16</inkml:trace>
  <inkml:trace contextRef="#ctx0" brushRef="#br0" timeOffset="95513.8">6697 16453 145 0,'-4'0'380'0,"-2"6"90"0,-5 6 77 0,0 5-46 16,-1 2-68-16,-1 4-74 0,2 1-75 16,3 3-84-16,-1-2-75 0,5-2-49 15,2-2-29-15,2-2-23 0,2-4-15 0,2-2-5 16,5-1-2-16,-1-5 0 0,5-3-4 0,2-2 5 16,2-6-4-16,0-1 0 0,0-5-2 15,2-3 2-15,0-4 0 0,-2-2-3 16,-2-2 5-16,-5 0 3 0,-1-2 6 0,-5 2 6 15,-4 0 10-15,-4 2 11 0,-5 4 5 16,-4-1 3-16,-6 5-2 0,-2 3-2 0,-2 4-9 16,-5 3-8-16,3 2-12 0,0 3-19 15,1 2-32-15,3 0-92 0,2-1-165 0,4 3-188 16,3-2-113-16,5 1-47 0,3-1-6 16,6 0 71-16,5-1 153 0</inkml:trace>
  <inkml:trace contextRef="#ctx0" brushRef="#br0" timeOffset="95937.14">7195 16417 21 0,'-5'-5'476'0,"-1"-1"95"15,0 4 59-15,-3-2 34 0,1 2-119 16,1 0-174-16,3 0-148 0,2 1-91 15,2-1-58-15,2 0-29 0,7 0-17 0,1 0-11 16,5 2-4-16,4 2-1 0,2 0-2 16,2 3-3-16,3 5-3 0,-1 1 5 0,1 5-4 15,-1 3-2-15,-2 5 0 0,-1 3-3 16,-6 4 1-16,-1 3-4 0,-4 2-1 16,-5 4-5-16,-4 0-4 0,-4 2-7 0,-4 0-4 15,-3-2-1-15,-3 0 2 0,-5-2 4 16,0-2-1-16,-4-3 5 0,-1-7-1 0,1-1 2 15,0-6 1-15,2-4-3 0,0-5 5 0,2-4 2 16,2-5 2-16,3-2 1 0,3-5-1 16,5-4 3-16,4-3 4 0,6-2 9 15,5-4 8-15,4 0 4 0,6-2 6 0,2-2 1 16,3 0-5-16,3 0-4 0,1 0-5 16,-1 0-14-16,-1 4-36 0,-3 0-122 0,1 4-164 15,-3 2-176-15,-2-1-97 0,-2 3-40 0,-2 1 6 16,0 1 104-16</inkml:trace>
  <inkml:trace contextRef="#ctx0" brushRef="#br0" timeOffset="96698.84">8623 15987 73 0,'-6'-8'251'16,"-3"2"62"-16,1 3 18 0,0-3 34 15,-3 4 28-15,-2 0 4 0,1 4-14 0,-1 2-45 16,0 3-55-16,-2 5-73 0,3 3-71 15,-1 6-48-15,0 4-32 0,5 3-15 16,-1 1-11-16,5 0-12 0,0-1-7 0,4-1-4 16,2-2-6-16,2-6-2 0,3-2-8 15,3-6-4-15,1-3-4 0,4-6-4 0,-1-6 3 16,1-6-1-16,0-5 2 0,2-6 7 16,0-2 0-16,0-5 1 0,0-1 0 0,0-1-2 15,0-1 3-15,0 3-1 0,-3 1 6 16,1 6 2-16,0 2 5 0,-2 6 11 15,-3 5 11-15,3 4 14 0,-2 8 6 16,-3 9 8-16,0 8 4 0,-1 8 1 0,-3 5-7 16,-2 6-1-16,-4 4-3 0,0 4-4 15,-4-1-4-15,-1 3-9 0,-3 1-6 16,-1-1-13-16,-2 1-11 0,-1-1-21 0,1-3-28 16,-2 1-23-16,2-6-35 0,1-2-91 0,1-4-146 15,3-4-159-15,1-7-103 0,3-4-43 16,0-9-1-16,4-5 75 0,0-7 142 0</inkml:trace>
  <inkml:trace contextRef="#ctx0" brushRef="#br0" timeOffset="96950.46">9777 15958 342 0,'4'-7'541'0,"0"1"61"0,-2 2 33 15,1 0-88-15,-1 2-133 0,0 0-180 0,2 2-118 16,0 0-104-16,3 0-151 0,-1 2-162 15,2 0-173-15,1 0-90 0,-1 0-41 16,-1 2 20-16,-1-2 103 0</inkml:trace>
  <inkml:trace contextRef="#ctx0" brushRef="#br0" timeOffset="97148.21">9809 16071 206 0,'-2'3'515'0,"-1"1"75"0,3 0 40 15,0 0-37-15,0-2-120 0,5 2-168 16,3-3-128-16,1-1-69 0,3 0-36 0,3-1-28 16,4-1-25-16,0-2-34 0,0-2-100 0,2 2-174 15,1-1-196-15,-3-3-100 0,2 0-46 16,0 1-7-16,-2 1 80 0,2-2 158 16</inkml:trace>
  <inkml:trace contextRef="#ctx0" brushRef="#br0" timeOffset="127582.26">10945 15608 118 0,'-2'-10'222'16,"2"1"27"-16,0-3-45 0,2-1-26 0,3 0-15 15,-1-1-4-15,4 1-9 0,1 0-10 16,-1-1-9-16,5 3-16 0,0-1-17 0,1 1-16 16,3-1-7-16,0 1-10 0,0 2-9 15,2 1-9-15,0 0-3 0,0 3-3 0,0 3-2 16,0 0 16-16,-2 4 20 0,-2 3 22 15,0 5 17-15,-4 3 15 0,-1 6 6 16,-3 2-10-16,-3 4-16 0,-2 4-19 0,-4 3-14 16,-2 0-12-16,-3 5-11 0,-1-1-4 15,-3 0 0-15,3 0 0 0,-3-2-6 0,3 3-1 16,-1-5-2-16,5 0-8 0,2-1-10 16,2-3-3-16,4-1-3 0,4-2-7 15,3-2-5-15,4-4-2 0,2-2-13 16,6-2-19-16,0-3-44 0,5-7-107 0,-1-1-135 15,5-6-124-15,0-5-118 0,0-7-53 16,-1-5 8-16,1-2 85 0,0-5 126 16</inkml:trace>
  <inkml:trace contextRef="#ctx0" brushRef="#br0" timeOffset="127706.66">11783 15743 126 0,'11'-2'279'0,"-2"6"54"0,-3 3 2 15,-2 5-20-15,-2 3-32 0,0 4-41 0,-2 2-44 16,2 2-68-16,-2 0-109 0,3 0-122 15,1-2-127-15,-2-2-121 0,2-2-64 16,3-2-16-16,-1-3 39 0,2-5 73 0</inkml:trace>
  <inkml:trace contextRef="#ctx0" brushRef="#br0" timeOffset="128136">12351 15331 88 0,'-13'-9'366'0,"0"1"77"15,-4 4 84-15,0 3-16 0,1 1-64 16,-1 1-76-16,-2 5-73 0,2 4-69 16,0 1-74-16,0 6-51 0,2 2-33 0,2 6-23 15,1 2-12-15,1 3-6 0,3 3-10 16,1 3-6-16,3 0-2 0,2 2-2 0,2 0-4 15,4 0-6-15,2 0 0 0,3-3-2 16,4-1-2-16,3-3 2 0,1-5 2 16,5-3 2-16,1-4-2 0,2-6 3 15,3-3 0-15,1-4-2 0,1-6-5 0,0-6 2 16,-1-4 5-16,1-5-3 0,-3-4 4 16,-1-4 6-16,-5-1 10 0,-2-5 10 15,-4 0 11-15,-7-1 12 0,-6-1 13 0,-4-1 7 16,-4 2 3-16,-7-1-5 0,-4 2-11 15,-2 5-9-15,-6 3-19 0,0 4-21 16,-5 5-27-16,-2 6-38 0,0 5-31 0,1 4-43 16,1 5-124-16,3 2-158 0,5 1-158 15,5 2-70-15,5 1-24 0,5-1 13 0,5 0 113 16,4-1 155-16</inkml:trace>
  <inkml:trace contextRef="#ctx0" brushRef="#br0" timeOffset="128357.55">12888 15425 343 0,'9'-6'520'0,"-3"0"66"0,-2 4 44 16,1 2-83-16,1 4-112 0,-2 2-133 15,3 5-88-15,1 7-51 0,-2 3-37 16,3 5-18-16,-3 7-22 0,-2 3-19 0,1 6-23 15,-1 3-18-15,0 5-16 0,-2 1-38 16,0 5-41-16,1-1-107 0,1 2-176 0,-2-2-198 16,0 0-97-16,0-1-31 0,0-7 4 15,2-3 89-15,1-4 170 0</inkml:trace>
  <inkml:trace contextRef="#ctx0" brushRef="#br0" timeOffset="128678.95">13094 15804 224 0,'-13'-34'497'16,"-4"3"77"-16,0 4 51 0,-4 5-42 15,0 1-116-15,-2 3-147 0,-3 5-116 0,1 4-70 16,-3 3-48-16,-1 6-30 0,-1 4-16 16,-4 3-14-16,0 7-11 0,0 3-7 15,0 4-1-15,1 2-2 0,-1 3-8 0,4 3-1 16,5-2 4-16,1 1-4 0,5-3-1 15,5 0-1-15,5-4 4 0,3-2-2 16,6-2 2-16,2-2 2 0,6-2-2 16,3-3-1-16,4-1 1 0,4-3 0 0,2-2-1 15,2-2-3-15,1-2 6 0,1-2 0 16,0 0-7-16,1 0-10 0,-5-2-36 0,0 1-97 16,-2 1-141-16,-2 0-142 0,-2 0-123 15,-2 2-59-15,-3 0-1 0,-4 0 79 16,3 4 129-16</inkml:trace>
  <inkml:trace contextRef="#ctx0" brushRef="#br0" timeOffset="131111.29">2381 14190 59 0,'-8'-9'198'0,"-1"1"28"0,-1 2-30 16,-1 1-16-16,-4-1-3 0,1 0 7 16,-3 3 2-16,-2 1 0 0,-3 0 0 15,-1 2-4-15,-2 0-6 0,-3 4-4 0,-1-1 1 16,-5 5-6-16,-2 1-14 0,-5 3-15 15,-3 5-23-15,0 2-21 0,-5 6-20 16,-2 5-18-16,-2 3-12 0,-2 5-8 16,2 4-5-16,-2 3-3 0,0 7-6 0,2 5-5 15,-2 8-1-15,2 5 0 0,2 5-1 0,1 3-3 16,3 4 1-16,3 3 1 0,3 3 0 16,5 2 0-16,5 3 2 0,3 0 3 15,5 2 3-15,6 1-7 0,6 1-6 0,5 2-1 16,6-2-2-16,6-2-2 0,9-3-5 0,6-3 5 15,9-5 6-15,8-2-2 0,9-6-2 16,8-3 1-16,8-7 2 0,9-3-2 16,7-4-2-16,7-7 1 0,5-7 1 0,5-7-3 15,1-5-1-15,2-10-1 0,5-8 3 0,0-7 1 16,0-8 1-16,-1-8 3 0,1-7 3 16,0-8 4-16,2-10 0 0,-3-5-1 15,1-7 0-15,-5-9-4 0,-1-7 1 0,-5-7-5 16,-4-7-4-16,-4-5-3 0,-5-5-6 15,-6-5 5-15,-4-3-1 0,-4 0 1 0,-9-5 1 16,-7 3 3-16,-5-2 5 0,-11 2-2 16,-9-2 3-16,-8-1-3 0,-11 5 8 0,-10 0 1 15,-8 5 3-15,-10 4-3 0,-9 4-1 16,-7 6-1-16,-11 3-5 0,-6 5-4 16,-9 5-6-16,-6 6-2 0,-8 5 0 0,-4 4 1 15,-5 8-3-15,-4 4 1 0,0 7 1 16,-2 4 1-16,-3 6 1 0,3 6-2 0,2 3-4 15,0 4-6-15,4 4-11 0,3 4-18 16,1 4-24-16,5 3-59 0,2 5-118 16,6 1-129-16,4 2-138 0,9 2-80 0,6-2-27 15,5-2 33-15,5 0 108 0</inkml:trace>
  <inkml:trace contextRef="#ctx0" brushRef="#br0" timeOffset="132061.2">14946 13360 199 0,'-7'-12'287'0,"3"1"61"0,-2 3-5 16,2 3 15-16,-3 1 8 0,1 2-2 0,2 6-26 16,-3 3-40-16,1 10-55 0,0 10-60 15,1 11-52-15,-1 12-34 0,2 11-18 16,0 11-11-16,-1 10-11 0,3 11-4 0,2 10-5 15,2 10-3-15,0 10-4 0,3 9-7 16,-3 11-3-16,0 3-6 0,2 7 1 16,-2-1 0-16,3 1-5 0,-1 1 3 15,-2-2-5-15,2-1-6 0,-2-3-15 0,0-7-5 16,0-5-5-16,3-9-8 0,1-7-8 0,0-11-12 16,3-8-19-16,-1-12-33 0,5-9-96 15,0-11-134-15,-1-10-124 0,3-11-122 0,2-12-50 16,-2-13-4-16,-2-12 76 0,2-9 128 15</inkml:trace>
  <inkml:trace contextRef="#ctx0" brushRef="#br0" timeOffset="132463.01">16275 14206 237 0,'0'-18'441'0,"-2"5"94"0,0 2 58 16,0 1-76-16,0 4-87 0,2 6-88 15,2 6-89-15,0 9-82 0,0 10-48 0,2 13-28 16,0 10-24-16,3 9-24 0,-3 12-12 16,0 5-12-16,0 8-8 0,1 4-6 0,1 1-15 15,0-1-19-15,1-2-38 0,-1-6-105 16,0-2-150-16,3-7-137 0,-1-7-118 0,3-4-51 15,-3-9 0-15,1-5 86 0,-1-10 135 16</inkml:trace>
  <inkml:trace contextRef="#ctx0" brushRef="#br0" timeOffset="132732.15">16322 14507 50 0,'-11'-37'283'0,"3"5"41"0,-1 2 43 16,1 1-47-16,3 2-35 0,1 3-23 16,4 1-14-16,0 2-20 0,4 2-30 15,3 0-29-15,1 3-39 0,3 1-40 0,4 2-31 16,-1 1-21-16,3 3-10 0,0 1-5 16,0 4 7-16,0 2 5 0,-2 6 6 15,-2 4 8-15,-3 5 3 0,-5 6-3 0,-3 6-8 16,-7 6-5-16,-3 3-10 0,-5 6-7 15,-4 2-6-15,-2 2-14 0,-4-1-31 16,-2 3-76-16,-3-2-105 0,3-2-112 0,3-4-111 16,1-8-96-16,4-5-28 0,3-10 45 15,3-9 88-15,7-6 104 0</inkml:trace>
  <inkml:trace contextRef="#ctx0" brushRef="#br0" timeOffset="132937.59">16631 14034 63 0,'12'-15'421'0,"-5"5"103"0,-1 7 71 0,-2 4 3 15,-2 9-90-15,3 7-109 0,-3 6-113 16,0 9-95-16,0 6-66 0,0 6-42 16,0 8-30-16,0 1-22 0,0 4-20 0,3 2-17 15,-3 2-33-15,2 0-86 0,0-2-157 16,1 0-163-16,1-5-126 0,2-5-61 15,1-5-8-15,-1-6 66 0,1-6 144 0</inkml:trace>
  <inkml:trace contextRef="#ctx0" brushRef="#br0" timeOffset="133151.26">17031 14249 272 0,'4'-42'523'0,"-2"6"76"16,-2 8 45-16,0 5-57 0,0 4-117 15,2 7-150-15,-2 10-114 0,2 8-68 0,0 8-40 16,1 8-32-16,-1 7-20 0,0 7-22 16,-2 4-25-16,2 4-30 0,-2 2-65 15,0 3-153-15,0 1-184 0,2-1-146 0,-2-1-63 16,2 0-19-16,-2-5 39 0,-2-1 144 16</inkml:trace>
  <inkml:trace contextRef="#ctx0" brushRef="#br0" timeOffset="133296.81">16961 14562 380 0,'-6'-23'544'0,"1"4"63"0,-1 0 36 15,2 2-87-15,2 0-146 0,2 1-158 16,2 3-107-16,0 0-59 0,2 1-41 16,0 1-39-16,5 3-68 0,-1 1-137 0,3 3-157 15,1 0-160-15,5 0-76 0,0 0-32 16,5 1 33-16,1-1 116 0</inkml:trace>
  <inkml:trace contextRef="#ctx0" brushRef="#br0" timeOffset="133458.79">17575 14236 383 0,'2'0'451'0,"-2"2"35"15,-2 0 12-15,-5 2-138 0,1-1-156 0,0 5-169 16,-3 0-152-16,3-1-140 0,-1 3-125 15,3-2-61-15,-2 1-7 0,0-1 44 16,-1 1 81-16</inkml:trace>
  <inkml:trace contextRef="#ctx0" brushRef="#br0" timeOffset="133591.16">17456 14388 98 0,'2'2'334'0,"-2"2"67"15,2-2 62-15,3 2-14 0,-1-2-45 16,2 0-60-16,3-2-61 0,1 0-63 15,1 0-72-15,2 0-101 0,-1 0-148 0,3-2-174 16,-2 0-166-16,-1 0-87 0,1-2-46 16,-2 0 16-16,-3 2 95 0</inkml:trace>
  <inkml:trace contextRef="#ctx0" brushRef="#br0" timeOffset="134188.71">18038 14034 219 0,'-2'-7'386'0,"0"-1"105"0,0 4 29 16,2 0-28-16,-2 4-44 0,2 6-60 15,2 4-82-15,0 9-96 0,0 5-62 0,2 11-40 16,3 5-32-16,-1 5-18 0,0 5-16 16,1 3-10-16,1 4-13 0,1 1-11 0,-1 1-14 15,3 0-26-15,-3-2-47 0,3 0-124 16,-1-4-159-16,1-3-172 0,0-4-83 15,-1-8-27-15,3-4 19 0,0-7 112 0</inkml:trace>
  <inkml:trace contextRef="#ctx0" brushRef="#br0" timeOffset="134423.71">18771 14099 413 0,'8'-25'545'15,"-2"4"69"-15,-3 6 47 0,-1 5-95 0,-2 7-136 16,-2 5-131-16,2 5-78 0,-3 8-49 16,1 6-33-16,-2 8-22 0,2 3-18 15,0 6-21-15,0 4-25 0,0 2-26 0,2 2-38 16,0 1-44-16,0 1-52 0,0-2-120 16,0 1-176-16,2-3-165 0,0-4-89 0,2-2-27 15,-2-5 15-15,2-7 98 0,1-3 166 16</inkml:trace>
  <inkml:trace contextRef="#ctx0" brushRef="#br0" timeOffset="134655.47">18845 14242 255 0,'-19'-29'376'0,"-3"6"91"16,-3 6 38-16,-5 6-38 0,-3 5-59 0,-3 6-54 15,-3 8-63-15,1 3-75 0,-2 6-72 16,4 4-43-16,2 0-25 0,5 0-20 15,3 0-6-15,7-2-15 0,7-2-8 0,7-1-5 16,5-3-7-16,9-4-7 0,3-1-9 16,8-2 2-16,3-4-10 0,4-2-19 15,3-4-48-15,2 0-130 0,2 0-160 0,-1-3-164 16,6-1-79-16,-1-2-29 0,0-1 21 16,0 1 120-16</inkml:trace>
  <inkml:trace contextRef="#ctx0" brushRef="#br0" timeOffset="134905.16">19399 14192 261 0,'-8'0'501'0,"-1"-2"76"0,1 2 51 16,-1 0-62-16,1 0-125 0,4 0-135 0,2 0-113 15,2 0-71-15,4 0-47 0,4 0-23 16,3-2-19-16,4 2-13 0,4-1-10 16,0-3-4-16,4 2-6 0,0-2-15 15,1 0-44-15,-1 0-129 0,-2 1-156 0,-2-1-171 16,-2 0-86-16,-2 0-35 0,-2 2 19 16,-3 0 114-16</inkml:trace>
  <inkml:trace contextRef="#ctx0" brushRef="#br0" timeOffset="135702.13">19880 13918 30 0,'-4'-4'196'0,"1"0"30"15,3-3-23-15,3-1-14 0,-1-1-2 16,4-3 7-16,0-1 7 0,5-1 1 16,-1-1-2-16,5 2-10 0,0-2-12 15,0 1-13-15,2 3-18 0,-2-1-16 0,0 3-18 16,-3 1-9-16,1 4-12 0,0 1-4 15,-5 5 0-15,1 1-2 0,-3 7-3 16,-4 5-8-16,0 6-13 0,-4 4-11 16,-2 5-11-16,-5 3-7 0,1 5-7 0,-3 0-3 15,1 4 6-15,-1 0 0 0,3 0 2 16,3 0-3-16,3-2 0 0,2-4-3 0,5 0-8 16,3-4-6-16,5-3-7 0,4-4-1 15,2-2-4-15,2-4-12 0,4-2-16 16,1-6-55-16,1-1-118 0,3-5-141 0,-1-3-133 15,1-5-96-15,0-7-41 0,-3-1 24 16,1-5 102-16,-1-1 132 0</inkml:trace>
  <inkml:trace contextRef="#ctx0" brushRef="#br0" timeOffset="135829.2">20546 14202 142 0,'9'0'315'0,"-3"5"85"16,-1 3 40-16,-3 4-12 0,0 1-26 15,0 2-45-15,0 2-62 0,0 0-78 16,0 2-92-16,2-1-123 0,1-3-149 15,-1 0-154-15,2-2-148 0,1-1-83 16,1-5-30-16,3-3 40 0,-1-2 102 0</inkml:trace>
  <inkml:trace contextRef="#ctx0" brushRef="#br0" timeOffset="136187.82">21110 13781 144 0,'-7'-12'393'0,"-3"7"97"0,-1 3 74 16,-4 6-41-16,0 5-75 0,-2 6-77 15,-2 4-81-15,0 8-88 0,-2 3-66 16,2 5-48-16,2 3-28 0,0 2-23 16,5 2-18-16,1 0-10 0,5-2-6 0,1-2-1 15,8-2-1-15,1-4-1 0,6-3 5 16,3-4-3-16,4-4 0 0,4-6-1 0,0-4 0 15,5-5-3-15,1-6-2 0,3-6 5 16,-1-5 0-16,3-6 4 0,-2-4-1 16,-1-6-1-16,-3-1 6 0,-3-3-1 15,-4-3 0-15,-6 0 1 0,-7-1 2 0,-4-1 3 16,-6 2-3-16,-4-1-4 0,-7 5 1 16,-4 3-3-16,-4 6-7 0,-5 4-8 15,-2 6-25-15,1 5-69 0,-3 6-144 16,4 4-159-16,3 2-144 0,4 3-70 0,6 1-19 15,2-1 48-15,9 1 131 0</inkml:trace>
  <inkml:trace contextRef="#ctx0" brushRef="#br0" timeOffset="136425.75">21654 13577 380 0,'14'-10'548'0,"-5"5"66"15,-1 3 47-15,-1 6-74 0,-1 3-145 16,0 7-144-16,1 5-88 0,-3 7-54 0,-2 5-37 16,0 5-30-16,0 4-18 0,0 2-21 15,-2 2-30-15,2 1-37 0,1 1-40 16,-1 0-66-16,2-2-171 0,0-2-172 0,0-4-142 16,3-2-56-16,-1-4-9 0,0-5 39 15,1-4 155-15</inkml:trace>
  <inkml:trace contextRef="#ctx0" brushRef="#br0" timeOffset="136640.47">21884 13809 171 0,'-17'-28'403'0,"-4"3"84"0,-4 8 68 0,-5 5-53 16,-2 7-85-16,-2 7-89 0,-4 5-82 15,-2 7-80-15,2 5-58 0,2 2-33 0,4 1-20 16,3 1-17-16,5 0-11 0,7-2-1 15,7-2-8-15,8 0-9 0,6-4-1 16,7-1-1-16,8-5-2 0,4-1 0 16,4-4-7-16,3-2-27 0,2-2-95 0,2-2-134 15,-3 0-143-15,1-4-133 0,0 0-66 16,-2-1-9-16,-5-1 70 0,-2 1 127 16</inkml:trace>
  <inkml:trace contextRef="#ctx0" brushRef="#br0" timeOffset="137234.78">17528 15749 36 0,'6'-8'316'0,"-1"2"32"0,-3 1 13 15,-2 1-46-15,0 2-106 0,0 0-105 16,0 0-97-16,0 0-102 0,0 2-129 16,0 0-74-16,0 4-34 0,-2 2-9 0,2 1 30 15</inkml:trace>
  <inkml:trace contextRef="#ctx0" brushRef="#br0" timeOffset="137405.21">17647 15911 141 0,'2'0'223'15,"0"0"9"-15,0-2-59 0,4 0-81 16,1 0-90-16,3-4-114 0,1 0-60 0,2 1-32 16,1-3-16-16</inkml:trace>
  <inkml:trace contextRef="#ctx0" brushRef="#br0" timeOffset="143041.07">18352 15425 214 0,'-5'-4'275'0,"1"2"34"0,0 2-31 16,2 6-23-16,-3 5-9 0,3 6-3 15,0 6-6-15,0 8-19 0,2 5-29 16,-2 6-35-16,2 5-38 0,-2 3-37 0,2 5-27 16,0 0-19-16,0 3-13 0,0-1-12 15,2 0-21-15,0-4-41 0,2 1-61 16,-2-5-65-16,3-1-79 0,1-3-86 0,-2-5-86 16,1-5-15-16,-1-7 29 0,0-5 53 15,0-6 73-15</inkml:trace>
  <inkml:trace contextRef="#ctx0" brushRef="#br0" timeOffset="143249.97">18608 15450 97 0,'0'-27'281'15,"0"6"53"-15,0 4 27 0,0 5 10 0,0 9 5 16,0 6-9-16,2 7-25 0,-2 9-33 15,2 4-54-15,0 7-71 0,-2 6-66 16,2 3-48-16,-2 2-30 0,2 3-18 0,0 2-11 16,0 0-18-16,3 1-55 0,-3 1-114 15,2 0-137-15,2-1-154 0,-1 1-92 0,-1-4-37 16,0-2 26-16,-2-2 97 0</inkml:trace>
  <inkml:trace contextRef="#ctx0" brushRef="#br0" timeOffset="143462.75">19016 15947 269 0,'-4'17'318'0,"0"6"20"0,-3 2-46 0,-1 3-79 15,2 3-71-15,-1-3-55 0,1 1-40 16,2-1-44-16,1-1-74 0,3-2-104 15,0 0-91-15,3-5-48 0,-3 1-23 0,-3-3 9 16</inkml:trace>
  <inkml:trace contextRef="#ctx0" brushRef="#br0" timeOffset="145511.16">19873 15400 96 0,'0'0'94'0,"3"-2"-3"0,-3 2-2 0,2-2-3 15,-2 2 0-15,0-2-6 0,0 0-2 16,0-1-1-16,-2 1 2 0,2-2 3 0,-3 2 2 16,1-2 2-16,0 0 2 0,-2 1 0 15,0-1-1-15,-1-2 3 0,1 2 8 16,-2-2 8-16,0 1 8 0,-3-1 14 0,1 0 10 16,-1 3 9-16,1-1 2 0,-3 0-6 15,-2 4-12-15,1 0-16 0,-1 2-17 0,-2 4-21 16,0 1-18-16,1 5-13 0,-1 1-10 15,2 4-6-15,0 2-7 0,1 2-3 16,3 0-4-16,1 2-2 0,1 0-3 0,3-2-6 16,2-2 1-16,2-2-1 0,4 0-2 15,0-4-3-15,3-1 1 0,1-3 3 0,1-1-4 16,1-2-1-16,3-4-1 0,0-4 2 16,-1-4-1-16,3-2-2 0,-2-3-2 15,2-4 8-15,-3-2 1 0,3-4 1 0,-2 0-2 16,0 0 2-16,-1-2-1 0,1 2-5 15,0 0 0-15,-3 2-2 0,1 4 1 16,0-1 2-16,-1 5 1 0,-1 3-2 0,-1 3 4 16,0 1 7-16,1 6 6 0,-1 1 3 15,1 7 8-15,-1 1 10 0,1 5 1 0,-3 1 1 16,-2 4-1-16,1 0 1 0,-3 4 0 16,0-1-2-16,-4 5-6 0,0 1-5 15,-5 3-1-15,-1 1-5 0,-3 0-12 0,-1 4-2 16,-3 0 1-16,-2 1-2 0,-2 1-3 15,0-2-2-15,-2 2 4 0,-1-4 0 16,1 0-4-16,0-2-7 0,0-3-23 0,4-3-69 16,0-1-124-16,4-6-136 0,5-2-127 15,4-4-86-15,4-5-27 0,4-6 43 0,2-6 110 16</inkml:trace>
  <inkml:trace contextRef="#ctx0" brushRef="#br0" timeOffset="145860.7">20407 15309 182 0,'-4'-14'292'16,"-3"5"58"-16,-1 3 0 0,-3 4-8 0,1 6-1 15,-5 4-3-15,0 5-23 0,0 6-39 16,0 4-49-16,0 5-55 0,1 5-50 15,1-1-42-15,2 4-24 0,3-1-18 0,4 1-12 16,-1-4-5-16,5 1-9 0,5-3-3 16,1-1-3-16,5-5-4 0,1-3-1 0,1-2 2 15,4-3-3-15,2-5 1 0,0-3 0 16,2-5-1-16,3-3 4 0,-3-3-2 16,2-3 1-16,-4-2-2 0,0-3-1 0,-2-1 3 15,-4-1-4-15,-3 2 0 0,-5-1 0 16,-5 3-2-16,-5 1 4 0,-5 4-2 15,-7 4 1-15,-7 8 0 0,-5 3-3 0,-5 8-15 16,-4 6-41-16,-2 4-79 0,-3 3-99 0,1 2-110 16,4 3-115-16,2-1-80 0,2 0-10 15,2 0 52-15,3 0 84 0</inkml:trace>
  <inkml:trace contextRef="#ctx0" brushRef="#br0" timeOffset="146281.43">18546 17212 123 0,'-15'0'234'0,"5"-2"26"0,-1 0-44 0,5 0-12 15,4-4 14-15,2-1 30 0,6-3 27 0,9-3 28 16,6-4 17-16,9-2-15 0,8-4-31 15,8-4-49-15,9-2-56 0,9-1-48 0,8-6-36 16,6-2-19-16,9-2-12 0,6-4-14 16,2 0-9-16,5 0-14 0,-3 2-5 0,1 2-7 15,-1 2-11-15,-4 4-10 0,-4 2-35 16,-6 5-104-16,-5 4-148 0,-4 4-156 16,-6 2-112-16,-9 3-53 0,-6 5 3 0,-9 1 89 15,-8 5 142-15</inkml:trace>
  <inkml:trace contextRef="#ctx0" brushRef="#br0" timeOffset="146573.25">18940 17419 154 0,'-49'21'224'0,"5"-4"19"16,10-5-62-16,6-5-17 0,11-7 20 0,9-7 33 16,8-8 35-16,13-8 36 0,8-8 23 15,13-3-10-15,12-8-38 0,11-4-49 0,11-3-50 16,11-6-49-16,9-4-39 0,8-2-29 16,5 0-15-16,5 0-12 0,2 2-7 0,0 3-19 15,0 3-95-15,-4 5-147 0,-5 6-189 16,-6 4-103-16,-6 6-54 0,-9 5-12 0,-4 4 74 15,-6 4 140-15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2:57:05.12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3351 4983 113 0,'-7'4'173'0,"-1"0"-18"0,-1-2-40 0,3 2-15 16,-2-2 4-16,1 2 10 0,3-3 11 0,-2 1 6 15,1-2 6-15,-1 2-6 0,2-2-3 16,-3 2-2-16,-1-2 2 0,2 2 9 16,-3-2 0-16,-1 2-2 0,-1-2-11 15,-2 2-15-15,1 2-12 0,-3-1-18 0,0 1-11 16,0 4-5-16,-2 0 2 16,-2 3 9-16,-2 2 8 0,0 3 2 0,0 3 1 15,-5 3-3-15,3 3-5 0,-2 4-10 16,-3 3-16-16,3 4-6 0,-3 2-6 0,3 2-5 15,-1 4-6-15,1 0-4 0,4 2 1 16,0 1-5-16,4-1-5 0,4 2-2 16,2-2-4-16,7-3-1 0,4-1 3 15,4 0-1-15,5-4-2 0,4-2 0 0,6-1 2 16,6-3-3-16,3-3-6 0,5-3 0 16,6-3 4-16,3-4 2 0,4-3-2 15,3-5 3-15,2-5-1 0,2-6 1 16,2-4-3-16,-2-6-1 0,0-5 1 0,-2-4-2 15,-3-4-1-15,-1-2-2 0,-5-3 0 16,-2-5-5-16,-6 1 4 0,-4-2-1 16,-5-1 4-16,-8 1 5 0,-4 0 1 0,-7-2 4 15,-8 0-2-15,-4-1 4 0,-7-1-1 16,-6 2 0-16,-4-2 1 0,-7 2-2 16,-6 1-1-16,-2 3 1 0,-6 3-3 15,-3 3-3-15,-4 1-5 0,-2 6 2 0,-2 2-3 16,0 2-5-16,0 3-8 0,0 5-12 15,0 3-15-15,0 6-51 0,2 1-113 16,0 7-136-16,7 1-136 0,1 5-98 16,7 3-43-16,4 0 18 0,7-2 100 0,3 0 128 15</inkml:trace>
  <inkml:trace contextRef="#ctx0" brushRef="#br0" timeOffset="1565.31">5461 5641 23 0,'-4'4'225'0,"0"-3"24"15,-1 3-16-15,3-2-48 0,2 0-21 16,2-2 5-16,3 2 22 0,3-2 41 15,5 2 50-15,4-2 26 0,4 0-2 0,6 0-29 16,3 0-43-16,6-4-58 0,4 0-57 16,7 0-41-16,1-1-26 0,3-3-18 15,4-1-12-15,2-1-7 0,3-1-8 16,-3-3-15-16,0-1-48 0,0 0-94 0,-4 0-118 16,0-3-124-16,-6 3-129 0,-3-2-58 15,-4 0 8-15,-4 0 72 0,-4 0 108 16</inkml:trace>
  <inkml:trace contextRef="#ctx0" brushRef="#br0" timeOffset="1857.94">6416 5201 43 0,'-7'-2'220'16,"1"2"14"-16,2 0-27 0,2 0-59 15,2 0-36-15,0 2-19 0,2 0 2 16,2-1 15-16,2 3 22 0,3 0 21 16,1 2 0-16,3 1-10 0,2 1-14 0,0 0-14 15,-1 1-11-15,1 3-4 0,-2 1 10 16,0 2 14-16,-3 4 4 0,-1 2 2 16,-3 4-8-16,-4 4-20 0,-4 1-22 0,-2 2-25 15,-2 5-35-15,-5-1-59 0,-2 0-84 16,-2 2-99-16,-2-2-100 0,1 0-111 15,-1-3-65-15,0-3-3 0,2-3 52 16,2-4 82-16</inkml:trace>
  <inkml:trace contextRef="#ctx0" brushRef="#br0" timeOffset="4430.96">7173 5309 61 0,'0'0'214'0,"-2"2"29"0,2-2-27 16,-2 2-21-16,2-2-3 0,0 0 5 16,0 0-1-16,0 0 0 0,0 0-12 0,0 0-18 15,0 0-26-15,2 0-27 0,-2-2-21 16,2 0-19-16,3-2-6 0,-1 1-7 15,2-1-5-15,1-2-6 0,1 0-4 0,3 1-5 16,-1-1-10-16,1 2-5 16,-1-2-1-16,3 3-3 0,0-1-2 0,-3 2-3 15,3 0 4-15,-2 0 1 0,1 2 1 16,-1 2 4-16,-3 0 8 0,3 0 4 0,-3 4 7 16,1-1 5-16,-1 1 2 0,1 2 1 15,1 1-5-15,-1 1-3 0,1-1-2 16,-1 3-4-16,-1-3-1 0,1 3-1 15,-1-3 0-15,1 2-3 0,-1-1-2 0,-1 0 1 16,-1 1 1-16,-2-2-5 0,0 3-1 16,-1 1 4-16,-1 1-6 0,-4 1-8 15,-1 0-5-15,-1 2-4 0,-4 2-1 0,-1 0-10 16,-3 0-12-16,-1 0-12 16,-2 0-28-16,-2-1-79 0,0-1-138 0,-2 0-140 15,0-4-130-15,0 1-65 0,0-3-12 16,-2-1 58-16,2-3 124 0</inkml:trace>
  <inkml:trace contextRef="#ctx0" brushRef="#br0" timeOffset="6348.49">2832 5858 133 0,'-2'-2'200'0,"-2"2"-21"16,2-2-25-16,-3 2-17 0,3-2-13 0,-2 2-13 16,0 0-9-16,0 0-6 0,-1 0-4 15,1 0-6-15,0 0-2 0,0 0 0 16,-1 0 1-16,1 0 2 0,0 0 4 15,-2 2 0-15,1-2 2 0,-1 2 3 0,-2 0 0 16,-1 2 0-16,1-1-3 16,-3 3 3-16,-2 0-2 0,-1 2-4 0,-1 1-3 15,0 3-5-15,-2 1-1 0,-2 4-3 16,2 0-2-16,-2 4-6 0,0 2-7 0,-2 2-6 16,2 1-4-16,0 5-11 0,0 1-9 15,2 4-4-15,0 1-2 0,2 3-2 16,0 0-6-16,4 2-1 0,3-1 0 15,2 3-7-15,4 0-3 0,2 2-1 0,4-2-4 16,4-1 0-16,5 1 1 0,2-2 6 16,6-4-1-16,2-2-3 0,3-1 3 15,3-7-7-15,3-1 4 0,0-6-5 0,4-2 0 16,0-6 2-16,0-3 0 0,0-4 2 16,2-5-4-16,-2-2 1 0,0-5 3 15,0-4-2-15,-2-3 0 0,-3-4-2 16,-1-4 2-16,0-4 2 0,-5-3 2 0,-2-3 0 15,-2-3 1-15,-4-2 4 0,-4-3 3 16,-2-1 4-16,-7 0 0 0,-2-1 2 16,-6-1 4-16,-3 0-5 0,-5 0-1 15,-3 0-9-15,-2 0 0 0,-4 2-3 0,-2 0-6 16,-3 2 1-16,-1 2-2 0,-1 1-1 16,1 7-2-16,-3 1-6 0,0 4-10 15,1 4-16-15,-1 2-38 0,-2 6-102 16,1 1-136-16,-1 6-130 0,0 2-116 0,2 2-49 15,3 4 5-15,2 2 82 0,3 2 125 16</inkml:trace>
  <inkml:trace contextRef="#ctx0" brushRef="#br0" timeOffset="9212.85">10803 6071 104 0,'0'2'122'16,"0"-2"-17"-16,0 0-9 0,0 0-6 15,-2 0-5-15,2 0-1 0,-2 2-1 0,2-2-4 16,0 2-9-16,0-2-6 0,0 0-10 16,0 2-8-16,0-2-5 0,0 0-2 15,0 0 5-15,0 0 8 0,2 0 14 16,3 0 20-16,1 0 20 0,2-2 28 0,5 0 33 15,4 0 33-15,6-2 17 0,5-1 7 16,4-1-8-16,6-4-21 0,4 1-38 16,7-1-40-16,2-3-34 0,1 2-31 0,3-3-19 15,0 3-12-15,-2-1-8 0,0 1-11 16,-4 0 0-16,0 1-5 0,-5 2-25 16,-4 1-52-16,-2-1-72 0,-2 2-82 15,-2 3-88-15,-4-3-85 0,0 2-77 0,-5 0-6 16,-2-1 43-16,-2-3 69 0,-2 0 78 15</inkml:trace>
  <inkml:trace contextRef="#ctx0" brushRef="#br0" timeOffset="9465.39">11792 5734 184 0,'-11'0'266'0,"3"0"34"0,-1 0-54 15,3 0-47-15,2 0-36 0,0 0-25 16,2 0-24-16,-1 0-15 0,6 2-3 0,-1-2 3 16,2 2 0-16,2 2-2 0,3-2-10 15,-1 1-10-15,1 3-11 0,1 0-8 16,1 1-5-16,-1 1-6 0,1 3 4 16,-5 1 7-16,1 1 5 0,-3 2-3 0,-2 5-1 15,-4-1-5-15,0 2-12 0,-2 1-31 16,-3-1-55-16,-1 2-72 0,-1-2-88 0,1-2-92 15,-3 0-115-15,3 0-54 0,-3-3 5 16,1-1 46-16,-1-2 72 0</inkml:trace>
  <inkml:trace contextRef="#ctx0" brushRef="#br0" timeOffset="26042.62">12649 5481 21 0,'-2'-4'193'0,"0"0"25"0,0 0-33 15,0 0-21-15,0 1-14 0,2 1-5 16,-2 0-9-16,2 0-11 0,0 0-12 16,0 2-11-16,2 0-3 0,0 2 12 15,2 2 21-15,0 3 21 0,3 5 17 0,1 3 7 16,-2 6-9-16,3 2-24 0,-1 2-34 16,1 1-29-16,-1 3-22 0,1-1-13 0,-3 3-13 15,0-3-7-15,1 1-7 16,-3-2-4-16,0 1-2 0,-2-1-5 0,0 0-3 15,-4-3-4-15,0 1 2 0,-2-2-2 16,-2-4-1-16,-3 0-2 0,-1-4-7 16,-1-3-9-16,-4-3-9 0,0-1-8 0,-2-6-7 15,1-2-4-15,-1-4 2 0,0-4 8 16,0-3 3-16,2-4 4 0,0-4 5 16,2 0 7-16,3-2 4 0,-1-2 1 15,5 2 3-15,0-2 8 0,3 2 3 0,3 0 8 16,5 2 13-16,1 0 20 0,5 0 18 15,3 0 11-15,3 2 11 0,4 2 4 0,5-1-6 16,1 1-9-16,3 2-14 16,2 1-13-16,0 1-10 0,1-1-13 0,-1 3-6 15,2 1-12-15,-2 1 1 0,0-1-7 16,-3 2-29-16,-1 3-76 0,-3-1-113 16,-2 0-114-16,-1 2-131 0,-3 0-80 0,-3 2-19 15,-3 0 49-15,-4 0 101 0</inkml:trace>
  <inkml:trace contextRef="#ctx0" brushRef="#br0" timeOffset="28136.68">2826 6519 5 0,'0'-2'136'0,"0"2"-11"16,0-2-13-16,0 2-12 0,0-2-5 15,0 2-10-15,0-2-4 0,0 2-8 0,0-2-5 16,0 2-4-16,0-2-1 0,0 2 1 15,0-1 6-15,0 1 12 0,-2 0 5 16,2 0 10-16,-2-2 6 0,-1 2 4 0,-1-2-1 16,0 2-4-16,0 0-7 0,-3 0-9 15,-1 2-9-15,-1 0-9 0,1-1-7 16,-3 3-6-16,-1 2-2 0,-3 2 3 16,0 1 3-16,0 3 2 0,-2 1 8 0,-2 2 5 15,0 4 6-15,-2 0 6 0,0 4-3 16,0 0-2-16,0 2-5 0,1 3-11 15,1 1-13-15,0 1-15 0,5 3-8 16,-1 1-9-16,4 0-8 0,3 3-3 0,1 1-1 16,5 0-1-16,4 0 3 0,3 0 0 15,3 0 2-15,3 0 3 0,3-2-3 16,5 1 2-16,5-5-2 0,1 0 1 0,5-3 0 16,4-2-2-16,0-5 0 0,4-1 1 15,2-5 0-15,2-5 1 0,3-3 0 16,-1-5 2-16,1-3 2 0,1-5-3 0,1-3 0 15,-3-5-4-15,1-2-3 0,-3-6-1 16,0-2-3-16,-4-4 4 0,-2-3-4 16,-2-3 6-16,-2-3 1 0,-5 0 1 15,-3 0 3-15,-5-2-1 0,-2-2 6 0,-7 1-4 16,-1-1 2-16,-5 0-3 0,-4-2-3 16,-4 2-5-16,-5-1-2 0,-3 1-1 15,-3-2-6-15,-4 2 3 0,-5 2 2 16,-1 1 3-16,-2 3-8 0,-3 4 2 0,-2 1 5 15,-2 2-6-15,0 4 1 0,1 4 1 16,-1 2 2-16,-2 2-5 0,2 6-17 16,-2 1-36-16,0 2-93 0,2 4-127 0,0 4-127 15,2 2-132-15,3 2-55 16,1 1-3-16,1 1 74 0,6 1 114 0</inkml:trace>
  <inkml:trace contextRef="#ctx0" brushRef="#br0" timeOffset="29125.02">10484 6927 21 0,'-4'1'204'0,"2"-1"26"0,-3 2-34 15,3-2-23-15,2 0-10 0,0 0 0 0,4 0 17 16,1-2 26-16,3 1 37 0,5-1 32 16,4-2 9-16,4 0-10 0,4 0-23 15,7-1-38-15,6-1-41 0,4 0-45 16,5-2-33-16,4 3-26 0,4-3-20 0,4 1-12 16,0-1-12-16,3 0-6 0,1 3-8 15,-1-1-1-15,-1 0-1 0,-2 2-8 16,-2 1-6-16,-4 1-27 0,-2 0-66 0,-4 0-114 15,-3 0-119-15,-4 2-101 0,-1-2-112 16,-6-2-40-16,1-2 36 0,-4 1 95 16,-5-1 105-16</inkml:trace>
  <inkml:trace contextRef="#ctx0" brushRef="#br0" timeOffset="29375.76">11705 6546 77 0,'-6'-6'209'0,"2"0"14"0,1 2-46 16,1 1-24-16,4 1-15 0,1-2-7 0,-1 2 0 15,2 2 8-15,2 2 2 0,3 0-13 16,-1 2-12-16,1 3-17 0,1 1-7 16,1 3-9-16,-1 3-7 0,1 1 4 0,-3 2 4 15,1 4 8-15,-5 4 2 0,-2-1-6 16,-2 5-7-16,-4 1-9 0,-4 3-15 15,-1 1-25-15,-4 0-52 0,-1 1-79 16,-3 1-96-16,-2-2-104 0,-3 0-117 0,1-1-56 16,-2-3 3-16,-2-3 54 0,1 0 81 15</inkml:trace>
  <inkml:trace contextRef="#ctx0" brushRef="#br0" timeOffset="31588.89">12929 6601 29 0,'-3'-2'156'0,"1"0"-18"0,0 2-11 15,0-2-10-15,0 2-12 0,-2 2-10 0,2 0-13 16,-3 0-9-16,1 4-8 0,-2-1-7 16,2 5 0-16,-3 1 1 0,1 3 2 15,0 3 3-15,1 2-2 0,1 2-2 16,0 2-2-16,0-1-5 0,2 3-5 0,2-2-5 16,2 2-2-16,2-4-1 0,2 0-1 15,1 0 0-15,3-4-2 0,1-2 0 16,-1-2-4-16,3-1-6 0,2-3-3 15,-2-1-4-15,1-4-3 0,1 0-3 0,-2-4-5 16,0 0 3-16,-1-4-4 0,-1 0 0 16,-1-4-1-16,-3 1-1 0,-3-3 2 15,-2-1-1-15,-4-1 0 0,-4-3 3 0,-3 0 3 16,-1 0 7-16,-5-4 0 0,-2 0 1 16,-2-2-1-16,-2-2-4 0,-3-4-4 15,1 0-7-15,0-3-3 0,0-2-3 16,-1-3 2-16,1 1 3 0,4-2 14 0,0 1 12 15,4 1 17-15,0 2 15 0,5 1 12 16,3 3 14-16,3 1 4 0,2 2 5 16,2 1 2-16,4 3 1 0,0 0-5 15,5 3-7-15,-1 3-11 0,3 2-14 0,2 3-13 16,-1 1-8-16,1 3-9 0,2 4-4 16,0 4-5-16,-1 4-3 0,1 5-3 15,-2 4-5-15,-2 6-2 0,-1 6-3 16,-3 4-24-16,-1 7-80 0,0 2-134 0,-2 4-141 15,1-1-133-15,-1-1-71 0,2 0-14 16,1-4 58-16,3-3 121 0</inkml:trace>
  <inkml:trace contextRef="#ctx0" brushRef="#br0" timeOffset="31774.08">13337 6807 85 0,'-4'24'170'16,"0"1"-15"-16,2 0-68 0,2 0-66 0,2-1-87 15,0-1-53-15,2-2-28 0,0 0-14 16</inkml:trace>
  <inkml:trace contextRef="#ctx0" brushRef="#br0" timeOffset="32254.38">13822 6515 61 0,'-9'-2'282'15,"1"2"45"-15,-3 4 32 0,1 4-68 0,1 3-51 16,1 2-36-16,1 3-33 0,1 3-33 15,0 4-28-15,4-1-25 0,0 1-23 16,4 2-23-16,2-2-18 0,0 0-9 16,5-4-5-16,-1 0-3 0,3-4-2 0,1-2-1 15,1-1 2-15,0-5-1 0,2 1 0 16,-3-4 2-16,1-2-2 0,-2-2-1 16,-1 0 2-16,-1-4 1 0,-3 0 2 0,-2-2-3 15,-2 1 1-15,-4-3 4 0,-4-1 5 16,-5-3 11-16,-1-1 5 0,-3 0 6 15,-2-5 5-15,-2-1 3 0,0-4 7 16,0 1 9-16,0-5 19 0,2 0 9 0,4-1 5 16,0-1 5-16,5 1-5 0,4-1-14 15,-1 2-18-15,5-1-9 0,5 1-7 16,-1 2-7-16,4 2-3 0,1 1-2 16,-1 3-9-16,3 1-2 0,1 5-5 0,-1 2 0 15,2 3-3-15,-3 4-5 0,1 4 0 16,-1 4-1-16,1 4 2 0,-2 5-6 15,-3 2-17-15,0 4-46 0,-2 2-99 0,1 2-119 16,-1-2-110-16,0 0-93 0,5-2-78 16,-1-2-5-16,1-5 72 0,1-3 104 15</inkml:trace>
  <inkml:trace contextRef="#ctx0" brushRef="#br0" timeOffset="32589.65">14034 6420 63 0,'10'-12'258'0,"-1"3"56"0,-1 1-1 16,0 1 0-16,-1 3 15 0,1 0 13 15,-1 4-12-15,1 4-23 0,1 5-25 0,-1 3-38 16,3 5-57-16,-3 2-62 0,1 4-44 16,-1 4-28-16,-2-1-23 0,1 5-14 15,-3-1-10-15,0 1-12 0,-2 1-32 0,-2-1-62 16,-2-3-80-16,0 1-84 0,-2-3-76 16,-2-1-56-16,-1-6-23 0,-1-2 19 15,-3-5 58-15,-2-5 70 0,-1-3 74 16,1-4 61-16,-2-6 58 0,0-3 49 0,0-6 37 15,1-2 32-15,3-6 31 0,0-2 30 16,5-2 25-16,2-1 26 0,2-1 35 16,6-1 28-16,2 1 26 0,3 2 19 15,1 1 14-15,5 1 5 0,2 4-22 0,0 0-32 16,4 4-36-16,0 2-37 0,3 1-35 16,-1 3-38-16,0 1-29 0,-2 3-15 15,3 1-13-15,-5 2-8 0,0 2-20 16,-2 0-59-16,0 0-102 0,-5 2-122 0,1 2-127 15,-2 0-107-15,-3 0-44 0,-2 2 26 16,-1-2 90-16,-3 2 110 0</inkml:trace>
  <inkml:trace contextRef="#ctx0" brushRef="#br0" timeOffset="34130.98">2961 7163 46 0,'0'-2'164'0,"-2"2"-24"0,2 0-18 15,-2-2-15-15,0 2-8 0,-2-2-10 16,2 2-4-16,-3-2-6 0,3 2-5 16,-2-2-1-16,0 2-5 0,-3-2-3 15,1 2-1-15,0 0-1 0,-3 0 1 0,1 2 1 16,-3 0 0-16,1 0 0 0,-3 4-1 16,-2 0-2-16,-2 1-2 0,-2 5-6 15,0-1-1-15,-2 4-5 0,0 2 2 0,-3 2 6 16,1 2 3-16,0 2 14 0,2 4 5 15,-1 1 8-15,1 3 0 0,4 1-5 16,0 3-6-16,5 1-12 0,1 4-8 0,3 0-5 16,3 2-6-16,3 2-7 0,7-3-1 15,1 3-3-15,5 0-4 0,3-2-4 16,5-2-5-16,7-4 1 0,3-1-3 0,5-5-2 16,4-3 1-16,3-4 2 15,5-8 6-15,3-4 0 0,4-5 3 0,0-4 0 16,2-8 3-16,0-3 0 0,0-7-7 15,-4-5-5-15,-1-1-3 0,-3-7-3 0,-5-2-7 16,-1-1 0-16,-3-4-2 16,-7-2 9-16,-1 0 8 0,-7-2 8 0,-2 0 12 15,-6 0 4-15,-4-2 4 0,-5 0-3 16,-6 0-6-16,-2-2-5 0,-6 0-11 0,-5 0-4 16,-2 1-6-16,-4 1-4 0,-4 0-1 15,-5 2-3-15,-1 2-2 0,-5 2-1 16,-2 3-3-16,-2 3-1 0,-3 3-5 15,1 4-12-15,0 2-26 0,-2 6-82 0,1 4-125 16,1 3-135-16,2 2-141 0,2 4-65 16,4 4-11-16,1 2 57 0,-1 2 118 15</inkml:trace>
  <inkml:trace contextRef="#ctx0" brushRef="#br0" timeOffset="35460.44">11019 7670 37 0,'-6'0'179'0,"0"1"-11"16,-1-1-13-16,3 2-21 0,0-2-15 15,2 0-7-15,2 0 0 0,4-2 11 16,2 1 26-16,7-1 40 0,4 0 41 16,4-2 38-16,5 2 13 0,7 0-9 0,3 0-22 15,7 0-42-15,1 0-49 0,3 2-55 16,1-2-35-16,1 2-25 0,0-1-20 16,-1 1-29-16,-1-2-71 0,0 0-108 15,-1 0-119-15,-4-2-110 0,1 0-107 0,-3 0-40 16,-4-1 37-16,-2-1 91 0,-4 0 104 15</inkml:trace>
  <inkml:trace contextRef="#ctx0" brushRef="#br0" timeOffset="35711.04">11845 7399 111 0,'-6'-6'210'0,"1"2"0"16,3 3-44-16,0-3-29 0,0 4-18 15,4 0-12-15,0 0-4 0,2 2 5 0,3 1 1 16,-1 3-1-16,3 0-7 0,-1 2-1 16,1 1-3-16,1 3-5 0,-1 1-4 15,-3 2-9-15,0 4-10 0,-2 2-16 0,-1 4-14 16,-3 2-11-16,-3 1-11 0,-1 3-10 16,-4-1-8-16,-1 2-38 0,-1-1-59 15,-3-1-72-15,-2 1-84 0,0-4-91 16,-2-1-42-16,-2-3 6 0,2 0 45 0</inkml:trace>
  <inkml:trace contextRef="#ctx0" brushRef="#br0" timeOffset="41446.42">12516 7268 10 0,'-4'1'186'0,"-1"3"20"0,1 0-36 16,2 4-27-16,0 3-18 0,0 4-17 16,0 6-13-16,2 4-15 0,2 4-14 15,0 1-16-15,0 4-19 0,2 3-13 0,1 1-11 16,1 0-4-16,0 0-17 0,1-2-31 16,-1 0-40-16,0 1-56 0,1-5-70 15,-3 0-36-15,-2-1-5 0,0-3 19 16</inkml:trace>
  <inkml:trace contextRef="#ctx0" brushRef="#br0" timeOffset="41800.08">12702 7439 198 0,'0'-9'216'0,"0"-1"-22"15,0 2-50-15,0 1-38 0,2 1-27 16,2-2-19-16,3 3-14 0,-1 1-8 16,1-2-9-16,1 4-8 0,3 0-9 0,-3 2-4 15,3 2 0-15,-3 6 2 0,1 1 3 16,-3 5 2-16,0 3-1 0,-2 4 5 15,-1 2 10-15,-1 1 24 0,0 1 27 16,0 0 24-16,-2-2 21 0,2 0 12 0,2-2 0 16,-2-2-20-16,3-2-25 0,1-2-24 15,2-2-21-15,1 1-13 0,-1-3-19 16,3-1-53-16,2-3-71 0,-1-1-78 0,3 0-83 16,0-4-89-16,2-2-40 0,0-2 19 15,0-2 57-15</inkml:trace>
  <inkml:trace contextRef="#ctx0" brushRef="#br0" timeOffset="42328.05">13343 7414 60 0,'-10'8'203'0,"-1"-2"8"16,1 1-9-16,1 3-5 0,1-1-2 15,1 5-3-15,-1 3-12 0,2 2-15 0,-3 2-25 16,3 4-34-16,-1-1-31 0,1 3-27 16,0 2-20-16,2-3-26 0,1 3-46 15,1-3-58-15,0 1-76 0,2 0-91 16,0-2-65-16,0-3-26 0,2-3 21 0,0-1 46 15</inkml:trace>
  <inkml:trace contextRef="#ctx0" brushRef="#br0" timeOffset="42717.3">13703 7353 137 0,'-4'-4'260'0,"0"1"36"0,-3 3-26 16,-1 2-43-16,2 3-32 0,-3 3-28 15,3 3-28-15,-3 5-30 0,3 3-23 16,-2 2-22-16,1 3-19 0,3 1-18 0,0 0-13 16,4-2-7-16,0 0-4 0,4-4-2 15,0-2-1-15,5-2 2 0,-1-2 3 16,3-3 6-16,-1-2 10 0,3-3 11 15,0-3 8-15,2-4 10 0,1-2 13 0,1-1 11 16,0-7 11-16,0-1 11 0,0-2 10 16,-2-2 13-16,0-2 7 0,-2-2-2 15,-3 0-10-15,-4 0-10 0,-1-2-15 0,-5 2-20 16,-5 2-18-16,1 0-16 0,-4 3-14 16,-3 3-12-16,1 2-34 0,-3 3-91 15,0 2-122-15,1 3-125 0,3-1-134 16,1 2-72-16,3-2-12 0,5 0 65 0,5 0 110 15</inkml:trace>
  <inkml:trace contextRef="#ctx0" brushRef="#br0" timeOffset="43056.51">14031 7191 181 0,'9'2'288'0,"-1"2"56"0,-1 4-7 15,-1 3-17-15,0 2-11 16,1 3-7-16,-1 3-31 0,0 0-43 0,1 4-46 15,-1 0-51-15,-2-1-45 0,3 3-50 16,-3 2-51-16,0-2-66 0,-2-1-76 0,0 1-71 16,-2-2-62-16,0-2-42 0,0-4-6 15,-4-2 26-15,0-1 51 0,-5-5 58 16,1-1 55-16,-3-6 49 0,-1-2 39 16,-1-2 31-16,0-6 27 0,1-1 25 15,1-3 28-15,0-3 23 0,3-2 22 0,2-2 19 16,1 0 17-16,3-2 15 0,4 0 15 15,3 0 13-15,3 0 11 0,3 0 13 16,4 2 4-16,-1 2-9 0,3 0-21 16,2 1-24-16,2 3-33 0,1 0-33 0,-1 3-28 15,0 1-23-15,-2 1-14 0,0 2-47 16,0 3-91-16,-2-1-108 0,-2 2-120 0,0 2-94 16,-5 0-51-16,1 0 12 0,-7 0 73 15</inkml:trace>
  <inkml:trace contextRef="#ctx0" brushRef="#br0" timeOffset="48466.23">16565 9333 27 0,'0'0'42'16,"0"0"-3"-16,0 0-4 0,0 2-2 15,0-2 4-15,0 1 3 0,2 3 4 0,-2 0 1 16,2 2-2-16,-2 1-1 0,2 1-1 16,-2 2 0-16,3 1 2 0,-3 2-4 15,2 3 1-15,0 1 0 0,0 2-6 16,2 4-5-16,0 1-8 0,1 3-1 0,-1 3-2 15,2 1 0-15,0 3 1 0,1 4 5 16,-1 4 2-16,1 2 5 0,-1 6 2 0,0 3-2 16,1 2 1-16,-1 6-4 0,0 2-2 15,1 2-3-15,-1 1-1 0,0 1 1 16,-1 4 3-16,1-1 0 0,-2 2 3 0,3 3 0 16,-3 1-1-16,2 0-2 0,0 2-2 15,1 2-4-15,-1 2-5 0,3 0-3 16,-1 0-4-16,1-2-1 0,-1-2-1 15,3-2 1-15,-1-1-2 0,3-3-2 0,0-1 1 16,-3-3-1-16,3-1 0 0,0-2-2 16,-3-1 1-16,3-1-1 0,-3-2 0 15,-1 2-1-15,1-2-1 0,-1 2 1 16,-1-2 0-16,-1 2-1 0,-1-2 2 0,0 0 0 16,1 0-1-16,-3-2 0 0,0-2 1 15,1 0 0-15,-1-2-2 0,-2-2 2 16,0-1 0-16,2-1 0 0,-2 1 1 15,0-3 0-15,1-1 0 0,-1-2-2 0,0-3 0 16,0-1 1-16,2-4 0 0,-2-3-3 16,2-3 5-16,-1-1-1 0,1-3-1 15,-2-3 1-15,2 0-1 0,0-4 0 0,1 0-1 16,-3-2 0-16,2 0 3 0,0-2-3 16,0-2 4-16,1-2-2 0,-1 1 1 15,0-3 0-15,0 1 1 0,1-5 3 16,1 1-2-16,-2 0 0 0,3-3 1 0,1-1 1 15,1 0 0-15,-1 0 2 0,0-2 3 16,3-1 2-16,2 1 5 0,-1-2-1 16,1 0 3-16,4 0 3 0,0 0 3 15,2-2 2-15,2-1 3 0,2 1 1 0,3-2 3 16,-1 0 0-16,5 0-3 0,0-1-5 16,1 1-1-16,1 0-1 0,4 0 1 15,0 0 1-15,2 1 2 0,2 1 2 16,3-2 3-16,3 2 4 0,5-2 2 0,4 2 1 15,4-2 6-15,5 1-2 0,1-1-1 16,5 0 0-16,2-2-1 0,4 2-1 16,3-1-4-16,1-3-4 0,7 2 0 0,2-1-6 15,4-3-4-15,7 3-9 0,3-3-7 16,7 1-4-16,2-1-2 0,5 1-3 16,1-1 0-16,3 2-1 0,-2 3 5 15,1-3 4-15,1 2 3 0,0 3 4 0,1-3 4 16,3 2 8-16,0-2 10 0,0 3 5 15,0-1 4-15,0 0 4 0,-2 2-3 16,-3-2-3-16,1 0-10 0,-1-1-7 16,1 1-7-16,-2-2-7 0,1 0-4 0,-1 1-3 15,-3-1-4-15,1 0-2 0,-5 2 0 16,-4 3 0-16,-4 1 2 0,-5 0-2 0,-6 0-3 16,-2 0 5-16,-6 1 6 0,-5-1 5 15,-1 0 6-15,-7 0 7 0,-3 0 7 16,-5-1-1-16,-3 1-4 0,-6 0-3 15,-2-2-1-15,-4 2 1 0,-5 0 1 0,-3 0 5 16,-5 0 6-16,-3 0 0 0,-1 0 0 16,-2 0-4-16,-3 0-4 0,-1 0-3 15,-3 0-5-15,-2 0-1 0,-2 0-9 0,0 0-6 16,-4 0 4-16,0 0-5 0,-2 0-2 16,-3 0-2-16,1-2-6 0,-3 2-12 15,-1-2-37-15,-3 2-65 0,0-2-100 16,0 0-111-16,1 0-108 0,-5 2-98 0,0 0-28 15,-5-2 34-15,-3 0 84 0,-5 0 101 16</inkml:trace>
  <inkml:trace contextRef="#ctx0" brushRef="#br0" timeOffset="50500.59">15437 9047 42 0,'-2'-2'113'0,"-2"2"-11"0,1-2-11 16,1 2-7-16,0-2-6 0,0 2-6 16,2-2-4-16,-2 2-6 0,2 0-6 0,0 0-5 15,0 0-3-15,0 2-3 0,0 0-2 16,2 2 2-16,-2 5-2 0,2 5 1 16,0 5-4-16,3 6-1 0,-1 1-4 15,0 3-4-15,2 3-1 0,-1-1-2 0,1 1-2 16,0-2 0-16,3 1-2 0,-3-4 2 15,3-1-4-15,1-3-3 0,1-2-2 16,-1-2-3-16,1-4-1 0,2-1-6 16,-3-5 0-16,3-1-2 0,0-6 0 0,-1-2 0 15,1-6 1-15,0-2-1 0,-1-3-1 16,1-4-1-16,0-4 0 0,-1-2-1 16,1-2-1-16,0 0 1 0,0-2 0 0,-1 1 1 15,1-1-2-15,0 0 1 0,-3 4 2 16,1 2 2-16,-1 2 2 0,-1 4 2 15,-3-1 2-15,3 5 5 0,-3 1 17 16,0 2 15-16,1 4 15 0,-1 2 20 0,0 4 15 16,1 4 8-16,-1 3-2 0,-2 5-7 15,1 4-9-15,-1 3-9 0,-2 4-5 16,0 3-11-16,-4 3-8 0,0 3-8 0,0 2-7 16,-5 0-8-16,1 4-11 0,-2-2 0 15,-3 2-4-15,-2-2-5 0,1-2-4 16,-5 0-4-16,0-3-3 0,-2-1-2 15,0-4-4-15,-5 1-34 0,1-3-65 0,0 1-84 16,-3-4-91-16,1 0-108 0,0-5-71 16,-1 1-6-16,1-3 47 0,-1-3 74 15</inkml:trace>
  <inkml:trace contextRef="#ctx0" brushRef="#br0" timeOffset="51512.76">24018 13139 183 0,'6'4'221'0,"3"1"13"0,1 7-69 16,3 3-51-16,2 4-30 0,2 2-21 16,2 2-10-16,2 2-14 0,2 1-22 15,3 1-42-15,-1 2-57 0,2-1-77 0,1 1-55 16,0-3-28-16,-3 1-7 0</inkml:trace>
  <inkml:trace contextRef="#ctx0" brushRef="#br0" timeOffset="51696.8">24519 13320 193 0,'-14'-14'231'0,"-3"3"0"0,-2 1-30 0,-2 3-21 16,-3 5-21-16,1 2-21 0,0 6-25 16,-3 3-29-16,1 5-28 0,-1 5-25 0,1 5-31 15,0 3-39-15,-1 2-41 0,1 3-50 16,2 0-66-16,1 1-71 0,1-3-22 0,0 3 11 15,2-5 27-15</inkml:trace>
  <inkml:trace contextRef="#ctx0" brushRef="#br0" timeOffset="53180.86">15545 11150 140 0,'-2'-2'209'15,"0"2"-12"-15,-1 0-29 0,1 0-21 16,2 0-20-16,-2 0-14 0,2 4-13 15,2 5-10-15,-2 5-11 0,2 5-12 0,3 7-12 16,-1 7-13-16,0 3-11 0,3 6-11 16,-1 2-9-16,0 1-6 0,1 1-3 15,-1 2-7-15,0-2-22 0,3-1-32 16,-3 1-41-16,3-2-46 0,-3-4-60 0,0-2-58 16,-2-6-12-16,1-3 15 0,-3-6 31 15</inkml:trace>
  <inkml:trace contextRef="#ctx0" brushRef="#br0" timeOffset="53476.67">15545 11234 131 0,'-4'-12'181'0,"1"1"-36"15,1 1-38-15,0 1-27 0,4 1-20 16,0 1-14-16,3-1-9 0,1 0-2 0,0 3-5 16,3-1-7-16,1 0-7 0,1 2-3 15,0 1-1-15,-3 3 3 0,3 0 13 16,-3 3 10-16,-2 7 10 0,-1 3 5 16,-3 4 1-16,-2 8-2 0,-4 2-12 0,-3 3-11 15,-1 3-9-15,-3-1-6 0,-2 2-9 16,1-1-25-16,-3-1-33 0,0-1-45 15,0-5-63-15,1-1-63 0,1-4-28 0,2-6 1 16,3-1 22-16</inkml:trace>
  <inkml:trace contextRef="#ctx0" brushRef="#br0" timeOffset="53694.75">15869 11003 210 0,'0'0'279'16,"0"6"46"-16,-2 7-31 0,-3 6-15 16,3 6-10-16,-2 8-13 0,2 3-28 15,2 6-38-15,0 3-43 0,0 1-42 0,2 2-42 16,2-3-55-16,0 1-75 0,3-2-94 16,-1-2-96-16,5-2-111 0,-3-4-73 15,3-4-15-15,-3-3 41 0,1-4 72 16</inkml:trace>
  <inkml:trace contextRef="#ctx0" brushRef="#br0" timeOffset="53854.32">16072 11260 253 0,'-4'-26'311'0,"-1"3"48"16,1 4-44-16,-2 6-37 0,2 5-31 0,-1 6-36 15,1 6-39-15,0 7-43 0,0 6-32 16,2 6-32-16,-1 4-38 0,1 3-58 15,0 3-72-15,0 1-72 0,2 2-71 16,0 0-75-16,2-1-69 0,-2-1-1 0,-2-2 37 16,-2-3 55-16</inkml:trace>
  <inkml:trace contextRef="#ctx0" brushRef="#br0" timeOffset="54042.4">15805 11598 29 0,'-13'-16'190'0,"3"3"6"0,1-2-16 15,3 1-12-15,4-1-11 0,4 0-10 0,4 0-14 16,3 0-13-16,1 1-14 0,5 1-20 16,2 0-21-16,0 1-17 0,4 1-14 15,3-1-19-15,-1 3-43 0,0 1-57 16,3 0-72-16,-3 1-93 0,2 1-51 0,-4 0-21 16,1 1 21-16</inkml:trace>
  <inkml:trace contextRef="#ctx0" brushRef="#br0" timeOffset="56478.06">19878 13855 65 0,'-2'-4'118'15,"-1"-1"-12"-15,1 1-11 0,0 0-3 0,0 0-1 16,2 0-7-16,-2 2-5 0,2 0-8 16,0 1-9-16,0-1-9 0,0 0-6 15,0 2 8-15,2 2 11 0,2 3 10 16,1 5 8-16,-1 5 4 0,0 4-1 0,2 8-13 16,3 3-17-16,-3 5-14 0,3 3-13 15,1 2-9-15,-1 0-4 0,1 0-2 16,3-2 2-16,-2 0-1 0,1-4 7 0,1-1 8 15,0-5 6-15,-1-3 7 0,1-2 5 16,0-6 10-16,-1-2 6 0,3-5 14 0,-2-3 16 16,2-5 18-16,0-6 15 0,-1-5 4 15,3-6 2-15,0-8-11 0,0-4-18 16,0-7-21-16,2-4-21 0,-2-4-19 0,0-4-15 16,-2-3-12-16,0-1-9 0,-3 1-5 15,1-1-6-15,-4 2-28 0,-3 3-64 16,-2 3-80-16,-4 4-91 0,0 3-92 15,0 3-112-15,0 2-32 0,-2 5 32 0,2 2 62 16,0 4 82-16</inkml:trace>
  <inkml:trace contextRef="#ctx0" brushRef="#br0" timeOffset="57075.01">20610 14247 175 0,'-2'-5'251'0,"2"1"15"0,-2 2-26 0,2-2-24 15,-2 4-24-15,2 2-27 0,0 6-34 16,0 3-35-16,0 6-30 0,2 4-22 0,0 4-17 16,2 2-12-16,-2-1-9 0,2 5-13 15,1-3-31-15,-1 3-49 0,0-2-50 16,0-3-57-16,1 1-63 0,1-2-51 0,-4-3-4 15,2-1 29-15,-2-5 42 0</inkml:trace>
  <inkml:trace contextRef="#ctx0" brushRef="#br0" timeOffset="57256.33">20606 14448 46 0,'-2'-14'201'0,"-3"3"12"0,3 1-44 16,2 3-38-16,0 1-30 0,2 4-19 0,3 0-13 15,-1 4-7-15,4 2-6 0,1 2-12 16,-1 1-32-16,3 1-41 0,2-1-50 16,-1 3-56-16,1-2-68 0,0-3-36 0,-1 1-2 15,3 0 19-15</inkml:trace>
  <inkml:trace contextRef="#ctx0" brushRef="#br0" timeOffset="57427.51">20849 14316 93 0,'0'-11'246'0,"-2"1"38"0,2 3-25 16,-2 1-28-16,-2 2-29 0,-1 4-31 16,3 4-33-16,-2 3-29 0,2 3-30 0,0 3-29 15,2 1-19-15,-2 1-29 0,2 2-47 16,0-2-55-16,2 2-65 0,0-1-74 16,2-1-71-16,0 0-25 0,1 0 18 0,-1-3 38 15</inkml:trace>
  <inkml:trace contextRef="#ctx0" brushRef="#br0" timeOffset="58266.34">21038 14387 96 0,'-5'0'197'16,"3"0"0"-16,-2-2-39 0,2 2-29 0,-2 0-21 15,2-2-15-15,-1 2-18 0,1 0-18 16,2 0-16-16,-2 0-13 0,2 0-11 0,0-2-10 16,0 2-6-16,0 0 3 0,0 0-1 15,0-2 2-15,0 2 2 0,0-2 7 0,0 2 15 16,0-2 18-16,0 2 18 0,0-2 14 16,-2 2 13-16,2-2 9 0,0 2-1 15,-2 0-4-15,2 0-2 0,-2 0-1 0,2-2 1 16,-2 2-5-16,2-1-5 0,-2 1-5 15,2-2-13-15,-3 2-6 0,3-2-11 0,-2 2-6 16,2-2-6-16,-2 2-2 0,2-2 0 16,-2 2-2-16,2 0-5 0,-2 0-2 0,2 0-4 15,-2 0-8-15,2 0-6 0,-2 2-6 16,0 0 0-16,0 2-2 0,-1 1 1 16,1 3 0-16,-2-2 0 0,2 1 0 15,0 1-1-15,0-2-3 0,2 1 0 16,0-1 0-16,0 0-1 0,0-1 0 0,2-1 1 15,0 0 3-15,0 0-1 0,2-2 2 16,1 0 0-16,-1-2-1 0,0 0 1 0,2 0-4 16,1-4 3-16,-1 2-3 0,0-2 3 15,-1 0 2-15,1 0-2 0,-2 1 2 0,-2-1 2 16,0 0-2-16,1 0-3 0,-1 0 2 16,-2 2 2-16,0-1 0 0,0 1-3 15,0-2 2-15,0 2 1 0,0 0-1 0,0 0-1 16,-2 0-1-16,2 2 2 0,0-2-3 15,0 2-2-15,0-2-2 0,0 2 0 0,0-1 0 16,0 1 0-16,0-2 1 0,0 2-5 16,0-2-6-16,0 2-6 0,0-2-4 0,2 0-5 15,-2 0-2-15,2 0 6 0,-2 0 2 16,2 0 7-16,0 0 3 0,-2 1 3 16,2 1 4-16,-2-2 2 0,0 2 2 0,0-2 3 15,2 2 0-15,-2-2 0 0,0 2 0 16,0-2-1-16,0 2 1 0,0 0-2 15,0 0 2-15,0 0 0 0,0 0 1 16,0 0-1-16,0 0-1 0,0 0 0 0,0 0-3 16,0 0 2-16,2 0-2 0,-2 0 2 15,0 0 1-15,0 0-2 0,0 0 3 16,2 0-3-16,-2 2 0 0,3-2 2 0,-3 2 2 16,2 0 0-16,0 1-1 0,0 1 1 15,0 2 2-15,0 0-2 0,2 1-1 0,-1 1 1 16,1 1 1-16,-2 1-1 0,2-1-1 15,0 1-2-15,-2 0-10 0,3-1-34 0,-1-1-55 16,0 1-63-16,0-1-64 0,1-2-68 16,1-1-73-16,-2 1-22 0,0-2 26 0,1-2 48 15,-3 0 56-15</inkml:trace>
  <inkml:trace contextRef="#ctx0" brushRef="#br0" timeOffset="58634.91">21260 14308 192 0,'0'-5'218'0,"-2"-1"-21"0,2 0-25 16,-2 3-19-16,2-1-11 0,-3 2-12 15,3-2-11-15,-2 2-15 0,2 2-19 0,-2 0-22 16,0 2-18-16,0 2-14 0,0 2-15 15,0 3-6-15,0 1-3 0,2 1-2 0,-2 2 0 16,2-1 2-16,-3 1 7 0,3-1-1 16,0 1 0-16,3-2 2 0,-1-1-2 15,0-1-2-15,2-1-1 0,0-2-3 16,0-1 0-16,3-3-1 0,-1 0 1 0,3-2 3 16,-1-2 1-16,1-2 0 0,-1-3 3 15,3-1-1-15,-3-3 1 0,1-1-2 0,-1-3 1 16,0 0 2-16,-1 0-1 0,-3-2 5 15,0-1 5-15,-4 1 2 0,0 2-2 16,-2 2-3-16,-2-1 0 0,0 3-7 0,-3 1-21 16,-1 5-46-16,-3 1-56 0,3 2-66 15,-3 4-77-15,3 2-81 0,-3 1-27 16,3 3 17-16,1-2 43 0</inkml:trace>
  <inkml:trace contextRef="#ctx0" brushRef="#br0" timeOffset="58855.44">21482 14137 62 0,'2'-2'238'0,"-2"4"25"0,2 0-7 16,-2 4-60-16,2 3-49 0,-2 4-32 15,3 3-25-15,-3 3-22 0,2 2-19 0,-2 3-14 16,2 1-28-16,0 0-43 0,0 2-53 15,0-3-54-15,2 1-79 0,1-2-53 0,-3-2-11 16,2-2 18-16</inkml:trace>
  <inkml:trace contextRef="#ctx0" brushRef="#br0" timeOffset="59028.11">21715 14247 5 0,'2'-7'248'15,"-2"3"24"-15,-2 2 14 0,2 4-72 0,-2 4-71 16,0 1-55-16,0 5-40 0,2 3-39 16,-3 2-47-16,3 2-47 0,0 0-56 15,0 0-75-15,-2 2-37 0,-2-2-4 16,2 2 21-16</inkml:trace>
  <inkml:trace contextRef="#ctx0" brushRef="#br0" timeOffset="59168.67">21554 14415 147 0,'0'-7'154'0,"0"1"-52"0,4-2-57 16,0 2-64-16,3-1-66 0,1 1-35 16,-1-1-20-16</inkml:trace>
  <inkml:trace contextRef="#ctx0" brushRef="#br0" timeOffset="65123.71">17676 13196 143 0,'-6'2'191'0,"0"2"-22"16,-1-1-43-16,3 5-27 0,-2 0-21 15,1 1-10-15,1 3-13 0,2 1-10 16,0 2-10-16,2 0-12 0,2 5-9 15,0-1-14-15,0 0-19 0,0 2-29 0,1 0-39 16,-1-1-66-16,-2 3-45 0,0 0-16 16,0 2 2-16</inkml:trace>
  <inkml:trace contextRef="#ctx0" brushRef="#br0" timeOffset="65591.61">17752 13901 23 0,'-6'-4'195'0,"0"0"28"0,-1 2-25 15,1-2-27-15,0 3-17 0,2-1-11 16,-1 0-10-16,1 0-17 0,2 0-21 0,0 2-22 16,0-2-22-16,0 2-19 0,-1 0-15 15,1 2-10-15,0 0-4 0,2 4-3 16,-2 3-1-16,2 3 1 0,0 3 0 0,-2 2 0 16,2 4 0-16,0 0 3 0,0 2 0 15,0 0 2-15,0-1 3 0,0 1 5 16,2-2 7-16,0 0 3 0,0-4 2 15,3 0 1-15,1-3 0 0,0-3-3 0,3-1-2 16,-1-3 1-16,3-3 4 0,-1-4 4 16,3-4 7-16,0-3 5 0,-1-5 1 15,1-3 0-15,0-2-1 0,0-4 1 16,-3-2 4-16,-1-2 2 0,-1 1 6 0,-4-1 6 16,-2 0 6-16,-4 2-2 0,0 0-8 15,-4 2-7-15,-3 2-11 0,-3 4-12 16,-1 2-47-16,-2 1-76 0,-2 7-91 15,0 1-94-15,-2 4-113 0,2 2-59 0,-2 0 1 16,2 1 53-16,0 1 77 0</inkml:trace>
  <inkml:trace contextRef="#ctx0" brushRef="#br0" timeOffset="68092.36">16883 12927 76 0,'-5'-2'190'16,"3"1"-5"-16,0-1-34 0,0 0-19 15,2 0-12-15,2 0-8 0,2-2-7 0,1 2-4 16,3-2-4-16,0-1-14 0,3 1-18 16,2-2-17-16,-1 2-13 0,1-1-14 15,2 1-28-15,-2 0-46 0,1 2-57 16,-1-2-73-16,0 2-70 0,0 2-36 0,-3-2 1 15,-1 2 30-15</inkml:trace>
  <inkml:trace contextRef="#ctx0" brushRef="#br0" timeOffset="68431.14">16739 12584 14 0,'0'-3'182'16,"0"-1"24"-16,4 0-28 0,0-2-30 15,2 1-17-15,3-1-11 0,1-2-11 0,1-1-17 16,2 1-18-16,2-1-19 0,-1-1-16 16,3 1-25-16,-2-1-42 0,2 0-57 15,-2 1-71-15,2-1-69 0,-2 1-40 16,-3-1-9-16,1 1 22 0</inkml:trace>
  <inkml:trace contextRef="#ctx0" brushRef="#br0" timeOffset="68888.06">16696 11990 154 0,'5'-2'192'0,"-1"0"-21"15,2 0-26-15,3-1-16 0,1-1-4 16,3 0-5-16,2-2-14 0,2 2-18 0,0-1-18 15,2-1-21-15,2-2-19 0,-2 3-21 16,2-3-38-16,-2 2-48 0,2-1-64 16,-2-1-77-16,0-1-44 0,-2-1-14 0,2 0 20 15</inkml:trace>
  <inkml:trace contextRef="#ctx0" brushRef="#br0" timeOffset="71527.53">17649 11828 156 0,'-4'-2'152'0,"1"0"-22"16,-1 2-13-16,2-2-8 0,0 2-6 16,0 0-9-16,0 0-8 0,0 2-8 0,-1-2-11 15,1 2-7-15,0 2-8 0,-2 0-4 16,2 3-5-16,0 3-2 0,-2 1-3 16,1 3 1-16,1-1-3 0,0 0-3 15,2 1-3-15,-2-3-7 0,2 3-4 0,2-3-5 16,0-2-4-16,0-1-3 0,3 0-4 15,-1-3-1-15,2 1 1 0,1-4 0 16,-1 0 1-16,0-4-1 0,3 0 1 16,-3-2-1-16,3-1 0 0,-3-3 3 0,0 0 8 15,-1-1 16-15,-1-1 20 0,0-1 23 16,-2-1 31-16,-2 3 26 0,-2-1 26 16,0 1 15-16,0 1 9 0,-2 3-3 0,-3-1-18 15,1 2-21-15,-1 2-32 0,-1 2-31 16,0 2-26-16,-1 2-19 0,1 0-9 15,-1-1-9-15,3 3-5 0,2-2-1 16,-1 0-3-16,1 0-3 0,2-1-6 0,2 1 5 16,0-2-1-16,0-2 2 0,0 0 6 15,2-2-2-15,2-2 0 0,1-1-2 16,-1-5 1-16,2 1-4 0,-2-3-5 16,1 1 3-16,-1-1 3 0,0 1 0 0,-2 0 0 15,-2 1 1-15,0 0 3 0,0 3 4 16,0 1-1-16,-4 2 4 0,0 2 1 15,-1 4 4-15,-1 2-4 0,0 2-3 0,-1 1-3 16,1 3-5-16,0 0-2 0,2-1-2 16,-3-1 1-16,3-1-2 0,2-1 2 15,0 0 2-15,0-2 3 0,2-1-3 16,0-1-1-16,2 0 4 0,-2 0 1 0,2-2-2 16,0-2-3-16,0 0 2 0,0 0 0 15,0 0-1-15,0 1 4 0,1-1-3 16,-3 0 3-16,2 0 2 0,-2 2-1 0,0-2-3 15,0 2-5-15,0 0 1 0,0 0 2 16,0 0-5-16,0 0-2 0,0 0 0 16,0 0 2-16,0 0 3 0,2 0-5 15,-2 0 3-15,0 0 1 0,2 0 3 0,-2 0 0 16,2 0-1-16,-2 0 4 0,2 0 0 16,-2 0 3-16,0 0-2 0,0 0 1 15,0 0 2-15,0 0-5 0,-2 0 4 16,2 0-4-16,-2 0 2 0,0 2 0 0,0 0-2 15,0 0 0-15,2 0-2 0,-3-1 2 16,3 1-1-16,-2 0-1 0,2-2-3 16,0 2-2-16,0-2 2 0,0 0-2 15,0 0 4-15,0 0-4 0,0 0 6 0,0 0 2 16,2-2-1-16,-2 2 1 0,0-2-2 16,0 2 1-16,0-2-1 0,0 2 3 15,0-1-3-15,0 1 0 0,0 0-1 0,0 0 4 16,0 0-4-16,0 0 2 0,0 0-2 15,3 0 0-15,-3 0 1 0,0-2-3 16,2 2 3-16,-2-2-3 0,2 0 1 16,-2 0 1-16,2 0-3 0,0-2 1 15,0 0-1-15,-2 1 3 0,2-1 2 0,-2 2 0 16,0 0 1-16,0 2 0 0,0-2-1 16,0 2-2-16,0 0-3 0,-2 0-2 15,2 0 0-15,-2 2 4 0,0-2 0 0,2 2 2 16,-2 0-1-16,2-2 2 0,-2 2 2 15,2-2-3-15,0 0-1 0,0 0-2 16,0 0 1-16,0 0-1 0,0 0-1 16,0 0-2-16,0 0 2 0,0 0 1 0,0 0 1 15,0 0 0-15,0 0 2 0,0 0 0 16,0 0 1-16,0 0 2 0,0 0-3 16,0 0-1-16,0 2-2 0,0-2 3 0,0 1-2 15,0 3-3-15,0-2 2 0,0 2-1 16,0-2 2-16,0 0-2 0,0 0 0 15,0-2-1-15,0 2 2 0,2-2 2 16,-2 2-2-16,2-2 0 0,0 0 1 0,0-2 1 16,0 0 0-16,0 0-2 0,0 0 2 15,1-2 1-15,-3 2 1 0,2-2 0 16,-2 2 0-16,0 2-2 0,0-1 2 0,0 1-3 16,-2 0-1-16,-1 0-1 0,1 1 0 15,0 3 2-15,0 0-1 0,0 0 2 16,0 0 1-16,0 0-1 0,0-1 0 15,2 1-1-15,-2 0 0 0,2-2-2 0,0 0 1 16,0 0 1-16,0-2 0 0,0 0 0 16,2 0 2-16,-2 0 0 0,2-2-1 15,0 0-2-15,0 0 0 0,0-2 2 16,-2 0-5-16,2 1 3 0,-2 1 2 0,2 0 3 16,-2 0 1-16,0 0-2 0,0 2 1 15,0 0-1-15,-2 0-1 0,2 0-1 16,-2 0-2-16,2 2-3 0,-2-2 4 15,2 2 0-15,-2 0-2 0,2-2-2 0,0 2 0 16,0-2-2-16,0 0-5 0,0 0-2 16,0 0 3-16,2 0 1 0,0 0 1 15,0 0 7-15,0-2 0 0,0 2 0 0,-2-2 0 16,3 2 3-16,-3-2 1 0,0 2-4 16,2 0 2-16,-2 0 4 0,0 0-1 15,0 0-3-15,0 0-1 0,2 0 2 16,-2 2-1-16,2-2 0 0,0 2 0 0,0-2-3 15,0 2 0-15,0-2 2 0,3 1 0 16,-3-1-5-16,2 0-5 0,0 0-3 16,0 0-2-16,1-1-2 0,-1 1 0 15,0-2 4-15,-2 2 5 0,0-2 6 0,0 2 3 16,1 0 1-16,-3 0 1 0,2 0 0 16,-2 0 0-16,2 0-2 0,-2 0-1 15,2 0 1-15,-2 0 0 0,0 0-1 16,0 0-2-16,0 0-5 0,2 0-18 0,-2 0-26 15,0 0-35-15,0 0-42 0,0 0-45 16,0 0-33-16,0 2-17 0,0 0-1 16,0-1 12-16,0 3 20 0,0 0 29 0,0 0 25 15,0 2 24-15,0-3 22 0,2 3 17 16,-2 0 21-16,0-2 16 0,0-1 14 16,0 1 10-16,0-2 5 0,0 0 6 15,0 0 4-15,0 0 6 0,0 0 7 0,0-2 8 16,0 0 9-16,0 0 5 0,0 0 5 15,0 0 3-15,0 0 1 0,0 0-2 16,0 0 0-16,-2 0-2 0,0 0-6 16,0 2-6-16,0-2-6 0,0 2-6 0,-1 1-5 15,-1-1-3-15,2 2-2 0,-2 0-2 16,2 0 0-16,0 0-1 0,0-3-1 16,-1 1-2-16,1 0 0 0,2 0-1 0,-2 0-1 15,2-2-2-15,0 2 1 0,0-2 1 16,0 0 1-16,0 0 1 0,0-2 0 15,2 2 2-15,-2-2-1 0,2 0 1 16,-2 0 1-16,3 0-1 0,-3 1 1 0,0-1 1 16,0 2 3-16,0-2 3 0,0 2 1 15,0 0 2-15,0 0 1 0,0 0 0 16,0 0-2-16,0 0-1 0,0 0-1 16,0 0-3-16,0 0-3 0,0 0 2 0,0 0 1 15,0 0 2-15,0 0 2 0,0 0 0 16,0 0 2-16,0 0 0 0,0 0 0 15,0 0-2-15,0 0 0 0,0 0 0 0,0 0 0 16,0 0-1-16,0 0-2 0,0 0-4 16,0 0 0-16,-3 0-10 0,3 0-20 15,-2 0-34-15,2 0-44 0,0 0-54 16,0 0-85-16,0 0-43 0,-4 0-7 0,0 0 18 16</inkml:trace>
  <inkml:trace contextRef="#ctx0" brushRef="#br0" timeOffset="75227.49">19433 13034 186 0,'-8'0'256'16,"-1"2"30"-16,1 2-50 0,-1 3-45 0,1 5-33 15,1 3-28-15,1 2-22 0,0 4-27 16,2 2-19-16,1 4-19 0,3-1-23 15,0 3-41-15,3-1-51 0,-1 1-53 0,4-2-65 16,0-1-85-16,1 1-39 0,-1 0 5 16,0-3 32-16</inkml:trace>
  <inkml:trace contextRef="#ctx0" brushRef="#br0" timeOffset="75544.96">19365 13813 77 0,'-6'6'210'0,"-2"3"23"0,-1 5-41 15,1-1-48-15,1 4-37 0,3 0-29 16,0 2-23-16,0 2-25 0,4-2-38 16,0 2-48-16,2-2-65 0,2 0-69 0,2 1-36 15,1-5-15-15,-1 0 13 0</inkml:trace>
  <inkml:trace contextRef="#ctx0" brushRef="#br0" timeOffset="75886.02">19541 13739 115 0,'-11'9'210'0,"1"3"18"0,-1 5-50 16,3 2-34-16,2 2-22 0,-1 0-14 16,5 2-16-16,0 0-17 0,4 0-16 15,2-3-19-15,1 0-13 0,3-3-12 0,0-2-6 16,3-2-2-16,0-3-1 0,1-5 1 16,1-1 3-16,0-4 4 0,-1-4 6 15,1-1 7-15,0-7 10 0,0-1 9 0,-3-6 3 16,1-2 3-16,-3-2 1 0,-2-4-2 15,-1 1-4-15,-3-1-8 0,-2-1-1 16,-4 1-8-16,-3 2-4 0,-1 0-5 16,-3 4-12-16,-1 2-32 0,-3 2-55 0,-2 4-62 15,0 1-75-15,0 3-91 0,0 1-47 16,0 3 3-16,0 1 37 0</inkml:trace>
  <inkml:trace contextRef="#ctx0" brushRef="#br0" timeOffset="79779">16745 11712 186 0,'0'-2'205'0,"0"2"-26"0,0-2-24 16,4 0-17-16,0 0-7 0,3 0-2 0,1 1 1 15,1-1-8-15,3-2-19 0,1 2-21 16,0 0-25-16,0-2-20 0,1 2-14 16,-1-2-17-16,2 3-41 0,-2-1-59 15,-1 0-74-15,-1 0-90 0,-1 0-45 16,1-2-18-16,-3 0 22 0</inkml:trace>
  <inkml:trace contextRef="#ctx0" brushRef="#br0" timeOffset="80195.38">16597 11365 90 0,'-2'-2'190'0,"2"0"6"16,0-1-31-16,2 1-25 0,2-2-20 15,2 2-9-15,3-2-9 0,1 2-16 0,3 0-20 16,2 0-20-16,2 1-18 0,0-1-22 16,0-2-31-16,2 2-44 0,-2-2-67 15,2 0-79-15,-2-1-40 0,0 1-12 16,0-2 13-16</inkml:trace>
  <inkml:trace contextRef="#ctx0" brushRef="#br0" timeOffset="80707.03">17031 11299 28 0,'4'1'103'0,"-2"1"-37"16,2 0-39-16,3-2-42 0,-1 2-50 15,0-2-24-15</inkml:trace>
  <inkml:trace contextRef="#ctx0" brushRef="#br0" timeOffset="80829.88">17249 11268 44 0,'2'0'140'0,"0"0"-38"0,0 2-49 16,0-2-48-16,-2 0-52 0,4 2-45 0,-1-2-26 15</inkml:trace>
  <inkml:trace contextRef="#ctx0" brushRef="#br0" timeOffset="81453.75">18701 11097 30 0,'4'3'169'0,"0"-1"-10"16,-2 0-40-16,3 0-46 0,-3 0-51 15,2 0-53-15,0 0-72 0,0-2-39 16,3 0-21-16</inkml:trace>
  <inkml:trace contextRef="#ctx0" brushRef="#br0" timeOffset="81590.5">19008 11070 122 0,'6'4'298'0,"-4"0"75"0,-2 1 17 0,-2 3-5 16,-4 0-27-16,-1-1-43 0,-1 1-58 15,-1-1-71-15,1-1-69 0,2 0-79 16,-1 0-96-16,3-3-106 0,2 1-94 15,2-2-84-15,2 2-77 0,4-2-38 0,3 2 27 16,-1-3 70-16,1-1 76 0</inkml:trace>
  <inkml:trace contextRef="#ctx0" brushRef="#br0" timeOffset="81714.25">19105 11152 185 0,'4'0'284'16,"-2"0"24"-16,1 0-6 0,-3 0-32 15,0 2-41-15,0-2-46 0,-3 2-51 16,3 0-65-16,-2-1-84 0,2 1-83 0,2 0-82 15,1 0-82-15,-1 2-73 0,2 2-17 16,0-2 24-16,0 1 49 0</inkml:trace>
  <inkml:trace contextRef="#ctx0" brushRef="#br0" timeOffset="81871.53">19198 11262 57 0,'0'10'242'0,"0"-2"50"0,-2 1-5 0,-2-1-9 15,2-1-17-15,-3 1-29 0,3 0-38 16,-2-1-46-16,2 1-59 0,0-3-74 15,2 3-80-15,2 0-74 0,0-1-65 16,4-1-57-16,1 2-42 0,1-3-19 0,1 1 16 16,1-2 37-16,1 2 48 0</inkml:trace>
  <inkml:trace contextRef="#ctx0" brushRef="#br0" timeOffset="81996.53">19283 11434 114 0,'4'7'194'0,"-2"3"17"16,0 1 13-16,0 1 5 0,-4-1-6 15,0 3-14-15,0-1-25 0,-2 0-35 16,0 1-41-16,-1 1-46 0,1-2-60 15,0 0-65-15,2 1-65 0,2-1-61 0,2-1-57 16,0-1-47-16,2-1-18 0,0 1 20 16,3-1 38-16</inkml:trace>
  <inkml:trace contextRef="#ctx0" brushRef="#br0" timeOffset="82089.35">19312 11754 25 0,'0'17'177'0,"0"0"7"16,0 2 0-16,0 0-5 0,-2 0-14 15,-2 0-22-15,2 0-27 0,-2 0-29 16,2 0-35-16,0-1-43 0,-1-3-48 15,3 0-46-15,0 0-48 0,3-1-51 0,1-1-44 16,2 0-12-16,0-1 12 0</inkml:trace>
  <inkml:trace contextRef="#ctx0" brushRef="#br0" timeOffset="82228.96">19351 12167 74 0,'2'23'189'0,"-2"0"8"0,-2 0 2 16,-1 0-3-16,1 0-12 0,-2-3-23 15,0 1-33-15,2 0-30 0,-2-2-46 0,1-1-56 16,3-1-60-16,0-2-59 0,3-2-61 15,-1 1-68-15,2-1-26 0,0 0 9 16,0 1 30-16</inkml:trace>
  <inkml:trace contextRef="#ctx0" brushRef="#br0" timeOffset="82293.17">19418 12771 77 0,'0'17'56'0,"2"-1"-63"0,1-1-47 0</inkml:trace>
  <inkml:trace contextRef="#ctx0" brushRef="#br0" timeOffset="82438.14">19459 13122 93 0,'-11'23'218'0,"0"1"17"16,-1-1-55-16,1-2-50 0,3-2-47 15,-1-4-62-15,3-1-75 0,2-3-95 16,-1-1-47-16,5-5-26 0,-2-1-7 0</inkml:trace>
  <inkml:trace contextRef="#ctx0" brushRef="#br0" timeOffset="84291.67">19107 10999 42 0,'-2'2'206'0,"-2"0"29"0,2 2-30 0,0 2-24 15,-1 0-20-15,1 1-15 0,0 1-20 16,2 3-20-16,0 3-20 0,0-1-18 0,0 0-17 16,2 2-12-16,0-1-10 0,1-3-6 15,-1 1-5-15,2-1-7 0,0-3-2 16,3-1-3-16,-3-1-2 0,2-2 1 15,0 0 1-15,3-4 3 0,-3 0 3 0,3-4 1 16,-3 0 6-16,3-4 10 0,-3 1 9 16,0-1 14-16,-2 1 21 0,1-1 32 15,-1 2 36-15,-2 0 26 0,-2 3 10 0,0-1-3 16,-2 2-13-16,-2 2-34 16,-1 0-37-16,1 4-32 0,-2 1-21 0,0 3-8 15,-1 2-7-15,1-1 1 0,2-1 0 16,-1-1-3-16,1 1-2 0,0-2-5 0,2-1-2 15,2-1-6-15,0-2-5 0,0 0 0 16,4 0-1-16,-2-2 1 0,2-2-2 16,3-2 5-16,-3-1 1 0,2-1-3 15,-1-2 1-15,-1 1 0 0,0-1 1 16,0 2-2-16,-2 2 7 0,0-1 4 0,1 1 4 16,-3 2 1-16,-3 2 1 0,1 0-2 15,0 2-5-15,-2 2-4 0,-2 0-2 0,1 1-1 16,-1 3 0-16,2-2-2 15,-3 1 0-15,3-1 0 0,2 0-4 0,-2-3 0 16,2 1-2-16,2 0 4 0,0-2-2 16,0-2 1-16,0 0-2 0,2-2 2 0,2-2 3 15,0 0-3-15,1-1 2 0,-1-3-1 16,-2 2 2-16,0 1-1 0,0-1 3 16,0 0-2-16,-2 2 5 0,0 3 1 15,-2-1 2-15,-2 0 0 0,0 4-5 16,-1 0 2-16,-1 3-4 0,0 1 1 0,-3 3-4 15,3 1-1-15,0 0 1 0,-1-1-1 16,3 1-2-16,0-3 0 0,0-1 5 16,4 0-2-16,0-3 1 0,0 1-1 15,4-2-2-15,0-2 2 0,0-2-2 0,3-2 1 16,-1-1 0-16,0-3 1 0,3 0 2 16,-3-1-1-16,0-1-1 0,1 1 0 0,-3 1 2 15,0 1-2-15,1-1 0 0,-3 2 1 16,-2 3-1-16,0-1 0 0,0 0-1 15,-2 4 1-15,-3 0 0 0,1 4 1 16,0 0 1-16,-3 3 0 0,1 1-1 16,0 1 3-16,2 1-3 0,-3-1 0 0,3 1-1 15,0-1 0-15,2-1-3 0,0-2-1 16,-1-2 2-16,3-1 2 0,3 1-1 16,-1-2 0-16,0-2 1 0,2 0 0 15,2-4 6-15,-1-1-6 0,1-3 3 0,0-2 1 16,1 1-1-16,-1-3-1 0,0-1-5 15,-1 2 2-15,-1-3-3 0,0 3 2 0,-2 1 3 16,-2 1 4-16,0-1-5 0,-2 3 2 16,0 1-1-16,-2 0 1 0,-1 1 0 15,1 3-2-15,-2 0 0 0,2 2 0 16,-3 0 0-16,3 4 3 0,-2 1-6 16,1 3-1-16,-1 1 4 0,2 3 1 0,0-1-2 15,-1 1-5-15,1-1 6 0,2 1 0 16,2-1-3-16,0-1 2 0,0-1 0 15,2-1 1-15,0-3-2 0,0 1 2 16,3-2 2-16,1 0-4 0,0-4 3 0,3 0-1 16,-1-4 0-16,1 0 1 0,1-4-1 15,-1 1 1-15,1-3 0 0,-1-1 0 0,-3 1 0 16,1-1-3-16,-1 1 2 16,-4 1 3-16,0 1-3 0,-2 1 2 0,0-1 2 15,-2 2 1-15,-2 1-2 0,-3 1-1 16,1 2 2-16,0 2 0 0,-3 2-1 15,1 2 3-15,-1 1-1 0,1 3-2 0,-1 1 0 16,1 1-3-16,2 1 0 0,-1 3 1 16,1-3 0-16,2 1 0 0,2-3-3 0,-1 1 0 15,3-1 1-15,3-1-5 16,-1-2 0-16,0-1 4 0,4-1 4 0,0-2 0 16,1-2-3-16,1-2 2 0,1 0 1 15,-1-4-4-15,1 1 0 0,-1-3-2 0,1-1 4 16,-3-1-2-16,0 1 2 15,1-1-4-15,-3 2 4 0,-2 1 5 0,0-1 1 16,0 4 1-16,0 1 4 0,-2-1 2 16,0 2 0-16,-2 0-4 0,0 4 1 15,0 0-2-15,0 3-5 0,0 1 0 0,0 0-2 16,0 1 1-16,-1-1-3 0,1 0 1 16,2-2 1-16,2 0-1 0,-2-1-5 15,3 1 3-15,1-2 1 0,0-2 0 16,0 0 0-16,0-2-2 0,3-2 6 0,-3 1-1 15,2-1-2-15,-1-2-2 0,-1 0 2 16,0 1 1-16,0-1-1 0,-2 2-1 16,1 0 1-16,-1 0 1 0,0 3 1 15,-2-1-4-15,0 0-11 0,-2 0-33 0,-3 2-87 16,1 2-133-16,-2 0-128 0,0 1-136 16,1 3-63-16,-1 0-9 0,0 0 70 15,-1-1 119-15</inkml:trace>
  <inkml:trace contextRef="#ctx0" brushRef="#br0" timeOffset="88748.93">21749 12988 19 0,'-2'-4'205'16,"0"1"32"-16,-1-1-20 0,1 0-15 0,0 2-11 15,2 2-15-15,-2 0-21 0,2 2-24 16,0 6-26-16,0 1-26 0,2 6-25 0,0 4-18 15,0 4-13-15,1 2-8 0,1 2-5 16,-2 1-24-16,2 1-46 0,0 1-59 16,3-1-64-16,-3 1-79 0,0-1-58 15,0 0-10-15,1-1 27 0,-3-1 48 0</inkml:trace>
  <inkml:trace contextRef="#ctx0" brushRef="#br0" timeOffset="89185.11">21670 13729 107 0,'-2'-11'173'0,"2"1"-22"0,0 1-40 16,0-1-31-16,0 1-23 0,2 1-14 15,3 1-11-15,-3-1-13 0,2 2-7 0,0 2-5 16,0 3-1-16,1 1-2 0,-1 1-1 16,0 5 1-16,0 4 0 0,1 1-3 15,-3 4 1-15,0 2 3 0,0 3 9 0,0-3 6 16,0 2 2-16,0-4 4 0,0 0-2 16,3 0-4-16,-1-3-15 0,0-1-19 15,3-3-30-15,1 0-33 0,0-5-41 16,3-3-53-16,0-3-24 0,1-3-2 0</inkml:trace>
  <inkml:trace contextRef="#ctx0" brushRef="#br0" timeOffset="89475.76">21918 13657 99 0,'-2'8'195'16,"0"3"-16"-16,0 4-19 0,0 2-18 0,0 2-17 15,2 2-17-15,2 0-18 0,0 0-16 16,2 0-15-16,0-2-12 0,3-3-9 15,1-1-10-15,3-2-7 0,-1-3-7 16,1-3-2-16,1-1-3 0,3-4-2 0,-2-4-1 16,2-2 0-16,-2-3 1 0,-1-3 0 15,1-3 2-15,-3-3 1 0,-1-1 8 16,-3-2 9-16,-1 0 7 0,-3-2 12 0,-4 2 7 16,-3 0 4-16,-1 2-7 0,-3 2-8 15,-1 0-9-15,-3 1-22 0,-2 5-43 16,-2 1-65-16,3 2-80 0,-3 3-96 15,0 3-51-15,0 0-19 0,0 1 22 0</inkml:trace>
  <inkml:trace contextRef="#ctx0" brushRef="#br0" timeOffset="93904.32">16681 10234 69 0,'-2'0'77'0,"2"0"2"0,0 0 2 16,0 0-2-16,-2 0 0 0,2 0-4 15,0 0 1-15,0 0 1 0,0 0 0 0,0 0 3 16,0 0 4-16,0 0 5 16,-2 0 0-16,2 0-4 0,0 0-3 0,0 0-5 15,0 0-4-15,0 0-8 0,0 0-4 16,0 0-2-16,0 2-6 0,0-2-1 0,0 0-10 16,0 0-6-16,0 0-6 0,0 0-4 15,0 0-4-15,0 0-4 0,0 0 8 16,0 0 14-16,2 0 18 0,0 0 14 15,0 0 17-15,3 0 8 0,-1 0-3 0,0-2-14 16,0 2-15-16,3-2-14 0,-1 2-18 16,0-2-9-16,3 2-6 0,1-2-4 15,-1 0-2-15,2 0-5 0,1 0 3 0,-1 0-2 16,2 0-2-16,1-1-2 16,-1 1 2-16,2-2-4 0,0 2-4 0,2-2 5 15,-3 2-3-15,3-2 2 0,0 3-2 16,0-3 3-16,2 2-3 0,-2 0 0 0,2 0 1 15,0 0 0-15,0 0 0 0,3 0 0 16,-1 0 1-16,0 1 15 0,4-1 27 16,1 0 18-16,3-2 10 0,1 0 4 15,4-2 5-15,0 1-13 0,2-3-30 0,2 2-18 16,0-1-10-16,0 1-3 0,-2-2-1 16,2 3-6-16,-2 1 2 0,-2 0-2 15,-2 0-1-15,-1 2-2 0,-1 2-1 16,-2-2 0-16,-3 2 3 0,-2 0 1 0,-2 0-1 15,1 0 0-15,-6 0 1 0,-1 2-1 16,-2-2-28-16,0 2-48 0,-5 0-65 16,1 0-87-16,-1 0-86 0,-2 4-82 0,1-1-70 15,-3 1-6-15,0 2 42 0,0-1 70 16,1 1 76-16</inkml:trace>
  <inkml:trace contextRef="#ctx0" brushRef="#br0" timeOffset="94292.33">18150 10163 215 0,'0'-2'247'0,"0"0"-4"0,0 0-45 15,0 2-41-15,0-1-32 0,0 1-33 16,3 0-32-16,-1 0-25 0,0 0-14 16,4-2-8-16,0 2-11 0,5-2-24 15,0 0-39-15,3 0-52 0,1-2-69 0,2 0-59 16,0 1-30-16,2-3 7 0,-2 2 28 16</inkml:trace>
  <inkml:trace contextRef="#ctx0" brushRef="#br0" timeOffset="94418.41">18599 10049 126 0,'13'0'203'0,"-5"0"0"0,1 0-60 0,-1 0-48 15,1 2-41-15,1 0-35 0,1-2-45 16,2 2-63-16,-1-4-62 0,5 0-33 0,0 0-16 16</inkml:trace>
  <inkml:trace contextRef="#ctx0" brushRef="#br0" timeOffset="94558.56">19412 9946 13 0,'17'6'215'0,"-4"1"11"16,-7 3 6-16,0-3-104 0,-4 1-96 0,3 0-79 16,-1-4-87-16,-2-3-48 0,2-1-27 15,0-1-1-15</inkml:trace>
  <inkml:trace contextRef="#ctx0" brushRef="#br0" timeOffset="94791.58">19926 9836 64 0,'38'-10'197'0,"-4"0"31"0,-4 5-45 0,-3-1-15 16,-5 0 5-16,-3 3 0 0,-2 1-18 16,-5-2-28-16,-1 2-28 0,-1 0-56 15,1 2-74-15,-3-2-68 0,3 2-49 16,0 0-29-16,-1 0-22 0,5 0-1 0,0 0 14 15,2 2 34-15,2-2 35 0,2 2 33 16,2 0 32-16,1 2 41 0,1-2 39 16,3 1 28-16,-1 1 17 0,1 0 7 15,-1 0 0-15,3 0-5 0,-3-3-9 0,-1 3-12 16,-1-2-15-16,0 0-14 0,-3 0-25 16,-1 0-34-16,0 0-47 0,-2-2-58 15,0 0-27-15,0 0-15 0</inkml:trace>
  <inkml:trace contextRef="#ctx0" brushRef="#br0" timeOffset="94934.22">20858 9837 57 0,'12'2'182'0,"1"0"-8"0,-4 0-12 16,-1 0-16-16,0 0-17 0,-1 0-21 15,-1-2-23-15,-2 2-25 0,3-2-43 16,-1 0-52-16,3-2-64 0,-1 0-74 0,0 0-46 16,3-2-24-16,-2 0 11 0</inkml:trace>
  <inkml:trace contextRef="#ctx0" brushRef="#br0" timeOffset="95009.37">21107 9849 34 0,'5'6'156'16,"-3"1"-21"-16,-2 1-37 0,0-1-33 15,0 1-39-15,0 0-50 0,0-3-70 16,0 3-38-16,0-2-20 0</inkml:trace>
  <inkml:trace contextRef="#ctx0" brushRef="#br0" timeOffset="95166.86">21205 9988 182 0,'2'9'219'0,"0"1"-23"0,0-1-38 16,-2 5-35-16,-2-1-31 0,0 0-36 15,0 3-44-15,2 1-49 0,-2 0-47 0,2 0-54 16,2 2-57-16,0 0-23 0,0 0 5 16</inkml:trace>
  <inkml:trace contextRef="#ctx0" brushRef="#br0" timeOffset="95260.34">21298 10415 114 0,'6'22'202'0,"1"1"-13"16,-1 2-18-16,-2-2-19 0,-2 2-21 0,3 0-29 16,-3 1-36-16,2-1-52 0,-2 2-59 15,2-1-67-15,3 1-79 0,-3 2-41 16,0-1-13-16,2 1 14 0</inkml:trace>
  <inkml:trace contextRef="#ctx0" brushRef="#br0" timeOffset="95385.3">21497 11169 51 0,'6'36'208'0,"-2"2"11"16,-1-1-20-16,-3-1-27 0,-3 0-32 0,3 0-35 16,-2-2-55-16,2-1-60 0,0 1-62 15,0-2-70-15,5 1-67 0,-3-3-33 16,2 3 4-16,0-1 21 0</inkml:trace>
  <inkml:trace contextRef="#ctx0" brushRef="#br0" timeOffset="95538.87">21660 12036 42 0,'2'34'234'0,"0"2"43"0,-4 0-12 16,0 1-26-16,0-3-35 0,-2-2-37 16,1 1-52-16,1-1-72 0,2-3-80 15,2-1-79-15,3 1-82 0,1-2-77 0,2-1-32 16,1-1 11-16,1-2 31 0</inkml:trace>
  <inkml:trace contextRef="#ctx0" brushRef="#br0" timeOffset="95757.89">21857 12725 104 0,'2'21'295'0,"-2"0"76"16,-4 0 13-16,-5 2-19 0,1-2-36 16,-1 0-52-16,1 0-65 0,-1-4-88 0,1 0-111 15,1-3-105-15,3-3-84 0,4-1-67 16,4-1-55-16,3-1-27 0,1-1 13 16,3-1 36-16,-1 2 43 0,5-1 50 15,-2 3 49-15,2-1 58 0,-3 5 57 0,1-1 57 16,-2 4 48-16,-3 0 33 0,-1 2 28 15,-3 2 9-15,-4-2 0 0,0 2-15 16,-2 0-24-16,0-2-28 0,-3-2-55 16,1-1-83-16,0-5-114 0,-2-1-62 0,1-5-31 15,-3-3-11-15</inkml:trace>
  <inkml:trace contextRef="#ctx0" brushRef="#br0" timeOffset="97383.9">21203 9881 134 0,'0'-5'197'16,"0"-1"-9"-16,0 2-13 0,0 0-12 0,-2 2-4 16,2-2 3-16,-3 3 4 0,3-1 11 15,0 0 14-15,-2 2 9 0,2-2 2 16,-2 2-9-16,0 2-15 0,-2 0-20 0,2 3-27 16,-3 3-23-16,1 2-16 15,-2 5-11-15,2 2-10 0,-3 2-10 0,3 2-7 16,0 2-12-16,2-2-10 0,0-2-13 15,2 0-7-15,0-2-4 0,2-2-4 16,2-1-3-16,0-3 2 0,3-3-2 16,1-3-1-16,0-1 3 0,3-2-1 0,0-4 0 15,-1-2-2-15,1-1 1 0,-1-5 2 16,1 1-2-16,-3-3-2 0,1 1 1 16,-3-1 2-16,1 1 0 0,-5 1-4 0,0 1 1 15,-2-1 5-15,0 3 1 0,-4 1 1 16,-1 0 6-16,1 4 7 0,-2 2 1 15,-3 2-3-15,3 2-1 0,-2 4 2 16,-1-1-3-16,3 1-4 0,-1 1-2 0,1-1 0 16,2-2-3-16,0-1-3 0,1 1-4 15,3-2-1-15,0 0 0 0,3-2-2 0,-1-2 3 16,2-2 1-16,2 0 1 16,-2-4 1-16,3 0-1 0,-3 1 3 0,0-3 0 15,1 0-4-15,-1 3 3 0,-2-1 0 16,-2 2 1-16,0 0-3 0,0 1 0 15,-2 3 2-15,-2 2-4 0,-1 1-1 0,-1 3-1 16,0 2 2-16,-1-1 1 0,3 3-2 16,-2-1 0-16,1-1 1 0,3-2 4 15,0-1-1-15,0 1-1 0,2-2 0 16,0-2 1-16,2-2 1 0,2 0-3 0,1-4-1 16,-1 0-4-16,0-2 2 0,2-1 2 15,-1-1 3-15,-1 1-1 0,-2-1 1 16,2 2 5-16,-2 2 0 0,-2 1-1 15,0-1-7-15,-2 4-1 0,0 0 0 0,0 2 1 16,-2 2-4-16,0-1 5 0,-1 3 2 16,1 0 1-16,0 0 0 0,0-1-3 15,2-1 0-15,-1 0-1 0,1-2-2 0,2 0-2 16,0 0 2-16,2-1 0 0,-2-1 0 16,3-1 2-16,-1 1 0 0,2-2 2 15,-2 0 0-15,0 0 1 0,0-2 2 16,0 2-3-16,0 2-1 0,-2-2 0 0,3 2 1 15,-3 0-2-15,0 0 1 0,-3 0-2 16,3 4 0-16,-2 0 0 0,2 0 3 16,-2 1-1-16,2-1 1 0,-2 0 0 15,2 0-1-15,2-2-4 0,-2 2 0 0,2-3 3 16,3-1-2-16,-3 0-2 0,2 0 2 16,-2-1 2-16,2 1-3 0,-2-2-1 15,3 2 2-15,-3-2 1 0,-2 2 2 0,2 0 2 16,-2 0-1-16,0 0 6 0,0 0-5 15,0 0-1-15,-2 2 2 0,2-2-3 16,-2 2 2-16,2-2-3 0,-2 1-2 16,2-1 1-16,-3 0-3 0,3 0 0 0,0 0-4 15,3 0 5-15,-3 0 4 0,2 0-1 16,0-1 1-16,0-1 3 0,0 0 2 16,-2 0-5-16,2 0 1 0,-2 2 1 0,2-2 3 15,-2 2 0-15,0 0 1 0,-2 0 2 16,0 0-4-16,0 0 2 0,0 2-4 15,0 0-1-15,-3 0-1 0,3 2-5 16,0-3 5-16,0 3-2 0,0-2 2 16,2-2-2-16,-2 2-1 0,2-2 1 0,0 0-1 15,2 0 2-15,-2 0-2 0,2 0 2 16,0 0 1-16,0-2 0 0,0 2 0 16,-2-2 1-16,3 2 5 0,-3-2-3 0,0 2 4 15,0-2-4-15,0 2 0 0,-3 0-2 16,1 0-5-16,0 2 0 0,0-2-2 15,-2 2 4-15,0 2-3 0,-1 0-3 16,1 0-12-16,0 0-29 0,0-1-70 0,-1 1-98 16,1 0-98-16,2 2-98 0,0-3-104 15,0 3-28-15,0-2 39 0,-3 2 78 16,1 1 93-16</inkml:trace>
  <inkml:trace contextRef="#ctx0" brushRef="#br0" timeOffset="102026.33">22756 13116 138 0,'0'-4'184'0,"0"0"-9"16,0 2-7-16,0-1 4 0,0 1 4 0,0 0 1 15,0 2-12-15,0 0-15 0,0 2-22 16,0 1-26-16,0 5-27 0,0 4-22 15,2 3-16-15,-2 4-12 0,3 2-10 0,-1 0-4 16,0 4-5-16,0-3-19 0,0 3-35 16,0 2-53-16,0-2-56 0,0 1-66 15,3-1-80-15,-3 0-31 0,0 0 12 16,0-1 38-16</inkml:trace>
  <inkml:trace contextRef="#ctx0" brushRef="#br0" timeOffset="102448.46">22735 13825 115 0,'-2'-4'194'0,"-2"2"-20"0,2-2-32 16,2 2-32-16,-2-2-25 0,2 2-21 15,2-1-17-15,0-3-18 0,0 2-10 16,2-2-7-16,2 3-6 0,1-3-3 0,-1 2-4 15,1 2 0-15,-1 0 1 0,-2 4-1 16,0 2 3-16,1 4 6 0,-1 3 4 16,-2 2 10-16,0 3 12 0,0 1 15 0,0 2 12 15,-2-2 5-15,2 0-1 0,1 0-6 16,-1-2-10-16,2-1-14 0,0-1-18 16,2-1-32-16,3-3-35 0,1-3-45 15,3 0-48-15,2-5-48 0,2-2-47 16,2-5-16-16,0-2 11 0,0-1 30 0</inkml:trace>
  <inkml:trace contextRef="#ctx0" brushRef="#br0" timeOffset="102745.24">23059 13815 122 0,'4'-4'220'0,"-2"0"1"0,0 4-15 16,-2 4-19-16,3 4-20 0,-3 3-20 16,2 5-20-16,0 1-22 0,0 2-27 0,2 2-25 15,0 0-17-15,3 2-14 0,-3-3-13 16,2 1-22-16,-1-2-28 0,1-1-31 15,-2-1-33-15,0-4-29 0,-2 0-15 16,3-1 0-16,-5-5 8 0,0 1 9 0,0-4 16 16,-5-2 15-16,1-2 15 0,-4-2 14 15,-3-4 21-15,-2-3 28 0,1-1 30 16,-1-3 25-16,3-1 20 0,-1 1 18 0,2 0 14 16,1-2 12-16,4 1 3 0,0 1 2 15,4 0 2-15,0 1-5 0,2-1-5 16,2 1-8-16,2 1-11 0,3 0-13 15,-1 1-15-15,5 0-12 0,0 1-9 16,-1 1-10-16,1 3-24 0,2-1-38 0,0 0-48 16,-1 0-58-16,3 3-66 0,-2-1-49 15,-2 2-9-15,0-2 21 0</inkml:trace>
  <inkml:trace contextRef="#ctx0" brushRef="#br0" timeOffset="104722.64">16669 8997 52 0,'0'0'39'0,"0"0"-10"0,0 0-15 15,0 0-20-15,0 0-21 0,0 0-29 16</inkml:trace>
  <inkml:trace contextRef="#ctx0" brushRef="#br0" timeOffset="104970.57">17238 8866 26 0,'19'-4'96'15,"0"2"-12"-15,0-2-11 0,-2 2-11 0,2-1-12 16,-2 1-32-16,4-2-49 0,1 0-58 15,-1 0-30-15,2-1-16 0</inkml:trace>
  <inkml:trace contextRef="#ctx0" brushRef="#br0" timeOffset="105093.2">17968 8757 42 0,'34'-4'144'0,"-2"3"-29"15,0 1-38-15,-5-2-24 0,1 2-11 16,-1-2-13-16,1 0-33 0,-1 0-40 15,1-2-46-15,-1 0-36 0,1-1-19 16</inkml:trace>
  <inkml:trace contextRef="#ctx0" brushRef="#br0" timeOffset="105235.18">18688 8645 148 0,'30'-6'180'16,"-3"0"-10"-16,-4 1-10 0,-1 1 1 0,-3 0-12 15,-2 0-17-15,0 1-22 0,-3-1-30 16,3-2-34-16,-2 2-57 0,2-2-57 15,2 1-65-15,0-1-71 0,4 0-49 0,1 1-16 16,1-1 17-16</inkml:trace>
  <inkml:trace contextRef="#ctx0" brushRef="#br0" timeOffset="105324.9">19471 8525 91 0,'26'0'129'0,"-5"0"-10"15,-2 2-17-15,-2-2-17 0,0 2-23 0,-2-2-39 16,-1 2-46-16,1-2-58 15,0 0-49-15,0 0-28 0,2-2-11 0</inkml:trace>
  <inkml:trace contextRef="#ctx0" brushRef="#br0" timeOffset="105471.17">20060 8456 82 0,'8'-2'209'15,"-2"0"4"-15,-3 2-43 0,-1 0-38 0,-2 0-40 16,0 0-59-16,0 0-75 0,0 0-77 15,0 0-62-15,2 0-30 0,2-1-13 16</inkml:trace>
  <inkml:trace contextRef="#ctx0" brushRef="#br0" timeOffset="105610.27">20441 8399 95 0,'17'-4'182'0,"-5"2"-17"0,-1 1-21 16,-1-1-23-16,-3 0-42 0,-1 0-53 15,1 2-53-15,-3-2-44 0,0 0-35 0,0 0-33 16,0 0-17-16,3-2 7 0,1 2 20 16</inkml:trace>
  <inkml:trace contextRef="#ctx0" brushRef="#br0" timeOffset="105734.37">20616 8348 7 0,'17'-4'115'0,"-2"0"15"0,2 0 8 0,-2 0 0 16,0 1-1-16,-1 1-11 0,-1-2-10 15,-2 2-17-15,-3 0-18 0,1 2-20 16,-1-2-26-16,1 2-39 0,-1-2-50 0,1 0-53 15,-1 2-57-15,0-1-56 0,3-1-22 16,-2 0 11-16</inkml:trace>
  <inkml:trace contextRef="#ctx0" brushRef="#br0" timeOffset="105844.99">20930 8285 84 0,'8'-2'133'0,"1"0"-7"16,-1 0-7-16,-2 0-11 0,-1 2-18 15,1-2-17-15,-2 2-21 0,3-2-33 16,-3 2-52-16,2-1-68 0,0 1-55 0,1-2-29 15,-1 2-13-15</inkml:trace>
  <inkml:trace contextRef="#ctx0" brushRef="#br0" timeOffset="106401.1">21594 8153 92 0,'0'0'148'15,"0"0"-31"-15,0 0-28 0,0 0-28 16,-2 0-39-16,2 0-54 0,0 0-70 16,0 0-34-16,0 0-19 0</inkml:trace>
  <inkml:trace contextRef="#ctx0" brushRef="#br0" timeOffset="106683.79">21908 8079 109 0,'0'-2'112'0,"0"2"-30"0,0 0-24 0,-3 0-33 16,-1 2-36-16,2-2-49 0,-2 2-42 15,0-2-21-15</inkml:trace>
  <inkml:trace contextRef="#ctx0" brushRef="#br0" timeOffset="106791.42">21939 8111 27 0,'4'4'148'0,"-1"2"-22"0,-3-2-26 16,0 2-24-16,0 1-21 0,0 1-30 16,0-1-36-16,-3 1-39 0,3 2-55 15,0-1-33-15,-2 1-16 0</inkml:trace>
  <inkml:trace contextRef="#ctx0" brushRef="#br0" timeOffset="106932.96">21977 8414 90 0,'0'25'159'0,"0"0"-23"15,0 2-20-15,-2-3-21 0,2 3-22 16,-2-2-27-16,2 1-38 0,0 1-52 16,0 0-74-16,0-1-40 0,0 1-23 15,-2 2-7-15</inkml:trace>
  <inkml:trace contextRef="#ctx0" brushRef="#br0" timeOffset="107057.68">22104 9342 97 0,'0'46'174'0,"-2"0"-36"0,-2-1-33 16,0-3-31-16,-3 0-40 0,1 0-53 0,0-2-66 16,1 0-54-16,-1 0-24 0,0 0-9 15</inkml:trace>
  <inkml:trace contextRef="#ctx0" brushRef="#br0" timeOffset="107151.21">22151 10417 50 0,'6'43'177'0,"-1"1"-19"15,-3 0-32-15,0-4-28 0,0 0-48 16,0-4-58-16,-2 0-74 0,0-1-57 16,0-1-31-16,0 0-13 0</inkml:trace>
  <inkml:trace contextRef="#ctx0" brushRef="#br0" timeOffset="107274.31">22291 11428 28 0,'4'29'100'0,"-2"-1"-56"0,0-1-72 16,0-2-44-16</inkml:trace>
  <inkml:trace contextRef="#ctx0" brushRef="#br0" timeOffset="107369.2">22399 11975 53 0,'6'25'64'0,"0"-3"-23"0,1-1-33 15,-1 0-41-15,0-2-35 0</inkml:trace>
  <inkml:trace contextRef="#ctx0" brushRef="#br0" timeOffset="107491.99">22562 12390 37 0,'6'23'48'16,"-2"-2"-16"-16,0 2-22 0,1-2-26 16,-1 0-35-16</inkml:trace>
  <inkml:trace contextRef="#ctx0" brushRef="#br0" timeOffset="107574.08">22684 12853 16 0,'5'23'71'16,"-3"-2"-15"-16,0-2-20 0,0 0-33 15,-2-2-51-15,0-2-30 0</inkml:trace>
  <inkml:trace contextRef="#ctx0" brushRef="#br0" timeOffset="109113.8">22217 8195 77 0,'-7'-3'194'0,"-1"-1"-2"0,1 0-4 16,1 0-4-16,0 2-2 0,-1 0-8 15,1 0-14-15,2 2-21 0,-3 0-24 0,1 2-21 16,-2 2-22-16,1 2-12 0,-1 3-9 16,-1 3-5-16,3 1 0 0,0 0-6 15,1 1-3-15,1-1-7 0,2-1-9 16,0-1-7-16,2 0-6 0,2-1-4 0,2-1 3 16,0-3-4-16,5 0 2 0,-1-4 2 15,3-4 3-15,0 0 3 0,1-4-4 16,1-1 0-16,-2-3-1 0,-1 1 0 15,-1-1 11-15,-1 2 27 0,-4 1 34 0,1 1 25 16,-3 0 21-16,-2 3 13 0,-2 1-6 16,-3 0-24-16,-1 4-30 0,-3 0-23 15,1 3-19-15,0 3-9 0,-3 0-7 0,3-1-3 16,1 1-3-16,1-3-1 0,2 1-3 16,1-2-7-16,3 0-3 0,0 0-1 15,3-2 1-15,1-2-1 0,2 0 1 16,1 0 4-16,-1-4 2 0,0 0-3 0,1 0-1 15,-3 0 2-15,0 0 1 0,0 3 1 16,-2-3-2-16,-2 2 2 0,0 2-1 0,-2 0-5 16,-2 4 1-16,-2 1-1 15,-3 5 2-15,1-1 0 0,-1 3 2 0,3-3 2 16,0 1-2-16,-1-2 0 0,5-1-3 16,0-1-1-16,2-2-1 0,2-1 2 15,2 1-1-15,1-2-1 0,1-2 2 16,2-2-1-16,1 0 0 0,-1-3 1 0,1-1 1 15,-3 0 0-15,0-1-4 0,-1-3 1 16,-1 1 1-16,-4-1 2 0,-2 2-1 0,-2 1-2 16,-3-1 5-16,-1 2-5 0,-3 5 0 15,-4 1-3-15,1 1 1 0,-5 7 2 16,-1 2 0-16,1 1 6 0,2 4-1 0,-2-1 4 16,5 1 4-16,-1-2 0 0,2-1-3 15,3-1-3-15,1-1 0 0,3-3-4 16,1-1-2-16,5 0-1 0,0-3 3 15,5 1 1-15,-1-4 2 0,4 0 0 0,1-2-2 16,-1-1-3-16,3-3-1 0,0-2 0 16,-1 1 0-16,-1-1 0 0,-1 0 1 15,-2 1 3-15,-1 1 2 0,-1 0-3 16,-2 1 1-16,-2 1 1 0,-2 2 0 0,0 2 2 16,-5 4-2-16,1 1 0 0,-2 3-1 15,-1 2-3-15,1 1 0 0,-1 0 0 16,3-1-3-16,2-2 2 0,-1-1-2 15,3 1 2-15,0-3 0 0,4-1 0 0,0 0 1 16,3-2-1-16,1-2 2 0,2-4 0 16,1 0-3-16,1-3 2 0,-1-1 2 15,1-3-2-15,-1-1 2 0,-1 1-1 0,-1-2-2 16,-3 1-1-16,0 3-1 0,-2-1 1 16,0 2 0-16,-4 3-1 0,0-1 4 15,0 4-2-15,-2 0 3 0,0 4-3 16,-1 0-1-16,3 0-1 0,-2 2 0 0,2-2 2 15,0 0-6-15,2-1 1 0,0 1 4 16,2-2 1-16,0 0 2 0,2 0 0 0,3-3 3 16,-1-1-1-16,0-2-5 15,3 0 0-15,-3-1 0 0,3 1 0 0,-3-2-2 16,-2 3 5-16,0 1 6 0,1 0 9 16,-3 0 0-16,0 2 3 0,-2 0 2 15,-2 0-1-15,0 4-3 0,-3 0-10 0,-1 2-3 16,-2 2-17-16,-1 0-37 0,1 1-78 15,-1 1-111-15,1-1-123 0,4-1-126 16,1-2-77-16,3 0-13 0,3 0 52 16,-3-1 96-16</inkml:trace>
  <inkml:trace contextRef="#ctx0" brushRef="#br0" timeOffset="113559.66">17560 11872 15 0,'-2'4'87'0,"0"-2"-2"0,0 1-6 16,2-1-6-16,-3 0-5 0,3 0-5 15,0 0-8-15,0 0-6 0,0-2-4 16,0 2-3-16,0-2-3 0,0 2-4 0,0-2 0 16,0 2-5-16,0-2 3 0,3 2 5 15,-1-2 4-15,0 2 8 0,0-1 4 16,2 1 6-16,0 0 1 0,1 0-2 15,-1 0-3-15,2 0 0 0,1-2-1 0,-1 2-1 16,0-2-2-16,3 0-3 0,1 0 0 16,1-2-3-16,-1 0-5 0,3 0 2 15,2 0 3-15,0-2 1 0,0 1-6 16,-1-1 2-16,3 0-1 0,0-2-4 0,2 2-3 16,0-1-2-16,0 1 0 0,0-2-5 15,1 2 5-15,-1-1 0 0,0 1 2 16,2-2 3-16,-2 2 1 0,2-1 6 15,-2 1 0-15,2-2-1 0,-2 0-2 0,2 3-2 16,-2-3-4-16,3 2-2 0,-1-2-4 16,0 3-2-16,0-3-2 0,0 2 0 15,-2-2 0-15,3 3 2 0,-3-1-2 16,2 0-1-16,-2-2-5 0,2 2 0 0,-2-1-1 16,0 1 1-16,0-2 2 0,-2 0-1 15,2 1 7-15,-2-1 0 0,0 0 0 16,0 1-2-16,-2-1 1 0,0 0 4 0,-1 0 1 15,1 3-1-15,0-3 3 0,0 2-2 16,0-2-1-16,-1 3-5 0,1-3-2 16,0 0-4-16,2 0-4 0,-2-1-1 15,2 1-1-15,-2-2-2 0,1 1-4 0,-1-1 0 16,2-1-1-16,-2 1-2 0,2-1-4 16,-2 1 5-16,2 0-4 0,-2 1 0 15,1-1 0-15,-1 0 0 0,0 1 2 0,0 1-5 16,0-2 1-16,2 3 2 0,-2-3-2 15,1 2 0-15,-1-1 0 0,2 1 1 16,0-2 1-16,0 3-3 0,0-3 1 16,0 1 0-16,0 1-2 0,0-2 2 0,0 2-1 15,-2-1 1-15,1 1-5 0,-1-1 2 16,2 1 3-16,-2-2-2 0,2 2 1 16,0-1 0-16,0 1 3 0,0-1 0 15,2-1-1-15,-2 0-2 0,2-1 1 0,-2 1 2 16,2-1-2-16,-2 1 0 0,2-2-2 15,-2 3 7-15,2-3 1 0,-2 3-2 16,0-1 4-16,0 0-2 0,-1 1 3 0,1-1-2 16,0 1 1-16,0-1 0 0,0 0-1 15,0 1 6-15,-2-1-3 0,2 1-3 16,0-1 1-16,0-2 0 0,0 3 1 16,0-3-5-16,0 1 1 0,0-3 1 0,-1 3-2 15,-1-1-4-15,2 1-4 0,-2 1 2 16,-2-1 1-16,2 1 1 0,-3 0-1 15,1 3 2-15,-2-1-1 0,-1 0 2 16,1 0-3-16,-1 1 1 0,-1 1-1 0,1-2 2 16,-1 2 5-16,-1-1-6 0,3 1 2 15,-3-2 1-15,3 0-1 0,-3 1-1 16,3-1 0-16,-3 0 3 0,3 1 0 16,-3-1-3-16,3 2-3 0,-3-2 1 0,1 3-1 15,-1-1 0-15,1 0 0 0,-1 0 2 16,1 0 1-16,-1 2-1 0,1-1 4 15,-1 1-2-15,3-2 0 0,-3 0 2 16,3 0 2-16,-3-1 2 0,3 1-6 0,-1-2 3 16,1 2 0-16,0-2-4 0,-1 1 0 15,1-1-2-15,-1 0 1 0,-1 1-6 16,1-1 3-16,1 0 2 0,-2 0-1 16,1 1 2-16,-1-1-1 0,1 2 6 0,-1-1-3 15,-1 1-3-15,1-2 0 0,-3 2 2 16,2-2 3-16,1 3-5 0,-1-3 1 15,1 0 4-15,-1-1-1 0,1 1-3 0,-1-2-1 16,1 3 2-16,1-3 1 0,-1 2-5 16,-1-1 1-16,1 1-1 0,-1-2 3 0,1 3 2 15,-3-1-2-15,2 0 0 16,-1 0 1-16,-1 3 4 0,0-3-4 0,1 2-3 16,-3 0 1-16,2 0 4 0,1 1-3 15,-1-3-3-15,0 2 0 0,1-2-4 16,-1 3 1-16,0-3 2 0,1 0 4 0,-1 0 0 15,0 1-2-15,1 1 4 0,-1-2-1 16,1 2-1-16,-1-1-1 0,-2 1 0 16,2-2 1-16,-1 2 4 0,1 1-1 0,-2-3-1 15,3 2 1-15,-3 0 1 0,0 0-2 16,0 1-4-16,3-1 1 0,-3 0-4 16,2 0 2-16,-1 0-1 0,1-1 0 15,0 1 4-15,1-2-2 0,-1 0 6 0,0 1-4 16,1-1 3-16,-1 0 1 0,0 1-1 15,1-1 3-15,-1 0-5 0,2 0-1 0,-1 1-2 16,1-1-3-16,-1 0-2 16,1 1 2-16,-2-1 3 0,1-2 2 0,-1 2 0 15,1 1 1-15,-1-1 6 0,2 0-2 16,-1 1-3-16,1-1-2 0,-2 0-1 16,3-1 1-16,-1 1-3 0,1 0 0 15,-1-1 5-15,1 1-1 0,-1-2 2 0,1 2-2 16,-1-1 0-16,1 1-1 0,-1-2-2 15,1 3 2-15,-1-3-1 0,1 2 1 16,-3-1-1-16,2 1 3 0,-1-2 1 0,1 3 0 16,1-3-3-16,-1 2-1 0,1-1 0 15,-1 1-2-15,1-2 0 0,-1 3-2 16,3-3 5-16,-3 2 2 0,3-1-4 16,-3 1 2-16,3-2 3 0,-3 3 1 0,1-3-5 15,-1 2-1-15,1-1 5 0,-1 1 0 16,0 0-6-16,-1 1 1 0,1-1 1 15,-1 0 2-15,1 1-1 0,-2-1-4 16,1 0 5-16,-1 0 0 0,-2 1 3 0,3-1-4 16,-1 0 0-16,0 1 1 0,1-3 1 15,-1 2-2-15,0-1 0 0,1-1-1 16,-1 0 3-16,1 1-2 0,-1-1-1 16,0 0 1-16,1-1 0 0,-1 1 3 0,0-1-2 15,-1 1-2-15,1-1 1 0,-2 1 1 16,2-1-1-16,-1 1-2 0,1-2 1 15,-2 3 3-15,3-3-2 0,-3 3 1 16,2-3-1-16,-2 2-1 0,3-1-4 0,-3-1 4 16,2 1-1-16,-1 1-5 0,1-1 5 15,-2-1 5-15,3 1 1 0,-3-1-5 16,2-1 4-16,-2 1 1 0,3 1 0 0,-3-3-4 16,2 3 0-16,-1-1 0 0,1 1-1 15,-2-1 3-15,0 1-4 0,1 1 2 16,-1-2-2-16,0 3 3 0,0-1 0 15,-2 1-5-15,3-1 3 0,-1 0-1 0,-2 1 1 16,2-1 0-16,0 1-1 0,1-1 3 16,-1 0-1-16,0 1 2 0,0-1-1 15,1-1-1-15,-1 1 2 0,2-2-2 0,-2 3 0 16,1-1 3-16,-1-1 1 0,0 1-4 16,0 0 1-16,1 1 2 0,-3-1-3 15,2 0-3-15,-2 1 3 0,2-1 1 16,-2 3-1-16,3-3-1 0,-1 0 3 0,-2 1-1 15,2-1-5-15,0 0-1 0,1 1 3 16,-1-1-1-16,0 1 1 0,0-1-1 16,3-2 3-16,-3 3 3 0,2-3 2 0,-1 3 2 15,-1-3-5-15,2 3 3 0,-2-3 1 16,1 2-6-16,1 1-4 0,-2-1 2 16,0 1 2-16,1-1 1 0,-1 0 3 0,0 1-2 15,0-1-1-15,1 0-1 0,-1-1-1 16,0 1-2-16,2-1-4 0,-1-1 1 15,1-1 7-15,-2 1 0 0,3 1 3 16,-3-1-1-16,2 1 3 0,-2-1 1 0,1 1-5 16,-1-1 0-16,0 1-2 0,0-1-2 15,1 1 0-15,-1-1 2 0,0 2-1 16,-2-1 0-16,2 1 2 0,-2-1 2 0,3 1 0 16,-3-1-5-16,2-1 2 0,-2 1 2 15,2-1-3-15,1-1-4 0,-1 1 2 16,0 1 3-16,0-1-1 0,1 0 0 15,-3 1 1-15,2-1 3 0,-2 1 1 0,2-1-2 16,-2 1-2-16,1-1 0 0,-1 3 0 16,0-3 2-16,0 3-4 0,0-3 1 15,-2 1 0-15,2 1 2 0,-2-2-3 16,2 1-1-16,0-1 3 0,-2 1-2 0,2-1 1 16,-2 1-1-16,3-1 2 15,-1 1-2-15,0-1 0 0,0 1 1 0,0-1 1 16,0 1 0-16,0-1 0 0,0 1 2 15,3-1-1-15,-3 0-1 0,2 1 1 0,-2-1-1 16,2 1 2-16,-2 1-1 0,1-1-1 16,1 1 1-16,-2-1-1 0,0 1-1 15,0-2 1-15,0 3 1 0,0-3-2 0,0 3 0 16,1-3-1-16,-1 3 3 0,0-1 0 16,0-2 0-16,2 3-2 0,-2-1 5 15,0 1-2-15,3-1-2 0,-3 0-1 16,2 1 0-16,-2-1 3 0,0 0-3 0,0 1 4 15,0-1-2-15,1 1-2 0,-1-1 1 16,0 0 1-16,0 1 0 0,0-1-1 16,0 1 5-16,0-1 2 0,0 0-4 15,1 1 0-15,-3 1 0 0,2-2 0 0,-2 3-3 16,2-3-1-16,-2 2 1 0,2-1-4 16,0 1 2-16,0-2-1 0,0 3 2 15,0-3 5-15,0 0 1 0,1 1 0 16,-1-3 0-16,0 3-4 0,0-3 1 0,0 2-2 15,0-1-1-15,0 1 0 0,0 1 2 16,1-1-1-16,-1 2 0 0,-2 1 1 16,2-1-3-16,-2 0 5 0,2 0-1 0,-2 1 1 15,2-1 2-15,-2 0 0 0,2 1 2 16,-2-1-4-16,0 0 0 0,0 0 1 16,0 1-2-16,0-1-3 0,0 0 1 15,0 1 1-15,2-3-3 0,-2 2 2 0,0-1 0 16,2 1 3-16,-2-2-2 0,0 1 0 15,2 1 0-15,-2-2-2 0,0 3 0 16,3-3-1-16,-3 2 2 0,0-1 2 16,2 1 1-16,-2 0-1 0,0 1 1 0,0-1-1 15,2 0 1-15,-2 0-4 0,0 1-1 16,2-1-2-16,-2 0 3 0,2 1 0 16,-2-1-2-16,2 0 2 0,-2 0 2 0,0-1 3 15,2 1-6-15,-2-2 0 16,2 3 4-16,-2-3-1 0,2 2-2 0,-2-1-3 15,3 1 5-15,-3-2-1 0,2 3-3 16,0-1 3-16,-2 0 1 0,2 1 0 0,-2-1 0 16,2 0-1-16,-2 0-2 0,2 1 2 15,-2-1-2-15,2 0 2 0,-2 1 0 16,2-1 1-16,-2 2-1 0,3-2 0 16,-3 3 3-16,2-1-1 0,-2 0-1 0,2 0 3 15,-2 0 1-15,2 0-3 0,-2 1-3 16,0-1 1-16,0 2 2 0,0-2-3 15,0 0 2-15,0 1 1 0,0-1 1 0,0 0 0 16,-2 2-3-16,2-2 1 0,0 2 0 16,0-2 2-16,0 3 1 0,0-1-2 15,0 0 2-15,0 0-2 0,0 0 0 16,0 0-1-16,0 0 0 0,0 0-1 0,0 0 1 16,0 0-1-16,-2 1 0 0,2-1 0 15,0 0-1-15,0 0 4 0,0 0-3 16,0-2 3-16,0 2-1 0,-2-2-2 15,2 1 1-15,0-1-1 0,0 2 1 0,0-2 0 16,-3 2 0-16,3-2 6 0,0 2-4 16,0-1 4-16,-2 1 1 0,2-2-2 15,0 2 0-15,0-2-6 0,0 2 5 0,0-2-8 16,0 3-1-16,0-3 2 16,0 2 3-16,0-2 3 0,0 2-4 0,0-2 6 15,0 2-3-15,0-1 2 0,0 1-5 16,0-2 0-16,0 2-2 0,0-2-2 0,0 0 3 15,0 2 0-15,0-1-2 16,0 1 1-16,0-2 2 0,0 2 3 0,0 0-5 16,0-2 1-16,0 2 3 0,0-1-1 15,0-1-1-15,0 0-2 0,0 0 2 16,2-2-1-16,-2 3 0 0,3-3 2 0,-3 2 2 16,2-2-4-16,-2 3 2 0,2-1-2 15,-2 0-1-15,2 0 1 0,-2 0-2 16,2 1 5-16,-2-1-1 0,2 0-1 15,-2 0 3-15,2 2-3 0,-2-2 2 0,2 3-2 16,-2-3 0-16,2 0 0 0,-2 0-5 16,3 0 5-16,-3 0 1 0,2 1-1 15,-2-3-1-15,2 2 1 0,0-2 4 0,0 3-4 16,0-3-2-16,-2 0 1 0,2 0 1 16,-2-1 0-16,2 1-2 0,-2-2-1 15,3 1 3-15,-3-1-1 0,2 1 1 16,-2-1 0-16,0 0 1 0,0 1 2 0,0-1-4 15,0 1-1-15,2-3 4 0,-2 0 0 16,0 3-4-16,2-3-1 0,-2 3 4 16,0-1 3-16,0 0-8 0,0 1-3 15,0-1-7-15,0 3-16 0,0-1-27 0,0 0-62 16,0 2-84-16,0-1-89 0,2 1-72 16,2-2-55-16,3-2-39 0,3 1-11 15,3-1 36-15,0 1 63 0,3-1 67 16</inkml:trace>
  <inkml:trace contextRef="#ctx0" brushRef="#br0" timeOffset="115022.53">21916 8222 15 0,'-2'-2'136'0,"0"2"-18"0,0 0-11 0,-3 0-12 16,3 0-7-16,-2 2-8 0,0 2-5 15,0 0-6-15,-1 3-4 0,1 1 1 16,0-1 0-16,-2 3 1 0,1 1-4 15,1-1-5-15,2 1-10 0,0-1-11 0,2-1-8 16,2-1-11-16,0 0-8 0,2-1-4 16,1-1-1-16,1-2 0 0,2-2-1 15,3-2 1-15,0-2 0 0,1-2 2 0,3-4-1 16,0 1 0-16,0-5 0 0,-1 1 0 16,-1-1-2-16,0-1-2 0,0 0 0 15,-3 1 1-15,-1 1 10 0,-3 0 15 16,-4 1 13-16,0 0 11 0,-4 3 11 0,0 1 3 15,-4 2-6-15,-3 4-11 0,1 0-9 16,-5 4-5-16,0 2-4 0,1 1 4 16,-3 1 8-16,2 2 5 0,0 1 3 15,1-1-2-15,1-1-6 0,3 1-9 0,3-3-11 16,1-1-10-16,4 0-7 0,2-1-2 16,5-3 1-16,-1 0 0 0,5-2 2 15,-1-2 0-15,5-3 2 0,0-3-1 0,0 0-1 16,2-3-2-16,-1-1-1 0,1 1-2 15,-2-2 2-15,-2 1-1 0,-3 1-1 16,-1-1 3-16,-5 3 0 0,0 1-1 16,-4 1-1-16,-2 1 0 0,-4 2 2 0,0 2 1 15,-5 4 5-15,-2 2 2 0,-1 5 1 16,-3 3 6-16,-2 5 5 0,-1 0 6 16,4 4 4-16,-1 0 7 0,2 2 4 15,2-2-5-15,3-2-7 0,1 0-9 0,5-2-7 16,4-2-10-16,2-1-4 0,4-3-1 15,3-1 2-15,1-3 0 0,3-3 0 16,2 0 2-16,2-4-3 0,2-4 1 16,0-4-6-16,0 1-4 0,0-5-5 0,0-1-2 15,-4-2 1-15,0 0-1 0,-5-1 3 16,-3 1 1-16,-3 0 7 0,-2 2 1 0,-6-3 0 16,-3 3 1-16,-1 2 4 0,-3 1 6 15,-1 2 6-15,-3 3 5 0,-2 3 5 16,-2 2 1-16,-2 4 1 0,-1 1-2 0,-1 7-7 15,2 1-3-15,0 2-1 0,0 2-2 16,4 1-4-16,0-3-3 0,4 0-3 16,5 0-1-16,1-1-5 0,5-3-2 15,4-1 0-15,5-3 6 0,3-3 4 0,3-2-4 16,4-4 3-16,2-4 0 0,4-1-1 16,0-5-3-16,1-3-1 0,-3 0 2 15,0-2-3-15,-2 0 1 0,-2-1-1 16,-4 1 1-16,-5 2-3 0,-4 0 3 0,-1 1 3 15,-8 3-1-15,-1 1 0 0,-5 3-1 16,-3 1 5-16,-5 4 2 0,0 4 4 16,-5 4 11-16,-1 1 7 0,-3 5 9 15,3 1 2-15,0 2 5 0,1-1 1 0,3-1-6 16,2 0-5-16,4-3-10 0,5 0-4 16,1-5-9-16,5 1-9 0,2-4-2 15,4 0 1-15,4-4 3 0,3-2-4 0,1-2-1 16,3-1 4-16,0-3-5 0,2 1-3 15,-1-1-5-15,-1 1 0 0,-2 1 0 16,-1 0-1-16,1 1 2 0,-5 1 0 16,1 2 2-16,-3 0 5 0,0 1 0 0,-2 1-1 15,0 0-1-15,0 2 0 0,-2-2 0 16,2 2-4-16,-2-2 1 0,3 2 1 16,-3 0-1-16,0 0 1 0,2 0 1 15,-2 0 2-15,0 0 1 0,2 0-1 0,-2-2 3 16,0 2-1-16,0 0 2 0,0 0-1 15,0 0 1-15,0 0 1 0,0 0-4 16,-2 0-3-16,0 4-49 0,-3 0-84 0,-1 3-108 16,-2 3-114-16,-1 1-119 0,3 3-61 15,-3-1 13-15,1 0 67 0,-1-1 97 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00:57.27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2838 3246 225 0,'-6'-6'313'0,"2"3"66"16,-2-1 0-16,1 2-10 0,1 2-9 15,0 0-18-15,0 2-31 0,1 2-52 0,3 5-53 16,0 4-49-16,3 8-45 0,-1 8-29 15,4 5-18-15,0 8-11 0,5 8-10 16,0 3-8-16,1 6-8 0,3 4-8 0,2 6-7 16,0 1-9-16,0 2-11 0,2 1-20 15,0-1-49-15,0-1-94 0,-2-3-124 0,0-3-120 16,0-4-124-16,0-4-57 0,-5-5 12 16,-1-7 76-16,-2-5 113 0</inkml:trace>
  <inkml:trace contextRef="#ctx0" brushRef="#br0" timeOffset="340.27">2834 3456 44 0,'-8'-21'194'0,"-1"0"19"15,3 2-37-15,2 2-38 0,2-1-20 16,2 3-6-16,2-2-1 0,2 2-6 16,4 0-5-16,1 1-10 0,4 3-16 0,-1-1-16 15,3 3-9-15,2 1 6 0,0 3 16 16,0 3 26-16,0 2 38 0,0 3 39 0,-2 5 32 16,-3 5 14-16,-3 5-6 0,-1 2-23 15,-4 5-35-15,-4 4-43 0,-2 1-37 16,-2 5-27-16,0-1-23 0,-5 0-21 0,1-1-55 15,-3-1-91-15,1-2-112 0,-1-1-113 16,3-2-123-16,-1-4-58 0,3-3 9 16,0-4 69-16,1-3 97 0</inkml:trace>
  <inkml:trace contextRef="#ctx0" brushRef="#br0" timeOffset="549.19">3162 3109 105 0,'9'-19'455'0,"-5"4"94"0,0 5 57 16,-4 3-10-16,0 5-103 0,0 4-139 15,0 5-118-15,0 6-85 0,2 8-51 16,0 8-31-16,1 5-20 0,1 4-14 0,2 6-11 16,3 4-6-16,1 3-10 0,5 1-15 15,0 3-26-15,0-2-87 0,2 3-148 16,0-5-157-16,-1 0-134 0,-1-5-62 0,0-4-14 15,-2-4 65-15,2-7 136 0</inkml:trace>
  <inkml:trace contextRef="#ctx0" brushRef="#br0" timeOffset="762.27">3575 3158 129 0,'4'-30'459'16,"-4"7"87"-16,0 8 58 0,-2 7-21 15,-2 8-103-15,2 8-129 0,0 7-125 16,2 10-84-16,0 5-57 0,0 7-31 0,0 3-25 16,0 5-33-16,2 3-38 0,0 1-114 15,2 1-138-15,0 0-149 0,3-3-115 0,-3-1-45 16,0-2-2-16,0-4 93 0,-1-2 126 16</inkml:trace>
  <inkml:trace contextRef="#ctx0" brushRef="#br0" timeOffset="947.72">3469 3631 89 0,'-4'-15'460'0,"0"1"87"0,0 5 51 16,-1 1-1-16,1 2-123 0,2 1-152 16,0-1-126-16,2 2-84 0,4 0-49 0,0 3-26 15,5-3-18-15,3 0-33 0,3 0-104 16,2 0-156-16,4 2-169 0,3-1-106 15,1-1-50-15,0 2-5 0,3-2 83 0,-1 0 145 16</inkml:trace>
  <inkml:trace contextRef="#ctx0" brushRef="#br0" timeOffset="1128.24">4299 3292 390 0,'-6'0'534'0,"-7"2"51"0,-2 0 27 16,0 3-90-16,-2-1-168 0,3 2-156 15,1-2-105-15,2 0-108 0,3-1-144 16,4 1-148-16,1 2-149 0,3 1-88 0,3-1-32 16,-1 2 34-16,2-2 104 0</inkml:trace>
  <inkml:trace contextRef="#ctx0" brushRef="#br0" timeOffset="1305.71">4312 3442 246 0,'0'2'434'0,"-2"2"48"0,-1-2 31 16,1 2-82-16,0-2-132 0,2-2-113 15,0 0-104-15,2 0-120 0,3-2-142 16,3-2-149-16,0-2-102 0,3 1-54 0,2-5-2 15,2 0 58-15</inkml:trace>
  <inkml:trace contextRef="#ctx0" brushRef="#br0" timeOffset="2592.02">5237 3178 151 0,'-5'0'241'0,"-1"1"39"0,-2 1-36 0,1 0-19 16,-1 2-6-16,-1 2-3 0,1-1-7 15,-1 5-23-15,1 0-24 0,2 3-34 0,-3 4-31 16,3 2-28-16,2 2-18 0,-1 4-9 16,1 3-4-16,2 3-1 0,2 1-1 15,0 1 3-15,2 1 6 0,2 0 9 0,3 0 9 16,1-1 8-16,1-3 5 0,3-1 4 15,1-2-3-15,0-5-11 0,1-1-13 0,3-3-13 16,-2-5-7-16,2-2-8 0,0-1-4 16,0-4-7-16,0-5-3 0,0-1-1 15,-2-3-3-15,-3-5-1 0,1-1-3 0,-4-3 0 16,-1-3 4-16,-4 0-2 0,-2-4-2 16,-2 0 0-16,-4-2 0 0,-4-2-2 0,-5 0-5 15,-2-2 1-15,-4-2 1 0,-2-1-2 16,0-1 3-16,-2 1-1 0,-1-3 1 15,1-1-1-15,0 1-2 0,-1-1-3 16,5 1 0-16,0-1 6 0,4 2 4 0,3-3 8 16,1 3 7-16,5 1 6 0,2 2 6 15,1 1 0-15,3 3 2 0,3 2-2 0,1 2-2 16,0 2 1-16,5 2-1 0,-1 3-4 16,3 5-1-16,1 3-4 0,1 4-1 15,0 5-1-15,1 7-4 0,-1 5-1 0,2 4-3 16,-2 4-9-16,-1 5-22 0,1 3-56 15,-2 1-132-15,-1 0-157 0,3 2-162 16,0-1-77-16,-1-3-26 0,1-1 29 0,0-3 117 16</inkml:trace>
  <inkml:trace contextRef="#ctx0" brushRef="#br0" timeOffset="2720.82">5586 3360 272 0,'4'6'387'0,"-4"4"65"15,0 3 11-15,-2 4-68 0,0 2-83 0,0 4-79 16,0 2-85-16,2-2-122 0,0 1-140 16,2-1-135-16,4-2-144 0,0-2-74 0,3-2-26 15,2-1 36-15,-1-5 83 0</inkml:trace>
  <inkml:trace contextRef="#ctx0" brushRef="#br0" timeOffset="3140.8">5931 3357 40 0,'2'-6'360'0,"-4"4"94"0,-2 4 78 16,-1 4 0-16,-1 5-70 0,-2 4-82 15,1 4-86-15,-1 4-84 0,1 4-70 16,3 1-53-16,4 3-34 0,0-1-19 0,4 1-14 16,3-3-6-16,1 1-8 0,5-4-1 15,0 0-3-15,1-6-3 0,3-2-2 0,0-2-2 16,2-4 2-16,0-3 2 0,1-4-3 15,-1-2 1-15,0-4 3 0,-2-4 0 16,-3-1-3-16,1-3-6 0,-4-1 1 0,-1-3 2 16,-5 1-3-16,-3-4-5 0,-4 0 4 15,-3-2 1-15,-5 0 4 0,-3-1-1 16,-2-1 1-16,-4 1 4 0,-2-3-5 0,-2 2 1 16,-3-2 3-16,3 0 4 0,0 0 6 15,-1 0 4-15,5 0 5 0,3 1 5 0,1 1-1 16,2 0 2-16,5 0-3 0,3 0 2 15,3 2 2-15,2-2 1 0,2 2-1 16,3 2-5-16,1 1 1 0,2 3-2 0,1 2-2 16,-1 1-1-16,1 4-1 0,1 2-2 15,-1 6-1-15,1 4-6 0,-1 4-12 16,-1 3-28-16,1 6-70 0,-3 2-135 0,0 0-143 16,1 2-132-16,1-2-83 0,1-2-29 15,-1-4 47-15,1-2 120 0</inkml:trace>
  <inkml:trace contextRef="#ctx0" brushRef="#br0" timeOffset="3478.89">6164 3258 112 0,'8'-10'400'0,"-1"2"107"15,-1 5 76-15,-2 1-33 0,2 4-62 0,1 5-86 16,1 3-98-16,-1 5-101 0,1 4-69 16,1 4-50-16,-1 4-31 0,1 1-26 15,-1 3-18-15,0 1-19 0,1 0-21 0,-1 1-41 16,1-3-81-16,-3-1-101 0,1-4-91 15,-1-1-70-15,-4-3-44 0,0-4-11 0,-4-1 44 16,0-5 82-16,-4-3 86 0,-3-4 81 16,-1-4 71-16,-1-4 68 0,-2-4 58 0,-2-3 49 15,3-3 43-15,-1-3 36 0,0-4 37 16,3 0 34-16,1-3 32 0,3-1 34 16,2 0 33-16,2 2 12 0,2 0-10 0,4 0-33 15,2 2-38-15,3 2-52 0,1 2-60 16,5 0-47-16,0 4-31 0,2-1-20 15,2 3-17-15,2 0-21 0,-2 1-23 0,2 2-81 16,-2 1-133-16,-2-1-145 0,0 3-140 16,0 1-66-16,-2-2-21 0,-2 0 56 15,-1 1 119-15</inkml:trace>
  <inkml:trace contextRef="#ctx0" brushRef="#br0" timeOffset="4226.49">5296 2541 72 0,'-6'-4'236'16,"-3"3"33"-16,-1-1-12 0,-3 2-31 15,-2 0-22-15,0 0-2 0,0 0 4 0,1 0 2 16,-3 0-3-16,2 0-8 0,-2 0-15 15,0 0-21-15,2 2-26 0,-2 1-21 16,0 1-13-16,0 0-12 0,-2 4-8 0,2 1-10 16,-2 3-5-16,0 5-6 0,-2 2-5 15,2 6-3-15,-2 5-6 0,0 4-3 16,0 4-6-16,1 6-4 0,4 6-1 0,-1 1-7 16,4 4-4-16,0 4-4 0,5 2-2 15,1 4 1-15,5 2-3 0,2 3-1 0,4 5 0 16,5 1 1-16,4 0 4 0,4 2-3 15,4 2-5-15,4-2-1 0,5 2-3 16,4-4 1-16,6 1-2 0,4-5 3 0,7-5-1 16,4-4-2-16,4-4 6 0,5-8 2 15,6-7 0-15,4-6 1 0,6-7 2 0,3-9 5 16,2-6 1-16,6-7-3 0,0-5 1 16,4-8-2-16,-2-7 1 0,0-6 0 15,-2-10-5-15,-2-6 1 0,-6-7-3 0,-3-5-4 16,-6-5-3-16,-2-3-4 0,-6-4 0 15,-7-2 0-15,-6-2 2 0,-7-4 1 16,-5-2 0-16,-10-3 3 0,-5-3 0 0,-11-1-2 16,-7-4-4-16,-10-2 0 0,-9-4-6 0,-10-2-1 15,-6-1-1-15,-9 1 1 0,-9 2 7 16,-6 2 2-16,-4 2 1 0,-6 2 0 16,-7 6 4-16,-2 3-1 0,-6 6-5 0,-6 6 2 15,-3 6-1-15,-6 7-4 0,-2 8-2 16,-2 9-3-16,-1 8-6 0,-1 8-11 15,0 7-11-15,1 10-17 0,3 5-32 0,2 6-84 16,9 6-136-16,5 2-137 0,8 0-126 16,7-3-56-16,7 1-7 0,7-4 67 0,1 0 133 15</inkml:trace>
  <inkml:trace contextRef="#ctx0" brushRef="#br0" timeOffset="18214.09">4343 6277 24 0,'-10'2'158'0,"-3"0"-17"15,0 0-6-15,1 0-5 0,-1 1 3 16,-2-1-4-16,3 2 1 0,-3-2-4 15,0 2 0-15,0 0 0 0,0-1-1 16,0 3-2-16,1-2-1 0,-3 2-4 16,2-1-9-16,-2 3-7 0,-2 0-12 0,0 1-13 15,-4 3-12-15,-3 1-3 0,-1 6-3 16,-3 2 5-16,-2 2 9 0,-2 3 11 16,1 5 7-16,-1-1-1 0,0 5-3 0,2-1-5 15,0 4-9-15,1 2-8 0,1 2-9 16,2 4-8-16,3-1-8 0,0 5-6 15,3 1-2-15,1 3-4 0,4-1-2 0,2 2 0 16,5-1 1-16,1 1-4 0,5-2-2 16,2-1-3-16,6 1-4 0,3-2-5 15,3-1-3-15,7 1 1 0,2-1-2 0,7-2-2 16,3-1-3-16,5-1 6 0,6-2-2 16,5-4 1-16,3 0 1 0,8-4 1 15,3-2 2-15,6-1 0 0,5-3 1 16,4-1 0-16,7-5 1 0,1-3-2 0,5 0 2 15,2-3 0-15,2-5 0 0,0 0-4 16,2-3-1-16,2-3 6 0,3-1-2 0,1-2 2 16,5-4 0-16,4 0 1 15,4-4 0-15,2-4-2 0,5-1-2 0,-1-4 0 16,1-3-1-16,0-5 0 0,-3-1-2 16,3-3-1-16,-3-2-2 0,-2-3-2 15,3-1-1-15,-3 1 0 0,-2-3 1 16,-4-1 0-16,-2 0 0 0,-4-1-1 0,-5 1 3 15,-6-2 0-15,-4 0-1 0,-7 1-3 16,-6-1 2-16,-4 2 3 0,-6-2-3 0,-7 1 3 16,-4-1 1-16,-7 0 2 0,-6 0 3 15,-4-2-4-15,-4-2 1 0,-4 2 0 16,-7-2-1-16,-2-2-1 0,-6 0-3 0,-3-2 2 16,-6-2-4-16,-4-1 0 0,-4-1 0 15,-6 0-3-15,-5-1 0 0,-9-3 3 16,-3 1-1-16,-7 0-1 0,-6-1 0 15,-7 3 0-15,-10-3-3 0,-6 3 0 16,-11 1 0-16,-7 2-2 0,-8 1 0 0,-6 1 0 16,-7 0 3-16,-3 4 3 0,-6 0 3 15,-3 4 7-15,-4 3-6 0,-7 3 2 0,-4 3-6 16,-5 6-4-16,-5 4 1 0,-3 6-7 16,-4 5 6-16,0 4 2 0,0 8 4 15,-5 5-5-15,-1 6-9 0,-9 10-7 16,-6 5-20-16,-5 10-41 0,3 8-93 0,4 7-121 15,2 8-129-15,6 5-120 0,3 5-49 16,8 1 4-16,8 0 74 0,7-4 118 16</inkml:trace>
  <inkml:trace contextRef="#ctx0" brushRef="#br0" timeOffset="44072.27">8630 6928 105 0,'-2'-3'213'16,"2"-1"-6"-16,-3 0-14 0,3 2-1 15,3-2 12-15,-1 2 26 0,2 2 35 16,4 0 37-16,3 4 20 0,4 2 2 0,4 2-24 16,2 5-44-16,2 4-59 0,5 6-59 15,1 2-43-15,3 5-30 0,2 4-21 0,2 5-14 16,0 1-11-16,2 3-10 0,0 1-3 16,0 0-5-16,-2 0-5 0,2 0-6 15,-2-2-12-15,-2-2-23 0,0-4-63 16,-4 0-99-16,-1-4-100 0,-1-3-87 0,-1-2-77 15,-1-6-65-15,-3-6 10 0,-2-4 73 16,-2-5 89-16</inkml:trace>
  <inkml:trace contextRef="#ctx0" brushRef="#br0" timeOffset="44335.24">9442 6984 71 0,'-6'-31'202'0,"-2"5"3"0,-1 3 11 0,1 2 19 16,-1 4 27-16,-1 3 31 0,-3 5 17 16,-2 3 14-16,-2 6-11 0,-4 8-26 15,-4 5-42-15,-5 8-51 0,-4 8-45 16,-4 9-42-16,-2 5-28 0,-3 7-28 0,-1 7-17 16,-3 2-12-16,1 4-6 0,-1 2-11 15,3 0-9-15,2-3-13 0,1-1-28 16,5-3-84-16,5-5-123 0,3-4-127 15,7-3-135-15,4-6-62 0,4-6-10 0,3-5 62 16,1-6 112-16</inkml:trace>
  <inkml:trace contextRef="#ctx0" brushRef="#br0" timeOffset="50721.4">10571 6485 55 0,'-7'-4'83'0,"1"0"3"0,0 0-1 15,-1 0-2-15,1-1-6 0,2 1-3 16,-3-2-3-16,1 2-4 0,0-1-1 16,-1 1-3-16,1-2 2 0,-3 2-6 15,3 0-4-15,-2 1-7 0,1-1-1 0,-1 0-4 16,-1 0-7-16,1 0 1 0,-1 1 1 15,-1-1 2-15,1 2 2 0,-1-2-1 16,-1 2 4-16,1 0 1 0,-3 0 0 16,0 0-2-16,1 1-1 0,-1 1 2 0,0 0-2 15,-2 0-3-15,0 1-1 0,-1 1 0 16,-1 2-3-16,0 2-4 0,0 0-5 16,-2 3-4-16,-2 1 0 0,-1 3 0 0,-1 0 3 15,0 4 6-15,-3 1 6 0,1 3 3 16,-3 0 2-16,1 3-4 0,-1 1-3 15,1 4-2-15,-1-1 4 0,-1 1 7 16,1 3 6-16,-1 1 7 0,1-1 4 0,1 4 6 16,-1 0-3-16,3 2-5 0,-3 2-5 15,3 4-3-15,-1 2-7 0,1 2-5 16,2 3-5-16,2 0-3 0,-1 3-2 16,1 1-2-16,4 0 2 0,0 4 2 0,5 0 0 15,1 0-2-15,3 2-4 0,3-2-6 16,5-1-5-16,5-5-4 0,1-2-1 0,7-1-1 15,1-4 0-15,5-4 5 0,5-2-1 16,1-2 2-16,5-4-1 0,4-2 0 16,2-1 2-16,2-5 1 0,4 1 0 0,5-4-2 15,-1-2-3-15,3-2 1 16,2-4 2-16,-1-1-5 0,3-3 4 0,0-3-1 16,0-5 1-16,0-1-1 0,2-2-3 15,2-3 2-15,-2-5 2 0,3-2 1 0,-1-1-1 16,0-4 2-16,2-4 0 0,-2-2-1 15,0-2-5-15,1-4-5 0,-3-1 1 16,0-5-4-16,0-1-1 0,-2-2-2 16,-3-2 1-16,1-4 0 0,-2-2-1 15,-3-2 2-15,-1 0-1 0,-3-1 0 0,-4-3 0 16,0-1 1-16,-4-1-2 0,0 1 0 16,-4-2 1-16,-3-1 0 0,-1 1 0 15,-3-2 2-15,-4 1 3 0,-2-1 1 0,-4 2 1 16,-3 0-1-16,-1 1-4 0,-5 1-2 15,-4-1 0-15,-4 1-5 0,-3 1 3 16,-3 1-1-16,-3 1 2 0,-6 2 0 0,-2 1 2 16,-5 3 4-16,-3 0-3 0,-3 4 0 15,-4 0 1-15,-4 3 1 0,-2 1 0 16,-3 4-1-16,-4 1-1 0,-1 2 0 16,-3 3-2-16,-2 1-1 0,-3 4 1 0,-1 3-1 15,0 1 1-15,-2 6-5 0,1 1-1 16,1 2-5-16,0 4-16 0,2 4-27 15,2 2-61-15,4 2-87 0,2 1-92 0,5 3-84 16,3-1-70-16,5 3-63 0,7 1 9 16,3-1 59-16,5 1 79 0,4-2 84 15</inkml:trace>
  <inkml:trace contextRef="#ctx0" brushRef="#br0" timeOffset="53407.79">12234 6330 28 0,'-12'-2'60'0,"-1"1"4"0,-4-1 2 0,0 0 2 15,0 2 1-15,-4 0 0 0,0 2-4 16,0 0-7-16,-3-1-4 0,1 5-4 16,0 0-3-16,-3 1-1 0,1 1 4 0,-3 4 1 15,3-1 0-15,-2 4-1 0,-3 4-2 16,0 2 0-16,1 6-9 0,-3 1-4 15,-2 5 2-15,0 1-1 0,0 4 0 16,0 2 1-16,1 0 2 0,-3 4 4 0,2 0-2 16,-2 3 3-16,2 3 4 0,0 1 3 15,0 3 6-15,2 1 6 0,1 4 8 16,1 0 3-16,2 2 8 0,1 2 3 16,2 2 3-16,1 1-2 0,3 1-4 0,2 2-6 15,4-1-9-15,3 1-7 0,3-3-8 16,5-1 1-16,4-2-1 0,4-2 1 15,5-2-1-15,3-2-3 0,7-3-1 0,7-5-3 16,3-1-5-16,5-6-6 0,4-2-1 16,5-6 1-16,1-4 0 0,5-3-4 15,4-4 2-15,2-6 2 0,2-5-1 16,6-5 0-16,3-3-1 0,2-8 1 0,4-2-1 16,0-5-2-16,4-6 1 0,0-2-10 15,2-6 0-15,1-3-7 0,-1-5-7 16,0-1 0-16,-1-4-9 0,-3-4 2 15,-2-4 1-15,-5-2-1 0,-1-5 1 0,-5 0 0 16,-4-4 3-16,-4-2 4 0,-6 0-3 16,-3-1-2-16,-6 3 0 0,-6 0-2 15,-4 0 0-15,-7 0-4 0,-6 2 4 0,-7 1 3 16,-4-1 2-16,-6 2 2 0,-4 1-1 16,-7 1 0-16,-4-1-4 0,-6 3-3 15,-2-1 1-15,-7 1-3 0,-4 1 0 16,-6 2 2-16,-3 5 0 0,-6-1 4 0,-2 4-1 15,-4 3 1-15,-4 3 2 0,0 3-2 16,-5 5-3-16,-2 3 2 0,-2 2-3 0,0 1 3 16,-2 5-3-16,3 4 0 0,1-1 0 15,2 4-1-15,5 2 1 0,2 3-1 16,1 1-9-16,8 1-18 0,1 3-37 16,2 0-63-16,7 4-76 0,2-1-86 0,6 1-71 15,5 3-69-15,6-1-54 0,4 1 17 16,6 1 50-16,3-1 70 0</inkml:trace>
  <inkml:trace contextRef="#ctx0" brushRef="#br0" timeOffset="59100.07">18646 6159 17 0,'-9'-4'63'0,"1"0"3"16,-3-1 1-16,1 1 4 0,-1 0 2 16,-2 0-1-16,-1 0-2 0,-3 0-1 15,0 1-1-15,-5 1-4 0,1 2-6 16,-2 0-8-16,-2 2-3 0,-3 1-1 16,-2 1 0-16,-1 0 1 0,-5 4 6 0,-2-1 4 15,-3 1 3-15,-1 1 3 0,-2 1 3 16,-1 0 6-16,-3 1 6 0,-1 2 4 15,0 1-1-15,0 1 0 0,-1 2-3 16,-1 2-9-16,0 2-6 0,0 2-5 0,3 2-3 16,-1 1-5-16,0 1-3 0,3 3 0 15,1 1-2-15,1 1 1 0,1 3-4 0,1-1-1 16,4 0-2-16,2 2-5 0,2 1-5 16,2-1-3-16,1 2 0 0,3 2 0 15,3 0 0-15,1 2 1 0,5 2 0 16,2 1 1-16,3 3-3 0,1 0 1 0,4 1 1 15,5 3 1-15,2-3 1 0,4 3 4 16,2-1 0-16,7 0-1 0,2-1 2 16,4 1 0-16,2-1-1 0,4-2-1 15,5-1-3-15,1-1 5 0,5-2-6 0,4-2 0 16,2-2 4-16,3-2-1 0,3-4-4 16,3 0-6-16,4-1 0 0,4-3-3 0,0 1-6 15,5-5-2-15,3 1 0 16,1-2 1-16,2-1-3 0,1-3-2 0,1 0-2 15,0-3-2-15,2-1 1 0,-2-2-1 16,2-2 4-16,2-1-3 0,2-3 4 0,0-1 4 16,3-2 2-16,-1-3-4 0,5-1-4 15,-1-2 1-15,1-2 0 0,1-1-2 16,3-3-3-16,-2-2-1 0,-1 1 6 16,-1-5 2-16,-3 1-5 0,-1-3-2 15,-1-1 3-15,-4-2-2 0,0-2-3 0,-4-2-1 16,-2-2 3-16,-3-2 0 0,-1-1 0 15,-5-3 3-15,0-1 2 0,-4-3-3 0,-2-1-1 16,-2-2 0-16,-4-2-1 0,-3-2-1 16,-1 0-1-16,-5 0 1 0,-5-2 3 15,-3-2 0-15,-2 2-3 0,-7-2-1 0,-2-1 0 16,-4-1-2-16,-5 0 1 0,-3-2 2 16,-5 3 1-16,-4-1 1 0,-5-2-1 15,-5 3 3-15,-3-1-3 0,-4 0-7 16,-5 2 2-16,-3-1 3 0,-5 1 3 15,-6 0-1-15,-2 0 9 0,-7 0 7 0,-1 1 2 16,-5-1-1-16,-5 0-2 0,-1 0-1 16,-2 0-7-16,-5 2-5 0,-4 2-3 15,-2 0 0-15,-4 0-2 0,-2 2 2 0,-3 2-1 16,-1 2-1-16,-1 0 2 0,1 3-1 16,-1 2 2-16,1 3-5 0,1 1-2 15,1 6-5-15,4 2-17 0,-1 4-32 16,3 3-52-16,2 2-68 0,3 6-76 0,-1 2-70 15,2 6-50-15,2 2-32 0,3 3-15 16,1 4 11-16,5 1 47 0,2-1 59 16,2 2 61-16</inkml:trace>
  <inkml:trace contextRef="#ctx0" brushRef="#br0" timeOffset="65567.83">10755 15457 42 0,'-2'-4'75'0,"-3"1"4"15,1-1-2-15,0 0-5 0,0 0-3 16,0 0-4-16,-1 1-2 0,-1-1-3 15,2 0-1-15,-3 0-4 0,1 0-2 0,0 0-2 16,-3 1-1-16,3-1 1 0,-3 0 1 16,1 0 4-16,-3 0 7 0,3 2 1 0,-3-1 0 15,-1 1 0-15,1-2-3 0,-2 2-1 16,-2 0-4-16,3 0-1 0,-3 2 2 0,-2-2-1 16,2 2 2-16,-2 0 1 0,0 0-3 15,-2 2-1-15,0 0-1 0,0 0 1 16,-2 0-5-16,0 2-1 0,0 0 0 0,0 1-2 15,-3 1-3-15,1 0-2 0,0 1 0 16,-3 1 4-16,1 2 0 0,-1-3 3 16,1 3 4-16,0 1-2 0,-3-1 3 0,1 1 1 15,-1 0-2-15,1 1-2 0,-1-1-5 16,-2 1 3-16,3-1-2 0,-3 1-4 16,3 1 0-16,-1-2 0 0,3 3-2 0,-1-3-5 15,1 2-2-15,2-1-7 0,-1 1-5 16,3-1-2-16,0 1-5 0,2 0-1 0,0 3-7 15,0-3 0-15,2 2-2 0,0 2-2 16,2 2-1-16,-2 2 2 0,3 0 3 16,-1 4 0-16,2 0 1 0,0 3 2 0,1 1 6 15,1 0-2-15,3 1-3 0,-1 2 0 16,1-1-2-16,1 1-2 0,3 1-1 0,0 1-1 16,2-2 2-16,2 3 0 0,0-3 1 15,2 2-1-15,2-1-4 0,0-1 2 16,3 0-4-16,1 1 1 0,3-1-3 0,1 1 1 15,3-1-1-15,2 0 1 0,2 3 0 16,2-3-2-16,5 2 2 0,-1-1 0 0,3-3 2 16,1 3 2-16,3-3-2 0,2 1 2 15,0-1-2-15,4-1-2 0,2-1-4 0,-2-1 2 16,2-1 1-16,1 1 0 0,1-2 2 16,0-2 4-16,1 0 0 0,-1-2-4 0,2-2 2 15,1 0 1-15,1 0-1 0,1-2-3 16,2-2 4-16,2-2 5 0,-1 1-3 0,1-1 0 15,2-1-6-15,2-3 5 0,0 1-2 16,0-1-4-16,0-1 4 0,2-1-2 0,0 1 4 16,1 0-3-16,1-3 1 0,-2-1-2 15,0 0-2-15,0 0 1 0,0 0 0 0,-1-3 0 16,-1-1-4-16,0 0 4 0,-2-1-1 16,2-3 0-16,-3 0 1 0,3 0 1 0,-2-2 2 15,2-1-2-15,0-1 3 0,1 1 1 16,-1-5 2-16,2 1-5 0,-2-1 2 0,2-1 3 15,-2-2-2-15,2-2-3 0,-2-1-2 16,2 1 4-16,-2 0 1 0,-2-2-4 0,0 0-1 16,-2-2 2-16,-2 2-1 0,-3-2 2 15,-1 0-2-15,-3 0-1 0,-2 0 6 0,-2-2-3 16,0-1 2-16,-4 1-2 0,0-2 3 16,-2-2 5-16,0 1-3 0,-5-1-1 15,1 0 2-15,-3-1-2 0,-2 1-4 0,-2-2-4 16,-1 3 2-16,-4-3 1 0,-1 3-1 15,0-3 2-15,-4 2 0 0,-1-1 2 0,-3 1 0 16,-1 0-1-16,-2-1 3 0,-2 1-1 16,-2-1-1-16,0-1 0 0,-2-1-1 0,-2-1 0 15,-2 1-4-15,-1-1 2 0,-1-1-1 16,-3 1 3-16,-1 1 0 0,-1 1-2 16,-2 1 4-16,0-1 1 0,-2 2 2 0,-2 1-5 15,0-1-2-15,-2 2 1 0,-2-1-4 16,-3 1-1-16,1 0-1 0,-5 0 2 0,1 0 1 15,-5 1-1-15,-2-1 1 0,-2 0 0 16,-3 0 1-16,-3 1-2 0,-3 1 1 0,-1-2 0 16,-1 2-1-16,-4 0-1 0,0 0 1 15,-4 3 1-15,0-1 6 0,-4 2-1 16,-1 1 1-16,-1 1-1 0,-3 2 0 0,-2 2 1 16,3 1-5-16,-3 3-1 0,-2-1 0 15,-2 3 1-15,0-1-1 0,-2 2 1 0,-2 0-2 16,0 3 3-16,-3-3 0 0,3 2 0 15,-2 0-1-15,0 1-3 0,-1-1 0 16,1 2-1-16,0-2 1 0,1 2-1 0,3-2 3 16,2 2 0-16,0 0 3 0,3 1-2 15,1 1 1-15,0-2-3 0,0 2 1 16,1 2 0-16,3-1-3 0,1 1 1 0,1 2-3 16,3 2-3-16,2 2-4 0,2-1-12 15,2 3-17-15,2 1-43 0,2 4-88 0,3 6-101 16,-1 6-102-16,3 7-96 0,1 10-74 15,1 9-7-15,0 10 66 0,-1 6 90 16</inkml:trace>
  <inkml:trace contextRef="#ctx0" brushRef="#br0" timeOffset="76382.39">14688 15265 5 0,'-17'4'55'15,"-2"-3"7"-15,-3 3 2 0,3 2-1 16,-2-2-4-16,0 3-3 0,-2-1-6 0,2 2-2 16,-3 1 1-16,1 1-3 0,-2-1-3 15,1 3-6-15,-1 1-5 0,-3 0-4 0,1 5-3 16,-1 1-3-16,-1 2-1 0,-3 1 3 16,0 5 3-16,-2 2 4 0,1 3 3 0,-3 0 2 15,0 5 4-15,0-1 4 0,0 4-1 16,0 0 1-16,2 2-3 0,2 2 1 15,0 3-1-15,0 1 0 0,3 1 0 0,1 3 1 16,3-1 2-16,0 3 3 0,1 1-2 16,1 2 2-16,4 0 5 0,0 2 4 15,4 2 2-15,2 0-3 0,5 0-3 0,-1 0-6 16,5-4-8-16,4 0-9 0,2 0-9 16,3-3-4-16,3 1-2 0,5-2-2 0,2 1 2 15,4-3-1-15,4 1 1 0,4-3 5 16,5-1 2-16,4-3 5 0,4-3 4 15,5 0 1-15,3-2 0 0,1-3-3 0,4-1-2 16,0-4-6-16,2 0-3 0,0-3-4 0,2-2-1 16,2-4-2-16,3-1 0 0,-1-3 2 15,1-1 2-15,3-3 3 0,1-4 2 0,2-3 4 16,-1-2 4-16,3-3 5 0,2-3 2 16,2-3 6-16,0-5 4 0,0-3-1 0,0-5-3 15,-2-1-3-15,-2-4-6 0,0-4-9 16,-4-1-4-16,-1-5-1 0,-1-1-3 0,-5-4-1 15,0-2 1-15,-1-4 5 0,-3 0 5 0,-3-2 2 16,-1-2 3-16,-2 1 1 0,-2-3-2 16,-5-2-6-16,0 1-7 0,-4-3-4 0,0 1 0 15,-4 0-4-15,0-1 0 0,-4 1 2 16,-5-1 2-16,-2 1-3 0,-1-1-6 16,-5 1-3-16,-5 0 0 0,-3-1-5 0,-5 1 1 15,-2-1-1-15,-4-1 4 0,-4 1 2 16,-5-1 1-16,-4 2-1 0,-4 1 0 15,-4 1 2-15,-3-1-2 0,-3 2-1 0,-5 3 4 16,-2 1 3-16,-2 2 1 0,0 2-2 16,-5 2 7-16,1 2 2 0,0 1 0 0,-3 5 1 15,-1-1-1-15,-1 5 1 0,-1 1-2 16,-3 4-4-16,-2 2-2 0,-4 2-1 16,-3 2 1-16,-1 1-1 0,0 3-3 0,-5 1 0 15,2 3-1-15,-1-1 0 0,-1 1-2 16,1-1 0-16,1 2 3 0,1-1-1 0,1 1 3 15,3-2-3-15,2 1 0 0,4 1 1 16,4-2-3-16,3 3-12 0,1 1-27 16,5 0-39-16,4 0-54 0,2 4-68 15,2 2-74-15,5 2-68 0,4 3-61 0,1 3-41 16,6 5 13-16,3 0 45 0,4 5 64 16</inkml:trace>
  <inkml:trace contextRef="#ctx0" brushRef="#br0" timeOffset="77934.49">17928 15278 39 0,'-8'-2'64'16,"1"0"-2"-16,-1 0-2 0,-3 2-2 0,1-2-5 16,-1 2-4-16,-2 0-1 0,1 2-3 15,-1-2 2-15,-2 2-1 0,0 0-1 0,1 2-3 16,-3 0 2-16,0 0-1 0,-2 1-4 16,0 3-1-16,-3 0-2 0,1 1 0 15,-4 3-2-15,-1 3 0 0,1 2 2 0,-2 2 4 16,-3 2 6-16,2 4 4 0,-1-1 2 15,1 5 2-15,-1 2 0 0,1 1-7 0,1 2-4 16,-1 2-6-16,1 2-4 0,1 4-2 16,3 0 1-16,0 4 2 0,1 0 1 0,1 3 4 15,4 1 5-15,0-1 2 0,3 3 0 16,1-3 0-16,2 3 1 0,3-3-1 16,1 3-5-16,3 1 0 0,2 0-1 15,2 5-2-15,2-1-1 0,5 0-3 0,-1 2 3 16,5 2-2-16,-1-2-1 0,5 2-2 15,4-2-1-15,2 2-6 0,5-2-1 0,3 0-1 16,5-2-1-16,0-2 1 0,4-1 1 0,4-3-1 16,1-3-1-16,3-1 0 0,1-3-3 15,4 0-3-15,-1-4-3 0,5-2 0 0,0-2 1 16,5-1-1-16,-1-5-1 0,0-1-2 16,3-3 2-16,-3-1-2 0,2-4-4 0,-1-2 0 15,-1-2 1-15,0-3 1 0,0-3 2 0,1-1 3 16,-1-3 6-16,0-3 2 0,0-2 5 15,1-2 0-15,-1-4 2 0,2-2 4 16,-1-1 1-16,1-5-2 0,-2 1-4 0,3-4 1 16,-3-3-1-16,0-1-6 0,0-2 1 15,-1-1-4-15,-3-1-1 0,-2-4-2 16,-3-1-3-16,-1-3-2 0,-2-1-2 0,-5-3 2 16,0-1-2-16,-4-2 2 0,-4-2 1 0,0 2-1 15,-4-2 1-15,-3-2 0 0,-1 2 2 16,-3-2 3-16,-2 0 0 0,-2 0-1 0,-2 0 0 15,-2-1-1-15,-2 1 1 0,-3-2-3 16,-1 0 1-16,-3 0-5 0,-2 0-1 0,-2 1-1 16,-4-1-6-16,0 0 1 0,-4-2-3 15,-1 1 1-15,-3-1-1 0,-3 0 3 16,-4-3 2-16,-2 1-3 0,-2-3 1 0,-2 1-1 16,-5-1 4-16,-1 1-4 0,-3-1-1 15,-4 1 1-15,-4 1-1 0,-5-1 1 16,-1 2-3-16,-3 1 3 0,-4-1-2 0,-4 2 2 15,0 1 2-15,-5-1-2 0,-1 4 4 16,-5 0-1-16,-2 2 2 0,-4 2-5 16,0 2-3-16,-4 2 3 0,-3 3-6 0,-1 4-1 15,-5 3-1-15,0 3 3 0,-4 2 2 16,0 5-1-16,0 3-3 0,0 1-11 0,0 5-36 16,2 3-52-16,2 2-65 0,7 2-71 15,6 5-62-15,8 3-52 0,7 3-33 0,8 2-29 16,11 4 18-16,6 2 45 0,7 0 56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1:39:23.5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2360 7725 4 0,'-4'-4'171'0,"2"-2"-1"16,0 2-2-16,0 1 5 0,-1-1 9 16,1 0 9-16,0 2 5 0,0 0 3 15,0 0-3-15,2 0-16 0,-2 4-18 0,0 4-16 16,0 2-11-16,-1 5-10 0,1 6-16 15,-2 4-10-15,0 5-13 0,-2 3-18 16,-1 1-21-16,1 5-20 0,-1-1-19 16,1 2-51-16,0-2-77 0,2 2-92 0,-1-2-92 15,1-1-92-15,2-3-65 0,-2-2 4 16,2-3 54-16,-1-6 77 0</inkml:trace>
  <inkml:trace contextRef="#ctx0" brushRef="#br0" timeOffset="191.02">2314 7873 243 0,'0'-7'289'16,"-3"1"28"-16,3 2-46 0,0 4-33 0,3 4-31 16,-1 4-30-16,0 1-29 0,2 3-23 15,2 3-32-15,-1 2-66 0,1 2-99 16,2 2-108-16,1 2-124 0,-1-2-70 15,-1 2-33-15,1-2 16 0,-2-2 62 0</inkml:trace>
  <inkml:trace contextRef="#ctx0" brushRef="#br0" timeOffset="356.14">2371 8049 217 0,'-7'-2'239'0,"3"-2"6"0,0 2-78 0,2-2-63 15,0 2-51-15,4-2-41 0,0-1-38 16,4-3-31-16,3 1-33 0,1-3-32 16,3-1-26-16,2-1-12 0,2-3 7 15,2 0 19-15,0-1 25 0</inkml:trace>
  <inkml:trace contextRef="#ctx0" brushRef="#br0" timeOffset="588.47">2563 7830 36 0,'5'-12'108'0,"-1"5"18"15,-4-1 8-15,0 2 2 0,-4 2-4 16,-1 4-7-16,1 0-10 0,-2 4-8 15,1 0-15-15,1 4-15 0,0 1-15 16,2 3-14-16,2 1-14 0,0-2-9 0,2 3-6 16,2-3-6-16,-2 1 2 0,3-1 2 15,1-2 3-15,-2 1 1 0,3-2 0 16,-3-3 3-16,2 1-5 0,-2 0-3 0,1-2-2 16,-3-1 8-16,0-1 4 0,0 2 1 15,-2 0 2-15,-2 2-1 0,-2 1-7 16,-5 3-33-16,1 1-50 0,-1 3-59 15,-1 1-63-15,-1 0-61 0,3 0-53 0,1-1-5 16,1-1 28-16</inkml:trace>
  <inkml:trace contextRef="#ctx0" brushRef="#br0" timeOffset="946.81">3116 7569 146 0,'-7'-6'412'0,"1"4"95"16,-2 0 62-16,-1 2-47 0,1 2-88 15,1 2-95-15,3 3-90 0,0 3-90 16,2 5-59-16,0 6-30 0,2 4-24 16,2 3-18-16,0 7-15 0,0 1-15 0,2 2-41 15,0 2-132-15,3 2-163 0,-1 2-161 16,0-2-80-16,3 0-37 0,-3-2 16 15,1-4 117-15</inkml:trace>
  <inkml:trace contextRef="#ctx0" brushRef="#br0" timeOffset="1125.63">3268 7891 136 0,'-8'-6'370'0,"-3"2"78"0,1 4 55 15,-1 0-63-15,0 0-88 0,5 2-81 16,0 0-81-16,1 0-77 0,3 0-66 16,2 1-85-16,5-1-99 0,-1 2-108 15,4-2-104-15,3-2-100 0,-1 0-40 0,3-2 27 16,0-2 69-16,2-1 91 0</inkml:trace>
  <inkml:trace contextRef="#ctx0" brushRef="#br0" timeOffset="1383.72">3406 7759 45 0,'-2'4'321'0,"-3"0"79"0,1 3 65 16,0 3-30-16,0-1-40 0,2 3-49 0,-3-1-63 15,3 1-69-15,2-1-62 0,0-1-48 16,2-1-40-16,0-1-30 0,5-1-16 16,-1-1-9-16,0-2-2 0,3 0-1 15,2-4 0-15,1-2 0 0,-1-2-4 16,2-2-3-16,-1-1-3 0,-1-1-3 0,-1 0-2 15,1 3-1-15,-3-1-4 0,-1 2-7 16,-1 2-26-16,0 2-50 0,-1 4-75 16,-3 0-84-16,2 4-84 0,-2-1-80 0,2 1-57 15,1-1 7-15,-1-1 53 0,0 0 73 16</inkml:trace>
  <inkml:trace contextRef="#ctx0" brushRef="#br0" timeOffset="1577.79">3624 7835 123 0,'0'-5'282'15,"0"1"62"-15,0 2 1 0,-2 0-6 16,0 2-10-16,-3 0-19 0,3 2-38 0,0 0-49 16,0 0-48-16,0 1-50 0,0 1-45 15,2 0-34-15,2 0-24 0,-2 0-28 16,2 0-42-16,2-1-47 0,0 1-49 0,1-2-43 16,-1 2-32-16,2-2-18 0,-2 0 6 15,1 0 18-15,1-1 21 0,-2-1 20 16,0 2 15-16,1-2 13 0,-1 0 10 15,0 0 5-15,0 0 2 0,1-3 0 0,-1-1-2 16,2-4-2-16,1-1 0 0</inkml:trace>
  <inkml:trace contextRef="#ctx0" brushRef="#br0" timeOffset="1717.23">3742 7723 7 0,'7'-13'177'0,"-3"1"27"0,2 4 25 16,-2 1 35-16,3 5 35 0,-1 2 25 15,0 4 5-15,1 1-18 0,-1 7-36 16,1 1-59-16,1 2-65 0,-2 3-68 15,3 1-90-15,-3 0-111 0,-2 2-115 0,3 0-115 16,-3 0-104-16,-2 1-44 0,-2-1 17 16,0 0 72-16,0-2 92 0</inkml:trace>
  <inkml:trace contextRef="#ctx0" brushRef="#br0" timeOffset="1897.34">3763 7934 140 0,'0'-3'259'16,"0"-1"35"-16,3 0-24 0,1 0-47 16,2 0-46-16,3-1-35 0,-1 1-36 0,1 0-44 15,1 0-76-15,-1 0-87 0,1 2-107 16,-1 1-77-16,-3 1-39 0,-2 0-9 16,0 1 33-16</inkml:trace>
  <inkml:trace contextRef="#ctx0" brushRef="#br0" timeOffset="3829.44">8325 7689 159 0,'0'-2'255'0,"0"0"19"0,0 0-11 16,0 2-8-16,0 4-2 0,0 1-6 16,0 5-20-16,0 5-23 0,0 4-27 0,2 4-34 15,-2 6-41-15,2-1-36 0,2 5-24 16,-2-1-44-16,3 2-73 0,-1 1-87 15,0-1-91-15,0 0-96 0,3-1-84 0,-1-3-17 16,-2-3 38-16,-2-3 69 0</inkml:trace>
  <inkml:trace contextRef="#ctx0" brushRef="#br0" timeOffset="4251.87">8327 7788 145 0,'-4'-10'228'0,"0"2"1"16,-1 1-5-16,1 1-8 0,2-1 0 15,-2 1-9-15,2-2-18 0,-3 2-23 16,3 1-30-16,2-1-34 0,0 0-32 0,0 3-27 15,0-3-14-15,2 2-12 0,3-2-8 16,-1 2-2-16,2 1-2 0,1-1-3 0,1 0 0 16,3 2 0-16,-1 2-3 15,1-2-2-15,-1 2-4 0,3 2-3 0,-2 0-3 16,1 0-2-16,-1 2 1 0,2 1 3 16,-3 1 3-16,3 0 2 0,-3 2 4 15,1 1 3-15,0 1 2 0,-3-1 4 0,1 1 12 16,-1 1 16-16,-4 2 18 0,0-1 13 15,1 1 7-15,-3 2 1 0,-2-1-7 16,-2 1-13-16,0 2-15 0,-5-2-20 16,1 3-47-16,-5 1-73 0,1-2-88 0,-1 2-85 15,1-2-94-15,1 0-68 0,1-2 1 16,-1 1 45-16,5-5 73 0</inkml:trace>
  <inkml:trace contextRef="#ctx0" brushRef="#br0" timeOffset="4551.89">8725 7803 191 0,'-4'-4'268'0,"-3"4"33"16,1 2-46-16,-2 2-32 0,-1 3-26 0,1 1-24 16,1 2-30-16,1 1-29 0,0-1-27 15,3 1-31-15,1-2-25 0,2 1-16 16,2 0-9-16,3-5-3 0,1 1 0 15,2-4 1-15,1 0 0 0,-1-4 3 0,3-4 3 16,2-1-1-16,-1-3 9 0,1-3 7 16,0-1 9-16,-1 1 5 0,-1 2 8 15,0-1 11-15,-3 3 6 0,1 3-2 0,-3 2-5 16,-2 4-7-16,0 4-24 0,-1 4-66 16,-1 1-99-16,0 1-98 0,0 1-97 15,2-1-85-15,2-1-31 0,-1-3 32 16,1-2 71-16</inkml:trace>
  <inkml:trace contextRef="#ctx0" brushRef="#br0" timeOffset="4782.62">8962 7748 178 0,'2'-8'275'0,"0"0"21"0,-2 5-16 16,-2-1-30-16,2 2-36 0,-2 2-44 16,0 2-48-16,2 2-44 0,-2-1-32 15,2 3-23-15,0 2-11 0,0-3-7 0,2 3-6 16,2-2-2-16,-2-1-2 0,2 1-1 15,1 0 2-15,-3-2 1 0,2 0 7 16,-2-1 11-16,0 1 8 0,-2 0 10 16,0 0 1-16,-2 2-1 0,0 1-6 0,-2 1-28 15,-3 1-45-15,-1 1-61 0,0 1-62 16,-1 1-67-16,3-1-69 0,-3-1-38 16,3-1 7-16,2-3 35 0,2-2 54 15</inkml:trace>
  <inkml:trace contextRef="#ctx0" brushRef="#br0" timeOffset="5017.06">8987 7809 171 0,'2'-2'259'0,"1"2"14"0,-1 2-10 0,-2 1-22 15,0 1-25-15,0 2-29 0,0 2-38 16,-2-3-39-16,2 3-31 0,0-2-30 16,2-3-22-16,2 3-14 0,0-4-7 0,0 0-4 15,3-2 1-15,1-2 0 0,1-2 0 16,-1 0-2-16,1-1 0 0,1-1-1 15,-1 0-1-15,-1 1-1 0,1 1 1 16,-3 2 1-16,-2 2 0 0,3 0-5 0,-3 2-36 16,-2 2-59-16,2 1-77 0,0-1-96 15,1 2-67-15,-1-2-29 0,2-2 16 0,1-2 50 16</inkml:trace>
  <inkml:trace contextRef="#ctx0" brushRef="#br0" timeOffset="5297.58">9688 7332 144 0,'-8'-2'337'0,"1"-1"76"15,1 1 30-15,2 2-27 0,-1-2-22 16,1 4-36-16,2 0-58 0,2 5-60 16,0 5-52-16,2 3-48 0,2 4-47 0,-2 4-34 15,3 2-25-15,-1 1-15 0,0 5-18 16,3-1-51-16,-3 5-123 0,0-1-146 16,2 0-150-16,-1 2-95 0,-1-1-40 0,-2 1 16 15,2-4 106-15</inkml:trace>
  <inkml:trace contextRef="#ctx0" brushRef="#br0" timeOffset="5453.88">9775 7670 106 0,'-7'-6'369'0,"3"2"70"0,-2 2 40 15,2 2-61-15,-1 0-89 0,1 0-93 16,2 0-96-16,2 2-123 0,0 0-126 15,2 2-121-15,2-2-129 0,3 0-74 0,1-1-32 16,1-1 32-16,-1 0 75 0</inkml:trace>
  <inkml:trace contextRef="#ctx0" brushRef="#br0" timeOffset="5825.31">9942 7532 17 0,'0'2'299'0,"-4"2"61"16,0 0 45-16,-1 2-39 0,3 1-63 15,-2-1-66-15,2 2-60 0,2-3-57 16,0 3-45-16,2-2-31 0,2-1-25 16,3-1-33-16,-1 0-38 0,2-2-26 15,1 0-21-15,1-4-21 0,3 0-13 0,-2-4 8 16,1 1 20-16,-1-3 19 0,0 0 20 16,-1 1 18-16,-1 1 17 0,-3 0 19 15,0 1 18-15,1 1 23 0,-3 2 18 16,-2 0 14-16,0 2 6 0,-2 0 0 0,0 2-7 15,0 2-16-15,-2-1-17 0,2 1-13 16,0 0-12-16,0 0-13 0,0 0-14 16,0-1-9-16,2-1-5 0,0-2-3 0,0 0 3 15,0 0 8-15,3-2 14 0,-3 1 15 16,2-1 17-16,-2 2 24 0,0-2 24 16,0 2 27-16,-2 0 18 0,3 0 9 15,-3 0-5-15,2 4-15 0,-2-1-18 0,2 1-35 16,-2 0-64-16,2 2-82 0,0-1-91 15,2 1-97-15,0 0-93 0,-1-2-40 16,1-1 18-16,-2 1 55 0</inkml:trace>
  <inkml:trace contextRef="#ctx0" brushRef="#br0" timeOffset="6016.24">10289 7443 214 0,'4'-4'352'0,"-2"4"62"0,1 0 4 15,-1 4-42-15,0 0-56 0,0 3-65 16,0 3-62-16,0 1-58 0,2 3-59 0,-1 1-97 16,1 2-120-16,0 2-115 0,0 2-132 15,0 0-76-15,-1 0-29 0,1 2 39 16,-2-2 84-16</inkml:trace>
  <inkml:trace contextRef="#ctx0" brushRef="#br0" timeOffset="6186.2">10281 7660 69 0,'-5'-4'292'0,"3"-2"37"0,0 3 17 0,0-1-57 15,4 0-54-15,0-2-65 0,5 3-45 16,-1-3-34-16,2 0-42 0,1 0-70 16,2 1-84-16,1-1-91 0,-1 0-107 15,-1 1-57-15,1-1-13 0,-3 2 31 0,-1 0 57 16</inkml:trace>
  <inkml:trace contextRef="#ctx0" brushRef="#br0" timeOffset="11775.87">13989 6441 27 0,'0'0'78'0,"-2"0"-5"0,2 0-8 16,0 0-9-16,0 0-7 0,0 0-9 15,0 0-6-15,0 2-5 0,0 0 5 0,0 1 6 16,2 3 6-16,-2 6 5 0,2 3 6 16,-2 8 1-16,2 5-3 0,-2 7-5 15,2 6-3-15,-2 9-8 0,3 3-8 16,-3 8-7-16,2 4-5 0,2 6-5 0,0 1-3 15,0 2-2-15,1 1-2 0,-1-1 0 16,0-2 0-16,2-1-2 0,-1-3-4 16,-1-3-1-16,0-2 0 0,0-6-10 15,1-2-20-15,-1-5-29 0,0-6-37 0,0-4-40 16,0-4-54-16,1-6-18 0,-1-5 4 16</inkml:trace>
  <inkml:trace contextRef="#ctx0" brushRef="#br0" timeOffset="13097.03">13955 6532 40 0,'4'0'45'0,"3"2"5"16,1-2 11-16,3 2 8 0,2-2 6 16,3 0 1-16,1-2-4 0,5 0-7 15,-1 0-9-15,4-1-5 0,1-1-6 16,1 0-7-16,5 0 4 0,2 0 11 0,2 0 5 16,6 1 0-16,2-3 1 15,5 0-4-15,4-1-9 0,2 1-16 0,6-2-10 16,1 3-7-16,3-3-3 0,5 2-3 15,0-1 0-15,4 1 6 0,0-2 12 16,3 1 11-16,1-1 15 0,0-1 12 0,0-1 11 16,1-1 5-16,-3 1-4 0,-2-1-2 15,2-1 1-15,-2 3 4 0,0-3 2 16,-2 3 2-16,0-1 7 0,-2 3 2 0,-2-1 0 16,0 0-3-16,-5 1-7 0,1-1-7 15,-5 0-13-15,-4 3-11 0,-2-1-12 16,-4 2-12-16,-5 0-8 0,-4 1-3 15,-4-1 0-15,-2 2 2 0,-4 0 3 0,-3 0 0 16,-3 0 3-16,-1 2 1 0,-4-2 1 16,0 2 1-16,-4 0-6 0,-3 0 3 15,1 0-4-15,-4 0 0 0,1 0 0 0,-3 2 2 16,-1-2 9-16,0 2 3 0,1 2 5 16,-3-2-1-16,0 2-2 0,0 1-4 15,-2 3-9-15,3 0-7 0,-1 1-3 16,0 3-3-16,0 1-4 0,1 2-5 0,-1 4 2 15,2 4 0-15,0 2-5 0,1 1 1 16,-1 5 3-16,1 3-2 0,-1 2 1 16,0 4-2-16,1 2 1 0,-3 4 0 15,2 0-1-15,-2 1 6 0,1 3-1 0,-3-1 1 16,2 1 0-16,-2-1 2 0,2 1-2 16,-2-2-4-16,3-1 2 0,-3-1 0 15,0-2 2-15,2 0-2 0,-2-4 1 0,0 0-2 16,1-4-1-16,-1 0-1 0,0-4-1 15,0-1 0-15,-2-3-1 0,2-1 3 16,-2-2 0-16,0-4 0 0,0-2 0 16,-2-2 1-16,0-2 3 0,0-3 0 0,0-1-3 15,-1 1-1-15,-1-5 2 0,-2 1 1 16,2-1-3-16,-5-1-2 0,1 0 2 16,-1 0 5-16,-1-3-6 0,-3 3-1 15,-2-2 4-15,0 0 3 0,-2 0-2 0,-2-1-2 16,0 1 3-16,-2 0-2 0,-2 0-3 15,-1 0 1-15,-1-1-2 0,-2 1 3 16,-3 2 0-16,-2-2 2 0,-4 1 1 16,-2 3-4-16,-2 0 1 0,-5-1-2 0,-3 3 0 15,-1 1 1-15,-4 1 1 0,-2-1 5 16,-2 1 0-16,0-1 3 0,0 0 4 16,-3-1-3-16,-1-1 1 0,2 1 0 0,-5-2-1 15,1-3 2-15,-3 1-4 0,1-2 1 16,-3 0 1-16,0-2 0 0,0-1-1 15,3 1-2-15,-3 0 2 0,2 0-3 16,1 2 1-16,-1-2 0 0,3 2-2 0,1 0 2 16,1-1 0-16,2 3 0 0,1-2-2 15,6 2-1-15,1-3 4 0,4 1-8 16,5 0 0-16,2 0 1 0,4 0-1 16,4-2 0-16,4-1-1 0,5 1 4 0,2 0-3 15,2-2-4-15,4 2 2 0,2-2-6 16,3 0-15-16,-1 0-38 0,1 0-81 15,-1 0-105-15,0 0-110 0,-1 2-105 0,-1 2-79 16,0 3-7-16,-4 3 54 0,0 0 93 16</inkml:trace>
  <inkml:trace contextRef="#ctx0" brushRef="#br0" timeOffset="19346.78">2117 6803 86 0,'-2'-2'159'0,"-3"0"-13"16,3 2-12-16,0-2-8 0,0 2-13 0,2 0-7 15,0 0 2-15,0 0 19 0,4 0 38 16,3 4 54-16,1 0 47 0,5 3 33 16,4 3 10-16,2 3-17 0,6 2-41 15,3 4-58-15,1 4-54 0,5 2-43 0,2 4-29 16,2-1-20-16,2 3-12 0,1-1-9 16,-1 3-7-16,0-3-5 0,0 2-3 0,1-1-4 15,-3-1 0-15,-2-1-8 16,0-2-20-16,-5-1-46 0,-3-3-91 0,-1 0-111 15,-3-4-117-15,-3-2-104 0,0-2-63 16,-2-3 2-16,-2-5 67 0,0-3 100 16</inkml:trace>
  <inkml:trace contextRef="#ctx0" brushRef="#br0" timeOffset="19626.75">2940 6927 118 0,'-13'-14'204'0,"3"3"-12"16,-3-1-1-16,2 5-7 0,-1-1-1 15,-1 4 5-15,0 2 1 0,-1 2 0 16,-1 4 4-16,-2 4 0 0,-2 5 5 0,-2 6-1 16,-3 6-8-16,-1 5-12 0,-3 7-25 15,-1 3-26-15,-3 4-34 0,-2 5-27 16,-2 2-20-16,0 5-18 0,0-1-8 0,0 2-9 15,2 0-4-15,0-1-5 0,5-5-2 16,-1-2-8-16,5-5-40 0,4-4-83 16,2-4-115-16,2-3-130 0,2-5-116 15,2-1-55-15,3-4 6 0,1-4 66 0,1-4 106 16</inkml:trace>
  <inkml:trace contextRef="#ctx0" brushRef="#br0" timeOffset="20809.22">6756 6845 77 0,'-2'-6'185'0,"0"2"-23"0,0-2-22 15,2 3-15-15,2 1-5 0,2 0 12 16,5 2 32-16,1 2 42 0,5 5 44 0,4 3 25 16,5 7 13-16,1 4-18 0,3 6-39 15,3 3-51-15,1 6-51 0,4 2-43 16,0 2-33-16,2 2-19 0,0 0-12 0,0 0-6 16,0-2-5-16,-2-2-23 0,0-2-59 15,-4-1-90-15,0-3-102 0,-3-3-100 16,-1-3-103-16,-5-5-45 0,1-4 23 15,-5-5 71-15,-2-4 90 0</inkml:trace>
  <inkml:trace contextRef="#ctx0" brushRef="#br0" timeOffset="21085.39">7607 6709 43 0,'-15'-15'206'0,"-1"4"28"0,-3 5-22 16,-3 2-6-16,-1 6 13 0,-2 4 26 16,-3 5 22-16,-6 6 22 0,-2 6 0 0,-4 10-19 15,-4 9-37-15,-3 7-46 0,-4 8-42 16,-2 6-45-16,0 4-29 0,1 1-23 16,1 1-15-16,0 1-10 0,4-1-11 15,3-2-7-15,6-3-11 0,2-3-44 0,6-3-97 16,7-9-116-16,4-3-120 0,4-6-116 15,7-4-53-15,1-7 11 0,5-5 78 16,2-5 106-16</inkml:trace>
  <inkml:trace contextRef="#ctx0" brushRef="#br0" timeOffset="23194.78">1630 8959 77 0,'0'-4'84'0,"0"1"-3"0,-2-1-6 15,-3 0-7-15,3 0-9 0,-2 2-9 16,-2 0-8-16,2 2-5 0,-3 0-5 0,-1 0-5 16,-1 0-2-16,1 2-4 0,-1 2-1 15,-1 0-3-15,-3 0-3 0,0 1 0 16,1 3-1-16,-1 0-2 0,-2 1 1 16,-2 1 0-16,0 1 3 0,0 2 1 0,0 3-1 15,-2-1 2-15,0 2-2 0,0 2 1 16,-2 0-5-16,2 4-1 0,-2 2 1 15,2 1 3-15,-2 3 1 0,2 2 5 16,-3 3 5-16,3 4 10 0,0 2 7 0,0 2 4 16,2 2 9-16,0 1 5 0,3 3 6 15,1-2-1-15,2 1 1 0,3-1 0 0,2 2-1 16,3-3-3-16,1 3-3 0,4 0-5 16,3-1-1-16,1 1-1 0,5 1 2 0,3-1 6 15,3-2 9-15,2 0 15 0,5-3 14 16,1-1 8-16,3 2 1 0,3-2 0 15,1-2-11-15,4-2-16 0,0-2-15 16,4-1-14-16,5-3-7 0,1-3-4 0,3-3 1 16,4-1-7-16,4-6-1 0,2-2 0 15,5-4-3-15,-1-3-5 0,3-6-6 16,2-4 0-16,-1-4 3 0,1-4-1 16,2-3 6-16,0-4 4 0,0-6 4 0,-1-2 2 15,1-4-4-15,-2-3-2 0,-2-5-5 16,-1-3-5-16,1-4-4 0,-3-1-4 15,-1-3-5-15,-1-4-4 0,-4 1-4 16,-2-1 1-16,-4-1-1 0,-4-1 1 0,-3-1 2 16,-4 2 3-16,-4-3-2 0,-4-1 2 15,-4 0 1-15,-3 0-1 0,-4-1-1 16,-4-1-2-16,-4 0 1 0,0-2-1 16,-7 2-1-16,-2-2-1 0,-2-2 3 0,-4 2 4 15,-4-2 4-15,-3 2 1 0,-3 2 2 16,-5 1 4-16,-4 5 2 0,-7 1 0 15,-4 3-4-15,-4 5-3 0,-4 2-1 0,-4 6-4 16,-5 1 0-16,-4 7-4 0,-2 1-1 16,-4 6-2-16,-3 2 1 0,-3 5-4 15,-1 3-3-15,0 3 1 0,-1 4 2 16,1 2 0-16,3 6-4 0,-1 1-3 0,3 3-14 16,1 1-30-16,3 5-63 0,2-1-95 15,4 4-105-15,3 0-98 0,3 0-109 16,5 2-39-16,4-2 27 0,7-2 79 15,1-2 96-15</inkml:trace>
  <inkml:trace contextRef="#ctx0" brushRef="#br0" timeOffset="26454.46">7013 8952 7 0,'0'2'90'16,"0"-2"-12"-16,0 1-6 0,0-1 1 0,0 0 0 15,0 0 7-15,0 0 1 0,0 2 1 16,0-2-2-16,0 0-9 0,0 2-7 15,-3-2-11-15,3 0-8 0,0 2-4 16,0-2 1-16,0 0 7 0,-2 0 13 16,2 2 11-16,-2-2 5 0,0 0-2 0,0 0-8 15,-2 0-12-15,-3 0-16 0,1 2-15 16,-2 0-12-16,-3 0-7 0,0 2-3 16,-3 1-3-16,-1 3-2 0,-4 1 1 0,0 5 0 15,-5-1 1-15,1 4 2 0,-2 0 0 16,-3 4 1-16,1 0-3 0,-1 4 1 15,-2 0 2-15,3 1-3 0,-3 1 1 16,3 4-2-16,-1-1 2 0,3 4-1 0,0 3 0 16,1 1 0-16,1 2 1 0,2 2 2 15,2 1-1-15,0 1 0 0,2 4-2 16,0-1 0-16,4 5 2 0,0 1-2 0,5 1 1 16,2 3 0-16,1 0 1 0,3 0-1 15,4 0 0-15,5-2 2 0,3 3-2 16,3-3-1-16,4-2 1 0,4 1 3 0,4-3 1 15,3-2 4-15,2-1 4 0,6-2 5 16,2-2 7-16,2-2 2 0,4-2 4 16,5-6-1-16,2-2 1 0,2-3 0 15,6-4 0-15,2-4 8 0,5-4 2 0,2-6 4 16,2-1 2-16,-1-5 2 0,3-3 5 16,3-2 7-16,-3-5 19 0,2-3 22 15,-2-4 21-15,2-5 17 0,0-2 6 0,0-5-7 16,0-3-18-16,0-6-24 0,0-1-25 15,-2-6-21-15,2-2-14 0,-2-2-13 16,-2-3-10-16,-4-5-5 0,-3 1-1 16,-4-2-2-16,-6-3-3 0,-4 3-1 0,-5-2 3 15,-3 1 3-15,-8-1-1 0,-5 2 4 16,-5-2-1-16,-4 1 2 0,-6 1 1 0,-7 0 0 16,-1-1-3-16,-8 3-2 15,-5 1 0-15,-5 1 4 0,-6 3 0 0,-4 2-2 16,-5 2 1-16,-5 2 4 0,-6 4-3 15,-1 2-1-15,-4 1-2 0,-5 3-3 0,-2 3 1 16,-2 4-3-16,-4 2 0 0,-2 4 1 16,-2 2-2-16,-1 2 2 0,1 3-4 15,-3 1-2-15,1 3 0 0,1 0-2 16,-1 2-2-16,2 3-2 0,-3 1-6 0,3 0-19 16,-1 1-27-16,3 3-56 0,0 0-80 15,2 2-97-15,2 1-96 0,2 1-101 16,4 3-44-16,0 1 18 0,3 3 62 15,-3 0 89-15</inkml:trace>
  <inkml:trace contextRef="#ctx0" brushRef="#br0" timeOffset="28309.08">13418 8919 38 0,'-13'4'53'16,"0"0"5"-16,0 0 6 0,-1-1 0 15,-1 1-1-15,0 0-1 0,0 2-2 16,-2-2-1-16,0 1-2 0,-2 3 2 0,0 0 1 15,0-1-2-15,-2 3-6 0,-2 1 2 16,2 1 4-16,-3-1 0 0,-1 2 0 16,-1 3 1-16,-1-1 6 0,-1 2 1 0,1 2 0 15,-5 0 1-15,3 0-3 0,-3 4 1 16,-2 0-5-16,0 2-8 0,-2-1-2 16,0 5-3-16,0-1 1 0,0 3 1 15,2 1 4-15,0 3 6 0,1-1 7 0,1 2 2 16,2 0 0-16,3 2 2 0,-1 1-6 15,5-1-4-15,2 0-13 0,2 2-5 16,2 0-7-16,2 0-10 0,2 4-3 16,3-1-5-16,1 1 0 0,5 4-3 0,2-1 0 15,2 3 1-15,2 0 1 0,4-1-1 16,5 1-2-16,2-3 0 0,3 1 1 16,6-2-2-16,3-3-2 0,5-1 3 15,4-2 0-15,6-2-1 0,2-1 0 0,5-3 2 16,1-4 10-16,5-1 2 0,4-4 5 15,3-2 3-15,1-6 0 0,3-2-1 0,3-4-6 16,3-1-3-16,2-4-7 0,2-5 3 16,2-1-2-16,3-1-3 0,1-5 0 15,3-2-2-15,1 1-1 0,1-5 0 16,0 1 4-16,-1-3 4 0,1-1 1 0,-2-2 1 16,-1-4 4-16,1 0 0 0,-1-4-2 15,1-3-3-15,-3-3-3 0,3-1-4 16,-3-4-6-16,1-4-1 0,-1-2-4 0,-2-2-3 15,1-2 0-15,-5 1 1 0,-2-3-2 16,-2 2-1-16,-5-1-1 0,-6 1 0 16,-1 2 2-16,-8 0 1 0,-3 0 1 15,-5 3 0-15,-4 1 2 0,-6 0 2 0,-2 0-3 16,-7 1 0-16,-2 1 3 0,-4 2 3 16,-4 0-4-16,-3 0-3 0,-1 0-1 15,-5-1 0-15,-4 3-3 0,-2-2-2 16,-2 2 2-16,-3-3 1 0,-1 3 2 0,-3 0-1 15,-3 1 3-15,-1 1 3 0,-4 0-1 16,0-1 3-16,-5 3-3 0,-1 1 1 16,-5 1-3-16,-1-1 0 0,-3 4 4 0,-2-1-2 15,-2 1 2-15,-3 2-1 0,-1 0 2 16,0 0 4-16,-1 0-4 0,1 2-1 16,-2 0-2-16,1 1 1 0,-1 0 2 15,2 0-8-15,-1 0 1 0,1 1 1 0,0 0 5 16,-1 2 1-16,1 2 1 0,0 0-1 15,-1 0 5-15,3 3-1 0,-2 1-3 16,-1 1 4-16,1 1-3 0,0 1 5 16,-3 2-3-16,-1 1-2 0,-1 1 1 0,-2 2-9 15,-1 0-1-15,-3 0-1 0,2 2-3 16,-2 0 2-16,2 2 0 0,0-2 3 0,1 2 0 16,3-2-8-16,0 2-22 15,3 0-51-15,0 1-91 0,1 1-107 0,3 0-102 16,2 4-104-16,-2 1-54 0,-1 3 7 15,-1 5 69-15,2 2 94 0</inkml:trace>
  <inkml:trace contextRef="#ctx0" brushRef="#br0" timeOffset="36459.18">2728 12613 42 0,'-6'0'68'16,"0"0"-7"-16,-1 2 5 0,1-2 0 15,-2 0 4-15,-3 2 3 0,0-2-1 16,1 2 6-16,-3-2-1 0,-2 0 4 15,0 2 1-15,1-2 0 0,-3 0-2 0,-2 0-8 16,2 0-12-16,-2 2-12 0,-3-1-13 16,1 1-11-16,0 2-11 0,-4 2-6 15,-1 0-1-15,1-1-2 0,-3 3-2 0,-1 0 3 16,-3-1 5-16,0 1 7 0,-4 1 6 16,0 3 9-16,-2-3 7 0,-2 3 5 15,0 1 1-15,-5 0 1 0,1 1-3 16,-3 1-2-16,1 2-5 0,-3 0-3 0,3 0 0 15,-1 2-4-15,3 2-3 0,-1 0 1 16,1 0 1-16,1 2-3 0,1 0-1 16,2 0-2-16,2 2-3 0,0-1-3 15,4 3-5-15,0 0-1 0,4-1-4 0,1 3 0 16,3 0-2-16,1-1 0 0,4 1-2 16,4 1-1-16,2 1 0 0,2 1-1 0,3 0 1 15,3 5-2-15,5-1 0 0,4 2 2 16,2 0 3-16,5 2-2 0,4 0 1 0,4 0 1 15,2 0 1-15,6 0 0 0,2-2-3 16,7 0 2-16,4 0 0 0,5-3 2 16,3-1 1-16,7 0 5 0,7-1 11 15,3-3 3-15,5 1 7 0,2-1 3 16,4-3 3-16,2-1-1 0,2-1-7 0,3-2-6 16,1-4-6-16,3 0 0 0,2-2 3 15,2 0 9-15,2-1 7 0,2 1 5 16,2-2 5-16,2 0-1 0,1 1-3 0,-1-3-9 15,0 0-5-15,3-1 1 0,-1-3-3 16,1 1 2-16,1-3 3 0,3-1 6 0,-2-2 8 16,4 0 1-16,-1-1 2 0,3-1 1 15,2-2-6-15,-2 0-8 0,-2 0-9 16,0-2-4-16,0-1-4 0,-2-1-1 0,-1-4 5 16,1 1 3-16,-2-5-1 0,1 1-2 15,-1-3 1-15,2-1-8 0,-1 0-6 0,1-4-2 16,-2 0-1-16,-3-2-1 0,-1-2-2 15,-3-2 1-15,-2-1-2 0,-4-3-1 16,-2 0 1-16,-3-1-1 0,-3-2-3 16,-3-3 0-16,-4 1 3 0,-4 0-3 0,-2-1-1 15,-7-1-1-15,-2 2 6 16,-4-2-1-16,-4 1-1 0,-4-1 2 0,-3 2-3 16,-6-2-1-16,-2 1 0 0,-2 1 0 15,-4 0-1-15,-5 1 1 0,1-1-1 0,-5 2 1 16,-4 1-2-16,0-1 1 0,-5 1 2 15,-3 1 0-15,-3-1 0 0,-2 3 2 16,-1-3-2-16,-6 3 4 0,-1-1 1 16,-4 3 2-16,-5-3 2 0,-2 2 2 15,-2 1 5-15,-2 1-3 0,-4-2-2 0,-5 2-4 16,1 1 1-16,-5 1-5 0,-2-2-3 16,-2 2 0-16,-4 0 1 0,0 1 2 0,-5-1-2 15,1 2 1-15,-3-2 1 0,-1 2-1 16,-1 0-2-16,-2 2 4 0,0 0 0 15,-2 0-4-15,-2 2 1 0,-2-1 0 16,-4 3 1-16,-3 0-7 0,-1 0 1 0,-5 0 3 16,-4 1 0-16,0 1 0 0,-5 1 2 15,-1 1-1-15,-5 0 2 0,-1 1 1 16,-1 1-1-16,-4 1-3 0,0 0-1 0,0 3 4 16,-2 1 0-16,-3 0-3 0,-1 0 2 15,-2 2 4-15,1 0-1 0,-1 0-1 16,-1 2-4-16,1 0 4 0,-1 2 3 15,1 2 0-15,-1 2 2 0,3 1 0 0,-3 3-2 16,1 1-7-16,-3 3-2 0,1 1-2 16,-3 2-1-16,2 0 0 0,1 2 1 15,-1 0 3-15,1 0 0 0,3 0-1 0,1 1 1 16,2-1 0-16,-1-2-2 0,5 2 3 16,0-2-3-16,0 2-7 0,0 0-17 15,0 0-23-15,0 2-52 0,0 2-79 0,4 4-84 16,3 1-80-16,3 6-64 0,5 3-53 15,8 1-21-15,9 4 35 0,6 0 68 16,7-1 76-16</inkml:trace>
  <inkml:trace contextRef="#ctx0" brushRef="#br0" timeOffset="39380.71">8846 13274 99 0,'-5'-2'192'0,"1"0"-14"15,0 0-3-15,0 2-3 0,-1 0 7 16,1 2 5-16,0 0 0 0,0 4-7 0,-1 1-6 16,3 5-6-16,-2 3-6 0,2 8-6 15,2 7-9-15,-2 7-11 0,2 5-18 16,0 7-22-16,2 4-21 0,-2 3-23 15,2 3-16-15,0 0-15 0,2 0-8 0,1-2-10 16,-1 0-27-16,0-3-52 0,3-3-68 16,-3-2-71-16,2-5-69 0,0-4-64 15,1-5-52-15,1-7-5 0,-1-7 38 0,-1-4 55 16</inkml:trace>
  <inkml:trace contextRef="#ctx0" brushRef="#br0" timeOffset="39579.41">9110 13383 109 0,'6'-33'268'0,"-1"8"50"0,-1 5-5 0,0 6-3 16,0 7-3-16,1 7-4 0,-1 7-18 0,0 8-33 16,0 10-37-16,1 6-49 0,-1 7-49 15,0 7-43-15,0 5-41 0,1 3-47 16,-1 3-71-16,-2-1-85 0,2 2-84 15,-2-4-78-15,0-1-66 0,0-3-48 0,1-5 8 16,-3-6 52-16,0-3 67 0</inkml:trace>
  <inkml:trace contextRef="#ctx0" brushRef="#br0" timeOffset="39739.19">9013 13947 7 0,'-7'-16'178'0,"1"3"7"16,2 2-29-16,2-3-29 0,0 3-28 15,2 1-25-15,2-1-21 0,2 1-19 0,2 3-17 16,1-3-33-16,3 2-45 0,1 3-69 16,-1-3-48-16,3 2-27 0,2-1-8 15</inkml:trace>
  <inkml:trace contextRef="#ctx0" brushRef="#br0" timeOffset="39971.01">9553 13444 147 0,'2'-12'224'0,"-2"3"-7"0,-2 1-11 16,-5 4-9-16,1 4-5 0,-3 2-5 0,-1 8 2 15,1 3 10-15,-1 10 13 0,1 5 12 16,3 7 4-16,0 3-9 0,3 6-25 16,6-1-39-16,3 1-37 0,2-2-39 0,7-4-33 15,2-2-20-15,2-3-36 0,0-7-70 16,2-1-104-16,3-6-105 0,-3-3-103 15,2-7-106-15,0-5-34 0,1-6 35 16,-1-6 80-16,-2-5 96 0</inkml:trace>
  <inkml:trace contextRef="#ctx0" brushRef="#br0" timeOffset="40158.81">9955 13385 228 0,'2'-23'366'0,"0"6"81"0,0 3 17 16,-2 5-24-16,0 5-40 0,0 8-51 15,0 5-72-15,0 10-69 0,0 10-62 0,0 5-49 16,0 10-37-16,0 4-24 0,0 3-14 16,0 4-12-16,0 0-11 0,0-1-35 15,2-1-89-15,0-1-132 0,3-3-134 0,-1-5-129 16,-2-2-62-16,2-6-6 0,-4-5 70 16,2-3 119-16</inkml:trace>
  <inkml:trace contextRef="#ctx0" brushRef="#br0" timeOffset="41776.35">12744 13327 110 0,'0'0'129'0,"0"0"-11"0,0 0-2 0,0 0 0 15,0 2 5-15,0 0 9 0,0 2 12 16,3 4 24-16,-1 5 19 0,0 6 18 15,2 6 8-15,-2 9-4 0,2 4-18 0,-1 8-31 16,-1 2-38-16,2 1-35 0,-2 2-29 16,2-1-21-16,-2 0-38 0,3-3-62 15,-3-1-73-15,2-2-78 0,2-6-82 16,-2-2-88-16,1-7-39 0,-1-5 23 0,0-3 52 16,-2-7 67-16</inkml:trace>
  <inkml:trace contextRef="#ctx0" brushRef="#br0" timeOffset="42071.79">12702 13423 137 0,'-6'-19'119'15,"-1"1"-22"-15,3 1-17 0,2 0-9 0,2 2-7 16,0 2-6-16,4-3-8 0,3 3-10 15,1 2-2-15,3-1-8 0,1 1-3 16,1 3-1-16,0 0 0 0,2 3 6 16,-3 3 13-16,1 2 22 0,0 4 25 0,-5 1 22 15,1 7 13-15,-5 1 4 0,-2 4-12 16,-4 4-19-16,0 2-26 0,-5 0-25 16,-1 2-16-16,-5-1-16 0,1 1-26 15,-3-2-51-15,0 0-59 0,-2-2-74 0,2-4-92 16,2-2-48-16,1-3-5 0,3-5 32 15</inkml:trace>
  <inkml:trace contextRef="#ctx0" brushRef="#br0" timeOffset="42304.22">13142 13017 203 0,'0'-6'374'16,"-4"4"66"-16,0 4 60 0,0 4-71 0,-3 3-64 16,3 9-66-16,0 2-53 0,0 7-60 15,-1 6-55-15,3 3-42 0,2 4-40 16,-2 2-21-16,2 3-16 0,0 1-29 0,2 0-69 16,0 1-110-16,1-1-119 0,1-2-120 15,0-4-92-15,0-4-28 0,0-5 38 16,1-5 95-16</inkml:trace>
  <inkml:trace contextRef="#ctx0" brushRef="#br0" timeOffset="42491.38">13407 13089 2 0,'8'-32'301'0,"-1"5"74"0,-1 6 72 15,-2 6-7-15,-2 5-26 0,3 9-45 0,-3 6-57 16,2 9-59-16,-2 7-65 0,0 5-62 15,0 9-48-15,1 3-32 0,-1 4-45 16,-2 3-88-16,0 3-119 0,0 0-116 16,0 1-126-16,0 1-91 0,0-3-21 0,-2-1 49 15,-1-4 97-15</inkml:trace>
  <inkml:trace contextRef="#ctx0" brushRef="#br0" timeOffset="42670.03">13195 13442 56 0,'0'-14'199'0,"2"3"29"0,3-1-37 15,1 1-24-15,2 0-15 0,5-1-14 16,0 3-20-16,2-1-25 0,2 1-22 0,0-1-23 16,2 2-26-16,2 1-49 0,0 1-65 15,0 0-102-15,0 5-62 0,-2-1-34 16,-2 2-11-16,-2 0 27 0</inkml:trace>
  <inkml:trace contextRef="#ctx0" brushRef="#br0" timeOffset="73788.24">14565 13049 150 0,'-4'0'140'16,"-1"-2"-10"-16,1 2-12 0,0 0-8 0,0 0-5 15,-1 0-8-15,1 0-7 0,0 0-5 16,0 2-2-16,-3-2 2 0,3 2 2 16,-2-2 1-16,-1 2 0 0,1 0 6 0,-2 0 3 15,-3 2 5-15,-2 1 2 0,-2 5 2 16,-1 1 2-16,-1 3 1 0,-5 3 0 16,1 2 0-16,-2 2 2 0,0 2 7 15,-1 0 3-15,1 1-2 0,4-1-12 0,4 2-12 16,3-2-19-16,3-2-20 0,5 0-21 15,4 0-12-15,4 0-2 0,5-2-2 16,3 0-3-16,5 0-2 0,2-2 4 16,5-2-3-16,3 0-3 0,1-1-5 15,3-3 0-15,1 1-11 0,0-5-47 0,2 1-93 16,-3-2-108-16,3-3-103 0,-2-1-133 16,-2-2-62-16,-1-2 7 0,-1 0 71 15,-3-1 98-15</inkml:trace>
  <inkml:trace contextRef="#ctx0" brushRef="#br0" timeOffset="74040.58">15138 13099 114 0,'7'-19'250'0,"-1"2"37"0,-2 1-17 16,3 1-15-16,-1 4 1 0,3-1 4 15,-3 3 14-15,2 1 7 0,1 4-8 0,-1 4-21 16,3 6-43-16,-3 4-40 0,3 5-42 16,-1 6-36-16,-1 5-29 0,-1 5-19 15,1 5-14-15,-1 2-17 0,-3 4-29 0,-1 4-78 16,-2 0-119-16,-2 1-130 0,0 1-149 16,-2-1-73-16,-2 1-22 0,-3-4 50 15,-1-2 106-15</inkml:trace>
  <inkml:trace contextRef="#ctx0" brushRef="#br0" timeOffset="74216.64">15193 13510 32 0,'9'-15'211'0,"-3"2"33"0,3 1-13 15,1 3-20-15,1-1-16 0,2 1-20 0,-1 1-21 16,5 2-29-16,0 1-30 0,0 1-30 15,4 0-37-15,-2 0-58 0,2 4-74 16,-1 0-102-16,-4 0-81 0,-1 0-41 16,-4 2-14-16,-3 0 31 0</inkml:trace>
  <inkml:trace contextRef="#ctx0" brushRef="#br0" timeOffset="75358.5">8712 14651 156 0,'0'-2'171'0,"-2"-1"-6"16,2 1 0-16,-2 0 1 0,2 0 5 15,-2 2 4-15,2 0 3 0,-2 0 5 0,2 2 7 16,0 4 12-16,0 5 8 0,2 4-1 16,-2 10-9-16,2 5-17 0,0 9-30 15,0 6-36-15,2 5-33 0,1 3-32 0,-1 2-22 16,2 4-14-16,3-1-7 0,-3-1-8 15,3-2-19-15,-1-2-51 0,0-3-79 0,1-4-94 16,-1-5-86-16,1 0-95 0,-1-7-69 16,-1-4 6-16,-3-5 58 0,-2-4 79 15</inkml:trace>
  <inkml:trace contextRef="#ctx0" brushRef="#br0" timeOffset="75591.17">8611 14838 93 0,'-7'-23'201'0,"3"6"7"0,2 2-11 15,6 3 0-15,2 7 16 0,5 3 29 16,4 4 24-16,4 5 7 0,2 7-12 16,5 3-35-16,3 2-52 0,1 4-51 0,2 0-42 15,1 1-30-15,1-1-23 0,0 2-32 16,-2-2-69-16,0-2-94 0,-3-2-97 0,1-2-102 15,-5-2-88-15,-1-1-25 0,-3-5 40 16,-4-3 75-16</inkml:trace>
  <inkml:trace contextRef="#ctx0" brushRef="#br0" timeOffset="75792.78">9152 14604 219 0,'-4'-6'298'0,"-2"4"71"15,0 4 5-15,1 4 1 0,-1 3-4 16,2 8-18-16,-3 4-39 0,3 8-62 0,2 3-75 16,0 5-69-16,0 1-45 0,2 4-31 15,2-1-18-15,0 3-48 0,0-2-101 0,2 0-127 16,3-2-132-16,-1-2-110 0,0-4-56 16,1-1 8-16,1-5 81 0,1-3 117 15</inkml:trace>
  <inkml:trace contextRef="#ctx0" brushRef="#br0" timeOffset="76073.64">9426 15055 38 0,'-9'-2'270'0,"-2"4"52"0,1 4 50 15,-3 0-39-15,0 1-29 0,1 3-20 0,-1-1-20 16,3 1-36-16,1-1-44 0,1-1-44 15,1-2-43-15,3-1-37 0,2 1-26 16,2-4-13-16,2 0-4 0,2-2-8 0,3-2-2 16,-1-2 0-16,2 0-3 0,1-1-3 15,-1-3-1-15,3 2 2 0,-3 3-3 0,1-1-1 16,-3 2 0-16,1 2-2 0,-1 2 0 16,0 3-2-16,-2 3-22 0,1 2-57 15,-1-3-74-15,-2 3-84 0,2-3-77 0,3-1-86 16,-1 0-51-16,0-4 17 0,3-4 53 15,-1-4 72-15</inkml:trace>
  <inkml:trace contextRef="#ctx0" brushRef="#br0" timeOffset="76387.17">9633 14897 27 0,'4'-11'217'0,"0"-1"31"16,-1 5 4-16,-3-1-9 0,-3 4-14 0,1 2-23 15,-2 2-25-15,-2 4-29 0,-1 4-31 16,1 3-24-16,0 4-13 0,-1 4-8 15,1 0-3-15,2 4-3 0,2 0-4 0,0 2-7 16,2-2-13-16,2 2-13 0,2-4-10 16,2 0-11-16,3-2-4 0,1-4-1 0,1-2-2 15,2-1 2-15,1-5-1 0,1-1 2 16,2-6 0-16,0-2 0 0,0-6 2 16,0-1-2-16,0-4-1 0,0-5 0 0,-2-1 0 15,-1-2 7-15,-3-1 22 0,0-1 31 16,-5-2 24-16,-4 2 19 0,-4 0 15 15,-2 0-1-15,-7 2-13 0,-2 4-26 0,-1 0-20 16,-5 4-19-16,-1 3-17 0,-3 4-11 16,2 5-7-16,0 2-10 0,2 3-19 15,2 2-55-15,2 2-104 0,2-3-130 0,7 3-128 16,2-4-104-16,6 0-42 0,2-4 23 16,7-4 89-16,1-4 123 0</inkml:trace>
  <inkml:trace contextRef="#ctx0" brushRef="#br0" timeOffset="76581.83">9984 14596 43 0,'11'-9'314'0,"-5"3"71"0,1 2 70 15,-3 4-8-15,-2 4-33 0,2 3-41 16,-2 7-50-16,-2 7-57 0,0 5-63 0,0 7-63 16,-2 5-52-16,0 6-33 0,0 1-26 15,0 3-12-15,0 0-9 0,0-3-19 16,-1-1-42-16,3-4-105 0,3-4-123 0,1-3-129 15,2-5-119-15,1-3-50 0,1-6 5 16,3-5 84-16,-1-5 115 0</inkml:trace>
  <inkml:trace contextRef="#ctx0" brushRef="#br0" timeOffset="76755.3">10304 14760 273 0,'6'-11'377'0,"-1"5"80"16,-1 8 12-16,-2 7-46 0,0 8-63 15,0 4-62-15,-2 8-75 0,0 1-75 16,0 7-64-16,0-1-86 0,0 4-120 16,0-2-136-16,0 2-125 0,0 0-107 0,0-4-53 15,-2 0 18-15,0-3 82 0,0-5 112 16</inkml:trace>
  <inkml:trace contextRef="#ctx0" brushRef="#br0" timeOffset="76942.55">10118 15097 263 0,'-2'-9'305'0,"2"1"47"15,2 2-21-15,2 1-35 0,2-1-39 16,3 2-27-16,1 0-23 0,1 2-37 0,4-1-43 16,0 1-41-16,-1-2-36 0,3 2-63 15,0 0-105-15,2 0-129 0,-4 0-131 0,0 2-72 16,0 2-36-16,-5 0 20 0,3 2 83 15</inkml:trace>
  <inkml:trace contextRef="#ctx0" brushRef="#br0" timeOffset="78481.05">12685 14505 37 0,'0'0'184'0,"-2"0"-1"16,2 2-19-16,-2 1-11 0,2 5-6 0,2 2-4 15,0 5-2-15,2 6-7 0,1 3-12 16,-1 9-21-16,2 3-22 0,1 4-22 0,-1 4-22 15,0 4-13-15,3-1-7 0,-3 1-17 16,3-3-36-16,-1 1-48 0,1-2-58 16,-1-2-71-16,-2-2-70 0,-1-4-25 0,-1-3 14 15,0-3 34-15</inkml:trace>
  <inkml:trace contextRef="#ctx0" brushRef="#br0" timeOffset="78779.5">12711 14550 136 0,'-7'-19'207'0,"1"4"-8"16,0 0-50-16,1 3-49 0,3 1-34 0,2 1-20 15,0 3-18-15,2-1-4 0,3 1-9 16,1-1-1-16,2 2-3 0,1 1-4 0,1-1-1 15,3 2-6-15,0 0 2 0,0 2 1 16,-1 0 1-16,1 4 13 0,0 0 17 16,-5 4 17-16,1 3 12 0,-5 3 3 0,-2 5 2 15,-4 2-11-15,-2 4-16 0,-3 2-14 16,-3 1-13-16,-1 3-11 0,-2-2-30 0,1-1-47 16,-1 1-59-16,2-4-76 0,1-4-51 15,1-4-23-15,3-5 14 0</inkml:trace>
  <inkml:trace contextRef="#ctx0" brushRef="#br0" timeOffset="79003.85">13051 14251 211 0,'7'-11'322'0,"-3"3"69"0,-2 1 8 15,0 5-6-15,-2 2-16 0,0 5-33 16,0 9-44-16,0 5-60 0,-2 8-64 15,0 5-58-15,0 6-48 0,0 2-28 0,0 4-17 16,2 2-16-16,0-3-36 0,0 3-99 16,2-2-126-16,2-4-123 0,0-2-127 0,3-4-63 15,-1-5-3-15,0-4 72 0,1-8 116 16</inkml:trace>
  <inkml:trace contextRef="#ctx0" brushRef="#br0" timeOffset="79171.45">13369 14217 197 0,'2'-17'316'0,"-2"7"71"0,-2 5 5 15,0 8-32-15,0 7-38 0,-3 5-44 0,1 8-49 16,0 6-67-16,0 5-58 0,-1 2-43 16,1 2-50-16,-2 2-86 0,2 2-97 15,2 0-100-15,-1 0-102 0,-1 0-82 0,0-4-21 16,0 0 42-16,-5-4 77 0</inkml:trace>
  <inkml:trace contextRef="#ctx0" brushRef="#br0" timeOffset="79348.74">13092 14606 14 0,'0'-18'198'0,"0"3"31"0,2 2-19 15,2 0-23-15,2 1-22 0,3 1-20 16,1 1-24-16,1 3-27 0,2-3-28 15,1 2-22-15,1 3-26 0,0-1-63 0,2 2-85 16,-2 0-92-16,-2 1-50 0,1-1-27 16,-3 2-6-16</inkml:trace>
  <inkml:trace contextRef="#ctx0" brushRef="#br0" timeOffset="87413.43">14232 14181 87 0,'0'0'112'0,"-2"-2"-10"16,2 2-11-16,0 0-9 0,0 0-10 15,0 0-6-15,0 0-10 0,0 0-10 16,0 0-7-16,0 0-8 0,0 0-6 16,0 0-7-16,2 0-1 0,1 0-6 0,-1 0 2 15,4 0 1-15,0 0 1 0,3 2 6 16,-1 0 2-16,5 0 4 0,0 0-1 15,4 1 1-15,0 1-4 0,4 0-3 0,0 2-2 16,2-1-5-16,3 1-2 0,-1 2-4 16,0-1 0-16,1 1-4 0,-3 0 0 15,0-1-1-15,1 3 0 0,-3-3 1 0,-2 1-1 16,-2 0 4-16,-2-1 0 0,-3 1 9 16,-1-1 10-16,0 1 13 0,-5 0 11 15,0 1 13-15,-4 1 7 0,0-1 2 16,-2 3-3-16,-4 1-5 0,0 2-3 0,-4 2-4 15,-1 1-1-15,-4 3-1 0,-1-1-1 16,-3 1 2-16,-2 2-2 0,-1-2-7 0,1 2-6 16,-2-2-9-16,0-2-8 0,0 0-7 15,0-4-8-15,2 1-17 0,2-3-45 16,2-3-69-16,2-1-84 0,3-5-100 0,3-2-59 16,5-4-18-16,2-6 26 0,2-1 58 15</inkml:trace>
  <inkml:trace contextRef="#ctx0" brushRef="#br0" timeOffset="87694.06">15098 14084 108 0,'-2'-6'266'15,"-2"0"38"-15,2 2-13 0,-3 1-47 16,3 1-36-16,0-2-19 0,2 2-6 16,0 2-4-16,0 0 4 0,2 2 0 15,3 4-13-15,-1 5-28 0,2 4-28 0,3 4-31 16,-1 4-29-16,3 6-17 0,-3 1-18 16,3 5-32-16,-3 1-68 0,-1 2-82 15,-1 0-91-15,0 2-89 0,-1-2-106 0,-3 0-30 16,-2 0 31-16,-2-2 64 0,-3-1 79 15</inkml:trace>
  <inkml:trace contextRef="#ctx0" brushRef="#br0" timeOffset="87860.71">15001 14508 10 0,'-2'-17'190'15,"2"2"20"-15,0 2-23 0,4-1-21 0,0 1-17 16,3 0-11-16,1 1-12 0,0 1-15 15,1-1-19-15,2 3-21 0,-1 1-23 0,3 1-18 16,-1-1-12-16,1 2-15 0,2 1-39 16,-2 1-56-16,2 2-75 0,-1-2-78 15,-1 2-41-15,-2 2-17 0,-1 2 23 0</inkml:trace>
  <inkml:trace contextRef="#ctx0" brushRef="#br0" timeOffset="89093">8954 15872 87 0,'-3'-1'150'15,"3"1"-3"-15,0 0-6 0,0 1 1 16,0 1-2-16,0 2 5 0,0 6-1 16,0 3-1-16,3 8-2 0,-3 6-2 0,2 5-7 15,-2 6-16-15,2 4-19 0,0 2-21 16,0 2-21-16,0-1-19 0,0 1-12 0,0 0-13 15,0-4-11-15,1 0-41 0,-1-1-57 16,0-2-66-16,2-1-71 0,0-4-84 0,0-2-42 16,-1-3 14-16,-1-4 42 0</inkml:trace>
  <inkml:trace contextRef="#ctx0" brushRef="#br0" timeOffset="89359.28">8907 16027 162 0,'-6'-15'227'0,"1"1"-12"0,1 3-25 0,4 3-17 16,4 4 6-16,3 2 12 0,3 6 19 16,5 6 21-16,4 5 2 0,4 4-18 15,5 2-38-15,2 4-42 0,1 1-41 0,3-1-34 16,2 2-19-16,2-2-16 0,0-2-37 15,0 1-73-15,-2-1-89 0,0-2-93 0,0 0-108 16,-4-4-77-16,-2 0-12 0,-5-3 45 16,-1-5 75-16</inkml:trace>
  <inkml:trace contextRef="#ctx0" brushRef="#br0" timeOffset="89560.1">9550 15878 20 0,'-6'-11'247'16,"-2"3"55"-16,-3 6 38 0,3 4-10 0,-3 4-3 16,2 7-2-16,-1 4-16 0,1 8-34 15,1 4-45-15,0 5-55 0,-1 4-54 16,3 2-49-16,1 0-30 0,3 2-32 0,0-2-72 16,2 2-110-16,2-2-125 0,3-2-142 15,-1 0-75-15,4-2-27 0,-1-3 40 16,3-5 94-16</inkml:trace>
  <inkml:trace contextRef="#ctx0" brushRef="#br0" timeOffset="89854.75">9906 16324 64 0,'-13'2'199'0,"-2"5"18"0,1 1-42 0,-3 4-40 15,0 1-24-15,0 2-15 0,2 0-11 16,2 1-14-16,3-3-14 0,-1-2-14 0,5 1-13 16,-1-5-11-16,5 1-7 0,0-4-6 15,4 0-3-15,0-4 1 0,5-4-1 0,-1 0-2 16,5-4 1-16,-1 1 1 0,1-1-1 16,0 1-1-16,1 1-1 0,-1 2 0 15,-1 4 3-15,-1 2 1 0,-1 4 1 0,1 3 2 16,-1 4 0-16,-1 3-13 0,-1 1-34 15,0-2-55-15,3 0-71 0,-1-1-65 16,3-5-33-16,-1-1-6 0,3-6 23 0</inkml:trace>
  <inkml:trace contextRef="#ctx0" brushRef="#br0" timeOffset="90088.29">10247 16118 48 0,'-2'-15'240'0,"-3"2"46"15,-1 1 10-15,-2 5-12 0,-3 3-12 16,-2 2-11-16,-1 4-11 0,-3 3-24 16,0 5-29-16,0 3-25 0,0 6-27 0,0 6-20 15,2 2-18-15,2 3-13 0,5 5-12 0,2-1-17 16,6-2-16-16,2 1-14 0,6-3-10 16,5-1-8-16,2-3-6 0,4-1-4 15,4-6-1-15,0-2-3 0,1-3-36 0,1-3-82 16,-2-1-105-16,3-5-110 0,-3-3-105 15,0-2-86-15,-2-5-15 0,-2-5 57 16,0-3 90-16</inkml:trace>
  <inkml:trace contextRef="#ctx0" brushRef="#br0" timeOffset="90247.3">10530 16065 24 0,'3'-19'243'0,"-3"4"50"15,0 3 8-15,0 5 2 0,0 3 7 16,0 6 3-16,0 5-8 0,0 7-21 15,0 8-30-15,2 5-42 0,-2 7-51 0,2 3-52 16,-2 3-42-16,2 2-26 0,0 1-17 16,0-1-26-16,-2 2-76 0,2-2-118 0,2-2-123 15,-1 0-141-15,1-4-73 0,-2-3-25 16,0-3 48-16,0-1 103 0</inkml:trace>
  <inkml:trace contextRef="#ctx0" brushRef="#br0" timeOffset="91139.29">13109 15817 83 0,'-3'-2'159'0,"3"0"-5"0,-2 1-7 15,2 1-3-15,-2-2 6 0,2 2-1 16,-2 0 1-16,2 2 2 0,0 3 8 0,0 5 10 15,2 7 4-15,2 8 1 0,-1 7-10 16,1 8-13-16,2 4-27 0,-2 5-33 16,3 5-29-16,-1-1-23 0,3 2-16 0,-3-1-17 15,2-1-48-15,1 0-76 0,1-3-80 16,-1-3-88-16,1-3-98 0,1-6-57 0,-3-5 10 16,1-5 55-16,-3-5 71 0</inkml:trace>
  <inkml:trace contextRef="#ctx0" brushRef="#br0" timeOffset="91420.68">13125 15834 125 0,'-6'-19'189'15,"-2"0"-23"-15,3 4-42 0,1 0-35 16,0 1-29-16,4 1-19 0,0 0-12 0,2 1-11 15,4 3-3-15,1-3-5 0,1 5-6 16,1-1-1-16,1 2-1 0,-1 3 3 16,1 1 3-16,-1 2 9 0,-1 5 10 0,-1 3 6 15,-3 5 6-15,-2 5 4 0,-4 2-4 16,-2 5-5-16,-3 4-11 0,-1-1-4 16,-3 3-7-16,1 1-19 0,-1-1-35 0,0-3-47 15,3-3-74-15,0-6-51 0,1-4-25 16,3-5-3-16</inkml:trace>
  <inkml:trace contextRef="#ctx0" brushRef="#br0" timeOffset="91621.51">13456 15413 89 0,'4'-9'281'15,"-4"5"60"-15,-2 6 42 0,0 4-5 16,-3 7-5-16,1 6-18 0,-2 6-34 0,2 5-46 15,-3 5-65-15,1 3-62 0,2 2-59 16,-1 2-38-16,3 1-21 0,2 1-24 16,0 0-50-16,0 0-92 0,2-4-118 0,1-2-128 15,3-4-116-15,0-3-54 0,1-5 9 0,1-7 70 16,1-5 109-16</inkml:trace>
  <inkml:trace contextRef="#ctx0" brushRef="#br0" timeOffset="91816.15">13718 15432 222 0,'2'-13'294'0,"0"7"54"0,-2 8-21 15,0 8-22-15,-2 7-23 0,2 8-26 0,-2 7-38 16,0 4-47-16,2 4-51 0,-2 2-45 16,2 2-58-16,-2 2-79 0,2-2-96 15,2-1-92-15,0 1-109 0,0-4-77 0,2-2-17 16,-2-2 39-16,-2-5 72 0</inkml:trace>
  <inkml:trace contextRef="#ctx0" brushRef="#br0" timeOffset="92002.89">13506 15861 74 0,'-8'-17'213'0,"2"2"25"15,1 1-35-15,5 1-29 0,0 0-21 16,5-1-15-16,3 3-11 0,3-1-15 0,1 1-17 15,3 0-22-15,4-1-21 0,0 3-18 16,2-3-25-16,3 3-53 0,-1 1-73 16,0 0-113-16,3 1-64 0,-3 1-31 0,0 2-7 15,-2 0 37-15</inkml:trace>
  <inkml:trace contextRef="#ctx0" brushRef="#br0" timeOffset="102074.58">14874 15440 63 0,'0'-6'75'0,"2"-1"-1"0,-2-1 1 0,2 0 0 15,2 1 2-15,1-3 2 0,-1-1 1 16,2 1 1-16,0-1 0 0,1 1 1 16,1 3 0-16,1-1 0 0,1 1-3 0,3 3 4 15,0 2 2-15,-1 4 1 0,5 3-3 16,-2 7-6-16,2 3-10 0,0 4-14 0,0 6-13 16,0 5-13-16,0 3-15 0,0 1-30 15,-5 4-41-15,1 0-45 0,-2 0-48 16,-1 2-54-16,-1-2-63 0,-3 1-17 0,-2-1 15 15,-1-4 30-15</inkml:trace>
  <inkml:trace contextRef="#ctx0" brushRef="#br0" timeOffset="102265">14997 15829 92 0,'-3'-8'174'0,"3"0"-19"0,3-1-25 15,3-3-16-15,0 1-12 0,5 0-4 16,-1-3-8-16,5-1-13 0,0 0-14 0,2 0-21 16,2-1-16-16,0 1-24 0,0 0-36 15,2 0-49-15,-2 1-68 0,0 1-56 0,0 1-29 16,-2 1-6-16</inkml:trace>
  <inkml:trace contextRef="#ctx0" brushRef="#br0" timeOffset="106202.23">2278 6483 12 0,'-9'-2'64'0,"1"0"-4"16,-1 0-3-16,1 0-6 0,-1 2-6 15,1-2-3-15,-1 2-8 0,1 0-2 16,-1 0-4-16,-1 0-1 0,1 0 2 15,-1 0 1-15,-1 0-3 0,1 2-2 0,-1-2-1 16,-2 2-4-16,1 2-3 0,-1-2-4 16,-2 2 1-16,-2 1-2 0,0 1 0 15,0 0 1-15,-2 3-2 0,-2 1 0 16,0 1 2-16,-5 4-1 0,1 3-2 0,-5 2-1 16,1 5-1-16,-3 2 0 0,-2 0 1 15,0 3 5-15,-2 1 5 0,2 1 2 16,-2 0 4-16,5 3 3 0,-1-1 0 15,0 0 2-15,5 0 0 0,-1 1 4 0,5 1 1 16,0 2 4-16,4 0 8 0,0 0 7 16,2 2 9-16,2 2 7 0,2 2 9 15,5 2 4-15,-1-1 0 0,5 5-3 0,0 0-6 16,4 1-4-16,4 0-8 0,2 1-7 16,3-1-3-16,3-3-3 0,5-2-6 15,2-3-3-15,5-3-6 0,3-3-1 16,5-1-6-16,4-4-3 0,4-1-2 0,2-5-3 15,7 1-3-15,2-4 5 0,2 0-1 16,2-4 1-16,0 0 0 0,4-2 3 16,0-2 0-16,3-1-5 0,1-1 2 0,3-4 0 15,2-1 0-15,-1-2 2 0,5-4 6 16,0-4 7-16,2-4 11 0,3-4 8 16,-1-5 4-16,2-4 1 0,1-4-5 15,-1-3-9-15,-2-7-12 0,-2-3-12 0,-4-4-8 16,0-6-2-16,-5-1-3 0,-3-5-2 15,-3-1 2-15,-2-2-2 0,-4-2-2 16,-4 1-1-16,-5-1-1 0,-1 0 0 0,-7 2-1 16,-5-2 1-16,-3 1 4 0,-5 3-1 15,-4 0-2-15,-4-1-1 0,-4 3 1 16,-5 0-1-16,-4-1-4 0,-4 3 2 16,-4-1 0-16,-3 0-1 0,-6 3-1 0,-2 1 0 15,-4 2 1-15,-4 1-1 0,-1 2-3 16,-3 3 2-16,-5 4-2 0,-2 0-3 15,-2 3 2-15,-5 5-3 0,-3-1 1 0,-1 4 1 16,-3 4 1-16,-3 2 5 0,0 2-1 16,-2 3 3-16,2 5 2 0,-2-1-1 15,0 4-1-15,2 0 0 0,-2 3-2 16,2 1-1-16,0 1 4 0,2-1-1 0,0 2 1 16,3 0-1-16,1 2-1 0,3 0-3 15,-1 0-22-15,3-1-28 0,2 1-44 0,2 4-49 16,-1 0-53-16,3 1-53 0,3 4-46 15,-1 5-42-15,0 1-41 0,2 3 3 16,-2 5 30-16,2 0 42 0</inkml:trace>
  <inkml:trace contextRef="#ctx0" brushRef="#br0" timeOffset="110153">7605 6218 22 0,'-8'0'54'0,"-1"0"-2"16,-1 0 1-16,1 0-2 0,-1 0-4 16,1 0-4-16,-1 0-1 0,-1 0-5 15,0 0-4-15,-1 0-2 0,-1 0-3 16,0 0-4-16,1 2-7 0,-1-2-2 0,-2 2-3 15,0 0-3-15,-2 0 1 0,3-1-2 16,-3 3-1-16,-2 0 0 0,-1 0 0 16,1 0 1-16,-2 1 0 0,-2 1 3 15,2 0 3-15,-2 1-1 0,-3 3 3 0,1 1-1 16,-1 1 3-16,-1 1-1 0,-3 2 1 16,1 3-3-16,-3 3-2 0,-2 3-1 15,0 3-1-15,0 2-1 0,0 3 1 16,-2 0 6-16,2 3 2 0,-1 1 3 0,-1-2-2 15,0 2 1-15,0-1-1 0,2 1-3 16,2 0 0-16,2 2-2 0,1-2-1 0,1 2-3 16,3 0 1-16,-1 1 0 0,3 2 0 15,2 1 3-15,2 0 0 0,0 2 2 16,2 2 4-16,0 1 1 0,2 1 2 16,2 2-3-16,3 1 6 0,1 2-2 0,3 1-2 15,2-1-1-15,2 2 0 0,2 1-1 16,2-3-1-16,2-2 2 0,2 1 1 15,3-5 3-15,1 1 2 0,3-2 0 16,0-2-1-16,4-3 2 0,0-1 1 0,2 0 3 16,2-3-1-16,2-1 5 0,3 0 6 15,1-2 4-15,1 1 1 0,3-3-1 16,1-2-2-16,4 1-7 0,0-1-6 0,2-1-7 16,2-2-3-16,3-1 3 0,3-1 9 15,1 0 7-15,4-2 5 0,2-2 3 16,2 0 4-16,0-2-3 0,4-2-8 15,0-2-4-15,0 0-6 0,3-1-3 0,-1-3-2 16,3 1-1-16,-1-5 2 0,3 1 2 16,-1-3 5-16,1-1 2 0,2 0 1 0,0-4 0 15,1 0-2-15,1 0-3 16,2-4 0-16,2 0-5 0,0-1 0 0,3-3-4 16,-1-1-1-16,0-5-3 0,0-1-4 15,-2-2-3-15,-2-2-1 0,0-2 1 0,0-2-5 16,-2-2 2-16,-2-1 0 0,-1-1 2 15,-1-4-1-15,0 1 1 0,-5-1 1 16,0-1-3-16,-1-2-5 0,-3 1 1 16,-2-1-4-16,-2-2 0 0,-2 2-3 0,-3-3 1 15,-1-1 4-15,-3 2-3 0,-1-2 0 16,-3-2 2-16,-2 0 0 0,-4 0 2 16,0 0-2-16,-5-2-1 0,-1 2 2 15,-3-2-2-15,-1 2 1 0,-3 0-1 0,-2 0-2 16,-2 0 6-16,-5 2-4 0,1 0 4 15,-4 0 1-15,-1 0 0 0,-4 2 2 16,1-1 1-16,-5 1 2 0,0 0-4 0,-5 2 0 16,1-2 2-16,-4 1-3 0,-3 1-2 15,-4 0-3-15,-2-1 3 0,-2 3-1 16,-4-2 0-16,-2 1-3 0,-3 3 2 16,-2-1 2-16,-1 3 3 0,-3 1-1 0,-2 0-3 15,0 3 6-15,-4-1 1 0,-1 2 0 16,-1 2-1-16,-2 0 1 0,-3 0 2 15,0 0-4-15,1 2-2 0,-5-2-2 16,0 2-1-16,-2 0 1 0,0 0 0 0,-4 2-1 16,0 0 0-16,-2 0 0 0,-3-1-2 15,-1 3 0-15,-3 2-1 0,-3-2 2 16,-1 1-2-16,-4 3 0 0,-1-1 1 16,1 3-1-16,-4 1-1 0,0 1 0 0,-1 1 2 15,-1 0 1-15,2 4-2 0,-1 0-1 16,1 4 1-16,0 0-1 0,2 2-1 15,-3 2-2-15,3 0 0 0,-2-1 2 0,2 3 1 16,-1 1-4-16,3 1 1 0,0 1-3 16,0 1 5-16,4-1-4 0,0 3-2 15,3 1-4-15,-1 0-11 0,4 2-28 16,3-2-54-16,2 3-74 0,2 1-88 0,4 2-85 16,0 3-92-16,2 1-49 0,2 4 11 15,-2 3 53-15,3 0 79 0</inkml:trace>
  <inkml:trace contextRef="#ctx0" brushRef="#br0" timeOffset="112897.9">15392 5890 28 0,'-6'-2'45'0,"-2"0"1"16,-1 1 3-16,-1-1-3 0,1 0 1 16,-2 2-2-16,-1-2-5 0,-1 2-3 0,0 0-5 15,1 2-1-15,-5 0-3 0,0 0-2 16,0 1-2-16,-2 1-3 0,-2 2-2 15,0 0-1-15,-3 1 1 0,-1 1 1 0,-1-1 0 16,1 3 2-16,0 1 0 0,-3 1 0 16,1-1-1-16,-1 1-3 0,1-1-3 15,-3 2-5-15,0-1 0 0,1 1-3 0,-1 1-1 16,0-1 1-16,1 2-1 0,-1 0 2 16,-2 1 1-16,3 1 2 0,-3 0-1 15,2 4 0-15,-1 0 0 0,-1 4 0 16,0 1-3-16,-2 5 0 0,-2 1 0 0,2 2 2 15,-2 5 2-15,-2 1 0 0,-2 1 0 16,0 3 2-16,0 0 0 0,-1 0-2 16,3-2 1-16,0 2 1 0,2-2-3 0,0-2 1 15,5 0-4-15,1 0 1 0,2 0-2 16,3 0-5-16,2 0 2 0,4 1-2 16,0 1 2-16,4 2-3 0,0 2 3 15,4 0 0-15,3 1-2 0,-1 3 3 0,5-1-2 16,0 3 2-16,4 3 0 0,2 0 3 15,2 0 2-15,3 3 2 0,1-1 5 16,3-2 5-16,4-2 6 0,1 1 3 16,6-5 3-16,-1 1 4 0,4-5-2 0,3-1-2 15,3-2 0-15,1-2-4 0,4-4-4 16,0 1-3-16,0-5-2 0,2-3-2 0,2-1-5 16,3-3 0-16,-1-2-2 0,3-2 0 15,1-2-3-15,1-2 4 0,4 0 0 16,1-4 3-16,1-1 7 0,5-3 8 15,1-1 8-15,2-2 1 0,3-3 4 0,3-1-1 16,1-4-2-16,4 1-6 0,2-5-4 16,0-2-2-16,0-3 0 0,0-1-2 15,1-3-3-15,-1-2-3 0,0 0-7 16,0-4-2-16,0 0-2 0,0 0-2 0,0-2-3 16,0-2-1-16,-2 1 0 0,2-1-3 15,0-2 1-15,0-1 2 0,0-5-4 16,3-1 2-16,1-2 1 0,0-6 0 0,3-2-2 15,-3-6-1-15,2-1 6 0,-1-2-3 16,-1-3-2-16,0 1 1 0,-4 2 4 16,1 0 0-16,-6 1-3 0,-3 3 0 0,-2 1 2 15,-5 0-2-15,-4 3-3 0,-2-1-1 16,-7 2-1-16,-3 2 2 0,-5 0 0 16,-2 0 2-16,-7 0-1 0,-1 0 0 15,-3-1 0-15,-4-1 2 0,-2-2-2 0,-2-1 1 16,-2-1 1-16,-2-4-2 0,-5 3 2 15,1-3-2-15,-5 3 1 0,0 1 5 16,-4 3 12-16,-2 1 10 0,-2 2 10 16,-4 4 13-16,-3 0 10 0,-4 2 8 0,0 1 0 15,-4 1 1-15,-2 2 0 0,-4 1-2 16,-1 1 2-16,-3 1-2 0,-1 0-3 16,-2 1-8-16,1 1-6 0,-5 1-9 0,2-1-9 15,-2 2-8-15,-2 0-5 0,-1 2-4 16,1 1-4-16,-2-1 1 0,-2 2-5 15,-1 0-1-15,-1 2 0 0,-5 0-1 16,1 2 1-16,-5 1 0 0,-4 1 3 0,-1 4-2 16,-3 1 5-16,-2 3 0 0,-3 1 1 15,0 4 1-15,-4 2-2 0,1 2 7 0,-3 2-1 16,0 1-2-16,-2 3-2 16,-3 1-1-16,1 3 0 0,-2 1-3 0,-3 2-3 15,-1 3 1-15,-3 1 3 0,-4 2-5 16,0 0 1-16,1 0-2 0,1 1-1 15,0 1-3-15,2 0-1 0,5 0 2 0,2 0-2 16,1-4 3-16,8 0-4 0,1-2-17 16,4 0-34-16,5-2-58 0,2 1-75 15,4-1-84-15,2 0-74 0,2 0-61 0,3 4-52 16,-3 1-6-16,3 0 41 0,1 1 62 16,-1 4 68-16</inkml:trace>
  <inkml:trace contextRef="#ctx0" brushRef="#br0" timeOffset="113864.05">16224 6488 58 0,'-10'0'68'0,"-1"-1"2"16,1-1 5-16,-3 0 3 0,2-2 5 15,-1-2 3-15,-1 0 0 0,0 1 0 16,0-3-4-16,-1-1 0 0,1-1-4 0,-2-1-2 16,0-1-2-16,-2-1-4 0,3-2-4 15,-3-1-3-15,0-1-4 0,-2-2-5 16,0-4-5-16,0 1-5 0,-1-5-7 15,-1-2-6-15,0-3-4 0,-2-2-1 0,2-3 0 16,-3-3 5-16,1-3 3 0,0-3 2 16,0-2 3-16,-1-3 6 0,3-3 3 15,0-3 4-15,2-2 8 0,2-2 7 0,2-3 7 16,2-1 3-16,5-4 1 0,4 1 0 16,4-3-1-16,4 1-7 0,7-3-10 15,5 1-9-15,6-1-10 0,3 3-12 16,5 3-8-16,6 1-7 0,2 3-5 0,6 4-4 15,1 3-1-15,3 3-30 0,1 4-61 0,0 3-70 16,2 4-72-16,1 2-70 0,-1 2-69 16,2 4-48-16,-2-1 19 0,-4 5 48 15,-3-1 62-15</inkml:trace>
  <inkml:trace contextRef="#ctx0" brushRef="#br0" timeOffset="114160.94">16324 4010 27 0,'0'-4'50'0,"2"0"6"0,2 1 1 16,2 1 10-16,3 2 5 0,1 4 5 15,3 1-3-15,2 3 1 0,0 5 0 0,0 2-2 16,-1 6-1-16,1 2-4 0,0 6-5 16,-4 1-7-16,-1 3-10 0,-3 1-10 0,-1 2-9 15,-4 0-8-15,0 2-21 0,-4 1-37 16,0-1-55-16,0-4-77 0,-2-2-40 16,1-1-24-16,-1-6 2 0</inkml:trace>
  <inkml:trace contextRef="#ctx0" brushRef="#br0" timeOffset="115578.87">17058 4090 68 0,'-2'2'98'0,"2"-2"-12"0,0 2-7 0,0-2-6 15,0 2-1-15,0-2 4 0,2 2 3 16,2-2 9-16,1 2 7 0,3-2 12 16,1 1 12-16,3-1 10 0,3 0 10 0,2 0-1 15,2 0-4-15,2 0-6 0,3-1-3 16,3-1-10-16,1 0-5 0,1-2-5 0,1 0-1 16,2 0-5-16,-3-1-13 0,1-1-7 15,0 0-14-15,-5 2-14 0,0-1-10 16,1 1-13-16,-5-2-5 0,0 2-6 0,-2-1-8 15,0 1-2-15,-2-2-2 0,-2 2-1 16,-2 0-1-16,-1 1-3 0,-1 1-1 0,-1-2 3 16,1 2-2-16,-2 0 0 0,-1 0 1 15,-2 0 1-15,3 0 3 0,-3-1-5 16,1 1 0-16,-1-2 1 0,0 2-2 16,1 0 1-16,-1 0 0 0,0 0 0 0,1 0 0 15,-1 0-1-15,0 1-1 0,1 1 1 16,-1 1-1-16,2 1 0 0,-1 2 2 15,1 0 1-15,3 4 1 0,-1-1-2 0,1 3 1 16,2 1 1-16,-1-1 0 0,5 1 0 16,0 1 1-16,0-1 1 0,2-1 3 0,2-3 5 15,3 1 2-15,-1-3 2 0,2-1-2 16,3-2 0-16,-3-2 3 0,3-2-4 0,1-2-3 16,-1-1-5-16,2-5 2 0,-3 1 0 15,-1-5-35-15,-1 1-64 0,0-2-79 16,-1 0-81-16,-3-3-78 0,-2 1-84 0,-2 0-40 15,-5 0 25-15,-1 2 60 0,-5 1 72 16</inkml:trace>
  <inkml:trace contextRef="#ctx0" brushRef="#br0" timeOffset="116138.64">17071 4627 70 0,'4'-5'76'15,"0"-1"-11"-15,3 0-7 0,-1-2 0 16,0 3-5-16,3-1-4 0,-1 0-5 0,3 1-5 15,0 1-1-15,-1 2-1 0,3 0-3 16,2 0-2-16,2 2-1 0,-3 2-1 16,3 0 3-16,0 2-3 0,0 1 4 0,0-1 4 15,2 2 5-15,-2 0 4 0,2-3 5 16,2 3 5-16,-2-2 4 0,3 0 0 0,1-2 1 16,0 2 1-16,0-3 0 0,5-1-1 15,-3 0-7-15,3 0-4 0,-1 0-4 16,1-1-7-16,-1-1-7 0,3 0 0 0,0-2 5 15,-1-2 8-15,1-1 6 0,2-3 6 16,-3 1-2-16,3-3-7 0,0 1-10 16,0-1-12-16,-1 1-9 0,-3-1-38 15,-1 5-56-15,-1-1-72 0,-3 1-81 0,-2 1-88 16,0 0-51-16,-2 0 7 0,-2 1 38 16</inkml:trace>
  <inkml:trace contextRef="#ctx0" brushRef="#br0" timeOffset="116555.91">18980 4119 23 0,'0'-6'108'0,"2"-2"-8"15,3-1-7-15,1-1-1 0,0 1-4 0,3-3 0 16,1 1 1-16,1 1 0 0,2 1 3 15,-1-1 3-15,1 3 8 0,2 3 17 0,0 2 23 16,2 4 31-16,-3 5 26 0,3 9 21 16,-2 5 9-16,-2 7-13 0,-3 7-27 15,-1 6-36-15,-5 5-41 0,0 4-39 0,-4 1-29 16,0 4-29-16,-4 1-61 0,0 1-83 16,0 0-94-16,-3 0-91 0,3-4-93 15,-2-1-68-15,-1-6 8 0,1-3 53 16,-3-5 78-16</inkml:trace>
  <inkml:trace contextRef="#ctx0" brushRef="#br0" timeOffset="116733.37">18953 4665 159 0,'2'-21'170'0,"0"0"-9"0,4 2-2 15,5 2 0-15,2 0 0 0,1 4 1 0,3-1-6 16,4 3-12-16,1 3-18 0,3 1-19 15,3 1-23-15,-1 2-19 0,3 0-23 16,1 4-15-16,-1 0-48 0,2 0-69 16,-3 4-78-16,-1 0-102 0,-1 0-53 0,-5 0-30 15,-3-1 20-15,-2 1 56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02:55.8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8371 6241 83 0,'-8'-2'96'0,"-1"-2"-2"0,1 2-5 16,0-2-3-16,-1 2-4 0,1-1-4 16,-1-1-7-16,1 0-5 0,-1 2-6 15,1-2-7-15,1 2-3 0,-1-1-6 0,2-1-7 16,-3 0-1-16,3 0-4 0,-3 0 3 16,3 2-2-16,-3-1 1 0,1 1 4 15,0-2-1-15,-3 2 1 0,3 0-5 16,-3 0-1-16,-2 0-4 0,1 0-3 0,-1 2-4 15,-2 0-3-15,0 2 2 0,-2 0-3 16,-2 0-1-16,0 2-2 0,0 2 2 16,0-1-2-16,-2 3-4 0,0 1-1 15,-3 1 0-15,3 1-2 0,-2 3-5 0,2-1-1 16,-2 0 3-16,1 5-3 0,-1-1 0 16,2 0 1-16,0 4 0 0,0 0 0 15,-1 4 0-15,1 1 2 0,0 3-3 0,0 3 1 16,0 4 2-16,0 2 1 0,-1 2 7 15,1 2 6-15,2 2 4 0,-2 2 5 16,2 0 8-16,2-1 1 0,0 1-1 16,0 0 0-16,2 1-1 0,3 1 0 0,1 0-8 15,1-1-1-15,1-1-2 0,3 2-6 16,1-3-4-16,3 1-2 0,2-2 0 16,2 0 1-16,5 0 1 0,-1-1 8 15,5 3 11-15,1-2 8 0,3 2 11 0,2-3 8 16,4 1 6-16,1 0 1 0,1-2-4 15,4-2-5-15,1-2-6 0,1 0-7 16,3-2-9-16,2-1-7 0,2-3-2 16,0-1-2-16,4-3-5 0,0-1-2 0,1-2 0 15,-1-3-1-15,2 1-5 0,1-4-1 16,-1 0 2-16,0-1 4 0,3-3 4 16,-1-2 8-16,1-1 8 0,-1-1 8 0,3-3 3 15,-3-1 1-15,3-3-2 0,-3-2-6 16,1-2-4-16,-1-2-8 0,-2-4-4 15,-1 1-4-15,-3-5-1 0,0 1 2 16,0-5 4-16,-2-1 6 0,0-2 2 0,-2-4-3 16,2-2 0-16,-2-2-6 0,-1-1-11 15,-1-3-4-15,0-2-7 0,0-1 1 16,-3-2-3-16,-1 0-3 0,-1-5 5 0,-1 1-5 16,-3 0 2-16,-2 0-1 0,-2-2 2 15,-2 0 1-15,-4 0-2 0,0 0 2 16,-5-2 3-16,-4 0 0 0,0 0-1 15,-4-1 1-15,-2-1 2 0,-2 0 4 0,-2-2-4 16,-3 2 1-16,-1-1 0 0,-3 1 0 16,-2-2-3-16,0 2-5 0,-2 1 2 0,-2 1 2 15,-2 0 1-15,0 0-2 16,-2 2-1-16,-3 2 3 0,1 0 2 0,0-1-3 16,-3 3-4-16,-2 0 0 0,-1 0 1 15,-1 2 0-15,0 1-3 0,-2 1 1 0,-2 3 3 16,-2 1 0-16,0 1 0 0,0 0-1 15,-2 4-1-15,0 1-1 0,-1 1-2 16,-1 0 2-16,0 4 1 0,-1-1-1 16,1 3-2-16,2 2 2 0,-2 0-2 15,1 3-2-15,1 0-2 0,2 3-7 0,0-1-6 16,0 4-13-16,2 1-20 0,2-1-35 16,2 2-50-16,3 2-58 0,3 0-64 15,3 0-59-15,2 2-53 0,2 0-40 0,2 0-18 16,0 3 26-16,4 1 50 0,-2 2 63 15</inkml:trace>
  <inkml:trace contextRef="#ctx0" brushRef="#br0" timeOffset="4836.76">16969 6100 35 0,'-4'0'57'15,"0"0"-2"-15,0 0-4 0,-1 0-1 16,1 0-2-16,0 0-1 0,0-2-3 16,-1 2 1-16,1 0-1 0,0 0-1 0,0 0-4 15,0 0-2-15,-1-2-4 0,1 2-7 16,-2 0-5-16,1 0-1 0,-1 0 0 0,0 2-3 16,-1-2 0-16,1 2 0 15,-2-2 1-15,-1 2 0 0,1 0-1 0,-3 0 1 16,1-1-2-16,-3 3-1 0,0 0-1 15,0 0 0-15,-1 0-1 0,-3 1-2 0,0 3 0 16,0 2-2-16,-2-1-2 0,-2 2 0 16,-1 3-1-16,1 3 1 0,-2 2 1 15,0 4 2-15,-3 4 4 0,1 3 1 16,-1 2 2-16,1 7 2 0,-2-1 1 16,1 4 0-16,-1 3-3 0,-1 1 1 0,1 3-4 15,-1 3 3-15,3 1 0 0,-3 3 2 16,3 1 1-16,1 0 3 0,3 2 4 0,0 2-1 15,4 2-1-15,2 0-1 16,3 3 2-16,1 3-3 0,3 1 1 0,3 3 2 16,3 1 1-16,2 0 5 0,5-1 1 15,1-3 5-15,7-3 1 0,1-4 3 0,8-2 5 16,1-6-2-16,6-2 6 16,3-1 6-16,2-5 2 0,6-1 2 0,3-2 2 15,1-4-1-15,5 0-6 0,4-4-8 16,2-4-4-16,0-1-4 0,2-6 1 0,2-2 8 15,0-4 10-15,1-4 11 0,1-2 8 16,3-5 7-16,-1-4 6 0,1-4 1 16,-1-4-6-16,3-4-7 0,-3-3-7 15,3-6-6-15,-1-2-15 0,1-6-12 0,0-4-11 16,-1-3-7-16,1-2-7 0,-3-5-5 16,-1-2-1-16,-3-3-1 0,-2-2-5 15,-4-4 1-15,-2 1-1 0,-2-4 1 0,-7-1-2 16,-2-1 0-16,-4-2-1 0,-4 0 0 15,-5 0 2-15,-3-1-2 0,-5 1-2 16,-4 0 0-16,-5 2 2 0,-3 0 0 0,-5-1 1 16,-4 1 0-16,-5 2 1 0,-6 1 1 15,-1 1 3-15,-8-1-5 0,-1 1-1 16,-6 0-3-16,-5-1 5 0,-4 1-2 0,-5-3-3 16,-3 3 0-16,-5-2 1 15,-2 3 7-15,-4 1-4 0,-5 1-3 0,-3 4 3 16,-3 4 3-16,-4 2 0 0,0 6-4 15,-2 1 0-15,0 6 4 0,0 3-3 0,0 4-3 16,0 3-3-16,0 2-3 0,4 3-11 16,0 3-22-16,2 3-36 0,3 0-50 15,3 2-56-15,5 2-60 0,4 0-55 16,2 4-34-16,7 0-21 0,6 0-22 0,2-1-1 16,6 3 32-16,3-2 48 0,1-2 47 15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03:10.2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11712 12844 86 0,'-5'-4'133'0,"-1"0"-29"15,2 0-15-15,-3 0-11 0,-1-1 0 16,2 1 1-16,-3-2-1 0,1 2 2 16,-1 0-1-16,-1 1 3 0,1-1 0 15,-1-2 2-15,1 2 1 0,-2-1-6 0,3 1 0 16,-3 0-6-16,1 0-8 15,-1 0-5-15,-1 1 2 0,-3-1 3 0,0 2 2 16,-4 0 5-16,0 0 5 0,-4 0 3 16,-3 2-4-16,-1 2 1 0,-3 0 2 0,-4 4-5 15,-2-1-4-15,-2 3-5 0,-2 1 2 16,-3 1-8-16,-1 3-6 0,-3 1-1 16,-1 1 1-16,-1 2 1 0,0 2 1 15,-1 2 5-15,-3 0 4 0,2 4-1 0,2 1 1 16,1 3-2-16,-1 1-5 0,2 5-9 15,1 3-13-15,1 0-4 0,3 4-9 16,2 2-9-16,2 1-2 0,2 1-3 16,4 2 3-16,4 1-2 0,3 3-1 0,2-3 1 15,6 1 1-15,2-1-3 0,6-1-6 16,3-2-2-16,6-3 1 0,4-1 1 16,5 0-1-16,4-2 2 0,6 0 3 0,4-2-1 15,4-1-4-15,5-1-1 0,4-2-1 16,4-3 1-16,5-1 3 0,3-3 5 15,5-3 0-15,5-1 5 0,3-6-3 16,2-1 2-16,7-3-3 0,2-5-1 0,7-3 4 16,1-5-1-16,3-2 5 0,-1-5-2 15,3-3-2-15,-1-3 3 0,1-4-4 0,0-2-3 16,-3-6-4-16,1-2 4 0,-3-3 0 16,-1-4 0-16,-1-3-3 0,-4-3 3 15,-2-3 1-15,-4-3 0 0,-3-4 5 16,-1-1-6-16,-7-4 3 0,-2-1-1 0,-6 1-3 15,-7-2 0-15,-4 2-4 0,-6-2 0 16,-7-1 4-16,-6 3 2 0,-8 2 0 16,-7 0 0-16,-6 1-4 0,-9 3 3 15,-6-1-3-15,-6 1-6 0,-6 1 0 0,-7 2-1 16,-7 2 3-16,-5 2-3 0,-5 4 0 16,-5 2 3-16,-5 6-3 0,-3 5-11 15,-1 4-16-15,-3 6-33 0,-2 5-73 0,0 8-105 16,2 6-104-16,2 4-99 0,3 5-94 15,3 4-26-15,3 4 45 0,6 4 85 16,4 0 99-16</inkml:trace>
  <inkml:trace contextRef="#ctx0" brushRef="#br0" timeOffset="789.48">11637 14954 18 0,'-10'-2'178'0,"-3"2"25"16,-2 2-39-16,1 2-19 0,-1 0-5 15,-2 2-6-15,0 3-4 0,0 1-12 16,0 3-6-16,2 4-6 0,-2 2-7 0,5 4-1 16,-1 4-8-16,0-1-7 0,5 5-5 15,1 1-11-15,5 3-14 0,2 1-6 0,2 0-7 16,5-2-1-16,1 0-6 0,3 1-3 15,1-5-3-15,3-3-4 0,2-2-3 16,0-4-4-16,4-4-4 0,-2-4-3 0,2-1 1 16,-1-7-3-16,-1-1 2 0,0-4 3 15,-5-4 4-15,1-3 5 0,-4-3 5 0,-5-1 10 16,-2-5 7-16,-6 1 4 0,-2-4 4 16,-7-2 1-16,-1 0-4 0,-7-4-5 15,-2 1-8-15,-3-5-9 0,-3 1-8 0,-3-5-9 16,-2-1-5-16,-1-2-5 0,-1-2-2 15,0-2-2-15,2 0 2 0,0-2-2 16,5-2 2-16,1 2 0 0,5-2 0 0,2 2-1 16,2 0 2-16,5 0 2 0,3 4 1 15,3 0 3-15,1 2 5 0,5 2 5 0,5 3 4 16,-1 3 6-16,4 1 6 0,3 2 7 16,2 4 3-16,-1 2 1 0,3 4 0 15,0 2 0-15,0 3 5 0,2 4 3 0,-2 5 0 16,2 4-1-16,-3 5-4 0,-1 7-5 15,0 4-9-15,-1 8-12 0,-1 3-13 16,0 7-37-16,-1 4-81 0,-1 3-113 0,1 0-117 16,3 4-111-16,-2-3-84 0,1-1-16 15,1-2 55-15,0-4 96 0</inkml:trace>
  <inkml:trace contextRef="#ctx0" brushRef="#br0" timeOffset="1024.59">11970 15181 54 0,'-2'8'171'0,"0"3"7"16,2 4-63-16,-3 4-48 0,3 0-33 16,3 2-37-16,-1 0-54 0,0 2-61 0,2-2-30 15,0 0-19-15</inkml:trace>
  <inkml:trace contextRef="#ctx0" brushRef="#br0" timeOffset="1437.71">12404 14888 210 0,'-7'-18'286'0,"-1"5"51"0,-3 2-19 16,-1 3-27-16,-1 4-22 0,0 4-13 15,-2 6-19-15,1 3-33 0,-1 7-33 0,0 7-20 16,2 3-20-16,3 5-16 0,-1 5-18 15,3 4-13-15,3 2-14 0,1 2-18 16,4 1-15-16,2-1-16 0,2-2-5 0,5-4-8 16,4-2-1-16,-1-3 2 0,5-5-3 15,2-3-1-15,5-6-2 0,-1-4 1 0,2-3-4 16,3-6-2-16,1-6 1 0,1-6 2 16,0-6 0-16,-1-3 2 0,-1-6 2 15,-1-4-2-15,-3-3 1 0,-1-3 3 0,-4-3 3 16,-4-4 2-16,-3-2 4 0,-5-2 8 15,-3-4 1-15,-6 1 1 0,-2-1-3 0,-7 2-4 16,-2 2-6-16,-6 4-1 0,-2 2-5 16,-2 5-4-16,-5 5 2 0,-1 5-4 0,-1 6-2 15,-2 3-11-15,-1 5-26 0,1 3-73 16,-2 6-118-16,4 1-119 0,3 3-128 16,3 2-85-16,5-3-19 0,3 1 45 15,1 0 102-15</inkml:trace>
  <inkml:trace contextRef="#ctx0" brushRef="#br0" timeOffset="3791.05">16997 12682 42 0,'0'-2'62'0,"-2"2"-1"0,2-2 2 16,-2 2-2-16,2-2 0 0,0 2-4 15,0-2-3-15,0 2-4 0,-3-2-2 0,3 2-2 16,-2 0-2-16,2-2-1 0,-2 2 0 16,0-2 6-16,-2 2-4 0,2-2-1 15,-2 2 7-15,-3-2 2 0,3 2 1 0,-2-1 1 16,-3 1 7-16,1-2-1 0,-1 2-5 16,-1 0 0-16,-3 0 0 0,0 0 2 15,1 0-4-15,-3 2-2 0,-2-1 3 16,-2 1-3-16,0 2-3 0,-2 0-5 0,-1 2-2 15,-1-1 0-15,0 3-5 0,0 2-3 16,-3-1 1-16,1 1-4 0,-3 3 0 16,3 0-2-16,-3 3 0 0,3-1 1 15,-3 4 0-15,1 0 3 0,1 2 0 0,-1 2-3 16,-1 1 0-16,3 3 0 0,-3 4-2 16,3-1-2-16,0 4-1 0,-1 3 0 15,3 1 1-15,2 2 2 0,0 0 6 16,2 3 9-16,0 1 8 0,4 0 6 0,2 4 2 15,2-1 5-15,3 3-6 0,4-1-7 16,4 3-9-16,2-3-6 0,4 1-6 16,5-1-6-16,2-3-3 0,1 0-2 15,5 0-3-15,5-5 0 0,1 1 2 0,3-3 5 16,3-1 5-16,5-4 2 0,2-2 8 16,5-1 1-16,3-3-3 0,3-3-7 15,4-2-6-15,2-2-5 0,0-4-6 16,2-4-1-16,2-3 1 0,-1-2-1 0,1-5-1 15,-2-1 1-15,2-6-2 0,-2-1-1 16,1-3 3-16,-3-3 2 0,0-5 0 0,0-3-3 16,-2-2 0-16,-1-1-2 0,1-5 0 15,-2-4-3-15,-2 1-3 0,-3-4 0 16,1-4 2-16,-3-1-1 0,-1-2-3 16,-3-1 2-16,-2-4 1 0,0 0-3 15,-4-1 1-15,0-3-1 0,-4 2-1 0,-3-1-4 16,-2-1 4-16,-1 3 1 0,-5-3-2 15,-4 3-1-15,-3 1 4 0,-3-2 1 0,-3 3 0 16,-6 1 1-16,-2-2 3 0,-6 2 4 16,-3 0 0-16,-6 1 0 0,-2-1 0 15,-4 2 4-15,-5 2-5 0,-4 0 0 16,-1 0-1-16,-6 4 2 0,-1-1-1 0,-4 3-5 16,-5 4 1-16,0-1-3 0,-3 4 5 15,-3 3 0-15,-3 1 0 0,1 2-2 16,-2 4-2-16,0 2 0 0,-1 1-4 15,-1 5-5-15,-2 1-6 0,-1 4-15 0,-2 2-40 16,1 6-74-16,-3 2-94 0,2 5-92 16,5 3-77-16,2 1-65 0,6 4-45 15,2 0 28-15,7 0 69 0,1-2 81 0</inkml:trace>
  <inkml:trace contextRef="#ctx0" brushRef="#br0" timeOffset="5578.91">16743 14670 69 0,'-17'0'176'0,"-2"0"16"0,-2 4-63 0,0 0-26 16,-1 4-9-16,-1-1-2 0,2 5-4 15,0 1-8-15,0 4-5 0,2 0-10 0,2 4-10 16,0 2-11-16,2 2-4 0,2-2-8 16,3 2-6-16,3-3-6 0,3-1-7 0,2-2-5 15,4 0-4-15,2-1-2 0,0-3-2 16,5-4-3-16,-1-1 1 0,1-3 1 15,1-1 0-15,3-4 0 0,0-2 0 0,0-2 2 16,-1-4 0-16,1-1-1 0,0-5 0 16,-1-1 0-16,1-4 2 0,2 0-2 0,-2-2 0 15,-1-2-2-15,1 2 1 0,0 0 1 16,-1 1-2-16,-1 3 2 0,0 0-3 16,-3 4 5-16,0-1 2 0,1 5 6 0,-3-1 12 15,1 2 17-15,-1 2 24 0,0 2 20 16,1 2 22-16,-1 4 16 0,-2 2 8 15,0 2 3-15,1 3-2 0,-5 4-6 0,0 6-11 16,-2 2-15-16,-3 4-14 0,-1 1-19 16,0 5-19-16,-5-1-15 0,0 2-12 15,-1 3-10-15,-3-1-16 0,0 0-45 0,0 0-64 16,1-2-77-16,1 1-78 0,0-3-86 16,3-1-76-16,1-3-2 0,3-1 36 15,-3-4 63-15</inkml:trace>
  <inkml:trace contextRef="#ctx0" brushRef="#br0" timeOffset="6044.53">17141 15053 174 0,'-4'-2'223'0,"-1"2"13"0,-1 4-74 15,0 4-51-15,-3 3-37 0,1 5-22 16,-1 1-16-16,1 4-13 0,-1 1-10 0,3 3-13 16,0 0-26-16,-1 0-39 0,3 0-56 15,2-3-64-15,2 1-35 0,0 0-11 0,0-4 12 16</inkml:trace>
  <inkml:trace contextRef="#ctx0" brushRef="#br0" timeOffset="6484.55">17456 14907 37 0,'7'-19'216'0,"-5"3"21"0,-2 7-6 16,-5 1-54-16,-1 6-35 0,-2 4-22 0,-1 4-16 16,1 7-17-16,-3 4-20 0,3 6-15 15,-1 6-16-15,1 1-14 0,3 3-7 16,1 3-4-16,4-2-1 0,4 0-3 0,3-1 1 15,3-5 0-15,3-1-2 0,4-4-1 16,2-2 0-16,2-6 2 0,0-2-5 16,3-3 1-16,-1-4-1 0,0-2-1 0,1-4 0 15,-1-4 1-15,0 0 1 0,-2-4-3 16,-2-1 2-16,-2-1 0 0,-4-3 0 0,-2 0-1 16,-3-3 1-16,-4 1 0 0,-4-4 1 15,-4 0-3-15,-4-4 0 0,-5 0 0 16,-2-1 0-16,-2-3 0 0,-2 0-2 0,0-3 2 15,-2-1 6-15,2 1 14 0,2-3 15 16,0 3 17-16,2-1 14 0,2 3 14 0,5 1 8 16,-1 2-2-16,5 3-2 0,2 1-5 15,0 2-1-15,2 3 2 0,2 1 3 16,0 4 4-16,2 1 4 0,3 4 10 0,-1 3 5 16,0 1-2-16,3 5-10 0,-3 5-9 15,3 5-16-15,-3 5-22 0,-2 6-36 16,-2 3-73-16,1 5-93 0,-3 5-106 0,-3-1-94 15,1 0-101-15,0 0-61 0,-2-2 17 16,0-1 64-16,0-3 86 0</inkml:trace>
  <inkml:trace contextRef="#ctx0" brushRef="#br0" timeOffset="7508.07">15593 14760 111 0,'-6'2'176'0,"0"2"-29"0,-1-2-14 0,1-1 0 15,0 1 6-15,-1 0 5 0,3 0 1 0,0 0-6 16,0-2-16-16,2 2-15 0,2-2-5 16,0 2-5-16,2 0 1 0,2 2 2 15,2-2 8-15,3 1-3 0,1 3-12 0,3-2-16 16,0 2-18-16,4 1-14 0,0-1-11 16,2 2-5-16,0-3-4 0,0 1-6 15,2 0-3-15,0-1-1 0,0 1-4 0,0 0-4 16,1-2-2-16,-5 1 0 0,-1-1-1 15,1 2 1-15,-2 0 1 0,-2-3 4 0,-3 3 10 16,1-2 16-16,-5 2 19 0,1-1 23 16,-3 1 20-16,0 0 15 0,-4 3 1 15,0 1-8-15,-2 1-15 0,-4 3-21 0,-1 3-15 16,-3 4-21-16,-5 2-11 0,0 3-7 16,-4 3-3-16,-2 3-6 0,-2 4-5 15,-3 2-2-15,1 2 1 0,-3 4-1 0,-1 0-3 16,1 2-18-16,-1 0-46 0,1-1-95 15,1-3-108-15,3 0-109 0,3-6-110 16,4-1-64-16,2-7 4 0,3-5 72 0,-1-2 96 16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03:26.79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6456 8864 18 0,'-2'0'70'16,"0"-2"-4"-16,2 2-4 0,-3-2-5 15,3 2-2-15,-2-2-4 0,0 2-2 0,0-2-5 16,0 2-1-16,0 0-4 0,0 0-1 16,-2 0-3-16,-1 0 1 0,1 0-2 15,0 2-3-15,0 0 0 0,-3 0-2 16,-1 2-2-16,-1 0-5 0,1 1-2 0,-3 3-1 16,-1 0 1-16,-3 3 0 0,0 2 2 15,-2 3 1-15,-2 1 3 0,0 2 2 16,-4 2-2-16,-1 2 1 0,-1 1 1 15,0 5 3-15,-5 0 1 0,0 3 1 0,-1 0 6 16,-3 5 4-16,2-1 4 0,-2 2 2 16,2 0-1-16,3 2 1 0,-1 2-4 15,3 0-3-15,1 0-3 0,3 1 0 0,2 3 2 16,2-2 1-16,2 2 1 0,2-1 6 16,2 1 6-16,3 4 1 0,3-1 4 15,1 3 2-15,4 1-2 0,4-2-9 16,2 3-6-16,2-3-7 0,5-1-7 0,2-1-5 15,2 1-2-15,2-3 1 0,4-1 1 16,2 2 1-16,2-3 6 0,3 1 5 16,2-2 7-16,1 2 3 0,3-4 2 15,2 0 1-15,0-4-5 0,0-2-1 0,2-2-4 16,2-1-3-16,1-5-1 0,-1-1-2 16,4-2 5-16,1-4-3 0,1-4 2 15,1-2-2-15,4-2 1 0,-1-3 1 0,1-5-5 16,2-1-3-16,0-2 0 0,0-6-5 15,2-1-3-15,-2-5-3 0,0-3 0 16,0-4 1-16,-2-4-1 0,-3-2 0 0,1-4-1 16,-5-1 0-16,-1-3-3 0,-5-1-4 15,0-1-3-15,-4-3 0 0,-2 0 1 16,-5 0-3-16,-2-2 2 0,-1-2 1 16,-5 0-3-16,-4-4 0 0,-3 0-1 0,-1-4 1 15,-5 1-1-15,-2-5-2 0,-1 1 0 16,-6-4 1-16,1-1-1 0,-4 1-1 15,0 0 0-15,-5 0-2 0,1 1 3 0,-5-1 4 16,0 2 1-16,-4-2-1 0,0 1 0 16,-2 1 4-16,-3-1-1 0,-1 3-7 15,-3 2 3-15,-1-1 2 0,-1 0-5 16,-2 3-2-16,-1 1-1 0,-3-2 3 0,0 5-6 16,-3-1-5-16,-1 2 5 0,0 2 2 15,-4 4 0-15,-1 1 1 0,-1 5 5 16,-1 3 1-16,-2 4-1 0,3 2-4 0,-3 6 0 15,2 2-2-15,3 1-2 0,0 5-2 16,-1 3-4-16,3 2-4 0,2 2-14 16,1 2-14-16,1 0-24 0,5 4-40 15,-1-1-57-15,4 3-74 0,3 0-63 0,1 1-58 16,5 3-43-16,4-3-27 0,4 3-7 16,1 1 40-16,3-2 57 0,3 1 61 15</inkml:trace>
  <inkml:trace contextRef="#ctx0" brushRef="#br0" timeOffset="2713.47">9787 8938 16 0,'-2'-2'62'0,"2"0"0"0,-2 1-1 15,2 1-3-15,-2-2-1 0,2 2 3 16,-2-2-2-16,2 2-2 0,-2-2 4 15,2 2 0-15,-2-2 2 0,0 0 2 0,0 2 0 16,-1-2 2-16,1 2-1 0,-2-2-4 16,2 2-4-16,-2-2-5 0,-1 2 1 15,-1-2-3-15,2 2 1 0,-2 0 3 16,-1 0 2-16,1 0 0 0,-3 0 1 0,3 0 0 16,-2 2-3-16,-3 0-2 0,0 0-3 15,1 2-1-15,-3 0-5 0,0 1-3 16,-1 3-4-16,-1 0-4 0,-2 3-1 15,0 1 2-15,-2-1 2 0,0 2 0 0,0 3 0 16,0 1 1-16,0 0 0 0,0 2-3 16,-3 0-5-16,3 4-2 0,-2 0-2 15,2 1-4-15,0 3-2 0,0 2-4 0,0 1-2 16,2 3 1-16,0-1 3 0,0 2 2 16,2 2 1-16,3 4 5 0,-1 2 3 15,0 4-1-15,3 4-3 0,1 3 0 16,1 0 0-16,1 1-4 0,3-1 0 0,2 2-2 15,2 2 1-15,2-1 0 0,5 1 0 16,1-2 1-16,3 0-2 0,6-1 4 16,2-3 2-16,2 0 1 0,4-1 4 0,5-2 5 15,4-3 3-15,2 1 3 0,4 0 7 16,2-2 10-16,7-1 3 0,2-3-1 16,2-2 0-16,4-1-6 0,2-7-7 15,2-1-14-15,1-5-4 0,-1-3-5 0,1-3-3 16,-1-5-3-16,-2-4 1 0,-2-3-3 15,3-4-1-15,-3-2 0 0,-2-6 0 16,0-1 2-16,-2-7 0 0,-2-1 3 0,-3-4 2 16,-1-2-4-16,-3-4-1 0,-1-3-3 15,-3-3-5-15,-2-1-1 0,-4-4-5 16,0 0 1-16,-5-4-2 0,-3 0 0 0,-1-4 4 16,-4 0-4-16,-4-2 1 15,-2-1-2-15,-2-1 0 0,-5 2 0 0,-4-1-2 16,-4 1 2-16,-2 0 0 0,-4 0 3 15,-3 1-1-15,-3 1 0 0,-5 2 1 0,-4-2 3 16,-3 2 0-16,-1 0 0 0,-5 2 2 16,-4 0 0-16,1 2 3 0,-5 2-3 15,-3 2 2-15,-1-1-1 0,-2 3-4 16,-1 2 0-16,-2 1-4 0,-1 2 0 0,-1 3 0 16,-2 1-2-16,1 2 0 0,-6 4 1 15,1 1 1-15,0 5-1 0,-2 1 0 16,2 3-7-16,2 1-8 0,0 4-14 15,3 0-22-15,3 2-45 0,0 2-67 0,5 2-77 16,4 2-74-16,2 1-68 0,6 1-61 16,3 0-39-16,4 1 24 0,1 3 58 15,1-1 72-15</inkml:trace>
  <inkml:trace contextRef="#ctx0" brushRef="#br0" timeOffset="8025.29">14349 8969 55 0,'0'0'95'0,"2"0"8"0,-2 0 4 0,0 0 0 16,0 0-8-16,0 0-10 0,-2 0-10 16,0-2-12-16,0 2-5 0,-3-2-3 15,1 2 4-15,0 0 2 0,-2 0 0 0,-1 0-2 16,1 0 3-16,-3 0 3 0,1 0 1 15,0 0 5-15,-3 0 5 0,-2 0 3 0,1 0-2 16,-3 2-2-16,0 0-8 16,-2 0-8-16,0 1-6 0,-2 3-5 0,-2 0-5 15,0 0-5-15,-1 1-2 0,-1 3-4 16,0-1-4-16,0 3-2 0,-3-1-4 0,3 2-1 16,-2 3-3-16,-1 1-2 15,1 0-4-15,-1 2-5 0,3 0-2 0,-2 4-3 16,1 0-3-16,-1 3-1 0,2 3-1 15,-1 2-1-15,1 1-1 0,2 4 4 16,0 0 0-16,0 4 1 0,2 0 1 0,0 2 1 16,2 2-1-16,0 0 0 0,2 2 2 15,0-1 6-15,2 1 5 0,3 0 5 16,1-1 7-16,3 1 3 0,2 0-1 16,2-2 1-16,2 0-5 0,2-1-3 0,2-1-4 15,2-2-1-15,3 0 4 0,1 0 5 16,5-2 12-16,2-1 5 0,2-1 10 15,2 0 7-15,5-4 0 0,3 1-3 16,1-1-9-16,4-1-3 0,4-3-3 0,0-1-7 16,4-2-6-16,3-3-1 0,-1-2-2 15,1-3-2-15,1-2-7 0,1-2-1 16,-1-3 2-16,3-3-4 0,-2-3 0 16,1-2 0-16,-1-2 1 0,-1-4-1 0,-1-3-3 15,1-3-1-15,-1-1 0 0,-3-5 0 16,-2-3-4-16,1 0-1 0,-3-3-1 15,0-3-2-15,-4-2-2 0,0-1-1 0,-5-5 1 16,1 1-1-16,-5-4 2 0,1-1-2 16,-5-1 1-16,-2-2-1 0,-2-2 0 15,-4-1 0-15,-5-1-2 0,-2-2 1 16,-4 2-1-16,-2-2-2 0,-4 3 2 0,-4-1-1 16,-3 0-2-16,-1 2 1 0,-5 0-1 15,-5 0 3-15,1 2 0 0,-4 0 3 16,-5 2 3-16,1-2 2 0,-5 2 1 0,-2 2 2 15,-2 0-9-15,-3-1 2 0,-1 3-3 16,-2 0-1-16,-3 0 1 0,0 1-4 16,-3 3 3-16,-1 1-4 0,-2 2 0 15,-2 5-2-15,0-1-1 0,0 4 4 0,2 2 1 16,0 3-3-16,0 1 0 0,4 3-8 16,1 1-13-16,1 3-24 0,3 2-45 15,1 1-63-15,5 3-81 0,2 1-77 16,2 3-65-16,7 2-56 0,4-2-47 0,4 1 20 15,2-1 57-15,2 0 72 0</inkml:trace>
  <inkml:trace contextRef="#ctx0" brushRef="#br0" timeOffset="10553.7">17219 8978 29 0,'-2'0'67'0,"-2"2"-4"0,2-2-4 16,-3 0-2-16,3 0 2 0,-2 0-3 0,2 0-3 16,-2 0 1-16,2 0-1 0,-3 0-1 15,1 0-4-15,0 0-3 0,-2 0-2 16,1 0-3-16,-1 0-1 0,-3 0-2 15,1 0 3-15,0 0 1 0,-3 2 4 0,0-2 2 16,-3 2-3-16,-1 2 2 0,-2 0-4 16,0 1 0-16,-2 1-2 0,-2 2 2 15,-3 1 3-15,-1 1 0 0,0 1 2 16,-3 2-1-16,-2 1 4 0,1-1 1 0,-1 2 0 16,-2 3 2-16,3-1 4 0,-1 0 1 15,1 2-1-15,-1 2 0 0,2 0-3 16,1 2-1-16,-1-1-3 0,1 5-6 15,1 2-3-15,1 1-1 0,0 5 0 0,1-1 4 16,3 4 0-16,0 2 0 0,2 2-4 16,2 0 0-16,0 2-7 0,2-1-8 15,3 1-8-15,1 0-2 0,0 2 1 0,3-1 2 16,-1 3 4-16,5-2 4 0,0 1 8 16,4-1 3-16,0-2 4 0,4 0-2 15,0-2-5-15,5 0 0 0,-1-2-3 16,5-2-3-16,2 0-7 0,2 0 3 0,2-2 3 15,2-2 1-15,2 1 2 0,3-3 4 16,3 0 5-16,1-1-2 0,4-3 1 16,0-1-5-16,4 0-1 0,0-2-7 0,0-3-8 15,2-1-1-15,3-2-1 0,-3 0 0 16,2-1 0-16,0-1-2 0,1-4 1 16,-1 0-4-16,0-1-4 0,1-1-1 0,1-1-2 15,1-3 3-15,-1-1 1 0,3-2 1 16,-3-2 3-16,3-2 2 0,-3 0 0 15,1-4-1-15,1-2 1 0,-1-1 0 16,-1-5-1-16,-2 1-3 0,3-4 0 0,-3-4-2 16,1 0 0-16,-3-4 0 0,0 0-1 15,0-4 0-15,-4 0-3 0,0-3 4 16,-2 0-3-16,-2-3-1 0,-3-1-3 16,-1 0 0-16,-3-1 0 0,-3-3 0 0,-3 0-1 15,-3 0-4-15,-3-2 5 0,-2-2 0 16,-3 2 0-16,-1-2-2 0,-5 0 5 15,-2 0 2-15,0 2 1 0,-5 0-5 0,1 0-1 16,-4 2 1-16,-1 0-3 0,-3 2 1 16,-1 0-4-16,-2 1 1 0,0 1 2 15,-4 0 1-15,0 1 7 0,0 3-6 16,-4-1 5-16,0 1 3 0,-3 1 0 0,1 1-2 16,-3 1-5-16,-1-1 2 0,-1 1 0 15,-2-2 0-15,-2 3-3 0,0-1 0 16,-1 2-1-16,-4 1 2 0,1-1 4 15,0 2-5-15,-4 0 4 0,0 2 2 0,-1 0-1 16,-1 2 1-16,-1 2-6 0,1 0-1 16,-1 2 2-16,1-1 1 0,-3 3-4 15,3 2 0-15,-1-1-1 0,3 1 3 0,-2 1-3 16,3 1-3-16,1-1 4 0,2 1-3 16,2 1-6-16,2-2-12 0,3 3-31 15,3-1-54-15,3 2-81 0,3 1-85 16,3-1-82-16,5 2-76 0,3 0-60 0,3 1-3 15,-1-1 47-15,5-4 72 0,0 2 80 16</inkml:trace>
  <inkml:trace contextRef="#ctx0" brushRef="#br0" timeOffset="16023.99">6873 14646 33 0,'-2'-2'58'0,"-3"0"1"15,3 0 1-15,-2 0 0 0,2 0-1 16,-2 2 2-16,2-2-4 0,-3 0 2 0,1 2-1 16,0-2-2-16,-2 2-3 0,-1-2-4 15,1 2-1-15,0-1-7 0,-3 1-3 16,1 0-3-16,-1 0-2 0,1 1-3 15,-3-1-4-15,-2 2 0 0,1 2-2 0,-1 0 0 16,-2 2 0-16,-2-1 6 0,0 3 1 0,0 2 0 16,-2-3 3-16,0 3 2 0,0 1 2 15,-2 1-1-15,0-1 1 0,0 2 0 16,0 3 1-16,-3 1-1 0,3 0-4 0,-2 2-3 16,0 2-2-16,-1 4-2 0,1-1 0 15,0 5-3-15,-1 0 0 0,3 3-2 16,-2 0 0-16,2 3-1 0,0-1-2 0,2 4-3 15,0 0 0-15,-1 2-3 0,4 4 0 16,1 0-1-16,2 3 3 0,0 1 1 16,5 2 4-16,2-1 0 0,1-3 2 0,3 0-2 15,2-1-2-15,2-1-1 0,5-2-3 16,3 0 1-16,3 0-2 0,2 0 2 0,4 0 2 16,4-2 4-16,2 2 0 0,3-4 2 15,4 0 2-15,2 0 1 0,4-4-1 0,2 0-1 16,4-3 3-16,3-3 0 0,4-3 2 15,2-2-2-15,2-4 2 0,2-4-3 16,2-1-2-16,2-5-1 0,3-3-2 0,2-4 1 16,-3-4-1-16,3-4 4 0,-1-3 3 15,-1-5 3-15,-3-3 4 0,1-4 4 0,-5-5 1 16,0-3 1-16,-4-5 4 0,0-2-2 16,-2-3-1-16,-5-2-4 0,1-1-2 0,-5-2-6 15,-2 0-4-15,-4 0-1 0,-2-2 1 16,-2-1 2-16,-5 1 1 0,-3-2 2 15,-1 3-3-15,-6 1-3 0,-2 0-5 0,-3 0-3 16,-3 2-4-16,-5 2-1 0,-2-2-3 16,-2 2 1-16,-6 0-1 0,-3 2 1 15,-1-2 2-15,-5 2 1 0,-2-2 1 0,-2 0-2 16,-4 0 1-16,-1 2-2 0,-3-2-3 16,-1 2 1-16,-3 0-3 0,-1 2 3 0,-4 1 0 15,0 3-1-15,-2 2-1 0,-5 3 0 16,-1 2-4-16,-5 2 0 0,-1 2-3 15,-5 4-3-15,-5 2 1 0,1 4 0 0,-2 1 1 16,-1 2-2-16,-1 3 1 0,1 1 2 16,1 4 0-16,2 0 1 0,-1 2-1 15,3 0-8-15,2 1-17 0,4 3-29 0,5 2-45 16,1-1-62-16,5 1-68 0,4 0-58 16,4 1-47-16,5-1-33 0,2 1-21 0,5-1-7 15,8 2 30-15,1-3 44 0,3 3 54 16</inkml:trace>
  <inkml:trace contextRef="#ctx0" brushRef="#br0" timeOffset="19676.37">9597 14541 31 0,'-6'0'69'0,"1"0"-3"0,-1 0-7 0,2 0-2 16,-3 0-5-16,3 0-3 0,-2 0-3 16,0 0 0-16,-1 0-2 0,1 0 0 15,-1 0-2-15,-1 2-2 0,2-2 0 0,-3 2-4 16,1 0-4-16,-1-1-5 0,1 1 0 15,-3 2-3-15,-1 2-2 0,-1 0-3 0,0-1-1 16,-2 3 2-16,0 1-3 0,1 1 3 16,-3 1 2-16,2 3 2 0,-2-1-1 15,0 0 2-15,0 5-2 0,0-1-2 0,2 2-5 16,-2 2 0-16,3 2 0 0,-1 3-2 16,0 5 0-16,2-1 1 0,-2 5 2 0,3 1 1 15,-1 0 0-15,2 2 1 0,1 0 1 16,-1 0 1-16,3 0-1 0,1 0 1 0,1 2-3 15,0-1 0-15,2 1 0 0,1-2-2 16,3 2 1-16,0-2 1 0,5 0 5 16,-1 0 3-16,4 0 2 0,3-2 2 0,2 0 1 15,1 1-2-15,6-1-4 0,-1-2-2 16,4 0 0-16,0 1-1 0,5-1 3 0,-1 0 3 16,5-1 0-16,0-1 2 0,4 0-2 15,0-1 5-15,2-3 13 0,2-1 7 16,4 0 4-16,1-2-1 0,4-3 0 0,-1-1-7 15,1-3-14-15,2-5-13 0,2 0-4 16,-3-3-3-16,1-3 0 0,0-3 0 16,0-2 0-16,-2-2 1 0,-3-2 3 15,1-4 6-15,-1-1 6 0,-1-5 6 0,-1-1 8 16,1-2 4-16,-3-4 0 0,-2-2 0 0,-2-4-2 16,0 0-6-16,-2-3-8 0,-2-1-2 15,-2-1-3-15,0-1-3 0,-5-1-6 16,-1-2-4-16,-3-1-2 0,-2 1-3 0,-4 0-2 15,0-3-4-15,-4 1 3 0,-1 0 3 16,-3 0-2-16,-3 0-1 0,-4-1 0 16,-2 1 1-16,-2 0-4 0,-2 0-1 0,-5 0-2 15,-1 1 0-15,-3 1 2 0,-2 0-4 16,-2 0 5-16,-2-1-1 0,-2 1 4 0,-2 2 1 16,-3-3 2-16,-1 3 5 0,-1 1 5 15,-1 1 6-15,-3-1 4 0,0 3 1 16,-2-1-1-16,-2 1-4 0,0 1-2 0,-2 2-6 15,-2 2-6-15,0 1-2 0,-5 3 1 16,1-1-5-16,-5 5-2 0,1 0 0 16,-1 4-1-16,-2-1-2 0,0 3 0 0,-2-1 2 15,3 4-1-15,-3 1 0 0,2-1-2 16,0 2 1-16,2 2-1 0,1 0-4 0,3 2-2 16,3 0-7-16,2 0-18 0,2 0-33 15,4 2-42-15,2-2-55 0,5 2-58 0,1 0-54 16,5 0-36-16,2-2-26 0,2 2-18 15,6-2-13-15,1 2 17 0,3-2 40 16,1 4 42-16</inkml:trace>
  <inkml:trace contextRef="#ctx0" brushRef="#br0" timeOffset="23296.81">13862 14632 11 0,'-4'0'59'0,"0"0"-2"15,-3 0-2-15,3 0-1 0,0 0-3 16,0 0-5-16,-1 0-3 0,1 0 0 15,0 0-4-15,0 0 1 0,1 0 0 0,-1 0 1 16,0 0-1-16,0 0 0 0,-3-2 0 16,3 2-1-16,-2 0 3 0,-3 0 1 15,3 0 2-15,-2 0-2 0,-3 0 0 0,0 0-3 16,-1 2-5-16,-3 0-2 0,0 0-4 16,-2 2 0-16,-2 2 2 0,0-1-1 0,0 1 3 15,-2 2 3-15,-2-1 1 0,-1 1-1 16,1 3 3-16,-2-1 0 0,-1 1 2 0,1 3-4 15,-3-1 2-15,3 0-3 0,-3 3-2 16,1 1-5-16,1 0-3 0,-1 0-3 16,-1 2-4-16,3 2-3 0,-3-2-2 0,1 4-2 15,-1-2-1-15,1 2 1 0,2 1 0 16,-3 1-1-16,3 0 5 0,-3 2 1 0,1 1 0 16,-1 3-1-16,3 1 2 0,-3 2 2 15,3 1-1-15,-1 3-2 0,1 0 2 16,2 4 0-16,-1 0-2 0,3 2 0 0,2 1 0 15,0 3 0-15,0-2 0 0,4 1 4 16,0 1 3-16,3-1 2 0,3-1 6 16,1 2-1-16,4-2 0 0,1-1-6 0,6 1-4 15,1-2-2-15,2 0-5 0,5-1 2 16,4-1-2-16,-1-2 2 0,5-2 3 16,3 1 1-16,1-3 2 0,2-2-2 0,5 0 2 15,0-3 2-15,3-1-2 0,3-3 0 16,2 0 3-16,3-5 1 0,1 1 9 0,5-4 10 15,-1 0 9-15,3-3 2 0,2-3 4 16,-1-2 1-16,3-1-1 0,2-4-11 16,3-4-7-16,1-2 0 0,0-2-8 0,0-4-5 15,3-2-6-15,-1-1-6 0,3-5-1 16,-3-3-1-16,-2-2-2 0,1-2-1 16,-1-3-3-16,-4-3 2 0,0-4-5 0,-2 1-2 15,-5-4 2-15,1-4 0 0,-4-1 1 16,-1-2-4-16,-2-1 1 0,-4-2-2 0,1 0-5 15,-3 0 0-15,-5 0-1 0,1 1 2 16,-4-1-1-16,-3 2-1 0,-4 0 4 16,0 0 0-16,-4 2-3 0,-4 0 3 0,0 0 3 15,-5 0 1-15,-2 0-3 0,-3 0 1 16,-1 0 3-16,-4 0-6 0,-3 0 1 0,-3-2 1 16,-3 2 3-16,-1 0-4 0,-3 0 1 15,-4 0 1-15,-5 0-1 0,1 2 4 0,-4-2-2 16,-1 2-1-16,-4 2 1 0,1-1 1 15,-5 3-2-15,-2 2-2 0,-3 1-1 16,-1 1 1-16,-2 3 0 0,-5 0-1 0,-2 5 1 16,-2-1-1-16,-2 4 1 0,0 2 1 15,-2 1 1-15,2 3-1 0,-2 3-1 0,2 1 0 16,-2 1-3-16,2 3 0 0,-1-1 0 16,1 4-4-16,3 0-12 0,1 2-26 15,2 0-41-15,2 2-52 0,5 2-66 0,0 2-60 16,4-1-51-16,4 1-30 0,4 2-18 15,5-1-15-15,-1 1 17 0,5-2 39 0,2-1 50 16</inkml:trace>
  <inkml:trace contextRef="#ctx0" brushRef="#br0" timeOffset="27200.76">17020 14520 36 0,'-2'-4'69'0,"-2"2"3"0,0 0 0 0,-1 0-2 16,1 0-4-16,0-1-3 0,-3 1-4 16,1 0-2-16,0-2-4 0,-1 2 0 15,-1-2 2-15,2 2-2 0,-3 1 1 0,1-1-1 16,-3 0 1-16,1-2-1 0,-1 2-1 15,0 0 1-15,-1 0-5 0,-3 0-2 0,-2 0-3 16,0 0-3-16,-2 2-5 0,-2 0 3 16,-3 0 0-16,1 2-2 0,0 2 3 15,-2 0 0-15,-3 0 1 0,0 3-4 0,1 1-2 16,-3 0-1-16,1 3-2 0,-3 1 2 16,2 1-2-16,-1 2 0 0,1 0-1 0,-2 4-1 15,3 0-5-15,-3 2-1 0,2 2-4 16,1 4-2-16,1 2-2 0,0 3 1 15,1 4 0-15,2 2-3 0,1 4 2 0,3 2 1 16,0 2 1-16,4-1 1 0,0 3 1 16,2 0 1-16,3 1-1 0,1 1 0 15,3-1 1-15,1 3 0 0,3-1-1 0,2 2 1 16,2-1 1-16,4-1 1 0,0 1-2 16,5 1-1-16,1-2 0 0,3-1-2 0,4 0-1 15,0-3 0-15,4-1 0 0,2-2 1 16,5 0 2-16,4-1-1 0,1-3 0 0,3 0 5 15,5-3 3-15,1-5 3 0,5 0 5 16,3-3 1-16,3-4 5 0,2-2-5 16,2-3-4-16,3-4 1 0,1-3-6 15,1-2-2-15,-1-3-4 0,2-4 0 0,3-2-4 16,-2-2-3-16,1-4 2 0,1-4 1 16,-1-3 7-16,-1-4 4 0,-1-2 3 0,1-6 4 15,-1-2 2-15,-1-2-3 0,-3-3-7 16,-2-3-7-16,0-1-2 0,-2-2-5 15,-2 0-6-15,-4-2-1 0,0 0 1 0,-5-1 0 16,-4-1 0-16,-2 2-4 0,-2-2-1 16,-4 0 2-16,-4 0-2 0,-3-2 3 0,-2 2-2 15,-4-2 5-15,-2 2 1 0,-4-1-5 16,0 1 1-16,-5-2-4 0,1 0 2 0,-5 0-4 16,-2 0 1-16,-2-2 1 0,-2 0 0 15,-2 0 1-15,-5 1 4 0,1-3 3 16,-5 2-1-16,-4 0 1 0,-2 0 0 0,-2 3 2 15,-7 1-1-15,-1 1-5 0,-5 1 4 16,-2 0-5-16,-4 2 2 0,-5 2-1 16,-1-1-1-16,-5 3 0 0,-4 0-3 0,-2 1 1 15,-3 3 1-15,-3 1 1 0,-1 2-1 0,-1 4 2 16,-1 0-1-16,-2 4 1 0,3 0-4 16,-3 4-1-16,2-1-3 0,-1 5 0 15,1 1 0-15,0 4-9 0,1 4-31 0,1 0-52 16,5 4-70-16,0 4-77 0,6-1-76 15,4 3-61-15,5 0-51 0,6-1-17 16,2 1 38-16,6-3 56 0,0 1 66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04:14.9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2318 1057 84 0,'-7'0'107'16,"3"0"0"-16,-2-2-5 0,-1 2-6 0,1-2-6 15,0 2-4-15,-1-1-2 0,1 1-8 16,0-2-5-16,-1 2-8 0,-1-2-3 0,2 2-4 16,-3-2-4-16,1 2-3 0,-1-2-2 15,1 2-2-15,-1 0-4 0,-1 0-2 0,-1 0-3 16,0 0-3-16,-1 0-1 0,-3 0 3 16,0 0 3-16,-2 2 2 0,0-2 6 0,-2 2-2 15,-2 2 2-15,0-1 1 0,-5 1 1 16,1 0 2-16,-2 2-2 0,-1 1 5 0,-4 3-1 15,1-1 3-15,-1 1 1 0,-4 3 0 16,2 1 0-16,-2 1 5 0,-2 2 4 16,0 2 4-16,0 2 3 0,-3 2 1 0,1 2 4 15,0-1 1-15,-2 3-2 0,-1 2-4 0,1-1-5 16,0 3-7-16,1 1-7 0,3 2-8 16,2-1-8-16,3 1-7 0,1 2-6 0,4-2-3 15,1 3-4-15,3-3 0 0,3 2-4 16,4-2-2-16,0 3-1 0,5-3-1 15,1 0 0-15,5 1-3 0,-1-1 0 0,5-2 2 16,2 1 2-16,5-1 0 0,1 0 2 16,2 3-1-16,3-3 2 0,4 2-3 0,2 1-1 15,2-1-3-15,2 0-1 0,2 2 2 16,5-1-1-16,-1 1 1 0,5 0-2 0,2-2 1 16,0 1 0-16,4-3-3 0,2-1 2 15,2-5 3-15,3-1 3 0,1-2 2 0,3-2-2 16,4-4 2-16,4-4 0 0,0-1-4 15,5-3 0-15,-1-3-4 0,0-2 0 16,5-2-2-16,0-2 3 0,-1-2-6 0,5-2 2 16,0-2 9-16,0 0 0 0,2-3 0 15,2-1 1-15,2-3 0 0,0 0-1 0,5-4-7 16,-1-2 0-16,3-2 1 0,1-2-3 16,-1-2 4-16,-1-2 1 0,-1 1-4 15,-5-3 2-15,0 0 0 0,-4 1-2 0,0-1-2 16,-4-1-1-16,-2 1 0 0,-3-1 0 15,-2 1 1-15,-1-1-3 0,-3-1 2 0,-4 1-2 16,-2-1 2-16,-3 1-2 0,-3-3 0 16,-5 3 1-16,-2-2-1 0,-4-3 1 15,-4 1 1-15,-3 0-3 0,-2-2 2 0,-3-1 2 16,-5 1 1-16,-5 0 0 0,-1 2-2 16,-7-3 4-16,-2 3-1 0,-4 0-2 15,-4 1 0-15,-5 1-1 0,-4 0 1 0,-4 3 0 16,-4 1 0-16,-5-1-1 0,-3 2 0 15,-3 3 1-15,-6-1 0 0,-3 0 1 16,-1 2 0-16,-1 2 2 0,-3 2-2 0,-1-2-1 16,0 2-1-16,-4 2-1 0,1 0 1 0,-1 0-5 15,-2 0 3-15,-3 1 3 0,-1 3-3 16,0 0-4-16,-2 1 0 0,-3 1 8 0,1-1-2 16,-1 5 0-16,1-1 3 0,-1 1 2 15,-2 1-6-15,-1 2-1 0,1 0 0 16,-2 0-3-16,3 2 0 0,-1 1 4 0,0 1-1 15,3 1 0-15,-1 1-1 0,1 2 0 0,-1 2 0 16,1 0-3-16,-1 3 2 0,1 1 1 16,-1 1 0-16,1 1-4 0,2 1-8 15,1 2-14-15,3 0-28 0,2 1-61 0,4-1-90 16,3 2-95-16,3 2-89 0,5-2-83 16,4 2-52-16,2 0 17 0,5-2 70 0,1 1 86 15</inkml:trace>
  <inkml:trace contextRef="#ctx0" brushRef="#br0" timeOffset="12032.6">14292 1979 21 0,'-11'0'66'0,"3"-2"3"0,-3 2-2 0,1-2-5 16,-1 2-7-16,0-1-5 0,1 1-4 15,-1-2-9-15,-2 2-3 0,3 0-3 0,-1 0-4 16,-1 0-2-16,-1 0-1 0,-2 0 0 16,0 2 3-16,0-2 1 0,-1 1 4 0,-4 3-1 15,1-2 0-15,-2 2 1 0,0 0 0 16,-2 2 1-16,-3-3 3 0,1 3 3 16,0 2 1-16,-3-1-3 0,-2 1-2 15,1 1-1-15,-1 3-5 0,-2-1-2 0,1 1-4 16,-3 1 1-16,2 2 0 0,-2 1-1 15,2-1-2-15,-1 4 4 0,1 0-2 0,0 0-2 16,0 0 2-16,3 2 1 0,-1 0 0 16,3 2 2-16,1 0 0 0,1-1 2 15,1 3-2-15,3 0-2 0,0 0-3 0,4 0-4 16,0-1-3-16,2 1-2 0,1 0-5 16,3 2 2-16,0-3 3 0,1 3 0 15,4 2 0-15,-1-3 4 0,1 3 0 0,2 1 1 16,2 1-2-16,2-1 2 0,0 1 2 15,2 1 1-15,0 2 3 0,2 1-2 0,2-1 0 16,1 0-2-16,-1 1-3 0,2-1-6 16,1 0-3-16,2-2-1 0,-1 3 1 0,1-3 0 15,1 1-1-15,3-1 3 0,0-2 1 16,2 1 1-16,2-1-1 0,0-1-1 16,4 0 1-16,1-3-3 0,-1 1-3 0,4 0-3 15,1-1-1-15,-1-1-1 0,5-2 1 16,0-2 0-16,0 0-1 0,4-4 2 0,0 0 2 15,2-2 2-15,2-1 3 0,0-3 5 16,5-1 7-16,-1-1 8 0,3-1 11 16,-1-3 10-16,3-1 6 0,2-2 5 0,0-2-1 15,-1-2-4-15,3-2-6 0,0-1-8 16,0-1-2-16,2-4-5 0,0 1 4 16,2-4 4-16,0-1 6 0,1-3 2 0,1 0 1 15,2-2 3-15,-1 0-2 0,1-2-3 16,-2-2-5-16,3-2-5 0,-3 1-2 15,2-1-2-15,-2-2-3 0,-1 0-6 0,-1-1-1 16,0-1 1-16,-2 1-1 0,-2-5-6 16,-2 1-4-16,-1 0 0 0,-1-3-3 0,-2-1-1 15,-1 0-4-15,-3 0 0 0,-1-1 0 16,-4 1 0-16,0 2-5 0,-4 0 1 16,-2-1-2-16,-5 3 3 0,1 0 1 0,-5-1 5 15,-2 3 5-15,-4 1-2 0,-2 1 3 16,-2-1-4-16,-5 2 1 0,-4 3-6 15,1-3 1-15,-5 2 2 0,-5 0-3 0,1 1 0 16,-4-1 0-16,-3 0 0 0,-2 0-6 16,-1 2 0-16,-5-1-2 0,0 1 1 0,-5 2 1 15,1-2-1-15,-5 2 1 0,1 0-2 16,-5 0 1-16,-2 0-2 0,-2 0-1 16,-2 0 2-16,-4 2-1 0,-5-2 1 0,-1 2 1 15,-3-2-2-15,-2 2 2 0,-2-2-4 16,-2 0 3-16,0 0 0 0,-3 0-2 0,-1-1 3 15,0 1-2-15,-1-2 6 0,-1 2-1 16,1-2 0-16,-1 2 1 0,1 2-2 16,1-2 3-16,2 4-5 0,-3 0-1 0,3 0-5 15,0 3 1-15,0 1 0 0,-1 1-2 0,1 3 2 16,2 1-2-16,0 5-5 0,2 1-18 16,0 4-28-16,4-1-51 0,0 5-68 15,4 2-73-15,3 1-68 0,4 3-58 16,4 3-55-16,2 0-23 0,2 4 29 0,3 2 54 15,-1 0 68-15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3:05:17.39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1048 703 97 0,'-9'0'155'0,"1"2"-14"0,-1-2-9 0,1 0-10 16,-1 0-8-16,1 0-7 0,-1 0-2 15,1-2-5-15,0 2-3 0,-1-2-5 0,-1 2-5 16,1-2-8-16,-2 2-7 0,3 0-4 15,0 0-4-15,-1 2-4 0,1-2-8 0,-1 2-3 16,-1 0-4-16,1 0-2 0,-2 2 0 0,1 1 4 16,-1 3 6-16,-1 1 6 0,1 1 4 15,-2 3 8-15,3 3 3 0,-1 3 3 0,1 2 1 16,-1 1 0-16,3 5 0 0,1 2-6 16,1 1-5-16,4 3-8 0,0 1-8 0,4 0-6 15,0 2-8-15,4-1-1 0,5 1-4 0,1-4-2 16,3 1-2-16,4-5 2 0,3-1-4 15,1-2-5-15,4-5 3 0,3-2-4 16,2-3 0-16,2-6-4 0,2-1 1 0,0-6-2 16,2-2-1-16,0-6 0 0,0-3-3 15,0-5 1-15,0-5 0 0,-2-2-3 0,-2-3-4 16,-2-3-2-16,-3-2-3 0,-1-1 0 0,-5-1 2 16,-4-1 3-16,-4-2 3 0,-2 1 3 15,-7-1 6-15,-4 2 2 0,-4-1-3 16,-4 1 0-16,-5-1-1 0,-2 3-1 0,-4 0-7 15,-4 1-3-15,-2 0-2 0,-2 5-1 16,-5-1-1-16,-2 4-2 0,0 0-1 0,-1 4-5 16,1 2-12-16,-2 1-36 0,2 3-66 15,3 1-87-15,-1 3-90 0,5 3-94 0,-1 0-103 16,3 2-29-16,2 2 33 0,2 0 71 0,0 4 83 16</inkml:trace>
  <inkml:trace contextRef="#ctx0" brushRef="#br0" timeOffset="2876.73">1298 9171 123 0,'-5'-6'235'0,"1"2"28"0,0 0-18 0,2 2-6 16,-3 1-8-16,3 1-9 0,0 1-18 15,0 7-21-15,2 5-28 0,0 6-31 0,0 6-29 16,2 6-21-16,2 3-21 0,1 6-14 15,-1 2-11-15,0 2-12 0,3 1-7 16,1 1-29-16,-2 0-46 0,3 0-59 16,-3-5-67-16,1-1-71 0,-1-3-79 0,0-3-47 15,-2-4 4-15,1-3 37 0,-3-4 54 16</inkml:trace>
  <inkml:trace contextRef="#ctx0" brushRef="#br0" timeOffset="3118.07">1219 9218 139 0,'-2'-15'215'0,"2"4"7"16,0-1-22-16,4 5 3 0,3 1 23 15,3 2 39-15,3 6 35 0,6 2 16 16,2 5-12-16,2 5-40 0,5 1-56 0,4 2-62 15,-1 4-53-15,3 0-33 0,0 0-23 16,2 0-25-16,-2 0-58 0,2 0-89 16,-2 0-98-16,-2-2-95 0,-1 0-99 15,-1-2-79-15,-2-4 3 0,-3-1 59 0,-4-3 82 16</inkml:trace>
  <inkml:trace contextRef="#ctx0" brushRef="#br0" timeOffset="3343.95">1842 8862 11 0,'-9'-17'270'0,"1"5"58"0,-1 7 65 16,1 7-11-16,1 5-11 0,1 9-17 16,0 4-25-16,1 11-37 0,3 3-54 15,0 6-60-15,0 4-61 0,2 4-46 0,2-1-31 16,0 5-33-16,2-3-60 0,3 3-113 15,1-1-126-15,3 1-133 0,2-5-100 16,-3-1-41-16,3-4 22 0,0-4 88 16,-3-4 116-16</inkml:trace>
  <inkml:trace contextRef="#ctx0" brushRef="#br0" timeOffset="3683.53">2191 9470 7 0,'-7'-6'250'15,"-1"2"48"-15,-1 4 50 0,-1 0-41 0,-3 4-26 16,3 2-12-16,-3 1-13 0,0 7-29 16,3-1-39-16,-1 4-39 0,0-2-41 15,3 3-34-15,2-3-33 0,1-2-21 16,1-1-8-16,4-1-7 0,0-3-4 15,2-1-1-15,3-3 1 0,-1-2 1 0,2-2 0 16,0-2 1-16,1-2 1 0,1-1-4 16,1-1-1-16,-1-2 0 0,1 2-4 15,-1 1 5-15,-2 1 15 0,3 2 19 0,-3 2 12 16,1 2 10-16,-1 4 6 0,0 3-4 16,-1 3-25-16,-1 1-74 0,0 2-110 15,0 0-121-15,3 1-124 0,-3-3-99 16,2-2-43-16,3 1 30 0,-3-4 82 0,3-3 104 15</inkml:trace>
  <inkml:trace contextRef="#ctx0" brushRef="#br0" timeOffset="3976.6">2438 9557 223 0,'-6'2'247'0,"2"-2"11"0,0 0-80 0,-1 0-63 16,3 0-45-16,2 0-31 0,2-2-19 15,3 0-11-15,-1 1-2 0,2-1-4 16,1 0 0-16,1 4-3 0,-2 0 2 0,3 1 0 16,-3 3-2-16,-2 4 10 0,1-1 16 15,-1 4 37-15,0 1 47 0,-2 1 44 16,0 0 33-16,3-1 12 0,-1-1-4 15,0 0-32-15,2-1-46 0,3-3-86 0,1-1-103 16,3-2-102-16,4-3-111 0,0-4-100 16,0-3-52-16,2-4 12 0,-2-1 55 15</inkml:trace>
  <inkml:trace contextRef="#ctx0" brushRef="#br0" timeOffset="4257.71">3016 9127 361 0,'-6'-10'463'0,"0"3"78"0,-3-1 19 16,-1 4-75-16,-1 0-84 0,0 1-94 16,1 3-90-16,-1 0-73 0,1 2-53 0,-3 1-29 15,2 5-26-15,-1 2-11 16,1 5-8-16,-2 4 0 0,3 4 2 0,-1 3 1 15,3 3 3-15,-1 3 0 0,3 3 1 16,0 1-11-16,3 0 1 0,1 2-5 0,4-2-3 16,3 0-6-16,1-1-20 0,2-3-23 15,3-1-85-15,4-5-135 0,2-1-128 16,4-6-127-16,2-4-78 0,3-5-21 16,1-6 55-16,1-6 119 0</inkml:trace>
  <inkml:trace contextRef="#ctx0" brushRef="#br0" timeOffset="4612.22">3406 9266 108 0,'0'-12'365'0,"-2"3"95"0,-3 3 76 16,-1 2-43-16,0 3-54 0,-3 1-72 0,1 3-78 16,-1 5-86-16,1 3-70 0,-1 5-47 15,1 1-32-15,2 6-16 0,-1 0-11 16,3 3-12-16,0 3-6 0,2-1 1 15,2 1-4-15,2-1-5 0,4-1 0 0,0-2 0 16,3-4 1-16,1-2-2 0,3-2 3 16,2-4-2-16,0-3-1 0,2-4-2 15,2-6 3-15,0-2 2 0,0-6-3 16,0-1 6-16,-2-7 0 0,0-1 4 0,0-4-4 16,-5-2 2-16,1-1 3 0,-4-1-4 15,-5-4 7-15,-2 1 0 0,-4-3 0 16,-2-1 5-16,-3 1-5 0,-3-1-3 15,-3 3-6-15,-2 3-6 0,0 3-16 0,-2 2-56 16,0 6-130-16,1 1-154 0,-1 7-162 16,2 1-83-16,0 2-32 0,2 4 25 15,7 4 118-15</inkml:trace>
  <inkml:trace contextRef="#ctx0" brushRef="#br0" timeOffset="4972.18">3683 9214 126 0,'2'-1'356'0,"-2"1"63"0,2-2 37 0,-2 2-52 15,0-2-42-15,0 2-50 0,0 0-54 16,-2 0-46-16,2 0-38 0,0 0-36 15,0 0-43-15,0 0-38 0,0 0-27 16,0 0-15-16,0 0-6 0,0 0-2 0,0 0-3 16,0 0-1-16,0-2 2 0,0 2-2 15,0 0 11-15,0-2 4 0,0 2 1 16,0-2 2-16,0 2 1 0,0-2-2 0,0 0-12 16,0 2-1-16,0-2-4 0,0 2-3 15,0-2 0-15,0 2-1 0,0-1-12 16,0 1-30-16,0-2-61 0,0 2-84 15,0-2-94-15,0 2-88 0,0 0-74 0,0 0-63 16,0 0 5-16,0 0 56 0,2 4 78 16,-2-1 80-16</inkml:trace>
  <inkml:trace contextRef="#ctx0" brushRef="#br0" timeOffset="5308.76">3825 9544 60 0,'0'4'280'0,"-2"0"42"0,2-2 12 16,-2-1-58-16,2 1-60 0,0-2-55 16,2 2-51-16,-2-2-38 0,2 0-27 0,2 0-19 15,0 2-11-15,1-2-7 0,1 2-3 16,0 0-8-16,1 2-9 0,1-2-13 15,-2 2-10-15,3 1-12 0,-3-1-2 16,3 2 3-16,-3 1 7 0,0 1 14 0,1 0 11 16,1 1 7-16,-1 1 4 0,-1-1 2 15,0 1 2-15,1-1 12 0,-1 1 26 16,-2 1 33-16,0-1 31 0,-1 1 27 16,-3 3 18-16,0-1 0 0,-5 2-18 0,1 2-30 15,-4 0-34-15,-1 1-63 0,-4-1-95 16,-1 2-104-16,1-2-124 0,-2 0-93 15,-2-4-44-15,2-1 10 0,1-5 61 0</inkml:trace>
  <inkml:trace contextRef="#ctx0" brushRef="#br0" timeOffset="5764.23">4805 9102 316 0,'2'-4'430'0,"-2"4"90"0,0 4 6 0,0 2-49 15,0 5-73-15,2 4-84 0,-2 3-93 16,2 3-85-16,2 3-57 0,-1 1-32 16,1 4-35-16,0-1-61 0,0 3-114 0,0 1-140 15,1 1-145-15,-3 1-107 0,2 0-45 16,-4-2 19-16,0-1 92 0,0-2 128 16</inkml:trace>
  <inkml:trace contextRef="#ctx0" brushRef="#br0" timeOffset="5964.02">4693 9493 203 0,'-5'-10'351'0,"1"2"61"16,4 1 40-16,0-1-24 0,4 1-44 0,3-1-51 16,1 0-45-16,5-1-52 15,2 1-62-15,4-1-61 0,2-1-44 0,2 1-32 16,3-1-17-16,-1 1-15 0,3-1-51 15,-3 1-119-15,2-1-145 0,-1 2-165 16,-1 1-85-16,1-1-40 0,-5 1 20 16,0 1 103-16</inkml:trace>
  <inkml:trace contextRef="#ctx0" brushRef="#br0" timeOffset="6603.91">6263 8759 34 0,'0'-6'254'0,"-2"1"54"15,2 1 17-15,0 0 0 0,2 4 28 0,0 2 15 16,0 4-9-16,3 7-23 0,1 8-32 16,-2 8-46-16,3 7-75 0,1 8-65 0,-2 3-43 15,3 5-29-15,-1 1-20 0,1 4-11 16,1 0-8-16,-1 2-18 0,-1 0-48 15,1-1-120-15,-1-1-143 0,1-2-156 0,-3-4-99 16,0-3-37-16,-1-6 15 0,-1-4 107 16,0-7 134-16</inkml:trace>
  <inkml:trace contextRef="#ctx0" brushRef="#br0" timeOffset="6803.96">6606 9035 188 0,'4'-22'421'0,"-2"3"85"0,1 7 63 16,-1 8-58-16,-2 6-85 0,2 6-97 0,-2 5-89 15,2 6-83-15,0 4-56 0,0 4-39 16,0 3-30-16,0 1-51 0,1 1-100 16,-1 2-128-16,0-1-130 0,0 1-137 15,0-2-68-15,-2-1-6 0,-2-1 69 0,-4-3 114 16</inkml:trace>
  <inkml:trace contextRef="#ctx0" brushRef="#br0" timeOffset="6959.62">6481 9373 49 0,'-2'-14'313'0,"0"5"45"0,0-1 36 0,2 1-39 16,2 1-51-16,2 0-61 0,3 1-56 15,1-1-38-15,5 2-30 0,-1-1-40 16,5-1-81-16,0 1-109 0,4-1-110 15,1-2-114-15,1 1-85 0,2-2-43 0,3-3 25 16,-1-1 73-16</inkml:trace>
  <inkml:trace contextRef="#ctx0" brushRef="#br0" timeOffset="7193.31">7097 8938 131 0,'7'-9'323'0,"-3"1"77"0,-2 2 29 16,-2 3-9-16,-2 1-25 0,-2 4-38 15,-3 1-61-15,-1 7-65 0,-3 5-58 0,1 4-51 16,-3 4-32-16,0 6-19 0,0-1-11 16,3 5-1-16,1-3-1 0,5 2-6 15,0-3-13-15,4 0-11 0,4-5-3 0,3 1-11 16,3-4-4-16,1-2-6 0,4-2-4 16,-1-3-7-16,5-5-24 0,0-1-65 15,3-6-122-15,-1-2-130 0,4-6-126 16,1-4-99-16,-1-3-35 0,0-2 35 0,-1-4 103 15,-1-2 122-15</inkml:trace>
  <inkml:trace contextRef="#ctx0" brushRef="#br0" timeOffset="7354.79">7440 8908 175 0,'2'-21'404'16,"0"2"102"-16,0 5 42 0,-2 3-31 16,3 5-52-16,-1 2-79 0,0 8-96 15,2 8-88-15,2 5-58 0,-1 8-39 0,1 5-29 16,-2 4-20-16,3 5-15 0,-1 1-15 15,0 1-12-15,1 1-12 0,1-2-18 16,-2 2-25-16,1-4-72 0,-1 0-142 16,0-1-158-16,-1-5-145 0,1-1-67 0,-2-3-19 15,-2-5 47-15,-2-2 131 0</inkml:trace>
  <inkml:trace contextRef="#ctx0" brushRef="#br0" timeOffset="8124.66">8894 8984 144 0,'4'2'253'0,"1"0"52"0,3 0 9 0,5 2 12 16,2 1 23-16,4 1 22 0,4 0 9 15,5-1-28-15,8 1-46 0,2 0-66 16,6 0-75-16,7-5-55 0,0 1-40 0,4 0-22 15,2-2-17-15,2-2-18 0,3-1-6 16,-3-1-23-16,0-2-45 0,0-2-132 16,-4 1-157-16,-2-1-161 0,-4 1-91 15,-2-1-31-15,-7-2 20 0,-2 1 116 0</inkml:trace>
  <inkml:trace contextRef="#ctx0" brushRef="#br0" timeOffset="8387.44">10016 8597 154 0,'-4'-4'243'0,"0"1"17"16,4 1-38-16,0 2-32 0,4 0-15 15,2 2 1-15,3 1 9 0,1 3 10 0,3 4 0 16,0 3-7-16,1 2-10 0,-1 2-8 15,0 4-8-15,0 4-8 0,-5 4-11 16,0 3-19-16,-3 2-26 0,-5 4-30 16,-2 2-25-16,-5 2-19 0,-3 2-39 0,-5 0-88 15,-2 0-122-15,-4-2-130 0,-5 0-131 16,-1-4-68-16,1-4-12 0,-1-2 62 16,2-5 106-16</inkml:trace>
  <inkml:trace contextRef="#ctx0" brushRef="#br0" timeOffset="9006.12">11538 8553 237 0,'0'-3'369'0,"-2"-1"83"0,2 4 21 0,-2 2-16 16,2 5-30-16,2 7-55 0,-2 5-65 15,2 9-70-15,2 7-68 0,0 8-52 16,1 5-44-16,-1 5-22 0,2 3-19 0,3 1-12 16,-1 0-12-16,1 2-14 0,-1-2-25 15,3-2-85-15,-1-1-131 0,1-3-135 16,-3-1-133-16,1-6-80 0,-1-4-22 16,-4-4 53-16,1-8 119 0</inkml:trace>
  <inkml:trace contextRef="#ctx0" brushRef="#br0" timeOffset="9212.46">11521 9030 177 0,'-2'-25'296'0,"2"6"66"0,4 4 36 0,2 3 4 16,7 8-20-16,2 3-30 0,4 4-18 15,2 5-54-15,5 1-75 0,1 5-77 16,3-1-53-16,2 2-35 0,-1 1-51 0,1-3-112 15,0 2-137-15,0-1-145 0,-1-3-119 16,-1 0-57-16,-5-3-1 0,1-2 84 16,-5-2 121-16</inkml:trace>
  <inkml:trace contextRef="#ctx0" brushRef="#br0" timeOffset="9425.58">12086 8643 122 0,'-4'-15'414'0,"-2"7"105"0,-3 4 75 16,-1 8-30-16,1 4-75 0,1 7-95 16,-1 6-96-16,5 6-96 0,0 5-71 0,2 6-45 15,-1 4-29-15,3 2-22 0,3 2-22 16,1-3-14-16,2 1-19 0,0-2-38 16,3 0-137-16,2 0-173 0,-3-4-164 0,3 0-87 15,-1-4-32-15,3-3 10 0,0-6 123 16</inkml:trace>
  <inkml:trace contextRef="#ctx0" brushRef="#br0" timeOffset="9690.27">12406 9142 7 0,'-4'-11'296'16,"-1"3"81"-16,-3 0 90 0,-1 5 6 15,1 1-30-15,-3 2-49 0,1 0-50 16,-1 4-72-16,3-3-83 0,1 3-73 0,1 0-50 15,2 0-27-15,4 0-19 0,0-1-8 16,4 1-8-16,0-4-3 0,3 0 1 16,-1 0 1-16,2-4-3 0,3 3 0 15,0-3 3-15,-1 2-3 0,-1 0-1 0,1 2-4 16,-1 2 4-16,-3 2 2 0,2 1-1 16,-1 3-17-16,-3 2-56 0,0-1-100 15,1 2-125-15,-1-1-126 0,-2 0-111 16,2-5-41-16,2-1 25 0,1-2 84 0,1-4 115 15</inkml:trace>
  <inkml:trace contextRef="#ctx0" brushRef="#br0" timeOffset="9959.1">12861 8786 137 0,'4'-13'399'0,"0"1"107"0,-4 1 70 16,0 3-48-16,-2 0-69 0,0 3-79 15,0-1-96-15,-2 2-97 0,0 2-69 16,-1 0-42-16,1 4-29 0,-2 2-18 16,-1 6-14-16,1 3-9 0,0 4 0 0,-1 6-2 15,1 2 2-15,0 3 2 0,1 3 1 16,3-1 4-16,0 3-3 0,2-3 2 16,2-1 0-16,2-1-3 0,3-3-4 15,1-2-5-15,3-2-9 0,-1-2-33 0,1-4-95 16,2 0-152-16,-1-3-150 0,3-3-126 15,0-3-59-15,2 0-8 0,0-4 76 16,0-4 141-16</inkml:trace>
  <inkml:trace contextRef="#ctx0" brushRef="#br0" timeOffset="10177.98">13278 8704 139 0,'0'-13'431'0,"-2"3"105"0,2 1 67 16,-2 3-41-16,2 0-78 0,-2 0-96 0,2 3-121 16,0 1-93-16,0 4-63 0,2 3-36 15,2 7-21-15,-2 5-17 0,2 10-6 0,-2 3-13 16,3 8-3-16,-3 4-9 0,0 2-2 16,2 0-2-16,0 1-16 0,0-1-17 15,3-2-52-15,-3 0-121 0,2-4-154 16,1-2-165-16,1-1-82 0,-1-5-34 15,-1-1 24-15,0-5 108 0</inkml:trace>
  <inkml:trace contextRef="#ctx0" brushRef="#br0" timeOffset="10777.41">14776 8681 284 0,'9'-8'463'0,"-3"7"92"15,-1 2 32-15,-1 7-57 0,-2 7-79 0,0 6-109 16,0 8-110-16,0 5-89 0,0 6-58 16,0 4-38-16,3 2-21 0,-3-1-12 15,2 1-24-15,0-2-49 0,3-2-114 16,-3-2-151-16,0-2-167 0,0-2-97 0,-2-2-37 16,-2-3 16-16,-2-4 98 0,-2-3 143 15</inkml:trace>
  <inkml:trace contextRef="#ctx0" brushRef="#br0" timeOffset="10949.44">14669 9220 119 0,'-7'-15'361'0,"3"2"76"0,2 1 81 0,2 1-35 16,4-1-49-16,5 3-69 0,1-3-65 16,7 3-64-16,2-3-79 0,4 3-54 15,5-3-43-15,-1 1-52 0,3 0-107 0,2-1-164 16,2 1-184-16,-3-1-112 0,3-1-53 15,-2 2-8-15,-2-3 75 0,-1 3 147 16</inkml:trace>
  <inkml:trace contextRef="#ctx0" brushRef="#br0" timeOffset="13214.98">16427 8268 209 0,'-2'0'313'0,"0"2"70"16,2 5 13-16,0 5-2 0,0 5-11 16,2 6-24-16,3 7-38 0,-3 8-59 15,2 4-69-15,0 4-64 0,3 5-51 0,-1 3-32 16,0 3-19-16,1 0-13 0,1 0-10 15,0-2-41-15,1-1-101 0,-1-1-130 16,1-3-133-16,-1-3-121 0,-1-1-60 16,-1-6 2-16,0-4 81 0,1-5 119 0</inkml:trace>
  <inkml:trace contextRef="#ctx0" brushRef="#br0" timeOffset="13452.49">16783 8433 300 0,'4'-26'393'0,"-2"7"83"0,1 5 17 15,-1 9-35-15,0 5-46 0,2 9-65 16,2 6-64-16,1 10-74 0,-1 4-69 0,0 7-52 16,1 4-37-16,1 4-22 0,-1 2-15 15,1 3-19-15,0 1-43 0,1-1-110 16,-3 3-146-16,3-3-156 0,-3-1-109 15,-2-3-47-15,1-3 11 0,-3-2 92 0,-2-3 138 16</inkml:trace>
  <inkml:trace contextRef="#ctx0" brushRef="#br0" timeOffset="13619.13">16692 9003 318 0,'-11'-11'413'0,"1"1"60"15,-1 2-17-15,5 1-61 0,2-1-66 16,2 1-79-16,4-1-84 0,4 0-58 16,3 1-38-16,1-1-73 0,5 0-121 0,2 1-129 15,2-1-140-15,0 3-91 0,0 1-47 16,2 0 22-16,0 0 87 0</inkml:trace>
  <inkml:trace contextRef="#ctx0" brushRef="#br0" timeOffset="13852.73">17109 8860 139 0,'4'0'239'0,"-2"2"13"15,3-2-51-15,-3 2-58 0,2-2-46 16,-2 2-39-16,2 0-23 0,1 2-13 16,-1-1-7-16,0 5-5 0,0 2-3 0,-2 1 7 15,3 4 21-15,-3 0 26 0,0 1 25 16,0-1 19-16,0 0 11 0,2 0-1 15,1-1-19-15,-1-3-29 0,2-1-22 16,3-1-22-16,-3-3-45 0,2 0-68 0,1-3-78 16,1-1-101-16,-1-2-66 0,1-3-33 15,-1-1 17-15,2-4 50 0</inkml:trace>
  <inkml:trace contextRef="#ctx0" brushRef="#br0" timeOffset="14821.09">17691 8355 43 0,'2'-9'253'0,"-2"1"46"0,0 1 21 0,0 1-22 16,0 2-13-16,0 0-9 0,0 0-20 15,0 3-29-15,0-1-39 0,0 2-36 16,0-2-39-16,0 2-26 0,0-2-9 16,0 2 2-16,-2 0 10 0,2 0 1 0,0 0 4 15,0 2-5-15,0-2-9 0,0 2-11 16,-2-2-12-16,2 0-4 0,0 0-12 16,0 0-9-16,0 0-7 0,-2 0-9 0,2 0-5 15,0 0-10-15,-2 0 2 0,2 0-1 16,0 0 0-16,0 0-3 0,0 0 0 15,0 0 5-15,0 0-8 0,0 0 1 16,0 0-2-16,-2 0 4 0,2 0 1 0,0 0-1 16,-2 0 1-16,2 0 4 0,0 0 2 15,-3 0-7-15,3 0 0 0,-2 0 0 16,0 0 0-16,0 0-1 0,0 0 1 16,-2 0 7-16,-1 0-4 0,1 0 3 0,0 0 1 15,0 0 1-15,0 0-3 16,-1 0-3-16,1 0 6 0,0 0 2 0,0 0-1 15,-1 0-3-15,1 0 3 0,2 0-1 16,-2 0-2-16,2 0 1 0,-3 0 0 0,3 0 2 16,-2 0-2-16,0 0 2 0,2 2 1 15,-2-2-3-15,1 1-2 0,-1-1-2 16,2 2 0-16,0-2 0 0,0 0-1 0,0 0 2 16,0 0-4-16,2 0 2 0,-3 0 1 15,3 0-3-15,-2 0-1 0,2 2 1 16,0-2 4-16,0 0-4 0,0 0-1 15,0 0 0-15,0 0 2 0,0 0-2 0,0 0 0 16,0 0 1-16,0 0 3 0,0 0 0 16,0 0-2-16,-2 0 0 0,2 0-2 15,0 0 0-15,0 0-1 0,0 0 0 16,0 2 1-16,0-2 1 0,0 2 2 0,0 0-5 16,-2 0 2-16,2 0-1 0,-2 0 3 15,0 1 1-15,0 1-1 0,-2 0 5 16,1 0-5-16,-1 0 2 0,0 1-2 0,0 1 1 15,-1 0-1-15,1 1-5 16,0 3 5-16,-2 0-1 0,1 3 1 0,-1 2-1 16,-2 2-3-16,-1 6 6 0,1 2 1 15,-1 3 0-15,1 5 0 0,-1 1-1 0,3 4 1 16,0 0 1-16,1 2-3 0,1-2-2 16,4-1 3-16,0-3-1 0,4-2 0 15,1-3-2-15,3-2-1 0,1-3 4 16,3-3-6-16,1-4 3 0,4 1 0 0,2-5 0 15,2-4 1-15,0-1-7 0,3-2 4 16,-1-4 0-16,2 0 4 0,-2-2-4 16,1-2 2-16,-3 0 2 0,-2-2 2 0,0 0-1 15,-4 0-4-15,-2 1 4 0,-1-5-6 16,-3 0-5-16,-1-3-12 0,1-2-8 16,-1-3-17-16,-2-1-35 0,-1 0-89 15,-1-2-133-15,-2 2-144 0,0 2-116 0,0-1-50 16,-2 5-1-16,-2 3 75 0,2 1 131 15</inkml:trace>
  <inkml:trace contextRef="#ctx0" brushRef="#br0" timeOffset="15271.23">18377 8363 222 0,'-9'-10'354'0,"-1"3"81"0,-1-1 31 0,1 4-39 16,-1 1-41-16,1 3-49 0,-1 1-59 15,0 3-72-15,-1 6-67 0,1 3-47 0,-2 4-26 16,3 4-19-16,-1 4-11 0,1 4-1 15,-1 3 1-15,3 4-1 0,-1 0-4 16,5 1-4-16,0 1-2 0,2-2-5 16,2-2-5-16,2 0-2 0,4-3 0 15,0-4 0-15,5-3 0 0,0-5-3 0,3-1-1 16,3-7-1-16,2-5-1 0,0-6 0 16,3-4-1-16,1-8-1 0,-2-1 0 15,2-6 2-15,-2-4-2 0,1-3 2 0,-1-3-1 16,-4-2 0-16,0-1 1 0,-5-2-2 15,-3-2 2-15,-3-1 0 0,-4-1 3 16,-4 2-5-16,-4 2-2 0,-3 3 0 0,-1 3-1 16,-5 5-14-16,-2 2-23 0,-2 6-58 15,-2 5-141-15,0 4-161 0,-3 5-156 16,3 2-68-16,2 7-23 0,2 2 38 16,4 1 129-16</inkml:trace>
  <inkml:trace contextRef="#ctx0" brushRef="#br0" timeOffset="15769.49">18752 8835 15 0,'-3'0'328'0,"1"0"85"0,0 0 69 0,0 0-17 16,0 0-50-16,0 2-59 0,0-2-75 15,2 2-77-15,-2 0-66 0,2 0-45 16,2 0-37-16,0 2-26 0,0 1-16 0,0 1-9 16,2 0-6-16,3 0-2 0,-3-1-3 15,2 1-7-15,3 0-7 0,-3 1-3 16,3 1 0-16,-1 1-3 0,0 3 2 16,1-1 9-16,-1 1 4 0,-1-1 6 15,-1 3 5-15,0-3 6 0,1 2 14 0,-1 1 13 16,-2-1 10-16,1-2 13 0,-1 3 7 15,-2-3 8-15,0 1-4 0,-2-1-16 16,0-1-3-16,-2 1-15 0,0-1-8 0,-2 1-12 16,-3-2-17-16,-3 3-36 0,-1-3-115 15,-2 3-147-15,-1-1-170 0,-3 1-98 16,0-1-43-16,0-1 8 0,-2-1 93 16,0-3 139-16</inkml:trace>
  <inkml:trace contextRef="#ctx0" brushRef="#br0" timeOffset="22083">10776 8820 99 0,'-2'-4'139'0,"2"2"-23"16,-2-1-12-16,2-3-9 0,0 2-4 0,0-2-8 15,2 1-9-15,0-1-8 0,2 0-12 16,0-1-8-16,1 1-8 0,1-2-5 15,2 3-7-15,1-1-2 0,-1 2 1 16,3 0-2-16,0 0 4 0,-1 1 0 0,1 1 4 16,1 2 1-16,1 2-3 0,0 0 3 15,-3-1-2-15,3 5 5 0,-2 0 5 16,1 1 12-16,-1 3 17 0,-3 3 15 0,-1 4 11 16,-3 4 8-16,-2 4 0 0,-2 4-11 15,-4 3-14-15,0 2-17 0,-3 3-9 16,-1-1-12-16,-3 0-8 0,1 0-5 15,-1 0-5-15,-2-3-1 0,3-1-5 0,1-3-2 16,1-3 2-16,-1-1 3 0,3-2 0 16,2-4-2-16,4-2 5 0,0-1 9 15,4-3 12-15,2-2 16 0,5-1 17 0,2-3 18 16,2-1 5-16,4-2-5 0,2-4-14 16,2 0-20-16,2-2-19 0,1 0-14 15,1-2-12-15,1-1-8 0,-1 1-21 16,-1-2-77-16,-3 2-104 0,0 0-113 0,1 1-127 15,-3-1-80-15,-2 0-23 0,-4 0 51 16,-1 0 91-16</inkml:trace>
  <inkml:trace contextRef="#ctx0" brushRef="#br0" timeOffset="23549.7">5563 9056 119 0,'-3'0'176'16,"1"-2"-32"-16,0-1-21 0,2-1-14 0,2-2-8 15,0 0-7-15,3-1-8 16,1 1-8-16,3-2-9 0,1 3-9 0,1-3-8 16,1 2-3-16,3 3-1 0,0-3-4 15,2 2-6-15,0 2-5 0,-2 2 2 16,2 0 17-16,-3 2 26 0,-1 2 25 0,0 2 22 16,-5 3 13-16,1 4 0 0,-5 5-20 15,-2 3-29-15,-2 3-28 0,-2 5-22 16,-2-1-16-16,-3 3-6 0,1 1 1 15,-2-1 15-15,1-3 12 0,1 1 12 0,0-4 4 16,3-4 0-16,1-2-3 0,4-2-16 16,3-2-15-16,3-2-10 0,5-3-4 0,2-4-1 15,4-1-3-15,2-3 1 16,2-2 1-16,0-2-10 0,3-1-60 0,-1-3-100 16,-1 2-110-16,1-2-137 0,-2-1-75 15,-2-3-32-15,1 1 39 0,-1-1 88 16</inkml:trace>
  <inkml:trace contextRef="#ctx0" brushRef="#br0" timeOffset="35080.08">1448 10464 81 0,'0'0'160'0,"-2"0"-35"16,2 0-36-16,-2 0-19 0,2 0-7 15,0-2-2-15,2 2-1 0,0-2 7 16,0 2 11-16,2-2 11 0,0 1 7 15,3-1 7-15,1 0 5 0,3 0 5 0,4 0 4 16,-1 0 8-16,5 2 3 0,5-2 11 16,1 0 14-16,7 0 12 0,2 0 2 15,6-1-3-15,2-1-3 0,5 0-15 0,4-2-23 16,-1-1-26-16,6 1-16 0,3-2-21 16,0 3-10-16,7 1-10 0,1 0-1 15,3 0 2-15,6 4-1 0,3 0 3 0,5 0-5 16,5 2-5-16,4-2-7 0,5 2-5 15,1-2-3-15,3 0 0 0,-3-2 0 16,3-2 3-16,-3-1 0 0,-1-3-2 16,-3 0-2-16,-2-1-2 0,-2-3-1 0,-4 1-1 15,-4-1 0-15,-5 1-4 0,-4 0-4 16,-6-1-2-16,-5 1-2 0,-6 1 0 16,-6 3-3-16,-6-1 0 0,-7 0-8 0,-4 3-9 15,-7 1-30-15,-4-2-68 0,-4 2-122 16,-4 1-135-16,-2-1-146 0,-2 2-69 15,-5-2-13-15,-6 2 45 0,-2-2 109 0</inkml:trace>
  <inkml:trace contextRef="#ctx0" brushRef="#br0" timeOffset="35652.67">2570 10847 48 0,'6'2'237'16,"-4"6"40"-16,0 9 18 0,0 8-41 16,0 9-30-16,1 8-20 0,-1 5-21 0,0 7-34 15,0 1-37-15,2 0-32 0,0 2-36 16,3-1-79-16,-1-3-95 0,5-2-104 0,-1-3-95 16,3-6-50-16,0-4-19 0,1-6 41 15</inkml:trace>
  <inkml:trace contextRef="#ctx0" brushRef="#br0" timeOffset="36539.39">5666 10119 87 0,'11'-3'131'0,"6"1"4"16,4-2 17-16,9 2 27 0,6 0 35 15,6 2 48-15,7 0 41 0,8 0 30 16,8 2 6-16,7 0-15 0,7-2-26 15,5 0-52-15,9-4-53 0,9-4-50 0,4-3-38 16,6-4-30-16,5-4-25 0,1-4-23 16,-2 0-18-16,1-2-7 0,-5-1 1 15,-2 1 3-15,-6 2-10 0,-7 0-24 16,-8 2-76-16,-6 6-127 0,-9 0-125 0,-9 3-138 16,-5 3-80-16,-7 1-20 0,-11 2 52 15,-8 1 114-15</inkml:trace>
  <inkml:trace contextRef="#ctx0" brushRef="#br0" timeOffset="37009.49">6955 10582 88 0,'7'-4'86'0,"1"3"-19"0,3-1-4 16,-3 0 3-16,3 2 9 0,-3 2 6 15,3 1 3-15,-3 5-3 0,1 4-5 0,-3 3-6 16,1 6-11-16,-3 3-13 0,0 3-8 16,-2 0-10-16,0 1-7 0,-2-1-7 15,2 2 2-15,-2-5 10 0,2 1 8 16,3-2 10-16,-1 0 13 0,4-4 17 0,3 0 17 15,4-4 13-15,4 0 12 0,2-3 8 16,4-4 2-16,5-1-11 0,0-3-21 16,4-4-23-16,-1-2-22 0,3-2-28 0,0-3-76 15,0-3-93-15,-2-1-126 0,0-1-83 16,-4 1-43-16,-3-1-13 0,-3 1 48 16</inkml:trace>
  <inkml:trace contextRef="#ctx0" brushRef="#br0" timeOffset="38632.03">1693 12840 79 0,'-2'0'230'0,"0"0"35"0,0 2-26 16,0 3-16-16,2 3-3 0,0 5 0 15,2 6-7-15,-2 8-9 0,2 3-12 0,0 7-20 16,0 3-26-16,0 3-33 0,1 1-24 16,-1 2-22-16,2 0-20 0,-2-1-19 0,2 1-41 15,3-2-80-15,-1 0-98 0,0-2-103 16,3-2-115-16,-1-2-59 0,1-4-3 16,-1-1 57-16,3-3 83 0</inkml:trace>
  <inkml:trace contextRef="#ctx0" brushRef="#br0" timeOffset="39684.96">2802 12830 81 0,'-2'0'176'0,"2"-2"-27"0,-2 2-28 16,2 0-25-16,0 0-20 0,0 2-13 16,2 0-12-16,-2 2-2 0,2 2 3 15,1 1 3-15,1 3 6 0,0 3 4 0,0 2 2 16,1 2 1-16,-1 3-1 0,2 2-6 16,0 5-5-16,1 0-7 0,-1 3-8 15,1 1-11-15,-1-1-10 0,0 1-9 0,1-1-4 16,-1-1-3-16,0-3-3 0,1-1 0 15,-1 0-1-15,0-4 1 0,-1-2-3 16,1-2 0-16,-2-2 2 0,0-3-3 16,1-1-1-16,-1-1 3 0,-2-3 0 0,2-1-1 15,-2-2 0-15,0 0 2 0,1-4 2 16,1-2 0-16,-2-2 0 0,0-4-2 16,0 1 0-16,0-5 0 0,0-1 0 15,0 0-1-15,1-5 1 0,-1 1 0 0,-2 0 1 16,2-2-1-16,0 0 0 0,0 0 0 15,0 0 0-15,0 0 1 0,0 4 2 16,1-1 0-16,-1 5-3 0,0 0 5 0,0 3 8 16,0 0 17-16,0 3 19 0,0 3 20 15,0 4 17-15,3 1 6 0,-3 3 1 0,2 0-13 16,0 1-19-16,0 1-17 16,1 0-15-16,1-3-10 0,0-1-10 0,1 0-6 15,1-2-2-15,1-2 1 0,1-2-1 16,-1-2-2-16,1-3 1 0,1-3 1 0,-3 1 1 15,3-3-2-15,-3-1 1 0,3 1 1 16,-3 3 0-16,1-1 9 0,-1 5 31 16,1 1 38-16,-1 2 32 0,1 6 24 15,-1 3 13-15,3 5-2 0,-3 1-28 0,1 4-36 16,-1 4-31-16,1 0-24 0,-3 2-60 16,2 0-110-16,1 0-123 0,-1-2-136 15,1 0-102-15,-1-2-51 0,-1-2 19 16,-1-2 85-16,0-4 113 0</inkml:trace>
  <inkml:trace contextRef="#ctx0" brushRef="#br0" timeOffset="40284.22">3421 13057 47 0,'-5'-4'207'0,"3"2"20"16,0 2-33-16,0 0-40 0,0 2-22 15,2 2-9-15,2 2-12 0,0 3-11 16,0 3-8-16,2 3-12 0,3 0-17 0,-3 0-13 16,2 2-5-16,-1 1 0 0,1-1 0 15,0-2-1-15,-1 2-3 0,1-2-5 16,-2-1-3-16,0-1-4 0,1-2 0 15,-1 1 0-15,-2-5-1 0,2 1-2 0,-2 0-4 16,0-3-7-16,-2-1-6 0,3 0-1 16,-3 0 0-16,2-4 6 0,-2 0 6 15,2-2 6-15,-2 0 0 0,2-4 0 16,-2 1-2-16,2-5-6 0,0 1-9 0,0-3-2 16,0 1-3-16,3-3-4 0,-3 1-2 15,2-2 1-15,0 1 1 0,0 1-4 16,1 2 4-16,-1-1 1 0,-2 1 1 0,2 1 1 15,-2 3 4-15,0-1 13 0,1 2 14 16,-1 3 19-16,0-1 15 0,-2 0 11 16,2 2-1-16,-2 0-9 0,2 0-17 15,0 0-17-15,0 0-14 0,0 0-11 0,3 1-5 16,-3-1 1-16,2-2 0 0,0 0-2 16,0 0-2-16,1-1 0 0,-1 1-1 15,0-2-2-15,0 0-1 0,1 1 2 0,-1 1 0 16,-2 0 4-16,0 0 7 0,0 2 15 15,0 2 17-15,0 0 15 0,3 2 8 16,-3 4 1-16,2 1-2 0,0 3-13 0,0 3-16 16,3 1-12-16,-3 1-10 0,2-2-2 15,1 3-8-15,-1-3-23 0,0-2-57 16,1 1-94-16,-3-1-97 0,2-1-95 16,1-3-88-16,-1-1-59 0,0 0 16 0,1-4 67 15,-1-2 89-15</inkml:trace>
  <inkml:trace contextRef="#ctx0" brushRef="#br0" timeOffset="40597.51">3818 13055 42 0,'0'-4'218'0,"0"2"32"0,0 0-23 0,0 0-32 16,0 4-32-16,0 0-25 0,0 4-24 15,0 3-25-15,3 3-16 0,1 1-12 16,0 4-8-16,0 1-3 0,3-1-1 0,1 0 4 15,1-2 0-15,-1 0-2 0,3-1-2 16,1-1 1-16,-1-3 12 0,2-1 18 16,-1-3 24-16,1-1 29 0,2-3 24 0,-2-4 14 15,1-1-7-15,-1-5-19 0,0-3-25 16,-1-5-28-16,-3-1-26 0,-1-2-18 16,-1 0-13-16,-1-2-9 0,-4 0-9 15,0 0-8-15,-4 0-3 0,0 4-5 0,-4 0-5 16,-1 4-22-16,-3 1-76 0,-1 5-119 15,-1 1-130-15,-1 6-136 0,-2 4-69 16,2 3-15-16,1 1 54 0,1 0 108 16</inkml:trace>
  <inkml:trace contextRef="#ctx0" brushRef="#br0" timeOffset="40775.6">4115 12834 51 0,'6'2'313'0,"1"6"72"0,-1 5 74 0,0 6-21 16,1 6-48-16,-1 3-49 0,0 5-50 15,1 3-59-15,1 0-70 0,-2 0-55 16,3 0-52-16,-1 1-101 0,1-5-139 0,1 0-149 16,-1-3-136-16,-1 0-73 0,1-7-25 15,-3-1 50-15,3-2 110 0</inkml:trace>
  <inkml:trace contextRef="#ctx0" brushRef="#br0" timeOffset="41324.07">5152 12695 234 0,'0'-10'305'0,"-2"5"45"15,2 1-7-15,0 2 0 0,0 6-1 16,4 3-18-16,0 9-24 0,1 5-36 16,3 7-47-16,-2 5-61 0,3 3-58 0,1 4-35 15,1 0-24-15,0 2-13 0,1 0-12 16,1-1-38-16,2 1-87 0,-2-2-120 15,1-1-122-15,1-1-140 0,0-2-68 0,-2-2-9 16,-3-5 66-16,-1-3 106 0</inkml:trace>
  <inkml:trace contextRef="#ctx0" brushRef="#br0" timeOffset="41543.56">5245 12887 96 0,'0'-17'282'0,"2"6"66"0,2 1 53 0,3 6-4 16,6 4-23-16,1 4-22 0,3 4-31 15,4-1-54-15,3 5-73 0,-1-1-67 16,5 1-52-16,-1 1-48 0,1-1-76 0,-3-1-103 16,2 0-107-16,-1-1-106 0,1-2-118 15,-1-1-51-15,-3-3 20 0,0 0 72 16,-4-4 92-16</inkml:trace>
  <inkml:trace contextRef="#ctx0" brushRef="#br0" timeOffset="41726.82">5717 12720 309 0,'-4'-10'454'0,"0"3"90"0,-1 3 17 16,1 4-54-16,0 2-69 0,2 5-92 15,0 5-100-15,0 3-81 0,2 6-52 0,0 2-38 16,2 3-27-16,-2 5-19 0,2-1-11 15,2 1-11-15,0 1-14 0,1-1-34 16,1-1-101-16,0-1-152 0,3-3-154 0,1 1-124 16,-1 0-59-16,1-4-2 0,-1-2 78 15,-1-4 143-15</inkml:trace>
  <inkml:trace contextRef="#ctx0" brushRef="#br0" timeOffset="41978.61">6024 13076 147 0,'0'-8'362'16,"-2"3"88"-16,-2 1 55 0,-3 4-44 15,1 0-62-15,-2 4-74 0,-3-1-75 0,0 5-84 16,3 2-66-16,-1-3-45 0,1 3-29 16,2-3-14-16,3-1-11 0,1 0-5 15,4-1-3-15,1-1 0 0,3-2 3 16,0-2 1-16,3-2-1 0,1 0 6 0,-1-1-5 15,1-1 1-15,-1 0 0 0,1-2-17 16,-1 2-48-16,-3-1-84 0,3 3-95 16,-3 0-101-16,0 4-123 0,-1 2-48 0,-1 1 14 15,0 1 63-15,-2 2 89 0</inkml:trace>
  <inkml:trace contextRef="#ctx0" brushRef="#br0" timeOffset="42260.43">6242 13125 160 0,'-2'-1'267'0,"0"1"18"0,0-2-39 16,2 2-70-16,0-2-59 0,0 2-50 15,2-2-31-15,0 2-19 0,0 0-10 16,2 2-4-16,1 0-3 0,-1 1-1 15,0 1 2-15,0 2 6 0,3 2 10 0,-3-1 11 16,2 1 18-16,-2-1 20 0,3 1 13 16,-1 0 4-16,0-1-7 0,1-1-11 15,1-2-21-15,1 0-56 0,-1-1-76 16,1-3-94-16,-3 0-101 0,2-3-55 0,-1-1-24 16,1-2 22-16,1-1 55 0</inkml:trace>
  <inkml:trace contextRef="#ctx0" brushRef="#br0" timeOffset="42679.11">6797 12596 82 0,'-5'-2'147'0,"1"0"-5"0,2 0-3 0,0 2 2 15,-2 0 0-15,2 0 2 0,-3 4 2 16,1 0 10-16,0 3 16 0,-2 1 23 15,-1 2 31-15,1 3 29 0,-1 2 14 0,1 2-6 16,0 6-19-16,2 2-32 0,-1 2-44 16,1 3-44-16,2 1-33 0,2 3-26 15,2-2-19-15,2 1-18 0,3-3-9 16,1-1-23-16,3-5-48 0,-1-1-111 0,3-2-132 16,4-4-132-16,-2-3-116 0,2-3-47 15,2-3 11-15,0-6 89 0,2-2 123 16</inkml:trace>
  <inkml:trace contextRef="#ctx0" brushRef="#br0" timeOffset="42964.07">7159 12649 300 0,'-9'-7'378'0,"-1"3"76"0,-1 6-10 15,-4 1-42-15,2 7-55 0,-1 1-56 0,-1 7-68 16,2 3-70-16,3 3-53 0,1 3-35 15,1 3-24-15,3 1-19 0,3-1-9 16,4-1-10-16,0 0-1 0,5-5-3 16,1-1-2-16,5-2 3 0,0-6 0 0,1-1 5 15,3-7 3-15,0-1 5 0,2-6 8 16,0-4 5-16,3-5 6 0,-3-3 6 16,0-5 2-16,-2-2 1 0,0-6-4 15,-3-1-2-15,-1-3-7 0,-2-3-3 0,-5-1-8 16,-2-1-5-16,-4 0-8 0,-4-1-11 15,-4 5-19-15,-5 3-61 0,-2 6-113 16,-4 6-130-16,0 7-147 0,0 7-83 16,-2 6-32-16,2 7 31 0,0 3 100 0</inkml:trace>
  <inkml:trace contextRef="#ctx0" brushRef="#br0" timeOffset="43272.34">7389 12897 161 0,'2'11'217'0,"-2"1"10"16,3-3-74-16,1 3-55 0,0-3-38 0,2 3-24 16,3-3-15-16,-1 1-9 0,5-1-5 15,0 1-5-15,1-1-1 0,1-1-1 16,0-1 1-16,0-1 2 0,0 0 13 15,-3 0 23-15,-1-1 34 0,0-1 47 0,-3 2 55 16,-2 1 41-16,-1 1 19 0,-3 2-4 16,-4 1-26-16,-3 0-47 0,-1 3-87 15,-2 1-120-15,-5 0-125 0,0 2-137 0,-2-1-102 16,-4-1-49-16,0 0 9 0,-2-3 60 16</inkml:trace>
  <inkml:trace contextRef="#ctx0" brushRef="#br0" timeOffset="43927.49">8835 12533 223 0,'0'0'278'0,"0"2"28"0,0-2-39 15,4 2-37-15,0-2-36 0,3 2-33 0,1-2-21 16,3 2-22-16,2-2-31 0,-1 0-49 16,5-2-84-16,0 0-91 0,0 0-104 15,-2 0-88-15,0-2-47 0,-1 0-5 16,-3 1 47-16</inkml:trace>
  <inkml:trace contextRef="#ctx0" brushRef="#br0" timeOffset="44118.48">8977 12634 87 0,'-2'6'236'15,"2"-1"18"-15,0-1-26 0,0 0-48 16,4 0-38-16,0 0-27 0,2-2-14 15,3-1-9-15,-1-1-9 0,5 0-17 16,0 0-13-16,0-1-17 0,3-1-12 0,1-2-7 16,0 0-10-16,2 0-37 0,3 0-60 15,-3-1-76-15,0-1-93 0,-2 0-49 16,-3 1-21-16,1-3 17 0</inkml:trace>
  <inkml:trace contextRef="#ctx0" brushRef="#br0" timeOffset="45164.39">10325 12264 163 0,'-6'-3'246'0,"2"-3"18"0,-1 2-27 0,1-4-20 16,2 1-7-16,2-1-1 0,2-1-5 15,2-3-7-15,3 1-12 0,1-1-18 16,3 1-28-16,1 1-26 0,1-1-25 15,4 1-24-15,0 1-18 0,0-1-16 0,2 3-9 16,0 1-8-16,0 0-4 0,0 4 5 16,-2 2 10-16,-2 6 4 0,0 4 5 15,-5 3 7-15,-1 8 3 0,-3 4-4 0,-4 7-7 16,-2 2-6-16,-4 6-5 0,-2 4-7 16,-3 2 0-16,-1 2 0 0,-3-1 3 15,2-1 10-15,-1 0 12 0,3-4 5 16,1-2 2-16,3-6 1 0,3-2-3 0,4-5-6 15,3-2-6-15,3-4-5 0,5-4 0 16,4-4-2-16,2-3 2 0,2-5-2 16,4-3-2-16,3-4 0 0,1-3-8 15,3-3-5-15,-2-1-7 0,0-3-22 0,-1 1-63 16,-3-3-146-16,-1 3-164 16,-2-2-139-16,-2-1-72 0,-2 1-20 0,-2 0 39 15,0 1 132-15</inkml:trace>
  <inkml:trace contextRef="#ctx0" brushRef="#br0" timeOffset="46286.32">11900 11883 24 0,'0'2'167'0,"-2"-2"-8"16,2 2-19-16,0 0-12 0,0 2-5 16,0 0 1-16,2 3 5 0,2 3 8 15,-2 3 13-15,2 2 15 0,3 6 12 0,-3 2 4 16,2 6-1-16,-1 1-9 0,1 3-16 15,-2 3-29-15,3 0-25 0,-3 0-25 16,2 0-25-16,-2-1-20 0,3-1-15 0,-3-3-7 16,2-1-5-16,-1-3-3 0,1-4 3 15,-2-2-3-15,0-4-2 0,-1-4-4 0,1-2-1 16,-2-1 2-16,0-2-2 0,0-3 2 16,0-1 2-16,-2-2 4 0,2-6 3 15,-2-2-1-15,2-3-2 0,1-2-2 16,-1-5 0-16,0-3-2 0,0-2-3 15,0 0-1-15,0-2 4 0,2 1 1 0,-2 1-3 16,3 2 0-16,-3 1 1 0,0 3 1 16,0 4 0-16,0 1 2 0,0 3 5 15,0 3 2-15,1 4 5 0,-1 2 7 0,0 3 5 16,-2 1 5-16,2 2 1 0,-2-1 0 16,2 1-5-16,0-2-12 0,2-1-3 15,-2-1-7-15,3 0-2 0,1-2 0 16,0-2 0-16,1-2 1 0,1-2 0 0,3-3-1 15,-1-1 0-15,1 0-1 0,2 1 0 16,-3-1 1-16,3 2 1 0,-2 3 6 16,1 3 5-16,-1 2 3 0,2 3-1 15,-3 3 3-15,1 3-2 0,-1 5-17 0,-1-1-52 16,-1 2-80-16,1 0-92 0,-3-2-94 16,2 1-108-16,-1-1-59 0,-1-4 12 15,1-1 58-15,-3-3 80 0</inkml:trace>
  <inkml:trace contextRef="#ctx0" brushRef="#br0" timeOffset="47029.06">12427 12177 223 0,'-2'-4'292'0,"2"0"45"0,-2 0-6 0,0 2 0 16,-1 1-4-16,1-1-19 0,2 2-38 15,-2 2-50-15,2 3-56 0,2 3-55 16,0 1-46-16,1 5-27 0,1 3-16 16,0 0-7-16,2 2-6 0,1 2 0 0,-1-2-3 15,0 2-2-15,1-2-2 0,-1-2-2 0,1-2 0 16,-3 1-1-16,2-5-1 16,-2 1 3-16,1-3-2 0,-1-1-1 0,-2-3 3 15,2 1-1-15,-2-4 2 0,3-2 0 16,-1-2 2-16,0-2-1 0,0-3 0 15,0-1 1-15,3-3 1 0,-1 1-2 16,3-1-3-16,-3 1 4 0,0 3-2 0,1-1 0 16,-1 2-4-16,-2 0 5 0,3 3 2 15,-3 1 0-15,2 0-1 0,1 2 1 16,-1 0 3-16,0 0-21 0,3 0-45 0,-3 0-58 16,3-2-60-16,-1 0-54 0,0-2-43 15,3-3-11-15,0-1 26 0,-1-3 48 16,1-1 57-16,-1 1 51 0,-1-3 39 15,-1 3 30-15,1 1 26 0,-3 1 32 0,-2 1 36 16,1 3 42-16,-1 1 37 0,-2 2 33 16,-2 2 25-16,2 2 0 0,-2 2-11 15,0-1-22-15,0 1-31 0,0 2-28 16,0-2-27-16,0 0-28 0,0-1-18 0,0 1-16 16,2 0-7-16,0-2-6 0,0 2-3 15,1-2 0-15,-1-2-3 0,0 1 1 16,-2-1 4-16,2 0-1 0,-2 0-1 15,2 0 1-15,-2 0 4 0,2 0 2 0,-2 2 11 16,0-2 13-16,0 2 8 0,0 2 1 16,0 0 1-16,2 4-3 0,-2-1-14 15,2 5-13-15,0-1-5 0,1 0-3 0,-1 3-4 16,2-3-1-16,2 3 2 0,1-3 1 16,-1-1-2-16,2-1-1 0,3-1 1 15,0-5 2-15,-1 1 0 0,3-4 0 16,0-2 6-16,1-1 3 0,-1-5 4 0,2-3 3 15,-2-3 4-15,1-3 3 0,-1 0 1 16,-2-4 3-16,-1 0 2 0,-3 0-3 16,-1 0 2-16,-4 2-1 0,0 0-1 0,-4 4-7 15,0 1-6-15,-4 3-5 0,-1 3-19 16,-3 3-53-16,-1 3-95 0,1 4-111 16,-3 3-117-16,0 1-106 0,3 2-43 15,1-1 20-15,1 1 75 0,3-2 104 16</inkml:trace>
  <inkml:trace contextRef="#ctx0" brushRef="#br0" timeOffset="47235.72">13123 11996 47 0,'2'-2'338'0,"1"4"80"15,-3 4 74-15,0 5-15 0,0 2-60 16,2 6-74-16,0 4-75 0,0 2-71 15,2 4-70-15,0 1-52 0,3 2-46 0,-1-1-82 16,0 1-123-16,3-1-131 0,-1-1-149 16,1-1-78-16,-1-1-26 0,1-3 41 15,1-2 99-15</inkml:trace>
  <inkml:trace contextRef="#ctx0" brushRef="#br0" timeOffset="47823.27">14340 11664 76 0,'0'-3'237'15,"0"3"47"-15,3 1 7 0,-1 7 13 16,2 3 18-16,0 9 16 0,0 4 0 16,3 7-18-16,-3 5-44 0,2 6-59 0,-1 4-63 15,1 3-52-15,-2 1-40 0,2-1-30 16,-1 3-34-16,1-3-82 0,3-1-117 15,-1-3-124-15,0-3-137 0,3-2-81 16,-3-5-24-16,3-7 49 0,-2-5 99 0</inkml:trace>
  <inkml:trace contextRef="#ctx0" brushRef="#br0" timeOffset="48023.49">14694 11779 264 0,'4'-19'347'0,"0"7"80"0,-2 5 11 16,3 5-21-16,-3 7-36 0,2 5-41 16,0 7-57-16,1 4-73 0,1 6-75 0,0 1-54 15,1 5-37-15,-1-1-44 0,-2 2-70 16,3 2-96-16,-3-1-102 0,0 1-98 16,0-4-96-16,0 1-62 0,-1-5 13 15,-3-1 67-15,-5-4 89 0</inkml:trace>
  <inkml:trace contextRef="#ctx0" brushRef="#br0" timeOffset="48181.86">14603 12188 37 0,'-9'-11'230'0,"3"-1"47"15,2 1 1-15,4-1-6 0,0 1-11 16,4 0-21-16,2-1-30 0,3 1-39 0,1-1-40 16,3 3-46-16,0-3-73 0,2 3-84 15,2-1-85-15,0 1-97 0,-1-1-96 16,1 1-48-16,2-1 11 0,1 1 45 15</inkml:trace>
  <inkml:trace contextRef="#ctx0" brushRef="#br0" timeOffset="48400.48">15170 11761 200 0,'0'-7'276'0,"-2"3"36"0,0 2-28 0,-4 2-17 16,-1 4-15-16,-1 2-2 0,-1 5 7 15,-1 4-2-15,1 6-3 0,1 2-17 16,-1 4-22-16,5-1-25 0,2 3-41 16,2-2-40-16,4-1-31 0,3-1-21 0,5-4-16 15,3-2-16-15,2-2-18 0,4-5-31 16,0-3-63-16,0-5-111 0,3-2-125 16,1-6-123-16,1-3-107 0,-1-5-36 15,0-3 28-15,-1-4 93 0,-1 0 114 0</inkml:trace>
  <inkml:trace contextRef="#ctx0" brushRef="#br0" timeOffset="48591">15555 11624 322 0,'0'-11'447'0,"0"1"85"0,0 7 5 16,-2 4-46-16,2 5-66 0,2 6-90 16,-2 7-98-16,3 5-80 0,-1 7-53 15,2 5-39-15,0 4-31 0,0 4-17 16,1 2-20-16,-1-1-40 0,0 3-104 0,0-2-146 15,0-2-155-15,3-3-113 0,-1-2-50 16,1-5 3-16,-3-2 83 0,0-5 135 16</inkml:trace>
  <inkml:trace contextRef="#ctx0" brushRef="#br0" timeOffset="51337.85">2750 14537 58 0,'0'0'124'0,"0"0"-17"0,0 0-7 16,0 0-6-16,0 2-4 0,2-2-5 16,-2 0-2-16,0 2 0 0,0-2-3 15,0 0-3-15,0 2-4 0,0 0 3 0,2 3 3 16,0 3 1-16,2 2 5 0,0 3 5 15,1 4 2-15,-1 2-5 0,0 2-8 0,2 4-11 16,1 3-16-16,-1 1-12 0,0 1-12 16,1 1-10-16,-1-1-5 0,1 1-4 0,1-1-3 15,-2-1-2-15,3-2-2 0,-3-3-1 16,1-1-4-16,-1-4 0 0,-2 0 0 16,2-3-1-16,-1-3-3 0,-1-2-2 0,0-1-1 15,-2-3-3-15,2-1-2 0,-1-2-2 16,-1-2 3-16,0-2 4 0,0-4 2 15,-2-2 2-15,0-1 5 0,0-5 1 0,0-1 0 16,-2-4 0-16,2-2 1 0,-2 0 1 16,2-4 0-16,-2 0-2 0,2 0-2 15,0-2 0-15,0 3 0 0,0 1-3 0,0 2 3 16,2 1 1-16,-2 3 4 0,2 2 8 16,-2 3 17-16,2 3 24 0,-2 1 25 15,2 2 21-15,2 6 20 0,-2 2 8 0,3 2-4 16,-1 3-15-16,0 3-21 0,0-3-22 15,1 2-19-15,-1-1-17 0,2-2-11 0,1-1-9 16,-1-1-3-16,0-2-3 0,3-2 2 16,-1-2-1-16,1-2 0 0,1-4 1 0,-1-2-2 15,1-3 3-15,1 0-1 0,-1-1-2 16,1-1 3-16,0 3 4 0,-3 1 11 16,3 1 14-16,-3 2 11 0,3 5 7 0,1 4 1 15,-1 5-1-15,2 3-11 0,-1 5-15 16,1 3-37-16,0 2-75 0,-1 1-100 15,1 1-107-15,2 0-104 0,-2 0-100 0,-1-4-28 16,1 0 42-16,0-4 80 0,2-1 96 16</inkml:trace>
  <inkml:trace contextRef="#ctx0" brushRef="#br0" timeOffset="51634.31">3446 14739 222 0,'-4'0'281'0,"-3"4"37"0,1 3-23 16,0 5-14-16,-3-1-12 0,3 3-11 16,-3-1-18-16,3 2-30 0,0-1-39 0,-1-3-44 15,3-2-42-15,2 1-35 0,0-2-22 16,2-3-15-16,0 1-9 0,4-2-4 16,0-2 1-16,3-2 0 0,-1-2-3 0,2-2 1 15,3 0 0-15,0 0 1 0,1-1-1 16,-1 1 1-16,2 2 18 0,-3 0 21 0,1 4 22 15,-1 4 17-15,1 3 11 0,-3 6 1 16,-1 6-11-16,-3 4-22 0,-2 4-20 0,-2 3-18 16,-2 4-10-16,-2 1-7 0,0 3-20 15,-3-2-55-15,-1 0-96 0,1-2-111 16,1-2-127-16,0-1-108 0,-1-7-43 0,3-3 22 16,0-6 80-16,2-5 102 0</inkml:trace>
  <inkml:trace contextRef="#ctx0" brushRef="#br0" timeOffset="51976.6">4147 14427 32 0,'0'-6'307'16,"0"2"67"-16,0 2 69 0,0 4-8 0,0 2-31 15,2 5-44-15,2 5-49 0,0 3-57 16,0 6-61-16,3 1-63 0,1 5-49 15,1 0-33-15,-1 1-24 0,3 1-30 0,1-1-58 16,-1-1-98-16,2 1-114 0,-3-1-123 16,3-1-113-16,-2-1-41 0,-3-2 18 15,-2-4 78-15,-1-2 101 0</inkml:trace>
  <inkml:trace contextRef="#ctx0" brushRef="#br0" timeOffset="52151.16">4170 14590 140 0,'-2'-11'270'0,"4"1"56"16,2 3 8-16,5 3-6 0,1 2-19 15,3 2-21-15,4 2-23 0,2 0-52 0,2 2-56 16,0 0-57-16,2-1-88 0,3 1-110 16,-1 0-124-16,1-4-121 0,1 0-98 15,-1-2-49-15,-1-2 18 0,-4-1 70 0</inkml:trace>
  <inkml:trace contextRef="#ctx0" brushRef="#br0" timeOffset="52351.37">4561 14196 175 0,'-6'-9'440'16,"-2"3"93"-16,-1 4 61 0,1 6-51 15,-1 1-84-15,3 7-107 0,2 5-104 0,-1 4-87 16,3 4-57-16,2 5-38 0,0 5-22 15,0 1-16-15,2 4-14 0,3 0-16 0,1 0-24 16,0 0-56-16,3 0-137 0,1 0-143 16,3-2-158-16,0-2-76 0,-1-2-25 15,1-3 30-15,0-5 122 0</inkml:trace>
  <inkml:trace contextRef="#ctx0" brushRef="#br0" timeOffset="52650.81">4851 14604 159 0,'-2'-8'310'0,"0"2"70"15,-2 3 17-15,-2-1-12 0,-1 4-23 0,1 0-38 16,0 4-51-16,-1-1-63 0,1 5-63 16,2 0-55-16,-1 3-38 0,1-1-26 0,0 1-14 15,4-1-6-15,0-1-4 0,2-1-5 16,0-1-2-16,2-1 2 0,3-2 1 15,-1-2 0-15,0-2 1 0,3-2-1 16,-3-2-1-16,3 0 1 0,-3-1-4 0,0-1 2 16,-1 0-1-16,1 0 2 0,-2 3 3 15,0-1 1-15,1 2 0 0,-1 0-1 0,-2 2-5 16,-2 0-50-16,2 4-98 0,-2 0-110 16,2 1-118-16,0 1-103 0,1-2-49 15,-1-2 21-15,0 0 81 0,0-2 101 0</inkml:trace>
  <inkml:trace contextRef="#ctx0" brushRef="#br0" timeOffset="53028.91">5048 14630 203 0,'0'0'258'0,"-2"0"9"0,2 0-40 16,0 0-48-16,0 0-43 0,0 0-36 15,0 0-27-15,0 2-25 0,2 0-14 16,0 0-12-16,3 2-7 0,-3 2-5 0,2 1-3 15,0 1-1-15,-2 0 1 0,3 1 10 16,-3 2 14-16,2-1 22 0,-2 0 19 16,0-1 17-16,2 1 7 0,-2-3-5 0,3-1-12 15,-1 2-21-15,0-5-27 0,0 1-60 0,3 0-80 16,-1-2-87-16,0-2-111 0,3-4-66 16,-1 0-28-16,1-3 25 0,-3-3 58 15</inkml:trace>
  <inkml:trace contextRef="#ctx0" brushRef="#br0" timeOffset="53572.49">5436 14185 128 0,'-5'-6'339'0,"-1"2"82"16,-2 2 62-16,-1 2-27 0,-1 4-49 15,1 2-51-15,-2 5-54 0,1 2-70 0,-1 7-63 16,1 0-51-16,1 7-30 0,1 2-22 16,1 1-21-16,3 3-10 0,4-1-13 15,0 0-6-15,2 1-8 0,5-5-8 0,-1 1-14 16,0-4-38-16,3-1-94 0,1-1-126 15,1-2-123-15,2-2-130 0,2-5-60 16,-1-3-4-16,3-3 71 0,-2-6 111 0</inkml:trace>
  <inkml:trace contextRef="#ctx0" brushRef="#br0" timeOffset="53900.08">5679 14308 154 0,'-2'-13'346'0,"0"4"84"15,-2-1 39-15,-1 4-23 0,1 3-44 16,-2 1-61-16,-1 2-69 0,1 5-79 0,0 3-68 16,-1 3-50-16,1 7-34 0,2 1-15 15,2 3-14-15,0 3-5 0,2 2-4 16,2 0-2-16,2-1-1 0,0 1 0 0,5-4-1 16,-1 0 1-16,3-4-3 0,1-4 3 15,1-2 0-15,0-3 0 0,4-3 5 16,-3-5 0-16,3-4 4 0,0-3-1 0,0-5 4 15,-2-3 1-15,0-6 2 0,0-2 0 16,-3-2 1-16,-1-4-1 0,0-1-1 16,-5-3 4-16,-2-1-6 0,-2 1-1 0,-4-1 0 15,-4 2 1-15,-3 1-5 0,-3 4-14 16,-5 2-21-16,0 4-83 0,-2 6-125 0,0 3-140 16,-2 7-134-16,-1 4-63 0,5 5-15 15,0 2 61-15,7 3 114 0</inkml:trace>
  <inkml:trace contextRef="#ctx0" brushRef="#br0" timeOffset="54216.89">6026 14322 108 0,'2'4'336'16,"0"-1"39"-16,1 1 27 0,-1 0-66 0,2 2-89 15,-2-1-83-15,2 3-56 0,3 0-37 16,1-1-27-16,0 1-23 0,3 0-13 16,0-1-7-16,-1 1-10 0,3-1-9 0,2 1-7 15,-3-2-3-15,3-1-1 0,0 1 0 16,0 0 5-16,-2 0 7 0,-1-1 11 0,-1 1 19 16,-3 0 20-16,1 1 23 0,-3 1 13 15,-2 2 8-15,-1-1 3 0,-3 4-22 16,-5 3-70-16,1 1-108 0,-4 0-115 0,-5 2-124 15,-2 2-66-15,0-2-24 0,-2 0 35 16,0-2 78-16</inkml:trace>
  <inkml:trace contextRef="#ctx0" brushRef="#br0" timeOffset="55151.62">2612 15731 25 0,'-4'0'191'15,"0"0"17"-15,1 0-40 0,1 0-39 16,0 0-31-16,0 0-25 0,2 0-16 0,0-1-6 16,2 1-1-16,2-2 12 0,3 2 17 15,3-2 21-15,3 2 18 0,2-2 15 0,4 2 10 16,4-2-3-16,5 0-9 0,3-2-14 16,8 2-2-16,3-1 11 0,9-1 12 15,6-2 3-15,4 0 3 0,9-1 4 0,2-3-20 16,6-1-31-16,7-1-23 0,4-1-11 15,4 0-6-15,7-3-8 0,5 1 0 16,8 0 0-16,5-2-6 0,7 0-5 0,2-2-8 16,6 1-1-16,1-1-4 0,3-2-1 15,1 0-3-15,2 1-1 0,1-3-2 16,1-2 0-16,-2 0-4 0,0 0-3 0,-3-1 2 16,-4-1-1-16,-1 0-2 0,-7 1 2 15,-3-1 4-15,-5 2-2 0,-5 2-6 0,-4 2 0 16,-9 2 3-16,-5 2-3 0,-8 2-2 15,-7 2 1-15,-10 3 2 0,-5 1-4 0,-9 1-1 16,-8 2 2-16,-5 2-4 0,-8 1 1 16,-5-1 0-16,-5 2 4 0,-5 0-7 15,-4 0-17-15,-5 0-21 0,-6 2-49 0,-1-2-126 16,-8 2-140-16,1-2-149 0,-4-1-87 16,-1-1-35-16,-4-4 21 0,-4 1 108 15,-2-1 131-15</inkml:trace>
  <inkml:trace contextRef="#ctx0" brushRef="#br0" timeOffset="55984.03">2769 16126 5 0,'0'0'189'0,"0"-2"11"0,0 2-9 16,0-2-11-16,0 2-6 0,0 0 1 0,0 0 6 16,0 0 12-16,0 2 24 0,2 4 19 15,2 1 0-15,0 8-13 0,3 5-28 16,1 6-36-16,0 7-46 0,3 1-46 0,0 6-26 15,-1 0-22-15,1 2-12 0,-1 2-54 16,3-2-77-16,0 1-88 0,-1-1-90 0,1-4-96 16,2-1-78-16,-2-3 3 0,-3-6 50 15,1-1 76-15</inkml:trace>
  <inkml:trace contextRef="#ctx0" brushRef="#br0" timeOffset="56136.47">2896 16551 24 0,'0'-10'183'0,"2"1"17"0,4 3-43 0,0 0-47 15,5 0-33-15,2 3-19 0,2-1-20 16,1 2-30-16,4 0-42 0,-1 0-65 16,2-2-58-16,-2 0-30 0,2 1-17 0</inkml:trace>
  <inkml:trace contextRef="#ctx0" brushRef="#br0" timeOffset="56342.06">3325 16242 99 0,'-6'2'260'0,"0"4"50"16,-3 1 9-16,-1 3-25 0,-1 1-31 0,0 4-33 15,1 5-31-15,-3-1-47 0,-2 3-52 16,3 1-44-16,-1 2-49 0,2-2-66 15,1 0-80-15,1 0-83 0,3-4-104 0,0-2-62 16,-1-2-11-16,3-2 31 0,0-3 59 16</inkml:trace>
  <inkml:trace contextRef="#ctx0" brushRef="#br0" timeOffset="56544.42">3266 16299 168 0,'4'-9'320'0,"-2"1"72"15,0 4 32-15,1 4-8 0,-1 2-22 16,2 6-35-16,0 3-43 0,0 4-60 0,3 4-68 16,-1 6-63-16,0 2-47 0,1 1-32 15,1 3-24-15,1 1-12 0,-1-1-29 16,1 1-65-16,1-1-106 0,1-3-118 0,2 1-120 16,-3-4-108-16,1-3-35 0,-1-1 30 15,1-3 88-15,-3-5 111 0</inkml:trace>
  <inkml:trace contextRef="#ctx0" brushRef="#br0" timeOffset="56713.43">3624 16353 141 0,'4'-10'377'0,"0"4"92"16,0 6 69-16,-1 4-44 0,-1 6-74 15,0 3-75-15,2 4-84 0,-2 4-86 16,2 4-69-16,1 0-48 0,-1 1-29 0,2 3-46 15,1-3-82-15,-1 1-111 0,0-2-116 16,3-2-120-16,-3-2-92 0,-2-2-21 16,3-6 48-16,-3-1 94 0</inkml:trace>
  <inkml:trace contextRef="#ctx0" brushRef="#br0" timeOffset="56919.05">3662 16505 15 0,'0'-10'291'0,"-2"3"41"0,2-1 29 16,0 2-40-16,2 3-36 0,0-3-28 0,2 2-21 16,0-2-17-16,3 1-12 0,1-1-24 15,1 0-40-15,-1 1-49 0,3-1-49 0,1 0-93 16,-1 0-117-16,2-1-129 0,-3-1-137 16,1 1-68-16,-1-1-31 0,1-2 48 15,2 1 93-15</inkml:trace>
  <inkml:trace contextRef="#ctx0" brushRef="#br0" timeOffset="57524.26">4737 15671 189 0,'0'-2'248'15,"0"2"7"-15,0 0 0 0,2 3 6 0,0 5 13 16,0 3 11-16,3 7 3 0,1 3-11 16,3 5-34-16,-1 7-46 0,0 5-47 0,3 4-47 15,0 3-42-15,-1 1-31 0,1 0-33 16,1 0-70-16,1-3-100 0,0 1-104 16,2-2-106-16,-3-2-99 0,-1-4-34 0,0-3 32 15,-1-5 80-15,-1-3 92 0</inkml:trace>
  <inkml:trace contextRef="#ctx0" brushRef="#br0" timeOffset="57744.63">4809 16053 239 0,'-6'-17'293'16,"1"4"29"-16,3 2-23 0,2 1-20 15,5 4-9-15,1 1-7 0,5 3-3 16,3 2-12-16,3 0-29 0,0 3-53 0,4 1-57 15,1 0-51-15,1 0-79 0,0 2-108 16,0-3-116-16,3 3-119 0,-1-2-106 0,-2-2-51 16,1 0 23-16,-3-2 73 0,2-2 97 15</inkml:trace>
  <inkml:trace contextRef="#ctx0" brushRef="#br0" timeOffset="57914.57">5243 15684 54 0,'-4'-13'332'16,"0"1"88"-16,-1 6 85 0,1 1-18 0,0 3-45 16,2 4-55-16,-3 3-62 0,5 5-77 15,-2 5-74-15,2 4-53 0,0 4-42 0,2 6-30 16,-2 3-22-16,3 2-14 0,1 3-15 16,0-1-25-16,0 0-69 0,3 0-135 15,1 0-141-15,1-1-145 0,1-1-71 0,1-2-23 16,1-1 46-16,3-3 125 0</inkml:trace>
  <inkml:trace contextRef="#ctx0" brushRef="#br0" timeOffset="59416.07">5558 16069 71 0,'-6'-8'233'0,"0"2"49"0,-3 3-7 16,1-1 3-16,-1 2 7 0,1 2 8 15,-3 2-3-15,1 2-21 0,-3 3-31 16,2 5-41-16,-1 1-44 0,1 2-37 0,0 2-32 16,1 0-25-16,1 2-18 0,3 1-15 15,0-5-8-15,4 0-10 0,0-4-6 16,4 1-5-16,0-3 1 0,2-3 0 0,0-2 1 15,5-2 2-15,-1-4-4 0,1-2 3 16,-1-3 0-16,3-5-1 0,-3-1 0 16,3-2 0-16,-3-3 3 0,3 1-1 0,-3 2 0 15,-1 0 0-15,-1 1 0 0,0 5 2 16,-1-1 3-16,-1 5 0 0,-2 3 2 0,2 4-7 16,-2 3-45-16,0 5-89 0,0 3-104 15,3 2-106-15,-1 1-122 0,0-1-62 16,0-2 7-16,3 1 64 0,-3-5 90 0</inkml:trace>
  <inkml:trace contextRef="#ctx0" brushRef="#br0" timeOffset="59680.58">5717 16082 10 0,'2'-6'264'0,"0"2"35"15,-2 1 21-15,2-1-61 0,-2 2-61 0,3 0-55 16,-3 2-44-16,2-2-33 0,-2 2-23 15,2 0-11-15,0 2-14 0,0 0-7 16,0 0-3-16,2 2 7 0,1 1 10 0,-1 3 15 16,0 0 19-16,2-1 15 0,-1 3 9 15,1-1 0-15,-2 1-9 0,3-1-15 0,-1-1-18 16,2 0-21-16,-1-3-50 0,1 1-65 16,-1 0-72-16,1-4-71 0,3 0-82 15,-1-4-66-15,1-4 3 0,-1-2 38 0,1-1 57 16</inkml:trace>
  <inkml:trace contextRef="#ctx0" brushRef="#br0" timeOffset="60447.52">6202 15733 87 0,'-2'-7'219'0,"0"-1"23"16,-1 2-22-16,-1 1-18 0,0-1-12 15,0 2-4-15,0 2-5 0,-3 0-4 16,-1 2-6-16,-1 2-5 0,1 4 5 0,-1 4 7 16,-1 3 11-16,1 6-3 0,1 4-5 15,-1 3-18-15,3 7-23 0,2 1-29 16,2 2-36-16,0 1-26 0,4-3-20 0,0 0-11 16,4-3-11-16,0-1-16 0,3-3-25 0,2-4-67 15,-1-1-107-15,3-3-106 0,0-3-102 16,1-5-98-16,-1-5-42 0,2-2 35 15,-2-6 86-15,1-6 97 0</inkml:trace>
  <inkml:trace contextRef="#ctx0" brushRef="#br0" timeOffset="60727.73">6390 15791 79 0,'0'-16'292'0,"-2"5"62"0,0 1 34 15,0 5-17-15,0 1-28 0,-2 4-28 16,1 4-31-16,-1 1-44 0,2 7-50 0,0 1-44 15,0 4-40-15,2 2-35 0,2 2-30 16,0 0-15-16,0 0-13 0,2 0-3 16,3-4-5-16,1-1-1 0,3-3-2 0,-1-2-2 15,1-3-3-15,2-4 0 0,1-4 2 16,-1-2 1-16,2-6 7 0,-2-3 3 16,2-3 10-16,-3-1 2 0,1-4 6 0,-2 0 6 15,-3-2 2-15,-2 0 6 0,-4 0 0 16,1 0-2-16,-6 0-6 0,-3 0-5 15,0 4-7-15,-5 0-8 0,-2 2-9 0,-1 1-12 16,-1 5-30-16,-2 1-76 0,0 5-122 16,0 1-127-16,2 4-149 0,0 3-70 15,3 3-15-15,1 1 51 0,3 5 110 0</inkml:trace>
  <inkml:trace contextRef="#ctx0" brushRef="#br0" timeOffset="61020.05">6625 15857 4 0,'7'2'295'15,"-1"2"41"-15,0-2 29 0,-2 2-50 16,1-2-73-16,-1 1-71 0,2 1-60 0,1 2-39 16,1 0-22-16,1-1-12 0,1 3-12 15,1 0-11-15,-1 1-4 0,3 1-5 16,0-1-6-16,-1 1 0 0,1 1 0 0,-2 1 1 15,1-1 7-15,-1 0 19 0,-3 1 19 16,1-1 17-16,-3 1 15 0,1 1 7 0,-5 0-1 16,0 1-13-16,-2 1-22 0,-2-2-58 15,-3 2-85-15,-1 3-99 0,-2-1-112 16,-3 0-98-16,-2 0-50 0,-1 0 13 0,-1-2 55 16</inkml:trace>
  <inkml:trace contextRef="#ctx0" brushRef="#br0" timeOffset="62731.06">8429 14781 40 0,'0'0'176'0,"-3"0"7"0,3 0 2 16,-2 2 0-16,2-2 0 0,0 2-1 0,0-2-9 16,0 2-10-16,0-2 0 0,5 2 0 15,-1-2 1-15,2 1-5 0,5 1-8 16,1 0-12-16,3 0-29 0,2 0-33 0,2-2-28 15,2 2-32-15,3-2-70 0,-1 0-84 16,-2 0-89-16,2 0-91 0,1 0-101 0,-5 0-41 16,0-2 27-16,-2 2 61 0,-2-2 78 15</inkml:trace>
  <inkml:trace contextRef="#ctx0" brushRef="#br0" timeOffset="62950.03">8581 14945 76 0,'-11'5'226'15,"3"1"14"-15,2-2-35 0,1 0-41 16,5-2-30-16,0-2-22 0,5 0-15 16,3-2-3-16,1-2-10 0,3 0-15 0,3 0-17 15,2 1-19-15,2-3-13 0,0 2-11 0,0-2-35 16,2 2-52-16,-2 1-73 0,-2 1-91 15,0 0-48-15,0 2-23 0,-4 2 15 16</inkml:trace>
  <inkml:trace contextRef="#ctx0" brushRef="#br0" timeOffset="64853.95">9749 14638 35 0,'-6'0'206'16,"2"2"25"-16,0-2-30 0,-1 2-26 15,1-2-21-15,2 0-20 0,0-2-16 16,2 0-14-16,0-2-9 0,2 0-8 16,2-1-10-16,3-3-7 0,-1 0-11 0,2 1-7 15,3-3-11-15,0 3-9 0,1-3-7 16,3 3-7-16,0-1-2 0,0 0-7 0,0 3-2 16,1 1-3-16,-1 0 2 0,0 2 1 15,0 0 4-15,0 4 12 0,-3 2 15 0,1 3 11 16,-2 5 11-16,-3 3 13 0,-1 4 6 15,-3 6 5-15,-2 2-3 0,-2 5-1 16,-4 2-6-16,-3 3-4 0,-1 1-2 0,-3 0 0 16,-1 0 4-16,1 0 3 0,-2-4 8 15,1-1 2-15,1-3-2 0,2-5-12 16,3-2-16-16,2-4-13 0,2-2-11 0,4-4-10 16,4-1-6-16,3-3-2 0,6-1 1 15,1-2 2-15,6-3-8 0,1-1-1 0,2-2-6 16,1-4 0-16,1 1-21 0,1-3-54 15,1 0-98-15,-1-1-115 0,2-1-116 16,-3-2-120-16,1 1-45 0,-1-1 19 0,-2-3 84 16,1 0 103-16</inkml:trace>
  <inkml:trace contextRef="#ctx0" brushRef="#br0" timeOffset="65179.02">10522 14476 132 0,'-4'-4'399'0,"-1"2"71"0,1 0 59 16,4 4-36-16,2 0-63 0,3 4-88 16,3 4-80-16,5 1-61 0,4 2-48 0,4 4-40 15,2 4-33-15,3 0-25 0,1 2-19 16,1 0-16-16,1 2-21 0,3-2-41 16,-2 0-82-16,-1-2-136 0,1-1-131 15,0 0-140-15,-3-3-64 0,1-2-8 0,-5-4 56 16,0-1 123-16</inkml:trace>
  <inkml:trace contextRef="#ctx0" brushRef="#br0" timeOffset="65380.68">10956 14520 250 0,'-15'-2'395'15,"-2"4"86"-15,0 4 24 0,-2 5-46 16,-2 6-60-16,0 4-75 0,-2 4-78 0,-1 5-76 15,1 7-62-15,-2 1-43 0,-1 4-30 16,1 1-20-16,-1 1-28 0,1-2-69 16,4 0-106-16,2-4-123 0,2-4-141 0,2-1-88 15,4-5-34-15,1-3 37 0,-1-4 89 16</inkml:trace>
  <inkml:trace contextRef="#ctx0" brushRef="#br0" timeOffset="67327.53">11419 13908 112 0,'0'-1'154'16,"0"1"-9"-16,-2-2-14 0,2 2-9 15,0-2-4-15,0 2-4 0,0 0-3 16,0 0-3-16,0 0 0 0,0 0-2 0,0 0-1 16,0-2 3-16,0 2 4 0,0 0 5 15,-2 0 0-15,2 0-3 0,0 2-3 16,2 0-11-16,0 3-4 0,1 5-6 0,3 5-4 15,0 6-3-15,3 8-7 0,1 7-5 16,1 4-7-16,4 6-11 0,0 3-14 16,-1 2-10-16,3 1-9 0,0-1-5 0,0-1-10 15,2-2-4-15,0-3 0 0,0-1-1 16,0-4 1-16,0-4-2 0,-2-1 0 0,2-3 1 16,-2-5-1-16,0-3 1 0,0-3-3 15,0-4 1-15,0-1 1 0,-2-5 0 16,2-3-1-16,-2-4 1 0,-1-4 6 15,1-6 2-15,-2-4 6 0,2-5 4 0,-3-6 5 16,-1-6 6-16,0-7 2 0,-1-8 4 16,1-5 1-16,-1-9 2 0,1-3 3 15,-3-7-1-15,1-5-1 0,-1-3-5 0,-1 0-3 16,-1-3-6-16,0 5-4 0,-1 2-5 16,-3 7-2-16,0 7 0 0,-2 7-1 0,0 7-1 15,-2 6-27-15,-2 7-84 0,-3 8-122 16,1 4-128-16,-1 8-140 0,-1 5-76 15,2 6-16-15,-1 1 61 0,3 7 108 16</inkml:trace>
  <inkml:trace contextRef="#ctx0" brushRef="#br0" timeOffset="67679.45">12291 14609 81 0,'0'-5'299'0,"0"3"63"16,0 2 49-16,-2 2-15 0,0 3-20 15,0 5-32-15,2 1-43 0,-2 7-50 0,2 3-62 16,0 3-62-16,0 3-51 0,2 0-34 16,0 1-21-16,0 3-19 0,3-3-41 0,-1 1-73 15,0-3-94-15,0 1-97 0,3-2-98 16,-1-4-97-16,0-2-19 0,-1-2 41 15,1-6 79-15,-2-3 88 0</inkml:trace>
  <inkml:trace contextRef="#ctx0" brushRef="#br0" timeOffset="67871.58">12474 14663 9 0,'6'-19'264'0,"0"3"58"0,-2 5 36 0,1 3-1 15,-1 5-8-15,-2 5-21 0,2 5-26 16,-2 5-40-16,1 3-49 0,-3 6-51 0,2 2-54 15,-2 3-44-15,0 3-41 0,0 1-57 16,0-1-73-16,0 1-88 0,0-1-88 16,0-2-81-16,2-3-74 0,-2-1-32 15,0-2 28-15,-2-4 62 0,-3-1 76 0</inkml:trace>
  <inkml:trace contextRef="#ctx0" brushRef="#br0" timeOffset="67996.5">12397 14968 40 0,'-6'-10'190'16,"0"2"2"-16,1-1-17 0,3 1-18 15,2 1-20-15,2 1-19 0,3-2-21 0,1 3-18 16,2 1-19-16,3-2-22 0,2 2-27 16,-1 0-41-16,3 1-51 0,2-1-60 0,0-2-74 15,0 0-37-15,2 1-8 0,-2-3 21 16</inkml:trace>
  <inkml:trace contextRef="#ctx0" brushRef="#br0" timeOffset="68200.74">12747 14672 47 0,'-3'4'205'0,"-1"6"25"0,0 1-23 16,-2 6-14-16,1 2-6 0,1 4-3 0,2 2 0 15,0 0-1-15,4 1-2 0,0-3-12 16,5 0-18-16,-1-4-22 0,4-2-25 16,3-2-24-16,2-3-24 0,0-4-19 0,2-5-50 15,0-1-88-15,2-2-95 0,-2-4-110 0,0-3-92 16,0-3-49-16,-3-1 9 0,-1-1 63 15</inkml:trace>
  <inkml:trace contextRef="#ctx0" brushRef="#br0" timeOffset="68445.44">13007 14669 224 0,'-6'1'306'0,"-1"5"47"0,3 4-32 16,-2 3-45-16,1 2-49 0,3 6-48 16,0 2-46-16,2 2-47 0,2 0-40 15,0 1-62-15,3 1-74 0,1-2-86 0,0-2-112 16,3-3-72-16,-3 0-34 0,3-5 19 15,-1-2 50-15</inkml:trace>
  <inkml:trace contextRef="#ctx0" brushRef="#br0" timeOffset="68881.11">13420 14404 24 0,'0'-6'231'15,"2"2"62"-15,2 2 35 0,2 2 29 16,7 4 15-16,2 2 4 0,4 1-19 0,2 5-46 15,5 1-65-15,-1 2-82 0,5 3-61 16,-1-1-56-16,3 0-73 0,-2 0-112 16,-1-2-117-16,1 0-119 0,-1-1-117 0,1-1-50 15,-2-3 16-15,-1-1 77 0,-1-1 100 16</inkml:trace>
  <inkml:trace contextRef="#ctx0" brushRef="#br0" timeOffset="69067.55">13953 14396 227 0,'-13'-6'318'0,"1"3"65"0,-3 1-11 15,-2 4-29-15,0 1-25 0,-2 7-39 0,0 1-51 16,-2 6-60-16,-3 4-54 0,1 4-41 16,0 4-35-16,-3 1-19 0,1 1-32 15,0 1-68-15,-1 0-87 0,5 1-98 0,2-3-114 16,0-1-82-16,4-4-20 0,0-1 37 15,1-4 72-15</inkml:trace>
  <inkml:trace contextRef="#ctx0" brushRef="#br0" timeOffset="69776.44">14493 13554 86 0,'-4'-9'245'0,"1"1"44"0,1 2-6 15,2 1 2-15,-2 3 11 0,2 2 10 0,0 3 1 16,2 9-10-16,0 7-28 0,1 8-43 16,1 7-48-16,2 8-52 0,-2 3-43 0,3 7-32 15,1-1-24-15,1 3-14 16,-1-1-28-16,3 0-68 0,-3-1-99 0,3-3-107 16,-1-3-108-16,1-2-109 0,0-6-42 15,-3-6 34-15,0-3 81 0,-1-6 96 0</inkml:trace>
  <inkml:trace contextRef="#ctx0" brushRef="#br0" timeOffset="69967.42">14550 13908 27 0,'0'-21'241'0,"0"4"28"0,2 4 21 15,2 2-27-15,5 5-33 0,1 2-33 16,5 4-20-16,2 4-21 0,2 0-34 15,2 1-49-15,1 3-81 0,3-2-101 0,0 1-113 16,3-3-99-16,1 2-54 0,-1-4-18 16,-1 0 36-16</inkml:trace>
  <inkml:trace contextRef="#ctx0" brushRef="#br0" timeOffset="70183.99">15291 13461 39 0,'-7'-8'328'16,"-5"6"92"-16,-3 4 92 0,-2 6-12 16,-4 1-41-16,0 6-55 0,-3 5-70 0,-1 2-82 15,-3 7-87-15,1 5-59 0,-1 2-40 16,-1 4-27-16,1 2-14 0,3 2-12 16,2-2-14-16,1-2-23 0,3-2-74 15,5-3-131-15,3-1-136 0,3-4-147 0,1-3-73 16,5-4-23-16,2-4 48 0,2-6 118 15</inkml:trace>
  <inkml:trace contextRef="#ctx0" brushRef="#br0" timeOffset="70401.99">15124 13623 164 0,'4'-8'325'0,"-2"8"88"16,2 8 48-16,-2 7-14 0,3 4-31 15,-1 8-36-15,0 5-51 0,2 2-75 16,1 6-81-16,1 2-61 0,1 0-44 0,-1 4-32 16,3 0-17-16,-1-1-18 0,3 1-30 15,-2 0-74-15,1-2-122 0,3-1-131 0,-2-1-149 16,2-2-72-16,-1-4-17 0,-1 1 46 16,-2-5 112-16</inkml:trace>
  <inkml:trace contextRef="#ctx0" brushRef="#br0" timeOffset="70632.63">15632 14297 224 0,'-5'-6'353'15,"3"3"63"-15,-2 3 11 0,2 0-40 0,0 5-42 16,2 3-54-16,0 3-55 0,2 5-59 16,0 1-54-16,0 4-42 0,2 0-44 15,1 1-68-15,-1 3-96 0,2-2-104 0,1 2-108 16,-3-4-123-16,2 0-56 0,-2-2 12 16,1-2 66-16,1-2 89 0</inkml:trace>
  <inkml:trace contextRef="#ctx0" brushRef="#br0" timeOffset="70806.03">15826 14236 136 0,'0'-6'395'16,"-2"4"82"-16,-2 6 62 0,2 4-49 0,-2 5-82 16,-1 6-95-16,3 2-94 0,-2 2-82 15,2 4-82-15,0-1-101 0,2 1-124 0,0 0-129 16,0-1-150-16,2-1-76 0,0 0-22 15,0-2 40-15,-2-2 93 0</inkml:trace>
  <inkml:trace contextRef="#ctx0" brushRef="#br0" timeOffset="70962.14">15733 14520 37 0,'0'-6'288'16,"0"2"30"-16,0 1 15 0,0-1-72 15,0 2-81-15,2-2-91 0,0 2-92 0,3-2-86 16,1-1-102-16,0-1-73 0,3-2-37 16,1-1 0-16,1-1 28 0</inkml:trace>
  <inkml:trace contextRef="#ctx0" brushRef="#br0" timeOffset="71177.69">16040 14246 188 0,'-10'7'319'0,"-1"3"73"0,2 3 17 0,-1 0-15 16,4 3-24-16,-1-1-32 0,3 0-49 15,2 0-61-15,2 1-64 0,2-5-56 0,2 0-42 16,3 1-29-16,1-4-22 0,0-1-43 16,3-1-92-16,0 0-111 0,-1-5-117 0,5-1-123 15,-2-1-69-15,-1-3-7 0,1-4 64 16,0 1 100-16</inkml:trace>
  <inkml:trace contextRef="#ctx0" brushRef="#br0" timeOffset="71319.39">16264 14152 26 0,'5'-7'319'0,"-3"3"88"0,0 4 83 0,0 6-19 16,0 3-44-16,0 4-62 0,0 8-70 15,3 2-80-15,-1 6-83 0,0-1-57 0,0 5-62 16,1-3-93-16,-3 3-123 0,2-3-125 15,0 1-140-15,0-3-70 0,1-1-12 16,-1-4 54-16,-2 0 95 0</inkml:trace>
  <inkml:trace contextRef="#ctx0" brushRef="#br0" timeOffset="72715.6">17346 10293 41 0,'-10'-4'173'0,"-1"0"-13"0,2 2-6 16,1 0-5-16,2 0-7 0,-1 0-7 15,3 1-16-15,0 1-18 0,0-2-22 16,1 2-18-16,1 0-14 0,0 0-7 15,2 2 13-15,2 1 20 0,3 7 31 0,1 5 25 16,0 8 17-16,3 11 15 0,-1 10-3 16,1 11-10-16,1 12-13 0,-1 15-14 15,-1 15-10-15,-1 14-12 0,-1 16-12 0,0 12-6 16,-4 18-13-16,0 16-10 0,-2 17-13 16,-2 16-10-16,-2 11 4 0,0 14-8 15,-5 1 0-15,1 6-5 0,-3 0 1 0,1-1 5 16,-3-7-10-16,3-1-6 0,-3-3-6 15,2-1-3-15,-1-8 1 0,1-9 1 16,2-10 1-16,-1-7 2 0,1-10 0 0,1-4 1 16,2-4-3-16,-1-5-6 0,3-8-1 15,0-8-2-15,4-9 1 0,0-10-1 0,0-7 0 16,4-12-1-16,0-7-2 0,1-10-3 16,1-7-2-16,0-10-7 0,1-10-12 0,-1-7-20 15,-2-9-35-15,2-9-50 0,-1-7-57 16,-1-7-45-16,0-4-39 0,0-5-29 0,-1-4-11 15,1-5 7-15,-2-4 9 0,0-5-3 16,-2-4-3-16,0 0 18 0,-2-6 33 0</inkml:trace>
  <inkml:trace contextRef="#ctx0" brushRef="#br0" timeOffset="74166.63">13333 973 116 0,'-6'-1'178'0,"-3"-1"-34"16,3 4-21-16,-1 3-11 0,1 3-4 15,2 5 6-15,-3 4 11 0,3 8 14 0,-2 8 12 16,2 8 9-16,-1 9 1 0,1 11-2 16,-2 11-4-16,2 14-10 0,-3 9-16 0,3 14-22 15,-2 13-15-15,1 11-18 0,3 16-18 16,0 11-18-16,0 9-12 0,2 8-6 16,2 6-4-16,2 6-5 0,3 3-4 0,1 3 0 15,1-1-1-15,-1-9 0 0,1-2 0 16,-1-6-2-16,1-6 1 0,-1-1-3 15,3-6 3-15,-3-2-1 0,3-8-6 16,-3-9-1-16,1-8-1 0,-1-8-4 0,1-9-9 16,-3-5-19-16,2-11-22 0,-1-6-23 15,-3-13-32-15,0-9-35 0,0-11-35 16,-1-8-27-16,1-9-35 0,-2-10-45 0,2-9-38 16,-4-6 1-16,0-10 23 0,-2-7 38 15</inkml:trace>
  <inkml:trace contextRef="#ctx0" brushRef="#br0" timeOffset="128509.94">18296 10529 56 0,'0'0'182'0,"-2"0"-2"0,2 0-31 15,0 0-26-15,0 0-22 0,0 0-15 16,-2 0-12-16,2 0-10 0,-2 0-8 0,2 0-6 16,0 0-1-16,0 0 5 0,0 0 12 15,0 0 13-15,0 0 23 0,-2 0 26 16,2 0 25-16,0 0 24 0,-2 0 9 15,2 2 5-15,-2-2-8 0,0 2-15 0,-3-2-20 16,3 2-24-16,-2 0-19 0,0-1-13 16,-3 3-11-16,1 0-12 0,0 2-13 15,-3 1-12-15,1 3-11 0,-1 1-6 16,1 3-10-16,-1-1-2 0,1 2-4 0,0 2 3 16,-1 2-2-16,1 1-3 0,-1 0 0 15,3 3-6-15,2 0-1 0,-1 0-2 16,1 0 0-16,2 0-1 0,2 0-2 0,2 0 3 15,2-3-1-15,3 3 0 16,-1-4 0-16,5 0 1 0,-1-1-1 0,1-3 0 16,1-2 2-16,3-1-2 0,0-3 1 15,0-1 2-15,0-4 3 0,0-3 3 0,-1-1 1 16,-1-3 5-16,2-5 3 0,-2-2-1 16,-3-3 1-16,1-2 2 0,-3-4 0 15,1-4 0-15,-5 0-1 0,0-4 3 16,-4 1-3-16,0-3-1 0,-4-1-3 0,-2-1-1 15,-3 3-6-15,-1-1-2 0,-1 1-3 16,-2 3-1-16,1 2-1 0,-3 4-7 16,0 2-11-16,0 3-29 0,-2 3-105 0,0 3-153 15,2 1-177-15,3 3-100 16,1 0-41-16,1 0 1 0,3 2 90 0,5 2 143 16</inkml:trace>
  <inkml:trace contextRef="#ctx0" brushRef="#br0" timeOffset="131682.91">14296 1236 19 0,'0'2'89'0,"0"-2"-11"16,0 0-9-16,0 0-2 0,0 0 3 16,0 0 11-16,0 0 16 0,0 0 22 0,0 0 23 15,0 0 19-15,0 0 21 0,0 0 16 16,0 2 12-16,0-2 1 0,0 0-2 0,0 0-10 16,0 0-13-16,0 0-10 0,0-2-11 15,0-2-11-15,2 1-14 0,-2-3-19 0,2 0-22 16,0-1-22-16,3-1-22 0,-3 0-21 15,0 1-15-15,2-3-8 0,0 3 2 0,3-3-6 16,-1 1-3-16,0-1-1 0,3 2 0 16,-1 1-3-16,1-1-3 0,-3 2-1 0,3 1 1 15,-3 1 2-15,2 2-2 0,-1 2 3 16,-1 4-1-16,0 2 1 0,1 1 2 16,-3 3 3-16,0 3 2 0,-2 0 8 0,3 3 6 15,-3 1 5-15,2-2 1 0,-2 2 0 16,2-2-4-16,0-1-3 0,3-1-3 0,-3 0 0 15,0-1 0-15,1-1 3 0,-1-1 1 16,0 1 4-16,0-1-2 0,0-1-1 16,-4 3-2-16,0 1-6 0,-2 0-2 0,0 4-4 15,-4 1-3-15,0 1-4 0,-3 0-4 16,-2 4-4-16,-1-2-13 0,-1 1-18 0,0-1-31 16,1-2-86-16,-1 0-111 0,2-1-115 15,1-3-105-15,1-2-82 0,3-3-19 16,2-3 59-16,2-3 101 0</inkml:trace>
  <inkml:trace contextRef="#ctx0" brushRef="#br0" timeOffset="132072.81">14757 1090 296 0,'5'-12'424'0,"-3"3"97"0,-2 1 7 16,0 2-40-16,0 3-61 0,0 3-76 0,0 0-96 16,0 5-86-16,2 3-55 0,-2 5-32 15,4 4-17-15,-2 4-12 0,2 4-11 0,1 2-12 16,-1 3-9-16,2 3-4 0,-1-1-11 16,-1 0-4-16,0 1 0 0,0-1-3 0,0 1-7 15,1-3-12-15,-3-1-14 0,-2-3-18 16,0-1-40-16,0-2-52 0,-4-2-60 15,-1-4-54-15,-1-4-34 0,-2-1-17 16,-1-7 20-16,-2-3 44 0,-1-4 63 0,-1-1 60 16,0-7 49-16,3-1 36 0,-1-3 32 15,3-1 35-15,1-2 42 0,3-2 46 16,4-2 52-16,2 2 49 0,2-2 36 0,3 2 5 16,3 2-14-16,1 0-34 0,2 0-48 15,-1 1-47-15,5 3-46 0,0 2-25 0,0-1-22 16,0 3-24-16,2 1-69 0,-2 0-124 15,0 1-140-15,0-1-139 0,0 2-93 0,0 1-34 16,0-1 41-16,0 0 105 0</inkml:trace>
  <inkml:trace contextRef="#ctx0" brushRef="#br0" timeOffset="132273.9">15299 1082 169 0,'11'-6'454'0,"-1"4"100"0,-3 4 58 0,-1 4-53 15,0 4-83-15,-1 1-101 0,-1 6-119 0,0 2-92 16,3 6-54-16,-3 2-33 0,0 1-26 16,0 3-23-16,0-1-28 0,1 3-30 15,-1-3-59-15,-2 2-128 0,0-1-154 0,0-3-158 16,0-1-79-16,-2-2-25 0,0-2 30 16,0-4 111-16</inkml:trace>
  <inkml:trace contextRef="#ctx0" brushRef="#br0" timeOffset="132478.43">15373 1282 64 0,'-8'-23'342'0,"-5"4"89"0,0 4 79 15,-3 2-21-15,-1 3-49 0,-2 4-65 16,0 4-74-16,-3 4-81 0,-1 4-74 0,0 5-56 16,0 5-34-16,-3 1-17 0,3 4-12 15,4 0-1-15,2-2 0 0,2 0-2 0,4 0 1 16,5-4-1-16,4 0-2 0,2-3-8 15,4-1-1-15,5-3-4 0,1 0-12 16,3-5-25-16,2-1-70 0,2-2-131 0,2-2-140 16,2 0-152-16,2-3-72 0,3-1-22 15,-3-2 46-15,2 1 120 0</inkml:trace>
  <inkml:trace contextRef="#ctx0" brushRef="#br0" timeOffset="132649.75">15670 1250 103 0,'2'11'427'0,"-2"6"95"0,0 2 61 16,-2 0-34-16,-3 2-95 0,3 0-119 15,0-2-158-15,2 0-205 0,2-1-220 0,-2-3-188 16,2-2-98-16,1-1-50 0,1-3 6 16,4 1 98-16</inkml:trace>
  <inkml:trace contextRef="#ctx0" brushRef="#br0" timeOffset="133052.99">16046 1059 71 0,'-6'-6'387'0,"0"3"107"0,-1-1 74 16,1 2-26-16,2 0-76 0,0 0-96 0,1 0-99 15,3 0-95-15,0 0-71 0,5 1-38 16,-1-1-22-16,4 0-16 0,1 2-9 0,-1 0-10 16,3 0-3-16,0 4-2 0,-3-1 2 0,0 5-3 15,1 3-1-15,-3 1 0 0,-2 3-1 16,1 4 3-16,-3 0 3 0,-2 4 9 15,0 0 2-15,-2 4 3 0,2-1 3 0,0 1 0 16,0 0-4-16,2-3-4 0,2-1-1 16,0 0-5-16,3-4-3 0,1-2-7 0,3-3 4 15,1-3 0-15,5-1-8 0,0-7-14 16,4-1-27-16,-2-4-88 0,5-1-149 16,-1-5-169-16,0-2-120 0,3-1-53 15,-3 0-7-15,-2-3 71 0,-2 1 135 0</inkml:trace>
  <inkml:trace contextRef="#ctx0" brushRef="#br0" timeOffset="134423.4">16747 1074 71 0,'2'-3'323'0,"-2"1"88"0,-2 2 75 16,2 0-9-16,-2 4-33 0,2-1-43 0,0 5-60 16,0 1-77-16,0 3-76 0,2 3-61 0,2 0-41 15,-2 4-27-15,3 0-20 0,1 1-12 16,-2 0-11-16,3 0-7 0,1-1-2 15,-2 0-3-15,3-2-4 0,-3-2 2 0,3 0 1 16,-3-1-1-16,-2-3-3 0,3-1-4 16,-3-1 4-16,-2-1 1 0,0-3 0 15,0-1 2-15,0 0 4 0,-2 0 2 0,0-2 0 16,0-2 1-16,-2 0-3 0,2 0-2 16,-2-4-2-16,2 0-2 0,0-2 0 15,0-1 0-15,0-3 4 0,2 1-4 0,2-3-2 16,-1 1 2-16,1-1-3 0,0 1 2 15,2 1-6-15,-1-1 5 0,1 0 3 0,0-1 0 16,1 1-1-16,-1-1-1 0,0 1 5 16,1-1-4-16,-1 1 0 0,3 0 0 15,-3-3 0-15,2 3-2 0,-1-1 1 0,-1 1 2 16,0 0 2-16,1 1-1 0,1 2 2 0,-1 1-1 16,-1-1-1-16,2 2 3 0,-1 3-5 15,1-1 0-15,-1 0 1 0,1 2 2 16,0 0-1-16,1 2-2 0,-1-2 1 0,3 2-1 15,0 0 1-15,-1 0 0 0,3 2 1 16,0 2 1-16,-1 0-3 0,-1 2-2 0,2 1-2 16,-5 3 3-16,0 1 0 0,1 2 4 0,-5 3 5 15,0-1 0-15,-4 4 4 0,0 0-2 16,-2 0-5-16,-2 2-7 0,-2 2 2 16,-1-2 0-16,-1 2-5 0,-3-2 2 0,-1 2-4 15,-1-2 0-15,0-2-8 0,-2 0-5 16,1-2-1-16,-3-2-6 0,2-4 5 15,0 1 3-15,0-5 3 0,5-1 5 0,-1-2 4 16,5-4 1-16,1-4 2 0,3 0-4 16,2-3 3-16,5-1 4 0,3-1-1 0,3-1 4 15,1-1 1-15,5 1 4 0,2-1 0 16,0 1-9-16,3-1-24 0,-1 1-89 16,2-1-141-16,-2 1-142 0,0-1-138 15,0 1-67-15,-1 1-15 0,-1-1 67 0,-3 3 129 16</inkml:trace>
  <inkml:trace contextRef="#ctx0" brushRef="#br0" timeOffset="135452.41">14144 2080 63 0,'-3'0'123'0,"3"2"-16"15,-2-2-8-15,2 0 5 0,0 0 9 0,2 0 16 16,1 0 22-16,1 0 27 0,0 0 27 16,2-2 24-16,1 2 22 0,1-2 21 0,3 0 11 15,1 1-7-15,3-3-17 0,2 2-36 16,4-2-38-16,5 0-43 0,3-2-41 15,5 1-27-15,4-1-19 0,9-2-7 0,4 1-6 16,8-3-6-16,5 1 0 0,8-1-2 16,6-1-1-16,9-1-3 0,8-1-3 15,4 2 3-15,9-3 3 0,7-1 2 16,3 0 1-16,5 0 4 0,4-3 0 0,2 1-4 16,6 0-4-16,3 0-4 0,2 2-3 0,2 0-8 15,-3 1 2-15,-3 3-5 0,-3 1 0 16,-6 3 0-16,-2 1-1 0,-9 2 5 0,-1 4-2 15,-9 2 12-15,-5 2 7 0,-6 2 9 16,-6-1 8-16,-6 1 5 0,-7 2 1 16,-6-1-1-16,-9-1-7 0,-6 2-13 0,-6-3-7 15,-9 1-9-15,-4-2-5 0,-6 0-4 16,-5-1 1-16,-6 1 0 0,-2 0-3 16,-4 0-6-16,-5-2-31 0,-3 2-39 0,-5-1-42 15,0 1-35-15,-5 0-29 0,1-2-39 16,-2 0-99-16,-3-2-134 0,1 0-140 15,-3-2-60-15,1-2-22 0,-3-2 21 0,0 1 112 16</inkml:trace>
  <inkml:trace contextRef="#ctx0" brushRef="#br0" timeOffset="185383.48">14819 2368 63 0,'0'2'230'0,"2"-2"29"0,-2 0 17 15,2 0 24-15,-2 0 24 0,2 0 23 16,-2 0 10-16,0 0-23 0,0 4-33 0,0 3-51 15,0 5-57-15,0 7-58 0,0 4-46 16,0 7-27-16,2 6-20 0,2 4-13 16,1 4-12-16,-1 2-7 0,2 3-9 0,3 1-9 15,-1-1-24-15,1-1-69 0,-1 0-114 16,3-6-129-16,-1-2-144 0,1-4-78 16,0-6-25-16,-1-3 45 0,-1-6 99 0</inkml:trace>
  <inkml:trace contextRef="#ctx0" brushRef="#br0" timeOffset="185817.71">15090 2421 43 0,'-5'-15'242'0,"-1"2"44"0,-2 3 14 0,1 3-21 16,-1 3-18-16,2 2-12 0,-1 4-20 15,1 3-30-15,-1 5-33 0,3 5-34 0,0 6-26 16,0 2-25-16,4 6-16 0,0 1-9 16,0 4-5-16,2 1 0 0,0 3-5 15,4 0-6-15,1 0-4 0,1 2-8 0,3-2-9 16,-1-2-8-16,3 0-5 0,2-3-2 16,2-5-3-16,-2-1 0 0,2-2 0 15,-1-4-1-15,1-4-4 0,0-2 1 0,0-3 2 16,-2-5-2-16,0-1 0 0,0-6 0 15,-3-6 3-15,-1-1 1 0,0-7-1 0,-3-5 4 16,1-2 4-16,-5-3 10 0,-2-5 13 16,-2 0 20-16,-2-1 15 0,-2 1 13 15,-3 1 8-15,-3-1-2 0,-1 4-14 16,-2 1-16-16,-2 3-12 0,-1 0-16 0,1 2-13 16,-2 2-7-16,2-1-11 0,0 3-25 15,0-2-78-15,3 2-124 0,-3 0-133 0,4-1-144 16,1-1-71-16,1 0-21 0,1 2 52 15,1 1 113-15</inkml:trace>
  <inkml:trace contextRef="#ctx0" brushRef="#br0" timeOffset="186209.88">15570 2294 56 0,'-2'-6'308'0,"-2"0"67"16,-2 2 68-16,-1 2-36 0,1 2-45 0,-1 4-39 16,-1 4-49-16,2 5-50 0,-1 4-60 15,1 6-45-15,2 6-32 0,-1 1-29 16,3 3-18-16,2 3-17 0,0 0-3 0,2 0-10 15,3-1-6-15,1-1 0 0,3-2-2 16,1-1-1-16,3-3-7 0,2-3 5 16,-1-4-2-16,1-4-1 0,2-5 1 0,-2-3 0 15,2-5 2-15,-2-4 1 0,2-4 0 16,-2-2 0-16,-3-3 0 0,1-3 6 0,-5-1 8 16,-1 2 14-16,-3-1 15 0,-2 1 6 15,-2 3 3-15,-4 2-4 0,-5 5-9 16,-3 4-15-16,-3 7-12 0,-2 5-17 0,-4 4-41 15,-3 4-92-15,3 2-135 0,2 0-146 16,2-3-118-16,5-2-54 0,3-7 3 16,5-4 72-16,4-3 127 0</inkml:trace>
  <inkml:trace contextRef="#ctx0" brushRef="#br0" timeOffset="192594.08">16578 2263 7 0,'0'0'39'0,"0"0"-14"16,0 0-7-16,0 0-5 0,0-2 1 0,2 2 2 15,-2-2 3-15,2 2 5 0,-2 0 6 16,0 0 9-16,0 0 7 0,0 0 8 16,0 0 9-16,0 0 7 0,0 0 6 0,0 0 2 15,0 0 1-15,0 0 3 0,2 2 3 16,-2 2-2-16,2 0-3 0,0 2-5 15,0 1-7-15,1 3-14 0,-1 1-12 0,0 4-9 16,0 1-7-16,0 1-6 0,0 0-6 16,0 0 0-16,2 2-4 0,-1-2-1 0,1-2-3 15,0 1-1-15,-2-1 1 0,2-2 2 16,-1-1 0-16,-1-3-2 0,0 1-1 16,0-3 0-16,0-1-3 0,0 0-1 0,0 0-1 15,-2-3 1-15,2-1 1 0,-2 0 2 16,2 0 5-16,-2 0 3 0,3-2 8 0,-3 0 3 15,0 0 5-15,0-2 2 0,0-2 1 16,2-1-2-16,-2-1 0 0,2 0-3 16,0-1-5-16,0-3 0 0,0 0-2 0,0 1-1 15,0-1 2-15,1 1 5 0,-1 1 7 16,0-1 8-16,0 1 4 0,0 2 5 0,-2 3-1 16,2-3 2-16,-2 2-3 0,2 2-5 15,-2-2-7-15,2 2-3 0,-2 1-4 16,2-1-8-16,-2 2-4 0,3-2-1 0,-3 0-1 15,2 2 0-15,0-2-1 0,0-2 4 16,2 0 6-16,0 0 3 0,1-1 7 16,-1-3 5-16,0 2 9 0,0-1-3 0,1 1 1 15,-1 0-2-15,0 3-6 0,-2-1-5 16,2 0-5-16,-2 2-2 0,3 0-5 16,-3 2-4-16,2-2-4 0,0 2-3 0,1 0-5 15,1 0-3-15,-2 2-1 0,2-2-2 16,1 0-1-16,-3 0-4 0,2-2 2 0,1 2 1 15,-3-2-3-15,2 0 3 0,-1 1 1 16,1-1 2-16,-2 0-3 0,0 0-1 16,1 2 3-16,1 0-3 0,0 0 2 0,1 0 4 15,-1 4 3-15,2-1 0 0,-1 1-1 16,1 2 3-16,-1 0 0 0,-1 1-3 0,0 1 0 16,1 0-1-16,-1 1 1 0,-2 1-2 15,1 1-4-15,-1-1-7 0,0 1-2 0,-2-2-4 16,0 3-4-16,-2-3-3 0,0-1 3 15,0 2 5-15,-2-3 0 0,2 1 4 16,-2-2 0-16,-2 1-2 0,2-1-4 0,-3-2-5 16,1 0-2-16,-2-1-1 0,2-3 0 15,-3 0 4-15,1 0 0 0,2-3 5 16,-1-1 2-16,1 0 2 0,0-2 3 0,2-1 3 16,2 1 0-16,0-2 4 15,2 3 0-15,2-3 2 0,0 2 1 0,3-1 2 16,1 1-2-16,1 0-21 0,1 0-47 15,3 1-71-15,2-3-72 0,0 0-78 0,2 1-90 16,-1-3-27-16,4-1 20 0,-4-1 56 16</inkml:trace>
  <inkml:trace contextRef="#ctx0" brushRef="#br0" timeOffset="192978.43">16355 2926 128 0,'-4'0'250'15,"0"0"37"-15,4 0-12 0,4-4-11 0,3 0 8 16,3-3 9-16,5-3 16 0,6 1 0 16,5-5-16-16,5 1-38 0,7 0-51 15,5-2-47-15,3-3-40 0,3 3-32 0,4-2-20 16,0 2-20-16,0 0-11 0,0 1-7 15,0 1-6-15,-3 0-1 0,1-1-4 0,-4 3-17 16,-1-1-52-16,-3 3-103 0,-3 1-118 16,-2 1-121-16,-4-1-121 0,-5 0-47 0,-5 3 17 15,-3 1 86-15,-6 0 107 0</inkml:trace>
  <inkml:trace contextRef="#ctx0" brushRef="#br0" timeOffset="194045.8">16506 3023 218 0,'-2'-2'260'0,"2"2"-3"16,0-2-33-16,0 2-30 0,2 2-21 0,0 0-17 15,0 2-14-15,2 2-8 0,0 1-5 16,3 3-11-16,-1 1-19 0,1 3-19 16,-1-1-19-16,2 2-14 0,-1 0-11 15,1 3-12-15,-1-3-7 0,-1 0-4 0,0-2-1 16,1 1-5-16,-3-3-3 0,0 1 3 15,0-5-3-15,0 1 0 0,1 0 0 0,-3-5 1 16,2 1 1-16,-2-2 1 0,2-2 3 16,-1-2 4-16,1-2 4 0,0-1 2 0,0-5-4 15,0-1 1-15,3-1-3 0,-3-1-5 16,2 0-2-16,-1-1-3 0,1 3 3 16,-2-1-1-16,0 3 1 0,-1 1 0 15,1 2-1-15,-2 3-2 0,0-1-4 0,0 0 2 16,0 0-1-16,0 2-2 0,1 0 2 15,-1 1-4-15,0 1-7 0,2-2-10 0,-2 2-8 16,2-2-2-16,1 0-2 0,-1-2 4 16,-2 2 6-16,2-2 10 0,0 2 5 15,-2-1 3-15,3 1-2 0,-3-2 4 0,2 2-2 16,-2 0 2-16,0 2 2 0,0 0 1 16,1 0 1-16,1 0-1 0,-2 2 2 15,2 0 1-15,0 0-1 0,1 0-1 0,-1 0 0 16,0-1-1-16,0 1-1 0,1-2 0 15,-1 0-1-15,0 0 1 0,0 0 3 0,-2 0-1 16,3-2 2-16,-3 1-2 0,0-1 2 16,0 0-2-16,0 2 3 0,0-2 2 0,0 2 0 15,-2 0 1-15,2 2-1 0,1 0 1 16,-1 0-4-16,2-1 1 0,-2 3 0 16,2 0-1-16,-2 0-5 0,3 0-12 0,-1 0-21 15,0-3-25-15,0 1-19 0,0 0-15 16,3-2-9-16,-3-2 2 0,0-1 16 15,3-1 16-15,-3 0 17 0,0 0 16 16,-2-2 12-16,2 3 13 0,-1-1 16 0,-1 0 32 16,0 0 34-16,-2 2 30 0,2 2 26 15,-2-2 10-15,0 2-2 0,0 0-23 0,0 2-29 16,0 0-28-16,2 0-28 0,-2 0-14 16,2 2-8-16,2-2-7 0,-1 1-1 15,1-1-2-15,0 0-1 0,0 0 1 0,3-2 1 16,-3 0 2-16,2-2 0 0,1 0 1 15,-1 0 2-15,0-3 4 0,1-1 7 0,-1 0 12 16,-2-1 9-16,0-1 13 0,1-1 14 16,-1 1 11-16,-2-2 5 0,-2 3-4 0,0-1-7 15,0 1-12-15,-2 1-11 0,-2 2-12 16,1 0-15-16,-1 0-27 0,0 3-65 16,-7 2-383-16,7 3 60 0,0 0-101 15,0 2-36-15,0-1 32 0,1 1 78 16,1 0 101-16</inkml:trace>
  <inkml:trace contextRef="#ctx0" brushRef="#br0" timeOffset="194444.5">17141 2873 11 0,'0'-2'278'0,"0"0"58"15,-2 0 47-15,2 2-44 0,-2 0-46 16,2 2-40-16,0 0-41 0,0 0-46 16,0 2-36-16,2 1-25 0,-2-1-15 15,2 2-14-15,-2 0 0 0,2-1 9 0,0 1 8 16,-2 0 6-16,2-1 2 0,-2-1-6 16,0 2-16-16,0-2-16 0,0 1-17 0,0-1-17 15,0 0-9-15,2-2-7 0,-2 2-7 16,2-2-4-16,-2 0-3 0,2-1-2 0,1 1 0 15,-1-2 0-15,2 0 4 0,-2 0-2 16,2 0 0-16,-2-2 2 0,3-1 0 16,-1 1-1-16,0-2-3 0,0 0 4 0,1 2 5 15,-3 0 3-15,0 2 8 0,0 0 5 16,0 2 4-16,2 2 3 0,-2 2-5 0,1-1-4 16,-1 3-7-16,2 0-4 0,-2-1 0 15,0 1-7-15,2 0-9 0,-2-3-12 0,3-1-36 16,-3 2-79-16,0-2-113 0,0 1-114 15,0 1-106-15,-2 2-84 0,2-1-17 16,-2 5 51-16,0-1 96 0</inkml:trace>
  <inkml:trace contextRef="#ctx0" brushRef="#br0" timeOffset="195761.94">18802 1593 42 0,'0'1'244'0,"0"-1"32"0,2 2 11 15,1 0-11-15,1 0-9 0,0 0-9 0,5 2-10 16,1-2-11-16,1 0-34 0,4 0-41 16,-1-2-47-16,3 0-52 0,2 0-80 0,0 0-96 15,-2-2-105-15,2 2-110 0,-2-2-95 16,0 2-43-16,-4-2 19 0,0 2 64 16</inkml:trace>
  <inkml:trace contextRef="#ctx0" brushRef="#br0" timeOffset="195944.27">18929 1747 85 0,'-4'4'320'0,"2"0"38"0,0-1 49 0,4 1-43 16,2-2-55-16,3 0-56 0,1 0-47 15,3-2-34-15,1 0-43 0,3 0-43 0,0-2-53 16,2 0-86-16,-2 0-102 0,2 0-98 15,0 0-107-15,-3 0-85 0,1-1-23 16,0 1 37-16,-2-2 75 0</inkml:trace>
  <inkml:trace contextRef="#ctx0" brushRef="#br0" timeOffset="197449.72">19852 1398 122 0,'-2'-2'214'0,"0"0"-14"0,0 1-22 0,0-1-16 16,2 0-15-16,0-2-11 0,2 0-1 15,0 0 6-15,2-1 7 0,0-1 5 16,3-2-3-16,1 3-5 0,3-3-13 0,-3 0-15 16,3 1-23-16,-1-1-19 0,3 2-20 15,-2 1-16-15,1 1-13 0,-1 0-5 0,0 4-2 16,-3 0 5-16,1 4 10 0,-3 3 6 15,0 3 5-15,-4 5 3 0,-2 6-1 16,-2 4-8-16,-2 4-9 0,-4 3-5 16,-5 6 0-16,-2 4 6 0,-2 2 10 0,-2 1 8 15,0 1 10-15,0 0 6 0,2-2 1 16,0-2-3-16,2-2-8 0,5-6-8 0,3-2-10 16,3-3-9-16,4-4-7 0,4-4-5 15,5-4-8-15,4-2-1 0,3-4-2 0,1-3-5 16,5-4-17-16,1-4-59 0,0-2-117 15,3-4-133-15,1-1-136 0,1-3-94 16,-1-3-36-16,1-3 29 0,-1 1 106 16</inkml:trace>
  <inkml:trace contextRef="#ctx0" brushRef="#br0" timeOffset="198018.28">20333 1391 174 0,'4'-2'299'0,"2"4"75"0,5 0 9 15,2 3 0-15,1 3-5 0,3 3-21 16,2 1-49-16,0 3-66 0,5 0-68 0,-1 4-61 16,2 0-43-16,1 0-33 0,-1 2-25 15,1 0-73-15,-3 0-111 0,0 0-131 0,0 0-134 16,-4 0-90-16,-2-4-38 0,-2 0 39 16,-2-3 92-16</inkml:trace>
  <inkml:trace contextRef="#ctx0" brushRef="#br0" timeOffset="198199.4">20872 1434 204 0,'-10'-5'417'16,"-3"3"88"-16,-4 4 47 0,0 3-60 16,-4 7-79-16,0 1-85 0,-2 6-101 0,-3 6-85 15,3 4-55-15,-2 1-39 0,-1 4-35 16,1 1-49-16,2-1-98 0,-1 0-113 15,1 1-121-15,4-3-126 0,0-3-62 0,2-1-2 16,0-3 70-16,0-4 101 0</inkml:trace>
  <inkml:trace contextRef="#ctx0" brushRef="#br0" timeOffset="203381.56">21247 1335 2 0,'0'0'94'0,"0"0"-16"0,0 0-15 0,0 0-13 15,0 0-10-15,0 0-2 0,0 0-3 0,0 0 5 16,0 0 1-16,0 0 3 0,0 0 5 16,0 0 9-16,0 0 10 0,0 0 11 15,0 0 13-15,0 0 13 0,0 0 13 0,0 0 10 16,0 0 6-16,0 0 4 0,0 0-1 16,-2 0-3-16,2 0-10 0,0 0-16 0,0 0-13 15,0 0-17-15,0 0-17 0,0 0-17 16,0 0-16-16,0 0-8 0,0 0-7 15,0 0-6-15,0 0-5 0,2 0 1 0,0-1 1 16,2 1-2-16,1-2-2 0,-1 2-2 16,0 0 3-16,3 0-2 0,-3 0 2 0,2 0 0 15,0 2-1-15,1-1 5 0,-1 1 0 16,0 0 11-16,1 2 13 0,-1 0 25 16,1 2 26-16,-1-1 20 0,-2 1 16 0,2 0 6 15,-1 1-1-15,1 1-15 0,-2 0-15 16,3-1-17-16,-3 1-13 0,2 1-8 15,-2 3-11-15,-1-1-6 0,-1 1-5 16,0 1-6-16,-2 0-4 0,0 1-9 0,-2-1-3 16,0 2-1-16,-1-1-9 0,-1-1-16 15,0 0-54-15,-2-1-102 0,1-1-129 0,-1-1-131 16,0-1-105-16,1-3-46 0,-1-2 21 16,2-2 87-16,4-2 121 0</inkml:trace>
  <inkml:trace contextRef="#ctx0" brushRef="#br0" timeOffset="203732.76">21586 1261 138 0,'-4'-6'282'0,"-1"3"49"16,1 1-13-16,-2 2-45 0,1 2-38 0,-1 1-35 15,2 5-41-15,-2 2-41 0,1 5-27 16,1 2-23-16,2 4-17 0,0 4-16 0,0 1-10 15,0 1 3-15,2 2 10 0,2 1 17 16,2-1 22-16,2-3 21 0,1-1 19 16,-1-2 4-16,2-2-3 0,3-4-8 0,-2-2-16 15,1-1-16-15,3-5-18 0,0-3-8 16,-1-2-13-16,1-4-8 0,2-4-11 0,-3-4-6 16,1-1-6-16,0-3-6 0,-5-1 1 15,1 0-2-15,-5-3 2 0,0 1 1 16,-4-2 1-16,-2 2 0 0,-2-1-17 0,-5 1-47 15,1 0-99-15,-5 4-123 0,1-1-131 16,-1 5-114-16,-2-1-48 0,2 4 14 0,-1 2 80 16,3 2 113-16</inkml:trace>
  <inkml:trace contextRef="#ctx0" brushRef="#br0" timeOffset="203906.22">21842 1524 219 0,'2'10'433'16,"-4"3"77"-16,0 2 42 0,0 2-80 15,2 2-103-15,-2 0-114 0,2 2-150 16,2-2-185-16,0 2-168 0,2-4-167 0,2 1-88 16,3-1-38-16,-3-2 28 0,1-2 96 15</inkml:trace>
  <inkml:trace contextRef="#ctx0" brushRef="#br0" timeOffset="204227.94">22060 1421 32 0,'-4'-6'317'0,"-1"1"68"0,1 1 49 16,0 2-47-16,2-2-67 0,0 2-74 15,0 0-73-15,0 0-66 0,2 2-49 0,2-1-28 16,2 1-15-16,0 1-7 0,0 3-3 16,1 4-1-16,-3 1 2 0,2 3 1 0,-2 3 9 15,-2 2 15-15,0 2 26 0,0 2 28 16,0-2 22-16,0 0 16 0,2 0 4 15,0-1-10-15,0-3-29 0,3-2-27 0,1-1-23 16,2-5-37-16,1 1-74 0,-1-4-112 16,5-3-123-16,0-2-129 0,-1-3-95 0,1-2-32 15,2-3 33-15,0-1 95 0</inkml:trace>
  <inkml:trace contextRef="#ctx0" brushRef="#br0" timeOffset="204510.35">22344 1347 56 0,'0'-6'349'0,"0"4"81"16,0 0 59-16,0 0-45 0,-3 1-77 0,3 1-79 15,3 0-88-15,-3 0-81 0,4 1-60 16,-2 3-27-16,2 0-29 0,2 0-30 16,1 2-24-16,-1-1-15 0,3 1-7 0,-1 2-4 15,1-1 14-15,-3 3 21 0,2-1 18 16,-1 1 22-16,-1 1 30 0,0 3 39 15,-3-1 34-15,-1 0 28 0,-2 2 15 0,-2 1 3 16,-1 1-16-16,-1 0-32 0,-2 0-33 16,0 0-39-16,-3 0-62 0,-2-1-100 0,1 1-127 15,-1-4-137-15,1 0-114 0,-1-3-49 16,1-2 15-16,1-5 73 0,1 1 112 16</inkml:trace>
  <inkml:trace contextRef="#ctx0" brushRef="#br0" timeOffset="205069.94">22746 1301 178 0,'0'-2'440'0,"-2"4"95"16,-1 0 54-16,-1 0-59 0,2 2-79 16,-2 1-92-16,2 1-116 0,-2 0-89 0,1 2-55 15,1 1-31-15,2-1-25 0,0 1-22 16,0-1-11-16,2-1-5 0,3 1-3 15,-1-2-4-15,0-1 3 0,0 1 3 0,1-2-3 16,1-2 2-16,0 0 1 0,1-2-4 16,-1-2-1-16,0 0-2 0,3 0 5 0,-3-2-3 15,3 2-2-15,-3-1 5 0,0 1 4 16,1 2-3-16,-3 0-1 0,0 0 0 16,0 2-12-16,1 1-27 0,-1-1-80 0,0 2-126 15,0-2-134-15,1 0-125 0,-1 0-78 16,2-2-25-16,0-2 52 0,1-2 114 0</inkml:trace>
  <inkml:trace contextRef="#ctx0" brushRef="#br0" timeOffset="205223.78">22957 1278 169 0,'2'-4'426'0,"1"3"95"0,-3 2 50 16,0 5-46-16,0 4-69 0,0 1-101 15,2 4-115-15,-2 3-88 0,2 2-63 16,0 1-53-16,2 0-65 0,0 2-127 0,3-2-140 15,1 0-154-15,1-2-105 0,-1-2-42 16,1-1 13-16,1-1 98 0,1-4 127 16</inkml:trace>
  <inkml:trace contextRef="#ctx0" brushRef="#br0" timeOffset="205556.2">23256 1242 11 0,'2'0'413'0,"-2"4"111"0,2 2 71 15,2 1 11-15,3 5-81 0,1 3-117 16,5 2-126-16,0 2-104 0,3 2-65 0,3 0-40 16,5 2-30-16,-1-2-33 0,2 0-56 15,3 0-147-15,-3-2-165 0,3 0-167 0,-3-2-85 16,1-2-32-16,-3-1 21 0,-2-3 127 15</inkml:trace>
  <inkml:trace contextRef="#ctx0" brushRef="#br0" timeOffset="205737.91">23681 1377 139 0,'-17'2'406'0,"-2"4"97"0,-2 3 63 0,-4 7-55 16,-1 1-81-16,-3 2-93 0,-1 4-105 15,0 0-99-15,3 1-91 0,-1-1-121 0,3 2-152 16,2-4-164-16,4 0-117 0,0-4-56 16,2-4-4-16,0-1 71 0,2-3 120 15</inkml:trace>
  <inkml:trace contextRef="#ctx0" brushRef="#br0" timeOffset="206433.36">23980 1092 2 0,'-2'-6'340'0,"-3"4"94"0,-1 2 84 16,2 4 15-16,-3 3-64 0,3 7-79 0,2 3-68 15,2 4-82-15,0 4-76 0,2 5-52 16,2 4-35-16,1 4-24 0,1 1-23 0,0 2-14 16,3 1-13-16,-3 0-17 0,3-2-45 15,-3 0-132-15,0 0-162 0,-1-2-157 16,-3-1-81-16,0-3-33 0,0-4 19 15,0-1 117-15</inkml:trace>
  <inkml:trace contextRef="#ctx0" brushRef="#br0" timeOffset="206619.69">23948 1332 147 0,'-4'-12'373'0,"2"5"71"0,2 3 55 15,4 2-56-15,2 4-80 0,3 0-81 16,1 1-75-16,5 3-69 0,2-2-97 0,2 2-143 16,2-2-152-16,3-3-156 0,-1 1-83 15,0-2-42-15,-2 0 18 0,3-2 94 0</inkml:trace>
  <inkml:trace contextRef="#ctx0" brushRef="#br0" timeOffset="206798.28">24380 1099 191 0,'-15'4'432'0,"0"4"92"0,-4 1 56 15,0 3-59-15,2 3-86 0,-2 0-97 16,2 4-106-16,0 2-87 0,2 2-57 0,-2 2-42 16,3-1-36-16,-1 1-59 0,0 0-135 15,2 0-151-15,-2 0-156 0,3-5-81 0,-1 1-32 16,2-3 22-16,3-3 116 0</inkml:trace>
  <inkml:trace contextRef="#ctx0" brushRef="#br0" timeOffset="207009.81">24318 1114 133 0,'0'-9'428'0,"-2"5"94"16,-2 2 61-16,0 6-31 0,2 2-92 15,0 3-100-15,-1 5-102 0,6 5-83 0,-1 3-55 16,2 3-38-16,0 6-21 0,3 1-20 0,1 2-16 16,0 3-9-16,1-1-12 0,-1 2-17 15,1 0-33-15,-3-2-89 0,3 0-148 0,-1 1-157 16,-2-5-122-16,1 0-54 0,-1-3-8 16,-4-1 71-16,3-3 136 0</inkml:trace>
  <inkml:trace contextRef="#ctx0" brushRef="#br0" timeOffset="207275.75">24570 1433 343 0,'-2'0'510'0,"0"1"73"0,-2 5 42 15,0 2-95-15,-1 1-118 0,3 5-127 16,2 1-108-16,2 6-66 0,0 2-44 0,3 1-27 16,-1 1-24-16,2 4-32 0,-1-3-62 15,1 3-125-15,-2-2-139 0,2-2-143 0,-1-1-92 16,1-3-33-16,-2-2 31 0,0-2 106 16</inkml:trace>
  <inkml:trace contextRef="#ctx0" brushRef="#br0" timeOffset="207428.73">24725 1553 335 0,'0'-6'477'15,"-2"4"74"-15,-3 4 18 0,1 2-79 0,0 3-98 16,2 5-112-16,0 1-110 0,0 0-87 0,2 3-98 16,0 1-134-16,0 0-144 0,4 0-153 15,-2 0-95-15,0-2-39 0,0 1 26 0,-2-1 93 16</inkml:trace>
  <inkml:trace contextRef="#ctx0" brushRef="#br0" timeOffset="207540.58">24687 1695 141 0,'-2'-3'244'0,"-1"-1"8"0,1 2-53 0,4-2-94 15,1 2-93-15,3-2-100 0,0-1-84 0,5-1-42 16,-1-2-15-16,5 1 9 0</inkml:trace>
  <inkml:trace contextRef="#ctx0" brushRef="#br0" timeOffset="207706.89">24953 1513 293 0,'-6'9'401'0,"0"4"79"16,-3 3 1-16,1 1-46 0,1-2-64 15,3 0-79-15,0-1-84 0,4-1-77 16,0-2-93-16,2-1-123 0,4-2-135 0,1-3-130 15,3-1-125-15,1-2-63 0,0-2 2 0,1-4 70 16,-1 0 102-16</inkml:trace>
  <inkml:trace contextRef="#ctx0" brushRef="#br0" timeOffset="207852.7">25154 1482 21 0,'3'0'421'0,"-6"6"106"0,1 1 67 0,-4 7 6 16,2 1-88-16,-3 2-123 0,3 2-132 15,2 2-101-15,0 2-67 0,2 0-48 16,0 0-54-16,2-2-116 0,2-2-154 0,-2 0-164 16,3-2-111-16,-1-4-50 0,0 1 1 0,-2-5 83 15,2-1 139-15</inkml:trace>
  <inkml:trace contextRef="#ctx0" brushRef="#br0" timeOffset="209023.92">13822 4092 117 0,'-4'0'370'0,"-1"6"95"0,1 1 69 15,0 7-38-15,4 3-49 0,0 4-67 16,2 7-84-16,0 5-85 0,4 3-74 0,1 6-47 16,-1 3-32-16,3 3-20 0,-1 2-18 15,1-1-11-15,1 1-6 0,1-1-16 16,-1-1-47-16,-1-2-115 0,-1-3-137 16,1-3-141-16,-3-3-105 0,-2-7-46 0,1-3 14 15,-3-4 97-15,0-6 127 0</inkml:trace>
  <inkml:trace contextRef="#ctx0" brushRef="#br0" timeOffset="209211.05">13813 4450 133 0,'-12'-25'402'0,"1"6"94"0,3 2 61 16,-1 4-52-16,5 3-59 0,4 5-87 15,4 5-97-15,7 1-86 0,1 5-58 16,7 4-41-16,5-1-33 0,1 1-24 0,5 1-37 15,2-1-91-15,1-1-137 0,3-1-147 16,-2-1-133-16,0-1-65 0,0-2-15 16,0-4 65-16,-2 0 123 0</inkml:trace>
  <inkml:trace contextRef="#ctx0" brushRef="#br0" timeOffset="209433.37">14465 4122 362 0,'-4'-15'502'0,"-2"4"78"0,-3 3 19 15,1 2-67-15,-3 5-97 0,-1 1-114 16,1 5-109-16,-2 5-73 0,1 5-45 16,-1 6-30-16,0 4-20 0,-2 5-17 0,-2 6-13 15,0 2-5-15,1 2-4 0,-4 2-6 16,1 0-13-16,-2 0-13 0,2-2-29 0,0 0-87 16,2 0-139-16,0-4-132 0,5-3-138 15,-1-5-62-15,2-3-11 0,3-8 64 16,-1-3 126-16</inkml:trace>
  <inkml:trace contextRef="#ctx0" brushRef="#br0" timeOffset="209619.34">14311 4284 222 0,'8'-17'447'16,"1"6"95"-16,-3 5 42 0,0 4-45 0,1 6-75 15,-1 4-98-15,3 7-106 0,-1 4-85 16,1 8-57-16,1 3-37 0,1 6-29 0,-1 6-17 15,1 2-19-15,-1 2-16 0,-1 3-22 16,-1 1-42-16,1-1-129 0,-1 1-168 0,1-3-169 16,-1-1-82-16,-1-2-34 15,-1-4 16-15,0-2 114 0</inkml:trace>
  <inkml:trace contextRef="#ctx0" brushRef="#br0" timeOffset="209849.83">14796 4623 296 0,'-5'-3'523'15,"1"3"72"-15,0 5 42 0,0 5-66 0,1 3-133 16,3 6-152-16,0 6-118 0,0 2-69 15,3 3-41-15,1 1-28 0,0 1-30 0,0 0-61 16,1 1-124-16,-1-1-148 0,2-3-153 16,-2-3-96-16,1-3-37 0,-1-4 24 15,0-5 105-15</inkml:trace>
  <inkml:trace contextRef="#ctx0" brushRef="#br0" timeOffset="210040.41">14944 4673 168 0,'4'-10'478'16,"-2"7"91"-16,-2 6 57 0,0 5-43 0,0 5-102 16,2 5-138-16,-2 2-133 0,2 3-87 15,2 2-60-15,1 0-53 0,-1 2-108 16,0-1-165-16,0 1-179 0,1-2-118 0,-3-1-59 16,0-3-10-16,-4 0 73 0,0-2 147 15</inkml:trace>
  <inkml:trace contextRef="#ctx0" brushRef="#br0" timeOffset="210150.35">14876 4932 124 0,'-4'-8'392'0,"2"3"48"0,-3 1 23 16,5 0-67-16,0 0-153 0,2 2-187 0,3 0-182 16,3 1-175-16,3-3-86 0,1-2-40 15,1-2 18-15,4-1 61 0</inkml:trace>
  <inkml:trace contextRef="#ctx0" brushRef="#br0" timeOffset="210336.34">15107 4702 84 0,'-9'13'411'0,"-1"4"105"0,1 0 62 16,1 2-25-16,-1-2-84 0,5 1-105 15,2-1-114-15,2-4-106 0,4 0-61 16,2-1-39-16,3-5-31 0,1 1-58 0,1-4-108 15,0 0-121-15,-1-4-122 0,3-2-124 16,-2-2-58-16,-1-4 13 0,-1-3 79 16,1-1 111-16</inkml:trace>
  <inkml:trace contextRef="#ctx0" brushRef="#br0" timeOffset="210508.78">15253 4629 31 0,'2'-4'427'0,"-2"6"107"16,0 2 65-16,0 6 2 0,2 1-86 15,0 6-124-15,0 2-136 0,2 2-103 0,3 4-67 16,-3 0-43-16,2 1-40 0,3 1-76 16,-3 0-142-16,3-3-153 0,-3 1-148 15,0-2-76-15,1-2-24 0,-3-2 42 16,0 0 122-16</inkml:trace>
  <inkml:trace contextRef="#ctx0" brushRef="#br0" timeOffset="210818.53">15888 4435 280 0,'-2'0'489'0,"2"0"72"0,-3 0 38 16,3 0-89-16,-2 0-114 0,2 0-137 0,2 0-125 15,1 0-132-15,1 0-159 0,2 0-154 16,1 0-156-16,-1 2-79 0,0-2-32 0,1 2 40 15,-3 0 108-15</inkml:trace>
  <inkml:trace contextRef="#ctx0" brushRef="#br0" timeOffset="210989.76">15898 4488 258 0,'-4'2'469'0,"2"0"65"0,0 0 41 16,2 0-78-16,2-2-106 0,2 0-122 0,3 0-104 15,1-2-61-15,3-2-55 0,1 0-105 16,3 0-151-16,2 1-163 0,-2-3-128 0,2 2-66 16,-5-2-23-16,1 1 62 0,-2 1 123 15</inkml:trace>
  <inkml:trace contextRef="#ctx0" brushRef="#br0" timeOffset="214199.49">17077 3760 92 0,'-2'2'115'0,"2"2"-9"0,0-2-6 16,0 2-3-16,0-2-1 0,0 2 1 16,0-2 1-16,0 1 4 0,0-1 8 15,0 2 7-15,0-2 16 0,2 0 18 0,-2 0 16 16,0 0 11-16,0-2 4 0,0 2-4 15,0-2-21-15,0 1-25 0,0-1-22 0,2 0-18 16,3-1-15-16,1-1-12 0,0-2-5 16,5 0-4-16,-1-2-12 0,1 1-14 0,2-1-11 15,2 0-7-15,-1 0-6 0,-1 1-5 16,2 3 0-16,-2 0 3 0,-3 2 0 16,1 4 1-16,-3 1-3 0,-1 3 0 0,-3 4 3 15,0 3-2-15,-2 0 1 0,-2 2 0 16,0 0 0-16,0-1 2 0,0-1 0 15,0 0-1-15,2-4 3 0,0 1 5 0,1-1 9 16,1-1 4-16,0-1 9 0,0-1 6 16,0 1 12-16,3-1 3 0,-3 0 3 15,0 1 1-15,1 1-7 0,-3-1-5 0,0 3-11 16,-2 1-11-16,-2 0-8 0,0 3-8 16,-3-1-9-16,-1 2-20 0,-3-2-55 15,1 2-102-15,0-1-126 0,-3-1-129 0,-2-2-109 16,3-3-43-16,-1-3 19 0,3-1 85 15,3-2 117-15</inkml:trace>
  <inkml:trace contextRef="#ctx0" brushRef="#br0" timeOffset="214401.46">17477 3770 110 0,'7'-6'367'0,"-3"4"86"0,0 4 71 0,-2 4-43 15,2 2-57-15,3 5-62 0,-3 2-85 16,2 6-78-16,1 2-68 0,1 2-43 16,-1 1-40-16,1 3-41 0,-2 0-50 0,1-1-72 15,-1-1-93-15,0 0-99 0,-1-1-82 16,-3-3-69-16,0-2-48 0,0-2 22 0,-4-6 64 16,0-3 80-16</inkml:trace>
  <inkml:trace contextRef="#ctx0" brushRef="#br0" timeOffset="214539.53">17488 4044 217 0,'-6'-21'323'0,"1"0"63"16,3 0 19-16,0 4 11 0,2 0-13 0,2 0-32 16,2 2-54-16,3 1-68 0,1 3-65 15,3 0-66-15,2 1-43 0,1 2-32 0,3 3-27 16,2-1-36-16,0 0-94 0,3 2-124 16,-1 1-127-16,0-1-124 0,-2 0-75 15,2 0-20-15,-2 0 64 0,0-3 110 16</inkml:trace>
  <inkml:trace contextRef="#ctx0" brushRef="#br0" timeOffset="214710.35">17975 3639 11 0,'10'-12'346'0,"1"5"94"0,-3 3 86 0,-1 4-5 16,1 4-45-16,1 3-66 0,-1 5-89 16,1 5-88-16,1 4-79 0,1 2-57 15,-1 3-34-15,1 3-25 0,0 1-20 0,-1 3-21 16,-1-3-38-16,-1 2-89 0,-2 1-130 15,3-3-128-15,-3-3-137 0,1-2-63 16,-3-2-7-16,0-4 66 0,-2-4 116 0</inkml:trace>
  <inkml:trace contextRef="#ctx0" brushRef="#br0" timeOffset="-214567.18">18100 3823 132 0,'-13'-17'349'0,"0"2"87"16,-2 4 53-16,3 1-26 0,-3 4-44 15,-2 2-64-15,0 4-80 0,-2 4-85 16,2 2-77-16,-2 5-47 0,0 3-32 0,2 1-15 16,2 2-6-16,2-2 0 0,5 3-2 15,2-3 1-15,1-2 1 0,5 0-3 0,3-1-1 16,3-3-2-16,2-1-5 0,3-2-39 16,2-2-94-16,1-4-131 0,3 0-136 15,2-4-117-15,1-2-57 0,1-2 2 0,-2 1 77 16,2-3 119-16</inkml:trace>
  <inkml:trace contextRef="#ctx0" brushRef="#br0" timeOffset="-214086.75">18648 3850 4 0,'0'-2'351'0,"-2"2"101"0,0 4 79 16,2 2-1-16,-3 1-58 0,3 5-82 0,-2 3-96 16,2 2-96-16,0 2-77 0,0 2-56 15,0 0-45-15,2 2-67 0,3 0-117 0,-1 0-133 16,0-2-128-16,0 0-103 0,1-4-43 16,-1 0 19-16,-2-4 88 0,6-1 119 0</inkml:trace>
  <inkml:trace contextRef="#ctx0" brushRef="#br0" timeOffset="-213709.07">18915 3696 21 0,'-5'-6'372'15,"3"4"108"-15,-2 0 74 0,2 0-7 16,-2 0-70-16,1 0-92 0,1 2-108 16,2-1-102-16,0 1-72 0,0 0-44 0,2 0-25 15,3 0-14-15,1 0-4 0,0 1-6 16,1 1-4-16,1 2-1 0,1 2-1 15,-3 2 1-15,0 3-5 0,1 2 2 0,-3 3-2 16,-2 3-2-16,0 2 5 0,0-1 4 16,-2 0 3-16,2-1 1 0,3 0 6 0,-1-4 4 15,4 0 2-15,1-3-4 0,4-3-4 16,-1-1 0-16,5-5-6 0,0-3-6 16,2-1-20-16,2-3-66 0,-2-4-133 0,3 1-153 15,-1-5-149-15,0 1-77 0,0-3-28 16,-2-1 41-16,2 2 120 0</inkml:trace>
  <inkml:trace contextRef="#ctx0" brushRef="#br0" timeOffset="-212802.13">16866 4717 48 0,'4'0'190'0,"2"0"27"16,3 0-31-16,-1 0-22 0,5-2-1 0,2 2 28 15,4-4 33-15,4 0 39 0,4 0 35 16,5 1 17-16,6-3-10 0,7-2-24 16,8 1-36-16,6-1-50 0,9-3-50 0,8-1-40 15,11-1-20-15,10 0-18 0,9-5-16 16,10 1-9-16,5-2-7 0,8-2 1 0,2 0-3 15,7-2-2-15,2 2 0 0,1-1-1 16,5 1 2-16,-2 0-6 0,0 0-5 16,-4 2 1-16,-5 0 1 0,-3 0 0 0,-10 0 0 15,-3 1-1-15,-11 3 0 0,-6 2-7 16,-9-1-5-16,-11 3-6 0,-6 2-4 0,-10-1-4 16,-7 4-2-16,-10 1-6 0,-7-1-13 15,-6 2-14-15,-6 2-20 0,-5 0-25 16,-3-2-55-16,-6 3-114 0,-3-1-127 0,-2 0-137 15,-3 0-84-15,-4-2-25 0,-4 0 24 16,-4 2 108-16,-4 0 131 0</inkml:trace>
  <inkml:trace contextRef="#ctx0" brushRef="#br0" timeOffset="-212190.85">16779 5144 17 0,'0'-4'347'0,"0"4"95"15,-2 2 82-15,0 3-3 0,2 3-58 16,0 5-73-16,0 4-88 0,2 6-90 16,2 2-80-16,0 4-54 0,3 1-39 15,1 2-42-15,0-1-85 0,1 1-121 0,-1-1-122 16,3-3-127-16,0 1-91 0,-3-4-26 15,3-2 44-15,-3-4 101 0</inkml:trace>
  <inkml:trace contextRef="#ctx0" brushRef="#br0" timeOffset="-211832.1">17052 5145 120 0,'-2'-15'342'15,"0"2"78"-15,-3 3 56 0,1 3-28 16,0 3-39-16,-2 2-54 0,1 4-69 0,-1 5-74 16,2 5-69-16,2 7-57 0,0 4-37 15,2 4-20-15,2 5-10 0,0 2-10 16,2 2-2-16,2 1 1 0,1-1 1 16,1-4 0-16,3-1-2 0,-1-5 1 0,1-1 1 15,0-6 4-15,1-2-2 0,1-5 0 16,2-3 3-16,-3-5 2 0,3-4 0 15,-2-4-1-15,2-5 0 0,-3-7 1 0,-1-3-2 16,0-3 4-16,-5-3 3 0,-2-2 0 16,-2-1 2-16,-2 1-2 0,-4-2-2 15,-2 3-5-15,-3-1-7 0,1 0 2 16,-5 4-5-16,3 1-5 0,-3 3-16 0,0-1-41 16,0 5-104-16,1 4-143 0,-1-1-135 15,2 3-119-15,3 1-50 0,0 1 7 16,1 1 87-16,5 2 130 0</inkml:trace>
  <inkml:trace contextRef="#ctx0" brushRef="#br0" timeOffset="-211491.87">17325 4923 200 0,'4'-2'399'15,"-2"4"100"-15,-2-1 43 0,-2 5-44 16,2 2-57-16,-2 3-78 0,0 4-92 0,0 4-96 15,2 4-69-15,0 4-40 0,0 3-27 16,2 3-19-16,0-1-9 0,2 3-4 16,1-3 0-16,1-2-4 0,2-1-4 15,3-4 1-15,-1-4-2 0,1-2 0 0,2-4-1 16,2-4-1-16,-3-5 4 0,3-2-1 16,0-6 3-16,0-2 0 0,0-3-3 15,-1-5 1-15,-3 1-1 0,0-1 2 16,-5-1 1-16,-2 2 2 0,-2 1 6 0,-2 2 0 15,-4 5 1-15,-2 1-4 0,-5 6-6 16,0 1-15-16,-3 7-33 0,-1 1-88 0,-2 4-130 16,2 0-133-16,0 0-131 0,3 1-61 15,3-5-8-15,1 0 68 0,6-3 119 16</inkml:trace>
  <inkml:trace contextRef="#ctx0" brushRef="#br0" timeOffset="-210124.5">18034 5022 238 0,'4'-2'398'0,"5"4"82"0,-1-1 26 0,3 5-42 16,1 0-60-16,3 3-82 0,2 1-86 15,2-1-79-15,0 3-64 0,5-1-53 16,-3 3-95-16,2-3-134 0,-2 1-140 16,2-3-147-16,-1 1-77 0,-1-3-28 0,-2 1 48 15,-2-4 108-15</inkml:trace>
  <inkml:trace contextRef="#ctx0" brushRef="#br0" timeOffset="-209937.84">18409 4976 9 0,'-13'-6'343'0,"-2"2"109"0,-2 4 88 16,-2 4-5-16,2 2-55 0,0 1-70 15,-2 5-89-15,2 3-102 0,0 4-84 16,0 4-52-16,3 0-37 0,-1 2-26 16,0 1-27-16,2-1-49 0,3 0-102 0,-1-2-134 15,5 0-144-15,-1-2-109 0,5-2-46 16,0-2 13-16,0-2 81 0,0-2 124 15</inkml:trace>
  <inkml:trace contextRef="#ctx0" brushRef="#br0" timeOffset="-209630.2">18432 4989 105 0,'0'-9'368'0,"-2"1"65"0,2 2 47 16,-2-1-50-16,2 1-76 0,2 0-73 16,0 2-69-16,2 1-54 0,3-1-42 0,1 2-29 15,0 2-21-15,1 2-26 0,2 2-17 16,-3 1-10-16,3 5-4 0,-5 3-5 16,0 4 2-16,-2 2-1 0,1 2-2 15,-5 4 7-15,0 0 7 0,0 0 15 0,0-1 8 16,0-1 9-16,2 0 10 0,0-4-1 15,0-2-7-15,4-1-9 0,1-3-10 16,3-4-10-16,1-3-11 0,4-2-9 16,0-4-25-16,-1-4-102 0,3 0-150 0,2-3-163 15,0-3-111-15,0-1-55 0,1-3-12 16,-4 1 83-16,1-2 139 0</inkml:trace>
  <inkml:trace contextRef="#ctx0" brushRef="#br0" timeOffset="-208852.82">18999 4690 224 0,'2'2'449'0,"0"2"88"0,3 2 59 0,1 3-64 15,7 4-92-15,2 3-106 0,4 1-106 16,4 2-81-16,2 0-58 0,3 2-40 16,4 0-24-16,-3-2-35 0,3 0-68 15,-2 0-127-15,1-2-137 0,-1-2-143 0,-3-1-91 16,1-3-30-16,-3-1 36 0,-3-3 108 16</inkml:trace>
  <inkml:trace contextRef="#ctx0" brushRef="#br0" timeOffset="-208691.86">19482 4856 128 0,'-11'-8'376'0,"-1"4"99"0,-1 3 65 15,0 2-37-15,0 3-59 0,1 4-70 16,-3 5-95-16,0 2-97 0,0 4-74 0,0 2-47 16,-1 4-31-16,1 0-34 15,-2 0-48-15,0-1-89 0,2 1-113 0,0-2-119 16,3-2-132-16,1-4-56 0,2-3 2 15,1-3 66-15,0-1 99 0</inkml:trace>
  <inkml:trace contextRef="#ctx0" brushRef="#br0" timeOffset="-207016.75">19723 4850 64 0,'0'0'95'0,"0"0"-9"15,0 0-8-15,0 0-5 0,0 0-1 0,0 0 0 16,0 0 3-16,0 0-2 0,0 0 7 15,0 0 7-15,0 0 10 0,0 0 7 16,0 0 5-16,0 0 3 0,0 0 4 0,0 0 6 16,0 0 5-16,0 0 9 0,0 0 10 15,0 0 10-15,0 0 5 0,0 0-1 16,0 0-7-16,0 0-18 0,0-2-19 16,0 2-23-16,0 0-24 0,0 0-23 0,0 0-17 15,2-2-14-15,-2 0-8 0,2 1-5 16,0-3 0-16,3 0 0 0,-1 0-3 15,0 0 1-15,0 0-1 0,3 1 1 0,-3 1-2 16,2-2-2-16,-1 2 4 0,1 2-2 16,0-2 1-16,-2 2 4 0,3 2 8 15,-1 0 12-15,1 0 9 0,-1 2 13 16,0 1 6-16,1-1 3 0,-1 2 6 0,-2 2-6 16,3-1-8-16,-3 3-3 0,0 1-4 15,-2 1-7-15,0 1-12 0,0 2-5 16,-2 0-2-16,0 1-7 0,0 1-13 15,-2-2-29-15,0 2-68 0,0-2-108 0,-2 1-116 16,2-3-114-16,0-2-100 0,-1-1-30 16,-1-4 37-16,2-1 92 0,0-3 105 15</inkml:trace>
  <inkml:trace contextRef="#ctx0" brushRef="#br0" timeOffset="-206659.42">19969 4757 206 0,'0'-4'282'0,"0"2"35"0,0 2-15 15,0 0-9-15,0 2-10 0,0 2-17 16,-2 3-22-16,2 3-29 0,-3 1-33 0,3 5-38 16,-2 1-31-16,2 0-29 0,2 4-22 15,1-2-17-15,-1 2-9 0,4 0-8 16,0-2-5-16,1 0-2 0,1-4-5 15,3 0-3-15,1-1-6 0,1-5-1 0,0-1-4 16,0-2-4-16,1-5 4 0,1-1 3 16,0-1-1-16,0-5-2 0,0-2 3 15,-1-3 2-15,-1-3-5 0,-2-1-1 16,-3-2 3-16,1-2 4 0,-5 0 5 0,0-2 4 16,-4 2 7-16,-2-2 2 0,-2 2-2 15,-3 2-5-15,-1 2-6 0,-3 1-28 0,-1 3-69 16,-3 3-106-16,0 4-105 0,0 3-111 15,0 1-106-15,3 1-35 0,-1 1 33 16,2 2 86-16,3 2 97 0</inkml:trace>
  <inkml:trace contextRef="#ctx0" brushRef="#br0" timeOffset="-206453.75">20367 4875 229 0,'2'11'372'0,"-2"5"57"0,0-1 4 0,2 0-73 15,-2 2-80-15,2 0-89 16,0-1-128-16,2 1-145 0,1-2-139 0,-1-2-132 16,2-1-72-16,0-3-25 0,-1 1 35 15,1-3 78-15</inkml:trace>
  <inkml:trace contextRef="#ctx0" brushRef="#br0" timeOffset="-206085.33">20491 4749 30 0,'-2'-4'315'0,"0"1"71"16,0 1 52-16,2 0-37 0,-2 0-60 16,2 0-63-16,-2 2-71 0,2 0-66 15,2 0-51-15,0 2-35 0,0 2-22 0,2 1-22 16,3 3-23-16,-3 3-16 0,2 1-7 15,-1 1-6-15,1 2-4 0,-2 1 7 0,0-1 17 16,1 0 20-16,1-2 12 16,-2-1 11-16,3-1 5 0,-1-1 1 0,2-3-3 15,1-1-23-15,-1 0-67 0,1-4-92 16,1-2-106-16,3-2-120 0,-2-4-61 0,1-1-18 16,1-3 41-16,0-1 79 15</inkml:trace>
  <inkml:trace contextRef="#ctx0" brushRef="#br0" timeOffset="-205817.21">20781 4660 42 0,'-6'2'307'0,"0"1"71"16,-1-1 55-16,3 2-46 0,0-2-54 16,0 2-55-16,2-2-61 0,2 1-65 0,2 1-53 15,0 0-34-15,2 2-26 0,0-2-14 16,1 1-12-16,1-1-6 0,0 2 0 0,3-2 15 15,-3 1 17-15,2 1 17 0,-1 0 22 16,1 1 18-16,-1 1 14 0,-1 2-5 16,0-1-4-16,-1 1-13 0,-3 1-17 15,0 2-14-15,-2 1-13 0,0-1-14 0,-2 2-16 16,-3 2-11-16,-1-1-30 0,0 1-79 16,-3 0-136-16,-1 0-141 0,-1-2-142 15,1-1-73-15,1-3-14 0,-1-1 53 16,3-3 119-16</inkml:trace>
  <inkml:trace contextRef="#ctx0" brushRef="#br0" timeOffset="-205458.39">21033 4204 123 0,'-2'0'365'0,"2"0"48"0,-2 0 27 16,0 0-78-16,2-2-92 0,2 2-94 0,2-1-79 16,1 1-90-16,1-2-109 0,0 0-111 15,3 0-119-15,-3 0-61 0,3 0-32 16,-3 2 24-16,0 0 73 0</inkml:trace>
  <inkml:trace contextRef="#ctx0" brushRef="#br0" timeOffset="-205286.92">21065 4296 40 0,'-2'5'301'0,"2"1"56"0,2 0 49 15,0-2-40-15,5 1-51 0,-1-1-57 16,4-2-57-16,1 0-52 0,2 0-74 0,2-2-110 15,2 0-131-15,2 0-139 0,-3-2-96 16,1-2-52-16,-2 0 1 0,0-1 57 0</inkml:trace>
  <inkml:trace contextRef="#ctx0" brushRef="#br0" timeOffset="-123032.7">15712 6498 148 0,'0'2'174'15,"0"0"-34"-15,2 0-25 0,0 0-21 0,5-2-10 16,-1 0-12-16,0-2-12 0,5 0-13 15,-1 0-15-15,1 0-18 0,2-2-28 16,2 2-31-16,-3-2-42 0,3 3-62 16,-2-1-44-16,-3 0-16 0,1 0 5 0</inkml:trace>
  <inkml:trace contextRef="#ctx0" brushRef="#br0" timeOffset="-121325.04">15670 6393 164 0,'-2'2'185'0,"-1"0"-18"0,3-2-21 16,-2 2-16-16,2-2-12 0,0 2-12 16,0-2-3-16,0 2 7 0,2-2 17 15,3 0 21-15,1 0 19 0,0 0 17 0,5-2 15 16,0 0 4-16,1 0-10 0,1 0-18 15,2-2-22-15,2 0-28 0,0-1-30 16,2 1-25-16,-2-2-23 0,0 2-17 0,-1-1-13 16,1 1-6-16,0 0-4 0,-2 0-7 15,-2 0-11-15,0 1-43 0,-5 1-66 16,1 0-87-16,-1 0-89 0,0 0-92 16,1 0-90-16,-3-2-11 0,-2 2 39 0,1-1 71 15,-1 1 80-15</inkml:trace>
  <inkml:trace contextRef="#ctx0" brushRef="#br0" timeOffset="-109876.6">17189 6107 67 0,'0'0'106'0,"0"0"-11"16,0 0-6-16,0 0-5 0,0 0-5 15,0 0-6-15,0 2-8 0,0-2-4 16,0 0-9-16,0 0-4 0,0 0-3 15,0 0 1-15,3 0 4 0,-3 0 3 16,2 0 1-16,-2 0 2 0,0 0-3 0,0 0-1 16,2 0-5-16,-2 0-3 0,2 0 4 15,-2 0 7-15,2 0 11 0,0-2 7 16,2 1 6-16,-1-1 3 0,1 0-8 0,0-2-10 16,0 0-15-16,0 0-13 0,1 0-12 15,1-1-9-15,0-1-5 0,1 0-7 16,-1 1-2-16,3 1-1 0,-1-2-1 15,0 2 0-15,1 0 0 0,-1 3 2 0,1 1 0 16,-1 1 0-16,1 1 0 0,-1 2 2 16,1 0-1-16,-1 4 0 0,-1-1 1 15,-1 5-2-15,0-1 4 0,-2 2-1 16,1 1 6-16,-3 1 14 0,2-2 15 0,-2 1 11 16,0-1 11-16,-2-2 4 0,2-1-1 15,-2-1-12-15,3-1-13 0,-3 0-12 16,2-3-8-16,-2 1-6 0,0 0-3 0,-2 0-2 15,-1 1-1-15,1 1-1 0,-2-1-3 16,-2 5 0-16,-3-3-3 0,3 3-2 16,-3-1-27-16,1 1-51 0,-3-1-62 15,1 1-70-15,1-1-74 0,-1-3-96 0,1-1-24 16,3-1 25-16,2-2 47 0</inkml:trace>
  <inkml:trace contextRef="#ctx0" brushRef="#br0" timeOffset="-109419.97">17678 5921 268 0,'7'-6'388'15,"-1"2"68"-15,-2 2 16 0,-2 2-48 0,3 0-55 16,-3 4-61-16,2 2-63 0,0 1-60 15,1 3-49-15,-1 3-39 0,2 1-36 0,-2 3-28 16,3 2-28-16,-3 0-34 0,0 2-53 16,-2 0-69-16,0 0-75 0,0 0-66 15,1-2-44-15,-1-2-9 0,0-2 21 16,0-2 48-16,0-1 66 0,0-3 63 0,2-1 49 16,-1-2 36-16,1-1 28 0,-2-3 25 15,2 0 26-15,-2 0 25 0,0-2 24 16,0 0 20-16,1-2 17 0,-1 2 11 0,0-2 8 15,0 2 12-15,0 0 18 0,0 0 20 16,0 2 23-16,0-2 15 0,-2 2 8 16,3 0-7-16,-3 2-17 0,0-2-25 15,0 2-32-15,0 1-35 0,0 1-27 16,-3 0-25-16,1 1-18 0,0 1-13 0,0 0-9 16,-2 1-3-16,-3 1-8 0,1 1-17 15,0-1-35-15,-1 1-69 0,-1-1-85 16,-1-1-95-16,-1 1-92 0,1-3-92 0,-1-1-33 15,-1-2 31-15,1 0 65 0,-1-4 85 16</inkml:trace>
  <inkml:trace contextRef="#ctx0" brushRef="#br0" timeOffset="-109190.02">17710 5980 199 0,'2'-8'351'16,"3"1"69"-16,-1 1 41 0,0 2-13 0,2 0-40 16,3 0-56-16,-1 3-55 0,5-3-59 15,0 2-72-15,4-2-63 0,0 2-45 16,2-2-29-16,2 2-26 0,-2-1-52 16,2 1-98-16,-2-2-128 0,0 2-125 0,-2 2-121 15,0 0-55-15,-2 2 7 0,-3 0 74 16,1 2 113-16</inkml:trace>
  <inkml:trace contextRef="#ctx0" brushRef="#br0" timeOffset="-109002.18">18239 5869 102 0,'7'-4'420'0,"-1"3"105"0,-2 2 66 15,-2 3-27-15,3 2-76 0,-3 5-97 16,0 3-113-16,0 1-98 0,2 4-62 15,-2 4-41-15,3 2-27 0,-3 1-19 0,2 3-16 16,-2 1-19-16,2-1-16 0,-2 1-40 16,0-1-102-16,1 0-140 0,1-1-130 15,-2-3-120-15,0-2-57 0,-2-4-2 16,0-2 83-16,0-6 127 0</inkml:trace>
  <inkml:trace contextRef="#ctx0" brushRef="#br0" timeOffset="-108796.89">18307 6100 109 0,'-8'-21'326'0,"-1"4"86"0,-1 0 42 16,-3 3-9-16,0 3-24 0,0 1-46 0,-3 5-66 15,-1 1-75-15,0 2-71 0,0 4-51 16,2 2-40-16,0 1-24 0,2 3-14 16,5 0-7-16,2-1-4 0,1 3-4 0,5-3-6 15,5 3-6-15,1-3-1 0,2 1-10 16,5-2-23-16,0-1-80 0,2-1-124 15,-1-2-132-15,5 0-147 0,1 0-70 16,-1-2-19-16,0-2 55 0,0-2 114 0</inkml:trace>
  <inkml:trace contextRef="#ctx0" brushRef="#br0" timeOffset="-108641.02">18603 5986 396 0,'5'7'516'0,"-3"5"68"0,0-1 9 15,-2 0-95-15,2 3-117 0,-2-3-131 16,2 3-126-16,-2-3-146 0,2 0-169 16,2 1-165-16,1-3-142 0,-1-1-75 15,0-2-25-15,0-1 59 0,3-1 122 0</inkml:trace>
  <inkml:trace contextRef="#ctx0" brushRef="#br0" timeOffset="-108332.61">18807 5881 367 0,'-3'-8'517'0,"1"0"68"0,0 3 29 16,2-1-97-16,0 2-123 0,0-1-138 16,0 1-103-16,2 0-65 0,0 0-38 0,3 2-18 15,-3 0-17-15,2 2-12 0,0 2-11 16,-2 0-11-16,3 2-3 0,-3 2-4 15,2 1 5-15,-2 3 1 0,2-1 6 16,1 1 5-16,-1 1 4 0,0 3 5 0,2-3 0 16,3 0 7-16,-1 1 0 0,5-1 2 15,0-1 0-15,-1-3-6 0,3-1-30 16,-2 0-87-16,2 0-119 0,-3-3-128 0,3-1-138 16,-2 0-69-16,0-2-12 0,-1 0 63 15,-1-2 109-15</inkml:trace>
  <inkml:trace contextRef="#ctx0" brushRef="#br0" timeOffset="-107445.72">16756 6805 7 0,'0'2'197'0,"2"-2"36"15,-2 1-5-15,4-1 3 0,0 0 17 0,2 0 31 16,1-1 25-16,1 1 13 0,3-2-1 16,2 2-26-16,1-2-42 0,5 2-47 15,3-2-42-15,1 2-38 0,7-2-32 16,3 0-11-16,8 0-6 0,5 0-8 0,11-2-8 15,7 1-3-15,8-5-1 0,10 0-7 16,14-3-8-16,7 0-7 0,12-5 0 16,9 1-6-16,6-4-5 0,5-2 5 15,5-2-1-15,2 0-1 0,4 0-1 0,4 2 5 16,0 1-3-16,0 0-4 0,-1 3-6 16,-8 2-3-16,-3 4-4 0,-11 1-3 15,-6 3-3-15,-11 3-3 0,-11 0-1 16,-10 4 1-16,-8 0 3 0,-12 2-2 0,-9 2 5 15,-7-1 12-15,-9 1 13 0,-6 0 11 16,-6 0 6-16,-7 0 7 0,-4-1-4 0,-1-1-7 16,-6 2-6-16,-1-2-15 0,-2 0-7 15,-3 0-15-15,-2 0-33 0,-1 0-35 16,-3 0-41-16,-2 1-44 0,-2-1-130 16,-3 0-148-16,-1 0-144 0,0-2-70 0,-3-2-16 15,-1-2 20-15,-1 1 113 0,-2-1 151 16</inkml:trace>
  <inkml:trace contextRef="#ctx0" brushRef="#br0" timeOffset="-98285.29">17261 6277 19 0,'-10'-13'94'16,"-3"1"-4"-16,0 3-293 0,1-1 203 15,-1 4 0-15,2 1 0 16,1-1 0-16,1 0 0 0,3-1 0 16,2-1 0-16,2-3 0 15,2-1 0-15,2-1 0 0,0-2 0 16,2-3 0-16,0-1 0 0,1 0 0 16,-1 2 0-16,-2 0 0 15,0 2 0-15,0 3 0 0,-4 3 0 16,0 3 0-16,-4 6 0 15,-3 4 0-15,-1 7 0 0,-1 5 0 16,-2 1 0-16,1 4 0 0,3-2 0 16,3-2 0-16,4 0 0 15,4-4 0-15,6-1 0 0,7-3 0 16,2-5 0-16,6-2 0 16,1-2 0-16,1 0 0 0,0-2 0 15,-3 2 0-15,-3 2 0 16,-7 4 0-16,-3 5 0 0,-7 6 0 15,-8 10 0-15,-5 5 0 0,-4 7 0 16,-6 4 0-16,0 5 0 16,-5-2 0-16,3-1 0 0,0-1 0 15,4-6 0-15,4-3 0 16,4-7 0-16,7-5 0 0,6-4 0 16,7-7 0-16,8-9 0 15,6-6 0-15,9-11 0 0,4-5 0 16,2-8 0-16,4-1 0 0,-2-3 0 15,-2 5 34-15,-6 1-11 16,-6 6-26-16,-9 8 60 0,-7 5 27 16,-10 6-34-16,-6 7-24 0,-7 7 6 15,-4 3-37-15,-2 2-17 16,0 0 8-16,4-4 43 0,5-1-66 16,5-7 51-16,10-5 15 15,7-6-60-15,9-9 54 0,11-6-24 16,6-8-9-16,11-3 29 0,8-6-29 15,5-4 11-15,3-2-15 16,3 0 12-16,0 0 25 0,-7 2-15 16,-4 4 218-16,-10 5-10 15,-7 4-175-15,-10 7 13 0,-7 4-17 16,-10 5 17-16,-9 3-7 0,-6 4-41 16,-7 4 13-16,-1 2-37 15,-3 2 16-15,0 0 2 0,3-2-29 16,1 0 69-16,3-2-69 15,4-4 37-15,4 0-17 0,4-3 8 16,5-5-11-16,4 1 26 0,-1-5-1 16,5 1-23-16,0 0 4 15,1 0 20-15,-4 1 16 0,1 1-41 16,-2 2-15-16,-2-1 30 16,-2 5 1-16,-3-1 3 0,0 0-6 15,-1 3-2-15,-3 1 21 0,-2-2-29 16,0 2 18-16,-2 0-12 15,0 1 6-15,-2-1 1 0,-2 0-25 16,0 0 30-16,-1 2-30 16,1-1 31-16,0 1 0 0,0 0-15 15,0 0-10-15,-1 0-7 0,3 0-63 16,-2 2-124-16,2-2 15 16,2 2 13-16,0 0-121 0,-2-2 296 15,2 2 5-15,0 0 0 0,0 0 0 16,2-2 0-16,2 0 0 15,0 2 0-15,1 0 0 0,-1 0 0 16</inkml:trace>
  <inkml:trace contextRef="#ctx0" brushRef="#br0" timeOffset="-88051.56">17130 6936 21 0,'-2'-2'189'0,"2"2"23"0,-2-2-27 0,2 2-22 16,-2-2-9-16,2 2-2 0,0-2 3 15,-2 2 7-15,2 0 8 0,-2 0 12 16,2 0 5-16,-3 0-5 0,1 0-9 0,-2 4-13 16,0 4-20-16,-2 1-17 0,-1 9-13 15,-1 3-8-15,-3 5 0 0,-2 5-4 16,3 5-7-16,-1 2-9 0,3 2-5 16,1 0-12-16,3 0-15 0,4 0-12 0,4-4-9 15,3-2-12-15,3-1-10 0,5-6-7 16,0-3 1-16,4-3-3 0,0-5-1 15,2-5 6-15,0-5-3 0,3-4 6 0,-3-4-5 16,2-4-1-16,-2-4 1 0,1-3-2 16,-3-2 2-16,-2-2-3 0,-5 0 1 15,-1-1 5-15,-5 3 2 0,-4 0 7 16,-4 3 2-16,-6 5 10 0,-3 3 4 0,-6 6 0 16,-2 4-3-16,-4 5-4 0,-5 6-4 15,1 2-7-15,-3 4-6 0,3-2-10 16,1 2-16-16,5-4-80 0,4 0-145 15,4-6-153-15,3-1-143 0,8-6-68 0,2-6-26 16,4-2 56-16,7-2 134 0</inkml:trace>
  <inkml:trace contextRef="#ctx0" brushRef="#br0" timeOffset="-86380.6">17788 6938 76 0,'-2'2'295'0,"0"0"60"16,-2 5 44-16,2 3-33 0,-2 5-31 15,2 2-29-15,-1 6-37 0,3 2-45 16,0 2-51-16,0 3-44 0,3 1-42 15,1-1-46-15,-2 1-70 0,2-1-97 0,0-1-110 16,1-3-111-16,-1-1-115 0,0-4-51 16,0 0 13-16,-4-4 68 0,0-4 92 0</inkml:trace>
  <inkml:trace contextRef="#ctx0" brushRef="#br0" timeOffset="-86174.42">17769 7045 75 0,'-12'-8'243'0,"-3"2"48"0,2 3-5 15,-2 1-9-15,1 4 0 0,-1-1 4 16,0 5-5-16,2 0-27 0,3 0-30 16,1 1-40-16,1-1-45 0,3 2-44 15,3-1-39-15,2 1-22 0,5-2-27 0,-1-1-60 16,4 1-92-16,1-2-103 0,3-2-102 15,3 0-101-15,2-4-41 0,0-2 24 16,4-2 73-16,0-1 92 0</inkml:trace>
  <inkml:trace contextRef="#ctx0" brushRef="#br0" timeOffset="-85789.31">18159 6881 7 0,'-2'-2'246'0,"0"2"49"0,-3 0 30 16,-1 2-22-16,0 0-18 0,-1 0-12 0,1 3-23 16,0 1-29-16,-3 4-34 0,3 3-36 15,0 2-35-15,-1 2-32 0,1 4-20 16,-1 2-11-16,3 2-5 0,2 0-2 0,0-1-1 16,2 1-4-16,2-2-5 0,2 0-1 15,3-4-4-15,1 0-8 0,3-4-3 16,-1-1-1-16,3-5 1 0,2-1-3 0,0-3-1 15,-1-3-4-15,3-4 0 0,2-1-1 16,-2-5-1-16,0-3-1 0,0-3 1 16,0-1 9-16,-2-4 4 0,-4 0 4 15,-1 0 5-15,-3 0 1 0,-3-2 5 0,-2 2-7 16,-2 0-1-16,-4 0-7 0,-3 2 0 16,-1 1-7-16,-3 1-9 0,1 2-3 15,-3 1-12-15,-2 1-22 0,0 3-76 0,1 1-115 16,1 1-126-16,0 0-128 0,0 2-87 15,5 3-27-15,-1-3 44 0,3 2 105 16</inkml:trace>
  <inkml:trace contextRef="#ctx0" brushRef="#br0" timeOffset="-84685.94">18690 6898 150 0,'0'0'218'16,"-2"0"-13"-16,0 2-26 0,0 0-21 0,0 2-16 15,0-1-17-15,-1 5-15 0,1 2-13 16,0 1-12-16,0 2-15 0,0 3-15 16,2 1-7-16,0 0-8 0,2 2 1 0,0 2 3 15,2-2 7-15,1 0 12 0,1 0 9 16,3-2 8-16,-1-2 0 0,0 1-2 16,3-5-8-16,2 1-14 0,-3-5-14 15,3 1-12-15,0-3-10 0,-1-3-7 0,1-2-7 16,0-2-3-16,-3-1 0 0,-1-3-1 15,-1-4-3-15,-1 1 0 0,-3-4-3 0,-2-1 1 16,-2-1-2-16,-4-2 1 0,-3 0 4 16,-1-2 0-16,-5-2 1 0,1 0 2 15,-3 0 6-15,-2-2 10 0,2-2 12 16,0 2 19-16,3-1 25 0,-1-1 23 0,2 2 17 16,1 2 6-16,3 0-4 0,1 0-10 15,2 4-16-15,2 0-19 0,2 0-16 16,0 1-9-16,2 3-6 0,2 0-5 0,0 1-10 15,0 1-2-15,3 1-3 0,1 3-4 16,1-1-1-16,-1 2-3 0,3 3 0 16,-3-1 0-16,3 2-1 0,-3 2 0 15,3 4-5-15,-3 1 1 0,-1 5-1 16,-3 3-3-16,-2 4-4 0,-4 2-12 0,0 2-37 16,-2 2-97-16,-3 0-139 0,5 0-145 15,-2-2-121-15,4-2-52 0,0 0 1 16,0-4 78-16,2 2 129 0</inkml:trace>
  <inkml:trace contextRef="#ctx0" brushRef="#br0" timeOffset="-84311.64">19166 7060 28 0,'0'-4'313'0,"0"2"72"16,-2 2 69-16,2 0-10 0,0 4-32 15,0 2-43-15,2 1-55 0,1 7-62 0,-1 1-61 16,2 2-60-16,0 4-50 0,2 2-35 16,1 0-28-16,-1 0-45 0,1-1-96 15,-1 3-127-15,0-2-142 0,-2 2-122 0,1-2-58 16,-1-2 0-16,-2 0 71 0,2 0 113 15</inkml:trace>
  <inkml:trace contextRef="#ctx0" brushRef="#br0" timeOffset="-84068.11">19471 6988 262 0,'7'-21'351'0,"-1"2"74"0,2 1 2 0,1 1-18 16,-1 4-27-16,5 0-38 0,0 3-53 15,-1 4-63-15,1 4-61 0,2 6-55 0,-2 6-42 16,-1 5-28-16,1 4-21 0,-4 6-12 16,-1 3-15-16,-2 5-39 0,-1 1-95 15,-3 2-129-15,0 0-119 0,0 3-129 16,-2-3-61-16,-2-2 0 0,0-3 76 0,-5-1 117 15</inkml:trace>
  <inkml:trace contextRef="#ctx0" brushRef="#br0" timeOffset="-83905.02">19530 7281 162 0,'5'-19'308'0,"1"2"58"0,0 0 1 0,3-1-48 15,1 3-49-15,1 2-49 0,0 0-58 16,1 1-95-16,1 1-121 0,0 1-129 15,2 1-140-15,1-1-71 0,1 1-39 0,0-1 18 16,0-1 67-16</inkml:trace>
  <inkml:trace contextRef="#ctx0" brushRef="#br0" timeOffset="-83624.04">19979 6852 168 0,'0'2'412'0,"-2"6"94"0,-2 1 72 15,-2 7-58-15,1 1-73 0,-1 2-82 0,2 2-99 16,2 2-90-16,-1-2-70 0,6-1-43 16,-1 1-27-16,4-1-18 0,3-3-15 15,1-2-15-15,3-2-12 0,2-3-22 0,-1-5-28 16,3-3-32-16,0-2-14 0,0-2-4 16,0-3 5-16,-2-1 23 0,-2-2 30 15,-3 1 47-15,-3 1 38 0,-3 2 28 0,-4 2 20 16,-4 2 7-16,-5 4 3 0,-6 4-16 15,-2 3-15-15,-6 4-29 0,0 5-58 16,-5-1-101-16,3 2-127 0,2-2-138 16,4-2-104-16,4-4-41 0,4-3 17 0,5-5 78 15,6-5 113-15</inkml:trace>
  <inkml:trace contextRef="#ctx0" brushRef="#br0" timeOffset="-83254.12">20983 6338 80 0,'-5'0'376'0,"1"2"99"0,0-2 65 0,0 2-37 15,1-2-83-15,1 2-91 0,0-2-98 16,2 0-99-16,0 0-69 0,2 0-83 0,0-2-123 16,3 2-127-16,1-2-135 0,0 2-94 15,-1-2-47-15,-1 2 21 0,0 0 89 16</inkml:trace>
  <inkml:trace contextRef="#ctx0" brushRef="#br0" timeOffset="-83095.63">20955 6405 37 0,'-2'5'267'0,"0"1"44"16,0 0 27-16,2-1-38 0,2-1-43 16,2 2-47-16,2-2-42 0,3-2-42 15,1 0-80-15,3 0-111 0,2-4-135 16,2 0-115-16,-2-4-60 0,2 0-30 0,-3 1 24 16,1-3 68-16</inkml:trace>
  <inkml:trace contextRef="#ctx0" brushRef="#br0" timeOffset="-76051.6">21524 6107 120 0,'-2'-7'237'0,"-2"-3"35"15,2 3-22-15,-2-3 5 0,2 3 25 16,-3 1 30-16,3 0 10 0,0 2-5 16,0 0-24-16,0 3-41 0,0-1-60 15,2 2-60-15,-2 2-44 0,2 3-32 0,-2 5-18 16,-1 5-16-16,1 4 1 0,0 6-5 16,-2 3 2-16,2 7 2 0,2 1-2 15,0 2 5-15,2 2-5 0,2 0 2 16,3 0 0-16,3-4-3 0,3-3 2 0,2-3-5 15,2-5-3-15,2-4-1 0,0-4-1 16,2-6-1-16,2-3-1 0,-2-6 4 16,3-6-4-16,-1-5-1 0,0-7-8 15,-2-5 0-15,-2-1-2 0,-2-7 1 0,-2-2 3 16,-4-1-2-16,-5-4 4 0,-2 0-3 16,-4 0 3-16,-4 1 3 0,-4 1-5 15,-3 2 3-15,-2 5-6 0,-4 2-13 0,0 6-51 16,-4 2-104-16,2 5-127 0,0 3-131 15,0 3-119-15,2 2-49 0,4 3 13 16,3 2 81-16,6 3 121 0</inkml:trace>
  <inkml:trace contextRef="#ctx0" brushRef="#br0" timeOffset="-75874">22011 6327 39 0,'4'22'246'0,"-1"5"21"16,-3 4 11-16,0-1-90 0,0 2-70 15,2-1-70-15,0-1-90 0,0-3-116 16,2 0-63-16,0-4-32 0,1-3-16 0</inkml:trace>
  <inkml:trace contextRef="#ctx0" brushRef="#br0" timeOffset="-74892.7">22545 6010 70 0,'0'-4'189'15,"0"3"-4"-15,0-3-20 0,0 2-11 0,0 0-9 16,0 0-4-16,0 2-9 0,0-2-14 16,0 2-10-16,0 0-13 0,0 0-9 15,0 0-3-15,0 4 5 0,0 2 15 16,-2 1 16-16,-1 5 21 0,1 3 17 0,-2 4 12 16,0 4 2-16,0 4-4 0,-1 1-17 15,1 4-19-15,2 3-29 0,0 1-23 16,2 2-21-16,2-2-13 0,2 0-12 15,3-3-8-15,1-3-3 0,3-3-3 0,1-2-3 16,1-6-5-16,4-4 1 0,0-4-2 16,0-5 0-16,2-2 0 0,2-6-7 15,-2-6 3-15,2-1-3 0,-2-6 1 16,0-2 2-16,-2-2 3 0,0-4 8 0,-4-2 6 16,-2 0 8-16,-3-2 6 0,-4-1 3 15,-4-1 1-15,-4 1-3 0,-2 1-5 0,-3-2-9 16,-4 5-6-16,1-1-9 15,-5 4-5-15,0 2-7 0,0 2-15 0,-2 2-45 16,-2 3-110-16,2 3-146 0,2-1-160 0,0 4-105 16,2 1-46-16,0-1 11 0,5 2 94 15,-1 2 137-15</inkml:trace>
  <inkml:trace contextRef="#ctx0" brushRef="#br0" timeOffset="-72889.6">23008 6005 30 0,'0'-4'226'0,"-2"2"43"16,2-2-7-16,0 2-13 0,0 2-2 15,0-2 1-15,0 2-2 0,2 0 7 16,-2 0 11-16,2 4-7 0,3 0-22 16,-1 2-26-16,0 1-31 0,0 5-43 0,3 3-44 15,-1 4-33-15,0 2-20 0,1 2-14 16,-1 3-13-16,0 1-6 0,-1 0-2 16,1 1-2-16,-2-1-1 0,-2 0 0 0,0-1-6 15,0-3-6-15,-2 0-13 0,0-4-20 16,-2-2-27-16,0-2-34 0,-2-3-29 15,-2-3-20-15,-1-3-8 0,-1-2 10 16,-3-4 20-16,1-2 30 0,-3-4 35 0,0-1 27 16,3-3 19-16,-3-1 11 0,2-3 7 15,3-1 4-15,2 0 4 0,1-2 10 16,3 0 19-16,4-2 23 0,0 1 27 16,5-1 17-16,1 2 18 0,3-2 7 0,2 2-10 15,1 2-20-15,1-2-22 0,0 1-22 16,2 3-18-16,0 0-14 0,0-1-41 15,0 3-80-15,-2 1-104 0,-1 1-102 16,1-1-117-16,-2 3-87 0,0-1-15 0,-1 2 52 16,1 1 86-16</inkml:trace>
  <inkml:trace contextRef="#ctx0" brushRef="#br0" timeOffset="-69941.4">23381 5953 100 0,'-2'-2'241'0,"-1"0"34"0,1 0-34 16,2 1-24-16,-2 1-10 0,2 0 2 16,0 1 2-16,0 3 2 0,0 2 6 15,2 2-5-15,-2 3-13 0,2 4-31 16,-2 0-33-16,3 5-29 0,-1-1-27 0,0 3-22 15,0 1-18-15,2 2-10 0,-2 0-10 16,0 0-9-16,1-1-6 0,-1-1-3 16,-2 0 0-16,0 0-2 0,0-2-1 15,0 0-1-15,-2-4-15 0,-3 0-27 0,1-2-40 16,-2-1-38-16,-1-3-37 0,-1-1-28 16,-1-5-7-16,1-1 11 0,-3-4 30 15,1-2 37-15,-1-3 37 0,1-3 26 0,-1-3 23 16,3-1 14-16,-1-3 7 0,1-2 2 15,3-2 6-15,1 0 13 0,4-2 18 16,4 0 22-16,3 0 25 0,1-2 27 16,3 2 20-16,4 0 12 0,-1 0-1 0,1 2-14 15,2 2-21-15,2 0-24 0,0 1-22 16,0 3-22-16,0 2-18 0,-2 1-44 16,2 1-86-16,-2 1-98 0,-2 0-109 15,0 3-107-15,0 1-58 0,-5 2 8 0,1 0 64 16,0 0 87-16</inkml:trace>
  <inkml:trace contextRef="#ctx0" brushRef="#br0" timeOffset="-69456.96">23700 5911 76 0,'-4'0'249'0,"2"0"49"16,-2 0-1-16,2 0-14 0,-3 0-7 0,3 0-12 15,-2 0-26-15,2 2-35 0,0-2-42 16,0 0-43-16,2 0-43 0,-2 0-33 16,2 2-22-16,0-2-13 0,2 2-5 15,0-2-3-15,0 2 1 0,2-2-1 0,0 2 0 16,1 0-1-16,1 0 0 0,0 1-1 16,3 1 1-16,-1 0 0 0,1 2-2 0,-1 1 2 15,1 3 0-15,-1-1 2 16,1 1 1-16,-1 1 16 0,1 3 31 0,-1-1 34 15,0 0 25-15,-1 3 17 0,-3 1 14 16,0 0-7-16,-2 0-20 0,1 0-30 0,-6 2-19 16,1 0-17-16,-2 0-19 0,-2 0-9 15,-3 2-7-15,-1-2-17 0,-3 0-48 16,-2-1-96-16,0 1-121 0,0-4-128 16,1 0-129-16,-1-2-53 0,0-1 6 15,2-3 74-15,1-1 115 0</inkml:trace>
  <inkml:trace contextRef="#ctx0" brushRef="#br0" timeOffset="-67387.78">23749 6648 14 0,'0'0'35'0,"0"-1"9"16,2 1 8-16,-2-2 5 0,2 2 6 15,-2 0 4-15,0-2 2 0,0 2 3 0,0-2 0 16,0 2 3-16,0-2 4 0,0 2 4 15,0 0 8-15,0 0 11 0,0 0 16 16,0 0 18-16,0 0 21 0,0-2 22 16,0 2 20-16,0-2 17 0,0 2 9 0,-2 0 1 15,2 0-12-15,0 0-20 0,0 2-28 16,0-2-28-16,2 4-29 0,-2 0-26 16,2 5-20-16,0 3-17 0,1 3-11 15,-1 2-14-15,0 2-9 0,0 2-6 0,0 0-9 16,-2 0-20-16,2 2-60 0,-2-2-92 15,2-2-109-15,0 0-104 0,1 0-109 16,-3-4-53-16,2-3 17 0,-2-1 74 16,0-3 96-16</inkml:trace>
  <inkml:trace contextRef="#ctx0" brushRef="#br0" timeOffset="-67231.36">23734 6778 21 0,'2'-11'218'0,"0"1"47"0,5 1-1 15,-1 1-2-15,3 2-3 0,-1 2-15 16,3 1-29-16,-1-1-40 0,1 2-44 0,-1 2-45 16,1-2-65-16,0 2-73 0,1-2-73 15,-1 2-69-15,2-2-67 0,-3-2-64 16,3 1-30-16,-3-5 20 0,1 0 45 16</inkml:trace>
  <inkml:trace contextRef="#ctx0" brushRef="#br0" timeOffset="-60350.76">24526 6153 125 0,'2'-17'280'0,"2"2"68"15,3 3 21-15,-1 3-6 0,4 1-8 16,1 2-20-16,2 1-39 0,-1 1-59 0,1 2-63 16,2 2-69-16,-2 0-84 0,1 0-110 15,-1 0-111-15,2-2-101 0,2 0-94 16,0-2-87-16,0-1-10 0,2-1 52 0,-2-4 80 16</inkml:trace>
  <inkml:trace contextRef="#ctx0" brushRef="#br0" timeOffset="-60203.87">24989 5805 199 0,'2'-10'351'0,"1"2"82"0,-3 1 31 0,-3 1-22 15,1 2-35-15,0 0-47 0,0 3-69 16,-2-1-77-16,0 0-73 0,-1 2-70 0,-3 0-92 16,0 0-124-16,-1 2-136 0,1 0-139 15,-3 1-108-15,-2 1-44 0,1 0 20 16,-1 2 86-16,2-1 116 0</inkml:trace>
  <inkml:trace contextRef="#ctx0" brushRef="#br0" timeOffset="-59791.58">24439 5873 139 0,'-2'-4'319'0,"0"0"79"16,0 1 37-16,0 1-13 0,-1 2-16 16,3 0-26-16,-2 0-43 0,2 4-55 0,2 1-59 15,1 5-52-15,-1 5-40 0,2 6-29 16,0 6-24-16,0 5-20 0,1 2-12 0,-1 4-12 16,-2 4-12-16,2 2-12 0,-2 2-10 15,0 2-15-15,1-1-23 0,-3 3-42 16,-3-5-97-16,1 1-137 0,0-4-132 0,2-6-124 15,-2-1-50-15,0-7 1 0,-2-5 79 16,2-6 127-16</inkml:trace>
  <inkml:trace contextRef="#ctx0" brushRef="#br0" timeOffset="-59629.81">24416 6233 21 0,'4'-21'257'0,"0"6"53"0,3 2 51 0,-1 1-29 15,0 3-30-15,3 1-23 0,1 2-35 16,1 3-47-16,-1 1-53 0,3-2-60 16,-2 2-86-16,1 0-97 0,1 0-99 0,2 0-96 15,0-2-101-15,2-3-47 0,0-1 19 16,0-3 55-16,2-1 78 0</inkml:trace>
  <inkml:trace contextRef="#ctx0" brushRef="#br0" timeOffset="-59433.07">24930 5856 15 0,'11'-11'333'0,"-3"1"103"16,-1 2 96-16,-3 3-7 0,-4 3-49 0,0 2-55 16,-4 4-78-16,-3 1-89 0,-3 3-86 15,-3 3-56-15,-2 5-37 0,-2 3-27 16,-2 2-16-16,-2 1-15 0,0 1-14 0,-3 2-13 16,3 0-28-16,0-2-79 0,2 0-131 15,0-1-124-15,4-3-107 0,5-3-96 0,-1-3-29 16,3-2 49-16,1-5 114 0,1-2 116 15</inkml:trace>
  <inkml:trace contextRef="#ctx0" brushRef="#br0" timeOffset="-59246.24">24814 5919 154 0,'12'-17'319'0,"-1"1"77"16,0 5 37-16,-1 3 5 0,1 3-9 0,-1 3-29 15,3 4-50-15,0 5-62 0,-1 7-67 16,1 5-70-16,0 7-49 0,-3 5-34 15,1 5-24-15,0 6-16 0,-3 0-15 0,-2 4-17 16,3-1-23-16,-5 1-59 0,2 0-113 16,-1-1-138-16,-1 1-138 0,-4-4-103 0,0 0-38 15,0-4 23-15,-2-4 98 0,0-1 128 16</inkml:trace>
  <inkml:trace contextRef="#ctx0" brushRef="#br0" timeOffset="-49387.18">21317 5599 45 0,'0'-2'147'16,"0"0"-17"-16,0 2-17 0,0-2-8 16,0 2-1-16,0-2 0 0,0 2-1 0,0 0-2 15,-2 0 1-15,2 0-4 0,0 0-4 16,0 0 4-16,0 2 16 0,2 0 18 15,-2 0 20-15,2 4 20 0,-2-1 21 16,2 5 14-16,-2 1 3 0,2 3-7 0,-2 5-20 16,2 2-23-16,-2 5-28 0,0 5-30 15,-2 7-25-15,2 4-23 0,-2 5-9 0,2 7-8 16,-2 3-11-16,0 6-4 0,-2 3-10 16,2 3-2-16,-3 1-8 0,3 1-4 15,-2-1 2-15,2-3 0 0,-2 0-1 16,2-6-2-16,-1-2-7 0,3-4-13 15,-2-3-30-15,2-3-65 0,-2-5-81 16,2-2-85-16,2-6-80 0,0-4-71 0,3-3-59 16,-3-6 6-16,0-6 52 0,0-6 72 15,-2-3 76-15</inkml:trace>
  <inkml:trace contextRef="#ctx0" brushRef="#br0" timeOffset="-47401">21289 5656 76 0,'0'0'126'0,"3"2"-28"16,-1-2-14-16,0 2-4 0,2-2 2 16,0 2 7-16,3 0 10 0,1-1 6 15,1 1-1-15,-1 0-4 0,3 2-2 16,1 0-7-16,3 0-2 0,0 0-6 0,4-1-10 15,0 1-12-15,4-2-12 0,1 0-3 16,3 0 20-16,5-2 17 0,2 0 9 0,2 0 7 16,4-2 1-16,2-2-6 0,3 0-33 15,3 1-24-15,5-1-17 0,0 0-5 16,4 0 2-16,3 2 7 0,1-2 10 16,0 2 5-16,1 1 5 0,1 1 2 0,3-2 0 15,0 2 1-15,1 0 0 0,3 0 2 16,0-2 1-16,2 0 2 0,2 0-2 15,0-2-4-15,2-2-7 0,3-1-8 16,1-1-6-16,-2 1-9 0,3-3-2 0,-3 2-7 16,0-1-3-16,-3-1 1 0,-1 1-1 15,-5-1 4-15,-1 1 2 0,-2-1 9 16,-1 1 1-16,-3-1 4 0,-1 1 8 0,-2-1 2 16,-1-1-1-16,-3 1-2 0,-2-1 1 15,-3-1 0-15,1 1-6 0,-2-1-3 16,-3 1-4-16,-1 0-4 0,-5-1-7 0,0 1-3 15,-4-1-3-15,0 3 2 0,-4-1-1 16,-2 1 2-16,-5-1 1 0,0 3-2 16,-3-1 0-16,-1 0-1 0,-4 3 1 0,0-1 0 15,-5 0 2-15,1 1 5 0,-2 1 1 16,-3 0-2-16,1 0 0 0,-1 2 1 0,-2-2-4 16,-1 2-3-16,-1 1 0 0,0-1 0 15,0 0-3-15,-2 2 1 0,3-2 2 16,-3 2-1-16,0-2-2 0,0 2-2 0,0-2 1 15,2 2-2-15,-2 0 2 0,3 0-2 16,-3-2 3-16,2 2 2 0,-2 0-3 0,2 0 2 16,-1 0-2-16,1 0-1 0,0 0-1 15,0 0 1-15,0 0 1 0,1 0 2 16,-1 0-3-16,0 0 1 0,0 0 1 16,1 0 2-16,-1 0-3 0,-2 0-4 0,2 0 2 15,-2 2 1-15,3-2-2 0,-3 0 0 16,2 2 7-16,-2-2-3 0,2 2 4 0,0-2-1 15,1 2 3-15,-1 0-3 0,0 0-1 16,0 1 2-16,1-1-2 0,-1 2-2 16,2 0 0-16,-2 0-1 0,1 0 0 0,-1 1 0 15,0 1 0-15,0 0 1 0,1 1-1 16,-1 3 2-16,0 1-3 0,0 1 0 0,1 1 1 16,-1 2 1-16,0 2-1 0,0 1 2 15,0-1 1-15,-1 2-2 0,1 0-1 0,0 2 4 16,0 0 0-16,1 0-3 0,-1 2 0 15,0-1 1-15,0 1 0 0,0 0-3 16,1 0 1-16,-1 0 0 0,0 2 0 0,3-3 0 16,-3 3-1-16,0 0 0 0,0 2 0 15,0-1 1-15,1 1 1 0,-1 2 5 0,0-1 0 16,3 1 1-16,-3 1-4 0,2 1-2 16,-2-1-2-16,3 1-4 0,-3-1 3 15,2 1 0-15,-2-1 3 0,1 1 1 0,-1-1 2 16,0 2-1-16,0-1-3 0,-1 1 0 15,-1 3 0-15,0-3 0 0,0 2-1 16,-2-1 2-16,2-1 1 0,-2 0 1 0,2-1-1 16,-2-1 1-16,0-1-4 0,0-1-1 15,0-1 2-15,0-2 0 0,0 0-3 16,0-1 3-16,-2-3 1 0,2 0-2 0,-2 0-3 16,0-2 0-16,0-1 4 0,-3-3-2 15,3 0 1-15,-2 0 1 0,0-1 0 16,-3-1 2-16,3-2 1 0,-2 1-4 0,0-1 1 15,-1-1 1-15,1-3 1 0,0 3-2 16,-1-3 0-16,1 1 1 0,-3 0 0 0,3-1-1 16,-2 1 2-16,-1 0 1 0,-2-1-3 15,1 1 0-15,-1-2-1 0,-1 1 3 0,-1-1 3 16,-2 0-3-16,0-1 6 0,-2-1 4 16,-2 2 2-16,2-2 0 0,-2 1-3 15,-2-1 1-15,0 0-2 0,0 0-1 0,0 0 1 16,-3-1 1-16,3 1-4 0,-2 0 0 15,0-2-1-15,-1 2 0 0,1-2-3 0,0 1-2 16,-1-1 4-16,1 2-1 0,0-2 1 16,0 2 0-16,-3 0-1 0,1 0 1 15,-1-1 2-15,-1 1-2 0,-1 0 1 0,1 0 0 16,-3 0-2-16,1-1-3 0,-1 1-3 16,-2 0 3-16,-2 0 0 0,-2 0-3 15,-2 1 4-15,-2 3 5 0,-2-2-2 16,-3 1 0-16,1 1 2 0,-3 0 0 0,-1-1-1 15,-1 1-1-15,-2-1 5 0,-2 1-3 16,0 0-6-16,0-1 1 0,0 1 0 16,-2-1-2-16,2 1-1 0,1 0 3 0,-1 1 2 15,2-1 4-15,0 1-1 0,0-1-3 16,3 0 1-16,-1 1 1 0,0-1 0 16,3-1-4-16,-3 1 3 0,2 0 1 15,1 1-2-15,-1-1-3 0,1 1 0 0,-1 1 4 16,1 1-3-16,-1-1 4 0,-2 1 2 15,3-1 1-15,-3 1-1 0,0 1-2 16,1-3 4-16,-1 3-3 0,0-3 1 16,3 1 2-16,-3-3 3 0,3 1 2 0,1-1 0 15,1 1-1-15,-1 0 0 0,3-1-1 16,2 1-1-16,2 0 1 0,-3-1 0 16,3 1 2-16,0-1 5 0,2 1 5 0,2 2 0 15,0-3 2-15,1 3 1 0,1-3-3 16,0 1-3-16,0 0-4 0,5-1-3 15,-1 1 6-15,3-1-1 0,-1 1 5 16,5 0 0-16,0-3 0 0,2 1 2 0,0 0-9 16,4 0-4-16,0-3-3 0,3 1-5 15,1 0-2-15,0 0-2 0,3-2-5 16,2 0 0-16,1-1-4 0,1 1-1 16,0-2-4-16,2 2-5 0,0-2-8 0,0 0-18 15,2 0-18-15,0 0-21 0,0 0-15 16,0 0-15-16,0 0-18 0,0 0-51 15,0 0-89-15,0 0-98 0,2 0-103 0,0-2-99 16,2-1-31-16,0-3 34 0,1-2 91 16,-1 1 113-16</inkml:trace>
  <inkml:trace contextRef="#ctx0" brushRef="#br0" timeOffset="-40131.03">16641 1928 22 0,'0'-4'153'0,"0"2"-16"16,-2-2-28-16,0 2-12 0,-2-1-4 15,0 1 8-15,-1-2 9 0,-1 0 14 0,-3 0 13 16,-1 2 11-16,-1-1 7 0,-1 1 6 16,-3 0 6-16,-2 0 8 0,0 2 6 15,-4 0-2-15,0 0 0 0,-3 2-9 0,1 0-6 16,-4 0-17-16,-1 1-21 0,-4 1-16 16,1 0-14-16,-5 0-15 0,0 2-15 15,-3-1-17-15,-1 3-5 0,-2-1-7 0,0 1-8 16,-5 2-5-16,0 1-2 0,-1 0 0 15,-3 1-3-15,-2 1-3 0,0 2-2 16,-2 1 1-16,-2-1-4 0,-2 2 3 0,-3 2-4 16,3 0 6-16,-2 0 1 0,1 2 0 15,3 0-1-15,0 2-6 0,0 0 4 0,2 2-3 16,2-1-1-16,0 3-4 0,2 2 1 16,0 1 4-16,3 3-3 0,-1 3 1 0,3 0 0 15,1 4 1-15,3 0-1 0,-1 4-3 16,5 0-1-16,0 3-4 0,4 1 6 15,3 1-1-15,1 3-2 0,2 1 6 0,5-1-2 16,4 1-1-16,2 2 0 0,2-2-1 16,7 3 1-16,2 1-6 0,6-2 6 0,2 2 0 15,6-1-1-15,5-1 1 0,4-2 0 16,4-1-3-16,6-1-1 0,7-1 0 0,4-3 3 16,7-1 1-16,6 0-2 0,6-5 3 15,6-1-2-15,7-1-2 0,8-3-1 16,5-4-2-16,8-1-1 0,4-5 0 0,5-1 2 15,3-4 3-15,5-4 4 0,5-5 3 16,1-3 3-16,4-5 1 0,5-4-3 16,2-4-1-16,2-3-6 0,0-5-5 0,0-1-1 15,-2-6 0-15,-2-2-3 0,-3-4 1 16,-1-4 3-16,-5-3-1 0,-4-2 2 0,-4-2-3 16,-2-3 1-16,-5-2-1 0,-3-3-1 15,-5-4 5-15,-7 0 4 0,-5 1-2 16,-10-5 1-16,-3 1 0 0,-9 0-2 0,-8-5-5 15,-7 1-3-15,-6-2 1 0,-8-2 0 16,-9-2 1-16,-4-2 1 0,-9 0-2 0,-4 0 1 16,-6-1 2-16,-7-1 2 0,-6 0 3 15,-4-2 7-15,-4 3 5 0,-7-3 4 16,-4 2 1-16,-4 0 6 0,-5 4 5 0,-1 0-5 16,-5 4 7-16,-2 4 8 0,-4 3 13 15,-2 5 1-15,-3 5 2 0,-3 3-1 16,-3 5-11-16,0 7-11 0,-2 4-15 0,0 4-12 15,1 6-9-15,-1 3-11 0,2 4-26 16,2 2-27-16,5 4-30 0,6 2-34 16,6 0-42-16,9 0-110 0,6 1-142 0,9 3-149 15,8 0-75-15,8 1-25 0,7 3 15 16,9-1 102-16,3 1 161 0</inkml:trace>
  <inkml:trace contextRef="#ctx0" brushRef="#br0" timeOffset="-39569.25">17420 2934 136 0,'-6'-2'270'0,"-1"2"55"0,1-2-8 0,2 2-14 16,2-2-8-16,0 2 3 0,0-2 0 15,2 0-20-15,4 0-25 0,2-2-27 0,5-1-24 16,4-1-41-16,8 0-39 0,4 1-29 15,9-3-16-15,9 0-9 0,10 1-4 0,8-3-2 16,9 1-3-16,11-3-4 0,4 1-11 16,4-1-8-16,4 1-11 0,0 0-11 15,0 1 0-15,-2 2-6 0,1 3 1 0,-5-1-5 16,-3 2-11-16,-3 2-26 0,-7 0-58 16,-6 2-149-16,-2 0-178 0,-7 0-157 15,-4-3-75-15,-4-1-20 0,-6-4 26 16,-5 0 136-16</inkml:trace>
  <inkml:trace contextRef="#ctx0" brushRef="#br0" timeOffset="-39304.53">19162 2507 155 0,'-8'0'293'16,"-1"0"39"-16,3 0-13 0,0 0-53 15,3 2-35-15,1 2-21 0,4 0-10 0,3 1-2 16,1 1-3-16,2 3-9 0,3 3-19 16,0 1-29-16,1 2-36 0,1 5-28 15,0 2-13-15,-1 1-10 0,-1 4-2 0,0 3-7 16,-5 5 0-16,-4 1-7 0,-2 4-12 16,-4 4-26-16,-5 0-60 0,-3-1-101 0,-3 3-116 15,-2-2-126-15,-4-2-108 0,2-4-41 16,2-2 19-16,0-5 84 0,4-5 105 15</inkml:trace>
  <inkml:trace contextRef="#ctx0" brushRef="#br0" timeOffset="-38945.57">19869 2631 96 0,'0'-8'381'0,"0"2"96"0,0 3 73 16,0-1-40-16,0 2-53 0,0 2-69 0,0 4-90 16,2 3-78-16,-2 7-63 0,2 5-44 15,1 6-33-15,1 5-27 0,0 6-18 0,0 4-18 16,3 4-13-16,1 2-14 0,0-1-30 16,-1-1-96-16,1 0-143 0,1 0-148 15,-3-4-130-15,0 0-62 0,-1-4-10 0,-3-4 73 16,2-1 134-16</inkml:trace>
  <inkml:trace contextRef="#ctx0" brushRef="#br0" timeOffset="-38537.1">19975 2665 218 0,'-2'-13'357'0,"-2"1"78"0,2 1 9 16,-3 3-36-16,3 1-40 0,0-1-51 0,0 2-65 15,2 3-69-15,0-3-52 0,0 2-43 16,2-2-30-16,2 2-25 0,3-1-14 16,-1 1-9-16,2 0-2 0,3 0-6 0,2 1-8 15,-3 3-16-15,3 0-20 0,0 1-21 16,-1 3-20-16,1 2-12 0,0 0-5 15,0 3 1-15,-3 1 4 0,3 3 8 0,0 0 8 16,-3 3 8-16,3-1 5 0,-3 2 15 16,1 2 11-16,0-2 17 0,-1 2 19 15,-1 0 31-15,-1 0 41 0,1-2 37 0,-3 3 39 16,-2-3 23-16,0 0 10 0,-2 0-13 16,-2 0-24-16,-2 0-30 0,0 2-36 15,-4-2-25-15,0 3-19 0,-3-3-11 0,1 2-7 16,-5 0-10-16,0 0-9 0,-2 0-20 15,-2 2-60-15,1-2-103 0,-1 2-117 0,0-2-114 16,2 0-110-16,0-2-41 0,0-2 26 16,5 1 84-16,-1-5 105 0</inkml:trace>
  <inkml:trace contextRef="#ctx0" brushRef="#br0" timeOffset="-38281.07">20451 2574 6 0,'11'-14'407'0,"-3"3"118"0,1 3 73 16,-5 4 11-16,2 6-73 0,-1 2-109 0,-1 6-121 16,-2 5-103-16,2 4-65 0,-2 4-43 15,0 4-28-15,1 3-22 0,-1 0-22 16,2 5-23-16,-2-1-28 0,2 2-30 0,-2-1-75 15,-2-1-150-15,2-2-148 0,-2 1-133 16,0-5-58-16,-2-3-14 0,0-2 52 16,0-4 139-16</inkml:trace>
  <inkml:trace contextRef="#ctx0" brushRef="#br0" timeOffset="-38125.79">20464 2823 210 0,'2'-13'439'0,"2"3"99"0,-2 3 33 15,3 1-41-15,-1 2-75 0,2 2-95 16,1 0-124-16,-1 2-99 0,2 2-62 16,1 0-43-16,-1 0-59 0,3-2-118 0,-1 0-139 15,1 0-128-15,4-4-124 0,0-1-58 16,0-5 4-16,1-1 87 0,4-3 123 0</inkml:trace>
  <inkml:trace contextRef="#ctx0" brushRef="#br0" timeOffset="-37938">20853 2530 4 0,'11'-10'391'0,"-5"3"125"16,-1 1 78-16,-3 2-1 0,0 2-59 0,-4 2-93 16,0 2-114-16,-3 2-111 0,-1 6-66 15,-2 1-43-15,-3 6-28 0,-4 2-19 16,0 4-24-16,-4 4-12 0,0-1-16 0,0 3-23 16,0 1-25-16,0-1-32 0,0 1-100 15,2 1-158-15,0-3-150 0,2-3-111 0,3-2-45 16,1-6-6-16,3-5 81 0,3-5 147 15</inkml:trace>
  <inkml:trace contextRef="#ctx0" brushRef="#br0" timeOffset="-37766.05">20790 2644 96 0,'10'-11'387'0,"1"3"121"0,-2 2 69 15,1 4-32-15,-1 4-51 0,-1 4-66 16,1 4-106-16,-1 5-109 0,0 4-74 0,1 4-40 15,-3 5-32-15,1 3-22 0,-1 3-24 16,0 2-25-16,1 2-29 0,-3-1-75 0,2-1-167 16,3-2-184-16,-1-2-124 0,1 1-55 15,-1-5-12-15,-2-1 48 0,-1-2 153 0</inkml:trace>
  <inkml:trace contextRef="#ctx0" brushRef="#br0" timeOffset="-37503.76">21630 2677 365 0,'-6'-4'553'15,"-3"0"67"-15,1 2 38 0,2 2-73 0,-1-2-161 16,1 2-171-16,2-2-107 0,2 2-63 16,2-2-47-16,2 2-52 0,0 0-115 0,2 0-174 15,0 0-187-15,3-2-100 0,-3 2-43 16,2-2 3-16,-2 2 90 0</inkml:trace>
  <inkml:trace contextRef="#ctx0" brushRef="#br0" timeOffset="-37300.59">21643 2703 191 0,'-4'4'472'15,"2"0"86"-15,-3 0 49 0,3-1-55 16,2-1-107-16,2 0-128 0,3 0-125 0,-1 0-84 16,4-2-55-16,3 0-55 0,-1-2-115 15,3 2-158-15,0-2-168 0,2 2-107 0,-3-2-48 16,1 0-1-16,-4 1 86 0,-1 1 138 15</inkml:trace>
  <inkml:trace contextRef="#ctx0" brushRef="#br0" timeOffset="-33161.44">22517 2480 186 0,'-2'0'261'0,"2"0"13"0,-2 0 20 0,2 0 21 16,0 0 32-16,-2 2 16 0,2 2-5 0,0 2-23 15,0 5-43-15,0 3-55 0,2 5-69 16,-2 2-56-16,2 5-37 0,0 3-25 16,2 1-19-16,1 5-9 0,-1-1-7 0,2 2-5 15,3 0-10-15,-3-2-14 0,2 1-28 16,-1-1-72-16,-1-2-123 0,0-1-126 15,1-2-127-15,-5-5-83 0,2-1-23 0,-2-2 43 16,0-4 106-16</inkml:trace>
  <inkml:trace contextRef="#ctx0" brushRef="#br0" timeOffset="-32640.31">22559 2524 103 0,'-2'-2'243'0,"0"0"39"16,0 0-19-16,0 1-11 0,2-1 1 0,-2 2 0 15,2-2-9-15,-2 2-17 0,2-2-24 16,-2 2-34-16,2-2-42 0,0 2-37 16,0-2-30-16,0 2-18 0,0-2-6 0,2 2 1 15,2-2 4-15,0 0 0 0,0 0 3 16,1 0-1-16,1 1-1 0,-2-1-4 0,3-2-4 16,-3 2-2-16,2-2-6 0,1 2-4 15,1-2-7-15,-2 3-5 0,3-1-6 0,-1 0 0 16,1 0 0-16,-1 0-1 0,1 0-2 15,-1 2 1-15,-1 0 2 0,1 2-1 16,-2 0 1-16,3 2 4 0,-3 1 8 0,-2 3 8 16,3 1 1-16,-1 1 3 0,0 1 0 15,-1 1 0-15,1-1-2 0,0 1-3 16,1-1 0-16,-1 1 3 0,0-1 0 16,1-1 1-16,-1 1-1 0,0-2 0 0,-1 3-5 15,-1-3-4-15,0 3-4 0,-4-1-3 16,0 3-3-16,-4 1-4 0,0 0 3 0,-3 2-8 15,-1 0-8-15,-3 2-15 0,-1 2-28 16,-3-2-77-16,0 2-111 0,0-2-113 0,0-1-113 16,1-3-90-16,1-2-25 0,0-1 48 15,3-3 94-15,3-3 111 0</inkml:trace>
  <inkml:trace contextRef="#ctx0" brushRef="#br0" timeOffset="-32319.59">22892 2419 151 0,'4'-3'360'0,"0"-1"92"0,-2 2 55 0,3 2-13 16,-3 2-41-16,2 2-63 0,-2 3-71 16,2 5-83-16,1 1-82 0,-1 2-52 15,0 4-39-15,0 2-25 0,0 2-17 0,1 2-11 16,1-2-17-16,-2 1-40 0,0-1-100 16,1 0-146-16,-1 0-142 0,0-4-122 0,0-2-54 15,-1-2 1-15,-3-1 78 0,2-5 135 16</inkml:trace>
  <inkml:trace contextRef="#ctx0" brushRef="#br0" timeOffset="-32164.17">22966 2572 187 0,'4'-8'338'0,"0"1"72"16,1 1 11-16,-1 2-43 0,0 0-53 0,0 0-60 15,3 2-70-15,-1 1-87 0,2 1-125 16,1-2-138-16,-1 0-135 0,3 0-117 15,-3-4-63-15,3 0-13 0,0-1 52 16,1-3 96-16</inkml:trace>
  <inkml:trace contextRef="#ctx0" brushRef="#br0" timeOffset="-31991.01">23279 2316 79 0,'-4'2'390'0,"-2"4"108"16,-3 0 71-16,-2 3-22 0,-1 3-76 15,-1 1-94-15,0 2-101 0,-1 2-104 0,1 1-69 16,-2-1-49-16,2 0-41 0,3 0-80 16,-3 0-128-16,2-2-141 0,3 1-144 0,2-5-87 15,-1-1-32-15,3-3 38 0,0-3 104 16</inkml:trace>
  <inkml:trace contextRef="#ctx0" brushRef="#br0" timeOffset="-31831.25">23233 2343 48 0,'8'-7'376'0,"-2"3"112"0,1 4 84 0,-3 4-12 16,0 3-68-16,-2 6-81 0,3 5-96 15,-1 3-105-15,0 5-78 0,-2 5-47 16,2 1-26-16,1 2-28 0,-1 3-19 0,0-1-24 16,0-2-36-16,1 2-100 0,-1-1-149 15,0-3-156-15,0 0-115 0,0-3-49 0,1-1-1 16,-3-3 81-16,2 0 135 0</inkml:trace>
  <inkml:trace contextRef="#ctx0" brushRef="#br0" timeOffset="-31431.04">22589 3355 61 0,'-4'-2'289'0,"0"2"49"0,1-2 45 15,3 0-5-15,3-2 1 0,1 0-12 0,4 1-25 16,3-3-24-16,4 0-46 0,6-1-60 16,4-3-59-16,5 0-48 0,4 1-29 0,4-4-19 15,4 1-14-15,3-1-8 0,1-2-9 16,1 1-9-16,1-1-10 0,1 2-3 16,0-3-6-16,-3 3-4 0,-1 0-10 0,-3 1-21 15,-4-1-82-15,-2 3-147 0,-2 1-168 16,-6-1-128-16,-3 3-62 0,-4 1-13 0,-4 0 63 15,0 3 137-15</inkml:trace>
  <inkml:trace contextRef="#ctx0" brushRef="#br0" timeOffset="-30992.64">22955 3490 238 0,'-8'4'470'0,"1"0"88"16,-1-1 49-16,2 1-76 0,-1-2-103 15,3 2-111-15,0-2-116 0,4-2-80 0,0 0-45 16,4-2-25-16,5 0-12 0,1-2-15 15,3 0-6-15,4 1-7 0,0-1-1 16,2 0-7-16,2 0-1 0,-2 2 0 16,0 2-2-16,-2 2-2 0,-2 0-3 0,-3 4 0 15,-1 3 1-15,-5 3 0 0,-4 1 4 16,-2 4 4-16,-2 4 0 0,-4 0 2 0,-2 4-4 16,-3 0 2-16,-2-1 0 0,3 1 1 15,-1-2 0-15,3-2 3 0,1-2 5 0,3-2 0 16,4 0-2-16,4-3-3 0,3-1 2 15,1-3-3-15,5-1-4 0,4-3-3 16,0-2-1-16,4-3-12 0,0-2-27 0,2-1-76 16,1-4-125-16,1-2-139 0,2-1-145 15,1-3-72-15,0-1-20 0,-1-2 53 16,1-2 112-16</inkml:trace>
  <inkml:trace contextRef="#ctx0" brushRef="#br0" timeOffset="-21987.25">22526 7020 19 0,'2'-4'243'0,"0"0"47"16,0 0 20-16,-2 1-1 0,2-1 11 15,-2 0 10-15,0 2 8 0,0-2-12 16,0 2-23-16,0 2-44 0,0-1-52 0,0 1-56 16,0 0-43-16,0 0-24 0,0 3-19 15,2 5-5-15,0 5-6 0,0 8 0 16,3 8 2-16,-1 7-4 0,0 10-5 15,0 5-2-15,3 6-4 0,-3 6-4 0,2 4-8 16,3 1-5-16,-3 3-10 0,0-2-17 16,1-3-22-16,-1-1-23 0,0-4-30 15,1-4-51-15,-1-5-118 0,1-5-134 16,1-3-132-16,-2-6-88 0,1-4-30 0,-1-5 20 16,0-4 106-16,-1-4 137 0</inkml:trace>
  <inkml:trace contextRef="#ctx0" brushRef="#br0" timeOffset="-21704.44">22515 8113 32 0,'-13'10'338'0,"1"1"88"0,-1 5 80 0,0 1 2 16,5 4-51-16,1-2-58 0,3 2-71 15,6 0-76-15,2-2-68 0,5-2-58 16,2 0-41-16,3-4-24 0,5-1-22 0,5-3-10 16,-1-1-12-16,4-4-10 0,1-4-5 15,2-2-15-15,-1-4-18 0,1-2-68 16,0-1-124-16,-1-4-140 0,-1-3-158 16,1-1-76-16,-1-4-26 0,-3 0 41 0,-1-3 113 15</inkml:trace>
  <inkml:trace contextRef="#ctx0" brushRef="#br0" timeOffset="-21146.71">22532 8662 78 0,'2'-4'356'0,"0"0"89"15,0 4 93-15,3 0-13 0,1 4-51 16,2 2-67-16,5 2-66 0,4 1-78 16,0 4-88-16,4 3-59 0,0 1-38 15,3 2-31-15,1 0-25 0,0 0-10 0,3 0-18 16,-3 0-24-16,1-2-83 0,-1 0-156 15,-2-1-164-15,1-1-133 0,-3-4-62 16,-2-1-18-16,-2-3 60 0,0-1 144 0</inkml:trace>
  <inkml:trace contextRef="#ctx0" brushRef="#br0" timeOffset="-20965.15">23040 8632 149 0,'-6'-8'432'15,"-5"2"105"-15,-2 6 67 0,-4 6-44 16,-2 3-90-16,-2 5-97 0,-2 7-111 0,-5 4-105 16,-1 7-61-16,-3 6-37 0,-2 4-20 15,0 4-16-15,0-1-16 0,0 1-7 16,1 0-18-16,3-4-41 0,2-2-116 0,5-2-156 16,2-6-170-16,6-1-89 0,3-7-35 15,1-5 10-15,7-3 102 0</inkml:trace>
  <inkml:trace contextRef="#ctx0" brushRef="#br0" timeOffset="-20349.19">23360 8635 265 0,'-3'0'342'16,"1"-2"67"-16,2 2-9 0,-2-1-10 15,2-1-16-15,2 0-32 0,0 0-47 0,1-2-58 16,1 0-52-16,2 0-57 0,3 1-44 16,-1-1-32-16,1 0-20 0,-1 2-7 15,3 0-8-15,-1 2-3 0,1 2-7 0,-1 2 1 16,-1 2 4-16,-3 3-1 0,0 3 0 16,-3 3 1-16,-3 4-3 0,-3 4-2 15,-3 3-1-15,0 1-3 0,-3 4-3 16,1 1 3-16,-3-2 3 0,3 1-1 0,-1-3 7 15,5-1-4-15,0-2 3 0,4-4-2 16,4-2-2-16,2-4 3 0,5-2-4 16,4-3 1-16,2-4-2 0,4-4 2 15,2-2-6-15,3-6-5 0,-1-2-18 0,0-1-30 16,3-5-80-16,-3-1-121 0,1-2-123 16,1-2-140-16,-3 0-70 0,-1-2-13 15,-2 0 55-15,-2 2 107 0</inkml:trace>
  <inkml:trace contextRef="#ctx0" brushRef="#br0" timeOffset="-19002.23">20136 10799 106 0,'-2'-1'348'0,"-2"2"38"16,-1 1 23-16,-1 0-71 0,0 2-102 16,1-2-110-16,1 0-122 0,2-2-120 0,0 2-130 15,2-2-85-15,0 0-44 0,0 2-6 16,2 1 44-16</inkml:trace>
  <inkml:trace contextRef="#ctx0" brushRef="#br0" timeOffset="-18807.42">20223 10980 167 0,'-7'6'359'16,"3"-2"34"-16,0 0 15 0,0 0-90 0,4-3-104 16,0-1-92-16,2-1-89 15,0-3-87-15,4-2-87 0,1-2-109 0,1-1-83 16,0-1-40-16,3-1 6 0,2 0 41 15</inkml:trace>
  <inkml:trace contextRef="#ctx0" brushRef="#br0" timeOffset="-11863.64">20930 10430 14 0,'0'-6'230'0,"0"0"41"0,-3 3 19 16,1-1-17-16,0 0 1 0,0 0 12 15,-2 2 10-15,2 0-2 0,-2 0-14 16,-1 2-30-16,-1 2-43 0,0 2-46 16,-1 2-46-16,-1 3-34 0,-1 5-23 0,-1 3-12 15,-1 4-8-15,1 6-9 0,-3 5-1 16,2 4-2-16,3 4-2 0,-3 2-1 15,5 2-3-15,0 2 0 0,3-3-1 0,6 1-3 16,1-2-3-16,2-2-2 0,7-6 1 16,2-1-2-16,2-7-1 0,4-3-4 15,0-4 0-15,4-5-1 0,1-5 2 16,-1-5 0-16,3-6 1 0,-1-5 0 0,-1-7 1 16,1-3 0-16,-2-6-1 0,-1-5-2 15,-3-3-4-15,-4-5-3 0,-2-2 4 0,-5-2 3 16,-3-4-2-16,-5-2 4 0,-4-1 0 15,-5 3 5-15,-5 0-5 0,-3 6-8 16,-4 4-2-16,-2 5-9 0,-5 6-19 0,-4 8-51 16,3 4-129-16,-1 5-150 15,1 6-162-15,6 4-79 0,2 3-27 0,4 5 26 16,4 3 116-16</inkml:trace>
  <inkml:trace contextRef="#ctx0" brushRef="#br0" timeOffset="-11709.12">21368 10748 155 0,'4'17'353'0,"-2"2"46"16,0 6 31-16,-2 2-83 0,0 1-99 16,0 3-85-16,0-1-103 0,0 3-134 15,2-3-152-15,-2 1-112 0,2-3-59 16,1 1-23-16,-3-5 23 0</inkml:trace>
  <inkml:trace contextRef="#ctx0" brushRef="#br0" timeOffset="-6329.74">21888 10352 14 0,'0'-2'77'16,"3"2"3"-16,-3-2 1 0,0 0 1 15,0 0 3-15,0 0 3 0,0 0 7 0,0-1 5 16,0-1 7-16,0 0 8 16,0 0 15-16,0 0 12 0,0 0 14 0,0 3 19 15,0-3 20-15,0 2 23 0,0 2 18 16,2 0 4-16,-2 2 0 0,2 2-17 15,0 5-27-15,0 6-39 0,2 8-36 0,1 6-32 16,1 5-31-16,0 4-21 0,1 4-9 16,1 0-4-16,0 4-9 0,3-2-4 15,-2-1-4-15,1 1-18 0,1 0-49 0,-3-4-105 16,1 0-130-16,-1-4-125 0,3-2-119 16,-3-1-48-16,1-6 9 0,-1-5 86 15,1-4 118-15</inkml:trace>
  <inkml:trace contextRef="#ctx0" brushRef="#br0" timeOffset="-6109.65">22172 10373 154 0,'4'-19'252'0,"1"2"45"16,1 5 3-16,0 3 21 0,1 7 27 15,1 7 6-15,1 7-3 0,-1 9-30 0,3 5-60 16,-1 9-78-16,1 5-71 0,-1 4-48 16,3 3-27-16,-2 1-13 0,1 1-21 15,-1 1-53-15,2-1-107 0,-3-3-124 16,1-2-126-16,-3-2-109 0,3-4-48 0,-3-4 17 16,1-5 87-16,1-4 112 0</inkml:trace>
  <inkml:trace contextRef="#ctx0" brushRef="#br0" timeOffset="-5649.72">22716 10331 169 0,'-2'-12'328'0,"-2"3"64"15,2 1 34-15,-3 3-43 0,1 1-45 16,0 2-36-16,0 4-42 0,-1 3-50 0,1 7-52 16,0 5-50-16,2 4-36 15,-2 6-28-15,-1 1-21 0,3 5-7 0,0 1-6 16,0 2 3-16,0 2-1 0,2-2 0 16,0 1 9-16,2-1 2 0,0-4 7 15,0-1 1-15,3-3 3 0,1-1-5 16,2-2-2-16,3-3-8 0,-1-2-3 0,3-5-3 15,2-2-5-15,0-3 6 0,2-5-2 0,0-3-5 16,0-4-2-16,2-5 2 16,-2-5-2-16,2-3-5 0,-2-6 0 0,0-4 6 15,-3-3-5-15,-1-5-1 0,-4-1 4 16,-3-4-1-16,-2-2 3 0,-4-2 3 16,-4 2 8-16,-2 0 3 0,-5 4 1 0,-4 2 4 15,0 3-6-15,-4 4-4 0,0 5-3 16,-2 3-17-16,-2 5-36 0,2 5-106 15,-3 3-150-15,5 4-162 0,0 4-112 0,4 0-48 16,5 4 1-16,1-1 88 0,5 5 142 16</inkml:trace>
  <inkml:trace contextRef="#ctx0" brushRef="#br0" timeOffset="-5260.75">23228 10257 244 0,'9'-6'428'0,"-1"2"70"15,-1 2 68-15,-1 2-63 0,0 6-92 16,1 5-93-16,-1 4-75 0,0 5-60 16,1 4-65-16,-3 5-39 0,2 3-29 15,-1 1-19-15,-1 3-8 0,-2 0-15 0,2 0 0 16,-2 0-7-16,2 1 1 0,-1-5-3 15,-1-2-7-15,-2-1-8 0,0-4-19 16,-2-2-30-16,-3-6-48 0,-1-2-52 0,0-4-35 16,-3-5-16-16,-1-2 0 0,-3-6 22 15,0-4 43-15,-2-5 53 0,1-2 42 16,-1-6 29-16,0-2 25 0,2-2 29 16,3-2 36-16,3 0 35 0,1 0 36 0,4 1 27 15,2 1 16-15,4 0-7 0,2 2-22 16,3 2-25-16,1 2-36 0,5 0-31 15,0 1-21-15,4 1-13 0,0 2-35 16,2 0-102-16,1 1-149 0,1 1-170 0,2 1-104 16,1 1-52-16,-1 1-6 0,0 0 79 15,1 3 140-15</inkml:trace>
  <inkml:trace contextRef="#ctx0" brushRef="#br0" timeOffset="-4575.01">24054 10142 288 0,'-2'-11'394'16,"0"1"84"-16,-1 1 4 0,1 3-36 0,0 0-42 15,0 4-50-15,2 2-73 0,2 6-69 16,0 7-58-16,3 7-42 0,-1 4-28 16,0 7-28-16,0 3-24 0,1 4-15 15,1 0-12-15,-2 2-1 0,2 0-8 0,-1 2-16 16,1-2-22-16,-2-2-57 0,0 0-123 16,1 0-142-16,-1-3-146 0,-2-3-77 15,2-3-23-15,-2-5 32 0,-2-3 111 0</inkml:trace>
  <inkml:trace contextRef="#ctx0" brushRef="#br0" timeOffset="-4372.42">24007 10295 282 0,'0'-23'363'0,"0"6"105"0,4 3 16 15,5 7-26-15,4 3-43 0,1 4-36 16,3 4-64-16,5 1-96 0,1 5-74 15,0 1-57-15,3 3-29 0,-3 1-24 16,2-2-15-16,1 2-15 0,-1-1-24 0,-2-3-64 16,-2 1-136-16,3-1-151 0,-3-3-154 15,0-1-76-15,0-3-24 0,-4-4 39 0,0-2 120 16</inkml:trace>
  <inkml:trace contextRef="#ctx0" brushRef="#br0" timeOffset="-4191.07">24555 9830 102 0,'0'-21'421'0,"0"6"98"0,-2 5 71 0,2 6-11 15,0 6-88-15,2 10-102 0,-2 7-104 16,3 7-81-16,-3 9-66 0,0 7-42 16,0 3-35-16,-3 5-18 0,1 3-15 0,0 0-21 15,0 3-26-15,0-1-46 0,0-2-143 16,2 1-178-16,0-5-165 0,0 1-79 0,0-5-29 15,2-3 20-15,2-2 130 0</inkml:trace>
  <inkml:trace contextRef="#ctx0" brushRef="#br0" timeOffset="-3580.82">21730 11817 63 0,'-17'7'212'0,"0"1"31"0,2 0-20 15,0-3-25-15,5-1-18 0,3 0-3 0,3 0 17 16,6-2 28-16,7-2 32 0,8-2 31 15,10-4 17-15,9-2-3 0,13-5-33 16,12-6-49-16,13-4-58 0,13-4-42 0,8-5-30 16,11-6-22-16,8-2-12 0,5-4-9 15,4-2-12-15,4 1-13 0,0 1-7 16,2 2-3-16,-4 4-10 0,-5 4-20 16,-5 3-25-16,-12 4-108 0,-7 7-169 15,-10 2-193-15,-9 7-94 0,-12 1-41 0,-8 5 2 16,-10 3 93-16,-11 4 161 0</inkml:trace>
  <inkml:trace contextRef="#ctx0" brushRef="#br0" timeOffset="-3303.36">22261 12013 250 0,'-70'32'346'0,"9"-5"17"15,10-6 7-15,15-4-127 0,13-5-104 16,16-9-33-16,18-6 26 0,16-9 52 16,16-3 41-16,14-8 28 0,13-6 20 0,12-3-14 15,14-4-49-15,7-4-61 0,16-4-46 16,8-4-30-16,8 1-27 0,1 1-22 16,1 0-11-16,3 1-12 0,-4 3-8 15,-3 2-22-15,-6 3-67 0,-4 5-134 0,-9 4-162 16,-4 5-140-16,-8 2-73 0,-9 2-20 15,-11 3 44-15,-6 1 124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1:41:40.27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2292 5317 72 0,'-4'-2'107'0,"-2"2"-4"0,2-2-3 0,-3 2-4 16,1-2-4-16,-1 2-5 0,1-2-9 15,0 2-4-15,-1-2-7 0,1 0 4 16,0 2 3-16,-1-1 2 0,-1-1 1 16,2 0-6-16,-3-2-9 0,1 2-16 0,-3 0-12 15,-2 0-11-15,1 0-10 0,-3 0-6 16,-2 2 2-16,0 0 3 0,-2 2 1 15,-2 0 2-15,-3 0 7 0,-1 2 4 0,-2 2 1 16,-1-1 0-16,-4 3-1 0,1 0-1 16,-3-1 1-16,0 3-3 0,-2 1 2 15,0 1-1-15,0-1 3 0,-2 2 1 16,0 3-4-16,0-1 0 0,-1 0-2 0,-1 2 5 16,2 0-1-16,-2 0 8 0,0 3 11 15,-1-1 10-15,3 0 6 0,-2 0 4 16,2 0 0-16,2 0-9 0,0 0-10 0,2 2-9 15,0-2-6-15,3 2-5 0,1 2-2 16,0 0 2-16,3 1 3 0,1 3 4 16,1 2 2-16,2 1 3 0,2 2 3 15,2 1 6-15,2 1 2 0,2-2-4 0,2 3 5 16,3-1 0-16,1 0-4 0,3-1-2 16,4-1-4-16,-1 0 5 0,6 1-2 0,1-3 0 15,4 3 0-15,3-3-4 0,2 1-2 16,3-1-4-16,4 1-4 0,1-1-4 15,2 1-3-15,5-1-3 0,1-1 0 0,5-1 0 16,2 1-3-16,2-3 2 0,4 1 0 16,3-4 2-16,1 0-6 0,3-4-1 0,2 0-4 15,2-4 0-15,0 0 0 0,4-3-1 16,0-1 5-16,2-1 1 0,3-3 2 16,-1-1-2-16,0-2-1 0,3-2-3 15,2-2-3-15,-1-4-2 0,1 0-1 16,2-3 0-16,1-3 2 0,1-3 1 0,0-2 0 15,0-3 4-15,2-1-1 0,-2-3 0 16,2-3-3-16,-2-2-3 0,-1-2-4 16,1 1 0-16,-4-1 0 0,0 1 0 0,-5-3 0 15,-2 3 4-15,-2-3-1 0,-2 1 3 16,-2-1-2-16,-2 1-2 0,-2-3-4 16,-5 3-1-16,1-2 3 0,-5-1-6 0,0-1 4 15,-4 1 1-15,0-1 2 0,-4 2 0 16,0-1 1-16,-5 3 1 0,1-2-4 15,-5 1 1-15,-2 1 4 0,-4 1 4 16,0-1-2-16,-4 1 0 0,-5 2 3 0,1-1 0 16,-5 1-4-16,0-2-2 0,-4 3 1 15,-2-1 3-15,-2 0-1 0,-3 1 0 16,-1-1 1-16,-3 2-4 0,-1-1 1 0,-3 1-2 16,-2 0 1-16,-2 0-1 0,-2 1-2 15,-3 1 4-15,-1 0-3 0,-5 2 0 16,1 0 0-16,-5 2-1 0,-4 0-2 15,-3 2 0-15,-1 2 2 0,-4-1 0 0,-5 3-1 16,-2 2-1-16,-2-1 1 0,-2 4-5 16,-5 1-1-16,1 1 5 0,-3 0 0 15,-1 3 2-15,-3 1 4 0,-2 2 0 16,0 0 0-16,0 2-5 0,1 1 0 0,-1 3-2 16,2 0-2-16,-2 3 0 0,2 1-2 15,1 1 7-15,1 3-5 0,1-1 5 16,1 0-1-16,3 3-1 0,3-1-4 0,3 2-5 15,3 0-5-15,3 0-8 0,4 0-11 16,3-1-12-16,2 1-30 0,4-2-73 16,4 2-98-16,2-2-103 0,5 3-97 15,4-1-93-15,0 2-21 0,4 2 48 0,0-2 90 16,0 2 101-16</inkml:trace>
  <inkml:trace contextRef="#ctx0" brushRef="#br0" timeOffset="5395.64">7176 5123 27 0,'-3'0'63'0,"3"0"1"0,-2 0 1 0,2 0-3 16,-2 0-2-16,2 0-3 0,-2 0-5 15,2 0-2-15,-2 0-2 0,2 0 1 16,-2 0 1-16,0 0 2 0,0 0 0 0,-1 0 2 16,1 0 1-16,0 0 0 0,-2 0-2 15,2 0 0-15,-2 0-3 0,-1 0-2 16,1 1-3-16,-2-1-1 0,-1 0 0 15,1 2-4-15,0-2 1 0,-1 2 4 0,-1-2 0 16,2 2 0-16,-3-2-1 0,1 2 2 16,-1-2-2-16,-1 2-3 0,-1-2-4 15,0 2-2-15,1 0-2 0,-3 0-2 16,-2 0-2-16,1 1 1 0,-1 1 1 0,-2 0 3 16,0 2 3-16,-2-1 2 0,0 1-1 15,0 2-3-15,-2-1-3 0,-1 1-6 16,1 2-7-16,0 1-6 0,-2 2-1 0,2 1 1 15,-3-1 0-15,3 2 5 0,-2 2 3 16,0 1 5-16,-1-1-3 0,1 2 3 16,2 2 3-16,-2-2-2 0,1 2-2 15,1 2 1-15,0-3 2 0,0 3-6 0,2 0-2 16,0 0-3-16,0 0 0 0,0 0-2 16,2 0-1-16,2 0 3 0,0-1 4 15,2 1 4-15,1 0 3 0,1 2 7 16,3-2-2-16,-1 1 2 0,3 3-1 0,0 0-2 15,1-1-2-15,3 3-3 0,2 2 7 16,2-1 7-16,0 1 5 0,1 1 5 16,3-2 4-16,0 1-3 0,3-3-3 15,-1 1-7-15,5 0-5 0,0-1-4 0,1-1-2 16,3 1-5-16,2-1-2 0,3 0-4 16,-1-2-2-16,4-1-3 0,0 1-3 0,1 0 2 15,1-2-1-15,3 0-4 0,0-3 1 16,1 3-2-16,3-2 4 0,2 0-7 15,0 0 1-15,0-2 3 0,4 0-1 16,1 0 0-16,1-2-1 0,2-1 6 0,3-1-2 16,2 0-2-16,1-1 3 15,1-3 0-15,4 0-2 0,0-1-2 0,0-1 4 16,0-1-4-16,3-2-1 0,1 0-2 0,0-3-2 16,0 1-2-16,3-4 1 0,-1 0 3 15,1-2 0-15,1 0 4 0,3-1 3 16,-1-3 1-16,1-2-2 0,2 1 0 15,1-3-2-15,1 1-2 0,0-3-3 0,0-1 2 16,0-3-4-16,0 1-3 0,0 0 1 16,-3-2-2-16,1-2 0 0,-2 2 2 15,1-2-1-15,-1-2 1 0,2 2 1 16,-3-2 1-16,-1 0 2 0,-1-2-2 0,1 0 1 16,-1 0 3-16,1 0-2 0,-1-1-3 15,-1-1 0-15,-1-2-1 0,0 2 1 16,-1-1-3-16,-3-1 0 0,0-2 5 15,-2 3-5-15,-2-3 2 0,-4 2 1 0,-1-1 0 16,-3-1 1-16,-3 1-4 0,-4 1 2 16,0-1-4-16,-4 1 1 0,-2-2 2 15,-2 3-1-15,-3-3 2 0,-1 2 2 0,-3-1 2 16,-2-1-2-16,0 3 0 0,-4-3-1 16,-2 2 0-16,0-1-1 0,-5 1 4 15,-1-2-1-15,-3 3-3 0,-2-1-1 16,-4 2 1-16,0-1-1 0,-4 1-2 0,-2-2 2 15,-5 2-1-15,1 1 7 0,-5-1-1 16,-2 0 2-16,-2 0-1 0,-4 1-3 16,-1-1-2-16,-3 0-2 0,-3 0 1 0,-2 1-7 15,-2-1-1-15,-2 2 6 0,-2 0 3 16,-2 0-2-16,-2 2-1 0,-3 0 3 16,-1 2 3-16,-1 0-4 0,-4 2 2 15,1 2 0-15,-5 2-1 0,0-1-1 0,-5 3 2 16,1 1 4-16,-2 3-3 0,-1-3 1 15,-1 2 4-15,-1 3 0 0,-1-1-4 16,-1 2-2-16,0 0 2 0,-1 1-3 16,-3 1 0-16,-2 2-3 0,0 0 1 0,-2 0 0 15,-2 0 1-15,-1 2 0 0,-1 1-1 16,0 1 1-16,-1 2 1 0,-1 0-2 16,-3 3 0-16,1 1 2 0,-1 1 0 15,1 2 0-15,-1 1-5 0,-1 1 5 0,-1 2-1 16,-2 2-2-16,0-2-3 0,3 2 1 15,-1 2 5-15,3-2-7 0,1 2 4 16,3 0 1-16,2 0-3 0,1 0 1 0,4 2-4 16,3-2-1-16,2 2-13 0,5 2-13 15,-1-1-14-15,5 1-37 0,0 2-61 16,4 0-84-16,0-1-77 0,2 5-73 0,3-1-64 16,1 3-56-16,3-1 15 0,4-2 60 15,4 1 74-15</inkml:trace>
  <inkml:trace contextRef="#ctx0" brushRef="#br0" timeOffset="10226.53">14772 4968 30 0,'0'0'69'0,"-2"0"1"0,0 0 1 16,0 0-3-16,-2 0-1 0,2-2-1 15,-3 2-3-15,1 0-3 0,-2 0-3 16,1 0-1-16,-1 0-4 0,0 0 0 0,-3 0-1 16,3 0-3-16,-3 0-1 0,1 0-3 15,0 2-4-15,-3-2-4 0,0 2-5 16,-1 0-5-16,-1 2-5 0,0 0 0 0,-2-1 0 16,-1 3 0-16,-1 0 4 0,0 0 5 15,-2 1 4-15,0 3 5 0,0-1 1 16,-3 1 0-16,-1-1-1 0,0 3-3 15,0 1-1-15,-3-1-1 0,1 1 3 0,-1 2 3 16,-1-2 6-16,-1 3 4 0,-1-1 5 16,-1 2 4-16,0 0 0 0,1 0 1 15,-1 2 1-15,0 2-2 0,1 0 0 16,-1 2-2-16,3 0-1 0,-3 2-2 0,3 0-1 16,-1 1 0-16,1-1-1 0,1 2 3 15,1-1 0-15,1 1 1 0,1 0-1 16,0 1-3-16,2-1-6 0,0 2-2 15,1-1-1-15,4 1-2 0,1 1-1 0,0-1 3 16,4 1 2-16,1-1-3 0,3 1-1 16,1 1-3-16,2-1 0 0,2 3-3 15,2-3-4-15,2 2 1 0,0 1-6 0,2-1-4 16,3 1-5-16,-1-1-4 0,2-2-1 16,3 3-3-16,2-3 7 0,1 3-4 15,3-3 1-15,2 3-2 0,3-1 0 16,1 0-3-16,2 3-2 0,3-3 3 0,-1 2 2 15,5-1-1-15,0-1 2 0,2 0 2 16,0-1-1-16,2-2 0 0,2-1-3 16,0-1 3-16,0-2-3 0,2-3-2 15,2-1-2-15,1-2-1 0,-1-1 1 0,5-3-3 16,-1-2 0-16,3 0 1 0,0-3 0 16,1 0 1-16,3-1 1 0,0-3 1 0,4-1 1 15,0-1-2-15,3 0 1 0,1-4 0 16,3 0 0-16,1-2 0 0,3 0-3 15,0-2 0-15,2-1 0 0,-1 1-1 16,1-2-1-16,-2-1 4 0,2-1-1 0,-2 0-1 16,1-1-4-16,-1-3 6 0,2 1 0 15,-2 0-3-15,-1-5 4 0,3 1 0 16,-2-2 0-16,2 0-5 0,-2-4-2 16,1 0 0-16,-1 0-3 0,0-4 3 0,0 2 4 15,-3-1-1-15,1-3 2 0,-5 2-4 16,1-2-2-16,-5 1-1 0,-2-1 0 15,-2-1 2-15,-2 1-2 0,-3-2 2 0,-1 3 0 16,-1-3 0-16,-3 2 0 0,-1 1 0 16,-4-1 0-16,0 2-1 0,-2-1 1 0,-2 1 0 15,-2-2 0-15,-3 0 1 16,-1 1-3-16,-3-1 0 0,1-1 2 0,-5 1-3 16,0-2-5-16,-4 3 1 0,0-1 4 15,-4 0 3-15,-3 1 0 0,-1-1 2 0,-3 2 3 16,-2-1-3-16,-2 1-2 0,1 0-2 15,-6 0-1-15,1-1 3 0,-4 1-2 16,0-2 0-16,-1 2 3 0,-1-1-1 16,-3-1 1-16,-1 2-3 0,-1-1 2 15,-2 1 1-15,0-2 0 0,-4 2 1 0,0 3 1 16,-2-1 1-16,-2 2 3 0,-3 0 0 16,-1 2-3-16,-3 0-2 0,-2 2 0 0,-2-1 3 15,-1 1-6-15,-4 2 1 16,-1-2 0-16,-2 2 0 0,-3-1 2 0,-3 1-1 15,-1 0 1-15,-4 2-6 0,-2-1 1 16,-2 1-1-16,-2 0-1 0,-3 1 0 16,-1-1 4-16,-3 1 6 0,-2 1-1 15,-1-1 5-15,-3 3-1 0,-2-1 6 0,-3 3-2 16,-3-1-3-16,-3 4 5 0,-1 1-5 16,-7 3 3-16,-2 1 2 0,-5 5-1 15,-1 0-2-15,-3 3-3 0,0 3-1 0,1 3-1 16,-1 0-6-16,3 4-8 0,-1 4-8 15,1 2-18-15,1 4-36 0,3 3-104 0,0 4-135 16,2 2-129-16,0 2-120 0,4 0-52 16,4 2 2-16,0 0 81 0,7-2 125 15</inkml:trace>
  <inkml:trace contextRef="#ctx0" brushRef="#br0" timeOffset="16450.96">1767 7515 87 0,'-4'0'88'0,"2"0"2"16,-2 2-5-16,0-2-3 0,-1 0-1 0,1 2-3 16,0-2-5-16,0 0-8 0,-1 2-1 15,-1-2-7-15,0 2-8 0,-1-2-5 16,-1 2-7-16,2 0-7 0,-3 0-6 15,1-1-3-15,-1 1-7 0,1 2-1 0,-3-2-3 16,3 2 0-16,-3 0 1 0,3 1-4 16,-3 1 6-16,-2 2-5 0,1 1 0 15,-3 3 2-15,-2 3 0 0,-2 2 4 16,-2 2 9-16,-1 4 9 0,-1 0 9 0,0 4 6 16,0 1 6-16,-3 1-3 0,3 1-2 15,-2 3-5-15,1-1-2 0,1 0 1 0,0 1 2 16,2 1 6-16,-1 0 3 0,1 1 3 15,2-1 2-15,2 2-3 0,2-2-5 16,3 3-3-16,-1 1-5 0,5 0-1 0,-1 0-2 16,5 0 0-16,0 2 2 0,4 0-1 15,0 2 5-15,4-2 5 0,0 2 7 0,2 0 6 16,5 0 4-16,0 1 3 0,3-1-2 16,5 2-4-16,1-2-9 0,3 0-5 15,2-2-10-15,5-2-4 0,-1-2-6 16,5-3-1-16,0-1-1 0,4-3-3 0,0-1 2 15,5-3-2-15,-1-2-2 0,5-2-4 16,-1-2-2-16,3-2-2 0,0-4 1 16,1-1 2-16,-1-5 2 0,0 1 0 15,-1-4 3-15,3-2 1 0,-2-4-3 16,2-2-2-16,-3-4 2 0,1-1-3 0,0-5-4 16,-1-3 1-16,1-2 2 0,0-2-1 15,-3-2-2-15,1-3 4 0,-1-5 0 0,-1 1-2 16,-3-3-1-16,1-1-2 0,-5 0 0 15,0 0 0-15,-4-3-1 0,0 3 0 16,-5-2-2-16,-1-2 1 0,-3 2-2 16,-2-2-2-16,-1 1-2 0,-6-1-3 0,-3 0 1 15,0 0-3-15,-5 0 3 0,-3-2-1 16,-1 2 2-16,-4-2 4 0,-4 2-2 16,-3-2 4-16,-1 2-3 0,-5-2 3 0,-4 1-4 15,-2-1-2-15,-2 2 2 0,-4 0-2 16,-3 2 2-16,-2 0-3 0,-4 0 3 15,-1 1 1-15,-4 3-3 0,-3 2-2 0,0-1 1 16,-3 4 0-16,1 1 0 0,-3 3 1 16,1 0-1-16,-3 4 0 0,0 2-2 15,1 2-1-15,-1 1 0 0,-2 3 0 16,0 1-1-16,1 3 1 0,-1 1 0 0,0 2-2 16,2 4 0-16,3 0-2 0,1 2-2 15,1 2-5-15,1 3-10 0,3 1-12 16,2 4-31-16,0 1-51 0,2 2-75 0,2 2-86 15,2 2-82-15,5 0-81 0,2 2-73 16,3 0-4-16,5 0 49 0,3-4 77 16,5-1 84-16</inkml:trace>
  <inkml:trace contextRef="#ctx0" brushRef="#br0" timeOffset="18942">7874 7308 59 0,'-4'1'66'16,"2"-1"-2"-16,-3 2-5 0,3-2-3 16,-2 0-4-16,0 0-5 0,0 0-1 15,-1 0 1-15,1 0-1 0,-2 0-1 0,2 0-2 16,-3 0-2-16,-1 0-1 0,-1 0-1 16,1 2-1-16,-3 0-3 0,1 0-1 15,-3 0 2-15,-2 2-2 0,0 2 2 0,-2-1 3 16,-2 3 3-16,-2 1 6 0,0 1 4 15,-2-1 1-15,-3 5 3 0,1-1 0 16,-3 0 0-16,-1 3 2 0,-1 1 2 16,-2 0 5-16,-1 2 9 0,-1 2 8 15,-2 0 6-15,-2 4 4 0,-1-1 6 0,1 3 1 16,0 0-6-16,0 3-1 0,0 1-1 16,2-1 2-16,-2 3-2 0,2-1 0 15,2 0-1-15,0 1-7 0,0 1-8 0,3 2-13 16,1-1-8-16,0 1-7 0,3 0-9 15,-1 2-3-15,3 0-6 0,2 0-1 16,1 2-3-16,1 0-8 0,4 0 1 0,0 0-5 16,5 0 0-16,1 2-5 0,3-2-3 15,1 2 1-15,3 0-3 0,4 0-2 16,2 2 1-16,2-2-2 0,5 1 1 0,-1-1-2 16,5 2 1-16,2-2 2 0,2 0 0 15,4-2 2-15,0-2 1 0,5 0 2 16,-1 0-1-16,5-3-3 0,-1-1 2 15,5 0 2-15,2-1 0 0,4-3 0 0,3 1 0 16,1-3 4-16,5-1-1 0,4-2-3 16,0-1 1-16,4-1 1 0,0-2 3 15,4-2 0-15,3-2-2 0,1-1-1 16,3-3-1-16,2-2 2 0,2-1 3 0,2-3-2 16,2-1 0-16,5-2 2 0,1-2-2 15,5-2-1-15,0-2-4 0,2-2-3 16,2-2 0-16,-2-1 0 0,-3-5 0 15,1 1-1-15,-2-2-1 0,0-4 2 0,-3-1 1 16,1-3-3-16,-1 0 1 0,-1-3 2 16,-3-1-4-16,-2-2 4 0,0-1-3 15,-2-3 1-15,-2-1 4 0,0-2-4 0,-2-3 0 16,-2 1-2-16,-5 0 1 0,-1 0-1 16,-3-2-5-16,-6 1 3 0,0-1-1 15,-7 2 3-15,-1-2 1 0,-3 0 3 16,-4 0 1-16,-4 0-4 0,0-2 5 0,-4 0-3 15,-5 0 1-15,1 0-5 0,-5 0 2 16,0 2-1-16,-4 1-1 0,-2 1-2 0,-5 2 0 16,1 2 0-16,-5 1 1 0,0 3 3 15,-3-1-1-15,-1 2 2 0,-4 2 1 16,-3 1 2-16,-1-1-1 0,-2 2-4 16,-3-2 0-16,-2 2 3 0,-2 1-3 0,-1-1-3 15,-4 2 3-15,-1-2 2 0,-4 2 0 16,-3-2 1-16,-1 2 2 0,-3 0 0 15,-4 0-2-15,-4 2-4 0,-3-2 1 16,-3 2-5-16,-5 0 0 0,0 0 3 0,-4 2-1 16,-2 2 4-16,-2-1 0 0,-3 3 0 15,-1 0 5-15,-3 1 2 0,-1 3-2 16,-1-1-6-16,0 3 5 0,0 1-2 0,-1 0-3 16,-1 2-1-16,0 3 4 0,-2-1 2 15,0 0-3-15,-2 2-2 0,0 2 0 16,0 1-2-16,0 3 0 0,0 0-1 15,-1 3 1-15,3 1 3 0,0 3-1 0,1 1 0 16,1 1-1-16,4 0-4 0,0 2 4 16,5-2 5-16,4 3-2 0,2-3 1 15,2 0-3-15,4 0 4 0,3 1-3 16,3-3-5-16,1 0 0 0,4 1 1 0,2-1-2 16,2-2-6-16,2 3-9 0,3-3-10 15,-1 1-30-15,0-1-54 0,3 0-84 16,-1 3-99-16,3 1-98 0,-3 2-111 0,3 4-35 15,0 2 19-15,-3 2 69 0,1-1 94 16</inkml:trace>
  <inkml:trace contextRef="#ctx0" brushRef="#br0" timeOffset="20839.57">13669 7306 4 0,'-8'2'29'0,"0"-1"1"0,-1 1 4 16,-2 2 4-16,-1-2 4 0,-1 2 4 15,-2 2 1-15,0-3-5 0,-2 3-4 0,-2 2-3 16,-2-3-4-16,0 3-1 0,-2 0-1 16,0 1 1-16,-3-1-2 0,1 1-1 15,-1 1 1-15,-1-1-2 0,1 3-1 0,-1-3-1 16,-1 3 2-16,1-1-1 0,-3 3 3 15,3-1 2-15,-3 0 5 0,-2 1 3 16,3 1 6-16,-3 2 3 0,-2 0 5 0,0 0 4 16,0 2 5-16,-4 2 5 0,0 2 7 15,0 2 6-15,-2 0 1 0,0 1 1 16,-1 3 3-16,1-1-4 0,2 1-3 16,2 2-6-16,0 1-4 0,2-2-4 0,3 3-6 15,1-3-4-15,2 3-2 0,3-3 2 16,2 3-1-16,-1-3 3 0,5 2 0 15,2 1-5-15,3-1-3 0,1 1-7 16,2-1-6-16,5 2-7 0,0 1-2 0,3-1-2 16,3 0-2-16,5 0 3 0,-1-1 5 15,4 1 9-15,1 0 8 0,4 1 5 16,-1-1 4-16,5 2 2 0,2 0 2 0,5 1-4 16,-1 1-7-16,4-2 0 0,5 0-1 15,0 0-1-15,6-2-5 0,2-1-4 16,3-1-1-16,1 1-4 0,3-5-4 15,1 1-8-15,3-3-7 0,0 1-4 0,4-2-1 16,0-2-3-16,2-2-2 0,0 0 6 16,2-2 4-16,1-2 3 0,-1-2 4 15,2-2 2-15,3 1 2 0,-1-5-2 16,3-1-5-16,0-2-1 0,-1-3-7 0,3-1 1 16,2-4-4-16,-2 1-3 0,-1-5 4 15,1-2-6-15,-2-1 4 0,-3-3-4 0,1-1 3 16,-1-2-1-16,1-2-2 0,-3-3 2 15,-2 0-3-15,1-3 1 0,-3-2-3 16,0-4-1-16,-2 1 1 0,0-3-1 16,-2 1 2-16,-2-3 0 0,-3 1 0 0,1 0-2 15,-5-1 1-15,1-1 0 0,-3 0 1 16,-2-1 1-16,1 1 1 0,-5 0 1 16,0 0 0-16,-3-1 2 0,-3 3-5 0,0-2 0 15,-5 1 1-15,1 1 1 0,-3-1 0 16,-4 1-3-16,-2 2 2 0,-2-1-2 15,-3 1 1-15,-1-1-3 0,-3 1 0 16,-3-1 4-16,-3 3-1 0,-2-3 2 16,-2 2-1-16,-3-1 4 0,-1 0-3 0,-2 1-1 15,-3-2 0-15,0 3 0 0,-1-1 0 16,-3 3-1-16,-2-1 1 0,0 0 0 16,-2 1 3-16,-2 1-1 0,0 0-1 0,-5 0-1 15,1 1 2-15,-5-1-1 0,1 2-4 16,-3 0 0-16,-2 2 3 0,-4-2-1 15,0 2-2-15,-5 0 3 0,1 2 2 0,-4-2-1 16,-1 2 3-16,-4 0 3 0,0 2-1 16,1 0-3-16,-3 4-1 0,-2-1-2 15,0 3-1-15,-3-1-2 0,-1 5 2 16,-2-1 1-16,-1 3-2 0,-3 1 2 16,-1 2-1-16,1 2 0 0,-1 0-1 0,0 2 1 15,3 2-1-15,-1-1 1 0,1 1-3 16,1 4 1-16,3-1-5 0,-2 1-12 15,1 3-10-15,3 1-31 0,0-1-49 16,2 5-79-16,2-1-82 0,5 0-76 0,1 2-78 16,3 2-71-16,3-2-4 0,1 2 52 15,4-1 72-15,2-3 79 0</inkml:trace>
  <inkml:trace contextRef="#ctx0" brushRef="#br0" timeOffset="21979.29">15498 5418 69 0,'-4'0'123'0,"0"-2"-14"0,0 2-12 0,-1-2-9 15,1 0-7-15,-2 0-4 0,1-2-5 16,-1 2-3-16,2-1 0 0,-2-3 0 16,-1 2 4-16,1-2 5 0,-3-1 4 15,3-1 7-15,-2 1 3 0,-1-1 6 0,-1-2 2 16,-1-1 3-16,0 0 3 0,-1-1-1 16,-3 1-4-16,0-5-5 0,-2 1-1 15,0 0-4-15,-4-2-7 0,0-2-2 0,-2 0-4 16,-3-2-3-16,1-2-6 0,-1 0-8 15,-1-2-4-15,-1-1-2 0,1-3 0 16,-1 0-2-16,1-1-4 0,1-2-3 0,1-3-5 16,0-1-9-16,3-2-6 0,1 0-4 15,2-2-3-15,2-2 2 0,5-2-1 16,3-2 2-16,3-1 6 0,6-3 7 16,4-1 4-16,4-2 3 0,7-3-1 0,4 1 5 15,7 0-5-15,3-2-8 0,5 1-4 16,4 1-6-16,7 0-5 0,1 0-6 0,7 1-4 15,2 3-5-15,0 1-2 0,2 5-1 16,1 1-3-16,-1 4-16 0,-4 2-38 16,0 3-87-16,-3 5-109 0,-1 1-104 0,0 5-96 15,-5 1-86-15,1 2-17 0,-5 2 61 16,-4 0 94-16,-2 3 95 0</inkml:trace>
  <inkml:trace contextRef="#ctx0" brushRef="#br0" timeOffset="22231.44">15850 3326 66 0,'-3'-4'103'0,"3"1"-16"0,0 1-6 0,0 0 4 16,5 2 10-16,-1 2 18 0,2 1 20 15,1 7 17-15,1 3 5 0,1 4-5 16,1 6-12-16,-1 4-23 0,-3 3-22 0,2 3-21 16,-3 3-25-16,-1 2-27 0,0 2-45 15,-4 0-60-15,0 2-74 0,-2-2-99 0,0-2-49 16,0 0-16-16,-2-2 16 0</inkml:trace>
  <inkml:trace contextRef="#ctx0" brushRef="#br0" timeOffset="23584.42">16940 2760 143 0,'-5'-3'201'16,"-1"-1"-20"-16,2 2-26 0,-2-2-13 15,-3 2-7-15,3-2-3 0,-3 2-4 0,3-1-1 16,-3 1-1-16,3 0-6 0,-2 0-8 16,1 0-2-16,-1 0 1 0,1 0 2 15,-1 2 3-15,2-2-3 0,-3 2 0 16,1 0 0-16,-1 0 0 0,1 2-1 0,-5 2-1 15,0 2-6-15,1 3-6 0,-5 3-11 16,0 3-13-16,0 4-14 0,-2 4-9 0,-2 3-3 16,2 5 1-16,-3 5-4 0,3 2-5 15,0 4-5-15,2 2-6 0,5 2-9 16,-1-1-5-16,5 3-8 0,3 0 0 0,5-5-1 16,2 1-2-16,7-4 1 0,1-4-3 15,3-1 2-15,4-5-3 0,4-3-2 16,0-6 3-16,5-4 0 0,-1-4-2 0,3-3-2 15,-1-6 0-15,1-6 3 0,-1-4-3 16,1-3-1-16,-3-3 0 0,1-5 4 0,-5 0 1 16,-2-4-3-16,-2-2 4 0,-5 0-1 15,-3 0-1-15,-3 2 2 0,-4 2 3 0,-2 2 5 16,-4 2 2-16,-4 3 2 0,-3 5 7 16,-2 3 0-16,-4 4-4 0,-2 6-5 0,0 1-8 15,-2 7-1-15,-2 1-6 0,2 2-8 16,2 0-18-16,2 2-41 0,4-3-105 15,5-1-138-15,5-2-129 0,6-1-117 0,3-5-49 16,7-3 6-16,1-4 89 0,3-4 128 16</inkml:trace>
  <inkml:trace contextRef="#ctx0" brushRef="#br0" timeOffset="23887.76">17200 3052 168 0,'0'-8'290'0,"-2"2"53"0,-2 3-5 16,-3 1-10-16,-1 4 5 0,-1 3-12 16,-1 3-28-16,-3 5-34 0,0 3-42 15,1 3-52-15,-1 2-52 0,0 1-39 0,3 1-24 16,1 2-18-16,3-2-17 0,2-2-4 16,-1 0-7-16,5-2-1 0,3-4-3 15,1 0-3-15,2-3 3 0,1-3 0 0,1-1 0 16,0-2-2-16,3-6-2 0,2-2 2 15,-3-2 1-15,3-2-5 0,0-3 3 0,-1 1 6 16,1-1-4-16,0-1 0 0,-3 2 0 16,-1 3 3-16,-1 1-1 0,1 2-1 0,-1 4 6 15,-1 2-1-15,-1 3 1 0,-2 1-9 16,3 3-41-16,-3 1-82 0,0-1-113 16,2-1-108-16,-1 1-101 0,3-3-79 0,1-2-7 15,-1-3 57-15,3-5 97 0</inkml:trace>
  <inkml:trace contextRef="#ctx0" brushRef="#br0" timeOffset="24046.49">17494 3122 251 0,'7'-11'316'0,"-1"1"31"0,-2 5 6 16,0 1 4-16,1 2-15 0,-3 4-35 0,-2 4-49 16,0 3-51-16,0 2-54 0,-2 3-67 15,0-1-87-15,-1 2-98 0,1 3-110 16,0-3-107-16,0 0-116 0,0 0-61 15,0-1 2-15,0-3 53 0,0 0 85 0</inkml:trace>
  <inkml:trace contextRef="#ctx0" brushRef="#br0" timeOffset="24209.14">17488 3223 169 0,'0'-4'218'0,"2"1"-16"0,-2-1-39 15,2 2-39-15,0 0-36 0,0 0-28 16,0 2-20-16,3-2-23 0,-1 2-32 0,2-2-36 15,3 2-39-15,-1-2-39 0,1-1-44 16,1-1-33-16,1-2 1 0,-1-2 17 16</inkml:trace>
  <inkml:trace contextRef="#ctx0" brushRef="#br0" timeOffset="24724.07">17651 3115 16 0,'4'-2'201'0,"-2"-2"16"0,0 2 7 0,0 2-1 15,1-2-1-15,-3 2-7 0,2 0-4 0,-2 0-8 16,0 0-13-16,0 0-18 0,0 0-25 15,0 0-22-15,0 0-22 0,2 0-19 16,-2 2-14-16,0-2-5 0,2 2 4 0,-2 0 2 16,2 2-1-16,0-1 2 0,0 1-7 15,0 0-12-15,1 0-11 0,-1 0-14 16,0 0-7-16,0-3-6 0,0 3-2 0,0-2-4 16,0 0-3-16,0 0 0 0,0 0-1 15,1 0-6-15,1 0-2 0,-2-2 1 0,2 0 2 16,0 0 1-16,1 0 1 0,1-2 0 15,-2 2 2-15,3-2 1 0,-3 2-5 16,0-2 1-16,0 2 5 0,-2 0 9 0,3 2 11 16,-3 0 6-16,2 0 7 0,-2 0 3 15,2 1 1-15,-2 1-7 0,1 2-11 16,-1-2-8-16,0 1-6 0,0-1-4 0,0 0-7 16,0 0-5-16,0-2-7 0,2 2-10 15,-1-3-12-15,1 1-17 0,-2-2-11 16,2 0-10-16,0 0-7 0,1 0-6 0,-1-2-3 15,2 1 4-15,-2-3-4 0,1 2 0 16,-1 0 2-16,-2 0 7 0,2 0 11 16,-2 0 11-16,3 2 15 0,-3-2 15 0,0 0 12 15,0 2 15-15,0-1 11 0,0-1 17 16,-2 0 20-16,2 2 26 0,-2-2 22 0,0 2 16 16,0 0 8-16,0 0-7 0,0 0-15 15,0 0-26-15,0 2-22 0,0-2-21 0,0 2-13 16,2 1-5-16,-2 1-7 0,3 0-4 15,-3 0-8-15,2 0-26 0,-2-1-55 0,0 1-83 16,2 0-98-16,-2 0-100 0,2 0-108 16,0 0-36-16,2-1 19 0,-2 1 64 15,3-2 92-15</inkml:trace>
  <inkml:trace contextRef="#ctx0" brushRef="#br0" timeOffset="33231.28">18915 2717 64 0,'-3'1'86'15,"3"-1"-1"-15,-2 0 0 0,2 0 3 0,0 0 8 16,0 0 3-16,0 0-1 0,0 0 3 16,0 0 0-16,-2 0-1 0,2 0 5 15,-2 0 8-15,2 0 10 0,-2 2 2 16,2 0 5-16,-2 2 12 0,0 2 9 0,0 5 12 16,-3 6 2-16,-1 8 1 0,-2 4-6 15,-1 5-19-15,1 4-28 0,-3 4-30 0,-2 0-26 16,3 0-17-16,-1 0-14 0,1 0-17 15,-1 0-35-15,3-2-65 0,-1-2-77 16,1 0-79-16,1-2-73 0,3-2-58 0,0-3-36 16,0-5 1-16,-1-3 40 0,1-4 61 15,0-3 61-15</inkml:trace>
  <inkml:trace contextRef="#ctx0" brushRef="#br0" timeOffset="33403.74">18743 3063 54 0,'0'-17'201'0,"-2"4"-1"16,2-1-12-16,0 5-7 0,0 1 1 0,0 3 6 15,4 3 4-15,0 2 4 0,3 3-11 16,-1 5-21-16,3 4-33 0,1 1-37 16,1 4-43-16,-1 2-67 0,3 2-75 0,0 2-80 15,-1 0-79-15,3 0-88 0,-2-2-45 16,0-1 9-16,-1 1 47 0</inkml:trace>
  <inkml:trace contextRef="#ctx0" brushRef="#br0" timeOffset="34263">18900 3282 30 0,'-5'-3'184'0,"-1"-3"-6"0,2 2-21 16,2-2-19-16,0 2-27 0,0-1-19 15,4-1-20-15,0 0-15 0,2-1-15 16,0-1-11-16,5-1-11 0,-1-3-8 0,3-1-6 15,1-1-2-15,1-1-4 0,0-2 0 16,0-2-3-16,-3 2 1 0,3-2 0 16,-3 2 2-16,-1 1 0 0,-1 1 1 0,-1 2 5 15,-3 1 10-15,0 3 17 0,0-1 11 0,-4 5 10 16,3-1 5-16,-3 4 1 0,0 0-5 16,0 4-12-16,-3 2-3 0,3 3-1 15,0 1 2-15,3 4 3 0,-1 1 0 0,0 0 5 16,2 1 0-16,0 1-5 0,3-2-2 15,-1 0-3-15,0 1 0 0,3-1-6 16,-3-1-2-16,0-3 0 0,1 1 2 16,-1-1 4-16,-2-1 2 0,1-1 2 0,-1 1 0 15,-4 0 0-15,0-1-5 0,0 1-6 16,-2-1-7-16,-2 1-6 0,-3 2-3 0,1-3-7 16,-1 3-4-16,-1-1-3 0,0-1-4 15,-1 1-18-15,1-1-31 0,1 0-39 16,3-1-44-16,0-1-38 0,4-2-28 0,0-2-12 15,4-2 8-15,2-2 22 0,3-2 29 16,1-2 29-16,3-3 27 0,2-1 26 0,0-1 18 16,0-3 17-16,1-1 13 0,-1 2 11 15,0-2 10-15,0-1 10 0,-2 3 17 16,-3 0 17-16,1 1 27 0,-3 3 36 0,-1-1 38 16,-3 5 36-16,-2-1 26 0,0 2 16 15,-2 0 3-15,0 4-12 0,-2 0-21 0,-2 2-24 16,0 0-27-16,-1 2-25 0,1 2-23 15,0-1-24-15,0 3-17 0,1-2-21 16,1-1-11-16,0 1-10 0,2 0-4 0,2-2-3 16,0-1-4-16,3 1 3 0,1-2-4 15,0-2 4-15,1 0 1 0,1-2-1 16,1-2 0-16,-1 2 0 0,3-1-2 16,-3-1-1-16,3 2 1 0,-3-2 1 0,1 2 2 15,-1 2 0-15,1 0 2 0,-3 0 0 16,0 2 1-16,1 0-1 0,-3 2 1 0,2-2-1 15,-1 2-9-15,1-1-24 0,0-1-29 16,1 0-32-16,-1 0-25 0,2-2-14 0,3-2-4 16,0 0 18-16,-1-2 29 0,1-1 28 15,-3-1 21-15,3 0 18 0,-3 1 10 16,-1-1 10-16,-1 2 5 0,0 0 18 0,-1 0 22 16,-1 1 20-16,-2 1 16 0,0 0 9 15,0 0 1-15,0 2-13 0,0-2-15 0,0 2-22 16,1 0-16-16,-1 0-12 0,0 0-7 15,0 0-2-15,0 0-3 0,2 0-1 16,-2 0 1-16,3 0 0 0,-1 0 1 0,2 0 0 16,-2 0 0-16,3 2 3 0,-1-2-5 15,3 2 1-15,-3 0-1 0,2 0-2 0,-1 0-23 16,1-1-48-16,-1 1-68 0,1 0-81 16,-2 0-93-16,-1-2-80 0,-1 2-23 15,-2 0 25-15,-2-2 56 0</inkml:trace>
  <inkml:trace contextRef="#ctx0" brushRef="#br0" timeOffset="51673.67">1522 11619 48 0,'-6'0'95'15,"-1"0"-3"-15,3 0-1 0,-2 0-5 16,1 0-5-16,-1 0-5 0,2 2-8 16,0-2-7-16,-1 0-6 0,-1 1-9 0,2-1-5 15,-3 2-6-15,3-2-2 0,-2 2-3 16,2-2-2-16,-3 2 0 0,1-2 1 16,-3 2 1-16,3 0 1 0,-2 0 0 15,-1 0 1-15,-1 0 3 0,1 0 4 0,-2 1 6 16,1-1 3-16,-3 2 3 0,3 0 2 15,-3 0 1-15,0 0-5 0,-2-1-5 16,3 3-6-16,-3 2-6 0,0-1-8 0,0 1-3 16,0 0-1-16,1 1 2 0,-3 1 5 15,2-1 2-15,0 1 2 0,0-1 0 16,0 3 0-16,1-1-5 0,-1 0-5 0,0 3-3 16,-2-1-3-16,2 4 1 0,-2 2-2 15,2 2 3-15,-1 2 1 0,1 2 3 0,-2 2 2 16,2-1 0-16,0 5-1 0,0-1 1 15,1 1-2-15,-1 1-2 0,0 2-2 16,2 1 0-16,0-1-2 0,1 0-3 0,-1 2 0 16,3 1 1-16,1 1 1 0,1 2 1 15,-1 0 4-15,5 0-2 0,0 4-1 0,-1-3-3 16,5 3 1-16,0 0-1 0,0 2-2 16,3-2 2-16,1 1 2 0,0 3 2 15,2 0 3-15,1-1 1 0,1 1 2 0,3-2-2 16,-1-1 0-16,3-3 3 0,2 0-3 15,2-4 1-15,2 0 1 0,2-3 5 0,2-1 0 16,3-2-2-16,1-1 0 0,3-3 0 16,-1 1 3-16,3-4 1 0,2-1-1 15,0-1 0-15,0-2 0 0,2-2-3 16,0-2-6-16,2-1-4 0,-2-3 3 0,2-2-2 16,0 1 2-16,0-5 2 0,0-1 9 15,0 0 3-15,0-4 2 0,1 0 4 16,-1-4-3-16,0 0-6 0,0-4-6 0,0 0-5 15,-2-3-4-15,-2-2-2 0,0-3 1 16,0-1 6-16,-3-2 2 0,-1-2-1 16,0-2-1-16,-1-2-4 0,-1-2-4 15,-1-2-7-15,-1-1-5 0,-3 1 2 0,0-1-2 16,0-3 2-16,-3 1 3 0,-1-1 1 16,0-1 1-16,-5 1-5 0,1-1 0 0,-2 0-2 15,0-1 0-15,-3-1 1 16,-1 0-3-16,-1-1 3 0,-1-1 4 0,-1 0-1 15,-2 0-5-15,0-2 1 0,-2-2 4 16,-2 2-1-16,0-2-4 0,0 0-1 16,-2-2 2-16,-2 2 2 0,0 0-2 15,0 2 1-15,-3-1 0 0,1 3 1 0,0 2-2 16,-1 0-2-16,-1 1 1 0,-1 3-1 16,1-1 2-16,-1 3 2 0,-1-1 1 15,1 2-3-15,-1 3 1 0,-3-1 0 0,2 0-2 16,-1 2-1-16,-1 0 0 0,0 3 2 15,1-3 0-15,-3 2-1 0,-2 0 5 0,0 2-2 16,0-2 2-16,-2 2 1 0,-2-2-2 16,0 2 4-16,-1 0-3 0,-1 1 4 15,0 1-1-15,-2 0 2 0,1 2-4 16,-1 2-3-16,-1-1 3 0,1 1-4 0,0 2-3 16,-1-1-2-16,-1 1 2 0,1 1 3 15,-1 1-2-15,1 1 1 0,1-2 1 16,0 3 0-16,-1-1 0 0,1 1-2 15,-1-1-1-15,1 2-1 0,0-1 4 0,1 1 1 16,-1 2-4-16,2-2 0 0,-1 3 1 16,3-1 1-16,-2 0 0 0,2 0-4 15,0 2 1-15,2 0 4 0,-3 0-1 16,3 1-5-16,2 1-5 0,0-2-9 0,1 2-16 16,1-2-30-16,2 2-54 0,0-2-63 15,3 2-75-15,1 0-65 0,-1 0-58 0,3 2-49 16,1-2-26-16,0 2 27 0,1 1 56 15,1 1 63-15</inkml:trace>
  <inkml:trace contextRef="#ctx0" brushRef="#br0" timeOffset="57216.62">14216 7367 12 0,'-5'0'65'0,"3"0"-2"15,0 0-2-15,-2 0-3 0,2 0-2 16,-3 0-2-16,3 0-6 0,-2 0-3 0,2 0-1 16,-2-2-3-16,2 2-1 0,-3-2-2 15,1 2 0-15,0-2-2 0,0 2-1 0,0-2 1 16,-1 2-1-16,1-2 0 15,-2 2-1-15,1-2-4 0,-1 2 0 0,0-2-4 16,-1 2-2-16,1-2 0 0,0 2 1 16,-3-2-1-16,1 2-3 0,-3-1 0 15,1 1 0-15,-1 0-1 0,-2 0-4 16,1 0 1-16,-1 0-1 0,-2 1 0 0,2-1 4 16,-1 2 0-16,-1 0 0 0,0 0 0 15,-2 0 4-15,2 0 2 0,-2 2-3 16,0 0 0-16,-2-1 2 0,2 1-1 0,-2 0-2 15,0 2-1-15,0-1 3 0,-2 1-2 16,2 0-2-16,-2 2 0 0,2-1 0 16,-2 1-1-16,2-1-1 0,-3 3-1 15,1-1 2-15,0 3 1 0,0-3-1 0,0 3 3 16,2-3 1-16,-2 3 1 0,-1-1 1 16,3 1 2-16,-2-3 2 0,2 3-3 15,0-3-3-15,0 3-1 0,0-1-2 16,2 0-3-16,0 1-3 0,0-1 2 0,0 1-2 15,0-1-1-15,0 2 0 0,0-1 1 16,0 1 4-16,1 1-2 0,-1-1 3 16,0 2 3-16,0-2 5 0,0 3 0 0,0-3 0 15,0 2 0-15,0-1-3 0,0-1 1 16,0 0-5-16,0 1-5 0,2-1-3 16,1-2 0-16,-1 3-1 0,0-3-4 15,2 3-2-15,-2-3 2 0,3 0 0 0,-1 3-3 16,0-3 3-16,1 2 0 0,-1 1-1 15,0-1 0-15,1 0 1 0,-1 3 0 16,0-1 0-16,0 0 0 0,1 0 4 16,-1 3-1-16,0-3 0 0,1 0 0 0,-1 0-1 15,2 2 0-15,-1-1-6 0,1 1 1 16,0-2 2-16,1 2 1 0,-1-2-1 16,1 3 1-16,1-1 2 0,1 0-2 15,-1 0-3-15,1 2-1 0,-1 0 2 0,3 0 0 16,-2 2-1-16,1-2 0 0,-1 2 1 15,1 2 2-15,1 0-1 0,0 0 0 16,-1 1 4-16,1 1 0 0,2 0 0 0,0 2-1 16,-1-3 1-16,1 3-2 0,2-2-2 15,2 2 4-15,0-1-1 0,2 1-2 16,0 0 1-16,2-3 0 0,1 3 0 16,-1-2-1-16,2-2-1 0,3 1-1 15,-1-1 1-15,1 2 0 0,1 0 3 0,3 0 0 16,-3-1 5-16,3 3 3 0,2-2 3 15,-2 1 3-15,2-1 1 0,1 0-1 16,1 0 3-16,0-1-1 0,2 1 1 0,3-2 0 16,-1-2 2-16,0 2-4 0,2-4-4 15,3 0 3-15,1 0-4 0,3-4-2 16,-1 1-3-16,5-3 0 0,0-2-2 0,2 1-3 16,2-5-3-16,2 1 3 0,1 0-1 15,1-5 8-15,2 1 2 0,1 0 2 16,-1-2 2-16,3-2-5 0,2 2 0 15,-3-2-5-15,5-2-3 0,0-2-4 0,2 0 2 16,0 1-1-16,2-1-4 0,0-2 1 16,0-2 4-16,0 3 1 0,0-3-6 15,-2-1 3-15,0 1 3 0,-3-2-1 16,1 1-2-16,0-1-4 0,0-1 6 0,-3 1 0 16,1-1-2-16,0-2 0 0,-1-1 2 15,-1 1 3-15,0-2-4 0,-1-2-1 16,-1 1-1-16,-1-1-7 0,1 0 2 15,-3 0-3-15,0-2 2 0,1 2 0 0,-1-2 4 16,-4 0 5-16,2 0-7 0,-2-1-4 16,-2 1 4-16,0-2-1 0,0 2-1 15,-2-2 0-15,0 2 5 0,-2-2 4 0,-3 2-4 16,1-2 0-16,-3 2-2 0,1-2-1 16,-3 2 0-16,-1-2-1 0,-1 2 1 15,-2-2 0-15,-2 2 2 0,0 0 3 16,0 0 1-16,-2 0-3 0,-2 0-2 0,-2 0 2 15,-1 0-3-15,1 0-3 0,-2 0-1 16,-3 0 0-16,1 0 3 0,-1-2 0 16,-2 2 2-16,1 0-1 0,-1 0 1 0,-2 0 5 15,1 2-2-15,-3-2-2 0,0 1-2 16,0-1 0-16,-2 2-2 0,0 0-2 16,0 0 1-16,-2 2 0 0,0-2 1 15,0-1 1-15,-3 1 0 0,1 0-2 0,0-2 2 16,-2 2 2-16,-1-2 0 0,1 2 2 15,-3-2-2-15,1 0 2 0,-1 0-1 16,1-1 0-16,-3 1-2 0,1 0-2 16,-3 0 2-16,0 2 0 0,1-2 0 0,-1 2 1 15,-2 2-1-15,-2-2 2 0,2 1-2 16,-1-1 0-16,-1 2-1 0,-2-2-1 0,2 2 2 16,-2-3 0-16,2 3-2 0,-2-2 0 15,2 2-1-15,-2 0 2 0,2-1-1 16,-2 1 1-16,2 0 2 0,-2 2 0 15,2-1 2-15,-2 1-1 0,2 0 1 16,-2 1 1-16,0 1-3 0,0 1 5 0,0 1-1 16,-1-1-4-16,1 1-1 0,0 1 3 15,0 0 0-15,0 1-1 0,0 1-2 16,0-2 4-16,0 3-1 0,0-1-2 16,0 0 0-16,0 1 4 0,0-1-2 0,0 0 2 15,-2 2 0-15,2-1-2 0,-3 1 2 16,1 0-4-16,0 0 4 0,-2 0-5 15,0 1 2-15,-1 1 1 0,1-2 2 0,0 2 1 16,-1 0-3-16,-1 2 1 0,2-2 2 16,-1 2-1-16,1-2-2 0,0 2 2 15,0 0-3-15,-1 0 4 0,1 0-2 0,0 0 0 16,0 0-4-16,-1 2-1 0,1-2 1 16,0 2-2-16,-1 0-2 0,-1 0 4 15,2 0 1-15,-3 0 5 0,1 1-2 16,-3 1 4-16,1 0-1 0,-1 0 2 0,1 0-2 15,-3 1 0-15,1 1-1 0,-1 0-5 16,0 0 3-16,1 1-4 0,-1-1 1 16,3 1-2-16,-1-1 3 0,0 0 1 15,3 0 0-15,2-1 0 0,0 1 0 0,-1-2-1 16,3 0-1-16,2-1-1 0,2 1-1 16,0 0 0-16,0 0-4 0,0 0 1 15,2 0-6-15,-1-1-4 0,1 3-16 16,-2 0-29-16,2-1-48 0,-2 3-76 0,2 0-81 15,0 1-76-15,3 3-63 0,1-1-45 16,3 2-29-16,-1 3 34 0,3-1 62 16,2 0 73-16</inkml:trace>
  <inkml:trace contextRef="#ctx0" brushRef="#br0" timeOffset="61339.23">19657 7361 41 0,'-10'0'43'0,"-1"0"-5"0,1 0 0 0,-3 2-4 16,0-2 0-16,1 2-3 0,-1 0-3 15,-2 0-1-15,0-1-2 0,0 1 1 0,-1 0-2 16,-3 0 2-16,2 2 0 16,-2 0-1-16,-3 0 4 0,1-1 1 0,0 1 3 15,0 0-4-15,-2 2 5 0,1-2-1 16,-1 1 1-16,0 1 0 0,0 2 6 15,-3-3-1-15,3 3-2 0,-3 0 0 0,3-1-1 16,-2 3 1-16,-1-3 2 0,1 3-1 16,0-1 1-16,-1 3 3 0,1-3 6 15,-1 3 2-15,1-1-1 0,0 1 2 0,-1 1 2 16,3-2-1-16,-2 3-5 0,1 1-5 16,3-2-3-16,-2 3-4 0,2 1-4 15,2 0-4-15,-3 2 2 0,3 0 1 0,2 2-2 16,0 0 1-16,1 2 1 0,1 0-1 15,0-1-4-15,2 3-2 0,1-2-3 16,-1 2-3-16,2-2-1 0,3 1-3 16,-1-1-2-16,3 0-2 0,2 2 3 0,-1-2-4 15,3 2-3-15,0-3 2 0,2 3-2 16,0 0-1-16,2 0-5 0,0-1 3 16,1 1 2-16,1 2-1 0,2-2 1 15,1 1-1-15,-1 1 2 0,2 0 0 0,1-1 1 16,-1 3 0-16,3-2 2 0,-1 1 0 15,3-1 3-15,0 1-1 0,0-1 0 16,1 2 2-16,1-3 0 0,0 3 0 0,2-2 1 16,0-3 2-16,2 3 2 0,0-2 2 15,0 1 6-15,2-1 5 0,0 0 3 16,3 0 2-16,-1-1 1 0,0 1-2 0,3-2-3 16,-1 2-4-16,0-2-6 0,1-2-2 15,1 2-2-15,1-2-4 0,-1-2-3 16,3 0-2-16,0 0-1 0,-1-2-1 0,1 0 0 15,0 0 1-15,-1-2 2 0,1 1 4 16,-1-1 3-16,1 0 7 0,-2-2 0 16,1-1 5-16,1-1-2 0,-1 1-2 15,1-3-4-15,0-1-3 0,-1-2-4 0,1-1-4 16,0-1-1-16,-1-2-1 0,3-2 0 16,-2 0-2-16,1 0-2 0,-1-2 3 15,2-2-2-15,0 0-1 0,-1 1-2 0,3-3 3 16,-2 0 0-16,2-1-3 0,0-1 5 15,-1 0 3-15,1 1 0 0,2-3-1 16,-2 1 6-16,2-1 6 0,2-1 1 16,0-1 1-16,0 1 2 0,1-1-3 0,3-1-2 15,-2 0-3-15,5-1-4 0,-3 1-2 16,2-2 7-16,3 0-1 0,0-1-6 16,-1-1 0-16,1 0 2 0,-1 0-1 15,-1-2-8-15,1-2 3 0,-1 2 3 0,-1-2-2 16,1 2 0-16,-3-2-1 0,0 0-3 15,1 0 2-15,-1-2 1 0,-2 2 2 16,0-2-4-16,-2-1 2 0,3 1 0 16,-3-2-4-16,-2 2 0 0,0 0-1 0,0 0 4 15,-2-1-1-15,-1 1 3 0,1-2 4 16,-2 0 0-16,0 0 2 0,0 1 1 16,-1-3 1-16,-1 0-2 0,0-1-2 15,-1 1-4-15,1-1-2 0,-3 1-2 0,1 0-3 16,-1 1 0-16,-1-1-1 0,-3 0 0 15,0 0-1-15,-1 1 0 0,-3-1-1 16,0 0 1-16,-2-1 1 0,-3-1 1 0,1 1-1 16,-2-1-1-16,-3-1 2 0,-1 1 1 15,-1-1 3-15,1 1-3 0,-5 2 0 16,0 1 1-16,-2-1 0 0,1 2-3 16,-3 2 3-16,-3 1-1 0,-1-1 1 0,0 2-2 15,-2 0 0-15,-3 0 2 0,1 2-4 16,-3-2 0-16,1 0 0 0,-3 2-1 15,-2-2-1-15,2 2 2 0,-1 0 3 16,-1 0 2-16,0 0 0 0,-2 2 8 0,2 1-3 16,-2 1-1-16,2 2-3 0,1-3 4 15,-1 3 2-15,0 2-4 0,0-1 2 16,2 1-2-16,-1-1 2 0,-1 1-1 0,0 0-3 16,-2 1 0-16,0-1 0 0,0 1-1 15,0-1 1-15,-2 1-2 0,-2-1 0 16,0 1 1-16,0 1-1 0,-3-1-1 0,1 1 4 15,0 1-3-15,-3-2 3 0,1 3 0 16,0-3-2-16,-3 3 2 0,1-1-3 16,-1 0 3-16,-2 3-2 0,3-3 0 15,-3 2 5-15,1 1 3 0,-1 1 1 0,0-2 2 16,1 2-2-16,-1 1-1 0,-2 1 1 16,3-2-2-16,-3 2-5 0,0 0 1 15,0 0-1-15,1 0-1 0,-3 0-4 0,0 2-1 16,-2-2 3-16,2 2-3 0,-2 0-1 15,0 0 2-15,0 2 0 0,0-2 2 16,2 2 1-16,-2 0-1 0,3 0 2 16,-3 0-1-16,2 2-2 0,-2-2 2 0,2 1-6 15,0 1 1-15,0 0 1 0,0 0 0 16,0-2 1-16,0 2-3 0,3-2 7 16,-3-1-2-16,2 1 0 0,2 0 0 15,-1 0 0-15,1-2 2 0,0 2-7 0,1-2-11 16,-1 2-23-16,3-2-36 0,-3 2-66 15,3 2-90-15,-3 1-90 0,-2 1-81 16,3 4-83-16,-5-1-33 0,-2 1 31 0,-2 3 66 16,-7 0 85-16</inkml:trace>
  <inkml:trace contextRef="#ctx0" brushRef="#br0" timeOffset="66370">3446 12221 14 0,'-2'0'25'16,"2"0"-6"-16,-2 0-4 0,2 0-6 15,-2 0 0-15,2 0 1 0,0 0 1 16,0 0 3-16,0 0 7 0,0 0 13 16,0 0 9-16,0 0 9 0,0 1 8 0,0-1 5 15,-3 0-2-15,3 0-3 0,-2 0-9 16,0 0-7-16,-2 2-8 0,2-2-5 15,-2 2-3-15,-1-2-4 0,-1 2 1 0,2 0-4 16,-3 0 2-16,1 0 1 0,0 2 1 16,-1-2 1-16,1 1 3 0,0-1 2 15,-3 2 2-15,1 0 1 0,-1 0 1 16,1 0 1-16,-1-1-2 0,-1 1 1 0,1 0 0 16,-1 2-1-16,-1-2 0 0,1 1 0 15,-1-1 0-15,0 2-1 0,1-2-3 16,-1 1-1-16,1 1-2 0,-1 0-1 15,1 1 1-15,-1-1 0 0,0 2 2 0,1-1 0 16,-1 1-2-16,1 1 0 0,-1 1-4 16,0 0 1-16,1 1-3 0,-1 0 0 15,3 1-2-15,-3 1-1 0,1 2-2 16,-1 1-2-16,3-1 0 0,-3 0 2 0,3 2 1 16,-1-2 4-16,1 3 1 0,-1-3 5 15,1 0 1-15,1 2 0 0,1-2 0 16,0 3-5-16,-1-1-2 0,3 0-2 0,0 2-5 15,0 2 0-15,1 0-1 0,1 0 0 16,0 2 0-16,0-2 0 0,2 2-1 16,0-1 1-16,2-1-3 0,-2 2 1 15,4 0 2-15,1 2-2 0,-1-2 2 0,0 1-2 16,3 3 2-16,1-2-1 0,0 2-1 16,1-1-1-16,1-1 1 0,3 2-4 0,0-1 4 15,0-1 1-15,1 2 2 16,1-2 4-16,2 1-1 0,2-1 4 0,0 0-1 15,0-1-1-15,2 1 0 0,1-2-3 16,-1 2-1-16,2-2-2 0,-2 0 1 16,3-2 2-16,-1-1 0 0,0 0 0 15,0-1 0-15,1 0 0 0,-1-4-2 0,0 0-1 16,3 0-3-16,-3-1-2 0,2-1 0 16,1 0-1-16,1-1-1 0,-1-1-3 15,1 1 0-15,3-3 0 0,-3 1 1 0,3-1 1 16,0-1 0-16,-1-2 3 0,1-3 2 15,-1 1 0-15,1 0-2 0,0-4 2 0,-1 0-2 16,1-2-1-16,0-2 1 0,-1 0 0 16,1-3 1-16,-3-1-3 0,3 1 1 15,-2-3 0-15,-3-1-1 0,2-1 1 16,-1-1-2-16,-3 0 3 0,0-1-2 16,1-1 1-16,-5 0 0 0,0 0 1 0,0-1 0 15,0-1 4-15,-2-2-1 0,-2 2 1 16,0-2-1-16,-1 0-1 0,1-2-1 15,-2 2-2-15,-3-2-2 0,1 0 2 0,0 0-3 16,-3 0-2-16,1 0-1 0,-3-2-1 16,0 0 3-16,1-1-2 0,-1-1 2 15,-2 0 1-15,0 0 3 0,-1-1 3 16,-1 1 3-16,0-2 5 0,-2 2 6 0,0 3 5 16,-2-1 1-16,0 0 2 0,-1 2-3 15,-1 0-4-15,-2 0-5 0,2 2-5 16,-3 2-2-16,1 0-5 0,-3-1-1 15,3 3 0-15,-2 0 0 0,-1 0 3 0,-1 1-3 16,1 1 0-16,-2 0 0 0,1-1 0 16,-1 1-2-16,1 2 0 0,-1-3 2 15,-2 3-1-15,3-2 4 0,-3 1 3 0,0-1 0 16,1 1-3-16,-1-1-2 0,0 2-1 16,1-3 0-16,-1 3-4 0,0-3-2 15,1 3 2-15,-1 0 2 0,0-1 1 16,0 1-4-16,1-1 1 0,-1 3 3 0,-2-1 1 15,3 3-1-15,-1-3-2 0,-2 3 1 16,2-1 0-16,-1 2 2 0,1-1-6 16,-2 1 2-16,0 0 0 0,0 0 2 0,1 1-2 15,-1-1-2-15,-2 0 4 0,2 1-2 16,-2 1 1-16,2-2 2 0,-2 2 2 16,2 0 0-16,-1 1-3 0,1-1 2 15,-2 2-1-15,2-2-4 0,0 2-4 0,-2-2 1 16,2 2 4-16,1 1-3 0,-3-1 0 15,2 0 3-15,-2 0 5 0,2 0-4 16,-2 0 0-16,2 0-2 0,-2 2-4 16,0-2-2-16,1 2-1 0,-1 0 4 0,0 0-1 15,0 0 2-15,0 0 0 0,0 2 1 16,0-2 0-16,0 2-1 0,2-2 2 16,0 2-2-16,3-2 3 0,-1 2-2 15,0-2 1-15,1 2 2 0,1-2-2 0,0 2 0 16,1 0-3-16,-1-2 2 0,3 1-1 15,-1 1-3-15,1 0-1 0,-1 0-1 16,3 0-1-16,-2 0-5 0,1 0-14 0,-1 2-23 16,1 0-47-16,-1-1-62 0,2 3-71 15,-3 0-65-15,3 1-55 0,2 3-40 16,-1-2-18-16,3 1-9 0,2 2 34 16,-2-1 51-16,2 1 56 0</inkml:trace>
  <inkml:trace contextRef="#ctx0" brushRef="#br0" timeOffset="71169.25">5287 12188 11 0,'-2'-2'50'0,"-2"0"-3"0,2 0-2 16,-2 1-5-16,2-1 0 15,-3 0-5-15,3 0-2 0,-2 0 2 0,2 0-2 16,-2 0 1-16,-1 0 1 0,1 0 3 16,0 2-3-16,0-2-1 0,0 2 2 0,-1-1-1 15,1 1 0-15,0-2-1 0,0 2 1 16,-1-2 1-16,1 2-2 0,-2 0 3 16,2 0-1-16,-3 0 0 0,3 0 0 15,-2 0-4-15,1 0 2 0,-1 0-6 0,0 2 0 16,-1-2 1-16,1 2-2 0,-2-1 3 15,1 1-2-15,-1 2 2 0,-1-2 1 16,1 2 1-16,-1 0-1 0,-1-1 0 0,-1 1 0 16,1 0-2-16,-1 2-1 0,0-2-1 15,-1 1-2-15,1 1-1 0,-2 0-2 16,3 1-1-16,-3-1 0 0,3 2-1 16,-3-3 0-16,0 3 3 0,0 0-2 0,3-1 2 15,-3 1 2-15,3 0 2 0,-1-1 2 16,-2 1-4-16,3 1 0 0,-1 1-3 15,1-1-1-15,-1 1-4 0,2 1-4 16,-1 1 0-16,1 1 1 0,-1 0-1 0,1 1-3 16,1 1 0-16,2 2-4 0,-1 0-1 15,1 0-1-15,0 2-1 0,1 1 0 16,1-1 3-16,0 2 0 0,0-2 0 0,1 2-1 16,1-2 2-16,2 2 2 0,-2-1 0 15,2 1 5-15,0 0 3 0,2 2 3 16,-2 0 2-16,2 0 0 0,1 0 3 15,-1 2-3-15,2-3 1 0,0 3-3 0,3 0-1 16,-3 0-2-16,2 0-1 0,3 1-2 16,-1-1-3-16,0 2 1 0,3-3-3 15,2 3 0-15,-1-2-2 0,1 1 0 16,2-1-1-16,2 0 0 0,0 0 0 0,0 0 0 16,2-1-1-16,2-1-3 0,0 0 3 15,0 0-4-15,3-2-1 0,1 0 1 16,0-2-1-16,1 2-1 0,3-2 1 15,1-2 0-15,0 0 2 0,4-2 0 0,-1 1 0 16,3-1 0-16,0-2 0 0,5 1 3 16,-1-1 1-16,4 0 2 0,1-1 3 15,1-1-1-15,3-1-2 0,2 1 2 0,0-1 2 16,2-3 3-16,2 1 4 0,0-2 6 16,2-3 8-16,-2 1 2 0,2-2 4 15,-2-2-2-15,2-2-1 0,0 0 0 16,3-2-1-16,-3 1-1 0,2-5-3 0,-2 0-3 15,2 1 1-15,1-3-4 0,-1-1-1 16,0-3 0-16,0 3 1 0,1-2 0 0,-1-3-1 16,0 1-1-16,-2 0-3 0,1 0 0 15,-1-2-2-15,-4-1-1 0,0 1-4 16,-5 0-3-16,-1 0 0 0,-1-2 0 16,-3 2-4-16,-1-2 1 0,-2 0 1 0,0-2 2 15,-4 2-4-15,0-2-1 0,0 0 1 16,-2-2 1-16,-2 0 0 0,-2 0-1 15,-1 0 2-15,-1 0-1 0,-1 1 0 16,-1 1-1-16,-3-2-4 0,-2 2 3 0,0-2-4 16,-2 2 3-16,0-2-4 0,-2 2 0 15,-2 0 5-15,0 2 0 0,-2-2 3 16,-3 2-1-16,-1 0 4 0,-1 2-6 0,-1-2-2 16,-1 2 2-16,-2 0 0 0,-2 0-1 15,2-1 2-15,-1-1 4 0,-3 2-3 16,0-2-1-16,0 0 3 0,0 0 1 15,-3 0-2-15,-1 0 0 0,0 0 3 0,0 0-1 16,-3 2 0-16,-1-2 1 0,-1 2-1 16,1-1 0-16,-3 1-2 0,-1 0 1 15,-1 0-3-15,0 2-4 0,1-1 0 16,-3 1 1-16,-2 0 2 0,0 0-2 0,0 1-1 16,-2 1 5-16,-2 0-1 0,2-1-1 15,-2 1 0-15,-3 2-1 0,3-3 2 16,-2 3-2-16,-3-1 2 0,1 3-3 0,0-3 3 15,-3 3-1-15,-1-1 0 0,-3 1-1 16,0-1-3-16,-2 3-3 0,-2-3 1 16,-2 3-4-16,0-1-2 0,-4 0 1 15,-1 3 1-15,1-3 5 0,-2 2-2 0,-3 1 2 16,0-1 6-16,1 0 0 0,-3 2 0 16,0-1-4-16,-1 1 3 0,-1 0 4 15,0 0-4-15,0 2-2 0,0-1 4 16,1 1-1-16,-1 0 0 0,0 0-6 0,-2 2 0 15,2-2 2-15,-2 2-2 0,3 0 2 16,-3 2-2-16,0-2-3 0,-2 2 3 16,2-2-1-16,-2 2-1 0,2 0 0 15,2-1-1-15,0 3 4 0,0-2-4 0,5 2 1 16,-1-2-3-16,1 2-6 0,3-1-9 16,1 3-19-16,0 0-31 0,2 0-60 15,1 3-68-15,1 1-66 0,2 1-62 0,3 2-54 16,1 1-42-16,4 3-22 0,3 0 28 15,-1 2 49-15,3 0 61 0</inkml:trace>
  <inkml:trace contextRef="#ctx0" brushRef="#br0" timeOffset="81074.59">19154 14133 61 0,'-5'0'63'0,"1"0"1"15,0-2-4-15,0 2-7 0,0 0-8 16,1 0-6-16,-1 0-4 0,2 0-5 16,-2 0 0-16,2 0 0 0,-2 0-1 0,1 0-1 15,-1 0-2-15,0 0-3 0,0 0-2 16,-1 0 0-16,1 2-1 0,-2-2-1 15,0 2 0-15,-1 2 0 0,-1 0 3 0,-1 0 5 16,1-1 3-16,-3 3 5 0,1 0 4 16,-1-1 3-16,-2 3 1 0,1 0-3 15,-1-1-3-15,-2 3-2 0,2-1-1 16,-1 1-4-16,1-1-3 0,-2 3 3 0,0 1 1 16,0-1-2-16,3 1-3 0,-3 0 0 0,2 1 1 15,-2 1-2-15,3-2-2 0,-3 2 1 16,2 3 0-16,0-3 0 0,1 2 1 15,-1 2 1-15,0-2 0 0,3 2 0 0,-1 2-2 16,1 0 0-16,-1 0-5 0,3 2-4 16,-1 0-5-16,1 0-1 0,-1 1-2 15,3 1-5-15,-1 0-1 0,1 2-1 0,0-3 0 16,-1 3 0-16,3 0-2 0,0 1 1 16,0-1 0-16,2 2 1 0,0-3 3 15,-1 3 0-15,3-3 0 0,0 1 0 0,0-2 2 16,3 2-1-16,-1-3-1 0,2 1-1 15,0-2 0-15,2 0-2 0,1 0 2 0,-1 0-2 16,3-2-1-16,1-1 0 0,1 0 3 16,1-1 0-16,1 0-1 0,2-2 1 0,2-2 3 15,2 0 2-15,0 0-1 0,2 1 2 16,2-3 5-16,1-2 2 0,1 1 4 16,3-1 1-16,-1-1 1 0,3-3 0 0,-1 1-3 15,3 0 2-15,0-3-2 0,0-1 4 16,2 0 5-16,-1-2 6 0,3-2 7 15,3 0 4-15,-1-4 1 0,0 0-4 0,2-1-5 16,2-3-6-16,-2-2-8 0,3-1-6 16,-3 0-4-16,0-5-1 0,-2 1-3 15,3-2-2-15,-5-2-1 0,0-2-1 0,0 0-1 16,-3-2 0-16,-1-2 0 0,-2 1 1 16,-3-1-3-16,-1-2 1 0,-3-1 0 15,-2 1 0-15,-2-2-2 0,-2-1 2 0,0-1 3 16,-4-1-2-16,-1 2 2 0,-3-3 2 15,-1 1 4-15,-3-1 6 0,-1 1 12 0,0 0 14 16,-4-1 11-16,0 1 9 0,0 1 2 16,-2-1 1-16,-2 2-8 0,0-1-9 0,-1 1-6 15,-1 1-6-15,0 2-2 0,-1-1-7 16,-1 1 0-16,-1 2-1 0,-1-1-1 16,1 1-1-16,-1 0-3 0,-3 2-1 0,0-1 0 15,1 1-2-15,-3-2-4 0,0 2-2 16,-2-2-2-16,-2 2-1 0,0-1-5 15,0 1-3-15,-4-2 2 0,1 2 3 16,-1 2 0-16,-2 0 5 0,-1 0 4 0,1 2 4 16,0 2-2-16,-3 0 0 0,0 2 0 15,1 1-3-15,-1 3-2 0,-1 1-1 16,1 1-3-16,1 1-3 0,-3 3-2 0,3-1-3 16,1 2-2-16,-1 0 1 15,1 0 0-15,3 1-1 0,2 1-1 0,0-2 3 16,2 2-2-16,0-2-10 0,2 2-32 15,-2 0-56-15,2 0-83 0,-2 2-91 0,0 2-89 16,0 2-85-16,-3 2-52 0,-1 1 14 16,-4 3 61-16,-1 3 76 0</inkml:trace>
  <inkml:trace contextRef="#ctx0" brushRef="#br0" timeOffset="85584.25">5605 15206 24 0,'0'0'46'16,"0"0"-4"-16,0 0 2 0,-2-2-3 0,2 2-3 15,-2 0-1-15,0 0-1 0,-1-2 1 16,1 2 0-16,-2-2-1 0,2 2 3 0,-2 0 0 16,0 0-2-16,-1 0 3 0,-1-2-2 15,2 2 2-15,-3 0 3 0,1 0 1 16,-2 0-1-16,1 0 1 0,-1 0-1 0,-1 0 1 15,1 0-3-15,-3 0 1 0,3 0 3 16,-3 0 0-16,1 0 3 0,-1 2 0 16,0-2 0-16,1 2-2 0,-3 0-5 0,-2 0-3 15,1 0-4-15,-1 1-1 0,-2 1 4 16,0 0 5-16,0 0 7 0,0 2 7 16,-2-3 5-16,0 3 1 0,-2 0-4 0,2 0-3 15,-3-1-5-15,1 3-1 0,0-2-3 16,0 1-4-16,-2 1 1 0,2-1-1 0,-3 3-2 15,3-1-2-15,-2 1-3 0,2 0 0 16,-1-1 3-16,-1 2-1 0,2 1-2 16,-2 1-1-16,2-1 4 0,-1 1-3 0,1 2-2 15,0 1 4-15,0-1-1 0,0 0 0 16,0 2-3-16,-1-2-5 0,1 3 1 0,2-1-2 16,-2 0 0-16,2 0 0 0,2 0-1 15,-2 0 1-15,2 2 0 0,0 0-4 16,0 0-4-16,2 4-3 0,1 0 2 0,-1 2 1 15,2 0-5-15,0 3 3 0,3 1 1 16,1 1 2-16,1 3-3 0,1-1-2 0,3 2 2 16,2 3-4-16,2-3-5 0,2 2-4 15,2-2 1-15,3 1-4 0,1-3-3 16,3 2-2-16,2-1 3 0,3-1 1 0,1-1 0 16,2 1-1-16,3-2 1 0,1-1 0 15,2 1-2-15,3-1 1 0,-1 0-2 0,5-1 0 16,0 1 1-16,4-3 2 0,0-1-1 15,4 0 0-15,0 0 1 0,5-2 0 16,-1-2 0-16,5-2 1 0,2 0 0 0,2-4 1 16,2 0 0-16,4-2-1 0,0-1 0 0,5-1 2 15,1-3-2-15,3-2-2 0,2-3 2 16,0 1 0-16,2-4 1 0,0 0-3 0,0-4 1 16,2 1 2-16,-2-3-2 0,2-2-2 15,-2-1 2-15,0-3 1 0,0-1 5 16,0-2 1-16,-3 0-2 0,1-5-1 0,0 1 0 15,-2-3-3-15,-3-1-1 0,-1-2 1 16,-1-2-1-16,-3 1 1 0,-1-3 0 0,-4-1 2 16,-2-1-1-16,-2 1-2 0,-5-3 2 15,-1-1 0-15,-5 0 1 0,-4-1 0 16,-2-1 0-16,-2 0 0 0,-5 0 1 0,-4-2 0 16,-1 1-3-16,-6 1 1 0,-1 0-1 15,-4 0 4-15,-3 0 8 0,-1 1 7 0,-5-1 4 16,-2 2 4-16,-4-2 2 0,-3-1-1 15,-1 1-7-15,-5 0-4 0,-2 0-6 16,-4-2-2-16,-4 2 0 0,-2-2-1 0,-5 1 1 16,-4 1-3-16,-4 0 2 0,-2 0-4 15,-3 1 1-15,-1 1 1 0,-5 0-5 0,1 0 1 16,-5 1-1-16,-2 1 3 0,-3 1-2 16,1 1 2-16,-2 1 4 0,-2 3-2 15,1-1 0-15,-1 4 1 0,0 4-9 0,-1 2-17 16,-1 4-26-16,-1 3-47 0,-3 4-74 15,-1 8-89-15,0 4-81 0,2 5-74 16,1 6-77-16,1 4-12 0,3 4 44 0,0 2 69 16,-1 3 78-16</inkml:trace>
  <inkml:trace contextRef="#ctx0" brushRef="#br0" timeOffset="122609.18">17062 5883 3 0,'-2'-2'84'15,"2"2"4"-15,-2-2-2 0,2 2-2 16,-2-2-2-16,2 0-4 0,-2 0-5 16,2 0-7-16,0-2-3 0,0 1-2 15,0-1 2-15,0 0 2 0,0-2-1 0,2 1 2 16,0-3 0-16,0 0 0 0,3 1 1 15,1-3-1-15,0-1 1 0,3-1 3 16,1-1 7-16,5-2 17 0,2-1 13 0,2-3 7 16,4-2 0-16,5-1-4 0,2-3-12 15,1 0-14-15,3 0-4 0,4-1 7 16,5-1 12-16,1 0 14 0,3 1 9 16,1 1-4-16,5-2-15 0,0 2-21 15,2 1-22-15,2-1-21 0,0 2-14 0,1 0-12 16,-1 2-7-16,-2 0-5 0,-2 2 0 15,-2 2-1-15,-5 2-8 0,-1 2-51 16,-3 1-84-16,-4 3-97 0,-2-3-95 16,-2 3-91-16,-2-1-75 0,-3-1 8 0,-3-3 62 15,-1 3 85-15</inkml:trace>
  <inkml:trace contextRef="#ctx0" brushRef="#br0" timeOffset="122889.97">18417 4968 157 0,'-6'-2'145'16,"-1"2"-22"-16,1-2-18 0,2 2-16 16,2 0-13-16,2 0-12 0,0 2-2 15,2 0 6-15,0 0 4 0,2 2 10 16,3 2 9-16,-1 1 4 0,0 3-1 0,1 1-3 15,-1 3-7-15,0 1-10 0,1 4-13 16,-1 4-14-16,-2 1-12 0,-2 3-12 16,0 2-10-16,1-1-13 0,-3 3-33 15,0-3-50-15,-3 1-59 0,3-2-75 0,-4-3-70 16,2-1-29-16,-2-4 10 0,-2 0 36 16</inkml:trace>
  <inkml:trace contextRef="#ctx0" brushRef="#br0" timeOffset="124341.8">19213 4564 25 0,'-2'0'94'0,"2"0"2"0,0 0-4 15,-2 0-2-15,2 0-3 0,-2 0-4 0,2 0-4 16,0 0-3-16,0 0-1 0,0 2 0 16,0 2 4-16,0 4 8 0,0 1 9 0,0 8 5 15,0 4 8-15,0 6-5 0,0 5-10 16,0 5-15-16,2 5-17 0,0 1-16 15,2 3-17-15,0 2-13 0,1-1-31 0,1-1-45 16,2-2-58-16,1-2-65 0,-1-4-81 16,-1-4-48-16,1-3-6 0,-4-7 30 15</inkml:trace>
  <inkml:trace contextRef="#ctx0" brushRef="#br0" timeOffset="124636.48">19164 4658 97 0,'-4'-14'165'0,"2"1"-33"0,2 2-30 0,2 1-24 15,2 1-13-15,3-1-12 0,-1 2-7 0,5 3-4 16,-1 1-3-16,1 0-6 0,1 0-3 15,1 4-2-15,0 0 6 0,0 2 2 16,-1 4 1-16,-3 3 0 0,-1 3-4 16,-4 1-2-16,-1 4-8 0,-3 4-9 0,-5 0-7 15,-1 2-20-15,-3 0-25 0,-1 0-34 16,-1-2-41-16,1-4-56 0,1-2-43 16,1-3-13-16,-1-5 12 0</inkml:trace>
  <inkml:trace contextRef="#ctx0" brushRef="#br0" timeOffset="124836.39">19518 4410 11 0,'6'-8'221'0,"-2"7"39"0,-2 2 4 16,1 5-19-16,-6 6-13 0,1 3-11 0,0 6-17 15,-2 2-27-15,2 5-32 0,-2 5-35 16,2 1-31-16,2 0-41 0,0 2-68 0,0 1-83 15,4-1-84-15,0-4-89 0,2-3-82 16,3-4-30-16,-3-5 26 0,3-2 61 16</inkml:trace>
  <inkml:trace contextRef="#ctx0" brushRef="#br0" timeOffset="125024.1">19778 4420 219 0,'4'-12'264'0,"-2"5"19"16,-2 3-38-16,0 6-26 0,0 3-23 16,0 5-30-16,-2 5-28 0,2 2-28 0,-2 6-31 15,0 2-54-15,0 2-72 0,0 3-73 16,0 1-68-16,0-1-74 0,0-1-68 0,2-1-13 16,-3-3 28-16,-1 0 51 0</inkml:trace>
  <inkml:trace contextRef="#ctx0" brushRef="#br0" timeOffset="125164.5">19611 4722 21 0,'0'-7'173'0,"0"1"4"16,0 0-43-16,2 1-34 0,0-1-27 16,2 0-23-16,3 1-18 0,1-1-25 0,1 0-33 15,1 0-50-15,1 1-60 0,2-3-34 16,-1 2-15-16</inkml:trace>
  <inkml:trace contextRef="#ctx0" brushRef="#br0" timeOffset="125460.97">20176 4414 105 0,'4'-4'273'0,"-4"2"53"16,-2 2 4-16,-2 0-23 0,0 2-14 0,-3 2-21 15,-1 2-31-15,-1 3-43 0,-1 3-38 16,-3 1-38-16,-2 4-36 0,1 2-29 0,-1 4-21 16,-2 0-8-16,2 2-3 0,0-1 0 15,0 3 3-15,3-2 0 0,1 0 7 16,3-1-1-16,3-1-2 0,1-2-2 16,4 0-4-16,4-2-5 0,3-2-8 0,1-1 3 15,3-5-6-15,4 0-3 0,1-1-2 16,1-4-24-16,2-1-62 0,1-3-93 15,-1 0-95-15,2 0-96 0,-2-2-102 16,0-2-39-16,0-2 26 0,0 1 72 0,0-3 86 16</inkml:trace>
  <inkml:trace contextRef="#ctx0" brushRef="#br0" timeOffset="125698.99">20618 4477 251 0,'-2'-12'344'0,"-2"3"70"0,0-1 0 0,0 1-31 15,-1 1-28-15,1 2-35 0,2-1-53 16,0 1-58-16,2 2-55 0,0 0-46 16,2 3-35-16,2 1-26 0,1 1-16 0,3 3-8 15,0 6-3-15,3 1-3 0,0 6-7 16,1 4-1-16,-1 2-6 0,-1 6-22 0,1-1-49 15,-5 5-103-15,1 1-116 16,-3 2-112-16,-2 2-113 0,-4-3-43 0,0-1 14 16,-2-2 82-16,-5-1 109 0</inkml:trace>
  <inkml:trace contextRef="#ctx0" brushRef="#br0" timeOffset="125881.08">20555 4810 126 0,'4'-13'232'0,"0"-1"8"0,5 3-12 16,-1 0-7-16,5-1-15 0,0 1-22 0,2 1-30 16,2 1-31-16,2-1-32 0,0 3-55 15,0-1-78-15,0 2-83 0,0 2-91 16,-2 1-82-16,-2-1-47 0,-1 2-1 0,-3 0 41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1:43:18.8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2606 5313 41 0,'2'-4'45'0,"0"0"2"0,0 1 5 16,0-1 6-16,0 0 6 0,-2 0 2 15,2 2 5-15,-2-2 6 0,0 3 3 0,0-3 0 16,-2 2-3-16,2 0-2 0,-2 0-7 15,0 0-11-15,-2 2-7 0,0-2-9 16,-1 2-6-16,-1 0-6 0,-3 0-5 0,1 0-2 16,0 0 1-16,-5 2 0 0,0 0 3 15,-2 2 3-15,-2 0 3 0,0-1 3 16,-4 3-3-16,0 2 0 0,0 1-2 0,-4 1-3 16,-1 1-5-16,-1 1-3 0,-3 1 0 15,0 2 0-15,-1 2 1 0,-1-1 5 16,-2 1 7-16,0 2 7 0,-2-2 5 15,2 2 5-15,-2-2 3 0,0 2 1 0,0 0-5 16,0 0-6-16,0 0-8 0,0 0-4 16,0 1-5-16,3-1-2 0,-1 0-1 15,2 2 5-15,0-2 6 0,0 2 4 16,3 0 6-16,-3-1 4 0,2 1 1 0,1 2-1 16,1 0 0-16,1 2-1 0,-1 2 0 15,3-3 2-15,2 3-3 0,-1 0 1 16,1 1-1-16,4-1 0 0,0 2-1 0,2-3-2 15,2 1 0-15,0 0-1 0,5-1-1 16,-1 1 2-16,3 0 2 0,1-1-1 16,1 3 0-16,4-1 3 0,2 1-2 15,0 0-3-15,2 1-8 0,2 2-1 0,3 1-6 16,-1-1-5-16,2 1-2 0,1-1-3 16,4 0-1-16,-1 1-2 0,5-1 3 15,0 0-1-15,2-1-3 0,4-1 1 16,1 1 1-16,3-3-1 0,3 1-1 0,2 0 1 15,1-3-1-15,6 1 1 0,1 0-2 16,4-3-3-16,1 1 1 0,3-2-2 16,1 2-1-16,0-2-2 0,2 0-4 0,1-1 1 15,1-1-1-15,0-2 2 0,2 0 0 16,2 0 2-16,3-3 5 0,-1-1 0 16,0-2-2-16,5 1 1 0,-1-5 1 0,3 1 0 15,2-5-6-15,1 1-2 0,1-2 4 16,4-2-2-16,0-2 1 0,3 0 0 15,-1-4 4-15,0 2 1 0,-2-2-5 16,2 0-3-16,-2 1-1 0,3-3-1 0,-3 2 1 16,2-2 1-16,2-1 3 0,-2-1 2 15,3-3 0-15,-1-1 2 0,0-1 1 0,3-2-2 16,1-2 0-16,-1-2-2 0,1 0-1 16,-1-2-3-16,-3-2-1 0,-2 0 0 15,1 0 1-15,-3-2 0 0,-2-1 0 16,-3-1 2-16,1 0 1 0,-2-3 0 0,0-1-1 15,-5-1 3-15,1-1-1 0,-1-1 1 16,-1-2-4-16,-3-2-2 0,-2 2 3 16,0-2-6-16,-4-1 1 0,0 1-1 15,-4 0-1-15,-1 2 3 0,-3 0 1 0,-3 0 1 16,-4 0 4-16,-2-1-3 0,-2 1 3 16,-4 0-3-16,-5 0-2 0,1 1 0 15,-5 1-2-15,-4 0 5 0,-5 1-2 0,-1 3 0 16,-3-2 0-16,-3 1 2 0,-5-1 3 15,-2 1-5-15,-3-1 6 0,-3 1-1 16,-5 1-3-16,-4 1 0 0,-2-1-1 16,-2 1 0-16,-7 3-4 0,-1-3 1 0,-3 2 0 15,-4 3-1-15,-2-1-3 0,-2 0 0 16,-3 0 0-16,1 2 2 0,-4 2 3 16,-1 1-4-16,0-1 3 0,1 2 0 0,-3 1 1 15,3 1 0-15,-1 0-4 0,0 0 5 16,1 0 0-16,-1 2-1 0,1-3 1 15,-3 3-3-15,0 0 2 0,-4 2 0 0,1-1-1 16,-6 1-2-16,-1 2-1 0,-2 1 4 16,-5 2 0-16,-2 3 0 0,-4-1 0 15,0 4 3-15,-4 0-1 0,0 4 1 16,-4 0 3-16,-1 4 4 0,1-1-1 0,-3 3 0 16,1 2 4-16,-3 1-8 0,-2 0-1 15,0 3-3-15,-4-1 0 0,0 2-1 16,-2 2-6-16,-2 2 5 0,-2 1-5 15,-1 0 4-15,1 3-2 0,-3 0 0 0,1 4 3 16,-1 0 3-16,1 3 0 0,0 1-5 16,-1 1 2-16,-2 2 1 0,1 2-5 15,1-1-10-15,3 1-9 0,2 0-13 16,6 0-40-16,2 0-101 0,4-1-119 0,7 1-123 16,2 0-121-16,6-2-51 0,5 3 2 15,4-5 80-15,8-2 114 0</inkml:trace>
  <inkml:trace contextRef="#ctx0" brushRef="#br0" timeOffset="3957.01">10317 5243 37 0,'-9'1'57'0,"1"-1"-2"0,-1 0-2 16,-1 0-5-16,-1 2-2 0,0-2-2 15,-1 2-4-15,-3 0-6 0,0 2-2 16,0 0-6-16,-2 0-2 0,-2-1-1 0,0 3-3 16,-2 0 1-16,-2 1-1 0,-3 1 3 15,1 0 6-15,-2-1 4 0,-1 3 8 16,-2-1 4-16,1 1 6 0,-1-1 3 16,0 1 1-16,-1-1 4 0,1 1 0 0,-2 0 3 15,3 1-2-15,-3 0 0 16,-2 1-1-16,2-1-2 0,-2 1-4 0,1 1 1 15,-1 0-2-15,0 3 1 0,0-1-4 16,0 0-3-16,0 0 0 0,0 1-2 0,1 1-3 16,1 2 0-16,-2-2 0 0,2 2-2 15,0 2-1-15,3-2-2 0,-3 4-1 16,2 0-2-16,1 0 1 0,-1 1-1 0,3 3 3 16,-1-2 3-16,1 3-2 0,1 1 3 15,3-1-3-15,2 1 2 0,0 2-6 16,2-3-7-16,-1 3-3 0,6-1-6 15,-1 1-5-15,0-1-7 0,4 2 1 0,1-1-1 16,1 1-3-16,3 1 3 0,2-1-3 16,0 0 1-16,1 3-2 0,3 1 3 15,0 0 7-15,5 0 2 0,-1 2 4 16,2-1 2-16,3-1 2 0,1 0 0 0,3 0-5 16,2-2-2-16,0 1-2 0,4-1 1 15,0-2-3-15,4 1 3 0,0-3 0 16,3 1 8-16,-1-3 7 0,5 1 9 0,-1-2 8 15,5-3 6-15,0-1 1 0,2 0 0 16,2-2-6-16,2-2-7 0,3-2-2 16,1 0-4-16,3 1-3 0,1-3-5 15,3-2-2-15,0 0-3 0,4-1-5 0,0-1-2 16,4-1-2-16,1-1-1 0,-1 1 1 16,2-3 2-16,-1-1-2 0,1 0-2 15,-2-2 1-15,1-2 0 0,-1-2 0 16,0-2-2-16,0 0 1 0,1-4 4 0,1 0 1 15,-2-3 0-15,3-3-1 0,-1-1 3 16,0-2 1-16,1-2-5 0,1-2-3 16,1 0 0-16,-1-4-5 0,1 0 0 15,-1 0-6-15,-1-2 5 0,-1-1-1 0,-2-1-1 16,-2 0 3-16,-2-1-4 0,-2-3 0 16,-4 1 1-16,-2-1 2 0,-3 1 0 15,-2-3-1-15,-3 1 3 0,-1 0 1 0,-5-3-7 16,1 1-2-16,-4 0 1 0,-2-1 2 15,-3 1-1-15,-2 0 3 0,-2 1 3 16,1-1-2-16,-6 4 0 0,-1-3 0 16,-2 3-4-16,-2 1 0 0,-5-1 0 0,-2 1 2 15,-2 1 0-15,-2 1-1 0,-2-2 3 16,-2 3 1-16,-2-3 0 0,-3 2 1 16,1-1 0-16,-5 1 2 0,0-1 3 15,-2 1-5-15,-2 0 0 0,-2 1-1 0,-2-1 0 16,0 0-1-16,-4 1 1 0,-1-1 0 15,-3 0 2-15,-3 3-2 0,-2-3-2 16,-4 2 2-16,-2-2-7 0,-3 3 2 0,-3-1-1 16,-1 0 1-16,-4 0 1 0,-1 1 1 15,-1 1 6-15,-5-2-2 0,1 2 0 16,-2 0 0-16,-2 0 1 0,-3 2-2 16,1 0 3-16,-3 2 0 0,0 0 2 0,1 2 2 15,-3 0-2-15,-2 2 0 0,0 2-4 16,-2 1-3-16,-2 3-2 0,-2 1-2 15,0 2-3-15,0 4 3 0,0 0-3 16,1 4-6-16,-1 2-9 0,2 2-26 0,0 3-46 16,-2 5-82-16,2 3-105 0,-2 4-107 15,2 5-122-15,-3 3-48 0,1 5 10 16,-2 1 60-16,-3 1 97 0</inkml:trace>
  <inkml:trace contextRef="#ctx0" brushRef="#br0" timeOffset="8737.84">15401 5347 29 0,'0'0'66'15,"2"0"0"-15,-2 0 4 0,0 0 1 0,0 0 3 16,0 0 4-16,-2 0 0 0,2 0-2 16,-2 0-4-16,2 0-7 0,-2 0-6 15,2 0-9-15,-2 0-6 0,-1 0-3 16,1 0 0-16,0 0 2 0,0 0 4 0,-2 0 0 15,0 0-2-15,-1 0-3 16,-1 2-5-16,-2-2-6 0,-3 2-7 0,0 0-4 16,-3 0 0-16,-1 2 1 0,-2 0 2 15,-2-1 4-15,0 3 3 0,-5 2 6 0,1-3 0 16,0 3 1-16,-3 2 0 0,-1-1 4 16,-3 1 2-16,1 1-1 0,-1 0 0 15,-2 1-2-15,1-1-4 0,-1 1-2 16,-2 1-1-16,0-1 4 0,0 1 0 0,0-2 4 15,0 3 6-15,1-1 4 0,-1 0 2 16,0 3-1-16,0-1 0 0,0 0 2 16,2 0 3-16,1 1-2 0,-1 1-2 0,0-2 0 15,2 2 1-15,1 0 0 0,-1 2-7 16,1 0-1-16,-1 0-5 0,2 2-6 16,1 2-6-16,2 0-9 0,-1 0-1 15,1 4-3-15,1-3-1 0,3 3-1 0,0 0-4 16,2 1 2-16,0-1-4 0,2 1-1 15,2 3-2-15,0-1-1 0,3 1 1 16,-1 1 0-16,5 1 2 0,-1-1 2 16,3 2 3-16,-1 1 3 0,5 1 5 0,0 0 3 15,0 0-1-15,4 2 2 0,0 0 0 16,3 2-1-16,-1-1-5 0,2-1 1 16,3 0-3-16,1 0-2 0,1 0-1 0,-1 0-5 15,3 0 4-15,2 0-7 0,0 2-2 16,2-2 0-16,2 0 1 0,0 1-3 15,2-3 0-15,0-2 4 0,4 0 2 16,1-1 5-16,1-1 0 0,3-3 5 16,2-1-1-16,-1 1 0 0,5-4-2 0,0-1 2 15,3 1 3-15,1 0-4 0,0-2-2 16,2-2 0-16,3 2-1 0,-1-2-5 16,3-1-7-16,-1 0 3 0,5-1 1 0,0 0-1 15,4-2 0-15,0-2 0 0,4-2 4 16,5 1-2-16,1-3 2 0,3-1 3 0,2-3 4 15,0-1-2-15,4 0 0 0,0-1 0 16,0-1-5-16,2-2 3 0,0 0-3 16,1 0 3-16,1-2-3 0,0-2-2 15,3 0 2-15,-1-2-8 0,1 0 1 0,1-1-2 16,1-3 0-16,-1 1 2 0,1-1-1 16,-3-2 2-16,1 1-5 0,-1-3 4 15,-2 1 1-15,1-2-1 0,-1-3 3 16,0 1-1-16,1-2 2 0,-3-2-2 0,0-2-1 15,0 2 3-15,-2-4-4 0,0 2 2 16,1-2-4-16,-3-1 0 0,-3 1-2 16,-1-2 4-16,-2-2 3 0,-3 2-1 15,-1-1 4-15,-7-1-1 0,-2-1-2 0,-3 1-4 16,-3-2 1-16,-3 1 0 0,-3-1 0 16,-1 1-1-16,-4-1 1 0,0-1-1 15,-2-3 2-15,-3 1 5 0,1-1-5 0,0-1 2 16,-2-2 2-16,-3 0-3 0,1-2-3 15,-3-2-6-15,-2 0 6 0,1 0-1 16,-5 0 0-16,0 1 2 0,-5-1 2 16,-3 2 1-16,-3 2-2 0,-3 0 0 0,-5 0 1 15,-5 0-3-15,-3 1 1 0,-3 3 0 16,-6 0 0-16,-2-1 0 0,-2 1-1 0,-4-1 1 16,-5 1 0-16,-2 2-1 0,-1-3 1 15,-5 1-1-15,-5-1 3 0,-1 3-3 16,-3-3 1-16,-4 3 0 0,-2 0 0 15,-2-1 2-15,-4 1-2 0,0 1 4 0,-2 2 2 16,-3 1 1-16,-2-1-1 0,-1 2 1 16,-3 0 0-16,-2 3 1 0,-2-3-2 15,-2 2 0-15,-1 2 2 0,-3 0-6 16,-3 2-3-16,-1 2-3 0,-5 0-2 0,-4 1 2 16,-3 1 0-16,1 2 0 0,-2 1 1 15,-3 3 2-15,1 1 3 0,-3 3-3 16,-1 3-2-16,-1 2 3 0,0 2 0 15,-2 3-4-15,-2 3-1 0,0 1 1 16,0 3 1-16,0 1-2 0,1 2-5 0,1 1-4 16,2-1-12-16,2 2-29 0,3 2-64 15,2 0-105-15,3 0-119 0,3 4-121 0,2 0-85 16,5 4-22-16,-1-1 38 0,5 3 92 16</inkml:trace>
  <inkml:trace contextRef="#ctx0" brushRef="#br0" timeOffset="10397.41">22494 5385 33 0,'-4'2'49'0,"-3"-2"9"0,3 2 4 0,-2-2 7 16,-1 0 5-16,-1 0-1 0,-1 0-7 15,-1 0-6-15,-1 0-3 0,-1 0-2 16,-3 0-7-16,0 2-7 0,-2 0-7 0,-2 0-5 16,-2 0-6-16,0 2-6 0,-5 1-1 15,1-1 0-15,-5 2 0 0,0 2-2 16,-3-1 2-16,-1 3 2 0,-4-1 1 15,0 5 4-15,-3-1 5 0,1 2 6 0,-2 0 3 16,-1 4 1-16,-1 0 0 0,0 1-2 16,-1 2-1-16,1 1-2 0,-1 0-1 0,3 4 1 15,-3-1 1-15,3 5 3 16,2-1 3-16,0 3 0 0,-1 1-1 0,3 2 2 16,2 2-1-16,0 2-2 0,3 2 3 15,1 0 2-15,0 2 7 0,4 2 2 0,1-1 6 16,4 3 6-16,4 2 2 0,2 1 0 15,2 2-4-15,4 1-5 0,5-1-8 16,2-2-9-16,4 1-10 0,2-3-9 16,6-1-5-16,1-2-4 0,3 0-5 0,3-3-1 15,4 1-1-15,3-2-2 0,1 0 3 16,2-2 2-16,3 0 0 0,1 0 1 16,5-4 4-16,4 0 6 0,3-1 1 15,3-3 3-15,5 0 9 0,1-3 9 0,8-2 5 16,1-3 7-16,6-1 3 0,3-4-4 15,6-2-4-15,0-1-6 0,5-5-8 16,-1-3-6-16,-2-4-6 0,3-3-1 0,-3-1-4 16,0-1 0-16,-2-5 0 0,0-2 2 15,-2-1 1-15,0-3 2 0,-2-1 3 16,-2-2 5-16,-1-2-2 0,1-2-2 16,0-2-2-16,-3-2-4 0,-1 0-5 0,-1-4-5 15,-3 1-2-15,-1-1-3 0,-4-2-3 16,-4-1 2-16,-3-3 0 0,-1-1-2 0,-5 0 1 15,-4-4 1-15,-2 0-1 16,-2-4 0-16,-4 0-2 0,-5-4-1 0,-1 0 1 16,-5 1 2-16,-2-3 2 0,-3 2 2 15,-3 1 4-15,-5-1 2 0,-1 0 4 0,-3 4 0 16,-6 0 3-16,-3 0-3 0,-3 2 2 16,-5 0-3-16,-4 2 2 0,-7-2-4 15,-3 2 3-15,-5-2-2 0,-4 2-3 16,-5-2-1-16,-3 2-5 0,-5 0 1 15,-2 0-3-15,-2 0-2 0,-2 1 5 0,-2 3-5 16,-3 0 2-16,-1 2-1 0,-1-1 2 16,-1 3-1-16,-1 1-4 0,0 4 2 0,1 1-4 15,1 3-6-15,-1 2-12 16,1 1-16-16,-1 3-40 0,-1 2-71 0,-2 1-95 16,3 5-95-16,1-1-96 0,1 4-83 15,-1 1-14-15,1 1 43 0,-1 0 80 0,3 2 92 16</inkml:trace>
  <inkml:trace contextRef="#ctx0" brushRef="#br0" timeOffset="13542.01">1791 8117 77 0,'-9'0'88'0,"1"0"-2"0,-1 0 1 0,1 0 0 15,-3 0-1-15,1 2 1 0,-1 0 0 16,1 0-2-16,-3 0-5 0,2 0 1 16,-1 0-3-16,-1 1 1 0,0 1-1 15,0 0-4-15,-1 0 0 0,-1 2 0 0,0 1 1 16,-2 1 0-16,-2-1-3 0,-2 5 0 15,0-1 1-15,-1 5 3 0,-1-1 3 16,0 4 4-16,0 2 3 0,-1 2 6 0,1 1 4 16,0 3-3-16,0 2-1 0,1 1-7 15,-1 4-6-15,2 3-8 0,-2 3-9 16,-1 3-9-16,1 5-4 0,-2 4 4 0,1 1 4 16,1 2 7-16,2 0-1 0,0 1 0 15,2-3-4-15,2 0-12 0,4-1-14 0,2 1-13 16,5-2-12-16,2 3-2 0,4-1-3 15,2 0 1-15,4 1 0 0,3-1 1 0,4-1 4 16,6-3-5-16,2-1 0 0,6-3 0 16,7-1 2-16,4-2 1 0,5-4 3 15,5-1 0-15,7-5 0 0,2-4-2 16,7-3-1-16,4-6 3 0,2-3 1 0,1-9 2 16,1-3-1-16,3-4-2 0,-1-4 0 15,-2-5-3-15,0-3-3 0,0-3 2 16,-3-4-1-16,-1-4 3 0,0-2 1 15,-5-3 0-15,-1-3 0 0,-5-3 0 0,-2-2 2 16,-2-4-3-16,-5 0-2 0,-3-4 1 16,-5 0 0-16,-4-2-3 0,-4-1-3 15,-7-3 2-15,-1 1 6 0,-7-3-3 16,-7-1 4-16,-6-2-2 0,-4-1 2 0,-6 1 3 16,-5-2-2-16,-3 0-1 0,-8 0-4 15,-1 0 1-15,-7 1 0 0,-1 3-6 16,-3 0-1-16,-4 1 2 0,-2 3 5 0,-3 1-1 15,-1 4 3-15,-1 2 3 0,-1 4-2 16,-1 4 1-16,-1 3-1 0,-1 3-4 16,0 3-4-16,0 4-3 0,-1 2 1 15,1 2-4-15,2 4 2 0,-1 1 2 0,3 3 1 16,1 1-1-16,4 2-2 0,4 1-5 16,2 3-14-16,4-2-17 0,3 2-40 15,3 2-87-15,5-2-118 0,2 4-106 16,7 0-106-16,3 2-71 0,3 1-6 0,6 3 66 15,3-2 104-15</inkml:trace>
  <inkml:trace contextRef="#ctx0" brushRef="#br0" timeOffset="14940.75">7089 8197 70 0,'-9'0'96'0,"-1"0"-9"0,-1 0-1 15,1 0 3-15,-1 0 2 0,0 0-1 16,1 0-7-16,-1 2-5 0,1-2-6 16,-3 2-7-16,-2 0-9 0,0 2-4 0,0 0-8 15,-4 1-11-15,0 1-5 0,0 4 0 16,-2-1 2-16,-2 2 3 0,0 5 4 0,-3-1 6 16,-1 4 3-16,-1 2 3 0,-2 2-1 15,1 2 0-15,-1 3 1 0,1 5 3 16,-1 1 3-16,2 2 0 0,1 2-1 15,-1 4-4-15,3 2-6 0,2 3-3 0,2 3-3 16,2 1-1-16,2 5 1 0,2-1 3 16,2 2 2-16,5 0-1 0,-1 2 0 15,5-2-3-15,4 2-8 0,2-1-3 16,4-1-4-16,5-2-5 0,4-2-5 0,2 1-4 16,4-5 3-16,4-1-1 0,5-4 0 15,2-1 6-15,4-3 5 0,4-1 5 16,2-5 2-16,7-2 3 0,4-3 0 15,4-4-2-15,4-4-2 0,3-4 0 0,4-6 2 16,1-3-1-16,3-4 1 0,0-6 2 16,0-4 0-16,0-4 1 0,0-5-2 15,0-2 1-15,-2-6-3 0,0-2-2 0,0-3 0 16,0-5-2-16,-3-3 2 0,-1-2 1 16,0-4 0-16,-1-2 3 0,-1-1-2 15,-3-3 0-15,-2 0-7 0,-4-1-4 0,-2-2-2 16,-6-1-2-16,-3 1-2 0,-6-3-1 15,-4 3 2-15,-6-2 1 0,-7-1 2 16,-6 1 0-16,-7 1-3 0,-8-1 0 0,-4 2-1 16,-7 1-2-16,-6 1-3 0,-6-1-1 15,-4 4 3-15,-7 1 0 0,-6 3-2 16,-5 2 3-16,-4 2-1 0,-3 5 2 0,-8 3 1 16,-1 5 0-16,-3 2-1 0,-3 4 2 15,-1 4 0-15,-4 1-6 0,0 5-7 16,-4 1-1-16,0 5 0 0,-1-1-4 15,1 4-2-15,2 2-1 0,2 0-5 16,2 1-22-16,5 1-67 0,3 2-103 0,5 0-118 16,6-1-132-16,5 3-85 0,6 1-29 15,4-1 39-15,4 2 90 0</inkml:trace>
  <inkml:trace contextRef="#ctx0" brushRef="#br0" timeOffset="16697.11">16482 5888 35 0,'-6'0'103'0,"-2"-2"2"0,1 1 2 0,-1-1-1 15,-1 0 1-15,1-2-2 0,-3 0 1 16,1 0-3-16,-1 0-7 0,-2-1-4 16,-1-1 1-16,1-2 1 0,-2-1-3 0,-2-3 0 15,0-1 7-15,0-2 3 0,-2-2 3 16,0-4 2-16,-2 0 4 0,0-6 2 15,0 1 2-15,-3-7 0 0,3-1 4 16,-2-4 3-16,2-4-3 0,0-2-3 0,0-4-10 16,1-3-8-16,4 0-14 0,3-5-11 15,2 1-9-15,5-2-6 0,2 0-6 16,6-2-1-16,4 2-1 0,5-1-4 0,1 1-1 16,7 0-3-16,3 4-5 0,5-1-7 15,3 1-6-15,4 2-3 0,2 1-9 0,4 1-5 16,0 3-4-16,2 0 0 0,3 4-13 15,-1 2-25-15,-1 2-57 0,1 2-104 16,-2 0-118-16,1 3-116 0,-5 1-107 0,0 0-40 16,-4 3 26-16,-5 0 87 0,-1 5 111 15</inkml:trace>
  <inkml:trace contextRef="#ctx0" brushRef="#br0" timeOffset="16959.97">16713 3690 6 0,'2'-2'144'16,"3"4"-6"-16,-1 4-3 0,2 5-8 15,0 2-2-15,1 7-3 0,-1 4-8 0,1 5-3 16,-3 5-16-16,0 6-10 0,-2 2-15 15,0 4-12-15,0 1-16 0,-2 1-14 0,0-2-21 16,0-1-37-16,2-1-52 0,3-2-77 16,1-4-71-16,0-3-39 0,1-5-10 15,1-3 18-15</inkml:trace>
  <inkml:trace contextRef="#ctx0" brushRef="#br0" timeOffset="17751.28">17670 3273 128 0,'-6'-6'130'0,"-1"0"0"0,-1 3 5 16,-3-1 3-16,1 0-1 0,-5 4 0 16,0 0-7-16,-2 4-5 0,0 3-6 0,-4 3 0 15,0 3 6-15,0 4 9 0,-1 4 7 16,1 4 11-16,0 6 5 0,2 5 10 0,0 2 1 15,0 6-4-15,4 1-7 0,0 1-12 16,5 2-17-16,3-3-25 0,3-1-24 16,6-2-23-16,3-4-18 0,3-2-14 15,5-1-11-15,4-7-8 0,2-3-4 0,4-4 2 16,2-6 0-16,3-3-3 0,1-5 3 16,3-7 0-16,-2-3-2 0,2-5-8 0,-3-4 0 15,-1-3 0-15,-3-4 1 0,-4 0 2 16,-2-2 3-16,-4-2 5 0,-4 2 0 15,-5 2 2-15,-4 2 5 0,-2 4 6 0,-2 1 1 16,-4 7 4-16,-3 3 2 0,-1 4-1 16,-3 5-4-16,-2 7-6 0,0 3-3 0,3 2-4 15,-3 4-10-15,2 0-54 0,3-1-112 16,3-1-135-16,3 0-131 0,2-5-106 0,6-5-49 16,2-5 22-16,5-6 93 0,4-4 126 15</inkml:trace>
  <inkml:trace contextRef="#ctx0" brushRef="#br0" timeOffset="18077.43">18021 3547 6 0,'0'-11'255'0,"-2"3"59"16,-4 4 46-16,-1 2-6 0,-1 6 3 16,-3 4-1-16,-1 3-26 0,1 3-38 15,-2 3-49-15,1 2-55 0,1 2-58 0,3 0-52 16,-1 2-29-16,3-3-20 0,2 1-15 15,2-2-5-15,2 1-6 0,2-3-4 0,2-2-4 16,0-2-2-16,5-1 0 0,-1-5-1 16,1 1 0-16,1-6 1 0,1-2 1 15,-1-2 3-15,3-4 1 0,0-1-4 16,1-3 3-16,-1-1-3 0,0-1 4 0,0 1 0 16,-1-1-1-16,-1 5 2 0,-1-1 1 15,1 4 3-15,-2 0 0 0,-3 4 0 16,0 4 2-16,1 2 3 0,-1 2-4 0,-2-1-2 15,0 3-12-15,-2 1-41 0,1-1-85 16,-1-1-100-16,2 1-94 0,-2-3-87 0,2-1-87 16,1-2-13-16,-1-4 58 0,2 0 83 15</inkml:trace>
  <inkml:trace contextRef="#ctx0" brushRef="#br0" timeOffset="18444.56">18320 3627 112 0,'4'-4'213'15,"-4"4"-7"-15,2 0-32 0,-2 2-32 0,0 0-33 16,-2 2-30-16,2 2-29 0,-2-1-25 16,0 1-30-16,2 0-32 0,-2-2-32 15,2 1-31-15,0-1-25 0,0 0-7 0,0-2 6 16,2-2 20-16,0 0 25 0,0 0 30 16,0 0 26-16,0-2 22 0,0 2 19 0,-2-2 12 15,2 2 13-15,-2-2 11 0,3 2 8 16,-3-2 0-16,2 2-3 0,-2-2-3 15,2 0-4-15,0 1-7 0,0-1-8 0,2-2-4 16,1 2-6-16,-1-2-7 0,2-2-5 16,0 3-6-16,1-3 0 0,-1 2 0 15,-2-2 2-15,3 3 6 0,-3-1 5 0,0 2 9 16,0-2 9-16,1 2 7 0,-1 2 8 16,0 0 1-16,-2 0-2 0,2 0-5 15,1 2-8-15,-1 0-10 0,0 0-10 0,3 0-8 16,-1 2-4-16,0-3-2 0,1 3-3 15,1 0 1-15,-2 0-2 0,3 0 1 0,-3 1-1 16,3-1-1-16,-3 0-7 0,0 2-25 16,1-2-37-16,-1-1-56 0,-2 3-80 15,-2-2-41-15,-2 2-17 0,0-1 11 0</inkml:trace>
  <inkml:trace contextRef="#ctx0" brushRef="#br0" timeOffset="32278.99">19268 2970 90 0,'0'4'226'15,"-2"3"30"-15,0 5-30 0,0 3-25 0,0 8-12 16,-1 4-12-16,3 3-17 0,0 6-23 16,0 2-26-16,3 2-30 0,1 4-55 15,0 0-75-15,0 2-81 0,5 1-90 16,-3-1-85-16,3 0-44 0,-3-2 1 0,0-3 39 15</inkml:trace>
  <inkml:trace contextRef="#ctx0" brushRef="#br0" timeOffset="32530.09">19351 3469 137 0,'0'-11'159'0,"2"1"-43"0,2-1-32 0,0 1-20 16,3 1-11-16,-1 1-8 0,2 0-7 16,1 1-6-16,1 1-11 0,-1 2-7 15,1 2-4-15,-1 0-1 0,-1 4 1 0,1 0 4 16,-5 6 4-16,0 1 1 0,-4 3 0 16,-4 3-3-16,-2 2-4 0,-3 2-9 0,1 0-20 15,-3 0-31-15,3 0-40 0,-1-2-61 16,3-1-35-16,2-5-13 0,-1-1 5 15</inkml:trace>
  <inkml:trace contextRef="#ctx0" brushRef="#br0" timeOffset="32943.19">19600 3372 151 0,'2'-2'236'0,"-2"2"2"0,-2 0-5 15,0 4-12-15,0 0-17 0,-2 1-24 16,2 1-33-16,0 0-33 0,0-1-34 0,2 1-28 15,2 0-24-15,0 0-15 0,2-3-17 16,0 1-10-16,5-2-10 0,-1-2-5 16,1-2-5-16,1-2 2 0,1 1 6 0,-1-5 4 15,3 2 9-15,-2-1 3 0,-3 1 1 16,1 2 0-16,-1 0-3 0,1 0 0 0,-3 3-6 16,0-1-9-16,-2 2-14 0,3 0-19 15,-3 0-20-15,2 2-18 0,-1-2-18 16,-1 0-1-16,2 0 9 0,-2 0 17 0,1-2 23 15,-1 0 22-15,-2 0 25 0,0-2 21 16,0 2 24-16,0 0 21 0,0 0 18 0,-2 0 15 16,3 2 5-16,-3 0 0 0,2 0-4 15,0 4-5-15,0 0-8 0,0 0-7 16,2 2-5-16,1 1-6 0,-1-1-6 0,2 2-4 16,-2-3 0-16,1 1-2 0,-1 0-1 15,-2-1 2-15,2 1-3 0,-2-2-3 16,0 2-9-16,1-3-2 0,-3 3-4 15,-3 2-3-15,3-3-4 0,-2 3-5 0,-2 0-13 16,2-1-30-16,-2-1-43 0,-1 0-43 16,3-1-49-16,0 1-56 0,0-2-44 0,2-4-19 15,0 0 15-15,0 0 28 0</inkml:trace>
  <inkml:trace contextRef="#ctx0" brushRef="#br0" timeOffset="33098.9">19897 3439 142 0,'4'-4'166'0,"0"2"-7"0,0 2-9 15,-2 2-11-15,3 0-17 0,-1 0-18 16,0 1-19-16,0 1-22 0,1 0-21 0,1 0-16 16,2 0-10-16,1-1-6 0,-1 1-7 15,1 0-11-15,1 0-23 0,-1 0-27 16,2-1-33-16,-3 1-46 0,0 2-62 0,-1 0-26 16,-3 1 2-16,0-1 16 0</inkml:trace>
  <inkml:trace contextRef="#ctx0" brushRef="#br0" timeOffset="33972.48">17810 4721 78 0,'0'1'224'0,"0"3"31"0,0 4-28 16,0 3-28-16,0 7-19 0,0 4-13 0,2 5-17 15,2 5-21-15,0 5-24 0,0 3-27 16,1 0-27-16,1 2-53 0,3 1-68 16,1-1-75-16,1 2-91 0,-3-4-73 15,3 0-37-15,-3-4 11 0,-1-3 43 0</inkml:trace>
  <inkml:trace contextRef="#ctx0" brushRef="#br0" timeOffset="34191.75">17899 4801 173 0,'0'-18'200'16,"-3"3"-35"-16,3 2-32 0,0 1-27 16,0 3-18-16,3-1-15 0,1 3-12 0,-2-1-6 15,2 4-10-15,2 1-11 0,-1-1-12 16,1 4-7-16,-2 0-1 0,1 4-1 0,-3 1-2 15,0 5-1-15,-4 5-3 0,0 2-7 16,-5 2-21-16,-3 4-26 0,-1 2-35 16,-2-2-51-16,-2 0-70 0,1-2-28 15,-1-2-4-15,2-6 17 0</inkml:trace>
  <inkml:trace contextRef="#ctx0" brushRef="#br0" timeOffset="34394.83">18159 4538 282 0,'2'-2'355'0,"0"2"64"15,-2 4-1-15,-2 3-37 0,0 5-34 16,0 3-43-16,-2 2-54 0,1 4-60 16,-1 2-57-16,2 2-48 0,0-1-56 0,2 3-84 15,0-2-105-15,0 0-109 0,4-3-113 16,0-1-110-16,1-3-38 0,1-5 29 15,0-2 76-15,3-5 95 0</inkml:trace>
  <inkml:trace contextRef="#ctx0" brushRef="#br0" timeOffset="34592.23">18383 4536 49 0,'9'-23'347'0,"-5"6"97"0,0 2 70 15,-2 3-31-15,0 5-50 0,-2 3-67 16,3 6-85-16,-3 5-90 0,0 7-65 15,0 5-42-15,0 3-34 0,0 5-24 0,0 4-35 16,0-1-67-16,0 4-99 0,0 1-108 16,2-3-104-16,2 0-117 0,-2-1-42 15,0-4 25-15,-2-3 76 0,-2-1 95 16</inkml:trace>
  <inkml:trace contextRef="#ctx0" brushRef="#br0" timeOffset="34739.47">18214 4783 142 0,'-4'-7'219'0,"2"-3"7"16,2 3-33-16,2-3-26 0,4 3-24 15,0-3-18-15,5 0-16 0,0 3-20 16,1-1-25-16,3 1-34 0,2-1-50 0,0 2-60 16,0 1-77-16,2-3-85 0,-2 2-42 15,0 1-13-15,-2 1 21 0</inkml:trace>
  <inkml:trace contextRef="#ctx0" brushRef="#br0" timeOffset="37670.82">18915 4330 94 0,'-5'0'186'0,"1"0"-23"0,0 2-29 16,2-2-27-16,0 2-21 0,-1-2-19 16,3 2-8-16,0 0 1 0,3 0 3 15,-1 1 5-15,4 3 5 0,0 0 0 0,3 0-4 16,1-1-7-16,3 1-10 0,2 0-6 16,2-1-7-16,0 1-6 0,0 0-3 0,2-2-1 15,0 1 0-15,0-1 2 0,-2 2 0 16,2-2-2-16,-2 1 1 0,0-1-2 15,0 2 5-15,-2-2 10 0,-3 1 19 0,-1 1 33 16,-1 0 38-16,-1 0 38 0,-3 3 26 16,-2 3 2-16,-4 1-10 0,0 2-24 0,-4 4-37 15,-2 4-36-15,-3 2-33 0,-1 1-19 16,-3 5-5-16,-2-1-13 0,0 3-5 16,-1-1-7-16,-1 1-5 0,0-3-6 15,0-1-23-15,2-3-50 0,2-1-101 0,1-2-110 16,3-2-116-16,3-4-114 0,1-4-45 15,3-3 20-15,2-4 81 0,0-6 104 16</inkml:trace>
  <inkml:trace contextRef="#ctx0" brushRef="#br0" timeOffset="37911.19">19545 4442 202 0,'2'-13'309'0,"1"2"50"0,-3-1-18 15,2 3-26-15,0-1-17 0,0 1-14 16,0 1-24-16,2 2-29 0,0 3-27 0,1 1-36 16,3 4-38-16,1 1-44 0,-1 7-31 15,3 3-18-15,1 6-15 0,-1 2-15 0,0 4-53 16,-1 4-83-16,1-1-103 0,-3 5-102 15,1 1-114-15,-5 0-77 0,0 0 0 16,-4 1 57-16,0-3 89 0</inkml:trace>
  <inkml:trace contextRef="#ctx0" brushRef="#br0" timeOffset="38101.98">19573 4673 196 0,'0'-11'302'15,"-2"-1"42"-15,2 3-14 0,2 1-16 16,2-2-18-16,0 3-26 0,5-1-27 0,-1 1-27 16,5 1-45-16,2 0-46 0,2 0-44 15,2 1-52-15,2 1-86 0,-2 0-106 16,2 0-111-16,0 2-138 0,-2-1-73 0,0 1-24 16,-2-2 44-16,0 0 81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1:44:10.5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2612 5675 53 0,'-8'0'136'0,"-3"0"-47"0,2 0-21 0,-1 0-3 16,-1 0 2-16,1 0 4 0,-1 0 0 15,3-2 3-15,-3 2-2 0,3-2-12 0,-1 0-10 16,1 0-7-16,-1 0-2 0,1 1-2 16,-1-1-5-16,-1 0-3 0,1 0-3 15,-1 0 0-15,-1 0-2 0,0 0-3 16,-1 0 0-16,-3 0 2 0,0 0 4 0,-2 1-1 15,0 1 3-15,-2 0 2 0,-2 0 4 16,0 0 7-16,-5 1 6 0,1 1 7 16,0 0 6-16,-3 0 2 0,-1 2 3 15,-3 0 2-15,0 0 1 0,-4-1 5 0,0 3 3 16,0 0 3-16,-2 0 3 0,-2 1-4 16,2 1-6-16,-3-1-8 0,-1 3-1 15,0 1 0-15,-1 1-1 0,1-1 5 16,-2 4 3-16,-3 1 4 0,1 1 3 0,-1 2 1 15,-4 2-4-15,2 2-7 0,-1 1-3 16,-1 3-8-16,0 2-9 0,2-1-8 0,1 3-5 16,-1 1-3-16,5 1-5 0,-1-1-3 15,3 2-3-15,-1 0-2 0,5 3-4 16,0-1-2-16,2 2 1 0,2 2-1 0,3 0-2 16,1 0-1-16,3 0-1 0,1 2-1 15,3-2 0-15,2 0-1 0,2 0 2 0,2 0-4 16,4 0 1-16,2 0-1 0,3 0-1 15,2 0 1-15,3-2-2 0,3 0-2 16,3 0 2-16,3 0-1 0,2-1 1 0,5-1-1 16,0 0-2-16,4 0-1 0,2 0-1 15,4-1 4-15,0 1 1 0,5-2-1 0,-1-2-2 16,5 1 4-16,0-1-2 0,4-3-3 16,0-1 1-16,4-1-2 0,2-4 2 0,1 0 1 15,3-4 1-15,3 0 1 16,2-4-6-16,2 0 2 0,2-1 3 0,2-3 1 15,2-1-4-15,5-1-1 0,-1-3 4 16,5 0 1-16,0-4-3 0,1-2-2 16,3-2 5-16,0-4-1 0,0-2-1 0,0-1-3 15,0-3 0-15,0-1 0 0,0-2 2 16,0 0 1-16,2-5 0 0,-2 1 3 16,2-3-2-16,-2-1 3 0,2-4-3 0,-2 0-4 15,2-1 0-15,-2-3-1 0,-2 1 3 16,0-1-2-16,-2-1 0 0,-3 1 5 15,-3-1-1-15,-3 2-1 0,-2-3-1 16,-4 3-1-16,-4-3-2 0,-3 3 2 0,-1-3-2 16,-5 3 1-16,-2-2 0 0,-2 1 0 15,-4-1 0-15,-5-1-2 0,1-1 4 16,-5 0-2-16,-2 0 0 0,-4-3 2 0,0 1 0 16,-4 0 0-16,0 2-2 0,-5-3 0 15,-2 5 3-15,-1 0-2 0,-3-1 0 16,-4 5 2-16,0-1-3 0,-5 1 1 15,-1 1-2-15,-3 0-2 0,-1 1 2 0,-3-1-2 16,-4 0 3-16,0 1 0 0,-5 1 0 16,-1-2-1-16,-5 0 0 0,1 1 0 0,-5 1-2 15,-2-2-1-15,-4 3-1 16,-3 1 1-16,-1 0 2 0,-5 2 0 0,-4 0 2 16,0 4-1-16,-4 0-3 0,0 3 1 15,0 1 0-15,-5 3 1 0,3 1-4 0,-2 1 6 16,-3 3 3-16,3-1-2 0,0 0-2 15,-1 2 6-15,3 1 1 0,0 1-6 16,1 0-3-16,3 0 0 0,0 0-4 16,2 2-14-16,3 2-10 0,-3 0-9 15,2 0-20-15,0 1-50 0,0 3-80 0,-2 4-92 16,3 1-89-16,1 4-88 0,0 4-78 16,1 4 1-16,-1 4 57 0,-2 2 86 15</inkml:trace>
  <inkml:trace contextRef="#ctx0" brushRef="#br0" timeOffset="2638.47">7893 5545 16 0,'-2'-1'64'0,"-2"1"-4"0,-1 0-4 15,1-2-5-15,0 2-6 0,0-2-6 16,0 2-2-16,-3-2-3 0,3 2 0 15,-2-2 1-15,1 2-1 0,-1-2 0 0,0 2 1 16,-1-2 0-16,-1 2 0 0,2-2-3 16,-3 2 1-16,1 0 2 0,-1 0-2 15,-1 0 5-15,-3 0-1 0,0 2 0 16,0 0-1-16,-1 0 3 0,-1 0 0 0,-2 2 1 16,0-2 5-16,0 1 2 0,0 1 4 15,-2 0 3-15,0 2 4 0,0-2 2 16,-2 1 3-16,0-1-1 0,-1 2 0 15,-1-1-4-15,0 1 0 0,-3 0 0 0,1 2-1 16,0-3 2-16,-3 3 4 0,1-2 7 16,-1 1 5-16,1 1 3 0,-3-1 7 15,0 1 8-15,1 0 3 0,-1-1 1 0,0 3-6 16,-1-3 0-16,1 3-10 0,0-1-10 16,1 1-9-16,-1 0-10 0,0-1-4 15,1 2-9-15,1-1-4 0,-1 1-1 16,1 1-2-16,-1 1-4 0,-1 1-2 0,0-1 1 15,1 0-8-15,-1 2-2 0,0 3-3 16,1-1-3-16,-1 2 1 0,0 2-4 0,-1 2 7 16,1-1 0-16,-2 1 2 0,3 4 1 15,-3 0-5-15,0-1 0 0,0 3 1 16,1 1-2-16,-1 1-3 0,0-1-2 16,3 1 1-16,-1 1 0 0,2 1-1 0,1-1-2 15,2 0 0-15,1 1-1 0,1-1 1 16,2 2 0-16,2-1-3 0,2-1-3 15,0 2 1-15,2-1 1 0,2-1 1 16,3 1-2-16,1-1 1 0,3-1 0 0,2-1 2 16,2 0-3-16,2 1 0 0,4-1 2 15,2 1-1-15,3 1 3 0,1-1-4 16,5 1 0-16,0-1-2 0,4 1 0 0,0-1 2 16,2 1 1-16,2-2 1 0,3-1-1 15,-1 0 0-15,5-1 2 0,-1-1-1 16,3-2-3-16,2-1 0 0,2 1-1 15,2 0 2-15,2-4 0 0,1 0 3 0,3 0-1 16,1-4 3-16,3 0 0 0,1-2-3 16,4 0 1-16,2-3-2 0,4-1 2 0,2-1-1 15,3-3-2-15,2-3 3 16,3 0-3-16,3-4 0 0,3-2-2 0,-1-4-1 16,0 1-1-16,4-5 2 0,0 1-2 15,3-5 5-15,1 1-1 0,1-4 3 16,4-2 1-16,-1-2 0 0,3-2 2 0,2 0-6 15,0-4-1-15,2 1 1 0,-2-3 1 16,1-1 0-16,-1-1 1 0,-5 1 2 16,3-3-1-16,-2 1 1 0,-2 0-2 0,-1-1-1 15,-1 1 2-15,-3-1-1 0,-1 3-2 16,-1-2-1-16,-2 1-3 0,-2-1 2 16,-2 1 0-16,-4 1 2 0,-2 1 2 0,-5-1 0 15,-4 1 0-15,-4 1 0 0,-4 1-1 16,-5-2-1-16,-4 3-1 0,-2-1-1 15,-6 2 2-15,-2-1-1 0,-3 1-3 16,-1-2 3-16,-5 0-1 0,0-1 4 0,-4 1-3 16,-2-1 3-16,-2-1 1 0,-1 2-1 15,-3-1 1-15,-3 1 0 0,-2-1 2 16,-4 1-4-16,0 0 1 0,-4 2 1 16,-2-1-2-16,-3 1-1 0,-1 0 0 0,-3 2 2 15,-4-1-2-15,-4 1-3 0,-2 0 1 16,-3 0-5-16,-3 2 2 0,-5-2 2 0,-2 2 0 15,-2 0 3-15,-3 2 1 0,-1-2 1 16,-2 2-4-16,-3 2 0 0,-4 0 0 16,0 0-3-16,-4 2 4 0,0 1 2 15,-2-1 5-15,-2 2-1 0,-2 1 3 0,-1 1 0 16,1-1-4-16,-3 1-2 0,-1 0-1 16,-3 1-1-16,0 1-7 0,-4-1 1 15,0 2 6-15,-2 1 0 0,-2-1-3 16,2 4 1-16,-2 1 5 0,-1-1-1 0,-1 0-2 15,2 2-2-15,0 2 2 0,0 0 0 16,-1 0-2-16,3 2-1 0,2 2 0 16,0 0-1-16,3-1-2 0,1 3 1 0,2 0-4 15,3-1-11-15,-1 1-20 0,3 0-34 16,-1 2-51-16,5-1-66 0,4 1-67 16,3-1-60-16,1 3-50 0,7 1-43 15,1 1-29-15,7-3 24 0,3 3 47 0,5-3 59 16</inkml:trace>
  <inkml:trace contextRef="#ctx0" brushRef="#br0" timeOffset="4592.89">14988 5454 35 0,'-4'0'59'0,"-2"-2"-5"0,1 2-5 16,-1-2-2-16,-3 2-7 0,3-2-3 15,-2 2-4-15,-3 0-4 0,1 0-4 0,-1 0 0 16,-2 2 1-16,-2 0 0 0,1 0 4 16,-3 2 4-16,0 2 5 0,-4-1 8 0,-1 1 0 15,1 2 6-15,-4-1 4 0,-1 1 7 16,1 3 5-16,-5 1 3 0,1-1 7 16,-1 2 0-16,-2 1 5 0,1 1-2 15,-3 2-2-15,0 2 3 0,2 2-5 0,-2 0 1 16,0 4-4-16,3 2-2 15,-3 1-1-15,2 5-2 0,0 3 1 0,1 2 1 16,1 6 3-16,2 1-2 0,1 5-4 16,4 1-8-16,1 3-5 0,3 3-9 0,5 0-4 15,3 2-1-15,5 2-5 0,6-2 3 16,2 2-1-16,6-2-1 0,7 0-5 16,4 0-3-16,4-2-2 0,7-1-5 15,6-1-3-15,2-4-1 0,7 1 2 0,5-5 0 16,5-1-1-16,5-2 0 0,3-6 2 15,7-2-1-15,4-5-4 0,4-7 0 16,7-3 3-16,4-5 1 0,4-7-1 0,4-3 2 16,3-8 2-16,-1-4-3 0,5-5-1 15,-2-4 0-15,1-6 0 0,-1-6-2 16,0-4-3-16,-1-3 1 0,-1-4-3 16,-1-6-1-16,-1-2-4 0,-3-5 0 0,-4-2-2 15,-2-3-1-15,-7-3-2 0,-3-2 0 16,-7-1-1-16,-7-3-2 0,-8 2 0 15,-4-2-1-15,-8-1 2 0,-7 1-2 0,-9 0 3 16,-5 2 4-16,-7 0 0 0,-9 0 1 16,-8 4-3-16,-6 0 7 0,-7 2-1 15,-10 2 1-15,-7 2 2 0,-8 3 2 16,-9 2 0-16,-5 3-5 0,-10 5 0 0,-8 2-3 16,-4 3-3-16,-8 5 1 0,-7 3 2 15,-2 6 2-15,-7 2-2 0,-1 6 0 16,-3 1 0-16,-3 7-4 0,-3 3-3 15,2 2-1-15,0 5-6 0,4 3-12 0,5 2-30 16,6 1-58-16,8 2-88 0,7 3-98 16,11-3-94-16,12 0-88 0,8-1-46 15,13-1 21-15,13-3 68 0,11-3 87 16</inkml:trace>
  <inkml:trace contextRef="#ctx0" brushRef="#br0" timeOffset="5772.84">18781 5063 64 0,'-34'10'66'0,"-2"1"-2"0,-4 1-1 0,-4 3 2 15,-3 0 5-15,-4 4 4 0,-2 0 2 16,-4 4 0-16,-4 0-1 0,-3 4 1 16,-1 0 1-16,-1 1-1 0,1 1 0 15,-1 1 1-15,2 1-2 0,1-1-2 0,-1 2-2 16,3 1 0-16,0-1 2 0,3 3 1 16,1-1 2-16,4 0 1 0,0 2-1 15,5 2-1-15,1 2-2 0,3 2 0 16,4 2 3-16,-1 2 1 0,5 2 0 0,5 1-2 15,1 4-5-15,2 1-5 0,7 3-5 16,2 0-3-16,7 4 0 0,3 0 4 0,5 0 2 16,4 0-2-16,6 0-1 0,7-4-7 15,2 0-4-15,6 0-9 0,4-1-3 16,5-3-1-16,4 0-3 0,4 1 3 16,4-3 0-16,5-2 0 0,1-1-3 0,5 0-2 15,2-4-1-15,7-1-4 0,1-1-2 16,5-2-7-16,4-2-3 0,4-1-2 15,3-1-3-15,3-2-1 0,1 0-3 16,3-3 4-16,1-1 0 0,4 1 2 0,2-5 1 16,3-1-4-16,1-2-1 0,5-6-5 15,-1-2 1-15,5-3-3 0,0-6-3 16,0-4 3-16,-1-6 0 0,1-2-1 0,-2-5-2 16,0-3 1-16,-3-5 4 0,-1-2 0 15,-3-2 1-15,-4-3 2 0,-2-5-2 16,-4 1-1-16,-4-5-3 0,-3 1-2 15,-4-4 3-15,-4 0-1 0,-4-4-1 0,-4-2 4 16,-5 0 0-16,-4-1-2 0,-4-1-3 16,-7-2 1-16,-2-1 2 0,-6-1-7 15,-4 1 4-15,-4-1 2 0,-5-1 3 16,-4-1 2-16,-4 1 2 0,-7-1 6 0,-3 1 1 16,-8 0 5-16,-5-1-2 0,-5 3 1 15,-4-3 1-15,-8 3 0 0,-5-3-1 0,-6 1 1 16,-4 1-1-16,-7-1-3 15,-3 1 0-15,-7 3-1 0,-5-1-2 0,-6 2-2 16,-4 3 3-16,-4 1 0 0,-4 0 1 16,-5 4-5-16,-2 1 1 0,-4 3-2 0,-4 2-5 15,-4 3-3-15,-1 4-3 0,-1 3-2 16,-1 1 1-16,2 3 0 0,3 3 0 16,4 2-7-16,2 1-6 0,2 1-19 15,4 3-48-15,5 1-85 0,2 3-109 0,1 2-98 16,5 4-95-16,3 2-75 0,-3 3-4 15,2 3 60-15,0 3 96 0</inkml:trace>
  <inkml:trace contextRef="#ctx0" brushRef="#br0" timeOffset="8865.94">1776 8096 18 0,'0'-5'101'0,"0"1"0"16,-2 0 0-16,2 0-2 0,-2 0 0 16,0 0-1-16,-1 3-4 0,1-3-2 15,-2 2-5-15,0 0-2 0,0 0 0 16,-1 0 1-16,-1 0 0 0,-2 0 4 0,-1 2 4 15,1 0 2-15,-5 0 1 0,0 2-1 16,-2 2 3-16,1 0 1 0,-5 0-1 16,-1 3 0-16,-1 1 2 0,-2 1-1 0,0 3-4 15,-1 1-3-15,-1 4-9 16,-2 0-7-16,1 4-14 0,-1 4-13 0,1 2-8 16,-1 5-13-16,1 3-7 0,-1 3-7 15,-1 4-2-15,1 3 3 0,-3 3 0 0,3 1 9 16,-1 5 11-16,1 1 10 0,3 2 5 15,1 0 0-15,2 2-1 0,2 0-8 0,2 0-8 16,2-1-11-16,4 1-5 0,3-2-5 16,4 0-1-16,2-2 0 0,6 2-5 15,2-1 1-15,5-1 5 0,6-2-3 0,2 1-3 16,4-3 0-16,5-1 3 0,3-3-3 16,5-3-1-16,5-2 4 0,3-4 2 15,3-2-1-15,3-3 1 0,5-5 1 16,5-1-3-16,1-6-3 0,3-2 1 0,3-4-1 15,1-4-4-15,0-3-1 0,2-4-1 16,-3-2-2-16,1-6-2 0,0-2 0 0,0-3 8 16,-3-5 2-16,1-1-1 0,-3-2 4 15,1-4 0-15,-3-4-2 0,-2-1-3 16,-1-3 1-16,-1-1 1 0,-2-5 1 16,-2 1 1-16,-3-4 3 0,-1 0 3 0,-2-2-2 15,-3-2 1-15,-1 0-2 0,-5 0-1 16,-5-2-4-16,-3-1-2 0,-4 1 0 15,-7-2 0-15,-3-2-1 0,-5 1-3 0,-7-1 4 16,-4-1-4-16,-6 1-1 0,-7-2-2 16,-4 3 3-16,-4-1 2 0,-6 1-3 15,-7-1 0-15,-2 2 1 0,-7 2 2 16,-1 1-2-16,-7 3-2 0,-2 0 2 16,-4 3-1-16,-4 1-1 0,-1 4-3 0,-3 3 1 15,-1 3-2-15,-2 1 0 0,1 6 4 16,-3 2 1-16,0 1 0 0,-2 5 0 15,2 3 3-15,-2 3-3 0,2 1-8 0,3 4-6 16,1 2-9-16,2 2-7 0,3 1-18 16,4 3-26-16,0 1-49 0,4 3-69 0,0 1-67 15,4 2-72-15,5 1-56 0,4 1-50 16,4 2-25-16,4 0 30 0,4-2 55 16,5 0 66-16</inkml:trace>
  <inkml:trace contextRef="#ctx0" brushRef="#br0" timeOffset="12385.02">7603 8081 48 0,'0'-2'73'16,"0"0"1"-16,-2 0-2 0,2 0 5 16,-2 0 0-16,2 1-1 0,-2-1-8 15,0 0-4-15,-3 0-6 0,3 0-5 0,-2 0-7 16,2 0-1-16,-2 0 5 0,-3 0 0 15,3 0 4-15,-2 1 4 0,-3-1 4 16,1 0 2-16,-1 0 0 0,-1 0-1 0,-3 0-1 16,-2 2 1-16,0 0-1 0,-2 0-1 15,-2 2-5-15,-4 2-5 0,-2 0-5 16,-3 1 0-16,-4 1 5 0,-1 3 9 16,-3 1 8-16,-2 1 14 0,-3 3 12 0,-1 1 6 15,-2 0 5-15,1 2 2 0,-1 2 3 16,-1 2-5-16,1 2-5 0,-1 2-3 15,3 2-5-15,-2 1-10 0,1 3-11 16,3 3-6-16,0 2-8 0,0 4-11 0,4 2-6 16,0 4-6-16,4 3-4 0,0 5-7 15,5 1-4-15,1 2-3 0,3 0-7 16,4 2-2-16,2 2-1 0,4-2-1 16,3 2-1-16,3-2-1 0,5 0 0 0,2 0-1 15,2 1-1-15,7-1 2 0,1-2-2 16,5 0-1-16,4-2 5 0,7 0 0 0,3 1 1 15,7-3-2-15,2-2 3 0,7-1 1 16,1-2-2-16,7-5-1 0,4-3-2 16,7-3 0-16,4-7-1 0,4-3 1 0,2-6-3 15,6-6 4-15,1-4 1 0,3-7 0 16,5-6 2-16,0-3 3 0,4-9 3 16,2-3-3-16,1-6 1 0,3-5-3 15,1-3-1-15,1-5-6 0,1-2 2 0,-1-4 0 16,-3-4-3-16,-3 1 6 0,-6-5-2 15,-4 0 3-15,-5 1-4 0,-8-1-1 16,-4-1 3-16,-7 1-8 0,-6-1 3 16,-6-2 0-16,-7-1 2 0,-8-1 0 0,-4 0 2 15,-9-2 3-15,-4-2-2 0,-7 1-2 16,-5-1-1-16,-5 0-1 0,-9 0 0 16,-4 2 0-16,-3-2 1 0,-8 2 4 15,-3 2-1-15,-7 1 1 0,-4 3 2 0,-5 1 2 16,-7 3 1-16,-5 3-2 0,-7 4 0 15,-3 2-2-15,-5 2-2 0,-4 3-1 16,-3 5-1-16,-3 1-1 0,-2 4 2 0,-3 4-3 16,0 2 0-16,1 2-3 0,-1 5 0 15,4 3-1-15,1 1-4 0,0 4-6 16,3 4-8-16,3 2-11 0,2 1-25 16,2 3-60-16,7 2-94 0,2 1-102 0,6 2-101 15,4 3-108-15,4 1-40 0,3 2 25 16,3 2 80-16,3-2 100 0</inkml:trace>
  <inkml:trace contextRef="#ctx0" brushRef="#br0" timeOffset="13914.5">13640 7894 57 0,'-13'2'71'0,"0"0"6"0,1 0 8 15,-3 0 1-15,0 0 0 0,-2 2-2 16,0-1-6-16,0 3-3 0,-2-2-5 15,-2 2 1-15,0 1-3 0,0-1-3 16,-3 2-4-16,1 1-4 0,0 1 0 0,-3 1 3 16,-1 2 8-16,-1 1 6 0,1-1 6 15,-3 2 9-15,1 3 9 0,-3-1 4 16,0 4 4-16,-2 0 9 0,0 1 13 0,1 5 10 16,-3 2 7-16,0 5 2 0,-3 2-3 15,1 4-7-15,-2 4-12 0,0 4-15 16,0 1-14-16,-3 6-16 0,3 3-15 15,0 3-10-15,2 3-12 0,0 3-10 0,4 2-9 16,2-1-3-16,5 3-1 0,3-1-5 16,5 2 1-16,7-1 2 0,3-1-4 0,7 1 2 15,8-1-4-15,5 1-4 16,10-3-1-16,7-1-3 0,6 0-1 0,10-4-3 16,7-2 0-16,6-2 2 0,6-2 2 15,5-4-4-15,6-1 0 0,7-7 3 16,3-1 3-16,7-8 0 0,5-3-1 15,3-7-1-15,5-5 1 0,4-5-3 0,2-7-2 16,2-5-3-16,2-6 3 0,-2-6-1 16,3-7 1-16,-3-6 1 0,0-7-1 0,0-5-1 15,-2-7-2-15,-2-4 1 0,0-3 1 16,-2-7-2-16,-6-3-1 0,-3 0 5 16,-8-4 5-16,-7 0 0 0,-5 0-4 0,-10-2 3 15,-7-1-5-15,-10-3 0 0,-7-2-4 16,-11-3 4-16,-7-2-2 0,-10-2 0 15,-11-1 2-15,-6-1 0 0,-11 0-1 16,-10 0-3-16,-9 0-1 0,-10 2 3 0,-7 1 0 16,-10 7 0-16,-7 3-4 0,-6 6 0 15,-4 6 6-15,-7 5 3 0,-5 8 2 16,-3 6 2-16,-5 5 0 0,-5 10-9 0,-5 8-14 16,-4 7-35-16,-2 8-80 0,-3 3-108 15,3 9-109-15,4 3-103 0,4 3-89 16,9 3-21-16,4 2 50 0,9-4 92 15,3-4 104-15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1:44:37.7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2502 5507 2 0,'-6'-2'27'0,"-1"-1"10"15,1 1 5-15,0-2 6 0,-3 2 6 16,-2-2-2-16,1 2-2 0,-3-2-6 0,-2 3-5 16,1-1-1-16,-3 0-6 0,-2 2-3 15,-3 0-1-15,1 2 1 0,-4 0 3 16,-1-1-1-16,-3 3 3 0,-1 2 3 15,-4-2 2-15,-2 2 3 0,-2 1 4 0,-4 1 5 16,-5-1-1-16,1 3 3 0,-5-1 3 16,-2 3 2-16,0 1-1 0,-2 1 0 15,-2 1 4-15,2 0 0 0,-2 2 2 16,-3 2 0-16,3 2 1 0,0 0 0 0,0 2-3 16,0 2-2-16,2 1 1 0,2 3 1 15,2 3 0-15,0 3-1 0,3 3 2 0,-1 2-2 16,0 4-3-16,3-1-4 0,1 3-1 15,1 2-1-15,-1-1 3 0,5 3 1 16,0 1 2-16,4 1 0 0,2-1-1 0,2 3-3 16,5-3-6-16,1 2-6 0,7-1-7 15,2-1-3-15,7 1-5 0,1-1-6 0,7-1-7 16,6 1-2-16,3-1 2 0,6-1-7 16,3-1 2-16,8-1-1 0,1-1 2 15,5 0 4-15,4-4 0 0,2 0 2 0,2-2 4 16,4-2 4-16,3-2 4 0,3-4-1 15,3-1 4-15,2-3 3 0,6-3 4 16,3-2-1-16,3-2 1 0,5-6 0 16,4-1-5-16,4-3-6 0,7-5-5 0,2-1-4 15,4-3-3-15,2-2-5 0,2-2-2 16,1-1-3-16,1-1 5 0,0-2-3 0,1 0 0 16,1-1 3-16,1-3-3 0,1 1 3 15,1-3-6-15,2-1 3 0,-1-2-2 16,-1-2 1-16,-3-4 1 0,1-4 2 0,-3-2 0 15,-2-3-3-15,-1-3 4 0,-3-3 1 16,0 0 1-16,-5-2-2 0,-1 0-1 16,-2-2 0-16,-3-2-5 0,-4 0-3 15,-2 0-1-15,-4-2 0 0,-4 0 0 0,-5-1-3 16,-4-1 6-16,-4 0 0 0,-6-1-2 16,-5-1 2-16,-4 0-1 0,-6-1 3 15,-7-3-5-15,-3 1-2 0,-6-1 1 16,-5-1 1-16,-5 2 1 0,-6-3 0 0,-2 3 5 15,-6 1 1-15,-5 1 1 0,-6 1 1 16,-4 2 1-16,-5 3-1 0,-6-1-1 16,-2 2 0-16,-6 2-1 0,-2 2-2 0,-7 0-1 15,-2 2-3-15,-6-1 4 0,-3 5 1 16,-1 0 1-16,-5-1 1 0,-2 3-2 16,-2 1 0-16,-4 1-3 0,-2 1-4 0,-5 2-2 15,-4 2-3-15,-2 4 4 0,-2 2-1 16,-4 4-2-16,0 1-1 0,-5 7 6 15,-1 3 1-15,-1 4 0 0,1 3 0 0,-1 5-2 16,-2 3 3-16,-1 2-5 0,-1 4 2 16,-2 2-4-16,2 4-2 0,0 0-8 15,0 4-25-15,5-1-50 0,1 4-83 16,5 1-89-16,4 1-90 0,6 2-88 0,7-1-73 16,8 1-1-16,7 0 55 0,5-4 78 15</inkml:trace>
  <inkml:trace contextRef="#ctx0" brushRef="#br0" timeOffset="2650.09">7432 5288 28 0,'-24'6'59'16,"1"0"-4"-16,0 1-4 0,-5 1-3 16,3 0 1-16,-5-1-2 0,1 3-1 15,-1-1-2-15,-2 1 1 0,0 1 1 0,1 1-4 16,-3-1 0-16,0 2-1 0,-2 3-4 15,0-1 2-15,0 0-1 0,-2 2-1 16,0 2 3-16,0 0 2 0,0 0 6 16,-3 2 3-16,3 2 0 0,-2 2 1 0,0 0-3 15,0 1-3-15,-1 1-6 0,1 2-3 16,0 1-3-16,0 3-2 0,2-1-1 16,-3 4 3-16,3 0 1 0,2 1 1 15,0 1 3-15,3 0 4 0,-1 0 4 0,2 2-4 16,2 0-1-16,1 2-2 0,3 2-4 15,1 1-5-15,4 5-5 0,0-1-3 16,4 3-3-16,4 1-2 0,0-1-2 16,5-3-2-16,3 2-3 0,5-3-1 0,3 0-2 15,3-1 1-15,2-1-2 0,7-2-1 16,2 0-1-16,4 0 3 0,5-3 3 0,1 1 0 16,3-2 9-16,6 0 7 15,2-2 11-15,2-1 3 0,7-3 5 0,1 0 1 16,5-3-2-16,5-1 4 0,1-1-3 15,2-1 0-15,5-1 2 0,4 0 1 0,4-3-3 16,4 1-4-16,5-4-2 0,1-2-2 16,3-2-4-16,2-1-2 0,0-3 2 15,2-2 6-15,2-1 11 0,2-2 3 16,0-3 1-16,3 1 0 0,1-2-2 0,3-2-7 16,2 0-15-16,1-2-9 0,1 0-2 15,2 0-5-15,0-2-8 0,-2 0-1 16,2-2-2-16,-2 0 4 0,2 0-5 15,0-3 1-15,0-1-1 0,2-1 2 0,0-3 0 16,0-1-5-16,0-2 1 0,0-3 0 16,-4-1 0-16,0-2 0 0,-5-1 0 15,-1-3 2-15,-3-2 2 0,-4-1 2 0,0-1 0 16,-2-2 2-16,-2-1 1 0,0 0 1 16,-4-1-6-16,0-1-2 0,-3 0-2 15,1-2-1-15,-5-1-3 0,-2 1 1 0,-4-2 3 16,-4 0-2-16,-3-2 1 0,-3 0 2 15,-5-2 0-15,-2-2-4 0,-4 0 2 16,-5 1 0-16,-3-3 0 0,-3 0-1 0,-4 2 2 16,-4-1-1-16,-5 1 0 0,-1 2 1 15,-5 0 0-15,-4 0 0 0,-5 4-1 16,-1-2 6-16,-5 2-2 0,-4 2 5 16,-4-2 4-16,-2 1 2 0,-4 1 1 0,-5 2-2 15,-4-2 3-15,-2 1-5 0,-6-1-3 16,-3 2-4-16,-4 0 1 0,-4-1-6 15,-6 1 2-15,-5 0-2 0,-3-1 0 0,-5 1-2 16,-7 0 1-16,-3 2-1 0,-5-3-3 16,-4 3-1-16,-5-1 0 0,-3 3 3 15,-3-2 3-15,-4 1 1 0,-4 3-1 16,-2-1 3-16,-7 2 1 0,-4 3 0 0,-4 3-8 16,-6 0-1-16,-5 3 4 0,-4 3 1 15,-4 2 0-15,-2 1 0 0,-2 5 7 0,-5-1-2 16,-2 4 0-16,-4 4-5 15,1 0 0-15,-4 4-1 0,1 0 0 0,2 4 0 16,3-1-1-16,1 5-2 0,2 1 5 16,3 2 0-16,-1 2-3 0,3 4 1 15,2 2-1-15,0 2 0 0,4 2-5 0,2 1 2 16,4 3-1-16,3-1-7 0,3 1-13 16,3 3-21-16,6 0-41 0,3 1-55 15,3 1-65-15,5 2-66 0,4 0-60 0,6 2-41 16,7 0-32-16,6 0-13 0,6 2 33 15,7-2 56-15,6 0 61 0</inkml:trace>
  <inkml:trace contextRef="#ctx0" brushRef="#br0" timeOffset="4758.63">14846 5260 42 0,'-44'13'67'15,"-1"0"3"-15,-1 3 3 0,-1 1 0 0,-1 0 1 16,-1 2-4-16,0 2-1 0,-2 0-5 15,-1 2-4-15,-1 1-1 0,0 3-6 0,0 0-2 16,2 0-4-16,0 1-7 0,2 3-4 16,1-1-6-16,3 1-6 0,3 1-3 15,4 2-3-15,0 2-1 0,4 1 0 16,4 3 0-16,1 1 4 0,3 1 6 0,3 4 3 16,2 0 3-16,2 1-2 0,2 1 2 15,2 2 2-15,2 1-3 0,3 2-1 16,1 3 4-16,5 1 4 0,0 0-2 0,4 0-4 15,2 0-2-15,4-2-3 16,3 1-4-16,3-1-4 0,5-2-1 0,5-1-2 16,3-3-3-16,5 1 4 0,6-3 2 15,6-1 5-15,2 0 4 0,7-2 6 0,2 0 10 16,4-4 4-16,5 0 3 0,1-4 6 16,5 0 6-16,2-4 7 0,4-1 6 15,4-3 4-15,0-3 6 0,5 0-2 16,4-4 0-16,4 0-3 0,4-4-5 0,4 0-5 15,5-4-4-15,0-1-6 0,2-3-8 16,2-3-9-16,2-2-3 0,0-2-6 16,2-4-6-16,2-2-3 0,3-2-1 0,-1-1 2 15,1-3-9-15,1 1-6 16,-1-5-1-16,-3 1 0 0,0-2-3 0,-4-4 0 16,0 0 7-16,0-4 0 0,-2-2 1 15,0-2 0-15,-2-1-1 0,2-3 1 0,0-3-1 16,0 0 0-16,0-4-1 15,-4 0-5-15,-1-1-1 0,-3-1-2 0,-5-1-5 16,-2-1-3-16,-4 0 5 0,-2-2 2 16,-7-2-3-16,-4 0 1 0,-6-1-2 0,-4-1 2 15,-7 1-5-15,-4-3-1 0,-8 1 1 16,-5-1 1-16,-4-1 1 0,-6 1 0 16,-5 1-3-16,-3-1 3 0,-5 0 1 15,-4 1-1-15,-3-1 2 0,-5 3-1 16,-3-1 8-16,-4 1-1 0,-4 1 1 0,-5 0 0 15,-3 0-2-15,-5 3 1 0,-5 1-2 16,-5 0-2-16,-5 0 0 0,-4 0-2 0,-6 0 2 16,-5 0-2-16,-4-2 0 0,-4 2-1 15,-4-1-2-15,-4 1 0 0,-7 2 0 16,-6 0 1-16,-7 2-3 0,-4 1 0 16,-4 3 2-16,-6 4-1 0,-3-1 2 15,-3 4 0-15,-5 3 5 0,-2 1-3 0,-5 2-6 16,-1 4 3-16,-7 3-2 0,-4 5-2 15,-4 1-4-15,-4 2 4 0,-3 5 4 0,-2 2 3 16,-2 5-2-16,-2 2 0 16,-2 1 1-16,-2 3-1 0,0 3-2 0,-2 0-7 15,4 0 0-15,0 3 1 0,4 1-5 16,4 0-9-16,7 2-17 0,2 2-45 16,6 1-69-16,3 3-84 0,5 3-83 0,3 1-77 15,8 3-81-15,7 2-22 0,4 1 33 16,8 1 67-16,5 0 77 0</inkml:trace>
  <inkml:trace contextRef="#ctx0" brushRef="#br0" timeOffset="6518.88">21501 5246 13 0,'-19'2'23'0,"-2"2"4"0,2-2 3 16,-2 0 5-16,0 0 0 0,-3 2 5 0,1-2-1 16,0 1 4-16,-3 1 2 0,-1 2 2 15,-1 0-1-15,-1-1-2 0,-3 3-1 16,-2 1-3-16,0 3-1 0,-4-1 0 15,0 3-2-15,-4 1 2 0,-3 2-2 0,1 0-1 16,-5 2-2-16,0 2 0 0,1 0 0 16,-1 2-1-16,-2 2 0 0,0 1-3 15,3 1 2-15,-3 0-2 0,2 1-2 16,3 1 1-16,-1-1 1 0,3 1 3 0,1 2-1 16,3-1 1-16,2 0 2 0,2 3-1 15,4 1-2-15,0 0-3 0,5 1-1 16,-1-1-4-16,5 2-5 0,2 0-1 0,4 1-4 15,0 1-3-15,4 0-2 0,3 0-2 16,3 0 0-16,1 4 2 0,4 0 5 16,4 2 6-16,2 1 4 0,3 3 4 15,3-2 5-15,5 1-1 0,2-1 1 0,4 0-4 16,2 0 0-16,3-3-5 0,4-1 1 16,3 0-1-16,1-2-1 0,4 0 3 15,5 0 1-15,-1-2 10 0,5-2 7 0,1-1 2 16,3-1 6-16,2 0 3 0,4-1 2 15,2-3-1-15,1 1-4 0,3-3-1 16,-1-1-3-16,3-2 0 0,-1-1 4 0,1-3-1 16,3-2 2-16,2-1 2 0,2-3 9 15,2-2 5-15,2-1-1 0,5-3 4 16,1-3-2-16,3-2-5 0,2-2-10 16,4-4-12-16,0-2-10 0,2-4-8 0,0-1-6 15,0-3 0-15,0 1-4 0,0-4-2 16,-2-1-1-16,0-1-1 0,0 0 1 0,-2-2-1 15,0-2 5-15,0 0 1 0,0 0-2 16,0-4-1-16,0 3 2 0,-3-3-5 16,1-2-4-16,-4 0-3 0,-1-1 1 15,-3-1-2-15,-5-1-3 0,-2-3 0 0,-2 1 0 16,-5-2 0-16,-3-1 0 0,-3-3 3 16,-4 0-1-16,-4-2-1 0,-7 0 0 15,-2-2 1-15,-6-2 0 0,-4 1 0 0,-4-1-4 16,-5 0 1-16,-6 0 1 0,-4-1-1 15,-5-1-2-15,-6 0-2 0,-4 0 7 16,-4 1-4-16,-3-1 2 0,-6-2-1 0,-1 3 6 16,-4-1 0-16,-5 0-3 0,-2-1 0 15,-3 1-5-15,-4-2 2 0,-4 2-4 16,-4 1-2-16,-3-1 0 0,-6 0 2 0,-6 2 5 16,-4 3-3-16,-5-1 2 0,-6 2 3 15,-4 2 0-15,-4 1 5 0,-5 1 0 16,-4 4 0-16,-2-1 4 0,-2 5-1 0,-4 1 1 15,1 4-7-15,-1 0 1 16,-3 4 2-16,1 2-6 0,-3 2-1 0,3 4-3 16,-1-1 3-16,3 3-4 0,2 1-3 15,2 0-10-15,2 5-15 0,2-1-30 16,0 4-55-16,4 0-66 0,3 4-76 0,1 1-61 16,3 3-53-16,2 1-32 0,-1 1-9 15,3 1 12-15,2 3 46 0,-2 1 56 16</inkml:trace>
  <inkml:trace contextRef="#ctx0" brushRef="#br0" timeOffset="9453.58">2085 8127 40 0,'-6'-2'72'15,"-1"2"1"-15,1-2-3 0,0 2-4 16,-1-2-5-16,-1 2-4 0,-1 0-3 0,1 0 0 15,-1 0-3-15,-1 0-1 0,-3 0-5 16,2 2-4-16,-1-2-7 0,-3 2-8 16,0 0-1-16,0 2-5 0,-2-3-2 0,-2 3 0 15,0 2-2-15,-2 0 1 0,-2-1-4 16,-3 3-1-16,-1 2 0 0,-1 1-3 16,-1 2 2-16,-3 3 0 0,-2 3 3 15,-2 2 4-15,0 3 5 0,-2 3 6 0,0 5 4 16,-2 3 1-16,-3 1 5 0,3 4 0 15,-2 4 2-15,0 1 0 0,1 3-4 16,3 2-3-16,2 1-1 0,2 2-5 0,3 3-5 16,3-3-4-16,3 2-5 0,1 0-2 15,5 3-2-15,2-1-2 0,3 0-1 0,5 4 1 16,3 0 5-16,4 0 4 0,4 2 5 16,4-2 4-16,7 0 5 0,2-1-1 0,6 0-2 15,4-3 0-15,5 0-2 0,4-2-6 16,4-2-2-16,2-1 2 0,7-3 3 15,1-3 10-15,5-4 14 0,4-2 12 16,5-4 14-16,1-3 6 0,5-5 2 0,2-3-6 16,2-4-8-16,2-4-9 0,0-4-10 15,0-1-3-15,4-6-5 0,1-3-4 16,-1-3-2-16,2-3-6 0,1-5 1 16,1-4-2-16,1-3-2 0,0-2-2 0,-1-4-1 15,1-4 0-15,-3 1-2 0,-2-5-4 16,-1 0 0-16,-5-3 0 0,-5 0-1 15,-3-1 2-15,-3-1 0 0,-6-2 3 16,-2 2 3-16,-4-5 5 0,-3 3 1 0,-5-2 5 16,-3-2-1-16,-2 2-3 0,-7-2-2 15,-1 0-3-15,-5 0-1 0,-4-2-4 0,-2 2-2 16,-4-2 1-16,-5 0-4 0,-4 0 4 16,-1 0-1-16,-6 1 3 0,-1-3-1 15,-4 2 1-15,-5-2 2 0,-2 2-4 16,-2-2-4-16,-4 2-3 0,-4 2-2 0,-3 0-1 15,-1 4-1-15,-7 0-1 0,-2 4 0 16,-3-1-2-16,-5 3-1 0,-3 1-2 16,-2 2-1-16,-4 1-1 0,-2 1-1 0,-2 2-1 15,-3 0-1-15,-1 4-2 16,-1 0 1-16,-1 4 0 0,-1 0 2 0,1 3 3 16,1 3-5-16,-2 1 2 0,3 2 1 15,2 3-3-15,-3 1 1 0,3 2-6 0,1 2 5 16,-1 1-3-16,2 3-7 0,-1 2-16 15,1 1-23-15,2 3-37 0,0-1-53 16,0 4-66-16,4 3-68 0,2-1-56 16,2 4-57-16,7-2-53 0,2 2 4 0,6 0 41 15,4-4 62-15</inkml:trace>
  <inkml:trace contextRef="#ctx0" brushRef="#br0" timeOffset="11197.53">7078 8045 12 0,'-19'2'51'0,"0"0"0"0,-4 0-1 15,-1-1-1-15,-1 3 2 0,0 2-1 16,-5 0-3-16,0 1-2 0,1 3 2 16,-3-1-2-16,-2 1-1 0,0 1 2 15,-2 3-3-15,2 1 0 0,1 0-3 0,-1 0-5 16,0 3-3-16,2 1-6 0,0 2 0 15,1 1 1-15,1 3-1 0,0 0 5 16,3 3 1-16,-1 1-1 0,1 3 4 0,-1 5 2 16,3 1 3-16,2 4 3 0,-1 3 3 15,3 5 0-15,4 1-6 0,0 5-5 16,5 1-5-16,3 0-10 0,3 0-4 16,4-2-3-16,4 2-1 0,2-1-4 0,7-3 1 15,1 0-1-15,3-1 0 0,4-3 0 16,4 1 3-16,5-3 2 0,2 1 5 15,3-2 6-15,6-2 8 0,3-2 11 16,2-1 11-16,3-2 11 0,6-1 8 0,2-4 6 16,2-2 4-16,4-1 0 0,5-6-4 15,2-3 0-15,2-3 5 0,4-3 7 16,2-7 7-16,2-1 3 0,3-6 4 16,-1-4-5-16,5-4-11 0,-1-3-11 0,3-5-17 15,0-1-19-15,2-6-10 0,2-2-10 16,0-2-3-16,0-3-6 0,0-3-4 0,0-1 1 15,-2-2-1-15,-2-2 1 0,-5-1-3 16,-1-1 0-16,-5 0 1 0,-4-2 5 16,-7 2-1-16,-3-2-3 0,-5 0 4 15,-6-2 0-15,-5 0 1 0,-8 0 2 0,-4 0 2 16,-6-1 5-16,-5-1-1 0,-6-2 5 16,-6 2-3-16,-5-2-1 0,-4 3 0 15,-6 1-2-15,-5 0 2 0,-1 0-9 16,-7 4 1-16,-2 2 4 0,-7 1-4 0,-1 3 1 15,-5 2-6-15,-4 1 3 0,-4 2-4 16,-5 2-6-16,-3 3-2 0,-5-1-3 16,-4 4 2-16,-3 0 1 0,-3 2 3 15,-5 1-3-15,-2 1 1 0,-2 2 1 0,-2 1 0 16,-4 1-3-16,0 1 1 0,-1 3 1 16,-1 1-2-16,-1 2-1 0,-1 2 0 15,-1 2 0-15,1 2-3 0,-1 2 1 0,1 2 4 16,1 1-2-16,1 5-3 0,4-1-7 15,-1 4-11-15,5 3-27 0,3-1-59 16,1 4-76-16,4 0-86 0,3 0-85 16,6 1-75-16,4 1-75 0,5 0 3 0,5 0 49 15,3-2 75-15,4 0 82 0</inkml:trace>
  <inkml:trace contextRef="#ctx0" brushRef="#br0" timeOffset="14355.59">13578 7995 51 0,'-8'2'50'0,"2"-2"1"16,-3 0 4-16,3 0 0 0,-3 0 3 16,3 0 0-16,-2 0-6 0,-1 0-4 0,-2-2-1 15,1 2 2-15,-3 0 1 0,0 0-1 16,-1 0-5-16,-3 2-6 0,-2 0-5 16,0 0 2-16,-5 2 0 0,1 0 3 0,-4-1 4 15,-1 3 5-15,-2 2 0 0,1-1-2 16,-3 1-2-16,-2 2 4 0,0 1 1 15,-2 0 4-15,0 1 5 0,0-1 6 16,-2 3 6-16,0 1 1 0,0 0 3 16,-2 0-3-16,-3 2 2 0,1 3-4 0,0-1-2 15,-1 3-2-15,1 3-2 0,0 2 1 16,-1 3-1-16,1 1 1 0,4 3 0 16,0 0 0-16,0 4-5 0,4 1-3 0,0 2-6 15,4 1-8-15,1 4-6 0,3 4-8 16,3-1-1-16,2 5-2 0,4-1-1 15,4 0-1-15,3 1-2 0,3 1 3 0,5 0-1 16,4 0-1-16,3 1-2 0,5-1 1 16,7 2 1-16,2-2 1 0,7 2 4 15,3-1 2-15,7-1 5 0,4 0 0 16,5-2 3-16,6 1-1 0,4-3 4 16,4 1-2-16,2-3-1 0,5-1 0 0,4-1-2 15,2-3-5-15,2 0-7 0,4-6 0 16,3-2-3-16,3-1-1 0,5-7-5 15,2-1 3-15,4-4 3 0,5-4-6 0,4-4 0 16,-1-4-3-16,3-1 3 0,0-6 1 16,2-2-4-16,-2-6 7 0,2-4-1 0,0-3-3 15,0-4 1-15,0-8 0 0,2-4 2 16,2-3-5-16,0-7 0 0,0-3 1 16,-2-3-3-16,-2-5-2 0,-2-4-2 15,-2 1-2-15,-5-4 3 0,-3 0 5 16,-5-3 2-16,-5 1-2 0,-5-2 0 0,-5-2 1 15,-6-2-6-15,-9-1-3 0,-6-5-4 16,-8 0 0-16,-9-1-1 0,-8-2 2 16,-9 1 0-16,-6-1-3 0,-11 1 1 0,-6 3 0 15,-7 1-1-15,-8 0-1 0,-6 4 3 16,-7 1 5-16,-6 2 0 0,-4 3 7 0,-6 2 2 16,-7 2 0-16,-4 1-3 15,-9 3 1-15,-4 1-7 0,-8 2-2 0,-9 3 1 16,-8 3 2-16,-5 3-2 0,-6 5-2 15,-6 2 6-15,-4 5 1 0,-5 6-1 0,-6 4 0 16,-2 5-3-16,-6 6-1 0,-7 6-8 16,-2 6-10-16,-4 7-17 0,-1 6-26 15,3 4-65-15,5 7-104 0,3 4-114 0,7 4-121 16,6 4-88-16,8 0-32 0,5 2 36 16,4-6 93-16,9-4 108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1:45:05.52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17056 2547 18 0,'-4'0'69'0,"0"0"1"0,-1-2 2 15,1 2 0-15,0-2-1 0,2 2 1 16,-2-2-4-16,1 2-3 0,-1 0-5 15,2-2-4-15,0 2 0 0,0-2 3 0,0 2-2 16,0-1 1-16,-3 1 6 0,3-2 5 16,-2-2 6-16,2 0-2 0,-2 0-1 0,-1-1-1 15,1-1-10-15,0-2-8 0,2-1-13 16,-2-3-4-16,2-3 1 0,2 0 0 16,0-6 11-16,2 0 15 0,2-4 18 15,2-2 22-15,5-1 28 0,4-3 23 0,2 1 14 16,2-3 3-16,4-1-9 0,4 0-19 15,5 0-31-15,2-1-25 0,4-1-28 0,0 2-19 16,5 0-16-16,-1-1-7 0,0 3-9 16,3 3-3-16,-3 1-2 0,-2 3-19 15,0 2-49-15,-4 2-92 0,0 2-100 0,-4 4-100 16,0 0-105-16,0-1-51 0,-5 3 13 16,1 2 74-16,-5-3 91 0</inkml:trace>
  <inkml:trace contextRef="#ctx0" brushRef="#br0" timeOffset="263.05">17841 1518 156 0,'-2'-5'150'0,"0"1"-32"0,2-2-24 0,2 2-13 15,0 0-12-15,3 1-8 0,1-1-3 16,2 2-5-16,1 0-11 0,4 2-8 0,-1 2-9 15,3 2-7-15,0 1-4 0,2 1 0 16,-2 4-1-16,0 3 0 0,-1 2 1 16,-3 4 0-16,-1 2-3 0,-3 6-3 0,-5 1-11 15,-2 5-35-15,-2-1-49 0,-5 3-76 16,1-3-42-16,-2-2-22 0,-3-3-2 0</inkml:trace>
  <inkml:trace contextRef="#ctx0" brushRef="#br0" timeOffset="813.89">18864 1126 36 0,'-2'6'206'0,"-3"3"35"16,3 4-23-16,0 8-8 0,0 4-1 16,2 8 1-16,2 5-11 0,0 5-25 0,0 7-24 15,3 5-36-15,-1 4-34 0,2 2-30 16,1 0-22-16,-1 2-28 0,0-2-60 0,3 0-78 15,1-4-91-15,-1-4-97 0,1-1-49 16,-1-6-9-16,-3-4 36 0</inkml:trace>
  <inkml:trace contextRef="#ctx0" brushRef="#br0" timeOffset="1112.89">18887 1469 17 0,'-6'-29'195'0,"-1"4"20"16,1 3-34-16,0 1-35 0,1 3-29 15,3 1-20-15,0 4-15 0,2 0-12 16,2-1-14-16,3 3-6 0,3 1-10 0,0 1-12 16,3 1-10-16,2 1-6 0,-1 3-2 15,3 0-4-15,0 4 1 0,0 4 0 16,-2 1 1-16,-1 5 4 0,-3 1 5 0,-5 7 0 15,-2 1 2-15,-6 5 1 0,-2 3-1 16,-3 2-3-16,-4-1-7 0,-1 3-11 0,-1-1-34 16,-2-1-51-16,0-1-61 0,2-3-83 15,2-4-44-15,3-4-13 0,-1-5 18 16</inkml:trace>
  <inkml:trace contextRef="#ctx0" brushRef="#br0" timeOffset="1311.53">19279 1050 151 0,'6'-6'309'0,"-2"4"54"16,-4 6 28-16,-2 5-33 0,-2 7-26 0,0 5-17 16,-3 5-35-16,3 5-41 0,-2 5-48 15,1 4-52-15,1 4-45 0,2 0-41 0,0 3-46 16,0 1-85-16,2-2-119 0,0-1-120 15,4-1-143-15,0-4-74 0,1-4-17 16,-1-5 51-16,2-5 99 0</inkml:trace>
  <inkml:trace contextRef="#ctx0" brushRef="#br0" timeOffset="1520.34">19704 1036 36 0,'2'-5'276'16,"0"5"42"-16,-4 5 30 0,0 7-72 16,-2 5-65-16,0 4-52 0,-1 6-47 0,1 3-44 15,2 2-31-15,-2 5-51 0,2-1-75 16,0 2-92-16,-1 0-99 0,1 0-50 0,0 0-24 16,-2-4 20-16</inkml:trace>
  <inkml:trace contextRef="#ctx0" brushRef="#br0" timeOffset="1706.07">19365 1400 147 0,'0'-9'236'0,"0"-1"21"16,5 3-43-16,1-1-36 0,2 0-23 15,5 1-20-15,4-1-14 0,2 0-14 0,2 1-20 16,5-3-23-16,1 1-26 0,3-1-47 15,-3 1-64-15,3-1-79 0,-5 3-104 16,1-1-53-16,-5 2-28 0,-4 2 15 0,0 1 47 16</inkml:trace>
  <inkml:trace contextRef="#ctx0" brushRef="#br0" timeOffset="27327.61">19495 9054 1 0,'-3'0'47'0,"1"2"-4"0,2-2-6 16,-2 0-4-16,2 2-6 0,-2-2-5 15,2 2-2-15,-2 0 0 0,2 0 1 16,-2 2 5-16,0 0 6 0,0 1 4 16,-1 1 5-16,1 0 3 0,0-1 2 15,-2 3-1-15,2 0-2 0,-2-1-4 0,-1 1-5 16,3 1-5-16,-2 3-4 0,2-1-5 16,-2 3-1-16,2-1 1 0,-3 2-1 15,3 2 2-15,0 2 5 0,0 2 4 0,0 2 2 16,0 2 5-16,0 4 1 0,0 1 2 15,-1 2-2-15,1 5 0 0,0 3-4 16,0 3-2-16,-2 3 2 0,2 4-1 16,-3 3 0-16,3 2 2 0,-2 4 3 0,2 0-1 15,-2 2-1-15,2 2 1 0,0 0 1 16,-1 0-4-16,1 0-2 0,2 2-4 16,-2-1-2-16,2 1-3 0,0 2-4 15,0 1-1-15,0-1-1 0,0 2 2 0,0-1-3 16,0 1 0-16,0 1 0 0,0-1-3 15,0 1-2-15,0-1 0 0,-2 0 2 0,0-1 0 16,0-3 2-16,0 0 3 0,0-4-3 16,0 0 1-16,-1-4-3 0,1 0-1 15,0-4-5-15,0 1 0 0,0-3 2 0,0-1-2 16,0-5-2-16,0-3 2 0,-1-2 2 16,3-2-2-16,-2-5 4 0,2-3-1 15,-2-3 2-15,2-4 0 0,0-4-1 16,0-2-1-16,0-4-5 0,0 1-1 0,0-5-3 15,0 1-1-15,0-3 0 0,0-1 1 16,2 0 0-16,-2-3 3 0,2 1-1 16,1 0 1-16,1-2-4 0,0 0 4 15,0 0-1-15,1-2 3 0,-1 2 3 0,2-2 8 16,3 0 9-16,-1-2 9 0,3 2 14 16,1-2 12-16,3-2 7 0,0 0 3 15,2-1-4-15,2-3-6 0,2 0-9 16,2 1-7-16,1-1-7 0,3-1 1 0,1-1-1 15,1 0 2-15,1 3 3 0,2-3-2 16,2 3 2-16,2 1-1 0,2-2 2 16,2 3-4-16,4 1-2 0,1 0-3 0,3 0-8 15,3 0-5-15,4 3-6 0,5-1-2 16,1 0 0-16,5 2-5 0,3-2-1 16,5 2 1-16,3-2 1 0,1 0 2 15,2 0 0-15,1 0 2 0,1 2 4 0,3-2-2 16,2 2-4-16,-2-2 2 0,1 2-2 15,1 0-2-15,0 0-2 0,-2 2 2 16,-1 0 6-16,1 0-3 0,-3 0 0 16,-3 0-1-16,-1 2-2 0,-6-2 2 0,-2 1-8 15,-7-1 2-15,-1 2-1 0,-7-2 1 16,-4 0 1-16,-5 0-4 0,-3 0 3 16,-3 0-4-16,-4 0 0 0,-5-1 0 15,-1 1-1-15,-2 0-8 0,-5 0-28 0,-2 0-66 16,-2 0-100-16,-4 2-110 0,0-2-101 15,-3 2-106-15,-1-3-32 0,0 3 36 16,-3-2 83-16,-2 2 99 0</inkml:trace>
  <inkml:trace contextRef="#ctx0" brushRef="#br0" timeOffset="27776.59">22767 11668 5 0,'2'0'237'16,"2"2"23"-16,0 4 27 0,3 5-49 16,3 6-42-16,3 4-29 0,2 4-19 15,4 2-15-15,4 5-24 0,1 0-34 0,1 5-52 16,2-3-67-16,1 0-76 0,-1 1-77 16,1-3-96-16,0-2-48 0,-1 1-3 15,-4-4 32-15</inkml:trace>
  <inkml:trace contextRef="#ctx0" brushRef="#br0" timeOffset="27993.29">23311 11784 36 0,'-19'-3'229'0,"-4"3"25"16,-1 5 3-16,-3 3-59 0,-1 5-38 15,-1 2-30-15,-1 3-22 0,-2 3-23 16,0 3-20-16,1 1-20 0,-1 0-22 0,0 1-35 16,-2 3-49-16,3-2-54 0,1 1-62 15,0-1-77-15,3-2-38 0,1 0 0 16,1-5 31-16</inkml:trace>
  <inkml:trace contextRef="#ctx0" brushRef="#br0" timeOffset="29156.37">18595 8912 127 0,'-9'7'172'0,"1"5"-36"0,0 1-20 0,-1 4-10 16,1 0-4-16,-1 4-3 0,3 4-6 16,-1 2-8-16,3-1-9 0,0 3-12 15,2-1-9-15,2 1-9 0,2-4-7 0,2 0-9 16,3-4-9-16,1-4-7 0,0 0-4 16,3-4-3-16,2-1-2 0,-1-5-2 15,1-1 0-15,0-2 0 0,2-6-1 16,-3-2 1-16,3-4 4 0,-2-1 3 0,2-4 3 15,-3-3 7-15,3-1 7 0,-2-2 6 16,0 0 7-16,-3 0 6 0,1 0 2 16,-1 2-1-16,-1 2-4 0,-1 1-3 15,-1 3-11-15,-1 1-6 0,0 3-3 0,1-1 0 16,-1 4 8-16,0 0 19 0,1 4 19 16,-3 2 20-16,2 2 14 0,-1 4 11 15,1 3 2-15,-2 3-3 0,0 1-9 16,-1 4-9-16,-1 4-1 0,-2 1-3 0,0 5-5 15,-5 1-7-15,-1 5-7 0,-2 3-9 16,-3 0-14-16,-2 4-11 0,-2 0-7 0,-1 0-9 16,-4 0-4-16,-1-2-2 15,0 0-6-15,0 0-15 0,-2-2-40 0,-1-2-82 16,3-2-106-16,0-3-120 0,-2-3-130 16,2-3-58-16,-1-4 1 0,-1-6 61 15,4-3 95-15</inkml:trace>
  <inkml:trace contextRef="#ctx0" brushRef="#br0" timeOffset="30893.17">18407 10367 127 0,'-3'-2'202'0,"1"0"-17"0,0 2-5 16,0-2-1-16,0 2-5 0,0 2-5 15,2 0 1-15,-2 2 0 0,2 5 3 16,0 3-4-16,0 3 1 0,2 6-7 15,-2 2-22-15,2 2-29 0,2 3-31 0,-2 5-23 16,3-1-21-16,1 2-15 0,-2 3-12 16,2-3-18-16,-1 0-45 0,1 0-67 0,0-3-74 15,1-1-73-15,1-3-75 16,-1 0-70-16,-3-4-2 0,0-4 40 0,0-4 58 16</inkml:trace>
  <inkml:trace contextRef="#ctx0" brushRef="#br0" timeOffset="31156.97">18398 10529 63 0,'-4'-21'119'16,"2"4"-9"-16,0 0-7 0,2 1-6 16,0 3-5-16,0 2-8 0,2-1-14 0,2 3-10 15,0-1-14-15,0 4-7 0,3 1-5 16,-1 1-5-16,3 2 1 0,-1 2 1 15,3 2 4-15,-3 2 8 0,1 1 9 16,-1 3 10-16,-2 4 7 0,1-1 2 0,-3 2-5 16,-2 3-7-16,0-1-13 0,0 2-15 15,-2 0-11-15,-2 0-6 0,0 0-7 0,0 1-22 16,0-3-41-16,-2 0-53 16,2 0-67-16,-3-1-76 0,1-3-41 0,0-3-1 15,0-3 27-15</inkml:trace>
  <inkml:trace contextRef="#ctx0" brushRef="#br0" timeOffset="31361.87">18661 10302 40 0,'4'4'209'0,"-2"4"33"15,0 3-28-15,0 6-21 0,0 4-15 16,0 4-22-16,-2 4-24 0,2-1-28 0,1 3-26 15,-1 1-27-15,2-2-24 0,0-1-41 16,0 0-50-16,3-5-62 0,1-1-77 16,-1-4-69-16,-1-2-33 0,0-3 8 0,-1-5 33 15</inkml:trace>
  <inkml:trace contextRef="#ctx0" brushRef="#br0" timeOffset="31517.92">18925 10312 108 0,'4'-19'263'0,"1"2"38"16,-1 5-17-16,-2 5-22 0,0 3-17 0,-2 8-21 16,0 3-33-16,0 6-33 0,0 7-26 15,-2 0-39-15,2 5-37 0,-2 2-31 16,2 1-45-16,-2-1-57 0,2 2-73 0,0-3-74 16,2-1-80-16,0 0-72 0,-2-2-11 15,0 0 29-15,-2-4 53 0</inkml:trace>
  <inkml:trace contextRef="#ctx0" brushRef="#br0" timeOffset="31720.68">18760 10559 60 0,'-4'-9'199'0,"2"-1"11"0,2 1-14 16,0 1-6-16,4 1-6 0,0 1-13 15,2 0-16-15,3 0-23 0,2 1-26 0,-1 1-29 16,3-2-27-16,2 2-17 0,-1 1-31 15,1-1-48-15,0 2-70 0,0 0-91 16,0 2-78-16,-3 0-41 0,-1 0-7 16,-3 2 31-16</inkml:trace>
  <inkml:trace contextRef="#ctx0" brushRef="#br0" timeOffset="46416.05">18726 7214 2 0,'0'2'44'0,"-2"-2"1"16,2 2 7-16,-2-2 5 0,2 2 8 16,-2-2 3-16,2 2 7 0,-2-2 5 15,2 2 6-15,-2-2 5 0,2 2 4 16,-3-2-2-16,1 0-9 0,-2 0-9 0,0 0-11 16,0 0-13-16,-3 0-6 0,-1 2-5 15,-3-2 3-15,1 1 0 0,-3 1 3 16,-2 2 2-16,0 0-2 0,-4 0 2 15,0 0 0-15,-4 1 4 0,0 3 0 0,-3-2 2 16,-1 1 2-16,-5 3 2 0,0-3-2 16,-2 3 0-16,-4 1 0 0,0 1-2 15,-4-1 1-15,0 1-3 0,-3 1 0 0,-2 2-7 16,1 2-5-16,-1 1-2 0,1 3-5 16,-3 1-3-16,-2 3-1 0,1 6 3 15,-1 1 1-15,0 2 4 0,-2 4 3 16,2 2 5-16,3 2 2 0,-1 0 3 0,2 0 1 15,3 0-1-15,4 0-1 0,1 0-1 16,4-2-2-16,5 0-7 0,2 0-4 16,3 0-7-16,6-2-6 0,2 2-6 15,4-2-3-15,3 2 0 0,3 0 0 0,5 0 1 16,2 2 2-16,4-2 0 0,5 2-1 16,-1 0 0-16,5 2 3 0,4-2 6 0,4 1 0 15,2-1 0-15,7 2 1 0,2-2-5 16,4 2-1-16,4-2-8 0,5 0 0 15,3-2 2-15,5-2-6 0,6 0 7 16,5-4-3-16,4 0-2 0,4-3-1 16,2-1-1-16,2-3 0 0,2 0-2 0,0-4 4 15,3-1 2-15,1-3-1 0,3 1 3 16,0-3 3-16,4 0 1 0,0-2-1 0,2-2-2 16,2 1-1-16,2-1-2 0,0-1-4 15,3-3-2-15,-1 1-1 0,0-1 1 16,1-1 4-16,-1-1-1 0,0-1 5 15,1-2 2-15,1 0 1 0,1-2-1 0,1-2-1 16,5-2-1-16,0-2-8 0,4 0-4 16,-2-4 0-16,2 1-2 0,-4-3-5 15,0 1 6-15,0-1 0 0,-3-1 2 16,-1-1 0-16,0 1 3 0,-1-2 2 0,-1-3-3 16,1 1-1-16,3 0 1 0,-2-2-3 15,1 0-1-15,-1-4-2 0,-3 0 1 16,1-4 0-16,-5 0-2 0,0-2 0 15,-4-1 1-15,0-1 0 0,-4-1 3 0,-2-1 2 16,-3 1-1-16,-1-1-1 0,-5 1-2 16,-4-1 0-16,-2 3-2 0,-2-3 0 15,-7 3-1-15,0-1 0 0,-4 1 1 16,-4-1 2-16,-2-1 0 0,-2-1 1 0,-5 1 2 16,-3-1 0-16,-5 1-2 0,-3-1-1 15,-1 1-2-15,-2-1-2 0,-3-1 0 16,-3 1 1-16,-1 1 3 0,-4-1 0 0,-2 1 6 15,0-1 0-15,-5 1-1 0,-1 0-2 16,-5 1 0-16,-1-2-1 0,-3 3-3 16,-4 1 1-16,-3 1 2 0,-1-1-1 15,-5 0 0-15,-3 2 1 0,-3 1-3 0,-2 1 0 16,-7-2 0-16,-1 2 0 0,-3 0-1 16,-4 0 0-16,-2 1 4 0,-2-1-1 15,-2 2-2-15,-2-2 2 0,-1 2 0 16,1-2 0-16,-2 2-2 0,1 0 3 0,-1 2-1 15,-1-2 0-15,1 2-1 0,-1 0 4 16,1 0 2-16,-1 2-4 0,-1 2 6 0,-3-1 0 16,1 1-1-16,-5 2-2 0,0 0-4 15,-4 1 0-15,-5 3-3 0,-1-3-1 16,-3 3 1-16,-4-1 1 0,0 1 2 16,-2-1 2-16,0-1-3 0,0 1 1 15,0-1 2-15,3-1-2 0,-1 1-2 0,2-1 0 16,0 1 2-16,3-2-1 0,-1-1-3 15,0 1 5-15,1 0 1 0,-1 1-1 16,-1-1 1-16,-5 1 1 0,-3 1 2 0,-5 1-5 16,-3 3 0-16,-5 1-2 0,-3 2 1 15,-3 4-2-15,-3 0-2 0,-2 2 5 16,-3 2 0-16,-2 2 3 0,1 1 1 0,-5 1 0 16,-5 3 5-16,-1 1-4 0,-4 3-2 15,-1 0-2-15,-2 4-2 0,-1 0 1 0,1 2-3 16,-2 2 0-16,3 2 1 0,-1 0 0 15,0 1 2-15,1 3-4 0,-3 0 1 16,2-1 1-16,1 3 1 0,1-3-1 16,3 1-2-16,3-1 5 0,5-1 1 0,7-2 1 15,3-2-3-15,5-1-5 0,7 1-15 16,1-2-24-16,7 0-48 0,1 0-71 16,3 0-84-16,7 0-80 0,1 0-64 15,7 0-53-15,6 0-49 0,2-2 22 0,7 2 58 16,3-4 72-16</inkml:trace>
  <inkml:trace contextRef="#ctx0" brushRef="#br0" timeOffset="54157.23">3937 11009 42 0,'-4'-2'61'0,"-3"2"-2"0,1-2 1 16,-2 2-3-16,-1-2-3 0,1 2 0 16,-3-2-3-16,1 2-6 0,-3 0-6 15,0 0-2-15,0 0-1 0,-1 0-1 16,-1 0 0-16,-2 2 1 0,0 0 0 0,0 0 1 15,-2 0-3-15,-2 2-1 0,0 0 1 16,-1-1-2-16,1 1-1 0,-2 2-3 16,-2 0-1-16,-1-1-2 0,1 3 0 15,-3 0-3-15,-1-1 2 0,-3 3 0 0,0 1 1 16,0 1 1-16,-1-1 0 0,-3 2-1 16,0 3 3-16,0-1 4 0,-3 0 2 15,3 0 0-15,-2 2 3 0,2 1 5 0,0-1-1 16,0 2 1-16,0-2 1 0,3 2 1 15,-3 0 1-15,2 0-4 0,0 0-3 16,0 2-4-16,2 0-5 0,0 0-2 16,1 2-8-16,-1 0-3 0,4 2-2 0,1-3-1 15,-1 3-3-15,5 2-3 0,0-2 1 16,2 1-1-16,2 1-1 0,2 0-1 0,2-1-2 16,2 3 2-16,3-1 0 15,1 3 0-15,3-1-2 0,-1 1 0 0,5-1 1 16,0 3-3-16,4-3 0 0,0 1-2 15,3-1 2-15,1 1 0 0,3-1 1 16,1 1 0-16,5-1 4 0,0 1-1 0,4-1 1 16,2 1 2-16,4-3 1 0,1 3 3 15,3-3-2-15,3 3 0 0,2-3 1 16,2 1 1-16,2-1 1 0,4 1 1 0,1-2 3 16,3-3 1-16,1 1 4 0,2-2 3 15,1-2 2-15,3 0 6 0,0-2 4 16,0-2 4-16,2 0 1 0,0-2-3 15,0 1 0-15,2-3-2 0,1-2 0 0,1 1 1 16,0-3 3-16,0 1 4 0,3-2-4 16,1-3 4-16,1 1-1 0,-1-2-2 15,3 0-2-15,-1-1-6 0,1-1-2 16,0 0-7-16,1-2-5 0,-1 2-8 0,0-2-5 16,-1 0 3-16,-1 0 0 0,-3 0-1 15,-2 0-1-15,1 0 2 0,-1-2-1 16,-2 2-1-16,-2-2-1 0,2 0 1 0,-2-1 4 15,0-1 0-15,0 0-2 0,0 0 3 16,0-2-1-16,-2 3-2 0,0-3-7 16,-2 0 0-16,2 1-1 0,-2-1-3 15,0-2 2-15,-1 2-2 0,1-1 4 16,0-1-2-16,0 1 1 0,0-1 0 0,-3-2-2 16,3-1 2-16,-2-2-2 0,-3-1 1 15,1-1 0-15,-1 0-1 0,1-2-1 0,-3-2 1 16,-1-2 0-16,1 0 0 0,-1 0-1 15,-3 0 2-15,0-2 0 0,0 0 1 16,-2 0 0-16,-2 2 0 0,0-2 3 0,-2 3-2 16,-2-3 2-16,-2 2 0 0,-1-2-2 15,-1 2 4-15,-3 0-4 0,0-2-1 16,-1 2-1-16,-3-2 0 0,0 0 2 16,-2-1-2-16,0 1 1 0,-2-2-1 0,0 2 2 15,-2-2 1-15,0 3-1 0,-3-3 4 16,-1 2 0-16,0 2 3 0,-1 0-1 15,-1 0 2-15,-3 2-1 0,0 0-1 16,1 0 6-16,-5 0 2 0,0 2 3 0,0 0 1 16,-2 1 2-16,-2-1 1 0,0 2-3 15,0 0-4-15,-3-1-1 0,-1 3-3 16,2-2-5-16,-5 2 1 0,3-3-3 0,-2 3-2 16,-3-2-3-16,0 1 1 0,1-1 0 15,-3 0-4-15,-2 0 4 0,0-1 3 16,1 1 1-16,-3-2 2 0,-2 2 0 15,-2-2 2-15,-1 1-5 0,1-1 0 0,-2 2 2 16,-2 0-1-16,-1 0 1 0,1 1 0 16,-1 1 4-16,-1 0-1 0,1 1-1 15,-1 1-5-15,-1 1-1 0,1 1 0 0,-1-1-2 16,-1 1-3-16,1-1 1 0,-1 2 1 16,-3 1 2-16,2-1-2 0,-2 1-1 15,-1-1 2-15,-1 0-1 0,-2 1 0 16,0-1 0-16,-5 0-1 0,1 1 3 0,0 1 0 15,-2-1 1-15,-3 1-2 0,1 0 2 16,-1 0-1-16,-1 1-3 0,-3 1 1 16,0-2-2-16,-1 2 2 0,-3 1 2 0,-2 1 1 15,0 0 4-15,0 0-1 0,-3 2 1 16,1 0 0-16,-2 2 0 0,0 0-2 16,0 1-3-16,-5 1-3 0,1 2 1 15,-5 2 1-15,0-1-1 0,-2 1 0 16,-2-1 2-16,0 3 4 0,0-1-1 0,0 1-2 15,-2 0 0-15,0-1-1 0,0 1 0 16,0-1 1-16,2 1 0 0,-2-1-1 0,4 1 1 16,0-1-1-16,3 3-2 0,-1-3 0 15,2 3-1-15,3-1-11 0,-3 0-9 16,0 3-17-16,1 1-45 0,-1 2-71 16,3 2-79-16,-1 4-76 0,3 0-68 15,4 4-57-15,4-1-39 0,2 1 12 0,2 0 49 16,7-3 68-16,2-1 70 0</inkml:trace>
  <inkml:trace contextRef="#ctx0" brushRef="#br0" timeOffset="65015.12">4081 12169 70 0,'-6'0'93'0,"1"0"-10"0,-1 0-8 16,2 0-2-16,-3 0-4 0,1 0-2 16,0 0-1-16,-1 0 2 0,1 0 0 15,0 0-2-15,-1-2 0 0,-1 2-4 16,2-2-9-16,-3 2-7 0,3-2-6 0,-3 2-5 16,1-1-5-16,-1 1-4 0,-1-2 0 15,-1 2-3-15,1 0 3 0,-1 0 5 16,-2 0 2-16,1 0 4 0,-3 0 6 0,2 0 2 15,-2 0 0-15,-2 0-1 0,2 0 2 16,-1 0 1-16,-1 2-2 0,-2-2 0 16,2 1-3-16,-2 1-4 0,0 0-5 15,-3 2-4-15,1-2-2 0,0 2 0 16,0 0 1-16,-2-1 2 0,1 3 5 0,-1-2 1 16,0 2 5-16,-3-3 3 0,3 3 1 15,-2-2 3-15,1 2 4 0,-1-3 3 16,2 3 2-16,-3 0 0 0,1 0-3 0,0-1-6 15,-1 1-8-15,1 0-8 0,-1-1-5 16,1 1-5-16,0 0 3 0,1 0 1 16,-1-1 6-16,2 3 3 0,-1-2 2 15,3 1 1-15,-2-1-5 0,2 2-2 0,-3-1-5 16,3 3-3-16,0-3-4 0,2 3-1 16,-2-1-1-16,2 1-2 0,0 0-1 15,2-1-3-15,0 1-1 0,0-1-3 16,2 1 1-16,0-1 1 0,1 1-2 0,-1-1 4 15,2 3 2-15,0-3-2 0,1 3-3 16,-1-1 1-16,0 0 6 0,3 1-6 16,-3-1-4-16,2 3 3 0,1-3 0 15,-1 2-3-15,1 1-5 0,-1-1 1 0,0 0 3 16,1 3-2-16,-1-3 1 0,1 2 2 16,1-1 1-16,1 1-2 0,-1-2 1 15,1 2-1-15,1 1 3 0,1-1-6 0,0 0 2 16,2 0-4-16,-1 2 0 0,3 1 1 15,0-1-6-15,0 2 6 0,0-2-3 16,2 2 6-16,0-2-3 0,0 2-3 16,2-2 4-16,2 2-2 0,0 0 1 0,1 0 1 15,1 1 2-15,2 0 1 0,1 0-2 16,2 0 0-16,-1 0 0 0,3-1-1 0,2 2-2 16,2-2 1-16,-1 0 0 0,4 0 1 15,-1 0 2-15,4 0-2 0,0-2 2 16,5 2-3-16,1 0 3 0,1-2 0 15,4 2 0-15,2-2-2 0,2 2 2 0,4-1 1 16,1-1-2-16,1-2 0 0,0 2-2 16,3-2 2-16,2 1-3 0,-1-1-2 15,1-2 4-15,0 2-2 0,2-1-1 0,1 1 0 16,1-2-1-16,0 1 3 0,4-1-1 16,-2 0 1-16,3 1 1 0,1-3-1 15,-2 2-2-15,2-1 2 0,1-1-1 16,1-1 1-16,-2-1 2 0,3 1 4 15,1-3 4-15,1 1 0 0,-1-2-2 0,1 0 4 16,-1-3-3-16,1 1 3 0,-1 0-7 16,1-2 5-16,-1-2-2 0,1 0-2 15,-1 0-5-15,1-2 3 0,-1-2 1 0,3 0-2 16,-3 1 2-16,3-1 2 0,-3 0 1 16,3 0-4-16,0-2 4 0,-1 3-1 0,1-1-2 15,-1 0-5-15,1 0 3 16,0 0 1-16,-1 1-4 0,-1-3 0 0,1 2 0 15,-1-2 0-15,-3 1 0 0,1-1-1 16,-1-2-2-16,0 3 3 0,1-3-2 0,-1 2 2 16,-2-1 3-16,1 1-1 0,-1 0 1 15,0 0 0-15,-2 1-1 0,1-1 0 16,-1-2 2-16,0 3-3 0,-2-3 0 16,2 2 2-16,-2-1 0 0,0 1-3 0,0-2-2 15,-2 1 1-15,2 1-2 0,-2-2 3 16,-2 1-2-16,2-1 3 0,-2 1 0 15,-1-1 1-15,1 0-2 0,0 1-3 16,0-1 6-16,0 0-2 0,-1 1 0 0,-1-3 1 16,0-1 5-16,-1 1-1 0,1-1-3 15,-2-2 1-15,-1 1-2 0,1-1-1 16,-1-1-3-16,-1 1 0 0,-3-2 0 0,0 2-1 16,-1-3 1-16,-3 3 3 0,-2 0 0 15,0 1 4-15,-2-1-3 0,-3 1-1 16,-1 1 1-16,-2 0 0 0,-1-1 0 15,-4 1-2-15,1-1-4 0,-1-1 6 0,-4 2-2 16,0-3 0-16,-2 3-1 0,-2-3 3 16,0 1 5-16,-3 0-4 0,-1-1 0 15,-3 1-1-15,1 0-2 0,-5-1 2 16,0 1-1-16,-2 0-4 0,0 1 3 0,-4-1 3 16,0 2 5-16,-2-1-5 0,-2 1 2 15,-3-1 3-15,-1 1 0 0,-3-1-2 16,0 1-3-16,-4 0 2 0,0-1 4 0,0 1 1 15,-4 1-1-15,2-1 1 0,-2-1-3 16,-2 1 4-16,2-1-4 0,-3 1-2 16,-1 0 1-16,-1-1 0 0,1-1 1 15,0 1-3-15,-1-1-4 0,-1 2 0 0,1-3 3 16,-1 3 4-16,-1-2-3 0,1 1 2 16,-3 1-3-16,3-1 2 0,-3 1-4 15,-2-1-3-15,1 1 0 0,-1 1-1 16,-2 1 5-16,0-1-2 0,-2 1-1 0,0-1 4 15,0 3 1-15,-2-3 1 0,-2 3-4 16,0-3 4-16,-1 2 0 0,-1-1-2 16,-2 1-2-16,-1 1 0 0,1-1 4 0,-3 0 2 15,-2 1-2-15,3-1 1 0,-1 2-1 16,1 1 1-16,-1-1-3 0,1 0-3 16,-3 1 3-16,2 1 0 0,-1 0 1 15,1 0-4-15,-2 0 4 0,1 2-1 0,-3 1 0 16,2-1 1-16,-2 0 2 0,1 2 2 15,-1-2 0-15,0 2-1 0,-2 0-3 16,2 0 2-16,-2 0-3 0,0 2-2 16,-2-2 2-16,0 2-1 0,0 0 4 0,-2-1-3 15,0 3 1-15,-2-2 1 0,2 2-3 16,-3 0 4-16,3 2-7 0,0-3-1 0,2 3 3 16,-2 0 0-16,2-1 0 0,-2 1-3 15,2 0 6-15,0 2-2 0,2-3 0 16,-2 3 1-16,2-2 0 0,0 1 4 15,0 3-4-15,0-3-1 0,-2 3-2 0,2-1 1 16,-2 3 0-16,2-1-3 0,-2 1 2 16,0-1 0-16,0 1 0 0,2-1-1 15,-2 0 0-15,2 3-4 0,2-3 3 0,1 1-2 16,1-1 3-16,2 0 0 0,1-1 0 16,1 1 3-16,1-1-3 0,2 1-3 15,1-1 1-15,1-1 2 0,0-1 3 16,2 2 2-16,2-3 5 0,2 1 1 15,0-2 0-15,0 1-6 0,2-1-3 0,3-2-1 16,1-1-5-16,-1 1-3 0,1 0-5 16,3 0-2-16,-3 0-8 0,3 0-12 15,-1-1-7-15,1 1-17 0,0 2-33 0,1 0-59 16,3 1-74-16,0 1-82 0,4 3-80 16,2 1-83-16,5 3-46 0,3 0 19 15,1 0 61-15,2 3 79 0</inkml:trace>
  <inkml:trace contextRef="#ctx0" brushRef="#br0" timeOffset="75554.89">3962 13444 76 0,'-4'-2'81'0,"0"2"-7"0,0-2 3 15,-1 2 5-15,1-2 4 0,0 2-3 0,0-2 1 16,2 2 1-16,-3-2-8 0,1 2-8 15,0-2-10-15,0 2-5 0,-1-2-10 16,-1 2-11-16,0-2-2 0,-3 2 1 0,1-2 1 16,-3 2 6-16,1 0 8 0,-1 0 6 15,-2 0 3-15,-1-1-1 0,1 1 1 16,-4 0-3-16,0 0-2 0,0 0 2 16,-2 0 0-16,-2 0 2 0,0 1 0 0,0-1 5 15,-3 2 5-15,-1 0 0 0,-3 0-4 16,1 0 0-16,-3 2 0 0,-2 0-5 15,-1-1-7-15,-3 3-4 0,0 0-2 16,-2 0-1-16,-3 1-6 0,1 1 2 0,-2-1-1 16,2 3-1-16,-3-2-1 0,3 1 3 15,0 1 0-15,0-1-2 0,1 1 2 16,1-1 0-16,0 1-2 0,2-1-4 0,2 1-5 16,-2-1-2-16,3 1-4 0,1-1-2 15,0 3-3-15,0-3-1 0,3 3 4 16,-1-1-4-16,0 1-1 0,5-1-5 15,-3 1-2-15,5 1-1 0,0-2 0 0,0 3-2 16,1-3-1-16,3 2-1 0,0-1 3 16,0 1-3-16,2 0-1 0,3 1-1 15,-1-1 4-15,0 2-1 0,2-1 0 0,3 1-2 16,-3 2-1-16,2 0 2 0,3 0-1 16,-1 2 3-16,1 2-1 0,2 0 1 15,1 0 0-15,1 2-2 0,0 0-1 16,2 0-1-16,2 0 0 0,2 2 1 0,0-3 2 15,2 3 0-15,0 0 1 0,3 0 1 16,-1-1 0-16,3 1 1 0,1 0-1 16,1-2 0-16,2 2 1 0,1-3-1 0,3 1-1 15,2 0 3-15,2 0 0 0,3 0 3 16,1 0-2-16,3 0 4 0,1-1 1 0,1 3-3 16,4-2-3-16,0 2 1 0,4-2 2 15,0 1-1-15,2-1 1 0,2 0 1 16,3-2 2-16,-1 2 0 0,5-2 0 0,0-2-1 15,2 0-1-15,1 0 0 0,1-2 2 16,2-1-2-16,3-1-2 0,-1 0-1 0,2-2 2 16,0-1-1-16,3 1 1 0,1-1-3 15,1-1 0-15,1-2 1 0,1 3-1 0,-1-3 1 16,3 1-5-16,2-2 1 0,0 1-3 16,0-1 1-16,2-1-2 0,2 1 0 15,0 0 1-15,0-3 3 0,2-1 1 16,0 0 0-16,1 0 0 0,1 0-3 0,-2-3 4 15,2 1-5-15,1 0 2 0,-1-2-1 16,2 0 0-16,-1-2 5 0,-1 2-2 16,0-2 1-16,1-1-3 0,-1 1-3 0,0-2 1 15,-1 2 0-15,1 0-1 0,-4 0 0 16,0 0 0-16,-2 0 2 0,-2 0 0 0,0 1-2 16,-5-1-1-16,1 0 2 0,0 2-1 15,-3-2 1-15,1 0-2 0,-3 0 1 16,-2-2 1-16,3 2-3 0,-3-1 5 0,0 1 1 15,0-2-3-15,1 0 1 0,-1 0-1 16,0 0 1-16,0-1-2 0,1 1 0 0,-1-2 1 16,0 0 0-16,-2 1 1 0,-2-1 3 15,3 0-4-15,-3 1 3 0,-2-1-1 0,-1 0-2 16,1 0-1-16,-2 3 0 0,-2-3-1 16,0 0 0-16,-1 0 2 0,-1-1 5 15,-1 1 0-15,1-1 2 0,-1-1 0 0,-1-2 0 16,-1 3 1-16,1-3-5 0,-1 3-1 15,1-3-2-15,-3 1 1 0,3-1-1 16,-3 1-2-16,2-3-1 0,-1 3-1 0,1-3 1 16,-2 1 2-16,3-1 2 0,-3-1-1 15,1 2 1-15,-3-3-2 0,0 3 1 0,-2-3 0 16,-2 3-2-16,-2-2 2 0,0 1 0 16,-5-1 4-16,1 1-2 0,-2 1-5 15,-1 0 0-15,-4-1 2 0,1 1-2 0,-3-1 0 16,0 3 2-16,-2-3 0 0,-2 3 1 15,0-1-1-15,0 1 3 0,-2-1-3 16,-3 1 2-16,3-3 3 0,-2 3 1 0,-3-3-3 16,1 1 0-16,0-1 1 0,-3 1-7 15,1-2 1-15,-3 1-4 0,0-1 3 0,1 2 3 16,-3-3-1-16,0 3 7 0,-2-3 1 16,0 1 0-16,0 2 0 0,-2-3-3 15,-2 3 1-15,0-2-5 0,0 1 0 0,-2 1 0 16,-3-3 0-16,3 3-4 0,-2-2 2 15,-3 1-1-15,3-1 3 0,-2 1 1 16,-3-1 1-16,0 2 5 0,1-3-1 16,-1 3 5-16,-1-2-4 0,-1 1 0 15,0-1-2-15,0 1 0 0,1-1 2 0,-3 2-5 16,0-1 2-16,0 1 1 0,1-1 0 16,-3 1-1-16,0-1-2 0,-2 3 4 0,2-3-5 15,-2 3 3-15,-3-2-2 16,3 1 0-16,-4-1 2 0,2 1-2 0,-2-1 4 15,-3 1-5-15,1-1 1 0,-1 1 2 16,-1-1-3-16,-1 1 0 0,1-1-2 0,-1 1 4 16,1-1 2-16,-1 1-1 15,1-1-1-15,-1 1 2 0,1 1 1 0,-1-1-3 16,1 1-2-16,-1-1 3 0,1 3-3 16,1-3-1-16,-1 2 0 0,-1-1 0 15,1 1 2-15,-1 1 0 0,-1-3 0 0,-1 3 0 16,0-1 1-16,-1 0 2 0,1 1-1 15,-2-1 1-15,0 0 2 0,1 1 0 16,-1 1 0-16,0-2-5 0,3 3 2 16,-3-1 2-16,2 0-2 0,-2 1 3 0,3 1 0 15,-3-2 0-15,2 2 4 0,-1 0-4 16,-1 1 3-16,-2 1-5 0,2-2-1 16,-2 2 2-16,1-2 0 0,-3 2 1 15,0 0-3-15,0 1 1 0,-2-1 2 0,-1 0 0 16,-1 0-3-16,2 2 0 0,-2-2 2 15,2 0-2-15,-2 0 0 0,2 0 1 16,-3 0 1-16,3 2-2 0,-2-2 1 16,0 2 1-16,0-2-3 0,-1 2 0 0,-1-1 0 15,0 1 4-15,-1-2-3 0,1 2 2 16,-2-2 0-16,-1 2-2 0,1 0 0 0,-1 0 2 16,-1 0 0-16,-1 0-4 0,0 0 6 15,1 0 1-15,-3 0 1 0,-2 2-1 16,-1-2-3-16,-1 2 0 0,0-2-7 15,-2 1-2-15,-2-1 2 0,1 2-3 0,-1-2 6 16,0 2 1-16,0-2 4 0,-2 2 4 16,2-2-2-16,-3 2 6 0,1-2-1 15,2 2 2-15,-2-2 2 0,2 2-4 0,1-2 2 16,1 2-7-16,0-2-3 0,0 2-2 16,2-2-3-16,-2 2 1 0,0-2 1 15,-2 0 0-15,2 0 2 0,-2 0 1 0,0 0-1 16,0 0-2-16,0 0-2 0,-1 0 2 15,1 0 2-15,0 0-3 0,0 0-5 16,2 0 1-16,-2 0 2 0,2 0 3 16,-2 0-2-16,2 2 3 0,2-2 6 15,0 1-2-15,0-1-5 0,4 2-7 0,0-2 1 16,1 2 3-16,1-2-3 0,1 2 2 16,-1-2 1-16,1 2 5 0,-1 0-1 15,0 0-2-15,-1 0 2 0,-1 0-1 16,0 0 1-16,-1-1-5 0,1 3-2 0,-2-2-1 15,2 2-1-15,1-2-2 0,-1 2 2 16,0-2 3-16,1 0 2 0,1-1-3 0,1 1 1 16,1 0 2-16,1-2-2 0,-1 2-4 15,3-2-11-15,2 2-12 0,-3-2-12 16,5 2-11-16,-2 0-7 0,4 2-13 0,0 1-8 16,2 1-22-16,2 2-68 0,3-1-103 15,5 5-105-15,5-1-91 0,5 3-92 16,3-1-26-16,3 2 49 0,3-2 99 15,5-3 104-15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1:46:49.40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13526 7801 43 0,'0'4'47'16,"0"0"0"-16,0 3 6 0,0 1 7 16,4 1 5-16,-2 1-2 0,2 1-7 0,0 3-2 15,1 1-8-15,-1 0-5 0,2 0-2 16,-2 3-4-16,3 1-5 0,-1 0-4 15,3 3-4-15,-3 1 0 0,2 2-1 16,-1 2 0-16,1 3 2 0,1 5 5 0,-1 1 2 16,1 4-1-16,-1 4-3 0,-2 3-1 15,3 3-4-15,-3 1-9 0,-2 2-3 16,1 5-2-16,-1 3-1 0,-4 1 2 0,0 3 1 16,0 2 7-16,-2 0 1 0,0 1 4 15,0 1-1-15,-3-1-1 0,3 3-1 16,-2 1-1-16,0 1-2 0,-3 1-5 15,3 2-1-15,-2 0-2 0,-1 2-2 0,1 2-3 16,-2 4-3-16,1 0 1 0,-1 4 0 16,1-1 2-16,-1 1 2 0,0 1 2 15,-1 3 4-15,1-1 3 0,-1 3 6 0,1 1-1 16,-3 2 6-16,3 0 3 0,-1 2 2 16,1 2-1-16,1-2 0 0,-1-2 5 15,2-1 1-15,1-3 4 0,1-1 7 16,0-1 8-16,2-2 8 0,0-1 4 0,-1-2 4 15,3-2-2-15,0-2 0 0,0-2-5 16,3-2-4-16,1 0-7 0,2 0-8 16,1-4-7-16,1 1-6 0,0-3-7 15,5-2-8-15,0 1-3 0,0-4 2 0,-1-1 0 16,3 1 1-16,2-2-3 0,-2-1 1 16,2-1-3-16,0 0-2 0,0 0-1 15,0 2-2-15,-3 0 4 0,3-1 1 16,-2 3 4-16,0 2 4 0,0-3 5 0,0 1 0 15,-3-2 1-15,3-2 0 0,-2-4-2 16,2-2-2-16,-3-4-5 0,3-1 5 16,-2-3-5-16,2-1 4 0,-1-1-1 15,1-3-2-15,0 0 1 0,0 0-5 0,-2-4 4 16,-1 2 3-16,1-2 0 0,0-2 5 16,-3 2 4-16,1-2 5 0,-3 0 1 0,1 0 1 15,-1-2-1-15,1 2-4 0,-3-1-6 16,-2-1-3-16,3 0-2 0,-3 0-4 0,0 0 0 15,0-1-4-15,1-1 0 0,-1 0-2 16,0 1-5-16,0-1-2 0,1-2-2 16,-1 1 1-16,0-1 2 0,0 0 2 0,-2 1 0 15,3-3 0-15,-3 1-3 0,0-1 1 16,0 1-4-16,0-1 0 0,0 1 3 0,0-1-1 16,0 1 0-16,1-1 2 0,-1-1 0 15,0-3-2-15,-2-1-4 0,2-2 3 16,-2-2-4-16,2-2-2 0,0-4 1 0,0 0-5 15,0-1-8-15,0-1-15 0,1-1-5 16,1 1-8-16,-2 0-15 0,2 1-9 0,-2 1-13 16,3 0-10-16,-3 0-23 0,0 2-26 15,0 1-31-15,0-1-32 0,0 0-31 16,0 0-24-16,-2 0-25 0,0-2-33 16,-2-1 6-16,0-1 29 0,-2-3 39 0</inkml:trace>
  <inkml:trace contextRef="#ctx0" brushRef="#br0" timeOffset="1700.24">14679 7620 60 0,'-4'-2'99'0,"0"2"-13"0,2-2-14 0,-3-2-10 15,3 2-12-15,-2-1-7 0,2-1-4 16,-2 0-1-16,-1-2 2 0,1 3 5 16,0-1 8-16,-2 0 5 0,-1 0 4 0,1 2 2 15,-3 0 3-15,-1 4 5 0,-3 2 5 16,0 2 9-16,-1 3 7 0,-1 5 11 15,-2 3 10-15,0 6 6 0,-2 1 5 16,2 5 6-16,0 3-2 0,0 1-6 0,4-1-10 16,1 2-14-16,1-1-17 0,5-3-22 15,1-1-18-15,5-4-16 0,3-1-12 16,1-3-7-16,2-4-5 0,3 1-3 0,3-5 3 16,1-4-2-16,2-1 1 0,0-4 2 15,2-4-3-15,0-4-2 0,2-4-6 16,-2-3-1-16,2-4-4 0,-3-2-7 15,1-6 3-15,0-2 2 0,-2-2 2 16,-2 1 5-16,0-3 3 0,-1 2 4 0,-1 3 0 16,-3 1 9-16,-1 6 15 0,-1 1 20 15,0 3 23-15,-1 4 32 0,-1 5 24 0,0 4 17 16,0 5 0-16,1 9-13 0,-1 5-18 16,2 6-31-16,-2 3-24 0,1 5-18 15,1 1-15-15,-2 0-6 0,3 0-5 16,-1-1 0-16,2-1-4 0,-1-3-18 0,1-3-36 15,-1-1-83-15,-1-4-123 0,0-4-131 16,-2-1-129-16,-1-3-56 0,-3-5-2 16,2-3 64-16,-2-5 111 0</inkml:trace>
  <inkml:trace contextRef="#ctx0" brushRef="#br0" timeOffset="3191.96">15066 7616 94 0,'-2'-2'91'0,"2"2"-1"0,0-2-8 16,0 2-5-16,0 0-5 0,-2 0-7 16,2 0-8-16,-2 2-6 0,2-2 1 0,-2 2 1 15,2 2 0-15,-2 2 5 0,2-1 4 16,-2 1 4-16,2 4 4 0,-2-1 2 16,2 3 0-16,-2 1-3 0,2 2-7 0,0 0-7 15,0 3-9-15,2-1-9 0,-2 2-7 16,2-2-10-16,2 2-6 0,0-2-2 15,0 0-4-15,1 0-2 0,1-1-4 16,0-1 0-16,3-4 0 0,-1 1-2 0,1-3 1 16,-1-1-1-16,1 0 2 0,-1-5 2 15,1 1-3-15,-1-4 0 0,1 0-2 16,-1-4 1-16,1 1 0 0,-3-5-2 16,2 0 2-16,-1 1 0 0,-1-1 1 0,0 0-1 15,-1 3 3-15,-3 1 1 0,2 0-2 16,-2 4 3-16,2 2 1 0,-2 4-2 15,3 1 0-15,-1 3 2 0,2 1-1 16,1 3-1-16,-1-3 0 0,2 0 0 0,3-1 0 16,0 0-2-16,-1-3 5 0,3-1 6 15,0-2 9-15,1-2 12 0,1-4 8 16,0-4 6-16,0 0 0 0,0-3 0 0,-3-5-9 16,1-1-11-16,0 0-7 15,-1-2-8-15,-1 0-12 0,-3-1-32 0,-1 5-44 16,-3 2-54-16,0 1-63 0,1 3-78 15,-5 3-59-15,0 4-9 0,0 0 23 0,2 2 43 16</inkml:trace>
  <inkml:trace contextRef="#ctx0" brushRef="#br0" timeOffset="3518.12">15733 7744 55 0,'-10'4'145'0,"-1"3"-16"0,-2 1-3 16,-1 3 4-16,1 1 0 0,-2 3-1 0,2 0-9 15,1 0-15-15,1 3-20 0,0-3-20 16,5 0-16-16,0 0-15 0,4-1-10 16,-1-3-9-16,3 1-5 0,5-3-5 0,-1-1-3 15,2-5-2-15,3 1 0 0,1-4 0 16,1-2-2-16,2-3 1 0,1-3 0 15,-1-1-1-15,2-1 2 0,-2-1 1 16,1 1 1-16,-1 2 3 0,-2 3 8 0,-1 3 13 16,1 2 6-16,-3 4 7 0,-1 1 2 15,-1 5-2-15,0 1-7 0,-1 3-22 16,-1-1-41-16,0-2-62 0,0 1-65 16,1-3-73-16,1-1-53 0,0-6-18 0,1-2 18 15</inkml:trace>
  <inkml:trace contextRef="#ctx0" brushRef="#br0" timeOffset="3690.7">16000 7563 21 0,'4'-10'213'0,"-2"5"36"0,0 3-12 0,0 7-26 16,1 9-21-16,-1 5-24 0,0 6-28 15,0 3-32-15,2 6-30 0,-2 1-37 16,3 1-61-16,1 0-74 0,0-2-88 15,1 1-82-15,1-5-44 0,-2-1-12 0,1-3 28 16</inkml:trace>
  <inkml:trace contextRef="#ctx0" brushRef="#br0" timeOffset="4563.93">17177 7279 63 0,'-2'0'152'0,"-5"0"-26"0,1 2-11 0,0 0-2 15,-5 0-1-15,0 3-2 0,-1 1-7 0,-3 4-6 16,0 1-5-16,-2 2 1 0,0 5 11 15,0 3 13-15,0 1 17 0,3 5 21 16,-1 4 13-16,4 1 7 0,5 2 2 16,2 1-6-16,4 1-15 0,4-2-25 0,4-2-25 15,5-1-22-15,4-4-24 0,2-3-18 16,6-1-15-16,1-6-7 0,3-1-7 16,1-7-19-16,0-3-56 0,1-4-91 15,1-4-99-15,-2-4-107 0,-1-3-104 0,-1-7-42 16,-3-1 27-16,1-6 73 0,-3-1 90 15</inkml:trace>
  <inkml:trace contextRef="#ctx0" brushRef="#br0" timeOffset="5311.57">17920 7447 4 0,'4'-17'36'0,"-4"-1"15"16,0 5 15-16,-4 0 15 0,-3 3 13 15,-1 3 3-15,-3 3-4 0,1 2-3 0,-5 4 0 16,2 3 4-16,-2 3 5 0,1 3 4 16,-1 3 5-16,2 1-3 0,5 4-8 15,-1 0-16-15,5 2-16 0,2 2-15 0,2-2-17 16,4 2-13-16,2-2-6 0,5-2-5 15,0 0-2-15,1 0-4 0,3-4 1 16,2 0-2-16,-2-3-2 0,2-1 2 16,-2-1 1-16,-3-3-1 0,-1 1 6 0,-1-2 19 15,-3 1 14-15,-3-1 6 0,-2 2 5 16,-2 1 2-16,-4 3-4 0,-5-1-18 16,1 2-11-16,-5 3-15 0,1-3-34 15,-1 2-43-15,0-1-49 0,0-3-54 0,5-1-64 16,2-5-69-16,1-1-11 0,5-4 17 15,3-4 36-15</inkml:trace>
  <inkml:trace contextRef="#ctx0" brushRef="#br0" timeOffset="5482.93">18153 7330 7 0,'4'-7'270'0,"-4"3"58"16,-2 6 68-16,-3 4-10 0,1 3-12 15,0 6-17-15,-2 6-31 0,1 4-46 16,-1 4-59-16,2 5-64 0,2 0-60 0,0 4-70 16,2 0-103-16,2-1-111 0,2-1-113 15,2-2-122-15,1-3-95 0,-1-5-24 16,2-1 51-16,-1-2 84 0</inkml:trace>
  <inkml:trace contextRef="#ctx0" brushRef="#br0" timeOffset="5714.34">18178 7696 144 0,'0'-7'241'0,"-2"1"16"15,2 0-59-15,0 0-46 0,0 3-31 0,0-1-28 16,0 2-18-16,0 0-6 0,2 0-5 16,0 0-7-16,2 0-12 0,1 0-11 15,-1 2-9-15,0 0-8 0,-2 2-4 16,0 2-9-16,0 4-24 0,-2 3-36 0,-2 1-43 15,-2 3-52-15,0 0-57 0,-3 0-59 16,-1-1-11-16,2-1 15 0,-3-4 32 16</inkml:trace>
  <inkml:trace contextRef="#ctx0" brushRef="#br0" timeOffset="5913.4">18320 7409 179 0,'2'-8'272'16,"0"4"50"-16,0 2-15 0,-2 6-4 16,0 4 1-16,0 5-7 0,0 2-22 0,0 6-39 15,0 4-50-15,0 4-51 0,0 1-53 16,0 0-55-16,2 3-87 0,0-1-106 16,3 1-117-16,-1-1-138 0,0-2-71 15,0 1-18-15,1-4 43 0,-1-1 88 0</inkml:trace>
  <inkml:trace contextRef="#ctx0" brushRef="#br0" timeOffset="6186.63">18534 7593 84 0,'-5'-5'273'0,"1"1"56"15,0 2 34-15,-3 0-41 0,3 2-41 16,0-2-36-16,2 2-42 0,0-2-52 0,0 2-57 15,2-2-36-15,2 0-25 0,0-1-15 16,4-3-10-16,1-2-4 0,1-1-2 16,1 1-3-16,1-1-2 0,3 1 2 15,0 2-2-15,-1 1 3 0,1 3 1 0,-2 0 0 16,-1 4 1-16,1 1 1 0,-1 5 1 16,1 0-3-16,-3 1 1 0,-1 3-1 15,1-1 0-15,-2 0-6 0,1-1-29 0,-3 0-46 16,2-1-60-16,-1-1-61 0,-1-3-64 15,0 1-63-15,0-2-42 0,-2 0 9 16,-2-4 38-16,0 0 52 0</inkml:trace>
  <inkml:trace contextRef="#ctx0" brushRef="#br0" timeOffset="6784.81">19533 7447 106 0,'0'-4'244'15,"-3"2"32"-15,3 2-18 0,0 0 6 16,0 2 24-16,3 5 19 0,-3 5 5 0,2 3-4 16,0 8-23-16,0 4-47 0,2 7-60 15,0 4-60-15,3 6-44 0,-3 3-33 16,2 1-19-16,3 2-55 0,-1-1-105 16,1 1-126-16,1-1-125 0,-1-3-113 0,-3 0-58 15,3-3 11-15,-5-3 83 0,2-3 112 16</inkml:trace>
  <inkml:trace contextRef="#ctx0" brushRef="#br0" timeOffset="7074.94">19541 7650 21 0,'-4'-26'132'0,"2"-1"-32"0,0 4-28 0,4 0-18 15,2 1-10-15,2 1-8 0,5 0-5 16,2 0-9-16,1 2-7 0,3 0-6 16,2 1-5-16,3 3-2 0,-1 2-1 0,0 3-1 15,-2 3-2-15,-2 1 3 0,0 6 3 16,-4 2 7-16,-3 6 12 0,-1 1 13 16,-5 4 14-16,-4 5 10 0,-2 1 5 15,-3 3-3-15,-3 1-9 0,0 0-14 0,-5 0-26 16,2-2-40-16,-1 0-58 0,1-4-74 15,2-2-38-15,1-3-20 0,2-5 2 16</inkml:trace>
  <inkml:trace contextRef="#ctx0" brushRef="#br0" timeOffset="7236.66">19924 7399 2 0,'-6'8'250'0,"-5"1"28"0,1 3 25 16,-1 1-53-16,3 0-71 0,-1 3-48 16,3-3-36-16,2 0-43 0,1 1-64 15,3-1-74-15,3-2-75 0,-1-1-88 0,2-3-47 16,2-3-8-16,1 0 26 0</inkml:trace>
  <inkml:trace contextRef="#ctx0" brushRef="#br0" timeOffset="7386.02">20028 7456 12 0,'-11'6'133'0,"-1"2"-22"0,1-1-50 0,-2 1-34 16,3-3-37-16,1-1-58 0,1 0-35 16,-1-2-16-16</inkml:trace>
  <inkml:trace contextRef="#ctx0" brushRef="#br0" timeOffset="7632.15">20015 7414 136 0,'2'4'195'0,"0"2"-10"0,-2 1-7 15,0 5-5-15,0-1-15 0,0 1-16 16,-2 1-16-16,2 0-19 0,0 1-18 16,0-3-24-16,0 1-21 0,0-1-16 0,2-1-10 15,3-3-10-15,-1 1-6 0,2-4 0 16,1-3-2-16,1-1 0 0,3-1 0 15,1-5 0-15,1-2 0 0,0-1 0 0,2 1 1 16,-3-1 0-16,1 1 0 0,-2 2 1 16,-1 2-2-16,1 3-9 0,-5 1-26 15,0 1-42-15,1 3-47 0,-3 2-59 16,0 2-73-16,-2-3-34 0,0 3 2 0,1-2 28 16</inkml:trace>
  <inkml:trace contextRef="#ctx0" brushRef="#br0" timeOffset="7913.03">20356 7466 103 0,'-4'2'208'0,"-3"0"-2"0,1-1-26 16,-2 3-16-16,-3 2-13 0,3 0-11 16,-3-1-14-16,2 3-12 0,1-2-18 15,0 1-18-15,3-1-22 0,1 0-18 16,2-2-16-16,2-1-11 0,2 1-4 0,2-2-5 15,3 0 0-15,-1-2-2 0,2 0 1 16,1-2 1-16,2 2-2 0,-3 0 0 16,0 0 1-16,1 0 1 0,-1 2-1 0,-1 2 3 15,-1 0-2-15,0-1-2 0,-1 1-16 16,-1 2-26-16,-2-2-33 0,0 0-44 16,0-1-44-16,0 1-45 0,1-2-38 15,-3-2-18-15,4-2 8 0,-2-2 28 16</inkml:trace>
  <inkml:trace contextRef="#ctx0" brushRef="#br0" timeOffset="8178.87">20500 7431 25 0,'0'-1'226'16,"2"1"41"-16,-2-2-10 0,2 2-17 0,-2 0-23 15,2 0-25-15,-2 0-28 0,0 2-33 16,0-1-29-16,0 3-26 0,0 2-22 15,0 0-17-15,0 1-10 0,0 1-9 16,2 0-7-16,-2-1-3 0,3 1-4 16,-1-3-4-16,0 1-2 0,0 0-1 0,0-2 0 15,2 0-3-15,-2-3 2 0,3-1 1 16,-1 2-2-16,0-2-1 0,0-2-2 16,0 2-12-16,1-1-19 0,-1 1-25 15,0 0-29-15,0 1-41 0,-1 1-51 0,1 2-62 16,-2 0-49-16,0 0-10 0,-2 0 11 15,2-3 35-15</inkml:trace>
  <inkml:trace contextRef="#ctx0" brushRef="#br0" timeOffset="8378.04">20695 7254 189 0,'0'-7'308'0,"0"-1"45"0,-2 4-13 0,-1 2-54 15,1 4-33-15,2 2-30 0,-2 4-40 16,2 3-32-16,-2 4-29 0,0 2-29 16,0 4-53-16,0 2-76 0,2 0-82 15,-2 2-75-15,2-2-75 0,2 2-72 0,0-5-59 16,2 1 6-16,-2-2 43 0,2-3 55 16</inkml:trace>
  <inkml:trace contextRef="#ctx0" brushRef="#br0" timeOffset="8550.01">20729 7523 53 0,'4'-6'138'0,"2"0"-7"0,0 1-13 16,1-1-8-16,-1 2-10 0,1 2-4 16,-1 0-2-16,-2 0 1 0,2 2-3 0,-1 0-6 15,-1 2-6-15,0 0-7 0,-2 0-13 16,-2 2-14-16,-2 2-12 0,-2 1-18 16,0 1-29-16,-3 0-41 0,-1 1-45 15,2-1-49-15,-1-1-59 0,1-1-46 0,-1-2-4 16,3-2 20-16</inkml:trace>
  <inkml:trace contextRef="#ctx0" brushRef="#br0" timeOffset="8689.21">20845 7407 238 0,'2'-2'288'0,"-2"2"19"0,0 0-43 16,0 2-45-16,0 0-50 0,-2 1-46 15,2-1-45-15,-2 2-56 0,2-2-64 16,0 2-67-16,2-2-62 0,0 0-60 15,2-4-57-15,1-2-14 0,3-2 22 0,0-3 43 16</inkml:trace>
  <inkml:trace contextRef="#ctx0" brushRef="#br0" timeOffset="8998.18">20980 7277 120 0,'7'-8'230'0,"-3"3"8"0,0 1 12 16,0 0 19-16,1 4 9 0,-3 2-6 15,2 2-16-15,-2 2-30 0,2 1-39 16,-1 1-48-16,1-1-44 0,-2 3-34 15,2-2-25-15,0 1-12 0,1-1-10 0,-1-1-7 16,0 1-5-16,2 0-3 0,1-5 1 16,-1 1-1-16,0 0 0 0,1-2-1 15,1-2-2-15,-1 0 1 0,1 0 2 0,-2 0-2 16,1 2 0-16,-1 0 5 0,0 0 0 16,1 3 3-16,-1 1-1 0,1 0 0 15,-1 1-2-15,0-1-4 0,3 0 2 16,-3 0-7-16,2-1-18 0,-1-1-13 0,1 0-9 15,-1-2-2-15,-1 0-3 0,0 0 4 16,1-2 16-16,-1 2 13 0,0-2 9 16,1 1 6-16,-1-1 3 0,-2 2 2 15,3 0-5-15,-3 2-46 0,0-2-79 0,0 2-93 16,1-2-117-16,-1 0-62 0,-2-1-27 16,-2-1 32-16,4-1 68 0</inkml:trace>
  <inkml:trace contextRef="#ctx0" brushRef="#br0" timeOffset="9468.31">21908 7266 141 0,'2'-10'290'16,"0"1"63"-16,0 3 19 0,0 0 35 16,2 4 11-16,-2 4-19 0,3 4-39 0,-1 5-50 15,0 6-70-15,0 6-91 0,-2 4-65 16,3 2-35-16,-3 3-22 0,2 2-17 15,0 2-30-15,0-1-64 0,1 1-115 16,-1-2-127-16,0 1-123 0,0-5-102 0,1 0-36 16,-1-3 30-16,-2-2 99 0,-2-4 117 15</inkml:trace>
  <inkml:trace contextRef="#ctx0" brushRef="#br0" timeOffset="9638.89">21952 7601 56 0,'-2'-19'303'0,"0"4"37"15,2 1 39-15,0 3-39 0,4 1-40 16,2 5-38-16,3-1-41 0,1 2-21 0,3 4-34 16,2 0-48-16,-2 0-82 0,1 2-115 15,1 0-117-15,2 0-111 0,0-2-115 16,-2-2-56-16,0-2 10 0,0-2 63 0,-3-1 86 16</inkml:trace>
  <inkml:trace contextRef="#ctx0" brushRef="#br0" timeOffset="9777.84">22329 7277 227 0,'2'-4'331'16,"-2"4"70"-16,0 4 6 0,-2 4-11 0,0 1-18 15,-3 5-40-15,3 3-51 16,-2 2-63-16,2 2-70 0,-2 2-68 0,-1 1-78 16,1 1-109-16,2-2-131 0,0 2-127 15,2-4-125-15,0 0-63 0,2-2 0 16,0-4 69-16,5-4 104 0</inkml:trace>
  <inkml:trace contextRef="#ctx0" brushRef="#br0" timeOffset="9982.46">22477 7502 197 0,'-2'2'296'0,"0"2"56"16,0-2-14-16,-1 1-27 0,1-1-29 0,0 0-45 15,0 0-45-15,0 0-58 0,2-2-51 16,0 2-42-16,0-2-26 0,2 0-9 15,2-2-6-15,1 2-3 0,1-2-1 16,2 2-10-16,1-2-18 0,-1 2-24 0,1 2-34 16,-1-2-43-16,-1 2-53 0,1 0-54 15,-2 0-52-15,1 0-52 0,-3 0-6 16,0-2 23-16,0-2 44 0</inkml:trace>
  <inkml:trace contextRef="#ctx0" brushRef="#br0" timeOffset="10291.62">22691 7389 49 0,'2'-5'249'0,"-2"1"52"0,-2 4 10 0,-3 2-9 16,-1 2-9-16,0 3-13 0,-3 5-33 15,1 1-38-15,-3 2-36 0,3 2-37 16,-1 1-32-16,3 1-33 0,0 0-19 0,3-2-15 16,1-2-16-16,4 0-12 0,3-3-7 15,1-1-2-15,3-3-1 0,1-4 0 16,3-4-1-16,2-2 0 0,2-4-3 15,-1-4 2-15,1-1-1 0,0-2 0 0,-2-3 4 16,0-1 1-16,-2 0 3 0,-5 0 2 16,-1 2 2-16,-3 0 5 0,-4 1 7 15,-4 1-1-15,-3 3-2 0,-1 3 2 0,-5 3-18 16,-4 2-49-16,0 2-83 0,-2 2-86 16,0 4-82-16,0-1-88 0,0 1-70 15,4-2 1-15,0 0 49 0,5 0 73 16</inkml:trace>
  <inkml:trace contextRef="#ctx0" brushRef="#br0" timeOffset="10482.32">22845 7260 77 0,'4'0'313'0,"-1"2"74"0,-1 2 76 16,0 1-21-16,0 5-33 0,0 3-42 15,-2 2-52-15,2 5-68 0,-2 2-74 16,2 3-65-16,-2 2-49 0,2 1-45 0,-2 1-58 16,2 0-92-16,1-3-108 0,1 3-112 15,0-4-131-15,0-1-57 0,3-1 3 16,-3-4 65-16,2-4 93 0</inkml:trace>
  <inkml:trace contextRef="#ctx0" brushRef="#br0" timeOffset="10651.34">23080 7443 242 0,'6'-10'325'0,"-1"3"41"16,-1 3-32-16,-2 4-65 0,-2 4-60 15,0 1-60-15,-2 5-57 0,0 3-72 0,0 1-82 16,0 1-84-16,-3 0-95 16,3 0-85-16,-2 2-41 0,-2-1 7 0,-1 1 42 15</inkml:trace>
  <inkml:trace contextRef="#ctx0" brushRef="#br0" timeOffset="10778.57">22953 7544 149 0,'-4'-8'241'15,"0"2"15"-15,2 1-61 0,-3 1-63 0,3 0-70 16,0 2-80-16,2-2-92 0,0 1-77 16,0-1-38-16,2 0-15 0,2-2 12 15</inkml:trace>
  <inkml:trace contextRef="#ctx0" brushRef="#br0" timeOffset="10998.48">23247 7216 101 0,'7'8'180'16,"-1"-1"-27"-16,3 5-26 0,-1-1-13 15,0 4-17-15,1 3-14 0,-3 1-16 0,1 2-16 16,-3 1-16-16,-2 1-16 0,-2 4-23 16,-2 0-36-16,-2-1-62 0,-3 3-69 15,-1 0-36-15,-7-1-17 0,-2 1 3 0</inkml:trace>
  <inkml:trace contextRef="#ctx0" brushRef="#br0" timeOffset="12285">13809 7698 30 0,'4'-17'99'0,"-2"0"12"0,3 3 11 0,-3 1 4 15,0 4 2-15,0-1 4 0,-2 4-1 16,2 1 9-16,0 3 18 0,0 2 25 16,1 4 16-16,1 3 2 0,-2 7-10 15,2 5-24-15,-2 3-38 0,2 5-40 0,1 4-38 16,-1 1-55-16,0 2-73 0,0 2-75 16,3 3-73-16,-1-3-71 0,0 0-70 15,3-2-22-15,-5-1 32 0,3-3 53 0</inkml:trace>
  <inkml:trace contextRef="#ctx0" brushRef="#br0" timeOffset="12418.41">13854 8180 155 0,'-7'-2'210'0,"3"0"-18"16,2-2-14-16,0 1-21 0,2-1-23 0,2-2-22 16,0 0-22-16,2 1-23 0,3-1-24 15,1 0-17-15,1 1-36 0,1-1-50 16,1 2-65-16,1 0-86 0,3 0-45 15,-2 1-22-15,0 1 11 0</inkml:trace>
  <inkml:trace contextRef="#ctx0" brushRef="#br0" timeOffset="12546.18">14186 8077 108 0,'2'2'125'0,"-2"0"-34"16,0 0-30-16,0 2-39 0,-2 0-60 0,0-3-53 15,-5 3-29-15,1-2-17 0</inkml:trace>
  <inkml:trace contextRef="#ctx0" brushRef="#br0" timeOffset="14175.35">13957 8986 20 0,'-4'-2'148'16,"2"0"-27"-16,0-2-22 0,0 0-18 0,0 1-10 15,2-1-10-15,0-2-14 0,0 2-7 16,2-1-7-16,2-1-5 0,0 0-6 16,3 0-3-16,-1 1-4 0,2-1-4 15,3 2-4-15,0 0 0 0,-1 1-4 0,3 1-3 16,-3 2 3-16,3 2 1 0,-2-1 10 15,-3 5 8-15,1 2 13 0,-3 3 14 16,-2 5 8-16,-2 3 6 0,-2 2 0 16,-2 3 2-16,-2 1 8 0,0 0 11 0,-3 1 14 15,3-1 4-15,0-2 0 0,0-2-5 16,2 0-20-16,-1-2-22 0,3-2-33 16,3 0-50-16,1-1-59 0,2-3-60 15,0 0-62-15,5-3-62 0,0-3-51 0,1-1 5 16,1-4 33-16,2-4 45 0</inkml:trace>
  <inkml:trace contextRef="#ctx0" brushRef="#br0" timeOffset="14283.88">14330 9218 47 0,'10'-4'131'0,"-1"-1"-3"0,-3 1-7 16,1 2-9-16,-1 0-20 0,-2 0-27 16,0 0-47-16,-1 2-67 0,-1-2-77 0,-2 2-41 15,0 0-19-15</inkml:trace>
  <inkml:trace contextRef="#ctx0" brushRef="#br0" timeOffset="16822.46">15075 8927 154 0,'-2'-6'203'0,"0"0"-5"0,2 3 1 16,-2 1 1-16,2 0 0 0,0 0-2 0,0 4 0 15,0 3-4-15,2 5-11 0,-2 3-17 16,2 6-22-16,-2 4-25 0,2 4-30 16,0 0-28-16,0 1-20 0,0 3-31 0,0-1-46 15,3-1-63-15,-3 1-64 0,2-1-67 16,-2-3-65-16,2-3-54 0,-2-2-30 15,1-4 19-15,-1-3 43 0,-2-3 55 16</inkml:trace>
  <inkml:trace contextRef="#ctx0" brushRef="#br0" timeOffset="16989.9">14958 9216 56 0,'-6'-9'146'0,"0"-1"0"0,4 1-6 0,0-1-3 16,4 1 3-16,2-3-1 0,4 3-8 15,1-3-13-15,4 1-17 0,-1 0-17 16,3-1-22-16,2 3-19 0,0-1-14 0,0 1-17 16,2 1-37-16,2 2-48 0,0 2-62 15,0 1-84-15,3-1-50 0,1 2-21 16,-2 0 15-16</inkml:trace>
  <inkml:trace contextRef="#ctx0" brushRef="#br0" timeOffset="17206.93">15632 8841 54 0,'0'-2'266'0,"0"0"56"16,-3 4 30-16,1 4-19 0,0 2-8 0,2 3-14 16,-2 4-28-16,2 2-41 0,0 6-45 15,2 2-53-15,0 2-51 0,0 1-39 16,3 1-34-16,-1-1-63 0,0 1-91 15,0 0-97-15,5-3-99 0,-1 1-108 0,-1-2-54 16,1-3 11-16,-1-2 65 0,1-5 84 16</inkml:trace>
  <inkml:trace contextRef="#ctx0" brushRef="#br0" timeOffset="17578.99">15900 8978 192 0,'-4'-11'269'0,"-2"1"28"0,2 3-3 16,-3 1 2-16,1 2-7 0,0 2-22 16,-1 4-34-16,1 2-46 0,2 6-50 0,-1 5-45 15,1 2-33-15,2 6-19 0,0 2-14 16,2 1-6-16,2 3-5 0,0-3-5 16,4 1-2-16,1-4-5 0,3 0-3 0,1-4 0 15,2-4 0-15,2-3 2 0,-1-3-1 16,5-5 3-16,0-2-1 0,0-6 2 15,3-4-2-15,-3-3-2 0,2-4 2 16,-2-6-2-16,-2-2 0 0,-2-2-1 0,-3-2 2 16,-3 1 5-16,-3-3 21 0,-4-1 25 15,-4 1 19-15,-4 1 17 0,-3 1 6 16,-3 2 1-16,-5 2-18 0,-2 4-24 16,0 4-19-16,-5 2-14 0,3 3-8 0,-2 2-14 15,2 3-42-15,0 3-92 0,-1 0-118 16,5 2-126-16,1 2-122 0,3-2-59 15,0 2 3-15,5-2 72 0,3-2 109 16</inkml:trace>
  <inkml:trace contextRef="#ctx0" brushRef="#br0" timeOffset="19487.82">16967 8853 88 0,'0'-4'167'0,"-2"2"-18"0,2 0-16 0,0 2-14 15,0-2-16-15,-2 2-15 0,2 0-16 16,0 0 2-16,2 2 5 0,-2 0 9 16,2 4 9-16,0 1 7 0,0 3 5 0,1 1-8 15,-1 2-15-15,0 1-16 0,0-1-17 16,2 2-11-16,-2-1-12 0,2-3-9 15,-1 1-8-15,1-1-5 0,-2-1-4 16,2-3-2-16,-2-1-1 0,3 0-1 0,-3-3 2 16,2-3 0-16,0 0 6 0,2-3 11 15,-1-3 16-15,1-2 15 0,0-1 19 16,1-3 22-16,-1 3 15 0,0-1 13 16,1 3-1-16,-1-1-6 0,-2 2-8 0,1 2-14 15,-1 1-12-15,0-1-19 0,0 4-12 16,1 0-12-16,1 0-9 0,0 0-9 15,1 2-5-15,1-2-12 0,1 2-36 0,1-2-51 16,-1-2-55-16,1 0-54 0,1 0-44 16,1-4-25-16,-1 0 12 0,2-3 35 15,-1-1 49-15,1-1 50 0,0-2 40 16,-3 1 30-16,1-1 20 0,0 3 16 0,-3 1 20 16,-2 1 32-16,1 3 41 0,-1 1 47 15,-2 4 41-15,1 4 32 0,-1 3 10 16,0 5-14-16,0 3-33 0,-2 2-39 15,3 4-39-15,-1-2-33 0,-2 2-34 0,2 0-67 16,-2 0-84-16,3 0-89 0,-1 0-97 16,-2-2-98-16,2-2-39 0,-2-2 27 15,0-1 60-15</inkml:trace>
  <inkml:trace contextRef="#ctx0" brushRef="#br0" timeOffset="19794.4">18385 8561 253 0,'-6'-2'334'0,"0"0"73"0,1 2-19 16,-1 2-2-16,2 2-8 0,2 2-30 15,0 5-54-15,0 4-67 0,-1 6-57 16,3 6-60-16,3 2-45 0,-1 5-27 16,0 0-20-16,2 4-10 0,2 2-37 0,-1-2-86 15,1 2-110-15,0-2-106 0,3-1-102 16,-3-3-96-16,-2-2-22 0,1-3 54 15,-1-2 93-15,-2-6 98 0</inkml:trace>
  <inkml:trace contextRef="#ctx0" brushRef="#br0" timeOffset="19953.83">18381 8902 73 0,'0'-17'192'0,"0"4"-1"0,0 1-45 16,0 3-37-16,2-1-31 0,0 4-25 0,3 1-19 15,-1 1-31-15,0 0-47 0,0 4-76 16,-2-2-50-16,-2 2-27 0,0 0-14 16</inkml:trace>
  <inkml:trace contextRef="#ctx0" brushRef="#br0" timeOffset="20497.73">17617 8672 116 0,'-2'9'201'0,"0"3"-12"0,0 3-44 16,2 4-38-16,0 4-32 0,2 0-24 0,0 3-23 16,0 3-29-16,2-1-38 15,3 3-56-15,-3-3-64 0,2 1-32 0,1 0-19 16,1-5 7-16</inkml:trace>
  <inkml:trace contextRef="#ctx0" brushRef="#br0" timeOffset="20833.78">18102 8609 67 0,'2'0'226'0,"0"0"43"0,2 4 1 16,5 3 8-16,-1 3 20 0,5 1 16 0,0 4 4 16,3 4-20-16,4 0-36 0,1 4-57 15,2 0-62-15,0 0-48 0,3 2-43 0,1-2-20 16,1-2-30-16,-1 0-70 0,3-2-96 15,-3 0-108-15,3-2-104 0,-2-2-106 16,-3-2-41-16,-2 1 33 0,-4-5 78 16,-2-1 96-16</inkml:trace>
  <inkml:trace contextRef="#ctx0" brushRef="#br0" timeOffset="21049.34">18644 8643 134 0,'-5'-19'279'0,"1"4"64"0,0 3-3 16,0 3 2-16,-1 1 12 0,3 4-3 0,0 6-30 16,2 4-48-16,-2 3-52 0,2 7-54 15,0 5-59-15,0 3-44 0,2 5-27 16,-2 1-13-16,2 1-21 0,3 1-53 0,-1 1-88 16,0-1-102-16,2-1-100 0,1-3-103 15,1-1-79-15,1-2-2 0,-1-6 59 16,3-2 86-16</inkml:trace>
  <inkml:trace contextRef="#ctx0" brushRef="#br0" timeOffset="21282.72">18866 8881 84 0,'-2'0'248'0,"-2"0"50"16,-3 2-1-16,3 0-13 0,-2 2-11 15,1-2-23-15,1 0-37 0,0-1-40 0,0-1-51 16,2 2-42-16,2-2-37 0,0-2-23 15,2-1-8-15,2-1-10 0,2-2 0 16,1-2-2-16,1 3 0 0,1-3 1 16,-1 2-1-16,0 3 1 0,1 1-1 0,-1 0 1 15,-1 2-1-15,-3 0-15 0,2 2-40 16,-1 2-58-16,-1-1-63 0,2 1-63 16,0-2-67-16,1 2-63 0,1-4-2 15,-1-2 35-15,1-2 50 0</inkml:trace>
  <inkml:trace contextRef="#ctx0" brushRef="#br0" timeOffset="21706.15">19078 8708 33 0,'4'-12'223'0,"0"3"32"0,0-1 5 0,-2 5 9 15,-2-1-7-15,0 4-18 0,0 2-33 16,-2 2-37-16,2 2-41 0,-2 1-44 16,2 3-32-16,-2 2-26 0,2 1-12 0,2 0-20 15,0 1-32-15,0-3-28 0,3 1-24 16,1-1-12-16,-2-1-10 0,3-2 7 15,-1-1 21-15,2-3 27 0,-1 0 17 16,1-2 14-16,-2-2 7 0,3 0 7 0,-3-1 4 16,-1-1 1-16,1 0 10 0,-2 0 18 15,-2 0 35-15,0 2 31 0,0 1 24 16,-2-1 13-16,-2 4 0 0,0 1-10 16,0 3-29-16,0 4-29 0,-2 1-21 0,2 4-10 15,0 1-7-15,-1 1-8 0,3 0-5 16,3 0-4-16,1 0-3 0,0-2-1 15,0-1-2-15,3-5-2 0,1 1 2 0,1-5 4 16,-1-1 2-16,3-4 13 0,1-4 15 16,-1-1 19-16,2-7 14 0,-1-1 12 15,1-4 12-15,0-2-4 0,-1-2-2 16,1-2-9-16,-4 0-6 0,-1-2-8 0,-4-1-15 16,0 1-9-16,-4 2-7 0,-2 0-9 15,-2 2-9-15,-2 4-1 0,-3 4-1 16,-1 1-9-16,-3 7-44 0,-2 1-79 15,2 6-108-15,-1 2-107 0,3 3-105 0,1 3-91 16,3-1-12-16,3 1 54 0,2-5 91 16</inkml:trace>
  <inkml:trace contextRef="#ctx0" brushRef="#br0" timeOffset="21893.39">19456 8555 135 0,'9'-7'306'0,"-3"1"52"0,1 0 17 0,-1 2-8 15,0 3-6-15,1 1-23 0,-1 3-34 16,0 3-37-16,1 4-47 0,1 3-59 16,-2 4-59-16,1 2-60 0,-1 4-76 15,1 0-107-15,-1 2-113 0,2-1-103 0,1-1-108 16,-1-2-67-16,3-2 7 0,-3-5 65 16,3-5 93-16</inkml:trace>
  <inkml:trace contextRef="#ctx0" brushRef="#br0" timeOffset="22017.31">19763 8660 29 0,'13'-13'248'16,"-2"3"62"-16,-1 3 28 0,1 3-11 0,-3 4-23 16,-1 4-34-16,1 3-47 0,-2 5-60 15,-1 1-93-15,-1 4-108 0,-2 2-106 16,0 2-106-16,-2 2-108 0,0 0-54 16,-2 0 0-16,-2 2 46 0,-3-3 71 15</inkml:trace>
  <inkml:trace contextRef="#ctx0" brushRef="#br0" timeOffset="22154.29">19619 8841 185 0,'3'-4'218'0,"3"2"-21"16,0 2-52-16,5-2-43 0,-1 2-59 15,3 2-86-15,-2-2-91 0,-3 2-50 16,1 2-27-16,-1 0-12 0</inkml:trace>
  <inkml:trace contextRef="#ctx0" brushRef="#br0" timeOffset="23344.27">14014 9969 126 0,'0'0'101'16,"-2"-2"-20"-16,2 2-18 0,2-2-10 15,1-2-6-15,1 0-3 0,2 1-6 0,1-1-8 16,-1 0-6-16,0 2-3 0,3 0-4 15,-3 0-1-15,2 2-1 0,-1 2 4 16,1 0 3-16,-1 2 1 0,-1 2 3 16,-2 1 2-16,3 1-2 0,-3-1 0 0,2 1-6 15,-2 0-4-15,3-1-3 0,-1 1-4 16,0 0 4-16,1-3 1 0,-1 3 9 16,1 0 10-16,-1-1 11 0,0 1 11 15,1 1 9-15,-3-1 10 0,0 3 2 0,-2-1 2 16,-2 3-5-16,0 1-7 0,-2-1-10 15,0 2-13-15,-4 0-14 0,-1 3-13 16,-1-1-9-16,-1 0-25 0,-1 0-46 16,-1-2-57-16,1 2-73 0,-1-1-75 0,-2-1-37 15,3 0 1-15,-1-2 30 0</inkml:trace>
  <inkml:trace contextRef="#ctx0" brushRef="#br0" timeOffset="23687.84">14484 10327 88 0,'-4'-2'171'0,"0"2"-9"15,0 0-56-15,-1 0-41 0,1 0-23 16,0 2-33-16,2-2-61 0,-2 0-63 0,-1 0-35 15,1 0-19-15</inkml:trace>
  <inkml:trace contextRef="#ctx0" brushRef="#br0" timeOffset="32309.83">15174 9986 2 0,'0'0'110'0,"-2"-2"-10"0,2 2-9 16,-2 0-9-16,2 0-10 0,-2 0-10 15,2 0-10-15,-2 0-11 0,2 0-9 16,0 0-9-16,0 0-5 0,0 0-7 16,0 0 1-16,2 2 3 0,-2 2 9 0,2 0 6 15,0 3 7-15,3 5 7 0,-3 3-3 16,2 2-3-16,0 4-5 0,0 4-2 15,1 0-5-15,-1 1-4 0,0 1 0 16,0 1-1-16,3-1-3 0,-3 0-5 0,2-1-1 16,-2-1-2-16,3-2-1 0,-3 0-3 15,2-2-3-15,-1 0 0 0,1-4-4 0,-2-2 0 16,0-1-1-16,1-3 2 16,-3-1 0-16,2-3 1 0,-2-1 2 0,2-2 0 15,-2-2 0-15,1-2-2 0,-1-2-1 16,0-2 2-16,0 0-1 0,0-4-1 15,0 1 0-15,2-5 3 0,-1 1-3 16,1-2-1-16,-2-1 0 0,2-1 0 0,-2 2-1 16,2-3 0-16,-1 3 2 0,1 2 0 15,-2-1 1-15,2 3 0 0,-2 1 0 16,0 2-1-16,0 1 6 0,1 1 10 0,-1 2 10 16,0 2 9-16,0 2 12 0,-2 2 8 15,2 0-1-15,-2-1-8 0,2 1-8 0,-2-2-8 16,2 2-10-16,0-2-8 15,3 0-6-15,-3 0-2 0,2-2-1 0,2 0-1 16,-1-2 0-16,1-2 3 0,2-2-1 16,1-1-1-16,1-3 0 0,-1 2 1 15,2-1 3-15,-1 1 4 0,1 1 5 0,-1-1 6 16,-1 4 7-16,-1 0 5 0,1 4 1 16,-1 0-2-16,1 4-4 0,-3 2-5 15,2 0-8-15,-1-1-8 0,-1 3-28 16,0 0-37-16,1-1-45 0,-1 1-48 0,1-1-47 15,-1 1-43-15,0-2-24 0,1-2-10 16,-1-1 19-16,0-3 34 0</inkml:trace>
  <inkml:trace contextRef="#ctx0" brushRef="#br0" timeOffset="32888.93">15651 10215 29 0,'2'-8'158'0,"-2"0"6"0,2 1 4 15,-2 1 1-15,0 2-11 0,0 0-17 16,0 4-15-16,0 0-14 0,0 4-12 15,0 4-13-15,0 1-11 0,2 3-10 16,0 3-13-16,0 0-14 0,0 1-14 0,0 1-12 16,1-2-5-16,1-2-2 0,0 1-4 15,0-3-1-15,1 0-1 0,-3-3 2 16,2 0 0-16,0-3-2 0,0-1 3 0,1-2-3 16,-1-4 5-16,0 0-3 0,2-3-1 15,-1-3 2-15,1-2-1 0,0-1 3 16,3 0-2-16,-3-1 4 0,3 1-4 15,-3 1 1-15,0 3 0 0,-1-1-1 16,1 2-3-16,-2 2-1 0,2 3-1 0,1-1-13 16,-1 0-21-16,3 0-23 0,-3 0-20 15,2 0-16-15,1 0-13 0,-1-4 5 16,1 1 15-16,-1-1 22 0,1-2 18 0,-1-1 16 16,-1-1 15-16,-1 3 10 0,0-3 13 15,-1 3 15-15,-3 1 17 0,2 2 16 16,-2 0 9-16,-2 2 3 0,0 4-1 0,0 2-13 15,0 2-13-15,0 3-15 0,0 3-9 16,0 1-5-16,2 0-6 0,0 1 0 16,0-1-4-16,3-2 0 0,1 1-1 15,-2-3 0-15,3-1 2 0,1 0-2 0,-2-5-1 16,3 1 2-16,-1-4 3 0,1-2 0 16,-1-1 1-16,3-3 2 0,-3-2 8 15,3-3 6-15,-3-1 6 0,3-3 8 16,-3 0 8-16,-1 0 3 0,-1-3 1 0,-2-1 6 15,1 2 5-15,-5 2 4 0,0 0 5 16,-3 3 2-16,-1 3-5 0,-2 1-8 16,-1 4-15-16,-3 4-26 0,-1 2-48 15,1 4-65-15,-1 0-70 0,3 1-75 0,1 1-85 16,1 0-42-16,0-3 9 0,3-1 45 16</inkml:trace>
  <inkml:trace contextRef="#ctx0" brushRef="#br0" timeOffset="33073.71">16154 9933 159 0,'3'-2'268'0,"-3"2"34"0,0 2-17 16,0 1-17-16,0 5-17 0,2 4-28 16,-2 3-36-16,2 4-37 0,0 4-39 15,2 0-35-15,-2 3-38 0,2 1-58 0,1 0-73 16,-1-3-80-16,4 3-88 0,1-4-98 15,-1 0-46-15,1-2 12 0,-3-2 47 16</inkml:trace>
  <inkml:trace contextRef="#ctx0" brushRef="#br0" timeOffset="33468.28">16969 9813 28 0,'2'-4'236'0,"-2"2"58"16,0-2 10-16,0 2 17 0,0 2 13 16,0 0 0-16,0 2-10 0,0 2-22 15,0 5-42-15,0 5-50 0,0 3-47 0,3 6-45 16,-3 5-40-16,2 3-33 0,0 3-21 15,0 2-10-15,0 1-14 0,2 1-30 16,0-2-72-16,1-2-100 0,-1 0-100 0,0-1-99 16,3-3-96-16,-3-1-36 0,2-6 34 15,-2-2 81-15,1-6 93 0</inkml:trace>
  <inkml:trace contextRef="#ctx0" brushRef="#br0" timeOffset="33665.76">17185 9906 214 0,'4'-17'273'0,"-1"4"8"16,1 3-12-16,-2 2-19 0,0 6-27 15,-2 4-36-15,2 4-43 0,-2 4-39 16,2 3-36-16,-2 4-36 0,0 2-54 0,0 4-65 16,-2 0-64-16,2 2-72 0,0 1-87 15,-2-1-45-15,-2 0 7 0,0-2 37 16</inkml:trace>
  <inkml:trace contextRef="#ctx0" brushRef="#br0" timeOffset="33804.83">17101 10106 65 0,'-3'-9'175'0,"3"1"-19"0,3 0-32 0,-3 1-33 16,4 1-25-16,0 0-23 0,0 2-14 15,5 1-19-15,-1-1-31 0,3 0-39 0,-1-2-54 16,5 1-42-16,0-3-23 15,0 0-5-15</inkml:trace>
  <inkml:trace contextRef="#ctx0" brushRef="#br0" timeOffset="34007.21">17412 9828 156 0,'4'-8'188'0,"-4"4"-7"0,0 1-11 16,-2 3-7-16,-2 3-6 0,-1 5 3 15,1 4 5-15,-2 3 11 0,-1 4 8 16,1 4 6-16,2 0 3 0,0 3-8 15,1 1-19-15,6 0-26 0,-1-1-28 0,4-3-33 16,3 0-27-16,-1-4-19 0,5-2-20 16,-1-4-40-16,1-3-63 0,4-2-71 15,0-6-75-15,0-2-70 0,0-6-62 0,2-2-34 16,2-5 1-16,-2-4 44 0,2-4 59 16</inkml:trace>
  <inkml:trace contextRef="#ctx0" brushRef="#br0" timeOffset="34160.96">17708 9856 28 0,'6'-19'217'0,"1"4"24"0,-1 4 9 0,-2 1 15 16,1 5 17-16,-3 5 13 0,2 3-2 16,-2 5-13-16,0 7-23 0,0 4-34 15,0 6-50-15,0 5-49 0,3 3-44 0,-3 1-28 16,2 2-23-16,0 1-42 0,1-3-77 16,-1 0-96-16,0-3-94 0,0-1-103 15,-2-3-98-15,0-4-24 0,1-2 41 16,-3-4 77-16</inkml:trace>
  <inkml:trace contextRef="#ctx0" brushRef="#br0" timeOffset="34762.8">18589 9866 159 0,'2'0'237'0,"0"0"25"0,2 2-25 16,0-2-24-16,5 0-19 0,-1 0-15 0,5 0-15 15,0-2-25-15,4 2-35 0,-1-2-32 16,4 0-42-16,-1-2-74 0,2 2-82 16,-2 1-93-16,0-1-93 0,-2 0-49 15,-2 0-9-15,-3 2 38 0</inkml:trace>
  <inkml:trace contextRef="#ctx0" brushRef="#br0" timeOffset="34971.42">18671 9948 202 0,'-6'6'221'0,"2"-3"-4"0,1-1-28 0,3 0-19 15,5 0-15-15,1-2-11 0,2-2-7 16,3 0-21-16,2 0-29 0,2-1-29 15,-1-1-44-15,3 0-60 0,0 0-72 16,0 0-98-16,0 1-72 0,-2-1-37 0,0-2 0 16,-5 2 33-16</inkml:trace>
  <inkml:trace contextRef="#ctx0" brushRef="#br0" timeOffset="37233.87">19499 9803 138 0,'-2'0'164'16,"2"0"-14"-16,-2 2-15 0,-1 2-11 15,3 2-15-15,-2 1-12 0,2 5-12 16,-2 3-9-16,2 2-10 0,0 2-10 0,0 2-10 16,0 0-7-16,2 2-9 0,0-2-9 15,1 2-6-15,-1-2-6 0,0-2-2 16,2 0-2-16,-2-2-4 0,2-2 1 16,-2-2 0-16,3 1 0 0,-3-5-3 0,0 1 1 15,0-3 0-15,0-1 0 0,0 0 0 16,-2 0 1-16,2-3 0 0,-2-1-1 15,0 0 1-15,0 0-2 0,0 0 3 16,0-2-2-16,0-2-1 0,2 0 1 0,-2-2 1 16,3-1 0-16,-1-1-1 0,0-4-1 15,0 1 2-15,0-3 0 0,2-1-3 16,-2 0 1-16,3-2 0 0,-1-3 1 0,0 1-1 16,2 0 1-16,-1 0 0 0,-1 2 0 15,0 1-1-15,0 3-2 0,-1 1 2 16,1 3 1-16,-2 1 2 0,0 4 6 15,0 2 9-15,0 2 9 0,0 2 4 0,0 2 4 16,1 1 0-16,1-1-6 0,-2 2-8 16,2-3-7-16,-2 3-6 0,3-2-4 15,-1-3 1-15,2-1-1 0,0 0-1 16,1-2 0-16,-1 0 0 0,0-4 0 0,3 1-1 16,-3-3-1-16,3-2 0 0,-1 3 2 15,-1-3-1-15,1 2-1 0,-2 1 0 16,-1-1 2-16,1 2-2 0,-2 0-2 0,0 0-7 15,3 2-12-15,-3-1-15 0,2 1-16 16,-1-2-10-16,1 0-2 0,0 0 3 16,1 1 11-16,-1-3 14 0,0-2 15 15,1 2 10-15,-3-1 4 0,0 1 6 0,0 2 10 16,1-1 15-16,-3 1 15 0,0 2 11 16,-2 0 9-16,2 0-1 0,-2 4-5 15,0 0-13-15,0 4-14 0,0-1-7 16,2 1-8-16,-2 2-2 0,2-1-3 0,-2 1-3 15,2 0-1-15,0-1-1 0,1-1-1 16,1 0 0-16,-2-3-1 0,2 1 0 16,0 0 1-16,1-2-1 0,-1-2 0 0,0-2 2 15,0 0-1-15,1-2 0 0,-1 0 1 16,0 1 0-16,0-3-1 0,1 2 0 16,-3 0 0-16,0 1 1 0,0-1-1 15,0 2-1-15,2 2 1 0,-2-2 0 0,3 2 0 16,-1 2 1-16,0-2-2 0,0 2 2 15,0 0-1-15,1-2 0 0,1 2-1 16,-2-2 0-16,3 0 1 0,-3 0 0 16,2 0 2-16,-2-2-1 0,3-2 0 0,-3 2 0 15,0-2 0-15,1 0-1 0,-3 0 0 16,2 1 2-16,-2-1 0 0,0 2-1 16,-2 0 0-16,2 2 2 0,-2 0 0 0,2 0-3 15,0 0 0-15,1 2-1 0,1 2-1 16,-2 0-1-16,2-1 2 0,0-1 0 15,3 2-2-15,-3-2 2 0,2 0 0 16,1 0 1-16,-1-2-1 0,0 0-1 0,1-2 2 16,-1 0 0-16,0-2 0 0,1 0 1 15,-1 1 1-15,0-3 4 0,1-2-3 16,-1 3 0-16,-2-3 1 0,1 0 1 16,-1 3-2-16,-2-3-3 0,0 2 2 0,0-1 0 15,0 1 3-15,0-2 4 0,1 1 8 16,-3-1 10-16,2 2 7 0,-2-1 12 15,0 1 9-15,0 2 14 0,0 0 10 16,0 1 7-16,0-1 5 0,0 2-1 0,0 0-9 16,0 2-16-16,0-2-15 0,0 2-16 15,0-2-11-15,0 2-11 0,0 0-6 16,0 0-3-16,0-2-3 0,0 2-1 0,0 0 1 16,0 0 1-16,0 0 1 0,0-2-1 15,0 2-1-15,0 0 3 0,0 0-5 16,0 0-2-16,2 0-1 0,-2 0 3 15,0 0 2-15,0 0 0 0,0 0 1 0,0 0 3 16,0 0 1-16,0 2-1 0,0-2-1 16,0 2 1-16,0-2-2 0,0 2 1 15,0 0-4-15,0 0-3 0,2 0 4 0,-2 0-1 16,2 0-1-16,-2 1 0 0,0-1 2 16,2 2 3-16,-2 0-3 0,2 0-1 15,-2 1 4-15,2 3-2 0,1 2 2 16,-1-1 0-16,0 4-1 0,0 1 2 0,2 3-3 15,0 0 4-15,3 0-3 0,-1 0 1 16,0 0 0-16,3-1-1 0,1-3-2 16,1 0 0-16,0-1 0 0,-1-3 0 15,3-1 0-15,-3-2-1 0,3-4 2 0,0-2-2 16,0-2 2-16,-1-6 1 0,1-1-1 16,0-3 1-16,-3-1-1 0,-1-2 3 15,-3-3-1-15,0-1 16 0,-3 2 21 16,-3-2 17-16,-5 2 16 0,-1 0 11 0,-3 0 10 15,-3 1-6-15,-3 5-19 0,-2 2-15 16,-2 1-15-16,-2 6-12 0,0 2-25 16,-1 4-55-16,1 2-80 0,2 3-94 0,0 1-93 15,4 1-97-15,5-3-79 0,1-1-2 16,5-1 53-16,4-6 78 0</inkml:trace>
  <inkml:trace contextRef="#ctx0" brushRef="#br0" timeOffset="37420.11">20498 9592 134 0,'2'2'274'0,"-2"1"45"16,-2 7-7-16,2 1-39 0,-2 6-37 0,2 3-33 16,0 2-38-16,0 5-43 0,0 2-42 15,2 1-60-15,-2 3-79 0,2-1-86 16,2-2-95-16,-2 1-97 0,3-1-47 15,-1-1 1-15,0-2 42 0</inkml:trace>
  <inkml:trace contextRef="#ctx0" brushRef="#br0" timeOffset="37871.25">21408 9597 60 0,'-4'4'225'0,"0"2"37"0,-3 3-23 16,3 5-28-16,0 5-25 0,-1 2-25 0,1 5-34 16,2 3-35-16,0 2-28 0,0 1-27 15,0 2-37-15,2-1-49 0,2-1-54 0,0-2-62 16,2-1-81-16,-2-2-49 0,0-3-9 16,1-1 23-16</inkml:trace>
  <inkml:trace contextRef="#ctx0" brushRef="#br0" timeOffset="38049.49">21391 9862 8 0,'0'-19'197'0,"0"2"26"15,0 4-18-15,2 1-19 0,2 3-12 16,1 1-14-16,-1 2-16 0,4 4-19 16,1 2-24-16,-1 2-29 0,3 2-40 15,2 2-58-15,1 0-68 0,1-1-72 0,0-1-90 16,-2 0-46-16,2 0-12 0,-3-2 26 15</inkml:trace>
  <inkml:trace contextRef="#ctx0" brushRef="#br0" timeOffset="38203.4">21670 9685 48 0,'3'-10'230'0,"-3"3"42"0,-3 1-20 16,3 2-26-16,-2 2-29 0,-2 4-37 0,2 4-40 15,-2 0-38-15,2 3-34 0,0 1-47 16,-1-1-55-16,3 1-54 0,3-1-63 15,-1-1-74-15,2 0-49 0,0-3-4 16,0-1 27-16</inkml:trace>
  <inkml:trace contextRef="#ctx0" brushRef="#br0" timeOffset="38407.83">21778 9700 65 0,'3'4'186'0,"-3"0"-15"15,-3 4-27-15,3-3-31 0,-2 3-28 16,2-1-25-16,0-1-23 0,2 0-20 0,1 0-21 15,-1-1-19-15,2-1-22 16,2-2-16-16,1 0-14 0,-1-4-9 0,4 0 4 16,1-2 9-16,0-1 19 0,-1 1 12 15,1-2 13-15,-3 2 12 0,1 0 7 0,-1 1 7 16,-4 1 9-16,1 0 7 0,-1 2 3 16,0 2 1-16,-2 0-4 0,0 0-20 15,1 1-49-15,-3-1-39 0,2 2-24 0</inkml:trace>
  <inkml:trace contextRef="#ctx0" brushRef="#br0" timeOffset="38579.87">22119 9565 70 0,'0'-2'212'0,"0"2"17"15,0 0-48-15,0 0-45 0,0 0-36 0,0 2-33 16,0 0-27-16,0 0-36 0,0 2-33 15,2-2-36-15,0-1-44 0,3 1-45 16,1-2-45-16,2 0-9 0,3 0 11 16</inkml:trace>
  <inkml:trace contextRef="#ctx0" brushRef="#br0" timeOffset="38716.92">22301 9493 87 0,'4'-2'140'0,"1"2"-9"16,-1 0-11-16,0 5-17 0,0 3-13 15,1 3-12-15,-1 3-16 0,0 3-17 16,0 2-16-16,3 2-16 0,-3-2-20 0,2 2-26 16,-2 0-33-16,3-2-39 0,-3 0-48 15,2 0-31-15,-1-2-5 0</inkml:trace>
  <inkml:trace contextRef="#ctx0" brushRef="#br0" timeOffset="38918.48">22166 9756 17 0,'0'-2'145'0,"2"0"-8"0,2 0-7 16,2 0-13-16,3 0-21 0,-1-2-21 16,3 2-22-16,2-2-15 0,-1 3-16 15,1-3-21-15,0 2-36 0,-1-2-56 16,-1 2-59-16,-2 0-31 0,-1 0-16 0</inkml:trace>
  <inkml:trace contextRef="#ctx0" brushRef="#br0" timeOffset="40537.94">14165 11203 198 0,'0'-4'240'0,"0"1"-2"16,0 3-11-16,0 2-8 0,0 3 9 15,0 7 7-15,0 5-3 0,0 8-12 16,0 3-23-16,0 7-26 0,0 3-41 16,0 4-39-16,0-1-28 0,0 3-25 0,2-2-15 15,0 0-15-15,0-2-37 0,0-2-61 16,0-2-73-16,0-1-76 0,1-5-74 16,1-3-88-16,-2-4-29 0,0-4 26 15,0-6 52-15,0-3 67 0</inkml:trace>
  <inkml:trace contextRef="#ctx0" brushRef="#br0" timeOffset="40739.17">14218 11539 116 0,'-9'-18'166'16,"1"3"-11"-16,-3 2-19 0,-2 3-23 0,-1 5-23 16,-3 1-20-16,-2 6-20 0,0 2-11 15,-3 5-10-15,1 2-6 0,0 3 4 16,0 3 3-16,2-2 6 0,2 2 1 0,2-1-1 15,5-3-4-15,3 0-8 0,3-1-9 16,6-1-7-16,2-3-12 0,5-1-27 16,3 1-41-16,3-2-57 0,2-2-70 15,2-3-38-15,-2 1-13 0,2 0 16 0</inkml:trace>
  <inkml:trace contextRef="#ctx0" brushRef="#br0" timeOffset="40844.23">14406 11638 64 0,'0'2'92'0,"-2"1"-33"0,2 1-32 15,0-4-57-15,-4 2-43 0,2-2-23 0</inkml:trace>
  <inkml:trace contextRef="#ctx0" brushRef="#br0" timeOffset="44066.1">15223 11259 87 0,'0'-2'196'0,"-2"0"-10"0,2 4-12 15,-2 1-13-15,2 5-14 0,-2 5-13 16,2 6-17-16,-2 4-21 0,2 4-20 16,-3 2-21-16,3 1-20 0,0 1-15 15,0 1-16-15,0 0-38 0,0 1-50 0,3-1-64 16,-1 0-81-16,-2-3-45 0,0 0-15 15,0-3 20-15</inkml:trace>
  <inkml:trace contextRef="#ctx0" brushRef="#br0" timeOffset="44267.43">15162 11659 171 0,'0'-8'257'16,"0"2"20"-16,0 2-60 0,0-1-56 16,0 1-49-16,4 0-37 0,0 2-33 15,5-2-19-15,3 3-13 0,1-3-36 0,6 0-57 16,2 0-87-16,3-2-61 0,3-1-31 16,1-3-16-16,1 1 23 0</inkml:trace>
  <inkml:trace contextRef="#ctx0" brushRef="#br0" timeOffset="44621.53">15926 11175 227 0,'-15'-4'284'0,"0"2"49"16,0 2-34-16,1 0-10 0,-1 4-1 0,0 3-9 15,0 3-20-15,2 5-30 0,1 6-38 16,1 4-46-16,1 4-44 0,1 3-33 16,3 4-22-16,-1 0-19 0,5 0-8 0,0-1-8 15,4-3-4-15,5-3-3 0,1-3-2 16,3-3-2-16,1-4-4 0,3-3-6 16,2-7-14-16,0-1-11 0,2-6-6 15,2-4-7-15,-2-2-1 0,2-4 3 0,-1-3 9 16,-4-1 13-16,-1-1 6 0,0-2 10 15,-4 1 9-15,-5 3 5 0,0 2 3 16,-4 1-2-16,-4 2 6 0,-2 4-2 16,-2 4-4-16,-3 4-4 0,-1 3-6 0,-3 5-36 15,0 1-71-15,1 4-82 0,-1 0-89 16,4 0-94-16,3-2-72 0,2-3-6 16,2-3 43-16,4-5 71 0</inkml:trace>
  <inkml:trace contextRef="#ctx0" brushRef="#br0" timeOffset="44949.9">16165 11352 109 0,'-2'-4'253'0,"-2"2"37"0,-3 6-18 16,1 2-27-16,-3 3-27 0,1 5-23 16,0 3-29-16,-1 4-30 0,3 2-28 15,1 3-32-15,1 1-30 0,4 0-19 16,2-3-14-16,3 1-10 0,1-4-4 0,5-4-1 15,1-2 0-15,1-3 0 0,4-5 1 16,0-3 2-16,0-2-1 0,2-6 3 16,-2-1 1-16,2-5 0 0,-2-1-2 15,0-5 2-15,-3-3-1 0,1 0-2 0,-4-4 0 16,-1 1 0-16,-3-1 7 0,-5 0 10 16,0 2 20-16,-6 0 26 0,-3 2 21 15,-1 2 14-15,-3 2 1 0,-3 3-4 16,-3 5-22-16,-2 3-24 0,-3 2-27 0,1 2-38 15,0 4-61-15,-2 1-83 0,2 3-88 16,2 1-110-16,0 1-84 0,2 0-23 16,2-3 26-16,0-1 64 0</inkml:trace>
  <inkml:trace contextRef="#ctx0" brushRef="#br0" timeOffset="45985.79">17213 11329 99 0,'-2'-2'168'0,"2"2"-15"0,0-2-16 16,0 2-15-16,0-2-14 0,0 2-13 15,0 0-12-15,0 0-6 0,2 4-2 16,-2 0-2-16,2 4-2 0,0-1 0 0,0 1-3 16,0 1-7-16,0-1-12 0,0 1-12 15,1-1-10-15,-1 0-9 0,2-3-6 16,-2 1-5-16,2 0-2 0,-2-2-2 0,3-1-1 16,-3 1-1-16,2-4 1 0,0 0 3 15,3 0 5-15,-3-4 6 0,2 1 6 16,0-5 3-16,1-1 3 0,-1-1 6 15,1-1 8-15,1-3 10 0,-2 3 10 16,1 1 15-16,-1 1 9 0,0 1 8 0,-1 1 8 16,-1 3 12-16,0 0 11 0,0 4 3 15,1 0-5-15,-1 4-12 0,0 0-12 16,0-1-27-16,0 3-30 0,3-2-20 0,-1 2-11 16,1-1-17-16,-1-1-41 0,2 0-52 15,1 0-59-15,-1-2-57 0,1-2-44 16,1-2-24-16,1-2 13 0,2-2 35 15,-1-1 48-15,1-3 49 0,12-7-24 16,-12 9 119-16,-2-1 15 0,-1 1 10 16,-1 2 0-16,-3 1-8 0,0-1-19 15,1 0-19-15,-3 1-25 0,0-3-25 0,1 0-26 16,-1-1-23-16,0-1-2 0</inkml:trace>
  <inkml:trace contextRef="#ctx0" brushRef="#br0" timeOffset="46161.3">17693 11007 112 0,'4'-4'178'0,"-1"6"8"0,1 6 3 16,-2 3-5-16,-2 8-17 15,2 6-22-15,-2 6-26 0,0 1-24 0,0 4-24 16,0 0-24-16,2 1-18 0,0-3-24 16,3 0-45-16,-1-2-55 0,0-1-75 0,0-2-76 15,0-3-39-15,-1-1-10 16,-1-2 25-16</inkml:trace>
  <inkml:trace contextRef="#ctx0" brushRef="#br0" timeOffset="46784.92">18586 10988 197 0,'-2'-4'237'16,"-2"4"-12"-16,2 2-4 0,0 4-3 16,0 7-3-16,0 4-11 0,2 8-24 15,0 4-27-15,2 3-35 0,-2 4-35 0,2 4-33 16,0 0-34-16,2 0-53 0,0-2-69 16,1 0-77-16,3-3-89 0,-1-3-76 15,-1-3-26-15,0-5 18 0,-2-3 51 16</inkml:trace>
  <inkml:trace contextRef="#ctx0" brushRef="#br0" timeOffset="46955.05">18601 11192 119 0,'-4'-17'229'0,"0"1"19"0,4 7-22 0,0 1-4 15,4 5-4-15,2 3-12 0,5 3-14 16,0 5-17-16,3 1-33 0,1 5-42 15,2-1-48-15,2 0-66 0,0 3-78 16,2-1-86-16,3 0-104 0,-5-1-75 0,2-3-30 16,-2-1 18-16,-2-5 52 0</inkml:trace>
  <inkml:trace contextRef="#ctx0" brushRef="#br0" timeOffset="47156.14">19001 11017 95 0,'-2'-10'244'0,"-2"4"50"0,0 4-3 16,-3 4-5-16,3 4 1 0,-2 4-11 16,-1 5-26-16,-1 2-41 0,2 4-49 15,-1 2-52-15,1 2-49 0,0-1-70 0,1 3-82 16,3-2-87-16,0 1-93 0,4-1-112 16,0-2-55-16,3-4 9 0,1-2 49 15,2-3 69-15</inkml:trace>
  <inkml:trace contextRef="#ctx0" brushRef="#br0" timeOffset="47639.37">19147 11238 4 0,'2'0'203'0,"-2"3"26"15,-2 1-27-15,-2 4-33 0,0-1-34 16,0 1-34-16,-1 0-32 0,1-3-30 16,0 1-28-16,2 0-29 0,2-2-23 15,0-2-21-15,4-2-15 0,0-4-10 0,5-2 1 16,-1-2 7-16,5-1 8 0,0-3 15 15,-1 1 11-15,3 0 12 0,-2 1 10 16,0 1 9-16,-1 3 9 0,-3 0 5 16,-1 4 9-16,-1 2 6 0,-3 2 4 0,0 0 0 15,-2 2 1-15,0 2-1 0,0-3-6 16,0 3-6-16,1-2-5 0,-1 0-2 16,2 0-7-16,0-1-5 0,0-3-1 0,3 0-1 15,1-2 1-15,1-1 2 0,-1-3 4 16,1 0 4-16,1-1 5 0,-1 1 5 15,-3-2 8-15,0 2 15 0,1 3 25 16,-3 1 21-16,-2 2 15 0,2 4 15 0,-4 3 12 16,2 5-2-16,-2 3-11 0,-2 2-18 15,2 4-8-15,0-2-18 0,0 2-11 16,0-2-9-16,2-2-10 0,3-2-6 16,-1-1-11-16,4-3 0 0,1-1-6 0,-1-3-3 15,5-3-2-15,0-4 2 0,2-2 3 16,-1-3 3-16,3-3 1 0,0-5 4 15,0-3 4-15,0-3 6 0,0-2 9 0,-2-2 17 16,-2-1 14-16,-3 1 19 0,-4 0 12 16,-1 2 9-16,-3 2 3 0,-6 2-13 15,-3 2-17-15,-1 1-21 0,-5 7-17 16,-4 1-34-16,0 4-67 0,-4 4-79 0,0 4-82 16,0 1-81-16,2 3-93 0,2-1-35 15,2-1 22-15,2 0 60 0</inkml:trace>
  <inkml:trace contextRef="#ctx0" brushRef="#br0" timeOffset="47843.84">19763 10952 148 0,'9'-8'314'0,"-3"4"71"0,-2 3 37 15,1 1-15-15,-3 5-13 0,0 3-31 16,-2 3-47-16,2 5-59 0,-2 3-68 0,2 3-65 15,-2 3-49-15,0 4-34 0,2-1-33 16,-2 1-54-16,2 1-96 0,-2-1-125 16,5-2-124-16,-3-1-122 0,2-3-52 15,2-2 7-15,-2-6 75 0,5-3 111 0</inkml:trace>
  <inkml:trace contextRef="#ctx0" brushRef="#br0" timeOffset="48031.85">20034 11064 10 0,'11'-19'325'0,"-3"4"73"0,1 4 64 16,-3 3-5-16,0 4-37 0,1 6-60 0,-1 6-74 16,-2 3-64-16,3 2-61 0,-3 6-60 15,0 2-63-15,-2 2-79 0,0 2-107 16,1 2-117-16,-1 1-110 0,-2 1-117 0,0 1-43 16,-2 1 18-16,-3-1 74 15,1-1 96-15</inkml:trace>
  <inkml:trace contextRef="#ctx0" brushRef="#br0" timeOffset="48173.96">19916 11272 188 0,'-2'-13'255'0,"-1"1"21"0,3 3-50 16,3 1-51-16,-1 0-46 0,2 3-34 15,2 1-23-15,1-2-25 0,3 2-57 16,1 0-79-16,-1 3-113 0,3-3-60 15,-2 2-33-15,-3 0-10 0,1 0 29 0</inkml:trace>
  <inkml:trace contextRef="#ctx0" brushRef="#br0" timeOffset="58595.43">15149 12432 9 0,'-6'-4'195'0,"1"0"28"0,1 3-25 16,2-1-20-16,0 0-12 0,0 0-7 15,0 0 1-15,2 4 4 0,0 0 17 16,2 3 20-16,0 5 13 0,0 3 11 16,2 6-6-16,1 2-18 0,1 6-33 15,0 3-38-15,1 3-37 0,-1 3-34 0,2 0-24 16,-1 2-14-16,1 2-7 0,-1-2-26 15,-1 2-51-15,-2-1-74 0,0-1-83 16,1 0-88-16,-3-4-87 0,2 0-83 0,-2-3-6 16,-2-5 45-16,0-3 67 0,0-6 78 15</inkml:trace>
  <inkml:trace contextRef="#ctx0" brushRef="#br0" timeOffset="58794.92">15447 12447 247 0,'0'-11'332'0,"-2"3"68"15,0 8 10-15,0 4-22 0,0 6-34 0,2 3-41 16,-2 6-45-16,2 6-64 0,2 1-67 16,0 3-56-16,0 1-49 0,2 1-72 15,1-1-103-15,-1 3-103 0,0-3-101 16,2 1-106-16,-3-1-63 0,-1-3 12 0,0 0 71 15,-2-5 88-15</inkml:trace>
  <inkml:trace contextRef="#ctx0" brushRef="#br0" timeOffset="58968.83">15327 12781 182 0,'-4'-6'211'0,"1"0"-10"0,3 1-60 16,0 1-49-16,5 0-37 0,-1 0-20 15,2 0-12-15,3 2-11 0,1-1-30 16,3 1-51-16,0 0-78 0,-1-2-43 0,3 0-22 16,2-2-6-16</inkml:trace>
  <inkml:trace contextRef="#ctx0" brushRef="#br0" timeOffset="59172.93">15761 12415 41 0,'0'-12'208'0,"-2"5"36"0,-1-1-14 16,-3 3-4-16,0 1 1 0,-3 2 7 0,1 4 1 16,-3 5-3-16,-1 5 3 0,1 3-7 15,-2 6-10-15,3 6-22 0,1 1-17 16,3 3-27-16,2 1-37 0,4 2-36 0,2-1-32 16,6-1-16-16,1-1-17 0,3-3-13 15,3-1-41-15,0-6-88 0,2-2-106 16,2-2-104-16,0-6-115 0,0-1-81 15,2-6-9-15,-2-2 64 0,0-6 91 0</inkml:trace>
  <inkml:trace contextRef="#ctx0" brushRef="#br0" timeOffset="59369.82">16106 12403 193 0,'0'-7'320'0,"-2"5"73"0,2 6 23 0,-3 5-20 16,3 7-25-16,0 6-38 0,0 5-48 15,0 5-68-15,0 5-68 0,0-1-57 16,3 2-42-16,-3 0-30 0,2 0-53 0,-2-2-87 16,2-1-117-16,0-3-130 0,-2-2-118 15,0-3-55-15,-2 0 6 0,0-6 63 16,2-2 105-16</inkml:trace>
  <inkml:trace contextRef="#ctx0" brushRef="#br0" timeOffset="60022.47">17268 12282 84 0,'4'-8'244'16,"-2"0"43"-16,0 3-9 0,0-1-2 0,0 4 20 15,1 2 22-15,1 4 2 0,-2 5-13 16,2 5-26-16,-2 5-49 0,3 4-67 0,-3 3-56 16,2 5-44-16,-2 1-32 0,2 0-25 15,0 3-69-15,-1-3-107 0,1 1-119 16,-2-3-101-16,0-1-111 0,0-3-50 16,-2-3 28-16,0-2 88 0,0-4 101 15</inkml:trace>
  <inkml:trace contextRef="#ctx0" brushRef="#br0" timeOffset="60174.74">17240 12571 8 0,'-4'-11'197'15,"2"-1"28"-15,2 3-5 0,2 1-9 16,2 0 6-16,3 3 17 0,3-3 19 0,3 2-6 16,2-1-21-16,2 1-35 0,0-2-48 15,4 3-51-15,-2-3-80 0,2 2-111 16,2-1-129-16,-2 1-130 0,1-2-69 15,-1 3-35-15,0-3 22 0,-2 2 77 0</inkml:trace>
  <inkml:trace contextRef="#ctx0" brushRef="#br0" timeOffset="60578.04">18396 12049 49 0,'0'-4'236'16,"2"2"55"-16,-2 4 19 0,2 2 15 0,0 4 14 16,0 3 9-16,1 4-10 0,1 6-36 15,-2 4-54-15,2 4-64 0,-2 3-59 16,2 4-49-16,-1 0-34 0,1 4-27 15,-2-1-58-15,2 1-98 0,-2 0-110 0,3-4-106 16,-1 0-108-16,0-4-64 0,-2-3 11 16,0-2 73-16,-2-6 96 0</inkml:trace>
  <inkml:trace contextRef="#ctx0" brushRef="#br0" timeOffset="60768.99">18436 12335 63 0,'2'-15'211'0,"0"3"47"16,3 5-12-16,1 3 3 0,5 2 5 16,-1 2 2-16,5 2-21 0,0 2-36 0,0-1-47 15,2 5-49-15,-3-2-54 0,3 1-76 16,-2 1-90-16,2 0-96 0,-2-3-119 16,0-1-64-16,-3 0-22 0,-1-2 34 0,-3 0 66 15</inkml:trace>
  <inkml:trace contextRef="#ctx0" brushRef="#br0" timeOffset="60937.83">18832 12102 63 0,'-4'4'329'0,"0"4"75"0,-5 3 62 16,3 3-36-16,-3 1-57 0,1 4-61 15,-1 0-76-15,1 2-67 0,1 2-61 0,-1 2-77 16,2-3-115-16,1 3-132 0,1 0-141 15,0 0-105-15,0 0-52 0,2-5 2 16,2 0 70-16</inkml:trace>
  <inkml:trace contextRef="#ctx0" brushRef="#br0" timeOffset="61812.14">18963 12302 69 0,'-8'4'326'0,"-1"0"77"0,-1 0 71 15,-1 0-39-15,3 0-63 0,-1-1-66 16,3-1-72-16,-1 2-73 0,3-2-69 16,2 0-44-16,2-2-25 0,0 2-13 0,4-2-7 15,1-2-6-15,1 0-4 0,0 0-8 16,3-2-9-16,-3 2-9 0,3-1-7 16,-3-1-1-16,0 2 1 0,-1 0 5 15,-1 0 13-15,0 0 6 0,0 0 9 16,-2 0 2-16,0 2 3 0,1 2 1 0,-1 0-4 15,0 2 5-15,0 0-2 0,0 1 1 16,0-1-2-16,0 2 2 0,0 0 2 16,3-3-2-16,-3 3-2 0,2-2 1 0,-2 2 3 15,2-2-4-15,1-1-1 0,-1 1 2 16,0-2 1-16,0 2-1 0,0-2-1 16,1 0 4-16,-1 0-1 0,0 0 2 15,3-2 1-15,-1-2 0 0,0-2-1 0,3-2 2 16,-1-2 1-16,1-1 2 0,-1-3 7 15,1 1 14-15,-1 0 19 0,-2-3 14 16,1 3 15-16,-1-1 9 0,-2 1 7 16,1 3-6-16,-1 1-9 0,-2-1-14 0,0 2-12 15,-2 1-9-15,2-1-13 0,-2 2-10 16,0 0-7-16,0 2-7 0,0-1-2 16,0 1-1-16,0 0 2 0,0 0 1 0,0 0-1 15,0 0 6-15,0 2-4 0,0-2-2 16,-2 2-3-16,2 0-1 0,0-2-1 15,0 2-3-15,0 0 2 0,0 0 1 16,0 0 1-16,0 0 0 0,0 0 0 0,0 0 0 16,0 0-2-16,0 0 4 0,0 0-4 15,0 0 4-15,0 0 3 0,0 0-1 16,0 0 1-16,0 0-5 0,0 0 1 16,0 0 0-16,0 0-2 0,0 0 1 0,0 0 1 15,0 0 1-15,0 0 1 0,0 0-3 16,0 0 4-16,0 2 1 0,0-2 4 15,0 0 4-15,0 2-1 0,0-2 5 0,0 4-4 16,0 0 0-16,0 1-3 0,0 1-7 16,0 4 2-16,0-1-2 0,2 3 1 15,-2 1-6-15,2 0 0 0,-2 1 5 16,2 1 1-16,0-2-3 0,3 2-2 0,-1-1 3 16,0-3 1-16,3 1-3 0,1-1-6 15,0-3 6-15,3-1 1 0,0-1-2 16,1-2-2-16,3-4-1 0,0-4 5 15,2-2-3-15,0-1 3 0,2-5 2 0,-2-1 0 16,2-2-1-16,0-2 0 0,-2-2 1 16,-2-2-6-16,-3 2 1 0,-1-2 9 15,-5 0 7-15,-1 0 6 0,-5 0 6 0,-3 2 7 16,-3 0 7-16,-5 1-4 0,-1 3-5 16,-5 2-7-16,-2 3-6 0,-2 5-5 15,-1 1-4-15,-1 4-18 0,0 4-24 16,0 1-59-16,1 3-124 0,1 2-143 0,4-1-143 15,5-1-91-15,1-3-31 0,7-1 30 16,2-2 109-16,8-2 131 0</inkml:trace>
  <inkml:trace contextRef="#ctx0" brushRef="#br0" timeOffset="62009.53">19467 12017 96 0,'6'-2'361'0,"1"0"85"0,-3 4 74 15,-2 0-28-15,2 3-61 0,-2 5-71 16,1 3-77-16,-1 3-78 0,0 3-71 16,-2 2-49-16,0 1-39 0,0 3-44 0,-2 0-82 15,0 0-129-15,2-1-122 0,0 1-134 16,-3-4-88-16,6-2-28 0,-1-4 46 16,0-3 107-16</inkml:trace>
  <inkml:trace contextRef="#ctx0" brushRef="#br0" timeOffset="62184.83">19693 12102 245 0,'9'-13'475'0,"-3"4"79"0,-1 1 44 0,-1 2-64 15,-2 6-99-15,2 4-126 0,-2 4-112 16,0 3-74-16,3 4-45 0,-3 3-34 0,0 2-28 16,-2 1-44-16,2 4-100 0,-2 0-137 15,0 2-140-15,0-1-127 0,-2 1-63 16,2 0-3-16,-2-3 74 0,0-1 124 15</inkml:trace>
  <inkml:trace contextRef="#ctx0" brushRef="#br0" timeOffset="62337.59">19605 12316 13 0,'-5'-8'256'0,"1"1"35"0,4 1 43 15,0 0-44-15,2 0-45 0,5 1-38 16,-1-1-30-16,5 0-31 0,-1 1-48 0,1-1-100 15,1 2-128-15,-1-2-147 0,2 3-80 16,-3-1-40-16,1 0-12 0,2 4 52 16</inkml:trace>
  <inkml:trace contextRef="#ctx0" brushRef="#br0" timeOffset="62933.09">20396 12160 205 0,'-4'0'299'16,"0"0"48"-16,4 0 15 0,4-2 12 15,4 2-7-15,5-2-25 0,8 0-20 16,5 0-35-16,5 0-70 0,5 0-81 0,5-2-56 16,-1 1-47-16,2-1-79 0,-2 0-127 15,-1 0-130-15,-1 0-145 0,-5 1-91 16,-1-3-40-16,-6 0 34 0,-3 0 100 15</inkml:trace>
  <inkml:trace contextRef="#ctx0" brushRef="#br0" timeOffset="63161.32">20942 11883 128 0,'0'-3'214'0,"0"1"20"16,2 2-27-16,1 0-22 0,3 2-3 0,0 1 6 15,1 3 10-15,1 2 6 0,3 1 5 16,-3 3 2-16,1 3-1 0,-3 2-7 16,-2 2-15-16,-2 4-30 0,-4 4-32 0,-4 1-35 15,-3 5-36-15,-1 1-31 0,-5 2-51 16,0 0-88-16,-2 0-118 0,0 1-125 16,2-5-121-16,1-1-56 0,-1-3 2 0,2-3 61 15,5-4 104-15</inkml:trace>
  <inkml:trace contextRef="#ctx0" brushRef="#br0" timeOffset="63704.55">21476 11750 165 0,'0'4'283'0,"-2"5"61"15,2 3 0-15,0 5-11 0,0 4-18 16,0 4-31-16,2 5-41 0,0 3-55 0,2 1-62 15,-2 4-63-15,2 0-88 0,1 0-98 16,-1-2-100-16,2 1-102 0,1-5-99 0,-1-2-41 16,0-3 26-16,-1-2 63 0</inkml:trace>
  <inkml:trace contextRef="#ctx0" brushRef="#br0" timeOffset="63874.28">21501 12059 145 0,'-2'-16'270'0,"0"3"28"16,0 2-9-16,4 3-29 0,2 2-33 16,5 3-36-16,1-1-23 0,3 4-24 0,2 0-36 15,-1 2-63-15,3 1-90 0,2-1-102 16,-2 0-119-16,0-2-84 0,0 0-48 16,0-2 1-16,-2-1 49 0</inkml:trace>
  <inkml:trace contextRef="#ctx0" brushRef="#br0" timeOffset="64074.82">21842 11720 186 0,'0'-8'319'0,"-4"4"79"0,2 4 43 16,-3 4-20-16,1 4-20 0,2 3-40 16,-2 4-44-16,-1 4-70 0,3 2-83 0,0 6-67 15,0 0-45-15,0 1-38 0,0 3-90 16,0-1-138-16,2 1-141 0,2-3-135 15,0 1-77-15,2-3-22 0,0-3 52 0,5-2 119 16</inkml:trace>
  <inkml:trace contextRef="#ctx0" brushRef="#br0" timeOffset="64974.22">22540 11723 39 0,'3'0'234'0,"-1"0"37"0,0 0 4 15,-2 0-23-15,0-2-12 0,0 2-6 0,2-1-6 16,-2-1-10-16,2 0-16 0,-2 0-21 15,0 0-24-15,0 0-21 0,0 0-15 16,2 2-9-16,-2-2-3 0,2 2-9 0,-2 0-9 16,0 0-9-16,0 0-15 15,0-2-9-15,0 2-15 0,0 0-6 0,0 0-5 16,0 0-8-16,0 0-4 0,0 0-7 16,0 0-6-16,0 0-5 0,0 0-1 0,0 0 1 15,0 0-1-15,0 0-3 0,0 0 2 16,0 0 1-16,0-2-4 0,0 2-10 15,0-1-14-15,0 1-36 0,-2-2-86 16,0 2-121-16,0 0-122 0,-4 2-120 0,-1-2-56 16,-1 1 1-16,-3 1 68 0,3 2 110 15</inkml:trace>
  <inkml:trace contextRef="#ctx0" brushRef="#br0" timeOffset="74120.69">22147 12032 120 0,'4'-2'144'16,"-2"0"-19"-16,0-2-16 0,0 2-6 15,0-1-2-15,-2-1 3 0,0 0 1 16,0 0 1-16,0 0 3 0,0 1 4 0,-2-1 6 16,0 0 12-16,0 0 8 0,0 2 6 15,-2 0 3-15,-1 0-4 0,-1 2-11 16,0 2-14-16,-3 2-21 0,-1 2-12 15,-1 2-12-15,-2 3-9 0,3 2-6 0,-3 1-8 16,3 1-6-16,1 0-8 0,1 0-11 16,3 1-12-16,5-5-6 0,0 0-2 15,5-3-2-15,1 0-5 0,5-5 3 0,-1-3 2 16,3-1-1-16,2-3-3 0,-1-4 0 16,1-3 1-16,2-1-2 0,-2 1-3 15,-2-1 2-15,-1 3 1 0,-1 1-2 16,0 1 0-16,-3 3 9 0,-2 0 8 0,1 4 9 15,-1 4 3-15,-2 3 0 0,1 1 0 16,-1 4-15-16,0-1-48 0,-2 0-95 16,2 1-112-16,1-3-111 0,-1-1-105 15,2-4-48-15,1-2 11 0,-1-4 71 0,2-4 101 16</inkml:trace>
  <inkml:trace contextRef="#ctx0" brushRef="#br0" timeOffset="74382.8">22608 11699 26 0,'-6'-12'209'0,"-3"3"35"0,-1 1-10 16,1 2-25-16,-1 3-13 0,-3 1-10 16,0 2-13-16,-2 5-17 0,1 3-10 0,-1 5-3 15,2 4 0-15,-2 4 0 0,5 6 4 16,-1 2-2-16,5 1-11 0,2 1-20 15,4 1-25-15,4-2-23 0,2-1-20 16,7-2-16-16,0-4-15 0,3-1-8 0,4-4-19 16,-1-3-51-16,2-2-73 0,0-3-78 15,0-5-72-15,0-1-80 0,0-6-74 16,-2-3-8-16,3-5 42 0,-3-1 62 0,-2-5 66 16</inkml:trace>
  <inkml:trace contextRef="#ctx0" brushRef="#br0" timeOffset="74553.08">22856 11716 20 0,'6'-17'240'0,"-2"1"50"0,1 3 4 0,-1 5-3 16,-2 3 4-16,2 5 4 0,-2 5-12 15,0 7-24-15,1 5-30 0,-1 6-37 16,0 4-48-16,0 5-52 0,0 4-38 16,0 2-26-16,0 2-41 0,0-2-96 0,-2 2-123 15,2-3-142-15,-2-1-103 0,0-4-51 16,0-3-1-16,-4-3 71 0,2-3 109 15</inkml:trace>
  <inkml:trace contextRef="#ctx0" brushRef="#br0" timeOffset="75035.77">23550 11657 245 0,'0'-2'306'0,"0"4"60"0,0 2-17 16,0 3-20-16,2 6-23 0,-2 5-32 15,2 4-42-15,3 5-53 0,-3 2-57 0,2 3-51 16,0 2-40-16,0 3-62 0,1-1-84 16,-1 0-97-16,0 0-95 0,0-2-112 15,-2-1-54-15,-2-3 11 0,0-5 59 16,0-2 80-16</inkml:trace>
  <inkml:trace contextRef="#ctx0" brushRef="#br0" timeOffset="75190.87">23529 12017 178 0,'2'-12'208'16,"2"1"-19"-16,3 3-43 0,1 1-33 0,1-1-27 15,1 2-21-15,1 2-25 0,1 1-33 16,-1-1-45-16,2 2-61 0,-1-2-72 15,-1 0-38-15,0 1-19 0,-3-5 5 16</inkml:trace>
  <inkml:trace contextRef="#ctx0" brushRef="#br0" timeOffset="75373.85">23931 11630 38 0,'-2'2'284'0,"0"6"53"0,-2 3 54 16,-3 4-43-16,3 4-40 0,0 4-37 0,0 4-41 16,1 3-42-16,-1 1-47 0,2 3-43 15,0 0-46-15,2 3-71 0,-2-3-97 0,2 0-107 16,0 0-114-16,-2-3-92 0,0-3-39 16,2-3 18-16,-3-4 68 0</inkml:trace>
  <inkml:trace contextRef="#ctx0" brushRef="#br0" timeOffset="75597.88">24117 11624 234 0,'-2'-13'327'0,"0"5"70"16,0 6 5-16,-2 4-23 15,2 4-25-15,-3 6-38 0,3 3-49 0,2 4-63 16,0 4-64-16,0 3-51 0,0 1-41 15,2 3-27-15,-2 1-39 0,0 1-86 0,0 3-117 16,0-3-126-16,0-2-121 16,-2 1-61-16,2-4-7 0,-4-3 61 0,2-1 101 15</inkml:trace>
  <inkml:trace contextRef="#ctx0" brushRef="#br0" timeOffset="75740.17">23997 11958 60 0,'-2'-4'192'0,"-1"2"10"16,3 0-57-16,-2 0-66 0,2 0-66 15,0 2-76-15,-2-4-70 0,2-1-36 0,0-1-17 16</inkml:trace>
  <inkml:trace contextRef="#ctx0" brushRef="#br0" timeOffset="75966.39">24215 11845 13 0,'0'-2'173'16,"0"2"8"-16,0-2-52 0,2 2-44 0,-2 0-23 16,2 0-19-16,2 0-13 0,-2 2 2 15,2-2 4-15,1 4 6 0,-1 0 8 0,0 0 10 16,0 2 12-16,1 1 7 0,-1 3 0 15,0-3-7-15,0 3-13 0,1-1-12 16,-1 1-19-16,0-1-35 0,0 1-46 0,3-2-54 16,-3-3-78-16,0-1-59 0,0 0-26 15,1-2 4-15,-1-2 30 0</inkml:trace>
  <inkml:trace contextRef="#ctx0" brushRef="#br0" timeOffset="76325.89">24613 11681 208 0,'-3'-5'267'16,"-1"3"24"-16,0 0-39 0,-2 2-32 15,-3 2-18-15,1 2-22 0,-3 3-20 0,3 5-22 16,-1 1-20-16,1 4-19 0,-1 2-24 16,1 6-16-16,1 2-10 0,3 1-7 15,2 3-6-15,0-1-2 0,4 1-1 0,0-3-2 16,5 1-4-16,1-2-3 0,3-5-3 15,-1 1-4-15,5-4-1 0,2-3-4 16,2-3 0-16,2-4-3 0,0-5-1 0,3-2-2 16,-1-6-3-16,2-1-2 0,1-7-2 15,-1-3 2-15,-2-4 2 0,1-2 9 0,-1-4 21 16,-4-2 23-16,-2-1 23 0,-2-1 20 16,-5-3 14-16,-3 1 6 0,-5-1-12 15,-2 0-11-15,-7 3-20 0,-1 1-18 0,-5 3-16 16,-4 4-15-16,-2 2-12 0,-6 4-13 15,-3 3-22-15,-3 3-69 0,-3 5-130 0,-2 4-142 16,-4 0-146-16,1 4-72 0,1 1-22 16,0 1 42-16,2 0 117 0</inkml:trace>
  <inkml:trace contextRef="#ctx0" brushRef="#br0" timeOffset="80724.69">14931 13341 46 0,'-4'-4'200'0,"-3"0"22"0,3 0-38 0,0 2-38 16,2-1-28-16,0-1-13 0,2 0-6 16,2 0-3-16,2 0 4 0,5 1 19 15,1-3 14-15,5 0 16 0,4 0 16 16,6 1 19-16,5-3 13 0,6 0-3 0,8-1-17 15,5-1-18-15,6-1-22 0,4-2-23 16,7-1-22-16,4 1-14 0,4-2-10 16,2-1-12-16,2-1-5 0,1 0-4 0,1-2-6 15,3-2-11-15,-3 2-2 0,1-2 2 16,-5 2-2-16,-2 2-7 0,-6 0-3 16,-5 2-2-16,-6-1-2 0,-6 5-5 15,-6-1-3-15,-9 3 0 0,-5 1 0 0,-7 3 0 16,-3 1 1-16,-6 2-5 0,-5 0-5 15,-1 0-16-15,-5 2-44 0,0-2-121 16,-2 0-153-16,-2 0-163 0,2-1-83 0,0-3-32 16,1-2 15-16,-3 1 108 0</inkml:trace>
  <inkml:trace contextRef="#ctx0" brushRef="#br0" timeOffset="81468.78">18411 12838 98 0,'12'-2'175'16,"5"-2"-24"-16,5 0-9 0,5 0 7 15,9-3 13-15,4-1 10 0,9-3 14 0,8-1 13 16,9-1 24-16,6-2 22 16,10 0 12-16,7-1 3 0,6 1-10 0,5-2-21 15,1 2-43-15,3-2-42 0,0-3-40 16,0 3-29-16,-5-2-24 0,-2 2-16 0,-1 0-12 16,-7 0-11-16,-5 4-5 0,-5-1 0 15,-10 3-7-15,-5 1-9 0,-7 3-11 16,-8-1-26-16,-9 2-52 0,-4 1-81 15,-8-1-107-15,-3 2-118 0,-8-2-104 0,-4-1-37 16,-5 1 16-16,-8-2 64 0,-2 3 100 16</inkml:trace>
  <inkml:trace contextRef="#ctx0" brushRef="#br0" timeOffset="82618.84">15543 13415 105 0,'0'-2'236'0,"0"2"24"16,0-2-15-16,0 2-9 0,2 2 7 16,0 0 8-16,0 4 2 0,2 1-4 15,1 5-8-15,1 1-19 0,-2 6-36 16,2 2-41-16,3 2-39 0,-3 4-35 0,3 1-25 15,-3 3-19-15,3-1-9 0,-3 1-11 16,2-1-13-16,-1-3-34 0,-1-1-71 16,0-3-86-16,1 0-97 0,-3-4-107 15,2-2-83-15,-4-1-16 0,1-3 42 0,-6 0 72 16</inkml:trace>
  <inkml:trace contextRef="#ctx0" brushRef="#br0" timeOffset="86273.7">19361 12893 112 0,'-2'-2'99'0,"2"0"-7"0,-2 0-6 16,2 0-3-16,-2 1-2 0,2-1-4 15,0 2-2-15,0 0-3 0,0 0 0 16,0 0 11-16,2 3 12 0,0 3 12 0,0 6 6 15,2 3 1-15,3 4-5 0,-3 6-18 16,2 5-19-16,1 2-20 0,1 5-15 16,-2-1-13-16,3 2-10 0,-1 0-3 15,1 0-6-15,-3-2-9 0,1 1-30 0,-1-5-49 16,0 0-72-16,-1-1-101 0,-1-3-53 16,0-1-22-16,-2-4 13 0,-2-2 41 15</inkml:trace>
  <inkml:trace contextRef="#ctx0" brushRef="#br0" timeOffset="89781.69">13691 7188 3 0,'-9'0'163'0,"1"0"-3"0,-1 1-21 16,-1-1-10-16,1 2-6 0,-1-2-4 0,1 2-3 15,-1-2-8-15,1 2-6 16,-2-2-6-16,1 2-3 0,-1 0 4 0,-1 2 0 16,1 0 8-16,-2-1 7 0,1 1 8 15,-3 2 1-15,0 2 2 0,0 1 0 0,-2 1-6 16,0-1-6-16,0 3-14 0,-2 1-11 15,2 2-16-15,0 2-10 0,-2 2-8 16,2 0-9-16,1 4-3 0,-1 0 0 16,0 2-1-16,0 2 0 0,2 3-2 0,2 1 0 15,1 3-3-15,-1 2-1 0,0 4-4 16,3 0-2-16,1 2-7 0,1 0 2 16,-1 4 0-16,3-1-3 0,2 1-1 0,1 2 2 15,3-1 4-15,3 1-5 0,1 1 1 16,2-1-1-16,5 2 0 0,1-3-2 15,3 1-3-15,4-2 0 0,2-1-2 16,3 1-1-16,3-2-1 0,1-2 0 0,4-2 0 16,4-2-2-16,2-4 0 0,2-2-4 15,2-3 0-15,5-4-4 0,-1-4 0 16,5-4 4-16,0-6-4 0,2-3 2 16,2-4-1-16,-2-6 3 0,0-6-2 0,0-1-4 15,-5-7-1-15,1-3 3 0,-2-3 0 16,-3-5-2-16,-2-2 0 0,-1-1 0 15,-3-4 5-15,-5-1-1 0,1-1 0 0,-4 0 3 16,-2 0-1-16,-5-2-2 0,0 1-2 16,-4-1 0-16,-4 2 1 0,-2 0-1 15,-3-2 2-15,-3 2 3 0,-3-3 2 0,-4 1 1 16,-2 0-4-16,-3-2 1 0,-3-2-1 16,-3 0 3-16,-3 1-5 0,-3-3-1 15,-2 0 3-15,-3 0-6 0,-3 2 4 16,-2 0 1-16,-5 2 1 0,-2 0 3 0,-2 4 3 15,-2 4 5-15,-5-1-1 0,-1 7 3 16,-3 1-4-16,1 4-2 0,-3 2-4 16,-2 6-1-16,1 1-1 0,-1 6-5 0,0 3 2 15,0 1 2-15,0 4-3 0,3 1-2 16,1 3-5-16,3 0-8 0,1 0-12 16,3 1-37-16,4-1-107 0,2 1-136 15,7-1-147-15,1 0-108 0,3 0-45 0,2-3 3 16,-2-1 91-16,2 2 130 0</inkml:trace>
  <inkml:trace contextRef="#ctx0" brushRef="#br0" timeOffset="96383.51">15035 14415 31 0,'-2'2'132'0,"-1"0"-39"0,3 0-39 16,0-2-22-16,3 2-10 0,-1 0-5 0,4 0 3 16,0-1 8-16,3 1 12 0,4 0 7 15,-1 0 6-15,5 0 8 0,4 0 9 0,5 0 7 16,6 0 8-16,1-2 6 0,10-2 8 15,3 0 5-15,5-2 7 0,4-2 1 16,4-1 0-16,5-3-1 0,4-1-6 16,6-1-2-16,4-1-7 0,5-2-10 0,1 0-10 15,7-2-5-15,4-1 6 0,7 1 8 16,2 0 10-16,6 2 15 0,0 1 8 16,4 1 6-16,3 0-7 0,1 1-14 0,3-1-16 15,4 2-20-15,2-3-11 0,4 1-17 16,4 0-11-16,1-1-12 0,1-1-8 15,1 0-1-15,0 0-1 0,-1-3 7 16,1 3 8-16,2 0 21 0,3 0 17 0,3-1 9 16,5 3 1-16,3-2-7 0,1 2-10 15,4-1-17-15,-1 1-14 0,7 1-14 16,3-1-5-16,1 0 1 0,5-2-2 0,-1-1-3 16,1 1 3-16,-1-2-1 0,1-2 2 15,4 0 1-15,-1-2 0 0,3-2 0 16,0 2-6-16,-2-2 0 0,-2 2 1 0,-5 0-1 15,-2 0 2-15,-3 2-1 0,-3 2 3 16,-5 0-1-16,-3 4-5 0,-7-1 2 16,-6 5-2-16,-7-1 2 0,-6 3 5 0,-6-1 3 15,-4 2 1-15,-7 3 0 0,-6-1 2 16,-5 0-1-16,-3 2-3 0,-7-2-4 0,-5 2 3 16,-5-2 1-16,-5 1-2 0,-4-1-3 15,-4 0-4-15,-9 2 3 0,-2-2 0 16,-6 2 0-16,-4-1 0 0,-5 1 0 0,-4-2 3 15,-2 2-1-15,-2-2 1 0,-4 2 1 16,-5-2 0-16,-2 3-1 0,-2-3-3 0,-4 2-4 16,-2 0-6-16,-2 0-21 0,-5-2-34 15,-1 0-91-15,-3-1-128 0,-4-1-156 16,-2-2-113-16,-5 1-44 0,-5-1 4 0,-5 2 76 16,-9 1 119-16</inkml:trace>
  <inkml:trace contextRef="#ctx0" brushRef="#br0" timeOffset="97516.97">14457 15227 10 0,'-2'-12'165'0,"2"-1"-4"0,0-2-16 0,0-1-14 15,2 1-4-15,2-2 4 0,0 2 4 16,1 0 5-16,1-1 9 0,0 3 5 15,1 2 7-15,1 1 22 0,-2 4 32 0,3 3 14 16,-3 3-3-16,3 3-12 0,-1 7-26 16,1 3-42-16,-1 6-50 0,1 2-39 0,-3 6-29 15,2 0-48-15,-1 3-74 0,-3 2-103 16,2 3-99-16,-1-1-94 0,-1 2-98 0,0-2-27 16,0 1 42-16,-2-3 80 0,0-1 89 15</inkml:trace>
  <inkml:trace contextRef="#ctx0" brushRef="#br0" timeOffset="97703.54">14571 15629 13 0,'2'-4'205'15,"0"0"34"-15,5 0-1 0,1-2-16 16,3-1-1-16,1-1 4 0,3-1-2 0,0-3-17 16,2 3-28-16,0-3-34 0,0 1-44 15,0-1-38-15,0 1-37 0,-2 0-66 16,-3-1-89-16,1 3-94 0,-2-1-114 0,-1-1-60 15,-1-1-20-15,-3-1 32 0,-2-2 72 16</inkml:trace>
  <inkml:trace contextRef="#ctx0" brushRef="#br0" timeOffset="98231.26">14334 14516 240 0,'-23'-4'277'16,"0"2"40"-16,-3 2-38 0,1 2-24 0,-1 2-6 16,1 4 3-16,0 1 0 0,-3 3-14 15,3 5-21-15,-3 4-28 0,3 4-34 16,-1 7-32-16,3 8-28 0,0 6-21 0,4 5-18 15,0 6-13-15,4 4-13 0,2 4-7 16,5 2-6-16,3 3-3 0,5 3-1 0,7 1-4 16,3 2-2-16,7-2 0 0,4 3-2 15,7-3-4-15,6 0-1 0,2-2-4 16,6-3 1-16,3-6 3 0,1-4-2 0,5-8 1 16,2-7 0-16,2-6 1 0,2-5 1 15,0-10 0-15,0-6 1 0,3-8 0 0,-3-7 2 16,-2-6 3-16,-2-7 0 0,0-6-6 15,-5-6 4-15,-3-6-3 0,-3-5 0 0,-2-4-1 16,-6-4-1-16,-4-6 1 0,-7-5-2 16,-2-2 3-16,-8-6 1 0,-5-2-2 15,-5-4 6-15,-8-3 5 0,-5-1 4 16,-7-1 4-16,-6 0 7 0,-5 1 6 0,-6 1 1 16,-4 3 4-16,-4 6-2 0,-1 4-3 15,-3 5-7-15,-1 9-6 0,1 4-3 0,-1 7-9 16,1 7-2-16,-1 8-4 0,0 6-2 15,5 5-7-15,0 4-10 0,2 6-36 0,1 2-88 16,6 1-140-16,3 1-151 0,5 0-122 16,3-1-58-16,8-1-1 0,3-2 68 15,7 1 131-15</inkml:trace>
  <inkml:trace contextRef="#ctx0" brushRef="#br0" timeOffset="100766.27">16046 15202 104 0,'0'0'181'16,"-2"-2"-11"-16,2 2-9 0,-2 0-4 15,2 2-3-15,0 2 6 0,0 3 4 0,0 5 5 16,2 7-4-16,3 6-11 0,-1 5-17 16,0 6-21-16,2 4-26 0,1 2-28 15,1 4-22-15,1-2-14 0,-1 1-14 0,1 1-23 16,-1-4-39-16,1 0-48 0,-1-2-58 16,3-4-63-16,-3-2-75 0,1-3-54 15,-1-4-3-15,0-5 27 0,-1-4 47 0</inkml:trace>
  <inkml:trace contextRef="#ctx0" brushRef="#br0" timeOffset="101077.82">16034 15354 118 0,'-9'-26'172'15,"1"-1"-10"-15,1 4-10 0,3 0-7 16,0 0-7-16,0 4-9 0,4 0-10 15,0 2-13-15,0 0-13 0,2 4-13 0,2-1-14 16,2 3-12-16,1-1-9 0,1 5-10 16,3-1-8-16,-1 4-7 0,3 1-1 0,0 3-1 15,-3 0 6-15,3 3 13 0,-2 3 12 16,-3 4 11-16,1 1 3 0,-5 4-3 16,0 4-6-16,-4 2-14 0,-2 2-14 0,-2 0-11 15,-3 4-6-15,-1-3-7 0,-3 1-28 16,3 0-50-16,-3 0-62 0,1-4-73 0,1 0-82 15,1-4-61-15,-1-4-9 0,5-3 31 16,0-6 52-16</inkml:trace>
  <inkml:trace contextRef="#ctx0" brushRef="#br0" timeOffset="101295.99">16345 14905 162 0,'2'-12'321'0,"0"3"61"0,-2 3 20 16,-2 4-17-16,2 4-23 0,0 6-37 0,0 3-36 16,0 6-47-16,2 8-53 0,2 4-55 15,-2 3-48-15,3 4-38 0,1 4-22 16,-2 0-19-16,3 0-7 0,-1 0-35 0,2 0-91 16,-1-2-116-16,1-2-118 0,3-3-127 15,-3-3-66-15,3-3-3 0,-3-4 69 0,3-6 107 16</inkml:trace>
  <inkml:trace contextRef="#ctx0" brushRef="#br0" timeOffset="101481.63">16658 14914 154 0,'2'-28'320'16,"0"5"59"-16,-2 4 14 0,0 5-26 0,0 5-37 15,3 3-41-15,-3 8-47 0,2 4-52 16,0 5-50-16,0 6-42 0,0 2-42 0,0 6-39 15,0 0-62-15,0 4-84 0,0-1-99 16,-2 1-100-16,3 1-114 0,-3-1-51 16,-3 1 14-16,-1-1 59 0,0-3 85 15</inkml:trace>
  <inkml:trace contextRef="#ctx0" brushRef="#br0" timeOffset="101637.85">16468 15236 93 0,'-11'-9'257'0,"3"1"29"15,-1 2-8-15,5-1-31 0,2-1-29 0,4 0-27 16,2 1-25-16,3-1-21 0,1 1-31 16,3-1-30-16,1 0-34 0,3 1-41 15,2-1-75-15,0 1-86 0,4-1-104 0,-2 0-85 16,4 3-45-16,-1-3-5 0,1 2 49 16</inkml:trace>
  <inkml:trace contextRef="#ctx0" brushRef="#br0" timeOffset="101777.76">17079 14945 189 0,'5'2'245'0,"-3"0"12"0,-2-1-61 0,0 3-79 16,-2 2-76-16,2-2-71 0,-2 1-77 16,-3 1-75-16,3 0-41 0,-2 0-13 0,2-1 12 15</inkml:trace>
  <inkml:trace contextRef="#ctx0" brushRef="#br0" timeOffset="101932.97">17041 15030 115 0,'-2'2'289'15,"0"2"43"-15,2-2-8 0,-2 2-49 16,2-2-45-16,2 2-44 0,2-2-48 0,1 1-39 16,-1-1-28-16,4 0-23 0,-1 0-60 15,1 0-86-15,-2 0-115 0,1 0-105 16,-1 2-56-16,-2-1-25 0,-2 1 24 0,3 0 64 15</inkml:trace>
  <inkml:trace contextRef="#ctx0" brushRef="#br0" timeOffset="102627.97">17661 14859 21 0,'3'2'188'0,"-1"0"24"0,2 0-16 16,4-2-21-16,3 0-9 0,2-2 8 15,2 0 10-15,4-2-5 0,2-2-18 16,2 1-26-16,0-1-32 0,5 0-36 16,-3-1-28-16,3 1-20 0,1 0-38 0,-1 2-66 15,2 1-87-15,-3-1-109 0,-2 0-61 16,1 0-32-16,-3 0 11 0,0 1 50 0</inkml:trace>
  <inkml:trace contextRef="#ctx0" brushRef="#br0" timeOffset="102840.23">18498 14428 114 0,'-7'2'341'0,"1"2"73"0,-3 4 79 15,1 1-35-15,-1 7-54 0,1 1-57 0,2 6-58 16,1 3-65-16,1 7-76 0,0 1-57 15,4 6-40-15,0 2-26 0,0 2-15 16,2 1-24-16,0 1-80 0,2 0-121 0,3-2-134 16,1-2-136-16,1-4-73 0,1-2-21 15,1-4 55-15,2-5 109 0</inkml:trace>
  <inkml:trace contextRef="#ctx0" brushRef="#br0" timeOffset="103137.62">18840 14714 116 0,'-8'-4'276'0,"-5"4"46"0,1 6 7 15,-3 6-35-15,0 1-30 0,0 6-24 16,0 2-26-16,5 4-29 0,-1 1-39 16,5-1-33-16,2 0-29 0,1-2-26 0,3-2-14 15,7-4-13-15,1-4-3 0,3-5 0 16,4-3-5-16,4-6-4 0,0-5-5 0,4-4 0 15,0-5-2-15,1-4-4 0,-3-4-1 16,2-2-3-16,-4 1 1 0,0-3-1 16,-4 0-2-16,-4 1 3 0,-3-1 2 0,-6 4 5 15,-2 0 3-15,-6 4 1 0,-5 4-1 16,-1 4-12-16,-5 3-56 0,-2 4-95 0,-3 6-109 16,3 2-128-16,0 5-88 0,0 3-34 15,4-1 28-15,3 3 76 0</inkml:trace>
  <inkml:trace contextRef="#ctx0" brushRef="#br0" timeOffset="103559.06">19310 14554 188 0,'-2'-4'372'0,"0"2"46"16,0 2 23-16,2-1-95 0,0 1-92 15,2-2-71-15,4 2-47 0,1 0-33 0,3 2-16 16,1 1-7-16,2 1-9 0,2 4-19 16,-1 1-19-16,1 3-13 0,-2 3-8 0,2 4-3 15,-3 0-2-15,-1 4-4 0,0 0-2 16,-5 4-3-16,0-1-6 0,-2 1-8 16,-4 1-16-16,0 1-14 0,-4 0-14 0,-2-1-9 15,-3-1-7-15,-1-2-2 0,-3-1 4 16,-2-3 14-16,0-2 11 0,-4-2 9 15,0-5 11-15,0-3 8 0,0-1 7 0,0-4 5 16,2-4 4-16,0-2 5 0,3-2 13 16,3-2 16-16,3 1 22 0,3-5 22 0,3 1 23 15,4-1 23-15,5-1 18 0,3-1 2 16,3-1-5-16,4 2-9 0,2-3-19 16,4 1-22-16,0 0-28 0,1-1-21 15,-1 1-56-15,0 1-115 0,-4 3-155 0,-2-1-161 16,-2 3-85-16,-2-1-44 0,-3 2 15 15,1 3 94-15</inkml:trace>
  <inkml:trace contextRef="#ctx0" brushRef="#br0" timeOffset="104108.42">20748 14156 21 0,'-5'-6'204'0,"-1"1"38"0,0-1-9 16,-3-2-4-16,-1 3-1 0,-1-3 9 15,-2 2 8-15,1 2 3 0,-5 3-8 16,0 2-18-16,-2 5-20 0,0 6-28 0,-3 5-22 16,1 6-27-16,2 9-17 0,0 4-11 15,4 6-10-15,3 6-2 0,3 1-8 16,5 3-7-16,6-1-12 0,4 2-11 0,7-3-12 15,6-2-11-15,4-5-10 0,5-3-5 16,2-3-5-16,4-7-6 0,-1-5-10 16,1-4-34-16,0-4-94 0,-2-6-133 0,0-5-136 15,-1-6-130-15,-1-8-60 0,0-3-6 16,-3-6 76-16,-1-2 120 0</inkml:trace>
  <inkml:trace contextRef="#ctx0" brushRef="#br0" timeOffset="104323.64">21141 14225 100 0,'2'-19'362'0,"-2"3"90"0,0 5 79 0,0 3-32 15,0 8-53-15,0 4-64 0,0 8-80 16,3 5-79-16,-1 6-73 0,2 5-53 16,-2 3-37-16,2 3-24 0,-2 2-9 0,3 2-12 15,-3 0-8-15,2 0-11 0,-2 2-41 16,0-2-114-16,2-1-143 0,1-3-128 0,-1-5-121 15,2-5-55-15,-2-5 4 0,3-7 94 16,-1-8 129-16</inkml:trace>
  <inkml:trace contextRef="#ctx0" brushRef="#br0" timeOffset="104493.83">21357 14259 203 0,'4'-32'383'0,"1"5"73"15,-1 4 23-15,-2 8-26 0,2 3-48 16,0 9-69-16,3 6-79 0,-3 9-65 15,0 5-55-15,1 6-48 0,-1 5-33 0,-2 5-27 16,0 3-31-16,0 2-69 0,-2 0-118 16,0 2-128-16,0 0-133 0,0-4-93 15,-2 1-36-15,0-5 33 0,-2-2 97 0</inkml:trace>
  <inkml:trace contextRef="#ctx0" brushRef="#br0" timeOffset="104631.36">21256 14592 214 0,'-7'-11'338'0,"-1"1"38"0,1 3-21 16,3 1-56-16,2 0-63 0,0 1-69 16,4 1-62-16,0 2-40 0,2-2-65 15,3 2-95-15,1-2-102 0,3 2-118 0,-1-1-61 16,1-1-30-16,2 0 19 0,1 0 66 16</inkml:trace>
  <inkml:trace contextRef="#ctx0" brushRef="#br0" timeOffset="104888.94">21738 14040 122 0,'2'-10'300'0,"0"3"57"0,1 3 17 16,-1 6-33-16,0 4-45 0,2 5-55 15,-2 4-50-15,2 2-54 0,-2 6-52 16,3 0-69-16,-3 4-83 0,0-1-93 0,0 3-94 16,2 0-108-16,-4-3-60 0,2-1-4 15,-2-2 42-15,-2-4 69 0</inkml:trace>
  <inkml:trace contextRef="#ctx0" brushRef="#br0" timeOffset="105040.39">21668 14314 61 0,'-6'-7'284'0,"0"-1"30"0,1 2 13 16,3 2-71-16,0 1-71 0,2-1-61 0,4 2-51 16,1 2-51-16,3-2-75 0,3 2-89 15,1-2-101-15,1 0-58 0,2-2-26 16,0-1 7-16</inkml:trace>
  <inkml:trace contextRef="#ctx0" brushRef="#br0" timeOffset="105363.35">22043 13990 138 0,'2'-9'268'0,"0"1"26"15,0 1-21-15,0-1-50 0,3 2-37 16,1-1-33-16,2 1-28 0,3-2-20 0,2 3-15 15,2 1-12-15,-1 2 1 0,3 2 7 16,2 2 7-16,0 5 9 0,0 5 9 16,3 3 1-16,-1 6-9 0,0 4-11 0,-2 3 3 15,-2 5-4-15,0 1-7 0,0 0-6 16,-2 2-14-16,-3 3-14 0,1-3-19 16,0-2-11-16,-3 0-10 0,-1 1-4 0,-3-5-2 15,1 1 0-15,-1-3 1 0,-2-3-3 16,-2 0 0-16,-2-4-2 0,0 0-1 15,-2-4-3-15,-2 0 0 0,-2-4 0 0,-3 1-6 16,-2-1-22-16,-1 0-61 0,-5-1-90 16,-2 1-101-16,-2-2-111 0,-3 1-98 15,-1-1-29-15,-3-1 32 0,1-3 78 0,1 1 94 16</inkml:trace>
  <inkml:trace contextRef="#ctx0" brushRef="#br0" timeOffset="106109.72">17054 16015 51 0,'2'-2'237'0,"-2"1"24"16,2 1-21-16,0 0-52 0,0-2-46 15,1 2-42-15,1-2-32 0,2 2-20 16,1-2-15-16,1 0-32 0,0 0-51 0,1 0-69 16,-1-2-87-16,1 2-50 0,-3-1-25 15,3 1 9-15</inkml:trace>
  <inkml:trace contextRef="#ctx0" brushRef="#br0" timeOffset="106252.55">17139 16116 206 0,'-5'8'248'16,"1"-2"-3"-16,2-1-50 0,2 1-39 16,0-4-30-16,2 0-28 0,2 0-24 0,3-2-14 15,-1-2-13-15,3-2-25 0,-1 0-50 16,1 0-71-16,1 1-94 0,-1-1-63 16,-1 0-33-16,1 2-8 0,-1 0 27 0</inkml:trace>
  <inkml:trace contextRef="#ctx0" brushRef="#br0" timeOffset="114065.8">12522 3214 77 0,'0'-4'216'16,"2"0"3"-16,-2 0-1 0,2 4 6 0,1 0 7 15,-1 6 5-15,0 2 3 0,0 7 5 16,0 4-4-16,0 4-20 0,0 5-32 16,-2 7-33-16,2 1-35 0,0 6-33 0,3 3-31 15,-3 1-21-15,2 4-19 0,-2 1-40 16,2 1-77-16,-1-1-103 0,-1 2-99 0,0-1-117 15,0-3-71-15,-2 1-8 0,0-6 49 16,0-4 88-16</inkml:trace>
  <inkml:trace contextRef="#ctx0" brushRef="#br0" timeOffset="114264.84">12950 3338 119 0,'8'-25'258'16,"-4"4"19"-16,1 6-5 0,-1 5-9 0,-2 6-22 16,0 8-26-16,0 6-32 0,0 5-24 15,-2 8-34-15,3 1-40 0,-3 7-33 16,0 1-35-16,0 5-57 0,2 1-72 0,-2 0-84 16,2 0-88-16,-2 0-83 0,0-4-29 15,0 1 19-15,-4-5 52 0</inkml:trace>
  <inkml:trace contextRef="#ctx0" brushRef="#br0" timeOffset="114420.72">12747 3688 100 0,'-9'-9'237'0,"3"-1"20"0,2 2-46 0,-1 1-46 16,5 1-44-16,0 0-39 0,5 1-31 15,1 1-16-15,4 0-16 0,3 0-29 0,2 0-51 16,4 1-64-16,2-1-76 0,2-2-46 15,3 0-16-15,1-1 7 0</inkml:trace>
  <inkml:trace contextRef="#ctx0" brushRef="#br0" timeOffset="114625.33">13310 3303 147 0,'-5'-5'245'0,"-1"1"21"0,-5 4-19 0,1 2-11 16,-3 3-6-16,-2 5-12 0,3 5-16 15,-1 2-22-15,0 6-19 0,5 2-25 0,-1 3-29 16,5 3-22-16,4-1-18 0,2 1-11 16,5-3-15-16,3-1-13 0,1-4-10 15,4 0-4-15,1-4-31 0,1-4-62 0,2-1-78 16,0-3-79-16,3-5-85 0,-1-3-96 16,2-4-24-16,-2-3 32 0,3-6 60 0</inkml:trace>
  <inkml:trace contextRef="#ctx0" brushRef="#br0" timeOffset="114813.32">13648 3288 186 0,'5'-19'273'0,"-3"2"10"0,2 4 0 15,-2 3 4-15,0 6 8 0,0 4-6 16,0 6-24-16,0 5-28 0,1 8-31 16,-1 4-45-16,0 4-49 0,-2 3-43 0,2 5-31 15,-2-1-47-15,2 4-103 0,0 0-123 16,0 0-144-16,0 2-92 0,0-2-51 0,1-1 5 15,-3-1 79-15</inkml:trace>
  <inkml:trace contextRef="#ctx0" brushRef="#br0" timeOffset="115439.45">14442 3589 119 0,'-4'0'165'0,"2"0"-43"0,2 0-41 16,0 0-21-16,4 0-2 0,4 0 17 16,3 0 37-16,4 0 50 0,6 4 52 0,4 0 44 15,9-1 34-15,6 3 9 0,7-2-11 16,6 2-30-16,4-4-35 0,7 0-46 0,5-2-51 16,3 0-38-16,2-2-32 0,3 0-24 15,-3 0-15-15,0 0-11 0,-2 0-3 0,-4 0-9 16,-5 0-26-16,-4 0-92 0,-6 0-118 15,-2 2-117-15,-7-2-127 0,-1 1-60 16,-5-3-10-16,-2 0 72 0,-4-2 107 0</inkml:trace>
  <inkml:trace contextRef="#ctx0" brushRef="#br0" timeOffset="115714.6">15869 3290 172 0,'-7'-6'206'0,"5"1"-17"16,0 1-47-16,2 0-34 0,4 0-20 16,1 2-3-16,3 2 5 0,3 2 6 15,1 0 6-15,1 4-1 0,2-1-10 16,2 5-7-16,-2 1-7 0,-1 3 2 0,-1 3 0 16,-2 2-1-16,-5 4 0 0,-2 2 0 0,-6 5-2 15,-2 2-8-15,-5 3-8 0,-3 3-4 16,-3 0-6-16,-4 0-9 0,-2 2-18 15,-3-2-53-15,-1 0-76 0,2-4-93 16,-1-1-113-16,3-3-79 0,0-5-33 0,0-2 18 16,4-6 56-16</inkml:trace>
  <inkml:trace contextRef="#ctx0" brushRef="#br0" timeOffset="116998.83">16974 3187 172 0,'-3'-4'212'0,"3"2"-10"15,0 0-11-15,0 2 3 0,0 2 8 16,0 4 4-16,0 4 4 0,3 7 1 0,-1 4-4 15,0 7-18-15,0 5-32 0,0 5-32 16,2 6-31-16,0 1-27 0,1 3-23 0,-1 1-24 16,2 1-54-16,1-2-82 0,1-3-93 15,1-1-94-15,-1-6-107 0,1-3-49 16,-3-5 13-16,0-3 60 0,1-8 79 16</inkml:trace>
  <inkml:trace contextRef="#ctx0" brushRef="#br0" timeOffset="117188.75">17380 3248 241 0,'6'-15'323'16,"-4"5"58"-16,1 6-7 0,-1 4-17 16,0 8-20-16,-2 4-35 0,2 3-41 0,-2 6-50 15,2 2-55-15,0 3-53 0,0 5-47 16,0-1-61-16,-2 4-88 0,0 1-111 0,0 1-106 15,0 0-120-15,-4 0-76 0,-2-1-8 16,-1-3 48-16,-1-1 89 0</inkml:trace>
  <inkml:trace contextRef="#ctx0" brushRef="#br0" timeOffset="117386.82">17096 3595 182 0,'-4'-14'260'0,"4"3"33"0,2 1-37 0,2-1-29 16,3 1-29-16,3 1-27 0,3-1-26 0,4 1-29 16,0-1-39-16,2 3-70 0,0-3-94 15,2 3-93-15,2-3-109 0,-1 2-58 16,1-1-25-16,2-2 23 0,-1-3 59 16</inkml:trace>
  <inkml:trace contextRef="#ctx0" brushRef="#br0" timeOffset="117531.31">17736 3088 91 0,'8'-8'304'0,"-4"5"66"0,-2 6 41 0,-2 5-19 15,-2 3-26-15,0 7-29 0,0 1-52 16,0 3-60-16,0 1-56 0,0 4-56 16,2 0-55-16,-2-1-85 0,2 1-120 0,-3-2-119 15,3 1-121-15,0-3-104 0,-2 0-43 16,2 0 21-16,-2-4 88 0,-2-2 104 0</inkml:trace>
  <inkml:trace contextRef="#ctx0" brushRef="#br0" timeOffset="117702.77">17623 3349 22 0,'-2'-10'235'16,"2"3"21"-16,2-1-8 0,0 3-42 15,3-1-45-15,1 0-43 0,5 2-36 0,1-1-30 16,3 1-56-16,4-2-88 0,0 2-106 15,2 0-57-15,3 1-31 0,-3 1-8 16</inkml:trace>
  <inkml:trace contextRef="#ctx0" brushRef="#br0" timeOffset="117949.78">18866 3099 291 0,'-9'4'408'0,"-1"2"76"16,1 5 17-16,-1 3-64 0,3 3-66 16,1 2-74-16,2 4-80 0,0 2-72 0,1 1-52 15,3 3-35-15,0 1-28 0,0 3-52 16,0-1-111-16,0 2-133 0,0 3-135 15,3-3-110-15,-3 0-54 0,0-2 6 0,-3 1 86 16,1-5 119-16</inkml:trace>
  <inkml:trace contextRef="#ctx0" brushRef="#br0" timeOffset="118119.57">18648 3530 35 0,'-4'-11'302'0,"-3"1"45"0,3 2 29 0,2 1-54 15,4-1-44-15,2 2-42 0,3 1-51 16,3-1-34-16,5 0-28 0,2 2-28 16,4-1-74-16,2 1-112 0,3-2-126 0,3 2-136 15,1-1-71-15,2 1-34 0,0 0 21 16,-3 2 72-16</inkml:trace>
  <inkml:trace contextRef="#ctx0" brushRef="#br0" timeOffset="118385.86">19768 3105 194 0,'-13'-9'301'16,"-4"1"57"-16,-2 4-17 0,-2 2-5 0,-3 6 1 15,-1 4-13-15,-5 5-24 0,1 6-34 16,-1 4-34-16,-2 6-47 0,5 3-47 15,1 4-39-15,5 0-26 0,6 1-19 0,7-1-17 16,6 0-5-16,8-4-8 0,7 1-8 16,6-7-6-16,4-1-18 0,5-4-45 15,1-6-126-15,1-1-136 0,2-5-144 0,0-1-105 16,-1-4-43-16,1-4 14 0,-2-2 104 16,-1-4 128-16</inkml:trace>
  <inkml:trace contextRef="#ctx0" brushRef="#br0" timeOffset="118546.75">20132 3042 316 0,'0'-5'455'0,"-5"6"85"0,1 9 3 0,-2 7-48 16,-3 6-69-16,1 7-92 0,-1 3-108 0,3 5-78 16,0 2-50-16,-1 2-40 0,3 2-29 15,2 0-41-15,2-1-95 0,2 1-141 16,2-4-134-16,3-4-143 0,1-1-74 0,1-7-15 15,-1-1 64-15,3-8 123 0</inkml:trace>
  <inkml:trace contextRef="#ctx0" brushRef="#br0" timeOffset="118787.92">20407 3143 169 0,'0'-11'429'0,"0"1"88"16,0 1 61-16,4 1-51 0,4-1-86 0,3-3-103 16,4 3-99-16,4-3-81 0,2 3-58 15,5-1-34-15,1 1-25 0,1 1-18 0,1 2-16 16,1 3-30-16,-1-1-61 0,-3 0-125 16,-1 2-144-16,-1 0-154 0,-5 2-74 15,-2 0-21-15,-3 2 35 0,-1-2 111 0</inkml:trace>
  <inkml:trace contextRef="#ctx0" brushRef="#br0" timeOffset="120196.54">12918 4317 34 0,'-4'0'170'0,"0"-2"-10"15,-3 2-8-15,3 0-4 0,-2 0-5 0,-1 0-1 16,1 0-11-16,0 2-14 0,-1 0-17 16,1 0-19-16,-3 1-17 0,3 3-14 0,-2 4-9 15,1 1-6-15,-1 4-4 0,-1 2 4 16,1 6 4-16,-1 2 7 0,1 4 9 16,-1 1 11-16,1 2 12 0,0 1 5 0,3-1 2 15,1 1-5-15,4-3-7 0,2-1-15 16,5-3-12-16,1-3-13 0,3-4-7 15,1-2-6-15,3-3-3 0,2-5-1 0,2-1-4 16,2-6-2-16,0-6-2 0,3-4-1 16,-3-3-2-16,2-4-1 0,-2-6 1 15,-2-4 2-15,0-2 14 0,-2-1 29 0,-4-3 26 16,-5 1 21-16,-1-3 18 0,-7 3 9 16,-4-1-10-16,-3 3-25 0,-5 1-25 0,-3 6-22 15,-2 2-23-15,-4 6-39 0,-3 5-78 16,-1 6-106-16,2 6-109 0,2 4-102 15,-1 1-98-15,3 5-27 0,7-1 46 0,1 2 86 16,7 2 99-16</inkml:trace>
  <inkml:trace contextRef="#ctx0" brushRef="#br0" timeOffset="120345.1">13312 4519 10 0,'2'19'200'0,"-2"2"20"0,-2 0-29 16,0 1-49-16,-1 1-43 0,1 0-35 16,2 0-50-16,2-2-76 0,-2-2-83 15,3-2-46-15,1-2-24 0,0-3-12 0</inkml:trace>
  <inkml:trace contextRef="#ctx0" brushRef="#br0" timeOffset="120544.17">13636 4237 35 0,'-3'-4'316'0,"1"8"78"0,-2 5 69 0,2 6-21 16,0 6-46-16,0 4-55 0,2 4-66 0,0 1-71 16,2 1-66-16,2 1-54 0,0 2-62 15,1-1-92-15,1 1-120 0,2-2-115 16,1-1-130-16,-1-1-79 0,1-3-18 0,-1 0 49 15,-1-4 96-15</inkml:trace>
  <inkml:trace contextRef="#ctx0" brushRef="#br0" timeOffset="122361.28">17075 4334 56 0,'-6'0'110'15,"2"0"-16"-15,-3 0-8 0,3 2-7 16,0-2-12-16,0 2-7 0,-1-2-14 0,1 2-10 16,0-1-6-16,2 3-6 0,-3 0 4 15,1 2 3-15,0 1 6 0,0 3 8 0,-3 1 8 16,1 5 15-16,0 3 12 0,-1 4 12 15,-1 1 11-15,2 3 9 0,-1 2 10 16,3 1 4-16,0 1-1 0,2 1-2 0,2 0-7 16,2-1-12-16,2-5-15 0,2-1-19 15,5-2-13-15,-1-4-13 0,5-4-11 16,0-3-2-16,2-5-2 0,2-3 4 0,-2-6 6 16,2-3 8-16,0-5 12 0,0-5 19 15,0-6 16-15,-4-2 11 0,0-4 7 16,-5-1 3-16,-1-3-3 0,-3 1-15 0,-4-3-19 15,-4 3-16-15,-2-1-14 0,-2 1-12 16,-5 3-15-16,-2 3-8 0,-1 3-6 16,-3 3-19-16,-2 7-51 0,0 3-113 0,0 8-117 15,2 2-123-15,0 6-118 0,2 1-47 16,4 3 16-16,5-1 91 0,4 5 110 0</inkml:trace>
  <inkml:trace contextRef="#ctx0" brushRef="#br0" timeOffset="122562.31">17498 4460 203 0,'-6'13'255'0,"-2"6"12"0,-3 4-60 16,1 4-70-16,-1-1-56 0,-2 3-36 15,3 1-32-15,1-1-55 0,3-3-81 0,-1-1-74 16,5-2-40-16,2-6-19 0,2-3 1 15</inkml:trace>
  <inkml:trace contextRef="#ctx0" brushRef="#br0" timeOffset="122763.8">17795 4178 74 0,'2'-10'341'0,"-2"6"80"0,-2 10 70 0,0 5-34 15,-3 7-54-15,3 6-52 0,-2 7-75 16,2 1-70-16,0 4-66 0,2 4-47 16,0 0-35-16,0 4-27 0,2-2-33 0,2 2-72 15,-2-2-126-15,3 0-142 0,-3-2-138 16,0 0-71-16,0-4-21 0,-2-2 43 16,0-1 110-16</inkml:trace>
  <inkml:trace contextRef="#ctx0" brushRef="#br0" timeOffset="125855.21">19437 4119 1 0,'-6'-2'159'16,"-2"0"-11"-16,-3 2-10 0,0 2-10 0,1 2-9 16,-3 3-7-16,-2 3-11 0,3 5-9 15,-3 4-8-15,2 4-7 0,-2 5-2 16,3 3 3-16,1 1 9 0,2 1 7 0,5 1 4 15,2-2 2-15,2 1-3 0,6-3-9 16,3-3-11-16,4-2-10 0,1-3-1 0,6-2 1 16,-1-3 2-16,4-4 4 0,0-3-1 15,0-5-2-15,3-1-9 0,-1-6-6 16,-1-2-9-16,1-5-6 0,-2-5-5 0,0-3 2 16,-1-4 12-16,-3-3 10 0,-2-3 13 15,-5-2 12-15,-1-3 2 0,-7 0-4 0,-2-3-12 16,-4 3-16-16,-4 0-18 0,-3 1-16 15,-5 2-12-15,-3 5-8 0,-2 3-35 16,-5 4-77-16,-1 5-108 0,2 6-102 16,-1 5-103-16,5 1-91 0,2 3-20 0,7 5 49 15,1 0 91-15</inkml:trace>
  <inkml:trace contextRef="#ctx0" brushRef="#br0" timeOffset="125999.25">19827 4244 55 0,'4'16'218'0,"-2"3"28"16,0 3-37-16,-2 1-35 0,0 2-37 15,-2 0-35-15,2 0-32 0,0-1-41 0,0-1-55 16,2 0-69-16,0-2-93 0,3-2-49 16,-1-2-24-16,2-1 0 0</inkml:trace>
  <inkml:trace contextRef="#ctx0" brushRef="#br0" timeOffset="126210.51">20191 4054 280 0,'0'-10'360'16,"0"7"73"-16,0 4-11 0,-2 9-27 0,0 7-38 15,0 6-49-15,-1 7-64 0,1 3-67 16,0 5-54-16,2 0-47 0,2 4-46 15,0-2-91-15,1 2-128 0,3-2-131 0,-2-2-140 16,0-2-73-16,1-2-25 0,-1-3 48 16,2-1 106-16</inkml:trace>
  <inkml:trace contextRef="#ctx0" brushRef="#br0" timeOffset="128731.99">17060 2669 142 0,'-2'-2'145'0,"-2"0"-11"15,0 2-6-15,0-2-5 0,-3 2-4 16,3 0 0-16,-2 2-3 0,-3-2-3 0,3 2 1 16,-3 0 2-16,1 2 5 0,-3-2 1 15,1 1 9-15,-1 3 9 0,1 2 6 0,-3-1 0 16,-2 5-1-16,-2-1-2 0,-2 4-6 16,0 5-8-16,-2 0-15 0,0 5-10 0,-5 4-12 15,1 3-13-15,-1 4-13 0,-1 3-12 16,2 1-9-16,-3 3-10 0,0 5-3 15,3 0-4-15,0 3-2 0,-1 2-4 0,3 5 3 16,2-1-1-16,0 2 0 0,4 2-2 16,0 2-4-16,0 3 0 0,4 1-4 0,0 3-1 15,5 5-2-15,0-1-4 0,3 2-1 16,3 0 0-16,4 1 1 0,3-3-1 0,1-2 1 16,7-1 2-16,1-3 2 0,3 1-4 15,7-4 0-15,1-2 2 0,5-1-2 16,4-3-2-16,1-1 2 0,4-5-1 15,1-2-1-15,4-1-2 0,1-4 2 0,1-4 2 16,1-4 0-16,2-2-4 0,-1-6 3 16,1-3-3-16,4-4-2 0,-2-4 1 15,2-4-3-15,2-3 7 0,-3-5 3 16,4-3-1-16,-1-4-1 0,0-2 3 0,-3-4 3 16,4-3-5-16,-4-3-3 0,1-3-2 15,0-2 1-15,0-4-1 0,-2-4 0 16,-2-3-2-16,-1-3 0 0,1-1 4 15,-5-4-1-15,1-4 1 0,-5-2 0 0,-2 0 2 16,-2-4 0-16,-4 0 0 0,-2-1 0 16,-5-3-6-16,-2 1-1 0,-2-5 2 0,-4-1 0 15,-2-2-5-15,-2-4 2 0,-2-2 5 16,-5-2-3-16,0-1-4 0,-4-1 1 0,-4-2 1 16,0-1-1-16,-4-1-3 0,-3 3 1 15,-1-3 3-15,-3 3-1 0,-4-1 2 16,-2 3 0-16,-2-3 0 0,-2 0 1 0,-3 1-2 15,-1-1-2-15,-1 3 0 0,-4-1 3 16,3 0-2-16,-3 4-1 0,-2 2 1 16,2 2 5-16,-1 2-3 0,-3 2-3 15,2 4 6-15,-2 3 1 0,-2 4 4 0,-1 4 1 16,-1 4 8-16,-2 4-3 0,0 3 6 0,-3 6-2 16,-1 2 1-16,-1 6 0 0,0 2-8 15,1 3 3-15,-1 4-7 0,1 2 0 16,-1 3-3-16,5 1-3 0,0 0 0 0,-1 3-1 15,5 1 2-15,0 0-3 0,4 2-5 16,0 1-9-16,0 1-14 0,5 2-22 16,-3-1-48-16,4 4-119 0,1 1-144 0,4 1-136 15,-1 2-93-15,3 2-35 0,0-2 16 16,2 4 104-16,0-2 138 0</inkml:trace>
  <inkml:trace contextRef="#ctx0" brushRef="#br0" timeOffset="130281.62">17907 16263 117 0,'2'-4'226'0,"2"2"25"0,1-2-16 16,-1 1-12-16,4-1-12 0,1-2 3 16,3 0 3-16,3-1-10 0,2 1-25 0,2-2-37 15,2 1-36-15,5-3-34 0,-1 3-30 16,1-1-51-16,-1 0-79 0,0 3-91 0,3-3-101 16,-5 2-102-16,3-1-50 0,-5 1 2 15,0-2 49-15</inkml:trace>
  <inkml:trace contextRef="#ctx0" brushRef="#br0" timeOffset="130486.82">18627 15674 93 0,'-7'-2'317'0,"-3"6"57"0,-1 4 61 0,-2 5-38 16,3 6-45-16,-1 6-45 0,1 5-48 15,1 5-49-15,1 5-57 0,4 2-51 16,-1 3-47-16,3 3-64 0,2-2-102 0,4 1-119 16,1-3-114-16,3-2-118 0,3-2-57 15,1-6 1-15,3-5 74 0,0-4 98 16</inkml:trace>
  <inkml:trace contextRef="#ctx0" brushRef="#br0" timeOffset="130748.59">18934 15901 246 0,'-9'-8'307'0,"-1"8"46"0,-1 4-29 15,-2 4-29-15,1 5-24 0,-1 6-24 0,0 2-23 16,3 6-28-16,1 0-28 0,3 1-30 16,2 1-34-16,4-3-22 0,0-1-15 0,4-2-11 15,0-4-8-15,4-6-2 0,3-1 2 16,4-8-2-16,0-4-1 0,4-8 1 0,0-3-3 15,0-7-7-15,0-3-8 0,0-3-4 16,-4-3-7-16,-3 0-10 0,-1-1-2 16,-5 1-3-16,-4 2-2 0,-4 4-12 0,-2 2-43 15,-4 6-97-15,-3 3-120 0,-2 5-121 16,3 5-123-16,-1 4-57 0,1 3 7 16,3 3 83-16,3 1 107 0</inkml:trace>
  <inkml:trace contextRef="#ctx0" brushRef="#br0" timeOffset="131093.56">19175 15869 190 0,'8'-10'300'15,"-1"1"40"-15,1 1-10 0,-1 2-24 0,1 2-11 16,3 1-14-16,1 1-15 0,3 4-22 16,2 1-32-16,2 3-40 0,2 4-50 15,0 3-46-15,1 4-30 0,-1 2-19 0,0 6-10 16,-2 0-12-16,-2 3-6 0,-2 3-21 15,-5-1-41-15,1 1-56 0,-5-1-59 0,-4-1-59 16,0-1-58-16,-4 1-29 0,-2-4-6 16,-4-2 20-16,-3-4 31 0,-2-2 42 0,-4-2 50 15,0-4 44-15,-4-3 41 0,2-4 40 16,-2-2 36-16,2-2 30 0,2-4 25 0,2-2 23 16,5 1 17-16,1-3 16 0,5 0 13 15,2-1 14-15,6 1 13 0,2-1 14 16,5-1 16-16,4 1 9 0,4-1 4 0,2 1-3 15,5-3-14-15,1-1-23 0,1-1-28 16,-1 1-26-16,-2 0-52 0,1-1-97 0,-1 3-117 16,-6-2-120-16,-2 1-64 15,-4 3-32-15,0-3 9 0,-3 3 67 0</inkml:trace>
  <inkml:trace contextRef="#ctx0" brushRef="#br0" timeOffset="132097.37">20544 15463 93 0,'-8'-4'133'0,"2"0"-11"0,-3 2-8 16,1-1-4-16,-1 1-1 0,1 0-1 15,-1 2-3-15,-1 0-1 0,1 0 5 0,-1 2 6 16,-3 1 10-16,0 5 4 0,0 2 4 16,-1 1 5-16,-3 6 3 0,0 4 7 15,0 4 7-15,0 5 13 0,0 5 8 0,2 3 0 16,2 6-11-16,1 1-16 16,3 3-21-16,5 3-23 0,4-1-24 0,4-1-17 15,5-1-11-15,8-4-15 0,4-4-11 0,4-4-10 16,7-5-6-16,2-3-4 0,2-7-21 15,4-4-56-15,0-3-120 0,1-7-140 16,-1-3-158-16,2-4-82 0,-2-6-29 16,-2-1 30-16,3-7 109 0</inkml:trace>
  <inkml:trace contextRef="#ctx0" brushRef="#br0" timeOffset="138351.64">21044 15520 83 0,'0'-2'292'0,"0"0"69"0,0 2 43 16,0 2 0-16,0 2-3 0,0 2-21 16,0 3-41-16,0 5-52 0,2 3-64 0,2 4-57 15,0 3-54-15,1 7-43 0,1 3-24 16,0 4-17-16,3 0-9 0,-1 4-12 0,1 0-10 15,1 0-7-15,-1 2-19 0,-1-2-50 16,1-2-101-16,-1-2-112 0,-1-2-114 16,1-4-118-16,-2-3-47 0,-1-4 15 0,-1-6 79 15,0-6 103-15</inkml:trace>
  <inkml:trace contextRef="#ctx0" brushRef="#br0" timeOffset="138689.66">21330 15718 119 0,'-9'-2'269'0,"1"4"43"15,-1 4 3-15,1 1-20 0,-1 7-15 0,3 3-17 16,2 4-23-16,0 4-34 0,1 3-40 16,3 5-43-16,0 1-38 0,5 0-28 15,-1 1-13-15,2-3-6 0,1-2-4 0,3-1-1 16,1-2-2-16,1-5-5 0,1-2-8 15,2-3-6-15,0-6-5 0,2-1-3 16,-2-7-2-16,1-4 2 0,-1-5 0 0,0-6 3 16,0-3 3-16,0-6 9 0,-5-5 13 15,-1-3 9-15,-3-3 17 0,-4-1 9 0,-4-1 8 16,-2 0-1-16,-5 3-9 0,-1 1-8 16,-3 3-14-16,-4 4-9 0,0 4-9 0,0 6-9 15,-2 1-15-15,2 7-32 0,-2 1-90 16,4 4-131-16,3 0-144 0,1 0-133 15,5 0-59-15,6 0-10 0,0 0 67 0,4-4 118 16</inkml:trace>
  <inkml:trace contextRef="#ctx0" brushRef="#br0" timeOffset="138862.46">21605 15571 125 0,'0'0'361'0,"0"0"44"0,0 0 46 15,2 0-36-15,2 0-58 0,5-1-61 16,1-1-56-16,3-2-34 0,2 0-42 16,2-4-48-16,0 1-70 0,0-1-110 0,-1-1-128 15,1-1-130-15,-2 1-140 0,0 1-75 16,-2-2-12-16,-1 3 55 0,-1-3 97 0</inkml:trace>
  <inkml:trace contextRef="#ctx0" brushRef="#br0" timeOffset="139059.72">21984 15221 71 0,'0'-6'372'0,"0"2"85"0,0 3 72 0,0 2-13 16,0 5-71-16,4 4-85 0,0 3-91 15,0 4-75-15,3 2-70 0,-1 6-58 16,3 2-47-16,-3 1-89 0,0 1-132 0,1 1-140 15,-1 1-145-15,2-3-73 0,-1-1-26 16,-1-2 48-16,0-4 110 0</inkml:trace>
  <inkml:trace contextRef="#ctx0" brushRef="#br0" timeOffset="139593.18">22401 15171 184 0,'-2'-5'428'16,"-1"-1"67"-16,1 2 37 0,2 0-51 0,0 2-91 15,2-1-96-15,3 1-88 0,1-2-53 16,3 2-31-16,1 2-32 0,5 0-25 16,2 0-24-16,2 2-13 0,2 2-13 0,2 1-4 15,1 5-5-15,1 1-4 0,3 5 2 16,-3 1 2-16,0 6 6 0,-3 5 3 16,-3 5 11-16,-3 3 8 0,-3 6 2 0,-2 3 3 15,-3 3-6-15,-4 4-5 0,-1 1-8 16,-6 0-8-16,1 2-13 0,-4 3-32 0,-5-3-87 15,1 0-156-15,-3 0-189 0,-2-3-114 16,1-3-51-16,-6-3-8 0,1-4 70 16,-2-2 146-16</inkml:trace>
  <inkml:trace contextRef="#ctx0" brushRef="#br0" timeOffset="140372.44">17613 17248 103 0,'-2'-2'327'0,"2"2"30"16,0-2 15-16,2 0-80 0,2 0-85 0,2 0-87 15,3-1-57-15,-1-1-55 0,3 0-79 0,2 0-100 16,-3 0-103-16,1 0-56 0,-1 1-30 16,-1 1 12-16,-1 0 56 0</inkml:trace>
  <inkml:trace contextRef="#ctx0" brushRef="#br0" timeOffset="140556.62">17755 17311 72 0,'0'4'310'0,"0"-3"31"16,0 1 27-16,2 0-67 0,2-2-73 16,2 0-75-16,3-2-53 0,1 0-40 0,1 1-82 15,4-1-111-15,-3-2-133 0,3 0-69 16,-2-2-37-16,2 1-10 0,-3-1 49 0</inkml:trace>
  <inkml:trace contextRef="#ctx0" brushRef="#br0" timeOffset="190908.37">18764 16785 56 0,'-2'0'82'0,"2"-2"-3"15,-2 2-4-15,2 0-6 0,-2 0-8 0,2 0-6 16,0 0-5-16,0 0-2 0,0 0 0 15,0 0 1-15,0 0 3 0,0 2 8 0,0 0 20 16,2 2 16-16,2 3 14 0,3 7 6 16,-1 5 0-16,0 7-10 0,3 5-24 0,-1 5-23 15,1 4-22-15,-1 4-15 0,1 0-10 16,-3-1-12-16,2 3-21 0,1 0-37 0,-1-2-47 16,1-2-66-16,-1 0-80 0,-1-4-40 15,-1 0-3-15,0-4 23 0</inkml:trace>
  <inkml:trace contextRef="#ctx0" brushRef="#br0" timeOffset="191763.62">18648 16610 110 0,'-7'-2'103'0,"-1"0"-9"0,2 0-6 0,-3 0 0 15,3 2-2-15,-3-2-4 0,3 2-9 16,-2-2-8-16,1 2-11 0,-1 0-6 0,1 0-4 16,-1 2-1-16,-1 0 1 0,-1 2 0 15,1 2 0-15,-1 1-3 0,-3 3 0 0,0 3-2 16,1 2-4-16,-3 4 1 0,-2 4 3 15,2 2 1-15,-2 2 3 0,2 3 3 16,-2 4 3-16,3 1-3 0,-1 3 0 0,0 4 0 16,4 0-2-16,1 1-3 0,4 3-2 15,-1 2 0-15,5-2 1 0,2 1 0 0,2-1 0 16,2 1 0-16,5-1-4 0,4 2-5 16,1-2-6-16,3-1-4 0,4-1-7 0,5 0-6 15,1 0-2-15,3 0-4 0,4-3-1 16,2-2-2-16,2-3-1 0,4-4 2 15,3-5 1-15,1-4 11 0,3-6 14 0,0-4 23 16,2-7 25-16,1-4 19 16,-1-4 12-16,0-8 4 0,0-3-5 0,-5-6-16 15,1-4-20-15,-5-4-14 0,1-1-14 16,-5-3-6-16,-4-5-2 0,-3 0-4 0,-5-4 0 16,-3 0 6-16,-4-4 5 0,-6 0 1 15,-5-1 5-15,-4-1 3 0,-6-2 3 0,-6 3-4 16,-7-1-1-16,-6 0 0 0,-7 0-7 15,-3 3-5-15,-5-1-4 0,-5 2-4 0,-3-2-6 16,-3 2-5-16,-3 2-5 0,-1 0 0 0,-2 2-9 16,-2 2 1-16,2 2-2 0,0 5-2 15,0 2-2-15,2 6-10 0,3 4-30 16,3 4-91-16,1 5-133 0,6 6-142 0,0 2-125 16,6 4-57-16,4 2-6 0,5 1 74 15,4 5 123-15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4-30T01:50:40.23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900 10451 35 0,'-3'-2'181'0,"1"-4"9"0,2 0-35 0,-2-1-23 15,2-3-13-15,2-1-3 0,0-1-4 16,1-3-6-16,1 0-6 0,0-2-8 0,2 0-6 16,1 0 0-16,-1-2 4 0,3 1 11 15,-1 1 16-15,-2 0 16 0,3 4 15 0,-3-1 8 16,1 5 12-16,-1 1 13 0,-2 4-5 16,2 4-12-16,1 6-17 0,1 6-20 15,-1 7-27-15,1 4-33 0,-2 3-23 0,3 5-16 16,-3 3-13-16,3 0-5 0,-1 1-12 15,1 1-22-15,-1-2-65 0,1 2-106 16,-1-1-114-16,1-1-112 0,-1-2-104 0,0 1-37 16,-3-5 32-16,-1-1 90 0,-2-2 105 15</inkml:trace>
  <inkml:trace contextRef="#ctx0" brushRef="#br0" timeOffset="199.49">1012 10895 210 0,'-4'4'258'0,"1"-1"23"0,1-1-50 16,4 2-27-16,3-2-13 0,1-2-6 16,5 0 6-16,-1-2-7 0,5 0-21 15,2-4-34-15,2 1-32 0,-2-1-50 0,2-4-97 16,-2 3-109-16,2-5-120 0,-4 1-95 16,0 0-52-16,-1-3-12 0,-3 1 53 15</inkml:trace>
  <inkml:trace contextRef="#ctx0" brushRef="#br0" timeOffset="728.46">754 9860 105 0,'-20'0'204'0,"1"2"16"0,0 0-35 16,0 2-24-16,0 2-9 0,0 1-4 16,0 3-8-16,2 3-9 0,-2 2-13 15,2 4-7-15,0 4-8 0,3 4-5 0,-1 3-1 16,2 7 0-16,2 3-4 0,3 3-7 15,2 7-7-15,1 3-11 0,5 4-8 0,0 4-10 16,5 4-1-16,1 4 2 0,5 1 2 16,1 1 0-16,5 1 1 0,4 0-2 15,5 1-11-15,3-3-9 0,5-3-10 0,2-2-6 16,2-4-5-16,5-8-2 0,-1-5-1 16,5-6-3-16,-1-8 1 0,3-7 1 0,2-8 0 15,-3-6 1-15,1-7 8 16,0-8 11-16,-1-8 9 0,-1-5 6 0,-3-6 5 15,-1-7 4-15,-5-9 0 0,-2-5-7 16,-4-5-4-16,-5-7-3 0,-4-5-2 16,-4-5 3-16,-6-7 3 0,-7-3 2 0,-6-4-1 15,-6-2-3-15,-9-4-2 0,-4 2-4 16,-6 0-6-16,-5 4-4 0,-4 6 3 16,-4 5 0-16,-2 8-3 0,-2 6-5 0,-1 9-2 15,-1 6-5-15,-1 7-10 0,1 6-11 16,0 8-25-16,3 8-55 0,1 5-142 0,6 6-171 15,2 5-144-15,7 3-70 0,6 1-20 16,2 5 35-16,9-1 132 0</inkml:trace>
  <inkml:trace contextRef="#ctx0" brushRef="#br0" timeOffset="1306.21">2686 10323 126 0,'-6'0'280'0,"1"2"62"0,1 4 19 0,0 3 4 16,4 7 2-16,0 5-14 0,2 5-28 16,2 7-45-16,3 7-60 0,-1 3-63 15,5 5-61-15,-1 3-39 0,3 5-24 16,2-1-52-16,-3-2-104 0,3 3-129 0,0-5-120 16,2-1-127-16,-2-7-64 0,-2-3 2 15,-1-3 77-15,-1-7 111 0</inkml:trace>
  <inkml:trace contextRef="#ctx0" brushRef="#br0" timeOffset="1572.26">2678 10643 185 0,'-13'-30'258'16,"2"1"27"-16,1 3-36 0,3 1-26 15,3 0-20-15,2 4-21 0,2 0-23 0,2 0-25 16,2 2-27-16,3 2-28 0,1 0-27 15,1 0-15-15,1 3-13 0,3 1-10 16,2 2-5-16,-3-1-4 0,3 4 2 16,-2 3 10-16,0 3 18 0,-3 4 18 0,-3 3 13 15,-1 7 14-15,-4 1-2 0,-2 6-10 16,-2 2-17-16,-2 2-17 0,-3 2-14 16,-1 0-27-16,-1-2-59 0,1-1-76 0,2-1-91 15,-1-2-97-15,3-3-93 0,2-5-33 16,2-5 27-16,2-4 63 0</inkml:trace>
  <inkml:trace contextRef="#ctx0" brushRef="#br0" timeOffset="1761.44">3008 10110 27 0,'2'-2'302'0,"0"6"78"15,-2 5 83-15,0 5-4 0,0 5-39 16,0 2-48-16,2 5-51 0,2 3-68 15,3 3-79-15,-1 4-68 0,5 1-40 0,-1 1-35 16,1 0-48-16,2 0-93 0,-1-2-121 16,3-2-118-16,-2 1-131 0,2-5-71 0,-3-5-11 15,1-2 63-15,0-8 106 0</inkml:trace>
  <inkml:trace contextRef="#ctx0" brushRef="#br0" timeOffset="1937.5">3313 10281 23 0,'4'-34'341'0,"0"5"86"0,0 5 63 16,-2 7-16-16,1 3-47 16,-1 7-66-16,2 7-83 0,0 7-78 0,0 7-60 15,1 6-47-15,-1 7-54 0,0 4-92 16,0 3-125-16,1 4-126 0,-1 0-121 16,0 2-99-16,0 2-34 0,-2-2 37 0,-2-2 96 15</inkml:trace>
  <inkml:trace contextRef="#ctx0" brushRef="#br0" timeOffset="2108.33">3239 10626 154 0,'-7'-13'270'0,"1"-1"36"16,2 1-19-16,4 0-42 0,4-1-43 0,2-1-33 16,3 2-35-16,3 0-36 0,3 1-66 15,4-1-92-15,2 1-107 0,1 1-116 16,1 1-58-16,0 1-30 0,2 1 17 15,-1 2 55-15</inkml:trace>
  <inkml:trace contextRef="#ctx0" brushRef="#br0" timeOffset="2572.39">4134 10300 231 0,'-2'-2'375'0,"2"2"25"0,-2 0 14 15,2 0-112-15,2 0-109 0,2 2-88 0,2-2-82 16,3 2-94-16,-1-2-102 0,5 2-121 16,-2 0-60-16,1 2-34 0,1-2 10 15,-2 0 58-15</inkml:trace>
  <inkml:trace contextRef="#ctx0" brushRef="#br0" timeOffset="2741.82">4153 10396 28 0,'-11'7'309'0,"1"-1"42"0,1 2 25 16,5-3-44-16,0-1-69 0,6 0-60 0,2 0-47 15,5-2-31-15,1-2-18 0,5 0-16 16,2 0-36-16,0-2-88 0,2 0-114 15,2 0-128-15,-2 0-100 0,0 0-56 16,-2 2-14-16,-2 0 47 0</inkml:trace>
  <inkml:trace contextRef="#ctx0" brushRef="#br0" timeOffset="3269.38">5389 10083 138 0,'0'2'322'0,"-4"6"52"0,2 3 40 15,0 6-52-15,2 8-41 0,0 4-47 16,4 3-43-16,0 6-41 0,0 4-45 0,3 2-47 15,-1 2-76-15,0-3-99 0,3 1-107 16,-1-2-108-16,1-2-120 0,-1-2-72 16,1-4-6-16,-1-3 50 0,-2-2 82 15</inkml:trace>
  <inkml:trace contextRef="#ctx0" brushRef="#br0" timeOffset="4231.81">794 12588 9 0,'-2'-5'185'0,"0"-1"19"0,2 0-30 0,0-2-29 16,0-1-18-16,2-1-12 0,2 1-3 16,0-3-5-16,2 1-8 0,3 0-9 0,-1-3-15 15,3 3-14-15,0-2-13 0,1 1-14 16,-1-1-11-16,2 3-10 0,-3 1-6 15,1 1-1-15,-3 2-2 0,-1 4 3 0,-1 6 5 16,-2 6 6-16,0 7 5 0,-2 8 10 16,-2 5 26-16,-2 6 47 0,2 2 53 0,-2 4 43 15,2 0 29-15,2-2 8 0,0-2-16 16,5-1-42-16,1-5-53 0,5-3-48 0,2-3-31 16,2-5-19-16,0-4-8 0,2-3-21 15,2-5-49-15,-2-5-100 0,2-6-125 16,0-4-129-16,0-3-118 0,1-6-51 15,-1-6 13-15,-2-2 79 0,-2-4 115 16</inkml:trace>
  <inkml:trace contextRef="#ctx0" brushRef="#br0" timeOffset="4682.41">1010 11891 55 0,'-26'-17'250'0,"-1"4"47"0,-1 5 25 16,1 2-28-16,-3 6-13 0,0 6 0 0,1 5-3 16,-3 6-12-16,2 6-22 0,-1 6-28 15,1 5-33-15,0 6-40 0,1 2-34 0,3 6-28 16,3 3-28-16,4 3-14 0,4 3-14 16,5 4-6-16,5 0-7 0,8 3-6 15,3 1 3-15,4 2-6 0,5-1-4 0,6 3 1 16,5-2 1-16,3-1 0 0,5-3-1 15,2-4-1-15,2-5 1 0,3-7 3 0,1-5-2 16,2-6 2-16,1-7-1 0,1-6 3 16,3-8 1-16,-2-5-5 0,1-8 0 15,-1-8-2-15,-3-6 0 0,1-5 2 16,-5-8 0-16,0-5 1 0,-4-6 1 0,-4-6 4 16,-4-6-4-16,-5-1-2 0,-6-5 8 15,-7-3 7-15,-8-4 4 0,-6-2 4 16,-6-3 7-16,-9-3 5 0,-7 2-1 15,-6 1-6-15,-1 5 3 0,-8 4-6 0,1 5-1 16,-4 7-4-16,-1 6-7 0,-1 7-2 16,-1 7-13-16,-2 8-12 0,3 4-39 0,-1 7-97 15,5 4-149-15,2 2-156 0,6 2-117 16,4 0-52-16,7 0 1 0,6-2 77 16,6-2 140-16</inkml:trace>
  <inkml:trace contextRef="#ctx0" brushRef="#br0" timeOffset="5194.22">2707 12238 158 0,'2'-6'298'0,"-2"2"55"0,0 2 6 0,0 6 8 16,0 4 0-16,2 5-18 0,3 6-31 16,-1 8-42-16,0 3-50 0,3 6-67 0,1 4-61 15,0 2-43-15,1 2-28 16,1-2-29-16,-1 2-77 0,2-4-114 0,-3 0-118 16,3-2-113-16,-3-2-101 0,1-3-39 0,-3-5 38 15,-4-1 91-15,0-4 110 16</inkml:trace>
  <inkml:trace contextRef="#ctx0" brushRef="#br0" timeOffset="5380.11">2661 12754 143 0,'-13'-13'263'0,"2"-1"31"16,3 3-28-16,2 1-15 0,1 1-4 16,5-1 7-16,5 1 8 0,3 1 5 0,3 1-9 15,3-1-28-15,5 0-45 0,3-1-48 16,1 1-46-16,2-1-35 0,1 1-40 15,1-2-76-15,1 1-118 0,-1-1-126 16,3 1-147-16,-3-3-79 0,-1 3-27 0,-1-2 41 16,-1-1 99-16</inkml:trace>
  <inkml:trace contextRef="#ctx0" brushRef="#br0" timeOffset="5924.17">4049 12146 157 0,'-4'-2'279'0,"2"0"49"16,-2 4-13-16,1 2-7 0,3 4 0 15,0 5-1-15,0 6-20 0,3 6-30 16,1 5-38-16,0 5-45 0,2 5-51 16,1 2-52-16,-1 1-45 0,3 3-90 0,-1 0-118 15,1 0-119-15,-1-3-118 0,0-3-86 16,3-1-34-16,-2-7 45 0,1-5 93 16</inkml:trace>
  <inkml:trace contextRef="#ctx0" brushRef="#br0" timeOffset="6237.43">4318 12367 126 0,'-2'-13'270'0,"-4"3"44"15,-1 7-7-15,1 4-35 0,-3 5-30 16,3 8-25-16,-2 3-26 0,1 4-30 16,3 3-34-16,2 5-30 0,0 0-32 0,4-3-24 15,0 1-15-15,4-2-15 0,3-4-6 16,1-4-1-16,5-4 3 0,2-5 1 15,4-4 0-15,0-4 1 0,3-8 3 16,1-4 0-16,1-5-4 0,-1-4 0 0,-2-5 14 16,1-3 30-16,-3-1 32 0,-4-3 29 15,-7 1 23-15,-1 0 16 0,-7 1-2 16,-6 1-25-16,-5 3-28 0,-4 0-27 16,-4 4-22-16,-4 4-17 0,-2 4-14 0,-2 2-16 15,-1 5-26-15,-1 2-67 0,1 4-126 16,3 4-144-16,0 0-150 0,6 0-70 15,4 0-23-15,5-2 41 0,3-4 114 16</inkml:trace>
  <inkml:trace contextRef="#ctx0" brushRef="#br0" timeOffset="6998.76">5687 12179 121 0,'-2'-2'228'0,"2"2"2"16,-2 2-11-16,2 0-15 0,0 3-10 0,0 3-11 16,0 3-18-16,0 3-16 0,2 3-15 15,0 0-20-15,1 2-21 0,-1 0-19 16,0-2-15-16,2 0-13 0,-2-1-11 0,2-3-10 15,1-2-6-15,-1-1-4 0,0-2 5 16,0-5 13-16,3-3 20 0,-1-2 22 16,0-5 22-16,3-3 14 0,-1-3 9 15,1-2-3-15,-1-2-8 0,1 1-15 0,-1 1-16 16,1 2-7-16,-1 1-12 16,-2 5-8-16,-1-1-7 0,1 4-4 0,0 2-8 15,1 2-8-15,-1 2-6 0,3 4-8 16,1 0-11-16,-1-1-28 0,-1 3-73 0,3 0-116 15,-3-1-118-15,3 1-110 0,-1-2-98 16,1-3-31-16,-1-3 42 0,3 0 100 16,-2-3 110-16</inkml:trace>
  <inkml:trace contextRef="#ctx0" brushRef="#br0" timeOffset="7154.02">6090 12142 6 0,'4'-9'249'0,"0"3"53"0,0 2 26 0,-2 6-11 16,3 2-15-16,-1 6-23 0,0 5-33 15,0 2-42-15,1 6-44 0,1 2-44 16,0 1-47-16,1 3-64 0,-1 1-87 16,0 1-100-16,1-1-113 0,-1 1-104 0,-2-3-50 15,3-1 1-15,-1-4 51 0,0 0 83 16</inkml:trace>
  <inkml:trace contextRef="#ctx0" brushRef="#br0" timeOffset="7741.17">7120 11883 50 0,'0'-9'302'0,"-2"3"59"0,0 0 45 15,2 5-29-15,0 1-15 0,0 5-23 0,2 7-41 16,3 7-41-16,-3 4-39 0,2 7-45 16,0 4-61-16,3 4-45 0,-3 2-26 15,2 4-17-15,0 0-30 0,1 0-74 16,-1 2-118-16,-2-1-123 0,3 1-122 0,-3-4-93 15,0-4-32-15,0-2 43 0,-1-5 102 16</inkml:trace>
  <inkml:trace contextRef="#ctx0" brushRef="#br0" timeOffset="7896.14">7118 12310 177 0,'-4'-19'284'0,"0"2"23"0,4 4-25 0,2 1-37 16,2 5-38-16,3-1-29 0,3 4-22 15,1 0-16-15,1 4-21 0,3 0-35 16,0 0-64-16,2 2-93 0,0 2-93 16,0-2-95-16,0-2-93 0,0 0-44 0,0-2 7 15,-2-2 53-15</inkml:trace>
  <inkml:trace contextRef="#ctx0" brushRef="#br0" timeOffset="8081.2">7461 11904 281 0,'-2'-13'394'0,"-2"3"84"16,2 5 13-16,-2 3-43 0,-1 6-55 16,3 3-64-16,0 5-77 0,0 5-79 15,2 6-63-15,2 1-41 0,-2 5-29 16,2 2-20-16,2 1-21 0,1 0-59 0,-1 3-110 16,0-3-137-16,5 0-139 0,-3-1-98 15,0-3-41-15,3-3 25 0,-1-4 94 16,3-4 128-16</inkml:trace>
  <inkml:trace contextRef="#ctx0" brushRef="#br0" timeOffset="8951.7">7703 12167 145 0,'-3'-2'321'16,"-1"2"61"-16,-2 2 27 0,0 0-38 15,-1 2-42-15,1 0-48 0,2 0-55 0,-1-1-56 16,1 1-53-16,4 0-44 0,0 0-36 15,0-2-21-15,2 2-9 0,2-3-5 16,1-1-2-16,-1 0 1 0,2 0 1 16,1-1 1-16,-3 1-3 0,2-2 1 0,-2 2 4 15,1-2-2-15,-3 2 1 0,0 0 2 16,0 2 3-16,0 0-1 0,0-1-4 16,0 3-3-16,0-2-2 0,1 2-18 0,-1-2-19 15,2 0-23-15,0 0-24 16,0-2-16-16,3-2-13 0,1 0 1 0,-1-2 8 15,1-2 21-15,1 1 23 0,-1-1 16 16,-2 2 16-16,-1 0 22 0,-1 0 29 0,0 1 28 16,-2 3 22-16,-2 0 14 0,0 2 7 15,0 1-2-15,0 3-18 0,-2 2-23 16,-2-1-18-16,2 3-12 0,0-1-5 16,-1 1-7-16,3-1-7 0,0-1 1 15,0 0-2-15,3-3-2 0,1 1-4 0,2 0 5 16,1-2 1-16,-1-2-1 0,2-1 1 15,3 1-2-15,-1-2 2 0,1 0-3 0,0-2 1 16,1-1 1-16,-1-1 0 16,0-4 2-16,-1 1 17 0,-1-3 28 0,-1 1 33 15,1-1 29-15,-3-1 20 0,-2-1 17 16,-2 1-5-16,0 1-22 0,0 1-26 0,-2-1-24 16,0 3-19-16,-2-1-16 0,2 2-9 15,0 0-8-15,0 1-6 0,0 1-8 16,0 2-1-16,0-2 1 0,0 2-2 15,0 0-1-15,2 1 1 0,-2-1 0 16,3 0 0-16,-3 2 2 0,2-2 1 0,-2 2-1 16,2-2-3-16,-2 2 1 0,0-2 0 15,0 2-3-15,0-2 0 0,0 2 2 16,0 0 4-16,0 0-1 0,0 0-5 16,0 0 3-16,0 0 0 0,0 0 0 0,2 0 0 15,-2 0 0-15,0 0 1 0,0 0-3 16,0 0-1-16,0 0 1 0,0 0 0 15,2 0-1-15,0 2 1 0,0 2 3 0,0 2 2 16,3 3-2-16,-1 1 1 0,2 3 1 16,-2 0 0-16,3 1 1 0,-1 1-1 15,3 0 1-15,-1 0-3 0,1 1-3 16,1-5-2-16,1 0-3 0,1-1 1 0,1-2 1 16,2-3 6-16,0-3 2 0,0-2-4 15,1-4 5-15,1-1-3 0,0-5-2 16,-2-3-1-16,2-2 1 0,-4-3 2 0,-1-3 0 15,-1 0-1-15,-2 1 7 0,-5-1 6 16,-2-2 5-16,-4 2 5 0,-2-2 2 16,-5 2 4-16,-4 2-3 0,-1 0-6 15,-3 2 0-15,-2 3-5 0,-3 3-4 0,1 1-13 16,-2 7-16-16,-2 1-26 0,-1 4-68 16,3 3-142-16,2 3-151 0,4 0-145 15,2 1-67-15,4 1-20 0,3-1 41 0,6-1 129 16</inkml:trace>
  <inkml:trace contextRef="#ctx0" brushRef="#br0" timeOffset="9147.12">8350 11832 78 0,'7'-2'400'0,"-5"2"87"16,0 4 62-16,0 2-13 0,2 3-88 15,-2 4-109-15,3 5-97 0,-1 3-83 0,0 1-59 16,0 7-41-16,0 0-39 0,1 3-75 16,-1 0-125-16,0 3-128 0,3-3-124 15,-1-2-105-15,0-3-38 0,3-4 32 0,1-6 99 16,1-4 115-16</inkml:trace>
  <inkml:trace contextRef="#ctx0" brushRef="#br0" timeOffset="9326.09">8661 11992 47 0,'9'-21'417'16,"-3"4"102"-16,-2 2 66 0,1 5-11 16,-1 2-77-16,2 5-109 0,1 5-129 0,-1 5-95 15,2 5-66-15,3 5-41 0,-3 2-29 16,1 4-42-16,-1 1-91 0,1 3-139 16,-3 2-141-16,1 1-140 0,-3-1-68 0,0-1-15 15,0 1 60-15,-4-4 122 0</inkml:trace>
  <inkml:trace contextRef="#ctx0" brushRef="#br0" timeOffset="9495.79">8532 12211 133 0,'-15'-11'338'16,"3"-1"58"-16,1 3 40 0,5 1-41 16,2-1-43-16,6 1-54 0,4 0-45 0,5 1-47 15,1-1-47-15,5 0-53 0,2 1-94 16,0-1-130-16,0 1-138 0,3-1-138 15,-1 0-102-15,-2 1-45 0,-2-1 22 0,-2 0 82 16</inkml:trace>
  <inkml:trace contextRef="#ctx0" brushRef="#br0" timeOffset="11879.29">2428 13602 83 0,'-2'-6'260'0,"0"2"55"0,-1 0 9 15,3 1 2-15,-2 3 0 0,2 0-3 16,-2 3-13-16,2 5-28 0,2 9-40 16,-2 6-51-16,5 9-51 0,-3 6-42 15,2 4-35-15,0 6-29 0,0 0-16 0,3 1-5 16,-1 1-8-16,0-1-27 0,1-1-68 0,1-2-94 15,1-3-102-15,-1-1-101 0,1-6-113 16,1-5-38-16,-1-4 32 0,-1-4 78 16,1-8 93-16</inkml:trace>
  <inkml:trace contextRef="#ctx0" brushRef="#br0" timeOffset="12050.71">2731 13743 136 0,'4'-23'310'0,"-2"8"44"0,0 5 22 16,0 8-54-16,0 8-52 0,2 7-51 0,-1 6-43 16,1 6-36-16,-2 4-42 0,2 5-69 15,0 2-99-15,1 2-106 0,-1 0-114 16,2 0-99-16,-2-1-48 0,1-1 5 16,-1-4 58-16</inkml:trace>
  <inkml:trace contextRef="#ctx0" brushRef="#br0" timeOffset="12204.67">2639 14084 164 0,'-10'-10'281'15,"1"1"16"-15,3 1-35 0,4 2-71 16,2 1-68-16,2-1-55 0,4 2-38 0,5-2-43 16,4 3-57-16,2-3-73 0,2 0-82 15,2 0-43-15,2-1-18 0,1-3 15 16</inkml:trace>
  <inkml:trace contextRef="#ctx0" brushRef="#br0" timeOffset="12404.6">3116 13663 37 0,'2'-16'274'0,"-4"5"61"16,-5 3 36-16,-1 5-25 0,-3 3-25 16,-1 5-21-16,-1 5-26 0,-2 7-36 15,0 4-36-15,3 7-31 0,1 3-32 16,3 5-32-16,1 0-30 0,5 2-23 0,4 1-17 15,5-3-13-15,3-2-10 0,5-2-5 16,2-3-13-16,2-4-46 0,2-4-89 16,0-4-112-16,5-4-108 0,-1-3-120 0,0-6-61 15,3-6 6-15,-3-4 68 0,-1-6 101 16</inkml:trace>
  <inkml:trace contextRef="#ctx0" brushRef="#br0" timeOffset="12556.35">3454 13678 67 0,'0'-13'358'16,"-2"5"86"-16,0 8 80 0,-2 6-13 0,0 7-67 16,2 4-77-16,2 8-80 0,0 3-83 15,0 5-72-15,4 1-59 0,0 4-38 16,0 2-51-16,1-2-103 0,1 2-140 16,0-2-144-16,3-1-117 0,-1-3-57 0,1-2-4 15,-3-1 76-15,2-5 123 0</inkml:trace>
  <inkml:trace contextRef="#ctx0" brushRef="#br0" timeOffset="12897.47">4538 13646 289 0,'-2'-2'365'0,"0"4"62"0,2 3 8 0,0 7-41 16,0 3-60-16,2 4-55 0,0 6-51 15,2 3-57-15,1 5-57 0,-1 1-84 0,2 0-114 16,-2 2-133-16,3 3-131 0,-1-3-121 16,-2 0-60-16,1-2 1 0,-1-1 66 15,0-3 105-15</inkml:trace>
  <inkml:trace contextRef="#ctx0" brushRef="#br0" timeOffset="13099.54">4407 14025 114 0,'-13'-14'369'0,"1"3"60"0,1 1 40 0,5 1-45 16,1-1-59-16,3 3-66 0,6-1-59 15,3 0-47-15,3 1-31 0,3-1-34 16,4 1-39-16,4 1-35 0,0-2-24 0,1 3-22 16,1-1-56-16,0 0-106 0,-2 2-129 15,3 2-139-15,-5-1-102 0,0-1-46 16,-2 2 19-16,-3-2 87 0,1 0 121 0</inkml:trace>
  <inkml:trace contextRef="#ctx0" brushRef="#br0" timeOffset="13760.39">6170 13381 15 0,'-4'-4'287'0,"0"4"55"16,-1 4 51-16,3 1-25 0,-2 7-28 15,2 5-29-15,2 4-36 0,0 8-40 16,0 5-44-16,2 6-48 0,0 2-48 0,0 2-42 15,3 1-56-15,-1 1-79 0,0 0-102 16,2-2-109-16,-1-3-111 0,1-1-87 0,-2-5-16 16,0-3 41-16,-2-5 81 15</inkml:trace>
  <inkml:trace contextRef="#ctx0" brushRef="#br0" timeOffset="13918.57">6143 13649 302 0,'-5'-23'358'0,"1"3"30"16,4 4-29-16,0 3-46 0,6 5-51 0,3 3-53 16,2 5-29-16,3 2-21 0,3 1-22 15,2 5-43-15,0 0-97 0,3 1-128 16,-1 1-131-16,2-1-140 0,-2-1-72 16,0-1-32-16,0-3 38 0,-1 0 90 0</inkml:trace>
  <inkml:trace contextRef="#ctx0" brushRef="#br0" timeOffset="14115.77">6524 13322 111 0,'-9'-12'379'0,"1"5"88"0,-3 5 77 16,3 4-27-16,-3 5-77 0,5 5-88 0,-1 5-82 16,3 6-81-16,2 1-70 0,2 7-52 15,2-1-28-15,0 5-29 0,2-1-66 16,3 0-127-16,-1 2-143 0,3-3-153 15,1-1-85-15,1-3-34 0,1-3 31 0,1-5 109 16</inkml:trace>
  <inkml:trace contextRef="#ctx0" brushRef="#br0" timeOffset="14922.98">6750 13609 220 0,'-2'4'292'0,"-2"0"44"0,2 4-36 16,-3-3-47-16,3 3-44 0,-2-2-43 15,2-3-43-15,2 3-44 0,0-2-35 16,0-2-24-16,2 0-12 0,2-2-4 16,0 0-2-16,1-2 1 0,-1-2 0 0,2 2 0 15,-1-2-3-15,1 2 4 0,-2 1 13 16,0 1 21-16,1 0 23 0,-1 1 18 16,0 3 10-16,-2 0 5 0,0 2-14 0,0-1-18 15,1 1-22-15,-1 0-17 0,-2 0-18 16,2-3-31-16,-2 1-35 0,2-2-40 15,-2 0-41-15,2-2-37 0,0-2-23 0,0 0-1 16,2-3 19-16,1-1 27 0,-1-2 36 16,2 1 36-16,-2-1 28 0,3 0 24 15,-3 1 15-15,0-1 15 0,1 2 17 16,-3 3 24-16,2-1 26 0,-2 0 19 0,-2 0 13 16,2 2 4-16,-2 2-10 0,0 0-21 15,2 0-22-15,-2 2-20 0,2 2-14 16,-2-2-8-16,2 2-5 0,-2-1 0 15,3 1-2-15,1 0 0 0,0 0-2 0,0 0 2 16,1 0-1-16,1-3-2 0,0 3 2 16,1-2 0-16,1 0 1 0,-2 0 3 15,3 0 1-15,-3 0 0 0,3-2 2 16,-3 0 1-16,2-2-2 0,-1 0 0 0,-1-2 7 16,-2-2 16-16,1 1 26 0,-1-1 31 15,0 0 32-15,-2 1 31 0,0-1 24 16,-2 2 11-16,2-2-3 0,-2 3-23 15,0 1-28-15,0 0-28 0,0 0-30 0,0 0-28 16,0 2-21-16,0-2-10 0,3 2-4 16,-3-2-3-16,0 2-2 0,0 0 2 15,0 0-2-15,0 0-1 0,0 0 0 0,0 0 0 16,0 0 3-16,0 0 0 0,0 0 4 16,0 0 8-16,0 0 5 0,0 0 0 15,0 2 2-15,0 2-1 0,0 0-4 16,0 1-4-16,0 5-2 0,0-1-3 0,2 5-5 15,2-1 1-15,0 2-4 0,0 1 0 16,3-1-1-16,1 0-3 0,1-2 4 16,1-1-3-16,3-3 1 0,-2-1 3 15,1-2-2-15,1-3 8 0,0-1 2 0,-1-4 6 16,3-3 6-16,-2-3 1 0,0-5 5 16,-1-2 0-16,-1-5 2 0,-1 0-2 15,1-3 6-15,-5-2 1 0,-1 0-1 16,-3 0 3-16,-4 3 2 0,-3-3 1 0,-3 2-6 15,-5 2-2-15,-2 0-5 0,-4 4-6 16,0 2-6-16,-2 3-4 0,0 5-8 16,-2 1-15-16,2 4-22 0,-1 2-80 0,3 6-149 15,2 1-163-15,0 3-137 0,5-1-61 16,3 3-18-16,5-3 55 0,4-1 140 16</inkml:trace>
  <inkml:trace contextRef="#ctx0" brushRef="#br0" timeOffset="15100.93">7362 13305 134 0,'4'-2'440'0,"-4"4"85"0,0 1 57 16,-2 5-27-16,0 3-96 0,2 5-119 16,-2 3-113-16,2 5-81 0,0 3-56 0,0 5-37 15,0 3-21-15,2 1-21 0,-2 0-37 16,2 0-85-16,2-1-127 0,0-1-125 15,1-4-134-15,-1-3-77 0,2-6-15 16,3-4 57-16,-3-5 111 0</inkml:trace>
  <inkml:trace contextRef="#ctx0" brushRef="#br0" timeOffset="15259.11">7580 13425 345 0,'6'-23'511'15,"-2"4"73"-15,-2 3 20 0,1 5-72 16,-1 3-111-16,0 8-142 0,0 4-111 15,2 8-72-15,-2 3-44 0,3 4-26 0,-3 6-33 16,-2-1-67-16,2 5-124 0,0 1-138 16,0 3-154-16,0-1-88 0,0 1-28 15,-2-3 33-15,-2 1 109 0</inkml:trace>
  <inkml:trace contextRef="#ctx0" brushRef="#br0" timeOffset="15422.18">7451 13672 93 0,'-9'-11'400'16,"1"3"66"-16,1 2 32 0,1 1-47 16,4-1-97-16,0 2-115 0,4 0-101 0,2 1-86 15,5-1-125-15,1 0-150 0,3 0-146 16,2-2-80-16,4 1-43 0,0-1-3 16,4 2 82-16</inkml:trace>
  <inkml:trace contextRef="#ctx0" brushRef="#br0" timeOffset="16168.82">8604 13495 236 0,'2'-2'298'16,"-2"-2"30"-16,0 2-18 0,0 0-26 16,2 2-16-16,1-1 2 0,1 1-3 15,2-2-8-15,7 0-9 0,4 2-11 0,4-2-24 16,7 2-42-16,3-2-45 0,7 2-36 15,3-2-29-15,1 2-24 0,4-2-15 16,1 2-8-16,0-2-8 0,-3 2-8 16,1 0-19-16,-5 0-54 0,-4 0-123 0,-2 0-148 15,-3-2-145-15,-3 0-96 0,-5-1-36 16,-2-1 25-16,-4-2 109 0,-4-2 137 16</inkml:trace>
  <inkml:trace contextRef="#ctx0" brushRef="#br0" timeOffset="16383.44">9277 13179 238 0,'-2'-14'305'0,"0"5"34"0,2-1-28 15,2 5-29-15,0-1-24 0,3 2-9 16,-1 2 2-16,2 2-8 0,3 0-13 0,1 4-27 16,1 0-36-16,-1 4-39 0,3 1-36 15,-2 2-24-15,-1 7-21 0,-1 1-14 16,-1 4-13-16,1 3-9 0,-5 5 0 15,-2 1-5-15,-2 4-5 0,-4 0-15 0,-3 4-47 16,-1-1-95-16,-3 1-122 0,1 0-125 16,-5-2-117-16,0-4-48 0,-2-2 13 15,0-1 75-15,2-6 113 0</inkml:trace>
  <inkml:trace contextRef="#ctx0" brushRef="#br0" timeOffset="17554.09">10435 12891 154 0,'-6'0'304'0,"-1"4"54"0,1 4 14 16,2 5-25-16,0 4-27 0,2 6-31 16,-1 7-32-16,6 5-44 0,-1 5-48 15,2 3-46-15,0 1-44 0,0 4-38 0,3-2-60 16,1-1-80-16,1 1-98 0,-1 0-100 16,3-2-103-16,-1-4-79 0,-1-2-5 15,-1-2 47-15,1-6 78 0</inkml:trace>
  <inkml:trace contextRef="#ctx0" brushRef="#br0" timeOffset="17768.58">10410 13177 67 0,'-9'-27'305'0,"3"6"33"0,4 4 40 0,2 4-33 15,4 3-21-15,5 5-31 0,3 5-26 16,5 1-16-16,2 5-30 0,2 2-47 15,5 1-61-15,1 3-50 0,1-3-86 0,-1 3-121 16,1-3-126-16,1 1-135 0,-1-3-95 16,0 1-48-16,-3 0 29 0,-2-3 90 15</inkml:trace>
  <inkml:trace contextRef="#ctx0" brushRef="#br0" timeOffset="17953.28">10842 12912 67 0,'-9'-17'380'0,"-1"6"90"0,-1 5 76 16,0 2-18-16,1 6-70 0,1 6-86 16,3 3-92-16,2 4-83 0,2 4-71 0,2 6-43 15,2 2-29-15,0 1-21 0,2 5-15 16,0-1-31-16,1 0-65 0,-1 1-132 16,2-1-144-16,0 1-153 0,3-1-80 15,2-2-20-15,-1-1 40 0,3-4 114 0</inkml:trace>
  <inkml:trace contextRef="#ctx0" brushRef="#br0" timeOffset="18195.89">11132 13200 35 0,'-5'-6'308'0,"-1"2"55"16,-2 4 51-16,-3 2-28 0,2 0-47 0,1 2-49 15,0 0-47-15,-1 1-45 0,3-1-49 16,1 0-42-16,3 0-39 0,2-2-35 15,2 2-21-15,3-4-10 0,-1 0-2 16,4-2-3-16,1 0-2 0,1-2 1 0,1-2 3 16,0 2 0-16,-1 2 1 0,-1 1 6 15,-1 2 7-15,1 3 4 0,-3 2 5 16,0 4 0-16,-1 1-2 0,-3 0-24 0,0 3-62 16,-2-1-90-16,0 0-102 0,0 1-105 15,2-3-103-15,2-1-36 0,0-5 27 16,1-1 70-16,3-2 89 0</inkml:trace>
  <inkml:trace contextRef="#ctx0" brushRef="#br0" timeOffset="18434.55">11464 12992 72 0,'-2'-11'309'0,"-2"3"70"15,-3 2 58-15,1 1-22 0,-3 3-31 0,-1 2-39 16,1 2-52-16,-1 1-59 0,-1 7-64 15,3 1-51-15,-3 7-42 0,3 2-25 16,1 5-16-16,3 2-6 0,0 3-7 16,4 3 1-16,4-3-3 0,2 3-6 0,3-5-4 15,1-1-2-15,5-2-2 0,0-4-11 16,2-4-43-16,2-2-86 0,-2-2-114 16,2-3-116-16,0-4-118 0,-2-3-72 15,2-3-3-15,-2-3 64 0,0-5 103 0</inkml:trace>
  <inkml:trace contextRef="#ctx0" brushRef="#br0" timeOffset="18621.43">11762 12983 303 0,'-2'-10'416'0,"0"4"77"0,0 6 25 0,-2 6-57 16,2 4-76-16,0 5-80 0,-1 6-71 15,1 4-73-15,2 5-60 0,0 2-40 16,2 3-28-16,-2 1-46 0,3 2-103 15,1-2-134-15,0-2-140 0,0-1-125 0,0-3-62 16,3-3-10-16,1-4 75 0,1-4 119 16</inkml:trace>
  <inkml:trace contextRef="#ctx0" brushRef="#br0" timeOffset="19008.53">12827 12804 249 0,'2'-8'473'0,"-2"4"81"0,-2 6 50 16,-2 4-70-16,2 7-102 0,0 4-122 16,-1 6-105-16,3 6-79 0,0 1-43 15,3 4-30-15,-1 3-23 0,0 1-16 16,2-2-31-16,0 2-59 0,0-2-123 0,1-2-134 15,1 1-142-15,-2-5-97 0,3 1-31 16,-3-5 30-16,-2-3 103 0,0-2 125 16</inkml:trace>
  <inkml:trace contextRef="#ctx0" brushRef="#br0" timeOffset="19177.55">12723 13232 141 0,'-8'-15'370'0,"1"2"65"0,3 3 68 0,2 1-36 15,4-1-56-15,2 2-68 0,3 1-64 16,3-1-58-16,5 1-66 0,2-1-57 0,2 0-39 16,2 1-47-16,1-3-98 0,-1 1-154 15,2-3-171-15,2 3-119 0,1-3-63 16,-3 1-12-16,0-1 63 0,1 1 135 16</inkml:trace>
  <inkml:trace contextRef="#ctx0" brushRef="#br0" timeOffset="19765.98">13824 12704 205 0,'0'-7'320'0,"-2"1"58"0,0 4-3 16,0 2-8-16,2 6-10 0,2 5-25 15,0 6-34-15,0 8-47 0,4 4-47 0,1 5-57 16,-1 4-56-16,2 4-41 0,3 0-23 15,0 2-27-15,-1 0-56 0,-1-1-100 16,1-1-123-16,1-2-127 0,-3-1-112 0,1-5-45 16,-1-2 16-16,-4-5 81 0,3-6 111 15</inkml:trace>
  <inkml:trace contextRef="#ctx0" brushRef="#br0" timeOffset="19944.66">14161 12771 112 0,'2'-25'358'0,"-2"8"80"16,-2 6 75-16,-1 5-34 0,-1 8-62 15,2 7-71-15,0 7-68 0,0 5-73 0,2 3-73 16,0 7-52-16,0 1-36 0,2 3-57 16,0-1-96-16,2 2-130 0,1-2-131 15,-1 3-130-15,0-5-66 0,0 0-4 16,-2-3 65-16,0-2 113 0</inkml:trace>
  <inkml:trace contextRef="#ctx0" brushRef="#br0" timeOffset="20087.13">14080 13127 20 0,'-8'-9'275'0,"-3"1"39"16,3 1 19-16,1 3-70 0,1-2-68 0,4 2-69 15,0 2-71-15,4 0-82 0,0 1-77 16,4-3-89-16,1 2-77 0,-1-2-38 15,4 2 0-15,1 0 33 0</inkml:trace>
  <inkml:trace contextRef="#ctx0" brushRef="#br0" timeOffset="20310.43">14326 13007 31 0,'2'0'167'0,"0"0"-1"0,0 0-53 15,0 0-42-15,2 0-35 0,3 0-18 16,-3 2-9-16,2 2-4 0,1 0-5 0,-1 3-1 16,2 1 2-16,-1 4 9 0,-1-1 9 15,0 2 8-15,1 1 6 0,-1-1 2 16,1 0-6-16,-1-1-29 0,0-1-47 16,1-1-77-16,-1-1-40 0,0-3-24 0,1 0-5 15</inkml:trace>
  <inkml:trace contextRef="#ctx0" brushRef="#br0" timeOffset="20697.06">14757 12727 17 0,'-6'-9'298'0,"-5"3"66"0,-1 4 69 15,-1 4-7-15,-2 2-33 0,0 3-42 16,1 5-43-16,-1 3-51 0,0 6-60 0,2 4-59 15,1 3-50-15,3 5-33 0,1 5-23 16,3 0-12-16,3 4-7 0,2-2-1 16,2 0-3-16,5 0-2 0,3-4-2 0,3-3-2 15,2-3-3-15,4-5 3 0,2-4-2 16,2-4-1-16,1-6 0 0,3-5 0 16,1-6 4-16,1-4-7 0,1-7 6 0,0-4 7 15,-3-4 4-15,1-6 5 0,-1-2 2 16,-4-3 10-16,-1-3 2 0,-5-1 2 15,-5 0 7-15,-3-1-2 0,-9 1 5 16,-5 2-10-16,-3-1-4 0,-5 3-7 0,-6 1-11 16,-2 4-3-16,-6 5-10 0,-3 4-6 15,-2 7-16-15,-4 1-39 0,0 6-110 16,0 4-144-16,2 2-144 0,3 2-111 16,1 1-47-16,5 1 3 0,1 0 94 0,3-1 132 15</inkml:trace>
  <inkml:trace contextRef="#ctx0" brushRef="#br0" timeOffset="21676.21">14385 12948 203 0,'0'2'287'0,"-2"-2"34"0,0 2-53 15,2-2-52-15,-2 2-56 0,2-2-47 0,0 2-41 16,2-2-32-16,0 2-19 0,0 2-9 16,0-1-4-16,2 1-4 0,-2 0-1 15,3 2-3-15,-1-1-2 0,0 1 2 0,0 0 0 16,1 2 8-16,1-3 14 0,-2 3 21 15,2-2 16-15,1 1 12 0,-1 1 5 0,3-1-3 16,-1-1-13-16,1 2-19 0,1-3-17 16,-1 3-42-16,1-2-60 0,-1-2-70 15,1-1-84-15,-1 1-100 0,1-2-50 16,-1-2 0-16,-3 0 39 0,0 0 59 0</inkml:trace>
  <inkml:trace contextRef="#ctx0" brushRef="#br0" timeOffset="24071.85">1251 14710 48 0,'-4'-3'235'0,"-1"1"47"0,3 2-1 0,-2 0-8 16,2 0-13-16,0 0-15 0,0 4-22 16,2 3-32-16,-2 5-33 0,4 3-39 15,0 8-33-15,0 3-27 0,4 5-19 0,-1 5-13 16,3 4-13-16,-2 0-10 0,3 2-31 16,-1 0-53-16,1 0-66 0,-1 0-72 0,1-2-70 15,-1-2-93-15,-1-2-27 0,-3-4 24 16,0-1 49-16,0-6 62 0</inkml:trace>
  <inkml:trace contextRef="#ctx0" brushRef="#br0" timeOffset="24271.08">1285 14998 170 0,'-2'-8'264'0,"0"3"18"16,2 1-40-16,2 2-66 0,2 4-51 15,4 2-46-15,1 0-25 0,4 1-19 0,1 3-41 16,3-2-57-16,0 1-88 0,2-1-79 16,2-2-42-16,1 0-21 0,-1-3 14 0</inkml:trace>
  <inkml:trace contextRef="#ctx0" brushRef="#br0" timeOffset="24430.76">1767 14737 252 0,'-12'2'340'0,"-1"4"62"0,-4 1 6 16,0 3-35-16,0 1-48 0,0 5-48 0,0 1-53 15,0 4-56-15,0 0-61 0,3 1-66 16,-3 3-81-16,2-2-95 0,2 0-105 16,3 0-106-16,-1-2-107 0,3-2-36 0,1-2 22 15,3-2 65-15,0-3 87 0</inkml:trace>
  <inkml:trace contextRef="#ctx0" brushRef="#br0" timeOffset="24600.52">1693 14695 175 0,'2'-7'341'0,"-2"3"58"0,-2 4 29 16,0 5-45-16,0 5-56 0,0 5-58 15,2 6-57-15,2 6-53 0,0 5-54 0,2 3-82 16,1 3-110-16,1 0-115 0,3 2-128 15,-1 2-109-15,3-2-54 0,-1 2 7 16,1-2 64-16,-1-2 90 0</inkml:trace>
  <inkml:trace contextRef="#ctx0" brushRef="#br0" timeOffset="26407.47">1410 16092 91 0,'0'0'205'0,"0"1"-4"16,0 3-10-16,2 2-11 0,0 2-5 15,2 1-11-15,-2 6-13 0,3 2-18 0,-1 4-22 16,2 2-27-16,-2 2-30 0,3 4-30 16,-3-1-37-16,0 1-41 0,3 1-51 0,-3-1-58 15,0 1-61-15,0-3-62 0,0 0-15 16,-1-1 14-16,-3-3 34 0</inkml:trace>
  <inkml:trace contextRef="#ctx0" brushRef="#br0" timeOffset="26749.53">1437 16293 18 0,'-2'-13'197'16,"0"0"21"-16,0-1-24 0,4 1-46 0,0-2-38 15,0 2-30-15,2-3-21 0,3 3-19 16,1-2-16-16,1 1-10 0,-1 1-8 15,3 0-4-15,-3 1-5 0,3 3-5 0,-3-1-5 16,3 3-3-16,-3 1-4 0,-1 4 2 16,-1 4 1-16,-2 2 3 0,1 1 6 0,-3 5 2 15,0 3 6-15,-2 1 15 0,0-1 26 16,0 2 36-16,0 0 36 0,0 1 40 0,0-1 29 16,2-2 14-16,2-1 6 0,2-1-10 15,5-1-16-15,0-3-25 0,3-1-26 16,3-2-23-16,2-2-28 0,3-2-47 0,-1 0-93 15,0-2-116-15,0-2-109 0,0 2-127 16,0-2-64-16,-2 2-11 0,-2 2 52 16,0 0 93-16</inkml:trace>
  <inkml:trace contextRef="#ctx0" brushRef="#br0" timeOffset="27294.86">1808 17151 144 0,'-5'0'292'0,"1"-2"42"0,0 0 2 15,0-4-42-15,-1-3-49 0,3-1-42 16,-2-3-29-16,2-1-33 0,0-1-31 0,2 0-29 16,-2 0-24-16,2 0-16 0,-2 3-8 15,2 1 5-15,-2 1 10 0,-1 3 6 0,1 1 1 16,0 4 0-16,0 2-4 0,-2 2-14 0,2 4-18 15,-3 3-11-15,3 2 2 0,0 3 5 16,2 1 10-16,0 4 10 0,2 0 10 16,0 0 6-16,5 2 1 0,-1-2-5 0,5 0-9 15,-1 0-9-15,3-2-6 0,2-1-3 16,2-1-7-16,0-2-3 0,0-1 0 0,-3-3 0 16,1-1-3-16,0-1-4 0,-4 1 2 0,-1-2 7 15,-3 1 3-15,-1-1-2 0,-4 2 2 16,-2-1-1-16,-2 3 2 0,-4-1-4 15,-5 1-7-15,-2 1 0 0,-1 1 2 0,-3 1-3 16,0 0-4-16,-4 1-7 0,-1 1-18 16,1 0-55-16,-2 2-88 0,2 1-105 0,2-1-103 15,0 0-110-15,4-2-51 0,0 0 18 16,2-3 65-16,3-3 96 0</inkml:trace>
  <inkml:trace contextRef="#ctx0" brushRef="#br0" timeOffset="34305.87">10090 11527 80 0,'2'-2'123'16,"-2"0"-17"-16,0 0-10 0,0 1-5 15,0 1-4-15,0-2-1 0,0 2-3 16,0-2-2-16,0 2-3 0,0 0-4 0,0 0 2 16,0 0 4-16,0 0 6 0,-2 0 3 15,0 0 3-15,0 2 5 0,0 1 4 16,-2 1 6-16,-1 0 8 0,-1 4 12 16,0 1 8-16,-1 3 8 0,-1 3 3 0,-1 6-2 15,1 4 0-15,-1 3-8 0,1 5-7 16,4 5-11-16,2 2-13 0,2 3-14 15,6 1-22-15,2 2-18 0,7-2-13 0,4-2-11 16,2-2-10-16,5-4-8 0,1-2-4 16,3-1-21-16,0-5-57 0,-1-3-108 15,1-2-118-15,-3-4-114 0,3-4-110 16,-2-3-41-16,-3-5 24 0,0-3 87 0,-3-4 111 16</inkml:trace>
  <inkml:trace contextRef="#ctx0" brushRef="#br0" timeOffset="34602.14">10640 11531 148 0,'0'-6'349'0,"-2"4"77"16,-2 2 58-16,2 6-27 0,2 4-47 0,-2 5-62 15,2 6-59-15,2 4-69 0,0 5-70 16,0 6-58-16,2 2-37 0,3 2-23 16,-3 2-17-16,2 0-32 0,1 0-69 0,-1 0-114 15,3-4-119-15,-1-2-115 0,1-1-101 16,-1-7-31-16,-2-3 36 0,1-6 93 15,-1-4 111-15</inkml:trace>
  <inkml:trace contextRef="#ctx0" brushRef="#br0" timeOffset="34742.58">10848 11721 228 0,'4'-13'316'15,"-2"6"48"-15,0 5-26 0,1 5-51 16,-1 7-63-16,0 5-50 0,0 6-54 15,0 4-81-15,-2 2-92 0,2 3-90 0,0 2-83 16,0-1-92-16,0-1-56 0,1-3 4 16,-3 0 42-16,-3-4 58 0</inkml:trace>
  <inkml:trace contextRef="#ctx0" brushRef="#br0" timeOffset="34881.66">10791 11981 64 0,'0'-8'145'15,"2"2"-39"-15,2 2-40 0,2-1-46 16,3-1-58-16,2 0-54 0,-1-1-26 16,5-1-15-16</inkml:trace>
  <inkml:trace contextRef="#ctx0" brushRef="#br0" timeOffset="35083.48">11100 11681 3 0,'0'-7'303'0,"-4"3"84"0,-1 6 95 15,-3 2 0-15,-1 5-30 0,1 5-46 0,-1 3-59 16,3 4-76-16,0 2-86 0,2 1-71 16,-1 1-45-16,5 2-30 0,2-2-17 15,3-3-11-15,1 1-15 0,2-4-26 16,3-2-58-16,0-1-95 0,-1-5-101 0,3-3-88 16,2-4-74-16,0-6-61 0,1-4-1 15,1-4 59-15,0-3 81 0,0-2 79 16</inkml:trace>
  <inkml:trace contextRef="#ctx0" brushRef="#br0" timeOffset="35210.58">11297 11750 115 0,'6'-21'313'0,"-2"4"106"16,0 2 50-16,1 3 9 0,-3 5-17 0,-2 3-38 15,2 6-66-15,-2 5-95 0,2 7-92 16,2 5-65-16,1 2-39 0,-1 3-27 16,2 5-16-16,0 0-14 0,1 1-26 15,1 1-58-15,1-1-133 0,-1 1-147 0,3-5-160 16,-1-1-80-16,1-2-26 0,0-6 34 15,-3-2 117-15</inkml:trace>
  <inkml:trace contextRef="#ctx0" brushRef="#br0" timeOffset="35631.65">12063 11476 121 0,'-6'-4'278'0,"-1"2"49"0,1 0-1 15,2 4-24-15,1 4-14 0,3 1-10 0,0 7-18 16,3 1-25-16,-1 4-36 0,2 2-34 15,0 4-46-15,0 1-42 0,1 3-28 16,-1 1-23-16,0-1-25 0,0 1-39 16,1-1-40-16,-3-2-44 0,0-1-44 0,0-1-33 15,-2-2-19-15,-2-4 3 0,-2-2 13 16,-1-3 24-16,-3-3 27 0,-3-5 31 16,1-3 29-16,-3-3 36 0,-2-5 41 0,3-3 41 15,-1-3 38-15,2-5 32 0,3-1 24 16,1 0 9-16,3-2-6 0,4 0-17 0,2 0-23 15,3 2-27-15,1 2-22 0,2-1-48 16,3 3-65-16,2 0-66 0,-1 1-71 16,5 1-76-16,2-1-60 0,0 1 0 15,3-2 36-15,-1-1 53 0</inkml:trace>
  <inkml:trace contextRef="#ctx0" brushRef="#br0" timeOffset="35920.14">12289 11512 153 0,'13'-10'316'0,"-4"3"65"16,-1 3 29-16,-2 2 12 0,-1 6-11 0,-1 3-36 15,-2 5-62-15,0 7-67 0,-2 4-68 16,2 2-59-16,0 3-42 0,0 3-33 16,1 1-15-16,1-1-11 0,2-3-5 15,0 1-6-15,3-5-7 0,2-1 0 0,-1-4 0 16,5-3-1-16,0-5 1 0,0-5 2 16,1-4 3-16,1-6 2 0,2-4-4 15,-2-3 3-15,2-3-3 0,-2-3 1 0,-2-4-1 16,-4 0 2-16,-3-3 6 0,-1-1 1 15,-7-2 2-15,-3 1 2 0,-5 1-2 0,-3 0-1 16,-3 2-2-16,-3 2-3 16,-4 4-3-16,-1 4-16 0,1 1-39 0,-2 3-117 15,2 1-157-15,0 2-170 0,2 3-88 16,4 1-34-16,2 0 14 0,2 0 103 16</inkml:trace>
  <inkml:trace contextRef="#ctx0" brushRef="#br0" timeOffset="36263.66">13119 11428 125 0,'-4'4'445'0,"-5"0"91"15,3 1 63-15,-2 1-22 0,1 2-105 16,3-1-120-16,2 3-116 0,0-2-89 16,2 1-59-16,2 1-32 0,0-1-20 15,0 1-13-15,2-1-13 0,3 1 0 0,-1-3-4 16,3-1-2-16,-1 0-2 0,3-2-1 16,-1-3 0-16,3-1-3 0,0-1 2 15,-1-1 0-15,1 2 3 0,-2-2 6 16,1 2 2-16,-1 2 1 0,-3 3-4 0,3 1 5 15,-3 4-12-15,-1-1-21 0,-1 3-60 16,0-1-136-16,3 0-152 0,-1-1-160 16,3-1-78-16,-1-1-26 0,3-2 36 15,-2-2 123-15</inkml:trace>
  <inkml:trace contextRef="#ctx0" brushRef="#br0" timeOffset="36418.67">13464 11470 252 0,'2'-10'493'15,"-2"3"80"-15,0 5 52 0,0 6-66 16,0 3-104-16,0 5-133 0,2 3-122 0,3 4-75 16,-1 2-50-16,0 4-34 0,0 0-30 15,1-1-40-15,-3 1-93 0,2 0-136 16,-2-2-138-16,2 0-142 0,0-2-65 16,-1-4-9-16,-1-2 64 0,0-2 121 0</inkml:trace>
  <inkml:trace contextRef="#ctx0" brushRef="#br0" timeOffset="37856.03">14444 11377 19 0,'2'-2'149'0,"2"-2"2"16,-1 2 6-16,-1 0 13 0,0 0 11 15,0 0 7-15,-2 2 3 0,0 2-11 16,-2 2-23-16,0 4-28 0,0 3-29 0,-3 4-25 16,1 6-25-16,0 4-11 0,2 4-6 15,-2 3-1-15,1 0-3 0,3 1 0 16,3 1 5-16,-1-3 2 0,4-1 5 15,0-1 2-15,5-5 6 0,0-3 10 16,3-4 7-16,1-3 10 0,2-5 8 0,0-5 2 16,2-4-1-16,2-4-6 0,0-5-9 15,-2-3-13-15,1-5-7 0,-4-2-3 16,-1-2-1-16,-2-4-6 0,-5 1-3 0,-1-1-2 16,-7-2-6-16,-2 2-9 0,-7 3-8 15,-1-1-18-15,-5 4-59 0,-2 3-101 16,0 5-116-16,-2 3-125 0,0 5-96 15,0 5-38-15,2 1 27 0,2 7 84 0</inkml:trace>
  <inkml:trace contextRef="#ctx0" brushRef="#br0" timeOffset="38028.47">14882 11554 104 0,'2'9'376'0,"-4"5"66"0,-2 1 46 15,-2 4-47-15,-1 2-96 0,3-2-102 16,0 2-118-16,4-2-157 0,0-2-164 0,2 0-163 16,2-1-82-16,3-3-45 0,1-4 7 15,3 1 82-15</inkml:trace>
  <inkml:trace contextRef="#ctx0" brushRef="#br0" timeOffset="38213.69">15181 11419 120 0,'-7'1'438'16,"-1"5"87"-16,-1 8 59 0,-1 1-21 15,-1 6-107-15,5 2-121 0,0 3-114 16,3 3-84-16,3 1-58 0,0 3-50 16,5-1-89-16,-1 0-144 0,2 1-152 0,3-3-145 15,-1 1-78-15,1-5-25 0,-1 1 49 16,1-4 120-16</inkml:trace>
  <inkml:trace contextRef="#ctx0" brushRef="#br0" timeOffset="38418.37">15543 11447 292 0,'-5'-2'509'0,"-3"8"74"0,-3 3 45 15,3 7-73-15,-1 5-124 0,3 2-145 16,4 3-111-16,0 3-69 0,4 1-47 0,2-1-38 16,0 1-60-16,5-1-119 0,-1-1-149 15,1-1-146-15,-1 0-108 0,-1-4-47 16,-1 0 11-16,-2-4 96 0,1-4 134 0</inkml:trace>
  <inkml:trace contextRef="#ctx0" brushRef="#br0" timeOffset="38558.12">15519 11708 238 0,'-2'-13'399'0,"0"1"50"0,0 3-2 16,2 3-71-16,2 0-94 0,0 3-98 15,5 1-100-15,1 2-129 0,3-2-125 16,4 2-133-16,-1-2-97 0,3-2-49 0,0 0-6 16,2-3 65-16</inkml:trace>
  <inkml:trace contextRef="#ctx0" brushRef="#br0" timeOffset="38680.42">15799 11457 301 0,'-15'9'382'0,"-2"3"55"0,-2 1-22 15,0 4-69-15,0-2-77 0,2 2-86 16,0 1-118-16,2-3-144 0,3 0-146 16,1-3-133-16,5-1-69 0,-1-3-32 15,5-3 32-15,2-3 80 0</inkml:trace>
  <inkml:trace contextRef="#ctx0" brushRef="#br0" timeOffset="38836.92">15826 11384 89 0,'2'0'432'0,"-2"8"97"0,-4 5 61 16,0 6-17-16,0 6-91 0,0 2-120 16,-1 1-126-16,3 1-92 0,2 1-64 0,0 1-62 15,0-1-111-15,2 1-159 0,3-3-173 16,1 1-117-16,-2-4-61 0,2-2-7 15,-1-2 73-15,1-4 137 0</inkml:trace>
  <inkml:trace contextRef="#ctx0" brushRef="#br0" timeOffset="39150.51">16017 11146 154 0,'-7'-9'394'0,"3"3"71"15,-2 0 41-15,4 2-69 16,0 1-76-16,2 1-76 0,2 2-76 0,2 2-58 16,2-1-32-16,5 5-20 0,2 4-24 15,1 1-28-15,1 4-17 0,2 6-15 0,2 4-8 16,-2 4-1-16,0 1 4 15,0 4 3-15,-4 5 7 0,-3-1 11 0,-1 2 0 16,-5 0-1-16,-2 2-5 0,-4-2-12 16,-2 0-40-16,-3 0-112 0,-3 0-137 15,-1-4-152-15,-1 0-113 0,-3-6-51 0,2-1 2 16,-2-6 84-16,0-2 128 0</inkml:trace>
  <inkml:trace contextRef="#ctx0" brushRef="#br0" timeOffset="40018.16">16974 11323 259 0,'0'-2'351'0,"-3"2"56"16,3 0-30-16,-2 0-58 0,2 0-66 0,-2 0-67 15,2 0-72-15,2 2-101 0,0-2-108 16,1 2-110-16,1-2-127 0,2 2-67 16,-2 0-29-16,3 0 28 0,-1 0 66 15</inkml:trace>
  <inkml:trace contextRef="#ctx0" brushRef="#br0" timeOffset="40150.31">17050 11480 137 0,'-2'5'302'0,"-3"1"25"0,3 0-4 16,0-3-89-16,0 3-92 0,2-2-106 0,2 0-114 15,2 0-130-15,1-1-67 0,-1-1-35 16,2 0-6-16,1 2 31 0</inkml:trace>
  <inkml:trace contextRef="#ctx0" brushRef="#br0" timeOffset="44024.06">17556 11247 136 0,'-2'-2'249'0,"-1"2"29"0,1 2-27 15,2 4-20-15,0 3-13 0,0 9-13 0,2 2-15 16,3 5-20-16,-1 6-25 0,0 1-27 15,0 2-31-15,3 3-25 0,-1-1-21 16,3 0-12-16,-3 0-10 0,2-3-9 16,-1-1-4-16,-3-3-6 0,0-1-5 0,-2-3-10 15,0-2-9-15,-4-2-4 0,0-4-3 16,-2-4-1-16,-2-1 4 0,-1-5 7 16,-3-5 7-16,-1-2 10 0,-2-6 10 0,3-1 15 15,-1-3 17-15,1-3 15 0,3 0 19 16,1-3 15-16,4 1 8 0,0 0-2 15,4 0-6-15,0 1-13 0,4 1-14 16,3 2-17-16,-1-1-21 0,3 3-52 0,1 1-82 16,1 0-86-16,0 3-88 0,2-1-75 15,2-2-67-15,0 3-26 0,2-3 36 16,0-2 66-16,0 1 72 0</inkml:trace>
  <inkml:trace contextRef="#ctx0" brushRef="#br0" timeOffset="44310.68">17829 11481 7 0,'4'-5'224'0,"0"1"44"15,-2 2-1-15,-2 2-9 0,-2 4-8 16,0 2-11-16,0 1-20 0,-2 6-25 0,2 3-23 16,-3 3-35-16,3 2-34 0,2 2-27 15,0-1-24-15,2 3-17 0,3-2-10 16,-1 0-8-16,4-2-4 0,1-2-4 16,1-2 1-16,3-4-3 0,0-1-1 0,-1-5 2 15,3-1 3-15,0-4 10 0,2-4 14 16,-2-4 18-16,2-1 21 0,-2-5 19 15,-3-3 13-15,1-2 5 0,-5-2-6 0,-1-4-8 16,-3 0-14-16,-4-1-17 0,-2-1-11 16,-2 0-9-16,-3 2-12 0,-3 2-6 15,-3 2-13-15,-4 4-5 0,0 3-20 16,-2 3-44-16,0 3-93 0,-2 4-122 0,4 2-120 16,0 4-132-16,2 2-58 0,5 1 5 15,3 1 72-15,3 0 108 0</inkml:trace>
  <inkml:trace contextRef="#ctx0" brushRef="#br0" timeOffset="44524.83">18233 11468 21 0,'0'0'374'0,"0"2"92"16,0 4 77-16,2 1 9 0,2 3-69 15,3 1-95-15,3 3-98 0,5-1-88 16,2 2-72-16,2 0-51 0,2 1-34 0,0-3-34 16,1 0-80-16,-3 1-128 15,2-1-136-15,-2-2-149 0,-2 1-90 0,0-4-36 16,-2-1 39-16,-3-1 112 0</inkml:trace>
  <inkml:trace contextRef="#ctx0" brushRef="#br0" timeOffset="44706.49">18534 11518 306 0,'-9'-10'426'0,"-2"2"91"0,1 7 6 16,-3 1-51-16,-2 5-77 0,-2 5-84 15,1 5-97-15,-1 4-100 0,-2 6-94 16,-1 2-110-16,1 1-132 0,0 1-136 16,0-1-135-16,2 1-59 0,3-2 0 0,1-5 56 15,4 1 103-15</inkml:trace>
  <inkml:trace contextRef="#ctx0" brushRef="#br0" timeOffset="45229.27">19022 11369 134 0,'-8'0'258'0,"0"2"41"16,-1 2-24-16,1 1-24 0,-1 5-19 16,1 3-20-16,-1 4-26 0,1 4-34 0,1 4-34 15,1 2-33-15,0 3-31 0,4 1-25 16,-1-1-13-16,3 1-7 0,5-3-6 15,1-1 2-15,3-4 1 0,1-4 7 16,3-4 18-16,0-3 26 0,3-5 29 0,1-5 19 16,0-4 16-16,2-5 5 0,0-5-4 15,0-5-17-15,1-4-18 0,-4-2-16 16,-3-5-10-16,0-1-9 0,-7-3-12 16,-2-1-8-16,-6 1-11 0,-2 1-4 0,-4 1-9 15,-5 3-24-15,-4 4-67 0,-2 6-122 16,-2 4-129-16,0 7-152 0,-1 4-77 15,3 8-24-15,2 4 45 0,1 3 106 0</inkml:trace>
  <inkml:trace contextRef="#ctx0" brushRef="#br0" timeOffset="45386.47">19310 11487 2 0,'5'8'366'0,"-8"5"75"15,-1 2 51-15,0 4 3 0,-2 0-101 16,1 2-110-16,1 0-140 0,0 2-175 16,4-2-180-16,0-2-163 0,2 0-88 0,0-2-44 15,2-1 18-15,5-3 89 0</inkml:trace>
  <inkml:trace contextRef="#ctx0" brushRef="#br0" timeOffset="45602.03">19634 11365 406 0,'-2'-4'528'15,"-4"8"64"-15,-1 6 38 0,1 5-105 16,0 4-140-16,1 4-140 0,1 2-98 16,2 3-61-16,2 1-58 0,0 1-89 0,0 1-146 15,2-3-157-15,0 1-147 0,0-2-79 16,1-3-21-16,1-1 44 0,0-4 120 15</inkml:trace>
  <inkml:trace contextRef="#ctx0" brushRef="#br0" timeOffset="45882.54">20138 11304 70 0,'4'-4'447'0,"-2"4"91"15,-2 0 52-15,0 0-9 0,0 0-105 16,0 0-140-16,-2 0-147 0,2 0-155 0,-2 0-187 15,2 2-183-15,0 2-149 0,-2 0-77 16,2 0-30-16,-2 2 42 0,2-1 124 16</inkml:trace>
  <inkml:trace contextRef="#ctx0" brushRef="#br0" timeOffset="46022.64">20115 11371 147 0,'-5'6'433'0,"-1"-1"78"0,2 1 45 15,0 0-45-15,2 1-114 0,2-1-123 16,2 0-170-16,2 0-206 0,2-1-190 0,3-1-148 16,1 0-79-16,1-2-34 0,-1 0 37 15,3-2 118-15</inkml:trace>
  <inkml:trace contextRef="#ctx0" brushRef="#br0" timeOffset="63619.5">3050 14783 90 0,'0'-2'155'0,"-2"0"-15"16,2 2-14-16,0-2-6 0,0 2-9 16,0-2-8-16,0 2-10 0,0 0-8 0,0 0-7 15,0 0-6-15,0 0-2 0,0 0 1 16,0 2 7-16,2 2 9 0,2 2 12 0,1 3 9 15,-1 4 6-15,4 7 1 0,1 0 2 16,-1 5-7-16,3 2-11 0,-1 0-14 16,3 1-11-16,-2-1-11 0,1 1-18 0,-1-3-11 15,2 0-11-15,-3-2-6 0,-1 0-7 16,-1-2-3-16,1-2-2 0,-5-2-3 16,0 0 0-16,-4-2-1 0,0 0-3 0,-4-3 1 15,-2-1-1-15,-3-3-7 0,-2 0-3 16,-3-5-6-16,-1 1-6 0,-4-4-6 0,2-2-4 15,-2-2 0-15,0-1 6 0,0-3 3 16,2-1 6-16,2-1 7 0,0-1 4 16,2-1 2-16,1 1 2 0,3-1 1 0,1 1-1 15,4-1 1-15,-1 1 3 0,5 0 13 16,2-1 16-16,5-1 20 0,1 1 15 16,3-1 16-16,4 0 10 0,2-1 2 0,2-1-7 15,4 2-12-15,0-1-11 0,5 1-11 16,-3 0-11-16,3-1-14 0,-1 3-12 0,1 0-16 15,-1-1-42-15,1 3-86 0,-3 1-94 16,-2 2-101-16,1 1-117 0,-3-1-62 16,-4 2 5-16,0 2 61 0,-5 2 83 0</inkml:trace>
  <inkml:trace contextRef="#ctx0" brushRef="#br0" timeOffset="70010.36">16279 12525 80 0,'-2'-5'263'0,"-2"1"63"0,2 0 29 16,-2 0 1-16,1 2 4 0,1 2-10 15,0 0-23-15,2 4-47 0,0 6-58 16,0 3-59-16,2 4-58 0,3 6-39 0,1 4-27 15,0-1-12-15,1 3-9 0,1 1-27 16,1-1-63-16,-1 1-91 0,1-1-101 0,-1-2-94 16,0-1-96-16,1-1-64 15,-1-2 14-15,-1-6 68 0,-3-2 84 0</inkml:trace>
  <inkml:trace contextRef="#ctx0" brushRef="#br0" timeOffset="70182.34">16351 12674 265 0,'-2'-17'314'0,"0"3"25"16,0 5-37-16,2 1-23 0,2 3-14 16,2 1-14-16,3 6-13 0,1 0-10 15,3 3-21-15,1 3-52 0,1 1-74 16,0 1-100-16,2 0-109 0,-1-1-108 16,3-1-100-16,0 1-111 0,-2-3-44 0,0 0 22 15,0-3 65-15,-3-3 82 0</inkml:trace>
  <inkml:trace contextRef="#ctx0" brushRef="#br0" timeOffset="70341.27">16626 12573 184 0,'5'-10'312'0,"-3"3"59"0,-2 3-6 15,0 2-24-15,0 6-28 0,0 2-44 16,-2 3-53-16,2 5-56 0,0-1-69 0,0 4-95 16,2-2-110-16,0 2-106 0,2-1-101 15,0-1-101-15,3 0-34 0,-1-3 24 16,3-3 64-16</inkml:trace>
  <inkml:trace contextRef="#ctx0" brushRef="#br0" timeOffset="70468">16821 12638 133 0,'-4'4'233'0,"-2"1"13"16,1 1-57-16,1 0-56 0,2-1-62 15,0-1-60-15,2 2-61 0,0-2-56 16,4-2-53-16,2 0-46 0,3-2-12 0,-1-4 13 15</inkml:trace>
  <inkml:trace contextRef="#ctx0" brushRef="#br0" timeOffset="70748.35">16902 12617 28 0,'0'2'213'0,"0"0"33"0,-5 3 0 16,3 1 3-16,-2 0 3 0,0 1-7 16,0 1-25-16,-1 0-33 0,3-1-41 0,2 1-42 15,0-1-42-15,2 1-31 0,3 0-13 16,-1-3-11-16,4 1-7 0,1 0-2 15,1-2-4-15,1-2-3 0,2-1-3 16,-1-1-1-16,1-1 3 0,0-1 1 0,-3-4 2 16,1 0 5-16,-1-1 7 0,-1-3 17 15,-1-1 17-15,-1-3 22 0,-3 1 22 16,-2-4 23-16,0 2 19 0,-2-3 3 16,-2 1-2-16,0 0-16 0,0 2-13 0,-2 2-27 15,-1-1-23-15,1 3-28 0,-2 1-66 16,2 1-99-16,-1 1-116 0,3 2-112 15,0 1-114-15,0-1-49 0,2 2 18 16,0 0 76-16,0 3 101 0</inkml:trace>
  <inkml:trace contextRef="#ctx0" brushRef="#br0" timeOffset="70917.39">17151 12367 80 0,'5'-2'360'0,"-3"0"84"0,0 2 70 0,-2 2-30 15,0 2-62-15,-2 6-73 0,2 1-84 16,-2 6-79-16,2 4-67 0,0 4-51 16,0 4-43-16,0-1-68 0,0 1-94 15,2 1-107-15,0-1-104 0,0-1-115 0,2-1-66 16,0-2 6-16,1-4 62 0,1-6 88 16</inkml:trace>
  <inkml:trace contextRef="#ctx0" brushRef="#br0" timeOffset="71089.46">17340 12520 35 0,'10'-21'336'0,"-1"2"95"0,-3 5 80 0,-2 3-15 16,1 3-40-16,-3 4-62 15,2 6-81-15,-2 6-86 0,0 5-73 0,0 6-64 16,0 4-57-16,-2 2-72 0,0 2-112 16,0-1-125-16,0 3-130 0,0-2-119 15,0 1-47-15,-2-1 14 0,-2-1 78 0,0-3 109 16</inkml:trace>
  <inkml:trace contextRef="#ctx0" brushRef="#br0" timeOffset="71210.39">17234 12743 249 0,'-2'-10'365'0,"-2"4"37"0,4 1 2 16,0-1-58-16,2 2-76 0,2 2-77 0,2-2-54 15,5 2-70-15,-1 1-118 0,3-1-129 16,2 0-148-16,0 0-88 0,2 0-43 15,0-2 10-15,0 2 68 0</inkml:trace>
  <inkml:trace contextRef="#ctx0" brushRef="#br0" timeOffset="71554.14">17856 12558 436 0,'-6'2'540'0,"-3"1"53"0,3 1 32 0,0-2-118 16,-1 2-159-16,3-2-152 0,0-2-135 15,0 2-160-15,2-2-164 0,2 0-168 16,2 2-101-16,0 0-49 0,2 0 11 16,-2 1 92-16</inkml:trace>
  <inkml:trace contextRef="#ctx0" brushRef="#br0" timeOffset="71709.46">17814 12645 206 0,'0'2'389'0,"-2"2"33"16,2-2 18-16,0 0-91 0,2-2-113 0,0 2-130 16,2-2-139-16,3 2-135 0,-1-2-137 15,2-2-73-15,-1 2-37 0,1-4 6 16,1 2 62-16</inkml:trace>
  <inkml:trace contextRef="#ctx0" brushRef="#br0" timeOffset="72459.8">18483 12527 35 0,'0'-7'257'0,"0"1"53"0,0 2 25 0,-2 0-12 15,2 4-12-15,-2 4-19 0,2 4-26 16,-3 5-39-16,3 6-46 0,-2 4-43 0,2 6-43 16,0-1-42-16,2 5-53 0,-2-1-70 15,3 0-88-15,1-1-94 0,2-1-92 16,0-1-94-16,1-4-24 0,1-4 27 15,1-4 65-15,-1-6 77 0</inkml:trace>
  <inkml:trace contextRef="#ctx0" brushRef="#br0" timeOffset="72725.7">18658 12680 7 0,'-2'-16'238'16,"0"5"42"-16,-2 3 11 0,-2 3-26 15,1 5-29-15,-1 3-24 0,2 7-29 0,-3 1-32 16,3 5-33-16,0 1-30 15,2 0-27-15,2 0-24 0,2-2-19 0,2 1-12 16,3-5-7-16,1 0-5 0,0-3-10 16,5-4-11-16,0-2-7 0,2-4-3 0,0-4 0 15,-1-1 2-15,-1-7 7 0,0-1 12 16,-3-2 8-16,-1-2 15 0,-5 0 18 16,-4-2 25-16,0-2 21 0,-4 0 20 15,-5 2 13-15,1 0-3 0,-3 0-14 0,1 4-34 16,-3 2-64-16,0 1-98 0,1 5-101 15,1 3-111-15,0 1-89 0,3 3-38 16,2 0 21-16,1 2 63 0</inkml:trace>
  <inkml:trace contextRef="#ctx0" brushRef="#br0" timeOffset="72916.74">19006 12463 247 0,'-3'15'382'0,"3"4"60"0,3 0 33 16,3 4-76-16,0-2-82 0,5 2-73 15,2-3-69-15,1 0-105 0,3-1-137 0,2 0-139 16,3-4-140-16,-1 0-103 0,-2-2-51 16,0-1 16-16,-2-3 73 0</inkml:trace>
  <inkml:trace contextRef="#ctx0" brushRef="#br0" timeOffset="73120.45">19283 12523 350 0,'-13'-1'459'0,"0"2"86"0,-3 5 23 16,-1 4-79-16,-2 3-92 0,-1 2-94 16,1 4-96-16,0 4-81 0,0 0-56 15,2 0-44-15,0 2-58 0,1-2-100 0,1 1-135 16,2-1-140-16,2-2-121 0,3-2-55 15,2 0 1-15,-1-4 74 0,5-1 119 16</inkml:trace>
  <inkml:trace contextRef="#ctx0" brushRef="#br0" timeOffset="73572.64">19643 12377 84 0,'-9'-2'297'0,"1"4"47"15,-3 2 31-15,1 3-61 0,-3 3-58 16,2 5-49-16,1 2-47 0,-1 4-44 16,3 4-37-16,1 0-29 0,3 1-18 15,2 1-16-15,2-2-10 0,2-2-5 16,2-2-2-16,5-2-1 0,-1-4-1 0,5-4 1 15,0-3 6-15,1-4 22 0,3-4 23 16,0-4 28-16,0-6 31 0,0-1 27 0,0-4 17 16,-4-4 0-16,0 0-7 15,-5-4-18-15,-4 2-22 0,-4-2-22 0,-4 0-25 16,-4 4-15-16,-3 0-20 0,-4 4-25 16,-4 3-57-16,-2 5-113 0,-2 3-130 15,-1 4-137-15,1 6-110 0,2 1-46 16,4 5 18-16,2 1 90 0,7 2 119 0</inkml:trace>
  <inkml:trace contextRef="#ctx0" brushRef="#br0" timeOffset="73754.16">19867 12487 215 0,'6'6'414'15,"-3"4"65"-15,-1 1 46 0,-2 2-82 16,0 4-102-16,0 1-104 0,0 1-135 15,0 0-164-15,0 0-162 0,2-2-165 0,2 2-89 16,0-4-40-16,0 0 28 0,1-1 84 16</inkml:trace>
  <inkml:trace contextRef="#ctx0" brushRef="#br0" timeOffset="73939.95">20201 12348 23 0,'-4'0'458'0,"-2"8"87"16,-3 3 50-16,1 5 33 0,-1 4-124 0,1 5-164 15,2 4-136-15,-1-1-91 0,5 1-74 16,0 0-119-16,2-1-139 0,4-1-153 16,1-2-138-16,-1-3-69 0,2-1-11 15,3-4 64-15,-1-3 110 0</inkml:trace>
  <inkml:trace contextRef="#ctx0" brushRef="#br0" timeOffset="74821.5">20697 11188 189 0,'2'-8'351'0,"-2"3"80"16,0 1 23-16,0 2-19 0,0 2-35 15,0 2-53-15,0 6-65 0,-2 3-70 16,2 6-60-16,-2 2-51 0,2 4-34 16,0 2-29-16,0 1-11 0,2 3-13 0,-2-2-9 15,2-1-7-15,-2-1-15 0,0 0-18 16,0-4-34-16,0 0-38 0,-2-4-45 16,-2-2-38-16,-1-1-30 0,1-3-9 15,-4-3 12-15,-1-5 29 0,1-1 40 0,-5-6 40 16,2-1 42-16,-1-5 41 0,-1-1 42 15,2-4 35-15,3-3 36 0,2-3 37 16,1 1 34-16,5-1 20 0,2-2 8 16,3 2-4-16,3 0-14 0,3 0-21 0,4 2-29 15,2 2-28-15,2 1-25 0,2 1-20 16,2 0-16-16,0 4-12 0,3-1-13 16,-1 1-33-16,0 1-77 0,-1 2-110 15,-1 1-115-15,-2 1-138 0,0 0-77 0,-2 3-14 16,-2 1 50-16,-2 4 93 0</inkml:trace>
  <inkml:trace contextRef="#ctx0" brushRef="#br0" timeOffset="75230.36">20820 12443 70 0,'0'0'356'0,"-3"0"67"16,3 0 47-16,0 0-47 0,0 0-76 15,0 0-88-15,0 0-83 0,3 0-62 16,-1 0-44-16,2 0-75 0,2 0-107 15,1 0-115-15,1 0-134 0,1 0-84 0,-3 0-46 16,0 2 24-16,1 0 77 0</inkml:trace>
  <inkml:trace contextRef="#ctx0" brushRef="#br0" timeOffset="75384.03">20866 12516 117 0,'-2'2'322'0,"2"0"25"15,-2 1 15-15,2-1-89 0,2 2-102 0,2 0-118 16,3 0-120-16,-1 0-136 0,2-2-81 16,1 1-44-16,1-1-12 0,-1-2 29 15</inkml:trace>
  <inkml:trace contextRef="#ctx0" brushRef="#br0" timeOffset="108670.46">7116 14371 28 0,'2'0'75'0,"-2"2"-9"0,2-2-5 16,-2 2-6-16,3-2-5 0,-3 0-1 0,2 0-5 15,-2 0-3-15,2 0 0 0,-2 0-2 16,0 0 0-16,0 0 0 0,0 0 2 15,0 0 9-15,0 0 12 0,0 2 19 0,0-2 17 16,0 0 21-16,0 2 18 0,0-2 2 16,-2 2-6-16,0 0-17 0,-3 0-19 15,-1 1-19-15,0 5-16 0,-1 0-9 0,1 3-1 16,-3 4 1-16,1 3 0 0,-3 1-1 16,3 3-5-16,0 5-1 0,1 2-5 0,1 3-3 15,-1 2-3-15,3 3-4 0,2 1-4 16,2 0-5-16,4 0-6 0,1-4-7 15,3-1-4-15,3-3-1 0,1-3-4 16,3-4 0-16,2-4 1 0,0-4 2 0,4-2-1 16,0-5 2-16,1-4 2 0,-1-4 2 15,0-6 5-15,0-4 3 0,0-5 2 0,0-4 3 16,-2-2 3-16,-2-4 5 0,0-3 7 16,-4-1 12-16,0 1 16 0,-5-5 15 0,-4 3 11 15,-2-3 5-15,-2 1-4 0,-4 1-7 16,-2-1-9-16,-5 4-12 0,1-1-12 15,-5 4-9-15,0 4-7 0,-4 2-7 0,0 2-13 16,0 4-8-16,-2 3-4 0,0 3-6 16,-3 1-4-16,3 4-21 0,-2 4-52 15,2 2-115-15,0 1-132 0,-1 1-149 0,3 2-81 16,0-1-22-16,0 3 33 0,0-3 105 16</inkml:trace>
  <inkml:trace contextRef="#ctx0" brushRef="#br0" timeOffset="109817.82">11491 14025 72 0,'-10'0'124'0,"-1"0"-25"0,1 2-11 16,-3 1-7-16,0 1 1 0,-2 2-5 15,3 1-6-15,-3 3-9 0,2 1-2 0,1 5-4 16,-1 1-4-16,0 6-3 0,5 3-1 16,-1 5 3-16,5 1-3 0,2 6-2 0,2 0-5 15,2 4-2-15,4-2-2 0,5 2-6 16,2-2-4-16,1-2-3 0,5-3-4 16,3-5-3-16,1-5-3 0,2-4 2 15,3-4 5-15,-1-8 10 0,3-3 11 0,0-8 14 16,-1-5 22-16,-1-5 23 0,-1-7 19 15,-3-4 18-15,-5-3 14 0,-2-5 12 0,-5-3 5 16,-3-2-7-16,-3-4-14 0,-6 0-21 16,-2 0-22-16,-7 0-25 0,-1 2-27 15,-3-1-19-15,-4 5-18 0,0 4-30 0,-2 5-79 16,-2 4-110-16,2 4-110 0,0 5-125 16,2 3-81-16,2 1-21 0,5 4 51 15,3 1 93-15</inkml:trace>
  <inkml:trace contextRef="#ctx0" brushRef="#br0" timeOffset="110625.57">14613 13851 187 0,'-8'-2'228'16,"0"2"-5"-16,-3 2-39 0,2 2-34 15,-1 4-30-15,-1 3-22 0,1 6-25 0,-1 2-21 16,3 6-17-16,-3 2-12 0,3 5-4 16,1 1-2-16,3 3 2 0,2 0 7 15,2 2 1-15,2-2-1 0,2 0-1 16,5-3-4-16,-1-3-5 0,5-3-5 0,0-4-4 15,4-4 2-15,2-4-2 0,2-5 10 16,2-5 11-16,2-7 13 0,1-3 16 16,-1-7 16-16,1-3 10 0,1-6 18 0,-1-4 22 15,-3-3 19-15,0-3 17 0,-4 1 11 16,-4-5 12-16,-2 1-9 0,-7 0-20 16,-4-2-24-16,-6 1-24 0,-7-1-26 0,-3 2-21 15,-8 0-18-15,-3 3-11 0,-5 4-11 16,-1 3-5-16,-3 5-12 0,-4 5-25 15,-3 5-80-15,-1 5-133 0,0 4-135 0,-1 4-142 16,3 2-69-16,0-1-14 0,2 1 57 16,2 0 119-16</inkml:trace>
  <inkml:trace contextRef="#ctx0" brushRef="#br0" timeOffset="114287.34">7127 15573 120 0,'-2'0'201'0,"2"0"-20"15,-2 4-17-15,2 0-13 0,2 4-16 16,-2 3-14-16,2 4-18 0,2 4-17 0,-2 4-19 15,2 4-19-15,1 1-17 0,-3 3-11 16,2 1-6-16,-2 3-6 0,2-1-8 0,-2 0-19 16,3-1-27-16,-3-1-39 0,2-2-47 15,-2-1-75-15,-2-4-45 0,-2 0-10 16,0-5 11-16</inkml:trace>
  <inkml:trace contextRef="#ctx0" brushRef="#br0" timeOffset="171315.97">2741 16196 44 0,'-2'2'75'0,"0"2"1"0,2-2 5 15,-2 0-2-15,2 0 0 0,-2 0-2 0,2-2-2 16,-2 2-5-16,2-2-10 0,-3 1-2 16,3-1-8-16,-2 2-7 0,2-2-9 15,0 0-6-15,2 0 0 0,1 0 9 16,-1-2 15-16,2 1 14 0,2-1 19 0,1 0 14 15,3-2 11-15,1-2-5 0,1 1-10 16,3-1-14-16,0 0-16 0,2-2-17 0,0 3-14 16,0-3-13-16,0 2-9 0,2-1-3 15,-2-1-2-15,2 1-7 0,-2-1-31 16,0 2-50-16,-2-1-57 0,-1 1-65 0,1 0-77 16,-2 0-48-16,-3 3 3 0,1-3 35 15</inkml:trace>
  <inkml:trace contextRef="#ctx0" brushRef="#br0" timeOffset="171595.98">3338 15726 187 0,'-4'4'217'15,"0"3"7"-15,-1 7-64 0,3 5-47 0,2 3-27 16,2 5-17-16,3 6-13 0,-1 3-15 16,2 2-12-16,3 2-14 0,1 0-22 0,1 0-31 15,1 0-46-15,1-2-58 0,2-4-64 16,-2 1-31-16,-1-5-5 0,-1 0 21 0</inkml:trace>
  <inkml:trace contextRef="#ctx0" brushRef="#br0" timeOffset="183007.62">11204 15328 24 0,'0'-2'50'0,"0"2"1"0,0-2-3 15,0 2 2-15,0 0-3 0,0 0-2 0,0 0-2 16,0 0-3-16,0 0-2 0,0 0-2 15,0-2-1-15,0 2 2 0,0 0 2 16,0 0 4-16,0 0 3 0,0 0 4 0,0 0 2 16,0 0 4-16,0 0 3 0,0 0 3 15,0 0 2-15,0 0 5 0,2 0 10 0,-2 0 18 16,2 4 22-16,0 0 20 0,2 5 11 16,0 4 7-16,1 5-9 0,-1 4-22 15,2 3-30-15,1 4-28 0,-1 1-25 0,0 1-17 16,1-1-12-16,-1-1-5 0,0-1-5 15,1-1-2-15,-1 0-1 0,-2-4-25 16,3-1-40-16,-3-3-48 0,0 0-54 0,0-3-60 16,-2-1-67-16,3-4-58 0,-5 1-4 15,0-3 25-15,-3 1 43 0</inkml:trace>
  <inkml:trace contextRef="#ctx0" brushRef="#br0" timeOffset="185374.35">14736 14884 42 0,'0'0'59'0,"0"-2"-2"0,0 2-6 16,0 0-3-16,0-2-3 0,0 2-2 15,0 0-6-15,0 0-4 0,0 0 1 16,0-2-3-16,0 2-2 0,0-2 0 0,0 2-1 15,0-2 1-15,0 2-1 0,0-2 3 16,0 2-2-16,0-2 0 0,0 2 3 0,0-1 0 16,0 1-3-16,0 0-1 0,0 0 2 15,0 0-1-15,0 0-1 0,0 0 3 16,0 0 3-16,0 0 3 0,2 0 5 0,-2 1 5 16,2 5 4-16,1 2 4 0,-1 3-3 15,0 6-4-15,0 4-7 0,0 2-7 0,0 2-13 16,0 0-8-16,0 1-6 0,-2 3-7 15,0-2-29-15,0 1-48 0,0 1-60 16,-2-1-83-16,0 1-43 0,0-1-20 16,-2 1 14-16</inkml:trace>
  <inkml:trace contextRef="#ctx0" brushRef="#br0" timeOffset="197111.4">3272 16787 36 0,'-2'0'108'0,"0"-2"-15"0,0 2-13 0,2-2-11 15,-2 2-10-15,2-2-14 0,0 2-12 0,0 0-10 16,0 0-9-16,-2 0 0 0,2 0 1 16,0 0 8-16,0 2 10 0,2 0 15 15,0 0 17-15,0 4 16 0,2 1 12 0,1 3 9 16,1 5 4-16,-2 2-3 0,3 6-10 16,-1 2-14-16,0 5-15 0,1 3-15 0,-1 3-15 15,0 0-12-15,1 4-9 0,-1-2-7 0,0 2-11 16,1-2-28-16,-1-2-38 0,-2 1-45 15,3-1-54-15,-3-4-58 0,0 1-47 0,-2-5-1 16,0 1 23-16</inkml:trace>
  <inkml:trace contextRef="#ctx0" brushRef="#br0" timeOffset="197528.83">3336 16895 98 0,'-6'-9'180'15,"-3"3"-21"-15,3 0-22 0,-3 3-17 16,1 1-11-16,1 0-10 0,-1 0-13 0,2 2-12 16,-1 2-15-16,-1 2-12 0,1-1-10 15,-1 5-4-15,0 0-6 0,-1 1 3 0,1 3 4 16,-3 1 2-16,0 2-1 0,-1 2 3 15,-1 2 1-15,-2 1-3 0,0 2-1 0,-2 1 1 16,1 0 4-16,-4 2 2 0,4-2 3 16,-1-2 5-16,0 0 2 0,0-2 1 0,4-2 1 15,0-2-1-15,1-2-4 0,3-1-7 16,1-3-9-16,3-1-9 0,1-2-9 16,4-1-7-16,2-1-2 0,3-2 3 0,3-2 3 15,5 0 6-15,-1-2 3 0,7-2 2 0,1 1 1 16,3-1-2-16,0-2-5 0,0-2-4 15,3 3-6-15,-1-3-2 0,1 0-4 0,-3 1-12 16,0 1-38-16,-2 2-53 0,-2-1-57 16,-2 1-64-16,0 2-67 0,-4-2-69 15,0 2-5-15,-5 2 32 0,-2 2 46 0</inkml:trace>
  <inkml:trace contextRef="#ctx0" brushRef="#br0" timeOffset="201168.81">7343 16661 17 0,'0'-2'35'0,"2"2"6"0,0-2 6 16,-2 2 6-16,2 0 5 0,-2 0 3 0,2 0 5 15,-2 2 4-15,2 2 2 0,-2 2 0 16,2 3-5-16,1 3-6 0,-1 3-11 0,0 4-9 15,0 2-12-15,0 2-8 0,0 2-6 16,0-1-6-16,0 1-3 0,0 2-3 16,3-2-1-16,-3 1-2 0,2-1-2 0,-2 0-10 15,2-2-14-15,1 1-25 0,-3-1-34 0,2-2-41 16,-2 2-43-16,2-2-15 0,-4 2 2 16</inkml:trace>
  <inkml:trace contextRef="#ctx0" brushRef="#br0" timeOffset="202258.24">11371 16278 41 0,'2'-2'64'0,"-2"0"3"0,2 1-1 16,0-1 3-16,0 2 4 0,0 0 8 0,0 0 4 15,1 3 7-15,-1 3 5 0,2 4-2 16,0 3-7-16,0 6-12 0,1 2-15 15,-1 4-16-15,0 3-14 0,0 1-13 0,1 1-6 16,-1 1-4-16,0 1-6 0,0-1-15 16,0 1-27-16,1-1-47 0,-3-3-66 0,0 1-55 15,0-3-28-15,-2 1-1 0</inkml:trace>
  <inkml:trace contextRef="#ctx0" brushRef="#br0" timeOffset="203615.77">14887 15880 94 0,'0'0'172'0,"0"2"-25"0,0 2-19 15,0 5-17-15,0 7-14 0,0 3-11 16,0 3-11-16,2 7-16 0,0 2-15 0,0 1-16 16,0 2-11-16,2 0-5 0,0 1-8 15,1-3-2-15,1 1-2 0,-2-3 0 0,3-1-6 16,-3-3-14-16,2-1-22 0,-2 0-35 15,1-4-42-15,-3 0-60 0,0-2-29 16,0 0-4-16,-2 0 13 0</inkml:trace>
  <inkml:trace contextRef="#ctx0" brushRef="#br0" timeOffset="208689.52">3156 16511 10 0,'0'0'69'0,"0"0"2"0,0 0 2 16,0 0-4-16,-2 0-3 0,2 0-2 15,-2 0-7-15,0 0-4 0,-1-2-6 0,1 2-3 16,-2-2 0-16,0 2-3 0,0 0-2 15,-1-2-2-15,1 2 1 0,0 0-1 16,-2 0-2-16,-1 0-1 0,1 0 1 0,-3 0 2 16,1 0 0-16,0 0 4 0,-1 0 2 15,-2 0 3-15,3 2 1 0,-3-2 2 0,1 2 1 16,-3 0-3-16,3 0 0 0,-3-1-5 16,0 3-1-16,-2 0-5 0,3 0-1 15,-3 2-2-15,0-1-1 0,-2 3 1 0,2 0 4 16,-2-1 0-16,3 1 1 0,-1 1 1 15,-2 1 1-15,2-1-1 0,-2 1-7 0,2 1-2 16,0 3-3-16,-2-1-4 0,3 2-3 16,-3 2 1-16,2 1 2 0,-2-1-2 15,2 4 4-15,0 0 2 0,-2 1 6 0,3 3 1 16,-1 2 3-16,2 0 3 0,-2 3-3 0,3 0-4 16,-1 5-2-16,2-1-1 0,1 0-2 15,-1 3-1-15,3 1 0 0,1 0 3 16,1 0-1-16,0 2-3 0,1-2-2 0,3 2 1 15,0-2 0-15,2 0 0 0,2-2-2 0,0 2 1 16,3-1 2-16,-1-1-1 0,2-2-3 16,3 2 1-16,1-1-1 0,3 1 0 0,2 0-3 15,4 2-3-15,0-2 1 16,4 1-2-16,0-1 5 0,5-4-3 0,2 0 2 16,1 1 5-16,3-5-1 0,2 1 1 15,2-2 3-15,2-3-1 0,3-1 0 16,1-2 0-16,3-2 2 0,1-2-1 15,1-3-5-15,0-3 0 0,2-1-1 0,2-5-1 16,-3-1-4-16,3-4-3 16,0-2 0-16,2-3-4 0,0-5 2 0,0-1-1 15,2-3 1-15,-2-3 0 0,3-4 0 16,-3-2 2-16,0-1-4 0,-2-5 0 16,0-1-2-16,-5-1 1 0,1-3-6 15,-5 1-1-15,-1-1 2 0,-3 0 2 0,-2 0 0 16,-2-1-4-16,-2 1 6 0,-2 0-1 0,-5-1-2 15,1 1-4-15,-5 0 4 0,-2 1 0 16,-2-1-1-16,-2 0 3 0,-2-2 3 0,-2 1-2 16,-3-1-1-16,-1 0 1 0,-1 0-4 15,-2-2-4-15,-1 1-1 0,-3-1 3 0,0 2-1 16,-2 0 0-16,-2 2 2 0,0-1 0 0,-3 3 2 16,1 2-1-16,-4-1-1 0,-1 2 1 15,1 3 0-15,-5-1 3 0,0 2-4 16,-1 3 4-16,-1-1-2 0,-2 2-1 0,0 2-3 15,-2 0 4-15,0 0 0 0,0 0-1 16,-5 1 2-16,1 3 1 0,0-2 3 0,-2 2-4 16,-1 0-3-16,-1-1 0 0,-1 1-1 15,-2 0-1-15,-1 0 1 0,-1 1 3 16,0-1 5-16,-2 2 2 0,-2 1 2 0,0 1 6 16,-2-1-1-16,-2 5-3 0,0-1-3 15,0 2-3-15,-3 3 0 0,-1-1-4 0,-1 4-3 16,-1 0 2-16,-1 4 2 0,-4-1-1 15,1 5-2-15,-1 0 0 0,-2-1-1 0,0 3 3 16,0 1-5-16,0 1 1 0,0-1 1 16,0 2 0-16,3 3-6 0,1 1-17 15,0 2-29-15,3 2-67 0,3 2-113 0,3 1-125 16,4 3-113-16,6 0-92 0,5 1-29 16,4 1 38-16,0-1 96 0,2-3 116 0</inkml:trace>
  <inkml:trace contextRef="#ctx0" brushRef="#br0" timeOffset="-213969.85">16457 13527 102 0,'-2'-1'106'0,"0"-1"-7"15,0 0-7-15,2 2-7 0,-2-2-9 16,2 2-17-16,0-2-16 0,-2 2-15 0,2 0-11 15,0 0-10-15,0 0 0 0,0 0 0 16,0 0 0-16,0 0 4 0,0 2 9 16,0-2 13-16,0 2 10 0,0 0 13 15,0 1 11-15,2 1 7 0,0 4 5 0,0 1-1 16,2 3-1-16,-2 1-1 0,2 4 3 16,-1 4-2-16,1 2 2 0,0 2 1 15,0 3-2-15,0 5-5 0,3 1-4 16,-3 2-5-16,0 2-7 0,1 2-5 0,-1 2-6 15,2 2-3-15,-2 2-4 0,3 1-1 16,-3 1 1-16,2 2-2 0,1 1 2 0,-1 0 10 16,2 1 11-16,-1 3 9 0,-1 0 10 15,1 3 7-15,-1 1 6 0,-2 3-2 16,0 1-6-16,1 4-9 0,-1 0-15 0,-2-1-8 16,2 3-12-16,-2 1-6 0,0 3-6 15,0 1-3-15,1 2-1 0,1 1-5 0,0-1-1 16,0 0-8-16,3 0-5 0,-1 0-3 15,2 1-4-15,1 1 1 0,-1-2-3 16,3 2 4-16,0-2-2 0,-1 2 0 0,3-2-1 16,-3 1 1-16,3 1 4 0,-2-2-1 15,1 2 2-15,-1-2 0 0,0-1 2 0,-1-1-3 16,1-2-2-16,-3 1-3 0,3-5 1 16,-3-1-3-16,1-2 3 0,-1-4 3 15,1-4 0-15,1-2-1 0,-1-5-2 0,1-3 4 16,-1-3-4-16,1-2-1 0,-1-2 1 15,-1-4-2-15,1-4 1 0,-3 1-7 0,3-5-10 16,-3-1-29-16,-2-4-50 0,0 0-58 16,1-2-77-16,-1 0-76 0,-2-4-72 0,2 0-71 15,-4-6-9-15,0-1 32 0,0-2 60 16,-2-6 71-16</inkml:trace>
  <inkml:trace contextRef="#ctx0" brushRef="#br0" timeOffset="-205050.79">17655 13659 232 0,'0'-4'296'0,"0"4"37"16,0 4-21-16,0 3-33 0,2 7-19 16,0 5-14-16,0 6-14 0,1 5-24 0,-1 2-34 15,2 7-41-15,0-1-44 0,0 2-37 16,1 2-34-16,1-2-44 0,0 2-73 16,1-2-85-16,-1-2-93 0,0 0-95 0,1-4-77 15,-1-4-14-15,-4-3 38 0,0-4 71 16</inkml:trace>
  <inkml:trace contextRef="#ctx0" brushRef="#br0" timeOffset="-204878.88">17670 13901 65 0,'2'-15'223'0,"2"3"30"15,1 4-16-15,3 3-46 0,3 1-44 0,3 4-31 16,1 0-22-16,2 2-35 0,2 0-57 15,2 2-72-15,1-1-91 0,-1-1-74 16,0-2-41-16,2-2-13 0,0-1 19 16</inkml:trace>
  <inkml:trace contextRef="#ctx0" brushRef="#br0" timeOffset="-204677.42">18250 13506 290 0,'-4'-3'360'0,"-5"1"80"15,-1 6 13-15,-3 3-24 0,-2 5-40 16,-2 5-42-16,-4 2-57 0,0 6-74 0,0 1-75 16,-3 5-55-16,-1 1-35 0,2 0-27 15,-1 1-15-15,1-1-23 0,0-1-64 16,2-1-128-16,2-3-140 0,2 0-145 16,2-5-76-16,2-3-27 0,3-5 38 0,1-5 115 15</inkml:trace>
  <inkml:trace contextRef="#ctx0" brushRef="#br0" timeOffset="-204475.42">18176 13562 275 0,'6'-4'390'0,"-2"8"86"0,-1 5 34 16,-1 6-53-16,0 8-56 0,0 8-63 15,2 3-69-15,0 4-81 0,1 6-69 16,1 4-44-16,0-1-32 0,3 5-19 0,-1-1-20 15,1 1-30-15,-3 1-88 0,2 0-150 16,3 1-159-16,0-5-116 0,-1-1-54 16,-1-6-9-16,1-4 66 0,-1-6 141 0</inkml:trace>
  <inkml:trace contextRef="#ctx0" brushRef="#br0" timeOffset="-204255.97">18783 13897 132 0,'-4'-11'512'16,"-2"1"69"-16,-1 4 35 0,-1 1 17 16,2 1-169-16,1 2-197 0,1 0-126 15,0 0-69-15,2 2-63 0,2 2-114 16,0 0-156-16,2 2-160 0,0 1-110 0,2 1-56 15,0 0-4-15,3-2 82 0,-1 1 132 16</inkml:trace>
  <inkml:trace contextRef="#ctx0" brushRef="#br0" timeOffset="-204112.17">18800 13914 194 0,'-4'2'372'0,"-2"2"43"0,1-2 38 16,3 2-76-16,0-3-73 0,4 3-65 15,0-2-52-15,5 2-36 0,-1 0-37 16,3 0-67-16,-1-1-112 0,3 1-129 0,-1 0-145 16,-1 0-110-16,-1 0-55 0,-1-1 0 15,-1 1 66-15,2 0 99 0</inkml:trace>
  <inkml:trace contextRef="#ctx0" brushRef="#br0" timeOffset="-202347.55">19454 13257 51 0,'-4'2'197'0,"0"0"17"0,0 2-38 0,1 1-30 15,1 1-22-15,0 2-12 0,2 1-10 16,0 3-10-16,0 1-10 0,2 2-11 16,3 2-11-16,-1 2-10 0,0 2-8 15,0 0-7-15,1 0-3 0,1 2-4 0,-2-2-3 16,2 2 1-16,-1-2 0 0,1-2 4 15,-2 0 3-15,1-2 5 0,-1 0 1 16,0-3 4-16,-2-1 8 0,0-4 8 16,0 1 8-16,0-2 8 0,1-3 8 0,-3 1-1 15,0-4-9-15,0 0-13 0,0-4-12 16,0-4-10-16,0-1-14 0,0-3-5 16,0-1-3-16,2-5-2 0,0-1-1 0,0-4-5 15,0 0 0-15,2 0 2 0,0 0 1 16,1 2 8-16,-1 0 7 0,0 2 10 15,0 4 10-15,1 1 14 0,-3 3 17 16,2 1 11-16,-2 2 4 0,0 5-2 0,2 1-4 16,-1 1-13-16,1 3-24 0,-2 0-20 15,2 2-8-15,0 0-9 0,1-1-6 16,1 1-3-16,-2-2 1 0,3-2-3 16,1-2-1-16,1-2-3 0,-1-4-1 0,3-2-2 15,-1 1 5-15,1-5 1 0,-1 1-3 16,1 1 3-16,-3 1 0 0,-1 1 1 15,-1 1 1-15,0 3-2 0,-1 4 2 16,-1 2-2-16,0 3 3 0,0 5-3 0,-2 1-3 16,3 1 2-16,-3 1-3 0,2 1 0 15,-2-3-3-15,2 0-3 0,1-1-1 16,-1-2-3-16,0-3 1 0,2-1-3 16,-1 0 1-16,1-4 5 0,-2 0-3 0,0 0 3 15,1-2 5-15,-1 0 3 0,-2 2 6 16,0 0-4-16,0 2 6 0,0 2-5 15,3 1-1-15,-3 3-2 0,2 0-1 0,0 1 3 16,0 1-1-16,3-3 3 0,-1 1-2 16,1-2 2-16,1-1-2 0,0-3 0 15,1-2 5-15,2-3 2 0,-1-3 6 16,1-2 2-16,-1-3 5 0,1-4 2 0,-1-1-2 16,1-3 0-16,-3-2-4 0,-1 2 4 15,-1-2-5-15,-4 0 1 0,0 2 1 16,-4 2-3-16,0 0-4 0,-4 2-6 15,-1 0-3-15,-1 3-21 0,-3 3-52 0,-1 3-111 16,-1 2-126-16,0 2-135 0,-1 4-100 16,3 2-39-16,2 2 22 0,3-3 94 15,4 1 122-15</inkml:trace>
  <inkml:trace contextRef="#ctx0" brushRef="#br0" timeOffset="-202190.02">20121 13101 56 0,'4'-6'371'16,"-2"4"88"-16,-2 4 76 0,0 4-7 0,0 3-72 16,0 6-84-16,0 6-90 0,3 4-84 15,-1 4-73-15,0 5-50 0,0 2-42 16,0 4-40-16,0 0-96 0,0 2-145 16,0 0-147-16,-2 0-124 0,2-2-60 0,1-4-16 15,-1 0 68-15,2-3 127 0</inkml:trace>
  <inkml:trace contextRef="#ctx0" brushRef="#br0" timeOffset="-201828.24">19444 13912 208 0,'-9'-2'305'0,"5"0"50"16,2 1 13-16,4-1 8 0,4-2-5 0,5 0-21 15,6-2-16-15,4 1-31 0,4-1-53 16,7-2-74-16,6 1-58 0,3-1-39 15,3 0-26-15,5 1-16 0,-1-1-15 16,5 0-8-16,-2 1-10 0,2 1-14 0,-4-1-36 16,-1 1-116-16,-3 2-156 0,-5 0-175 15,-4 0-93-15,-4 2-38 0,-3 2 9 16,-3-1 98-16</inkml:trace>
  <inkml:trace contextRef="#ctx0" brushRef="#br0" timeOffset="-201252.5">19793 14034 77 0,'0'-7'363'16,"0"1"102"-16,-4 0 81 0,2 4-29 16,-3 0-58-16,1 4-75 0,0 2-83 0,2 4-93 15,0 3-75-15,0 4-46 0,-1 4-32 16,3 6-21-16,0 0-11 0,3 3-9 0,-1 3-5 15,0-3-2-15,0 1-1 0,2 0-4 16,0-5 2-16,1 1-2 0,1-4-1 16,-2-2 0-16,3-4 1 0,-1 1 1 0,0-5 0 15,3-1 3-15,-1-1 5 0,1-3 4 16,3 0 6-16,1-3 1 0,0-1 2 0,2-2-1 16,1 0-3-16,4-2-9 0,1-1-6 15,0-1-4-15,2 0-1 0,3-2-1 16,-3 1-15-16,2-1-20 0,-1 0-87 15,-3 0-153-15,2 1-184 0,-2-1-120 0,0-4-51 16,0-1-12-16,1-2 69 0,1-4 146 16</inkml:trace>
  <inkml:trace contextRef="#ctx0" brushRef="#br0" timeOffset="-200943.14">20885 13560 170 0,'-6'-2'420'0,"-1"2"52"0,-1 2 34 16,0 2-48-16,1-2-129 0,1 1-122 15,2 1-114-15,-1 0-140 0,3 0-160 16,2 0-163-16,0-1-80 0,0 1-43 0,2 0 3 16,0 0 78-16</inkml:trace>
  <inkml:trace contextRef="#ctx0" brushRef="#br0" timeOffset="-200773.65">20860 13720 45 0,'-4'7'372'0,"-1"-1"70"16,3 0 42-16,0 0-19 0,2-3-88 16,0 1-101-16,2 0-91 0,2-2-73 15,1-2-91-15,1 2-130 0,0 0-138 16,1-2-146-16,-1 2-81 0,0-2-37 0,-1 0 29 15,1 2 88-15</inkml:trace>
  <inkml:trace contextRef="#ctx0" brushRef="#br0" timeOffset="-199569.94">21463 13068 182 0,'-4'0'238'16,"0"0"-1"-16,1 0-29 0,1 2-13 15,2 0-15-15,-2 4-12 0,2 1-11 0,2 5-12 16,0-1-14-16,1 5-18 0,1 1-18 16,-2 2-20-16,2 0-13 0,0 2-15 15,1 2-6-15,-1-2-12 0,0 0-8 16,2-1 0-16,-1 1 4 0,-1-3 6 15,0-1 4-15,-2-2 4 0,2-2 6 0,-1-1 0 16,-1-3-6-16,0 1-3 0,0-5-5 16,-2 1 0-16,2 0 0 0,-2-4-2 15,0 0-1-15,0-2-7 0,0-2-2 0,0-2-7 16,0-4-8-16,0-3-3 0,0 0-2 16,2-5 1-16,-2-1 0 0,2-2 0 15,3 0 2-15,-3-2-2 0,2 2 1 16,-2 2 4-16,2 0 4 0,-2 3 12 0,3 3 7 15,-3 1 14-15,0 3 19 0,0 1 11 16,2 4 6-16,-2 0 0 0,2 4-3 16,-1 2-10-16,1 2-18 0,-2-1-12 0,2 1-11 15,-2 2-8-15,3-2-6 0,-3-1-3 16,2-1-2-16,0 0-3 0,2-2-1 16,1-4-1-16,-1 0 0 0,3-4 0 15,-1-1 0-15,3-1-2 0,-3-2 1 0,3 1 0 16,-3-1 0-16,1 3 2 0,-3 1-1 15,2 4 3-15,-1 2 4 0,-1 4-2 16,1 4-3-16,-3 3-1 0,2 0-3 16,-2 3-21-16,1 1-63 0,-3-2-111 0,2 3-121 15,0-3-122-15,0-2-100 0,1 1-37 16,1-5 32-16,-2-1 95 0,3-2 115 16</inkml:trace>
  <inkml:trace contextRef="#ctx0" brushRef="#br0" timeOffset="-198950.43">21857 13165 187 0,'-5'-3'300'0,"3"1"54"0,0 0-15 16,2 0-26-16,-2 2-17 0,2 2-19 0,0 2-28 15,2-1-31-15,0 5-32 0,0 2-33 16,1-1-42-16,1 3-32 0,0 1-25 0,0 0-20 15,1 1-14-15,-1-1-10 16,0-2 2-16,-2 1-6 0,2-3-4 0,-2-1 1 16,3 0-2-16,-3-5 5 0,0 1-2 15,2-4 1-15,-2-2-1 0,3-3 1 0,-1-3 2 16,2-2-4-16,-2 1 0 0,3-3 3 16,-1 1-1-16,0 1-2 0,1 1-2 15,-1 3 5-15,0 1 3 0,1 3 4 16,-1 2 0-16,0 2 2 0,1 1 1 15,-1 1-9-15,1 2-24 0,-3 0-41 0,2-1-55 16,-2-1-59-16,3-2-52 0,-1 0-34 16,0-4-12-16,3 0 20 0,-1-4 40 15,1 1 52-15,-3-3 48 0,3-1 38 16,-3-1 33-16,-2 2 21 0,3-1 23 0,-3 1 27 16,0 3 34-16,-2 1 32 0,0 2 22 15,0 2 20-15,0 2 12 0,-2 3-4 0,3 1-19 16,-3 2-21-16,2 1-23 0,-2 3-20 15,2-3-19-15,0 1-18 0,2-1-13 16,0 1-8-16,1-3-4 0,-1-1-3 16,2 0-2-16,3 0-1 0,-1-3 3 15,1 1-2-15,-1-2 0 0,3 2 1 0,1-2-1 16,1 2 1-16,0-2-2 0,-1-2 10 16,1 0 8-16,0 0 19 0,0 0 26 15,-3-4 24-15,1 0 18 0,-1-2 5 16,-1-1 1-16,-3-3-11 0,-2-1-18 0,-2-3-16 15,1 3-14-15,-6-2-12 0,1-1-5 16,-2 3-4-16,-2-1-12 0,-3 3-4 16,1-1-11-16,-1 5-21 0,-1-1-66 0,-1 4-119 15,1 0-121-15,1 2-130 0,1 0-91 16,1 2-31-16,5-2 36 0,2 0 98 16</inkml:trace>
  <inkml:trace contextRef="#ctx0" brushRef="#br0" timeOffset="-198763.12">22473 12903 122 0,'4'-10'354'0,"0"4"87"0,0 4 72 16,-2 6-33-16,3 4-60 0,-3 7-67 0,2 4-72 16,-2 6-77-16,0 3-78 0,0 7-58 15,1 1-66-15,-3 2-111 0,0 0-139 16,0 2-148-16,0-2-118 0,0-2-57 0,0-1 0 15,0-1 74-15,2-3 120 0</inkml:trace>
  <inkml:trace contextRef="#ctx0" brushRef="#br0" timeOffset="-198358.9">21706 13615 236 0,'-6'-2'296'16,"2"2"35"-16,2-2-32 0,2 2-12 16,4-2 5-16,4 2 0 0,5-2 2 15,4 2-9-15,6-1-17 0,7-1-40 0,6 0-56 16,4 0-45-16,9 0-35 0,2 0-22 16,6 0-22-16,2 0-11 0,0 0-10 15,3 2-11-15,-3 0-5 0,0 0-3 16,-4 0-6-16,-2 0-17 0,-4 2-47 0,-5 2-123 15,-3 0-148-15,-8 2-166 0,-3 1-89 16,-5-1-35-16,-5 0 22 0,-4-1 109 16</inkml:trace>
  <inkml:trace contextRef="#ctx0" brushRef="#br0" timeOffset="-197427.09">21749 13929 143 0,'-4'0'212'0,"1"0"-4"0,1 2-36 16,0 0-25-16,0 0-8 0,2 2-5 15,2 2-2-15,0-1 3 0,0 3 8 16,1 1 7-16,1 1 8 0,0 3 7 0,0 1 9 16,0 3 1-16,1 0-9 0,-1 0-14 15,0 2-18-15,0 0-16 0,1 0-17 16,-1 0-15-16,0-2-10 0,-2-1-10 16,2-1-11-16,-1-4-10 0,-1 1-16 0,0-3-7 15,-2-1-10-15,2-2-6 0,-2-1-2 16,2-1-3-16,-2-2 4 0,2-2-5 0,0-2 0 15,0-2 2-15,3-1 1 16,-3-3-3-16,2-2-2 0,-2-1 2 0,2-2 3 16,1-3-2-16,-1 1-1 0,0 0-2 15,0 2-1-15,0-1 1 0,1 5-3 16,-3-1 6-16,2 5 6 0,-2-1 11 0,0 2 8 16,0 2 3-16,1 2 5 0,-1 2-3 15,0-2-6-15,2 2-10 0,-2 0-6 16,2 0 0-16,1 0-7 0,1 0 0 15,0-2 2-15,1-2-1 0,1-2 1 0,3-2-5 16,-1 0 1-16,1-3 0 0,2 1 2 16,-3-1 0-16,1 1-2 0,-3 2-1 15,1 3 3-15,-1 1 2 0,-2 4-4 16,-1 1-1-16,-3 3-4 0,0 4-19 0,0-1-57 16,-2 3-115-16,0-1-128 0,0 0-126 15,2-1-105-15,0-2-40 0,0-3 26 16,3-1 94-16,1-2 119 0</inkml:trace>
  <inkml:trace contextRef="#ctx0" brushRef="#br0" timeOffset="-197160.1">22214 13887 167 0,'0'-7'332'0,"-2"3"75"0,2 4 40 15,-2 2-19-15,2 2-32 0,-2 5-39 0,2 3-56 16,0 1-64-16,0 6-73 0,0 0-57 15,2 4-40-15,0 2-29 0,3 0-15 16,-1-1-8-16,0 1-5 0,2 0-3 0,3-4-3 16,-1 0-2-16,1-4-2 0,1 0 0 15,3-4 1-15,2-1-2 0,0-5 1 16,2-1 2-16,0-2-1 0,2-2-1 16,2-2-4-16,-2-2-13 0,2-2-55 0,-2 0-106 15,0-1-125-15,0-1-141 0,0 0-97 16,-2-1-39-16,0-1 26 0,-4 0 89 15,-1 3 119-15</inkml:trace>
  <inkml:trace contextRef="#ctx0" brushRef="#br0" timeOffset="-192193.13">17585 15415 84 0,'-4'-7'238'0,"0"-1"39"0,2 2-15 16,-3 2-13-16,3 1-8 0,0 1-1 15,2 0 0-15,0 2-2 0,0 4-7 16,2 1-15-16,0 7-25 0,3 5-31 0,1 6-31 15,0 2-32-15,1 5-29 0,-1 2-27 16,0 3-16-16,3-1-12 0,-3 2-8 0,3-1-7 16,-3 1-16-16,0-2-38 0,-1-2-68 15,-1 1-86-15,0-5-85 0,-2 1-83 16,2-4-77-16,-1-2-29 0,-1-4 32 16,-2-4 70-16,0-6 77 0</inkml:trace>
  <inkml:trace contextRef="#ctx0" brushRef="#br0" timeOffset="-192021.79">17585 15589 125 0,'2'-14'230'0,"3"3"21"16,3 1-11-16,3 5-15 0,1 1-12 0,3 2-20 16,2 0-34-16,2 4-40 0,2 0-46 15,3 0-64-15,-1 2-81 0,0 1-87 16,3-1-103-16,-1 0-63 0,-2 0-26 0,3-1 16 15,-3-3 48-15</inkml:trace>
  <inkml:trace contextRef="#ctx0" brushRef="#br0" timeOffset="-191832.59">18184 15322 157 0,'-2'-12'326'15,"-4"3"77"-15,-1 3 40 0,1 2-11 0,-2 4-32 16,-3 2-42-16,0 2-51 0,1 4-67 15,-3 1-73-15,1 5-62 0,-3 3-41 16,2 2-28-16,-2 2-17 0,0 2-19 0,1 0-34 16,-1 1-78-16,0-1-107 0,2 0-115 15,-2 0-103-15,3-4-92 0,1 0-24 0,1-4 48 16,1-3 91-16,1-3 103 0</inkml:trace>
  <inkml:trace contextRef="#ctx0" brushRef="#br0" timeOffset="-191642.9">18161 15227 159 0,'8'-12'344'0,"-1"5"83"15,-3 5 55-15,0 6-11 0,1 5-42 0,-1 4-49 16,0 8-61-16,-2 4-71 0,2 4-78 16,1 5-60-16,-1 2-35 0,2 4-28 0,-2 0-15 15,3 0-15-15,-1-2-10 0,3 2-13 16,-1-4-30-16,0 1-83 0,1-1-142 15,-1-4-136-15,1-1-138 0,1-5-65 16,-1-3-14-16,2-4 63 0,-1-3 130 0</inkml:trace>
  <inkml:trace contextRef="#ctx0" brushRef="#br0" timeOffset="-191429.84">18656 15411 375 0,'-4'-7'529'16,"-2"1"49"-16,-1 2 26 0,-1 2-90 0,-1 2-163 15,3 0-152-15,2 0-108 0,-2 0-104 16,3 0-149-16,1 2-157 0,2-2-148 16,2 4-78-16,3 0-30 0,-1 0 36 0,0 1 110 15</inkml:trace>
  <inkml:trace contextRef="#ctx0" brushRef="#br0" timeOffset="-191271.51">18661 15505 266 0,'-5'2'372'0,"1"0"33"16,0 0-16-16,2-1-92 0,0-1-101 0,2 0-91 15,0 0-113-15,4 0-118 0,0 0-145 16,2 0-76-16,3 0-38 0,-3 2-11 0,3 0 44 15</inkml:trace>
  <inkml:trace contextRef="#ctx0" brushRef="#br0" timeOffset="-189908.37">19755 15032 126 0,'0'-2'367'0,"-2"4"73"0,-2 4 70 15,1 2-30-15,1 5-65 0,0 4-70 0,0 4-67 16,2 4-65-16,2 3-65 0,0 3-54 16,0 3-36-16,1 1-24 0,1 1-15 0,0 0-17 15,2 0-34-15,-1-2-82 0,-1 1-118 16,0-3-130-16,0 0-137 0,0-3-69 0,-1-2-11 15,-1-4 56-15,0-4 106 0</inkml:trace>
  <inkml:trace contextRef="#ctx0" brushRef="#br0" timeOffset="-189657.96">19768 15225 161 0,'-13'-15'286'0,"0"1"51"0,-2 7-4 15,-2 1-22-15,-2 4-17 0,-2 4-16 16,-2 4-24-16,-2 3-32 0,-1 4-34 0,-1 5-31 16,-1 1-30-16,1 0-24 0,3 2-19 15,3-2-14-15,4-2-15 0,2-2-13 16,7 0-11-16,4-3-11 0,6-1-5 0,2-3-4 16,7-3-5-16,1-1 0 0,5-4-5 15,4 0-26-15,1-4-88 0,3 1-124 16,0-1-129-16,-1-2-129 0,1 0-66 0,0 1-10 15,-1-1 66-15,3 2 113 0</inkml:trace>
  <inkml:trace contextRef="#ctx0" brushRef="#br0" timeOffset="-188831.12">20278 15110 121 0,'-2'-3'250'0,"-1"1"33"15,1 2-26-15,2 0-27 0,0 4-21 0,0 1-12 16,0 5-22-16,0-1-20 0,2 5-26 16,1 1-30-16,-1 2-32 0,0 2-27 15,0 2-17-15,2-2-10 0,-2 2-7 16,2 0-2-16,1-2-3 0,-1 0-1 15,-2 0-2-15,2-4 1 0,-2 1 1 0,3-1 0 16,-3-4 0-16,2 1 0 0,-2-5 2 16,0 1-2-16,0 0 5 0,-2-3 14 0,2-1 15 15,-2 0 18-15,3 0 14 0,-3-2 6 16,0 0-2-16,0-1-11 0,0-1-13 0,0 0-16 16,0-1-14-16,0-3-6 0,2-2-5 15,0 0-3-15,0-3-2 0,0-1-1 16,2-1 1-16,-2-1 0 0,3-1-1 0,-1-2-1 15,0 0-1-15,0-1 1 0,1 1 0 16,-1 0-1-16,0 3 1 0,0 1 4 0,1 1 13 16,-3 3 21-16,0 1 18 0,0 2 22 15,0 1 15-15,0 1 6 0,-2 2-7 16,2 2-8-16,-2-1-17 0,2 1-18 0,-2 0-16 16,2 0-11-16,1 0-6 0,-1 0-9 15,0 0-2-15,0 0-1 0,0-2 4 0,2 0-1 16,3 0-1-16,-1-4 2 15,0 0-1-15,1 0-3 0,-1 1 4 0,0-1-3 16,1 0-1-16,-1 2-4 0,0 2 3 16,1 0-1-16,-1 4-3 0,-2 2-8 0,1-1-21 15,-1 3-51-15,-2 1-98 0,0 1-102 16,0-1-105-16,0-1-99 0,3 0-51 0,-3-1 13 16,2-3 72-16,0 0 94 0</inkml:trace>
  <inkml:trace contextRef="#ctx0" brushRef="#br0" timeOffset="-188188.78">20631 15131 217 0,'-2'-3'313'0,"0"-1"54"0,0 2-15 16,0 0-28-16,0 0-29 0,-1 0-33 15,3 2-38-15,-2 2-44 0,2 0-43 0,0 4-38 16,0-1-32-16,2 3-26 0,-2 2-15 15,3 1-12-15,-3 0-7 0,2 1-3 0,0-1 0 16,0 1 1-16,0-3-3 0,0 1 3 16,0-1 4-16,0-1 3 0,1-2-2 15,-1-1 0-15,0-1 3 0,-2 0 5 0,2-2 2 16,0 0 4-16,0-2 7 0,0-2 2 16,0-2 0-16,3-2-3 0,-1-1-5 15,0-1-3-15,0 2-7 0,0-1-3 0,1 1 1 16,-3 2 0-16,0 0 3 0,0 3-2 15,0-1 2-15,0 2 1 0,0 2-3 16,1-1-1-16,-1 1-9 0,0 0-10 0,0 0-16 16,2 0-25-16,-2 0-31 0,2-2-31 15,1 0-23-15,-1-2-13 0,2-2 0 0,1 0 16 16,-1 1 24-16,0-3 26 0,1-2 29 16,-1 3 18-16,0-3 15 0,-1 2 10 15,-1 2 15-15,-2 1 21 0,2-1 21 0,-2 4 20 16,-2 0 12-16,2 2 10 0,-2 2-6 15,0-1-13-15,0 5-19 0,0 0-17 16,3 1-13-16,-3 1-9 0,2-1-4 0,0-1-7 16,2 1-3-16,0-1 0 0,0-2-1 15,1-1-3-15,-1 1-4 0,2-2 6 0,1-2-3 16,-1-2 1-16,0 0-1 0,3 0 6 16,-1-2 0-16,1-2-3 0,-1 0 3 15,1 0 4-15,1 1 7 0,-1-3 5 0,1 0 11 16,-1-1 14-16,-3 1 8 0,0-2 6 15,1 1 0-15,-3-1-4 0,-2 0-7 0,-2 1-7 16,0 1-13-16,-2 0-7 0,-2 1-7 16,-3-1-2-16,1 2-20 0,0 2-43 15,-3 0-84-15,1 2-106 0,-1 0-111 16,3 2-122-16,-2 0-61 0,3 0 1 0,1 0 63 16,4-2 92-16</inkml:trace>
  <inkml:trace contextRef="#ctx0" brushRef="#br0" timeOffset="-188004.43">21097 14918 318 0,'2'0'406'0,"0"4"60"16,0 5-1-16,0 5-67 0,0 5-81 0,1 4-82 15,-1 3-71-15,0 5-73 0,-2 1-102 16,2 2-123-16,0 1-131 0,2-1-147 15,-2-2-74-15,3 1-27 0,-3-3 37 0,2 1 83 16</inkml:trace>
  <inkml:trace contextRef="#ctx0" brushRef="#br0" timeOffset="-187076.04">19327 15920 110 0,'2'0'204'0,"3"-2"1"0,-1 2-7 15,0-2-2-15,0 2 10 0,5-2 14 16,-1 2 11-16,5-2 3 0,2 1 0 16,2-1-6-16,2-2-13 0,4 2-15 0,2-2-23 15,3 0-19-15,2-1-30 0,3 1-24 16,6-2-20-16,3 0-12 0,4 1 0 0,5-1-9 16,6-2-3-16,7-1-5 0,6-1-10 15,4-1-12-15,4-1-13 0,9-1-6 16,4 0-6-16,4-3-2 0,3 1-3 0,1 0 2 15,1 0 2-15,-1 1 1 0,-2 1 2 16,-1 0-1-16,-3 1 7 0,-4 3 3 16,-5-1 4-16,-3 3 0 0,-3-1 6 0,-4 2 4 15,-4 1-5-15,-2-1-5 0,-7 2-2 16,-4 0-1-16,-4 2-2 0,-4-1-3 0,-7 1 4 16,-4 0 7-16,-6 0 0 0,-4 0 0 15,-5 2 1-15,-4-2 4 0,-4 2 0 0,0-2-5 16,-5 2-6-16,1-2-2 0,-5 2-2 15,0 0-8-15,1 0-3 0,-3 0-5 16,-2 0-1-16,0 0-6 0,0 0-18 0,-2 0-15 16,0 0-25-16,-2 2-34 0,0 0-78 15,-2 0-151-15,0 0-170 0,-1 0-112 0,-1 0-47 16,0 0-4-16,-3 1 62 0,1-1 146 16</inkml:trace>
  <inkml:trace contextRef="#ctx0" brushRef="#br0" timeOffset="-181944.42">20091 16193 137 0,'-6'-4'259'0,"-2"2"33"0,-1 0-10 16,1 0-20-16,-1 2-12 0,1 2 5 15,-1 0 3-15,1 4-6 0,-1 3-22 0,1 2-37 16,2 7-43-16,-1 1-42 0,1 4-33 15,-1 1-22-15,3 5-16 0,2-1-8 0,0 1-3 16,2 0-6-16,0-1 0 0,4-3-3 16,0 0-2-16,5-4-1 0,-1-2-7 15,5-4 1-15,0-4-4 0,2-1 0 0,-1-6 1 16,3-2-3-16,0-2-1 0,0-4 3 16,0-4 0-16,0-1 2 0,-2-3 2 15,-2-1 5-15,-1-2 12 0,-3 1 6 0,-3 1 10 16,-2 2 6-16,-2-1 5 0,-4 4-4 15,-2 3-6-15,-2 1-3 0,-5 4-10 0,-2 4-10 16,1 3-9-16,-3 5-5 0,0 3-18 16,0 0-31-16,3 2-74 0,1 1-112 15,3-1-120-15,1-2-108 0,7-4-92 0,2-3-31 16,5-4 43-16,3-4 98 0,1-4 111 16</inkml:trace>
  <inkml:trace contextRef="#ctx0" brushRef="#br0" timeOffset="-181652.91">20439 16221 214 0,'-3'-4'348'0,"-1"4"72"15,-4 4 32-15,-1 4-18 0,1 3-43 16,-3 4-49-16,1 4-53 0,-1 2-66 16,3 2-74-16,1 0-58 0,3 2-35 15,2-2-27-15,2-2-15 0,4 0-6 0,0-4-4 16,5-4-2-16,1-1-3 0,3-3 1 15,0-5 2-15,4-2 2 0,0-4 4 0,0-4-3 16,0-1 1-16,-1-7-3 0,-1-1-3 16,0-2-1-16,0-2 2 0,-5 0 11 15,-1-2 4-15,-5 0 5 0,-2 0 6 0,-2 0-1 16,-2 2-2-16,-4 2-10 0,-5 0-6 16,1 1-7-16,-3 3-21 0,-2 3-59 0,-2 5-122 15,2 1-138-15,3 2-159 0,-1 4-82 16,2 0-28-16,3 2 33 0,2 1 109 0</inkml:trace>
  <inkml:trace contextRef="#ctx0" brushRef="#br0" timeOffset="-181203.93">21059 16040 102 0,'-2'-6'367'0,"-1"3"92"0,-1-1 81 15,0 2-29-15,2 0-59 0,-2 2-69 0,2 0-79 16,-1 2-82-16,1 0-78 0,2 3-52 15,0 3-34-15,0 2-18 0,0-1-14 16,2 1-6-16,1 1-7 0,-1 1-1 16,0-1-4-16,2 0-2 0,0-1-4 0,0-1 3 15,1 1 1-15,-1-2 0 0,0-3 3 16,3 1-1-16,-1 0 0 0,0-2-3 16,3-3 2-16,-1 1 3 0,1 0 1 0,-1 0 1 15,1-2 3-15,-1 0 2 0,1 0 0 16,-3 0-4-16,0 0-5 0,1 0 2 0,-1 0-2 15,-2 0-4-15,0 0-4 0,1-2-7 16,-3 2-12-16,2-2-28 0,-2 0-65 0,2 1-122 16,1-1-137-16,1-4-126 0,2 0-93 15,1-3-31-15,1-3 36 0,3-1 107 16,0-2 130-16</inkml:trace>
  <inkml:trace contextRef="#ctx0" brushRef="#br0" timeOffset="-181048.7">21419 15863 320 0,'0'-4'471'0,"0"6"82"0,0 4 27 16,0 5-66-16,0 6-86 0,2 4-108 16,-2 4-106-16,2 4-80 0,0 3-57 15,0 0-40-15,2 1-35 0,-2-3-52 0,0 1-100 16,1-1-134-16,1-3-130 0,0 0-123 16,2-5-54-16,-1-1 3 0,-1-3 77 15,2-3 119-15</inkml:trace>
  <inkml:trace contextRef="#ctx0" brushRef="#br0" timeOffset="-180611.69">22587 15318 11 0,'-4'-2'429'0,"-1"2"78"0,1-2 37 0,0 2 16 16,0 0-132-16,2 0-152 0,2-2-127 15,0 2-109-15,0 0-126 0,2 0-139 16,2 0-160-16,0 2-94 0,0 0-45 0,1 2 5 16,-1 2 77-16</inkml:trace>
  <inkml:trace contextRef="#ctx0" brushRef="#br0" timeOffset="-180455.24">22612 15387 205 0,'-2'0'427'0,"0"-2"54"16,0 2 29-16,0 0-73 0,2 0-122 16,2 0-115-16,0-2-121 0,2 2-135 15,3 0-144-15,-1 0-156 0,0 0-87 16,3 2-44-16,-1-2 5 0,1 2 72 0</inkml:trace>
  <inkml:trace contextRef="#ctx0" brushRef="#br0" timeOffset="-158595.56">23097 15057 33 0,'-4'-2'173'0,"-3"0"6"16,3 0-30-16,0 1-19 0,0-1-14 15,2 0-12-15,0 2-15 0,-1-2-19 16,1 2-21-16,0-2-18 0,2 2-13 0,-2 0-9 16,2 0 3-16,0 0 6 0,0 0 14 15,0 0 15-15,-2 0 7 0,0 4 10 0,0 1 8 16,-5 5 10-16,1 1 4 0,-2 7 6 16,-1 1 11-16,-1 3 10 0,-1 3 10 0,0 6 5 15,3 1 1-15,-3 2 3 0,5 3 0 16,0-1-5-16,1 2-9 0,5 0-15 15,5-4-15-15,1-1-15 0,2-5-16 0,5-3-14 16,4-2-11-16,0-6-5 0,4-4-2 16,2-3-6-16,3-4-3 0,1-6-3 15,1-4-2-15,-1-6-4 0,1-3 5 0,-3-4 3 16,1-6 4-16,-5-2 2 0,-2-3 9 16,-2-5 3-16,-7 1 0 0,-1-3-3 0,-5-1 2 15,-4 0-6-15,-4 0-6 0,-5 2-5 16,-1 1-5-16,-3 5-5 0,-2 3-7 15,-2 4-16-15,-2 4-45 0,0 5-95 16,-2 5-124-16,0 3-123 0,4 6-126 0,2 2-51 16,5 3 7-16,1 3 76 0,3 1 115 15</inkml:trace>
  <inkml:trace contextRef="#ctx0" brushRef="#br0" timeOffset="-158439.04">23546 15305 140 0,'0'11'290'0,"-4"3"18"15,-1 1 11-15,3 2-112 0,0 0-85 16,0 2-55-16,4 2-58 0,0 0-80 16,5 0-107-16,-1 0-69 0,2 0-39 0,3 0-19 15,-3-4 17-15</inkml:trace>
  <inkml:trace contextRef="#ctx0" brushRef="#br0" timeOffset="-157975.09">24024 14943 84 0,'-6'-4'223'15,"-1"2"30"-15,-1 2-23 0,0 0-36 16,-1 2-23-16,1 0-24 0,-1 4-19 0,1 1-23 16,-1 5-28-16,1-1-20 0,-1 4-11 15,1 4-5-15,-1 2 2 0,3 2 6 0,-2 4 11 16,1 1 8-16,3 3 7 0,0 1 5 15,-1 3 6-15,3-3 8 0,2 0 7 16,0-1 0-16,2-1 5 0,3-3-1 0,-1-2-6 16,4-2-6-16,1-6-11 0,1-2-2 15,3-5-13-15,2-3-6 0,0-5-5 0,2-4-10 16,0-5-4-16,0-3-7 0,0-3-2 16,-1-4-1-16,-1-3-5 0,-4 0 0 15,-1-5 1-15,-5 0-3 0,-3-2-2 16,-2 1-1-16,-4-1-5 0,-5 0-4 0,1 3-5 15,-5 1-6-15,-2 4-28 0,-2 2-75 16,-2 3-131-16,2 5-140 0,-2 1-146 0,0 4-72 16,4 4-14-16,0 0 48 0,7 2 120 15</inkml:trace>
  <inkml:trace contextRef="#ctx0" brushRef="#br0" timeOffset="-157549.18">24515 14895 155 0,'-12'-2'246'0,"-3"2"38"0,0 2-31 16,0 2-22-16,0 4-5 0,0 3-3 15,1 2-8-15,-1 6-18 0,0 2-25 0,2 4-24 16,-2 4-23-16,3-1-17 0,1 5-14 16,1-1-8-16,3 0-7 0,1-1-8 0,4-1-13 15,2-1-13-15,2-4-14 0,2-2-10 16,5-2-9-16,-1-4-4 0,3-2 0 0,1-4 1 15,1-1 0-15,2-4 0 0,0-4 4 16,0-2 5-16,-1-2 8 0,-1-4 11 0,-2 0 9 16,-3 0 9-16,1-1 8 0,-5 1 0 15,0 0-4-15,-4 3-13 0,-2 1-10 0,-4 2-9 16,-1 2-13-16,-3 5-9 0,-1 3-12 16,-2 1-22-16,1 4-58 0,-3 3-110 0,2-1-128 15,3 2-129-15,1 0-98 0,5-2-35 16,0-2 29-16,4-1 94 0,4-7 121 0</inkml:trace>
  <inkml:trace contextRef="#ctx0" brushRef="#br0" timeOffset="-157213.6">24727 15038 111 0,'-9'-11'338'16,"-1"3"73"-16,-3 4 78 0,-2 4-25 0,1 2-58 15,-3 6-60-15,2 1-55 0,0 5-64 16,0 3-76-16,5 4-62 0,-1 0-39 0,3 2-24 16,3 1-13-16,1-1-7 0,4 2-1 15,2-2-3-15,2-2-3 0,3-4-1 0,1 0 1 16,3-4-1-16,1-1-1 0,1-3 1 0,2-3 3 16,0-4 2-16,0-2-3 0,-1-2 3 15,-1-2-1-15,0 0 0 0,-3-1 0 0,-1 1 5 16,-3-2 7-16,-4 2 5 0,-2 2 1 15,-2 1 4-15,-4 1 0 0,-5 3-3 16,-1 5-8-16,-3 1-7 0,-2 5-12 0,0-1-23 16,-2 4-71-16,2-1-125 0,2 1-137 15,0 0-143-15,5 0-66 0,3 0-22 0,3-4 48 16,2 1 112-16</inkml:trace>
  <inkml:trace contextRef="#ctx0" brushRef="#br0" timeOffset="-156812.68">25085 14981 103 0,'-7'-4'381'15,"-1"2"94"-15,-3 2 78 0,3 2-22 0,-3 2-78 16,3 4-83-16,-1 1-87 0,1 2-88 16,1 7-77-16,3 1-45 0,2 2-29 0,0 0-19 15,2 3-17-15,0-1-27 0,2 2-60 16,0 0-110-16,0 0-124 0,3-1-125 0,-1 1-107 16,0-2-39-16,0 0 27 0,0-2 89 15,-1-2 112-15</inkml:trace>
  <inkml:trace contextRef="#ctx0" brushRef="#br0" timeOffset="-156671.83">25021 15259 189 0,'-2'-19'340'0,"2"2"65"0,-2 2 12 15,2 1-36-15,0 3-51 0,2 3-60 16,2 1-68-16,3 1-63 0,1 2-104 0,1 2-134 16,3 2-134-16,1 2-148 0,2 0-78 15,2 2-40-15,-3 0 24 0,6-1 82 0</inkml:trace>
  <inkml:trace contextRef="#ctx0" brushRef="#br0" timeOffset="-156332.83">25347 14943 235 0,'6'-12'413'0,"-3"5"92"16,-3 3 62-16,0 6-66 0,0 7-83 0,0 7-84 15,0 5-82-15,0 7-86 0,2 5-67 16,0 3-43-16,2 6-38 0,0 0-42 16,0 3-94-16,1 1-126 0,-1 2-127 0,2-1-127 15,1-1-71-15,-1 0-14 0,-2-2 63 0,0-3 107 16</inkml:trace>
  <inkml:trace contextRef="#ctx0" brushRef="#br0" timeOffset="-147223.95">17477 17322 31 0,'0'-7'227'15,"0"-1"40"-15,-2 2 2 0,2 0-13 16,0 3-5-16,0-1-7 0,0 0-11 0,0 0-19 16,0 4-17-16,2 4-16 0,3 2-24 15,-1 7-29-15,0 4-22 0,0 4-16 0,3 6-24 16,-1 1-26-16,2 5-19 0,-1 1-18 15,1 2-41-15,-1 1-58 0,-1-1-72 0,0 2-74 16,1 0-70-16,-1-2-76 0,0 0-47 16,-1-1 9-16,-1-5 47 0,0-3 61 15</inkml:trace>
  <inkml:trace contextRef="#ctx0" brushRef="#br0" timeOffset="-146985.7">17537 17326 168 0,'0'-17'216'0,"0"0"-4"0,0 1-45 0,2 3-41 16,2 0-28-16,2-1-18 0,-1 3-14 0,1 1-19 16,2 3-12-16,1 1-12 0,-1 4-10 15,3 0-7-15,-1 4-3 0,-1 2 0 16,-1 2-2-16,1 3 1 0,-3 3-2 0,-2 3 1 15,-1 2-1-15,-3 2 1 0,-3 0 1 16,-1 2-2-16,-2 2-8 0,-5-2-22 0,1 2-33 16,-1-2-41-16,-2-2-60 0,1 0-57 15,-1-2-19-15,0-2 4 0</inkml:trace>
  <inkml:trace contextRef="#ctx0" brushRef="#br0" timeOffset="-146769.54">17865 17055 8 0,'2'0'334'0,"-2"4"71"0,-4 4 62 16,-1 5 5-16,1 6-59 0,0 4-71 0,2 4-75 16,0 1-68-16,0 5-56 0,2 1-50 15,2 2-48-15,2 0-66 0,0 1-97 16,0-1-106-16,1-2-112 0,1 2-119 0,0-3-68 15,-2-1 3-15,3-3 61 0,-3-5 91 0</inkml:trace>
  <inkml:trace contextRef="#ctx0" brushRef="#br0" timeOffset="-146567.55">18142 17141 30 0,'4'-30'359'0,"0"5"92"0,-4 6 64 0,0 2-8 15,0 5-63-15,3 7-81 0,-1 5-88 16,0 7-83-16,0 7-61 0,2 5-50 0,2 5-30 16,1 7-33-16,-1 1-38 0,1 4-63 0,-1 1-81 15,0 1-90-15,1 2-89 0,-3-2-86 16,0 2-74-16,0-2 2 0,-4-2 50 0,0 0 75 16</inkml:trace>
  <inkml:trace contextRef="#ctx0" brushRef="#br0" timeOffset="-146412.73">17979 17524 82 0,'-6'-21'271'0,"4"2"45"15,-1 2 12-15,6-2-44 0,3 2-46 16,0 0-49-16,5 1-42 0,4 1-46 0,-1 0-73 16,5 3-90-16,3 1-92 0,1 0-106 15,-2 1-77-15,2 2-37 0,-1 1 11 0,-1 1 52 16</inkml:trace>
  <inkml:trace contextRef="#ctx0" brushRef="#br0" timeOffset="-146273.3">18538 17132 148 0,'4'-6'326'16,"-4"2"29"-16,0 2 10 0,0-2-96 15,0 3-111-15,2 1-106 0,0 0-101 0,0 0-104 16,3 1-108-16,-3 3-57 0,2 2-10 15,-2 0 16-15</inkml:trace>
  <inkml:trace contextRef="#ctx0" brushRef="#br0" timeOffset="-146119.65">18608 17240 299 0,'-7'4'365'0,"1"-2"28"0,0 0-29 16,3 0-91-16,1-2-89 0,2 0-75 0,2 0-64 15,1-2-71-15,3 2-84 0,2-2-104 16,1 0-97-16,-1 0-52 0,1 0-17 16,-1 0 29-16</inkml:trace>
  <inkml:trace contextRef="#ctx0" brushRef="#br0" timeOffset="-143912.58">19078 17440 118 0,'-5'0'157'0,"1"0"-19"0,0 2-17 15,0-2-15-15,1 0-7 0,3 0 3 0,3-2 10 16,1 2 19-16,2-2 21 0,3 0 24 16,1-1 21-16,3 1 12 0,2-2-4 0,2 2-14 15,2-2-25-15,0 2-28 0,2-1-35 16,2 1-35-16,1 0-24 0,-1 0-47 16,0 0-68-16,0 2-89 0,-1 0-92 0,1 0-104 15,-2 0-85-15,-2 0-17 0,-2 0 33 0,0 2 71 16</inkml:trace>
  <inkml:trace contextRef="#ctx0" brushRef="#br0" timeOffset="-143655.43">19664 17000 274 0,'-11'-4'470'0,"1"3"74"0,-1 1 48 0,1 1-78 16,1 5-102-16,1 6-111 0,3 1-97 15,1 8-67-15,4 4-47 0,0 5-31 0,4 4-21 16,1 4-16-16,1 2-14 0,2 2-18 0,-1 2-30 16,1-2-68-16,-1 0-107 0,1 0-120 15,0-2-118-15,-1 2-95 0,1-2-29 0,-1-2 34 16,-1-2 90-16,0-3 112 0</inkml:trace>
  <inkml:trace contextRef="#ctx0" brushRef="#br0" timeOffset="-143340.83">19935 17273 125 0,'-9'-12'352'0,"-1"6"69"0,-3 6 62 16,0 4-47-16,1 4-62 0,-1 7-67 16,0 4-64-16,3 4-63 0,1 2-59 0,3 3-46 15,2 1-30-15,1 0-23 0,3-3-13 0,3-1-6 16,1-2-2-16,2-2-3 0,3-4 3 16,1-4 2-16,1-3 0 0,2-3 2 15,-1-1 1-15,1-4 2 0,-3-4 1 0,3-2 2 16,-2-1 3-16,-3-5 2 0,1-1-1 15,-1-3 0-15,-1-1-3 0,-3 2-2 0,-2-2-7 16,-2 1-10-16,-2-1-34 0,0 2-72 16,0 1-89-16,-3 3-98 0,-1 3-92 0,2 2-99 15,-1 2-27-15,1 2 38 0,0 2 73 16,2 0 88-16</inkml:trace>
  <inkml:trace contextRef="#ctx0" brushRef="#br0" timeOffset="-143004.06">20022 17402 200 0,'6'-6'257'0,"0"-1"2"0,1-3-17 16,-1 1-25-16,2-1-26 0,1-1-27 0,1-1-35 16,1 1-29-16,0 0-25 0,1 1-21 15,3 2-18-15,0 3-13 0,0 1-7 16,0 2-3-16,-1 4 10 0,3 4 11 0,-2 3 17 16,0 4 22-16,0 5 27 0,-2 3 14 0,-1 3 4 15,-1 5-8-15,-1-1-11 0,-3 3-21 16,-1 1-23-16,0 1-16 0,-1-1-18 0,-3-1-6 15,0 1-9-15,-2-3-13 0,-2 1-28 16,-2-1-36-16,-1 1-40 0,-1-1-46 16,-3-3-38-16,-1-3-24 0,-3-2-4 15,-2-2 14-15,1-4 28 0,-3-5 39 0,0-4 40 16,0-4 44-16,2-6 45 16,2-6 49-16,5-1 42 0,1-4 44 0,3-4 42 15,4-2 27-15,2 2 17 0,3-2 2 0,3 2-10 16,0 1-26-16,5 1-31 0,2 0-37 15,2 0-32-15,2 2-69 0,0 1-104 0,0 3-122 16,0 1-144-16,0 3-97 0,0 1-50 16,-2 2 13-16,0 2 66 0</inkml:trace>
  <inkml:trace contextRef="#ctx0" brushRef="#br0" timeOffset="-142082.17">21340 16831 86 0,'-6'-4'200'15,"-3"0"-3"-15,1 0-19 0,-3 2-10 16,1 0-6-16,-3 4-4 0,-2 2-5 0,0 4-1 16,1 3 5-16,-3 4 12 0,-2 4 22 0,2 6 19 15,-2 6 15-15,2 5 4 0,0 6-17 16,4 5-21-16,0 1-36 0,7 4-37 0,2-3-30 15,4-1-23-15,4-3-13 0,5-3-12 16,1-2-12-16,7-5-6 0,2-3-6 16,2-3-5-16,5-5-7 0,1-3-11 0,1-4-18 15,1-3-52-15,3-3-110 0,0-3-129 0,2-2-147 16,0-5-95-16,2-1-34 0,-3-1 22 16,1-3 93-16,0-2 123 0</inkml:trace>
  <inkml:trace contextRef="#ctx0" brushRef="#br0" timeOffset="-141593.11">21829 16945 67 0,'-10'-2'238'0,"-1"2"38"0,0 0 0 0,-1 2-19 15,-1 2-11-15,2 0-7 0,-1 1-10 16,1 5-20-16,1 1-31 0,-1 5-28 0,3 1-37 15,1 6-29-15,1 1-18 0,2 3-15 16,-1 3-7-16,5 1-8 0,0-1-2 0,2 1-5 16,3-3-2-16,1-1 1 0,3-2 2 0,1-4 3 15,1-2 7-15,1-4 4 0,3-2 2 16,2-5 2-16,0-2-6 0,0-6-3 16,2-4-5-16,0-4-4 0,0-3-3 0,0-4-6 15,-2-6-1-15,0-2-3 0,-2-2-2 16,-2-3-5-16,-5-3-2 0,-4-1-2 0,-2-3-3 15,-4 1 0-15,-4 2-2 0,-3-1-1 16,-1 3-7-16,-5 1-33 0,-2 6-73 0,-2 6-105 16,-2 4-117-16,2 5-122 0,0 4-79 15,2 4-11-15,0 6 48 0,4 4 94 0</inkml:trace>
  <inkml:trace contextRef="#ctx0" brushRef="#br0" timeOffset="-141406.45">22202 17061 150 0,'-2'6'394'0,"-1"3"65"0,-3 5 45 16,0 1-58-16,-1 6-100 0,3 0-102 16,0 4-92-16,2-1-120 0,4 3-147 0,2 0-141 15,0-1-141-15,5-1-76 0,-1 0-31 0,3 0 33 16,2-2 94-16</inkml:trace>
  <inkml:trace contextRef="#ctx0" brushRef="#br0" timeOffset="-140554.62">22530 16897 129 0,'-2'-2'218'0,"0"1"2"0,-1-1-24 0,1 0-16 16,0 0-13-16,0 2-8 0,0-2-8 15,0 2-16-15,0 0-16 0,0 2-15 16,0 0-15-16,-3 2-15 0,-1 3-3 0,0 5 2 15,-1 1 12-15,-1 4 11 0,-1 2 18 16,1 4 15-16,-1 4 9 0,1 1 4 0,-1 3-7 16,3-1-14-16,2 3-17 0,0-3-24 15,2-1-19-15,2-3-18 0,2-3-11 0,2-2-8 16,0-2-3-16,5-6-1 0,1-1-2 16,3-4-3-16,2-7-4 0,2-2 2 0,0-5-6 15,-1-4-4-15,4-5-3 0,-1-2 3 16,0-4-2-16,0-2 1 0,-2-2 1 0,-3-1 2 15,-1-1 1-15,-4-2 2 0,-3 3 6 16,-2-3-1-16,-2 1 5 0,-4 1 2 0,-4 0 0 16,-1 4-4-16,-3 1-6 0,-3 2-3 15,-2 3-7-15,-2 4-14 0,0 3-38 0,-2 3-88 16,-2 3-133-16,2 2-133 0,0 4-126 16,0 2-56-16,2 2 0 0,2-1 69 0,5 1 122 15</inkml:trace>
  <inkml:trace contextRef="#ctx0" brushRef="#br0" timeOffset="-140009.04">22915 16716 253 0,'-4'-2'315'0,"-3"1"62"15,3-1-13-15,0 2-19 0,0-2-18 0,2 2-18 16,-3 0-35-16,3 0-52 0,0 2-57 16,0 3-50-16,-2 3-43 0,0 3-30 0,-1 3-11 15,-1 3 1-15,0 4 1 0,1 0 4 0,-1 2 3 16,2 1-1-16,-3 3-1 0,3-2-1 16,2 2-2-16,0-1-3 0,0-1-5 15,2 0-3-15,2 0-4 0,0-5-8 0,2 1-3 16,3-2-3-16,-1-1-5 0,3-3 3 0,1-2-5 15,3-1 1-15,0-3 1 0,-1-3-1 16,3-2 1-16,2-4 0 0,-2-2 2 16,0-2 0-16,-3-2-6 0,1-1 3 0,-2-1 1 15,-5-2-1-15,0-1 4 0,-4 2 7 0,-2-1 1 16,-4 0 2-16,-2 5 1 0,-3-1 2 16,-1 4-2-16,-3 2-4 0,-2 4 0 0,-2 4-7 15,3-1-18-15,-3 3-35 0,2 1-93 16,2 2-134-16,0-1-144 0,3-1-129 15,3 1-53-15,1-5-4 0,4 1 70 0,4-4 122 16</inkml:trace>
  <inkml:trace contextRef="#ctx0" brushRef="#br0" timeOffset="-139712.33">23150 16774 174 0,'0'-14'447'0,"-4"3"88"0,0 3 59 15,-5 4-41-15,3 4-101 0,-3 2-112 16,1 6-111-16,-1 3-83 0,1 6-54 0,1 2-38 16,3 4-22-16,2 2-14 0,0 2-9 15,2-1-5-15,2-1-8 0,2 0-3 0,1-2-2 16,1-4-9-16,2-2-2 0,1-2-2 16,-1-3 0-16,3-5 0 0,2-1 2 0,-3-2 11 15,3-4 2-15,-2-4 2 0,-1-2 1 16,-1 1 5-16,-1-3 3 0,-2 0 0 0,-1 3 4 15,-3-1 2-15,-2 4 2 0,-2 0-2 16,-5 6-2-16,1 2-8 0,-5 3-20 0,1 3-44 16,-1 1-95-16,-2 2-124 0,3 0-127 15,-1 3-117-15,3-1-48 0,1-4 9 16,3 0 79-16,2-3 112 0</inkml:trace>
  <inkml:trace contextRef="#ctx0" brushRef="#br0" timeOffset="-139386.27">23406 16659 364 0,'2'-21'468'0,"-2"2"72"16,2 2 24-16,0 0-92 0,1 2-107 16,3 1-102-16,0 1-86 0,3 2-72 15,1-1-45-15,3 5-25 0,0 1-15 16,-1 4-9-16,3 2-6 0,0 6-1 0,2 3 0 15,-2 4-4-15,0 7 1 0,-1 2 0 16,1 5 5-16,0 4 4 0,-2-1 8 0,2 2 9 16,-3 1 2-16,-1-1 5 0,2 1-5 0,-3-1-4 15,-1 0-5-15,-1-1-6 0,1-1-3 16,-3 1-5-16,-2-3-4 0,-2 1 1 16,0 0-2-16,-2-3-4 0,0-1-6 0,-4 0-11 15,0-2-13-15,-2-2-38 0,-5-2-69 16,0 0-104-16,-1 0-109 0,-3-2-116 0,-2-2-80 15,-4 0-13-15,0 1 43 0,-5-1 94 16</inkml:trace>
  <inkml:trace contextRef="#ctx0" brushRef="#br0" timeOffset="-138391.17">18910 18294 98 0,'-2'-6'243'0,"2"0"10"0,0 1-14 16,0-1-108-16,2 0-82 0,3-1-69 15,1 1-83-15,-2 0-74 0,2 2-37 16,1 0-10-16,-3 4 3 0</inkml:trace>
  <inkml:trace contextRef="#ctx0" brushRef="#br0" timeOffset="-138206.31">19067 18322 179 0,'-2'2'248'0,"2"0"8"16,2-2-58-16,0 0-67 0,2 0-57 16,5-2-38-16,3-2-51 0,3 1-72 15,0-1-84-15,4-2-47 0,0 2-22 16,2 0-11-16</inkml:trace>
  <inkml:trace contextRef="#ctx0" brushRef="#br0" timeOffset="-94778.02">19810 18088 94 0,'0'-2'105'0,"-2"0"-8"0,2 0-9 15,0-2-3-15,0 3-1 0,0-3 1 16,2 2 1-16,-2 0 2 0,2 0 3 15,-2 0 7-15,2 2 7 0,-2-2 16 16,2 2 34-16,2 2 42 0,1 0 33 16,-1 6 19-16,0 1 4 0,3 6-12 15,-3 4-40-15,2 4-55 0,0 4-43 0,1 3-43 16,-1 1-24-16,-2 3-20 16,3 1-15-16,-3-1-36 0,0 2-74 0,0-2-92 15,1-1-97-15,-1-1-97 0,0-3-88 16,0-1-17-16,1 1 42 0,-1-3 81 15</inkml:trace>
  <inkml:trace contextRef="#ctx0" brushRef="#br0" timeOffset="-94593.91">20094 18484 91 0,'-3'10'128'0,"1"1"-66"16,2 1-58-16,0-1-65 0,0 0-37 15,0 3-14-15</inkml:trace>
  <inkml:trace contextRef="#ctx0" brushRef="#br0" timeOffset="-94295.14">20358 18105 42 0,'-2'0'273'0,"2"2"41"0,-2 4 38 16,2 3-34-16,2 5-40 0,2 1-40 15,0 6-31-15,1 0-38 0,1 4-39 16,0 1-51-16,1 3-60 0,-1-1-77 0,0 1-83 16,1-2-85-16,-1-3-93 0,0 1-74 15,3-4-19-15,-3 0 31 0,1-4 57 16</inkml:trace>
  <inkml:trace contextRef="#ctx0" brushRef="#br0" timeOffset="-93851.68">20631 18227 81 0,'0'-8'258'15,"-2"7"46"-15,2 1 18 0,-2 3-39 0,2 3-36 16,2 5-34-16,0 3-31 0,2 1-41 15,1 4-41-15,3 2-39 0,1 0-28 16,1-2-18-16,3 0-8 0,2-2-4 16,-1-2-5-16,1-1 1 0,2-5 1 15,0-1-2-15,0-2 1 0,0-4 1 0,0-4 0 16,-2 0 1-16,-3-4 0 16,1-2 1-16,-4 1 1 0,-3-1 0 0,-2-1 4 15,-4-1 0-15,-4-1 4 0,-4 1 8 16,-3-1 9-16,-4-3 7 0,-2 3 2 15,-4-2 0-15,0-3-3 0,-2 1-8 16,1-2-8-16,1 0-7 0,0-2-5 0,4-2-2 16,2 0 0-16,3 0-2 15,3-2 1-15,1 0 4 0,3 0 6 0,5 1 7 16,3-1 10-16,1 0 10 0,2 2 9 16,3 2 7-16,-1 2 5 0,3 1 10 15,-1 5 4-15,3 3 2 0,-2 3-2 16,1 5-1-16,-1 3-9 0,-3 7-11 15,1 3-15-15,-3 4-24 0,-2 4-56 16,-2 2-124-16,-2 2-139 0,0 2-160 0,0-2-83 16,0-3-32-16,3-3 23 0,-1 0 103 15</inkml:trace>
  <inkml:trace contextRef="#ctx0" brushRef="#br0" timeOffset="-92666.43">19924 17762 49 0,'-10'0'156'0,"-1"-2"-23"0,-2 2-11 16,3 0-8-16,-3 0-1 0,0 0-1 0,1 2-5 16,-1-2-11-16,0 2-14 0,1 2-10 15,-3 0-7-15,0 0 2 0,-2 3 7 0,2 1 13 16,-2 1 12-16,-2 3 9 0,-2 3 7 15,0 2 10-15,0 2 2 0,-3 2 3 16,-1 2-1-16,0 2-3 0,-1 3-8 16,1 1-12-16,2 3-8 0,-1 4-6 0,1 3-7 15,4 3-8-15,2 1-4 0,2 3-8 16,2 2-9-16,3 1-14 0,6-1-8 16,2-2-9-16,6 1-4 0,4-1-3 15,5-2-5-15,8-2 0 0,4-2-2 16,5-2-4-16,6-2-3 0,4-4-3 0,5-1 2 15,6-5-3-15,1-3 0 0,8-2 1 16,1-4 3-16,5-3 2 0,4-3-5 16,-1-5 0-16,6-2 4 0,1-2-2 15,4-2-3-15,1-2-3 0,1-2 3 16,1 0-1-16,-1-4-2 0,-3 1 0 16,-5-5 3-16,-5 1 1 0,-5-4 1 0,-3-2 0 15,-6-2 1-15,-2-2 2 0,-6-2-2 16,-3-4 2-16,-6 0 1 0,-2-3 5 15,-2-1 4-15,-4-3 5 0,-5 0 4 16,-1-4-2-16,-3 0 2 0,-6 0-4 16,-3-2-1-16,-3 0-5 0,-3-2-3 0,-4 2 0 15,-2-2-1-15,-4 2 0 0,0-2 2 16,-5 2 1-16,1 2 6 0,-5 0 0 16,-2 3 4-16,-2 1 3 0,-4 4-2 15,0-1 1-15,-4 2-4 0,-5 5-1 0,-2-1-1 16,-4 4 1-16,-4 0 0 0,-4 4 0 15,-5 0 2-15,-4 3 0 0,-2 1-1 0,-4 2-3 16,-3 1-2-16,1 3-2 0,-5 1-4 0,1 0-5 16,-1 4-1-16,-2 2-2 0,-1 2-2 15,1 2-2-15,-2 2-6 0,2 3-7 16,0 4-15-16,1 3-14 0,1 1-29 0,0 2-76 16,3 4-133-16,2-2-132 0,3 2-134 15,6-2-65-15,3-2-11 0,7 0 53 16,3-2 128-16</inkml:trace>
  <inkml:trace contextRef="#ctx0" brushRef="#br0" timeOffset="-84177.09">13236 1358 154 0,'-7'2'230'0,"3"-2"0"0,0 2-8 16,-1 0-6-16,1 0-1 0,0-2-4 15,2 2-13-15,-2-2-20 0,2 2-27 0,-1-2-29 16,3 2-34-16,-2-2-30 0,2 0-16 16,-2 2-7-16,2-2-5 0,0 0 7 15,0 0 13-15,0 0 18 0,0 1 18 0,0-1 20 16,0 2 14-16,0-2 2 0,-2 0-4 16,2 0-8-16,0 0-18 0,0 0-27 0,0 0-16 15,0 0-17-15,0 0-12 0,0 0-10 16,2-2-3-16,0 1-1 0,0-3-6 0,3 2 1 15,1-2-1-15,-2 2-2 0,3-2-2 16,-3 2 4-16,2 0-1 0,-2 1 1 16,3 1-1-16,-1 0 2 0,0 0 1 0,1 1-4 15,-1 3 2-15,1 0 1 0,-1 0 0 16,0 2-1-16,1 1-2 0,1 1 2 16,-2-1 0-16,3 3 0 0,-1 1 1 0,3 1 7 15,-3-1 5-15,3 3 4 0,0-1 2 16,1 0 7-16,-1 1 4 0,-1-1-3 15,1 0 1-15,0 1-3 0,-1-1 1 0,-1-2 1 16,-1 3-3-16,-2-3 2 0,-1 2-1 16,-3-1-2-16,0 1-8 0,-4 1-4 15,0-1-4-15,-5 2-5 0,-1 0-2 0,-3 3-2 16,-1-1-5-16,-3 0-12 0,-2 2-17 16,-2 0-39-16,0-2-93 0,-2 2-114 0,4-4-111 15,0 1-105-15,2-5-74 0,0-3-12 16,4-3 65-16,1-5 102 0</inkml:trace>
  <inkml:trace contextRef="#ctx0" brushRef="#br0" timeOffset="-83600.12">13286 1078 48 0,'-12'-4'210'15,"-1"3"29"-15,0-1-22 0,1 2-19 0,-3 2 2 16,2-1 4-16,-2 1 3 0,0 4-1 16,1 0-4-16,-1 1-14 0,-2 5-20 15,0 1-21-15,-2 2-14 0,2 6-7 0,-2 2-3 16,0 6-8-16,-2 1-9 0,2 5-9 15,-3 3-9-15,3 4-14 0,-2 3-15 16,2 3-5-16,2 3-5 0,0 3-8 0,0-1-7 16,5 4-3-16,3 0-5 0,3 0-11 15,4 1-4-15,4-3 0 0,6 0-1 0,5-3-5 16,6-3-2-16,4-1 1 0,5-6-2 16,1-4-2-16,7-4-4 0,3-7 4 15,1-4 1-15,4-8 5 0,1-6 1 0,1-5 2 16,1-4 3-16,-1-8 2 0,3-3-2 15,-2-6-6-15,-1-4-1 0,-1-6-2 0,-3-3 0 16,-2-6-4-16,-6-2-5 0,-2-6 3 16,-7-4 5-16,-6-3 5 0,-4-3 6 0,-4-3 2 15,-7-4 13-15,-4 0 5 0,-4 0-2 16,-7-2 10-16,-4 2 1 0,-2 4-4 16,-6 2-3-16,-2 4-2 0,-7 3-2 0,-2 6-13 15,-2 4-6-15,-4 4-7 0,0 3-6 16,-3 6-1-16,-1 4-5 0,1 6-8 0,-1 2-9 15,2 3-10-15,1 5-22 0,1-1-40 16,2 2-96-16,2 2-144 0,4 0-139 0,5 0-107 16,2 1-42-16,1-3 5 0,5-2 81 15,0 0 142-15</inkml:trace>
  <inkml:trace contextRef="#ctx0" brushRef="#br0" timeOffset="-81382.72">14577 1113 145 0,'0'-2'156'16,"3"0"5"-16,-3 2 6 0,2 0 15 0,0 0 34 16,2 2 41-16,-2 3 36 0,2 5 26 15,-1 5 4-15,1 8-11 0,-2 4-42 0,2 7-56 16,0 6-56-16,1 2-48 0,-1 5-39 16,0 1-28-16,0 4-15 0,1-1-8 15,1-2-12-15,-2 1-17 0,2-2-45 0,-1-3-83 16,1-3-120-16,-2-2-114 0,1-4-126 15,-3-3-59-15,0-3 5 0,0-5 64 16,-2-2 105-16</inkml:trace>
  <inkml:trace contextRef="#ctx0" brushRef="#br0" timeOffset="-81115.1">14393 1334 25 0,'-12'-18'234'0,"1"3"45"0,0 2 4 15,3 1-19-15,0 3-9 0,3-1-5 0,1 1 0 16,4-1-4-16,2 1-1 0,2 1-8 16,3-1-20-16,3 1-27 0,5-2-34 0,0 3-33 15,4-3-35-15,4 3-28 0,1-1-16 16,3 0-13-16,1 1-11 0,1-1-10 0,1 2-1 15,2-1-2-15,2 1-12 0,-3 0-29 16,3 1-69-16,-2-1-110 0,2 0-114 0,-2 2-115 16,-3 1-95-16,1-1-25 0,-1 2 38 15,-3 0 94-15,-3 2 105 0</inkml:trace>
  <inkml:trace contextRef="#ctx0" brushRef="#br0" timeOffset="-80895.67">15183 1053 56 0,'2'0'380'0,"-2"2"102"16,-2 2 71-16,0 4-15 0,0 3-69 15,2 3-95-15,-2 3-91 0,2 4-93 0,0 3-66 16,2 5-41-16,-2 3-27 0,2 3-20 16,2 1-14-16,0 2-19 0,0 0-19 0,1 0-62 15,-1 0-116-15,0-2-136 0,0 1-146 16,3-1-88-16,-3-4-37 0,-2-1 27 15,0-3 100-15</inkml:trace>
  <inkml:trace contextRef="#ctx0" brushRef="#br0" timeOffset="-80678.53">15181 1326 147 0,'-4'-23'436'0,"-1"2"95"0,1 4 61 0,-2 2-49 15,1 1-81-15,3 1-103 0,0 0-115 16,2 1-88-16,2 1-58 0,3 1-33 0,3 1-18 16,3-1-21-16,1 1-9 0,3-1-9 15,4 3-15-15,0-1-31 0,0 0-76 0,0 3-142 16,3 1-153-16,-6 0-132 0,1 4-62 16,-2 2-12-16,-2 2 55 0,0 3 134 0</inkml:trace>
  <inkml:trace contextRef="#ctx0" brushRef="#br0" timeOffset="-80520.71">15253 1393 124 0,'-7'5'451'0,"-1"1"95"0,-1 0 54 16,3-1-36-16,0-1-99 0,1-2-131 15,3 0-130-15,2 0-91 0,2-2-50 16,3 0-33-16,1-2-38 0,3 2-120 0,-1-2-161 15,3 2-176-15,-3 0-95 0,3 2-44 16,-3 2-3-16,1 2 99 0</inkml:trace>
  <inkml:trace contextRef="#ctx0" brushRef="#br0" timeOffset="-80303">15221 1756 285 0,'-4'6'521'0,"-3"0"67"16,3-2 38-16,2-1-66 0,0 1-134 0,4-2-155 16,2-2-112-16,3-2-67 0,1 0-32 15,5-1-22-15,4-1-21 0,0 0-35 16,2-2-102-16,2 2-151 0,2 1-169 0,-2-3-115 16,0 2-54-16,-1-2-9 0,-1 3 77 15,-2-1 140-15</inkml:trace>
  <inkml:trace contextRef="#ctx0" brushRef="#br0" timeOffset="-76445.44">16201 1328 119 0,'-2'2'195'0,"2"-2"-26"0,-2 2-29 16,2-2-29-16,-2 2-26 0,2-2-19 0,0 0-19 16,0 0-8-16,2 0-3 0,-2 0-1 15,2 0 5-15,2 0 12 0,0 0 9 16,3-2 9-16,-1 2 4 0,5-2 5 15,-1-2 4-15,3 2 3 0,2-2 0 0,0-2 0 16,4 1-3-16,0-1-7 0,0 0-9 16,2-1-18-16,-2 1-14 0,2-2-17 0,0 3-32 15,-2-3-57-15,0 2-71 0,-2 1-75 16,2 1-96-16,-4-2-48 0,0 2-6 16,-2 0 37-16</inkml:trace>
  <inkml:trace contextRef="#ctx0" brushRef="#br0" timeOffset="-76152.4">16595 1107 10 0,'-7'0'214'0,"1"0"20"0,2 0-25 15,2 0-38-15,0 2-29 0,4-2-21 16,0 2-18-16,4 0-6 0,0-1-6 0,5 3-6 16,0 2-14-16,1 0-16 0,1 1-19 0,2 1-13 15,0 3-7-15,-1 3-4 0,-1 3-2 16,-2 2-1-16,-5 2 1 0,-2 4 2 16,-2 1-3-16,-2 3-10 0,-4 1-25 0,-2 3-42 15,-3-3-53-15,1 3-66 0,-1-5-84 16,1 1-37-16,2-3 1 0,-3-3 27 15</inkml:trace>
  <inkml:trace contextRef="#ctx0" brushRef="#br0" timeOffset="-75885.52">17043 1101 172 0,'0'-4'385'0,"-2"0"80"0,0 4 54 15,0 2-46-15,0 2-68 0,0 4-70 16,2 3-77-16,-2 4-71 0,2 5-58 16,0 2-47-16,0 3-28 0,2 4-22 0,-2 1-20 15,2 3-26-15,-2-3-54 0,2 2-89 16,-2 1-119-16,2-3-117 0,0-1-120 0,0-1-48 15,1-3 12-15,-1-4 69 0,0-2 105 16</inkml:trace>
  <inkml:trace contextRef="#ctx0" brushRef="#br0" timeOffset="-75702.55">17219 1128 85 0,'4'-17'369'0,"1"5"91"15,-3 5 74-15,0 3-34 0,-2 4-64 0,0 5-75 16,0 5-92-16,0 5-87 0,2 4-68 16,-2 2-55-16,2 4-48 0,-2 0-87 0,2 3-121 15,-2 1-127-15,2-1-128 0,-2 1-86 16,-2-2-27-16,0 1 43 0,0-1 97 16</inkml:trace>
  <inkml:trace contextRef="#ctx0" brushRef="#br0" timeOffset="-75564.23">17105 1442 143 0,'0'-11'326'0,"-2"3"42"0,2 0-3 0,0 3-62 15,0-1-69-15,2 0-69 0,2 1-67 16,2 1-58-16,3-2-79 0,1 0-92 16,3 1-103-16,2-3-93 0,0 0-45 0,2-1-8 15,2-3 38-15</inkml:trace>
  <inkml:trace contextRef="#ctx0" brushRef="#br0" timeOffset="-75352.6">17448 1088 65 0,'-2'-4'306'0,"-3"4"72"0,1 4 49 16,-4 1-10-16,1 7-24 0,-1 1-34 16,-1 6-45-16,3 2-57 0,0 4-60 0,1 0-49 15,3 1-47-15,2 3-38 0,2-2-26 16,3-3-16-16,1 1-6 0,2-4-15 0,3-2-17 15,2-2-45-15,2-1-86 0,-1-5-106 16,1-1-89-16,2-5-91 0,2-1-88 0,0-4-10 16,0-2 56-16,0-5 89 0,0-3 84 15</inkml:trace>
  <inkml:trace contextRef="#ctx0" brushRef="#br0" timeOffset="-75185.82">17704 1175 271 0,'4'-19'374'0,"-2"4"73"16,0 4 17-16,-2 1-10 0,2 3-32 15,-2 3-59-15,3 4-76 0,-1 5-79 0,0 5-72 16,0 5-45-16,2 4-31 0,0 4-23 16,1 2-17-16,-1 2-20 0,2 1-20 0,-2 1-60 15,3-1-124-15,-1-1-133 0,3 0-143 16,-1-1-86-16,0-3-31 0,1-2 27 16,-1-2 107-16</inkml:trace>
  <inkml:trace contextRef="#ctx0" brushRef="#br0" timeOffset="-74721.53">18269 1151 141 0,'-6'2'380'0,"-3"1"106"0,3-1 47 16,-1 2-36-16,3-2-56 0,0 0-75 0,4 0-95 15,0 0-98-15,4-2-61 0,5 0-37 16,1-2-22-16,3 0-16 0,4-2-11 0,0 0-5 15,2 0-11-15,2 1-8 0,0-1-18 16,-2 0-51-16,0 0-115 0,0 0-139 0,0 2-135 16,-2 1-101-16,-4 1-40 0,0 0 22 15,-5 1 96-15,3 3 131 0</inkml:trace>
  <inkml:trace contextRef="#ctx0" brushRef="#br0" timeOffset="-74504.16">18345 1244 306 0,'-4'2'391'0,"0"0"51"0,-1 0-2 15,5-2-33-15,0 2-58 0,5-2-66 16,1 0-57-16,3 0-41 0,1 0-44 0,3 0-49 16,2-2-39-16,2 0-25 0,-1 0-25 15,4 0-46-15,-1 0-87 0,0 0-106 16,0 0-112-16,2 0-117 0,-6 0-66 0,-1 1-5 15,-1-1 59-15,0 2 92 0</inkml:trace>
  <inkml:trace contextRef="#ctx0" brushRef="#br0" timeOffset="-73192.16">19114 966 118 0,'0'0'294'0,"0"2"60"0,-3 2 18 15,1 1-8-15,2 3-13 0,-2 5-20 0,2 2-36 16,2 5-46-16,0 2-51 0,1 3-52 0,1 2-51 16,0 1-43-16,2 3-39 0,1-3-46 15,-1 1-81-15,0 0-98 0,1-3-99 16,-1 1-96-16,0-4-86 0,-1 0-19 0,-1-2 45 16,0-4 78-16</inkml:trace>
  <inkml:trace contextRef="#ctx0" brushRef="#br0" timeOffset="-73010.06">19073 1257 65 0,'-10'-15'280'15,"-1"2"50"-15,3 1 5 0,1 3-29 0,3 1-15 16,2 2-2-16,4 3-12 0,4 1-14 16,3 2-21-16,6 2-19 0,2 1-45 15,2 1-50-15,4 4-52 0,0-2-41 0,3 1-42 16,-1-1-87-16,3 2-116 0,-3-3-120 15,2-1-122-15,1 0-80 0,-3-2-20 0,-1-2 49 16,-1-2 101-16</inkml:trace>
  <inkml:trace contextRef="#ctx0" brushRef="#br0" timeOffset="-72848.85">19490 1015 234 0,'-2'-11'396'0,"0"1"86"0,-2 5 21 16,2 1-36-16,-3 2-53 0,3 4-61 15,0 2-83-15,0 5-82 0,2 3-58 0,-2 3-41 16,2 4-31-16,0 2-29 0,2 2-19 16,0 0-27-16,0 1-61 0,0 3-118 0,1-2-146 15,1 0-151-15,0-1-84 0,0-1-25 16,1-2 33-16,1-2 100 0</inkml:trace>
  <inkml:trace contextRef="#ctx0" brushRef="#br0" timeOffset="-72597.02">19693 1187 51 0,'-2'4'327'0,"-2"1"65"15,-2 5 49-15,-3-1-41 0,3 1-73 16,0-1-74-16,-1-1-75 0,3 0-79 0,2-1-94 16,2 1-96-16,0-4-76 0,4 0-57 15,2-4-42-15,3-2-16 0,4-2 21 0,-1-4 45 16,3 1 48-16,2-5 36 0,-2 3 33 15,0-3 27-15,-3 3 21 0,-1 1 24 0,0 2 30 16,-3 1 26-16,-2 3 19 0,-1 2 8 16,-3 2 7-16,0 1-6 0,0 3-21 0,-2 2-31 15,0-3-43-15,0 3-48 0,2-2-55 16,0 0-28-16,0-3-11 0</inkml:trace>
  <inkml:trace contextRef="#ctx0" brushRef="#br0" timeOffset="-72276.06">19975 1082 147 0,'0'-6'316'0,"0"4"71"16,-4 2 13-16,0 2-11 0,-3 4-17 0,1 2-38 15,-3 1-54-15,3 5-59 0,0-1-56 16,-1 4-50-16,3 0-42 0,2 2-32 16,2 0-20-16,0 0-11 0,2 0-9 0,2-3-2 15,3-1-3-15,-1-2 4 0,5-1 1 16,-1-3-3-16,1-1 4 0,1-4-1 0,1-1 3 15,2-3-1-15,0-2-3 0,0-1 5 16,-1-5 0-16,-1 0 6 0,0-3 9 16,0 0 8-16,-5-3 8 0,-2 1 9 15,-1 0 4-15,-3-3-3 0,-4 3-7 0,-5-2-5 16,-1 1-9-16,-3 3-10 0,-2 0-8 0,1 3-2 16,-5 0-7-16,2 4-19 0,-2 1-36 15,0 1-89-15,0 2-121 0,2 2-120 16,3 0-125-16,1 1-62 0,1 1-3 0,3 0 67 15,5-2 110-15</inkml:trace>
  <inkml:trace contextRef="#ctx0" brushRef="#br0" timeOffset="-72099.12">20235 954 126 0,'11'-5'422'0,"-5"1"98"0,1 0 66 0,-3 4-42 16,0 2-74-16,-2 2-98 0,2 3-109 15,-1 5-91-15,-1 1-62 0,0 4-39 0,0 4-24 16,0 2-19-16,-2 2-14 0,2 2-23 16,-2-1-35-16,2 1-91 0,0 1-139 0,0-1-150 15,1-2-126-15,-1-2-56 0,2-4-5 16,0-2 71-16,0-6 127 0</inkml:trace>
  <inkml:trace contextRef="#ctx0" brushRef="#br0" timeOffset="-71921.83">20513 1040 140 0,'8'-15'457'0,"-2"3"94"16,1 5 55-16,-3 1-43 0,-2 4-86 0,0 4-129 15,0 4-133-15,0 3-92 0,3 5-51 16,-3 1-45-16,2 2-53 0,-2 0-114 16,0 4-138-16,0 0-150 0,-2 2-118 0,3 2-50 15,-3-2 0-15,-3-2 88 0,1 0 124 16</inkml:trace>
  <inkml:trace contextRef="#ctx0" brushRef="#br0" timeOffset="-71753.09">20348 1225 3 0,'-7'-8'383'0,"3"1"105"0,-2 1 65 16,1 0-4-16,3 2-78 0,0 1-100 0,4 1-110 15,2-2-99-15,3 2-63 0,3-2-32 16,5 0-34-16,0 1-57 0,2-1-125 15,2 0-138-15,0-2-140 0,0 2-108 0,0 1-48 16,-2-3 10-16,0 2 96 0,-2 0 123 16</inkml:trace>
  <inkml:trace contextRef="#ctx0" brushRef="#br0" timeOffset="-68990.15">10880 12565 153 0,'0'0'165'0,"0"0"-21"16,0 0-15-16,-2 0-6 0,2 0 1 0,-3-2 7 15,1 2 6-15,0-1 3 0,0 1-1 16,0-2 1-16,-2 2 1 0,0-2 4 15,-1 2 4-15,1-2-6 0,-2 2-6 16,-1 0-11-16,1 0-10 0,-2 0-15 0,-3 2-11 16,0 0-5-16,-1 0-8 0,-1 1-5 15,-2 3-3-15,-2 0-6 0,-2 1-9 16,0 1-9-16,-2 3-5 0,-2 1-6 0,-3 3-11 16,-3 4-6-16,-3 2-2 0,-4 2 3 15,0 4 1-15,-4 1 3 0,-3 3 5 16,1 1 2-16,-2 1-2 0,-3 3-4 0,0 0-1 15,1 0-7-15,1 4-3 0,-1-2 1 16,1 2 2-16,3 0 0 0,2 0-4 16,2 2 3-16,2-2 0 0,4 0-1 0,5 0-5 15,3 0 2-15,7 0-2 0,2 0 0 16,7 2-5-16,4 0-2 0,4-2 1 16,4 0-2-16,7 0 3 0,1-2-3 15,7-2-1-15,5 0 2 0,3 1-4 0,5-5-1 16,2 0-2-16,6-1 6 0,2-2 2 15,3-3-1-15,3-1 0 0,3-4 2 16,4-2 4-16,2-2-2 0,3-4 2 16,3-1 3-16,3-3 6 0,4-3 0 0,0-4-1 15,4-2-2-15,4-2-4 0,0-6-2 16,5-1-2-16,1-4-2 0,3-5 1 16,-2-2 2-16,2-5 2 0,-3-4-5 15,3-5-1-15,0-2 0 0,-2-4-1 0,-3-4-1 16,1 0-5-16,-1-2 3 0,-3-1 2 15,-1-1 3-15,-4 0-2 0,-4 1-2 16,-5 1 1-16,-5-2 2 0,-5 3 3 0,-7-1-2 16,-3 0-2-16,-9 1 2 0,-7 1-3 15,-5 2 2-15,-7-2-4 0,-7 2 0 16,-6 0 3-16,-4 2-1 0,-6-2 5 16,-7 2-1-16,-3 0-1 0,-6 0 2 0,-1 0 2 15,-4 2 1-15,-5 2 1 0,-2 0 5 16,-4 2 2-16,-2 1 5 0,-3 3 4 15,-1 1 3-15,-5 2-2 0,0 5 3 16,-3 3 3-16,-3 1-7 0,-3 3-5 0,-1 4-1 16,-2 1-2-16,-5 4-4 0,-4 3-9 15,-2 1 2-15,-2 4 1 0,-2 3-2 16,-2 3 2-16,-1 2-4 0,-1 5 3 16,-1 2-3-16,1 2-1 0,0 4-2 0,-1 2-5 15,1 3-4-15,1 1-9 0,1 3-14 16,4 0-22-16,0 3-23 0,2-1-64 15,2 2-131-15,5-1-132 0,5 1-136 0,5-2-70 16,4-2-20-16,7-1 42 0,2-4 122 16</inkml:trace>
  <inkml:trace contextRef="#ctx0" brushRef="#br0" timeOffset="-59464.53">15026 2376 119 0,'-4'3'228'15,"0"5"19"-15,0 1-28 0,1 3-17 16,3 5-6-16,0 6-10 0,0 4-10 0,3 5-19 15,1 4-23-15,2 6-34 0,0 2-32 16,3 4-30-16,-1 1-24 0,3 2-29 0,0 1-46 16,1-1-62-16,-1-1-80 0,2-2-101 15,-3-5-51-15,-1 1-10 0,-3-6 23 16,0-2 54-16</inkml:trace>
  <inkml:trace contextRef="#ctx0" brushRef="#br0" timeOffset="-59188.5">15001 2713 1 0,'-11'-27'189'0,"3"2"24"0,1 1-27 0,3-1-26 16,2 4-20-16,2 0-20 0,2 2-14 0,2 2-17 15,3 1-17-15,1 3-20 0,3 0-14 16,-1 3-13-16,5 1-8 0,0 1-5 15,0 2-4-15,0 3 4 0,-1 1 4 0,-1 4 16 16,0 1 14-16,-5 5 22 0,1 3 17 16,-5 5 6-16,-4 3 0 0,-2 2-11 0,-2 0-17 15,-3 3-18-15,-1-1-19 0,-1 2-16 16,-1-2-21-16,-3-2-44 0,3-2-60 16,-1-2-73-16,0-2-82 0,3-3-69 0,2-3-25 15,-1-3 22-15,3-4 47 0</inkml:trace>
  <inkml:trace contextRef="#ctx0" brushRef="#br0" timeOffset="-58981.22">15217 2396 139 0,'4'-13'310'0,"0"2"60"16,-2 3 5-16,3 0-7 0,-3 7-5 15,2 2-26-15,-2 5-44 0,2 8-46 0,0 3-44 16,3 4-56-16,-1 5-54 0,3 3-40 15,-1 1-21-15,1 3-19 0,1-1-33 0,1 2-82 16,1 1-127-16,1-1-131 0,0-4-130 16,2 1-63-16,-3-4-11 0,1-5 58 0,-2-1 115 15</inkml:trace>
  <inkml:trace contextRef="#ctx0" brushRef="#br0" timeOffset="-58797.56">15562 2423 194 0,'0'-27'322'16,"-2"5"70"-16,2 3 9 0,-2 3-24 16,-1 5-20-16,3 5-31 0,-2 6-48 0,2 4-57 15,0 6-57-15,2 5-47 0,-2 2-43 16,3 4-34-16,-1 4-31 0,0-1-73 0,2 5-118 16,-2-2-131-16,2 1-141 0,1-1-78 15,-1-2-30-15,-2-1 40 0,-2-1 98 16</inkml:trace>
  <inkml:trace contextRef="#ctx0" brushRef="#br0" timeOffset="-58643.64">15498 2633 42 0,'-4'-8'269'16,"2"0"46"-16,0 1 21 0,2 1-29 0,0-1-30 16,2 1-34-16,2-2-43 0,2 2-35 15,1-1-39-15,1 1-37 0,1-1-58 0,3 1-97 16,1 0-117-16,4-2-127 0,-2 3-82 15,2-3-48-15,2 2 2 0,0 1 62 0</inkml:trace>
  <inkml:trace contextRef="#ctx0" brushRef="#br0" timeOffset="-58446.09">16072 2374 36 0,'-2'-2'251'15,"-2"-2"20"-15,1 2 1 0,-1-2-79 16,4 2-82-16,0 0-90 0,0 0-99 0,0 2-101 16,2 0-52-16,-2 0-26 0,0 0 1 15</inkml:trace>
  <inkml:trace contextRef="#ctx0" brushRef="#br0" timeOffset="-58280.71">16061 2503 90 0,'-8'6'339'0,"-1"0"59"16,3-3 35-16,-2 3-70 0,3-2-79 0,1 0-77 15,2-2-78-15,2 1-92 0,2-1-106 16,4-2-119-16,5 0-134 0,2-2-70 15,4 1-37-15,0-3 15 0,-1 0 61 0</inkml:trace>
  <inkml:trace contextRef="#ctx0" brushRef="#br0" timeOffset="-57711.67">16614 2416 202 0,'-5'-6'248'0,"3"-2"2"0,2-1-5 0,0-1 2 16,5-1 10-16,-1-1 11 0,4-1 10 16,1-2-3-16,3 1-15 0,1-1-30 15,4 2-38-15,2-1-37 0,0 3-35 0,0 2-30 16,2 1-20-16,-2 6-17 0,3 4-14 15,-3 6-11-15,-2 3-7 0,0 8-5 0,-3 4-9 16,-1 4-15-16,-2 5-35 0,-3 2-99 16,-4 4-132-16,1 2-136 0,-3 0-121 0,-2 0-51 15,-2 0 1-15,-3-2 80 0,1 1 121 16</inkml:trace>
  <inkml:trace contextRef="#ctx0" brushRef="#br0" timeOffset="-57542.69">16747 2785 13 0,'-4'-13'293'0,"2"-1"72"0,2 3 77 16,2 0-1-16,2-1-22 0,5 1-36 0,-1-1-54 15,5 1-60-15,-1-1-73 0,3 3-71 16,2 1-50-16,0 1-35 0,0-1-36 0,2 0-89 16,0 3-130-16,0-1-143 0,0 0-137 15,0-1-69-15,0-1-19 0,0 0 57 16,0 3 113-16</inkml:trace>
  <inkml:trace contextRef="#ctx0" brushRef="#br0" timeOffset="-56252.54">16855 2292 106 0,'-2'-2'195'0,"0"0"-19"0,2 0-32 0,-2 0-27 16,2 2-21-16,0-2-20 0,2 2-13 16,0 0-6-16,0 0 1 0,0 0 2 15,2 0 12-15,1 2 17 0,1 2 23 16,-2 4 25-16,3 1 28 0,-1 6 25 0,0 6 14 16,-2 4 1-16,1 5-6 0,-1 7-17 15,-4 3-26-15,2 2-32 0,-2 3-32 16,-2 3-27-16,2 1-26 0,-2-1-16 0,2 2-25 15,-2-3-62-15,0-1-93 0,-1-2-109 16,1-2-109-16,0-2-111 0,0-4-45 0,0-4 25 16,-2-5 73-16,2-2 100 0</inkml:trace>
  <inkml:trace contextRef="#ctx0" brushRef="#br0" timeOffset="-55323.02">13384 4063 28 0,'0'-3'224'16,"0"-1"37"-16,0 0-12 0,0 2-18 15,0 0-10-15,0 2 0 0,2 0 13 0,0 2 19 16,0 4 14-16,2 5-1 0,3 4-19 15,-3 8-25-15,2 6-50 0,-2 3-54 16,3 6-44-16,-3 2-30 0,2 4-16 0,-1-2-14 16,-1 2-21-16,-2 0-53 0,0-2-96 15,0 0-104-15,0-1-111 0,0-2-124 0,1-3-53 16,-1-2 16-16,-2-4 74 0,-2-3 93 16</inkml:trace>
  <inkml:trace contextRef="#ctx0" brushRef="#br0" timeOffset="-55064.98">13449 4233 190 0,'-15'-21'281'0,"-1"2"54"0,-1 4-12 0,-2 3 2 16,0 1 3-16,-3 3-6 0,3 2-20 15,-2 5-40-15,0 1-47 0,0 1-66 0,-2 7-55 16,1 2-42-16,1 1-26 0,2 4-15 15,0 1-7-15,2-1-2 0,2 2 0 16,5-2-4-16,1-2 1 0,7 1 0 0,2-1 2 16,4-1-1-16,3-3 6 0,5 1 5 15,3-3 1-15,2-1-2 0,2-2 0 0,0-2-23 16,2-2-68-16,3 0-103 0,-3-4-101 16,4 0-104-16,1-4-109 0,-3-1-37 15,2-4 35-15,-1-3 82 0,-3-1 94 0</inkml:trace>
  <inkml:trace contextRef="#ctx0" brushRef="#br0" timeOffset="-54465.34">13407 3705 7 0,'-13'-9'210'0,"-2"-1"43"15,3 3 1-15,-3-1-1 0,2 4 7 16,1 0 2-16,-1 1-2 0,0 3-11 16,0 0-19-16,1 1-22 0,-3 3-22 0,2 2-24 15,-2 2-19-15,-2 1-22 0,1 4-18 16,-1 5-19-16,-2 1-19 0,-3 2-13 0,1 3-11 16,0 5-3-16,-2 1-6 0,-1 5-1 15,1 1 0-15,2 4-3 0,-2 4-4 16,4 1-4-16,0 3-1 0,0 0-3 0,4 1-1 15,2 1-4-15,3 1 1 0,3 1-3 16,3-1-2-16,4 0-5 0,4 1-1 16,7-1 2-16,4-1-3 0,4 1 0 0,4-1 0 15,7-3-2-15,1-1 1 0,7-4 0 16,3-2 3-16,3-4-1 0,3-3 1 16,1-7 1-16,3-3-2 0,2-8 0 15,-2-3-1-15,2-5 0 0,-2-7-3 0,-1-3 3 16,-1-5 0-16,0-7 1 0,-5-2 1 15,1-6-1-15,-5-6 0 0,-2-3 1 16,-4-4 3-16,-2-6-3 0,-5-2 0 0,-4-6 2 16,-4-3 2-16,-6-4-1 0,-7-4 1 15,-3-2 2-15,-6-4 5 0,-5-1 4 16,-7 1 4-16,-4 0 8 0,-2 5 5 0,-7 3 4 16,-1 3 8-16,-3 7 2 0,-2 3 2 15,-2 6-4-15,0 4 0 0,-2 7-6 16,-2 5-14-16,0 3-6 0,-1 5-9 0,-1 7-4 15,0 1-14-15,-1 6-21 0,3 2-15 16,2 4-24-16,2 0-32 0,2 2-81 0,3-1-144 16,1 1-132-16,4 0-123 0,5-1-51 15,0 3-7-15,2 0 61 0,2 1 139 16</inkml:trace>
  <inkml:trace contextRef="#ctx0" brushRef="#br0" timeOffset="-52861.28">15030 4065 163 0,'-2'10'251'15,"-2"7"24"-15,2 6-52 0,-2 5-51 0,2 5-47 16,2 1-37-16,0 4-28 0,0 0-24 15,2 2-43-15,2 0-63 0,-2 0-91 16,0-2-72-16,-2 0-38 0,0-3-17 0,0-1 16 16</inkml:trace>
  <inkml:trace contextRef="#ctx0" brushRef="#br0" timeOffset="-52662.27">14895 4517 28 0,'-8'-10'315'0,"-1"1"63"0,1 1 31 16,1 0-54-16,3 3-71 0,2-1-67 0,4 0-60 15,4 1-47-15,3-1-25 0,4-2-13 16,3 3-9-16,6-3-23 0,-1 0-75 16,4 1-108-16,3-3-116 0,-1 3-115 0,3-3-61 15,-3 1-25-15,3 1 40 0,0-2 87 16</inkml:trace>
  <inkml:trace contextRef="#ctx0" brushRef="#br0" timeOffset="-52025.52">16173 3852 276 0,'-14'0'369'0,"-5"0"72"16,0 4 17-16,-1 1-33 0,-1 5-45 16,2 1-52-16,0 5-57 0,0 3-62 0,2 7-69 15,2 5-49-15,1 3-31 0,3 4-26 16,0 2-15-16,5 2-8 0,2-2-6 16,4 0-1-16,4-2-4 0,2-2 2 15,5-3-1-15,2-3 0 0,2-3 2 0,1-4 1 16,4-2-4-16,-4-6 1 0,4-2 1 0,1-3-5 15,-2-2 1-15,2-5-1 0,-2-3 4 16,-2-2 0-16,0-3 1 0,-4-1 2 16,-1-2-1-16,-3-1 0 0,-3 1-4 0,-2-1 4 15,-4 1 4-15,-4 2 4 0,-2 4 0 16,-3 2 3-16,-3 2-1 0,-3 6-4 0,0 2-4 16,-2 1-3-16,0 4-19 0,0 0-53 15,4 1-105-15,1-1-130 0,5-2-131 16,3-1-111-16,6-5-43 0,2-3 18 15,5-4 90-15,4-4 123 0</inkml:trace>
  <inkml:trace contextRef="#ctx0" brushRef="#br0" timeOffset="-51715.06">16419 4130 194 0,'4'-17'350'0,"-2"2"79"0,-4 5 20 15,0 3-17-15,-2 5-39 0,-2 5-53 16,-3 5-68-16,1 7-68 0,-1 4-66 15,1 6-49-15,-1 4-34 0,3 1-21 0,-1 1-13 16,3 1-11-16,2-3-2 0,2-1-6 16,2-3-2-16,5-2 2 0,1-2-1 0,3-4 2 15,1-4-1-15,1-1 1 0,4-7 3 16,0-1-6-16,0-6 1 0,2-3 0 0,2-5 4 16,-2-3 0-16,0-3-2 0,-2-3 4 15,0-2 0-15,-4-1 4 0,-3-3 4 16,-3-2 3-16,-3 0 6 0,-4 1-1 0,-2-3-2 15,-7 3-3-15,-1-1-7 0,-3 2-3 16,-2 2-3-16,-2 2-3 0,-2 4-10 0,-4 4-37 16,0 3-104-16,-3 5-139 0,1 3-161 15,-3 4-106-15,3 1-47 0,2 3 6 16,-1 0 86-16,3 1 131 0</inkml:trace>
  <inkml:trace contextRef="#ctx0" brushRef="#br0" timeOffset="-50833.63">17494 3949 22 0,'-4'0'204'0,"0"2"24"0,2 0-34 0,0 2-26 16,-1 1-23-16,3 3-20 0,0 2-19 15,0 1-14-15,0 2-9 0,0 1-13 0,3 1-16 16,-3 2-14-16,2-2-8 0,-2 2-8 16,2-1-7-16,0-1-7 0,0-2-3 15,0 1 0-15,0-5-5 0,0 1-1 16,0-5 0-16,1 1 5 0,-1-4 2 0,2 0 10 16,0-4 9-16,3-4 11 0,-1-3 12 15,0-3 10-15,3-1 9 0,-3 0 4 0,3-1 5 16,-1 1 4-16,-2 2-5 0,3 1 1 15,-3 0-4-15,1 5-1 0,-1-1-6 0,2 4-10 16,-1 0-6-16,1 4-11 0,1 0-10 16,-1 2-11-16,1 2-21 0,-1-3-51 15,0 3-68-15,1 0-75 0,-1-2-67 0,3-2-65 16,-3-1-49-16,3-1-17 0,0-1 30 16,-3-3 53-16,1-2 55 0</inkml:trace>
  <inkml:trace contextRef="#ctx0" brushRef="#br0" timeOffset="-50654.59">17803 3909 103 0,'5'-8'228'0,"-3"3"15"16,2 3 3-16,0 4-3 0,0 3-10 0,3 5-19 15,-3 3-26-15,2 3-37 0,-1 3-38 16,1 0-37-16,0 4-31 0,1-1-38 16,-1 1-55-16,0 0-74 0,1-2-83 0,1 0-105 15,1-2-56-15,-1-2-12 0,-2-2 28 16,3 1 59-16</inkml:trace>
  <inkml:trace contextRef="#ctx0" brushRef="#br0" timeOffset="-50297.18">18726 3608 57 0,'-4'-4'328'15,"0"0"72"-15,2 4 74 0,-3 4-21 16,3 4-36-16,0 3-51 0,0 6-61 0,2 4-64 16,2 4-65-16,0 6-61 0,0 3-47 15,3 2-29-15,1 2-20 0,0 0-23 0,1 2-55 16,-1 2-107-16,2-2-127 0,-1 0-139 16,-1 0-101-16,0-4-43 0,-1-1 18 15,-3-5 91-15,4-3 118 0</inkml:trace>
  <inkml:trace contextRef="#ctx0" brushRef="#br0" timeOffset="-50125.23">18720 3945 140 0,'-7'-25'405'16,"-1"6"77"-16,2 2 46 0,1 6-51 16,5 1-66-16,3 3-82 0,1 3-96 0,6 4-68 15,1 2-43-15,4 2-35 0,2 1-31 16,2 1-32-16,0 2-60 0,2-3-112 0,0 3-131 15,0-2-127-15,3-1-120 0,-3-1-52 16,0 0 14-16,0-4 84 0,-2 0 118 16</inkml:trace>
  <inkml:trace contextRef="#ctx0" brushRef="#br0" timeOffset="-49937.44">19080 3663 287 0,'-2'-15'411'0,"-3"2"88"0,3 1-2 16,-2 5-35-16,2 3-52 0,2 2-69 15,0 6-93-15,0 3-81 0,0 5-52 16,2 1-39-16,0 6-28 0,0 2-21 0,0 2-10 16,0 2-6-16,1 0-13 0,-1 1-30 15,-2 1-92-15,0 0-130 0,2-1-130 16,-2-1-138-16,2 0-67 0,0-4-9 0,0-4 69 16,2-2 121-16</inkml:trace>
  <inkml:trace contextRef="#ctx0" brushRef="#br0" timeOffset="-49375.74">19255 3837 198 0,'-2'2'332'15,"-2"1"66"-15,-2 1 1 0,-1 2-31 0,1 2-40 16,0-3-54-16,1 1-64 0,1 0-63 16,2-3-57-16,2 3-41 0,0-2-28 15,2-2-16-15,2 0-14 0,3-2-5 0,1-2 1 16,1-2-1-16,-1-2-1 0,3-1 2 15,-1 1 6-15,1-2 5 0,-3 3 4 16,-1-1 3-16,-1 2 10 0,-2 2 11 0,0 0 11 16,-1 0 9-16,-3 2 10 0,0 2 3 15,0 0-1-15,-3 2-7 0,3 2-9 16,-2 0-8-16,0-1-12 0,2 1-9 0,0 0-7 16,0-3-3-16,0 1-4 0,2 0-3 15,3 0-4-15,-1-2 3 0,0 0 1 0,2 0 0 16,1 0 2-16,-1-1 3 0,0-1 5 15,-1 2-6-15,-1 0 0 0,0 0 2 16,0 0-1-16,1 0 0 0,-3 0-1 0,0 0 2 16,0 0-1-16,0 0-5 0,0-2 2 15,0 1 2-15,3-1-2 0,-3 0 2 0,2-1 0 16,2-1 2-16,-2 0 2 0,3 0-3 16,1-2-1-16,-1-2 0 0,1 1 0 0,1-1 4 15,-1 0-4-15,3-1 1 0,-3-3 1 16,-2 1-1-16,3-1 3 0,-3-1 3 15,-1-1 9-15,-1 1 9 0,-2-3 7 16,-2 3 13-16,0 0 0 0,0 1 1 0,-2 0-5 16,-2 1-5-16,-1 3-6 0,1 1-10 15,-2-1 1-15,-1 4-2 0,1 0-8 16,0 2-1-16,-1 0-4 0,3 2-4 0,0 0-4 16,0 2-4-16,-1-2 3 0,3 1-9 15,0-1-12-15,2 0-31 0,-2 0-62 16,2-2-85-16,0 2-100 0,0-2-86 0,4 2-83 15,0 0-52-15,1 0 17 0,-1 0 63 16,2-1 88-16</inkml:trace>
  <inkml:trace contextRef="#ctx0" brushRef="#br0" timeOffset="-48723.64">19588 3614 18 0,'-7'-4'249'0,"1"0"55"16,-3 0 29-16,3 2 10 0,-2 1 7 15,-1-1-2-15,-1 4-25 0,1-1-36 16,-1 3-51-16,-3 2-54 0,2 4-54 0,-1 3-43 16,-1 6-26-16,0 2-12 0,0 6-5 15,1 3-3-15,-1 4-3 0,5 2-3 0,-1 3 0 16,3-1-2-16,2 0-4 0,1 0-3 15,6-4-4-15,3-1 3 0,2-3-9 16,3-5-3-16,2-2-1 0,4-4-1 0,0-6 0 16,4-3-3-16,0-7 3 0,2-5 1 15,3-3-6-15,-3-5-1 0,2-5 0 16,-1-2-3-16,-3-4 3 0,0-2-1 0,-4-2 5 16,0-1 3-16,-5-1 2 0,-3-2 3 15,-5 3-5-15,-2-3 3 0,-6 1-3 0,-2 1-2 16,-5 0 2-16,-4 4-2 0,-2 4 0 15,-2 2-12-15,-2 6-23 0,-2 1-50 16,-3 6-123-16,3 2-141 0,0 4-152 0,4 4-92 16,2 0-33-16,4 0 23 0,3-1 103 15,5-1 133-15</inkml:trace>
  <inkml:trace contextRef="#ctx0" brushRef="#br0" timeOffset="-48553.66">19751 3560 255 0,'4'-3'482'0,"-2"5"84"0,-2 5 51 16,2 5-72-16,-2 3-108 0,2 6-119 15,0 2-122-15,0 5-78 0,3 1-50 0,-1 3-44 16,2 1-76-16,1-1-142 0,-1 2-148 16,2-1-145-16,1-3-95 0,-1-3-35 0,3-2 33 15,-3-6 117-15</inkml:trace>
  <inkml:trace contextRef="#ctx0" brushRef="#br0" timeOffset="-48398.7">20036 3757 385 0,'9'-17'515'0,"-3"3"68"0,-2 5 9 16,3 3-68-16,-3 6-114 0,2 4-136 16,3 5-106-16,-1 5-67 0,1 1-47 0,1 4-47 15,-1 4-97-15,-1 0-144 0,1 3-156 16,-5 1-137-16,0 2-71 0,-2 1-17 0,-2 0 60 15,-2 1 126-15</inkml:trace>
  <inkml:trace contextRef="#ctx0" brushRef="#br0" timeOffset="-48253.41">19899 3978 112 0,'-4'-16'389'0,"-1"5"89"16,5 0 62-16,0 1-48 0,5 0-78 0,3 3-87 15,3-3-104-15,1 3-102 0,5-3-157 16,2 3-168-16,0-3-191 0,3 2-107 0,-3 1-55 16,-3 1-11-16,-1 0 80 0</inkml:trace>
  <inkml:trace contextRef="#ctx0" brushRef="#br0" timeOffset="-45482.47">13327 5498 189 0,'-5'-4'264'0,"1"2"19"0,2 0-19 0,-2 2-20 16,2 0-16-16,-1 4-5 0,1 2-14 15,2 5-20-15,2 6-23 0,-2 4-25 16,3 4-27-16,1 6-38 0,0 1-29 15,0 2-24-15,3 0-34 0,1 5-56 0,1-3-86 16,-1 2-89-16,3 0-106 0,-5-4-78 16,2 1-22-16,-1-5 27 0,-1-3 66 0</inkml:trace>
  <inkml:trace contextRef="#ctx0" brushRef="#br0" timeOffset="-45300.1">13653 5507 75 0,'-3'-15'311'0,"-1"4"51"0,0 7 40 15,-2 4-51-15,-1 7-62 0,1 5-59 16,0 3-48-16,1 4-43 0,1 2-38 0,0 4-46 16,2 0-73-16,2 1-98 0,2 3-105 15,0-2-106-15,0-1-85 0,2-1-31 16,-2-2 24-16,1-2 67 0</inkml:trace>
  <inkml:trace contextRef="#ctx0" brushRef="#br0" timeOffset="-45156.52">13490 5808 56 0,'-11'-7'242'0,"2"-1"23"0,3 2-19 0,4 1-56 16,0-1-51-16,4 0-45 0,4 2-31 15,3-1-24-15,1-1-29 0,5 2-45 16,4-2-61-16,2 1-76 0,5-3-64 0,-1 1-34 15,3-3 1-15,-1-1 27 0</inkml:trace>
  <inkml:trace contextRef="#ctx0" brushRef="#br0" timeOffset="-44925.44">14014 5393 24 0,'7'-15'256'0,"-7"1"66"0,-2 5 35 15,-3 3 0-15,-1 6 0 0,-4 4-9 16,-1 4-27-16,-2 7-45 0,1 4-49 0,-1 6-48 15,2 3-48-15,5 3-40 0,0-1-30 16,3 3-14-16,6-3-13 0,3-1-12 16,2-3-2-16,5-1-5 0,4-2-1 0,0-4-7 15,4-2-16-15,0-2-40 0,0-3-93 16,3-5-114-16,-1-1-115 0,0-2-120 16,1-4-63-16,-1-4-1 0,0-2 69 15,-2-1 106-15</inkml:trace>
  <inkml:trace contextRef="#ctx0" brushRef="#br0" timeOffset="-44690.71">14421 5307 332 0,'-2'-11'434'15,"0"3"81"-15,0 1-12 0,-1 3-53 0,1 4-63 16,2 6-84-16,0 3-91 0,2 8-72 16,-2 6-48-16,3 6-30 0,-1 1-21 15,2 4-18-15,-2 3-13 0,2-3-17 0,-2 2-32 16,3-2-89-16,-3-1-128 0,2-1-137 16,-2-3-123-16,0-1-56 0,0-3-6 15,-2-2 70-15,2-2 117 0</inkml:trace>
  <inkml:trace contextRef="#ctx0" brushRef="#br0" timeOffset="-44045.98">15505 5147 90 0,'-3'0'279'16,"3"4"52"-16,-2 2 27 0,2 3-16 15,2 5-14-15,-2 5-19 0,5 4-31 0,-3 3-42 16,2 5-50-16,2 1-54 0,1 2-56 16,-1 3-79-16,0-3-102 0,1 2-112 15,1-2-108-15,1 1-121 0,-1-3-57 16,1-1 7-16,-1-3 64 0,-2-3 92 0</inkml:trace>
  <inkml:trace contextRef="#ctx0" brushRef="#br0" timeOffset="-43876.69">15481 5627 125 0,'-6'-7'230'0,"4"-1"26"0,2 1-33 0,2-1-39 16,4 0-33-16,5-1-23 0,4 1-16 15,4-1-23-15,2-1-28 0,2 1-52 16,5-1-71-16,1-1-84 0,3-3-96 16,0 1-50-16,2 0-24 0,0-1 16 0</inkml:trace>
  <inkml:trace contextRef="#ctx0" brushRef="#br0" timeOffset="-43624.46">16485 5031 6 0,'-3'-8'435'0,"-3"5"97"0,-2 3 63 16,-1 2 35-16,1 1-119 0,-1 5-133 0,3 3-128 16,2 7-88-16,-1 1-61 0,5 3-33 15,0 5-26-15,3 2-18 0,-1-1-15 16,2 5-24-16,0-3-40 0,0 3-107 0,3-1-140 15,-1 0-156-15,-2-1-107 0,3-1-46 16,-5-1 6-16,0-4 85 0,-2-1 133 16</inkml:trace>
  <inkml:trace contextRef="#ctx0" brushRef="#br0" timeOffset="-43472.06">16339 5359 15 0,'-3'-12'228'0,"1"1"40"15,4 3 26-15,3 3-18 0,1 1-13 16,5 2-17-16,-1 2-16 0,5 0-34 0,0 0-44 16,2 2-88-16,0 2-116 0,2-3-108 15,0 1-109-15,2-2-96 0,-2-2-48 16,0-1 11-16,-2-3 57 0</inkml:trace>
  <inkml:trace contextRef="#ctx0" brushRef="#br0" timeOffset="-43297.43">16722 5035 73 0,'2'-12'334'0,"-2"3"73"0,-2 1 65 16,0 6-20-16,-1 2-35 0,-1 6-56 15,2 6-70-15,-2 1-66 0,2 6-64 16,0 2-60-16,0 4-55 0,2-1-76 0,0 5-118 16,0-2-134-16,2 1-148 0,2 3-98 15,0-3-43-15,0-1 20 0,1 0 91 16</inkml:trace>
  <inkml:trace contextRef="#ctx0" brushRef="#br0" timeOffset="-42659.21">16895 5227 11 0,'-4'2'297'0,"-2"2"55"16,-1 2 32-16,-1 1-56 0,1-1-74 15,3 2-74-15,0-3-91 0,2 1-96 16,0 0-80-16,4-2-62 0,2-2-53 0,2-2-41 15,3-4-17-15,2-2 14 0,-1-3 33 16,3-3 40-16,0-1 47 0,-1-2 49 16,1 1 57-16,-2 1 58 0,-1 1 54 15,-1 1 58-15,-3 3 49 0,-2 3 35 0,-2 1 24 16,0 4 9-16,-2 2-5 0,-2 2-19 16,0 1-20-16,0 5-27 0,0-1-30 15,2 1-32-15,-2 1-35 0,2 1-29 16,2-3-28-16,-2 3-21 0,2-3-13 0,2 1-9 15,0-3-7-15,1 1-5 0,1 0-3 16,0-3 0-16,1 1 0 0,-1 0 3 16,3-2 2-16,-3-3 3 0,2 1 4 0,1 0 1 15,-1-2 2-15,1-2 1 0,-3-1 7 16,3-3 14-16,-3-2 18 0,0-1 23 16,1-1 21-16,-1 1 17 0,-2-3 7 15,0 1 0-15,-1 1-6 0,1 3-17 0,-2-1-13 16,0 0-15-16,-2 5-9 0,2-1-13 15,-2 0-11-15,2 4-8 0,-2 0-8 16,2 4-3-16,1 1-4 0,1 3 0 16,0 4-1-16,0-1-3 0,0 0 4 0,3 1 0 15,-1-1 2-15,3-1-1 0,-1-3 0 16,1 1 4-16,1-2-3 0,1-2-2 16,-1-3 2-16,1-1-2 0,-1-1 3 15,3-5-1-15,-2-2-2 0,-3-3 2 0,3-3 0 16,-3-1 4-16,-1 0 1 0,-1-4 0 15,-2 0 7-15,-2 0 3 0,-2-2 6 16,-2 2 2-16,0-2 3 0,-2 2 6 16,-2 0 1-16,-3 2 0 0,3 1-4 0,-5 3-3 15,3 0-5-15,-3 3-10 0,0 1-6 16,1 1-16-16,-1 4-15 0,1 0-22 16,-1 2-77-16,1 4-153 0,1 0-168 0,1 2-128 15,1 0-60-15,3 0-18 0,0 0 54 16,4-1 144-16</inkml:trace>
  <inkml:trace contextRef="#ctx0" brushRef="#br0" timeOffset="-42472.38">17418 4865 313 0,'4'-3'502'15,"-4"-1"70"-15,2 2 44 0,-2 0-85 16,3 4-113-16,-1 2-127 0,0 3-109 15,2 5-64-15,0 5-40 0,-2 4-27 16,3 4-17-16,-3 3-21 0,0 3-18 0,2 3-55 16,-2 0-104-16,0 0-135 0,3 1-136 15,-3-3-118-15,2-3-53 0,0-4 16 16,2-6 80-16,1-4 125 0</inkml:trace>
  <inkml:trace contextRef="#ctx0" brushRef="#br0" timeOffset="-42285.12">17623 5001 138 0,'5'-21'473'0,"-1"2"92"0,0 5 51 16,-2 3-37-16,0 1-88 0,3 7-137 15,-1 3-133-15,0 5-89 0,2 3-49 0,1 5-32 16,-1 4-49-16,0 2-73 0,1 2-150 16,-1 4-161-16,-4 2-150 0,2-1-76 15,-1 1-19-15,-3 0 40 0,2-1 127 16</inkml:trace>
  <inkml:trace contextRef="#ctx0" brushRef="#br0" timeOffset="-42146.15">17532 5195 286 0,'-4'-6'345'16,"2"2"34"-16,4-1-43 0,2-1-76 15,5 2-110-15,1-2-150 0,3 1-176 0,0-1-113 16,2 0-60-16,-1 3-32 0,1-1 21 15</inkml:trace>
  <inkml:trace contextRef="#ctx0" brushRef="#br0" timeOffset="-41925.76">18603 4943 74 0,'-10'0'475'16,"-5"2"96"-16,0 0 54 0,2 0 24 0,1 0-135 16,3 0-156-16,5-2-134 0,4 2-87 15,2-2-53-15,2 2-34 0,5-2-20 0,4 0-14 16,1 0-29-16,1 2-57 16,2-2-127-16,2 2-153 0,2-2-168 0,1 0-86 15,1 0-29-15,-4 0 24 0,2 0 111 16</inkml:trace>
  <inkml:trace contextRef="#ctx0" brushRef="#br0" timeOffset="-41550.38">18754 4732 278 0,'-7'-2'368'0,"-1"0"43"16,4 2-21-16,-1 0-57 0,3 0-49 15,4 2-41-15,1 2-39 0,3 0-25 16,2 3-16-16,5 3-26 0,0 1-32 16,2 3-36-16,1 3-25 0,-1 4-16 0,2 2-8 15,-4 3-1-15,0 3-3 0,-3 1-3 16,-3 5 3-16,-3-1 1 0,-4 2-8 16,-4 2-31-16,-3 0-81 0,-3 0-106 15,-1 1-127-15,-4-3-141 0,0-2-71 0,-2-2-12 16,1-1 56-16,-4-4 96 0</inkml:trace>
  <inkml:trace contextRef="#ctx0" brushRef="#br0" timeOffset="-40172.61">19907 4528 255 0,'-2'-2'324'0,"0"2"41"0,0 0-4 0,2 2-1 15,0 2-3-15,0 4-22 0,0 5-36 16,2 4-38-16,2 4-50 0,0 4-56 0,3 3-55 16,-1 3-38-16,3 3-26 15,-1 2-19-15,1-1-18 0,1 1-45 0,-1-2-102 16,1 0-127-16,-1 1-128 0,-1-5-117 16,1-3-56-16,-3-2 7 0,-2-3 80 0,3-2 115 15</inkml:trace>
  <inkml:trace contextRef="#ctx0" brushRef="#br0" timeOffset="-39999.58">19986 4780 303 0,'-3'-17'407'16,"-1"3"48"-16,2 3-4 0,2 1-44 16,4 3-53-16,1 3-73 0,3 2-74 15,5 2-41-15,-1 0-40 0,5 2-48 0,2 0-55 16,3 1-114-16,-1 1-128 0,0 0-128 15,2-2-133-15,-2 0-69 0,3 0-15 0,-5-2 73 16,0 0 108-16</inkml:trace>
  <inkml:trace contextRef="#ctx0" brushRef="#br0" timeOffset="-39825.7">20348 4513 137 0,'-3'-11'396'0,"-1"3"102"16,-2 4 74-16,-1 4-52 0,1 4-64 15,0 5-76-15,-1 5-98 0,3 3-94 16,2 4-68-16,0 2-44 0,2 3-29 0,0 1-22 16,2 2-23-16,2-1-33 0,3 3-99 15,-1-3-143-15,0-1-155 0,3 0-125 0,1-3-52 16,1-3-10-16,0-2 74 0,1-3 134 16</inkml:trace>
  <inkml:trace contextRef="#ctx0" brushRef="#br0" timeOffset="-35888.8">21643 4837 36 0,'-9'-12'49'0,"1"3"-3"15,0-3-10-15,1 1-7 0,1 0-8 0</inkml:trace>
  <inkml:trace contextRef="#ctx0" brushRef="#br0" timeOffset="-33034.39">20739 4707 81 0,'4'0'250'0,"-2"2"35"0,3-2-13 16,-3 0-24-16,2 0-2 0,-2 0 3 15,0-2 7-15,0 0 0 0,-2 0-5 16,3-1-12-16,-3 1-32 0,2 0-37 0,-2 0-32 15,0 0-27-15,-2 0-22 0,-1 2-16 16,1 0-15-16,-2 0-17 0,-2 2-14 0,-1 4-5 16,-1-1-3-16,-3 5-8 0,1 3 7 15,-1 1 3-15,-2 1 1 0,3 0-1 16,1 0-5-16,3 1 2 0,0-5-8 0,1 0-6 16,5-1-2-16,0-2-3 0,3-3 1 15,1-1-1-15,2-2-1 0,3-4 2 16,1 0-3-16,3-3 5 0,0-3-2 0,-1-2 2 15,3-1 1-15,-2 1 0 0,0 1 2 16,-3-1-1-16,1 3 1 0,-5 1 3 16,0 4-1-16,1 2 3 0,-3 4 2 0,0 4-3 15,0 1-2-15,-1 4-7 0,-1-1-9 16,0 1-19-16,2 1-53 0,-2-3-106 16,4-2-137-16,1-1-131 0,1-4-107 0,3-6-46 15,2-4 17-15,1-3 91 0,1-6 127 16</inkml:trace>
  <inkml:trace contextRef="#ctx0" brushRef="#br0" timeOffset="-32789.61">21190 4406 16 0,'2'-15'326'0,"-2"2"102"16,-2 3 90-16,-2 3-9 0,-1 3-44 15,-1 2-54-15,0 2-76 0,-3 4-92 0,1 3-79 16,-1 5-58-16,-1 5-35 0,1 2-21 15,1 4-15-15,-1 3-7 0,5 3-8 16,0 1-2-16,2 1-1 0,2-1-7 0,2 1-1 16,2-3-3-16,3 1-2 0,3-4 1 15,1-2-4-15,1-4-3 0,3-4-7 0,0-2-11 16,2-1-23-16,-2-5-73 0,0-3-127 16,2 0-128-16,-3-6-123 0,1-2-84 15,2-5-27-15,-2-3 44 0,0-3 115 16</inkml:trace>
  <inkml:trace contextRef="#ctx0" brushRef="#br0" timeOffset="-32630.9">21448 4404 170 0,'4'-19'356'0,"-1"2"93"0,-1 4 27 0,-2 3-10 16,2 5-31-16,-2 3-53 0,2 5-81 16,-2 7-87-16,2 5-74 0,-2 6-52 15,2 4-37-15,-2 4-25 0,0 3-24 0,0 2-31 16,0 4-75-16,0 0-113 0,2 1-126 15,0 1-133-15,3-4-83 0,-3 0-22 0,2-6 49 16,-2-1 97-16</inkml:trace>
  <inkml:trace contextRef="#ctx0" brushRef="#br0" timeOffset="-32104.16">22159 4187 112 0,'0'-4'410'0,"-2"4"107"16,0 4 72-16,0 6-31 0,0 5-82 15,4 6-88-15,0 4-106 0,2 3-102 0,3 7-69 16,1 1-45-16,1 2-24 0,-1 0-24 15,3 2-21-15,-1 2-28 0,-1-2-81 16,-1 2-140-16,1-2-160 0,-3-2-133 16,-2-2-63-16,-2-4-15 0,1-3 59 0,-1-2 129 15</inkml:trace>
  <inkml:trace contextRef="#ctx0" brushRef="#br0" timeOffset="-31943.16">22136 4644 260 0,'0'-13'398'0,"-2"2"44"16,2 1 12-16,2 1-70 0,0-1-90 16,5 2-91-16,1 1-71 0,1-1-67 0,3 1-121 15,3-1-129-15,2 0-148 0,0-1-95 16,2-3-50-16,-2 1-1 0,2-2 70 16</inkml:trace>
  <inkml:trace contextRef="#ctx0" brushRef="#br0" timeOffset="-31768.26">22714 4141 294 0,'2'4'531'0,"-4"6"77"16,-2 1 49-16,-3 6-52 0,3 4-139 0,0 2-157 16,0 6-111-16,4-1-72 0,0 5-47 15,0 1-28-15,0 2-25 0,2 0-27 16,2 1-31-16,-2-3-71 0,2 2-147 0,-2 0-157 15,1-3-152-15,-1-5-67 0,-2-1-22 16,2-6 45-16,0-4 128 0</inkml:trace>
  <inkml:trace contextRef="#ctx0" brushRef="#br0" timeOffset="-31581.03">22926 4216 350 0,'8'-27'527'0,"-4"6"68"0,1 6 44 15,-3 5-86-15,0 5-120 0,0 7-143 16,2 5-100-16,0 7-65 0,1 3-44 0,-1 6-27 16,0 1-22-16,0 3-22 0,1 3-29 15,-1 1-39-15,-2-1-99 0,0 3-163 16,-2-3-181-16,-2 3-94 0,0-3-41 0,-2-1 7 16,-1-1 84-16,-1-1 152 0</inkml:trace>
  <inkml:trace contextRef="#ctx0" brushRef="#br0" timeOffset="-31411.11">22780 4580 244 0,'-7'-6'497'15,"1"2"75"-15,0 0 40 0,1 0-66 16,1 1-133-16,4-1-137 0,2-2-132 0,2 2-119 16,5-1-157-16,4-3-153 0,4 0-167 15,2 1-93-15,2-3-44 0,0-1 20 0,2-1 103 16</inkml:trace>
  <inkml:trace contextRef="#ctx0" brushRef="#br0" timeOffset="-31288.1">23161 4404 163 0,'4'8'433'0,"-2"0"93"0,-2-1 50 16,0-1-65-16,-2 2-116 0,2-3-172 16,0-1-212-16,0 0-206 0,4 0-173 15,0-4-117-15,5-2-49 0,-1-2 24 0,5-4 82 16</inkml:trace>
  <inkml:trace contextRef="#ctx0" brushRef="#br0" timeOffset="-30978.43">23573 4138 59 0,'2'-2'448'16,"-6"4"104"-16,-4 3 66 0,-5 7 0 16,0 3-104-16,1 4-130 0,1 2-135 0,0 2-103 15,3 2-61-15,0 1-35 0,3 3-31 16,5-1-29-16,0-1-23 0,5 0-37 0,1-2-42 15,4-4-47-15,1-2-42 0,4-4-30 16,2-4-17-16,0-3 16 0,4-4 27 16,0-6 44-16,0-2 52 0,0-4 56 15,1-3 53-15,-3-2 47 0,0-3 53 0,0-3 48 16,-2-2 44-16,-3-1 21 0,-1-3 7 16,-2-2-10-16,-3 0-26 0,-1-1-33 15,-5-1-39-15,-2 1-26 0,-2-1-27 0,-5 2-13 16,-3 3-15-16,-3 1-13 0,-2 4-6 15,-4 2-14-15,-2 1-24 0,-4 5-63 0,-5 1-126 16,-2 3-139-16,0-1-161 0,-1 2-79 16,-1 1-23-16,-2-3 34 0,2 2 114 0</inkml:trace>
  <inkml:trace contextRef="#ctx0" brushRef="#br0" timeOffset="-30159.85">12520 6462 133 0,'-2'15'339'0,"0"4"51"16,0 8 36-16,-2 3-65 16,1 4-72-16,3 3-73 0,0 1-60 0,3 0-55 15,1 2-86-15,0-2-107 0,0 0-108 16,5-2-125-16,-3-1-84 0,0-3-36 15,1-5 22-15,-1-3 66 0</inkml:trace>
  <inkml:trace contextRef="#ctx0" brushRef="#br0" timeOffset="-29995.32">12637 6776 70 0,'2'-15'312'0,"-2"3"40"0,2 5 22 16,0 1-70-16,0 2-81 0,2 2-74 0,3 2-71 15,1 0-81-15,3 2-91 0,1 0-100 16,3 0-99-16,2-4-51 0,0 0-17 16,2-3 28-16</inkml:trace>
  <inkml:trace contextRef="#ctx0" brushRef="#br0" timeOffset="-29825.31">13005 6456 164 0,'-4'-6'433'0,"-7"8"99"0,-2 4 60 15,-2 3-52-15,-1 5-84 0,-1 3-103 16,-5 2-112-16,3 4-94 0,-2 2-59 0,2-3-43 16,2 3-45-16,0-2-86 0,2-2-133 15,3 0-135-15,1-4-139 0,3-3-82 16,4-3-26-16,-1-5 46 0,5-6 114 16</inkml:trace>
  <inkml:trace contextRef="#ctx0" brushRef="#br0" timeOffset="-29670.65">12882 6490 32 0,'9'-15'334'16,"-3"7"111"-16,0 5 76 0,-2 5 2 0,3 7-38 16,-3 8-65-16,2 6-85 0,1 6-104 15,-1 3-80-15,0 4-60 0,3 2-40 16,-1 2-30-16,1 2-32 0,-1-2-71 16,1 2-144-16,1-2-154 0,1-2-143 0,2 0-68 15,-3-3-22-15,1-1 43 0,1-4 126 16</inkml:trace>
  <inkml:trace contextRef="#ctx0" brushRef="#br0" timeOffset="-29376.71">12804 7645 287 0,'0'-4'420'16,"-2"2"88"-16,2 6 20 0,0 2-49 15,0 5-71-15,2 6-87 0,0 4-91 0,2 6-79 16,0 1-65-16,1 3-43 0,1 1-41 15,0 3-74-15,3-3-107 0,-3 0-122 16,3 1-113-16,-1-3-109 0,0 1-44 16,1-3 28-16,-3-1 86 0,-1-4 107 0</inkml:trace>
  <inkml:trace contextRef="#ctx0" brushRef="#br0" timeOffset="-29161.33">12886 7902 54 0,'-2'-27'259'0,"2"3"47"15,2 1 11-15,0 2-27 0,1 4-32 0,1 1-38 16,2 3-39-16,0 3-43 0,1 3-38 16,1 1-34-16,-1 6-29 0,1 2-31 15,-2 4-26-15,1 3-19 0,-3 3-10 16,0 1-9-16,0 2-1 0,1-1 11 16,1-3 15-16,-2 0 13 0,3-1 9 0,1-2 2 15,1-1-23-15,-1-3-53 0,3 0-74 16,1-4-100-16,-1 0-62 0,2 0-27 0,-3 0 9 15,3 2 45-15</inkml:trace>
  <inkml:trace contextRef="#ctx0" brushRef="#br0" timeOffset="-28783.8">13185 8441 297 0,'-11'13'414'16,"1"-1"81"-16,-3-3 28 0,2 1-61 16,-1-3-77-16,1-1-84 0,3-2-72 0,-1-2-81 15,1-2-59-15,-1 2-37 0,3-2-17 16,2 2-15-16,-1-2-9 0,1 2 0 16,2 3-8-16,0 3-1 0,2 1-5 15,2 5 1-15,0 1-2 0,2 2-2 0,3 0 4 16,-1 2 4-16,0 0 4 0,5 1 1 15,0-1 4-15,-1-4 3 0,1 0 2 16,1 0 0-16,1-3-3 0,-2-1-1 16,-1-1 1-16,1-3-3 0,-3 1-2 0,-1-2 2 15,-3-1 0-15,-2 3 1 0,-4-2-1 16,-2 1 4-16,-3 3-4 0,-3 1-3 16,-3 1-2-16,-4 1-4 0,0 0-13 0,-2 3-27 15,0 1-77-15,-2 0-123 0,2 0-130 16,-2 0-146-16,2-2-68 0,2-1-15 15,-2-3 55-15,4-1 110 0</inkml:trace>
  <inkml:trace contextRef="#ctx0" brushRef="#br0" timeOffset="-26105.47">14063 6332 23 0,'2'0'165'0,"0"0"-3"16,0 0-7-16,-2 0-7 0,3 0-4 15,-3 0-4-15,2 0-3 0,-2 0-1 0,2 0 17 16,2 0 31-16,-2 4 40 0,5 0 28 15,-1 3 18-15,0 5 3 0,3 3-21 16,1 2-44-16,1 6-56 0,-1 2-49 16,3 3-31-16,-2 3-21 0,1-1-18 0,-1 3-12 15,2-3-5-15,-3-1-4 0,-1-1-7 16,-1 1-3-16,1-4-2 0,-3 0 3 16,-2-4 2-16,1-2-2 0,-3-4-4 0,-2-2-11 15,-2-1-17-15,-3-3-22 0,-1-3-20 16,0-2-11-16,-5-4-6 0,0-4 1 15,-3-4 15-15,-1-1 16 0,0-5 19 16,-2-1 10-16,2-2 9 0,0-2 7 16,1-2 4-16,1 0 7 0,2 0 8 0,5 0 12 15,0-2 17-15,3 2 16 0,6-2 13 16,1 2 12-16,2 0 1 0,5 1-2 16,1 0-10-16,5 1-10 0,2 0-11 0,3 2-10 15,-1 2-8-15,4 0-6 0,1 0-5 16,-1-1-6-16,3 3-4 0,-3 2-9 15,0-1-29-15,1 1-90 0,-3 1-135 0,-2 3-142 16,-2-1-125-16,-2 0-63 0,-2 3-9 16,0 1 69-16,-3 0 126 0</inkml:trace>
  <inkml:trace contextRef="#ctx0" brushRef="#br0" timeOffset="-23889.64">20678 5705 129 0,'6'-3'259'0,"-2"-3"39"0,1 2 6 16,-1 2 27-16,-2 0 29 0,-2 0 7 16,0 2-11-16,0 0-29 0,-2 2-49 15,0 4-68-15,-3 2-72 0,-1 5-52 0,0 4-35 16,-1 4-17-16,1 6-11 0,0 3-4 16,1 3-5-16,1 1 0 0,4 0 2 15,2-1 0-15,3-1 1 0,1-3-4 16,4-3 1-16,5-1-1 0,2-6-2 0,2-2-2 15,2-3 1-15,3-7 0 0,1-1-3 16,3-6-3-16,-1-4 3 0,1-5-1 16,1-3-4-16,-3-3 0 0,-1-4-3 0,-2 0-2 15,-4-2-3-15,-4-2 3 0,-4 0 1 16,-5-2 4-16,-6-1 4 0,-6 1 3 16,-5-2 0-16,-6 1-3 0,-4 1-1 15,-6 2-9-15,-1 2-8 0,-4 2-19 0,1 2-50 16,1 3-110-16,2 1-145 0,5 4-156 15,6-1-88-15,9 2-34 0,4 1 24 16,8-1 95-16</inkml:trace>
  <inkml:trace contextRef="#ctx0" brushRef="#br0" timeOffset="-23407.56">23254 5225 147 0,'-5'-7'299'0,"1"-1"62"0,-4 4 23 15,-3 1-31-15,1-1-19 0,-1 4-22 16,0 0-39-16,-1 4-52 0,-3 3-53 16,0 7-47-16,0 3-43 0,0 6-22 15,1 3-9-15,1 3-1 0,2 3 8 0,1 1 0 16,3-1-2-16,5-2-5 0,2 1-11 16,5-4-9-16,1-3-9 0,4-3-1 15,3-4-2-15,2-3 5 0,4-5-1 16,2-3-1-16,0-4-3 0,5-6 0 0,-1-2 1 15,1-3-6-15,-1-4-3 0,-2-5 0 16,1-1 0-16,-5-2 0 0,-5-2-7 16,-5-1 7-16,-3-3 1 0,-6 0-2 0,-6-1 1 15,-7-1-2-15,-2 1-3 0,-6-1-5 16,-4 2-6-16,-5 5-15 0,-2-1-43 16,-4 4-95-16,-2 3-122 0,-2 3-125 15,2 2-124-15,-2 1-54 0,2 1 5 0,2-1 78 16,2 2 113-16</inkml:trace>
  <inkml:trace contextRef="#ctx0" brushRef="#br0" timeOffset="-16939.94">20699 2566 92 0,'0'-2'269'0,"0"0"54"16,0 0 3-16,0 2 9 0,2 2 18 15,0 0-3-15,0 4-22 0,0 3-35 0,0 5-42 16,1 3-58-16,1 4-69 0,0 4-50 16,0 1-32-16,1 1-17 0,1 3-15 0,-2 1-24 15,2-1-55-15,-1 1-84 0,1-1-105 16,-2-1-96-16,1-1-102 0,-1 1-66 16,0-4 6-16,-2-2 58 0,0-4 91 0</inkml:trace>
  <inkml:trace contextRef="#ctx0" brushRef="#br0" timeOffset="-16736.69">20697 2821 148 0,'-7'-11'258'0,"3"1"21"0,0 3-22 0,4 3-9 16,2 0-4-16,2 2-10 0,3 2-12 15,1 2-16-15,3 2-27 0,-1 2-38 16,5-1-44-16,0 1-56 0,0 2-75 15,2-3-91-15,0 3-95 0,2-2-100 0,-2-2-91 16,2-1-31-16,-2-3 25 0,-3 0 63 16</inkml:trace>
  <inkml:trace contextRef="#ctx0" brushRef="#br0" timeOffset="-16578.17">21006 2677 242 0,'-4'-8'423'0,"-1"2"98"16,1 0 21-16,2 3-37 0,-2 1-57 0,2 2-89 15,2 4-102-15,-2 3-94 0,2 3-60 16,2 3-44-16,0 4-26 0,0 2-18 16,2 2-24-16,-2 0-38 0,2 2-99 0,1 0-146 15,-1 0-155-15,0 0-109 0,0-2-46 16,3-2 0-16,-3-2 81 0,4-4 137 0</inkml:trace>
  <inkml:trace contextRef="#ctx0" brushRef="#br0" timeOffset="-16064.48">21205 2819 283 0,'-4'2'368'15,"-3"2"73"-15,3 0-13 0,-2-2-51 0,1 2-64 16,3-2-69-16,0 1-70 0,0-1-78 16,2 0-66-16,0-2-51 0,2 0-38 15,2-2-29-15,3 0-21 0,-1-3-8 0,3-1 8 16,-1 0 21-16,0-1 21 0,1-1 21 15,-1 0 20-15,-1 3 40 0,-3 1 47 16,0 0 38-16,0 2 27 0,-4 0 19 0,0 4 11 16,0 0-21-16,-2 4-32 0,0-1-38 15,0 1-23-15,2 0-21 0,-2 0-34 16,2-1-50-16,0 1-56 0,2 0-59 0,0-2-53 16,2-3-35-16,3-1-7 0,-1-1 27 15,3-3 39-15,1-4 54 0,1 0 48 16,-1-1 38-16,-1-1 27 0,1-1 25 0,-1 1 25 15,-3 1 29-15,1-1 39 0,-1 5 56 16,-4-1 53-16,0 2 32 0,0 2 17 0,-2 4-1 16,-2 2-23-16,0 2-46 0,0 3-45 15,-2 5-36-15,2-1-26 0,-1 2-22 0,1 0-13 16,2 1-11-16,2-1-6 0,1 0-5 16,1-2-4-16,0-1 1 0,2-1-2 15,3-3 1-15,-1 0 1 0,1-5-2 0,-1-1 3 16,3-4 1-16,-1-1-1 0,1-3 3 15,0-2 13-15,-1-3 13 0,1-1 19 16,-1-1 19-16,-1-2 17 0,-3 0 10 0,-2-1-4 16,-1 1-9-16,-3 2-16 0,-3-3-14 15,-1 5-18-15,-2 0-12 0,-1-1-11 0,-3 5-19 16,-1-1-42-16,-1 4-99 0,1 0-121 16,0 2-126-16,3 2-124 0,0-1-54 0,3 1 2 15,1-2 77-15,4 2 109 0</inkml:trace>
  <inkml:trace contextRef="#ctx0" brushRef="#br0" timeOffset="-15865.34">21596 2574 36 0,'2'0'377'0,"-2"2"113"0,-2 3 77 0,0 5-8 16,-2 3-73-16,2 4-84 0,-2 4-106 15,2 2-107-15,-1 4-75 0,1-1-47 16,0 3-38-16,2 0-36 0,0-1-79 0,2 1-128 15,0-3-135-15,3 1-130 0,-1-4-88 16,0-4-32-16,2-4 44 0,3-3 107 16</inkml:trace>
  <inkml:trace contextRef="#ctx0" brushRef="#br0" timeOffset="-15736.7">21770 2732 336 0,'6'-14'459'0,"-1"3"85"16,-1 1-5-16,0 7-46 0,-2 1-71 0,-2 6-107 15,2 1-106-15,-2 5-85 0,0 1-62 16,0 4-64-16,-2 1-95 0,2 1-133 16,-2 0-128-16,2 2-140 0,-2-2-70 0,0 0-15 15,-2 1 54-15,-1-1 111 0</inkml:trace>
  <inkml:trace contextRef="#ctx0" brushRef="#br0" timeOffset="-15581.09">21647 2863 168 0,'-2'-5'368'16,"-2"1"53"-16,2 0 13 0,0 2-55 16,2 2-77-16,2 0-85 0,2 0-80 0,2 0-89 15,3 2-118-15,1-2-123 0,3 0-142 16,2 0-84-16,0-4-40 0,-1 0 13 16,1 0 71-16</inkml:trace>
  <inkml:trace contextRef="#ctx0" brushRef="#br0" timeOffset="-15429.6">22077 2652 64 0,'2'2'293'0,"-2"1"26"0,0 1 14 16,-2 0-99-16,0 2-129 0,0 0-131 0,-1-3-148 16,3 3-82-16,-2-2-44 0,0 2-1 15,0-3 31-15</inkml:trace>
  <inkml:trace contextRef="#ctx0" brushRef="#br0" timeOffset="-15313.08">22007 2766 318 0,'-6'6'399'0,"1"-1"39"0,1 1-30 16,0 0-93-16,4 0-131 0,0-3-162 16,4 1-167-16,3-2-156 0,1-2-83 0,5-2-34 15,-1-2 16-15,3 1 63 0</inkml:trace>
  <inkml:trace contextRef="#ctx0" brushRef="#br0" timeOffset="-14935.61">22437 2492 155 0,'-5'-4'398'15,"-1"4"84"-15,-2 0 62 0,-1 4-52 0,1 3-74 16,-3 3-79-16,1 3-87 0,1 2-79 16,-2 6-58-16,3 0-36 0,0 4-34 15,1 0-21-15,3 0-12 0,0-2-5 0,2-1-7 16,2-1-7-16,2-2 0 0,0-1-3 16,2-3 1-16,2-4-3 0,1 1 1 15,1-5 2-15,-1-1 4 0,1-2 4 0,-2-2-4 16,1-2 4-16,-1 0 2 0,-2-2 8 15,1 0 8-15,-3 0 8 0,-2 0 9 0,-2 0 6 16,-3 2-2-16,-1 4-6 0,-2 2-9 16,-3 1-9-16,-2 5-7 0,-2 1-18 0,1 2-21 15,-1 2-74-15,2 3-134 0,0-3-148 16,1-2-140-16,3 0-64 0,5-3-19 16,2-3 53-16,4-5 120 0</inkml:trace>
  <inkml:trace contextRef="#ctx0" brushRef="#br0" timeOffset="-14637.79">22589 2597 200 0,'-2'-6'488'0,"-2"4"87"0,-5 4 54 0,1 2-53 16,-3 3-111-16,1 5-129 0,-1 3-139 15,0 0-82-15,1 4-55 0,1 2-26 16,5 2-17-16,0-2-13 0,4 2-5 0,0-4-5 15,4 0-4-15,0-2-2 0,5-2-5 16,-1-1 2-16,3-5 5 0,2-3-1 16,-3-2 6-16,3-2 1 0,-3-4 1 0,3-2 4 15,-2-2 1-15,-1-1 4 0,-1-3 5 16,-1-1 7-16,-1-3 6 0,-3 1 0 16,-2-2-2-16,-2-1 1 0,-4 1-6 0,0 0-4 15,-3 0-7-15,-1 1-11 0,-1 3-24 16,-1 1-66-16,-3 3-136 0,2 1-150 0,-1 2-149 15,-1 2-71-15,2 2-22 0,3 0 42 16,4 0 123-16</inkml:trace>
  <inkml:trace contextRef="#ctx0" brushRef="#br0" timeOffset="-14442.77">22748 2564 155 0,'4'2'446'16,"0"2"95"-16,1 2 64 0,1 1-46 0,0 3-86 16,5 1-109-16,-1 1-122 0,3 1-93 15,0 2-62-15,2 0-35 0,2 1-30 0,-1-1-33 16,1 0-66-16,-2 0-120 0,0-1-146 16,0-1-153-16,0-2-87 0,-3-1-30 15,1-2 32-15,-2-5 103 0</inkml:trace>
  <inkml:trace contextRef="#ctx0" brushRef="#br0" timeOffset="-14277.09">23027 2621 126 0,'-6'-5'483'0,"-3"3"94"0,-1 2 50 16,-3 3-21-16,-2 5-113 0,-2 4-147 16,0 1-145-16,-2 4-100 0,2 2-84 0,-2 2-129 15,2-2-168-15,3 0-189 0,1-2-102 16,2 0-46-16,1-3 5 0,1-1 83 15,1-2 148-15</inkml:trace>
  <inkml:trace contextRef="#ctx0" brushRef="#br0" timeOffset="-13909.18">23281 2478 256 0,'-4'-3'479'0,"-4"3"85"0,-3 3 51 0,0 5-78 16,-1 2-101-16,-1 5-112 0,0 4-119 0,1 4-85 16,-1 3-50-16,2 3-29 0,3 1-18 15,1 1-13-15,3-1-8 0,4 1-2 16,2-4 0-16,3-1-3 0,1-3-3 0,2-2 1 15,3-4 3-15,2-3-3 0,-1-3 3 16,3-5 2-16,0-3 0 0,0-4 1 16,2-5-1-16,-2-4 4 0,-1-1 0 0,-1-2-2 15,0-5 5-15,-1-1 0 0,-3-2 0 16,-1 0-2-16,-3-1 2 0,-5 1 0 0,-2-2 0 16,-3 4-2-16,-3 0-3 0,-3 2-4 15,-1 5-17-15,-3 3-58 0,-2 5-112 16,-2 4-147-16,0 2-150 0,0 3-92 0,2 3-37 15,0 2 27-15,4-1 101 0</inkml:trace>
  <inkml:trace contextRef="#ctx0" brushRef="#br0" timeOffset="-13734.56">23484 2692 101 0,'7'9'452'0,"-3"5"90"0,-2 1 50 15,-2 4-19-15,-2 0-108 0,2 4-136 16,-2 0-150-16,2 0-172 0,2-1-192 0,0-1-184 16,2 0-137-16,3-2-69 0,-1-1-17 15,0-5 62-15,3-4 133 0</inkml:trace>
  <inkml:trace contextRef="#ctx0" brushRef="#br0" timeOffset="-13533.01">23760 2551 176 0,'2'-14'496'16,"-2"5"88"-16,0 5 49 0,0 4-30 15,2 6-110-15,0 5-148 0,2 5-133 0,-2 4-85 16,3 5-48-16,-1 4-50 0,0 1-55 16,-2 3-129-16,2 1-176 0,-2 0-180 15,3 1-94-15,-3-3-35 0,2 0 9 0,-2-3 102 16</inkml:trace>
  <inkml:trace contextRef="#ctx0" brushRef="#br0" timeOffset="-13065.73">22077 3515 107 0,'-4'2'439'0,"-1"1"104"16,1 1 58-16,0 0-36 0,2-2-96 16,0 2-116-16,0-2-133 0,2-2-102 15,2 2-56-15,2-2-34 0,2 0-38 16,3-2-105-16,-1 2-136 0,3-2-135 0,1 0-131 16,-1 0-65-16,2 0-12 0,-3 2 76 15,-1-2 122-15</inkml:trace>
  <inkml:trace contextRef="#ctx0" brushRef="#br0" timeOffset="-12911.72">22147 3560 162 0,'-2'4'359'0,"-1"0"50"15,1 0 13-15,2 0-67 0,2-1-80 16,3 1-80-16,1 0-76 0,3-2-68 16,3-2-99-16,1 0-112 0,4 0-124 15,0-2-94-15,0-2-49 0,0-1-4 0,-3-1 51 16</inkml:trace>
  <inkml:trace contextRef="#ctx0" brushRef="#br0" timeOffset="-2343.69">22788 3239 139 0,'-4'-4'217'0,"0"0"-7"16,-1 0-14-16,3 2-9 0,-2-2-3 16,2 2-8-16,0 1-8 0,0-1-10 0,0 0-16 15,2 2-22-15,-3 0-21 0,1 2-17 16,0 1-11-16,-2 3-4 0,2 4-1 15,-2 3 3-15,1 4 4 0,-1 2 6 0,2 4 4 16,-2 0-3-16,2 4-2 0,2-1-8 16,0 1-7-16,0 0-13 0,4-3-12 15,0 1-14-15,3 0-9 0,-1-4-6 0,2 0-6 16,3-4-1-16,0-2-3 0,-1-1 0 16,3-5 2-16,2-1 1 0,-3-3 3 0,1-1-3 15,0-4 4-15,-3-2 1 0,1-1 4 16,-3-3 14-16,-1-2 15 0,-3 1 12 15,-2-1 10-15,-4 2 7 0,-4 0-3 0,-3 3-13 16,-4 1-13-16,-3 4-11 0,-4 3-22 16,-1 3-35-16,0 2-64 0,-2 1-104 0,2 0-116 15,4 1-125-15,2-1-95 0,6-1-27 16,3-3 30-16,6-1 85 0,2-2 106 0</inkml:trace>
  <inkml:trace contextRef="#ctx0" brushRef="#br0" timeOffset="-140.27">23396 3349 4 0,'0'-2'59'0,"0"2"-7"0,0-2-3 0,0 2-3 16,2-2-1-16,-2 2-4 0,2-2-2 15,-2 2-3-15,2-2 3 0,-2 2 2 16,2-1 2-16,-2 1 3 0,2-2 5 0,-2 2 4 15,0-2 1-15,0 2 6 0,2-2 6 16,-2 2 4-16,0-2 4 0,0 2 1 0,0 0-4 16,0 0-2-16,0 0-5 0,2 2-2 15,-2-2 4-15,2 2 3 0,-2 2 1 16,3 1-4-16,-1 3-4 0,0 1-10 16,0-1-14-16,0 2-12 0,2-1-14 0,-2 1-4 15,3-1-3-15,-1 1 0 0,0-1-4 16,0 1-3-16,1-1 2 0,-1-1-2 0,0-1-4 15,-2-1 0-15,2-2-4 0,1 2 1 16,-3-2-4-16,2-3-2 0,0 1 3 16,0-2 2-16,1 0 3 0,-1-2 2 0,0 1 4 15,2-1 3-15,-1-2-2 0,1 2-2 16,-2 0 0-16,1 0-1 0,-1 0-6 0,0 0-15 16,2 2-26-16,-1 0-22 0,1 0-23 15,0 0-25-15,1 0-14 0,1-2-2 16,1 2 13-16,-1-2 16 0,0-1 19 0,1 1 20 15,-1-2 19-15,-1 0 17 0,1 0 11 16,-1 2 9-16,-3-1 7 0,0 1 10 0,0 0 10 16,1 0 5-16,-3 0 6 0,0 2 3 15,0 0 0-15,0 0-9 0,0 0-7 16,0 0-6-16,0 0-5 0,0 0 0 0,3 0-3 16,-3 0 2-16,2 0-1 0,0 0 2 15,1 0-2-15,-1-2 1 0,0 2-1 0,2-2-1 16,-1 2 2-16,-1-2-2 15,0 2-1-15,-2 0-1 0,2 0 3 0,-2 0 0 16,1 0 4-16,1 0 2 0,-2 0 1 16,2 2 0-16,-2-2-1 0,0 2-2 0,1-2-4 15,1 2-3-15,0-2-12 0,0 0-8 16,0 0-12-16,3-2-9 0,-3 0-9 0,2 0-1 16,1 0 5-16,-1-1 5 0,0 1 8 15,-1-2 10-15,-1 0 9 0,0 2 5 16,0-2 6-16,-1 2 3 0,-1-1 1 0,0 1 1 15,0-2 2-15,-2 2-2 0,2-2-1 16,-2 2 0-16,2 0 0 0,-2 0 0 0,2 1-2 16,-2-1-2-16,2 0 1 0,-2 2 0 15,2-2-1-15,-2 2-1 0,3-2-1 16,-1 2 4-16,0 0-1 0,-2 0 2 0,2 0 1 16,-2 0 5-16,2 0 2 0,-2 0 5 15,0 0 1-15,2 0-1 0,-2 2 1 0,2-2-3 16,-2 2-2-16,2-2-7 0,0 2-11 15,3-2-15-15,-3 2-21 0,2-2-26 16,0 0-27-16,1 0-26 0,1-2-10 0</inkml:trace>
  <inkml:trace contextRef="#ctx0" brushRef="#br0" timeOffset="-11.44">23935 3351 12 0,'2'-2'67'15,"-2"0"-13"-15,0 2-11 0,0-2-12 16,0 2-11-16,0-2-10 0,0 2-14 15,0 0-13-15,0 0-17 0,0 0-10 16,0 0-10-16,0 0-8 0</inkml:trace>
  <inkml:trace contextRef="#ctx0" brushRef="#br0" timeOffset="254.91">23954 3343 41 0,'0'0'44'15,"2"0"-3"-15,-2 0-6 0,3 0-7 16,-3 0-8-16,2 0-5 0,-2 0-6 15,0 2-3-15,0-2-3 0,0 2-1 16,0 0 1-16,0-2-1 0,0 2 2 0,0-2 2 16,0 2 0-16,0-2 2 0,0 0 3 15,0 0 0-15,0 0-2 0,0 0-4 0,2 0-1 16,-2 0-1-16,2 0-2 0,0 0-1 16,0 0-1-16,0 0 1 0,2 0-1 15,-1 0 0-15,-1 0 0 0,0-2 2 0,-2 2 2 16,2-2 0-16,-2 2 2 0,2 0-1 15,-2-2-1-15,2 2-4 0,-2 0-11 0,0 0-13 16,0 0-23-16,0 0-23 0,2-2-24 16</inkml:trace>
  <inkml:trace contextRef="#ctx0" brushRef="#br0" timeOffset="11046.33">14486 7502 115 0,'-4'-2'259'16,"-2"2"42"-16,2 0-9 0,-3 0-16 16,1 0-4-16,0 0 3 0,-1 0-7 15,1 0-9-15,0 2-19 0,-1-2-23 16,1 4-37-16,0 0-36 0,-1 1-24 0,-1 7-22 16,1 1-19-16,-1 6-18 0,-1 6-9 15,3 5-6-15,-2 5-8 0,1 3-5 16,1 2-5-16,2 3-4 0,2 1 0 0,2 0-4 15,2-2-6-15,2 0-4 0,4-4-1 16,1-4-4-16,4-1-5 0,1-7-1 16,3-1-2-16,2-6 0 0,2-4-1 15,1-3 3-15,1-5-2 0,0-3 3 0,1-6 0 16,-1-1 2-16,0-5 0 0,-2-3-3 16,0-3 3-16,-2-1-2 0,-4-2-2 0,0-2 2 15,-6 0 6-15,-3 0 8 0,-4 2 6 16,-2 1 7-16,-4 3 12 0,-5 3 7 15,-3 5 0-15,-1 5 0 0,-4 4-3 16,-2 3 1-16,0 5-6 0,-2 3-12 0,0 2-5 16,-1 4-9-16,1 0-10 0,4 2-30 15,0-2-32-15,3 0-68 0,1-2-171 16,2-2-192-16,3-2-124 0,1-2-47 16,3-1-9-16,-2-3 50 0,2 1 159 0</inkml:trace>
  <inkml:trace contextRef="#ctx0" brushRef="#br0" timeOffset="15266.94">17729 7130 161 0,'0'0'175'0,"2"0"-14"0,-2-1-12 16,0 1-9-16,2 0-11 0,-2 0-13 15,0 0-9-15,3 0-9 0,-3-2-5 16,2 2-8-16,-2 0-1 0,0 0 8 0,0 0 18 16,0 0 24-16,0 0 16 0,0 2 11 15,-2 3 6-15,-1 7-1 0,-1 3-11 16,-2 6-17-16,0 6-13 0,-1 3-11 16,-1 4-9-16,1 2-14 0,1 1-12 0,0 1-14 15,4 0-15-15,-1 0-13 0,6-4-11 16,1 1-5-16,2-5-6 0,5-3-5 15,-1-3-4-15,5-4 0 0,0-3-2 16,2-6-4-16,2-3 0 0,2-4 0 0,0-4-1 16,0-4 1-16,3-6-1 0,-3-1 1 15,0-3 0-15,0-3 3 0,-4 0-1 16,0-2-2-16,-4-2 2 0,-3 2 3 0,-3 2-2 16,-5 0 0-16,-2 3 5 0,-7 1 6 15,-1 6 6-15,-5 1-1 0,-4 4 2 16,-2 6-1-16,-4 1-6 0,0 7-6 15,-1 1-10-15,-1 4-18 0,0 0-48 0,-1 3-126 16,5-1-151-16,0 0-158 0,2-4-81 16,4 0-28-16,4-3 24 0,3-3 109 15</inkml:trace>
  <inkml:trace contextRef="#ctx0" brushRef="#br0" timeOffset="16559.66">21063 6685 102 0,'-2'-2'214'0,"-2"0"3"0,1 0-11 15,-1 0-10-15,2 0-8 0,-2 0-11 0,2 0-17 16,0 0-17-16,0 1-15 0,-1-1-16 15,1 2-19-15,0-2-17 0,0 2-15 16,2-2-10-16,-2 2-8 0,2 0-2 0,0 0 12 16,0 0 22-16,0 0 28 0,0 0 27 15,-2 2 15-15,2 2 10 0,-2 1-10 16,-2 5-17-16,-1 3-27 0,1 2-23 16,-2 4-18-16,-3 4-14 0,3 0-5 0,-3 0-8 15,3 2-3-15,2-2-8 0,0 1-5 16,-1-1-5-16,5 2-5 0,0-2 0 15,5 2-4-15,-1-3-1 0,2 3-3 16,3 0 2-16,1 0 1 0,3 0-6 0,0-3 1 16,4-1 0-16,-1-2 1 0,1-1 2 15,0-5 0-15,2 0 0 0,-2-3 0 16,0-3 0-16,0-3 3 0,0 0-3 0,-2-4-1 16,-2-4 1-16,-1 0 4 0,-3-3 1 15,-1-1-1-15,-3-1 9 0,-1-3 4 16,-4 3 9-16,-4-1 8 0,-3 1 6 0,-1 3 4 15,-5 4-1-15,-4 2-3 0,-4 6-9 16,0 3-9-16,-5 6-7 0,-3 6-5 16,-1 2-12-16,-2 4-14 0,3 1-19 0,-1 1-53 15,5-2-156-15,6-1-195 0,6-5-131 16,7-5-61-16,8-5-20 0,4-7 31 16,5-6 148-16</inkml:trace>
  <inkml:trace contextRef="#ctx0" brushRef="#br0" timeOffset="17323.06">23156 6161 166 0,'5'-4'310'0,"-5"2"63"16,0 0 15-16,-3 4-14 0,1 2-12 16,-4 2-22-16,0 5-40 0,-3 2-44 0,-1 4-59 15,-1 4-52-15,0 2-52 0,3 2-34 16,-1 0-24-16,1 2-17 0,2 1-9 16,4-1-4-16,-1-2-2 0,6-1-6 0,-1-1 0 15,4-4-1-15,0-2 4 0,5-1 0 16,0-7-1-16,3-1 2 0,1-3-3 15,2-5 4-15,0-1 1 0,0-3-2 16,2-4 2-16,-2 0-3 0,0-1 1 0,-2-1-1 16,-3 1 4-16,-1-1 7 0,-3 3 4 15,-3-1 4-15,-5 2 3 0,-2 5-1 16,-7 1-8-16,-1 3-6 0,-7 5-13 16,-5 3-39-16,-1 5-87 0,-4 3-120 0,-3 2-130 15,-2-2-132-15,3 2-60 0,-1-4-2 16,2 0 66-16,5-4 109 0</inkml:trace>
  <inkml:trace contextRef="#ctx0" brushRef="#br0" timeOffset="23979.2">14321 8994 16 0,'0'0'26'0,"0"1"2"15,0-1 0-15,0 2-2 0,0-2 0 16,0 2 1-16,0-2-1 0,0 2-1 16,0-2-2-16,0 2 1 0,0-2 2 0,0 0 2 15,0 0 6-15,0 0 5 16,0 0 7-16,0 0 3 0,0 0 5 0,0 0 7 16,0 0 5-16,0 0 3 0,0 0 3 15,0 0 0-15,0 0 4 0,0 0 0 0,2 0-3 16,-2 0 2-16,0 0 1 15,0 0 3-15,0 0 1 0,0 0 0 0,0 0 3 16,0 0-2-16,0 0 2 0,0 0 1 16,0 0-1-16,0 0 0 0,0 0 5 0,0 0 3 15,0 0 0-15,0 0 2 0,0 0 6 16,0 0 1-16,0 2 4 0,0-2-1 16,0 0-2-16,0 2-4 0,0-2-7 0,0 0-9 15,0 0-10-15,-2 2-9 16,2-2-9-16,0 2-6 0,0-2-9 0,0 0-3 15,0 0-8-15,0 2-2 0,0-2-6 16,0 1-4-16,-2-1-2 0,2 2 0 0,0-2 4 16,0 2-5-16,0-2 3 0,0 2 1 15,0-2-4-15,0 0 0 0,0 0-4 16,0 0-4-16,0 0-3 0,0 0-2 0,0 0 1 16,0 0-1-16,0 0-1 0,0 0 2 15,0 0 1-15,0 0 0 0,2 0 6 16,3 0 0-16,-1 0 3 0,2 0 3 15,3 0 0-15,1-2 4 0,3 2-1 0,2-2-1 16,2-1 2-16,2-1-4 16,0 0 1-16,2 0-1 0,2-2-1 0,1 1-6 15,-1-3-3-15,0 2 2 0,-2-1-3 16,0 1-2-16,1 0-1 0,-5 3 1 0,-1-1 0 16,-1 0-5-16,0 0 3 0,-4 2-5 15,-1 0-7-15,-1 0-15 0,-3 0-48 16,-2 1-130-16,3 1-158 0,-5-2-158 15,2 0-78-15,-2-2-30 0,0 0 25 16,0 0 118-16</inkml:trace>
  <inkml:trace contextRef="#ctx0" brushRef="#br0" timeOffset="24481.19">14908 8531 133 0,'0'-6'295'0,"2"2"63"16,-2 2 10-16,2-2-9 0,-2 2-10 15,2 2-15-15,-2 0-24 0,4 4-34 0,1 4-43 16,-1 5-42-16,4 4-47 0,1 8-43 16,-1 6-38-16,3 3-25 0,-1 6-13 15,1 2-13-15,2 4-8 0,-1-3-11 16,1 3-24-16,0-4-67 0,-1 0-113 0,-1-2-123 15,0-2-134-15,-1-2-86 0,-1-3-27 16,-3-3 37-16,-2-1 97 0</inkml:trace>
  <inkml:trace contextRef="#ctx0" brushRef="#br0" timeOffset="30026.77">17454 5885 83 0,'0'-2'173'0,"2"2"-19"16,-2-2-21-16,2 2-23 0,-2 0-16 0,0 0-19 16,0-2-15-16,0 2-7 0,2 0-2 15,-2 0 8-15,3 0 9 0,-3 0 14 16,2 0 16-16,-2 0 16 0,2 0 9 15,-2 0 11-15,0 0 11 0,0 2 10 0,0 0 10 16,0 1 9-16,2 3 10 0,-2 2-4 16,2 5-11-16,2 4-16 0,0 4-23 15,1 2-22-15,-1 4-32 0,2-1-22 16,3 1-19-16,-1 2-11 0,1-3-11 0,-1 3-5 16,1-2-1-16,-1-3-4 0,1 1 1 15,-3 0-1-15,0-4 1 0,-2 0-4 16,-1-2-1-16,-1-2 0 0,-2-2 1 0,-2 0-5 15,-3-3-2-15,-1-3-4 0,-2-1-4 16,-5-2-4-16,0-2-4 0,-2-4 1 16,0-2 2-16,1-4 2 0,-3 0 6 15,4-3 2-15,0-3 3 0,1-1 3 0,1 0 0 16,3-5 1-16,1 1-1 0,3 0 9 16,2-2 7-16,2 0 5 0,2 0 7 15,4-2 4-15,1 2 5 0,3-2-1 16,3 2-1-16,2 2-4 0,2 0 1 0,0 0-2 15,4-1-5-15,0 5-5 0,0 0-2 16,2-1-6-16,1 3-4 0,-1 1-11 0,0 1-24 16,1 1-91-16,-3 1-140 0,2 1-149 15,-2 0-123-15,0 1-58 0,-2 1-10 16,-2 2 71-16,-4-2 130 0</inkml:trace>
  <inkml:trace contextRef="#ctx0" brushRef="#br0" timeOffset="31639.19">17291 8599 82 0,'-2'4'201'16,"2"0"-8"-16,-2-2-11 0,2 0-15 0,0 0-7 15,2-1 3-15,2 1 16 0,0-2 31 16,5 2 40-16,-1-2 34 0,5 0 13 16,0 0-8-16,4 0-27 0,0-2-45 15,2 0-56-15,2 1-55 0,2-1-37 0,0 0-23 16,1 0-20-16,1 0-13 0,-2 0-3 15,3 0-9-15,-3 0-26 0,0-2-74 16,1 1-118-16,-1-1-132 0,-2-2-134 16,2-2-81-16,-1 1-25 0,-3-1 47 0,-3-1 105 15</inkml:trace>
  <inkml:trace contextRef="#ctx0" brushRef="#br0" timeOffset="31854.5">17939 8294 205 0,'0'-5'414'0,"0"1"94"15,-4 2 66-15,1 4-70 0,-1 4-78 0,2 1-89 16,0 7-85-16,2 5-86 0,0 3-63 16,2 7-41-16,0 5-22 0,2 2-20 15,1 3-26-15,1 1-51 0,-2 0-109 16,3 0-143-16,1-2-160 0,-2 0-93 0,3-4-38 15,-3 0 14-15,-2-3 91 16,1-4 135-16</inkml:trace>
  <inkml:trace contextRef="#ctx0" brushRef="#br0" timeOffset="33645.75">21380 7934 104 0,'-4'-5'225'0,"-2"1"22"0,0 2-8 16,-1 0-3-16,-1 2-7 0,1 4-14 0,-1 2-24 15,2 5-22-15,-3 4-18 0,3 6-13 16,-1 2-5-16,3 4-2 0,0 1 1 15,2 3-9-15,0-3-14 0,4 3-24 16,2-5-19-16,2 1-20 0,3-2-18 0,1-4-15 16,3-2-7-16,0-4-1 0,4-3-2 15,0-7-3-15,0-1 2 0,2-6 6 16,2-4-2-16,-2-1-1 0,-2-5-3 16,0-1 3-16,-2 2 1 0,-3-3 2 0,-3 3 15 15,-5 1 11-15,-4 5 9 0,-4 1 4 16,-5 4 1-16,-3 6-7 0,-5 7-15 15,-5 6-8-15,-1 4-16 0,-2 5-43 0,2 5-90 16,-1-3-122-16,5 3-133 0,4-5-118 16,7-3-52-16,4-6 4 0,6-6 71 15,6-5 113-15</inkml:trace>
  <inkml:trace contextRef="#ctx0" brushRef="#br0" timeOffset="34144.83">23010 7389 215 0,'-10'2'288'0,"-3"2"40"0,0 6-11 16,1 1-6-16,-3 6-2 0,0 6-17 15,0 4-28-15,0 3-37 0,3 5-43 16,-1 3-43-16,2 0-39 0,3 2-29 0,4 0-24 15,2-4-17-15,4-2-12 0,4-1-8 16,2-7-5-16,5-1-7 0,2-6 3 16,2-4 1-16,2-3-4 0,2-5 4 15,0-3 1-15,3-4 0 0,-3-2-4 0,0-3 1 16,0-5 3-16,-4 1-5 0,0-1 5 16,-4-1 9-16,-3-1 14 0,-3 3 13 15,-3-1 9-15,-6 4 5 0,-5 1-2 0,-5 5-7 16,-3 4-12-16,-6 3-16 0,-5 7-8 15,-1 3-8-15,-3 4-37 0,-2 0-99 16,1 1-138-16,1 1-151 0,2 0-114 16,1-4-58-16,4 0 1 0,-1-4 82 0,1-3 126 15</inkml:trace>
  <inkml:trace contextRef="#ctx0" brushRef="#br0" timeOffset="35303.81">17511 8258 123 0,'2'-4'278'15,"0"2"54"-15,1 2-4 0,-3 0 3 16,2 2 2-16,0 6-11 0,0 3-20 0,0 5-35 15,0 7-43-15,2 3-51 0,1 5-50 16,1 1-40-16,-2 4-33 0,3 2-22 16,-1 2-10-16,2-2-18 0,-1 1-53 0,-1-1-99 15,-2 0-125-15,-2-2-141 16,1 0-100-16,-3 0-40 0,-5 1 20 0,1-3 81 16,-2-2 115-16</inkml:trace>
  <inkml:trace contextRef="#ctx0" brushRef="#br0" timeOffset="36555.9">17943 7820 8 0,'-4'-2'164'0,"0"0"-12"16,-1 0-9-16,1 0-8 0,0 1-8 15,0-1-4-15,-1 0 0 0,1 0 3 16,0-2 5-16,0 2 0 0,-3-2 0 16,1 2 4-16,0 0-1 0,-1 1-5 0,-1-1-5 15,-3 2-6-15,1 0-6 0,-3 0-10 16,0 2-9-16,-4 1-7 0,0 3-8 15,0 0 0-15,-4 1-3 0,0 3-2 16,-2-1-3-16,0 5-3 0,-5 1-4 0,0 2-6 16,-1 2-2-16,-3 2-6 0,0 2-5 15,1 2-3-15,-3 1-4 0,-2 3-4 0,2 3-6 16,-2 3 1-16,2 3-2 0,0 4 1 16,0 2-2-16,0 1 3 0,5 5-1 15,-1 1 1-15,1 3-2 0,3 3-6 16,3 4-6-16,2 2-4 0,4 1 0 0,2 3-3 15,6 0-2-15,3-1-5 0,6-1 2 16,4-2-2-16,5-2 0 0,4-4-3 16,6-2 2-16,2-3 2 0,4-3-2 0,5-5-2 15,2-2 0-15,1-4 3 0,5-4 0 16,1-1 0-16,3-7 0 0,0-1 2 16,5-4 0-16,-1-6 1 0,1-1-1 0,2-7-1 15,1-3 4-15,3-4-2 0,0-6 0 16,0-5-1-16,2-4 0 0,2-4 1 15,-2-4-3-15,-2-6 2 0,0-1 0 0,0-6 1 16,-2-2 0-16,-4-4-4 16,-1-4 2-16,-6-4-4 0,-2-3 4 0,-2-4-2 15,-4-2 1-15,-4 0-2 0,-3-2 1 16,-6 0 3-16,-2 0-1 0,-6 2 6 0,-3 2 4 16,-6 0 10-16,-2 1 5 0,-6 3 7 15,-5 2 2-15,-4-1 0 0,-4 3 0 16,-6 1-1-16,-3 2-2 0,-5 2-6 15,-5 3-5-15,-5 0-4 0,-3 3-8 0,-5 2-7 16,-2 6-3-16,-2 1-1 0,0 6-2 16,-4 4-14-16,1 4-15 0,1 5-21 15,0 3-45-15,4 1-125 0,2 2-154 0,5 1-157 16,4-1-74-16,3 2-26 0,6-2 20 16,1 2 113-16</inkml:trace>
  <inkml:trace contextRef="#ctx0" brushRef="#br0" timeOffset="48854.18">12776 9944 15 0,'-2'4'186'0,"0"0"13"0,2 1-18 0,0 5-12 16,0 5-13-16,2 4-11 0,0 8-13 15,2 3-19-15,3 7-20 0,-1 3-25 16,0 3-18-16,3 3-16 0,-1 2-14 16,3-1-10-16,-3 1-27 0,1 0-31 0,2-5-38 15,-3 1-46-15,0-4-50 0,-1-4-67 16,-1-3-20-16,1-6 10 0,-3-5 22 15</inkml:trace>
  <inkml:trace contextRef="#ctx0" brushRef="#br0" timeOffset="49044.26">12846 10266 196 0,'0'-15'289'0,"2"5"63"0,2 6 6 16,3 6 0-16,1 6-8 0,3 3-13 15,2 5-27-15,3 3-53 0,1 0-68 16,5 0-61-16,-1 2-61 0,0-2-68 16,2-2-95-16,3-2-117 0,-3-1-117 0,2-1-126 15,1-4-68-15,-3-1-9 0,-2-4 54 16,-2-2 96-16</inkml:trace>
  <inkml:trace contextRef="#ctx0" brushRef="#br0" timeOffset="49210.14">13303 10163 70 0,'-2'-19'300'0,"-2"4"80"0,2 3 62 16,-2 5-1-16,-1 1-21 0,1 4-39 0,2 6-55 15,0 6-74-15,0 3-80 0,2 4-65 16,2 6-41-16,0 2-37 0,0 1-47 16,2 1-81-16,1 2-115 0,1-1-124 0,0 1-121 15,3-1-81-15,-1-3-17 0,1 0 50 16,-1-6 98-16</inkml:trace>
  <inkml:trace contextRef="#ctx0" brushRef="#br0" timeOffset="49418.68">13504 10356 61 0,'0'-6'276'0,"-2"4"64"0,-2 0 22 16,0 2-11-16,0 2-25 0,-1 0-35 15,1 0-50-15,2 0-59 0,0-2-64 16,0 2-62-16,2-2-59 0,2 0-50 0,2 0-33 15,0-4-22-15,3 0-14 0,1 0-2 16,1-2 9-16,-1 1 11 0,3-1 12 16,-3 0 12-16,1 2 15 0,-1 3 16 0,-2 1 8 15,-1 0-3-15,1 1-25 0,-2 1-37 16,0 2-56-16,1 0-77 0,-3 0-36 16,2-2-4-16,0-2 21 0</inkml:trace>
  <inkml:trace contextRef="#ctx0" brushRef="#br0" timeOffset="49714.78">13822 10020 59 0,'2'-9'320'15,"-6"3"86"-15,-3 4 80 0,-1 6-20 0,-3 4-37 16,1 5-49-16,-3 4-61 0,0 6-78 16,1 2-78-16,3 3-61 0,1 3-36 15,3 1-29-15,3-1-18 0,2 1-5 0,5-2-7 16,1-3-1-16,2 0-5 0,5-6-1 15,0-2-1-15,4-4-3 0,0-4 2 16,0-3 2-16,2-4-2 0,0-4 2 16,0-4 3-16,0-4 3 0,0-5-2 0,-4-2-3 15,-1-4-1-15,-3-2 0 0,-5-2 1 16,-1-2-1-16,-5 1 1 0,-2-1 5 16,-5 2-1-16,-3 2-2 0,-3 2-4 15,-2 4-35-15,-2 3-95 0,0 5-139 0,0 3-139 16,2 2-119-16,1 4-60 0,3 2-1 15,3-1 79-15,1 1 126 0</inkml:trace>
  <inkml:trace contextRef="#ctx0" brushRef="#br0" timeOffset="49911.87">14089 9895 392 0,'6'-8'532'0,"-4"2"67"0,0 4 39 16,0 4-101-16,0 4-125 0,0 7-140 15,1 4-102-15,1 8-58 0,2 6-39 0,1 5-32 16,1 2-29-16,0 2-33 0,1 0-77 16,2 0-145-16,-1-2-147 0,1-2-148 15,1-1-69-15,1-7-20 0,0-3 48 16,-1-6 126-16</inkml:trace>
  <inkml:trace contextRef="#ctx0" brushRef="#br0" timeOffset="50066.98">14395 10070 21 0,'7'-29'400'0,"-1"6"113"0,-4 4 74 16,0 4-15-16,3 6-61 0,-3 5-102 16,2 8-134-16,0 3-111 0,0 8-69 0,1 3-47 15,-1 4-46-15,0 3-93 0,0 2-139 16,1 1-150-16,-3 3-143 0,0-1-71 16,-2 3-16-16,0-3 57 0,-4 3 122 15</inkml:trace>
  <inkml:trace contextRef="#ctx0" brushRef="#br0" timeOffset="50222.71">14277 10323 115 0,'-6'-13'395'15,"-1"1"58"-15,1 3 40 0,4-1-49 16,2 3-89-16,4-1-103 0,4 2-96 16,5-1-80-16,2 1-137 0,4-2-158 0,2 1-157 15,0-1-84-15,3 1-46 0,1-1 0 16,0-2 86-16</inkml:trace>
  <inkml:trace contextRef="#ctx0" brushRef="#br0" timeOffset="50348.75">14804 9999 92 0,'2'-2'381'0,"-2"4"60"16,0 0 34-16,-4 0-46 0,2 2-121 0,0-2-152 15,0 2-184-15,-1-2-189 0,3 1-140 16,3 1-70-16,-3 0-28 0,2 0 29 0,-2 2 83 15</inkml:trace>
  <inkml:trace contextRef="#ctx0" brushRef="#br0" timeOffset="50502.16">14806 10064 72 0,'0'4'388'0,"-2"0"75"0,0 0 37 15,0-1-41-15,2-1-95 0,4 0-112 16,0 0-160-16,3 0-182 0,1-2-166 0,0 0-136 15,3-2-71-15,0 0-32 0,-1-2 35 16,-1 2 96-16</inkml:trace>
  <inkml:trace contextRef="#ctx0" brushRef="#br0" timeOffset="51344.2">15701 9845 161 0,'-4'2'280'0,"0"2"51"0,-2 3-19 0,1 7-17 16,1 3-21-16,2 6-30 0,0 5-44 16,0 5-43-16,2 1-44 0,2 2-40 15,0 2-56-15,0-2-76 0,2 3-85 16,3-3-94-16,-1-2-108 0,-2-2-70 0,3-3-12 15,-1-2 36-15,0-4 66 0</inkml:trace>
  <inkml:trace contextRef="#ctx0" brushRef="#br0" timeOffset="51686.63">15953 9967 183 0,'-4'-13'312'0,"-4"5"80"0,-3 6 8 0,0 4-19 15,1 4-28-15,-1 5-39 0,1 6-55 16,1 6-75-16,1 2-67 0,4 3-47 16,-1 3-31-16,5 1-19 0,2-1-13 0,5-3-7 15,1 1-11-15,3-4-18 0,2-4-13 16,3-2-9-16,1-4-2 0,5-4-1 16,-1-5 6-16,0-4 15 0,0-4 12 15,0-4 9-15,0-5 3 0,-2-2 2 0,-2-6 2 16,-2-4 2-16,-2-2 8 0,-5-2 11 15,-1-3 15-15,-5-1 22 0,-4 1 14 16,-5-3 13-16,-1 3 4 0,-5 1 0 16,-2 1-12-16,1 3-15 0,-3 2-14 0,-2 4-14 15,0 4-36-15,2 2-85 0,0 1-122 16,2 5-126-16,2 3-133 0,5 0-71 16,3 4-12-16,1 0 55 0,4 0 107 15</inkml:trace>
  <inkml:trace contextRef="#ctx0" brushRef="#br0" timeOffset="51933.92">16658 9763 27 0,'7'-4'408'0,"-3"6"95"16,2 2 70-16,0 4 18 0,3 3-94 16,4 2-114-16,4 5-119 0,2-1-87 15,2 4-66-15,4 0-46 0,3 0-36 0,1 0-46 16,1-1-118-16,0 1-163 0,-3 0-168 16,1-2-104-16,-1 0-47 0,-4-3 1 15,1-3 95-15,-3-3 148 0</inkml:trace>
  <inkml:trace contextRef="#ctx0" brushRef="#br0" timeOffset="52111.67">17153 9815 106 0,'-10'-14'385'16,"-5"7"103"-16,-2 1 72 0,-2 6-40 0,-2 4-74 16,-2 3-85-16,-3 9-96 15,1 3-99-15,-1 3-70 0,-1 7-48 0,2 2-58 16,-3 3-107-16,3 2-139 0,-1 0-137 15,1-2-124-15,2 1-61 0,-1-3 1 16,3-1 74-16,2-3 120 0</inkml:trace>
  <inkml:trace contextRef="#ctx0" brushRef="#br0" timeOffset="53177.94">18104 9794 158 0,'-9'-2'213'0,"1"2"-16"0,-3 0-9 15,1 0-6-15,-1 0-7 0,-2 2-6 16,1 1-16-16,-1 3-16 0,0 4-18 0,1 1-14 15,-1 2-13-15,0 6-1 0,3 2 1 16,1 4 1-16,3 2 2 0,0 1 3 16,1 3 3-16,5-3-2 0,0-1-4 0,5 0-7 15,3-4-8-15,3-2-13 0,3-4-12 16,5-4-17-16,0-1-12 0,5-7-6 16,-1-3-7-16,0-4-4 0,3-5-6 15,-1-3 2-15,-2-5-1 0,1-4-4 0,-3-4 0 16,-4-2 2-16,0-1 1 0,-5-1-1 15,-3 0 5-15,-5 1 10 0,-2-1 10 16,-6 4 1-16,-2 2 7 0,-5 2-1 16,-4 6-4-16,-2 1-17 0,-2 5-38 0,0 1-77 15,-2 4-114-15,2 2-116 0,4 2-131 16,3 0-68-16,1 0-9 0,5 2 52 16,1-3 98-16</inkml:trace>
  <inkml:trace contextRef="#ctx0" brushRef="#br0" timeOffset="53350.22">18517 9815 140 0,'0'22'292'0,"-5"5"38"16,3 2-3-16,-2-1-72 0,2 3-59 0,2-3-52 15,0-1-80-15,2 0-107 0,2-3-124 16,0-1-105-16,1-2-58 0,1-4-29 15,3-1 19-15</inkml:trace>
  <inkml:trace contextRef="#ctx0" brushRef="#br0" timeOffset="53570.37">18931 9557 59 0,'-6'6'341'16,"-2"7"73"-16,-3 6 72 0,3 6-18 0,-3 2-63 16,5 3-74-16,-1 3-74 0,5 1-69 15,0 0-96-15,4 1-137 0,2 1-159 16,3-2-164-16,1-1-112 0,1-1-59 16,-1-4-5-16,1 1 68 0,-1-2 118 0</inkml:trace>
  <inkml:trace contextRef="#ctx0" brushRef="#br0" timeOffset="53855.34">19755 9571 280 0,'-2'-4'504'0,"-5"2"75"16,-1 2 50-16,-1 0-68 0,1 0-127 15,2 0-143-15,1 0-113 0,3 0-78 0,2 0-60 16,2 0-80-16,3 2-152 0,3-2-172 15,-2 2-151-15,3-2-78 0,-1 0-29 16,3 0 31-16,0 0 126 0</inkml:trace>
  <inkml:trace contextRef="#ctx0" brushRef="#br0" timeOffset="54036.91">19801 9594 337 0,'-6'3'461'15,"2"-1"62"-15,0 2 2 0,-1-2-92 16,5 0-99-16,0 0-106 0,5 0-132 0,-1 0-163 16,4 0-162-16,1-2-171 0,-1 1-90 15,3-2-47-15,-1-1 6 0,3 2 88 16</inkml:trace>
  <inkml:trace contextRef="#ctx0" brushRef="#br0" timeOffset="56978.2">20462 9199 231 0,'-7'10'306'0,"3"5"46"0,0 4-26 0,0 8-46 16,2 3-43-16,2 5-39 0,0 5-42 16,2 0-40-16,2 3-43 0,2-1-60 15,1 0-82-15,1-2-88 0,1-2-95 0,-1-2-104 16,1-3-50-16,-1-5 3 0,-4 1 47 15</inkml:trace>
  <inkml:trace contextRef="#ctx0" brushRef="#br0" timeOffset="58851.36">21065 9388 115 0,'-2'-2'224'15,"0"2"5"-15,0 0-7 0,0 0-12 16,-1 2-19-16,3 0-17 0,-2 2-20 0,2 1-17 15,2 3-14-15,-2 1-8 0,3 3-9 16,-1 1-7-16,2 2-10 0,-2 3-15 16,2 1-17-16,1 0-17 0,-1 2-11 15,0 0-9-15,0 0-9 0,-2-1-5 0,3 0-2 16,-1-3-3-16,0-2-1 0,-2 0 1 16,2-3-1-16,-1-1 0 0,-1-1 0 0,0-3 0 15,-2-1 0-15,2 0-2 16,-2-3 2-16,2-3 0 0,-2 0 0 0,2-3 0 15,-2-5 2-15,2-3 1 0,0-3-1 16,3-3-2-16,-3-2-3 0,2 0-1 0,-2-2 0 16,2 0-2-16,1 4 2 0,-3 0 0 15,2 3 1-15,-2 3 1 0,0 1 4 16,0 3 11-16,0 1 3 0,0 4 11 16,3 0 1-16,-3 2 3 0,2 2-4 0,0-2-3 15,0 2-7-15,1 0-9 0,-1 0-2 16,2-2-4-16,1 0-2 0,-1-2-3 15,2-2 1-15,-1 0-1 0,1-3-1 16,-1-1 0-16,1 1 2 0,-2-1-4 0,-1 2 0 16,1 1-2-16,-2-1-1 0,1 4 2 15,-1 0 1-15,0 2 2 0,0 2 2 16,0 2-2-16,1 1-6 0,-1-1-18 0,0 2-23 16,0 0-18-16,1-1-14 0,-1-1-7 15,0-2 6-15,0 2 13 0,1-2 21 16,-3-2 17-16,0 0 17 0,0 0 8 15,0-4 7-15,0 2 6 0,0-2 10 0,0 2 13 16,-2 0 11-16,2 1 10 0,-2-1 1 16,3 2 1-16,-3 2-10 0,2-1-9 15,0 5-10-15,0 0-10 0,0 0-1 0,0 1-11 16,2 1-9-16,-1-1-17 0,1-1-11 16,-2 0-6-16,2-2-9 0,0-2 6 15,1 0 7-15,-3-1 12 0,2-2 7 16,-2-1 7-16,2-2 6 0,-2-2 2 0,1-2 5 15,1 3-1-15,-2 1 0 0,0-2 1 16,0 2 0-16,-2 3-3 0,2-1 1 16,0 0 0-16,3 0-3 0,-3 2-9 15,2 0-11-15,0 0-13 0,2 0-12 0,1-2-8 16,-1 0-5-16,1-2 3 0,1 0 10 16,-2 1 10-16,3-3 11 0,-3 0 8 0,1 0 6 15,-1 1 2-15,0-1 7 16,-2 2 4-16,-1 0 2 0,1 2 4 0,-2-1 0 15,0 1 2-15,0 0 0 0,0 2-1 16,-2-2-1-16,2 2 2 0,-2-2 1 0,0 2 2 16,0-2 1-16,0 0 0 0,0 0 0 15,0 0-1-15,0 1 0 0,0-1-2 16,0 0 0-16,0 0 0 0,0 2 0 16,0-2-1-16,0 2-1 0,0-2 4 15,0 2 10-15,0 0 7 0,0-2 12 0,0 2 13 16,0 0 12-16,0 0 12 0,0-2 0 15,0 2-2-15,-2-2-3 0,2 2-7 16,-2 0-8-16,2 0-8 0,0 0-7 16,0 0-2-16,0 0-6 0,0 0-5 0,0 2-9 15,0 2-5-15,0 2-4 0,0 1-6 16,0 3 0-16,0 1-1 0,0 3 1 0,2-1 1 16,-2 2 0-16,2 0 1 0,3 1-3 15,-1-1-3-15,0-4 0 0,0 1-2 16,3-3-1-16,1-1 2 0,-2-2 2 15,3-3 2-15,2-1 3 0,-3-2 0 16,3-2 1-16,-1-1 2 0,1-3-2 0,-3-4-1 16,1 1-3-16,-1-3 1 0,-1 1-1 15,-1 0-1-15,-4-3 1 0,0 3 2 16,-4-1 3-16,0 3 0 0,-2-1-1 16,-3 3 1-16,-1-1-20 0,-3 4-49 0,1 0-75 15,-1 3-87-15,3 1-104 0,-3-2-80 16,0 2-25-16,3-2 23 0,2 2 62 15</inkml:trace>
  <inkml:trace contextRef="#ctx0" brushRef="#br0" timeOffset="59051.2">21891 9060 172 0,'2'14'258'16,"-2"5"31"-16,0 5-46 0,2 7-50 0,-2 5-41 16,2 2-35-16,0 2-36 0,0 2-48 15,2 2-68-15,3-2-83 0,-3-2-108 16,2-2-57-16,-1-2-26 0,-1-2 4 16</inkml:trace>
  <inkml:trace contextRef="#ctx0" brushRef="#br0" timeOffset="65380.3">22661 9214 21 0,'0'0'98'0,"0"0"-1"0,0 0-1 16,0 0-1-16,0 0 0 0,0 0 2 15,2 0-3-15,-2 0-6 0,2 0-2 16,-2 0-2-16,2 0 2 0,-2 0 5 0,3 0 6 16,-3 0 10-16,2 0 24 0,0 0 37 15,0 4 33-15,0 2 24 0,2 5 12 16,-2 5 0-16,3 3-23 0,1 5-40 16,0 7-47-16,1 1-41 0,1 3-28 0,1 3-21 15,1 0-11-15,-1 0-14 0,1 0-25 16,-1 0-62-16,-1-2-104 0,1 1-117 15,-1-5-115-15,-2-3-95 0,1-3-32 16,-3-5 31-16,0-4 85 0,0-5 106 0</inkml:trace>
  <inkml:trace contextRef="#ctx0" brushRef="#br0" timeOffset="65553.05">22744 9434 25 0,'2'-6'202'16,"2"2"30"-16,2 4-25 0,5 4-34 16,4 0-26-16,0 1-23 0,4 1-25 0,2 2-27 15,2-1-34-15,0-1-53 0,1 0-73 16,1-1-92-16,-4-3-60 0,2 0-31 16,-1-2-6-16</inkml:trace>
  <inkml:trace contextRef="#ctx0" brushRef="#br0" timeOffset="65747.04">23205 9197 8 0,'-2'-13'280'0,"-2"2"72"0,-3 1 82 16,1 2-3-16,0 5-24 0,-1 1-33 16,-1 2-47-16,-1 4-61 0,-1 5-74 0,-1 4-72 15,1 5-50-15,-3 2-30 0,-2 5-16 16,0 2-9-16,-2 3-10 0,3 1-26 15,-3 1-62-15,0 1-111 0,2-1-115 0,0-1-111 16,0-3-98-16,2-3-29 16,3-4 34-16,-1-4 93 0,3-2 107 0</inkml:trace>
  <inkml:trace contextRef="#ctx0" brushRef="#br0" timeOffset="65972.01">23112 9216 61 0,'4'-13'302'16,"0"4"71"-16,-2 3 72 0,-2 4-12 16,3 4-25-16,-3 4-40 0,2 5-49 15,0 6-57-15,2 6-72 0,0 4-69 0,1 3-46 16,-1 3-25-16,2 3-23 0,3 0-12 16,-3 2-12-16,2 2-28 0,-1-2-83 15,1 0-128-15,-1-2-125 0,-1 1-136 16,-2-3-68-16,0-4-12 0,1-1 60 0,-3-2 113 15</inkml:trace>
  <inkml:trace contextRef="#ctx0" brushRef="#br0" timeOffset="77937.06">23478 9403 230 0,'2'-2'285'0,"-2"0"11"0,0 0-49 16,2 0-85-16,0 1-68 0,3-1-47 15,-1 0-47-15,2 2-59 0,1-2-76 0,-1 2-81 16,-2 0-43-16,3 0-21 0,-3 0 8 16</inkml:trace>
  <inkml:trace contextRef="#ctx0" brushRef="#br0" timeOffset="78113.65">23578 9451 209 0,'-7'7'277'15,"3"-1"33"-15,0 0-41 0,0-1-67 16,1-1-52-16,1-2-34 0,2 2-33 16,2-2-33-16,3-2-17 0,-1 0-20 15,4 0-39-15,3 0-58 0,-1-2-72 0,1-2-89 16,0 0-57-16,-1 1-20 0,1-3 14 15,-3-2 44-15</inkml:trace>
  <inkml:trace contextRef="#ctx0" brushRef="#br0" timeOffset="83041.12">24244 8614 17 0,'-2'-1'214'0,"-2"-3"38"15,0 2-3-15,-1 0-14 0,3 2-10 16,0-2-6-16,0 2-20 0,0 0-25 16,0 0-26-16,2 2-15 0,2 0-3 0,2 2 9 15,0 1 14-15,1 5 13 0,1 3 1 16,0 6-20-16,1 4-29 0,1 2-35 15,-1 5-31-15,-1 1-21 0,0 3-13 0,1 2-4 16,-3-1-17-16,0 1-40 0,0 0-77 16,-2-2-97-16,3 1-98 0,-1-3-98 15,2-2-87-15,-1-3-16 0,-1-2 48 0,-2-2 81 16,2-4 87-16</inkml:trace>
  <inkml:trace contextRef="#ctx0" brushRef="#br0" timeOffset="83478.7">23990 9531 92 0,'-8'4'222'16,"1"-3"10"-16,1 3-31 0,2-2-31 15,0 0-26-15,-1-2-27 0,5 0-18 0,0 0-4 16,3-2 5-16,3 0 15 0,4-3 23 15,3-1 27-15,4 0 25 0,4-3 18 16,7-1 7-16,6 1-3 0,4-3-19 16,4 1-26-16,5-3-34 0,3 1-32 0,3 0-29 15,5-1-19-15,1 1-14 0,4 0-8 16,1 1-11-16,-1-1-6 0,1 1-3 0,-3 3-1 16,-2-1-1-16,-1 3-3 0,-5-1 1 15,-3 2-4-15,-5 3-3 0,-3-1-12 16,-4 2-40-16,-6 0-79 0,-5 2-120 0,-1 2-120 15,-7 0-139-15,-2 0-64 0,-4 0 0 16,-5 1 58-16,-2-1 108 0</inkml:trace>
  <inkml:trace contextRef="#ctx0" brushRef="#br0" timeOffset="90303.16">24124 9809 89 0,'-5'7'215'0,"3"3"24"0,-2 1-39 15,2 5-33-15,0 3-21 0,2 2-23 16,0 3-18-16,2 3-24 0,0 4-21 16,2-1-21-16,1 2-15 0,1 3-8 0,0-3-15 15,3 1-25-15,-1-3-36 0,1 0-45 16,-1-1-46-16,1-2-50 0,-1-4-49 16,-2-1-11-16,1-3 18 0</inkml:trace>
  <inkml:trace contextRef="#ctx0" brushRef="#br0" timeOffset="90532.29">24261 9900 206 0,'-4'-5'277'15,"0"-1"38"-15,0 4-19 0,1 2-7 16,1 2-7-16,2 5-10 0,0 3-25 0,2 5-37 15,3 4-42-15,1 2-46 0,0 4-44 16,3 2-33-16,-1 1-23 0,3 1-23 0,-3 1-55 16,3 1-91-16,-3 1-95 0,3-1-103 15,2-1-93-15,-3-1-37 0,-1-3 19 16,-1-1 72-16</inkml:trace>
  <inkml:trace contextRef="#ctx0" brushRef="#br0" timeOffset="90950.39">24617 9788 94 0,'-4'-10'230'15,"-1"5"37"-15,-1-1-18 0,0 2-24 0,1 0-15 16,-1 2-20-16,2 2-24 0,2 4-30 15,0 2-38-15,0 3-36 0,2 5-27 16,0 3-16-16,0 2-8 0,0 4-6 0,0 4-1 16,2 1-1-16,-2 3-1 0,2 1 1 15,2 2 9-15,-2-1 10 0,2-1 14 0,3-1 13 16,-1-3 11-16,2-3 8 0,3-4 6 16,0-2-3-16,3-4-6 0,3-3-3 15,0-5-4-15,5-5-5 0,1-6-6 0,2-3-7 16,1-5-6-16,1-5-7 0,-1-2-6 15,1-6-7-15,-4-1-1 0,1-3-1 16,-5-2 0-16,-2 1 4 0,-5-2 9 0,-3-1 10 16,-5 1 12-16,-4-1 7 0,-8 1 2 15,-5 4-2-15,-4 1-8 0,-4 2-8 0,-7 4-18 16,-1 4-31-16,-5 2-71 0,-2 3-114 16,0 5-119-16,2-1-134 0,2 4-76 0,0 0-24 15,3 1 45-15,3 1 98 0</inkml:trace>
  <inkml:trace contextRef="#ctx0" brushRef="#br0" timeOffset="91666.4">23537 10956 23 0,'-8'2'327'0,"-3"-1"95"0,1 3 94 15,-1-2-10-15,3 2-46 0,1-2-61 16,1 0-80-16,2-2-94 0,-1 2-91 16,5-2-59-16,3 0-40 0,1 0-42 15,4 0-94-15,1 0-131 0,3 0-138 0,1 2-133 16,2 0-66-16,0-1-16 0,-2 3 64 16,-1 0 117-16</inkml:trace>
  <inkml:trace contextRef="#ctx0" brushRef="#br0" timeOffset="91827.99">23592 11104 26 0,'-8'8'284'0,"-1"-2"51"0,3-3 28 0,2 1-64 15,0 0-60-15,4-2-54 0,2-2-54 16,4-2-46-16,3-2-27 0,1 0-41 0,5-1-87 16,2-1-113-16,0-2-113 0,2 1-60 15,0-1-31-15,0 0 8 0,2 1 62 16</inkml:trace>
  <inkml:trace contextRef="#ctx0" brushRef="#br0" timeOffset="106389.7">24005 10874 116 0,'-2'-2'128'0,"0"0"-12"0,2 0-4 15,-2 2-8-15,2-2-4 0,-2 2-6 16,2-2-3-16,-2 2-4 0,2 0-2 16,-3 0 7-16,3 0 2 0,-2 0 10 15,2 0 10-15,0 0 2 0,-2 0-3 0,0 2-13 16,0 2-9-16,-2 4-16 0,-3 1-19 16,-1 4-9-16,-1 5-4 0,1 4-1 15,-3 3 2-15,3 4 6 0,-3 1 5 16,5 3 5-16,0-1 4 0,1 0 1 0,3-1-3 15,4-3-2-15,1-3-5 0,3-2-5 16,2-4-5-16,3-2-1 0,2-5 2 16,1-5-2-16,3-3-2 0,0-4-2 0,2-6-6 15,3-5-4-15,-1-2-4 0,0-6 0 16,-2-4 4-16,0-2 3 0,-2-2 4 16,-2-3 0-16,-3-1 3 0,-5-1-4 0,-3 0-5 15,-4-1-5-15,-4 1-5 0,-3 3-4 16,-3 3-10-16,-3 3-8 0,-4 2-30 15,0 6-79-15,-2 3-114 0,2 3-120 16,2 5-134-16,1 2-69 0,3 4-11 0,3 3 53 16,1 1 102-16</inkml:trace>
  <inkml:trace contextRef="#ctx0" brushRef="#br0" timeOffset="106573.82">24304 10971 127 0,'-7'13'221'0,"3"4"14"15,0 4-55-15,0 0-57 0,1 2-40 16,3 2-28-16,3 0-26 0,-1-1-50 0,4 1-87 16,-2 0-71-16,3-2-36 0,-1 0-20 15,0-4-3-15</inkml:trace>
  <inkml:trace contextRef="#ctx0" brushRef="#br0" timeOffset="106950.95">24623 10775 192 0,'-6'-10'261'0,"-1"1"35"16,1 3-44-16,0 2-38 0,-1 4-23 16,-1 4-21-16,2 5-25 0,-3 5-31 15,3 5-28-15,-3 2-26 0,3 4-21 0,0 3-19 16,-1 1-9-16,3 1-4 0,0 1-6 16,2-1 4-16,2-1 0 0,0-3 5 15,2-1 4-15,0-4 9 0,4-2 7 0,1-2 5 16,-1-3 0-16,2-5 3 0,3-1-5 15,2-3-4-15,2-5-3 0,-1-1-4 16,1-7-2-16,0-2-3 0,0-3 1 0,0-4-1 16,-1 0 2-16,-3-4 5 0,-2 0 10 15,-3-4 11-15,-2 0 10 0,-4 1 8 0,-4 1-1 16,-2 0-5-16,-5 2-13 0,-2 4-18 16,-2 2-35-16,-2 1-64 0,1 5-92 15,-1 3-97-15,2 2-113 0,-2 2-81 0,4 2-23 16,0 2 29-16,5 0 75 0</inkml:trace>
  <inkml:trace contextRef="#ctx0" brushRef="#br0" timeOffset="107301.54">24835 10775 115 0,'-9'0'247'0,"1"3"29"0,-1 3-20 0,-1 2-44 15,1 1-33-15,-1 5-23 0,1 1-23 16,1 2-26-16,2 4-24 0,1 2-22 16,1 2-23-16,2-1-18 0,2 3-10 0,2 0-5 15,2-1-4-15,1-3-1 0,1 0-2 16,2-4-2-16,3 0 1 0,0-4 1 16,-1-3 2-16,3-1 2 0,0-5 5 0,1-2 5 15,-1-4 4-15,2-2 4 0,0-6 3 16,-1-1 7-16,-1-3 6 0,0-3 7 15,0-2 5-15,-5-2 8 0,1-2 4 0,-3-2 6 16,-4 2 0-16,-2-2-4 0,-4 2-6 16,-3 0-12-16,-1 2-10 0,-3 2-18 0,-1 2-39 15,-3 2-73-15,0 3-93 0,-2 3-110 16,0 1-97-16,2 4-47 0,1 2 1 0,-1 2 52 16</inkml:trace>
  <inkml:trace contextRef="#ctx0" brushRef="#br0" timeOffset="107674.7">25142 10676 189 0,'-4'-4'321'0,"-1"2"58"15,-1 4 18-15,-3 2-53 0,3 3-44 16,-2 3-37-16,1 1-42 0,1 3-50 0,0 1-46 15,1 0-39-15,1 0-31 0,4-1-25 16,0-3-18-16,2 0-13 0,0-1-6 0,3-2-1 16,1-3-5-16,2-1 0 0,-1-2 2 15,1-2 2-15,-1-2 2 0,1-2 0 0,1-1 3 16,-1-1 0-16,0-2 2 0,-1 3 2 16,1-1-2-16,-1 0 0 0,1 2 6 15,-2 2 8-15,3 2 14 0,-3 2 17 0,3 4 13 16,-3 0 12-16,-2 3 9 0,1 5 3 15,-3-1-8-15,-2 4-10 0,-2 2-11 16,-3 2-10-16,-1 0-15 0,-2 2-9 0,-1 2-10 16,-2-2-22-16,-1 1-66 0,-1-1-125 15,0 2-144-15,-4-4-139 0,0 0-72 0,1-2-25 16,-1-2 43-16,2-4 112 0</inkml:trace>
  <inkml:trace contextRef="#ctx0" brushRef="#br0" timeOffset="109301.12">25212 11308 97 0,'-2'-2'183'0,"-1"2"-21"16,3 2-24-16,0 4-31 0,0 0-29 16,3 3-17-16,-1 1-20 0,0 1-20 15,0 2-14-15,0 1-22 0,0-1-28 0,2 0-45 16,-2 1-57-16,3-1-37 0,-3-2-15 16,0-1 6-16</inkml:trace>
  <inkml:trace contextRef="#ctx0" brushRef="#br0" timeOffset="109428.2">25226 11386 37 0,'5'-6'100'15,"-3"1"-21"-15,2-1-24 0,0 2-20 0,3 0-32 16,-1 3-39-16,0-3-46 0,1 2-24 16</inkml:trace>
  <inkml:trace contextRef="#ctx0" brushRef="#br0" timeOffset="109527.16">25317 11291 105 0,'-6'8'83'0,"0"1"-36"0,-1 3-40 16,1-3-62-16,-2 1-33 0</inkml:trace>
  <inkml:trace contextRef="#ctx0" brushRef="#br0" timeOffset="123155.73">21546 11720 95 0,'-3'-2'296'0,"-1"2"60"15,2 2 41-15,-2 1-16 0,2 5-18 16,-2 2-27-16,1 5-40 0,1 4-48 0,0 6-56 15,0 1-56-15,2 5-50 0,2-1-36 16,-2 4-24-16,2 1-39 0,0-1-82 16,3 2-114-16,-1 0-118 0,0-1-121 0,2-1-79 15,-1-3-15-15,-1-5 49 0,-2-3 98 16</inkml:trace>
  <inkml:trace contextRef="#ctx0" brushRef="#br0" timeOffset="123422.33">21510 11931 39 0,'-3'-13'178'0,"1"-1"2"0,2 3-30 0,2-1-24 16,3 3-17-16,-1-2-11 0,0 1-10 16,3 2-9-16,1 1-6 0,0-1-7 15,1 2-3-15,-1 3 3 0,1 1 12 16,-3 0 17-16,1 4 19 0,-3 2 8 0,-2 1 2 15,-2 5-9-15,-2 1-18 0,-2 3-24 16,-3 3-29-16,-1 0-32 0,-1 0-46 0,1 2-68 16,-1-2-82-16,3-2-97 0,-2-1-78 15,3-3-24-15,1-1 12 0,0-5 49 16</inkml:trace>
  <inkml:trace contextRef="#ctx0" brushRef="#br0" timeOffset="123777.55">21825 11685 225 0,'-4'-5'293'0,"-3"1"50"0,1 0-21 16,-2 2-14-16,1 0-14 0,-1 4-22 15,1 2-36-15,-1 2-39 0,2 5-41 0,-3 2-39 16,3 4-28-16,2 3-16 0,-1 2-9 15,3 1-7-15,2 2-11 0,2 2-8 16,3-3-9-16,-1-1-3 0,4 0-8 16,1-2-8-16,1-2 1 0,1-4-5 0,2-1 1 15,1-3-3-15,-1-1 0 0,2-6 1 16,0-3 2-16,0-2 7 0,-3-3-1 16,1-6 6-16,-2-3 1 0,-3-2 3 0,-2-4-2 15,-1-2 0-15,-5-2 3 0,-5 0-3 16,1 0 1-16,-4 0-5 0,-5 4-4 15,0 0-10-15,-2 4-25 0,-2 1-65 16,1 3-114-16,-1 3-115 0,2 3-122 0,0 1-96 16,4 0-35-16,3 0 37 0,4 0 92 15,4 1 108-15</inkml:trace>
  <inkml:trace contextRef="#ctx0" brushRef="#br0" timeOffset="123978.31">22092 11491 30 0,'0'6'310'0,"-5"1"71"0,1 7 74 15,0 1-5-15,2 6-46 0,-2 2-49 16,1 3-47-16,3 5-65 0,3-1-70 0,-1 5-62 16,0-1-70-16,2 2-118 0,2 2-159 15,1-2-150-15,-1 1-116 0,0-3-58 16,1-4-10-16,1-3 72 0,1-4 125 0</inkml:trace>
  <inkml:trace contextRef="#ctx0" brushRef="#br0" timeOffset="124147.86">22316 11638 217 0,'-2'-17'425'15,"-2"3"90"-15,-3 7 55 0,1 3-80 16,0 6-88-16,-1 5-88 0,1 7-100 15,0 3-92-15,-1 6-61 0,3 1-72 0,-2 3-123 16,1 4-137-16,3-1-143 0,-2 0-105 16,0 1-48-16,2-4 9 0,0-1 87 15,2-3 117-15</inkml:trace>
  <inkml:trace contextRef="#ctx0" brushRef="#br0" timeOffset="124278.05">22166 11868 82 0,'-7'-15'344'0,"1"2"64"0,0 1 43 0,1 3-49 16,1-1-79-16,4 1-74 0,2 1-73 16,3 0-63-16,1 3-76 0,2 1-112 15,5 0-123-15,0 0-140 0,2 0-90 16,2-1-45-16,-1 1 11 0,4-2 70 0</inkml:trace>
  <inkml:trace contextRef="#ctx0" brushRef="#br0" timeOffset="124410.23">22507 11693 215 0,'-3'6'227'0,"1"1"1"16,0 1-87-16,-2 1-88 0,2-1-80 15,-2 2-93-15,-1-3-57 0,1-1-28 16,0 1-7-16</inkml:trace>
  <inkml:trace contextRef="#ctx0" brushRef="#br0" timeOffset="124526.91">22449 11826 80 0,'0'4'216'0,"0"-2"13"16,2 2-41-16,1-2-59 0,-1 1-60 15,4-1-75-15,0-2-109 0,3-2-61 16,-1 1-33-16,3-3-17 0</inkml:trace>
  <inkml:trace contextRef="#ctx0" brushRef="#br0" timeOffset="124986.7">22871 11923 4 0,'-5'0'295'0,"3"0"53"15,2 0 68-15,2 0 12 0,0 0-19 0,5 2-39 16,-1-2-42-16,5 2-37 0,-1 0-62 16,5 0-71-16,0 0-61 0,0 2-39 15,2-2-24-15,2 1-24 0,-2 1-53 16,0 0-132-16,0 0-153 0,0-4-153 0,-1 0-84 15,-1-4-33-15,0-2 21 0,0-1 114 16</inkml:trace>
  <inkml:trace contextRef="#ctx0" brushRef="#br0" timeOffset="125168.71">23239 11626 303 0,'-4'-4'414'0,"-3"3"96"0,1 2 20 15,0 5-51-15,-1 4-62 0,1 3-62 16,0 4-86-16,-1 4-88 0,3 4-63 0,0 2-46 16,0 3-23-16,-1 4-22 0,3 1-15 15,0 1-23-15,0 2-57 0,2 0-146 16,2-2-170-16,2 0-147 0,1-5-74 0,3-3-29 16,0-7 32-16,3-2 135 0</inkml:trace>
  <inkml:trace contextRef="#ctx0" brushRef="#br0" timeOffset="125449.33">23415 11961 257 0,'-7'8'324'0,"1"4"65"16,0-1-8-16,1 2-29 0,-1-1-26 16,2 1-34-16,2-1-50 0,2-3-57 15,2 1-62-15,0-5-47 0,2 1-32 0,2-4-19 16,3-4-9-16,1-2-5 0,3-3 0 15,2-5 0-15,0-1-4 0,-3-2 5 16,1-1 13-16,-2-1 16 0,-3 0 11 16,-1 0 7-16,-5 2-1 0,-4 1-3 0,-5 5-15 15,-1-1-20-15,-3 6-40 0,-4 3-79 16,1 4-105-16,-1 5-114 0,2 1-108 16,2 3-100-16,3-1-27 0,2-1 41 0,4-1 88 15,2-1 102-15</inkml:trace>
  <inkml:trace contextRef="#ctx0" brushRef="#br0" timeOffset="125748.39">23531 11952 208 0,'8'-4'276'0,"1"0"22"0,-1 1 7 15,1-1 6-15,-1 2 6 0,1 0-7 16,1 2-15-16,1 2-30 0,2 2-39 16,-3 3-42-16,3 5-47 0,-2 1-42 0,-1 6-33 15,1 2-30-15,-3 2-14 0,-1 2-9 16,-1-1-9-16,-2 3-12 0,-2-2-19 15,0 0-18-15,-2-1-27 0,-2-1-30 16,-2-2-25-16,-2-2-13 0,-1-2-3 0,-1-1 8 16,-3-5 22-16,-1 0 25 0,-1-3 26 15,0-4 23-15,3-2 22 0,-1-2 14 16,5-4 15-16,-1-2 18 0,7-1 20 0,2-3 21 16,3-1 17-16,3 1 15 0,5-1 1 15,2 1-10-15,2-1-12 0,-1 1-18 16,4 1-45-16,-1-1-100 0,-3 3-137 15,1 1-157-15,0-2-86 0,-2 3-43 0,-2-3 1 16,2-2 70-16</inkml:trace>
  <inkml:trace contextRef="#ctx0" brushRef="#br0" timeOffset="126121.82">24441 11516 228 0,'-13'0'307'0,"1"4"78"16,-5 1 11-16,-2 7-3 0,-2 1-1 0,-5 6-9 15,1 6-35-15,-3 3-61 0,1 5-67 16,-1 5-66-16,5 2-49 0,2 2-34 16,4 0-26-16,4 2-14 0,5-3-11 0,8-1-7 15,2-1-10-15,6-5-7 0,5-2-13 16,0-5-55-16,2-2-124 0,1-4-153 15,3-4-156-15,-2-4-89 0,2-5-33 0,1-3 25 16,-1-3 109-16</inkml:trace>
  <inkml:trace contextRef="#ctx0" brushRef="#br0" timeOffset="126433">24570 11796 211 0,'-12'-2'335'0,"-3"2"63"0,0 4 15 0,-2 1-24 16,0 5-26-16,0 3-35 0,2 4-46 15,1 4-51-15,1 2-53 0,0 0-50 16,5 2-45-16,-1-2-34 0,5 0-12 0,0-2-14 16,4-2-9-16,2-4-9 0,4 0-2 15,1-4 1-15,3-3-5 0,1-2 1 16,4-2 0-16,-1-6 0 0,3-2 2 0,0-4 0 15,0-3 1-15,2-4 0 0,-2-1 0 16,-2-3 0-16,-4 0 2 0,-3-2 1 0,-4 0 1 16,-2 0 0-16,-6 2 0 0,-2 0 3 15,-3 2-5-15,-3 2-5 0,-5 2-18 16,0 3-58-16,-2 4-117 0,-3 4-132 0,6 1-145 16,-1 1-88-16,2 1-33 0,2-1 34 15,3 2 103-15</inkml:trace>
  <inkml:trace contextRef="#ctx0" brushRef="#br0" timeOffset="126668.62">24630 12078 150 0,'-5'17'227'0,"3"0"9"15,-2 2-63-15,0 0-81 0,2 0-81 0,2-2-102 16,-5-1-71-16,3-3-40 0,0 0-20 16</inkml:trace>
  <inkml:trace contextRef="#ctx0" brushRef="#br0" timeOffset="127089.7">24875 11782 76 0,'-2'-5'269'15,"2"1"57"-15,-2 2 10 0,-2 0-21 16,-1 2-23-16,1 2-17 0,-2 2-29 0,-1 3-32 16,-1 5-29-16,2 3-18 0,-3 2-19 15,1 2-18-15,-1 4-21 0,3 0-17 16,0 4-16-16,-1-1-14 0,3 1-19 0,2 0-13 16,2-3-5-16,2 1-8 0,0-4-6 15,4 0-8-15,1-4 0 0,1-3-2 0,3-3-3 16,2-3-1-16,1-3 3 0,1-5 1 15,0-2-1-15,2-5 1 0,0-3 1 16,0-3-1-16,-2-4-2 0,-3 0 6 0,1-2 10 16,-5-2-2-16,-3 0 4 0,-3-2 4 15,-4 2 4-15,-3 0-7 0,-3 2-9 0,-5 2 0 16,1 3-6-16,-5 3-14 0,-2 1-49 16,-3 7-103-16,1 1-138 0,2 4-141 15,0 1-106-15,2 3-44 0,5-2 14 0,-1 2 88 16,6-2 129-16</inkml:trace>
  <inkml:trace contextRef="#ctx0" brushRef="#br0" timeOffset="127381.7">24998 11801 16 0,'-7'8'273'0,"1"2"54"0,-2 3 48 0,-1 2-31 16,1 4-39-16,-1 2-28 0,1 2-31 15,4 2-40-15,-1-2-41 0,3 1-44 0,2-3-35 16,2 0-35-16,3-3-22 0,1-3-15 16,2-2-7-16,3-1 0 0,2-7-4 0,-1-1 3 15,3-4 2-15,0-4 8 0,0-1 14 16,0-7 19-16,-1 1 16 0,-1-5 13 16,-2-1 5-16,-1 0 5 0,-3-2-7 0,-1 0-17 15,-4 0-13-15,-2 2-15 0,-2 0-6 16,-4 3-17-16,-1 1-31 0,-3 3-84 0,-1 5-128 15,1 1-135-15,-3 2-144 0,2 2-70 16,1 0-17-16,1 0 60 0,3 0 114 16</inkml:trace>
  <inkml:trace contextRef="#ctx0" brushRef="#br0" timeOffset="127644.2">25146 11756 233 0,'0'-4'361'15,"0"0"54"-15,0 2-12 0,0 0-56 16,2 2-48-16,0 0-50 0,0 2-55 0,3 0-42 16,-1 4-27-16,2 0-19 0,1-1-27 15,1 3-19-15,-2 1-11 0,3 3-3 16,-1-1 7-16,-1 1 2 0,1 1 4 0,-2 2-3 16,-1-1-2-16,-1 1 1 0,-2-2-12 15,-2 1-6-15,0-1-4 0,0 0-7 0,-2 1-6 16,-2-1-9-16,-1 0-13 0,-1 1-24 15,-2-1-39-15,-1 0-60 0,1 1-74 0,-3-3-78 16,3-1-71-16,1-3-56 0,1-1-36 16,2-4-20-16,4-2 32 0,-2-2 52 15,2-2 68-15</inkml:trace>
  <inkml:trace contextRef="#ctx0" brushRef="#br0" timeOffset="128168.19">25171 11737 155 0,'-4'0'232'0,"2"2"-2"0,-2 0-20 15,2-1-18-15,-3 1-14 0,1 2-16 0,0 2-14 16,0 1-10-16,0 1 1 0,-1 0-2 15,3-1-1-15,0 3-7 0,2-3-13 16,0 1-21-16,0 0-20 0,2-3-22 0,0 1-30 16,0 0-57-16,3 0-79 0,-1-3-96 15,2-1-105-15,-2-2-88 0,3-2-42 16,-3-1 18-16,2-3 59 0</inkml:trace>
  <inkml:trace contextRef="#ctx0" brushRef="#br0" timeOffset="128445.39">25311 11588 34 0,'2'-4'265'0,"-2"2"35"0,2-1 11 15,0 1-42-15,1 2-29 0,-1 0-18 0,2 0-8 16,0 3 3-16,3 1 6 0,-1 4-3 15,0 1-18-15,3 5-26 0,-3 1-28 16,2 2-29-16,-1 2-23 0,-3 4-20 0,2 0-17 16,-1 4-15-16,-3-1-10 0,-2 3-10 15,0 1-3-15,-2 3-14 0,-3-3-24 0,-1 3-70 16,-2-1-114-16,-3 2-128 0,0-1-136 16,-1-3-88-16,-3 1-29 0,-2-5 40 0,0-1 98 15</inkml:trace>
  <inkml:trace contextRef="#ctx0" brushRef="#br0" timeOffset="129057.69">23175 12809 180 0,'-8'0'424'16,"-1"0"87"-16,1 0 52 0,2 2-68 0,-1-2-99 15,3 0-109-15,0 0-99 0,4 0-89 16,0 0-89-16,4-2-122 0,0 0-143 16,3 0-147-16,1 1-101 0,1-1-49 15,-1 2 10-15,-2-2 84 0</inkml:trace>
  <inkml:trace contextRef="#ctx0" brushRef="#br0" timeOffset="129199.28">23175 12893 200 0,'0'2'246'0,"0"0"12"16,3-2-65-16,1 0-68 0,2 0-55 15,3 0-65-15,-1-2-97 0,3 0-84 0,1-2-45 16,-1 0-25-16,2-1-8 0</inkml:trace>
  <inkml:trace contextRef="#ctx0" brushRef="#br0" timeOffset="149318.4">23622 12744 49 0,'-2'-3'174'0,"0"1"-9"16,0-2-27-16,2 0-16 0,0 0-12 15,2-3-7-15,0-1-1 0,2 0-1 16,2-1-6-16,1-3-6 0,1 1-7 16,3 0-1-16,-1-3-5 0,1 3-6 15,2-2-8-15,-1 1-9 0,3 3-8 0,-2-1-12 16,2 2-10-16,-3 3-4 0,1 1-2 16,-2 2 4-16,-1 6 11 0,1 2 15 0,-5 5 11 15,1 6 9-15,-5 4 5 0,-2 4-1 16,-4 3-2-16,-1 5 7 0,1-3 20 15,-2 3 20-15,1-3 17 0,1-3 7 16,0-1-3-16,4-3-17 0,0-4-31 0,4-1-29 16,3-3-22-16,1-4-15 0,3-1-22 15,1-5-51-15,1-1-94 0,2-2-117 0,2-4-120 16,2-3-112-16,2-3-51 16,0-2 15-16,0-1 73 0,0-2 108 0</inkml:trace>
  <inkml:trace contextRef="#ctx0" brushRef="#br0" timeOffset="149419.76">24145 12800 222 0,'0'4'284'0,"-2"1"27"0,0 1-59 15,-1 2-62-15,3-3-56 0,0 3-75 0,5-2-102 16,1 1-122-16,3-1-85 0,1 0-41 16,1-3-20-16,1-1 18 0</inkml:trace>
  <inkml:trace contextRef="#ctx0" brushRef="#br0" timeOffset="149768.19">24524 12463 49 0,'-9'-4'301'16,"-3"2"60"-16,-3 4 60 0,0 3-29 15,0 5-40-15,0 5-37 0,0 2-35 0,1 6-42 16,-1 2-55-16,4 4-50 0,1 1-40 15,1 2-35-15,3 3-26 0,-1-3-15 16,5-1-5-16,2-1-1 0,2-3-10 0,3-3 0 16,3-1-3-16,1-4 2 0,1-1-2 15,1-3-1-15,2-2 3 0,1-3 2 0,1-5 1 16,2-1-1-16,2-4 0 0,-2-4 1 16,2-3 5-16,-2-5 0 0,-2-3 5 0,0-2 2 15,-3-4 4-15,1 0-1 0,-4-4-3 16,-5 0-1-16,-2 1-3 0,-2-3 1 15,-4 2-5-15,-3 0-2 0,-3 5-27 0,-3-1-76 16,-2 5-117-16,0 3-119 0,1 3-126 16,-1 3-84-16,0 3-20 0,2 4 52 15,3 0 103-15</inkml:trace>
  <inkml:trace contextRef="#ctx0" brushRef="#br0" timeOffset="149972.18">24803 12430 93 0,'11'-6'355'0,"-3"3"81"0,1 1 86 0,-3 4-22 15,2 3-58-15,-1 7-67 0,1 3-73 16,1 4-73-16,-1 6-84 0,1 3-59 16,-1 3-37-16,1-1-29 0,-1 3-33 0,-2-1-79 15,3 0-134-15,-3 1-134 0,3-1-145 16,-3 1-75-16,0-3-17 0,-1-1 50 15,1-3 117-15</inkml:trace>
  <inkml:trace contextRef="#ctx0" brushRef="#br0" timeOffset="150224.12">25013 12527 193 0,'-9'-26'339'0,"-4"3"79"16,3 4 22-16,-3 3-22 0,-2 3-39 0,1 6-54 15,-3 3-70-15,0 4-72 0,-2 7-67 16,0 5-51-16,0 3-32 0,0 4-14 16,-1 2-7-16,6-2-7 0,1 2-4 0,2-4-2 15,5 0-1-15,4-1-2 0,2-3-2 16,2-2 2-16,4-1 3 0,3-1 0 0,1-1 1 16,1 0-25-16,2-3-73 0,2-1-112 15,-1 0-128-15,-1-2-127 0,2 0-64 16,-2-2-11-16,-1 0 59 0,3 0 98 0</inkml:trace>
  <inkml:trace contextRef="#ctx0" brushRef="#br0" timeOffset="153687.27">23002 13699 126 0,'0'-2'237'0,"0"0"14"16,2 2 1-16,-2 0 5 0,2 0 5 0,-2 4-1 15,2 3-9-15,0 7-21 0,0 5-27 16,3 6-34-16,-1 1-37 0,0 7-35 16,0-1-31-16,3 4-19 0,-1 0-17 15,3 3-22-15,-3-3-45 0,2 0-75 0,-1 0-93 16,-1-2-92-16,0-1-105 0,-1-5-64 16,-1-3-2-16,-2-2 48 0,0-4 80 0</inkml:trace>
  <inkml:trace contextRef="#ctx0" brushRef="#br0" timeOffset="153966.19">22921 13826 98 0,'-10'-24'261'0,"-1"1"39"0,3 2-4 15,4 0-22-15,-1 2-24 0,5 0-21 16,0 0-31-16,5 2-31 0,-1 1-36 0,4 1-36 15,3 2-33-15,2 1-27 0,1 5-16 16,1-1-6-16,0 4-6 0,2 4-4 16,-2 2 2-16,0 6 0 0,-3 1 2 15,-1 7 0-15,-5 3 0 0,-2 4 0 0,-1 1-3 16,-6 3-13-16,1 2-36 0,-4 1-57 16,0-1-73-16,-1-1-79 0,-1 1-94 15,-1-4-53-15,1-4 0 0,1-4 37 0,1-4 62 16</inkml:trace>
  <inkml:trace contextRef="#ctx0" brushRef="#br0" timeOffset="154138.06">23173 13501 271 0,'0'-16'410'15,"0"5"84"-15,-4 5 32 0,2 3-54 0,-2 4-75 16,2 5-80-16,2 6-81 0,0 5-79 15,2 6-65-15,2 5-38 0,0 3-34 16,3 3-58-16,1 0-115 0,0 2-131 16,1 1-136-16,1-1-110 0,-1-4-48 0,2-3 14 15,-3-3 88-15,3-1 120 0</inkml:trace>
  <inkml:trace contextRef="#ctx0" brushRef="#br0" timeOffset="154344.71">23410 13552 308 0,'-2'-23'399'0,"0"4"84"16,0 6-5-16,0 1-41 0,0 5-57 15,2 3-66-15,-2 6-84 0,2 6-79 0,2 5-62 16,-2 4-42-16,2 4-56 0,0 2-95 16,0 4-119-16,0 1-125 0,2 3-135 15,-1-3-65-15,-3 1-6 0,0-1 60 16,-3 1 102-16</inkml:trace>
  <inkml:trace contextRef="#ctx0" brushRef="#br0" timeOffset="154494.68">23245 13762 267 0,'-4'-10'330'16,"0"1"35"-16,2 1-40 0,2 0-60 15,0 1-64-15,4-1-61 0,0 1-46 0,5-3-59 16,1 2-97-16,3-1-108 0,0 1-122 15,4 1-62-15,-3-1-34 0,3 0 7 16,2 3 60-16</inkml:trace>
  <inkml:trace contextRef="#ctx0" brushRef="#br0" timeOffset="154634.65">23654 13476 173 0,'0'-4'292'16,"0"0"21"-16,-2 2-27 0,0 2-82 15,-1-1-94-15,1 1-110 0,2 0-126 0,-2 1-100 16,2 3-51-16,-2 2-24 16,0 0 7-16</inkml:trace>
  <inkml:trace contextRef="#ctx0" brushRef="#br0" timeOffset="154760.17">23628 13583 118 0,'-2'3'369'0,"0"-1"57"15,0 2 31-15,0-2-72 0,2 0-89 0,2-2-89 16,0 2-99-16,4-2-125 0,1 0-144 16,1-2-156-16,1 0-82 0,1 0-44 15,1 0-10-15,2 0 56 0</inkml:trace>
  <inkml:trace contextRef="#ctx0" brushRef="#br0" timeOffset="155866.58">23912 13430 71 0,'-2'-2'261'0,"0"4"48"16,0 2 13-16,0 4-26 0,2 3-26 16,2 4-31-16,0 4-36 0,0 6-44 0,2 2-44 15,2 1-43-15,1 5-36 0,1-1-52 16,-1 1-78-16,1 1-91 0,1-2-107 15,-3 1-84-15,-2-5-40 0,0-1 9 16,1-4 53-16</inkml:trace>
  <inkml:trace contextRef="#ctx0" brushRef="#br0" timeOffset="156077.71">24206 13335 268 0,'-2'-10'405'0,"-2"5"81"16,0 3 32-16,-1 4-55 0,5 5-69 15,0 5-83-15,3 3-75 0,-1 6-72 16,4 2-61-16,0 4-39 0,1 1-29 0,1 4-26 16,1 1-59-16,-1-1-109 0,1 3-128 15,-1-1-138-15,-2 0-108 0,1-1-42 0,-3-3 17 16,-2-1 88-16,2-1 115 0</inkml:trace>
  <inkml:trace contextRef="#ctx0" brushRef="#br0" timeOffset="156310.23">24259 13375 201 0,'-23'-11'303'0,"-3"3"58"0,1 6 6 0,0 6-28 15,1 2-16-15,1 1-16 0,2 5-30 16,2-3-46-16,4 3-54 0,4-3-49 0,5 3-50 16,2-3-32-16,4 1-20 0,4-3-9 15,5 1-5-15,-1-2-3 0,5-3-8 16,2 1-44-16,1-2-82 0,4-2-111 16,-1 0-124-16,0 0-117 0,2-2-55 0,-2 0 5 15,2 0 65-15,0 2 102 0</inkml:trace>
  <inkml:trace contextRef="#ctx0" brushRef="#br0" timeOffset="156549.4">24471 13491 286 0,'-7'2'365'0,"1"0"48"16,0 0-33-16,2 0-56 0,1-2-56 0,3 2-60 16,0-2-62-16,5 0-39 0,-1-2-29 15,4 0-40-15,1 0-79 0,1-2-101 16,3-2-115-16,2 1-126 0,0-1-65 0,0-2-21 16,-3 3 41-16,1-1 77 0</inkml:trace>
  <inkml:trace contextRef="#ctx0" brushRef="#br0" timeOffset="156958.08">24702 13266 202 0,'-7'-5'331'0,"1"1"60"0,2 0-4 16,-3 2-49-16,3 0-54 0,0 0-57 16,2 0-59-16,2 1-58 0,0 1-44 15,2-2-29-15,0 2-17 0,2-2-9 0,0 2-7 16,1 2-1-16,-1 0-1 0,0 3 1 15,-2 3 0-15,0 1 0 0,0 5 10 0,-2 3 26 16,-2 0 32-16,0 4 24 0,-2-2 22 16,0 2 14-16,2 0-2 0,-3-2-24 15,3 0-28-15,2-2-23 0,0 0-21 0,2-3-15 16,0-1-19-16,3-2-54 0,1-1-113 16,0-2-128-16,3-1-135 0,-1-3-103 15,3 0-46-15,-1-4 19 0,3-2 94 0,0 0 119 16</inkml:trace>
  <inkml:trace contextRef="#ctx0" brushRef="#br0" timeOffset="157082.11">24943 13444 7 0,'-2'5'284'0,"-3"3"40"16,-1 1 22-16,0 3-54 0,-1-3-75 16,3 3-96-16,0-3-109 0,2-1-124 0,0 0-124 15,2-1-65-15,0-3-34 0,2 0 4 16,4-2 45-16</inkml:trace>
  <inkml:trace contextRef="#ctx0" brushRef="#br0" timeOffset="157412.54">25171 13198 150 0,'-6'-8'427'0,"-2"4"95"0,-3 1 59 16,0 3-49-16,-1 0-89 0,1 3-114 15,1 3-106-15,1 2-91 0,1 3-58 0,1 4-30 16,1 3-22-16,2 1-8 0,2 0-7 16,2 2-2-16,0 0-4 0,0 0 0 0,2-2-1 15,2-2 0-15,2 0 0 0,1-4-4 16,-1-1 1-16,0-3-3 0,3-1 3 0,1-4 0 16,1-4-3-16,0-2 3 0,1-4 3 15,1-2 0-15,0-3 5 0,-1-2 5 16,1-3 10-16,-2 1-2 0,-3 0 0 0,-4 0-1 15,1-1-4-15,-5 1-3 0,-3 0-6 16,-1 2 0-16,-2 1-5 0,-3 1-28 16,-1 3-83-16,-3 2-131 0,-2 3-135 0,3 3-140 15,-3 0-67-15,2 3-13 0,2 1 61 16,3 0 120-16</inkml:trace>
  <inkml:trace contextRef="#ctx0" brushRef="#br0" timeOffset="157616.65">25339 13095 385 0,'4'-4'493'0,"-2"2"74"0,-2 2 11 0,2 4-76 16,-2 4-107-16,2 3-108 0,0 2-100 16,0 3-73-16,1 3-43 0,-1 0-26 15,2 4-30-15,0 0-49 0,0-1-106 0,1 3-138 16,-3 0-136-16,2 0-128 0,-2-4-57 15,2 0 0-15,-2-4 82 0,1-2 124 16</inkml:trace>
  <inkml:trace contextRef="#ctx0" brushRef="#br0" timeOffset="158323.51">23730 14468 97 0,'-2'-3'337'0,"2"1"38"0,-2-2 25 0,2 2-68 16,2-2-88-16,0 0-84 0,2-1-64 16,3 1-58-16,-1-2-87 0,2 2-100 0,3 1-114 15,0-1-80-15,-3 0-44 0,0 0-2 16,1 2 51-16</inkml:trace>
  <inkml:trace contextRef="#ctx0" brushRef="#br0" timeOffset="158485.75">23791 14474 271 0,'-4'4'331'0,"2"-2"37"0,0 0-28 16,2 0-47-16,2 0-51 0,0-2-50 15,4 0-43-15,1-2-31 0,1 0-52 16,5 0-94-16,0-2-123 0,1 0-134 0,1 0-95 15,0 1-53-15,0-3-9 0,-2 2 49 16</inkml:trace>
  <inkml:trace contextRef="#ctx0" brushRef="#br0" timeOffset="172462.67">24134 14118 111 0,'-2'0'146'0,"2"0"-17"0,-2 0-17 15,0 0-10-15,0 0-10 0,2 0-8 0,-2 0-11 16,2 0-10-16,-2 0-7 0,2 0-6 15,0 0-4-15,0 0 0 0,0 0 10 16,0 2 14-16,0-2 17 0,2 4 24 16,-2 1 15-16,2 5 8 0,0 3 2 0,0 4-12 15,2 2-16-15,-2 4-28 0,3 2-20 16,1 2-20-16,-2-1-15 0,3 1-18 16,-3 2-36-16,2-1-56 0,-2-1-65 0,3 0-69 15,-1-1-107-15,-4-1-52 0,2-2-3 0,-1-2 33 16,-1-2 54-16</inkml:trace>
  <inkml:trace contextRef="#ctx0" brushRef="#br0" timeOffset="172841.74">24234 14232 43 0,'-5'-7'179'0,"-1"1"2"0,2 0-49 16,2 0-34-16,2 3-23 0,0-3-13 16,0 2-9-16,2 0-7 0,2 1-5 0,0-1-10 15,1 0-11-15,1 2-7 0,2 0-7 16,-1 0-2-16,1 2-2 0,1 0-1 15,-1 2 1-15,1 2 1 0,-1 0 4 0,1 3 7 16,-3 3 9-16,0 3 9 0,-1 2 7 16,-1 3 10-16,0 1 8 0,0 0 7 0,-2 2 8 15,0-2 8-15,1 2 5 0,-1-2-2 0,0-2-5 16,2-2-12-16,0 0-14 0,0-1-18 16,3-1-15-16,1-3-24 0,1-1-34 15,-1-1-45-15,3-3-51 0,2-1-54 0,-1-2-60 16,1-2-49-16,2-2-3 0,0 0 23 15,-3-3 38-15</inkml:trace>
  <inkml:trace contextRef="#ctx0" brushRef="#br0" timeOffset="172935.31">24615 14387 7 0,'6'-4'177'0,"-2"2"-4"16,1-2-22-16,-1 2-30 0,0 0-31 0,-2 0-32 16,2 2-44-16,3-2-65 0,-1 1-78 0,0-1-41 15,3-2-23-15,-1 0-5 0</inkml:trace>
  <inkml:trace contextRef="#ctx0" brushRef="#br0" timeOffset="173276.98">24991 14055 215 0,'-12'2'296'0,"-5"2"32"0,2 2-19 15,-2 3-50-15,4 4-42 0,1 3-29 16,1 1-31-16,3 4-26 0,1 2-31 16,5-1-31-16,2 5-26 0,2-2-23 0,3-2-10 15,1 0-10-15,2-2-11 0,1-2-17 0,1-2-24 16,1-2-24-16,2-2-15 0,-1-1-5 16,1-5 3-16,0-1 8 0,-1-4 22 15,-1 0 24-15,2-4 18 0,-3-2 9 0,1 0 5 16,-3-1 4-16,1-3 2 0,-1 0 2 15,-3-1-1-15,-1 1 1 0,0-1-1 0,-2 1-7 16,-2-1-8-16,0 1-14 0,0 0-15 16,0 1-25-16,0-1-27 0,-2 2-29 0,2-1-29 15,0 1-25-15,0-2-25 0,0 1-22 16,0-1 3-16,2 1 22 0</inkml:trace>
  <inkml:trace contextRef="#ctx0" brushRef="#br0" timeOffset="173579.92">25123 14150 16 0,'-2'0'138'16,"2"2"-16"-16,-3 2-18 0,1 2-14 15,0 3-14-15,2 1-11 0,-2 1-10 16,2 3-8-16,0 1-10 0,0-2-8 0,2 2-4 16,2-1-2-16,1-3-2 0,-1 1 3 0,0-5 2 15,3 1 7-15,-1-4 8 0,0-1 10 16,3-3 10-16,-1-1 6 0,1-3 7 15,-1-2 0-15,1-3 5 0,-3-1-5 0,2-3-3 16,-1-1-3-16,-1 1-4 0,-2-2-4 16,-2-1-5-16,1 1-6 0,-3 0-7 0,-3 2-8 15,-1-3-8-15,-2 3-8 0,0 0-12 16,-5-1-32-16,-2 3-46 0,1 1-66 16,-5 3-79-16,-2 1-85 0,-3 2-40 0,-1 1 0 15,2 3 32-15</inkml:trace>
  <inkml:trace contextRef="#ctx0" brushRef="#br0" timeOffset="174575.66">24299 14579 77 0,'-2'4'167'0,"-2"1"-19"0,0 1-42 16,0 4-31-16,1-1-22 0,3 3-14 16,0 1-10-16,0 2-12 0,0 1-16 15,3-1-23-15,1 2-34 0,0 0-48 0,0-2-42 16,-2 1-21-16,0-1-5 0</inkml:trace>
  <inkml:trace contextRef="#ctx0" brushRef="#br0" timeOffset="174804.63">24428 14539 37 0,'-2'-6'217'0,"0"2"25"0,0 3-22 0,0-1-37 16,2 2-28-16,0 2-24 0,2 1-24 0,0 3-21 16,2 4-20-16,3-1-19 0,-3 4-21 15,2 1-29-15,1 1-40 0,-1 0-48 0,0 2-63 16,1 1-83-16,-1 1-41 0,0-2-9 16,-1 2 20-16</inkml:trace>
  <inkml:trace contextRef="#ctx0" brushRef="#br0" timeOffset="175006.95">24638 14726 126 0,'-4'0'210'0,"-3"3"7"0,3 1-63 0,0 0-60 15,0 2-46-15,4 0-48 0,0-1-65 16,2 3-76-16,0-2-40 0,2 1-22 0,-2 1-4 16</inkml:trace>
  <inkml:trace contextRef="#ctx0" brushRef="#br0" timeOffset="175996.52">24915 14600 120 0,'-4'0'202'16,"0"0"-8"-16,-3 2-18 0,3 2-18 0,-2-1-16 15,2 1-19-15,-1 4-19 0,1-1-24 16,0 1-24-16,0 0-19 0,-1 1-16 16,3-1-8-16,0 0-8 0,2-3-3 0,0 1-2 15,0 0-1-15,2-3-2 0,3 1 2 16,-3-2 1-16,2-2-1 0,0 0 2 0,3-2-1 15,-1-2 2-15,0 1-1 0,1-3-1 0,1-2 0 16,-2 3-3-16,3-3 1 0,-3 2-1 16,3 1 1-16,-3-1 2 0,0 2-1 15,1 2 3-15,-1 0 4 0,0 2 7 0,-1 0 11 16,1 2 14-16,-2 2 13 0,-2 2 10 0,0 3 5 16,-2 1-1-16,0 3-8 0,-2 0-12 15,-2 5-15-15,-2-1-11 0,-1 2-7 16,-1 0-17-16,0 0-35 0,-1 2-49 0,-2-2-55 15,3-2-72-15,0 0-83 0,-1-2-33 16,1-1 7-16,1-5 36 0</inkml:trace>
  <inkml:trace contextRef="#ctx0" brushRef="#br0" timeOffset="176306.03">25133 14585 45 0,'-2'-4'257'16,"-2"2"40"-16,-2 2 22 0,-1 2-36 16,1 2-31-16,0 1-30 0,-1 3-30 15,3 2-32-15,0 1-36 0,0 2-36 0,1 3-36 16,1-3-23-16,4 2-16 0,1-2-8 0,1-1-8 16,0-1-6-16,2-3-4 0,3 0-10 15,-1-3-10-15,1-1-7 0,1-2-5 0,-1-2 3 16,1-2 5-16,-1-2 6 0,1-1 13 15,-1-1 9-15,-1-2 5 0,-1 1 5 0,-3-1 8 16,0 2 13-16,-2 1 8 0,0 1 7 16,-2 0 3-16,-2 4-1 0,-2 0-13 0,-4 4-33 15,-1 3-60-15,-1 3-75 0,-3 3-82 16,0 1-102-16,0-1-55 0,-1 2-7 0,1-2 33 16,0 1 59-16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4B6-6EFB-4A68-A606-F29215B4B41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58DC1-8895-4AFB-848F-8D828F89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409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4B6-6EFB-4A68-A606-F29215B4B41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58DC1-8895-4AFB-848F-8D828F89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94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4B6-6EFB-4A68-A606-F29215B4B41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58DC1-8895-4AFB-848F-8D828F89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577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4B6-6EFB-4A68-A606-F29215B4B41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58DC1-8895-4AFB-848F-8D828F89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2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4B6-6EFB-4A68-A606-F29215B4B41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58DC1-8895-4AFB-848F-8D828F89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66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4B6-6EFB-4A68-A606-F29215B4B41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58DC1-8895-4AFB-848F-8D828F89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71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4B6-6EFB-4A68-A606-F29215B4B41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58DC1-8895-4AFB-848F-8D828F89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9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4B6-6EFB-4A68-A606-F29215B4B41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58DC1-8895-4AFB-848F-8D828F89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31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4B6-6EFB-4A68-A606-F29215B4B41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58DC1-8895-4AFB-848F-8D828F89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1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4B6-6EFB-4A68-A606-F29215B4B41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58DC1-8895-4AFB-848F-8D828F89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775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14B6-6EFB-4A68-A606-F29215B4B41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58DC1-8895-4AFB-848F-8D828F89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124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714B6-6EFB-4A68-A606-F29215B4B41F}" type="datetimeFigureOut">
              <a:rPr lang="en-US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58DC1-8895-4AFB-848F-8D828F891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4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customXml" Target="../ink/ink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customXml" Target="../ink/ink14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7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8.xm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ustomXml" Target="../ink/ink20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1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23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24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TITRASI ASAM BASA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PERTEMUAN KE-2</a:t>
            </a:r>
          </a:p>
        </p:txBody>
      </p:sp>
    </p:spTree>
    <p:extLst>
      <p:ext uri="{BB962C8B-B14F-4D97-AF65-F5344CB8AC3E}">
        <p14:creationId xmlns:p14="http://schemas.microsoft.com/office/powerpoint/2010/main" val="4185284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DDEABC1D-3F23-3407-3808-CEB556329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1" y="381000"/>
            <a:ext cx="4190238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7A70176-FDC3-5129-BA0F-A8B752765808}"/>
                  </a:ext>
                </a:extLst>
              </p14:cNvPr>
              <p14:cNvContentPartPr/>
              <p14:nvPr/>
            </p14:nvContentPartPr>
            <p14:xfrm>
              <a:off x="172080" y="338760"/>
              <a:ext cx="8975160" cy="64648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7A70176-FDC3-5129-BA0F-A8B75276580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2720" y="329400"/>
                <a:ext cx="8993880" cy="648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17675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29" y="228600"/>
            <a:ext cx="845434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EF66096-0E8E-F5C5-C493-3C71CECF5658}"/>
                  </a:ext>
                </a:extLst>
              </p14:cNvPr>
              <p14:cNvContentPartPr/>
              <p14:nvPr/>
            </p14:nvContentPartPr>
            <p14:xfrm>
              <a:off x="1364040" y="1809720"/>
              <a:ext cx="7103520" cy="3384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EF66096-0E8E-F5C5-C493-3C71CECF565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54680" y="1800360"/>
                <a:ext cx="7122240" cy="340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2353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8115E-6A2C-4742-A584-413563158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2F587-9F22-42E7-94C7-16F9E4E7C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algn="just">
              <a:lnSpc>
                <a:spcPct val="115000"/>
              </a:lnSpc>
              <a:buNone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Tentukan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pH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 ml HCl 0.1 M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NaOH 0.1 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buFont typeface="+mj-lt"/>
              <a:buAutoNum type="alphaLcPeriod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Awal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buFont typeface="+mj-lt"/>
              <a:buAutoNum type="alphaLcPeriod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Setelah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 ml NaOH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buFont typeface="+mj-lt"/>
              <a:buAutoNum type="alphaLcPeriod"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Saat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titik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ekivalen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 ml NaOH)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buFont typeface="+mj-lt"/>
              <a:buAutoNum type="alphaLcPeriod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Setelah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25 ml NaOH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Buatlah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kurva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titrasinya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sumbu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 ml NaOH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sumbu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 pH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larutan</a:t>
            </a:r>
            <a:endParaRPr lang="en-US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awal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[H+]= 0.1 M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pH=- log [H+] = - log 0.1 =</a:t>
            </a:r>
            <a:r>
              <a:rPr lang="en-US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HCl +    NaOH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NaCl + H2O 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Mmol HCl = 20 x 0.1 = 2 mmol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Mmol NaOH = 10 x 0.1 = 1 mmol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HCl +    NaOH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NaCl + H2O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M     2	-	-	-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R	      -1	1	-	-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S	1 mmol HCl = [H+]=mmol/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vtotal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= 1/30=0.03333 M = - log 0.033=-log 3.3 x 10-2 = 2-log3.3 =1.48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82C6981-5F1F-7AAB-FA2B-1FAAFD21AB8F}"/>
                  </a:ext>
                </a:extLst>
              </p14:cNvPr>
              <p14:cNvContentPartPr/>
              <p14:nvPr/>
            </p14:nvContentPartPr>
            <p14:xfrm>
              <a:off x="487080" y="1335960"/>
              <a:ext cx="3647880" cy="14007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82C6981-5F1F-7AAB-FA2B-1FAAFD21AB8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7720" y="1326600"/>
                <a:ext cx="3666600" cy="141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1453532-425F-D301-04A4-E08FEE6BF96D}"/>
                  </a:ext>
                </a:extLst>
              </p14:cNvPr>
              <p14:cNvContentPartPr/>
              <p14:nvPr/>
            </p14:nvContentPartPr>
            <p14:xfrm>
              <a:off x="4322160" y="1019160"/>
              <a:ext cx="4746600" cy="43228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1453532-425F-D301-04A4-E08FEE6BF96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12800" y="1009800"/>
                <a:ext cx="4765320" cy="434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04376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A8819-8435-4F36-B795-0A4C990C2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3616B-5D67-4722-981D-4736433BE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 algn="just">
              <a:lnSpc>
                <a:spcPct val="115000"/>
              </a:lnSpc>
              <a:buNone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Tentukan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pH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 ml HCl 0.1 M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NaOH 0.1 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buFont typeface="+mj-lt"/>
              <a:buAutoNum type="alphaLcPeriod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Awal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buFont typeface="+mj-lt"/>
              <a:buAutoNum type="alphaLcPeriod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Setelah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 ml NaOH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buFont typeface="+mj-lt"/>
              <a:buAutoNum type="alphaLcPeriod"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Saat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titik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ekivalen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 ml NaOH)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buFont typeface="+mj-lt"/>
              <a:buAutoNum type="alphaLcPeriod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Setelah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25 ml NaOH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Buatlah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kurva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titrasinya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sumbu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 ml NaOH dan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sumbu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 pH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larutan</a:t>
            </a:r>
            <a:endParaRPr lang="en-US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C= pH=7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dirty="0"/>
              <a:t>D =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HCl +    NaOH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NaCl + H2O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M    2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R     -2.5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     2.5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S	        0.5 mmol NaOH = [OH-]=mmol/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vtotal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= 0.5/45=0.0111 M = - log 0.0111=-log 1.1 x 10-2 = 2-log1.1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pH = 14-2-log 1.1 = 12.05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567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91" y="381000"/>
            <a:ext cx="8678418" cy="609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D2BCD5C-70B7-2C5D-5E12-0226C50361BC}"/>
                  </a:ext>
                </a:extLst>
              </p14:cNvPr>
              <p14:cNvContentPartPr/>
              <p14:nvPr/>
            </p14:nvContentPartPr>
            <p14:xfrm>
              <a:off x="6840" y="635040"/>
              <a:ext cx="8962200" cy="16585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D2BCD5C-70B7-2C5D-5E12-0226C50361B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520" y="625680"/>
                <a:ext cx="8980920" cy="167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2CD9D2E-8282-222B-BD22-70983A95C844}"/>
                  </a:ext>
                </a:extLst>
              </p14:cNvPr>
              <p14:cNvContentPartPr/>
              <p14:nvPr/>
            </p14:nvContentPartPr>
            <p14:xfrm>
              <a:off x="114480" y="1104840"/>
              <a:ext cx="8790480" cy="45583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2CD9D2E-8282-222B-BD22-70983A95C84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5120" y="1095480"/>
                <a:ext cx="8809200" cy="4577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9182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28FEC316-8E15-E4ED-87E6-BD9615FFC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3962400" cy="2783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1F88072-919B-62CC-3299-46EF17C22518}"/>
                  </a:ext>
                </a:extLst>
              </p14:cNvPr>
              <p14:cNvContentPartPr/>
              <p14:nvPr/>
            </p14:nvContentPartPr>
            <p14:xfrm>
              <a:off x="177480" y="227160"/>
              <a:ext cx="8952480" cy="62582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1F88072-919B-62CC-3299-46EF17C2251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8120" y="217800"/>
                <a:ext cx="8971200" cy="627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8095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5A56025B-FDF3-D5B4-69A5-27D91F70F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0" y="228601"/>
            <a:ext cx="3304859" cy="2438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9471013-0C09-2CFD-BF23-704C9F134E2C}"/>
                  </a:ext>
                </a:extLst>
              </p14:cNvPr>
              <p14:cNvContentPartPr/>
              <p14:nvPr/>
            </p14:nvContentPartPr>
            <p14:xfrm>
              <a:off x="482400" y="720"/>
              <a:ext cx="8192520" cy="6066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9471013-0C09-2CFD-BF23-704C9F134E2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3040" y="-8640"/>
                <a:ext cx="8211240" cy="608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6966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70" y="228601"/>
            <a:ext cx="3304859" cy="2438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4ABB156-E41B-777E-68D7-8128C756C798}"/>
                  </a:ext>
                </a:extLst>
              </p14:cNvPr>
              <p14:cNvContentPartPr/>
              <p14:nvPr/>
            </p14:nvContentPartPr>
            <p14:xfrm>
              <a:off x="372600" y="2425680"/>
              <a:ext cx="7760520" cy="38660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4ABB156-E41B-777E-68D7-8128C756C79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3240" y="2416320"/>
                <a:ext cx="7779240" cy="3884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6980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382000" cy="647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131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8115E-6A2C-4742-A584-413563158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Soal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B2F587-9F22-42E7-94C7-16F9E4E7CF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marL="0" lvl="0" indent="0" algn="just">
                  <a:lnSpc>
                    <a:spcPct val="115000"/>
                  </a:lnSpc>
                  <a:buNone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Tentukan pH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dari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20 ml CH3COOH 0.1 M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dengan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NaOH 0.1 M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15000"/>
                  </a:lnSpc>
                  <a:buFont typeface="+mj-lt"/>
                  <a:buAutoNum type="alphaLcPeriod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Awal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15000"/>
                  </a:lnSpc>
                  <a:buFont typeface="+mj-lt"/>
                  <a:buAutoNum type="alphaLcPeriod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Setelah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penambahan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10 ml NaOH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15000"/>
                  </a:lnSpc>
                  <a:buFont typeface="+mj-lt"/>
                  <a:buAutoNum type="alphaLcPeriod"/>
                </a:pP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Saat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titik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ekivalen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(20 ml NaOH)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15000"/>
                  </a:lnSpc>
                  <a:buFont typeface="+mj-lt"/>
                  <a:buAutoNum type="alphaLcPeriod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Setelah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penambahan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25 ml NaOH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lphaLcPeriod"/>
                </a:pP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Buatlah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kurva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titrasinya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dengan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sumbu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x ml NaOH dan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sumbu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Y pH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larutan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lvl="1" indent="0" algn="just">
                  <a:lnSpc>
                    <a:spcPct val="115000"/>
                  </a:lnSpc>
                  <a:spcAft>
                    <a:spcPts val="1000"/>
                  </a:spcAft>
                  <a:buNone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Awal [H+]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𝑘𝑎𝑥𝐶</m:t>
                        </m:r>
                        <m: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</m:e>
                    </m:rad>
                  </m:oMath>
                </a14:m>
                <a:r>
                  <a: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10−5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0.1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</m:e>
                    </m:rad>
                  </m:oMath>
                </a14:m>
                <a:r>
                  <a:rPr lang="en-US" sz="20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</m:e>
                    </m:rad>
                  </m:oMath>
                </a14:m>
                <a:r>
                  <a: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10-3</a:t>
                </a:r>
              </a:p>
              <a:p>
                <a:pPr marL="457200" lvl="1" indent="0" algn="just">
                  <a:lnSpc>
                    <a:spcPct val="115000"/>
                  </a:lnSpc>
                  <a:spcAft>
                    <a:spcPts val="1000"/>
                  </a:spcAft>
                  <a:buNone/>
                </a:pPr>
                <a:r>
                  <a:rPr lang="en-US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 = - log [10-3] = </a:t>
                </a:r>
                <a:r>
                  <a:rPr lang="en-US" sz="20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</a:p>
              <a:p>
                <a:pPr marL="457200" lvl="1" indent="0" algn="just">
                  <a:lnSpc>
                    <a:spcPct val="115000"/>
                  </a:lnSpc>
                  <a:spcAft>
                    <a:spcPts val="1000"/>
                  </a:spcAft>
                  <a:buNone/>
                </a:pPr>
                <a:r>
                  <a: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b. CH3COOH + NaOH </a:t>
                </a:r>
                <a:r>
                  <a: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 </a:t>
                </a:r>
                <a:r>
                  <a: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CH3COONa + H2O</a:t>
                </a:r>
              </a:p>
              <a:p>
                <a:pPr marL="457200" lvl="1" indent="0" algn="just">
                  <a:lnSpc>
                    <a:spcPct val="115000"/>
                  </a:lnSpc>
                  <a:spcAft>
                    <a:spcPts val="1000"/>
                  </a:spcAft>
                  <a:buNone/>
                </a:pPr>
                <a:r>
                  <a:rPr lang="en-US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 2</a:t>
                </a:r>
              </a:p>
              <a:p>
                <a:pPr marL="457200" lvl="1" indent="0" algn="just">
                  <a:lnSpc>
                    <a:spcPct val="115000"/>
                  </a:lnSpc>
                  <a:spcAft>
                    <a:spcPts val="1000"/>
                  </a:spcAft>
                  <a:buNone/>
                </a:pPr>
                <a:r>
                  <a:rPr lang="en-US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  -1                 1                +1</a:t>
                </a:r>
              </a:p>
              <a:p>
                <a:pPr marL="457200" lvl="1" indent="0" algn="just">
                  <a:lnSpc>
                    <a:spcPct val="115000"/>
                  </a:lnSpc>
                  <a:spcAft>
                    <a:spcPts val="1000"/>
                  </a:spcAft>
                  <a:buNone/>
                </a:pPr>
                <a:r>
                  <a:rPr lang="en-US" sz="2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    1                                     1</a:t>
                </a:r>
              </a:p>
              <a:p>
                <a:pPr marL="457200" lvl="1" indent="0" algn="just">
                  <a:lnSpc>
                    <a:spcPct val="115000"/>
                  </a:lnSpc>
                  <a:spcAft>
                    <a:spcPts val="1000"/>
                  </a:spcAft>
                  <a:buNone/>
                </a:pPr>
                <a:r>
                  <a: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Buffer = [H+] = ka x [</a:t>
                </a:r>
                <a:r>
                  <a:rPr lang="en-US" sz="20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asam</a:t>
                </a:r>
                <a:r>
                  <a: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]/[garam] = 10-5 x [1/1] =10.-5 = - log 10-5 =</a:t>
                </a:r>
                <a:r>
                  <a:rPr lang="en-US" sz="2000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B2F587-9F22-42E7-94C7-16F9E4E7CF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2" t="-5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C70EC92-345B-5CA5-1488-2CC57A265392}"/>
                  </a:ext>
                </a:extLst>
              </p14:cNvPr>
              <p14:cNvContentPartPr/>
              <p14:nvPr/>
            </p14:nvContentPartPr>
            <p14:xfrm>
              <a:off x="865800" y="1793880"/>
              <a:ext cx="7961400" cy="34714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C70EC92-345B-5CA5-1488-2CC57A26539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6440" y="1784520"/>
                <a:ext cx="7980120" cy="3490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1019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Dasar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titrasi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reaksi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penetralan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Jenis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jenis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titrasi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meliputi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reaksi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514350" indent="-514350">
              <a:buAutoNum type="arabicPeriod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kuat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kuat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kuat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lemah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lemah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kuat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lemah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lemah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3B1AA6A-7333-8C58-6F3E-86A9537889FB}"/>
                  </a:ext>
                </a:extLst>
              </p14:cNvPr>
              <p14:cNvContentPartPr/>
              <p14:nvPr/>
            </p14:nvContentPartPr>
            <p14:xfrm>
              <a:off x="448200" y="543240"/>
              <a:ext cx="7734600" cy="36356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3B1AA6A-7333-8C58-6F3E-86A9537889F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8840" y="533880"/>
                <a:ext cx="7753320" cy="3654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1702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61CD3-C769-4B27-B124-A6DC3B649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ECC646-CAEA-4C89-AFF2-EE1EB31B51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55000" lnSpcReduction="20000"/>
              </a:bodyPr>
              <a:lstStyle/>
              <a:p>
                <a:pPr marL="0" lvl="0" indent="0" algn="just">
                  <a:lnSpc>
                    <a:spcPct val="115000"/>
                  </a:lnSpc>
                  <a:buNone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Tentukan pH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dari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20 ml CH3COOH 0.1 M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dengan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NaOH 0.1 M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15000"/>
                  </a:lnSpc>
                  <a:buFont typeface="+mj-lt"/>
                  <a:buAutoNum type="alphaLcPeriod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Awal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15000"/>
                  </a:lnSpc>
                  <a:buFont typeface="+mj-lt"/>
                  <a:buAutoNum type="alphaLcPeriod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Setelah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penambahan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10 ml NaOH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15000"/>
                  </a:lnSpc>
                  <a:buFont typeface="+mj-lt"/>
                  <a:buAutoNum type="alphaLcPeriod"/>
                </a:pP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Saat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titik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ekivalen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(20 ml NaOH)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15000"/>
                  </a:lnSpc>
                  <a:buFont typeface="+mj-lt"/>
                  <a:buAutoNum type="alphaLcPeriod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Setelah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penambahan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25 ml NaOH</a:t>
                </a:r>
                <a:endParaRPr lang="en-US" sz="20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lphaLcPeriod"/>
                </a:pP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Buatlah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kurva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titrasinya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dengan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sumbu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x ml NaOH dan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sumbu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Y pH 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larutan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1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lphaLcPeriod"/>
                </a:pPr>
                <a:r>
                  <a: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CH3COOH + NaOH </a:t>
                </a:r>
                <a:r>
                  <a: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 </a:t>
                </a:r>
                <a:r>
                  <a:rPr lang="en-US" sz="20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CH3COONa + H2O</a:t>
                </a:r>
              </a:p>
              <a:p>
                <a:pPr marL="742950" lvl="1" indent="-285750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lphaLcPeriod"/>
                </a:pP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 2</a:t>
                </a:r>
              </a:p>
              <a:p>
                <a:pPr marL="742950" lvl="1" indent="-285750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lphaLcPeriod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  -2                2               +2</a:t>
                </a:r>
              </a:p>
              <a:p>
                <a:pPr marL="742950" lvl="1" indent="-285750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lphaLcPeriod"/>
                </a:pP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    0                                   2</a:t>
                </a:r>
              </a:p>
              <a:p>
                <a:pPr marL="742950" lvl="1" indent="-285750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lphaLcPeriod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[OH-] = mmol/</a:t>
                </a:r>
                <a:r>
                  <a:rPr lang="en-US" sz="20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vtotal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2/40=0.05 M</a:t>
                </a:r>
              </a:p>
              <a:p>
                <a:pPr lvl="1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lphaLcPeriod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𝑘𝑤</m:t>
                        </m:r>
                        <m: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𝑘𝑎𝑥𝑔</m:t>
                        </m:r>
                        <m: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</m:e>
                    </m:rad>
                  </m:oMath>
                </a14:m>
                <a:r>
                  <a:rPr lang="en-US" sz="20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10−</m:t>
                        </m:r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14</m:t>
                            </m:r>
                          </m:num>
                          <m:den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0.05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</m:e>
                    </m:rad>
                  </m:oMath>
                </a14:m>
                <a:r>
                  <a:rPr lang="en-US" sz="20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14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0.05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</m:e>
                    </m:rad>
                  </m:oMath>
                </a14:m>
                <a:r>
                  <a:rPr lang="en-US" sz="20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10−9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0.05=</m:t>
                        </m:r>
                      </m:e>
                    </m:rad>
                  </m:oMath>
                </a14:m>
                <a:r>
                  <a:rPr lang="en-US" sz="20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10−11=</m:t>
                        </m:r>
                      </m:e>
                    </m:rad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7.07x10-6</a:t>
                </a:r>
              </a:p>
              <a:p>
                <a:pPr lvl="1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lphaLcPeriod"/>
                </a:pPr>
                <a:r>
                  <a:rPr lang="en-U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log [OH-]=- log [7.07x10-6]=6-log7.07</a:t>
                </a:r>
              </a:p>
              <a:p>
                <a:pPr lvl="1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lphaLcPeriod"/>
                </a:pPr>
                <a:r>
                  <a:rPr lang="en-US" sz="20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 = 14-6 log 7.07 = </a:t>
                </a:r>
                <a:r>
                  <a:rPr lang="en-US" sz="20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8.84</a:t>
                </a:r>
              </a:p>
              <a:p>
                <a:pPr lvl="1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lphaLcPeriod"/>
                </a:pP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lphaLcPeriod"/>
                </a:pP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742950" lvl="1" indent="-285750" algn="just">
                  <a:lnSpc>
                    <a:spcPct val="115000"/>
                  </a:lnSpc>
                  <a:spcAft>
                    <a:spcPts val="1000"/>
                  </a:spcAft>
                  <a:buFont typeface="+mj-lt"/>
                  <a:buAutoNum type="alphaLcPeriod"/>
                </a:pP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ECC646-CAEA-4C89-AFF2-EE1EB31B51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8422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2C3E6-74FC-46C7-B2C1-517507AF7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8522E-5C79-410C-9CDB-4A4AD497B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742950" lvl="1" indent="-285750" algn="just">
              <a:lnSpc>
                <a:spcPct val="115000"/>
              </a:lnSpc>
              <a:buFont typeface="+mj-lt"/>
              <a:buAutoNum type="alphaLcPeriod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Setelah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25 ml NaOH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Buatlah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kurva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titrasinya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sumbu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 ml NaOH dan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sumbu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 pH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larutan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CH3COOH + NaOH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CH3COONa + H2O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   2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    2.5           2.5             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                    0.5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[OH-] = 0.5/45 = 0.0111 = -log 1.1 x 10-2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pOH = 2-log1.1</a:t>
            </a:r>
          </a:p>
          <a:p>
            <a:pPr marL="742950" lvl="1" indent="-285750" algn="just">
              <a:lnSpc>
                <a:spcPct val="115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 = 14-2-log1.1 = 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12.05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821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Asam</a:t>
            </a:r>
            <a:r>
              <a:rPr lang="en-US" dirty="0"/>
              <a:t> </a:t>
            </a:r>
            <a:r>
              <a:rPr lang="en-US" dirty="0" err="1"/>
              <a:t>Basa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Indikator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lemah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lemah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organik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warna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molekul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molekulnya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berbeda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warna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ion –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ionnya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7811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62755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8D9F2DF-CA3D-C6F1-EF7E-833585BF9C49}"/>
                  </a:ext>
                </a:extLst>
              </p14:cNvPr>
              <p14:cNvContentPartPr/>
              <p14:nvPr/>
            </p14:nvContentPartPr>
            <p14:xfrm>
              <a:off x="1008720" y="845640"/>
              <a:ext cx="6402960" cy="5544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8D9F2DF-CA3D-C6F1-EF7E-833585BF9C4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99360" y="836280"/>
                <a:ext cx="6421680" cy="556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845325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78" y="914400"/>
            <a:ext cx="8653182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70565F4-A530-787B-7DEA-F5A435754347}"/>
                  </a:ext>
                </a:extLst>
              </p14:cNvPr>
              <p14:cNvContentPartPr/>
              <p14:nvPr/>
            </p14:nvContentPartPr>
            <p14:xfrm>
              <a:off x="2666880" y="2194560"/>
              <a:ext cx="3940920" cy="848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70565F4-A530-787B-7DEA-F5A43575434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657520" y="2185200"/>
                <a:ext cx="3959640" cy="86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41568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43" y="1295400"/>
            <a:ext cx="8345794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908D26F-AF83-9C21-0CAF-E234D22B4DC9}"/>
                  </a:ext>
                </a:extLst>
              </p14:cNvPr>
              <p14:cNvContentPartPr/>
              <p14:nvPr/>
            </p14:nvContentPartPr>
            <p14:xfrm>
              <a:off x="3671280" y="4487760"/>
              <a:ext cx="2841840" cy="11581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908D26F-AF83-9C21-0CAF-E234D22B4DC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61920" y="4478400"/>
                <a:ext cx="2860560" cy="117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58180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7879303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1B74D15-0D33-8DF3-27D3-0A700C3BD664}"/>
                  </a:ext>
                </a:extLst>
              </p14:cNvPr>
              <p14:cNvContentPartPr/>
              <p14:nvPr/>
            </p14:nvContentPartPr>
            <p14:xfrm>
              <a:off x="2055960" y="3175200"/>
              <a:ext cx="4528080" cy="27910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1B74D15-0D33-8DF3-27D3-0A700C3BD66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46600" y="3165840"/>
                <a:ext cx="4546800" cy="280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02723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8872473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96D1404-C941-C38F-10D0-4D98A29C9062}"/>
                  </a:ext>
                </a:extLst>
              </p14:cNvPr>
              <p14:cNvContentPartPr/>
              <p14:nvPr/>
            </p14:nvContentPartPr>
            <p14:xfrm>
              <a:off x="348120" y="364320"/>
              <a:ext cx="5423760" cy="956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96D1404-C941-C38F-10D0-4D98A29C906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8760" y="354960"/>
                <a:ext cx="5442480" cy="97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941150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6062FD1-0431-F0D3-3E27-2504E18D4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4267200" cy="267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40D38B3-10D8-721D-AAD1-29D46BE690D7}"/>
                  </a:ext>
                </a:extLst>
              </p14:cNvPr>
              <p14:cNvContentPartPr/>
              <p14:nvPr/>
            </p14:nvContentPartPr>
            <p14:xfrm>
              <a:off x="265320" y="208440"/>
              <a:ext cx="8791560" cy="59914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40D38B3-10D8-721D-AAD1-29D46BE690D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5960" y="199080"/>
                <a:ext cx="8810280" cy="6010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1467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F4157-AF66-4E6B-AA87-1B2C55ECC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FC9B1D-F4CC-49D3-BEA7-7E203EE844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sz="3200" dirty="0">
                    <a:latin typeface="+mj-lt"/>
                  </a:rPr>
                  <a:t>HCl </a:t>
                </a:r>
                <a:r>
                  <a:rPr lang="en-US" sz="3200" dirty="0" err="1">
                    <a:latin typeface="+mj-lt"/>
                  </a:rPr>
                  <a:t>akan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dibuat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larutan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bakunya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dengan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menggunakan</a:t>
                </a:r>
                <a:r>
                  <a:rPr lang="en-US" sz="3200" dirty="0">
                    <a:latin typeface="+mj-lt"/>
                  </a:rPr>
                  <a:t> natrium </a:t>
                </a:r>
                <a:r>
                  <a:rPr lang="en-US" sz="3200" dirty="0" err="1">
                    <a:latin typeface="+mj-lt"/>
                  </a:rPr>
                  <a:t>karbonat</a:t>
                </a:r>
                <a:r>
                  <a:rPr lang="en-US" sz="3200" dirty="0">
                    <a:latin typeface="+mj-lt"/>
                  </a:rPr>
                  <a:t>. </a:t>
                </a:r>
                <a:r>
                  <a:rPr lang="en-US" sz="3200" dirty="0" err="1">
                    <a:latin typeface="+mj-lt"/>
                  </a:rPr>
                  <a:t>Sebanyak</a:t>
                </a:r>
                <a:r>
                  <a:rPr lang="en-US" sz="3200" dirty="0">
                    <a:latin typeface="+mj-lt"/>
                  </a:rPr>
                  <a:t> 0.3542 g natrium </a:t>
                </a:r>
                <a:r>
                  <a:rPr lang="en-US" sz="3200" dirty="0" err="1">
                    <a:latin typeface="+mj-lt"/>
                  </a:rPr>
                  <a:t>narbonat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dititrasi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dengan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larutan</a:t>
                </a:r>
                <a:r>
                  <a:rPr lang="en-US" sz="3200" dirty="0">
                    <a:latin typeface="+mj-lt"/>
                  </a:rPr>
                  <a:t> HCl (yang </a:t>
                </a:r>
                <a:r>
                  <a:rPr lang="en-US" sz="3200" dirty="0" err="1">
                    <a:latin typeface="+mj-lt"/>
                  </a:rPr>
                  <a:t>akan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dibakukan</a:t>
                </a:r>
                <a:r>
                  <a:rPr lang="en-US" sz="3200" dirty="0">
                    <a:latin typeface="+mj-lt"/>
                  </a:rPr>
                  <a:t>) </a:t>
                </a:r>
                <a:r>
                  <a:rPr lang="en-US" sz="3200" dirty="0" err="1">
                    <a:latin typeface="+mj-lt"/>
                  </a:rPr>
                  <a:t>menggunakan</a:t>
                </a:r>
                <a:r>
                  <a:rPr lang="en-US" sz="3200" dirty="0">
                    <a:latin typeface="+mj-lt"/>
                  </a:rPr>
                  <a:t> indicator </a:t>
                </a:r>
                <a:r>
                  <a:rPr lang="en-US" sz="3200" dirty="0" err="1">
                    <a:latin typeface="+mj-lt"/>
                  </a:rPr>
                  <a:t>metil</a:t>
                </a:r>
                <a:r>
                  <a:rPr lang="en-US" sz="3200" dirty="0">
                    <a:latin typeface="+mj-lt"/>
                  </a:rPr>
                  <a:t> orange. </a:t>
                </a:r>
                <a:r>
                  <a:rPr lang="en-US" sz="3200" dirty="0" err="1">
                    <a:latin typeface="+mj-lt"/>
                  </a:rPr>
                  <a:t>Jumlah</a:t>
                </a:r>
                <a:r>
                  <a:rPr lang="en-US" sz="3200" dirty="0">
                    <a:latin typeface="+mj-lt"/>
                  </a:rPr>
                  <a:t> HCl yang </a:t>
                </a:r>
                <a:r>
                  <a:rPr lang="en-US" sz="3200" dirty="0" err="1">
                    <a:latin typeface="+mj-lt"/>
                  </a:rPr>
                  <a:t>dibutuhkan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sampai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Titik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akhir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titrasi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adalah</a:t>
                </a:r>
                <a:r>
                  <a:rPr lang="en-US" sz="3200" dirty="0">
                    <a:latin typeface="+mj-lt"/>
                  </a:rPr>
                  <a:t> 30.23 ml. </a:t>
                </a:r>
                <a:r>
                  <a:rPr lang="en-US" sz="3200" dirty="0" err="1">
                    <a:latin typeface="+mj-lt"/>
                  </a:rPr>
                  <a:t>Hitung</a:t>
                </a:r>
                <a:r>
                  <a:rPr lang="en-US" sz="3200" dirty="0">
                    <a:latin typeface="+mj-lt"/>
                  </a:rPr>
                  <a:t> </a:t>
                </a:r>
                <a:r>
                  <a:rPr lang="en-US" sz="3200" dirty="0" err="1">
                    <a:latin typeface="+mj-lt"/>
                  </a:rPr>
                  <a:t>Normalitas</a:t>
                </a:r>
                <a:r>
                  <a:rPr lang="en-US" sz="3200" dirty="0">
                    <a:latin typeface="+mj-lt"/>
                  </a:rPr>
                  <a:t> HCl ?</a:t>
                </a:r>
              </a:p>
              <a:p>
                <a:r>
                  <a:rPr lang="en-US" sz="3200" dirty="0">
                    <a:latin typeface="+mj-lt"/>
                  </a:rPr>
                  <a:t>2HCl + Na2CO3 </a:t>
                </a:r>
                <a:r>
                  <a:rPr lang="en-US" dirty="0">
                    <a:latin typeface="+mj-lt"/>
                    <a:sym typeface="Wingdings" panose="05000000000000000000" pitchFamily="2" charset="2"/>
                  </a:rPr>
                  <a:t> 2NaCl + H2CO3</a:t>
                </a:r>
              </a:p>
              <a:p>
                <a:r>
                  <a:rPr lang="en-US" sz="3200" dirty="0">
                    <a:latin typeface="+mj-lt"/>
                    <a:sym typeface="Wingdings" panose="05000000000000000000" pitchFamily="2" charset="2"/>
                  </a:rPr>
                  <a:t>Mmol HCl/mmol Na2CO3 = 2/1</a:t>
                </a:r>
              </a:p>
              <a:p>
                <a:r>
                  <a:rPr lang="en-US" dirty="0">
                    <a:latin typeface="+mj-lt"/>
                    <a:sym typeface="Wingdings" panose="05000000000000000000" pitchFamily="2" charset="2"/>
                  </a:rPr>
                  <a:t>V </a:t>
                </a:r>
                <a:r>
                  <a:rPr lang="en-US" dirty="0" err="1">
                    <a:latin typeface="+mj-lt"/>
                    <a:sym typeface="Wingdings" panose="05000000000000000000" pitchFamily="2" charset="2"/>
                  </a:rPr>
                  <a:t>hcl</a:t>
                </a:r>
                <a:r>
                  <a:rPr lang="en-US" dirty="0">
                    <a:latin typeface="+mj-lt"/>
                    <a:sym typeface="Wingdings" panose="05000000000000000000" pitchFamily="2" charset="2"/>
                  </a:rPr>
                  <a:t> x N </a:t>
                </a:r>
                <a:r>
                  <a:rPr lang="en-US" dirty="0" err="1">
                    <a:latin typeface="+mj-lt"/>
                    <a:sym typeface="Wingdings" panose="05000000000000000000" pitchFamily="2" charset="2"/>
                  </a:rPr>
                  <a:t>hcl</a:t>
                </a:r>
                <a:r>
                  <a:rPr lang="en-US" dirty="0">
                    <a:latin typeface="+mj-lt"/>
                    <a:sym typeface="Wingdings" panose="05000000000000000000" pitchFamily="2" charset="2"/>
                  </a:rPr>
                  <a:t>/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𝑚𝑔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𝑛𝑎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𝑐𝑜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3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𝑚𝑟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𝑛𝑎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𝑐𝑜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>
                    <a:latin typeface="+mj-lt"/>
                    <a:sym typeface="Wingdings" panose="05000000000000000000" pitchFamily="2" charset="2"/>
                  </a:rPr>
                  <a:t>= 2/1</a:t>
                </a:r>
              </a:p>
              <a:p>
                <a:r>
                  <a:rPr lang="en-US" sz="3200" dirty="0">
                    <a:latin typeface="+mj-lt"/>
                    <a:sym typeface="Wingdings" panose="05000000000000000000" pitchFamily="2" charset="2"/>
                  </a:rPr>
                  <a:t>N HCl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𝑚𝑔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𝑛𝑎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𝑐𝑜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3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𝑚𝑟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𝑛𝑎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𝑐𝑜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3 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𝑣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h𝑐𝑙</m:t>
                        </m:r>
                      </m:den>
                    </m:f>
                  </m:oMath>
                </a14:m>
                <a:r>
                  <a:rPr lang="en-US" sz="3200" dirty="0">
                    <a:latin typeface="+mj-lt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𝑥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354.2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𝑚𝑔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1 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𝑥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106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𝑔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/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𝑚𝑜𝑙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𝑥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30.23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𝑚𝑙</m:t>
                        </m:r>
                      </m:den>
                    </m:f>
                  </m:oMath>
                </a14:m>
                <a:r>
                  <a:rPr lang="en-US" sz="3200" dirty="0">
                    <a:latin typeface="+mj-lt"/>
                  </a:rPr>
                  <a:t> =</a:t>
                </a:r>
              </a:p>
              <a:p>
                <a:r>
                  <a:rPr lang="en-US" sz="32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708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3204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r>
                      <a:rPr lang="en-US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0.2210 </m:t>
                    </m:r>
                    <m:r>
                      <a:rPr lang="en-US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𝑁</m:t>
                    </m:r>
                  </m:oMath>
                </a14:m>
                <a:endParaRPr lang="en-US" sz="3200" dirty="0">
                  <a:solidFill>
                    <a:srgbClr val="FF0000"/>
                  </a:solidFill>
                  <a:latin typeface="+mj-lt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FC9B1D-F4CC-49D3-BEA7-7E203EE844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37" t="-2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653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Arial" pitchFamily="34" charset="0"/>
                <a:cs typeface="Arial" pitchFamily="34" charset="0"/>
              </a:rPr>
              <a:t>Titrasi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kuat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kuat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HCl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	+	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NaOH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		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 	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NaCl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		+ 	H</a:t>
            </a:r>
            <a:r>
              <a:rPr lang="en-US" sz="2400" baseline="-25000" dirty="0">
                <a:latin typeface="Arial" pitchFamily="34" charset="0"/>
                <a:cs typeface="Arial" pitchFamily="34" charset="0"/>
                <a:sym typeface="Wingdings" pitchFamily="2" charset="2"/>
              </a:rPr>
              <a:t>2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O</a:t>
            </a:r>
          </a:p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Reaksi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ionnya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:</a:t>
            </a:r>
          </a:p>
          <a:p>
            <a:pPr marL="0" indent="0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H</a:t>
            </a:r>
            <a:r>
              <a:rPr lang="en-US" sz="2400" baseline="30000" dirty="0">
                <a:latin typeface="Arial" pitchFamily="34" charset="0"/>
                <a:cs typeface="Arial" pitchFamily="34" charset="0"/>
                <a:sym typeface="Wingdings" pitchFamily="2" charset="2"/>
              </a:rPr>
              <a:t>+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	+ 	OH</a:t>
            </a:r>
            <a:r>
              <a:rPr lang="en-US" sz="2400" baseline="30000" dirty="0">
                <a:latin typeface="Arial" pitchFamily="34" charset="0"/>
                <a:cs typeface="Arial" pitchFamily="34" charset="0"/>
                <a:sym typeface="Wingdings" pitchFamily="2" charset="2"/>
              </a:rPr>
              <a:t>-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		 H</a:t>
            </a:r>
            <a:r>
              <a:rPr lang="en-US" sz="2400" baseline="-25000" dirty="0">
                <a:latin typeface="Arial" pitchFamily="34" charset="0"/>
                <a:cs typeface="Arial" pitchFamily="34" charset="0"/>
                <a:sym typeface="Wingdings" pitchFamily="2" charset="2"/>
              </a:rPr>
              <a:t>2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O</a:t>
            </a:r>
          </a:p>
          <a:p>
            <a:pPr marL="0" indent="0">
              <a:buNone/>
            </a:pPr>
            <a:endParaRPr lang="en-US" sz="24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Garam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terbentuk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dari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reaksi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asam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kuat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basa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kuat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bersifat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netral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76D2C39-4D76-21C5-CB8B-F2596F66E194}"/>
                  </a:ext>
                </a:extLst>
              </p14:cNvPr>
              <p14:cNvContentPartPr/>
              <p14:nvPr/>
            </p14:nvContentPartPr>
            <p14:xfrm>
              <a:off x="387000" y="1411920"/>
              <a:ext cx="6599520" cy="45712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76D2C39-4D76-21C5-CB8B-F2596F66E19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7640" y="1402560"/>
                <a:ext cx="6618240" cy="459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6095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2000"/>
                <a:ext cx="8229600" cy="541020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Titrasi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asam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kuat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–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basa</a:t>
                </a:r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b="1" dirty="0" err="1">
                    <a:latin typeface="Arial" pitchFamily="34" charset="0"/>
                    <a:cs typeface="Arial" pitchFamily="34" charset="0"/>
                  </a:rPr>
                  <a:t>lemah</a:t>
                </a:r>
                <a:endParaRPr lang="en-US" sz="2400" b="1" dirty="0"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Contoh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:</a:t>
                </a:r>
              </a:p>
              <a:p>
                <a:pPr marL="0" indent="0">
                  <a:buNone/>
                </a:pP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HCl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	+	NH</a:t>
                </a:r>
                <a:r>
                  <a:rPr lang="en-US" sz="2400" baseline="-25000" dirty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OH	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 	NH</a:t>
                </a:r>
                <a:r>
                  <a:rPr lang="en-US" sz="2400" baseline="-250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4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Cl 	+ 	H</a:t>
                </a:r>
                <a:r>
                  <a:rPr lang="en-US" sz="2400" baseline="-250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2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O</a:t>
                </a:r>
              </a:p>
              <a:p>
                <a:pPr marL="0" indent="0">
                  <a:buNone/>
                </a:pPr>
                <a:r>
                  <a:rPr lang="en-US" sz="2400" dirty="0" err="1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Reaksi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ionnya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 :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H</a:t>
                </a:r>
                <a:r>
                  <a:rPr lang="en-US" sz="2400" baseline="300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+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	+ 	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NH</a:t>
                </a:r>
                <a:r>
                  <a:rPr lang="en-US" sz="2400" baseline="-25000" dirty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OH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	 NH</a:t>
                </a:r>
                <a:r>
                  <a:rPr lang="en-US" sz="2400" baseline="-250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4</a:t>
                </a:r>
                <a:r>
                  <a:rPr lang="en-US" sz="2400" baseline="300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+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	+ 	H</a:t>
                </a:r>
                <a:r>
                  <a:rPr lang="en-US" sz="2400" baseline="-250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2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O</a:t>
                </a:r>
              </a:p>
              <a:p>
                <a:pPr marL="0" indent="0">
                  <a:buNone/>
                </a:pPr>
                <a:endParaRPr lang="en-US" sz="2400" dirty="0">
                  <a:latin typeface="Arial" pitchFamily="34" charset="0"/>
                  <a:cs typeface="Arial" pitchFamily="34" charset="0"/>
                  <a:sym typeface="Wingdings" pitchFamily="2" charset="2"/>
                </a:endParaRPr>
              </a:p>
              <a:p>
                <a:pPr marL="0" indent="0">
                  <a:buNone/>
                </a:pPr>
                <a:r>
                  <a:rPr lang="en-US" sz="2400" dirty="0" err="1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Nilai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 K yang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diperoleh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adalah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Arial" pitchFamily="34" charset="0"/>
                    <a:cs typeface="Arial" pitchFamily="34" charset="0"/>
                    <a:sym typeface="Wingdings" pitchFamily="2" charset="2"/>
                  </a:rPr>
                  <a:t>K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itchFamily="34" charset="0"/>
                            <a:sym typeface="Wingdings" pitchFamily="2" charset="2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  <a:sym typeface="Wingdings" pitchFamily="2" charset="2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2400" dirty="0" smtClean="0">
                                <a:latin typeface="Arial" pitchFamily="34" charset="0"/>
                                <a:cs typeface="Arial" pitchFamily="34" charset="0"/>
                                <a:sym typeface="Wingdings" pitchFamily="2" charset="2"/>
                              </a:rPr>
                              <m:t>NH</m:t>
                            </m:r>
                            <m:r>
                              <m:rPr>
                                <m:nor/>
                              </m:rPr>
                              <a:rPr lang="en-US" sz="2400" baseline="-25000" dirty="0" smtClean="0">
                                <a:latin typeface="Arial" pitchFamily="34" charset="0"/>
                                <a:cs typeface="Arial" pitchFamily="34" charset="0"/>
                                <a:sym typeface="Wingdings" pitchFamily="2" charset="2"/>
                              </a:rPr>
                              <m:t>4</m:t>
                            </m:r>
                            <m:r>
                              <m:rPr>
                                <m:nor/>
                              </m:rPr>
                              <a:rPr lang="en-US" sz="2400" baseline="30000" dirty="0" smtClean="0">
                                <a:latin typeface="Arial" pitchFamily="34" charset="0"/>
                                <a:cs typeface="Arial" pitchFamily="34" charset="0"/>
                                <a:sym typeface="Wingdings" pitchFamily="2" charset="2"/>
                              </a:rPr>
                              <m:t>+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2400" dirty="0" smtClean="0">
                            <a:latin typeface="Arial" pitchFamily="34" charset="0"/>
                            <a:cs typeface="Arial" pitchFamily="34" charset="0"/>
                            <a:sym typeface="Wingdings" pitchFamily="2" charset="2"/>
                          </a:rPr>
                          <m:t>H</m:t>
                        </m:r>
                        <m:r>
                          <m:rPr>
                            <m:nor/>
                          </m:rPr>
                          <a:rPr lang="en-US" sz="2400" baseline="-25000" dirty="0" smtClean="0">
                            <a:latin typeface="Arial" pitchFamily="34" charset="0"/>
                            <a:cs typeface="Arial" pitchFamily="34" charset="0"/>
                            <a:sym typeface="Wingdings" pitchFamily="2" charset="2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2400" dirty="0" smtClean="0">
                            <a:latin typeface="Arial" pitchFamily="34" charset="0"/>
                            <a:cs typeface="Arial" pitchFamily="34" charset="0"/>
                            <a:sym typeface="Wingdings" pitchFamily="2" charset="2"/>
                          </a:rPr>
                          <m:t>O</m:t>
                        </m:r>
                        <m:r>
                          <m:rPr>
                            <m:nor/>
                          </m:rPr>
                          <a:rPr lang="en-US" sz="2400" b="0" i="0" dirty="0" smtClean="0">
                            <a:latin typeface="Arial" pitchFamily="34" charset="0"/>
                            <a:cs typeface="Arial" pitchFamily="34" charset="0"/>
                            <a:sym typeface="Wingdings" pitchFamily="2" charset="2"/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en-US" sz="2400" dirty="0" smtClean="0">
                            <a:latin typeface="Arial" pitchFamily="34" charset="0"/>
                            <a:cs typeface="Arial" pitchFamily="34" charset="0"/>
                            <a:sym typeface="Wingdings" pitchFamily="2" charset="2"/>
                          </a:rPr>
                          <m:t> 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  <a:sym typeface="Wingdings" pitchFamily="2" charset="2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2400" dirty="0" smtClean="0">
                                <a:latin typeface="Arial" pitchFamily="34" charset="0"/>
                                <a:cs typeface="Arial" pitchFamily="34" charset="0"/>
                                <a:sym typeface="Wingdings" pitchFamily="2" charset="2"/>
                              </a:rPr>
                              <m:t>H</m:t>
                            </m:r>
                            <m:r>
                              <m:rPr>
                                <m:nor/>
                              </m:rPr>
                              <a:rPr lang="en-US" sz="2400" baseline="30000" dirty="0" smtClean="0">
                                <a:latin typeface="Arial" pitchFamily="34" charset="0"/>
                                <a:cs typeface="Arial" pitchFamily="34" charset="0"/>
                                <a:sym typeface="Wingdings" pitchFamily="2" charset="2"/>
                              </a:rPr>
                              <m:t>+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  <a:sym typeface="Wingdings" pitchFamily="2" charset="2"/>
                          </a:rPr>
                          <m:t>[</m:t>
                        </m:r>
                        <m:r>
                          <m:rPr>
                            <m:nor/>
                          </m:rPr>
                          <a:rPr lang="en-US" sz="2400" dirty="0" smtClean="0">
                            <a:latin typeface="Arial" pitchFamily="34" charset="0"/>
                            <a:cs typeface="Arial" pitchFamily="34" charset="0"/>
                          </a:rPr>
                          <m:t>NH</m:t>
                        </m:r>
                        <m:r>
                          <m:rPr>
                            <m:nor/>
                          </m:rPr>
                          <a:rPr lang="en-US" sz="2400" baseline="-25000" dirty="0" smtClean="0">
                            <a:latin typeface="Arial" pitchFamily="34" charset="0"/>
                            <a:cs typeface="Arial" pitchFamily="34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2400" dirty="0" smtClean="0">
                            <a:latin typeface="Arial" pitchFamily="34" charset="0"/>
                            <a:cs typeface="Arial" pitchFamily="34" charset="0"/>
                          </a:rPr>
                          <m:t>OH</m:t>
                        </m:r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  <a:sym typeface="Wingdings" pitchFamily="2" charset="2"/>
                          </a:rPr>
                          <m:t>]</m:t>
                        </m:r>
                      </m:den>
                    </m:f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𝐾𝑏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𝐾𝑤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cs typeface="Arial" pitchFamily="34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𝐻</m:t>
                        </m:r>
                        <m:r>
                          <a:rPr lang="en-US" sz="2400" b="0" i="1" baseline="-25000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𝑂</m:t>
                        </m:r>
                      </m:e>
                    </m:d>
                  </m:oMath>
                </a14:m>
                <a:endParaRPr lang="en-US" sz="2400" b="0" dirty="0"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Semakin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lemah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basa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yang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dititrasi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maka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nilai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K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akan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semakin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kecil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2000"/>
                <a:ext cx="8229600" cy="5410200"/>
              </a:xfrm>
              <a:blipFill rotWithShape="1">
                <a:blip r:embed="rId2"/>
                <a:stretch>
                  <a:fillRect l="-1111" t="-1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F8B94DA-7FD7-1342-7A03-1F02088A458B}"/>
                  </a:ext>
                </a:extLst>
              </p14:cNvPr>
              <p14:cNvContentPartPr/>
              <p14:nvPr/>
            </p14:nvContentPartPr>
            <p14:xfrm>
              <a:off x="283320" y="978120"/>
              <a:ext cx="7689240" cy="50626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F8B94DA-7FD7-1342-7A03-1F02088A458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3960" y="968760"/>
                <a:ext cx="7707960" cy="5081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60876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Titrasi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lemah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kuat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0" indent="0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CH</a:t>
            </a:r>
            <a:r>
              <a:rPr lang="en-US" sz="2400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COOH	+	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NaOH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 	CH</a:t>
            </a:r>
            <a:r>
              <a:rPr lang="en-US" sz="2400" baseline="-25000" dirty="0">
                <a:latin typeface="Arial" pitchFamily="34" charset="0"/>
                <a:cs typeface="Arial" pitchFamily="34" charset="0"/>
                <a:sym typeface="Wingdings" pitchFamily="2" charset="2"/>
              </a:rPr>
              <a:t>3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COONa 	+ 	H</a:t>
            </a:r>
            <a:r>
              <a:rPr lang="en-US" sz="2400" baseline="-25000" dirty="0">
                <a:latin typeface="Arial" pitchFamily="34" charset="0"/>
                <a:cs typeface="Arial" pitchFamily="34" charset="0"/>
                <a:sym typeface="Wingdings" pitchFamily="2" charset="2"/>
              </a:rPr>
              <a:t>2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O</a:t>
            </a:r>
          </a:p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Reaksi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ionnya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:</a:t>
            </a:r>
          </a:p>
          <a:p>
            <a:pPr marL="0" indent="0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H</a:t>
            </a:r>
            <a:r>
              <a:rPr lang="en-US" sz="2400" baseline="30000" dirty="0">
                <a:latin typeface="Arial" pitchFamily="34" charset="0"/>
                <a:cs typeface="Arial" pitchFamily="34" charset="0"/>
                <a:sym typeface="Wingdings" pitchFamily="2" charset="2"/>
              </a:rPr>
              <a:t>+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	+ 	OH</a:t>
            </a:r>
            <a:r>
              <a:rPr lang="en-US" sz="2400" baseline="30000" dirty="0">
                <a:latin typeface="Arial" pitchFamily="34" charset="0"/>
                <a:cs typeface="Arial" pitchFamily="34" charset="0"/>
                <a:sym typeface="Wingdings" pitchFamily="2" charset="2"/>
              </a:rPr>
              <a:t>-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		 H</a:t>
            </a:r>
            <a:r>
              <a:rPr lang="en-US" sz="2400" baseline="-25000" dirty="0">
                <a:latin typeface="Arial" pitchFamily="34" charset="0"/>
                <a:cs typeface="Arial" pitchFamily="34" charset="0"/>
                <a:sym typeface="Wingdings" pitchFamily="2" charset="2"/>
              </a:rPr>
              <a:t>2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O</a:t>
            </a:r>
          </a:p>
          <a:p>
            <a:pPr marL="0" indent="0">
              <a:buNone/>
            </a:pPr>
            <a:endParaRPr lang="en-US" sz="2400" dirty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7AFA993-C3B2-C8D8-0D24-09AEFE5E6DDE}"/>
                  </a:ext>
                </a:extLst>
              </p14:cNvPr>
              <p14:cNvContentPartPr/>
              <p14:nvPr/>
            </p14:nvContentPartPr>
            <p14:xfrm>
              <a:off x="365040" y="1069200"/>
              <a:ext cx="8209440" cy="2493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7AFA993-C3B2-C8D8-0D24-09AEFE5E6DD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5680" y="1059840"/>
                <a:ext cx="8228160" cy="251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0210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Arial" pitchFamily="34" charset="0"/>
                <a:cs typeface="Arial" pitchFamily="34" charset="0"/>
              </a:rPr>
              <a:t>Titrasi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kuat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garam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lemah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HCl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	+	NH</a:t>
            </a:r>
            <a:r>
              <a:rPr lang="en-US" sz="2400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BO</a:t>
            </a:r>
            <a:r>
              <a:rPr lang="en-US" sz="24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 	HBO</a:t>
            </a:r>
            <a:r>
              <a:rPr lang="en-US" sz="2400" baseline="-25000" dirty="0">
                <a:latin typeface="Arial" pitchFamily="34" charset="0"/>
                <a:cs typeface="Arial" pitchFamily="34" charset="0"/>
                <a:sym typeface="Wingdings" pitchFamily="2" charset="2"/>
              </a:rPr>
              <a:t>2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	+  NH</a:t>
            </a:r>
            <a:r>
              <a:rPr lang="en-US" sz="2400" baseline="-25000" dirty="0">
                <a:latin typeface="Arial" pitchFamily="34" charset="0"/>
                <a:cs typeface="Arial" pitchFamily="34" charset="0"/>
                <a:sym typeface="Wingdings" pitchFamily="2" charset="2"/>
              </a:rPr>
              <a:t>4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Cl</a:t>
            </a:r>
          </a:p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Reaksi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ionnya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:</a:t>
            </a:r>
          </a:p>
          <a:p>
            <a:pPr marL="0" indent="0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H</a:t>
            </a:r>
            <a:r>
              <a:rPr lang="en-US" sz="2400" baseline="30000" dirty="0">
                <a:latin typeface="Arial" pitchFamily="34" charset="0"/>
                <a:cs typeface="Arial" pitchFamily="34" charset="0"/>
                <a:sym typeface="Wingdings" pitchFamily="2" charset="2"/>
              </a:rPr>
              <a:t>+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	+ 	BO</a:t>
            </a:r>
            <a:r>
              <a:rPr lang="en-US" sz="2400" baseline="-25000" dirty="0">
                <a:latin typeface="Arial" pitchFamily="34" charset="0"/>
                <a:cs typeface="Arial" pitchFamily="34" charset="0"/>
                <a:sym typeface="Wingdings" pitchFamily="2" charset="2"/>
              </a:rPr>
              <a:t>2</a:t>
            </a:r>
            <a:r>
              <a:rPr lang="en-US" sz="2400" baseline="30000" dirty="0">
                <a:latin typeface="Arial" pitchFamily="34" charset="0"/>
                <a:cs typeface="Arial" pitchFamily="34" charset="0"/>
                <a:sym typeface="Wingdings" pitchFamily="2" charset="2"/>
              </a:rPr>
              <a:t>-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		 HBO</a:t>
            </a:r>
            <a:r>
              <a:rPr lang="en-US" sz="2400" baseline="-25000" dirty="0">
                <a:latin typeface="Arial" pitchFamily="34" charset="0"/>
                <a:cs typeface="Arial" pitchFamily="34" charset="0"/>
                <a:sym typeface="Wingdings" pitchFamily="2" charset="2"/>
              </a:rPr>
              <a:t>2</a:t>
            </a:r>
          </a:p>
          <a:p>
            <a:pPr marL="0" indent="0">
              <a:buNone/>
            </a:pPr>
            <a:endParaRPr lang="en-US" sz="2400" dirty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372569E-EAE5-3B97-C728-9BB211D46D90}"/>
                  </a:ext>
                </a:extLst>
              </p14:cNvPr>
              <p14:cNvContentPartPr/>
              <p14:nvPr/>
            </p14:nvContentPartPr>
            <p14:xfrm>
              <a:off x="185760" y="1822680"/>
              <a:ext cx="7381440" cy="18597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372569E-EAE5-3B97-C728-9BB211D46D9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6400" y="1813320"/>
                <a:ext cx="7400160" cy="1878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38532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Arial" pitchFamily="34" charset="0"/>
                <a:cs typeface="Arial" pitchFamily="34" charset="0"/>
              </a:rPr>
              <a:t>Titrasi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kuat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garam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lemah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0" indent="0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NaOH	  +	CH</a:t>
            </a:r>
            <a:r>
              <a:rPr lang="en-US" sz="2400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COONH</a:t>
            </a:r>
            <a:r>
              <a:rPr lang="en-US" sz="2400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 	CH</a:t>
            </a:r>
            <a:r>
              <a:rPr lang="en-US" sz="2400" baseline="-25000" dirty="0">
                <a:latin typeface="Arial" pitchFamily="34" charset="0"/>
                <a:cs typeface="Arial" pitchFamily="34" charset="0"/>
                <a:sym typeface="Wingdings" pitchFamily="2" charset="2"/>
              </a:rPr>
              <a:t>3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COONa 	+  NH</a:t>
            </a:r>
            <a:r>
              <a:rPr lang="en-US" sz="2400" baseline="-25000" dirty="0">
                <a:latin typeface="Arial" pitchFamily="34" charset="0"/>
                <a:cs typeface="Arial" pitchFamily="34" charset="0"/>
                <a:sym typeface="Wingdings" pitchFamily="2" charset="2"/>
              </a:rPr>
              <a:t>4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OH</a:t>
            </a:r>
          </a:p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Reaksi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ionnya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 :</a:t>
            </a:r>
          </a:p>
          <a:p>
            <a:pPr marL="0" indent="0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OH</a:t>
            </a:r>
            <a:r>
              <a:rPr lang="en-US" sz="2400" baseline="30000" dirty="0">
                <a:latin typeface="Arial" pitchFamily="34" charset="0"/>
                <a:cs typeface="Arial" pitchFamily="34" charset="0"/>
                <a:sym typeface="Wingdings" pitchFamily="2" charset="2"/>
              </a:rPr>
              <a:t>-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	+ 	NH</a:t>
            </a:r>
            <a:r>
              <a:rPr lang="en-US" sz="2400" baseline="-25000" dirty="0">
                <a:latin typeface="Arial" pitchFamily="34" charset="0"/>
                <a:cs typeface="Arial" pitchFamily="34" charset="0"/>
                <a:sym typeface="Wingdings" pitchFamily="2" charset="2"/>
              </a:rPr>
              <a:t>4</a:t>
            </a:r>
            <a:r>
              <a:rPr lang="en-US" sz="2400" baseline="30000" dirty="0">
                <a:latin typeface="Arial" pitchFamily="34" charset="0"/>
                <a:cs typeface="Arial" pitchFamily="34" charset="0"/>
                <a:sym typeface="Wingdings" pitchFamily="2" charset="2"/>
              </a:rPr>
              <a:t>+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		 NH</a:t>
            </a:r>
            <a:r>
              <a:rPr lang="en-US" sz="2400" baseline="-25000" dirty="0">
                <a:latin typeface="Arial" pitchFamily="34" charset="0"/>
                <a:cs typeface="Arial" pitchFamily="34" charset="0"/>
                <a:sym typeface="Wingdings" pitchFamily="2" charset="2"/>
              </a:rPr>
              <a:t>4</a:t>
            </a:r>
            <a:r>
              <a:rPr lang="en-US" sz="2400" dirty="0">
                <a:latin typeface="Arial" pitchFamily="34" charset="0"/>
                <a:cs typeface="Arial" pitchFamily="34" charset="0"/>
                <a:sym typeface="Wingdings" pitchFamily="2" charset="2"/>
              </a:rPr>
              <a:t>OH</a:t>
            </a:r>
            <a:endParaRPr lang="en-US" sz="2400" baseline="-250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indent="0">
              <a:buNone/>
            </a:pPr>
            <a:endParaRPr lang="en-US" sz="2400" dirty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EFD449F-05D3-8415-8C7A-A42DDA8644FA}"/>
                  </a:ext>
                </a:extLst>
              </p14:cNvPr>
              <p14:cNvContentPartPr/>
              <p14:nvPr/>
            </p14:nvContentPartPr>
            <p14:xfrm>
              <a:off x="171360" y="1807920"/>
              <a:ext cx="8575920" cy="18860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EFD449F-05D3-8415-8C7A-A42DDA8644F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000" y="1798560"/>
                <a:ext cx="8594640" cy="1904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55729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Titrasi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dititrasi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setiap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penambahan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pereaksi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mengakibatkan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pH.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grafik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diperoleh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menghubungkan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pH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terhadapa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volume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pereaksi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ditambahkan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kurva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titrasi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Perhitungan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titrasi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:</a:t>
            </a:r>
          </a:p>
          <a:p>
            <a:pPr marL="514350" indent="-514350">
              <a:buAutoNum type="arabicPeriod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Titik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awal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sebelum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menambahkan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basa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Daerah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kelebihan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garamnya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Titik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ekuivalen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mengandung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kelebihan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basa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garamnya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46B71C2-20DA-CFC9-4070-E6EBCC6BEB25}"/>
                  </a:ext>
                </a:extLst>
              </p14:cNvPr>
              <p14:cNvContentPartPr/>
              <p14:nvPr/>
            </p14:nvContentPartPr>
            <p14:xfrm>
              <a:off x="805320" y="371160"/>
              <a:ext cx="7756200" cy="50414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46B71C2-20DA-CFC9-4070-E6EBCC6BEB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5960" y="361800"/>
                <a:ext cx="7774920" cy="506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24022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381000"/>
            <a:ext cx="8487919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FC6602F-B168-443E-DE5D-F51CF9A61BA6}"/>
                  </a:ext>
                </a:extLst>
              </p14:cNvPr>
              <p14:cNvContentPartPr/>
              <p14:nvPr/>
            </p14:nvContentPartPr>
            <p14:xfrm>
              <a:off x="4507920" y="876600"/>
              <a:ext cx="4557240" cy="55648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FC6602F-B168-443E-DE5D-F51CF9A61BA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98560" y="867240"/>
                <a:ext cx="4575960" cy="558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50664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936</Words>
  <Application>Microsoft Office PowerPoint</Application>
  <PresentationFormat>On-screen Show (4:3)</PresentationFormat>
  <Paragraphs>127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Cambria Math</vt:lpstr>
      <vt:lpstr>Times New Roman</vt:lpstr>
      <vt:lpstr>Office Theme</vt:lpstr>
      <vt:lpstr>TITRASI ASAM BASA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Kurva Titrasi</vt:lpstr>
      <vt:lpstr>PowerPoint Presentation</vt:lpstr>
      <vt:lpstr>PowerPoint Presentation</vt:lpstr>
      <vt:lpstr>PowerPoint Presentation</vt:lpstr>
      <vt:lpstr>Soal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Soal</vt:lpstr>
      <vt:lpstr>PowerPoint Presentation</vt:lpstr>
      <vt:lpstr>PowerPoint Presentation</vt:lpstr>
      <vt:lpstr>Indikator Asam Basa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TITRASI ASAM BASA</dc:title>
  <dc:creator>Tunas Laptop</dc:creator>
  <cp:lastModifiedBy>Tunas Alam</cp:lastModifiedBy>
  <cp:revision>14</cp:revision>
  <dcterms:created xsi:type="dcterms:W3CDTF">2020-03-17T13:01:06Z</dcterms:created>
  <dcterms:modified xsi:type="dcterms:W3CDTF">2026-04-30T03:38:13Z</dcterms:modified>
</cp:coreProperties>
</file>