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72" r:id="rId7"/>
    <p:sldId id="260" r:id="rId8"/>
    <p:sldId id="271" r:id="rId9"/>
    <p:sldId id="262" r:id="rId10"/>
    <p:sldId id="269" r:id="rId11"/>
    <p:sldId id="270" r:id="rId12"/>
    <p:sldId id="263" r:id="rId13"/>
    <p:sldId id="267" r:id="rId14"/>
    <p:sldId id="264" r:id="rId15"/>
    <p:sldId id="268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1:41:49.9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8831 5766 15 0,'6'0'434'0,"-6"0"58"0,-12-3 33 15,5-1 21-15,-12 4-135 0,5-4-178 16,-5 1-92-16,-1 3-53 0,8-5-28 0,-8 2-18 16,0 3-8-16,1-3-5 0,-1-2-1 0,-6 1 4 15,7 4 4-15,-7-3 6 0,-1 0 4 16,8 3 4-16,-8-4-2 0,-5 0-6 0,6 4-8 15,-7 0-7-15,-6-3-9 0,7 3-4 0,-7 3-5 16,0-3-3-16,-7 4 9 0,-6 0 8 0,0 2 6 16,0 3 7-16,-7-3 4 0,-6 6 4 15,0 2-8-15,0 1-8 0,-7 0-4 0,-6 7-4 16,7-1-6-16,-14 9-4 0,6-1-2 0,-12 8-5 16,0 4-3-16,-7 2-2 0,1 4 2 0,-1 5 0 15,1 0 0-15,-2 6 0 0,9 0 2 16,-1 1 0-16,0 4-3 0,-1-1-2 0,8 0 2 15,-1 5-1-15,13-2 3 0,1 2 0 0,5-2 2 16,7 4 2-16,8 1-1 0,-2-1-1 16,15 5-5-16,5-5 0 0,1 1-1 0,5 3-2 15,7 4 0-15,2-4-2 0,10 4 2 0,2 1-5 16,6 2 2-16,6 1 0 0,2-1 3 0,10 1 2 16,2-1 2-16,13-3-1 0,-1 0-3 0,14 0 5 15,0 0 3-15,12-4 4 0,7 0 9 16,0 1 27-16,14-2 3 0,-1-1 0 0,13-1-1 15,0-1 1-15,13-3-5 0,1 4-22 0,5-8 3 16,7 3-4-16,1-2-4 0,-1-1-5 16,7 1-5-16,0 0-7 0,6 2 0 0,7-3 3 15,-1 0 1-15,8 4 7 0,-2 0 7 0,15-4 8 16,-1 5 2-16,1-5-1 0,12 0-1 0,-6-3-6 16,6-1-5-16,7 1-9 0,0-8 3 15,6 4 0-15,1-8 1 0,12 1 6 0,1 1 6 16,5-6 3-16,8 1-7 0,-1-1-4 0,7 2-7 15,0-1 3-15,0-4 1 0,13 4 4 0,-7-4 2 16,14 1 4-16,0-1 3 0,-2-3-8 16,9-1-8-16,-1 1 0 0,0 0 2 0,13-5 3 15,-1 1 2-15,1 0 1 0,7-4 2 0,7 1-10 16,-8-1-2-16,7-3 1 0,7 4 1 0,-2-5 0 16,2 1 2-16,6-1 2 0,7 1-9 15,-7-4 0-15,6 0 0 0,1-4 0 0,0 0 3 16,12 1 0-16,-6-1 1 0,1-3-9 15,5-1 5-15,-6 5 1 0,6-8 0 0,1 3 4 16,0 1 3-16,-8-4-1 0,8 0-12 0,-6-3 4 16,5 3 5-16,1-8 0 0,-1 1 2 0,1-4 3 15,6 0 5-15,-13-4-4 0,1 1-4 0,-2-5-1 16,-6-3 2-16,2 0 0 0,-8-7 3 16,-7 3-7-16,-6-7-6 0,0 0 5 0,-13-7 1 15,7-1 3-15,-14-2 1 0,7-1 1 0,-13-4 5 16,0 1-8-16,-7-5-4 0,-13-3-3 0,2-7 3 15,-16-1 11-15,2-2 0 0,-13-9 5 16,-1-3 4-16,0 1 5 0,-13-2-8 0,-5-7-4 16,-9 2-6-16,-4-6-5 0,-14 6-5 0,-7-9-3 15,-13 1 1-15,-7-5 1 0,-12 1 0 16,-7 0 5-16,-13-1 5 0,-12 1 3 0,-8 3 0 16,-12-3 1-16,-7 0 1 0,-19-4-2 0,-7 4-4 15,-13-8-1-15,-13 1-4 0,-7-1 0 0,-12 0-5 16,-14-3 2-16,-12-4 0 0,-7 4 1 0,-13-4-1 15,-14-3-2-15,-12 3 10 0,-13-3 2 16,-7 2 2-16,-19-2-1 0,-7 2-2 0,-13 2-1 16,-12-5-10-16,-8 4 0 0,-12-7 0 0,-7 4 4 15,-12-5 0-15,-14 1 4 0,-14 4-1 0,-5 3-9 16,-13 0-10-16,-8 4 2 0,-5-1 20 16,-7 4-11-16,-13-3 0 0,0 7 5 0,-14 0 0 15,-12 1 4-15,1 2-17 0,-9 5 13 0,-4-1 5 16,-8 1 1-16,-6 2-1 0,0 1-1 0,-7 1 1 15,0-1-1-15,-6-4 4 0,0 8 0 16,-7-4 11-16,1 3 0 0,-1 5-1 0,-6-1 0 16,-7 5-5-16,0 2-5 0,7 1 5 0,-7 4 1 15,-6 3 1-15,7 3 6 0,-1 1 4 16,-6 4 20-16,6 2 13 0,0 5 17 0,0-1 7 16,0 9-3-16,8 2-2 0,-2 1-2 0,8 3-19 15,-1 8-18-15,0 0-12 0,7 3-12 16,-1 8 1-16,8 3-1 0,-1 4-2 0,14 0-3 15,-1 4 0-15,7 3 4 0,7 8-1 0,6-1-5 16,12 4-2-16,1 5 3 0,20 2 0 0,-1 5 4 16,13-1-1-16,14 4-5 0,6 0-7 0,19 4-4 15,7-5-3-15,20 5-25 0,13 4-27 16,19-9-63-16,13 5-97 0,14-1-125 0,12 1-217 16,19-4-206-16,14-3-95 0,6-1 0 0,14-7 67 15,12 0 109-15,8-7 209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2:51:55.0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2709 5271 282 0,'0'4'498'0,"0"-4"49"0,0 4 30 0,-6 3-50 16,6 0-186-16,-7 4-135 0,0 1-79 0,7 6-44 15,0 0-27-15,0 8-16 0,0 3-12 16,0 4-7-16,7 4-4 0,0-1-5 0,-7 4 0 0,6 1-3 16,6 3-2-16,-4 3-3 0,4-3 0 15,1 8 1-15,1-5-3 0,-2 4 0 0,2-3-21 16,-2 3-46-16,-5-3-98 0,0-1-192 0,-1-2-138 15,-6-2-70-15,0-6-18 0,0 0 23 16,0-11 87-16</inkml:trace>
  <inkml:trace contextRef="#ctx0" brushRef="#br0" timeOffset="262.05">2780 5983 206 0,'14'-8'404'0,"-2"-3"39"16,8 3 3-16,-7 5-76 0,0-4-108 0,0 3-108 15,0 0-74-15,0 1-36 0,0 3-8 0,1 0-4 16,-2 0 6-16,2 3 8 0,-8 5 7 0,7-1 2 16,-7 4-9-16,-6 8-5 0,7-2-7 0,-7 9-7 15,-7-4-7-15,7 3-3 0,-6 5-1 0,-7-4-2 16,7-1-3-16,-2 5-1 0,-4-9-3 0,6 2-16 15,-8-1-47-15,8-7-117 0,-7-1-184 16,6-3-99-16,0-8-50 0,1-3-13 0,0-3 30 16</inkml:trace>
  <inkml:trace contextRef="#ctx0" brushRef="#br0" timeOffset="553.94">3106 5854 126 0,'0'7'447'0,"-6"4"50"0,-1 8 26 16,-6-1-20-16,7 0-160 0,-1 8-151 0,0-1-88 16,7 1-49-16,0-4-26 0,0 4-17 0,7-5 2 15,0 2-7-15,-1-1-5 0,7-7-2 16,0-1 1-16,0-3 0 0,7-3-8 0,-8-2 3 16,8-1 3-16,0-5 1 0,-1 0 1 0,-5-9 3 15,5 2 0-15,0-7 2 0,-6 0 0 0,1-5 2 16,-2 1 0-16,-5-5 5 0,6-2 16 0,-13 3 9 15,6-7 7-15,-6 3 5 0,-6 1 0 0,0-1-2 16,-1 4-17-16,0 0-9 0,-5 3-8 0,5 5-4 16,-6 3-1-16,0 0-3 0,0 4-8 0,6-1-33 15,-5 5-68-15,4-5-135 0,-4 5-179 0,-1-1-97 16,6-3-42-16,1-1 4 0,6 1 52 0</inkml:trace>
  <inkml:trace contextRef="#ctx0" brushRef="#br0" timeOffset="721">3366 5432 356 0,'8'0'516'0,"-8"0"49"0,0 0 25 0,0 8-84 15,0 2-171-15,6 10-123 0,-6-2-78 0,6 7-42 16,1 1-21-16,-7 7-22 0,6-5-21 0,1 10-11 16,-1-5-9-16,1 3-5 0,-1 1-4 0,8 3 9 15,-8-3-2-15,7-1-31 0,0 5-58 0,-7-8-135 16,1 3-206-16,-1-6-114 0,1-1-59 0,-7-3-2 15,7-5 43-15,-1-6 123 0</inkml:trace>
  <inkml:trace contextRef="#ctx0" brushRef="#br0" timeOffset="941.42">3555 5868 102 0,'7'-3'420'0,"0"-1"48"16,-7 4 26-16,6-4-44 0,-6 4-119 0,6 0-143 15,2 0-89-15,-2 4-45 0,0-4-21 0,0 4 2 16,1 3 6-16,-7 0 3 0,0 2-1 0,0 1 2 16,0 5-4-16,0-1-16 0,-7 5-12 0,1-1-5 15,0 4-1-15,0-4-2 0,-2 0-3 16,2 1 0-16,6-1-4 0,-6-4-23 0,6 1-45 0,-7-4-78 16,7-7-125-16,-7 0-139 0,7-4-70 15,0-4-18-15,0-3 23 0,7-8 67 0</inkml:trace>
  <inkml:trace contextRef="#ctx0" brushRef="#br0" timeOffset="1249.02">3790 5726 90 0,'0'-4'451'0,"0"4"65"16,-6 4 34-16,-1 2-14 0,0 3-132 0,-6 5-160 16,7 1-102-16,0 3-61 0,-2 0-34 15,2 4-19-15,0-4-12 0,6 4-8 0,0 1-13 16,0-5 0-16,6 0 0 0,0 1 1 0,2-5 0 15,-2 1 1-15,0-4 7 0,7 0-1 0,1-4-3 16,-2-3-1-16,2-1 1 0,-2-3 1 0,8 0 1 16,-7-3 0-16,7-5 1 0,-8 1 1 0,2-3-2 15,-1-6 8-15,-1 2-3 0,2-1 1 0,-8-3-3 16,0 0 1-16,2-2 27 0,-8 3 17 0,0 2 23 16,0 1 15-16,-8 3 9 0,8 0 4 0,-6 0-24 15,0 3-23-15,0 5-20 0,-2-1-13 0,2 0-36 16,0 1-58-16,-1 3-83 0,1-4-134 0,-1 4-199 15,7-4-104-15,-7 1-29 0,1-1 24 0,6-3 65 16</inkml:trace>
  <inkml:trace contextRef="#ctx0" brushRef="#br0" timeOffset="1406.88">4057 5499 78 0,'7'0'487'0,"-1"0"72"0,0 3 37 0,1 5 9 16,0 3-146-16,-7 7-165 0,6 4-116 0,0 3-66 15,1 5-34-15,0-1-18 0,-1 4-17 0,1 0-18 16,5 0-9-16,-5 4-4 0,6-1-4 0,-7-3-9 16,8-1-39-16,-8 2-71 0,7-4-135 15,-13-1-204-15,7-4-108 0,-7-5-54 0,-7 1 10 16,7-7 51-16,0-2 126 0</inkml:trace>
  <inkml:trace contextRef="#ctx0" brushRef="#br0" timeOffset="1576.72">4076 5938 47 0,'0'-7'422'0,"0"-1"53"0,7 1 27 16,-7 4-15-16,7-1-125 0,-1 0-155 0,0 1-95 15,8-1-51-15,5 0-25 0,-6-2-12 0,6 0-4 16,1 0-9-16,0-2-78 0,-1 5-221 0,1-5-118 16,-7-3-66-16,0 1-35 0,0-1-14 0,0-4 64 15</inkml:trace>
  <inkml:trace contextRef="#ctx0" brushRef="#br0" timeOffset="1916.1">5353 5488 470 0,'0'11'577'15,"0"0"51"-15,0 3 27 0,-6 1-107 0,-1 7-207 16,7 3-142-16,0 5-94 0,7-1-50 0,-7 4-26 15,6 0-14-15,-6 0-7 0,7 4 0 16,-1-1-3-16,7-3-2 0,-6-1 0 0,-1 2-16 16,0 3-53-16,2-4-100 0,-2-4-191 0,-6 1-155 15,0-5-83-15,-6 1-26 0,6-8 28 16,-8 4 87-16</inkml:trace>
  <inkml:trace contextRef="#ctx0" brushRef="#br0" timeOffset="2072.07">5256 6011 333 0,'0'-7'472'0,"6"-4"36"16,-6 4 18-16,6 4-104 0,-6-5-163 0,13 0-118 16,-6 1-66-16,6 3-36 0,0-3-17 15,6 0-8-15,1 3-18 0,-7-3-85 0,7-1-199 16,-8 1-122-16,2 0-66 0,-1-4-37 0,6 1-5 16,-6-2 74-16</inkml:trace>
  <inkml:trace contextRef="#ctx0" brushRef="#br0" timeOffset="2333.19">5666 5697 4 0,'-7'14'455'0,"1"4"76"0,-1 5 46 0,-6-2 29 16,7-2-125-16,0-1-180 0,-8 0-120 0,14 0-75 16,-6-3-44-16,-1 3-30 0,7-6-16 0,0 2-9 15,7-3-6-15,-7 0-1 0,6-3-1 0,0-5-2 16,2 1-1-16,-2 0 1 0,0-4 1 15,7 0 1-15,0-4 1 0,0-3 0 0,1-1 1 16,-2 4 0-16,-6-3-2 0,8 0 1 0,-1 3-2 16,-7 1 2-16,8-1-1 0,-8 4 0 15,0 4 2-15,0-4 0 0,2 3 4 0,-2 5 0 16,0-1-7-16,1 0-41 0,-1 1-92 0,1-1-182 16,-7 0-152-16,0-7-79 0,0 0-37 0,7-3 19 15,-1-1 78-15</inkml:trace>
  <inkml:trace contextRef="#ctx0" brushRef="#br0" timeOffset="2487.31">5907 5586 308 0,'0'-4'542'0,"0"8"63"0,0 0 34 16,0 6-55-16,-6 6-194 0,6 2-152 0,0 4-109 16,0 4-62-16,0 3-32 0,0 4-17 0,6 0-8 15,-6 0-5-15,6 0-3 0,0-4 0 16,1 4-2-16,6-3-38 0,-6-1-68 0,5-4-133 15,-12 1-205-15,8-3-108 0,-8-2-55 0,0-7 6 16,6 1 51-16,-6-7 126 0</inkml:trace>
  <inkml:trace contextRef="#ctx0" brushRef="#br0" timeOffset="2674.93">5958 5989 294 0,'0'-14'453'0,"8"3"45"0,-8 3 14 0,0 1-94 15,0 0-135-15,6 3-120 0,0 1-69 0,0-1-41 0,2 4-23 16,-2-4-10-16,7 4-7 0,-7 4-1 15,8 0-3-15,-8-1-1 0,6 1 20 0,-4-4 21 16,-2 4 18-16,0 3 11 0,-6-4 6 0,0 5 5 16,0 3-20-16,0 0-19 0,-6 3-22 15,0-3-13-15,-2 4-18 0,-4 0-46 0,6-4-79 16,-1 0-149-16,-6-1-175 0,0-6-92 0,7-4-40 16,-2 0 17-16,2-7 62 0</inkml:trace>
  <inkml:trace contextRef="#ctx0" brushRef="#br0" timeOffset="2888.14">6226 5590 60 0,'6'-4'520'0,"1"4"90"16,-1 4 48-16,-6 0 26 0,7 7-146 0,-1 0-204 16,-6 7-147-16,6 0-98 0,2 8-41 0,-8 0-23 15,6-1-10-15,0 5-5 0,-6-1-3 16,7 0 8-16,-1 0-6 0,1 1-27 0,6-4-69 15,-7 3-140-15,-6-4-230 0,7 2-119 0,-7-6-67 16,7 1-10-16,-7-10 49 0,6-5 130 16</inkml:trace>
  <inkml:trace contextRef="#ctx0" brushRef="#br0" timeOffset="3143.66">6499 5817 349 0,'-6'8'563'0,"6"-1"64"0,-6 0 37 15,-2-3-65-15,2 3-194 0,6 0-161 16,-6-3-113-16,6 0-62 0,0 3-34 0,0-3-16 16,0-1-27-16,0 0-46 0,6-3-46 0,0 0-53 15,2-3-64-15,-2-4-82 0,7 0-62 0,-7-4-26 16,1 0 10-16,6 0 27 0,-7 0 53 0,1 0 82 16,0 4 119-16,-1-1 130 0,0 5 138 15,1 3 102-15,0 0 64 0,-7 3 33 0,0 5-21 16,6-1-55-16,-6 0-93 0,0 4-80 0,0-3-60 15,0 2-28-15,0-2-18 0,0-1-8 16,0 4-24-16,6-4-51 0,-6-4-95 0,0 3-162 16,7-6-127-16,-7 0-67 0,0-6-15 0,6 0 30 15,1-5 91-15</inkml:trace>
  <inkml:trace contextRef="#ctx0" brushRef="#br0" timeOffset="3266.89">6740 5697 291 0,'13'0'503'16,"-7"3"48"-16,8 4 26 0,-8 1-69 0,1 3-174 15,0-1-141-15,-1 6-89 0,0 2-49 0,1 0-26 16,-7-3-13-16,6 7-18 0,1-8-54 16,0 4-135-16,-7 1-195 0,-7-4-104 0,7-1-56 15,-7-3-17-15,1 0 33 0</inkml:trace>
  <inkml:trace contextRef="#ctx0" brushRef="#br0" timeOffset="3414.38">6759 5806 221 0,'0'0'439'0,"8"-3"38"0,-2 3 21 0,7-4-74 16,0 4-146-16,0-4-186 0,0 1-252 0,0-1-167 15,-7-3-92-15,8 3-49 0,-2 0-24 16,2 1 44-16</inkml:trace>
  <inkml:trace contextRef="#ctx0" brushRef="#br0" timeOffset="3629.49">7933 5367 165 0,'-8'7'521'16,"2"0"66"-16,-7 4 35 0,7-3 0 0,-8-1-182 15,8 1-187-15,-7-2-118 0,6 2-79 16,1-5-79-16,0 5-101 0,-1 0-168 0,0-6-172 15,1 7-92-15,-1-6-33 0,1 5 18 0,6-5 70 16</inkml:trace>
  <inkml:trace contextRef="#ctx0" brushRef="#br0" timeOffset="3768.98">7802 5532 312 0,'0'7'542'0,"0"-4"73"15,0 2 43-15,-7-2-65 0,7 4-170 0,0-7-155 16,7 4-112-16,-7-4-72 0,7 0-42 0,-1 0-20 15,0 0-11-15,1 0-3 0,6-4-14 0,0-3-53 16,0-1-110-16,0 1-214 0,-7 0-151 16,1-4-79-16,0 4-32 0,-7-8 31 0,6 4 97 15</inkml:trace>
  <inkml:trace contextRef="#ctx0" brushRef="#br0" timeOffset="5049.06">9040 5286 364 0,'6'0'472'0,"-6"0"44"0,0 4-9 0,6-1-96 15,1 6-122-15,-7 5-117 0,6 0-75 16,1 8-45-16,0 4-24 0,-1 3-6 0,0 4-8 16,0 0-6-16,2 4-4 0,4 0 1 0,-5-5-1 15,6 5 1-15,-6-4-3 0,5 0-13 0,-5-4-63 16,6 1-176-16,-13-5-152 0,6 1-82 0,-6-4-42 16,0-4-9-16,7-4 51 0</inkml:trace>
  <inkml:trace contextRef="#ctx0" brushRef="#br0" timeOffset="5625.45">9762 5561 361 0,'0'0'536'16,"0"0"61"-16,0 4 34 0,-6-4-89 0,6 3-175 15,0-3-139-15,0 0-99 0,0-3-60 16,0 3-34-16,0-4-17 0,6 0-8 0,-6-3-7 15,7-4-2-15,-1 4 0 0,1-4-1 0,6-5-2 16,-7 2-5-16,14 0 13 0,-7-1 9 16,6 1-11-16,-6-2-4 0,7 5-1 0,6 1 5 15,-7 2-15-15,1 1-8 0,0 3 12 0,6 4 7 16,-7 8 2-16,1-1 2 0,0 4 3 0,-1 3-1 16,1 8 1-16,-2 4-1 0,2-1 0 0,-7 2 0 15,1 2-3-15,-8 4 1 0,0 0-2 0,2 0-2 16,-8 0-1-16,0 0 1 0,-8 0 1 15,2 0-3-15,0 0 2 0,-8-1 0 0,1-1 0 16,-7-3-2-16,2-6 0 0,-2 0 0 16,-7 1 2-16,1-9 0 0,1 0 1 0,5-3 3 15,-6-7-1-15,0 0 1 0,7-4-2 0,-1-4-1 16,7 0-1-16,0-3 0 0,6 0 0 16,1-4-1-16,6 0 0 0,0-4-1 0,13 0-1 15,-7-3-3-15,14 0 3 0,0 0 3 0,5-5 3 16,9 1 3-16,-2 4 3 0,1-4 6 0,5 0 1 15,-5 0-3-15,6 1-42 0,1 1-98 0,-8 3-233 16,1-1-153-16,-8 3-82 0,1 0-43 16,0-3 19-16,7 7 83 0</inkml:trace>
  <inkml:trace contextRef="#ctx0" brushRef="#br0" timeOffset="5879.04">11202 5392 245 0,'-6'4'604'0,"-2"0"78"0,2-1 43 16,6 1 19-16,-6 0-240 0,6-4-211 0,0 0-134 15,0 4-78-15,6-4-38 0,0 0-20 16,2 0-25-16,-2 3-74 0,0-3-121 0,0 3-229 0,-6 1-161 15,0 0-84-15,0-1-30 0,0 1 45 16,0 0 105-16</inkml:trace>
  <inkml:trace contextRef="#ctx0" brushRef="#br0" timeOffset="6018.62">11156 5553 21 0,'6'4'470'0,"-6"0"74"16,0 3 41-16,7-3 18 0,-7-1-131 0,7-3-193 15,-1 4-124-15,0-4-74 0,8 0-38 16,-2-4-18-16,8 4-31 0,-7-7-66 0,1 4-180 16,-2-5-177-16,-6 1-94 0,-6 4-49 15,7-5-12-15,0 1 50 0</inkml:trace>
  <inkml:trace contextRef="#ctx0" brushRef="#br0" timeOffset="6939.82">12289 5370 32 0,'0'0'445'15,"0"0"73"-15,0 4 39 0,-6 0 4 16,6-1-127-16,0 8-169 0,-6 0-115 0,6 7-70 16,0 4-38-16,-8 5-21 0,8 2-9 0,0 4-5 15,8 0-2-15,-8 0-1 0,6 3-3 16,-6-3-1-16,6 4 1 0,0-5-16 0,1 2-55 16,0-5-138-16,-1 0-185 0,1-3-96 0,-7-1-53 15,6-6-11-15,-6-8 37 0</inkml:trace>
  <inkml:trace contextRef="#ctx0" brushRef="#br0" timeOffset="7285.01">12491 5499 139 0,'-7'-4'446'0,"1"8"55"0,0-1 29 15,-1 5-31-15,-6 3-148 0,6 3-151 0,1 1-86 16,0 7-54-16,-2 0-28 0,2 4-15 15,6-1-8-15,0 4-4 0,0-3-4 0,6 0-2 16,2 0 0-16,4-5-2 0,-5 1 2 0,6-7 1 16,6 3 0-16,-5-7 1 0,5-4 0 15,7 1 2-15,-6-5-3 0,0-3 1 0,-1-3 1 0,1-1 1 16,-2-7 0-16,2 0 1 0,0 0 2 16,-1-7-2-16,-5-4 4 0,-2 4 9 0,2-5 14 15,-8-2 10-15,1 3 14 0,-7-7 16 0,0 7 6 16,0 0-3-16,-7-4-11 0,1 8-7 15,-1-4-14-15,-6 4-18 0,7 3-7 0,-8-3-4 16,2 7-4-16,-1 0-4 0,6 4-21 0,-12 3-55 16,11 0-135-16,-4 8-218 0,-1-4-115 15,0 4-61-15,6 3-12 0,1-7 40 0,12 0 123 16</inkml:trace>
  <inkml:trace contextRef="#ctx0" brushRef="#br0" timeOffset="7609.89">12947 5355 409 0,'-7'4'532'16,"1"4"45"-16,-7-1 27 0,6 4-100 0,-6 4-196 15,0 0-128-15,7 2-82 0,-1 1-43 0,1 5-26 16,0-1-14-16,-2 4-6 0,8 0-3 16,0 2-5-16,0 2-1 0,8-1 0 0,-2-3 1 15,0-1-3-15,7-3 0 0,0 0 2 0,0-4-1 16,7 1 0-16,-7-4-2 0,6-4 2 15,1-4 1-15,-1-3-2 0,-5-1 1 0,5-6 1 16,1-1 0-16,0-3 2 0,-1-4 2 0,-6 0 2 16,6-7 0-16,-5-2 1 0,-2-1-1 15,2-1 6-15,-8-4 27 0,0 1 29 0,1-4 32 16,-7 2 25-16,0 2 33 0,-7 0 19 0,1-2-13 16,0 6-20-16,-8 3-30 0,-5 0-24 0,6 2-28 15,-7 9-26-15,1 0-14 0,-1 0-9 16,1 3-25-16,-1 0-76 0,0 1-110 0,1 3-204 15,-1 0-216-15,1 0-112 0,6 0-40 0,7 0 42 16,6 0 88-16,0 0 194 0</inkml:trace>
  <inkml:trace contextRef="#ctx0" brushRef="#br0" timeOffset="7969.79">13370 5320 225 0,'0'7'482'0,"0"0"60"16,-6 0 31-16,0 7-53 0,-8 1-157 0,8 4-151 16,-1 3-90-16,1-1-56 0,-1 6-34 15,-6 2-14-15,13 0-8 0,-6 4-7 0,6-4-2 16,0 1-3-16,0-1 1 0,6 0-1 0,0-3-2 16,1-4 1-16,0-5 1 0,6 3 0 0,-1-6-1 15,8-3 2-15,-6-4-1 0,5 1 0 16,-6-8 1-16,6 0 1 0,-5-4 1 0,5-3 1 15,1-4 1-15,-8-4 1 0,8 1 2 0,-7-9 20 16,7 2 15-16,-8-2 8 0,2-2 6 0,-2-1 6 16,2-3 24-16,-8 3-7 0,-6-3 3 15,7 3 9-15,-14 1 3 0,7-1-2 0,-6 0-21 16,0 5-13-16,-8 2-14 0,2 1-18 16,-2 7-7-16,-5-4-5 0,-1 4-4 0,7 4-2 15,-6 0-3-15,-8 3-20 0,1 4-74 0,0 0-150 16,1 0-249-16,-9 7-132 0,2-3-72 15,-1 3-17-15,8-3 53 0,5 3 137 0</inkml:trace>
  <inkml:trace contextRef="#ctx0" brushRef="#br0" timeOffset="9408.58">14224 5429 192 0,'0'0'439'0,"6"0"55"0,-6 3 39 0,0-3-62 16,6 0-125-16,-6 0-130 0,0 0-80 16,0 0-54-16,0 4-37 0,7 0-21 0,-7-1-10 15,0 4-7-15,7 2-3 0,-7-2-1 0,6 4-1 16,-6 3 0-16,6-3 0 0,1 8 0 0,0-5-1 15,-1 1 1-15,1 3-1 0,-1-4 0 16,0 2-5-16,2 2 4 0,-8-3 0 0,6-4 1 16,-6 3 1-16,6 1 0 0,0-4 3 0,-6 4-2 15,7-5-1-15,0 1 0 0,-7 0-2 0,6-4 1 16,-6 1 2-16,7-5-1 0,-7 2 0 16,0-2-1-16,6 1 2 0,-6-4-2 0,0 4-1 15,0-4 1-15,0 0 0 0,0 0 1 0,0 0 0 16,0 0 12-16,0 0 5 0,0 0 2 15,0-4 8-15,0 4 2 0,0-4 1 0,0 1-10 16,0-2-3-16,0 2-2 0,0 0-5 0,6-2-5 16,-6 1-1-16,0-2-1 0,0-2-1 0,8 5-2 15,-8-5 0-15,0 5 0 0,0-4 0 16,6-1-1-16,-6 1 0 0,6-1 1 0,-6 1 0 16,6 0-1-16,-6-1-1 0,0 1 1 0,8 0 0 15,-8 3-1-15,0-3 0 0,0 3 1 0,0 1 0 16,6-1-1-16,-6 0 0 0,0 4 2 0,0-3 1 15,6 3-1-15,-6 0-2 0,0 0 1 16,0 0 1-16,0 0-2 0,0 0 0 0,0 0-1 16,0 0 0-16,0 0 0 0,7 0 2 0,-7 0-1 15,0 0 1-15,0 0 2 0,6 0-1 16,-6 0 0-16,7 0-2 0,0-4 3 0,-7-1-2 16,6 3-1-16,-6-2 0 0,6-4 0 0,0 1 2 15,8 0-2-15,-8-4 0 0,1 0 1 0,6 0 2 16,-6 0 0-16,5 0-2 0,-4 4 1 15,-2-4 0-15,6 3-2 0,-5 1-1 0,6 3 1 16,-6 1 2-16,-1-1-2 0,0 1 0 0,8 3 0 16,-8 0 1-16,8 3-1 0,-2 1 0 0,1 3 1 15,1 0 0-15,4 4 2 0,-4 4-1 16,5 0 0-16,-5 3 0 0,5 0 0 0,-6 4-1 16,7 0 0-16,-7 4 0 0,-1-4 0 0,2 3 0 15,6 1 0-15,-14-1-3 0,0 2 0 16,1-2 1-16,-1 1 0 0,1-1 1 0,-7 1 0 15,-7 0 3-15,1-1 2 0,-1-3-10 0,1 0 5 16,-8 1 1-16,2-2-1 0,-2-3 1 16,2 1-2-16,-8-5 8 0,1-2-5 0,-1-2-2 15,7 1 0-15,-7-7 0 0,0 0 1 0,2-4-1 16,-2-4 0-16,7-3 0 0,-1-1 0 16,2-2 3-16,6-2-2 0,-2 2 1 0,8-1 0 0,0-3 1 15,8-2 0-15,4 5-2 0,2-7 1 16,-2 3 0-16,1 4 1 0,7-3 0 0,6-1 0 15,-7 0 0-15,7 4 0 0,0-1 1 0,1-2 1 16,5 3 0-16,-6 4-1 0,0-4 2 16,1 4 0-16,-8 0-4 0,0-1-37 0,1 1-112 15,-7 7-235-15,-7-4-128 0,1 1-68 0,-7 3-33 16,0-4 18-16,0 4 101 0</inkml:trace>
  <inkml:trace contextRef="#ctx0" brushRef="#br0" timeOffset="29558.11">13279 1296 45 0,'0'4'197'0,"0"-4"10"0,0 4-8 16,0-4-8-16,0 0-19 0,0 0-11 0,0 0-14 15,0 0-13-15,0 0-10 0,0 0-6 0,0 0-2 16,0-4-5-16,0 4-4 0,0-4-7 0,0 4-11 16,0 0-14-16,0 0-23 0,0-4-11 0,0 4-7 15,0 0-5-15,0-3-2 0,0 3 1 16,0-4 3-16,0 4-2 0,0 4-3 0,-6-4-6 15,6 0-7-15,0 0-5 0,0-4-2 0,-7 4-3 16,7 0-3-16,0 0 0 0,-6-3 5 0,6 3 5 16,0-4 3-16,0 4 2 0,-7 0 1 0,7-4 0 15,0 4-4-15,0-3-5 0,-7-1-3 0,7 4-1 16,0-4-2-16,0 1-1 0,0 0-1 0,0-1 1 16,0-4-2-16,0 1-1 0,0 3 0 0,0-3 0 15,7 0 2-15,-7-4-3 0,7-1 1 0,-1-2 0 16,7 0-1-16,-7-5 1 0,8-3-2 0,5 1 1 15,-6-2 1-15,6 1-1 0,1 0 1 0,0-3 0 16,-1 2-1-16,7 1 2 0,-6 1 0 0,6 2 1 16,-7 1 1-16,7 0 2 0,1 3 2 15,-7 1-6-15,6 2-55 0,-7 5-180 0,-6 0-135 16,0-4-74-16,-7 0-40 0,8 0-14 0,-2-4 45 16</inkml:trace>
  <inkml:trace contextRef="#ctx0" brushRef="#br0" timeOffset="29850.08">13664 692 28 0,'-8'0'344'0,"8"0"61"15,0 0 17-15,0-3-54 0,0 3-101 0,0 0-92 16,0-4-81-16,8 4-58 0,-8 0-18 0,0-4-11 15,6 4-4-15,-6 0-2 0,6-4-2 0,1 4 0 16,0 0-1-16,-1 0 2 0,1 0-2 0,-1 0 0 16,7 0 2-16,-6 4-2 0,5-4 1 0,-5 4 0 15,0 3 18-15,-1 0 11 0,1 4 6 0,-1 0 6 16,0 4 2-16,1 0 2 0,-7 3-14 0,0 8-8 16,0-1-5-16,0 1-3 0,-7-1 1 0,7 1-1 15,-6 0-5-15,0 0-65 0,-1 3-204 0,-6-4-109 16,0-2-61-16,0-5-31 0,-6-3-15 0,6-1 55 15</inkml:trace>
  <inkml:trace contextRef="#ctx0" brushRef="#br0" timeOffset="34568.17">14634 417 113 0,'0'0'447'0,"0"-3"73"0,0 3 51 0,0-4-1 16,-7-3-129-16,1 7-132 0,0-4-73 0,6 0-53 0,-8 4-41 15,2-3-25-15,6 3-27 0,-6 3-21 0,0 1-24 16,6 0-20-16,-8 7-13 0,2 3-7 0,0 4-5 15,-1 1-5-15,-6 7 0 0,6-1 15 0,1 4-6 16,0 0-5-16,0 5 29 0,-8 3 18 0,8-1 10 16,-7 4-6-16,6 8 8 0,-6-8 6 0,-1 4-25 15,2 0-15-15,-1-3-31 0,0-1-58 0,6-3-73 16,-5-1-92-16,-2-3-164 0,2-7-189 0,-2-8-77 16,8-7-1-16,-1-11 42 0,1-4 76 0</inkml:trace>
  <inkml:trace contextRef="#ctx0" brushRef="#br0" timeOffset="34756.56">14589 560 120 0,'6'-11'452'0,"0"1"69"0,0 2 36 16,-6 4-19-16,0 1-146 0,0 6-155 0,0 1-97 16,8 4-67-16,-8 6-38 0,0 0-19 0,0 5-10 15,6 3-6-15,-6-1 23 0,6 5 15 0,1 4 9 16,-7-5 0-16,6 9-33 0,1-2-73 0,0 1-183 15,-7-3-189-15,0-4-103 0,0-5-49 0,0-6 6 16,0 0 62-16</inkml:trace>
  <inkml:trace contextRef="#ctx0" brushRef="#br0" timeOffset="34893.08">14601 787 126 0,'0'-3'431'0,"6"3"51"16,-6 0 25-16,0-4-36 0,0 4-143 0,8 0-141 15,-8 0-84-15,6 4-47 0,0-4-34 0,7 0-44 16,-6 3-76-16,6-3-112 0,-1 4-154 0,-4-8-82 16,11-3-35-16,-6-4 7 0,6 0 59 0</inkml:trace>
  <inkml:trace contextRef="#ctx0" brushRef="#br0" timeOffset="35170.86">14933 641 220 0,'0'-4'389'0,"-6"4"34"0,-1-3-2 15,1 3-76-15,-7 3-105 0,7 1-104 0,-8 0-57 0,8-1-32 16,-1 4-23-16,1 1-12 0,6 3-8 0,-7-4 18 16,7 4 7-16,0 0 7 0,0 0 1 15,0-1 3-15,7 2 0 0,-1-1-18 0,-6 0-9 16,13-4-7-16,-7 1-3 0,2-1-1 0,-2 0-1 16,7-3 1-16,-7 0 10 0,1-1 2 0,-1-3 22 15,-6 4 26-15,7-4 31 0,-7-4 29 0,0 4 8 16,0-3 10-16,-7 3-13 0,1 0-23 0,-1 0-28 15,-6 0-30-15,1 3-19 0,-2 5-11 0,-5-1-9 16,6 0-2-16,-6 4-10 0,-1 0-31 0,6 4-56 16,2-1-97-16,-1 1-176 0,-1-4-149 0,8 0-72 15,0-7-9-15,6-4 32 0,6-4 85 0</inkml:trace>
  <inkml:trace contextRef="#ctx0" brushRef="#br0" timeOffset="35500.03">15246 655 362 0,'-6'8'468'0,"-1"-1"44"0,-6 0 22 0,6 5-96 0,-5-5-146 16,-2 4-95-16,8 0-62 0,0-5-41 0,-2 6-20 15,2-1-34-15,6-3-21 0,0 2-8 0,0-2-6 16,0-1-3-16,0-3-3 0,6-1 2 0,2-3 13 15,4 0 11-15,2-3 8 0,-2-5 5 0,1 1-18 16,1-4-13-16,-2 0-16 0,8 0-13 0,-7 3-8 16,0-2-5-16,0 2 21 0,-7 1 11 0,8 3 6 15,-14 1 2-15,6-1 5 0,0 4 16 0,1 0 14 16,-7 0 16-16,0 4 11 0,0 3 34 0,0 4 14 16,0 3-3-16,0 2-12 0,-7 2-14 0,1 0-9 15,6 0-31-15,-6 1-29 0,6-1-58 0,0 4-83 16,0 0-134-16,0-4-237 0,0-3-126 0,0-8-58 15,0-3 12-15,6-8 58 0,0 1 122 16</inkml:trace>
  <inkml:trace contextRef="#ctx0" brushRef="#br0" timeOffset="35736.37">15526 714 109 0,'0'4'441'0,"-6"-4"68"0,6 0 37 16,-7 3-15-16,7-3-130 0,-6 0-128 0,6 3-85 15,0 1-66-15,0 1-34 0,0-5-20 0,0 7-30 16,0-3-19-16,6-1-10 0,1 1-5 0,-1-4-1 16,0 0 0-16,2-4-2 0,-2 4 1 0,6-3-1 15,-5-1 3-15,6 0-19 0,0 1-7 0,-7-2-3 16,2 1-3-16,4 1-1 0,-6 3-2 0,2 0 24 16,-2 0 48-16,-6 3 39 0,6 1 25 0,-6 4 15 15,7 0 6-15,-7 3 1 0,0-1-42 0,0 1-33 16,0 4-20-16,0-4-14 0,6 4-55 0,-6-1-96 15,0 1-191-15,0-1-199 0,7-6-106 0,-7-5-55 16,0-3 16-16,7-6 79 0</inkml:trace>
  <inkml:trace contextRef="#ctx0" brushRef="#br0" timeOffset="37219.11">16822 524 318 0,'0'0'451'0,"-6"-4"44"0,-1-3 20 0,1 7-68 0,-1 0-123 16,0-4-95-16,-5 4-56 0,-2 4-38 16,8-4-37-16,-14 3-28 0,7 5-20 0,1-1-20 15,-8 1-12-15,7 2-8 0,0 5-2 0,0-1-4 0,-1 2-4 16,2-2-1-16,-2 1-1 0,8-1 0 0,0-3-2 16,-1 0-3-16,7 0 0 0,0-4 10 0,0 1-5 15,0-1 0-15,7 0-1 0,-1-3 30 0,0 3-12 16,8-7-15-16,-8 0 1 0,8-3 2 0,-2-1 2 15,8-3-25-15,-7-4 15 0,7 0 8 0,-1-4 7 16,1-3 2-16,-8 3 4 0,8-3 4 0,-7 0 5 16,0-1 3-16,0 4 3 0,0 1 5 0,0-1 3 15,-7 8 5-15,2 0 5 0,-2-1 0 0,-6 5-1 16,6 3-5-16,-6 0-4 0,0 0-9 0,-6 7-10 0,6 4-7 16,0 0-3-16,0 0-6 0,0 7-4 15,0-4 2-15,0 2-42 0,0 6-74 0,6-5-92 16,-6 6-179-16,7-1-161 0,-1-7-94 0,1-8-2 15,-1-4 50-15,1-3 74 0</inkml:trace>
  <inkml:trace contextRef="#ctx0" brushRef="#br0" timeOffset="37510.81">17167 553 187 0,'7'-8'433'0,"-1"2"52"0,-6-2 28 0,0 1-69 15,0-4-128-15,0 7-124 0,0-3-78 0,0 2-51 16,0 2-24-16,0 0-17 0,0-1-6 0,0 4-2 15,-6 0-1-15,6 0-1 0,0 4-2 0,-7-1 1 16,7 5-2-16,-6 3-5 0,-1 0-2 0,7-1-2 16,-6 1 0-16,6 0 0 0,-6 4-2 0,6-4 1 15,0 1 0-15,0-5 1 0,0 0 0 0,0 0-1 16,0 1 0-16,6-5 0 0,-6 0 1 0,0 2 1 16,0-2 1-16,6 1 2 0,-6-4 8 0,0 4 16 15,0-4 7-15,-6 0 6 0,6 3 1 0,-6-3 1 0,-2 4-7 16,8 3-13-16,-6-3-11 0,-7 3-23 0,7 4-36 15,-1-3-35-15,-6 6-110 0,7-3-195 0,-8-4-103 16,8 0-38-16,6-7 2 0,0-7 19 16</inkml:trace>
  <inkml:trace contextRef="#ctx0" brushRef="#br0" timeOffset="37695.79">17363 440 350 0,'6'0'482'0,"0"4"54"15,-6 3 28-15,-6 0-100 0,6 4-169 0,-6-1-110 16,6 2-71-16,0 6-53 0,-6 0-27 0,6 0-14 0,0 4-11 16,-8 1-5-16,8-1-2 0,8-5-2 0,-8 6 25 15,6 2-14-15,-6-3-50 0,6 7-119 0,0-2-206 16,-6-6-108-16,7-6-85 0,-7-4-18 16,7-4 34-16,-1-3 110 0</inkml:trace>
  <inkml:trace contextRef="#ctx0" brushRef="#br0" timeOffset="37836.53">17434 645 250 0,'-6'0'467'0,"-8"-4"51"0,8 8 29 0,-7-4-64 15,0 3-171-15,6 4-123 0,1-3-81 0,0 0-51 16,6 3-27-16,0 0-16 0,0-3-4 0,6 4-14 16,0-1-33-16,1 0-53 0,0 0-154 0,-1 1-155 15,7-8-85-15,1-4-35 0,-2-3 7 0,2-1 41 16</inkml:trace>
  <inkml:trace contextRef="#ctx0" brushRef="#br0" timeOffset="38129.5">17688 594 36 0,'-6'10'410'16,"-7"1"50"-16,-1 0 32 0,2 4 2 0,-8-4-144 15,7 0-146-15,0 3-65 0,6 1-38 0,-5 3-24 16,12-4-14-16,-6 2-7 0,6-1-3 0,0 3-24 15,6-7-13-15,0 3-8 0,0-3-3 0,1-3-3 16,6-1-2-16,6 0-1 0,-5-3 2 0,-2-4 4 16,8 0 4-16,-7 0 4 0,1-4 7 15,4-3 8-15,-4 0 9 0,-1-4 8 0,0 0 10 16,0-4-16-16,-7 0-5 0,1 1 0 0,0-4-4 16,-7 3 3-16,0-4 4 0,0 5 20 0,-7-1 7 15,0-3-5-15,1 7-6 0,0-4-12 0,-1 4-17 16,-6 4-8-16,0 0-6 0,-1 0-4 0,8 7-34 15,-6 0-65-15,-2 3-99 0,1 4-179 0,1 1-155 16,-2-1-82-16,2-3-13 0,4-4 39 0,8 0 86 0</inkml:trace>
  <inkml:trace contextRef="#ctx0" brushRef="#br0" timeOffset="38285.97">17943 567 387 0,'0'11'475'0,"-8"1"35"0,8-1 18 0,-6 0-128 16,0 3-165-16,6 1-98 0,6-1-65 16,-6 1-12-16,0 0-5 0,6-1-5 0,2 5-31 15,-8-1-75-15,0 1-155 0,0-5-181 0,0-3-97 16,0-4-47-16,6-3 0 0,-6-4 59 0</inkml:trace>
  <inkml:trace contextRef="#ctx0" brushRef="#br0" timeOffset="38427.41">18027 655 388 0,'0'-3'473'0,"7"-1"38"0,-7 4 14 16,6-3-125-16,-6 3-160 0,7 0-99 0,-7 3-65 15,6-3-35-15,0 0-26 0,8 4-32 0,-8-4-46 16,0 3-96-16,1-3-158 0,6 0-112 16,-6-7-50-16,-1-4-9 0,7 0 24 0,0-3 85 0</inkml:trace>
  <inkml:trace contextRef="#ctx0" brushRef="#br0" timeOffset="38595.74">18288 479 192 0,'6'4'466'0,"0"0"63"0,-12 3 36 16,6 1-41-16,-6 3-155 0,-1 3-136 15,-6 1-92-15,13 3-60 0,-7 0-34 0,1-2-20 16,6 2-15-16,-6-1-3 0,6-1-7 0,0 2-2 0,6-4-8 16,-6 5-38-16,6 3-85 0,-6 0-151 0,7-4-154 15,-7-3-82-15,0-8-36 0,0-3 15 16,0-8 74-16</inkml:trace>
  <inkml:trace contextRef="#ctx0" brushRef="#br0" timeOffset="38734.48">18300 769 97 0,'7'0'422'16,"0"0"57"-16,-1-4 40 0,-6 4-33 0,0 0-114 15,6 0-140-15,-6 4-92 0,0 0-52 0,0-1-39 16,0 5-19-16,0-1-12 0,0 0-5 0,0 1-3 16,-6 3-4-16,6-4-11 0,0 4-25 0,-6 0-47 15,6 0-86-15,-7 0-121 0,0 0-135 0,7-7-63 16,-6-4-15-16,6-4 25 0,0-4 74 15</inkml:trace>
  <inkml:trace contextRef="#ctx0" brushRef="#br0" timeOffset="38890.56">18509 703 360 0,'6'7'480'0,"-6"-7"49"16,0 4 55-16,-6 3-77 0,0 0-171 0,-1 5-102 15,0-1-57-15,1 0-44 0,-1 0-52 16,1 3-30-16,6-3-23 0,-6 0-12 0,12 0-5 15,-6 4-18-15,6-4-45 0,1 0-87 0,-1 3-150 16,1-2-179-16,0-5-94 0,-1-7-37 0,7-4 16 16,6-6 73-16</inkml:trace>
  <inkml:trace contextRef="#ctx0" brushRef="#br0" timeOffset="39017.39">18867 699 421 0,'7'8'514'0,"-1"3"66"0,-12-1 41 16,6 2-116-16,-7-1-176 0,0 7-95 0,1 0-82 15,6 1-63-15,-6 3-39 0,-1-4-21 0,7 4-13 16,0-4-4-16,0 1-35 0,0 3-61 0,0-4-128 16,0 4-216-16,-6-4-113 0,6-3-62 0,-7-8-5 15,0 1 44-15,7-8 115 0</inkml:trace>
  <inkml:trace contextRef="#ctx0" brushRef="#br0" timeOffset="39177.44">18769 901 335 0,'7'0'504'16,"0"0"42"-16,-7 0 24 0,6-4-87 0,-6 4-178 16,6 0-135-16,0-3-78 0,8 3-43 0,-8 0-21 15,8 0-11-15,-1 0-11 0,-1 3-31 0,2 1-77 16,-8 0-166-16,0-1-157 0,1-3-81 0,0-3-40 16,-7-1 5-16,6 0 62 0</inkml:trace>
  <inkml:trace contextRef="#ctx0" brushRef="#br0" timeOffset="55409.95">4044 7664 166 0,'0'0'465'0,"0"0"64"0,-7 3 36 15,7-3-37-15,-6 8-142 0,6-5-157 0,-6 8-92 16,6 1-59-16,-8 6-18 0,8 3-10 0,0 5-7 16,0 4-2-16,-6 6-3 0,6 4 0 15,0 5-16-15,6 2-8 0,-6-3-6 0,8 7 2 16,-2-3 3-16,0-1-1 0,1 1 2 0,0-4-1 15,6-3 2-15,-7-2-1 0,7 2-1 16,-6-4-35-16,-1-1-74 0,0-2-189 0,1-2-178 16,-7-2-96-16,0-9-50 0,0-2 5 0,0-5 56 15</inkml:trace>
  <inkml:trace contextRef="#ctx0" brushRef="#br0" timeOffset="58819.75">4995 7861 343 0,'0'0'437'0,"0"0"45"0,0 4-24 0,6-4-76 16,-6 0-99-16,0 4-109 0,0-1-72 0,0 5-46 15,0 4-27-15,7 2-13 0,-7 4-5 0,0 0-6 16,7 4 2-16,-1 0 1 0,0 0 1 16,-6 3-1-16,6 1 0 0,2-4 0 0,-2 4 0 15,0-4-2-15,1-4-1 0,0 5 0 0,-7-9 0 16,6 4-1-16,1-3-2 0,-1 0 0 0,-6-4 0 15,6-1-2-15,-6-2 1 0,7 0 0 0,-7-2 1 16,0-2 0-16,0 4 0 0,0-5 1 16,7-3 0-16,-7 4 1 0,0-4 2 0,0 0-1 15,0-4 0-15,0 1 0 0,0-1 0 0,0-4-2 16,0 2-2-16,0-6 0 0,0-2-1 16,6-2-2-16,-6-2 0 0,0 1-2 0,6-5-2 15,1-1 1-15,-7 1 3 0,7-3 0 0,-1 2 1 16,1 2 1-16,-1-2 3 0,0 2 0 15,-6-1-1-15,7 3 0 0,0 1 0 0,-1 4-2 16,0 2 0-16,-6 5 0 0,8 0 1 0,-8 0 6 16,6 3 7-16,-6 0 3 0,6 4 5 0,-6 4 1 15,0 3 3-15,7 1-4 0,-1-1-5 0,-6 4-3 16,7 0-4-16,-1 0 1 0,-6 0-4 16,7-4-3-16,-1 0-1 0,0 1-1 0,2-5 0 15,-2 1-2-15,0 0 0 0,1-4-1 0,-1 0 1 16,1 0 1-16,6-4 0 0,-7-3 3 15,1-1 1-15,0 1 0 0,-1 0-1 0,0-1 0 16,1 5-2-16,0-5-3 0,-1 8 1 0,-6-3 1 16,0 3-1-16,7 3 0 0,-1 1 1 15,0 3-3-15,1 1 0 0,0-1-19 0,-1 0-35 16,0 1-64-16,2-5-97 0,4 1-105 0,-12 0-129 16,13-4-50-16,-6-4-4 0,-1 0 48 0,1-3 86 15</inkml:trace>
  <inkml:trace contextRef="#ctx0" brushRef="#br0" timeOffset="59067.23">5496 7924 215 0,'7'-7'442'0,"-7"3"59"0,0 4 19 16,0 0-65-16,0 0-104 0,0 7-126 0,-7 0-95 16,7 1-59-16,-6 6-34 0,6 1-19 0,-7 0-10 15,7-1-3-15,0 1-2 0,0-1-1 16,7 2-1-16,-7-2 0 0,6-3-1 0,1 0 0 16,-1-4-1-16,1 1 0 0,6-1 1 0,-6-3-5 15,5-4 2-15,2 0 1 0,-8-4 0 16,7 0 0-16,-7 1-2 0,8-9 5 0,-8 5 0 15,8-7 14-15,-8 0 13 0,0-2 7 0,0 2 7 16,-6-5 10-16,0 5 20 0,0-5 0 16,0 5 1-16,-6-1 2 0,0 1-1 0,0-1-10 15,-8 5-19-15,1-2-10 0,6 4-13 0,-6 5-8 16,1-1-9-16,5 4-36 0,-6 0-61 0,0 0-116 16,6 4-208-16,-6-1-130 0,7 5-66 0,-1-5-5 15,1 0 40-15,6-3 103 0</inkml:trace>
  <inkml:trace contextRef="#ctx0" brushRef="#br0" timeOffset="59266.85">5698 7729 213 0,'6'-3'508'16,"1"3"74"-16,0-4 37 0,-7 8-39 0,6-4-160 16,1 7-159-16,-1 5-112 0,0 2-72 15,2 4-38-15,-8 8-20 0,6-1-10 0,0 5-3 16,0-2-5-16,8 6-1 0,-8-5 2 0,7 1 0 15,1-5-33-15,-2 1-91 0,2-4-231 16,-8 0-144-16,7-7-77 0,-6-1-42 0,6-10 12 16,7 0 81-16</inkml:trace>
  <inkml:trace contextRef="#ctx0" brushRef="#br0" timeOffset="59808.27">6649 7613 74 0,'-6'0'429'0,"6"3"64"16,0 1 36-16,0 0-33 0,0 3-109 0,-7 3-141 16,7 2-109-16,0 2-61 0,0 8-33 0,0-3-11 15,0 6-3-15,7-4 0 0,-7 6-4 16,6-5-3-16,0 0-1 0,1 0-11 0,6-4-7 16,-6 0-4-16,5-3-1 0,2-4 0 0,-2-3 1 15,2-1 1-15,-1-4-4 0,-1-3 25 0,2 0 19 16,-1-7 10-16,0 0 8 0,0-4 6 15,0-5 9-15,0-1-20 0,-7-1-16 0,8-5-9 16,-8-2-6-16,-6-1-4 0,6 1-3 0,-6-5-1 16,0 9-2-16,0-5-2 0,-6 4-16 15,0 0-50-15,-1 7-101 0,0 1-209 0,-5 6-147 16,-2 0-80-16,8 5-24 0,-7 3 26 0,7 3 84 16</inkml:trace>
  <inkml:trace contextRef="#ctx0" brushRef="#br0" timeOffset="60021.87">7047 7521 224 0,'6'0'532'0,"-6"0"80"16,6 0 41-16,-6 0-27 0,6 3-177 0,-6 1-164 15,0 3-123-15,8 9-76 0,-8-2-41 0,6 11-22 16,0-2-12-16,1 5-7 0,-1 2 4 15,1 3-5-15,0-4-3 0,5 4-1 0,-5 0-16 16,6-4-59-16,-7 1-126 0,1-2-229 0,-7-1-124 16,7-5-66-16,-7-8-18 0,0 1 40 15,6-11 109-15</inkml:trace>
  <inkml:trace contextRef="#ctx0" brushRef="#br0" timeOffset="60222.36">7365 7462 57 0,'7'-4'492'0,"-7"2"77"0,7 4 40 16,-7 6 21-16,0 0-152 0,0 9-198 0,6-2-125 15,-6 7-74-15,0 1-39 0,7 2-19 16,-1 1-11-16,-6-1-1 0,6 4-5 0,-6-3-3 16,7 0-32-16,0-1-74 0,-7-4-154 0,0 2-187 15,0-1-98-15,-7-3-52 0,0-5 3 16,1 1 57-16</inkml:trace>
  <inkml:trace contextRef="#ctx0" brushRef="#br0" timeOffset="60359.71">7262 7754 114 0,'6'-6'461'16,"0"-6"59"-16,0 5 31 0,-6 4-15 0,8-1-165 16,-2 4-153-16,7-3-98 0,-7-1-56 0,8 0-29 15,-2 1-11-15,8-1-6 0,-7 1-27 16,7-1-98-16,-8 0-226 0,2 4-119 0,-2-4-59 15,2 4-42-15,-8-3 5 0,7-1 85 0</inkml:trace>
  <inkml:trace contextRef="#ctx0" brushRef="#br0" timeOffset="60512.83">7775 7726 396 0,'0'10'506'16,"0"2"37"-16,0-8 21 0,0 7-105 0,-6-8-200 15,6 1-171-15,-6 0-236 0,-1-1-205 0,1-6-109 16,6-1-58-16,0-7-22 0,0-3 33 16</inkml:trace>
  <inkml:trace contextRef="#ctx0" brushRef="#br0" timeOffset="60892.02">8766 7177 440 0,'-13'0'546'0,"-6"7"51"16,-1 4 36-16,-7 3-94 0,1 8-180 0,0 0-124 15,1 4-81-15,-1 3-31 0,-1 4-36 0,8 0-18 16,0 4-12-16,-1-1-7 0,7 1-5 16,6 0-21-16,1-1 0 0,12-3-14 0,1-3-6 15,6 3-6-15,7-8-1 0,5-2 2 0,1-2 1 16,7-3 0-16,-1-6 3 0,8-1 1 15,-8-4 2-15,7 0 1 0,0-7 1 0,1 0 10 16,-1-3-4-16,-7-5-10 0,7 1-68 0,-7-4-147 16,-5-1-255-16,-1 2-146 0,0-1-67 0,-13 0-28 15,0 0 46-15,6 4 135 0</inkml:trace>
  <inkml:trace contextRef="#ctx0" brushRef="#br0" timeOffset="61675.24">10720 7261 84 0,'6'-4'433'0,"7"4"51"0,-6-4 26 0,-1 4-14 16,0 0-149-16,2 0-154 0,-2 0-89 15,0 0-50-15,1 0-24 0,-1 0-25 0,1 4-78 16,-1 0-193-16,-6-1-127 0,0 1-70 0,0 3-36 16,0-3-7-16,0 3 60 0</inkml:trace>
  <inkml:trace contextRef="#ctx0" brushRef="#br0" timeOffset="61865.51">10772 7456 208 0,'0'2'452'0,"6"-2"42"0,-6 4 23 16,0 0-59-16,7-4-156 0,-1 0-135 0,1 0-78 15,-1 0-40-15,7 0-23 0,-7 0-10 0,8-4-6 16,-1 0-39-16,-6 2-138 0,5-3-177 15,-12 1-95-15,7 1-50 0,-7-1-25 0,0 4 21 16</inkml:trace>
  <inkml:trace contextRef="#ctx0" brushRef="#br0" timeOffset="63922.91">12498 7041 217 0,'0'0'471'16,"6"4"58"-16,-6-1 35 0,-6 1-45 15,6 0-170-15,0 3-139 0,0 4-84 0,0 4-53 16,6 3-31-16,-6 4-17 0,6 3-5 0,-6 5-6 15,7-1-4-15,-7 4-2 0,7-4-4 0,-1 4-2 16,1-3 2-16,-1-1-1 0,0 0 0 16,8 0 0-16,-8-3-15 0,8 0-47 0,-8 0-135 15,0-1-195-15,-6-2-105 0,7-2-56 0,-7-3-16 16,6-2 34-16</inkml:trace>
  <inkml:trace contextRef="#ctx0" brushRef="#br0" timeOffset="64877.92">13228 7110 164 0,'0'-3'457'0,"6"3"53"0,-6 0 39 16,0 3-32-16,0-3-143 0,0 4-142 0,0-4-89 16,0 4-47-16,0-1-35 0,0 1-25 15,0 0-13-15,0 0-9 0,0 3-5 0,0 4-3 16,0 3-4-16,0-2-1 0,6 6-1 0,-6 0 1 15,6 4-1-15,-6 0 1 0,7 0-1 0,0 0 1 16,-7 1-2-16,6-2 0 0,-6 1-2 16,0-4 1-16,7 4 0 0,-1-4 1 0,-6 1 2 15,0-5 1-15,6-2-1 0,-6 2 1 0,0-3-1 16,8 0-2-16,-8-3 1 0,0-1-1 0,0-4 0 16,6 5 0-16,-6-5-1 0,0-3 2 15,0 4-1-15,0 0-1 0,0-4 1 0,0 0-2 16,0-4 2-16,6 0 1 0,-6 1 0 0,0-1 0 15,6-3 1-15,-6 0 2 0,7-4-1 16,-7-4 0-16,7 1 0 0,-1 2 0 0,1 1-1 16,-1-4-1-16,0 1 0 0,2-1 1 0,-2-7 0 15,0 8-1-15,0-1 1 0,2 4 0 16,-2 0 1-16,-6 4-2 0,6 4-1 0,1-6 1 16,-7 6 0-16,0-1-2 0,6 0 1 0,-6 1 1 15,0-1 0-15,0 4 0 0,7-4 1 0,-7 4 0 16,0 0-1-16,0 0-1 0,7 0 1 15,-7 0 1-15,0-3 1 0,0 3-2 0,0 0 1 16,0 0-1-16,6-4 0 0,-6 4 1 0,6 0-3 16,-6-3 1-16,0-1 1 0,6 0 0 0,2 1 0 15,-8-1 0-15,6 0-1 0,-6 1 1 16,6 3 0-16,-6-4 1 0,0 4-1 0,7 0 1 16,-7 0-1-16,0 0 0 0,7 4-3 0,-7-1 2 15,0 5 1-15,0-5 0 0,6 8 1 16,1-4 0-16,-7 1 2 0,6-1 1 0,0-3-3 15,1 4-1-15,-7-4 0 0,7-1 0 0,-1 0 0 16,-6 1-2-16,6-4 2 0,1 4 0 0,0-4 0 16,-1 0 0-16,1-4 1 0,-7 4 0 0,6 0-1 15,-6-4 1-15,6 1-3 0,2 3 3 0,-8 0 2 16,0 0 2-16,0 0 1 0,0 0 0 16,0 3 0-16,0 1 3 0,0 3 4 0,0 1-1 15,0-5 1-15,0 4 1 0,0 1 2 16,0-1-7-16,6 4-4 0,-6-7-3 0,6 3-2 15,-6-3 0-15,6 0-1 0,2-1-1 0,-2-3 0 16,-6 0 1-16,13 0 2 0,-7-3-1 16,1-1 1-16,0 0 4 0,-1-3 24 0,0 0 18 15,0-4 9-15,-6-1 8 0,8-2 5 0,-2 3-1 16,-6-3-6-16,6-2-3 0,-6 5-3 0,-6-3 0 16,6 3-4-16,-6 0 0 0,-2 0-16 0,2 4-14 15,0-1-7-15,0 1-3 0,-1 3-5 0,-6 1 0 16,0 3-4-16,7 0-9 0,-8 3-49 15,8 1-83-15,-8 3-165 0,2 4-216 0,-1-3-113 16,6-1-52-16,-6 0 16 0,13-3 64 0,0-4 156 16</inkml:trace>
  <inkml:trace contextRef="#ctx0" brushRef="#br0" timeOffset="65066.56">13800 7034 87 0,'6'0'488'0,"8"7"73"0,-8 0 38 16,1 8 21-16,-1 3-176 0,-6 4-166 16,7 0-97-16,-1 7-63 0,1 1-33 0,-1-1-18 15,-6 0-5-15,6 1-23 0,-6-1-18 0,8 0-8 16,-2 0-3-16,0-3-8 0,1-4-46 0,-1 0-103 16,-6-4-219-16,0 1-155 0,-6-8-81 0,-1 0-39 15,7-4 22-15,0-7 91 0</inkml:trace>
  <inkml:trace contextRef="#ctx0" brushRef="#br0" timeOffset="66809.31">15135 6851 305 0,'0'-4'475'0,"0"0"41"0,0 4 29 16,0 0-85-16,0 4-166 0,0 3-123 0,0 4-72 15,-6 8-37-15,6 6-28 0,0 4-14 16,0 4-9-16,0 7-3 0,6 1-4 0,-6 7-1 16,0-5-2-16,7 5-1 0,-1 0 3 0,1-4-1 15,-1 0 0-15,0-4-19 0,2 0-51 16,-2-3-131-16,-6-4-180 0,0-4-97 0,0-3-48 16,-6-4-8-16,6-7 36 0</inkml:trace>
  <inkml:trace contextRef="#ctx0" brushRef="#br0" timeOffset="67034.6">14927 7063 203 0,'0'-15'463'0,"0"3"45"15,0 2 24-15,0-1-46 0,0 0-171 0,6 4-141 16,1-4-83-16,-1 0-44 0,8-4-22 0,-2 1-10 15,8 3-7-15,-1-4-1 0,1 1-1 16,13-2-2-16,-7 5-1 0,0 0 0 0,0 1 1 16,-1-1 2-16,9 7 2 0,-9 0-26 0,-5 8-93 15,0 0-210-15,-8 7-115 0,2-1-62 16,-8 1-34-16,1 8 9 0,-1-1 84 0</inkml:trace>
  <inkml:trace contextRef="#ctx0" brushRef="#br0" timeOffset="67288.55">15051 7583 129 0,'-6'11'445'0,"-8"1"55"0,8-5 31 16,-1 0-24-16,0-3-148 0,1-1-154 0,6-3-87 15,6 0-53-15,1 0-31 0,6-3-18 0,1-1-9 16,5 0-2-16,0-4-1 0,8 2-2 15,-8-6 0-15,7 1 1 0,6 1 2 0,-6 2 1 16,1-2 2-16,-1 2-10 0,0 0-58 0,-1 5-180 16,-11-1-156-16,5 0-84 0,-6 4-45 15,0 0-14-15,1 0 46 0</inkml:trace>
  <inkml:trace contextRef="#ctx0" brushRef="#br0" timeOffset="67625.55">15682 7320 100 0,'6'-8'455'0,"-6"4"54"16,8 0 29-16,-8 1 4 0,0 3-181 0,6-4-156 15,-6 4-95-15,0 0-52 0,0 0-28 0,6 0-14 16,1 4-9-16,-1 3-2 0,1-3-3 15,0 8 1-15,-1-2-1 0,0 5 0 0,1-1 0 16,-7 5 0-16,7-1 1 0,-7 4 0 0,0-4-2 16,6 0 1-16,-6 1-1 0,0-5 2 15,0 1 0-15,0 0-3 0,0-1 0 0,0 2-1 16,0-2 0-16,6-3-2 0,-6-4 0 0,7 4 1 16,0-3-2-16,6-2 1 0,-7-1 1 0,7-5 0 15,0 3 0-15,7-6 1 0,-7 3-2 16,6-5-1-16,0-1-35 0,-5 1-120 0,-1-2-192 15,0-4-103-15,-7 8-51 0,1-4-26 0,-1-1 18 16</inkml:trace>
  <inkml:trace contextRef="#ctx0" brushRef="#br0" timeOffset="73940.46">4877 9485 31 0,'0'-4'342'16,"0"4"75"-16,0-3 23 0,0 3-27 15,0 0-56-15,0-4-79 0,0 4-96 0,0-5-71 16,0 5-43-16,0 0-23 0,0 5-13 0,0-5-3 15,8 0 0-15,-8-5-2 0,0 2-4 0,0 3-5 16,0 0-5-16,0 0-4 0,0 0-5 0,0 0-1 16,0 0 6-16,0 0 4 0,0 0 2 15,0 0 5-15,0 3 5 0,0 2 2 0,6 2-5 16,-6 0-3-16,0 4-4 0,6 3-5 0,-6 5-3 16,6-1-3-16,-6 1-2 0,0 2-1 15,0-1-1-15,0 1 0 0,7 1 0 0,-7 0 0 16,7 0 0-16,-1 3 0 0,-6-3-2 0,7 4-2 15,-7-4 1-15,6-3 0 0,0-1 0 0,2-4 3 16,-8 1 0-16,6 0 1 0,0-4 2 16,-6-1-1-16,6 2 1 0,-6-5 0 0,8 1 0 15,-8-5-1-15,0 4 0 0,6-3-1 0,-6 0 0 16,0-4-1-16,0 3-1 0,0-3 0 0,0 4 0 16,0-8 1-16,6 4-2 0,-6-3 0 15,0-1 0-15,0-3 1 0,0 0-2 0,7-1 1 16,-7-3 2-16,6-4 2 0,-6 1 1 0,0-1 1 15,7 0 1-15,-7 1 0 0,7-1-1 0,-1 1-1 16,0-1 1-16,-6 0-2 0,6 1-5 16,-6-2 2-16,8 6 2 0,-2-1 0 0,-6 0-1 15,6 3 0-15,-6 1 5 0,7 0-3 16,-7 3-2-16,7-3-1 0,-7 7 1 0,0-4-2 16,0 4 0-16,6 0 0 0,-6 0 0 0,0-3 0 15,0 3 1-15,7 3 1 0,-1 1 0 0,-6-4 0 16,6 7 0-16,1 1 1 0,0 2 1 0,-1 1 0 15,-6 0 0-15,6 0-1 0,1-4-1 0,0 5 0 16,-1-4 1-16,1-1-1 0,-7 0 0 16,6 0 1-16,0-3 0 0,-6 0 0 0,7-1-1 15,-7-3-1-15,7 0-5 0,-7 0 1 0,0 0 4 16,6-3 0-16,-6-5 2 0,6 1 0 16,-6 0 7-16,8-4-2 0,-2-1-4 0,0 1 1 15,-6 0 0-15,7 4-1 0,-1 0-1 0,-6-1-1 16,7-2 1-16,-1 2-1 0,1 1-1 15,-1 7 0-15,0-4 0 0,2 1 1 0,-2 3-2 16,0 0 2-16,1 3 0 0,-1 1 0 0,7-4 0 16,-6 7 1-16,-1-7 4 0,1 4-3 0,0 0 1 15,-1-4 0-15,0 3-3 0,1-3 0 16,-7 0-1-16,7 0 1 0,-7 0-2 0,6-3 1 16,-6 3 1-16,7-4 0 0,-7-3 0 0,6 3-1 15,0-3 2-15,1 2-1 0,0-1 0 0,-1 2-1 16,0-4-1-16,2 5 0 0,-2 3-1 15,0-4-1-15,1 4 1 0,6 4 1 0,0-1 0 16,-7 1-1-16,8 7-1 0,-2 0 2 0,-5 4 0 16,6-1 0-16,0 5 0 0,-7-1 0 15,1 5 1-15,0-2-1 0,-7 1 2 0,6 0 1 16,-6 4 3-16,0-4 0 0,0 4 4 0,-6-8 1 16,6 4 0-16,-7-4 1 0,-6 0-3 15,6-3 4-15,-6 0-4 0,0-5 1 0,1 1-2 16,-2-3 0-16,1-2 1 0,0 0-3 0,0-3 0 15,1-3-1-15,4 0-2 0,-4 0-2 0,5-3-1 16,7-3-1-16,-7 6-1 0,7-6 0 0,0 3-1 16,7-9 0-16,0 1 1 0,-7 0 1 15,12 0-2-15,2-3-1 0,-1-1 1 0,6 0 1 16,8-6 2-16,-8 2-2 0,7-3-32 0,0 0-104 16,0 0-213-16,0-3-116 0,-7-1-60 15,1 1-31-15,0-5 15 0,5 0 97 0</inkml:trace>
  <inkml:trace contextRef="#ctx0" brushRef="#br0" timeOffset="74479.53">6278 9228 267 0,'0'0'466'0,"0"0"55"0,0 4 24 0,-6-4-76 15,6 3-123-15,0 5-127 0,0-5-87 0,0 8-54 16,0 0-35-16,0 8-21 0,0-1-9 16,0 5-7-16,0 2-5 0,6 4-1 0,0-4-1 15,1 8 0-15,-1-4-2 0,8 1 1 0,-8-4 0 16,7-1 0-16,0 1 8 0,0-4-4 15,0-8-1-15,0 5-1 0,0-8 0 0,0 0-1 16,7-4-8-16,-7-4 4 0,0-3 3 0,0 0 3 16,7-6 4-16,-8-6 28 0,1 2 18 0,7-8 11 15,-7-5 7-15,-6-2 3 0,5-5 1 0,-5 1-25 16,0 0-18-16,-7-4-10 0,0 3-5 16,0 1-2-16,0 4-1 0,-7-1-1 0,7 7-2 15,-7 1-42-15,1 4-99 0,-7 6-221 0,0 1-159 16,0 3-83-16,0 4-43 0,6 0 19 15,1 4 84-15</inkml:trace>
  <inkml:trace contextRef="#ctx0" brushRef="#br0" timeOffset="74694.45">6740 9371 236 0,'0'7'517'0,"0"4"53"0,0 0 27 0,0 7-25 16,-6-3-200-16,6 3-169 0,0 5-94 0,6-2-52 15,-6 1-25-15,0 4-14 0,7-4-11 0,-7 0-44 16,6 1-106-16,0-9-219 0,-6 0-126 16,0-3-67-16,8-3-29 0,-8-5 20 0,6-3 93 15</inkml:trace>
  <inkml:trace contextRef="#ctx0" brushRef="#br0" timeOffset="74860.96">6935 9319 126 0,'0'0'504'16,"0"3"76"-16,0 3 38 0,0 0-3 0,0 5-156 16,0 0-184-16,0 8-122 0,0-5-73 0,7 4-38 15,-7 4-19-15,7-3-11 0,-1 2-4 16,1-2-3-16,-1 3-17 0,0-4-44 0,2 1-88 15,-8-1-160-15,6-3-168 0,-12-5-90 0,6 1-33 16,-8-2 19-16,2-2 73 0</inkml:trace>
  <inkml:trace contextRef="#ctx0" brushRef="#br0" timeOffset="75002.1">6851 9532 181 0,'7'-4'444'15,"-7"-3"42"-15,6 3 23 0,0 0-51 0,1-3-155 16,-7 4-135-16,13-1-78 0,-6 0-42 15,5 1-20-15,2-1-8 0,5 1-6 0,1-1-25 16,0-3-126-16,-8-4-188 0,8-1-101 0,-7-2-55 16,7 3-29-16,-8-4 8 0</inkml:trace>
  <inkml:trace contextRef="#ctx0" brushRef="#br0" timeOffset="75405.64">7815 9008 444 0,'-6'-7'546'0,"-1"3"56"16,0-3 31-16,-5 7-113 0,-2 0-174 0,1 3-127 16,-7 5-91-16,2 3-56 0,-2 7-31 0,0 1-19 15,1 6-9-15,-7 4-6 0,6 1-2 16,7 2-2-16,-7 2-2 0,8-1-2 0,4-4-1 16,8 0-2-16,0 0-1 0,8-3-2 0,-2 0 0 15,7-4 1-15,0 0 0 0,6-4 0 16,7-3 2-16,0 0 1 0,1-4 2 0,5-4-1 15,-6-3 1-15,7-4 0 0,-1 0 2 0,-5-4 4 16,5 1-5-16,-6-6-49 0,1 3-129 0,-9-2-230 16,2 1-124-16,-7-4-68 0,-7 3-31 0,2-3 32 15,4-3 119-15</inkml:trace>
  <inkml:trace contextRef="#ctx0" brushRef="#br0" timeOffset="77346.06">4343 10741 181 0,'0'0'408'0,"7"-4"38"15,-1 4 1-15,-6 0-60 0,7-4-99 0,-7 4-129 16,0 0-75-16,7 0-39 0,-7 0-23 15,6 0-11-15,0 0-6 0,2-3-3 0,-2 3-1 16,0-4-1-16,1 4 1 0,-1-3 1 0,7-5-1 16,0 5-1-16,1-1 0 0,-2-3-5 15,8 3 2-15,-1 0 1 0,1 1 2 0,6-1 1 16,0 0 1-16,7 1 6 0,6-1-1 0,-7 0 0 16,14 1-3-16,6 3 1 0,0-4 0 0,7 0-2 15,6 1 0-15,6-1-2 0,1-3-1 16,0 0-2-16,13-1 0 0,-1 1-1 0,7-5-4 15,0 2 0-15,8-5 38 0,4 4 30 0,8 0 16 16,0-4 10-16,12 1 7 0,-5 3 5 0,12-1-36 16,0-2-27-16,1 0-17 0,5 3-10 15,1-5-5-15,-6-2-5 0,-1 4-7 0,0-1-1 16,-7-3-4-16,7 3 2 0,-12-3 1 0,-1 4 7 16,1-2 3-16,-15 5 3 0,2 0 4 15,-7 1-1-15,-1-5 2 0,-5 4-2 0,-8 0-1 16,-6 0-1-16,1 4-3 0,-14-5 1 0,0 6 1 15,-7 2-1-15,-5-4 3 0,-2 5 40 0,-12-1 25 16,-5 4 12-16,-2-3 6 0,1 3 2 0,-15 0-1 16,9 0-39-16,-14 0-22 0,0 0-11 15,-1 0-7-15,-4 0 3 0,-2 0 29 0,0 0 36 16,-6-4 36-16,0 4 19 0,0 0 12 0,0 0 4 16,-6 0-26-16,0 0-35 0,-8 0-37 15,2 4-21-15,-2-1-55 0,1 1-87 0,-7 3-114 16,-6 4-225-16,-6-4-189 0,-1 1-99 0,1-1-12 15,6-3 51-15,0-4 93 0</inkml:trace>
  <inkml:trace contextRef="#ctx0" brushRef="#br0" timeOffset="78378.34">4897 11107 300 0,'0'-3'408'0,"0"3"47"0,0-4-14 16,0 0-51-16,0 4-67 0,0-3-79 0,0 3-75 16,0 0-43-16,0 0-27 0,0 0-13 15,0 0-7-15,0 0-6 0,0 3-9 0,0 1-9 16,0 7-15-16,0 0-12 0,6 11-12 0,1 0-8 16,-7 4-6-16,7 3-1 0,-1 4 1 0,1 0-1 15,-1 0 0-15,0 0-3 0,2 0 4 16,4 0-4-16,-6 0-24 0,8-7-37 0,-8 3-51 15,1-7-85-15,-7-4-137 0,6-3-143 0,-12-1-54 16,6-7-4-16,-7 1 29 0,7-8 75 16</inkml:trace>
  <inkml:trace contextRef="#ctx0" brushRef="#br0" timeOffset="78531.41">4897 11411 128 0,'0'-18'405'0,"6"3"45"15,-6 1 22-15,7 3-67 0,0 0-105 0,-1 0-127 16,1 3-81-16,5 1-42 0,2 3-23 0,6 1-12 15,-1-1-4-15,1 4-2 0,-2-4 0 0,2 1-1 16,7-1-20-16,-8 1-88 0,7 3-173 16,-13-4-109-16,6-4-59 0,-5 1-32 0,6-4 3 15,-8 0 79-15</inkml:trace>
  <inkml:trace contextRef="#ctx0" brushRef="#br0" timeOffset="78688.92">5327 11064 51 0,'0'-4'417'0,"0"0"75"0,0 4 42 0,0 0-28 15,-6 0-100-15,6 4-132 0,-7 0-111 16,0 3-70-16,1 0-42 0,-1 4-22 0,1 4-14 16,-1-1-6-16,1 1-4 0,-1 3 0 0,1-3-3 15,6 4-1-15,-6-5 2 0,6 1-8 16,-8-4-22-16,8 0-37 0,0 0-61 0,-6-8-95 16,6 1-126-16,-6 0-107 0,6-4-38 0,0-4 5 15,0-3 41-15,0-4 87 0</inkml:trace>
  <inkml:trace contextRef="#ctx0" brushRef="#br0" timeOffset="78871.87">5281 11074 30 0,'7'-10'407'0,"-1"2"76"16,1 5 49-16,-7-1-12 0,6 1-103 0,-6 3-137 15,7 0-104-15,-7 7-71 0,0 4-50 0,7 3-27 16,-7 4-14-16,6 4-6 0,0 1-5 16,-6 2-2-16,7-3 0 0,0 4 2 0,-1-1 0 15,1-3 2-15,-1 4-8 0,7-4-28 0,-6 0-63 16,-1-4-107-16,0-3-155 0,2-1-110 15,-2-3-53-15,0-3-2 0,-6-8 45 0,7 0 97 16</inkml:trace>
  <inkml:trace contextRef="#ctx0" brushRef="#br0" timeOffset="79010.08">5496 11210 8 0,'7'-11'386'0,"-1"4"76"16,-6 3 50-16,7 1-23 0,-7 3-89 0,6 3-116 15,-6 1-108-15,0 3-76 0,7 4-49 0,-7 0-24 16,7 4-11-16,-7-1-7 0,6 1-4 0,0 3-2 15,-6-3-21-15,7-1-59 0,-7 0-133 16,0 2-167-16,-7-1-89 0,7-1-47 0,-6-7-4 16,6 1 43-16</inkml:trace>
  <inkml:trace contextRef="#ctx0" brushRef="#br0" timeOffset="79176.71">5509 11217 338 0,'0'-3'412'16,"7"-1"30"-16,-1 0-44 0,-6 4-74 0,0-3-100 16,7 3-96-16,0 0-59 0,-7 0-31 0,6 3-18 15,0 1-77-15,-6 0-167 0,7 3-121 0,-7 0-64 16,0 1-34-16,7 3-17 0,-1-4 59 16</inkml:trace>
  <inkml:trace contextRef="#ctx0" brushRef="#br0" timeOffset="79577.12">5529 11162 27 0,'0'-4'381'0,"7"4"51"16,-1-3 26-16,0-1-39 0,1 0-96 0,0 4-126 16,-1-3-94-16,7 0-47 0,-7 3-27 15,1 0-13-15,6-4-7 0,1 4-1 0,-2-4-2 16,1 4 1-16,0 0 0 0,6 0-25 0,-5 0-145 16,-2 0-154-16,-5 0-82 0,6 4-45 15,0 0-27-15,1-1 16 0</inkml:trace>
  <inkml:trace contextRef="#ctx0" brushRef="#br0" timeOffset="80024.8">6376 10737 34 0,'0'-4'469'0,"0"4"86"15,0 0 49-15,0 4 10 0,0 0-125 0,-7 4-172 16,7 3-132-16,0 3-85 0,0 4-48 15,0 4-26-15,7 4-12 0,-7-1-9 0,6 6-3 16,-6-3-2-16,6-3 1 0,8 5-1 0,-8-4-1 16,8-5 0-16,5 2 1 0,-6-5 0 15,0 0 0-15,7-7 0 0,-8 0 1 0,8-3 1 16,-1-1-1-16,-5-7 2 0,5 0 0 0,-6 0 1 16,6-7-2-16,-5-4 2 0,-2-4-1 15,2 0-1-15,-2-6 1 0,-5-2 1 0,6-2 3 16,-13-5 0-16,7 4 2 0,-7 1 0 0,0 0 2 15,0-1 2-15,0 4 0 0,-7 4 0 16,7 3-3-16,-6 4-34 0,-1 0-82 0,0 7-178 16,-5 1-186-16,5 6-99 0,-6 5-52 0,7-1 6 15,-1 4 66-15</inkml:trace>
  <inkml:trace contextRef="#ctx0" brushRef="#br0" timeOffset="80209.14">6818 10914 150 0,'0'0'492'0,"0"7"62"15,0 3 32-15,0 2-24 0,0 2-147 0,7 4-178 16,-7 1-110-16,0 3-59 0,0 4-33 0,7-4-13 16,-1-1-10-16,0 1-3 0,1 4-35 15,0-8-78-15,-1 4-172 0,0-3-165 0,-6-5-86 16,7-3-47-16,-7-3 7 0,13-5 65 0</inkml:trace>
  <inkml:trace contextRef="#ctx0" brushRef="#br0" timeOffset="80394">7053 10869 195 0,'6'0'525'0,"-6"0"67"0,0 4 36 0,0-1-18 16,0 1-177-16,0 7-176 0,6 0-116 0,-6 4-68 15,0 3-33-15,8 1-19 0,-8 2-7 0,6 1-4 16,-6 0-3-16,6 1-9 0,1-1-45 16,-7-1-90-16,0 1-180 0,0-3-167 0,0-1-88 15,0-4-39-15,-7 1 17 0,1-3 78 0</inkml:trace>
  <inkml:trace contextRef="#ctx0" brushRef="#br0" timeOffset="80566.64">6988 11129 253 0,'6'-3'480'0,"-6"-1"45"16,6 4 22-16,-6-4-66 0,8 1-164 0,-2-1-141 16,7 4-83-16,-7-4-43 0,8 1-20 15,-2-5-27-15,2 5-88 0,-2-5-215 0,1 1-129 16,1-4-70-16,-8 4-38 0,7-4-5 0,0 4 73 16</inkml:trace>
  <inkml:trace contextRef="#ctx0" brushRef="#br0" timeOffset="80798.35">7736 11176 464 0,'-6'9'570'0,"-6"-2"54"0,4 0 28 15,-4 0-104-15,5-3-203 0,1 0-146 0,6-1-91 16,0-3-52-16,-7 0-28 0,7 0-18 16,7 0-48-16,-7-7-95 0,6 3-197 0,1-6-164 15,-7 2-90-15,6-4-43 0,8 2 17 0,-2-1 79 16</inkml:trace>
  <inkml:trace contextRef="#ctx0" brushRef="#br0" timeOffset="81063.28">8128 10763 195 0,'-7'0'491'0,"-6"0"55"0,0 0 42 16,-1 4-35-16,2 3-153 0,-1 4-160 15,-7-4-100-15,8 8-52 0,-2 0-28 0,2-1-11 16,4 4-10-16,-4 4-8 0,5 4-2 0,7 0-4 15,0 3-13-15,0-3-7 0,7 3-5 0,-1-4 0 16,8 2-1-16,-2-6 1 0,2-2 1 0,5-1 3 16,7 1-1-16,-6-9 3 0,-1 1 1 15,7-4 1-15,0 0-1 0,-6-3 1 0,5-4 1 16,1 0 3-16,-6-4-38 0,0 1-113 0,-1-4-249 16,-5 3-133-16,-2-3-73 0,1-4-41 15,-6 0 16-15,6 0 103 0</inkml:trace>
  <inkml:trace contextRef="#ctx0" brushRef="#br0" timeOffset="81676.38">10452 9821 405 0,'7'-3'530'0,"0"3"45"15,-7 0 24-15,0 0-105 0,6 0-187 16,-6 0-135-16,0 0-78 0,0 0-45 0,6 0-24 16,-6 3-11-16,0-3-3 0,7 4-21 0,-7-4-55 15,0 4-111-15,0-1-211 0,0 1-112 0,0 0-62 16,-7 3-12-16,7-3 34 0,0 0 102 0</inkml:trace>
  <inkml:trace contextRef="#ctx0" brushRef="#br0" timeOffset="81818.67">10505 9972 344 0,'0'3'480'16,"6"1"40"-16,-6 0 13 0,7-4-100 0,-7 3-160 15,0 1-122-15,6-4-72 0,1 4-39 0,-7-4-18 16,6 0-8-16,8 3-4 0,-8-3-17 16,7 0-80-16,-13 0-216 0,6 0-122 0,-6 0-66 15,0 0-35-15,7 0-4 0,-7 0 69 0</inkml:trace>
  <inkml:trace contextRef="#ctx0" brushRef="#br0" timeOffset="83429.55">11429 9008 342 0,'0'0'453'0,"0"-4"43"0,-6 1-9 16,6-1-75-16,0 4-111 0,0-4-107 0,0 4-67 15,0-3-31-15,0 3-17 0,0 0-9 0,0 0-11 16,0 0-9-16,0 3-5 0,0 1-9 16,0 3-13-16,0 4-10 0,0 8-8 0,0 3-3 15,6 11-2-15,-6 3-1 0,7 8-3 0,-7 4 0 16,7 3-2-16,-1 3 0 0,1 2-2 0,-1-5 2 15,7 1-1-15,-6-1 0 0,-1-3 1 16,7-4 0-16,0 0 1 0,0-4 0 0,-7-4 3 16,8-2 1-16,-2-5 1 0,-4-4 0 15,4-2 0-15,-5-9 0 0,6 1-3 0,-7-5 1 16,7-2 0-16,-7-4-3 0,8-4-1 0,-8-4 2 16,8-8 3-16,-8-2 2 0,7-7 1 0,0-5 3 15,-6-3 4-15,5-8 1 0,2-4-3 0,-1-2-2 16,-7-8 0-16,7-1-6 0,0-7-1 15,-7 2 3-15,8 1 2 0,-8-3-5 0,7 8 2 16,-6 0 6-16,-1 3-2 0,1 8-1 0,-1 7 2 16,-6 3 8-16,0 9 0 0,0 6 0 0,0 1-18 15,-6 2-57-15,6 4-154 0,0 5-195 16,0 3-104-16,-7 3-58 0,7 5-11 0,0 4 40 16</inkml:trace>
  <inkml:trace contextRef="#ctx0" brushRef="#br0" timeOffset="83707.21">12309 9550 140 0,'6'-3'459'16,"-6"3"61"-16,0-4 41 0,0 4-33 0,0 4-134 16,0-4-153-16,0 7-99 0,0 0-59 0,7 8-40 15,-7-1-20-15,0 8-11 0,0 1-6 16,6-1-3-16,-6 3-2 0,7 1 0 0,0 3 0 16,-1-6 2-16,0 2 0 0,8 1-24 0,-8-1-58 15,0-3-134-15,-6 0-183 0,7 0-100 16,-14-7-53-16,7-1-3 0,0-3 44 0</inkml:trace>
  <inkml:trace contextRef="#ctx0" brushRef="#br0" timeOffset="83906.87">12244 9722 362 0,'0'-11'461'0,"0"5"29"15,0-2 6-15,6 4-105 0,-6-3-166 16,7 0-103-16,-7 3-57 0,6-8-28 0,8 9-15 15,-8-4-8-15,6-1-2 0,2 1-3 0,-1 4-3 16,0-4-46-16,0 3-136 0,-7-3-166 0,0 7-90 16,2-5-49-16,4 10-22 0,-5-5 30 0</inkml:trace>
  <inkml:trace contextRef="#ctx0" brushRef="#br0" timeOffset="84108.18">12348 9942 117 0,'-6'4'439'15,"6"0"51"-15,0-1 24 0,6-3-32 0,-6 0-142 16,0 0-150-16,6-3-89 0,0-1-48 0,2 0-25 16,-2-3-11-16,7 3-7 0,-7-3-1 0,8 0-3 15,-2 0-2-15,2 3-36 0,-2-3-122 0,2 2-182 16,-8 5-99-16,7-4-54 0,-7 4-25 15,1 0 20-15</inkml:trace>
  <inkml:trace contextRef="#ctx0" brushRef="#br0" timeOffset="84344.51">12667 9800 199 0,'0'3'446'0,"0"-3"42"0,7 4 24 16,-7-4-66-16,0 4-140 0,0-1-137 0,0-3-80 15,0 4-43-15,0 3-22 0,0 0-12 0,0 1-8 16,-7 3-4-16,7-4 8 0,0 4-1 16,0 0-3-16,0-1-1 0,0 2-1 0,0-1 1 15,0-3-9-15,0 2 3 0,7 1 2 0,-7-3 1 16,6-1 2-16,1 0-2 0,-1 1 1 0,0-1 1 16,8-3-1-16,-2-1-1 0,2 1 0 15,5-4 3-15,-6-4 1 0,6 1-10 0,1-5-58 0,0 1-150 16,-1-4-153-16,1-4-83 0,-7-3-43 15,6 0-14-15,1-1 44 0</inkml:trace>
  <inkml:trace contextRef="#ctx0" brushRef="#br0" timeOffset="84738.92">13599 9206 180 0,'6'0'482'0,"-6"4"53"16,6 3 26-16,1-3-26 0,-1 3-181 15,1 4-157-15,6 0-96 0,7 4-49 0,-8 3-24 0,8-4-14 16,6 8-6-16,-7-3-1 0,14-1-3 16,-7 4-2-16,0-4-2 0,7 1 3 0,-7-5 3 15,0 1-5-15,7-4-27 0,-7 0-69 0,-7-3-131 16,7-1-173-16,-12-3-92 0,-2-4-44 0,1 0 2 15,0-7 54-15</inkml:trace>
  <inkml:trace contextRef="#ctx0" brushRef="#br0" timeOffset="84907.44">14119 9301 186 0,'-6'-11'459'0,"-1"4"66"0,1 0 47 0,0-1-30 16,-8 5-127-16,1-1-131 0,0 4-82 0,0 0-57 15,7 4-43-15,-8 3-38 0,-5 4-22 0,6 0-14 16,-6 8-11-16,5 2-7 0,-5 1-4 15,6 4-4-15,-7-1-1 0,1 1 0 0,5 1 2 16,-5-2 0-16,6 0 0 0,0 1-25 0,-7-4-60 16,8 0-139-16,-2-4-216 0,-5 1-115 0,-1-5-61 15,8-3-7-15,-8-4 44 0,7-7 127 0</inkml:trace>
  <inkml:trace contextRef="#ctx0" brushRef="#br0" timeOffset="86001.68">15129 8711 36 0,'6'4'414'0,"-6"-4"53"16,0 4 30-16,0 3-26 0,0 4-100 16,0 3-157-16,0 2-99 0,0 9-51 0,0 1-34 15,0 3-11-15,0 4-8 0,0 4-4 0,0-1 0 16,0 1-3-16,0-1 4 0,0 1-2 0,0 0-2 15,7-4 1-15,-1-1-18 0,1 2-55 0,-7-5-132 16,6-3-158-16,-12-1-86 0,6-7-43 16,0 1-8-16,-7-7 42 0</inkml:trace>
  <inkml:trace contextRef="#ctx0" brushRef="#br0" timeOffset="86193.95">15155 9063 115 0,'6'-11'426'15,"0"1"46"-15,2 2 22 0,-2 0-36 16,0 4-138-16,1 1-146 0,6-4-83 0,0 3-45 16,0 4-20-16,0-4-12 0,7 1-4 0,-1 3-3 15,1 0 0-15,0 0 1 0,5 0-4 0,1-4-34 16,0 4-117-16,-6-4-176 0,-1 1-96 16,1-5-52-16,0 1-23 0,-1-4 19 0</inkml:trace>
  <inkml:trace contextRef="#ctx0" brushRef="#br0" timeOffset="86409.95">15773 8704 174 0,'0'-4'451'0,"0"-3"56"0,-6 3 41 15,0 4-34-15,-1-3-127 0,-6 3-135 0,7 3-81 16,-8-3-49-16,8 4-36 0,-7 3-28 16,7 1-20-16,-8-1-11 0,2 8-6 0,5 0-7 15,-6 3-5-15,0 4 0 0,-7 3-1 0,8 5 1 16,-2-1-2-16,1 4 1 0,-7-4-3 15,8 4 1-15,-8 0-2 0,7-8 0 0,0 5 0 16,0-5-19-16,-1-2-42 0,8-1-77 0,0-7-150 16,-7-1-174-16,6-3-91 0,1-8-32 0,6-3 17 15,0-3 63-15</inkml:trace>
  <inkml:trace contextRef="#ctx0" brushRef="#br0" timeOffset="86627.53">15767 8635 398 0,'13'-8'502'0,"-6"5"38"0,-1-1 18 0,1 4-116 16,-7 4-168-16,6 7-105 0,0 7-56 0,1 4-15 15,0 11 0-15,5 1-3 0,2 5-7 16,-8 9-15-16,7-1-12 0,0 4-25 0,0 1-14 16,1 3-9-16,-2-4-5 0,1 1-1 0,0-5 0 15,0 1-1-15,-6-4 1 0,6-4-1 16,0 0-24-16,0-7-60 0,0 0-147 0,-13-4-212 15,6-2-118-15,-6-6-61 0,0-3-10 0,0-3 46 16,0-4 133-16</inkml:trace>
  <inkml:trace contextRef="#ctx0" brushRef="#br0" timeOffset="87771.52">16574 9096 314 0,'0'-4'465'0,"0"4"45"0,0 0 14 0,-6 4-91 16,6 0-140-16,0 3-120 0,0 0-70 0,-6 8-41 16,6 0-23-16,0 6-13 0,-6 2-8 15,12-1-7-15,-6 3-3 0,0 5-3 0,6-5-3 16,-6 4 1-16,6 1-2 0,1-4 2 0,0 3 4 15,-1-4-3-15,1 1-14 0,-1-3-48 0,-6-2-125 16,0-3-186-16,0-3-104 0,0 0-48 16,-6-8-14-16,6 0 33 0</inkml:trace>
  <inkml:trace contextRef="#ctx0" brushRef="#br0" timeOffset="87941.55">16490 9316 314 0,'0'-8'468'0,"0"-3"40"0,0 8 20 16,0-1-100-16,7-3-159 0,-7 3-119 0,6 1-69 16,0-5-38-16,7 5-20 0,-6-5-10 15,6 5-2-15,1-5-2 0,4 5-4 0,2-5-20 16,-7 5-79-16,1-1-183 0,-2 4-131 0,2 0-70 16,-8 4-35-16,0 3-3 0,1-3 71 15</inkml:trace>
  <inkml:trace contextRef="#ctx0" brushRef="#br0" timeOffset="88095.16">16613 9558 10 0,'-6'11'410'0,"6"0"59"16,-6-4 30-16,6-4-8 0,6 5-116 0,-6-5-153 16,6-3-102-16,2 5-56 0,4-5-28 0,2 0-16 15,5 0-7-15,-6 0-13 0,6-5-60 16,-5 2-161-16,-2-5-147 0,1 5-80 0,1-1-43 15,-2-3-11-15,2 3 45 0</inkml:trace>
  <inkml:trace contextRef="#ctx0" brushRef="#br0" timeOffset="88328.71">16972 9554 104 0,'6'4'432'0,"0"-1"50"15,-6 1 26-15,0 3-32 0,0-3-132 0,0 3-153 16,0-3-88-16,8-1-48 0,-8 5-26 0,0 0-14 15,0-2-8-15,0 6-3 0,0-1-1 0,0-4-3 16,6 4-2-16,-6-1-2 0,6 2 2 16,-6-5 0-16,7 4-2 0,-7-4 2 0,7 4 0 15,-1-3 2-15,7-1-3 0,-7 0 1 0,1-3 1 16,6-1 0-16,0 1 0 0,0-4 1 0,7 0 3 16,-7 0 0-16,-1-4-1 0,8-3-20 15,-7 0-90-15,-6 3-201 0,6-3-106 0,-7 0-57 16,-6-1-27-16,6-2 0 0</inkml:trace>
  <inkml:trace contextRef="#ctx0" brushRef="#br0" timeOffset="92549.85">4044 12752 75 0,'0'-4'350'16,"0"0"67"-16,-7 1 22 0,1-1-38 15,6 4-61-15,0 0-75 0,0 0-79 0,0 0-57 16,0 0-34-16,0 0-20 0,0 0-13 0,0 0-7 15,0 4-2-15,-6-4-5 0,6 0-7 0,0 3-5 16,0 1-6-16,0-4-9 0,-8 8-10 16,8-5-5-16,0 5-4 0,0 3-2 0,0 0-2 15,0 7 2-15,0 1-1 0,8 2 0 0,-8 5 9 16,0 1-3-16,6 1-2 0,-6 1-3 0,6 1-1 16,-6-1 1-16,7 1-12 0,0 2 5 15,-7-2 3-15,6-5 2 0,-6 4 1 0,7-3 0 16,-1 0 0-16,-6-8 1 0,6 0 11 0,-6-3-6 15,7-3-1-15,0-2-3 0,-7 1 0 16,6-4-1-16,-6 0-10 0,6-3 5 0,-6 0 1 16,0-1 2-16,0-3 1 0,7 0 1 0,-7 5 0 15,0-5 0-15,0 0 1 0,0-5 0 16,7 5 1-16,-7-3-2 0,0-5 1 0,0 1 0 16,0 0 1-16,6-4 2 0,-6-4-1 0,0-3 1 15,7-1-1-15,-7 2 1 0,6-1 0 0,-6-2-3 16,6 2 1-16,-6 1-1 0,0-2 1 0,7 4-1 15,-7 1-7-15,7-1 5 0,-7 4 0 16,6-4 0-16,-6 5 2 0,0-2-1 0,0 5 1 16,0-1-1-16,6 1 0 0,-6 0 0 0,0 7-2 15,0-4-1-15,8 1 4 0,-8 3-3 16,0 3 1-16,0 1 2 0,6 3 2 0,0 4-1 16,1-4-1-16,-1 4 4 0,1-2-2 0,-1 1-2 15,1-3 1-15,-1 4 1 0,0-4-2 0,-6 1-1 16,8-4 0-16,-2 3 0 0,-6-3 0 15,0-1-1-15,6 1 2 0,-6-4 0 0,7 0-1 16,-7 0 0-16,0 0 1 0,7-4 0 0,-7 1-1 16,6-1 0-16,-6-7 1 0,6 0 1 0,-6 0 1 15,7-4 0-15,-7 0 0 0,6 4 0 16,1-3 0-16,-7 3 0 0,7 0-2 0,-7 4-9 16,6 3 4-16,-6-3 0 0,0 3 2 0,6 4 1 15,1 0 2-15,-7 0 9 0,7 4-2 0,-1-4-1 16,0 3 1-16,7 1-1 0,-6 0 0 15,0-1-1-15,5 1 0 0,-4 0-2 0,-2-4 0 16,0 3-3-16,7-3-1 0,-6 0 2 16,-7 0-1-16,6 0-1 0,1-3 0 0,-1 3 0 15,0 0-1-15,-6-4-1 0,8 4 0 0,-2-4 0 16,-6 4-6-16,6-3 2 0,1 3 0 0,-1 0 3 16,1 0 0-16,-1 0 1 0,1 0 5 0,-1 3-1 15,8 1 0-15,-2 3-1 0,-5 1 0 0,6 2 0 16,0 5 8-16,-7 1-4 0,8 1-2 15,-8 1-1-15,0 5-2 0,2-1-1 0,-2-1-8 16,0 1 5-16,-6 1 1 0,6 2 2 0,-6-3 0 16,0 0 1-16,-6-4-2 0,6 4 1 15,-6-4 0-15,0-2 1 0,-2-2 1 0,2-3 1 16,-7 0 2-16,6-4-1 0,-6-3-1 0,1 0-1 16,-2-4-1-16,2-4 0 0,-2 0-2 15,1-3 0-15,7 0-2 0,-1-4 1 0,7 4 0 16,-6-4 0-16,6-5 2 0,6 5 0 0,-6-6-3 15,7 2 2-15,6-4 2 0,0 1 0 0,6 4 3 16,1-5 2-16,-1 1 4 0,7-1-3 0,0 1-36 16,1 3-102-16,-1 1-227 0,-7-4-122 15,7 7-64-15,-6-4-34 0,0 0 17 0,5 1 90 16</inkml:trace>
  <inkml:trace contextRef="#ctx0" brushRef="#br0" timeOffset="93074.35">5425 12621 199 0,'0'0'503'0,"-7"0"64"0,1 3 38 16,0 5-35-16,6-1-157 0,-8 0-168 0,8 4-107 15,0 4-63-15,-6 3-37 0,6 4-18 16,6 0-18-16,-6 3-2 0,8 1-1 0,-8 0-3 16,12-4 1-16,-5 0-2 0,-1-8 8 0,7 1-3 15,-6-4-1-15,5 0-1 0,2-3 0 0,-1-5 2 16,0-3-1-16,0 0-1 0,0-3 2 15,0-5 3-15,0-3-1 0,0 0 2 0,-7-7-1 16,7-1 3-16,-6-2-2 0,6-5 2 0,-7 0-2 16,2 4 0-16,-8 0 2 0,6 0 1 15,-6 4 3-15,6 7-1 0,-6 0 3 0,0 4-7 16,0-1-35-16,0 5-67 0,-6 3-138 0,6 0-198 16,-6 3-106-16,6 1-49 0,0 0 4 0,0-1 50 15</inkml:trace>
  <inkml:trace contextRef="#ctx0" brushRef="#br0" timeOffset="93259.6">5777 12532 141 0,'0'0'479'0,"6"4"69"16,-6 0 37-16,-6 3-37 0,6 5-129 0,0 2-159 16,0 4-118-16,0 0-66 0,0 8-36 0,0 0-19 15,0 3-9-15,0-4-5 0,6 4-2 16,-6 1-1-16,6-4 0 0,1 0-11 0,-1-1-37 15,1-3-80-15,0-7-140 0,-7 3-172 0,6-7-90 16,-6-7-37-16,6 0 10 0,1-8 66 16</inkml:trace>
  <inkml:trace contextRef="#ctx0" brushRef="#br0" timeOffset="93428.57">5972 12565 115 0,'6'-3'461'16,"0"6"58"-16,-6 1 32 0,0 7-23 0,0 3-140 15,0 4-165-15,0 2-101 0,8 5-58 0,-8-3-28 16,0 4-15-16,6-1-8 0,-6 1-6 0,6 0-4 16,1-1-24-16,-7-3-63 0,6 0-121 15,-6-4-181-15,0 1-95 0,-6-4-48 0,6-1-3 16,-7-3 46-16</inkml:trace>
  <inkml:trace contextRef="#ctx0" brushRef="#br0" timeOffset="93567.07">5901 12855 89 0,'0'-8'421'0,"6"1"50"0,-6 0 26 16,0 0-36-16,6 3-121 0,0 0-147 0,-6-3-89 16,7 3-51-16,6 1-25 0,0-1-11 15,1-3-4-15,4 3-1 0,2-3-8 0,-7-1-60 16,7 5-161-16,-8-6-146 0,2 3-81 0,-1-2-42 16,0 1-19-16,6 3 51 0</inkml:trace>
  <inkml:trace contextRef="#ctx0" brushRef="#br0" timeOffset="93783.08">6473 12690 86 0,'0'-4'519'0,"6"4"87"16,-6 0 45-16,0 0 24 0,0 0-164 0,0 0-198 15,8 0-137-15,-8 0-85 0,6 0-44 0,-6-3-61 16,6-1-105-16,1 0-240 0,-7-3-159 16,0 0-85-16,6-4-46 0,-6-4 14 0,7 1 82 15</inkml:trace>
  <inkml:trace contextRef="#ctx0" brushRef="#br0" timeOffset="94123.05">7372 12089 193 0,'-13'4'493'0,"0"3"56"0,-6 4 34 0,-1 0-15 15,1 7-190-15,-1 1-155 0,0 2-95 16,1 6-56-16,-1 2-33 0,7 0-17 0,-6 0-12 16,6 5-6-16,6-2-3 0,0 1-1 0,7 1 0 15,0-2 0-15,7 1 0 0,0-3-1 16,6-1-1-16,-1-3-1 0,2-5 2 0,6 2 0 16,5-5 0-16,-5 0 0 0,6-7 2 0,-7 0-1 15,7 0 1-15,0-4-4 0,1-3 3 16,-1 0 2-16,0-4-14 0,-7 0-54 0,-6 0-175 15,0 0-174-15,1-4-98 0,-8 0-52 0,-6-3-14 16,6-4 41-16</inkml:trace>
  <inkml:trace contextRef="#ctx0" brushRef="#br0" timeOffset="94816.49">8844 12265 226 0,'0'0'466'0,"6"-4"47"0,-6 4 23 0,7 0-64 15,-7-3-154-15,7 3-139 0,-7 0-84 0,6 0-45 16,0 0-23-16,-6 3-12 0,7-3-15 16,0 0-49-16,-1 0-128 0,0 0-181 0,-6 0-96 15,0 0-53-15,-6 0-17 0,6 0 31 0</inkml:trace>
  <inkml:trace contextRef="#ctx0" brushRef="#br0" timeOffset="95001.83">8890 12364 282 0,'0'3'460'0,"6"1"41"0,-6-4 13 0,6 4-94 0,-6-4-137 16,7 0-124-16,-1 4-76 0,1-4-38 15,0 3-19-15,5-3-7 0,-4-3-6 0,4 3-23 16,1-4-104-16,-6 4-204 0,-1-4-109 0,1 0-56 15,-7 1-32-15,6-4 3 0,0 3 93 16</inkml:trace>
  <inkml:trace contextRef="#ctx0" brushRef="#br0" timeOffset="96063.9">10401 11591 135 0,'0'3'331'16,"0"-3"56"-16,6 0-2 0,-6 0-20 0,0 0-42 15,6 0-64-15,-6 0-86 0,0 0-71 0,0 4-46 16,7-4-25-16,-7 0-7 0,0 7-2 15,0-3-1-15,7 7 3 0,-7 1-2 0,6 2 2 16,-6 8-10-16,7 7-1 0,-1 0-1 0,0 5 0 16,8 2 0-16,-8 1 1 0,7-1 2 0,-6 5 0 15,6-5-1-15,0 5-1 0,-7-9 0 16,7 2-3-16,1-5-2 0,5-4-2 0,-6 1-2 0,0-4-1 16,7-4-2-16,-8-3 1 0,8-4-1 15,-7-3 1-15,7-8-1 0,-8 0 1 0,8-4 11 16,-7-3 19-16,7-1 10 0,-8-10 7 0,2-4 3 15,5-4-1-15,-6-10-10 0,0-6-20 16,1-5-12-16,-2-4-9 0,2-4 0 0,-2-3 3 16,-5-1 3-16,-1 0 1 0,1 5 4 15,0 2 3-15,-1 8-2 0,-6 4 0 0,0 11 1 16,0 0 2-16,-6 6 1 0,6 9-9 0,-7 3-54 16,0 3-157-16,1 5-200 0,-7 3-108 15,7 3-58-15,-1 1-23 0,0 3 36 0</inkml:trace>
  <inkml:trace contextRef="#ctx0" brushRef="#br0" timeOffset="96491.84">11391 11939 60 0,'6'-4'448'0,"-6"4"69"0,0-3 41 0,0 6-2 15,-6-3-130-15,6 8-166 0,0-2-105 0,0 2-67 16,0 7-39-16,-7 3-21 0,7 1-10 16,7 2-6-16,-7 2-4 0,6-1-1 0,0 3-2 15,0-3 0-15,2 0 1 0,-2 0-16 0,7 0-40 16,-6-3-94-16,-1-1-165 0,1 0-144 0,-7-7-76 15,0 0-27-15,0 0 20 0,0-4 81 0</inkml:trace>
  <inkml:trace contextRef="#ctx0" brushRef="#br0" timeOffset="96642.38">11338 12155 113 0,'0'-11'416'15,"0"4"45"-15,0-1 24 0,6-3-53 0,-6 4-111 16,8-4-141-16,-2 4-86 0,0 0-45 0,1-4-22 15,-1 0-14-15,8 3-5 0,-2 1-2 16,2-1-1-16,-2 1-1 0,2-1-17 0,-1 5-83 16,-7-1-180-16,7 4-112 0,-13 4-60 0,0-1-31 15,7 1-2-15,-7 4 74 0</inkml:trace>
  <inkml:trace contextRef="#ctx0" brushRef="#br0" timeOffset="96817.4">11409 12294 208 0,'0'4'414'16,"0"-4"39"-16,0 3 11 0,0-3-82 0,8-3-113 15,-2 3-116-15,0-4-71 0,1 1-37 0,6-5-21 16,-6 5-10-16,12-5-3 0,-6-3-5 0,0 4-37 16,0-4-123-16,0 4-163 0,-7-1-86 15,1 5-47-15,6-1-23 0,-7 4 22 0</inkml:trace>
  <inkml:trace contextRef="#ctx0" brushRef="#br0" timeOffset="97105.95">11703 12191 288 0,'0'-3'429'0,"0"3"35"15,0 0-10-15,0 0-84 0,6 0-116 0,-6 0-113 16,0 0-67-16,0 0-37 0,7 3-16 0,-7-3-10 15,0 5-4-15,7-2-3 0,-7 5 1 0,0-1 0 16,0 4-1-16,0-4 0 0,6 4-1 16,-6 0 1-16,0 0-3 0,7 4 0 0,-7-8-1 15,6 4 0-15,-6-4-1 0,6 0-1 0,1 1 0 16,0-5 2-16,5 2-1 0,-4-1-1 16,4-4-1-16,1 0 2 0,0 0 3 0,6-4 0 15,-5-4 1-15,6 0-14 0,-1 1-94 0,1-4-190 16,-1 4-101-16,-6-8-54 0,6 4-29 0,-5-3 0 15</inkml:trace>
  <inkml:trace contextRef="#ctx0" brushRef="#br0" timeOffset="97509.27">12595 11536 453 0,'7'0'521'16,"-1"0"35"-16,-6 0 21 0,7 7-134 0,0 1-180 16,-1-1-123-16,6 0-67 0,2 4-35 0,-1 0-19 15,0 4-7-15,6 0-6 0,1 3-2 16,0 0 1-16,-1-3 0 0,7-1 2 0,-6 1 1 15,6 0-19-15,-1-1-53 0,2-3-128 0,-8 4-193 16,-6-3-102-16,1-5-56 0,-2 0-10 0,2-3 36 16</inkml:trace>
  <inkml:trace contextRef="#ctx0" brushRef="#br0" timeOffset="97708.7">13051 11485 395 0,'-6'-7'499'0,"-1"2"45"15,0 2 26-15,-5 3-109 0,6 0-170 0,-8 3-114 16,1 9-71-16,-7-1-43 0,8 3-30 0,-8 5-16 16,7 3-9-16,-7 3-6 0,-6 4 0 15,6 1-1-15,1 3 3 0,0 0 2 0,0 0 0 16,-1 0-1-16,0-4-22 0,1 0-69 0,-7 1-191 16,6-1-158-16,-6-3-83 0,-1-1-43 15,2-3-2-15,-1-3 55 0</inkml:trace>
  <inkml:trace contextRef="#ctx0" brushRef="#br0" timeOffset="98619.63">13800 11104 197 0,'0'-4'443'0,"0"0"49"16,0 4 30-16,0 0-62 0,0 0-127 0,-6 4-132 15,6 3-85-15,0 4-48 0,-7 4-31 0,7 3-24 16,0 4-6-16,0 4-6 0,0 6-1 0,0-2 0 16,0 3-1-16,7-1-1 0,-1 6 1 15,0-5-1-15,2 0 2 0,-2-1 1 0,0 2-1 16,7-5-9-16,-6 4-33 0,-1-8-85 0,1 1-154 15,-7-3-132-15,0-9-68 0,0 4-26 16,-7-7 12-16,1-4 75 0</inkml:trace>
  <inkml:trace contextRef="#ctx0" brushRef="#br0" timeOffset="98789.41">13768 11397 224 0,'0'-11'433'0,"6"0"36"16,0 4 19-16,1-1-78 0,0 5-145 0,-1-1-124 15,8 0-67-15,5 4-36 0,-6-3-17 0,12 3-10 16,-5 0-2-16,13 0 2 0,-7 0 0 0,6 0-5 16,1 0-49-16,-7-4-148 0,0 4-152 15,1-4-84-15,-8-3-42 0,7-1-20 0,-6-3 38 16</inkml:trace>
  <inkml:trace contextRef="#ctx0" brushRef="#br0" timeOffset="98988.91">14400 10994 13 0,'0'-3'422'0,"-8"-2"59"0,8 5 40 0,-12 5 7 16,6-2-118-16,-8 0-164 0,1 8-96 0,0 0-56 15,0 4-37-15,1 0-21 0,-2 7-11 16,1 0-11-16,7 0-7 0,-8 4-1 0,2 2-3 16,-2-1-1-16,2 2-2 0,-2 0 2 0,8-4-1 15,-1 5-13-15,-5-8-49 0,5 0-124 0,-6-4-186 16,0 0-98-16,0-3-54 0,0-4-13 0,13-4 33 15</inkml:trace>
  <inkml:trace contextRef="#ctx0" brushRef="#br0" timeOffset="99174.59">14341 11081 221 0,'6'4'463'0,"-6"4"42"0,7 3 24 0,-7 3-50 16,0 5-166-16,0 2-127 0,0 1-77 0,0 4-40 15,6 4-20-15,-6-1-13 0,0 4-15 16,6 0-10-16,-6 0-2 0,8 0-3 0,-2 0-2 16,0-1-4-16,0 2-36 0,2-1-128 0,-2 0-196 15,-6-4-104-15,6 0-56 0,-6 0-26 0,0 1 21 16</inkml:trace>
  <inkml:trace contextRef="#ctx0" brushRef="#br0" timeOffset="99376.73">14810 11473 338 0,'6'0'492'0,"-6"5"38"0,0 2 21 15,-6 4-83-15,6 0-195 0,0 3-126 0,-7 5-70 16,7 3-35-16,0-1-21 0,0 5-10 15,-7 0-4-15,7 0 1 0,0-5-7 0,0 1-44 16,0 0-136-16,0-4-185 0,0 5-99 0,-6-8-55 16,0 2-21-16,-1-2 27 0</inkml:trace>
  <inkml:trace contextRef="#ctx0" brushRef="#br0" timeOffset="99554.02">14660 11609 102 0,'0'-11'447'0,"6"4"52"16,-6-1 27-16,0 1-14 0,6 0-157 16,-6 3-156-16,8-3-94 0,-2 0-50 0,0 3-25 15,1-3-12-15,6 3-6 0,0 0-5 0,0 1-1 16,0-1-29-16,0 0-112 0,0 1-196 16,-6 3-108-16,-1 3-57 0,0 1-29 0,1 3 12 15</inkml:trace>
  <inkml:trace contextRef="#ctx0" brushRef="#br0" timeOffset="99763.94">14784 11873 62 0,'0'3'431'0,"0"-3"51"0,0 0 27 0,0 4-9 15,6-4-141-15,0 0-158 0,1-4-94 0,0 4-51 16,-1-3-25-16,8-1-14 0,-2 1-8 0,1-4-13 15,0-1-53-15,-6 1-141 0,-1 3-161 0,8 0-85 16,-14 1-45-16,6 3-15 0,0 3 36 16</inkml:trace>
  <inkml:trace contextRef="#ctx0" brushRef="#br0" timeOffset="100055.89">15096 11789 60 0,'6'0'403'0,"2"-4"56"0,-8 1 32 0,6 3-29 15,-6 0-102-15,0 0-134 0,0 3-88 0,6 1-53 16,-6-4-30-16,0 7-20 0,0-4-15 16,0 9-8-16,0-5-2 0,0 4-4 0,0-4-1 15,0 4 1-15,0-3-2 0,0 3-1 0,7-4-2 16,-7 4-2-16,6-4 1 0,-6 0-4 0,7 1 3 15,-1-4 1-15,1 3-1 0,-1-3 1 16,-6-1 0-16,14-3 0 0,-8 4 0 0,0-4 0 16,8 0 1-16,-2 0 2 0,1-4 1 0,1 1-17 15,-8-1-78-15,7 1-198 0,-6-5-124 16,-1 0-66-16,-6-3-36 0,6-3-2 0,1 0 69 16</inkml:trace>
  <inkml:trace contextRef="#ctx0" brushRef="#br0" timeOffset="100366.84">15793 11316 108 0,'0'-4'461'0,"-6"4"54"15,6 4 34-15,-7 0-1 0,7 2-171 0,0 3-160 16,7 2-97-16,-1 0-56 0,1 0-31 0,5 3-17 16,2 1-9-16,-2-1-3 0,8 1-3 0,-7 0 1 15,13-1 3-15,-6 1 0 0,-1-4 3 16,7 4-19-16,-6-8-51 0,6 0-119 0,-7 1-191 15,-5-1-102-15,-2-3-55 0,-5-1-9 0,0-3 35 16</inkml:trace>
  <inkml:trace contextRef="#ctx0" brushRef="#br0" timeOffset="100519.7">16126 11349 303 0,'-8'-11'465'0,"2"-1"51"0,0 6 25 15,-1 2-81-15,-6 0-135 0,0 8-113 0,0 0-69 16,0-1-47-16,-7 9-29 0,8-1-24 0,-8 3-17 15,1 4-12-15,-1 4-5 0,0-3-5 0,1 3-1 16,5 4-1-16,-5-4-4 0,0-1-25 16,6-2-61-16,-7-1-156 0,0 0-176 0,1-3-92 15,-7 3-45-15,6-7-3 0,1 0 48 0</inkml:trace>
  <inkml:trace contextRef="#ctx0" brushRef="#br0" timeOffset="101257.57">17441 10954 106 0,'-7'-8'441'0,"1"5"51"0,6-1 32 0,-6 4-19 16,-2 7-143-16,2 1-153 0,0 2-88 0,-1 5-47 16,7 3-31-16,-6 8-17 0,6 0-9 15,-7-1-5-15,7 5-5 0,0-1-5 0,0 0-1 16,7 5 0-16,-1-9 1 0,-6 4-1 0,7-3-7 15,-1-4-32-15,8 0-82 0,-14-4-154 0,6-3-139 16,-6-4-74-16,0-4-30 0,-6 0 10 0,6-7 71 16</inkml:trace>
  <inkml:trace contextRef="#ctx0" brushRef="#br0" timeOffset="101426.8">17369 11203 75 0,'0'-11'435'0,"6"-1"54"0,-6 1 29 0,0 8-18 16,7-5-133-16,0 5-160 0,-1-1-95 0,1 0-53 15,5 1-27-15,2 0-13 0,-1 3-8 0,6-4-3 16,1 0-2-16,-1 4 0 0,1-4-3 16,-1-3-22-16,7 0-86 0,-6 3-175 0,0-7-129 15,-7 4-69-15,7-5-34 0,-8-2 3 0,8 0 73 16</inkml:trace>
  <inkml:trace contextRef="#ctx0" brushRef="#br0" timeOffset="101579.94">17812 10843 57 0,'0'-3'420'0,"0"-1"57"15,0 4 36-15,-7 4-23 0,1 3-103 0,0 0-147 16,-8 4-90-16,8 4-53 0,-7 4-36 16,0-4-20-16,6 6-15 0,-5-2-10 0,4 2-8 15,-4 1-4-15,6 0 0 0,-1 1 0 0,-6-5-4 16,13 0-27-16,-7 0-87 0,1-3-183 0,-8-4-131 16,8 0-72-16,0-3-34 0,0-8 8 15,-2 0 73-15</inkml:trace>
  <inkml:trace contextRef="#ctx0" brushRef="#br0" timeOffset="101739.24">17753 10902 54 0,'7'-3'441'15,"0"6"50"-15,-7 1 26 0,6 4-9 0,-6-1-122 16,0 7-160-16,6 5-102 0,-6-1-47 16,0 7-26-16,7 1-16 0,-7-3-15 0,7 2-9 15,-7 4-4-15,6-3-4 0,-6-1-1 0,6 0 1 16,1 2-1-16,6-5-20 0,0-4-87 0,-7 0-212 15,1 0-119-15,-7-3-65 0,0 0-33 16,0-8 2-16,7-3 77 0</inkml:trace>
  <inkml:trace contextRef="#ctx0" brushRef="#br0" timeOffset="101909.54">18073 11019 109 0,'6'4'452'0,"-6"3"52"0,0 5 30 0,0 2-3 15,0 4-171-15,0 1-151 0,0 3-92 16,-6-4-50-16,6 4-27 0,0-1-18 0,0 2-8 16,0-5-11-16,6 1-3 0,-6-1-31 0,6-7-95 15,-6 0-205-15,0 0-116 0,0-4-53 0,0 0-33 16,-6-3 12-16,6-4 84 0</inkml:trace>
  <inkml:trace contextRef="#ctx0" brushRef="#br0" timeOffset="102062.8">18027 11126 99 0,'7'-8'438'0,"-7"5"50"16,6-5 26-16,1 5-28 0,-7-1-136 0,6 0-153 15,0 4-93-15,1-3-50 0,6-1-21 0,0 4-12 16,0-4-7-16,0 0-11 0,7-3-47 16,-8 0-140-16,2 0-171 0,-8 0-92 0,7 0-48 15,0-2-18-15,0 2 30 0</inkml:trace>
  <inkml:trace contextRef="#ctx0" brushRef="#br0" timeOffset="102709.6">18900 10378 126 0,'0'8'460'0,"-7"6"49"0,0 5 33 15,1 2 11-15,6 5-186 0,-6 4-144 0,-1 3-85 16,7 3-42-16,-7 1-17 0,14 0-6 0,-7-1-12 16,7 1-8-16,-1-5-5 0,0 2-5 0,8-9-18 15,-1 1-14-15,-7-8-6 0,14-3-2 16,-8-4-2-16,8-8 29 0,0 1 21 0,-1-8 18 15,-5-3 19-15,5-4 20 0,-6-7 11 0,6-4-25 16,-5-7-16-16,5 0-14 0,-12-5-18 0,6-2-18 16,-7-4-10-16,1 2-4 0,-1 2-4 0,-6 3 0 15,-6 0 0-15,6 4-2 0,-7 3-13 16,1 8-57-16,-7 0-94 0,6 7-180 0,-12 3-216 16,5 5-112-16,2 6-47 0,-1 5 23 15,-1 3 76-15,8 3 169 0</inkml:trace>
  <inkml:trace contextRef="#ctx0" brushRef="#br0" timeOffset="102893.81">19251 10624 210 0,'0'11'500'0,"0"4"48"0,0 6 24 15,-6 5 2-15,6 3-233 0,0 0-151 0,0 5-89 0,0-1-43 16,0-1-24-16,6 1-14 0,1-3-9 15,-7-1-33-15,13-3-103 0,-13-4-227 0,6 0-119 16,1-8-66-16,-7 2-32 0,6-9 11 0,1-7 93 16</inkml:trace>
  <inkml:trace contextRef="#ctx0" brushRef="#br0" timeOffset="103064.2">19492 10628 131 0,'0'-4'491'15,"0"4"57"-15,0 4 43 0,-6 3 27 0,6 4-200 16,0 3-165-16,0 5-102 0,0-1-52 16,0 8-43-16,0-5-24 0,6 2-15 0,-6 2-7 15,0-3-2-15,7 4-26 0,-1-4-67 0,-6 0-166 16,0-4-186-16,0-3-100 0,0-1-54 0,-6-2-6 16,6-1 51-16</inkml:trace>
  <inkml:trace contextRef="#ctx0" brushRef="#br0" timeOffset="103206.66">19421 10843 350 0,'6'-3'497'0,"-6"-1"37"0,7 1 20 16,-7 3-91-16,6-4-188 0,-6 0-125 0,14 1-72 16,-8-1-36-16,7 0-20 0,0-3-21 15,0 3-67-15,-7-3-168 0,8 3-161 0,-8 1-86 16,0-1-45-16,1 0-12 0,6 4 49 0</inkml:trace>
  <inkml:trace contextRef="#ctx0" brushRef="#br0" timeOffset="103394.42">19902 10789 434 0,'0'0'504'15,"0"3"35"-15,0-3 19 0,0 0-126 0,0 4-185 16,0-4-114-16,0 0-64 0,0-4-60 0,0 4-109 16,0 0-224-16,0-7-120 0,0 3-61 15,0-3-32-15,7-4 9 0,0-3 80 0</inkml:trace>
  <inkml:trace contextRef="#ctx0" brushRef="#br0" timeOffset="103674.04">20320 10363 189 0,'-7'4'464'0,"-6"4"48"0,0 3 33 16,7 3-28-16,-8 5-156 0,2 2-128 15,-2 1-72-15,1 4-38 0,13-1-14 0,-6 5-16 0,-1 0-8 16,7-1-16-16,7 0-14 0,-1 0-10 15,1-3-19-15,5 0-10 0,2-5-6 0,6 1-5 16,-1-7-1-16,7 0 0 0,0-4 3 0,7-7 1 16,-7-1-1-16,0 1 2 0,-1-8-2 15,2 4 2-15,-1-3-4 0,0-5-23 0,-6 5-74 16,-8-1-197-16,1-3-188 0,1 3-102 0,-14-3-54 16,6 3-6-16,0-7 58 0</inkml:trace>
  <inkml:trace contextRef="#ctx0" brushRef="#br0" timeOffset="104913.51">9209 14001 284 0,'0'4'478'0,"-7"0"46"0,7 0 23 0,0-1-79 16,-6 1-164-16,6-4-134 0,0 0-78 15,0 3-44-15,6-3-23 0,-6 0-11 0,0 0-6 16,7 0-1-16,-1-3-3 0,0 3 0 0,2 0-24 16,-2-4-69-16,0 4-156 0,0 0-157 0,-6 4-80 15,0-4-44-15,0 3-2 0,0 4 57 16</inkml:trace>
  <inkml:trace contextRef="#ctx0" brushRef="#br0" timeOffset="105052.73">9267 14145 110 0,'0'3'326'0,"7"-3"72"0,-7 4-1 16,6-1-46-16,-6-3-66 0,7 0-67 0,0 0-68 16,-1-3-70-16,0-1-36 0,0 1-44 15,2-1-122-15,-2-4-167 0,0 5-90 0,1-5-48 16,-7 5-25-16,0-5 12 0</inkml:trace>
  <inkml:trace contextRef="#ctx0" brushRef="#br0" timeOffset="116486.99">10596 13822 110 0,'6'-7'418'0,"8"-1"46"0,-8 1 24 0,0-4-40 15,8 4-133-15,-8 0-141 0,1 0-78 16,5 3-43-16,-5-4-16 0,6 0-6 0,0 1-3 15,-6 0-2-15,6 0 7 0,-7 3 8 0,7-3 2 16,-6 3 12-16,-1 4 14 0,0 0 22 16,-6 0 11-16,8 4 4 0,-8 7-1 0,0 0-10 15,0 7-8-15,-8 1-9 0,2 6-11 0,0 1-5 16,-1 3-4-16,-6-4-4 0,7 5-11 16,-7-1-14-16,6-3-9 0,7-4-8 0,-7 0-5 15,14-4-2-15,-7 1 0 0,7-5-1 0,-1 1 0 16,7-4 2-16,0 0-40 0,6-4-66 0,-5 0-115 15,-1-3-204-15,0-8-151 0,0 1-82 0,-1-8-4 16,8-4 43-16,0 1 102 0</inkml:trace>
  <inkml:trace contextRef="#ctx0" brushRef="#br0" timeOffset="116825.59">11091 13748 183 0,'-7'-3'475'0,"1"-1"52"0,-1 8 33 0,-6-1-25 16,1 5-160-16,-2 0-150 0,1 3-90 0,7 3-53 15,-8 4-31-15,2 4-24 0,6 0-12 16,6 0-7-16,-8 3-2 0,8 2-3 0,8-2 0 16,-8-3-2-16,6 1 0 0,6-2-1 0,2-3-1 15,-1-4 1-15,-1 2 0 0,2-5 17 0,5-4 11 16,1 0 16-16,-7-3 15 0,6-4 11 16,1-4 11-16,-1 1-1 0,-5-4 2 0,6-8-3 15,-2-1-3-15,-4-5-3 0,-1-1-19 0,-1-4-7 16,-4-3-8-16,4 0-11 0,-6-4 2 0,-6 0 6 15,0 0 20-15,0 0 16 0,-6 3 19 0,0-2 22 16,0-1 4-16,-14 7-1 0,7 1-12 16,-7 6-19-16,0 1-24 0,1 7-24 0,-1 0-15 15,-6 7-10-15,7-3-9 0,-1 7-61 0,-6 0-122 16,6 0-193-16,-5 0-253 0,-1-4-139 16,6 0-68-16,7-3 20 0,0 0 100 0,6-4 184 15</inkml:trace>
  <inkml:trace contextRef="#ctx0" brushRef="#br0" timeOffset="117689.24">11983 13653 131 0,'0'0'443'15,"0"0"56"-15,0 4 32 0,-6 0-36 0,6 0-132 16,0 3-141-16,0-4-95 0,0 5-49 0,-7-1-30 15,7 0-14-15,0 4-11 0,7 0-8 16,-7 0 1-16,6 4-6 0,-6-4 0 0,6 1-7 16,2-5-1-16,-2 3 0 0,0-2-2 15,-6-1 0-15,6-4 0 0,-6 1 6 0,7 0 11 16,0-4 14-16,6 0 15 0,-7 0 21 0,-6-4 16 16,6 0 6-16,2-3-3 0,-8 0-9 0,6-4-10 15,0 1-18-15,-6-2-14 0,6 1-12 0,1-4-6 16,0 4-5-16,-7 0-4 0,6 0-5 15,-6 4 1-15,7 3 0 0,-7-3-2 0,6 7 1 16,-6-4-1-16,7 1 10 0,0 3-3 0,-1 3-3 16,0 1 1-16,1-4-25 0,0 4-42 0,-1-1-57 15,0-3-70-15,1 0-88 0,-1 0-112 16,8-7-108-16,-8 0-52 0,-6 0 2 0,6-1 46 16,2-3 75-16</inkml:trace>
  <inkml:trace contextRef="#ctx0" brushRef="#br0" timeOffset="117831.26">12269 13554 46 0,'8'-10'413'0,"-8"2"75"0,6 1 55 15,-6 0-8-15,0 3-72 0,0 4-131 0,0 0-99 16,0 4-66-16,0 3-49 0,6 0-36 16,-6 8-29-16,0-1-20 0,6 5-12 0,-6-1-6 15,7 4-2-15,0-3-3 0,-1 3-2 0,1-4-26 16,-1 0-57-16,1 0-119 0,-7-3-227 0,7-1-119 16,-7-3-63-16,0 1-10 0,6-8 36 0,-6-4 108 15</inkml:trace>
  <inkml:trace contextRef="#ctx0" brushRef="#br0" timeOffset="118204.97">13045 13265 152 0,'13'0'488'16,"-1"7"53"-16,2 1 38 0,-1-1 26 0,6 4-218 15,1 3-151-15,-1-3-94 0,1 0-50 0,6 5-38 16,1-2-23-16,-2 4-13 0,1-3-9 16,0 3-2-16,7 1-13 0,-7-1-42 0,0-4-92 15,-7 0-182-15,7-9-147 0,-12-1-78 0,5-1-32 16,-6-6 17-16,6-1 81 0</inkml:trace>
  <inkml:trace contextRef="#ctx0" brushRef="#br0" timeOffset="118399.09">13611 13203 209 0,'-6'-7'526'0,"0"-1"84"0,-8 8 55 16,-6 0 11-16,1 4-169 0,-1 4-161 0,1 2-109 15,-7 9-81-15,0-1-53 0,0 7-44 0,0 1-28 16,-1-1-17-16,1 9-8 0,1-5-2 15,5 4-1-15,0-4 0 0,8 0-39 0,-8 1-80 16,7-4-151-16,1-1-236 0,-8-3-127 0,6 0-68 16,-5-3 4-16,6-8 62 0,0 0 141 0</inkml:trace>
  <inkml:trace contextRef="#ctx0" brushRef="#br0" timeOffset="121410.7">5613 1894 148 0,'0'-4'417'16,"0"4"42"-16,-6 0 29 0,0-3-52 0,-1 3-119 15,0 0-124-15,-6-4-71 0,7 4-33 0,-7 0-23 16,6-3-15-16,-5 3-8 0,-2 0 0 0,1-4 0 16,0 4-3-16,-6 0-5 0,5 0-4 0,2 0-3 15,-8 0-13-15,7 4 7 0,-7-4 2 0,1 3 4 16,0 4-1-16,-8 4 1 0,1 0 3 15,0 7-15-15,1 1-8 0,-8 3-7 0,7 3-2 16,-7 9-2-16,1-2-5 0,-1 5 0 0,1 3 1 16,6 8-2-16,0-1 0 0,-1 1 0 0,7 7 2 15,2 0 2-15,4 1 4 0,8 2 5 0,-1 0 3 16,14 1 1-16,-1 3 1 0,8-3-2 16,4-4-1-16,9-1-3 0,5-2 0 0,1-5 0 15,6-6 1-15,0-1-1 0,6-11 3 0,8 1-4 16,-1-8-1-16,0-4-3 0,6-11-3 0,1-7-1 15,0-4-5-15,6-6 0 0,-7-12 2 0,7 0 2 16,0-11 5-16,1-4-1 0,-8-3 4 16,1-8 3-16,0-7 1 0,-7 0-2 0,0-7-1 15,-6 0 6-15,-8-4 1 0,-5 3-1 0,-7-2 4 16,0 2 19-16,-13 1 39 0,-6 4 21 0,-7-1 25 16,0 0 53-16,-13 4 31 0,-6 4-3 15,-1 0-33-15,-6-1-19 0,-13 8-25 0,0-3-53 0,-7 6-31 16,-7 5-12-16,2 2-7 0,-8 2-1 15,7 11-1-15,-7 1-3 0,0 6-1 0,8 10-36 16,-1 4-74-16,7 4-97 0,-8 10-176 0,14-3-233 16,0 4-127-16,0 0-31 0,6-4 36 0,13 0 75 15,1-4 164-15</inkml:trace>
  <inkml:trace contextRef="#ctx0" brushRef="#br0" timeOffset="122831.54">14504 12884 139 0,'-7'0'426'0,"7"0"46"0,-6 4 27 16,-1-4-51-16,0 0-113 0,1 3-134 15,0 1-81-15,-2 1-44 0,2 4-25 0,-6-1-17 16,5 7-14-16,-6-1-7 0,6 5-4 0,-5-1-2 16,4 4 0-16,2 0-3 0,0 4-3 15,0-1 0-15,-2 1-2 0,8 0-1 0,0 3 0 16,0-4-1-16,8 1 1 0,-2-1 0 0,0-2 0 16,8-4-2-16,-2-5-2 0,1 0 2 15,1-3 3-15,4-4 17 0,2-7 12 0,0-3 8 16,7-5 9-16,-9-2 5 0,2-5 11 0,-1-7-2 15,1 0-2-15,0-7 0 0,-7-1-1 16,0 1-5-16,-6-7-10 0,-1-1-19 0,0 5-6 16,-6-2-4-16,-6 1-3 0,0 4 3 0,-1 3 1 15,-6 4 6-15,0 7-4 0,-1 4 0 0,2 4-15 16,6 7-44-16,-8 4-75 0,1 3-175 0,-7 4-177 16,14 0-94-16,-6 0-37 0,4 4 13 15,2-1 59-15</inkml:trace>
  <inkml:trace contextRef="#ctx0" brushRef="#br0" timeOffset="122970.77">14830 13050 334 0,'0'17'454'0,"0"1"31"16,0 5 15-16,-8-1-98 0,8-4-183 15,0 4-102-15,0 0-53 0,8 0-30 0,-8-1-30 16,0-2-93-16,6 4-201 0,-6-9-108 0,0 0-56 15,6-3-31-15,1-4-3 0</inkml:trace>
  <inkml:trace contextRef="#ctx0" brushRef="#br0" timeOffset="123232.88">15233 12818 379 0,'0'0'500'0,"0"0"37"0,-7 4 20 15,7 3-100-15,-6 4-189 0,6 4-121 0,0 3-67 16,0 4-36-16,0 4-19 0,0 3-10 0,0 0-6 16,6 4-2-16,1-4-2 0,0 5-1 15,-1-1-11-15,7-1-58 0,-6 1-188 0,-1-6-155 16,-6 2-83-16,6-8-45 0,1 1-14 0,0-3 46 15</inkml:trace>
  <inkml:trace contextRef="#ctx0" brushRef="#br0" timeOffset="123557.88">16034 12690 105 0,'0'0'469'0,"-7"0"57"16,7 4 39-16,-6-1 24 0,0 5-193 15,-1 2-158-15,7 2-97 0,-6 5-54 0,6 1-39 16,0 2-23-16,0 5-11 0,0-3-7 0,6 0 0 16,1 4-3-16,5-3 1 0,-5 2 4 15,0-4-4-15,-1 1-48 0,7-3-105 0,-6-1-216 16,-7-4-120-16,6-3-67 0,-6 0-30 0,0-6 30 16,7-5 93-16</inkml:trace>
  <inkml:trace contextRef="#ctx0" brushRef="#br0" timeOffset="123709.73">16002 12862 194 0,'-7'-7'477'0,"7"-1"52"0,0 8 28 16,0-3-34-16,0-1-175 0,0 4-148 0,0 0-92 15,7 4-51-15,-1-1-25 0,7 1-12 16,0 3-6-16,0-3-1 0,0 3-1 0,7-3-14 16,6 0-32-16,-6-4-76 0,-1-4-159 0,0-3-154 15,0-1-83-15,1-6-32 0,6-1 9 16,-6-3 63-16</inkml:trace>
  <inkml:trace contextRef="#ctx0" brushRef="#br0" timeOffset="123860.13">16464 12540 295 0,'0'-8'491'15,"0"5"43"-15,0 3 33 0,-7-4-68 0,1 8-167 16,-7-1-122-16,7 5-77 0,-8 3-39 0,2 3-28 16,-2 8-18-16,1 0-17 0,0 1-15 0,0 6-6 15,-7 0-6-15,8 0-1 0,-8 0 0 16,7-3 0-16,0 4 0 0,6-5-30 0,-5 4-66 15,-2-3-153-15,8-4-183 0,-7 0-97 0,0-7-52 16,6-1 3-16,1-6 50 0</inkml:trace>
  <inkml:trace contextRef="#ctx0" brushRef="#br0" timeOffset="124065.42">16438 12639 11 0,'6'0'444'0,"1"0"61"0,-1 3 34 0,-6 5 18 15,-6 3-121-15,6 3-176 0,0 5-107 0,0 2-59 16,-7 1-33-16,14 0-18 0,-7 4-25 16,6 4-6-16,-6-5-5 0,14 4-1 0,-8-3-1 15,0 0 1-15,1-1 2 0,6 1-2 0,-7 0-38 16,1-5-117-16,-1-2-214 0,-6-1-115 0,0-3-64 16,0-1-31-16,0-6 19 0,-6 3 110 0</inkml:trace>
  <inkml:trace contextRef="#ctx0" brushRef="#br0" timeOffset="125115.37">17578 12525 85 0,'6'0'426'0,"0"-3"51"16,-6 3 23-16,7 0-32 0,0 0-128 15,-1 7-152-15,1-4-90 0,5 12-46 0,2 0-25 16,-2 3-6-16,8 4-13 0,0 4-3 0,-1-1-2 16,1 1-3-16,6 3 1 0,-7-3 0 0,7-1 3 15,1 1-4-15,-1 0-38 0,0-8-112 0,-7 4-178 16,-5-7-95-16,-2-1-52 0,2-6-21 15,5-1 22-15</inkml:trace>
  <inkml:trace contextRef="#ctx0" brushRef="#br0" timeOffset="125299.91">18059 12653 266 0,'0'-14'458'0,"-6"3"47"0,0-1 29 0,-7 5-63 0,-1 0-166 15,2 3-111-15,-2 4-62 0,-5 0-40 16,6 7-24-16,-6 0-17 0,-1 9-10 0,7 2-14 15,-7 0-10-15,0 8-4 0,1-4-3 0,6 3-2 16,-6 0-4-16,5 2 2 0,2-1-2 16,-2-1-15-16,8 1-38 0,-7-4-112 0,6-1-212 15,1-5-112-15,-7-2-60 0,-1-3-18 0,8-4 21 16,0 1 98-16</inkml:trace>
  <inkml:trace contextRef="#ctx0" brushRef="#br0" timeOffset="128128.78">19030 12173 94 0,'6'0'455'16,"-6"0"57"-16,-6 0 30 0,6 0 0 0,0 7-166 16,-6 1-157-16,6 7-89 0,0 3-59 0,-8 0-30 15,8 8-22-15,0 3-7 0,8 0-5 0,-8 5-11 16,0-1 4-16,6-1 2 0,0 1 6 15,8 4 0-15,-8-4-3 0,1 1-33 0,-1-2-117 16,0 1-205-16,1-4-112 0,-7-3-61 0,0 0-27 16,7-8 16-16,-7 0 104 0</inkml:trace>
  <inkml:trace contextRef="#ctx0" brushRef="#br0" timeOffset="128518.43">19304 12129 205 0,'0'-3'460'0,"0"-1"52"0,0 4 36 15,0-4-33-15,-7 1-150 0,7 3-132 0,0-4-71 16,0 0-54-16,0 4-36 0,0 0-31 0,7-3-21 16,-7 3-11-16,6-4-13 0,-6 1 1 0,13-1 1 15,-6-7 1-15,-1 4 0 0,7-4-2 16,-7-4 1-16,14 4-1 0,-6-4 0 0,-2 4 0 16,1 0 0-16,0 0 0 0,0 4 0 0,7 0 1 15,-7 3 2-15,0 4 0 0,0 7 3 16,-7 1 3-16,8 6 0 0,-8 4 3 0,0 7-1 15,1 6 2-15,0-2 1 0,-1 7-1 0,-6 1 0 16,6 3 0-16,-6 1-13 0,0-1-34 16,0-3-67-16,0-1-133 0,-6 1-185 0,0-8-99 15,-1 0-42-15,0-6 7 0,1-5 49 0</inkml:trace>
  <inkml:trace contextRef="#ctx0" brushRef="#br0" timeOffset="128664.37">19408 12393 349 0,'0'-11'454'0,"6"0"28"0,1 0 15 0,-1 4-117 16,7 0-167-16,1-1-100 0,-2 5-54 0,2 0-26 16,5-1-13-16,1-1-19 0,-1 2-88 15,0-1-201-15,1 0-106 0,-1-3-58 0,-5 0-30 16,5-4-5-16</inkml:trace>
  <inkml:trace contextRef="#ctx0" brushRef="#br0" timeOffset="128986.45">20026 11873 427 0,'-12'7'489'15,"-8"0"32"-15,1 4 24 0,5 8-122 0,-12 3-168 16,7 4-102-16,5-1-55 0,-4 4-27 0,4 1-23 16,1 3-18-16,0 0-11 0,6 0-5 0,1-4-3 15,0 4-4-15,12-4-3 0,-6-3-2 16,6 0-1-16,8-5-2 0,-1 2 1 0,7-8-1 15,-2-5 3-15,2 1 0 0,0-7-1 0,-1 0 3 16,1-8 1-16,-7 0 0 0,7 0-2 16,-2-6 0-16,-4 3 1 0,-8-8 2 0,8 3 30 15,-8-2 41-15,-6 3 29 0,0 0 29 0,-6 4 19 16,-1-1 6-16,-6 8-26 0,-1 0-39 0,-4 4-28 16,-2 7-27-16,-7 0-18 0,9 3-8 15,-9 6-5-15,7 1 1 0,-6 5-18 0,14-1-67 16,-1-2-110-16,-1-2-220 0,8-3-177 0,0-2-95 15,-2-6-34-15,16-6 37 0,-2-8 97 0</inkml:trace>
  <inkml:trace contextRef="#ctx0" brushRef="#br0" timeOffset="129156.48">20339 12203 147 0,'7'7'490'0,"-7"0"52"0,0 4 28 0,0 4 14 15,0 0-215-15,0 3-162 0,0 0-97 0,0 0-49 16,0 5-27-16,6-5-20 0,1 0-62 16,-7 1-176-16,0-5-179 0,6 1-95 0,-6-4-49 15,6-4-21-15,1-3 38 0</inkml:trace>
  <inkml:trace contextRef="#ctx0" brushRef="#br0" timeOffset="129564.74">20685 11866 30 0,'0'3'454'0,"0"4"61"0,0 4 33 0,0 8 19 16,0-1-148-16,0 4-177 0,6 4-107 0,-6-1-60 15,6 4-30-15,0 1-17 0,-6 0-7 16,14 2-5-16,-8-2-6 0,1 2-25 0,6-2-79 16,-6-1-213-16,-7-3-139 0,6 0-72 0,-6-5-37 15,6-5 2-15,0-6 68 0</inkml:trace>
  <inkml:trace contextRef="#ctx0" brushRef="#br0" timeOffset="129885.8">20880 11990 169 0,'0'-14'474'16,"0"3"49"-16,6 0 25 0,-6 0-18 0,6 3-185 15,2-3-150-15,-2 4-93 0,6 0-48 0,-5 3-26 16,6-4-12-16,-6 1-7 0,6 7-2 15,-6-4 1-15,5 4 1 0,2 0 2 0,-8 4-3 16,0 8 2-16,1-1 0 0,-1-1-2 0,1 5 0 16,-7 3-1-16,7-3 9 0,-14 3 5 15,7-3 3-15,0 3 5 0,0-3 6 0,-7 3 1 16,7-3-7-16,0 0-7 0,7-4-4 0,0 3-4 16,-7-3-6-16,12 0-2 0,-6 0-2 15,8-4 0-15,-1 4 0 0,0-7 1 0,0 3 1 16,0-3 0-16,6-1 2 0,-12 2-34 0,6-5-96 15,0 3-243-15,-7-3-130 0,-6 0-71 0,7 0-35 16,-7 0 10-16,0 0 87 0</inkml:trace>
  <inkml:trace contextRef="#ctx0" brushRef="#br0" timeOffset="130752.4">22098 11507 34 0,'0'0'405'0,"0"0"56"0,0-4 30 0,0 0-23 16,-7 1-107-16,7-4-141 0,7-1-95 16,-7 0-53-16,6-3-34 0,1 1-13 0,-1-1-5 15,0 0-6-15,1 0 0 0,6 3 0 0,0 1 3 16,0 0-2-16,0-1-2 0,0 8 17 16,6 0 9-16,-5 4 4 0,-1 3 3 0,7 4 1 15,-8 4 1-15,2 7-18 0,-8-3-12 0,0 6-7 16,1 4-4-16,-1 1 1 0,-6-1 6 15,-6 5 4-15,6-2 5 0,-7-3 1 0,1 5 2 16,-8-6-3-16,8 2-8 0,-6-4-4 0,-2-5-3 16,-5-2-3-16,5-5 1 0,2-2 0 0,-8-5-3 15,7 0-2-15,-7-7 0 0,8-4-3 0,-2 1-1 16,2-4-3-16,-1-5 3 0,6 1 2 16,0 0-1-16,7-3 1 0,0-1 1 0,7 1 0 15,0-4 0-15,6 2 0 0,-1 5 1 0,8 0 3 16,0 4 2-16,5 3 0 0,-5-2 2 15,6 1-1-15,1 2-12 0,-9-1-45 0,9 4-116 16,-7 4-220-16,-8-4-119 0,8 3-62 0,-7-3-21 16,0-3 26-16,0-1 106 0</inkml:trace>
  <inkml:trace contextRef="#ctx0" brushRef="#br0" timeOffset="131028.28">22762 11368 169 0,'0'-4'490'0,"0"4"64"16,-7 0 37-16,1 4 4 0,-1 3-185 16,-6 7-150-16,7 1-101 0,-8 3-59 0,2 8-39 15,-1 4-28-15,-7 6-14 0,0 4-8 0,1 4 0 16,-1 4-1-16,1 3 1 0,-7-4 0 15,6 5-1-15,1-1 1 0,0 0-2 0,-1-3-7 16,7 0-41-16,-7-1-102 0,8-2-230 0,-8-5-140 16,0 0-74-16,7-7-37 0,0-4 20 15,0-3 91-15</inkml:trace>
  <inkml:trace contextRef="#ctx0" brushRef="#br0" timeOffset="131235.73">22808 11914 257 0,'0'3'514'0,"0"1"49"0,-14 3 25 0,8 4-20 16,0-1-227-16,-8 6-150 0,8-5-89 0,-1 3-46 15,7 1-25-15,-6-1-13 0,6-3-6 0,0-3-4 16,6-2-19-16,-6-1-45 0,7-1-95 15,-1-4-152-15,8 0-151 0,-8-4-79 0,7-7-24 16,0-1 18-16,0-5 84 0</inkml:trace>
  <inkml:trace contextRef="#ctx0" brushRef="#br0" timeOffset="131578.96">22997 11876 25 0,'6'0'422'0,"0"4"59"0,-6 3 33 16,0 4 0-16,0 1-115 0,-6-1-160 15,6 3-95-15,-6-3-58 0,6-3-30 0,0 3-20 16,0-4-15-16,0-3-11 0,0 3-4 0,6-7-7 15,0 4 1-15,0-4 0 0,8 0 3 0,-8-4-1 16,14-3 0-16,-7-4 4 0,-1 3-2 16,2-3-2-16,6 0-2 0,-7 0-1 0,-1 1 0 0,-5 2-1 15,6 0 0-15,-7 4-2 0,8 1 2 16,-8 3 0-16,1 3 2 0,5-3 0 0,-5 4 3 16,0 4 1-16,-1-8 0 0,0 8 0 0,2-8 0 15,4 3 0-15,-5-3-3 0,-1-3 1 16,8-1 2-16,-8-3 1 0,6-5-1 0,2-3 0 15,-8-2 1-15,7-2-2 0,-6 1 1 16,0-5-3-16,-1 6 0 0,0-1 1 0,-6-2 20 16,7 6 21-16,-7-1 11 0,-7 4 10 0,7 4 8 15,-6 3 3-15,0 1-15 0,-1 10-18 0,0 0-12 16,1 8-8-16,-7 3-6 0,-1 5-3 0,2 2-1 16,-1 1-1-16,0-1-23 0,0 5-73 0,-1-2-199 15,-5 2-182-15,6-8-98 0,-6 4-53 16,5-8-6-16,8 1 56 0</inkml:trace>
  <inkml:trace contextRef="#ctx0" brushRef="#br0" timeOffset="132579.29">9352 15811 27 0,'7'0'452'0,"-7"0"62"0,0 4 35 15,6-4 14-15,-6 0-143 0,0 0-183 0,6 0-109 16,0 0-61-16,2 0-32 0,-2 4-16 0,0-4-10 16,1 3-1-16,6 1-8 0,-6 0-29 0,5-1-95 15,-5 1-185-15,0 0-128 0,-7 3-72 0,6-4-30 16,-6 5 9-16,6 0 83 0</inkml:trace>
  <inkml:trace contextRef="#ctx0" brushRef="#br0" timeOffset="132731.6">9462 15983 49 0,'0'4'449'0,"0"3"61"0,0-3 32 16,0 3 4-16,0-3-143 0,0-4-172 16,0 4-107-16,7-4-59 0,0 0-29 0,-1 0-17 15,1 0-6-15,6-4-4 0,0 0-5 0,-1 1-32 16,8-1-132-16,-7-3-197 0,0-1-105 0,-6 5-56 15,5-1-27-15,-4 0 15 0</inkml:trace>
  <inkml:trace contextRef="#ctx0" brushRef="#br0" timeOffset="136470.88">23836 6228 160 0,'0'0'406'0,"0"0"38"0,-6 0 21 16,0 3-76-16,-1 1-114 0,7 0-123 0,-7-1-71 15,1 1-38-15,6-4-22 0,-6 4-9 0,6-4-7 16,0 3-2-16,0 5-1 0,0-1 0 16,0 0-1-16,6 4 1 0,-6 3-1 0,0 2 0 15,6 2 1-15,1 8-1 0,-7-5 1 0,0 9 1 16,7-1 2-16,-7 4 0 0,0 7 0 16,0 1-1-16,0 7 3 0,-7 3-1 0,7 11-2 15,0 0 2-15,-7 8-1 0,7 6-2 0,0 2-1 16,0 6-1-16,0-1 0 0,0 6-1 15,0-1-1-15,7 0-4 0,-7 7-2 0,7 1 0 16,-1 2 4-16,0 8 3 0,7 1 3 0,-6 3 5 16,0 7 5-16,5 0-2 0,-5 4 0 0,6 4-3 15,0-1-3-15,0 1 0 0,-6 3-6 0,5-4-1 16,-4 1-5-16,4 3-3 0,-6 0 5 16,1 1 3-16,0 3 9 0,-1 3 3 0,-6 1 4 15,7-1 6-15,-7 1 25 0,0 3 13 0,6-3 6 16,-6-1 0-16,6-3 0 0,-6-4 6 15,0 0-36-15,8-3-21 0,-2 0-5 0,-6-5-3 16,12 1 2-16,-4-3-8 0,-2-1 9 0,0 4 6 16,1-4 1-16,6 4-3 0,0 3-2 15,-7 5-1-15,8-5-4 0,-2-3-4 0,-5 0-3 16,6-4-3-16,0 0-2 0,0 1 3 0,-6-2-3 16,5 2 7-16,2-4 3 0,-1 3 8 0,-1 0 4 15,2 5-2-15,-2-6 6 0,-4 1-4 16,4-3-3-16,1-8-4 0,-6-3-4 0,6-4 13 15,-7-4 6-15,0-7 5 0,2-4 2 0,-2-8-1 16,7-2 2-16,-13-4-15 0,6-8-8 0,1 0-6 16,0-7-1-16,-7 0 0 0,6-11 0 0,-6-7 0 15,0-8-1-15,6-7 1 0,-6 1 0 16,0-9 0-16,0-3-1 0,7-1 0 0,-7-1 1 16,7-6 0-16,-7 1 2 0,0-4 2 0,6-4 1 15,-6 1-6-15,0-6-23 0,6 2-40 16,-12 4-195-16,6-5-181 0,-6 1-98 0,-8 0-45 15,2-4-3-15,-8 4 24 0</inkml:trace>
  <inkml:trace contextRef="#ctx0" brushRef="#br0" timeOffset="160702.82">10543 15375 357 0,'0'4'459'15,"0"0"40"-15,-6-8 2 0,6 4-85 0,0 0-135 16,0 0-99-16,0-4-54 0,0 4-22 0,0 0-9 15,0 0-4-15,0 0-2 0,0 0-7 16,0-3-7-16,0 3-20 0,0 0-11 0,0-4-14 16,0 4-10-16,0 0-7 0,0-4-4 0,0 1 5 15,0 3 10-15,0-4 13 0,6 1 9 16,-6-1 3-16,0 0 2 0,0 1 3 0,8-2-14 16,-8 1-14-16,0 2-11 0,6-3-5 0,-6-2-4 15,6 0-2-15,1 0-2 0,6 3-2 0,-7-3-2 16,7-1 2-16,-7 1 0 0,8 3 0 0,-1-3-1 15,0 3 2-15,-6 4 0 0,-1 0-1 16,0 0 16-16,8 4 11 0,-8 3 9 0,-6 1 3 16,6 3 3-16,-6 3 0 0,0 4-11 0,0 1-12 15,-6-1-7-15,6 1-5 0,0-1-2 0,0 0-1 16,0-3-4-16,0 0 0 0,6-1 2 0,1-3 2 16,0-1-1-16,-1 2-6 0,1-4 1 0,5-1-1 15,-5 0-3-15,6 1-1 0,-7-5 1 16,8 1 5-16,-8 3 20 0,-6-3 34 0,7 3 36 15,-1 0 39-15,-6 4 27 0,0-3 18 0,0 3-7 16,0 0-28-16,-6 0-34 0,-1 4-35 0,-5-1-29 16,-2 1-17-16,1-4-16 0,0 3-3 0,0 1-1 15,0 0-2-15,0-1-3 0,-7-3-57 0,14 0-96 16,-7-4-122-16,0 1-168 0,0-5-248 0,-1 0-139 16,8-3-21-16,0-3 58 0,12-8 101 0,-6-3 155 15</inkml:trace>
  <inkml:trace contextRef="#ctx0" brushRef="#br0" timeOffset="160908.66">11117 15218 454 0,'6'0'532'0,"-6"0"41"0,0 0 22 0,0 7-124 15,0 0-186-15,0 0-126 0,7 8-72 0,0 0-41 16,-1 3-19-16,0 4-12 0,1-4-6 0,6 5-2 15,-6-1 0-15,-1 0-1 0,0 0-2 0,2-1 1 16,4-2 0-16,-6-1 0 0,1-3-1 0,-7 0-3 16,7-1-22-16,-7-3-36 0,0 0-60 0,-7 0-85 15,0-4-102-15,1-3-107 0,-6 0-80 0,-8-1-18 16,6-6 30-16,-5-1 69 0</inkml:trace>
  <inkml:trace contextRef="#ctx0" brushRef="#br0" timeOffset="161034.75">11071 15489 123 0,'-7'-19'428'0,"7"1"75"0,-6-3 54 16,6 2-26-16,6-4-83 0,-6 6-125 0,7-1-89 15,6-4-62-15,-6 6-43 0,6-1-35 0,6-2-25 16,1 4-25-16,-1 4-14 0,1-4-10 16,0 5-8-16,6-1-7 0,-7 4-37 0,1 0-85 15,-1 3-188-15,-6-4-187 0,0 4-96 0,-6 4-51 16,6-7 7-16,-1 7 68 0</inkml:trace>
  <inkml:trace contextRef="#ctx0" brushRef="#br0" timeOffset="161659.44">11592 15214 392 0,'0'-3'549'0,"0"-1"54"0,0 4 28 15,0-3-90-15,0-1-191 0,0-1-141 0,0 2-95 16,7-1-54-16,-1 2-29 0,1-3-14 0,-1 1-9 15,8 4-3-15,-8-3-6 0,7 3 1 0,-6 0 1 16,6 0 1-16,-7 3 6 0,7 6 4 16,-6-3 8-16,-7 6 2 0,6 2 3 0,-6 4 6 15,-6 0 6-15,6 1 13 0,-7 3 10 0,0-1 18 16,1 6 22-16,0-6 10 0,-1 1 7 0,1 0-6 16,6-4-10-16,-7 1-19 0,7-5-20 0,0 5-24 15,7-8-11-15,-1 4-14 0,1-4-5 16,5 0-2-16,2 0-1 0,-2-4 0 0,2 4 0 15,5-8 0-15,1 5-5 0,0-5-7 0,-1-3-53 16,7 4-95-16,-6-4-147 0,-1 0-237 0,0-4-146 16,-6 1-71-16,1-1 11 0,5 0 72 0,-6 1 133 15</inkml:trace>
  <inkml:trace contextRef="#ctx0" brushRef="#br0" timeOffset="161812.88">12192 15500 428 0,'0'15'516'0,"0"-1"37"0,-7 1 20 16,0 3-119-16,7-3-186 0,-6-1-126 15,6 1-103-15,0-1-137 0,-7-2-234 0,1 3-124 16,-7-8-65-16,13 4-31 0,0-11 17 0,0 0 91 16</inkml:trace>
  <inkml:trace contextRef="#ctx0" brushRef="#br0" timeOffset="162614.25">12524 15284 233 0,'6'-8'499'16,"-6"1"52"-16,0 3 29 0,7-3-37 16,-7 0-189-16,6-1-150 0,0 1-91 0,1-4-49 15,6 4-25-15,1-4-13 0,-8 4-3 0,13-5-6 16,-5 5-4-16,-2 3-2 0,2-3-1 0,5 7 25 15,-6-4 26-15,0 8 29 0,0 0 22 0,-6 3 17 16,-1 7 12-16,0 2-18 0,1 5-8 16,-7 5-5-16,0 0-4 0,0-1-8 0,-7 4-3 15,7-3-7-15,0-1-22 0,0-2-21 0,7-4-20 16,0-1-11-16,-1-4-7 0,7 1-2 0,0-9-1 16,0 3 2-16,7-6-1 0,-1-6-39 0,1-1-72 15,6-3-98-15,-7-5-128 0,7-2-188 0,-6-1-166 16,-7-3-51-16,6 0 26 0,1-8 72 15,7 1 116-15</inkml:trace>
  <inkml:trace contextRef="#ctx0" brushRef="#br0" timeOffset="162751.64">13220 15115 293 0,'14'-7'544'0,"-8"3"79"0,7 4 56 0,-6 4-29 16,-1 3-145-16,1 4-139 0,-1 7-106 16,0 1-72-16,2 4-52 0,-2 2-45 0,0 3-35 15,0 2-15-15,1 0-18 0,0-2-8 0,6 2-15 16,-7-1-69-16,8-3-113 0,-8-4-195 0,0 0-209 15,0-4-111-15,-6-3-50 0,8-4 33 0,-8-11 94 16,0 0 176-16</inkml:trace>
  <inkml:trace contextRef="#ctx0" brushRef="#br0" timeOffset="162982.44">13279 15186 74 0,'-6'-5'456'0,"-7"5"60"15,-7 5 32-15,8-3 3 0,-8 10-146 0,0-1-164 16,1-1-100-16,-1 5-58 0,0 0-31 0,1-1-16 16,6 1-7-16,0-4-2 0,7 0-5 0,-2 0 8 15,8-8 15-15,0 5 21 0,8-5 25 16,4 2-3-16,1-3 2 0,0-2-8 0,7 0-16 16,-7 0-23-16,7 0-33 0,-1-2-2 15,7 2-6-15,-6 0-51 0,-8-5-113 0,2 5-246 16,-1 0-142-16,-13 0-79 0,12 0-38 0,-4-7 29 15,4 3 100-15</inkml:trace>
  <inkml:trace contextRef="#ctx0" brushRef="#br0" timeOffset="176548.94">14699 14694 192 0,'0'0'397'0,"6"4"49"0,-6-4-9 0,7 0-48 16,-7 0-80-16,0 0-106 0,7 0-86 0,-7 0-50 15,0 0-29-15,0 0-17 0,0 0-10 0,6 0 3 16,-6-4-3-16,0 4 0 0,0 0 0 0,0 0 1 16,6 4 4-16,-6-4 4 0,0 0 5 15,7 3 4-15,-7-3 6 0,0 0 0 0,7 4 6 16,-7-4 2-16,0 3 3 0,6 2 4 0,-6 1 0 15,6-2 4-15,-6 7-9 0,0 0-9 16,7 4-7-16,-7 3-11 0,7 1-6 0,-7 2-4 16,6 1-3-16,-6 1-2 0,0 2-2 0,7-3 0 15,-7 4-2-15,0-8 0 0,6 4 1 0,-6 0-1 16,6-4 0-16,-6-3 0 0,0 2 0 16,0-1 1-16,7-5-2 0,-7 0 2 0,0 0 1 15,0-4-1-15,0 1 0 0,7-1-1 0,-7-4 1 16,0 1-2-16,0 0 1 0,0-4-1 0,0 3 1 15,0-3 1-15,0 0 1 0,0 0 5 16,0 0 4-16,6-3 9 0,-6 3 6 0,0-4 6 16,6 0 2-16,-6-3 11 0,0 0-11 0,8 0-11 15,-8-1-6-15,0-3-5 0,6 0-4 16,-6 4-14-16,6-3 4 0,-6-2 2 0,7 4 1 16,-7-3-1-16,6 4 0 0,-6 0 1 0,7 0 2 15,-7 3 0-15,0 0-2 0,6 1 1 16,-6-1-1-16,0 4 0 0,0-4-1 0,0 4 0 15,7 0 0-15,-7 0 1 0,0 4 2 0,0 0 0 16,6-1 0-16,-6 1-1 0,0-4 3 0,6 4 0 16,-6-4-3-16,8 3 0 0,-8-3-1 0,0 0 2 15,6 4-2-15,-6-4 0 0,6 0 0 16,-6 0 1-16,7-4 0 0,-7 4 0 0,6-3 1 16,1 3 0-16,-7-4 1 0,6-3 0 0,1 3-1 15,-1-3 1-15,-6-1-1 0,7 1 0 16,0 3-1-16,-7-3-1 0,6 0 3 0,0-1-1 15,1-3-2-15,0 4 0 0,-1-1-1 0,-6 5 2 16,7-5-5-16,-1 4 2 0,0 1 3 16,1-1-1-16,0 4-1 0,-1-3 0 0,0 3-2 15,2 0 1-15,-2 0 1 0,0 0-2 0,1 3 4 16,-1 1-1-16,7 3 2 0,-6 1-1 0,5 0 0 16,2 2 1-16,-8 5-1 0,7 0-1 0,0-1 1 15,-6 1-1-15,-1 0 0 0,8 3 0 16,-8 0 0-16,-6 1 1 0,6-1-2 0,1 0 2 15,-7 4 0-15,0 0-1 0,0-4 0 0,0 4-1 16,0 1 0-16,-13-2-1 0,7 1 0 16,-8 0 0-16,1-3 0 0,0 3 2 0,0-8 0 15,-7 0 2-15,8 2 3 0,-8-5 0 0,1-4-1 16,-1-3-4-16,7-1 1 0,0-3 13 0,0-3 5 16,0-1 8-16,13-3 4 0,-7 0 4 0,1-1 1 15,6-4-15-15,6 2-6 0,1-5-4 16,0 5-3-16,6-5 0 0,6 0-3 0,-6 0 1 15,13-3-2-15,-6 7-1 0,5-3 0 0,2-2 0 16,-8 7-1-16,8-3 1 0,-1 1 0 16,-7 3 1-16,7 2 0 0,-6 1-22 0,-1-2-45 15,-6 7-77-15,0-4-159 0,1 4-196 0,-8-3-105 16,0 3-35-16,-6 0 14 0,0 0 62 0</inkml:trace>
  <inkml:trace contextRef="#ctx0" brushRef="#br0" timeOffset="178893.37">24358 5173 135 0,'0'0'444'15,"0"0"54"-15,-7 3 33 0,0-3-32 0,1 4-125 16,-1 0-139-16,1-4-77 0,0 3-44 0,-2 1-26 16,2 0-16-16,0-1-19 0,0 4-12 15,-1 1-13-15,7-1-11 0,-7 8-4 0,7-1-8 16,-6 5-1-16,6 3-3 0,0 4 0 0,-7-1-1 15,7-3-2-15,7 4 1 0,-7 0-1 0,6-5 1 16,-6 2 0-16,7-5 1 0,0 0 1 16,5-3 8-16,2-4 12 0,-8-4 6 0,13 0 9 15,-5-3 16-15,-2-4 12 0,8 0-1 0,0-4-9 16,-7-7 4-16,6 0 5 0,0-3-6 0,-5-5-3 16,5-2-2-16,-6-2 8 0,0-2 11 0,1-1-8 15,-2 0-5-15,-5-3-9 0,-7 3-1 16,6 1-9-16,-12-1-16 0,6 1-6 0,-7 6-3 15,1-3 1-15,0 8-4 0,-8-1-3 16,1 0-4-16,0 8-34 0,-6-1-78 0,5 1-125 16,-5 3-245-16,6 1-157 0,0-1-82 0,0 1-11 15,6-1 51-15,7 0 113 0</inkml:trace>
  <inkml:trace contextRef="#ctx0" brushRef="#br0" timeOffset="179162.63">24891 4934 87 0,'-12'22'497'0,"5"4"67"0,-6 3 44 0,-6 8 30 0,-1 7-163 15,-6 7-179-15,6 4-109 0,1 4-52 16,-7 4-34-16,6-5-22 0,-6 4-16 0,7 0-13 15,-8 1-14-15,8-5-14 0,0 1-12 16,-1 0-10-16,7-1-46 0,-7-3-91 0,0-4-204 16,1 0-178-16,0-7-94 0,0-3-46 0,-1-5 16 15,13-3 75-15</inkml:trace>
  <inkml:trace contextRef="#ctx0" brushRef="#br0" timeOffset="179530.72">24996 5579 66 0,'-7'0'489'0,"0"3"68"15,1 1 45-15,0 4 26 0,-8 3-155 16,2 4-184-16,-1-1-120 0,6 4-61 0,-6 4-24 15,7 1-13-15,-1 2-8 0,0 0-8 0,1 1-4 16,6 0-3-16,0 0-21 0,0-8-12 16,6 0-8-16,1 0-10 0,0-3 1 0,5-4 3 15,2-3 12-15,5-5 9 0,-5 1 8 0,-2-8 22 16,8 1 6-16,-7-8 4 0,7 0-5 16,-8-8 9-16,8-3 6 0,-7 0-7 0,-7-3 19 15,8-1 19-15,-8-4 16 0,0 1-6 0,-6 0-7 16,-6 0-4-16,0 0-26 0,-8-2-22 0,1 3-22 15,-7 3-15-15,2 2-5 0,-2 1-6 0,-7 8-41 16,1-1-102-16,1 1-156 0,-1 5-299 16,6-1-160-16,0-5-85 0,1 5-3 0,13-9 73 15,12 4 141-15</inkml:trace>
  <inkml:trace contextRef="#ctx0" brushRef="#br0" timeOffset="181110.66">25575 5337 7 0,'0'4'429'0,"0"3"62"0,0 0 34 16,0 1 11-16,0 3-123 0,-6 0-166 0,6 4-99 15,0 0-58-15,0-1-31 0,6 0-17 16,1 2-14-16,-1-5-13 0,1 3 10 0,5-3 4 16,-4-1 1-16,4 2 15 0,2-8 11 0,5-4 7 15,-6 0-10-15,6 0 7 0,-5-8 6 16,-1 5-10-16,6-8-6 0,-6 0-3 0,1 0 1 16,-2-4-9-16,-5-4-5 0,-1 1-7 0,1-4-2 15,-1 0-1-15,-6-4-6 0,0 5-7 0,0-2-2 16,0 2-29-16,-6 2-62 0,-1 1-119 0,1 3-231 15,-13 5-136-15,5 2-73 0,1 5-10 16,0-1 39-16,0 0 106 0</inkml:trace>
  <inkml:trace contextRef="#ctx0" brushRef="#br0" timeOffset="181348.05">25927 5110 72 0,'6'4'470'0,"1"-4"62"15,-1 3 33-15,-6 5 20 0,0 3-165 0,7 3-166 16,0 0-103-16,-7 9-57 0,6-1-30 0,0 4-19 16,2-1-13-16,-2 5-14 0,0 0-4 15,0-2-4-15,8 2-3 0,-8-1-12 0,1 0-38 0,-1 1-84 16,0-5-166-16,-6-3-161 0,8 0-86 0,-8-4-34 15,0-3 13-15,0-4 69 0</inkml:trace>
  <inkml:trace contextRef="#ctx0" brushRef="#br0" timeOffset="181710.58">26077 5092 55 0,'6'0'455'16,"-6"7"60"-16,0 1 35 0,0-1 17 0,7 7-154 16,-7 1-167-16,6 3-102 0,1 5-58 0,-7-2-33 15,7 2-19-15,-1-2-14 0,7 5-7 0,-6-4-5 16,-1 1-1-16,0-2-19 0,1 1-37 16,-1-4-87-16,1 1-166 0,-7-8-145 0,7 3-76 15,-7-7-22-15,-7 1 13 0,7 0 77 0</inkml:trace>
  <inkml:trace contextRef="#ctx0" brushRef="#br0" timeOffset="181863.94">26063 5323 308 0,'0'-7'485'0,"0"-1"42"0,8 4 24 16,-8-3-89-16,6 3-163 0,0-3-127 0,1 3-78 16,-1-3-39-16,8 0-23 0,-2 4-11 0,8-5-7 15,-7 0-10-15,7-3-40 0,0 4-118 0,-8-4-202 16,1 4-108-16,0-4-58 0,0 0-23 15,1-4 20-15,4 0 108 0</inkml:trace>
  <inkml:trace contextRef="#ctx0" brushRef="#br0" timeOffset="182141.16">26767 4993 97 0,'0'-4'480'0,"0"1"72"0,-6 3 49 16,-1-4 12-16,1 4-133 0,-7 4-156 0,6-1-109 15,-6 5-65-15,0 2-43 0,-7 6-20 16,8 5-19-16,-1 1-16 0,-1 4-5 0,2 3-3 16,-2 0 6-16,8 5-4 0,-1-1-5 0,7-4-2 15,0 4-5-15,7-4-3 0,-1-3-10 0,14-1-10 16,-7 1-3-16,7-4-6 0,6-4 3 15,0-3 2-15,0-5 0 0,-1 2 0 0,2-4-4 16,5-1-53-16,-6-7-94 0,-6 0-192 0,-1 0-213 16,1-7-110-16,-7-1-55 0,0-4 20 0,0 2 76 15,0-1 181-15</inkml:trace>
  <inkml:trace contextRef="#ctx0" brushRef="#br0" timeOffset="184758.65">27432 5023 33 0,'6'3'471'0,"0"-3"70"0,-6 8 47 0,0-8 31 15,0 3-133-15,0 1-183 0,0-4-106 0,7 0-73 16,-7 0-48-16,0 3-33 0,0-3-19 15,7 0-11-15,-7 0-52 0,0 4-78 0,0 0-188 16,0-4-169-16,0 3-88 0,0 1-48 0,-7 0 11 16,7-1 66-16</inkml:trace>
  <inkml:trace contextRef="#ctx0" brushRef="#br0" timeOffset="184892.33">27464 5231 378 0,'0'7'486'0,"0"1"35"0,0-1 19 0,0-3-114 16,0 4-175-16,0-5-115 0,7-3-70 0,-1 3-68 16,0-3-127-16,-6 0-202 0,7 0-106 0,-7 0-57 15,0 0-25-15,0 0 17 0</inkml:trace>
  <inkml:trace contextRef="#ctx0" brushRef="#br0" timeOffset="191059.5">24585 7147 135 0,'6'0'440'0,"-6"-4"63"0,0 4 35 0,0 0-45 16,-6-3-103-16,6 3-127 0,0 0-86 0,0-4-52 16,0 4-29-16,0 0-16 0,0 0-14 15,0 4-14-15,0-4-10 0,0 0-7 0,0 3-6 16,0-3-7-16,0 0 6 0,6 4 8 0,-6-4 5 16,0 7 5-16,8 4 4 0,-8 1 0 15,6-1-10-15,-6 7-11 0,0 0-6 0,0 4-7 16,0 0-2-16,0 0-2 0,6 0-1 0,-6 4-3 15,0-5-7-15,7 2 2 0,-7-1 0 0,7-4 0 16,-7 4-2-16,0-8 1 0,6 2 6 16,-6-2-4-16,6-3-2 0,-6-1-3 0,0-2 1 15,0-1-1-15,7-3 0 0,-7 0-1 0,0-1 0 16,0-3 1-16,0 0 1 0,6 0 0 0,-6-3 7 16,0-5 1-16,7 1-2 0,-7-1 1 0,7-6 0 15,-7 3-2-15,6-7-7 0,-6 3 2 16,0-3 3-16,6-1-1 0,-6 1 1 0,7-4 1 15,-7 7-1-15,7-3 3 0,-7 4-4 0,0-1 1 16,6 4-1-16,-6 3-2 0,7 1 0 16,-7 0 0-16,0 3 2 0,0 4 8 0,6 0 12 15,-6 0 10-15,7 4 6 0,-7 3 2 0,6-3 2 16,-6 3-6-16,7 0-14 0,-1-3-10 16,-6 3-6-16,6-2-2 0,2-1-2 0,-2-1-2 15,0 0 0-15,-6-3 1 0,7 0 1 0,-1-3 0 16,1 0 2-16,-1-6 1 0,1 2-2 0,5 0 2 15,-4-4 0-15,-2 4-1 0,0-8-3 0,8 8 2 16,-8-4 0-16,-6 3-1 0,6 5-1 16,1-1 2-16,-1 4 1 0,-6 0-3 0,7 4-32 15,-7 3-66-15,7-3-93 0,-7 3-160 0,6 0-210 16,-6-3-108-16,0 0-27 0,0-1 35 16,6-6 77-16,1-1 149 0</inkml:trace>
  <inkml:trace contextRef="#ctx0" brushRef="#br0" timeOffset="191370.26">25021 7184 102 0,'0'0'464'16,"8"0"71"-16,-8 0 43 0,6 0-17 0,-6 0-129 15,6 0-159-15,-6 4-113 0,0-4-69 0,6 3-40 16,2 1-25-16,-2 3-11 0,7 0-4 16,-7 1-6-16,8-1-1 0,-8 8-1 0,6-4 1 15,-4 3-4-15,4 1 0 0,-5-1 2 0,-1 5 0 16,1-1 1-16,-7 1 0 0,7-1 1 0,-14 0-7 15,7-3 1-15,-7 3 1 0,1-3-1 16,-1 3 1-16,-5-7 1 0,-2 4 5 0,2-4-2 16,-2-4-2-16,1 1 0 0,1-2-1 0,-2-6 2 15,8 0 2-15,-8 0 5 0,8-3 3 16,0 0 0-16,6-5 2 0,0 1-2 0,6-4 1 16,0 4-5-16,2-5-3 0,4 1-2 0,2-3-1 15,-2 3 2-15,1 3-3 0,7-2-1 0,0 2-27 16,-8-3-55-16,8 0-130 0,-7 4-207 15,1-4-109-15,-2 0-56 0,-6-4-4 0,8-3 40 16,5 3 120-16</inkml:trace>
  <inkml:trace contextRef="#ctx0" brushRef="#br0" timeOffset="191771.6">25607 6886 50 0,'0'0'489'0,"0"4"91"0,0 1 63 0,0-2 45 16,0 8-128-16,-6-4-171 0,6 8-121 15,-6 0-81-15,6 3-49 0,0 4-30 0,6 0-25 16,-6 6-16-16,0-1-10 0,6-1-12 0,2-1-2 16,4-3-17-16,-5 0-11 0,6-3-7 0,0-5-2 15,0 1 2-15,0-4 17 0,0-4 22 0,0 0 19 16,7-3 20-16,-7-4 16 0,-1-4 6 16,2-3-22-16,-1-4-20 0,0 0-29 0,0-7-12 15,-1-1-10-15,-4-3-6 0,4 0-3 0,-12 1-5 16,7-1 15-16,-7 0-12 0,7 0-46 15,-14 3-80-15,7 1-111 0,-7 4-145 0,-5-1-226 16,-2 4-153-16,1 3-44 0,7 5 37 0,-7-5 84 16,13 5 134-16</inkml:trace>
  <inkml:trace contextRef="#ctx0" brushRef="#br0" timeOffset="191926.6">25921 6902 330 0,'6'7'541'0,"-6"4"69"0,6 0 44 0,-6 4-48 16,0-1-176-16,0 5-140 0,7 3-103 0,-7 3-62 16,6-3-43-16,1 8-34 0,0-5-20 0,-1 1-11 15,-6-1-4-15,6 1-36 0,2-4-67 16,-2 0-117-16,-6 0-205 0,6-7-155 0,-6-1-83 16,0-6-12-16,6-5 42 0,1-3 104 0</inkml:trace>
  <inkml:trace contextRef="#ctx0" brushRef="#br0" timeOffset="192125.56">26187 6942 242 0,'8'-4'538'0,"-8"1"79"0,6 6 54 16,-6 1-18-16,0 3-161 0,0 4-155 0,0 0-117 16,0 4-74-16,0 0-51 0,0 2-37 0,6 1-26 15,-6 5-14-15,0-4 7 0,6 3-12 16,-6-4-43-16,7 4-74 0,-7-4-103 0,7-2-170 15,-14 1-198-15,7-6-91 0,0 0-10 0,-7-4 45 16,7-3 87-16</inkml:trace>
  <inkml:trace contextRef="#ctx0" brushRef="#br0" timeOffset="192251.9">26110 7140 247 0,'0'-4'499'15,"6"1"53"-15,0 3 32 0,1 0-46 16,0-4-158-16,-1 4-144 0,0-4-94 0,7 4-51 15,1-4-30-15,-2 1-34 0,8-1-60 0,-7-3-121 16,0 0-230-16,-6-1-123 0,5 1-67 0,2 0-24 16,-2-4 25-16,2 0 103 0</inkml:trace>
  <inkml:trace contextRef="#ctx0" brushRef="#br0" timeOffset="192572.7">26715 6957 332 0,'0'7'500'0,"7"0"54"0,-7-3 23 0,0 4-89 16,0-5-146-16,6-3-133 0,-6 3-89 15,7-3-52-15,-1 4-33 0,-6-4-24 0,7-4-45 16,-1 4-108-16,1-3-222 0,-7 0-122 0,0-5-62 16,0 1-28-16,6-1 18 0,-6 1 94 0</inkml:trace>
  <inkml:trace contextRef="#ctx0" brushRef="#br0" timeOffset="192883.18">27236 6620 486 0,'-7'3'608'0,"-5"5"73"0,-2 2 53 0,2 2-78 16,-8 2-177-16,7 1-143 0,0 3-98 0,0 0-58 15,0 4-27-15,6 8-24 0,1-5-24 0,6 5-16 16,0-1-13-16,6-4-13 0,8 5-24 16,-2-8-24-16,8 0-8 0,-1-4-2 0,7 0 0 15,0-6-4-15,7 2-1 0,-7-7 4 0,7 1 0 16,-1-2-4-16,-6-6-31 0,1 0-74 15,-1 0-110-15,0-2-171 0,-13-6-253 0,6 0-135 16,-6-2-40-16,0-5 35 0,0 5 89 0,0-5 162 16</inkml:trace>
  <inkml:trace contextRef="#ctx0" brushRef="#br0" timeOffset="194043.7">24410 7886 17 0,'0'0'418'15,"0"6"69"-15,0-6 40 0,0 3-8 0,0-3-106 16,6 3-153-16,-6-3-106 0,0 0-60 0,7 4-30 15,-1-4-15-15,0 0 4 0,1 4 3 0,6-8 4 16,1 0-4-16,5 4-6 0,0-6-7 16,0-3-11-16,8 6-9 0,5-5-7 0,1-3-2 15,6 4-5-15,0-4 18 0,6 4 10 0,1-1 6 16,7-2 2-16,5 2 0 0,-6 1 3 16,13 0-10-16,-6-1 27 0,12 1 28 0,8 0 18 15,-1-1 10-15,13-4 6 0,7-2-6 0,6 3-33 16,7-3-35-16,5 0-18 0,8 2 20 15,1-2 14-15,5 3 5 0,6-4 1 0,1 4 2 16,0-3 0-16,0 3-31 0,-7 0-21 0,-6-1-11 16,-7 5-9-16,-7 0-4 0,2 3-5 0,-21 1-3 15,0-1 6-15,-7 4 1 0,-5 0 2 0,-14 4 3 16,0-4 2-16,-13 3 2 0,-7 1-3 16,1-4 0-16,-13 3-2 0,-1 1-3 0,-6-4-1 15,1 3 0-15,-15 1-1 0,8-4 1 0,-14 4 3 16,7-4 2-16,-6 0 2 0,0 3 3 15,-7-3 1-15,6 0-3 0,-12 0-1 0,6 5-3 16,-7-5-4-16,0 0-35 0,-6 0-77 0,1 4-113 16,-8-4-170-16,0 2-249 0,-6-2-132 15,1-2-39-15,5-2 39 0,0-4 93 0,1-3 159 16</inkml:trace>
  <inkml:trace contextRef="#ctx0" brushRef="#br0" timeOffset="195437.68">24572 8275 285 0,'0'0'462'0,"0"0"49"16,-6 0 10-16,6 0-71 0,0 0-114 0,0 0-126 15,-7 0-76-15,7 0-47 0,0 0-31 16,0 0-18-16,7 4-8 0,-7 0-2 0,0 0-2 15,0 3 0-15,6 0 2 0,-6 0 0 0,7 5 6 16,-7-1-11-16,6 3-7 0,0 0-2 0,-6 5-4 16,0-1-3-16,0 1-13 0,8-1 2 0,-8 3 4 15,6 2 0-15,-6-5 1 0,0 4 2 16,6-3-1-16,-6-1 0 0,7-3 0 0,-7-1 0 16,7 1 0-16,-7-3-2 0,6-2 1 0,-6-3 0 15,6 1-1-15,-6-5 0 0,0 1-1 16,0-1 1-16,0-3 2 0,0 0 0 0,0 0 8 15,0 0 5-15,0 0 6 0,7-3 0 0,-7-4 1 16,0 3 0-16,0-3-9 0,0-4-5 0,6 2-2 16,-6-5-3-16,7 3-3 0,-7-3 0 15,0 3 0-15,0-4 0 0,7 1 0 0,-7 3 0 16,6-4-1-16,-6 4 0 0,6-3 1 0,-6 6 0 16,0-4 0-16,7 5 0 0,-7 4-2 0,7-4 0 15,-7 3 0-15,0 4 0 0,6-4 1 16,-6 4 0-16,7 4 3 0,-1-4 2 0,-6 4 2 15,7-1-2-15,-1 1-2 0,1-1 2 0,-1 1-1 16,-6-1-1-16,6-3-2 0,2 4 0 16,-2-4 2-16,0 0-2 0,1-4 1 0,-1 1 0 15,-6-1 1-15,7-3-1 0,-1 4 1 0,1-8 0 16,-1 4 0-16,0 3-1 0,2-4-1 0,-2 5-1 16,0-1 0-16,1 0 0 0,0 4 0 15,-1 0 0-15,7 0 1 0,-7 8 1 0,8-5 1 16,-2 5 3-16,2 3-1 0,-2 0-1 0,2-4 0 15,-1 3-1-15,-1 2-1 0,-4-4-2 0,4 2 1 16,-6 1 0-16,1-3 1 0,0-1 0 16,-1 4 2-16,-6 0 1 0,0-4 0 0,0 4-1 15,0 0-3-15,0 4 0 0,-6-1 0 0,-1-3 0 16,-6 4 2-16,7 0 1 0,-8-1 4 0,2-2-4 16,-1-2 0-16,-1 1 1 0,2-3-3 15,-8-5-3-15,7 1 1 0,0 0-6 0,0-8 1 16,7 4 2-16,-1-4 2 0,0-3 2 15,7 0-1-15,0 3 6 0,0-3-3 0,14-4-1 16,-8 3-1-16,7-2 1 0,7 2 2 0,-1-3 0 16,0-1 1-16,8 2 0 0,-1-5-1 0,0 1-13 15,-1 3-41-15,1-4-106 0,1 1-221 0,-1-5-141 16,0 5-73-16,-7-4-31 0,7-5 21 16,0 5 94-16</inkml:trace>
  <inkml:trace contextRef="#ctx0" brushRef="#br0" timeOffset="195785.57">25933 8140 360 0,'0'3'543'0,"0"5"60"16,-6-1 36-16,0 5-54 0,-1 2-195 0,0 1-137 15,7 3-93-15,0 4-54 0,0 0-34 0,0 0-27 16,0 3-21-16,0 1-9 0,7-4-5 0,0 4-12 16,-1-4-19-16,-6 3-55 0,6-3-105 15,-6 1-195-15,0-5-160 0,0 0-76 0,0-3-29 16,-6-4 31-16,6 0 93 0</inkml:trace>
  <inkml:trace contextRef="#ctx0" brushRef="#br0" timeOffset="195949.66">25881 8447 20 0,'7'-3'444'0,"0"-4"68"0,-1 3 38 16,0 4 6-16,1-4-127 0,0 1-171 15,-1 3-112-15,0 0-67 0,7-4-44 0,-6 1-49 16,6-1-83-16,-7 0-154 0,2-3-161 0,-2-1-86 16,6 1-36-16,2-4 5 0,-8 0 61 15</inkml:trace>
  <inkml:trace contextRef="#ctx0" brushRef="#br0" timeOffset="196192.16">26201 8246 375 0,'0'7'505'15,"-6"4"45"-15,-2 0 33 0,-4 1-91 0,5-2-166 16,-6 5-115-16,6-1-73 0,7-2-43 0,-6-1-31 16,0 3-26-16,6-3-16 0,0 0-11 0,0-3-4 15,6-1-3-15,0-3-1 0,1-1-2 16,-1-3 2-16,8 0 2 0,-8-3-2 0,8-1-5 15,-8-3 2-15,6-1 7 0,2 1 5 0,-8 0 5 16,7-1 6-16,1 1 8 0,-8 4 0 16,0-1-2-16,0 4 4 0,2 0 10 0,-2 0 2 15,0 7 4-15,-6 0-8 0,7 4 4 0,-7 0-9 16,0 0-13-16,0 4-32 0,0 0-60 0,0-4-91 16,0-1-182-16,0-3-186 0,0-3-96 15,0-4-30-15,0 0 26 0,6-4 81 0</inkml:trace>
  <inkml:trace contextRef="#ctx0" brushRef="#br0" timeOffset="196381.66">26474 8125 74 0,'7'-3'490'0,"-7"6"75"0,0 1 49 16,0 3 26-16,-7 4-158 0,7 4-178 15,0 3-121-15,-7-3-72 0,7 7-48 0,0 0-25 16,0-4-16-16,0 4-7 0,7 0-24 0,-7-3-52 15,7-1-91-15,-7 0-156 0,0-3-175 16,0-1-95-16,0-3-30 0,0-3 22 0,6-1 75 16</inkml:trace>
  <inkml:trace contextRef="#ctx0" brushRef="#br0" timeOffset="196551.24">26520 8334 135 0,'6'-3'451'0,"-6"-2"66"0,7 5 39 0,-7 0-36 16,0 5-114-16,6-5-145 0,1 3-95 0,-1 5-63 15,-6-5-36-15,6 5-23 0,2-2-18 0,-8 2-9 16,0-1-4-16,0 4-5 0,0 0-1 16,0 0-4-16,-8 1 0 0,2 2-20 0,-7-3-34 15,7-1-69-15,-7 2-119 0,0-1-182 0,-1-4-98 16,2-3-32-16,5 0 5 0,0-4 53 16</inkml:trace>
  <inkml:trace contextRef="#ctx0" brushRef="#br0" timeOffset="196739.42">26748 8122 387 0,'6'7'538'0,"-6"0"51"0,0 8 32 16,0-1-83-16,0 5-192 0,0 3-138 0,7-1-85 15,-7 2-48-15,6-1-33 0,0 3-16 0,2-2-9 16,4-1-5-16,-5-1-40 0,-1 1-71 0,7-3-137 15,-6-1-203-15,-7-3-108 0,12-5-56 0,-4 1 5 16,-2-3 49-16,7 0 131 0</inkml:trace>
  <inkml:trace contextRef="#ctx0" brushRef="#br0" timeOffset="196908.44">27014 8331 123 0,'0'11'479'0,"-6"-4"66"0,0 7 36 0,0 1-13 15,-2-4-152-15,8 4-166 0,-6-4-110 16,6 0-65-16,0 0-36 0,0-4-36 0,6 0-49 16,-6-4-89-16,8 1-142 0,-8-4-160 0,0-4-87 15,6 1-27-15,0-8 14 0,0 0 71 0</inkml:trace>
  <inkml:trace contextRef="#ctx0" brushRef="#br0" timeOffset="197036.32">27106 8308 132 0,'6'-4'475'16,"-6"4"75"-16,0 4 48 0,0 4-17 0,0-4-127 15,-6 7-156-15,6-4-108 0,0 4-70 0,-7-1-44 16,7 5-29-16,0-7-21 0,0 3-11 16,0-4-27-16,0 0-49 0,7-3-85 0,-7 0-134 15,0-4-185-15,0 0-98 0,6-8-32 16,1 1 17-16,0 0 68 0</inkml:trace>
  <inkml:trace contextRef="#ctx0" brushRef="#br0" timeOffset="197171.74">27256 8269 166 0,'6'6'463'15,"0"-2"59"-15,2 7 37 0,-2 0-43 0,-6 0-132 16,0 3-148-16,0 5-96 0,0-5-55 0,0 5-36 16,0-4-20-16,0 3-37 0,0-3-64 0,0-1-133 15,0-3-191-15,-6 1-100 0,-2-1-51 0,2-4-7 16,6-4 43-16</inkml:trace>
  <inkml:trace contextRef="#ctx0" brushRef="#br0" timeOffset="197309.76">27184 8374 314 0,'7'-3'513'0,"-1"-1"54"16,-6 4 26-16,6 0-74 0,2 0-176 0,-8 0-142 15,6 0-93-15,0-4-80 0,7 4-134 16,-6-4-243-16,6 1-129 0,-7-4-69 0,0-4-37 16,2-1 11-16,4 2 96 0</inkml:trace>
  <inkml:trace contextRef="#ctx0" brushRef="#br0" timeOffset="197960.08">28675 7327 73 0,'27'22'454'0,"-1"0"54"0,0 3 29 0,-1 1 13 15,-5-1-174-15,6 2-171 0,0-2-93 0,1-3-51 16,-1 0-32-16,-7 0-66 0,1-4-159 16,-1-4-173-16,0-3-94 0,-6-3-52 0,1 0-21 15,-2-8 37-15</inkml:trace>
  <inkml:trace contextRef="#ctx0" brushRef="#br0" timeOffset="198144.71">29112 7253 239 0,'-19'8'535'0,"-1"3"58"16,-6 3 39-16,-1 4 2 0,1 5-208 0,-6 2-161 15,-1 5-104-15,8-5-54 0,-1 4-38 16,-1 1-26-16,8-1-22 0,0 0-11 0,5-2-5 15,1-2-17-15,0 1-53 0,7-8-122 0,-1 3-243 16,-6-6-127-16,6-4-69 0,7-3-21 0,0-8 32 16,0 0 114-16</inkml:trace>
  <inkml:trace contextRef="#ctx0" brushRef="#br0" timeOffset="198330.81">29346 7052 120 0,'7'15'524'0,"-7"7"67"15,-7-1 38-15,7 9 22 0,-6 4-174 0,6-2-188 16,0 4-122-16,0 1-66 0,0-4-35 0,6 4-21 16,-6-4-20-16,7-1-17 0,-1-2-52 0,1-4-109 15,0-1-212-15,-1-6-156 0,0-1-82 0,0-11-39 16,2-3 22-16,-2-4 93 0</inkml:trace>
  <inkml:trace contextRef="#ctx0" brushRef="#br0" timeOffset="198627.8">29588 7092 11 0,'-8'4'469'0,"2"3"76"0,0 4 42 0,-7 8 23 15,-1-1-124-15,2 8-191 0,-2-4-124 0,8 3-75 16,0 4-39-16,-1 1-23 0,7-5-16 15,0 1-8-15,7-4-7 0,-7 0-2 0,12-4-3 16,2-3-1-16,-2-4 1 0,8-4 3 0,-1-3 6 16,7-4 4-16,1-4 4 0,-1-3 4 15,-6-4 9-15,6-4 8 0,-1 1 8 0,-5-5 10 16,0-3 19-16,-1 5 21 0,-6-10 18 0,-6 5 12 16,-7-3 2-16,6-1 11 0,-12 1-9 0,6 3-17 15,-14-8-19-15,2 8-21 0,-1-3-13 16,-7 6-22-16,0 1-13 0,-5 3-8 0,5 8-6 15,0 0-34-15,1 3-73 0,-1 0-110 0,0 4-187 16,2 0-228-16,4 4-122 0,-5-4-33 0,12 0 37 16,7 0 88-16,0 0 179 0</inkml:trace>
  <inkml:trace contextRef="#ctx0" brushRef="#br0" timeOffset="198943.49">29894 6993 264 0,'0'15'544'0,"0"7"67"0,-14 0 42 0,8 7-4 16,-14 0-195-16,14 4-154 0,-7 1-105 0,7-5-62 16,-2 4-40-16,8-4-34 0,0 4-25 0,0-4-16 15,8 0-8-15,4-3-7 0,1-4 0 16,0 0-1-16,0-7 1 0,7-1 1 0,0-2 2 16,-1-5 9-16,7-3 6 0,0-4 10 0,-7-4 6 15,7-3 7-15,-6-5 10 0,6-2 10 0,-7-1 15 16,1-3 17-16,0-8 15 0,-1 4 10 0,-5-7 5 15,-2-1 2-15,2-2-4 0,-8-1-3 0,0 0 4 16,-6 1 22-16,0-2 21 0,0 1 0 0,-6 7-9 16,-7 1-16-16,0 5-24 0,0 2-38 0,0 4-37 15,-7 3-27-15,1 4-64 0,-1 4-114 16,1-1-172-16,-1 0-237 0,0-3-268 0,1 3-140 16,0-3-22-16,6 3 66 0,-1-3 148 0,14 3 222 15</inkml:trace>
  <inkml:trace contextRef="#ctx0" brushRef="#br0" timeOffset="199313.38">30740 6711 480 0,'-13'7'580'16,"0"1"52"-16,0 4 31 0,-7-2-100 0,8 8-199 16,-2-3-141-16,1 3-88 0,7 0-51 0,0 1-28 15,6-1-19-15,0 0-15 0,6-4-9 0,0-2-4 16,1 3 15-16,6-5 8 0,0-2 8 16,-1-4 1-16,8-4 3 0,0 0 2 0,6-4-13 15,-7-4-12-15,8-2-7 0,-1-5-1 0,-6 3 3 16,5-2 5-16,-12 0 13 0,6-5 12 0,-5 5 17 15,-8-1 12-15,1 0-3 0,-7 1-1 0,0-1-12 16,-7 1-11-16,-5 2-19 0,-2 5-15 0,1 0-6 16,-13-1-4-16,6 8-22 0,-6 0-66 0,1 0-108 15,-8 4-202-15,7 3-222 0,0-3-117 0,0 1-44 16,6 1 32-16,14-2 90 0,-1 0 194 16</inkml:trace>
  <inkml:trace contextRef="#ctx0" brushRef="#br0" timeOffset="199513.47">31117 6631 333 0,'0'10'577'0,"-6"2"66"0,0 2 54 0,-1 4-18 16,1 8-183-16,-7 1-148 0,6 1-97 0,-5 5-52 15,-2 4-47-15,8 3-42 0,-1 0-31 0,-6 4-29 16,7 4-20-16,-1 0-15 0,1-4-7 0,-1-1-24 15,7 2-73-15,0-9-118 0,-7 4-188 0,7-7-217 16,0-3-114-16,0-8-41 0,7-4 37 16,0-7 100-16,6-4 179 0</inkml:trace>
  <inkml:trace contextRef="#ctx0" brushRef="#br0" timeOffset="199764.32">31281 7195 191 0,'-6'11'514'0,"-2"3"71"0,-4 5 40 0,5-1-19 15,-6 4-142-15,0 0-164 0,7 1-111 0,-1-2-69 16,0-3-37-16,7 1-29 0,0-5-26 0,0-3-11 16,7 0-6-16,0-4-2 0,-1-3 4 0,7 0 2 15,0-8 3-15,0-3 0 0,7-4-1 16,-1 0-1-16,-6-4-5 0,6-3-3 0,1 3-5 16,0-3 1-16,-7-1-2 0,-1 5-1 0,2-1 2 15,-8 1 2-15,-6 3 0 0,0 0 0 0,0 3 1 16,-6 5-1-16,-8-1-2 0,2 4-1 0,-1 0-2 15,-7 4-14-15,-6 3-46 0,0 0-89 0,-7 1-181 16,1 3-191-16,-7 0-100 0,-7-4-40 0,7 4 15 16,0-4 75-16</inkml:trace>
  <inkml:trace contextRef="#ctx0" brushRef="#br0" timeOffset="203145.74">24814 9610 310 0,'0'2'460'15,"6"-2"51"-15,-6 0 9 0,0 0-75 16,0 0-121-16,6 0-115 0,-6 0-67 0,-6 0-46 16,6 0-25-16,0 0-12 0,0 0-9 0,6 0-4 15,-6 0-4-15,0-2-5 0,0 2-5 0,0 0-9 16,7 0-7-16,-7-4-9 0,0 4-2 15,0 0-3-15,7-5 3 0,-7 2-1 0,0-1 2 16,6 0 8-16,-6 1 8 0,6-1 3 0,1-3 2 16,-7 3 2-16,6-3-2 0,1 3-6 0,0 1-11 15,-1-5-4-15,0 5-1 0,1-1-2 0,6 0-1 16,-7 1-1-16,1 3 3 0,0 0 0 16,-1-4-1-16,1 8-1 0,-1-4 2 0,0 7 2 15,2 0-2-15,-2 1 0 0,0 3-1 0,-6 0 0 16,6-1-1-16,-6 1-1 0,7 0-1 15,-7 1-1-15,7-5-1 0,-7 4-4 0,13-4 3 16,-7 4-2-16,0-3 2 0,2-1 0 16,4 0 2-16,2 1 0 0,-2-1 0 0,-5 1 23 0,6-2 22 15,-6 2 24-15,-1-1 17 0,0 0 13 16,0 0 7-16,-6 5-16 0,0-1-21 0,0 0-20 16,0 0-20-16,-6 4-10 0,0-4-10 0,0 3-2 15,-1 1-2-15,-6-4-1 0,6 3 2 0,1 1 2 16,0-5-2-16,-8 2-11 0,8-1-62 15,0 0-91-15,-2-4-155 0,2 4-230 0,0-3-121 16,-1-5-54-16,1-3 24 0,6-3 73 0,6-1 146 16</inkml:trace>
  <inkml:trace contextRef="#ctx0" brushRef="#br0" timeOffset="203981.57">25465 9378 411 0,'0'8'495'0,"6"-1"40"0,-6 0 5 16,0 4-94-16,0 0-151 0,6 0-105 0,-6 4-63 15,0 3-35-15,7 1-22 0,0-1-16 0,-7 0-17 16,6 4-13-16,1 0-10 0,-1-4-6 16,1 5-2-16,6-1-4 0,-7-5-1 0,0 1 1 15,2 1-2-15,-2-4 1 0,0-4-1 0,1 3 1 16,-7-6-1-16,0-1-19 0,0-4-19 0,0 1-20 15,-7-4-17-15,7 0-12 0,-12-4-6 16,4-3 12-16,-4 0 22 0,-1-4 19 0,6-4 17 16,-6 1 13-16,0-4 10 0,6 3 7 0,1-3 4 15,0 0 5-15,6 2 3 0,0-2 3 16,0 0 0-16,6 3-2 0,0-3-3 0,1 3-3 16,6 1-4-16,-6 6-3 0,6-2-2 0,0-1-2 15,-1 3-1-15,2-3-21 0,-1 4-76 0,-7-1-147 16,7 1-153-16,-6 0-82 0,5-1-43 15,-4 5-2-15,-2-5 61 0</inkml:trace>
  <inkml:trace contextRef="#ctx0" brushRef="#br0" timeOffset="204235.83">25803 9328 5 0,'7'-6'461'0,"5"6"89"15,-12 0 53-15,8-3 28 0,-2 3-127 0,-6 0-181 16,6 0-126-16,1 0-85 0,-7 0-55 15,7 3-26-15,-7-3-15 0,6 6-7 0,0-3-3 16,-6 4-2-16,7 0-1 0,-1 4-1 0,1 0 0 16,-7 4 0-16,0 3-2 0,0 0 0 0,0 1-2 15,0-1 1-15,0 5-1 0,0-6 0 0,-7 1 1 16,7-3-1-16,0 4 1 0,0-8 0 16,0 3 1-16,7-3 1 0,0 0 2 0,-1-4-1 15,7 2 0-15,0-7 4 0,0 3-1 16,7-5 1-16,-8 3-21 0,8-3-56 0,0-3-126 15,-7-2-223-15,-1 3-116 0,8-7-64 0,-6 2-13 16,-2-4 39-16,1 0 117 0</inkml:trace>
  <inkml:trace contextRef="#ctx0" brushRef="#br0" timeOffset="204410.71">26370 9437 74 0,'0'11'458'0,"6"4"60"0,-6 0 29 15,0-5 2-15,0 5-153 0,7-1-171 16,-7 1-111-16,7 0-96 0,-1-4-143 0,-6 0-214 16,6-4-114-16,-6 0-60 0,6-7-27 0,2 0 22 15</inkml:trace>
  <inkml:trace contextRef="#ctx0" brushRef="#br0" timeOffset="204906.13">26722 9319 401 0,'0'0'529'0,"6"0"48"0,1 0 27 0,-1 0-105 16,-6 0-176-16,7 0-118 0,-1 0-78 16,1-3-43-16,-1 3-21 0,8 0 1 0,-2 3-6 15,-5-3-6-15,6 3-4 0,0 6-4 0,-1-2-2 16,-4 0-11-16,4 4-6 0,2 4 3 0,-8 0 1 16,0-1 2-16,1 8 4 0,-1-4 13 15,1 5 5-15,0-1-3 0,-7-4-3 0,6 0-1 16,0 0-5-16,1-3-17 0,0 0-8 0,5-1-9 15,1-7-2-15,1 1-4 0,-2 0-2 16,2-4-46-16,-2-4-72 0,2 0-104 0,-1-9-160 16,-1 2-188-16,2-4-98 0,-8-7-9 0,8 0 45 15,-2-1 89-15</inkml:trace>
  <inkml:trace contextRef="#ctx0" brushRef="#br0" timeOffset="205033.8">27256 9319 142 0,'12'-6'517'0,"2"-2"95"0,-8 4 69 0,7 4 15 16,-13 4-112-16,7 4-141 0,-7-2-115 0,0 6-85 15,0 2-60-15,6 5-49 0,-6-5-41 0,0 4-41 16,0 4-24-16,0-3-9 0,7-1-9 16,-7 1-25-16,0-1-84 0,6-4-118 0,-6 1-186 15,0-4-222-15,0-4-116 0,0-3-42 16,0-4 46-16,7-4 102 0,0 1 177 0</inkml:trace>
  <inkml:trace contextRef="#ctx0" brushRef="#br0" timeOffset="205253.38">27347 9279 5 0,'-6'-7'483'0,"-1"0"93"0,-6 3 53 0,0 4 32 16,-1-4-106-16,-4 8-189 0,4 0-134 0,1-1-90 15,-7 1-50-15,8 3-31 0,-2 4-27 0,2-4-16 16,-2 4-9-16,1 0-4 0,7-2-3 16,0-3-2-16,6-2-1 0,0 3-1 0,0-3-2 15,6-4 1-15,7 4 2 0,-7-4 0 0,8 0 12 16,-2 3-6-16,2-3-2 0,5 0-1 0,-6 0-4 15,0 0-43-15,1-3-88 0,-8-1-152 16,6 0-204-16,-5-3-110 0,-7 3-53 0,7 1 12 16,-7 0 59-16,6-3 149 0</inkml:trace>
  <inkml:trace contextRef="#ctx0" brushRef="#br0" timeOffset="212314.61">27712 9169 134 0,'0'0'429'0,"0"0"60"0,0 0 37 15,0 0-55-15,0 0-103 0,6 0-128 0,-6 0-92 16,0-4-59-16,0 4-36 0,0 0-22 0,0-3-13 16,0 3-9-16,0 0-6 0,0 0-1 0,0 0-2 15,6 0 0-15,-6 0-2 0,0 0-2 16,0 0 3-16,7 3-1 0,-7-3 5 0,7 4 21 16,-7-4 14-16,6 3 7 0,1 6 3 0,-7-6 3 15,6 8-1-15,0 0-19 0,1 0-11 0,0 4-8 16,-1-1-5-16,-6 1-1 0,6 0-2 15,2-1-4-15,-2 1-1 0,0-1-3 0,1-2 3 16,-1-1 0-16,-6-4 1 0,7 0 3 0,-1 1-1 16,-6-1 5-16,7-3-4 0,-7-1 0 15,0 1-1-15,6-4 1 0,-6 0 0 0,6 0 0 16,-6-4 0-16,8-3 1 0,-8 0-1 0,0-4-1 16,6 0 0-16,0-3-1 0,-6 2 0 15,7 1-1-15,-7 0 0 0,7 4 0 0,-1-1 0 16,-6 1-1-16,0 3 3 0,6 1 1 0,-6-5-1 15,7 8 1-15,-7-7-2 0,6 7 1 0,-6-4-2 16,7 1 0-16,0 3 0 0,-7-4 2 0,6 0 0 16,0 1 0-16,-6-1 0 0,7 0 1 15,0 1 1-15,-1-1-4 0,-6 0 0 0,6 1 1 16,1-1-2-16,-1 4 1 0,1-4-2 0,0 1 1 16,-1 3 1-16,8 0 0 0,-8 0 2 15,0 0-1-15,0 0 1 0,1 0 0 0,0 0 0 16,6 3 0-16,-1 1-1 0,-4 0 2 0,4-1-1 15,2 5 0-15,-8-1 3 0,7 0-1 16,-7 4-2-16,8 4 0 0,-8 0 1 0,7 3-1 16,-6 1 1-16,-1-1-1 0,0 4 1 0,-6 0 0 15,7-1-3-15,-7 1 1 0,0-3-1 0,-7-1 2 16,7 1-2-16,0-5 0 0,-6 1 1 0,0-1-1 16,-1-6 1-16,0 3 0 0,1-8 1 15,0 5 0-15,-1-8 0 0,0 3 0 0,1-3-2 16,-1-3-1-16,7 3 0 0,-6-4 1 0,6 0-2 15,6-3 1-15,-6 0 1 0,7-1-2 0,-1 1 1 16,1-4-1-16,6 4 1 0,-7 0 3 16,8 0-1-16,-2-2 5 0,1 6-2 0,1-3 2 15,-2 1-2-15,-4 5-36 0,4-4-88 0,-6 8-242 16,-6-4-140-16,14 0-72 0,-14 0-39 16,6-4 13-16,1 4 76 0</inkml:trace>
  <inkml:trace contextRef="#ctx0" brushRef="#br0" timeOffset="213361.42">24806 10261 38 0,'0'0'410'0,"0"0"62"0,8 0 36 0,-8 0-24 16,0 4-104-16,0-4-145 0,6 0-100 0,-6 0-62 16,6 0-35-16,-6-4-18 0,14 4 2 0,-8-4 4 15,0 4 3-15,7-7 1 0,1 3 3 16,5 1-2-16,0-5-9 0,1 1-7 0,-1 0 14 16,7-1 8-16,1 1 4 0,5 0 4 0,1 0-1 15,5-4-1-15,2-1-21 0,-1 1-11 0,6 4-5 16,8-4-6-16,5 0-1 0,1 4-1 15,0 0-2-15,12 3-1 0,0-3-3 0,14-1 58 16,7 5 32-16,5-5 22 0,8 1 13 0,5 0 8 16,14-1 7-16,7 1-54 0,5 3-40 0,8-2-18 15,-8 0-8-15,8 0-7 0,-8-2-6 0,8 1-3 16,-8 3 10-16,1 1 1 0,0 3-1 16,-7 0 4-16,1 0 2 0,-15 0 3 0,-5 3-1 15,0-3-4-15,-13 4 0 0,-13-4-4 16,-8 4 0-16,-5-1-1 0,-14 2-3 0,-11-2 2 15,-2 0-1-15,-13 0 0 0,-6 3 1 0,-6-3 22 16,-1-3 35-16,-5 3 47 0,-8-3 46 0,0 4 41 16,2-4 22-16,-8 0-10 0,0 4-29 15,0-4-44-15,-8 0-44 0,2 0-36 0,6 0-26 16,-6 0-12-16,-1 0-8 0,0 0 0 0,1 0-2 16,0 0-18-16,-1 0-50 0,-6 3-86 0,13-3-113 15,-7 0-146-15,-5 4-243 0,-2-4-159 0,2 0-42 16,-8 0 40-16,7-4 86 0,-1 1 131 15</inkml:trace>
  <inkml:trace contextRef="#ctx0" brushRef="#br0" timeOffset="-200219.96">25179 10400 86 0,'0'4'488'0,"-8"0"68"16,2-1 47-16,0 1 34 0,-1 4-162 0,0-2-175 16,1 5-111-16,-1 7-63 0,7 2-45 0,0 1-32 15,0 5-19-15,0 3-11 0,0 0-7 0,7 5-3 16,-7-1-9-16,6 3 3 0,1-3 1 15,0 3 0-15,5-2 2 0,-4 2-8 0,-2-3-28 16,0 0-65-16,0-3-147 0,1-5-213 0,-7 1-114 16,0-7-52-16,0-9 1 0,0 1 44 0,7-4 138 15</inkml:trace>
  <inkml:trace contextRef="#ctx0" brushRef="#br0" timeOffset="-199869.49">25458 10513 265 0,'-7'-3'482'0,"1"3"46"15,0 8 26-15,-7-5-58 0,-1 8-181 0,8-4-134 16,0 4-77-16,-1 8-44 0,0-5-27 16,1 8-14-16,6 1-6 0,0-1-5 0,-6 3-5 15,6 1-1-15,6-1-2 0,0-2 0 0,1-5-1 16,6 0 6-16,0-3 2 0,0-1 4 15,0-6 5-15,7-5 3 0,-8 5 6 0,8-8 0 16,0-4 7-16,-7 0 4 0,7-7 4 0,-8 0 8 16,8-3 8-16,-7-1 7 0,7-7 0 15,-8 3-1-15,-5-2 10 0,6-1 4 0,-13 0-3 16,0 0-7-16,0 4-4 0,0-2-5 0,0 3-13 16,-13 2-15-16,6 0-10 0,1 4-5 0,-8 4-4 15,8 0-4-15,-7 3-16 0,0 4-52 0,7 0-81 16,-1 0-170-16,-5 0-212 0,4-3-111 15,2 3-46-15,6-4 20 0,0 0 63 0,6 1 162 16</inkml:trace>
  <inkml:trace contextRef="#ctx0" brushRef="#br0" timeOffset="-199561.13">25842 10400 13 0,'0'4'453'15,"0"3"65"-15,0-3 46 0,-12 4 30 16,4 2-126-16,-4 1-175 0,-1 0-112 0,6 4-58 15,-6 3-45-15,7 1-24 0,0 6-20 0,-2-3-13 16,2 4-9-16,6-1-3 0,-6 5-3 16,12-1-4-16,-6-3-1 0,6-1-1 0,2-7 0 15,4 1-2-15,1-1-2 0,0-7 9 0,0 0 7 16,7-3 3-16,-7-5 1 0,6-3 17 0,1-3 14 16,-1-5 0-16,1-3-1 0,-1-3 1 0,1-1 2 15,0-4 0-15,-8-2 1 0,2-1-3 16,-1-4 1-16,-1 1-3 0,-12-2-2 0,8 6-13 15,-8-1-11-15,0 0-5 0,-8 0-6 0,-4 4-2 16,5-1-2-16,-13 5-1 0,8-2 0 16,-8 6-1-16,0 6-9 0,7 0-39 0,-6 1-70 15,0 3-128-15,5 3-236 0,-5 5-132 0,6-8-62 16,6 3 1-16,1-3 50 0,6 0 116 16</inkml:trace>
  <inkml:trace contextRef="#ctx0" brushRef="#br0" timeOffset="-199242.98">26175 10360 50 0,'0'3'470'0,"0"5"66"15,-7-4 43-15,0 3 25 0,-6 4-143 0,7 0-174 16,0 4-110-16,-1-1-65 0,-6 8-39 0,7 1-23 16,-1 2-22-16,0 4-12 0,1 0-5 0,-1 1-3 15,7 3-3-15,0 0 1 0,7-4-3 16,-1 0-1-16,1 0-1 0,6-6 0 0,0-1-1 15,0-4 5-15,0-3 7 0,7-4 3 16,-8-4 1-16,8-4 6 0,-7-3 15 0,7-3 5 16,0-4 0-16,-2-4 2 0,2-8 10 0,0 1 10 15,-1-4-9-15,7-4-3 0,-6-3-2 0,-1 0-3 16,-5 0-8-16,5-1-16 0,-6-3-3 16,0 4-6-16,-7 0-5 0,1-1 1 0,-7 1 22 15,-7 3 12-15,7 1 8 0,-12 3 3 0,5 0 1 16,-6 3 0-16,-6 5-23 0,-1 2-13 0,0 1-11 15,-5 4-4-15,5 7-15 0,-6 0-64 0,-1 0-120 16,-5 7-277-16,-1-2-167 0,1-1-89 16,-1-2-38-16,7-2 38 0,7-2 105 0</inkml:trace>
  <inkml:trace contextRef="#ctx0" brushRef="#br0" timeOffset="-198493.56">29209 9807 460 0,'7'0'575'0,"0"4"47"15,-7-1 24-15,6 1-75 0,0 7-222 16,2 0-145-16,4 4-79 0,8 3-44 0,-1 3-21 16,1-2-26-16,6 7-9 0,-7-4-6 0,13 0-5 15,-5 3 0-15,5-2-1 0,1 2-6 16,-1-7-53-16,1 4-116 0,-7-3-244 0,-6-5-148 15,6-3-79-15,-13-4-35 0,7-3 29 0,-8-4 102 16</inkml:trace>
  <inkml:trace contextRef="#ctx0" brushRef="#br0" timeOffset="-198325.21">29633 9873 210 0,'-7'-4'494'0,"-5"0"56"0,-2 8 39 0,-6 0-13 16,1 7-179-16,6 4-149 0,-6-1-87 15,-1 4-53-15,1 8-36 0,-1-4-25 0,6 4-16 16,-4 0-9-16,4-1-8 0,1 1-4 0,7 3-15 16,-8-7-51-16,8 3-150 0,-6-2-218 0,5-5-115 15,-6-4-60-15,6 1-21 0,1 0 32 16,6-8 138-16</inkml:trace>
  <inkml:trace contextRef="#ctx0" brushRef="#br0" timeOffset="-198147.76">29802 9756 103 0,'-13'22'468'0,"7"0"54"16,-7 10 29-16,-1-2 15 0,2-2-192 0,-2 6-165 15,8-8-95-15,6 3-51 0,-6 0-48 16,6 0-124-16,0 1-223 0,0-4-118 0,0-8-65 15,6 0-33-15,-6-3 1 0,13-4 101 0</inkml:trace>
  <inkml:trace contextRef="#ctx0" brushRef="#br0" timeOffset="-197814.24">30095 9686 11 0,'-6'7'457'0,"-14"0"65"0,7 4 34 15,-7 8 19-15,1-1-129 0,0 1-184 0,-1 6-111 16,1 1-60-16,5 3-32 0,8 0-16 0,-1 1-14 16,7-5-11-16,7 5-8 0,-7-8-2 0,13 0-5 15,-6-4 0-15,12-1 1 0,-6-5 1 0,6-1 1 16,1-3 3-16,0-5 10 0,-1-3 8 0,1-3 4 16,0-1 4-16,5-3 3 0,-5-4 14 15,-7-4 2-15,6 0 0 0,-5-3 2 0,5 0 10 0,-13-4 11 16,8-4-3-16,-8 4-2 0,0-4-1 0,2 1 0 15,-8 3-10-15,-8 0-13 0,2-1-15 16,0 2-9-16,-8 7-6 0,1-2-6 0,1 2-7 16,-2 6-1-16,-5-3 0 0,6 8-24 0,0 3-57 15,-7 3-89-15,8 1-179 0,-8 3-209 0,7 1-112 16,0-5-37-16,0 1 25 0,13-1 71 0,0 1 173 16</inkml:trace>
  <inkml:trace contextRef="#ctx0" brushRef="#br0" timeOffset="-197539.34">30407 9565 9 0,'0'7'468'0,"0"1"74"15,-12 2 44-15,6 1 37 0,-8 5-119 0,1 2-191 16,-7 0-120-16,8 4-72 0,-2 8-45 0,2-5-34 16,-1 5-17-16,6-1-9 0,0 0-4 0,7 0-3 15,0 0 0-15,0-3-2 0,7-7-1 0,0 2 8 16,6-10-6-16,-1 0-3 0,8-3 7 0,-7-5 8 15,13-3 5-15,-12-3-8 0,12-5 9 0,-7-3 2 16,1 0 11-16,-2-3 11 0,2-4 15 0,0-2 13 16,-7-1 10-16,1-1 6 0,-8-4-14 0,0 5-15 15,0-5-18-15,-6 4-15 0,0 0-10 16,-12 0-8-16,6 4-3 0,-8-1-4 0,1 5-4 16,-7-1-1-16,8 8-3 0,-8 3-40 0,0 1-80 15,1 3-154-15,-7 3-250 0,6-3-136 0,-6 4-71 16,7-1 2-16,5 1 60 0,8-1 142 0</inkml:trace>
  <inkml:trace contextRef="#ctx0" brushRef="#br0" timeOffset="-197192.01">30799 9319 365 0,'0'3'560'0,"0"-3"53"15,-7 9 37-15,1-2-51 0,-1 0-207 0,-6 8-151 16,7 3-93-16,-1 0-52 0,-6 4-35 0,7 0-21 16,6 1-18-16,-7-1-12 0,7-1-3 0,0 1-4 15,7 0 0-15,-1-3-1 0,7-5 2 0,0 1 0 16,0-3 0-16,7-5-1 0,6 0 1 0,-6-3-2 16,-1-1-2-16,7-6-8 0,0-1-6 0,-7-3-5 15,7 0-2-15,-6-2 0 0,0-2 3 0,-7 1 5 16,6-1 7-16,-6-4 5 0,1 0 1 0,-8 4 0 15,0-4 1-15,1 1 5 0,-1 3-2 0,-6 1 1 16,0-2-1-16,0 9-1 0,-6-5 0 0,6 4-3 16,-7 4 0-16,1 0-2 0,0 0-24 15,-2 4-47-15,2 4-105 0,0-5-183 0,-1 0-159 16,0-3-85-16,1 5-20 0,6-5 25 0,6-5 92 16</inkml:trace>
  <inkml:trace contextRef="#ctx0" brushRef="#br0" timeOffset="-196911.42">31255 9375 297 0,'12'3'528'16,"-4"-3"65"-16,-8 8 40 0,0-5-50 0,0 4-157 16,0 4-156-16,-8 0-94 0,2 4-60 0,6 3-38 15,-6 0-28-15,-1 1-22 0,7 3-10 0,-7-4-7 16,7 4-7-16,0 0-2 0,0 0-2 16,7-4-2-16,-7 5-3 0,7-5-23 0,-1-3-29 15,0 3-30-15,2-4-28 0,4 1-19 0,-6-4-7 16,1 3 16-16,6-2 23 0,-6-1 31 0,5 0 29 15,-4 0 22-15,-2-1 20 0,0 2 16 0,-6 2 14 16,6-3 11-16,1 4 6 0,-7-4 1 0,7 0-5 16,-7 0-7-16,6-1-9 0,-6 2-8 0,0-4-6 15,7-1-5-15,-7 0-2 0,6 0-3 0,-6 1 0 16,6-5-8-16,-6 5-26 0,0-8-82 0,-6 3-155 16,6-6-163-16,-6 3-88 0,-1-4-39 0,1 0 2 15,-8 1 68-15</inkml:trace>
  <inkml:trace contextRef="#ctx0" brushRef="#br0" timeOffset="-195649.7">25029 12386 462 0,'0'4'531'0,"0"-4"39"15,-8 0 21-15,8 0-124 0,-6 0-195 16,6 0-124-16,6-4-68 0,-6 4-37 0,8-4-19 16,-2 4-14-16,0 0-35 0,0-3-90 0,2 6-208 15,-8-3-136-15,0 0-74 0,6 0-35 0,-6 0 10 16,0 4 76-16</inkml:trace>
  <inkml:trace contextRef="#ctx0" brushRef="#br0" timeOffset="-195509.17">25080 12503 95 0,'0'11'493'0,"0"-3"68"0,-6 2 47 0,-1-2 30 0,7-1-173 16,-6-3-180-16,6-1-114 0,0 2-64 16,6-5-45-16,1 3-28 0,-1-3-13 0,8 0-9 15,-2 0-44-15,8 0-128 0,-1-8-240 0,-5 5-128 16,6-5-69-16,-8 1-36 0,1 3 22 15,0 1 114-15</inkml:trace>
  <inkml:trace contextRef="#ctx0" brushRef="#br0" timeOffset="-187839.9">25686 12185 103 0,'6'0'347'16,"-6"3"71"-16,0-3 11 0,0 3-37 0,0-3-60 15,0 0-76-15,0 5-76 0,0-5-62 0,7 0-36 16,-7 0-19-16,0 0-12 0,0 0-10 16,0-5 4-16,0 5-1 0,0 0-2 0,0 0-3 15,0-3-4-15,0 3 1 0,0 0-11 0,0-3-8 16,0 3-7-16,0 0-4 0,0-5-3 15,0 5-2-15,0 0-1 0,0-3 0 0,7 3 0 16,-7-4-1-16,6 4 0 0,-6-3 1 0,7-1 0 16,-7 0 0-16,6 1 0 0,1-1 1 0,-1 0-2 15,1 1-3-15,5-1 2 0,-4 0 0 0,-2 1 0 16,0-1 0-16,7 0 2 0,-6 4 2 16,-1 0-2-16,7 0 3 0,-7 0 3 0,-6 4 2 15,8 3-2-15,-8 1 3 0,0-1 0 0,-8 4 0 16,8 0 9-16,-6 3 15 0,6-2 9 15,-6-1 3-15,-1 3 2 0,1-3 0 0,6 4-10 16,-7-4-14-16,7 0-9 0,0 0-8 0,0-4-3 16,7 0-1-16,-7 1-2 0,6-5-1 15,1 5 0-15,-1-5-2 0,8 6 2 0,-8-6-1 16,7 4-1-16,0-3-1 0,-7 3 0 0,7-3 3 16,-6 3 1-16,0 0 2 0,-1-3 1 0,-6 7 3 15,0 0 2-15,0 0 0 0,-6 3 1 0,-1 1 5 16,0 0 0-16,1-1-4 0,-1 2-2 15,-5-6 0-15,5 5-2 0,-6-5-6 0,7 2 2 16,-8-1 2-16,8 0-1 0,-7 0 0 0,6-4-1 16,1-3-22-16,6 3-39 0,-7-7-75 0,1 4-168 15,6-8-176-15,-6 1-89 0,6-5-27 16,0-2 11-16,6-2 60 0</inkml:trace>
  <inkml:trace contextRef="#ctx0" brushRef="#br0" timeOffset="-187079.92">26260 12060 25 0,'6'-4'426'0,"-6"1"64"0,0 3 37 0,0 0-2 15,0 0-107-15,0 0-159 0,6-4-102 0,-6 4-60 16,0 0-37-16,0 0-23 0,0 0-15 0,0 4-9 16,6 3-3-16,2 0-1 0,-2 4 0 15,0 4 0-15,1-1 2 0,-1 8-1 0,1-3-1 16,6 6 2-16,-7 1-2 0,0 0 0 0,2 3 0 15,-2 0-2-15,0 0 1 0,-6 1-2 16,7-5 0-16,-7 1 1 0,0-4-2 0,0 0 1 16,0-4-1-16,-7 1 1 0,7-4 0 0,-6-1-1 15,0-6-6-15,-2-2-7 0,-4-1-7 16,-1-5-7-16,0-5-3 0,-6-1-3 0,5-5 4 16,2-4 4-16,4-4 6 0,-4 1 3 0,5-8 2 15,1 1 1-15,6-1 0 0,0 1 3 0,0-5 4 16,6 5 2-16,1-5 2 0,5 8 3 15,-4-3 0-15,4 2 0 0,2 2 2 0,-2 2-3 16,1 5 1-16,7-1 0 0,-8 0 1 0,8 8-19 16,-7 0-87-16,1 7-196 0,-2-4-140 0,2 4-75 15,-2 0-40-15,2 4-3 0,-1 0 72 16</inkml:trace>
  <inkml:trace contextRef="#ctx0" brushRef="#br0" timeOffset="-186944.98">26773 12239 197 0,'0'15'495'16,"8"0"52"-16,-16 3 25 0,8-4-11 15,0 1-210-15,0 4-154 0,0-1-91 0,8-4-53 16,-2 1-60-16,0 4-156 0,1-9-207 0,-7 6-109 16,6-6-59-16,7-3-28 0,-6 1 18 0</inkml:trace>
  <inkml:trace contextRef="#ctx0" brushRef="#br0" timeOffset="-186247.39">27119 12276 68 0,'0'-4'439'16,"0"4"62"-16,0-7 37 0,0 3-14 0,0-3-123 16,0 3-162-16,0 1-99 0,0-5-63 0,7 1-33 15,-1 0-15-15,-6 3-13 0,6-3-3 16,1 0-5-16,0-1-1 0,-1 5-3 0,7-5-2 15,-7 5 2-15,8-2-2 0,-8 2-3 0,0-1 0 16,8 4 1-16,-8 0 0 0,7 0 0 16,-6 4 2-16,-1-1 21 0,7 2 11 0,-7 1 4 15,2 6 12-15,-2-5-1 0,0 8-2 0,0-1-16 16,1 1-6-16,-7 0-2 0,7-1-9 16,-7 1 1-16,6-4 2 0,1 3-3 0,-1-2 0 15,1-1-3-15,0-4-3 0,-1 4 1 0,6-4-3 16,-4 1-10-16,4-1-42 0,-5-3-85 0,6-1-163 15,-6-3-172-15,-1-3-91 0,0-5-39 0,0 5 12 16,2-5 70-16</inkml:trace>
  <inkml:trace contextRef="#ctx0" brushRef="#br0" timeOffset="-185960.38">27483 12177 184 0,'0'-4'452'0,"0"-7"50"16,0 4 25-16,0 0-58 0,0-1-137 0,0 5-144 15,7-5-87-15,-7 1-49 0,0 3-24 16,7-3-14-16,-1 3-7 0,0-3-2 0,1 4-3 16,0-1-2-16,-7 0 1 0,6 4-1 0,1-3 1 15,-1 3 0-15,1 3 1 0,-7-3 4 0,6 8-1 16,-6-5 9-16,0 8 6 0,7 0 7 16,-7-4 6-16,0 4 12 0,0 4 8 0,-7 0-5 15,7 0-4-15,0-1-7 0,7 1-5 0,-7-1-11 16,0 1-6-16,6-4-7 0,0 4-2 0,2-4-3 15,-2 0 0-15,0-1-2 0,7-2-2 0,1-1 1 16,-2 0 1-16,2 2 1 0,-2-3 1 16,2 2 3-16,5-4-18 0,-6 3-47 0,0-4-152 15,0-3-196-15,-6-3-104 0,6 3-59 0,-1-7-13 16,2 3 34-16</inkml:trace>
  <inkml:trace contextRef="#ctx0" brushRef="#br0" timeOffset="-185490.01">28558 11752 317 0,'-13'15'493'0,"-7"0"42"15,1-1 25-15,0 4-66 0,-1 4-189 0,7 1-122 16,-7 2-70-16,8-3-37 0,5 4-24 15,0-9-16-15,7 6-15 0,0-8-9 0,7-1-4 16,6 1-3-16,-1-5-2 0,8-6 1 0,0 0 0 16,-1-4 0-16,7-4 1 0,1-3-3 15,-1-4 1-15,6-4 0 0,-5 1-1 0,-9-4-2 16,9-4 0-16,-7 3 20 0,-1 1 15 0,-6-4 7 16,-7 4 10-16,1-4 5 0,-7 3 5 15,-7 1-19-15,1 4-13 0,-7-1-7 0,0 1-7 16,0 2-6-16,-7 4-4 0,0 5-3 0,2 3-19 15,-9 0-54-15,7 3-140 0,2 1-223 0,-2 0-118 16,0 0-63-16,13-4-14 0,1 0 33 16,12 0 131-16</inkml:trace>
  <inkml:trace contextRef="#ctx0" brushRef="#br0" timeOffset="-185287.55">29040 11489 141 0,'0'7'531'0,"0"-4"68"16,-6 5 42-16,0 3 28 0,-8 3-177 16,8 5-183-16,-8 2-101 0,8 12-49 0,-7 1-32 15,-7 9-21-15,8 1-23 0,-8 8-13 0,7-1-22 16,-7 4-18-16,0 0-9 0,8 0-5 16,5 0 0-16,-6 0-22 0,7 3-58 0,-1-6-105 15,7-1-188-15,-6-4-205 0,6-6-111 0,0-12-39 16,6 0 24-16,7-10 88 0,0-8 177 0</inkml:trace>
  <inkml:trace contextRef="#ctx0" brushRef="#br0" timeOffset="-185026.01">29164 12239 198 0,'-6'11'488'0,"-8"8"58"16,1 3 37-16,0-1-24 0,0 5-151 15,1-4-150-15,4 0-91 0,-4 0-54 0,5-7-34 16,7 3-24-16,0-7-24 0,7 0-14 0,-1-4-8 15,0-3-2-15,8-8 0 0,5 0-1 16,1-6 1-16,0-5-2 0,6 0 1 0,-7-3-1 16,1 0-2-16,0-1-1 0,-2 2 2 0,-4-1 1 15,-8-2 1-15,1 6 2 0,-1 3 0 0,-6 0 3 16,-6 0-2-16,-7 7-2 0,-1 1-15 0,2-1-41 16,-14 4-89-16,-1 0-188 0,-5 4-167 15,-1-4-89-15,-5 0-33 0,5 3 12 0,-7-3 75 16</inkml:trace>
  <inkml:trace contextRef="#ctx0" brushRef="#br0" timeOffset="-167865.12">24690 11459 273 0,'0'-7'462'16,"-7"-4"36"-16,-6 7 22 0,0-3-58 0,0 7-200 15,0-4-111-15,7 4-61 0,-8-4-35 16,8 4-20-16,6 4-11 0,-6 0-9 0,-2 7-8 16,8 3-6-16,0 9-5 0,0 9-2 0,8 9-1 15,-2 6 4-15,7 12 4 0,0 7 5 16,0 7 4-16,0 4 3 0,0 4 0 0,0 3 0 16,7 0-3-16,-7 1-1 0,6 2-3 0,1 1 0 15,-7-4 1-15,6 1-1 0,-6-8 0 16,7 0 3-16,-7-4 3 0,0-4 0 0,0-7-14 0,-7-3-24 15,1-8-55-15,0-10-134 0,-7-4-171 16,-7-8-92-16,0-7-34 0,1-4-4 0,-1-11 40 16</inkml:trace>
  <inkml:trace contextRef="#ctx0" brushRef="#br0" timeOffset="-166782.77">24488 11426 165 0,'0'-4'419'0,"0"1"37"16,0 3 23-16,0 0-59 0,0 0-139 15,0 0-126-15,6 0-70 0,-6 0-40 0,7-4-21 16,-1 0-14-16,1 1-2 0,5-1-5 0,2 0 0 15,5-3 2-15,7 3 1 0,0-7 0 16,7 4 0-16,-1-4-1 0,14 0 1 0,0 0 0 16,6-4-1-16,7 4 1 0,-1 0-1 0,1 1 0 15,6-2-3-15,0 1-4 0,6 4-1 16,2-4 11-16,4 0 13 0,8 3 6 0,13-6 7 16,-1 3 10-16,8-3 4 0,5 2-7 0,8-2-12 15,-1 3-3-15,13-3-5 0,0 2-4 16,0-2-3-16,7 3-3 0,7 0-4 0,-8-4-3 15,1 4-3-15,0-3-4 0,-7 3 1 0,6-1 2 16,-5-2 4-16,0 3 4 0,-8 0 4 0,1 0 4 16,-13 0 0-16,-1 3-1 0,-5 1 0 0,-1 4-4 15,-13-5-1-15,0 5-1 0,1-1-2 16,-15 0-1-16,-5 0-2 0,0 1 1 0,-14-1-1 16,1 1-2-16,-14-1-1 0,1 4 0 0,0-3 0 15,-14 3-2-15,1-4 1 0,-7-4 3 16,-6 5-1-16,0 0 1 0,-8 3 0 0,1-5 1 15,0 5 22-15,-6-4 23 0,-1 4 23 0,-6 0 17 16,6 0 12-16,-6 0 7 0,0 0-18 0,8 0-22 16,-8 4-21-16,0-4-19 0,0 5-12 15,0-5-7-15,0 6-7 0,0-2-1 0,0 7-1 16,0 0 1-16,0 4 1 0,0 3 0 0,0 0 0 16,0 8-1-16,6-1-1 0,0 9-1 15,0-2-3-15,1 9 0 0,0 2 1 0,-1 8-3 0,1 5-1 16,6 6-3-16,-6 8 4 0,5 3 2 15,-6 4 2-15,8 3 5 0,-1 1 4 0,0 0 5 16,0-1-2-16,-1 1 0 0,2-4 1 16,-1 0-3-16,-6-4-1 0,6 0 0 0,-7 1 0 15,8-9-3-15,-8 6-1 0,0-13-2 0,0 4-1 16,1-7 0-16,0-4-2 0,-1-3-1 16,1 0 2-16,-7-8 1 0,6 0-4 0,-6-7 1 15,0 0 3-15,0-4 0 0,6-3 0 0,-6-4 3 16,-6-3 4-16,6-1 25 0,0-4 36 0,-6 1 23 15,-1-4 14-15,-6 0 10 0,6-4 5 0,-11 1-20 16,4-1-30-16,-5 1-17 0,-7-5-9 0,0 4-6 16,-7-3-6-16,1-1-3 0,-8 1-7 15,-5 0-8-15,-8-1-6 0,-5 4-7 0,-7-3-2 16,-7 4-3-16,-6 0-1 0,-6-5-1 0,-8 4-3 16,-5 1-1-16,-2-1-2 0,-11-3-2 15,-1 2 1-15,-13 2 6 0,7-4 2 0,-13 3 3 16,0 0 4-16,-7 4 4 0,-6-3-2 0,-1 3-4 15,-6 3 0-15,-6 1-1 0,0-1-4 16,0 5-3-16,0-1 0 0,-1 4 2 0,1 0 5 16,6 4 1-16,6-5 7 0,14 6 2 0,7-5 4 15,5 0-3-15,14-1-3 0,7-2 1 0,6 3-7 16,12-4-5-16,8 1-46 0,12-1-78 16,13-3-100-16,1 6-212 0,6 1-201 0,7 0-105 15,-1 0-12-15,-7 1 48 0,1-2 84 0,-6 1 203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2:56:59.1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13696 3213 151 0,'0'0'312'0,"7"0"50"0,-7 0-4 0,6 0-40 15,-6 0-39-15,0 0-52 0,6 0-66 0,-6 0-62 16,0 0-42-16,0 0-17 0,0 0-7 16,0 0-3-16,0 0 0 0,0 0 0 0,0 0 7 15,0 0-5-15,0 0-4 0,0 0-4 0,-6 3-5 16,6-3-2-16,-6 0-1 0,6 0 2 16,0 0 1-16,-7-3-1 0,7 3-1 0,-6 0-1 15,6 0 0-15,-7 0-2 0,0 0-1 0,7 0 2 16,-6 0 0-16,0 0 3 0,-2 0-1 0,8 0 1 15,-6 0 1-15,-6 0-2 0,5-4 2 0,0 4 1 16,1 0-2-16,-1 0 0 0,1 0 2 16,-8 0 0-16,8 0 0 0,0 0 2 0,-8 0 2 15,8 0 1-15,-7 0-2 0,7 0 2 0,-8 0-2 16,8 0 0-16,-7 0 2 0,0 0-2 16,7 0 2-16,-7 4-2 0,-1-4 0 0,2 3-3 15,-2 1-1-15,2-4-1 0,-2 7 0 0,1-3-2 16,1 0 2-16,-2-1-1 0,-6 1-2 0,8-1-1 15,-1 1-1-15,-1 3-2 0,2 1-6 16,-2-1 2-16,-5 0 1 0,6 1 4 0,0 2-3 16,-7 2 1-16,1-1 5 0,6 0-2 0,0 0 0 15,-7-1-3-15,1 2 0 0,6 2 0 0,-7-3-1 16,7 4 1-16,-7 0-1 0,8-5-1 0,-8 5 1 16,1 4-1-16,5-5 0 0,-5 5-2 15,6-1-1-15,-6 4 0 0,5-4 0 0,-5 4 2 16,6 4 1-16,-7-4 2 0,1 0 3 15,5 3-1-15,2 1 1 0,-8 0 0 0,7 0-1 16,1-1 0-16,-2 1 0 0,1-1-1 0,6 1-2 16,1-1-1-16,0 1-1 0,-1 0 0 0,7 3-1 15,-6-3 2-15,6 3-1 0,6-3 1 16,1 0-2-16,-7-1 1 0,12 1 0 0,-5-1-1 16,6 4 1-16,1-6 0 0,5 6 2 0,-6-3 0 15,6-1 2-15,1 0 2 0,6 2 1 0,-7-2 3 16,7 5 0-16,0-9-1 0,1 5-2 15,-1 1 0-15,6-6-1 0,1 1 0 0,-7 0 1 16,7-4 1-16,-1 4 0 0,1-4 0 0,-1 0-1 16,1-2 0-16,5 2-2 0,-5-4 0 0,7 1-1 15,-1 0 0-15,-7-1-2 0,13-2-1 16,-5-6 1-16,5 2-1 0,-6-1 0 0,7-3-1 16,6-1 3-16,-6-3-1 0,6 0 0 0,-1 0 5 15,-5-7 2-15,7 0 1 0,-2-1 3 16,-5 2-1-16,0-6 0 0,6 5-4 0,-7-4-1 15,1-4-2-15,-1 0-2 0,1 1 1 0,7 0 1 16,-8-5 0-16,1-3 0 0,5 0 1 16,-4 0 1-16,4-3-2 0,1-1 3 0,1-4 2 0,-2 5 1 15,-5-8 1-15,7 4 0 0,-2-1-2 16,-5 0 0-16,-1 2-2 0,1 2-4 0,-7-3 0 16,0 3-4-16,1 1 0 0,-1-1-3 0,-13 1-1 15,6-1 2-15,1 4-2 0,-14 0 1 16,7-1 1-16,-6 5 2 0,0-3-3 0,-1 2 1 15,-6 1 0-15,0-5 0 0,-1 5 3 0,2 1-2 16,-8-3 1-16,1 2 2 0,-7 0-1 16,7 0 5-16,-7-4 1 0,-7 3 3 0,7-2 0 15,-7-2 3-15,1 5 1 0,-8-4-1 0,2 0 1 16,-1 0 2-16,0 0 2 0,-6 4-4 16,-1-5 4-16,0 2 1 0,1 3 0 0,-7-4-2 15,0 3 2-15,-1 1 6 0,1-4-4 0,0 3-1 16,-6 1-8-16,-1-4 2 0,1 0-3 0,-7 1-5 15,6 2-2-15,-6 1-1 0,0-5 4 0,6 5-2 16,-6 1-2-16,0-2 2 0,1 1 1 16,-8-1-4-16,0 1-2 0,0 0 1 0,1-1-1 15,-1 1-5-15,-6 3-3 0,7-3 0 0,-8 3 0 16,2 4-4-16,5-3-1 0,-7 3 4 16,8 0-1-16,-7 4 1 0,7-1-1 0,-1 5-1 15,0-5-6-15,-6 8-16 0,7 0-23 0,-1 0-34 16,1 8-46-16,-1 3-56 0,0 7-63 0,7 4-59 15,-6 3-67-15,-2 8-189 0,2 1-110 16,-1-5-23-16,1 0 26 0,6-4 50 0,-1 1 80 16</inkml:trace>
  <inkml:trace contextRef="#ctx0" brushRef="#br0" timeOffset="6060.91">13729 4289 87 0,'0'0'324'0,"6"0"58"16,-6 0 1-16,0-3-28 0,0 3-55 15,0 0-64-15,0-4-83 0,0 4-64 0,0 0-37 16,0 0-20-16,0 0-2 0,0 0-8 0,0 0-2 16,0 0 0-16,0 0-1 0,0 0-2 0,0 0 1 15,0 0-3-15,0-3 0 0,0 3 5 16,0 0-1-16,0 0-1 0,0 0 0 0,-6-4 1 15,6 4 3-15,0 0-6 0,0 0 4 0,-7-4 2 16,7 4 2-16,0 0 0 0,0-3 0 16,-7 3 0-16,7 0 2 0,-6-4 0 0,6 4 1 0,-6-3 1 15,6 3 0-15,-7 0 0 0,1 0 0 16,-1-4-4-16,0 4-3 0,7-4-1 0,-6 4 2 16,0 0 0-16,-2-4 1 0,2 4-1 15,-6 0 3-15,5-3-2 0,0 3 0 0,1 0-1 16,-1 0-2-16,1 0 1 0,-8 0 2 0,8 0 5 15,-6 0-1-15,4 0-3 0,-4 0 1 16,-1 0-2-16,6 3 0 0,-6-3-7 0,0 0 2 16,0 4 4-16,0-4 1 0,0 4 1 0,0 0-3 15,7-4 0-15,-8 3 0 0,2 1-1 0,-2-1 2 16,8-3-1-16,-7 4 2 0,-1 3 0 0,2-3-1 16,-2-1-1-16,2 4-5 0,-1-3-1 15,-1 1 0-15,2-2-3 0,6 0-2 0,-8 5-2 16,1-4-1-16,7-1 2 0,-8 5 0 0,2-5 0 15,-2 1 2-15,8 3 1 0,-7-3 0 0,0 3-1 16,6 1-1-16,-5-1 0 0,-2 0-2 16,8 1 1-16,-7-1-2 0,0 4 12 0,6 0-6 15,-6-4-4-15,0 4-1 0,7 0-1 0,-8 4 1 16,2 0-14-16,-1-5 4 0,-1 5 8 16,8 0 2-16,-6-1-1 0,-2-3 2 0,8 4 2 15,-8 0 1-15,8-5-1 0,-1 6-3 0,-5-5-1 16,5-1 1-16,0 5-3 0,1 0 0 15,6-1-1-15,-6 1 0 0,-1 4-1 0,0-2 0 16,7 5 1-16,-6-3 0 0,6-1-3 0,0 1 2 16,6-1 0-16,-6 1-1 0,0 2 0 0,0-3-1 15,7 5 1-15,0-1 0 0,-1-1 1 0,-6 1 2 16,6-3-4-16,1 3 1 0,6-1 0 16,-7 2-4-16,7-1 0 0,-6 3 2 0,6 1 3 15,1-4-1-15,-2 3-1 0,1 1 5 0,0-4-1 16,6 0-3-16,-5 0 0 0,5 0 1 15,1 5-1-15,0-6 0 0,-1 1 0 0,7 0 0 16,-6 0 0-16,6-4-1 0,0 4 3 0,-1-3 2 16,-5-1-1-16,6 0-2 0,1-3 3 15,-1 3 1-15,-1-3-2 0,1 0 0 0,0-1 13 16,1 4-7-16,5-3-6 0,1 0-3 0,-1-1-2 16,1-3-1-16,-1 0-14 0,1 0 8 0,6 0 1 15,0 4 4-15,-6-4 1 0,6 0 2 0,-1-4 4 16,2 0 1-16,-1 4 2 0,0-8 0 15,1 6 1-15,-2-3 10 0,1-1-5 0,-6-2-4 16,6 1-1-16,-7 3-1 0,8-3 1 0,-8-4-10 16,7 3 3-16,-6-3 4 0,-1 0 2 15,7 0-1-15,-7 0 0 0,2 0 0 0,5-3 1 16,-7-1 0-16,7 1 1 0,-6-1 0 0,5 0 0 16,2-4-1-16,-1 2 1 0,0-3 0 15,1 3-2-15,-2-2 2 0,-5-3-1 0,6 4 1 16,0-4-2-16,-7 0-2 0,8 0 0 0,-8 0-1 15,1-3 1-15,-7-1-3 0,7 4 3 0,-1-5 0 16,-6 2-2-16,7 0-1 0,-7-1 3 16,7-3 0-16,-8 3-1 0,7-7 1 0,-6 4 2 15,1 0-4-15,5-5-2 0,-6 1-1 0,1 1 0 16,-7 2-1-16,5-3-1 0,-5 0 0 0,0 5 3 16,-2-6 1-16,-4 5-1 0,-1-1-1 15,0 1 4-15,0 0-1 0,-7-1 1 0,-6 1 0 16,6 4 5-16,-6-5-1 0,0 4 2 0,-6-3 2 15,0 4-1-15,0-5 2 0,-1 1-3 16,-6 0 3-16,0 0-2 0,7 2-1 0,-14-2 1 16,6 0-2-16,2 0 2 0,-1 3-1 0,-7-3 4 15,8 0 1-15,-8 3 3 0,0-1 1 16,1-2 4-16,-1 4-1 0,-6-1 0 0,7-3 0 16,-1 4 0-16,-6-2 4 0,-1 2 3 0,1 0 5 15,1-1 4-15,-1 1 3 0,0-2 1 0,-1 2-1 16,-5 3-4-16,6-4-3 0,-7 4-13 0,1 0 4 15,-1 0-1-15,1 0-5 0,-7 0 1 0,6 1-2 16,-6-1 10-16,6 3-7 0,-6 0-4 16,0-2 1-16,0 2-2 0,0 1-1 0,0 0-3 15,0-1-4-15,-1 1-2 0,2-4 3 0,-7 4 1 16,-2-1 2-16,9 1 5 0,-9 0 6 16,9-1 2-16,-7 1 3 0,-2 0 1 0,2 3 1 15,-1 1-1-15,1-1 1 0,-1 0-2 0,1 1-4 16,-1 0-4-16,1 3-4 0,-1 0 0 15,0 0-3-15,8 0-2 0,-2 3 0 0,1-3-1 16,0 3-1-16,-1 1-5 0,8 0-37 0,-7-1 0 16,7 8-17-16,-7-4-34 0,0 8-52 0,5 0-67 15,-4 7-45-15,-1 0-85 0,0 7-65 0,-1 0-107 16,1 4-172-16,1-3-54 0,-1-1 19 0,-1 0 48 16,8-7 65-16,-1 0 129 0</inkml:trace>
  <inkml:trace contextRef="#ctx0" brushRef="#br0" timeOffset="12363.58">4109 7026 1 0,'0'0'398'0,"-7"0"72"0,7-4 47 0,-6 4-13 16,6-4-89-16,0 4-119 0,-6 0-107 15,6-3-64-15,0 3-41 0,0-4-24 0,0 1-16 16,0-4-13-16,0 3-9 0,0-4-9 0,0 5-5 16,6-8-4-16,-6 4-2 0,6-8-1 15,1 0 1-15,0 0 0 0,6 1-1 0,-7-5 0 16,7 5 0-16,-6-1 1 0,5 1 0 0,-4 3 0 16,4 0 0-16,-5 0 0 0,-1 3 0 0,7-3 0 15,-6 4-2-15,-1 4 0 0,0-5 0 0,2 4 0 16,-2 1 0-16,0-1 2 0,-6 4 2 15,7 0 5-15,-7 4 23 0,7 3 15 0,-7 4 10 16,0 7 5-16,0 4 0 0,0 8-2 0,0 2-21 16,-7 5-15-16,0 4-10 0,1 2-4 15,0 2-5-15,-2 2 0 0,2-3-3 0,-7 0-2 16,7-4-2-16,-1-3-1 0,1-1 1 0,6-2 0 16,-7-5-2-16,7-3 0 0,7-5 0 15,-1-2 1-15,1-1 0 0,6-3 1 0,7-4 2 16,-1-4 7-16,0 0 1 0,14-3 3 0,-7-4 3 15,7-4 4-15,-1-3 0 0,7-3-31 0,0-6-72 16,-6 2-237-16,0-5-176 0,-1-2-95 0,-5-5-52 16,5 0 1-16,1-2 58 0</inkml:trace>
  <inkml:trace contextRef="#ctx0" brushRef="#br0" timeOffset="13581.65">5659 6854 242 0,'0'0'433'0,"0"0"55"16,7 0 5-16,-7 0-64 0,0 0-99 15,0 0-120-15,6 0-80 0,-6 0-49 0,0 0-26 16,0 0-14-16,0 0-10 0,0 0-4 0,0 0-3 15,0 0-7-15,0 4-6 0,0-4-8 16,6 0-1-16,-6 3-2 0,0 1 8 0,0-1 10 16,8 1 6-16,-8 3 5 0,0 0 2 0,0 5 3 15,0 3-7-15,0 3-8 0,6 0-6 0,-6 1-4 16,0 2-1-16,0 1-3 0,0 1-1 0,0-1-1 16,6 0 0-16,-6 0-1 0,0-8-1 15,0 5-1-15,6-5 1 0,-6 1-1 0,0 0 0 16,0-4 0-16,0 0-1 0,7-1 1 0,-7 1-1 15,0 0 2-15,7-7-1 0,-7 0-1 0,6-1-1 16,-6 1 1-16,0-4-1 0,0 0 0 16,0 0 1-16,0 0 2 0,0 0 1 0,0-4 1 15,0 1 0-15,7-5 2 0,-7 1 0 16,6-4-1-16,-6 0 3 0,6-3-2 0,2-6-2 16,-2 6-2-16,0-4-1 0,0 3-2 0,-6 1-4 15,8-1 3-15,-2 1 1 0,0 3 0 0,-6 0 2 16,7 3 0-16,-1 1 0 0,-6 0 0 0,0 3 0 15,7 0-1-15,-7 4-1 0,0-4 0 16,0 4 0-16,7 0 2 0,-7 0 0 0,0 0 0 16,0 0 0-16,0 0 0 0,0 0 1 0,6 4-1 15,-6-4 0-15,0 0 0 0,6 0 1 0,-6 0 1 16,7 0-1-16,0 0-1 0,-7 0 0 16,6-4 0-16,0 0 1 0,-6 4 0 0,7-3-1 15,0-4 0-15,-1 3 0 0,1 1 2 0,-7-5-1 16,6 4 0-16,-6 4 1 0,6-3 0 15,-6 3 2-15,0 0-1 0,0 0-2 0,8 0-1 16,-8 3 1-16,6 1-1 0,-6 0 0 0,0 7 1 16,0-4 0-16,6 4 3 0,-6-3-1 15,6-1 0-15,-6 0-2 0,7 1-1 0,-7-5 0 16,7 5-2-16,-1-1-1 0,1-3 3 0,-1-1-1 16,8 1 1-16,-8-4 2 0,0 0-1 0,8 0 1 15,-2 0-2-15,-5 0 2 0,6-4-1 0,0 1 0 16,-7-1 2-16,8-3 0 0,-2 3 1 15,-5-3-1-15,6-1 2 0,-6-4 11 0,5 6 27 16,-5-6 19-16,-7 2 24 0,7-1 27 0,-7 0 29 16,0 0 18-16,0 0-11 0,0 0-11 15,-7 4-18-15,0-4-27 0,1 3-30 0,0 1-24 16,-1 3-18-16,-6-3-10 0,6 0-30 0,1 3-74 16,0 4-98-16,-8-3-164 0,8 6-231 0,0-3-122 15,-1 0-41-15,0 0 38 0,7 0 78 16,0-3 150-16</inkml:trace>
  <inkml:trace contextRef="#ctx0" brushRef="#br0" timeOffset="13753.2">6330 6693 45 0,'0'7'474'0,"7"0"72"0,-7 4 38 15,6 0 19-15,-6 8-148 0,0 3-187 16,0 3-118-16,6 5-68 0,-6-1-34 0,7 3-22 15,-7 5-10-15,7-3-7 0,-1 2-2 0,1-3-3 16,-1-3 3-16,7-5-14 0,0 1-52 16,-7-4-151-16,2 0-198 0,-2-8-105 0,0 1-61 15,-6-4-17-15,7-3 37 0</inkml:trace>
  <inkml:trace contextRef="#ctx0" brushRef="#br0" timeOffset="14594.92">7333 6667 147 0,'13'-7'433'0,"-6"-4"52"15,-1 3 36-15,-6 1-47 0,0 0-111 0,0 0-132 16,0-1-77-16,0-2-34 0,0 2-7 0,0 4 4 16,-6-3 10-16,-1-1 13 0,7 5 10 15,-7-4 8-15,1 3-8 0,-7 4-21 0,6 0-18 16,-6 4-21-16,1 3-26 0,-2 4-25 0,2 8-18 15,-8 2-8-15,7 5-5 0,-1 10-2 16,-5 1 3-16,12 4 14 0,-5 2 8 0,5 2 4 16,1-1 1-16,6-1 2 0,6-2-4 0,1-2-14 15,-1-5-10-15,7 3-3 0,6-8-3 0,-5 0-4 16,5-2 2-16,7-6 1 0,-6-3 0 16,6-3-2-16,0-1 1 0,0-3-41 0,-6-3-79 15,6-1-91-15,-7-3-136 0,1-4-207 0,-1-4-141 16,-6-3-30-16,1-4 37 0,-8 0 69 0,7-4 127 15</inkml:trace>
  <inkml:trace contextRef="#ctx0" brushRef="#br0" timeOffset="14842.82">7639 7067 227 0,'6'7'507'0,"-6"-3"69"0,7 3 37 0,-7 0-39 16,0 1-168-16,0-1-159 0,0 0-104 0,7 0-68 15,-7-3-38-15,0 4-20 0,0-5-8 0,6-3-5 16,-6 4-4-16,6-4 0 0,1 0 0 0,0 0 0 15,-1-7 0-15,7 3-2 0,-7-7 0 16,8 0 1-16,-8 0 0 0,0-4 0 0,8 1 1 16,-8 3 9-16,7 0-2 0,-7 2-5 0,2 3-2 15,-2-2-1-15,0 4 1 0,-6 4-7 0,14 0 34 16,-8 8 20-16,7 0 13 0,-7 3 8 16,1 7 2-16,0 0 1 0,5 1-26 0,-5 2-17 15,0 1-30-15,5 0-77 0,-5-7-158 0,0-4-229 16,-1 0-123-16,-6-7-64 0,7-4-17 15,-1-7 52-15,8-1 146 0</inkml:trace>
  <inkml:trace contextRef="#ctx0" brushRef="#br0" timeOffset="15561.61">8323 6616 360 0,'6'-4'441'16,"-6"4"38"-16,0-3-28 0,0 0-82 15,0-1-103-15,0-1-112 0,7 2-66 0,-7-1-39 16,7-3-23-16,-7-1-12 0,6 1-8 0,0 0-4 16,1 0-1-16,0 3-1 0,-1-3 0 0,0-1 0 15,1 5 0-15,6-1 1 0,-6 4 5 16,-1 0 14-16,0 0 22 0,1 4 21 0,0-1 16 15,-1 8 12-15,0 0 1 0,1 4-12 0,0-1-18 16,-1 6-20-16,1-3-15 0,-7-2-10 0,6 3-5 16,1-3-4-16,-1-1 0 0,1-3-8 15,-1-3-19-15,0-1-31 0,8 0-39 0,-8-7-64 16,1-3-88-16,6-1-102 0,-7-7-101 0,7 0-52 16,-7-3-5-16,2-1 42 0,4-4 74 15</inkml:trace>
  <inkml:trace contextRef="#ctx0" brushRef="#br0" timeOffset="15673.66">8668 6554 33 0,'13'-11'386'0,"0"3"64"15,0 1 46-15,-6 3-17 0,-1 1-83 0,8 6-117 16,-8 1-98-16,0 0-56 0,1 7-40 0,-1 0-29 16,1 0-21-16,-1 3-11 0,-6 1-8 15,7 0-9-15,-1 3-29 0,0-4-67 0,2-2-143 16,-8 2-167-16,0-3-91 0,-8 0-42 0,2-4 0 16,0 1 52-16</inkml:trace>
  <inkml:trace contextRef="#ctx0" brushRef="#br0" timeOffset="15816.96">8655 6645 147 0,'6'4'441'0,"-6"-4"48"15,7 0 24-15,0 0-45 0,-7 0-138 0,6-4-150 16,7 4-83-16,-6-4-47 0,6 4-21 0,-1 0-12 16,2-3-3-16,-1-1-2 0,6 1-37 15,-12-1-138-15,5 0-179 0,-4-3-95 0,-2 3-52 16,0-2-29-16,1 2 20 0</inkml:trace>
  <inkml:trace contextRef="#ctx0" brushRef="#br0" timeOffset="16550.09">10387 6785 171 0,'6'0'482'16,"-6"0"58"-16,8 0 30 0,-8 0-23 0,0 0-172 16,6 0-160-16,-6 0-95 0,0 3-57 0,6-3-28 15,1 3-24-15,0 1-40 0,-1-4-87 0,-6 4-162 16,7-4-153-16,-7 0-84 0,0 0-33 0,0 4 10 16,6-1 70-16</inkml:trace>
  <inkml:trace contextRef="#ctx0" brushRef="#br0" timeOffset="16707.59">10446 6886 298 0,'6'4'488'0,"-6"1"47"0,0-2 26 15,0 1-76-15,7 0-179 0,-7-1-130 0,7-3-80 16,-7 4-45-16,6-1-24 0,7-3-10 16,-6 4-38-16,6-4-125 0,-7-4-207 0,7-3-112 15,-6 4-57-15,5-5-32 0,-4 0 15 0,4 2 114 16</inkml:trace>
  <inkml:trace contextRef="#ctx0" brushRef="#br0" timeOffset="17528.33">12068 6631 150 0,'6'-4'407'0,"0"-3"40"0,-6 3 18 15,7 0-71-15,0 1-114 0,-1-4-128 0,1-1-72 16,-1 4-37-16,8-7-18 0,-2 4-12 15,2 3-6-15,-2-3-4 0,1 3-1 0,1-3-1 16,-8 3-4-16,8 1 3 0,-2-1 0 0,-6 4-1 16,1 0 18-16,0 0 17 0,-1 7 14 15,-6 1 4-15,7 6 6 0,-14 1 3 0,7 8-17 16,-6 2-16-16,-1 4 1 0,-6 0 2 0,7 0 2 16,-8 5 3-16,2-1 0 0,-2-1 2 0,1 2-12 15,7-1-9-15,0-4-6 0,-1-4-5 0,7 5-4 16,0-9-1-16,7 1 0 0,5-3 0 0,1-1 2 15,7-7 1-15,0 4 3 0,-1-8 0 16,13 1 3-16,-6-8 3 0,7 0 1 0,-1-4-17 16,1 0-63-16,-1-3-181 0,-5-4-168 0,5 0-90 15,-6 0-50-15,1-4-7 0,-1-3 46 16</inkml:trace>
  <inkml:trace contextRef="#ctx0" brushRef="#br0" timeOffset="18704.34">13507 6616 409 0,'7'0'480'0,"-7"0"41"0,0 0 8 15,-7 0-98-15,7 0-151 0,0 4-109 0,0-4-60 16,0 0-40-16,0 0-25 0,0 0-18 16,0 3-11-16,0-3-3 0,0 4-5 0,7 3-3 0,-7 0-3 15,0 5-1-15,6-1 0 0,-6 3-2 16,0 1 2-16,6 3-4 0,-6 0 1 0,0 1 2 15,7 3 0-15,-7-7 18 0,0 3 11 0,7 0 11 16,-7-3 2-16,6 0 1 0,-6-1 1 0,0 0-16 16,7-3-11-16,-7 5-8 0,0-6-2 15,0 1-5-15,0-3 0 0,6 3-1 0,-6-4 0 16,0-3 0-16,0 3 0 0,0-3 0 0,0-4 0 16,0 3 0-16,0 1-1 0,0-4 0 15,0 0-1-15,0 0 0 0,0 0-2 0,6 0 0 16,-6-4 1-16,0 1 1 0,0-5 4 0,8 1-1 15,-8-4 2-15,0 0-1 0,6-4 0 16,0 1 0-16,-6-2-5 0,6 2 0 0,2 0-4 16,-2-1 2-16,0 0-1 0,-6 4 1 0,7 0 2 15,-1 0 1-15,-6 4 2 0,7 0-2 0,0 3 0 16,-7 0 0-16,0 1-2 0,6-1 0 16,-6 4-1-16,6 0 2 0,-6 0 1 0,6 0 0 15,-6 4 0-15,0-4-1 0,8 0 1 0,-2 0 0 16,-6 0-1-16,6 0 1 0,1 0 0 0,0 0 1 15,-1-4 0-15,1 4-1 0,5-7 0 16,-5 4 0-16,6-5-1 0,-7 4-1 0,8-2 0 16,-8 1 0-16,1 1 1 0,-1 1 0 0,0 3 2 15,-6 0 0-15,7 0 0 0,0 3 0 16,-7 1 1-16,6 1-1 0,0 1 0 0,2 2 0 16,-2-1 0-16,-6-3 0 0,6-1-1 0,1 1 1 15,-1-1 0-15,-6-3-1 0,7 0 0 0,-1 0 4 16,1 0-8-16,-7 0 1 0,6-3 3 0,-6-1 1 15,0 4 2-15,0 0-1 0,0-3 8 16,0 3-1-16,0 0-2 0,6 0-1 0,-6 3-2 16,0 1-4-16,-6-1 0 0,6 9 0 0,0-2 1 15,0 5 0-15,-6 3 9 0,6 1-5 16,0-1 1-16,0-4-3 0,6 2-5 0,0-2 2 16,-6-3-11-16,8 0 3 0,-2-4 1 0,7-3 2 15,-7 3 1-15,7-7 2 0,-6 4 0 16,6-8 1-16,-6 1-1 0,5-1 2 0,-5-7 1 15,6 0-1-15,-7 0 3 0,7-8-1 0,-6 5 1 16,0-4 1-16,-1-1 3 0,0 1-1 16,-6 0-1-16,0 0-1 0,0-1 1 0,0 5-1 15,0 0-2-15,-6-2 1 0,0 5-1 0,-1 0 3 16,0 4-2-16,-6-1 0 0,7 5-22 0,-7 3-57 16,0 0-138-16,0 3-212 0,-7 1-113 0,1 3-59 15,6 1-12-15,-1-5 40 0,8 1 130 16</inkml:trace>
  <inkml:trace contextRef="#ctx0" brushRef="#br0" timeOffset="18878.83">14210 6557 360 0,'7'11'500'0,"0"0"39"0,-7 7 22 16,0 5-91-16,6-2-188 0,-6 9-125 0,6-5-69 15,1 5-38-15,-7 0-22 0,7-1-10 0,-1-4-6 16,0 1-3-16,8-1-29 0,-8-2-87 0,-6-1-222 16,7-5-124-16,-7-2-66 0,0 0-36 15,0-4 8-15,0-4 77 0</inkml:trace>
  <inkml:trace contextRef="#ctx0" brushRef="#br0" timeOffset="21344.12">15363 6664 320 0,'7'0'453'0,"-7"0"33"0,6 0 10 16,-6-4-98-16,6-3-154 0,-6 3-113 0,8-7-62 16,-2 0-31-16,0 0-18 0,8-3-9 15,-8-5-4-15,0 1-2 0,1-4-2 0,6 0-3 16,-6 3 1-16,-1-2 0 0,-6 2 5 0,6 1 20 15,0-1 26-15,-6 5 28 0,0 3 23 16,0-4 24-16,0 8 11 0,-6-4-4 0,0 4-10 16,-7 3-19-16,0 0-19 0,0 4-22 0,-1 4-16 15,-4 0-14-15,4 3-16 0,-5 4-6 16,-1 3-6-16,0 5-2 0,8 3-2 0,-8 4-1 16,13-1-4-16,-5 1 1 0,5 3 2 0,0 4 0 15,7-3 1-15,0-1-1 0,7 0 4 0,0-4-2 16,-1 5-2-16,7-7 0 0,7-2-1 15,-8-3 0-15,8 0 0 0,6-3 0 0,-7 0-1 16,1-4 1-16,0-4 2 0,-7 1-1 0,7-1 0 16,-8 0 1-16,2-4 2 0,-8 1 1 0,0 0 3 15,1-1 1-15,-7 2 2 0,0 1 1 16,-7 2 0-16,1 3-2 0,0-4-3 0,-8 4 8 16,2 0-4-16,-2 4-7 0,1-4-45 0,1 4-73 15,-2-8-130-15,2 4-237 0,-2-4-119 16,8-3-60-16,-7 3 9 0,6-7 55 0,7-4 119 15</inkml:trace>
  <inkml:trace contextRef="#ctx0" brushRef="#br0" timeOffset="21552.61">15637 6817 375 0,'0'0'453'15,"0"8"34"-15,0-5-14 0,0 5-99 0,0-5-135 16,0 5-117-16,0 3-56 0,0-1-31 0,6-2-19 16,-6 2-8-16,7 2-5 0,-1-1 4 0,1 0-3 15,6 0-2-15,-7-4 0 0,8 1-1 16,-2-1 0-16,1-3 0 0,7 3 0 0,-7-3-24 16,0-4-92-16,0 0-192 0,0-4-101 0,0 0-54 15,0-3-28-15,0-4 7 0</inkml:trace>
  <inkml:trace contextRef="#ctx0" brushRef="#br0" timeOffset="21997.73">16275 6300 308 0,'-7'0'500'0,"-5"4"48"0,-2-4 38 15,1 4-66-15,-6 0-179 0,6 2-131 0,-1 3-81 16,2 2-46-16,-1 3-37 0,0 1-19 16,0 3-11-16,-7 4-8 0,14 0 0 0,-7 8-4 15,0-1 0-15,6 0 1 0,1 8-2 0,-1-5 2 16,0 5-2-16,7-4-1 0,0 0 0 15,7 0-1-15,0-3-1 0,6-5 1 0,0 1-1 16,0-8 0-16,-1 0 2 0,2-3 1 0,5-4-2 16,7-4 1-16,-6-3 3 0,6-4-1 15,0-4 0-15,-7-3 2 0,7-4 0 0,1-4 0 16,-1-3-2-16,-7-4-2 0,1-4 0 0,0 1 0 16,-8-1 0-16,2-3 5 0,-8 0-2 0,-6-1 1 15,0 5 0-15,0-1-1 0,-6 0-1 0,-8 1-2 16,2 6 0-16,-2 1 1 0,-5 4 1 15,5 3-4-15,-4 7-31 0,-2 0-66 0,0 1-152 16,7 6-190-16,-13 1-102 0,13 0-52 0,0 7 3 16,0-1 51-16</inkml:trace>
  <inkml:trace contextRef="#ctx0" brushRef="#br0" timeOffset="22519.75">16588 6777 402 0,'6'4'482'0,"-6"-4"36"15,0 4-1-15,0-4-109 0,0 3-151 0,0 0-115 16,0-3-67-16,0 4-37 0,0 0-16 0,0 0-11 16,0-1-5-16,0 1-3 0,0 3 1 15,0 1 0-15,7-5-2 0,-7 5-1 0,6-1 1 16,0 1-2-16,-6-1-1 0,0 0 0 0,8 0 0 16,-8 0 1-16,6 0-1 0,-6 2 2 0,0-2 0 15,0 4 2-15,0-1 0 0,0 2 4 0,0 2-1 16,-6-3 0-16,6 4-1 0,-8-4 0 0,2-4-5 15,6 4 1-15,-13 0 1 0,7 0 1 16,-1-1-7-16,0 2-36 0,1-4-108 0,-6-5-198 16,-2 5-105-16,-6-8-56 0,7 0-23 15,7 0 20-15</inkml:trace>
  <inkml:trace contextRef="#ctx0" brushRef="#br0" timeOffset="22969.44">17115 6283 60 0,'0'3'447'0,"0"1"65"0,0-4 38 15,0 3-2-15,0-3-125 0,-6 0-164 0,6 0-109 16,0 0-64-16,6 0-37 0,-6 4-26 0,0-4-13 15,0 0-6-15,0 3-3 0,7-3 1 0,-7 0 0 16,6 4 0-16,-6 0 1 0,6 0-1 16,-6 0 0-16,8 3-2 0,-2 0 0 0,-6 1 0 15,6 3-1-15,1-4 1 0,-7 0 0 0,6 4 1 16,1-4 1-16,-1 4 1 0,1-3 1 16,-1 3 1-16,0-4 0 0,8 0 1 0,-8-3-3 15,1 3-27-15,6 1-45 0,-7-8-91 0,1 0-142 16,-1 0-145-16,1-4-73 0,-7-3-14 0,7-1 23 15,-1 1 80-15</inkml:trace>
  <inkml:trace contextRef="#ctx0" brushRef="#br0" timeOffset="23107.46">17363 6316 344 0,'6'-4'472'0,"0"4"58"0,-6-4 12 16,7 4-98-16,-7 0-151 0,7 0-116 0,-7 0-73 16,6 4-55-16,-6-4-24 0,7 4-13 15,-7-2-4-15,6-2-3 0,0 5-1 0,2-5-19 16,-2 0-43-16,7 0-92 0,-13 0-153 0,7 0-130 15,-7-5-70-15,0 5-18 0,6-2 22 16,-6-2 81-16</inkml:trace>
  <inkml:trace contextRef="#ctx0" brushRef="#br0" timeOffset="25022.2">4435 8477 353 0,'-7'7'472'0,"7"1"36"16,0 3 19-16,-6 3-106 0,6 8-174 0,-7 0-113 15,7 7-59-15,-6 5-33 0,6 2-18 0,0 4-10 16,0 2-5-16,0 1-1 0,0 4 5 15,6 1-6-15,-6-4-1 0,7 3-1 0,-1-3-7 16,1-3-27-16,-1-1-100 0,-6-3-198 0,0-5-107 16,0-2-57-16,0-1-25 0,-6-7 11 0,-1-3 83 15</inkml:trace>
  <inkml:trace contextRef="#ctx0" brushRef="#br0" timeOffset="26332.96">6063 8657 319 0,'0'-4'414'0,"6"4"32"16,-6 0-20-16,0-4-48 0,0 4-79 0,0 0-102 15,7 0-77-15,-7 0-50 0,0 0-34 0,0 0-17 16,0 0-8-16,7 0 0 0,-7 4-2 0,0 0-1 15,0-1 1-15,6 4-1 0,-6 8 1 0,0-4-4 16,0 7 0-16,0 1 1 0,0 2-2 16,0 2 1-16,0-2-1 0,0 5-1 0,0-4 0 15,7 4-1-15,-7-3 8 0,0-2-5 16,-7-3-3-16,7 1 1 0,0-5-2 0,7 1-1 16,-7-4-9-16,0 0 5 0,0 0 2 0,6-8 0 15,-6 4 0-15,6-3 1 0,-6-4-1 0,0 4 2 16,0-4 0-16,0 0 0 0,7 0 0 0,-7 0-2 15,0 0 4-15,0-4-1 0,7-3 1 16,-7-4 0-16,0 0 2 0,6-7 1 0,0 0-1 16,1-1-1-16,-7-6-1 0,7 2-1 0,-1 1-1 15,1 4 0-15,-1 0 0 0,0 3 0 0,-6 1 0 16,7 2 9-16,-7 2-5 0,7 6-2 16,-1-3-1-16,-6 3-1 0,0 1 0 0,0 3-8 15,6 0 5-15,-6 0 2 0,0 3 2 0,0 1 0 16,0-1 2-16,0 1 0 0,8 3-1 15,-8-3 0-15,6 3-1 0,0-3 2 0,1 3-1 16,-7-3 0-16,6-4 0 0,1 4 0 0,-1-4 1 16,-6 0-2-16,13 0 2 0,-7-4-1 15,2 4 0-15,4 0-1 0,-5-4 0 0,-1 4-1 16,1 4 0-16,0-4 2 0,-1 4 0 0,0 3 1 16,8-3 1-16,-8 7 1 0,0-4-1 0,1 0-4 15,6-3 0-15,-6 3 0 0,-1-3-1 0,7-1 0 16,-6 1 1-16,5 0 0 0,-4-4 1 15,4-4 0-15,-5 4-1 0,-1 0 2 0,7-7 0 16,-6 3 0-16,5-7-2 0,-4 4 0 0,-2-4 2 16,7 0 0-16,-13 0-1 0,6 0 3 15,-6 0 11-15,0 4 14 0,7-1 12 0,-7 1 10 16,-7 0 8-16,7 4 6 0,0-1-8 0,-6-1-11 16,6 2-12-16,-7 0-12 0,1 0-7 15,0-2-7-15,-2 1-7 0,2 4-30 0,0-3-61 16,-1-1-131-16,-6 0-197 0,0 4-106 0,1-3-50 15,4 3-3-15,2-4 46 0</inkml:trace>
  <inkml:trace contextRef="#ctx0" brushRef="#br0" timeOffset="26520.7">6629 8536 76 0,'7'0'467'0,"-7"3"62"0,7 1 34 0,-7 3-6 15,0 8-135-15,0 3-178 0,0 3-112 0,6 2-61 16,-6 3-31-16,6 3-18 0,1 4-8 16,0-3-5-16,6 2-2 0,-1 1-18 0,2-3-55 15,-8-1-157-15,7-4-179 0,-6 1-96 0,6-4-51 16,-7-3-11-16,8-5 41 0</inkml:trace>
  <inkml:trace contextRef="#ctx0" brushRef="#br0" timeOffset="26933.62">7736 8275 7 0,'0'-6'449'0,"-12"-6"80"15,6 8 51-15,-8 1 29 0,-5 3-123 0,5 3-176 16,-5 1-103-16,6 3-71 0,-7 4-45 0,1 4-26 16,6 3-19-16,-6 5-11 0,5 5-14 15,1 2-7-15,0 7-4 0,0-5-3 0,7 5 0 16,6 0-3-16,0 0-1 0,0-2 0 0,6-4-1 15,1 1-1-15,-1-2-2 0,7-8 0 0,6 4 1 16,1-8 1-16,0 0 1 0,-1-4-2 0,1-2 1 16,6-5 4-16,-6 0 1 0,-1-3 0 15,7 0-7-15,-6-8-28 0,-1 0-48 0,-5-3-62 16,5-4-86-16,-6 0-106 0,6 0-109 16,-12-3-84-16,6-2-14 0,0 2 27 0,-6-1 68 0,-1 1 97 15</inkml:trace>
  <inkml:trace contextRef="#ctx0" brushRef="#br0" timeOffset="27181.07">7913 8653 44 0,'12'-8'370'0,"-4"-2"90"0,-8 6 63 15,6-3-3-15,0 3-73 0,-6 4-111 0,0 0-107 16,0 4-76-16,0 3-55 0,0-3-35 16,0 6-15-16,0 2-10 0,0-5-7 0,6 4-2 15,-6-4-4-15,0 4-10 0,7-4-8 0,-7 1-4 16,7-5-2-16,-7 1 0 0,6 0-1 0,1-4 0 16,-1 0 0-16,0 0 0 0,2-4 0 15,-2-3 1-15,0-1 3 0,0-3 0 0,8 0-1 16,-8-3 1-16,1 3 0 0,-1 0-2 0,8 0-1 15,-8 4-1-15,0-1 1 0,-6 5 0 0,6 3 4 16,2 3 3-16,4 1 1 0,-12 7 3 16,13 0 1-16,-6 4 1 0,-7-1-1 0,7 4-4 15,-1 1 1-15,0-1 1 0,-6 4-27 0,7-7-64 16,0-1-150-16,-7-3-208 0,0 0-112 16,6-7-61-16,-6 0-8 0,0-4 47 0,0-4 140 15</inkml:trace>
  <inkml:trace contextRef="#ctx0" brushRef="#br0" timeOffset="27781.13">8661 8143 15 0,'-6'-3'398'0,"6"3"66"0,0-4 35 15,0 0-25-15,0 4-102 0,0-3-131 0,0-1-107 16,0 4-63-16,6-3-36 0,-6 3-16 0,7-4-11 16,0 4 0-16,-7-4-4 0,6 4-1 0,0 0 0 15,-6 4 0-15,7 0 5 0,0-1-2 0,-1 4 1 16,1 4-1-16,-1 0-1 0,-6 0 0 15,6 4-3-15,2-3-1 0,-8-2 0 0,6 1 0 16,0 0 0-16,1-3-1 0,6-5 1 0,-7 1-7 16,1-4-27-16,5 0-59 0,-4 0-91 0,-2-7-123 15,0 2-113-15,1-5-51 0,0-1-6 16,5-3 43-16,-5-4 82 0</inkml:trace>
  <inkml:trace contextRef="#ctx0" brushRef="#br0" timeOffset="27903.56">8915 8077 103 0,'14'-7'408'0,"-2"0"62"16,-4 3 40-16,4 1-44 0,-6 6-100 0,1-3-130 15,0 11-88-15,-1-4-65 0,1 8-33 0,-7 0-21 16,6 0-8-16,0 3-6 0,-6-4-4 0,8 6 7 16,-8-6-23-16,6 0-51 0,-6 1-113 15,6 0-189-15,-12-4-100 0,6-4-55 0,-6 4-11 16,-2-3 33-16</inkml:trace>
  <inkml:trace contextRef="#ctx0" brushRef="#br0" timeOffset="28074.15">8902 8188 252 0,'7'-4'439'0,"-7"4"35"0,6 0 18 16,-6-4-84-16,7 0-153 0,6 4-119 15,-7-2-65-15,14 2-33 0,-7-4-18 0,0 4-9 16,6-5 0-16,1-2-2 0,-6 0-36 0,5 3-139 16,-6-3-162-16,-6-1-88 0,5 1-49 0,-6-4-28 15,2 4 25-15</inkml:trace>
  <inkml:trace contextRef="#ctx0" brushRef="#br0" timeOffset="28787.58">10452 8253 404 0,'7'0'503'16,"-7"0"39"-16,7-3 19 0,-7 3-116 0,0 0-182 16,0-4-118-16,0 4-69 0,6 0-38 15,-6 0-16-15,0 0-31 0,6 0-60 0,-6 0-131 16,0 0-179-16,0 4-94 0,-6-1-53 0,6 1-6 16,0 0 42-16</inkml:trace>
  <inkml:trace contextRef="#ctx0" brushRef="#br0" timeOffset="28939.27">10518 8326 3 0,'0'5'398'0,"0"-2"57"0,6 1 31 0,-6 0-13 15,7-1-114-15,-7 1-137 0,6 0-102 16,0-1-56-16,2 0-34 0,4-3-70 0,-5 0-158 16,-1 0-151-16,-6 0-81 0,7 0-42 0,-7-3-19 15,6 3 42-15</inkml:trace>
  <inkml:trace contextRef="#ctx0" brushRef="#br0" timeOffset="29755.23">12080 7975 104 0,'0'-4'415'16,"7"1"59"-16,-7-1 43 0,0 0-42 0,0 4-100 16,0 0-135-16,0 4-86 0,0 0-59 0,0 3-42 15,0 8-24-15,7 3-13 0,-7 0-6 16,0 8-3-16,6 3-1 0,-6 1 2 0,7-1-1 15,-7 5 0-15,6-2 1 0,1 1 3 0,-7 0 1 16,7-1 1-16,-7 2-18 0,6-1-45 16,-6 0-123-16,0 0-194 0,0-4-105 0,0-3-56 15,6-1-13-15,-6-6 28 0</inkml:trace>
  <inkml:trace contextRef="#ctx0" brushRef="#br0" timeOffset="30600.11">13201 8015 180 0,'0'-3'456'16,"0"-1"55"-16,0 4 34 0,7 0-46 0,-7 0-125 15,0-4-139-15,0 4-91 0,0-3-52 16,0 3-33-16,0 0-26 0,0 0-17 0,0 0-9 16,0 0-3-16,0 3-3 0,6-3-1 0,-6 4-1 15,0 0 0-15,6-1-1 0,-6 4 1 0,0 1 3 16,8 4-1-16,-2-2 2 0,-6 1 0 15,0 0-1-15,6 0-1 0,-6 0-1 0,0 0 1 16,0 0 0-16,6-4-1 0,-6 0 2 0,7 1 1 16,-7-1-1-16,0-3-1 0,0-1 0 0,0 1-2 15,7 0 1-15,-7-4-1 0,0 3 0 16,0-3-1-16,0 0 0 0,0 0 2 0,6-7 0 16,1 3 1-16,-1-3 0 0,-6 0 2 0,6-1 0 15,8-2-3-15,-8-5 0 0,0 4 0 16,1 4-1-16,0-5-2 0,-1 5 1 0,-6 4 1 15,7-1-2-15,-7 0 3 0,6 1 0 0,-6-1 1 16,0 1 0-16,0 3 0 0,0 0 2 0,6 3-1 16,-6 1 0-16,0-1 0 0,8 1 1 15,-8 0-2-15,6-1 0 0,0 1 0 0,-6-4-1 16,6 3 0-16,2-3 0 0,-2 0 0 0,0-3-1 16,1 3 0-16,-1 0 0 0,-6-4 1 0,7 4 0 15,0 0 0-15,-1 0 1 0,0 0 0 16,-6 0 0-16,6 4-2 0,2-1 1 0,-8 1 1 15,6 0-1-15,0 0-1 0,1-1-1 0,0-3 2 16,-1 4-2-16,1-4-3 0,-1-4 0 16,7 1 2-16,-6-1 1 0,-1 0 0 0,0-3 1 15,1-4 1-15,0 0 2 0,-1 1 1 0,1-2 3 16,-1 1 2-16,-6-4 0 0,0 4 2 0,0 0 12 16,0 0 20-16,0 4 12 0,-6 0 6 0,-1-1 1 15,1 5 2-15,-1-1-10 0,-6 1-22 16,0 3-16-16,6 0-43 0,-5 3-67 0,-1 4-145 15,-1 1-208-15,2-1-109 0,4-3-57 0,-4 3 4 16,6-3 50-16,6-4 131 0</inkml:trace>
  <inkml:trace contextRef="#ctx0" brushRef="#br0" timeOffset="30812.25">13741 7825 173 0,'0'7'464'0,"7"4"47"0,-7 0 25 16,0 4-32-16,0 2-170 0,0 10-152 16,0-1-84-16,0-1-46 0,0 4-22 0,7 0-11 15,-7 1-5-15,6-1-1 0,-6-3-7 0,7-1-32 16,-1-3-96-16,-6 0-209 0,0-3-113 16,0-5-60-16,0 1-29 0,0-4 14 0,0-11 85 15</inkml:trace>
  <inkml:trace contextRef="#ctx0" brushRef="#br0" timeOffset="31784.56">14400 8202 356 0,'6'0'427'0,"-6"4"27"15,6-4-20-15,1-4-96 0,6 1-135 16,-6 3-97-16,5-7-50 0,-6 3-26 0,8-8-13 16,-1 1-6-16,7 0-3 0,-8-3 12 0,2-4 3 15,-2 3 3-15,8-7 1 0,-7 4 2 0,1-4-1 16,-2 3-10-16,2-3-4 0,-8 0 6 0,0 4 15 16,1 3 17-16,-7-3 22 0,0 4 16 15,-7-1 18-15,7 5 4 0,-12 1-10 0,4 2-15 16,-4 0-17-16,-2 3-5 0,2 4-9 0,-1 0-9 15,-7 4-5-15,8-1-7 0,-2 5-6 16,1 4-11-16,0 2-11 0,0 0-6 0,7 1-3 16,-2 3 0-16,2 0-2 0,6 1 1 0,0-1 2 15,6 4 1-15,2-3 1 0,-2-1 1 16,7-4 0-16,0 1 2 0,0 0-1 0,7-1-2 16,-8-7 1-16,2 4-3 0,-1-3 2 0,-1-1 1 15,2 0-1-15,-8-2 2 0,0-1-2 0,2-2 6 16,-2 6 1-16,-6-4 0 0,-6 3 2 15,6 4-2-15,-8 0 3 0,-4 4-3 0,6-1-3 16,-8 4 0-16,8-3 1 0,-7 3 0 0,-1-3-7 16,2-1-39-16,6 2-64 0,-8-2-111 0,8-3-183 15,-1 0-146-15,1-4-72 0,-1-3-1 0,7 0 41 16,7-4 98-16</inkml:trace>
  <inkml:trace contextRef="#ctx0" brushRef="#br0" timeOffset="32006.26">14849 8232 285 0,'0'0'442'0,"0"0"43"16,0 0-8-16,0 0-75 0,0 3-121 0,0-3-120 16,0 4-76-16,6 3-39 0,-6-3-21 0,0 3-11 15,0 5-5-15,7-6-4 0,-7 6-1 0,6-2-1 16,1-3-1-16,-1 5-1 0,0-4 0 0,2-1 1 15,-2 0-1-15,7-3 1 0,0-1 0 16,0-3 1-16,0 4-1 0,0-8-15 0,0 4-72 16,-6-3-169-16,-1-1-132 0,1 0-71 0,-1-4-36 15,0 2-4-15,1-2 59 0</inkml:trace>
  <inkml:trace contextRef="#ctx0" brushRef="#br0" timeOffset="32959.72">15507 7763 346 0,'-7'0'471'0,"0"-4"38"0,-5 4 25 16,-2 4-104-16,8-1-170 0,-7 5-107 0,0-1-63 15,0 4-39-15,-1 7-24 0,2 0-14 16,-2 8-6-16,2 0-4 0,5 3-2 0,-6 4 1 16,6 0 1-16,-5 0 2 0,12-3-3 0,-6 2 0 15,6-6-2-15,6 3 0 0,-6-7-1 16,6-4-1-16,7 1 1 0,0-4-1 0,0-5 0 15,7-2 0-15,-8-4 0 0,8-1 2 0,0-6-4 16,-7-5 1-16,7 1 2 0,-1-7 2 0,-6-4 1 16,6-2 12-16,-5-2 19 0,-2 1 5 0,2-5 5 15,-1 0 4-15,-13 0 2 0,6 1-12 16,-6 3-9-16,0 0-6 0,-6 0-4 0,-1 4-2 16,-6 0-23-16,6 4-57 0,-5 2-144 0,-2 4-194 15,-5 1-104-15,6 3-57 0,0 1-9 0,-1 6 41 16</inkml:trace>
  <inkml:trace contextRef="#ctx0" brushRef="#br0" timeOffset="33284.62">15767 8045 154 0,'0'4'391'0,"0"-1"45"0,0 4 5 16,6-3-66-16,-6 0-93 0,0-1-108 0,7-3-79 0,-7 4-43 15,7-1-24-15,-7 1-13 0,6 0-6 16,1 0 6-16,-1 3 4 0,0 0 2 0,1 1 2 16,0-1 5-16,-1 0 10 0,8 0-2 15,-8 4 3-15,0-3 5 0,1-1 6 0,-1 5 0 0,-6-2-6 16,7-2-3-16,-7 3-6 0,0-4-8 15,0 4-5-15,0-4-6 0,0 4-1 0,-7 0-5 16,1-4-2-16,6 9 2 0,-7-6-2 0,1 1-11 16,-8 0-34-16,8-4-94 0,-7 9-209 15,0-9-117-15,-6 4-64 0,-1-4-21 0,0 0 14 16,8 0 82-16</inkml:trace>
  <inkml:trace contextRef="#ctx0" brushRef="#br0" timeOffset="33995.29">16093 7704 218 0,'-7'0'427'16,"7"0"41"-16,-6 0 17 0,6 0-82 16,0 4-112-16,0-4-118 0,0 3-79 0,0 1-43 15,6 0-24-15,-6 3-13 0,0 0-8 0,7 5-4 16,-1-5 1-16,1 0 0 0,-1 0-9 0,8 1-25 15,-8-5-66-15,0 5-109 0,7-5-149 16,-6-3-79-16,-7 0-35 0,6 0 4 0,1-3 54 16</inkml:trace>
  <inkml:trace contextRef="#ctx0" brushRef="#br0" timeOffset="38260.5">4793 10213 154 0,'0'-3'407'0,"0"-1"56"0,0 1 16 0,7-1-48 15,-7 4-93-15,0-3-112 0,0 3-95 0,0 0-50 16,0 0-34-16,0 0-19 0,0 0-8 15,6 0-3-15,-6 0 5 0,0 0-3 0,0 0-5 16,0 0-1-16,0 0 1 0,0 3 5 0,6 1 2 16,-6 3 2-16,0 4 5 0,0-1 4 15,6 5-4-15,-6 4-5 0,0-1-4 0,8 4-2 16,-8 3-4-16,6-2-7 0,-6 2-2 0,0-3 0 16,6 1 0-16,-6-6 0 0,7 1-2 0,-7 2 4 15,7-2-2-15,-1-1-3 0,-6-1 1 16,7-2-2-16,-7 1 1 0,0 0 0 0,6-1 1 15,-6-3 0-15,6-1 0 0,-6 2 2 0,8-4-2 16,-8-1-1-16,0 0 0 0,0-3 0 0,0 0 0 16,6 3-1-16,-6-7 0 0,0 0 1 15,0 0 0-15,0 0-1 0,0 0 0 0,0-4-1 16,0 1 0-16,0-1 0 0,6-3 0 0,-6-1 1 16,0 1 0-16,0-5 0 0,6-2 0 15,-6 3 1-15,7-3-1 0,0-1-1 0,-7-4 1 16,0 5 0-16,6 2 0 0,1-2-1 0,-7 0 1 15,6 3 1-15,0 3-1 0,-6-3-1 16,0 4-1-16,8-4 1 0,-8 7-1 0,6-3 1 16,-6 4 0-16,6-1 1 0,-6 0 0 0,0 4 0 15,0-4 0-15,0 4-2 0,6 0-1 0,-6 0 3 16,0 0-1-16,0 0 0 0,0 4 1 16,0-4 0-16,0 4 2 0,8 0 0 0,-8-1 1 15,0 0-1-15,0 5 0 0,6-5 0 0,-6 1 2 16,0 0-1-16,6-4-1 0,-6 0-1 0,0 0 0 15,7 0-1-15,-7 0-3 0,6 0 1 16,-6 0 2-16,7-8 0 0,0 5-1 0,-1-5 1 16,0 2 0-16,0-6 0 0,2 5 0 0,-2 0 0 15,0-1 1-15,1 1-4 0,0 3 2 16,-1 4-1-16,1-3 0 0,-1-1 0 0,-6 0-2 16,6 4 5-16,1 0 1 0,0 0 0 0,-1 4 0 15,0 0 0-15,1-4 2 0,0 3-3 0,-1 1 2 16,7 0-2-16,-7-4 0 0,1 3 0 15,6-3 0-15,-7 0 1 0,2-3 0 0,-2 3-2 16,7 0 0-16,-7-4 1 0,1 4-1 0,-1 0 0 16,1 0-1-16,5 0 0 0,-12 4 0 0,8-1-1 15,4 5 2-15,-12 3 0 0,13 0 1 16,-6 3 2-16,-1 4 2 0,7 1-2 0,-6-1 0 16,0 4 0-16,-1-3 1 0,0 2-1 0,1-2-2 15,-7-1 2-15,7 0 2 0,-7-3 0 16,0 0 0-16,0 0 0 0,-7-5 3 0,7 1-1 15,-7 0 1-15,7 0-1 0,-12-3-1 0,5 3 1 16,-6-4-2-16,0 0 0 0,-7-3 0 0,8-1-3 16,-2-3-1-16,-5 0 0 0,6-3-1 0,0-1 0 15,-1 1 1-15,8-1-1 0,0 0-1 16,-1-3 8-16,0 0-4 0,7-1-3 0,0 1-2 16,0 0-1-16,7-1-1 0,0-3-6 0,5 1 2 15,-4-1 4-15,4 0 0 0,1 0 3 0,0-4 1 16,6 4 3-16,-5-4 1 0,-1 4 0 15,6 0 3-15,-6 0-22 0,1-3-86 0,-2 6-246 16,-5-6-131-16,0 3-72 0,-1-4-38 16,-6 0 3-16,7-3 73 0</inkml:trace>
  <inkml:trace contextRef="#ctx0" brushRef="#br0" timeOffset="38895.66">6434 10005 1 0,'0'-8'402'0,"0"5"75"16,-6-1 48-16,6 0-8 0,-6 1-89 0,-2 6-127 16,-4 1-109-16,-2 0-69 0,8 7-45 0,-7-1-30 15,0 6-17-15,0 5-9 0,0 1-9 0,6 4-3 16,-5 3 7-16,5 4 3 0,0-3 1 16,1 3 1-16,12-1 0 0,-6-2-4 0,7-1-7 0,6-3-5 15,0-1-3-15,0-3 0 0,0-3 1 16,7-1 0-16,-1-4 3 0,0-3-1 0,8-4 2 15,-1 1 0-15,-6-4 2 0,5 0-14 0,1-4-45 16,-6-4-104-16,6-4-185 0,-13 1-143 16,7 0-77-16,-8-8-29 0,2 1 24 0,-2-1 90 15</inkml:trace>
  <inkml:trace contextRef="#ctx0" brushRef="#br0" timeOffset="39141.65">6805 10217 135 0,'7'0'493'16,"-7"4"67"-16,0 0 39 0,6-1-16 15,-6 0-149-15,0 1-173 0,0 0-116 0,7 3-70 16,-7-3-36-16,0 0-18 0,7 3-12 0,-1-3-6 16,-6-1-1-16,6-3 0 0,8 4-1 0,-8-8-2 15,0 1 1-15,8-1 1 0,-1-7-2 16,-7 0 0-16,8 0 0 0,-2 0 0 0,-6 0-1 0,8 1 0 16,-8-2 0-16,7 6-1 0,-7 1 0 15,2 1 0-15,-2 1 1 0,0 6 1 0,8 1 1 16,-8 4 2-16,0 7 3 0,7-1 3 15,-6 4 0-15,6 0 2 0,-7 1 0 0,8 3 2 16,-8-4-12-16,7 1-52 0,-13-5-150 0,6-3-208 16,-6 0-112-16,0-4-61 0,-6-3-21 15,6 0 34-15,0-8 139 0</inkml:trace>
  <inkml:trace contextRef="#ctx0" brushRef="#br0" timeOffset="41338.69">7131 9740 165 0,'0'4'335'0,"0"0"65"0,0-4 2 16,0 4-43-16,0-4-56 0,0 0-62 0,0 0-63 0,0 0-62 15,0 0-47-15,0 0-31 0,0 0-19 16,7-4-10-16,-7 4-6 0,0 0-3 0,6-4-1 15,-6 4 1-15,6-4 0 0,-6 4 0 0,7-3 1 16,0-1 1-16,-7 4-1 0,6-3-1 16,1 3 0-16,-7 0 1 0,6 0-1 0,-6 0-1 15,6 0 1-15,-6 0 0 0,7 3 1 0,0 1 0 16,-7-1 2-16,6 1 2 0,0 0-1 16,2 4-1-16,-2-4 1 0,-6-1-1 0,6 1-1 15,7-4-4-15,-13 3-9 0,14-3-14 0,-8-3-13 16,0-1-15-16,0 1-19 0,2-5-10 0,-2 0 3 15,7 1 10-15,-7-4 12 0,1 4 14 16,0-1 19-16,-1 2 13 0,-6-2 9 0,6 4 17 16,-6 1 22-16,7-1 13 0,-7 4 8 0,0 0 1 15,0 0-2-15,7 0-11 0,-7 0-20 0,6 4-12 16,-6-1-6-16,6 1-1 0,-6 4-2 16,7-2-1-16,0 5-1 0,-7-3-18 0,6-1-45 15,-6-4-78-15,7 1-117 0,-7 0-113 0,0 0-57 16,-7 0-16-16,7 0 29 0,0-1 68 15</inkml:trace>
  <inkml:trace contextRef="#ctx0" brushRef="#br0" timeOffset="42511.21">4090 11349 8 0,'0'0'380'0,"6"-3"56"0,-6-1 35 16,0 4-39-16,6-4-91 0,1 4-128 0,-7 0-99 16,0-3-53-16,7 3-38 0,-7-4-11 0,6 4-7 15,-6 0 0-15,7-5-2 0,-1 5-2 16,-6 0 0-16,6-3 4 0,1 3-1 0,6 0-1 16,-7-3-1-16,8-1 1 0,-1 4-4 0,0-4 3 15,6 1 2-15,7-1 2 0,0 0-3 0,7-3 4 16,-7 4 6-16,7-5-2 0,6 4-2 15,-1 1-2-15,2-5 2 0,5 5-2 0,8-4 1 16,-1-1 0-16,6 5 29 0,8-5 12 0,5 0 9 16,0-2 2-16,8 3-2 0,-1-1-2 0,0 1-31 15,7-4-14-15,6 3-10 0,7-6-5 16,-1 3-1-16,15 0 1 0,-9-4 4 0,8 1 4 16,6-1 4-16,0-4 3 0,1-2 1 0,6 3-3 15,6-5 0-15,-7 1-5 0,1 0 0 0,0 1-3 16,-1-2-1-16,-5 6-3 0,-7-6-1 15,-1 5-3-15,-5-1-1 0,-1 1-5 0,-7 4 3 16,-6-5 3-16,1 5 3 0,-14-1 3 0,0-4 3 16,-7 5 5-16,-5 3 1 0,-8-4-2 0,-6 4 38 15,1 0 17-15,-14 0 10 0,-1 4 7 16,-5 0 1-16,-7-1 4 0,0 1-36 0,-12 4-6 16,-1-1 19-16,-1 0 30 0,-5 4 20 0,-7 0 11 15,7 0 6-15,-7 0-13 0,-7-3-26 16,7 3-36-16,-7 0-23 0,1 0-12 0,-7 0-36 15,7 0-59-15,-8 0-86 0,2 0-138 0,-8 3-234 16,0-3-122-16,1 0-38 0,-7 0 22 0,6-3 64 16,1-1 127-16</inkml:trace>
  <inkml:trace contextRef="#ctx0" brushRef="#br0" timeOffset="43203.62">4812 11679 227 0,'0'-4'461'0,"6"1"54"0,-6 3 28 16,0 0-73-16,0 3-126 0,-6 1-133 0,6 3-91 16,0 4-52-16,0 1-29 0,0 5-15 0,0 5-7 15,0 1-5-15,6-1-3 0,-6 3 1 16,8 1-1-16,-2-1-4 0,-6-3-22 0,6 1-39 16,1-2-85-16,-7-2-141 0,0-1-148 0,0 0-76 15,-7-3-20-15,1-4 18 0,6-4 71 16</inkml:trace>
  <inkml:trace contextRef="#ctx0" brushRef="#br0" timeOffset="43357.22">4780 11844 294 0,'0'-11'416'16,"0"3"35"-16,6 1-17 0,-6 0-86 16,7 3-107-16,0 0-104 0,5 0-62 0,8 1-33 15,-7 3-17-15,7 0-8 0,0-3-4 0,5 3-8 16,-5 0-69-16,6-4-138 0,-6 0-139 0,-1 1-73 15,1-1-40-15,-2-3-15 0,2 0 53 0</inkml:trace>
  <inkml:trace contextRef="#ctx0" brushRef="#br0" timeOffset="43527.89">5242 11540 210 0,'0'-8'465'0,"0"5"57"0,-6 3 36 0,6 0-60 15,-7 0-131-15,1 3-143 0,-1 1-90 16,-6 7-56-16,7 0-37 0,0 0-21 0,-2 3-12 15,-4 5-4-15,5-1-3 0,-6 4 0 0,7-3 3 16,-1 2-1-16,1-2-4 0,-1-1-22 16,0 0-38-16,1 1-79 0,-7-4-126 0,6-1-158 15,1-3-78-15,0 0-24 0,-1-7 13 0,1-1 65 16</inkml:trace>
  <inkml:trace contextRef="#ctx0" brushRef="#br0" timeOffset="43697.38">5191 11635 2 0,'6'-3'418'0,"0"3"68"16,-6 0 38-16,7 3-4 0,-7 1-105 0,6 3-163 16,-6 8-107-16,7-1-67 0,-7 1-36 15,0 4-18-15,6-2-10 0,1 1-3 0,-7 5-2 16,6 3 1-16,0-5-2 0,2 5-8 0,-2-4-30 16,0-4-78-16,-6 0-138 0,0 1-155 15,0-4-82-15,0-1-36 0,0-3 7 0,0-3 62 16</inkml:trace>
  <inkml:trace contextRef="#ctx0" brushRef="#br0" timeOffset="43833.22">5398 11752 220 0,'8'4'435'16,"-8"7"38"-16,6 0 22 0,-6 0-84 0,0 3-131 15,0 1-124-15,0 3-74 0,6-3-59 0,-6 3-95 16,0-3-154-16,0-1-137 0,-6 2-75 0,6-6-37 15,0 1 0-15,0-3 64 0</inkml:trace>
  <inkml:trace contextRef="#ctx0" brushRef="#br0" timeOffset="43974.54">5457 11774 24 0,'6'-3'277'16,"8"-1"18"-16,-8 1 9 0,7 3-66 0,0-4-99 15,0 0-148-15,7-4-145 0,-7 4-74 16,0-3-41-16,6-4-23 0,1 4-12 0</inkml:trace>
  <inkml:trace contextRef="#ctx0" brushRef="#br0" timeOffset="44408.73">6578 11437 102 0,'-7'0'419'0,"0"0"62"0,1 0 42 16,0 0-38-16,-1 4-96 0,0-4-120 16,-6 3-92-16,0 5-50 0,0-5-28 0,1 9-20 15,-2-6-14-15,8 10-11 0,-7-6-9 0,0 5-13 16,6-4-14-16,1 4-10 0,0 3-7 0,6-4-4 16,-8 1-1-16,8 3-1 0,0 1 1 15,8-1-1-15,-2 1 2 0,7-1 3 0,0 0 3 16,0-3 1-16,7-1 3 0,-1 1 1 0,0 0 0 15,1-4 1-15,-1-4-1 0,1 1 1 0,-1-1 2 16,1-3-1-16,0-1-5 0,-1 0-27 16,1-6-39-16,0 3-58 0,-8-7-93 0,1 0-124 15,0-4-145-15,0-4-54 0,-7 0-5 0,8-3 34 16,-8-1 79-16</inkml:trace>
  <inkml:trace contextRef="#ctx0" brushRef="#br0" timeOffset="44630.05">6812 11591 145 0,'0'-4'373'0,"0"4"73"0,0-4 14 15,0 4-43-15,0 0-68 0,0 0-83 16,0 0-86-16,0 0-70 0,0 0-47 0,0 0-28 16,0 0-14-16,0 0-7 0,0 0-2 0,0 0 0 15,0 0 1-15,0 0-1 0,0 0-1 0,0 0-3 16,0 0 0-16,0 0-4 0,0 0-1 16,0 4-1-16,0-4 0 0,0 0-1 0,0 0-2 15,0 4 1-15,0-4 1 0,0 0 1 16,-7 0 0-16,7 0 1 0,0-4 1 0,0 4 0 0,-6 0-1 15,6 0-3-15,0 0 2 0,0 0 0 16,0 0-1-16,0 0-4 0,-6 0-23 0,6 4-53 16,-7-4-111-16,0 7-182 0,1-3-96 0,0-1-48 15,-2 6-4-15,8-9 39 0</inkml:trace>
  <inkml:trace contextRef="#ctx0" brushRef="#br0" timeOffset="45162.82">6799 11679 78 0,'0'-7'428'16,"0"3"71"-16,0-3 49 0,0 3-24 0,0 4-96 15,0-4-134-15,0 4-104 0,0 0-69 16,0 4-49-16,0-4-29 0,0 4-23 0,0-1-12 16,0 5-6-16,0-1-2 0,0 0 0 0,6 0 0 15,-6-3-2-15,7 3 3 0,-7-2-2 0,6-2-1 16,1 0 0-16,-7-3-1 0,7 4 1 0,-1-4-1 16,0-4 2-16,8 4 1 0,-8-6 1 15,0 1-1-15,1-2 2 0,0 0 0 0,-1-1-1 16,1 1 2-16,-1 0 0 0,8-4 0 0,-8 3 0 15,0 1-1-15,0 0-1 0,1 4-3 16,0-1 0-16,-7 4 0 0,13 0 1 0,-13 0 0 16,6 4 1-16,0-1 2 0,2 4 2 0,4 4-1 15,-6 0 2-15,8 4-7 0,-8 3-42 16,1-3-116-16,-7 3-217 0,6-7-117 0,-6 0-61 16,0 1-28-16,0-9 26 0,0 1 106 0</inkml:trace>
  <inkml:trace contextRef="#ctx0" brushRef="#br0" timeOffset="47036.12">9495 10429 61 0,'0'-3'420'16,"7"3"54"-16,-1 0 26 0,-6-3-21 0,7 3-127 16,-1 0-148-16,-6-4-95 0,6 4-53 0,2 0-24 15,-2-4-15-15,0 4-7 0,7 0-12 0,-6 0-48 16,-1 0-119-16,1 4-170 0,-7-4-91 16,0 4-49-16,0 2-16 0,0-2 32 0</inkml:trace>
  <inkml:trace contextRef="#ctx0" brushRef="#br0" timeOffset="47225.7">9567 10558 202 0,'0'0'446'0,"6"3"44"0,-6 1 21 16,0-4-71-16,7 4-137 0,-7-4-136 16,6 0-82-16,0 0-41 0,2 0-19 0,4 0-12 15,-5 0-12-15,6-4-50 0,0 0-134 0,-7 1-165 16,1 3-88-16,-7 0-46 0,7 0-20 0,-7 3 34 15</inkml:trace>
  <inkml:trace contextRef="#ctx0" brushRef="#br0" timeOffset="48644.13">10498 9836 305 0,'0'0'428'0,"7"0"45"0,-7-4-17 0,0 4-69 16,0 0-99-16,0-3-108 0,0 3-68 15,0-4-41-15,0 4-21 0,0 0-13 0,0 0-8 16,6 0-4-16,-6 0-3 0,0 4-3 0,0-4-5 15,0 0-3-15,0 3-6 0,0-3 1 0,0 8 6 16,0-1 10-16,7 4 6 0,-7 4 4 0,6 11 3 16,1 3 0-16,-1 7-5 0,8 1-6 15,-8 2-5-15,0 6-5 0,7-1-1 0,-6-4-7 16,-1-3 0-16,7-4-5 0,-7-4-1 0,8 1 3 16,6 0 0-16,-7 2 6 0,6-3-2 15,0 1 0-15,1-5 1 0,-7-3-3 0,7 0-2 16,0-3 0-16,-1-1-3 0,-6-7-1 0,6 0 0 15,-5-4 1-15,-2-3 0 0,8-4 2 16,-7 0 2-16,0-11 1 0,6 0-1 0,-5-4 3 16,5-10-1-16,-6-5-4 0,6-7 0 0,1-3-10 15,-7-7 0-15,7-1 0 0,0-7-1 0,-2-6-3 16,-4-2 5-16,5-3 10 0,-5 0-1 0,5 0 2 16,-6 0 3-16,0 7 3 0,0 4 0 15,-6 4-2-15,5 7-1 0,-12 3 1 0,8 5-2 16,-8 3-2-16,6 7 0 0,-6 5 2 0,0 2-1 15,0 4-2-15,0 4 2 0,0 0-2 0,0 0-30 16,0 0-74-16,0 4-190 0,-6 3-159 16,6-3-86-16,-8 4-44 0,8-1 5 0,0 4 60 15</inkml:trace>
  <inkml:trace contextRef="#ctx0" brushRef="#br0" timeOffset="52099.96">11417 10411 240 0,'6'-3'443'0,"-6"-1"41"15,6 0 15-15,-6 1-79 0,0-1-137 0,0-3-127 16,0-1-71-16,0 1-41 0,0-1-22 15,0-2-10-15,0-1-5 0,7-1-5 0,-7 1-1 16,0 0-1-16,7 1 0 0,-7-1 0 0,0 3 1 16,0-3 2-16,0 4 17 0,0 3 20 15,0-3 16-15,0 3 7 0,0 4 6 0,-7-3 1 16,0-1-14-16,1 4-16 0,6 4-14 0,-14-1-9 16,8 1-3-16,0 0-2 0,0 3-4 0,-1 0-3 15,7 1-1-15,-7-1 1 0,1 4-4 0,6 0-1 16,0 0 0-16,0-3 0 0,0 3-1 15,0-4-1-15,6 4 2 0,1-4-2 0,0 0 1 16,-1 1 0-16,0-1 0 0,0 0-1 0,8 1 0 16,-8-5 2-16,-6 5 2 0,7-1 2 15,0 1 1-15,-7-2 2 0,0 5 2 0,0 4-2 16,-7 0 2-16,0 0-3 0,1 3 2 0,0 0-2 16,-2-3 0-16,-4 3-1 0,6-3 0 15,-8 3-5-15,8 0-29 0,-7 1-63 0,7-4-150 16,-8-1-180-16,8-3-95 0,0-4-48 0,-1 1 2 15,7-5 48-15</inkml:trace>
  <inkml:trace contextRef="#ctx0" brushRef="#br0" timeOffset="52331.25">11521 10543 13 0,'0'0'369'0,"0"-4"57"0,6 4 27 0,-6 0-42 16,0-3-88-16,0 3-111 0,6 0-98 15,-6 0-54-15,7 0-28 0,-7 0-16 0,7 0-8 16,-1 0-2-16,0 3-3 0,2-3 1 0,-2 0 1 16,0 4-2-16,1-4-39 0,-1 0-89 15,-6 0-158-15,7 0-96 0,-7 0-53 0,0 0-25 16,0-4 23-16</inkml:trace>
  <inkml:trace contextRef="#ctx0" brushRef="#br0" timeOffset="53072.68">11814 10283 184 0,'0'-4'401'0,"-7"1"60"0,7 3 5 16,0 0-56-16,-6 3-82 0,-1-3-96 16,7 4-89-16,-6 3-58 0,0 1-35 0,-2-1-21 15,2 4-13-15,0 1-4 0,6 2-5 16,-7 4-2-16,0 0-3 0,7 1 0 0,-6 3 0 16,6-8-3-16,0 4 0 0,0 1 1 0,0-8 0 15,6 4-2-15,1-4-1 0,-7 0 3 0,7-4-2 16,-1 0 0-16,8-3-1 0,-8-1 2 0,7-3-1 15,-7 0-1-15,7-3 0 0,0-4 0 16,1-1 3-16,-8-6-1 0,7-1 1 0,0 1 1 16,-7-6 3-16,1 6 0 0,-1-4-1 0,-6 0-5 15,7 3 4-15,-7-3 3 0,0 6 2 0,-7-2-4 16,1 3-20-16,-1 3-62 0,1 6-147 16,0-2-156-16,-8-1-82 0,8 5-41 0,0 5-1 15,-2-1 55-15</inkml:trace>
  <inkml:trace contextRef="#ctx0" brushRef="#br0" timeOffset="53321.34">11977 10440 8 0,'0'4'352'0,"-7"0"59"15,7 3 33-15,0-4-41 0,0 5-89 0,0 0-99 16,7-1-86-16,-7 0-60 0,0 1-32 15,6-1-16-15,0 3-9 0,-6-2-4 0,8 0-3 16,-8-1-3-16,6 0 10 0,0 0 6 0,-6 1 11 16,0-1 6-16,0 1 5 0,0-1 1 15,0 0-6-15,0 0-9 0,-6 4-8 0,6-4-7 16,-6-2-7-16,-2 2-20 0,8-3-74 0,-6-1-160 16,0-3-130-16,-1 0-71 0,0 0-35 0,7 0-1 15,-6-3 61-15</inkml:trace>
  <inkml:trace contextRef="#ctx0" brushRef="#br0" timeOffset="53614.58">12204 10228 180 0,'0'0'418'15,"0"0"54"-15,0 0 17 0,-6 3-66 0,6-3-100 16,0 0-118-16,0 4-87 0,0-4-53 16,0 4-31-16,0-4-17 0,0 0-9 0,0 0-3 15,6 4-3-15,-6-4-4 0,8 3 2 0,-2-3 1 16,0 0 1-16,0 4 0 0,-6-4 1 15,7 4-8-15,0-1-24 0,-7 1-47 0,6 0-82 16,1-1-106-16,-7-3-128 0,0 0-60 0,0 0-13 16,0 0 24-16,0 4 70 0</inkml:trace>
  <inkml:trace contextRef="#ctx0" brushRef="#br0" timeOffset="53771.48">12322 10235 315 0,'6'0'419'0,"1"0"37"0,-7 0-21 0,7 0-85 0,-7 0-104 15,0 0-100-15,6 0-64 0,-6 0-37 16,6 4-20-16,0-4-11 0,-6 0-6 0,8 0-2 16,-2 0 7-16,7 0-6 0,-7 0-10 0,1 0-60 15,6-4-147-15,-13 0-138 0,6 1-81 16,-6 3-36-16,0-3-12 0,6-1 49 0</inkml:trace>
  <inkml:trace contextRef="#ctx0" brushRef="#br0" timeOffset="55363.61">13228 9737 214 0,'6'-4'439'0,"-6"4"39"0,6-3 22 0,0 3-77 15,1 0-135-15,0 3-121 0,-1 1-71 0,7 7-38 16,1 4-21-16,4 3-10 0,2 1-9 16,-1 2-6-16,1 5-4 0,6 0-1 0,1 3 0 15,-9-3 4-15,9-1-2 0,-1 1 0 0,0 0 3 16,-6 0-1-16,5-5-13 0,-5 1-37 15,0-3-88-15,-7-5-137 0,0 1-137 0,-6-8-72 16,-1 4-27-16,0-7 15 0,0-4 75 0</inkml:trace>
  <inkml:trace contextRef="#ctx0" brushRef="#br0" timeOffset="55549.42">13656 9968 71 0,'-6'-11'415'0,"6"0"57"15,-6 4 33-15,0-1-24 0,-1 5-99 16,0-1-133-16,-6 4-85 0,7 0-51 0,-8 4-29 0,8 3-24 15,-6 0-20-15,4 4-11 0,-4 4-12 16,-1 0-5-16,-1 7-1 0,2-4-4 0,-2-1 0 16,8 6-3-16,-7-4 0 0,7-1-14 0,-1 0-35 15,0-3-93-15,-5-1-199 0,4-3-124 16,2 0-66-16,6-2-20 0,-6-3 15 0,6-2 82 16</inkml:trace>
  <inkml:trace contextRef="#ctx0" brushRef="#br0" timeOffset="55891.88">14477 9235 236 0,'0'0'496'0,"0"0"49"0,0 8 32 16,-6-1-35-16,6 4-188 0,-6 7-150 0,6 0-90 15,-8 13-36-15,8-3-21 0,0 9-12 0,-6-1-10 16,6 4-3-16,6 4 0 0,-6-3-15 0,0 3-7 15,8 0-5-15,-2-4-1 0,0 0 2 0,8 1-12 16,-8-1-38-16,7-7-90 0,-7 0-177 16,-6-3-156-16,8-5-86 0,-16-3-34 0,8-7 16 15,0-4 76-15</inkml:trace>
  <inkml:trace contextRef="#ctx0" brushRef="#br0" timeOffset="56051.94">14471 9601 13 0,'0'-11'457'16,"0"1"69"-16,0 6 38 0,0-3 21 0,6 3-139 16,-6 4-179-16,7-4-121 0,0 8-66 0,6-4-38 15,-7 4-17-15,8 3-9 0,4-3-3 0,2 3 0 16,-7-4-16-16,13 1-47 0,-6-4-133 16,-1 4-201-16,1-8-109 0,0 0-57 0,5-3-20 15,-5-7 30-15,6-1 124 0</inkml:trace>
  <inkml:trace contextRef="#ctx0" brushRef="#br0" timeOffset="56245.47">15096 9206 351 0,'-6'4'504'0,"-1"-1"43"16,-6 1 31-16,0 7-81 0,1 0-188 16,-8 7-130-16,6-3-72 0,-11 3-44 0,5 5-31 15,0-2-15-15,-6 5-8 0,7 0-4 0,-1-1-2 16,-6 1 0-16,7 3 0 0,-1-3-5 15,0-1-26-15,1-3-52 0,-1-3-107 0,8-1-180 16,-8-4-116-16,7-3-58 0,0-2-6 0,6-7 33 16,1-2 98-16</inkml:trace>
  <inkml:trace contextRef="#ctx0" brushRef="#br0" timeOffset="56427.1">14979 9257 363 0,'20'-7'499'0,"-14"7"40"0,7 0 21 15,-6 7-93-15,-1 4-170 0,0 4-120 16,2 3-72-16,-2 9-38 0,7 1-21 0,-7 5-17 16,1 0-13-16,-1 5-6 0,1 1-3 0,5 1-1 15,-4 1-3-15,-2-1 0 0,7-3-2 0,-7 3 1 16,1-7-1-16,-1 0-29 0,1-1-75 16,-1-6-171-16,-6 0-158 0,0-8-84 0,0 1-45 15,0-4 6-15,0-4 62 0</inkml:trace>
  <inkml:trace contextRef="#ctx0" brushRef="#br0" timeOffset="58513.48">15578 9961 153 0,'0'0'363'0,"7"0"52"0,-7 0-7 15,6 0-56-15,-6-4-71 0,6 4-75 16,-6-4-77-16,0 1-49 0,8-1-28 0,-8-3-17 16,6-1-14-16,-6-2-6 0,0-1-6 0,6 3-2 15,-6-4 1-15,0 2-1 0,6-1 5 0,-6 0 8 16,0 4 4-16,8-4 4 0,-8 3 5 0,0 1 9 16,0 0 5-16,6 3 1 0,-6 1 1 15,-6-1 2-15,6 0 0 0,-8 1-4 0,8-2-8 16,-6 5-7-16,6 0-6 0,-6 0-8 0,0 5-9 15,6-2-6-15,-8 1-1 0,8 0-2 16,-6 3-2-16,6 4 2 0,0 0 0 0,-6-4 0 16,6 4-3-16,6 0 1 0,-6 0 1 0,0-1-3 15,6-1 2-15,-6-2 0 0,8 0 1 16,-2 1 1-16,0-5-1 0,0 4-4 0,2-3 3 16,-2 3 0-16,0 1 3 0,1-5 2 0,-7 1 2 15,6 3 3-15,-6 1-2 0,0-1 0 0,0 0 0 16,0 1-2-16,-6-1-1 0,6 4-1 0,-7-4 5 15,7 5-3-15,-6-6 1 0,6 6-15 16,0-5-31-16,-6-3-46 0,6-1-74 0,0 1-103 16,0-4-144-16,0 4-78 0,0-4-20 0,0 0 19 15,6 0 58-15</inkml:trace>
  <inkml:trace contextRef="#ctx0" brushRef="#br0" timeOffset="58961.9">15728 10015 35 0,'0'0'302'0,"0"0"66"0,0 0 24 0,0 0-22 16,0 0-52-16,-7 0-63 0,7 0-62 0,0 0-62 16,0 0-51-16,0 0-37 0,0 0-21 0,0 0-9 15,0 0-7-15,0 0-5 0,0 0-1 16,7 0 0-16,-7 0 1 0,0-3 0 0,0 3-1 16,0 0 2-16,7 0 0 0,-7 0-1 0,0 0 6 15,0 0 4-15,0 0 2 0,0 0 2 0,0 0 4 16,0 0 2-16,0 0-3 0,0 0-3 15,0 0 1-15,0 0-3 0,0 0-6 0,0 0 0 16,0 0-5-16,0 0-2 0,0 0-3 0,0 0 1 16,0 0-1-16,6-4 0 0,-6 4 1 15,0-3 2-15,0 3 0 0,0 0 0 0,0 0 3 16,0 0-1-16,6 0-2 0,-6 0 0 0,0 0-1 16,0 0 0-16,0 0 0 0,7 0 0 15,-7 0-1-15,0 0 1 0,0 0 1 0,0 0 0 16,7 0 0-16,-7 0-1 0,0 0 1 0,0 0 1 15,6 0 0-15,-6 0 3 0,6 3-2 0,-6-3 0 16,0 4 0-16,7-1 0 0,-7 1 0 0,0 0-2 16,0 4 0-16,0-5 2 0,7 3-1 15,-7 3-1-15,0-2 1 0,0-3 1 0,6 3 1 16,-6-3 1-16,7 3 0 0,-7-3 1 0,0-1-9 16,6 1-3-16,0 0-28 0,1-4-68 0,-7 0-112 15,7 0-149-15,-1 0-72 0,-6-4-39 16,6 0 4-16,2 1 55 0</inkml:trace>
  <inkml:trace contextRef="#ctx0" brushRef="#br0" timeOffset="59351.5">16021 9818 295 0,'0'0'428'0,"0"0"49"0,-6 0-14 16,6 0-70-16,-7 0-90 0,1 3-100 0,6 1-79 16,-7 0-47-16,0 3-28 0,1 0-19 0,-7 5-11 15,6-2-8-15,7 9-3 0,-6-4-2 16,-1-1-1-16,1 4-3 0,6-3 0 0,0 3-2 16,0-3 2-16,0 3-3 0,6-3 2 0,1-4 2 15,-1 3 0-15,1-2 1 0,6-1-1 16,0-4 3-16,0 0-1 0,0-3-1 0,0-4 0 15,6 0 5-15,-5 0-4 0,5-4-1 0,1-3-1 16,-8-4-1-16,2 1-1 0,-1-5-5 16,0-1 2-16,0-5 1 0,-7-1 0 0,0 0 1 15,2 0 1-15,-2-4 3 0,-6 4 1 0,0 0 0 16,-6 0 3-16,-2 4-3 0,2 0 1 0,0 3-1 16,-7 0-3-16,6 5 1 0,-6-2-1 15,7 4 0-15,-8 5-10 0,2-1-40 0,5 4-107 16,-6 0-197-16,0 4-106 0,7-1-56 0,-1 5-19 15,7 0 22-15</inkml:trace>
  <inkml:trace contextRef="#ctx0" brushRef="#br0" timeOffset="59615.11">16308 9869 102 0,'6'4'411'0,"-6"3"51"0,0 3 25 15,0-1-49-15,0-2-115 0,0 0-134 16,0-3-86-16,0 0-48 0,7 3-26 0,-7-4-13 16,0 5-6-16,6-1 1 0,-6 0-7 0,6 1-1 15,2-1 0-15,-8 0 0 0,6 1 0 0,0-1 0 16,-6 0-1-16,6 1 0 0,1-1-1 0,0-4 1 16,-7 5 2-16,6 0 11 0,-6-5 6 15,7 3 3-15,-7 3 2 0,0-2-2 0,0-3 1 16,0 3-11-16,-7 0-4 0,7 1-2 0,-6-1-15 15,6 0-42-15,-7-3-119 0,0 3-182 16,1-3-94-16,-6 0-52 0,4 3-15 0,2-7 29 16</inkml:trace>
  <inkml:trace contextRef="#ctx0" brushRef="#br0" timeOffset="59988.44">16607 9671 112 0,'0'0'409'0,"0"0"62"16,-6 0 34-16,6 4-62 0,0-4-102 16,0 0-115-16,-7 0-94 0,7 4-64 0,0-4-32 15,7 3-19-15,-7 1-9 0,0-4-5 0,6 4-2 16,0-4 1-16,-6 3-1 0,8-3-1 16,-2 4 1-16,0-4-1 0,0 3 0 0,2-3 0 15,-2 5 0-15,0-5 0 0,1 3-9 0,-7 0-23 16,6-3-50-16,1 4-95 0,-7-4-132 0,0 0-109 15,0 0-48-15,0 0-8 0,0 0 34 16,7-4 85-16</inkml:trace>
  <inkml:trace contextRef="#ctx0" brushRef="#br0" timeOffset="60101.04">16809 9653 118 0,'7'7'385'15,"-1"1"47"-15,0-1 22 0,-6 0-72 0,0 4-101 16,0 1-104-16,7-2-81 0,-7 1-70 0,0 0-91 15,7-8-126-15,-7 5-137 0,-7-4-74 0,7 0-37 16,0 0 4-16,0-4 55 0</inkml:trace>
  <inkml:trace contextRef="#ctx0" brushRef="#br0" timeOffset="65034.28">4200 13030 347 0,'0'-3'453'0,"0"-1"41"0,-6 4-12 0,6-4-86 15,-7 4-116-15,1-3-110 0,6 3-69 0,0 0-37 16,0-4-20-16,0 4-12 0,0 0-12 15,0 0-3-15,0 0-4 0,0 0-2 0,0 4-6 16,0-4-2-16,0 0 3 0,0 3-4 16,0-3-1-16,0 4-2 0,6 3 1 0,-6 1 1 15,0 4 0-15,0 5 3 0,0-2-1 0,0 7 0 16,0 0 0-16,0 0-2 0,0 0 1 0,0 0-3 16,0 0 1-16,0-1 0 0,0 2 0 0,0-1-1 15,7-4 0-15,-7 4-1 0,0-8 0 0,0 5 2 16,0-4 0-16,6-4-3 0,-6 0 1 15,0 0 1-15,0 0 0 0,0-8 0 0,0 5-5 16,7-4 3-16,-7-1 2 0,0 1 1 0,0-1 0 16,0-3-1-16,0 0 6 0,0 4-2 15,0-4-3-15,0 0 0 0,0 0 3 0,0 0 0 16,0-4 0-16,6-3 0 0,-6 0 0 0,0-1 2 16,0-3-1-16,0 0 0 0,7-3 0 15,-7-1 0-15,0 1-1 0,6-2-1 0,-6-2 1 16,0 0-2-16,6 3 1 0,2-3 1 0,-8 7 0 15,6-3-1-15,-6 6-1 0,0-3-1 0,6 4 0 16,-6 7-2-16,7-4 1 0,-7 1 0 0,0 3 1 16,0-4 0-16,0 4 0 0,7 0 2 15,-7 4-1-15,6-1 0 0,-6 1 1 0,6 3 0 16,-6 1-2-16,7-5 1 0,-1 5 1 0,-6-5 0 16,7 1-1-16,0-1 1 0,-7 1 0 15,6 0-1-15,-6-4 1 0,6 0 9 0,1-4-4 16,0 0-3-16,-1 1-1 0,0-4 1 0,1-1-1 15,-1 1-9-15,1-4 4 0,0 0 2 16,-1 0 2-16,0-1-1 0,2 2-1 0,-2 2 0 16,0 1 0-16,1 0 0 0,-1 4-1 0,1-2 2 15,6 2 0-15,-7 3 1 0,0 0 0 0,8 0 0 16,-8 3 1-16,1 2-1 0,-1-5-1 0,7 3-1 16,-6 4 0-16,-1-7 0 0,1 7-1 15,6 1 1-15,-7-1 0 0,1 0 0 0,6 5 0 16,-7-1 0-16,1 3 2 0,-1 5-2 0,1-1-2 15,0 4-1-15,-1 0 1 0,0-1 0 16,-6-2-3-16,8 3 1 0,-8-4 3 0,6 1 1 16,-6-1-2-16,0 0 1 0,0-3 3 0,-6-1 0 15,-2 0 0-15,8-2-1 0,-6-1 1 16,0 0 0-16,-8-3-6 0,8 3 3 0,-7-8 0 16,7 1 1-16,-8 0 0 0,2-4 0 0,-2 0 4 15,1-4-2-15,0 0-2 0,7 1 0 0,-1-1 0 16,1 0-3-16,0-3 2 0,6 0 0 15,-8-4 1-15,16-4 0 0,-8 4 0 0,6-4 3 0,7 1-1 16,0-1 0-16,6 0 2 0,1 1 1 16,0-1 0-16,5 4 0 0,1-3 2 0,0 3 0 15,1 0-1-15,5 0-15 0,-6-1-46 0,7 1-120 16,-7 1-196-16,0-2-106 0,-1 6-54 16,2-6-17-16,-1 5 29 0</inkml:trace>
  <inkml:trace contextRef="#ctx0" brushRef="#br0" timeOffset="65409.94">5757 12748 336 0,'-6'0'488'16,"-8"-4"45"-16,1 8 28 0,-7 0-81 0,8 3-184 15,-8 1-119-15,1 7-66 0,-1-1-43 0,0 5-22 16,1 2-7-16,-1 5-3 0,1 7-2 16,6 0 1-16,-7 0 2 0,7 4 0 0,7-5-9 15,-1 5-3-15,1-4-4 0,6 0-4 0,0 0-13 16,6-3-3-16,7-1-2 0,-6-4-2 15,6 2 0-15,6-9-3 0,1-1 6 0,-1 1 0 16,1-6 0-16,6-1 2 0,0 0 2 0,1-4-26 16,-9-3-58-16,9-4-127 0,-7-4-206 15,-2 1-110-15,2-4-60 0,-7-4-2 0,7-5 38 16,-7 2 119-16</inkml:trace>
  <inkml:trace contextRef="#ctx0" brushRef="#br0" timeOffset="65657.05">6024 13034 231 0,'0'4'469'16,"0"-1"46"-16,-7 6 27 0,7 1-58 0,-6 1-165 16,6-4-140-16,0 4-72 0,0-3-50 0,0-1-28 15,0 0-14-15,6 1-7 0,1-5-3 16,-7 1-10-16,7-4 5 0,5 0 0 0,-6-4 4 16,8 1 1-16,-8-5-1 0,8-3 0 0,-1 0-1 15,-1 0 1-15,2-3-2 0,-2 0 0 16,2-2 0-16,-8 5-2 0,7 4 0 0,-7-4 0 15,8 7-1-15,-8 1 1 0,0 3 1 0,2 3 2 16,-2 8 2-16,0 0 2 0,1 4 0 0,-1 3 0 16,1 4-29-16,-7-3-105 0,6 3-214 15,-6-4-113-15,0 0-60 0,0-7-33 0,0 0 12 16,7-4 93-16</inkml:trace>
  <inkml:trace contextRef="#ctx0" brushRef="#br0" timeOffset="66816.34">7418 12921 112 0,'6'0'441'0,"0"4"47"16,-6-1 25-16,-6 1-24 0,6-1-148 0,0 1-157 16,0 0-97-16,0-1-82 0,0 1-117 15,0 0-180-15,-6-1-117 0,-1 1-60 0,0 0-24 16,7-1 19-16,-6 1 83 0</inkml:trace>
  <inkml:trace contextRef="#ctx0" brushRef="#br0" timeOffset="66987.63">7424 12979 333 0,'0'4'484'0,"0"3"38"16,0-3 21-16,0 0-99 0,0 3-163 16,0-3-133-16,0-1-68 0,0 1-38 0,6-1-22 15,-6 1-10-15,7-4-6 0,0 4-2 0,6-4-33 16,-7-4-107-16,7 4-200 0,-6-4-105 0,-7 1-57 15,6 3-30-15,-6-7 17 0,0 7 96 16</inkml:trace>
  <inkml:trace contextRef="#ctx0" brushRef="#br0" timeOffset="67988.59">8336 12386 219 0,'0'-4'444'0,"0"1"45"15,-7-1 24-15,1 4-77 0,6 0-129 0,-7 0-132 16,7 4-75-16,-6-1-43 0,6 5-26 16,0 3-12-16,0 7-9 0,0 4-4 0,0 3-1 15,6 5-1-15,1 6 2 0,-1 1-2 0,1 3-1 16,0 1 1-16,5-5-1 0,-5 1-3 0,6-1 0 16,-7-2 0-16,8-5 0 0,-1 0 0 15,-1-3 0-15,2 0 0 0,-2-4 0 0,8-1 0 16,-7-2 0-16,7-5 0 0,-8 1 0 0,8-4 0 15,-7 0 0-15,0 0 3 0,0-4-2 16,7-3 1-16,-7-1 1 0,0-3 24 0,0 0 18 16,0-7 25-16,0-4 17 0,0-7 8 0,0-4 6 15,7-7-24-15,-7-8-15 0,7-11-26 16,-8-6-14-16,8-9-8 0,-1-6-5 0,1-9-3 16,-7 2-4-16,6-5-3 0,-6-3-2 0,1 7-4 15,-2 0 1-15,2 7 0 0,-8 8 2 0,0 7 3 16,-6 8 4-16,0 6 4 0,0 4 2 0,0 12 2 15,0 3-5-15,-6 7-46 0,6 1-105 16,-6 6-235-16,-1 8-135 0,0 4-72 0,-5 3-33 16,5 4 25-16,7 0 91 0</inkml:trace>
  <inkml:trace contextRef="#ctx0" brushRef="#br0" timeOffset="68744.36">9332 12851 14 0,'0'4'453'0,"0"-1"63"0,0 5 34 0,-6 3 18 16,6 3-136-16,-6 4-189 0,6 5-112 0,-8-1-62 15,8 3-33-15,0 1-19 0,0-1-8 0,8-2-5 16,-8 2-26-16,6 1-62 0,-6-4-145 15,0 0-167-15,0 0-88 0,0-4-47 0,-6-3-2 16,6 0 47-16</inkml:trace>
  <inkml:trace contextRef="#ctx0" brushRef="#br0" timeOffset="68898.21">9235 13122 380 0,'0'-3'473'16,"6"-5"33"-16,-6 5 2 0,0-1-107 15,6-3-158-15,1 3-113 0,0 0-61 0,6 0-34 16,-7 1-15-16,8-1-8 0,-2 1-5 0,2-1-35 16,-2-3-99-16,1-1-180 0,-6 2-111 15,0-6-61-15,-1 4-29 0,6-3 16 0,-4 1 87 16</inkml:trace>
  <inkml:trace contextRef="#ctx0" brushRef="#br0" timeOffset="69031.92">9515 12880 261 0,'0'4'456'0,"6"3"37"0,0 5 22 16,-6-1-81-16,0 3-160 0,8 4-124 0,-8-3-69 16,6 3-37-16,0-3-19 0,1 3-13 0,-1-3-32 15,-6-1-106-15,7 1-193 0,-7-4-104 16,0 0-55-16,0-4-28 0,6-3 14 0</inkml:trace>
  <inkml:trace contextRef="#ctx0" brushRef="#br0" timeOffset="69318.24">9677 12961 34 0,'0'18'374'0,"-6"1"55"16,6-1 28-16,0-4-47 0,-6 6-94 0,6-6-111 15,6 0-94-15,-6-3-55 0,6 0-29 16,1-3-14-16,0-1-7 0,6 0-4 0,-7-7-1 15,7 0-1-15,0 0 1 0,1-7 1 0,-2 0 7 16,1-1 7-16,0-3 3 0,0-3 11 0,1-1 6 16,-8-4 11-16,0 1 0 0,1-4 0 15,0 4 1-15,-7-4-3 0,0 4 0 0,0 0-6 16,0-1-5-16,-7 1-3 0,0 3-3 0,1 0-8 16,0 4-5-16,-8-3-4 0,8 7-12 15,-7-1-47-15,0 1-128 0,0 7-191 0,-7-4-102 16,7 4-54-16,0 0-19 0,0-3 29 0</inkml:trace>
  <inkml:trace contextRef="#ctx0" brushRef="#br0" timeOffset="69869.44">10557 12316 345 0,'6'-4'510'15,"-6"4"44"-15,7 4 21 0,-7 0-87 0,6-1-183 16,1 9-134-16,6-1-81 0,-1 0-42 16,2 3-21-16,-1 5-10 0,7-1-7 0,-1 4-3 0,0-4-1 15,1 4 2-15,-1 0 1 0,1 0-1 16,6-4-19-16,-6 4-47 0,-1-7-117 0,-5 3-201 15,-2-3-112-15,2-5-58 0,-8-1-13 0,0-6 32 16,7-3 105-16</inkml:trace>
  <inkml:trace contextRef="#ctx0" brushRef="#br0" timeOffset="70024.12">10928 12393 233 0,'0'-14'472'0,"-13"6"54"15,6-3 32-15,-5 4-58 0,-2 4-141 0,1-1-134 16,1 4-83-16,-2 4-52 0,8-1-30 0,-14 4-21 15,7 4-16-15,0 0-10 0,-6 8-5 16,5-5-4-16,-5 8-1 0,6 0 0 0,-6 1-21 16,5-2-46-16,-5 1-117 0,0 4-206 0,-1-4-110 15,1-4-59-15,-8 0-10 0,8 1 27 0,0-1 109 16</inkml:trace>
  <inkml:trace contextRef="#ctx0" brushRef="#br0" timeOffset="70871.39">11833 11814 340 0,'0'-7'465'0,"-6"7"55"0,6 0 0 15,0 0-93-15,0 0-137 0,0 4-114 0,0 3-76 16,0 4-53-16,0 4-20 0,0 7-11 0,6 3-6 16,-6 5-3-16,6 3 1 0,2 0-2 15,-8 3-1-15,6 1 0 0,0-4-1 0,1 3 3 16,0-3-4-16,-1 4 2 0,0 0 3 0,1-4-19 15,-1-4-39-15,-6 1-105 0,7-5-171 16,-14 1-120-16,7-8-65 0,-6 0-16 0,6-6 22 16,-7-6 93-16</inkml:trace>
  <inkml:trace contextRef="#ctx0" brushRef="#br0" timeOffset="71025.32">11866 12199 190 0,'7'-8'420'0,"5"2"34"0,-5 1 17 0,6 2-68 15,0-1-143-15,0 4-122 0,0 0-63 16,6 0-34-16,1 4-15 0,0-1-6 0,6-3-3 16,-7 5-6-16,7-5-61 0,0 0-158 0,-6-5-138 15,-1 2-74-15,1-1-40 0,-7-7-19 0,7 4 47 16</inkml:trace>
  <inkml:trace contextRef="#ctx0" brushRef="#br0" timeOffset="71195.02">12425 11855 422 0,'-6'0'500'0,"0"0"48"16,-7 0 19-16,0 4-126 0,0 3-174 0,-1 0-110 15,2 4-64-15,6-1-47 0,-8 6-18 16,1-2-11-16,0 5-5 0,0 3-4 0,1-4 0 16,-2 4-2-16,8-1-10 0,-7 2-32 0,6-5-79 15,0 1-166-15,-5-1-151 0,-2-7-79 0,8 3-33 16,-7-6 8-16,6-5 68 0</inkml:trace>
  <inkml:trace contextRef="#ctx0" brushRef="#br0" timeOffset="71399.16">12459 11789 404 0,'6'4'492'0,"1"2"35"15,-7 9 18-15,0 4-116 0,0 3-180 0,0 7-111 16,0 1-59-16,6-1-32 0,-6 0-17 0,6 4-10 15,1 0-4-15,0 4-2 0,-1-5-4 16,0 5 2-16,1-1-16 0,6-2-59 0,-6-1-167 16,-1-4-166-16,0 0-89 0,-6 1-47 0,0-5-12 15,7 1 44-15</inkml:trace>
  <inkml:trace contextRef="#ctx0" brushRef="#br0" timeOffset="71647.03">12999 12173 361 0,'6'0'506'0,"-6"7"37"0,0 1 19 0,0 3-91 16,0 4-185-16,0-1-138 0,0 5-70 0,0 3-33 15,0 0-19-15,8-1-8 0,-8 2-5 16,0-1-4-16,0 3-22 0,6-3-70 0,-12 1-169 16,-2-2-158-16,2-3-86 0,0 1-46 0,-1-1-2 15,0-7 54-15</inkml:trace>
  <inkml:trace contextRef="#ctx0" brushRef="#br0" timeOffset="71788.14">12901 12390 405 0,'0'-4'513'0,"7"0"39"0,-7 4 20 0,6 0-111 16,-6-3-185-16,7 3-121 0,0 0-74 0,-1 0-41 15,7 0-16-15,-6 0-10 0,5 0-36 0,1 0-87 16,-6-4-171-16,0 4-145 0,-1-4-83 16,0 0-42-16,2-3 8 0,-2 4 70 0</inkml:trace>
  <inkml:trace contextRef="#ctx0" brushRef="#br0" timeOffset="71942.06">13208 12214 180 0,'0'7'456'0,"-7"-3"53"16,7 7 26-16,-7-4-43 0,1 0-151 0,-1 4-149 16,7 0-81-16,0 4-53 0,-6-4-32 0,6 0-53 15,0 3-119-15,0-2-199 0,0-1-106 0,-6 0-55 16,6-4-21-16,0-4 20 0</inkml:trace>
  <inkml:trace contextRef="#ctx0" brushRef="#br0" timeOffset="72248.07">13325 12239 241 0,'-7'15'463'0,"-6"-4"42"15,7 7 24-15,-8 0-64 0,2 1-166 0,5 3-135 16,1-4-76-16,-1 4-41 0,0-3-22 0,7-1-12 15,7 0-5-15,-7 0-5 0,7-7-1 16,-1 1 0-16,7-5-3 0,-7-3 0 0,8-1-1 16,-2-6 1-16,2-1-1 0,-1 1 0 0,-1-9 1 15,2 1 1-15,-2-4 0 0,2 1 10 16,-1-5 12-16,-7 5 16 0,1-8 17 0,0 4 15 16,-1-1 14-16,0 1-1 0,-6-1 4 0,-6 5-19 15,0-1-15-15,6 1-17 0,-14 6-10 0,8 1-8 16,-7 3-17-16,7 1 0 0,-8 3-38 15,8 0-92-15,-14 3-196 0,7 1-159 0,0 0-84 16,-6-1-41-16,5 1 15 0,8 0 76 0</inkml:trace>
  <inkml:trace contextRef="#ctx0" brushRef="#br0" timeOffset="72740.09">13930 11932 402 0,'7'3'518'16,"0"5"40"-16,-1-2 21 0,0 6-102 16,1 3-190-16,6-1-128 0,0 5-72 0,0 2-37 15,6-2-18-15,-5 3-11 0,5 0-3 0,1-4-2 16,0 4-4-16,-1-4-44 0,7 1-137 0,-6-1-208 15,-8-3-115-15,2-4-60 0,-2 0-30 16,1-4 24-16,1-3 126 0</inkml:trace>
  <inkml:trace contextRef="#ctx0" brushRef="#br0" timeOffset="72911.21">14380 12012 211 0,'-14'0'509'0,"2"0"53"0,-1 0 34 0,-7 4-3 15,0 3-206-15,1 4-158 0,-1-4-96 0,1 5-51 16,6 2-31-16,-7 1-23 0,7 0-11 16,-6-1-34-16,6 1-63 0,-7-1-156 0,1 1-193 15,-1 0-102-15,-6-5-55 0,7 1-4 16,-1 1 45-16</inkml:trace>
  <inkml:trace contextRef="#ctx0" brushRef="#br0" timeOffset="73739.17">15565 11532 205 0,'-7'0'455'0,"1"-3"50"16,0 3 25-16,0 0-63 0,6 0-142 16,0 3-142-16,-8 5-80 0,8 6-51 0,0 4-26 15,8 4-13-15,-8 4-7 0,6 3-1 0,0 8-1 16,0 0 1-16,1 0 3 0,0-1 4 15,6 1-3-15,-7 3-4 0,8-7-27 0,-8 4-60 16,0-4-125-16,0-4-172 0,2-4-87 0,-8 1-45 16,0-7 1-16,0-5 45 0</inkml:trace>
  <inkml:trace contextRef="#ctx0" brushRef="#br0" timeOffset="73931.72">15552 11829 103 0,'6'-11'398'0,"1"0"40"0,0 0 20 16,-1 4-47-16,7 3-122 0,1 1-135 0,-2-1-71 16,8 4-39-16,-1-4-19 0,7 4-10 15,0 0-3-15,7-3-5 0,-7-1-32 0,7 4-118 16,-7-3-161-16,0-5-86 0,-7 4-45 0,7-7-26 16,-6 0 20-16</inkml:trace>
  <inkml:trace contextRef="#ctx0" brushRef="#br0" timeOffset="74102.17">16138 11478 249 0,'0'-8'472'16,"-6"8"49"-16,-8 0 30 0,8 0-63 0,-7 3-157 15,0 5-135-15,0 0-83 0,7 2-46 16,-8 1-30-16,2 0-18 0,-2 4-11 0,8 3-3 16,-7 0-3-16,7-3-2 0,-8 3 1 0,8 1 0 15,6-1-20-15,-6 1-54 0,-1-5-132 16,0 4-178-16,1-2-98 0,-7-6-52 0,6-3-4 15,7-3 37-15</inkml:trace>
  <inkml:trace contextRef="#ctx0" brushRef="#br0" timeOffset="74289.32">16093 11481 181 0,'0'-3'470'0,"6"-2"50"0,-6 10 28 15,-6-2-37-15,6 5-160 0,0 2-151 0,-7 1-91 16,7 8-54-16,0-1-25 0,0 4-14 15,0 3-7-15,0 5-1 0,7-5-2 0,-7 5 5 16,6 0-1-16,1-2 1 0,-1 6 3 0,-6-9-2 16,6 4-20-16,8 1-58 0,-14-1-157 15,6-3-174-15,-6-4-93 0,0 0-51 0,0-4-8 16,0 0 45-16</inkml:trace>
  <inkml:trace contextRef="#ctx0" brushRef="#br0" timeOffset="74458.13">16373 11701 367 0,'0'8'477'0,"0"-2"35"0,0 5 20 15,0 0-109-15,0 8-177 0,0-1-108 16,0 4-61-16,0 0-33 0,0 0-17 0,0 0-10 16,0 0-4-16,6 0-11 0,1 0-42 0,-7-4-112 15,0 1-193-15,0-5-101 0,0 1-54 16,0-4-22-16,0-4 25 0</inkml:trace>
  <inkml:trace contextRef="#ctx0" brushRef="#br0" timeOffset="74628.56">16373 11796 98 0,'0'-7'412'0,"6"0"44"0,1 3 23 15,-7 0-44-15,6 1-117 0,8-1-142 0,-8 4-81 16,6-3-44-16,2 3-23 0,-1 0-11 0,0 0-5 15,6-4-4-15,1 0 1 0,-1 4-20 0,-5-4-94 16,6 4-190-16,-2 0-103 0,-4-4-53 16,-8 4-32-16,7-4 4 0</inkml:trace>
  <inkml:trace contextRef="#ctx0" brushRef="#br0" timeOffset="75568.55">17637 11364 247 0,'0'-4'452'0,"0"1"46"0,-8-1 23 0,2 4-67 0,0 4-121 16,-7-1-128-16,-1 1-71 0,2 3-38 15,6 4-29-15,-14 0-18 0,6 4-10 0,1-1 0 16,1 5-9-16,5-1-7 0,-6 1-2 0,7 2-7 16,6 1-9-16,-7-3-5 0,7 3 0 15,0-4-2-15,7 0-2 0,-7 1 0 0,6-4 1 16,0-1 3-16,1 4 1 0,6-7 1 0,0 4 2 16,0-4 0-16,0-3-24 0,1 2-50 15,-2-3-112-15,1-3-179 0,0-4-121 0,-6 0-63 16,5-4-11-16,-4-3 32 0,4-3 100 0</inkml:trace>
  <inkml:trace contextRef="#ctx0" brushRef="#br0" timeOffset="75888.17">17825 11455 157 0,'7'0'443'0,"-7"0"49"0,0 0 23 0,0 7-47 16,0 1-141-16,0 3-144 0,0 4-83 0,-7-4-48 15,7 3-24-15,0 1-14 0,0 3-6 16,0-3-5-16,7-1-3 0,-7 1-3 0,6-4 3 15,0 0-2-15,8-3 1 0,-8-4 0 0,7-1 1 16,-6-3 0-16,6 0-2 0,0-3 3 16,0-5 1-16,-1 1 1 0,2-5-1 0,-1 1 1 15,-7-3 2-15,8-1 0 0,-2 1-2 0,2-5 2 16,-8 5 0-16,7 3-1 0,-6-4-3 16,-1 4 1-16,1 3 0 0,-1 2 0 0,0 1 5 0,1 5 17 15,0 0 10-15,-1 8 6 0,0 0 3 16,1 3 2-16,0 3-3 0,6 1-17 0,-7 3-10 15,1 0-5-15,6 4-1 0,-7-4-6 0,0 5-31 16,2-5-68-16,-8 4-156 0,0-7-163 16,0-1-88-16,0 1-44 0,-8-4 5 0,8-4 57 15</inkml:trace>
  <inkml:trace contextRef="#ctx0" brushRef="#br0" timeOffset="76911.11">7691 14426 416 0,'0'0'486'0,"-6"5"32"0,6-5 14 16,0 0-123-16,0 0-185 0,0 0-106 0,6 0-57 15,-6 0-29-15,7 0-23 0,-1 0-42 16,0 0-111-16,2 0-190 0,-8 3-101 0,0-3-54 16,6 3-21-16,-6-3 19 0</inkml:trace>
  <inkml:trace contextRef="#ctx0" brushRef="#br0" timeOffset="77081.57">7763 14573 166 0,'-7'14'449'0,"7"-6"50"0,-6-1 28 0,6 0-45 15,-7-2-145-15,7 1-151 0,0-2-82 0,0 0-50 16,0 0-30-16,7-4-16 0,-7 0-4 0,13-4-2 16,-7 4 0-16,8-4-9 0,5-4-40 15,0 1-118-15,-6 4-181 0,1-1-99 0,5-3-51 16,-6 3-18-16,0-3 25 0</inkml:trace>
  <inkml:trace contextRef="#ctx0" brushRef="#br0" timeOffset="89943.88">29920 1414 46 0,'-7'0'406'0,"7"0"57"0,-7 0 32 0,7-4-35 15,-6 1-103-15,0-1-121 0,-2 0-102 0,2 0-51 16,0 1-31-16,6-1-15 0,-7 0-7 0,1 1-9 16,-1-1 0-16,1 1 2 0,-1-5 0 0,1 1 2 15,0 0-2-15,6-1-3 0,-8 1-6 0,2 3 6 16,0-3 4-16,-1 3 2 0,0 1 2 0,1-4-3 16,0 3 3-16,-7 0-6 0,6-4-5 15,-6 4 1-15,0-3 6 0,0 4 7 0,0-1 0 16,-7 0-2-16,0 1 0 0,2 3-2 0,-2-4-8 15,1 4 9-15,-7 0 4 0,-1 0 4 0,-5 4 1 16,6 3 2-16,-13 0-2 0,-1 4-13 0,1 5-8 16,-6 2-5-16,-1 7-4 0,-5 4-3 0,-2 4-1 15,-6 4 0-15,-6 11-2 0,0 3-1 0,0 8-2 16,-7 3-3-16,7 8-1 0,0 6 0 0,0 2-4 16,6 2-1-16,7 1-3 0,0 2 4 15,13 6 2-15,0-1 1 0,6-1 6 0,7 2 3 16,14-6 4-16,5 2 2 0,7 0-1 0,13-2 1 15,7-2-1-15,5 0 3 0,15-4 0 16,5-4-1-16,7-3-1 0,13-1-1 0,0-10 0 16,14-4-2-16,-1-8-3 0,6-6 1 0,1-12-1 15,-1-3-2-15,8-12 0 0,-8-3-1 0,8-11-2 16,-1-7 1-16,-6-4 0 0,6-11 3 0,-6-7 1 16,-7-4 5-16,6-8 1 0,-12 1 3 15,-1-7-1-15,-5-1-2 0,-8-3 0 0,-6 0-3 16,-6-1-3-16,-13-3 2 0,-1 3 7 0,-13-2 46 15,-5-5 23-15,-14 0 17 0,0 1 8 0,-6-5 5 16,-14 1-6-16,0 0-42 0,-5 0-21 0,-9-1-16 16,2 5-7-16,-14-1-3 0,8 0-4 0,-15 8-6 0,1-3 0 15,-7 6 1-15,0 0 1 0,2 4-1 16,-2 8 2-16,-6-1 4 0,6 8-3 0,1 3-1 16,-1 4-1-16,6 4-27 0,1 7-70 0,13 4-109 15,0 2-275-15,1 5-168 0,11 0-91 0,1-3-23 16,0-1 42-16,13 0 94 0</inkml:trace>
  <inkml:trace contextRef="#ctx0" brushRef="#br0" timeOffset="93243.38">8785 14364 393 0,'6'-11'516'0,"-6"4"58"0,0 0 38 16,0-2-95-16,0 6-155 0,0 0-101 0,0-1-57 15,0 0-32-15,0 4-14 0,0 0-15 0,0 0-19 16,0 0-21-16,0 4-25 0,0 0-23 0,8 8-24 16,-8-2-14-16,6 12-7 0,-6 0-2 15,6 7 0-15,1 0-2 0,-7 9-1 0,7-3 2 16,-1 2-2-16,-6 3-12 0,6 1-58 0,1-1-95 15,-7 0-180-15,0-3-220 0,0 0-117 16,0-8-50-16,-7-3 24 0,7-8 77 0,7-3 170 16</inkml:trace>
  <inkml:trace contextRef="#ctx0" brushRef="#br0" timeOffset="93554">9097 14448 300 0,'0'18'480'0,"-6"5"40"0,0 2 20 0,0 1-73 15,-1 0-188-15,7 3-127 0,0-4-71 0,7 1-39 16,-7-1-21-16,6-2-9 0,6-1-7 0,-4-4-3 16,4-4-3-16,8-2-1 0,-7-1 0 15,7-4-1-15,-1-3 1 0,1 0 0 0,0-8 2 16,-2-3 2-16,2-4 1 0,0-5 2 0,-1-1 13 15,-5-6 17-15,-2 2 11 0,1-9 10 16,1 1 17-16,-8-4 11 0,0 0 5 0,-6 0 2 16,0 0 4-16,-6 0-3 0,0 4-12 0,-1-1-9 15,-6 1-15-15,0 4-19 0,-1 2-14 0,-4 1-7 16,-2 8-11-16,0-1-5 0,7 4-46 0,-7 0-88 16,1 4-189-16,6 3-189 0,-6 4-93 15,5 4-54-15,2 0 15 0,5-1 72 0</inkml:trace>
  <inkml:trace contextRef="#ctx0" brushRef="#br0" timeOffset="94054.48">10022 14262 141 0,'0'0'487'0,"0"0"70"15,0 0 42-15,0 0-15 0,-6 0-137 16,6 0-168-16,0 3-110 0,0-3-69 0,0 4-41 15,0 0-29-15,0-1-16 0,0 4-5 0,0 1-5 16,6 3-3-16,-6 0 2 0,8 0 1 0,-2 4 1 16,-6-4-3-16,6 3-1 0,0-3-1 0,-6-3 2 15,8 2-1-15,-2-2-1 0,-6-5 4 16,0 5-1-16,6-5-2 0,-6 1 0 0,0-4-1 16,0 4 0-16,0-4-1 0,7 0 1 0,-7 0 0 15,0-4 0-15,0 4 0 0,0-4 2 16,6-3 0-16,-6 0-2 0,14-1 1 0,-8-2 0 15,0-2 0-15,-6 2-1 0,6 2 0 0,2-3 0 16,-2-1-1-16,0 6 0 0,1 2 1 16,-1-3 0-16,-6 3 0 0,7 0 1 0,0 4 1 15,-1 0 3-15,0 0 1 0,2 0 0 0,-2 0 3 16,0 8 2-16,7-5-4 0,-6 5-40 0,-1-2-83 16,7 0-164-16,-7-6-185 0,-6 0-100 15,8-6-49-15,-2 3 10 0,0 0 68 0</inkml:trace>
  <inkml:trace contextRef="#ctx0" brushRef="#br0" timeOffset="94228.26">10427 14145 339 0,'0'3'519'0,"6"8"48"16,-6-4 24-16,0 4-79 0,0 4-189 0,0 0-141 16,7 3-84-16,-1 0-48 0,-6 1-24 15,6 2-9-15,8 1-6 0,-8-3-2 0,0 3-16 16,8 0-56-16,-8-4-148 0,-6 0-193 0,7 1-102 15,-7-1-57-15,-7 0-14 0,7-3 39 16</inkml:trace>
  <inkml:trace contextRef="#ctx0" brushRef="#br0" timeOffset="94934.75">11658 14100 81 0,'13'-3'467'0,"-7"3"56"0,7 0 29 16,-6 0 15-16,5 7-182 0,2 4-167 16,-1 0-103-16,6 4-55 0,8 3-28 0,-8 0-14 15,7 0-6-15,-6 1-3 0,12-1 1 0,-6 1-2 16,0-1-38-16,0-4-115 0,0 1-206 16,-6-4-113-16,-1-4-62 0,-6 1-29 0,0-8 19 15,1 0 105-15</inkml:trace>
  <inkml:trace contextRef="#ctx0" brushRef="#br0" timeOffset="95104.38">12113 14052 307 0,'-13'0'500'0,"-7"5"42"0,2-2 26 16,-2 8-58-16,0 0-192 0,1 4-131 16,-1 3-75-16,0 4-41 0,-5 0-24 0,5-1-17 15,0 6-10-15,7-2-7 0,-6 5-6 0,6-9-31 16,-1 5-75-16,2-5-188 0,-1 2-156 0,-7-1-82 15,8-4-44-15,-8 1 5 0,13-8 62 16</inkml:trace>
  <inkml:trace contextRef="#ctx0" brushRef="#br0" timeOffset="97962.77">13051 13748 131 0,'0'-7'438'0,"0"4"52"0,0-5 35 15,0 5-37-15,-6-1-123 0,6 0-141 0,-7 1-76 16,0-1-37-16,7 4-22 0,-6-4-8 15,0 4-4-15,6 0-5 0,0 0-12 0,-6 4-12 16,-2 0-12-16,2 3-11 0,6 8-10 0,-6-1-6 16,-1 9-2-16,0 5 0 0,1 6-3 15,-1 2 3-15,1 5 1 0,0 3 1 0,-1-1-2 16,0 2 1-16,7-5-1 0,0-4-2 0,0 1-1 16,7-7-2-16,0-1-3 0,5-7-1 15,1-4 3-15,1-3-1 0,-2-8 0 0,8 0 0 16,0-7 2-16,-1-4 1 0,7-6-2 0,-6-5 2 15,6-3 0-15,-7-8 0 0,1-4-1 0,-1 1-2 16,1-4-1-16,-6-3 0 0,-2-2 1 0,-6 3 10 16,1-2 36-16,-7 0 22 0,0 4 10 15,0 0 10-15,-13 8 3 0,7-1-6 0,-8 4-36 16,2 4-18-16,-2 4-9 0,1 5-8 0,-6 2-23 16,6 3-61-16,0 8-93 0,0 0-189 15,-7 8-195-15,7-2-104 0,-7 5-34 0,14-1 28 16,0 5 77-16</inkml:trace>
  <inkml:trace contextRef="#ctx0" brushRef="#br0" timeOffset="98119.52">13435 14001 28 0,'14'15'438'0,"-8"-1"57"15,-6 4 29-15,6 2 14 0,1-2-149 0,-7 0-175 16,7 0-98-16,-1 1-68 0,1-1-90 0,-1-4-180 15,0 2-158-15,1-5-83 0,-7-1-44 0,7-2-11 16,-1-5 51-16</inkml:trace>
  <inkml:trace contextRef="#ctx0" brushRef="#br0" timeOffset="98397.89">13963 13533 124 0,'7'-8'519'16,"-7"5"62"-16,-7 6 35 0,0 5 20 0,7 3-187 15,-6 7-193-15,6 4-117 0,0 3-61 16,0 5-34-16,0 3-17 0,0 0 4 0,6 3-9 15,1-2-5-15,0 2-3 0,-1-3 3 0,7 0-17 16,-7 0-71-16,8-4-147 0,-2 4-213 16,-12-7-114-16,8 3-64 0,-2-4-17 0,0-2 39 0,1-1 141 15</inkml:trace>
  <inkml:trace contextRef="#ctx0" brushRef="#br0" timeOffset="98691.3">14465 13503 180 0,'0'-3'522'0,"-8"3"61"15,8 0 33-15,-6 7-2 0,0 0-197 16,0 8-178-16,6 3-110 0,-7 0-59 0,7 8-30 16,-7 4-14-16,7-1-8 0,7 4-2 0,-7 0-3 15,7-1-1-15,-7 2 0 0,6-1-20 16,6 0-56-16,-12-8-133 0,8 4-219 0,-2-3-118 16,-6-1-63-16,0-6-15 0,0-4 36 0,0-4 120 15</inkml:trace>
  <inkml:trace contextRef="#ctx0" brushRef="#br0" timeOffset="98843.79">14432 13734 301 0,'7'-11'521'15,"-1"4"48"-15,0-1 23 0,0 5-50 0,2-1-202 16,-2 4-150-16,0 0-90 0,8 0-46 16,5 4-24-16,-5-1-13 0,4 1-3 0,-4 0-27 15,5-4-63-15,1 3-134 0,-8-3-194 0,8-3-106 16,-7-5-56-16,1 1-6 0,-2-4 44 15</inkml:trace>
  <inkml:trace contextRef="#ctx0" brushRef="#br0" timeOffset="98997.65">14862 13480 342 0,'6'-6'536'16,"-12"6"65"-16,6-3 43 0,-13 3-60 0,6 3-182 16,-5-3-146-16,-2 6-95 0,1 6-66 0,0-1-40 15,-6 4-25-15,5 3 2 0,-5 0-14 0,0 1-5 16,-1 3 1-16,7-4-2 0,-1 4-28 0,-4-4-81 15,4 1-119-15,1 3-220 0,-7-8-130 16,8-3-68-16,-2 0-10 0,8-3 43 0,0-5 116 16</inkml:trace>
  <inkml:trace contextRef="#ctx0" brushRef="#br0" timeOffset="99168.1">14771 13474 410 0,'13'0'530'16,"-7"0"40"-16,7 0 21 0,-6 6-100 15,-1 6-194-15,0 3-135 0,2 3-75 0,4 4-37 16,-5 4-21-16,6 3-10 0,0-3-6 0,-1-1-1 16,-4 5-2-16,11-5 1 0,-6 5-4 15,0-4-43-15,0-5-132 0,-6 5-217 0,-1-8-114 0,0 4-63 16,1-7-29-16,-7-1 25 0,0-3 121 16</inkml:trace>
  <inkml:trace contextRef="#ctx0" brushRef="#br0" timeOffset="99616.58">15708 13393 114 0,'7'-3'471'16,"-7"-1"56"-16,6 4 33 0,1 0-12 16,0 4-168-16,-1-1-159 0,7 8-105 0,0-3-57 15,7 7-40-15,-1-1-3 0,1 0-8 0,0 5-4 16,5-4 1-16,1 3 3 0,-6-3 9 0,6 3-2 15,0-4 2-15,0-3-12 0,0 4-40 0,0-4-87 16,-6-4-146-16,-7 1-158 0,-7-5-85 0,7-3-34 16,-6 4 14-16,-1-8 73 0</inkml:trace>
  <inkml:trace contextRef="#ctx0" brushRef="#br0" timeOffset="99770.55">16171 13466 148 0,'-7'-11'448'15,"7"4"56"-15,-6 0 41 0,-1 3-34 0,-6 1-112 16,1-1-136-16,-2 8-88 0,1-1-53 0,0 1-40 15,-6 7-28-15,-1 3-27 0,7 5-14 16,-6 3-7-16,-1 4-1 0,1-5 2 0,-1 5 0 16,0 0 4-16,7 0-8 0,-7-1-40 0,8-3-106 15,-8 4-232-15,1-8-123 0,-1 0-67 0,0-3-27 16,1-3 21-16,-1-2 94 0</inkml:trace>
  <inkml:trace contextRef="#ctx0" brushRef="#br0" timeOffset="102585.23">17298 13111 184 0,'0'-3'455'0,"0"-1"56"16,0 4 34-16,0 0-48 0,-7-4-122 15,0 4-135-15,1 0-71 0,6 0-44 0,-6 0-29 16,-1 0-20-16,0 0-19 0,7 0-14 0,-6 4-18 15,-1 0-11-15,1 7-6 0,0 0-4 0,6 4-4 16,-7 6-2-16,0 5 0 0,7 7-2 16,-6 0-2-16,0 7-1 0,-2 1-1 0,8 2 3 0,-6-2 1 15,6 7 7-15,0-8-3 0,0 0 2 16,0 0 3-16,6-7-3 0,2-4-5 0,-2-3-2 16,0-4 3-16,8-7 1 0,-2-1 0 15,1-3 1-15,7-4 2 0,-7-7-1 0,6 0-1 16,1-3 0-16,-7-8-1 0,7-4 0 0,-1 1 1 15,-6-8 0-15,6 0 0 0,-5 0 1 16,-8-4 1-16,8 4 1 0,-14-4 3 0,6 8 36 16,-6 0 51-16,6 0 33 0,-12 7 18 0,6 3 9 15,-6 1 3-15,-8 2-34 0,2 10-49 16,-2-1-33-16,1 3-20 0,-7 8-6 0,8 3-6 16,-2 0-26-16,2 4-71 0,5-4-107 0,-6 4-202 0,6-7-197 15,1 0-101-15,0-8-32 0,6-3 41 16,0-4 91-16</inkml:trace>
  <inkml:trace contextRef="#ctx0" brushRef="#br0" timeOffset="103410.4">17655 13137 345 0,'0'0'432'0,"8"0"46"16,-8 0-21-16,0 0-72 0,0 0-89 0,6 0-97 15,-6 0-59-15,0 3-31 0,0-3-22 0,0 0-9 16,0 0-9-16,0 0-8 0,0 0-7 15,0 0-14-15,0 0-7 0,0 0-11 0,0 0-5 16,0 0-1-16,0 0 3 0,0 0 5 0,0 0 2 16,0 0 1-16,0 0 1 0,0 0-2 15,0 0-5-15,0 0-6 0,0 0-1 0,6 0-2 16,-6 0-4-16,0 0-2 0,0 0-2 0,0 0-2 16,0 0-1-16,0 0-1 0,0 0-1 0,0 0-3 15,0 0 2-15,0 0 3 0,0-3-2 0,0 3 1 16,7 0 1-16,-7-4 3 0,0 4-2 0,0-3-2 15,6-1 1-15,-6 4-1 0,7-4 0 16,-7 1-1-16,7 3 0 0,-7-4 0 0,6 4 0 16,-6-4 1-16,6 1-1 0,0 3 1 0,-6 0 0 15,8 0-1-15,-8 0-1 0,6 3 0 16,0 1 1-16,1 0 0 0,-7-1 0 0,6 5 0 16,8-1 1-16,-8 1-1 0,0-2 0 0,8 5 0 15,-8 0-1-15,7 0 0 0,-6 1-1 16,6-1-1-16,-1 0-2 0,-5 0 1 0,6 0 2 15,0-1 0-15,-6 5 1 0,-1-3 3 0,1-6 1 16,-7 6 2-16,0-2 1 0,0 1 0 0,0 3 1 16,0-2-1-16,-7 3 1 0,1 3-2 0,-1-3 1 15,-6 3-2-15,7 1-41 0,-8-1-79 16,2-1-170-16,-8-2-181 0,7 0-95 0,-7-4-49 16,8-3 12-16,5 3 64 0</inkml:trace>
  <inkml:trace contextRef="#ctx0" brushRef="#br0" timeOffset="103581.7">18073 13334 350 0,'12'5'476'0,"-5"2"34"16,-7 0 19-16,7 4-101 0,-7 0-179 0,0 0-114 16,6 4-71-16,1-4-76 0,-7 0-143 0,0 0-184 15,6-4-100-15,-6 0-52 0,0-7-19 16,0 0 28-16</inkml:trace>
  <inkml:trace contextRef="#ctx0" brushRef="#br0" timeOffset="103950.54">18418 13041 399 0,'6'-3'526'0,"0"3"42"0,-6 0 22 16,8 3-102-16,-2 9-192 0,0-1-133 0,1 3-78 16,0 1-40-16,5 0-21 0,-5 7-11 15,-1-4-5-15,8 4-2 0,-8 0-1 0,0 0 0 16,1-1-2-16,0 2 0 0,-1-1-1 0,-6-4-16 16,6 0-29-16,-6-4-34 0,-6 2-44 15,6-5-50-15,-6-4-53 0,-8-3-24 0,2-4 7 16,-2-4 21-16,1 1 37 0,1-8 77 0,-2 3 122 15,-6-6 90-15,8-2 56 0,-1 2 37 0,0-1 25 16,6-3-12-16,-5 3-58 0,4 0-47 0,2 1-30 16,6-4-20-16,6 7-18 0,2-4-11 15,-2 4-9-15,7-4-4 0,0 4-5 0,6 1-1 16,1-1-7-16,0 0 4 0,5 0 2 0,1 3 4 16,0-3-27-16,1 0-115 0,-7 0-207 15,-2 1-120-15,2-2-63 0,-7 5-37 0,1-1 9 16,4 1 104-16</inkml:trace>
  <inkml:trace contextRef="#ctx0" brushRef="#br0" timeOffset="104567.9">19369 12847 36 0,'0'-7'429'15,"0"0"59"-15,0 0 30 0,0-1-2 0,0-3-128 16,0 0-166-16,0 0-99 0,6-3-55 0,-6 2-30 15,6 1-17-15,2-3-8 0,-2 3-5 16,7-4-2-16,-7 4-3 0,7 4-1 0,0-4-1 16,1 7-1-16,-2 1 0 0,2-1 0 15,5 8 2-15,-6-1-1 0,0 5 2 0,0 6 1 16,0 1 12-16,-7 3 11 0,7 4 7 0,-6 0 2 16,-7 4 2-16,7 0 1 0,-7-1-12 0,0 1-10 15,-7 3-6-15,0-3-4 0,1-1 0 0,-7 1-2 16,0-4 1-16,0 0-1 0,0-3 2 0,-7-1-1 15,1-4-1-15,6-7 0 0,-7 1-1 16,1-4-1-16,6-1-1 0,-6-6 2 0,5-1-4 16,8 0-1-16,-1-3 1 0,7-4-1 0,0 4-2 15,7-4-1-15,-1-1 2 0,8 1 0 16,-2 0-1-16,8 4 1 0,-7-4 3 0,7 4 0 16,-1 0 1-16,7 3 3 0,0-3-23 0,-6 3-59 15,5-3-140-15,-5 3-184 0,0-3-98 16,-8-1-56-16,8-3-5 0,-1 1 44 0</inkml:trace>
  <inkml:trace contextRef="#ctx0" brushRef="#br0" timeOffset="104756.25">19955 12616 180 0,'6'-7'481'16,"-6"3"61"-16,0 1 32 0,0 3-47 0,0 3-136 15,-12 4-158-15,5 5-95 0,0 6-50 0,1 8-24 16,-1 3-14-16,-6 4-6 0,6 4-4 15,-5 3-11-15,-2 0-10 0,2 1-8 0,-8 3-3 16,7 0-4-16,-1 3 2 0,2-3-19 0,-1 4-59 16,-7-4-164-16,0 0-193 0,2 0-105 15,-2 0-56-15,0-5-12 0,7-5 44 0</inkml:trace>
  <inkml:trace contextRef="#ctx0" brushRef="#br0" timeOffset="105007.07">20066 13078 33 0,'0'0'469'0,"0"4"65"0,0-4 36 16,0 3 18-16,-7 1-145 0,7 0-189 0,0 0-116 15,0 3-65-15,0-7-33 0,7 4-18 0,-7 3-7 16,6-3-5-16,1-4-4 0,5 3-24 0,-5-3-36 15,6 0-65-15,0-3-108 0,0-5-129 16,0 1-118-16,0 0-45 0,0-1 3 0,1-3 44 16,-2 0 99-16</inkml:trace>
  <inkml:trace contextRef="#ctx0" brushRef="#br0" timeOffset="105102.62">20274 13038 216 0,'7'0'447'0,"-1"3"53"0,0 2 28 0,-6-1-65 16,0 2-136-16,0 2-133 0,0-5-87 0,0 1-47 15,0 3-26-15,0-3-15 0,0-1-8 0,7 1-8 16,-7-4-17-16,6 4-31 0,1-8-62 15,0 0-94-15,-1 1-115 0,0-4-114 0,1-1-47 16,0 1-2-16,6-3 42 0,-7-2 82 0</inkml:trace>
  <inkml:trace contextRef="#ctx0" brushRef="#br0" timeOffset="105227.96">20437 12990 377 0,'6'4'469'0,"1"3"37"16,-1 1 9-16,-6-1-100 0,6 4-160 16,-6 0-109-16,8 1-65 0,-8-2-33 0,6 1-21 15,0-4-12-15,1 0-3 0,0 1-5 0,5-4 0 16,1-1-7-16,1-3-22 0,-2-3-46 0,8-1-87 15,-7-7-99-15,0 0-113 0,0-4-84 16,1 0-29-16,4 1 21 0,-4-4 69 0</inkml:trace>
  <inkml:trace contextRef="#ctx0" brushRef="#br0" timeOffset="105347.79">20703 12925 107 0,'7'-16'396'0,"6"7"73"0,-6-3 44 16,-1 8-34-16,1 4-82 0,0 0-118 0,-7 7-96 16,0 8-63-16,6 0-39 0,-6 7-26 0,0 3-21 15,6 5-14-15,-6 2-17 0,0 2 3 16,6-1-2-16,-6 0-1 0,8-4-25 0,-2 0-84 15,-6-3-197-15,0 0-142 0,0-8-76 0,-6 4-41 16,6-7 2-16,-8-1 75 0</inkml:trace>
  <inkml:trace contextRef="#ctx0" brushRef="#br0" timeOffset="106335.72">7919 16346 378 0,'0'-6'499'0,"0"6"36"0,-6-6 20 0,6 3-107 15,0 0-178-15,0-1-124 0,0 0-70 0,6-3-38 16,0 3-16-16,2 1-11 0,-2-4-5 0,0 3-2 16,7 0-17-16,0 0-57 0,-6 4-139 0,-1 4-173 15,0 0-92-15,2 3-49 0,-8 4-10 0,6-4 45 16</inkml:trace>
  <inkml:trace contextRef="#ctx0" brushRef="#br0" timeOffset="106475.61">8043 16463 96 0,'0'4'410'16,"0"-4"56"-16,0 0 27 0,6 0-47 0,-6-4-111 16,7 4-131-16,-7-4-92 0,13 1-53 0,-7-1-25 15,8 1-16-15,-2-5-19 0,8 1-88 0,-7 0-191 16,0-1-117-16,-6 5-61 0,5-5-35 0,-5 5-4 15,6 3 75-15</inkml:trace>
  <inkml:trace contextRef="#ctx0" brushRef="#br0" timeOffset="129818.19">9345 15511 353 0,'0'0'482'0,"0"-4"44"16,0 1 34-16,-6 3-89 0,-1 0-157 0,1 0-101 15,0 0-53-15,-2 0-31 0,2 0-14 0,0 0-5 16,0 0-8-16,-1 0-9 0,0 3-10 0,1 1-7 15,-1 3-22-15,1-3-16 0,-1 7-13 0,0 0-5 16,1 3-8-16,0 5-6 0,0 3 4 0,-2 4 11 16,8-1 12-16,-6 4 10 0,0 4 5 15,6 0 6-15,0 0-4 0,0 0-9 0,6 0-14 16,0 0-12-16,2-4-4 0,-2 1-4 0,6-9-4 16,2 2-2-16,-1-5-2 0,7-3 0 0,-2-1 1 15,2-10 0-15,0-1 7 0,5-3-2 0,-5-3 0 16,0-8 0-16,6 0-2 0,-7-4 3 0,1-3-7 15,-7-1 2-15,7 1 0 0,-8 1 5 0,2-1 22 16,-8-2 25-16,1 9 33 0,-7-3 30 0,0 3 18 16,-7 4 15-16,1 3-13 0,-8 0-16 0,2 8-33 15,-8 3-24-15,1 4-15 0,-1 7-18 0,-6 4-12 16,7 5-8-16,-1-2-2 0,0 4-4 0,1 0-6 16,6-3-48-16,6-1-101 0,1 1-136 15,6-7-225-15,0-5-221 0,0-6-114 0,6-1-16 16,-6-7 69-16,7-7 117 0,13-1 216 0</inkml:trace>
  <inkml:trace contextRef="#ctx0" brushRef="#br0" timeOffset="130734.08">9873 15569 367 0,'0'0'453'0,"0"4"44"0,0 0-19 15,0-4-78-15,0 4-103 0,0-1-102 0,0-3-61 16,-7 0-32-16,7 4-18 0,0-4-10 0,0 0-8 16,0 0-6-16,-6 0-8 0,6 0-6 0,0 0-8 15,0 0-8-15,0-4-4 0,0 4-2 0,0 0 1 16,0 0 0-16,0-3 6 0,0 3 5 0,6 0-1 16,-6-4 1-16,0 4 3 0,0 0 4 0,0-4 1 15,0 4-2-15,0-4-5 0,0 4-4 0,0-3-7 16,0-1-9-16,0 4-7 0,0-7-5 15,0 7-2-15,0-8 0 0,7 5-2 0,-7-1 0 0,7 1 1 16,-7-5 2-16,0 5-3 0,6-5 0 16,0 5-2-16,-6-5 1 0,7 1-9 0,0 0 1 15,-1 3 3-15,-6-3 0 0,6 3 3 0,1 0-2 16,-1 0 11-16,1 0-3 0,0 4-3 0,-1 0 1 16,0 4 0-16,2-4 1 0,-2 0-1 0,-6 0-1 15,6 4 2-15,0 0-2 0,1 0 0 0,0-2 4 16,-1 7 0-16,1-2 0 0,-7 4-1 0,6-4-1 15,0 1 0-15,2 3-5 0,-2-4 2 0,0 4 0 16,0-4 0-16,8 4 3 0,-8-3-4 0,1-1 4 16,-1-4-2-16,1 5 4 0,0-1 31 0,-7 0 32 15,6-4 32-15,-6 6 20 0,0 2 10 0,0-4 5 16,-6 4-27-16,-1 3-31 0,0 1-28 16,1 3-22-16,-7 1-12 0,-1-1-8 0,2 4-2 15,-8-4 0-15,7 1 0 0,-7 3-32 0,8-4-79 16,-8 0-102-16,0 0-148 0,7-3-212 0,-6-4-150 15,6 0-49-15,7-7 37 0,-1 0 83 0,7-4 133 16</inkml:trace>
  <inkml:trace contextRef="#ctx0" brushRef="#br0" timeOffset="130850.5">10348 15647 232 0,'13'3'500'0,"-6"1"53"0,0 7 29 16,-1-4-42-16,-6 4-175 0,0 4-155 0,6-4-117 15,-6 3-107-15,0-3-158 0,0 0-209 0,0-4-110 16,0 4-57-16,0-11-13 0,0 0 39 0</inkml:trace>
  <inkml:trace contextRef="#ctx0" brushRef="#br0" timeOffset="131488.54">11026 15229 8 0,'0'-4'514'0,"0"4"108"0,0 0 67 16,0 0 38-16,0 4-112 0,6-1-206 0,0 4-162 16,-6 1-106-16,8 7-63 0,-2-1-35 0,0 9-16 15,0-2-9-15,1 5-4 0,0 0-2 0,-1-1 1 16,1 4-3-16,6 1-1 0,-13-2-1 0,13 3-1 16,-7-2-1-16,-6 0-1 0,7-7-13 0,-7 3-26 15,0-2-25-15,0-1-27 0,-7-8-23 0,1 5-19 16,-7-8-2-16,6 0 14 0,-6-4 20 0,-7-3 23 15,2-1 20-15,-2-3 18 0,0-3 13 0,1-1 11 16,-1-3 11-16,7-4 8 0,-7 0 5 0,8-4 10 16,-2-3 7-16,8 0 8 0,0-1-1 0,6 1 8 15,0-1 7-15,6 1-3 0,0 0-2 16,8 0-6-16,-2-1-5 0,8 5-8 0,-1-6-11 16,7 6-4-16,1-4-2 0,-1 3-1 0,6 1-5 15,-5-1 3-15,-1 4-1 0,6-3 2 0,-13 3-3 16,14 3-2-16,-13-2 6 0,6 2-4 0,-7 0 2 15,7 2-26-15,-12 1-61 0,4 2-136 16,-4 3-236-16,-8-4-125 0,-6 4-67 0,0 0-13 16,0 0 42-16,0 0 127 0</inkml:trace>
  <inkml:trace contextRef="#ctx0" brushRef="#br0" timeOffset="139053.17">12322 15431 185 0,'0'0'250'15,"-7"-5"-15"-15,7 2-36 0,0-4-46 0,-6 3-44 16,6 0-40-16,0-3-31 0,-7 3-18 0,7-4-9 16,-7 5-5-16,7 0-2 0,0-1-1 15,-6 0 0-15,6 1 2 0,-6-1 10 0,0 4 9 16,6-4 5-16,-8 4 2 0,8 0-2 0,-6-3-33 16,6 3-80-16,-6 0-98 0,6-4-68 15,-7 4-36-15,1 0-17 0,6-3 22 0</inkml:trace>
  <inkml:trace contextRef="#ctx0" brushRef="#br0" timeOffset="139855.1">12237 15324 237 0,'0'-4'404'0,"0"0"52"15,0 1-12-15,-7 3-65 0,7-4-87 0,0 4-98 16,0-3-80-16,0 3-48 0,-6 0-27 15,6 0-13-15,0 0-10 0,0 0 0 0,0 0 0 16,0 0 0-16,0 0-2 0,0 0-2 0,0 0 0 16,0 0-4-16,0 3-3 0,0 1-1 15,0-1-1-15,6 5-3 0,-6 2 2 0,0 6-2 16,0 2 2-16,0 0 1 0,0 1 0 0,0-1 3 16,0 4-3-16,7-4 1 0,-7 3 0 0,0-1-1 15,7-2-1-15,-7 0 0 0,0 4 2 0,6-7 1 16,-6 3-2-16,0-3 0 0,0 0 0 0,7-4 0 15,-7 0-2-15,0-1-1 0,0-2 8 16,0-1-3-16,6 0-2 0,-6-3-2 0,0 0 0 0,0-4-1 16,0 3-9-16,6-3 5 0,-6 0 1 15,0 0 0-15,0 0 1 0,8 0 0 0,-8-3 7 16,0-1 5-16,0-3 3 0,6-1 4 0,-6 1 2 16,0-4 3-16,6 0-7 0,-6-3-5 0,6 2-4 15,-6-2-1-15,7-1-2 0,0 4-3 0,-7-4 0 16,6 4 0-16,1 1 0 0,-7 2 0 0,0 1 0 15,6 0-1-15,-6 3 2 0,0 0-1 0,7 1 1 16,-7 3 0-16,7 0 0 0,-7 0 2 0,0 0-1 16,6 3 11-16,-6 1-6 0,6 0 0 0,0-4-3 15,-6 3-2-15,0-3-2 0,8 4-7 0,-8-4 3 16,6 0 1-16,0 0 1 0,1 0 2 16,-1-4 0-16,1 1 0 0,6-1 0 0,-7-3 0 15,0 3 0-15,8-3-2 0,-8-2 1 0,1 7 1 16,0-6 0-16,-1 4 2 0,1 0-1 0,-1 1 1 15,0-1-2-15,8 4 0 0,-8-3 1 0,7 3-3 16,0 3 2-16,-6-3 1 0,5 4-1 16,2-1 0-16,-2 1 3 0,-4 0-1 0,4 0 2 15,1 0 0-15,1 3 3 0,-2 0-2 0,2 1-1 16,-2 3 2-16,2 0-2 0,-1 7 1 0,-1 0 2 16,-5 4 0-16,0 0 0 0,-1 4-2 0,0 3 2 15,1 0-1-15,-7 1-2 0,0-5 0 0,0 5 0 16,0-5 1-16,-7-3-1 0,7 0 1 0,-12 1-2 15,5-6 1-15,0 3 0 0,-5-6-1 0,-1 0-1 16,6-7-2-16,-6 1 1 0,-1-1-1 0,-4-4 0 16,4-3 0-16,1 0 0 0,1-3-2 0,-2 0 1 15,1-5 1-15,6 1 2 0,1 0 2 0,6-4 1 16,-6-1 2-16,12-2-3 0,0 3-1 0,1-3-2 16,6-2-1-16,1 2 1 0,5-1 1 15,1 4 1-15,-2-3 0 0,2-1-1 0,7 8 0 16,-8-5 0-16,7 5 0 0,0 0 2 0,0 3 1 15,0 4-20-15,0-4-64 0,-7 4-181 0,1-3-161 16,0-1-87-16,-1 1-47 0,1-5-5 0,0 1 53 16</inkml:trace>
  <inkml:trace contextRef="#ctx0" brushRef="#br0" timeOffset="141807.67">21218 6034 24 0,'0'4'289'0,"7"-4"65"0,-7 3 32 0,0 1-33 16,0 3-54-16,6 0-61 0,-6 1-58 0,0 2-65 15,0 1-53-15,0 4-31 0,0 3-16 16,0-3-7-16,0 7-4 0,7 0 2 0,-7 3 12 16,0-2 7-16,0 6 3 0,0 0 3 0,0 1 1 15,0 3-1-15,0-1-12 0,0 5-7 0,0 4-2 16,0 2-1-16,6 1-2 0,-6 7 0 15,0 1-2-15,-6 10 2 0,6 4-6 0,0 4 2 16,-7 6-2-16,7 2 0 0,0 2-1 0,-6-3-2 16,6 7 2-16,-7-2-4 0,7-2-2 0,0 7-1 15,-6-2-3-15,6 3 4 0,0 2 4 16,0 7 2-16,0-2 5 0,6 4 3 0,-6-4 5 16,0 4-2-16,7 4 0 0,-7-5-2 0,0 5 0 15,0-1-4-15,6-2 0 0,-6 2-2 16,7-7-1-16,-7 5-2 0,0-5 0 0,6 0-1 15,1 1-3-15,-7-2-2 0,6 1 3 0,0 0 3 16,2-2 3-16,-8-3 5 0,6 2 2 0,-6-4 4 16,6 4 0-16,-6-4-2 0,7 0-2 0,-7-1-1 15,0 6 0-15,7-3-1 0,-7-1 0 16,6-1 0-16,-6-4-7 0,0-4 3 0,7 1-2 16,-7 0-1-16,6-4-1 0,-6 3-2 0,6 1 5 15,-6 0-6-15,0 3 0 0,7-4 4 16,0 4 2-16,-7-3 11 0,6-1 1 0,0-2 0 15,1-6 0-15,-7 6-4 0,7-9-2 0,-1 5-10 16,1-4 1-16,-1 3 1 0,0-3 1 16,1 3 1-16,0 0 0 0,-1 0-2 0,0-4 0 15,2 5-1-15,-8-5 1 0,6 1 11 0,-6 1 6 16,6-3 6-16,1 2 1 0,-7 0 0 0,6-1-3 16,1 1-9-16,-1 3-5 0,-6-3-1 15,0-1 1-15,7 5 1 0,-7-5 2 0,0 1-3 16,0-1-1-16,0-3-1 0,0 0 0 0,0 0-1 15,0 0 1-15,0 0 3 0,0 0 15 0,0 0 7 16,0 4 6-16,0-4 16 0,0 3-7 16,0 0-1-16,-7 1-16 0,7-3-9 0,0-2-6 15,0 1-13-15,-6-3 9 0,6-1 3 0,0-4 2 16,0 1 2-16,0-1-2 0,-7-2 0 16,7-2-1-16,-6-2 2 0,6-1 6 0,0-3 6 15,-7-4 7-15,7-5 5 0,0 3 1 0,-6-3 3 16,6-5-8-16,0-1-5 0,0-4-6 0,0-7-4 15,0 3-5-15,0-6-9 0,0-4-1 0,0-1 2 16,0-3-3-16,0 0-2 0,0-7-2 0,0 3-3 16,6-7 1-16,-6 4-6 0,0-4-1 0,7-4-7 15,-7 0-13-15,6-3-20 0,-6 0-36 0,0-4-46 16,0 0-110-16,0 0-214 0,-6 0-105 0,-1-5-40 16,1 2 2-16,0-4 29 0,-8 0 103 15</inkml:trace>
  <inkml:trace contextRef="#ctx0" brushRef="#br0" timeOffset="143073.73">22143 5810 6 0,'-6'11'397'0,"-1"4"46"16,-6-1 27-16,0 1-5 0,0 8-121 0,0-2-158 16,-1 5-83-16,2-1-46 0,-1 4-24 0,0 2-15 15,6-3-6-15,1 1-5 0,6 4 0 16,0-3-2-16,0-4 2 0,6-1-2 0,1-3 1 16,6 0-1-16,0-7-1 0,7 0 1 0,-8-9 1 15,15-2 7-15,-8-4 6 0,0-7 3 0,8 0 3 16,-1-8 2-16,-6-3 2 0,5-5-3 0,-5 2 4 15,0-5 6-15,-1-3 8 0,-6-1 5 16,-6 1 13-16,5 0 14 0,-12-1-3 0,0 2-2 16,0-2 5-16,-12 4-14 0,5 1-15 0,-13 2-19 15,8 1-8-15,-8 8-7 0,0-1-17 16,1 1 4-16,-1 3 0 0,7 0 0 0,-6 7-30 16,6-3-75-16,-1 3-195 0,2 0-164 0,-2 1-89 15,8-1-45-15,0 1 8 0,12-1 57 16</inkml:trace>
  <inkml:trace contextRef="#ctx0" brushRef="#br0" timeOffset="143284.59">22586 5667 420 0,'-7'18'485'0,"1"4"35"0,-7 3 22 16,-7 6-115-16,1 5-172 0,0 8-100 0,-8 4-54 15,8 3-35-15,0 7-15 0,-8 5-20 16,8 3-8-16,-8 3-2 0,8 4-1 0,0 1-3 16,-1-1-2-16,7 0-1 0,-1-3-1 0,8 0 1 15,0-1-3-15,0-3-33 0,-1-4-119 16,7-4-222-16,-7-2-118 0,1-9-66 0,-1-6-33 16,7-8 18-16,0-7 105 0</inkml:trace>
  <inkml:trace contextRef="#ctx0" brushRef="#br0" timeOffset="143662.49">22717 6561 210 0,'-8'-4'453'15,"-4"4"44"-15,-1 4 30 0,-7 3-46 0,0 4-169 16,1 4-133-16,6 3-73 0,-6 4-40 15,5 4-29-15,2-1-11 0,-2 5-10 0,1-1-5 16,0 4-3-16,7-4-2 0,6 1-3 0,0-8-1 16,6 4-2-16,-6-8 1 0,13 0 0 0,-6-3 0 15,6-1 0-15,6-6 1 0,-5-5 13 16,5-3 11-16,1-3 7 0,6-8 3 0,-7-4 3 16,7 0 1-16,-6-6-11 0,-1-6-12 0,7 2-4 15,-6-1-4-15,-7-3 15 0,0 0 19 16,0-1 6-16,-13 1 5 0,6 0 4 0,-12 3 4 15,-1 1-15-15,-5-1-19 0,-2 4-4 0,-5 4-4 16,-1-1-6-16,-6 8-3 0,6 0-3 0,-12 4-4 16,7 3-2-16,-2 4-1 0,1 0 0 15,0 0-28-15,0 4-74 0,0 3-207 16,-1 1-178-16,2-5-94 0,-1 5-52 0,6-5 3 0,7 1 59 16</inkml:trace>
  <inkml:trace contextRef="#ctx0" brushRef="#br0" timeOffset="144914.35">23628 6213 264 0,'0'0'421'0,"0"-4"34"0,0 0-6 0,6-3-73 16,-6 0-129-16,0-4-112 0,0-1-61 0,0 2-32 15,0-5-17-15,7 1-8 0,-7-1-3 0,7 0-1 16,-7 1 2-16,0-1 9 0,0 0 10 0,0 5 11 15,0-1 6-15,-7 3 10 0,0-3 10 16,1 7 3-16,-1 1-3 0,-5-1-6 0,-2 8-7 16,2-1-10-16,-8 8-15 0,0 5-11 0,1 5-10 15,-7 8-4-15,6 4-1 0,1 4 0 16,5 7 1-16,-5 4 2 0,6-5 4 0,0 9 0 16,7-5-4-16,-1 5-1 0,7-5-1 0,7-3-3 15,-1 0 9-15,7-3-5 0,7-1-4 0,0-7-4 16,-1-4 0-16,7 1 0 0,6-5-9 15,-6-7 3-15,7 1 5 0,-1-5 4 0,1-3 1 16,-1-7 0-16,1-4-2 0,0 0-22 0,-1-7-34 16,1-4-53-16,-1-4-94 0,-12 0-137 15,0-7-139-15,-1 1-55 0,-6-5-6 0,0 0 30 16,1 1 82-16</inkml:trace>
  <inkml:trace contextRef="#ctx0" brushRef="#br0" timeOffset="145193.65">23999 6477 314 0,'6'-7'447'0,"-6"-1"40"0,0 0 16 0,0 4-79 15,0-2-139-15,0 6-106 0,0 3-65 0,-6 4-37 16,6 1-30-16,0 3-19 0,0 7-12 16,-6-3-5-16,6 3-1 0,-7-3-2 0,7 3-1 15,7 0-1-15,-1-3-2 0,0-3-1 0,2-2-3 16,-2-2 0-16,0-1 0 0,0-3 1 0,8-1 1 16,-8-3 0-16,7-3 2 0,-6-1-1 0,6-7 0 15,-1 1-1-15,-4-6 0 0,4 1 0 16,1 1 4-16,1-4 0 0,-2 3 2 0,2 4-1 15,-8 0 2-15,0 4-2 0,1 3 8 0,0 0 11 16,-1 8 6-16,-6 3 6 0,7 4 3 16,-7 4 2-16,6 7-7 0,-6 0-13 0,0 0-5 15,0 4-6-15,6-5-1 0,2 2-4 0,-2-2-28 16,0-2-87-16,0-5-235 0,2-3-137 0,-2-2-74 16,7-9-39-16,-7-5 6 0,8-6 76 15</inkml:trace>
  <inkml:trace contextRef="#ctx0" brushRef="#br0" timeOffset="145442.57">24872 6209 146 0,'0'0'416'0,"7"4"42"0,-7 3 20 16,0-4-58-16,0 2-123 0,0 2-155 0,0 0-174 16,0-3-222-16,-7 3-116 0,0 1-65 0,7-1-34 15,-6-4 4-15</inkml:trace>
  <inkml:trace contextRef="#ctx0" brushRef="#br0" timeOffset="145595.68">24852 6400 402 0,'0'7'471'0,"0"1"33"0,0-5 11 16,0 4-127-16,0-3-173 0,0 0-95 0,0-4-56 15,7 3-31-15,-1 1-16 0,1-4-62 0,0 0-206 16,-1 0-133-16,-6-4-73 0,0 4-37 15,0-3-19-15,0-1 44 0</inkml:trace>
  <inkml:trace contextRef="#ctx0" brushRef="#br0" timeOffset="149196.45">21863 7895 271 0,'6'0'389'16,"1"-3"29"-16,-7 3-16 0,7 0-65 0,-7 0-87 15,0 0-89-15,0 3-67 0,0-3-41 16,6 0-24-16,-6 3-14 0,0-3-7 0,0 0-4 16,0 0 0-16,7 0 5 0,-7 4 3 0,0 3 5 15,0 1 0-15,0-1-1 0,0 4 0 0,6 3-5 16,-6 5-3-16,0-1-2 0,0 4-2 0,0 0 2 16,0 4 2-16,-6-1-2 0,6 1 0 15,6-1-1-15,-6 1 1 0,0 0-1 0,6-1-3 16,-6-2 2-16,8-5 1 0,-8 1-4 0,6-1 2 15,-6-4-1-15,6 1 0 0,-6 0 0 16,0-1 1-16,6-3 1 0,-6-4-1 0,7 4-1 16,-7-7 1-16,0 3-1 0,7-3-2 0,-7 0-1 15,0-4 0-15,0 3 0 0,0-3 0 16,0 0 0-16,0 0 1 0,0 0 2 0,6-3 7 16,-6-1 3-16,0 0 3 0,0 1 3 0,0-5 0 15,0 1-2-15,0-1-5 0,0 2-4 0,0-2-7 16,0-3-1-16,0 1 0 0,7-2 0 0,-1 1 2 15,-6-3-1-15,6 2 7 0,-6-2-4 16,8-1-1-16,-8 1-2 0,6-1 0 0,0-3-1 16,-6 3-4-16,6 1 2 0,2 2 1 0,-8-3 0 15,6 4 1-15,0 1 1 0,-6 2 0 16,7 1-1-16,-7 3-1 0,6 1 1 0,-6-1-1 16,7 4 1-16,-7 0 1 0,0 0 1 0,7 4 3 15,-7-1 0-15,6 1 3 0,-6 7-1 16,6-4 1-16,-6 4 0 0,6 0-2 0,-6 0 1 15,8-4-2-15,-8 4-1 0,6-3 1 0,-6-4-1 16,6 3-1-16,1-3-1 0,-7-4-5 0,7 3 2 16,-7-3 0-16,6-3 0 0,1-1 3 15,-1 1 0-15,0-5 6 0,1 0-3 0,0-3-1 16,-1 0 0-16,7 0-3 0,-6 0-1 0,-1 1 0 16,7-1 0-16,-7 0 0 0,1 7-1 0,6-3 1 15,-7 3 1-15,2 0 1 0,-2 4-1 0,7-4 1 16,-7 4 1-16,8 4 2 0,-8-4-1 15,6 4-1-15,2 0 1 0,-8 3 0 0,7-3 1 16,1 3 0-16,-8-7-4 0,7 7 3 0,0-3 0 16,-7 3 2-16,8 0 0 0,-1 1 0 15,-7 3 4-15,0 3-2 0,1 5 0 0,0-1-2 16,-7 4 2-16,6 4 0 0,-6-1-2 0,0 1 0 16,0-1 1-16,0 2-2 0,0 2 0 15,0-7-1-15,0 3-1 0,-6-3-1 0,-1-3-1 16,7-1 1-16,-7 0 1 0,-5-3 1 0,5 0 0 15,1-4 0-15,-8-4 1 0,2 0-2 0,-2 1-1 16,2-8-1-16,5 0 0 0,-6-4-2 16,0-4-2-16,7 1-1 0,-2 0 1 0,8-8 1 15,-6 1 0-15,12-1 0 0,-6 0 1 0,14-3 1 16,-8 3 1-16,7-3 0 0,7 0 1 0,0 3 1 16,-1 0 4-16,7 1-1 0,0 2-9 15,-6 2-25-15,6-1-133 0,-1 4-188 0,-5 0-103 16,0-1-54-16,-1-4-19 0,1 9 10 0</inkml:trace>
  <inkml:trace contextRef="#ctx0" brushRef="#br0" timeOffset="149538.38">23524 7733 90 0,'-14'-4'443'0,"2"8"47"0,-8-1 32 16,1 6 12-16,-7 0-181 0,6 7-151 0,-6 2-85 15,7 4-47-15,-1 0-31 0,0 7-17 0,1 2-9 16,5 1-4-16,2 1-1 0,6 0 1 15,-1-1-1-15,7-2 0 0,0 3-1 0,7-4 0 16,-1 0-3-16,6-2-1 0,8-2 2 0,-7-3 2 16,7 0 1-16,6-4-5 0,-6 0-29 15,-1-6-138-15,1-2-193 0,0-3-104 0,-8-3-57 16,8-4-23-16,-7-7 13 0</inkml:trace>
  <inkml:trace contextRef="#ctx0" brushRef="#br0" timeOffset="149801.53">23778 8001 251 0,'6'11'465'0,"-6"3"41"16,0 2 29-16,-6-2-45 0,6 0-194 15,-7 1-128-15,7 0-70 0,0-1-40 0,0 1-28 16,7-4-15-16,-1-4-6 0,0 4-3 0,2-7-1 16,-2-1 10-16,7-3 8 0,0-3 7 0,6-1 5 15,-5-7 5-15,5-4 1 0,0 1-8 16,1-4-7-16,-1-1-6 0,1-3-4 0,0 8-2 15,-1-1-2-15,1 0-5 0,-8 8 0 0,8 0-3 16,-7 7 3-16,1 0-1 0,-2 7 0 16,-6 7 4-16,8 2 1 0,-8 2 2 0,1 3 0 15,6 2 1-15,-13-1-11 0,7 3-56 0,-1-2-158 16,-6-5-200-16,0 0-107 0,-6-3-59 0,-1-1-19 16,7-6 36-16</inkml:trace>
  <inkml:trace contextRef="#ctx0" brushRef="#br0" timeOffset="150711.2">21804 8876 289 0,'7'0'429'0,"-1"0"31"0,-6-4-3 16,7 4-84-16,-7 0-136 0,7 0-104 15,-1 0-55-15,7-3-29 0,-6-1-18 0,5 0-6 16,2 1-6-16,-1-1-5 0,7 1-3 0,-2-1 0 15,9-3 15-15,-1-1 10 0,13 1 5 16,-7 3-4-16,14-3 4 0,6 0-1 0,0-1 1 16,13 1 7-16,7-4 8 0,0 4 7 0,13 3-3 15,6-3 0-15,6 0-14 0,7 2-19 0,1-1-13 16,5-2-6-16,1 4-4 0,7-7-4 16,-8 4-5-16,7 0 2 0,1-1 2 0,-1 1 2 0,0-4 7 15,0 0 41-15,-6 4 28 0,-1-4 11 16,8 0 5-16,-7 4 2 0,-7-4-2 0,-1 0-40 15,-4 2-24-15,-2 3-12 0,-12-2-7 16,-1 1-6-16,-5 0-2 0,-2 3-2 0,-10 1 0 16,-2-1-2-16,-7 0 0 0,-6 4 0 0,0 0 1 15,-13 0 1-15,0 0 1 0,0 0 0 16,-12 0 1-16,5 4 3 0,-7 0 1 0,-5-1 1 16,-6 1 2-16,-1 3-1 0,-7 0 4 0,-6 1 0 15,0 4-24-15,0-2-67 0,-6 1-133 0,-7 3-245 16,-7-2-133-16,0-5-70 0,-6 0-14 15,1-3 46-15,-2-1 119 0</inkml:trace>
  <inkml:trace contextRef="#ctx0" brushRef="#br0" timeOffset="152301.4">21934 9364 50 0,'0'-4'323'0,"0"4"71"16,0 0 20-16,7 4-35 0,-7-4-60 0,0 3-67 15,0-3-79-15,0 0-72 0,0 0-45 16,7 0-27-16,-7 0-14 0,0 0 0 0,0 0 0 16,0 4 1-16,6 3 3 0,-6 1-3 0,0-1 6 15,0 4-4-15,0 0-3 0,7 3-1 16,-7 1-1-16,0 4 2 0,0-1-6 0,6 0-3 16,-6 4-2-16,0 0-1 0,6 0-3 0,-6 0 0 15,0-3 1-15,8-1 0 0,-2 0-2 0,-6-3 0 16,6 3 0-16,-6-3 1 0,6-5-1 0,-6 1 0 15,8-3 1-15,-8-1 1 0,6-3-1 0,-6-1-5 16,0 1 1-16,6-4 3 0,-6 3 1 16,0 1 1-16,7-4 3 0,-7 0 9 0,0-4 2 15,6 1 2-15,-6-4 0 0,0-1 2 16,7-3-2-16,-7 0-4 0,7-3-3 0,-7 3-3 16,6-7 1-16,-6 3-6 0,6 1 2 0,0-4 0 15,2 2 0-15,-8 2-1 0,6 3-1 0,0 0 1 16,-6 3-1-16,7 1 0 0,-7 3-1 0,0 1-1 15,7-1-1-15,-7 4-1 0,0 0 1 16,0 0 1-16,6 0 0 0,-6 4 0 0,7-1 0 16,-7-3 3-16,6 0-3 0,0 4 0 0,1-4 0 15,0-4 2-15,-1 4 1 0,0-3 1 0,8-5 4 16,-8 1-2-16,7-1 0 0,-7 1-1 16,8-4-3-16,-8 4 1 0,8 0 0 0,-8 4-1 15,7-1-1-15,-7-4 1 0,8 8-1 0,-2 0 0 16,2 0 0-16,-2 3-1 0,8 6 0 15,-7 1 2-15,7 1-2 0,-8 3 0 0,8 1 0 16,-7 0 0-16,0 0 0 0,0-1-1 0,1 4 1 16,-2-2 0-16,1-2 0 0,-6 1-1 0,-7-1 1 15,6 0 0-15,-6 2 1 0,0-2 0 16,-6 1 0-16,6-1 2 0,-7 1-2 0,-6 0-1 16,7 0 0-16,-8-1-2 0,-5-3 2 0,6 4-2 15,0-4 0-15,-7-4 1 0,1 0 0 0,6 1 1 16,0-5-1-16,0 1-1 0,6 0 0 15,1-4 1-15,6-4-3 0,0 0 0 0,0-3 2 16,6 0 1-16,1-4 1 0,6 4 0 0,0-4 2 16,0 3 1-16,6-3 2 0,1 0 3 15,-1 1-1-15,7-2-12 0,1 4-55 0,-8-2-159 16,0-5-163-16,1-3-88 0,0-4-46 0,6 4-14 16,-7-1 44-16</inkml:trace>
  <inkml:trace contextRef="#ctx0" brushRef="#br0" timeOffset="154260.71">23472 9181 281 0,'0'3'454'0,"0"5"37"0,-7-1 18 16,1 4-81-16,0 3-167 0,6 5-117 0,-8 3-62 16,2 0-33-16,0 7-19 0,-1 4-12 0,0 4-6 15,-5-1-5-15,5 2-9 0,1-3 0 0,-1 2 0 16,0 0 2-16,7-5 0 0,-6 5-1 0,0-7 1 15,6 2-24-15,0-2-63 0,0-8-124 16,-7-4-155-16,0-3-80 0,1-5-39 0,0-2-2 16,6-8 50-16</inkml:trace>
  <inkml:trace contextRef="#ctx0" brushRef="#br0" timeOffset="154398.32">23387 9492 292 0,'7'-7'443'0,"-1"-4"34"0,1 3 8 0,-1 5-83 15,-6 0-142-15,6 3-110 0,1 6-61 0,0-3-31 16,-1 9-17-16,0 2-14 0,8 1-14 0,-8 3-5 16,1 1-5-16,-1 3-7 0,1-1-25 0,-1-1-77 15,1 1-154-15,-7-3-129 0,0-4-70 16,0 5-29-16,0-4 3 0,-7-1 66 0</inkml:trace>
  <inkml:trace contextRef="#ctx0" brushRef="#br0" timeOffset="154571.17">23374 9675 118 0,'0'-12'438'0,"0"6"43"0,0 2 29 0,6 0-29 16,-6 0-144-16,0-3-150 0,7 4-87 0,0-1-40 15,-1-3-28-15,1 3-14 0,-1-4-8 16,7 6-4-16,0-2-2 0,1-4-29 0,-2 0-97 16,1 5-197-16,-6-4-103 0,-1-4-58 15,1 0-30-15,5 0 12 0</inkml:trace>
  <inkml:trace contextRef="#ctx0" brushRef="#br0" timeOffset="154724.91">23713 9364 309 0,'6'7'453'0,"0"4"33"0,-6 3 23 0,0 5-89 0,-6 3-177 16,6-4-104-16,0 5-63 0,0-2-32 16,0 1-20-16,0 0-12 0,0-4 3 0,6 1-6 15,2-1-4-15,-8-4-38 0,6 2-127 16,0-6-173-16,1 1-104 0,-7-7-47 0,6 3-20 15,1-4 21-15</inkml:trace>
  <inkml:trace contextRef="#ctx0" brushRef="#br0" timeOffset="155113.51">23999 9503 139 0,'0'0'387'0,"0"-4"58"15,0 0-8-15,6 1-45 0,-6-4-74 0,0 0-99 16,0-5-97-16,8 6-53 0,-8-6-28 0,0 1-15 16,6 0-11-16,-6 0-3 0,0 0-1 15,0 3 8-15,0 1 10 0,0 4 6 0,0-1 7 16,-6 0 5-16,6 4 10 0,-8-3-3 0,8 6-7 16,-6-3-5-16,6 4-2 0,-6 3-8 0,6 0-11 15,-7 4-7-15,7 0-6 0,-6 4-2 16,6-4-4-16,0 0-2 0,-7 3 0 0,7-2 0 15,0-1 7-15,7 0-4 0,-7-4-2 0,0 0 1 16,0 1-2-16,6-1 0 0,-6-3-8 16,7 3 4-16,-7-3 3 0,0-1 0 0,6 1 1 15,-6 0-1-15,0-4 1 0,0 3 1 0,6 1 2 16,-6-4 0-16,0 4 0 0,-6-1 2 0,6 5 1 16,-6-5-2-16,-1 4-1 0,1 1 0 15,-1 4-2-15,0-5-1 0,-5 7-1 0,-2-3-1 16,2 0-16-16,5-1-37 0,-6 2-89 0,0-1-186 15,0 0-128-15,0-3-68 0,0-5-20 0,6-3 18 16,1 0 79-16</inkml:trace>
  <inkml:trace contextRef="#ctx0" brushRef="#br0" timeOffset="156239.54">24331 9433 288 0,'0'7'433'0,"-6"1"34"0,6 4 5 0,0-3-93 16,0 3-137-16,0-1-111 0,0 0-61 15,0 3-32-15,0-6-19 0,0 3-9 0,6-4-5 16,-6-3-1-16,7 3-1 0,-7-3-2 0,6-4 2 16,1 3-3-16,0-6 7 0,5-1 4 15,-5 0 2-15,0-3 3 0,5 0 1 0,-5-4 5 16,0-1-5-16,6 2-4 0,-7-1-1 0,0 4-2 15,1-4-2-15,0 3-2 0,-7 5-1 16,6 0 0-16,-6-2-2 0,0 5-3 0,6 0 2 16,-6 5-1-16,0-2 1 0,8 0-1 0,-2 0 1 15,0 6 1-15,1-6 0 0,-7 1-1 0,6-1-1 16,1 1 1-16,-7-1-2 0,6 1 0 0,1-4 0 16,-7 0 0-16,6 4-1 0,-6-4-1 0,6 3 1 15,2 1 2-15,-2 3-2 0,0 1 1 16,1 3 1-16,-1 0 1 0,1 3 0 0,-1 1 0 15,1-1 1-15,-1 2-1 0,0 2 0 16,2-4 0-16,-2 1 0 0,-6 0 1 0,0-1 1 16,6 1 1-16,-6-1 1 0,-6 5 0 0,6-9-1 15,0 6 1-15,-14-5 0 0,8 3-3 16,0-3-2-16,-1 0 0 0,-6-3-1 0,7-1 0 16,-1 0 0-16,1-7 0 0,6 4 1 0,-6-8 1 15,-2 4 2-15,8-4-3 0,8-3 1 0,-8 4-5 16,6-1-24-16,-6 0-80 0,6-4-154 0,1 5-134 15,-7-4-72-15,6-4-34 0,1 4 3 16,-1-4 69-16</inkml:trace>
  <inkml:trace contextRef="#ctx0" brushRef="#br0" timeOffset="156626.37">24833 9517 338 0,'7'-4'480'15,"-1"1"39"-15,-12 3 23 0,6 3-96 0,0 1-172 16,-7 0-119-16,0 3-70 0,7 1-35 15,0-5-22-15,-6 5-13 0,6-1-7 0,0-3-3 16,6 3 0-16,-6-7-3 0,0 4-2 0,7-1 2 16,0-3-1-16,-1-3 2 0,0-1-1 15,1 0 1-15,-1-3 1 0,1 0-1 0,0-1-1 16,-1-3 11-16,0 0-6 0,8 0 1 0,-14 4 3 16,6 0-1-16,0 3 1 0,1 1-10 0,-7-1 12 15,7 4 10-15,-7 4 5 0,6 3 4 0,1 0 1 16,-7 4 1-16,6 0-7 0,-6 4-11 15,6-4-7-15,2 0-3 0,-2 3-4 0,0-3 2 16,0-4-1-16,1 4-2 0,0-6-5 0,6 1-9 16,-7-6-13-16,0 5-15 0,2-10-14 0,4 3-6 15,-12-2-2-15,6-4 9 0,2 0 10 16,-2 1 13-16,-6-4 10 0,6 4 9 0,-6 0 6 16,7-1 3-16,-7 1-6 0,6 3 4 0,-6 1 0 15,7-1 4-15,0 4 1 0,-7 0 0 16,6 0 9-16,0 0-4 0,0 4 2 0,2-4-3 15,-2 3-2-15,0 1 1 0,1 0-28 0,-1-1-135 16,1-3-184-16,-7 0-96 0,0-3-53 0,0-5-30 16,0 5 15-16</inkml:trace>
  <inkml:trace contextRef="#ctx0" brushRef="#br0" timeOffset="157273.79">26396 8042 104 0,'6'7'440'16,"8"3"44"-16,-8 1 24 0,7 0 14 0,0 8-196 15,6 3-144-15,1-1-72 0,6 6-37 16,0-2-18-16,7-3-13 0,-1 7-12 0,7-6-2 15,-6 5-7-15,6-1-2 0,0-2-2 0,0 0-2 16,6-6-21-16,-11-5-107 0,5 5-218 16,-13-8-115-16,6-4-64 0,-13 0-35 0,1-7 2 15,0 0 98-15</inkml:trace>
  <inkml:trace contextRef="#ctx0" brushRef="#br0" timeOffset="157428.6">27067 8176 288 0,'-14'-2'477'0,"-5"-2"43"16,-1 8 26-16,-6 2-52 0,7 6-197 16,-7 2-118-16,6 1-67 0,-6 7-40 0,7-1-25 15,-1 2-17-15,0 2-10 0,1 1-8 0,0-1-3 16,6 1-3-16,7 0 0 0,-8-1-13 0,8 1-56 16,-1-4-197-16,1 0-159 0,-1-4-85 15,1 1-44-15,6-9-15 0,0-2 45 0</inkml:trace>
  <inkml:trace contextRef="#ctx0" brushRef="#br0" timeOffset="157661.99">27359 7986 435 0,'0'0'502'0,"-6"4"43"0,0 7 23 0,0 7-122 16,-8 1-181-16,8 2-108 0,-1 5-60 0,1 0-39 15,-1 3-23-15,7 1-10 0,0-1-10 0,0 4-3 16,7-4-2-16,-7 0-1 0,13 1-7 0,-7-1-41 16,1-4-139-16,6-3-202 0,-7-3-109 15,0-5-58-15,2-3-26 0,-2-7 25 0,7-4 128 16</inkml:trace>
  <inkml:trace contextRef="#ctx0" brushRef="#br0" timeOffset="157942.41">27582 8107 375 0,'-8'-7'482'0,"2"7"33"16,0 3 19-16,-7 5-101 0,0 6-182 16,0 4-108-16,-1 4-54 0,2 5-31 0,5-2-17 15,0 4-12-15,1-3-9 0,6-1-7 0,0 2-6 16,6-2-2-16,1-3-3 0,0 0-2 16,-1 0-1-16,7-8-1 0,0 1 6 0,7-5 11 15,-1-6 8-15,1 1 5 0,-1-5 10 0,1-9 8 16,-8 2-2-16,8-3-10 0,0-5-4 0,-1-3-2 15,1-1-10-15,-7-3-11 0,0 1-1 0,0-5-1 16,-7 4 1-16,-6-3-4 0,0-1 0 16,0 0 8-16,-6 4-2 0,-7 1 0 0,0-2-2 15,0 8 4-15,-7 1-4 0,8 3-21 0,-8 3-52 16,1 5-146-16,-1 3-202 0,-6 3-108 16,7 1-57-16,-1 7-9 0,7-4 36 0,6 4 135 15</inkml:trace>
  <inkml:trace contextRef="#ctx0" brushRef="#br0" timeOffset="158210.59">27913 8038 117 0,'-6'4'443'0,"-1"-1"49"0,1 8 35 16,-14 0-6-16,8 7-166 0,-2 0-145 0,1 4-83 16,0 4-46-16,7-1-31 0,-1 5-18 15,1-1-10-15,6 0-9 0,0 1-3 0,6-4-4 16,7-1-4-16,0-3-3 0,0-7 4 0,7-1 17 15,0-3 11-15,-1-3 9 0,7-1 14 16,0-3 12-16,7-8 3 0,-7-3-12 0,0-4-8 16,-1-4-7-16,2-3-12 0,-1-4-5 0,-6-1-6 15,-1-2 3-15,0-1 7 0,-6 1 8 16,1-1 2-16,-8 1 0 0,-6 0-2 0,0 2-17 16,-6 1-5-16,-1 4-6 0,-6 3-3 0,-6 4-5 15,-1 0 1-15,0 7-2 0,-5 4-54 0,5 0-97 16,-13 7-216-16,7 5-159 0,0-5-87 0,0 4-33 15,13-4 23-15,0 1 80 0</inkml:trace>
  <inkml:trace contextRef="#ctx0" brushRef="#br0" timeOffset="158559.29">28655 7641 90 0,'14'-6'501'0,"-8"-2"74"0,-6 1 51 0,0 3 39 16,0 4-154-16,0 0-181 0,-6 0-114 0,6 4-70 15,-6 3-50-15,6 1-37 0,-8 6-28 16,8-3-17-16,0 0-8 0,0 0-4 0,8 0-1 16,-2 0-1-16,0-4 0 0,8 1 1 0,-1-1-1 15,6-4 2-15,-6-3 0 0,7 0-1 0,-1-3 2 16,1-1 0-16,0 1-1 0,-1-5-1 0,0-2 0 15,0 2 3-15,1-3-1 0,-6 0 1 16,-2 0 2-16,-5 0 3 0,-7 3-2 0,6 2 2 16,-12 2-2-16,-1 0 1 0,-5 4-3 0,-2 4-1 15,-6 3-36-15,1 8-82 0,-13-1-196 16,6 1-201-16,-7 7-106 0,7-4-56 0,0 0 3 16,13-6 66-16,0 2 187 0</inkml:trace>
  <inkml:trace contextRef="#ctx0" brushRef="#br0" timeOffset="158760.53">29170 7458 331 0,'7'4'559'0,"0"0"53"16,-7 4 31-16,0 2-17 0,-7 9-236 16,0 2-154-16,7 6-92 0,-6 1-50 0,0 9-31 15,-8 3-26-15,8 5-17 0,-1-1-10 0,1 3-6 16,-1 0-3-16,7-3 3 0,7-3-1 15,-1-1-19-15,7-3-48 0,1 0-80 0,-2-5-139 16,-5-2-203-16,6-8-105 0,0-4-35 0,0-4 17 16,6-3 65-16</inkml:trace>
  <inkml:trace contextRef="#ctx0" brushRef="#br0" timeOffset="158934.28">29391 8188 414 0,'14'7'486'0,"-1"4"35"0,-7 0 12 0,8-1-114 15,-8 2-167-15,6-1-109 0,2-4-51 16,-1 5-29-16,-6-9-12 0,6 0-2 0,7-3 2 15,-8 0 0-15,1-3-8 0,7-5-3 0,-8 1-2 16,2-4 1-16,-2-3-1 0,-4 3-1 0,-2-4 0 16,-6 4 0-16,-6 4-7 0,-2-5-8 15,-4 10-6-15,-2-2-3 0,-11 4-10 0,-1 6-39 16,0 2-101-16,-13 7-247 0,-7-5-132 0,1 8-72 16,-2-2-32-16,-4-6 17 0,-1 1 89 0</inkml:trace>
  <inkml:trace contextRef="#ctx0" brushRef="#br0" timeOffset="162114.4">22599 10869 285 0,'-6'-4'461'16,"6"4"41"-16,-7 0 27 0,0 0-83 15,1 0-142-15,0 0-116 0,-1 0-63 0,7 4-36 16,-7-4-20-16,1 4-7 0,-1-4-4 0,1 0-7 16,-1 0-6-16,7 0-5 0,-6 0-6 15,6 3-12-15,0-3-11 0,-7 4-6 0,7 3-2 16,0 5-1-16,0 3-1 0,-6 6 0 0,6 5-1 16,0 7 0-16,-6-1-1 0,6 6-1 0,0 2-2 15,-8 0 0-15,8-4 0 0,8 5 1 0,-8-4-1 16,6-4 0-16,0-1 0 0,7 2 1 0,-6-9 0 15,12-3 1-15,-5 0 2 0,5-7 0 16,0-1 2-16,1-2 1 0,-1-6-1 0,7-1 3 16,-6-2-4-16,7-6 3 0,-9-2-1 15,2-1 2-15,0-6 1 0,-7-2 0 0,7 3 2 16,-8-4-1-16,-5 0 0 0,6-3 0 0,-13 7 15 16,7-3 16-16,-7-1 11 0,-7 4 6 0,0 3 1 15,1 1 1-15,-7 7-14 0,0 0-19 16,0 4-9-16,-7 7-9 0,7 0-3 0,-7 4-3 15,8-1-1-15,-2 4-11 0,8 1-40 0,0-1-81 16,-1-3-188-16,1-4-177 0,-1-1-94 0,7-2-40 16,0-8 14-16,0 0 69 0</inkml:trace>
  <inkml:trace contextRef="#ctx0" brushRef="#br0" timeOffset="162894.07">22977 10924 312 0,'0'4'422'16,"0"-4"42"-16,6 3-24 0,-6-3-59 0,0 0-83 15,0 0-92-15,0 0-74 0,0 0-43 16,0 0-21-16,0 0-10 0,0 0-4 0,0 0-6 16,0-3-3-16,0 3-7 0,0-4-9 15,0 4-7-15,0-3-6 0,0-1-5 0,6 1-9 16,-6-5 1-16,8 1 3 0,-2-1-2 0,0 1-2 16,-6-1-2-16,6 1 6 0,8 0-2 0,-8-1-1 15,1 1-2-15,6 0 0 0,-6 3-1 16,5 1-1-16,-6-1 0 0,8 0 1 0,-8 4 0 0,8 4 2 15,-8 0 0-15,1-1 1 0,-1 4-1 16,0 1 1-16,1-1 1 0,-7 4-3 0,7 4 2 16,-7 0 0-16,0 0 2 0,0 2-1 0,6 1-4 15,-6 5 0-15,0-4 0 0,6-5 0 16,-6 4-1-16,14 1-2 0,-8-5 1 0,7-3 0 16,-7 3 0-16,8-2 1 0,-2-1 0 0,2 0-1 15,-8-4 2-15,7 4-1 0,-6-3 1 16,0-2 0-16,-1 2 16 0,0-1 12 0,0 0 5 15,-6 4 6-15,0-3 3 0,0 3-1 0,-6 0-14 16,0 0-11-16,0-1-4 0,-1 6-5 0,0-5 0 16,-6-1-5-16,7 5-23 0,-8-4-62 0,8 0-147 15,-7 0-200-15,0-4-106 0,-6 1-54 16,5-4-6-16,8-1 46 0</inkml:trace>
  <inkml:trace contextRef="#ctx0" brushRef="#br0" timeOffset="163066.6">23491 11210 121 0,'0'18'309'0,"-6"-3"19"16,6 3-23-16,0-3-172 0,-7 0-211 0,1-5-127 16,6 1-69-16,-7-3-35 0,7-5-1 15</inkml:trace>
  <inkml:trace contextRef="#ctx0" brushRef="#br0" timeOffset="163435.34">23908 10726 117 0,'7'0'471'0,"-7"4"63"15,0-1 23-15,-7 8 13 0,7 0-202 0,0 4-162 16,0 4-93-16,7-1-60 0,-1 8-23 15,-6-5-12-15,7 5-6 0,-7 0-3 0,6-1-2 16,-6 1-1-16,14 3-1 0,-8-7 1 0,-6 4-1 16,6-4-1-16,0 0 2 0,-6-4-1 15,7 1 0-15,-7-5 1 0,-7 1-3 0,7-4-1 16,-6-4-4-16,-6 0 6 0,4 0-4 0,-4-7-2 16,-8 0 0-16,7-3 0 0,-7-1 0 15,1-3-6-15,-1 0 4 0,1-4 2 0,6 0-1 16,-1-4 1-16,8-3 2 0,0 3 0 0,-1-3 1 15,7 4 0-15,0-5 4 0,7 1 3 0,-1-1 0 16,8 1 2-16,-2 0 0 0,2 3-1 0,5 0-3 16,1-2-3-16,-1 5 2 0,0 1-1 15,8 0-2-15,-1 4 6 0,-7-1 1 0,7 5-8 16,-6-1-68-16,0 4-246 0,-1 0-139 0,-6-4-76 16,0 1-42-16,-1-1-12 0,-4-3 56 15</inkml:trace>
  <inkml:trace contextRef="#ctx0" brushRef="#br0" timeOffset="164698.76">24670 10869 93 0,'6'0'416'0,"-6"4"53"0,7-4 29 16,-7 3-44-16,7 1-104 0,-7 0-144 16,0 3-90-16,0 4-52 0,6 1-29 0,1 5-17 15,-7-2-7-15,6 3-10 0,1 1 1 0,-1-1-1 16,-6 0-1-16,7 0 1 0,-1 1-1 0,0-4 1 16,2-1 0-16,-2 1 0 0,-6-8-2 0,6 4 2 15,-6-7 0-15,0 3-1 0,7-7 1 16,-7 0 0-16,6 0 2 0,-6-3-1 0,7-5 4 15,-1 1 2-15,-6-4 1 0,7 0 0 0,-1-4 1 16,0 5-2-16,8-5-2 0,-8 0-3 0,1 4-1 16,0 0 0-16,-1 0-1 0,0 4 0 15,1-1 2-15,-1 5-2 0,1-1 0 0,0 4-1 16,-1 0 1-16,0 4 1 0,1-1-2 0,0 2 1 16,-7-2 0-16,6 4 0 0,0 0 0 15,-6-3-1-15,7 0 1 0,0 3 0 0,-7-4-1 16,6 1 0-16,1 0 1 0,-1-4-1 0,8 0 0 15,-8 0-1-15,0 0 0 0,7 0 0 0,0 3-1 16,0-3 2-16,1 9 0 0,-2-6 0 16,8 8 0-16,-7-4 1 0,0 7 0 0,6 1-1 15,-13 0 0-15,8 0-1 0,-1 3 1 0,-7-4-1 16,1 1 0-16,0 4 2 0,-7-5 0 0,0 1 1 16,0 0-3-16,0-1 2 0,0-3 1 15,-7 0 0-15,0 0 0 0,1 0-1 0,-7-4 4 16,-1 1-3-16,8-1-2 0,-6-3 0 0,-8-1 2 15,7 0 1-15,-1 2-2 0,2-5 0 16,6 0 1-16,-8 0-2 0,8 0-4 0,6-5 0 16,0 5 3-16,0-6 1 0,6 2 0 0,8 0 1 15,-8-3 3-15,6 3 0 0,2 1-1 0,-1-4-1 16,0 7 2-16,6-8 0 0,1 4-1 16,-1 4-3-16,1-7-44 0,0 3-162 0,-8 1-164 15,2-4-88-15,-1-1-45 0,-1 1-23 0,2 3 30 16</inkml:trace>
  <inkml:trace contextRef="#ctx0" brushRef="#br0" timeOffset="166754.51">22182 12034 241 0,'0'0'415'0,"6"-4"44"0,-6 4-12 0,7 0-64 16,-7-4-97-16,0 4-114 0,0 0-75 0,0-3-46 15,7 3-24-15,-7 0-14 0,0-4-6 0,6 4-3 16,-6-3 1-16,0 3-1 0,6-4 1 15,2 1 1-15,-8-1-2 0,6 0 1 0,0 0-1 16,7 1 0-16,-6-1 2 0,6 1 0 0,-1-1-2 16,2-3 1-16,-1 3 0 0,0-3 0 15,6-1-2-15,7 0 1 0,1-2 0 0,5 3 0 16,-6-4 1-16,13 0 15 0,0-1 8 0,1 1 5 16,5 4 1-16,7-4 1 0,1 4 5 0,-2 0-9 15,8 3-13-15,6-3-8 0,0 3-5 0,7 0-1 16,6-3-6-16,0 0-10 0,7-1 4 15,6-3 3-15,7 1-1 0,-1-1 4 0,1 3 1 16,0-2 2-16,6-2 4 0,-6 4 2 0,6-2 26 16,-7 2 9-16,2-3 6 0,-2 5 5 15,1-2-1-15,-7 0 0 0,0 5-23 0,-6-1-11 16,-1 4-8-16,-5 0-5 0,-8 0-2 0,-6 0-2 16,0 0-1-16,0 4-1 0,-13-4 1 15,7 3 0-15,-13-3-1 0,-1 4-3 0,-6-4 2 16,1 0 0-16,-1 4-1 0,-13-4 3 0,6 0 23 15,-5 0 12-15,-8 0 10 0,0 0 5 0,-6-4 1 16,1 4-2-16,-2-4-20 0,-5 4-10 0,0 0-8 16,-1 4-1-16,1-4 0 0,-7 0 11 15,6 0 8-15,-6 0 3 0,0 0 2 0,0 0 2 16,0 0 13-16,0 0-14 0,0 0-12 0,0 0-5 16,0 0-6-16,0 0-5 0,0 0-13 15,-6 4 3-15,6-4 0 0,-7 3 3 0,7-3 1 16,-6 5 1-16,-1 1 1 0,0 2-1 0,-5-1-17 15,-2 4-47-15,1 0-68 0,0 1-136 16,-6 2-216-16,-1-3-114 0,1-1-42 0,-1 2 11 16,-6-1 52-16,0 0 125 0</inkml:trace>
  <inkml:trace contextRef="#ctx0" brushRef="#br0" timeOffset="172459.99">1269 4550 58 0,'7'-8'418'16,"0"1"46"-16,-7 0 24 0,6-1 0 0,0 1-160 16,1-4-151-16,-1 4-82 0,8-4-45 15,-8 0-21-15,8 0-11 0,-2 4-6 16,1-5-4-16,0 5-1 0,0 0 8 15,1-1 11-15,-2 5 7 0,2-1 16 0,-2 4 19 16,-5 4 12-16,-1 3 3 0,-6 4-6 16,7 5-5-16,-7 5-13 0,-7 5-14 15,7-1-11-15,-6 4-10 0,6-3-7 0,0 0-4 16,0-1-2-16,0-3-3 0,0 0-4 16,6-3-1-16,1-5 1 0,0 1-2 15,-1-5-24-15,7-6-47 0,0 0-102 0,-7-4-187 16,7-4-132-16,-6-7-70 0,6-3-14 15,1-8 26-15,-2 0 93 0</inkml:trace>
  <inkml:trace contextRef="#ctx0" brushRef="#br0" timeOffset="172759">1699 4491 51 0,'0'-7'421'0,"6"0"63"16,-6 3 35-16,0 4-5 0,-6 4-116 0,6 3-151 16,-6 4-90-16,0 3-53 0,-1 8-32 15,0 0-22-15,7 4-13 0,-6 0-10 16,12-1-7-16,-6 1-8 0,7 0-5 15,0-5-5-15,5 1-1 0,2-7-2 0,-2-3-1 16,1-2-2-16,7-6 10 0,-8 0 7 16,15-8 5-16,-7-7 4 0,-1 0 3 0,7-8 1 15,-6-3-13-15,-1-3-3 0,8-4 6 16,-8-4 9-16,-6 3 6 0,0 1 11 0,-7 0 17 16,8 0 10-16,-14-1 1 0,0 4-1 15,-8 1 0-15,2 3-7 0,-13 4-10 0,6-1-10 16,-6 8-10-16,-8 0-9 0,8 8-8 15,-8 3-3-15,8 3-32 0,0 1-86 16,-8 0-220-16,7-1-193 0,2 1-102 0,-2-4-55 16,13-4-1-16,7 4 68 0</inkml:trace>
  <inkml:trace contextRef="#ctx0" brushRef="#br0" timeOffset="173435.95">2794 4480 253 0,'0'-3'474'0,"0"-1"47"0,0 0 26 15,0-3-58-15,0 3-179 0,0-7-131 0,6 4-76 16,-6-4-42-16,6 0-19 0,1 0-8 0,6-4-8 16,-6 4-4-16,5 0-1 0,2 0-5 0,-2 0-4 15,2 4-2-15,5 0 5 0,1-1 14 0,0 5 8 16,5-1 5-16,-5 4 6 0,0 4 1 15,6 3 8-15,-7 0-4 0,1 4-4 0,-1 8 0 16,1-1-5-16,-1 4 0 0,-6 3-11 0,1 1-10 16,-8 3-4-16,0 1-4 0,1 3-4 0,-7-4 0 15,0 4-3-15,-7 0 1 0,1 0-3 0,-8 0-4 16,2 0 4-16,-2 0-1 0,-5 0 1 16,-1-4-1-16,-6 0-1 0,1-3 4 0,-1-4-5 15,0 0-1-15,-1-4-1 0,1 1 0 0,0-8-1 16,0 0 1-16,7-4 0 0,-1-4 9 0,7-3 8 15,0 0 2-15,0-3 0 0,7-1 1 0,6-3 1 16,0-4-8-16,6 0-8 0,7-4-3 0,0 1-2 16,6-4-1-16,1-1 1 0,6 0 0 0,1 1 0 15,5 0 3-15,1-3-1 0,-7 5 1 0,6-2 0 16,1 0-17-16,-1 3-62 0,-6 1-130 0,-7 2-249 16,1 1-135-16,0-3-72 0,-7 0-21 0,-1-1 41 15,2 4 117-15</inkml:trace>
  <inkml:trace contextRef="#ctx0" brushRef="#br0" timeOffset="174004.19">4051 4513 231 0,'0'4'467'16,"0"-4"47"-16,-7 0 32 0,7 3-55 0,-7-3-158 16,7 0-137-16,0 0-80 0,7 0-48 0,0 0-30 15,6 0-5-15,-1 0 0 0,8 0 3 0,0 0 9 16,12 0 17-16,1 0 8 0,6 0-10 16,7-3-3-16,-1-1-6 0,14 0-9 0,-7 1-14 15,6-1-10-15,8 4-2 0,-7 0-4 0,6 0-1 16,6 0 0-16,-6 0-4 0,6 0 2 0,-12 4-1 15,6-1-1-15,-13 5-1 0,7-5 0 0,-14 5-1 16,1-1-25-16,-7 0-67 0,-6 1-171 16,-7-5-201-16,0-3-106 0,-6 0-57 0,-1-3-6 15,-6-5 50-15,6-3 163 0</inkml:trace>
  <inkml:trace contextRef="#ctx0" brushRef="#br0" timeOffset="174287.67">5425 4111 307 0,'19'10'432'0,"-6"1"33"0,1 0-10 15,5 0-77-15,-6 3-108 0,0 2-103 0,0 2-61 16,-6 4-22-16,-1 0-18 0,0 3-10 0,1 4-7 15,-7 1-7-15,-7 3-7 0,7 0-7 0,-12 3-6 16,5 1-5-16,-6-4-4 0,0 0-20 16,0 0-82-16,-6 1-213 0,-8-6-132 0,8-2-68 15,-8-4-39-15,8-3-1 0,0-9 68 0</inkml:trace>
  <inkml:trace contextRef="#ctx0" brushRef="#br0" timeOffset="175839.16">10283 4026 160 0,'7'0'428'16,"-7"0"55"-16,6 0 30 0,-6 0-61 0,0 0-113 16,0 0-136-16,0 0-83 0,7 0-54 0,-7 4-31 15,0-4-19-15,7 0-8 0,-7 0-1 16,6 4 0-16,-6 3 6 0,6-4 6 0,0 8 3 15,2 0 0-15,-2 0 0 0,0 4-3 0,1 4-6 16,-1-1-5-16,1-1 1 0,0 5-3 16,-1 1 2-16,-6 2-2 0,6-3-2 0,0 1-1 15,2 2 0-15,-2-3-1 0,-6-4 0 0,6 1 1 16,1-1 2-16,-7-3-4 0,7-4 0 0,-7-1 1 16,6 1-1-16,-6 0 0 0,7-3 1 15,-7-5 2-15,0 5-2 0,0-5-1 0,0 1-1 16,6 1 0-16,-6-5 0 0,0 3 1 0,0-3 0 15,0 0 0-15,0 0 1 0,0-3 11 0,0 3 3 16,0-9 3-16,6 6 4 0,-6-5 0 0,0 1 1 16,7-4-10-16,-7 0-3 0,7 0-3 15,-7-3-1-15,6 3-1 0,-6-4-1 0,6 0 1 16,1 1-2-16,0-1 0 0,-7 0 0 16,6 1-2-16,1 3 0 0,-7-4-3 0,0 8 2 15,6-1-1-15,-6 1-2 0,7 3 2 0,-7 4-1 16,0-3 4-16,6 3 0 0,-6 3-1 0,7-3 2 15,-7 8 2-15,6-5-1 0,-6 5 1 16,6-5-2-16,2 5-1 0,-8-1 0 0,6-3-1 16,0 3 0-16,1-3-2 0,-1-1 0 0,1-3-1 15,-1 4 1-15,1-4 0 0,-1-4 0 0,0 1 2 16,2-1-2-16,4-3 3 0,-5 0 0 0,6-5 0 16,-6 5-1-16,5-4 0 0,-5 4 4 15,6 3-3-15,0-3-1 0,0 3-2 0,0 4-1 16,0 0 0-16,6 4 1 0,-5-1 0 0,-1 1 1 15,6 7 1-15,0 0 0 0,-5 0-7 16,6 4 2-16,-8-1 0 0,1-3 1 0,7 4 0 16,-14 0 1-16,8-1 9 0,-2 1-1 0,1-4 0 15,-6 4-7-15,0-4 4 0,-1 3 2 16,-6 1 1-16,0 3-2 0,0 1 3 0,0 3 6 16,0 3-3-16,-6 4-2 0,-1 1-1 0,0-1-1 15,-6 0-1-15,7 1-1 0,-7-5-1 0,0 1-1 16,-7-4 1-16,7-4-8 0,1 1 2 0,-8-5 3 15,6 0 2-15,-5-6-2 0,0 0 2 16,6-5 4-16,-7 1-2 0,7-4-4 0,0-4-2 16,0 1-2-16,7-1-3 0,-1-3 0 0,0-1 0 15,7-3-2-15,0 0 1 0,14 1-1 16,-8-6 3-16,13 5 0 0,1-3 0 0,0 0 5 16,6-1 0-16,7 0 1 0,-1 4 0 0,-6 0 3 15,7 0-2-15,-1 4-13 0,-13-1-38 16,7 5-112-16,-6-1-223 0,-1 1-122 0,-5 3-63 15,-8 0-24-15,7-4 23 0,-6 4 101 0</inkml:trace>
  <inkml:trace contextRef="#ctx0" brushRef="#br0" timeOffset="197753.64">6499 4421 25 0,'7'-7'447'16,"-7"0"69"-16,0-1 42 0,0 5 34 15,-7-1-131-15,7-3-156 0,-6 3-85 0,6 1-44 16,0-5-14-16,0 1-9 0,0 3-3 0,0-7-6 16,0 4-13-16,0 0-17 0,0-1-23 0,0-4-23 15,6 6-16-15,1-6-16 0,-1 2-8 16,1-1-4-16,-1 0-6 0,1 0-1 0,-1 0-5 15,1 4 1-15,6-4-7 0,-7 3 1 0,8 1-3 16,-8 0 0-16,7 0 0 0,0-1-3 0,-6 1 1 16,5 3-2-16,2 1 1 0,-8-2 0 15,0 5 0-15,1 0 3 0,6 5 5 0,-6 2 3 16,-7 0 3-16,6 8 6 0,0 7 2 0,-6 0 2 16,0 11-2-16,0-1 6 0,0 5 13 15,0 0 8-15,0-4 6 0,-6 1-2 0,6-2 1 16,0-3-9-16,6-3-17 0,-6-4-15 0,8-1-10 15,4-1-5-15,1-6-27 0,0 0-40 16,0-3-65-16,7-3-72 0,-7-5-73 0,6-3-89 16,1 0-124-16,-1-7-147 0,-5-1-37 0,5-2 19 15,-6-8 47-15,6-1 77 0</inkml:trace>
  <inkml:trace contextRef="#ctx0" brushRef="#br0" timeOffset="198034.85">7073 4337 372 0,'0'-3'488'0,"-8"-1"48"0,8 8 13 0,-12-1-99 15,6 5-140-15,-1 6-116 0,-6 1-67 0,6 0-42 16,1 3-21-16,0 0-14 0,6-3-5 16,0 3-13-16,0 1-12 0,6-5-8 0,0-3-5 15,7 4-3-15,1-4-11 0,-2-4 3 0,2 0 6 16,-2-3 5-16,8 0 6 0,-7-8 4 16,7 0 6-16,-8 1 9 0,2-8 5 0,5 0 4 15,-6-4 2-15,0-3 2 0,1-4 3 0,-8 0 5 16,7-4 11-16,-7 1 15 0,-6 3 21 0,7-4 21 15,-7 4 8-15,-7-1-1 0,7 6-11 16,-6 2-19-16,-7 0-26 0,-1 4-27 0,2 0-18 16,-8 4-17-16,7 3-11 0,0 1-34 0,-6 3-56 15,5 0-76-15,2 0-96 0,5 0-144 0,0 3-206 16,1 1-82-16,6-4-8 0,0 0 45 16,0 0 79-16,6 0 137 0</inkml:trace>
  <inkml:trace contextRef="#ctx0" brushRef="#br0" timeOffset="198382.93">7385 4066 367 0,'0'3'534'15,"-6"5"58"-15,6 0 34 0,-7 2-75 16,0 1-185-16,-5 4-129 0,5 0-88 0,0 3-46 16,1 4-28-16,0 4-19 0,-1-1-12 0,0 1-6 15,7 3 4-15,0 0-13 0,0 1-12 0,7-1-5 16,6-3-3-16,-7-4-4 0,8 0-13 0,-2 0 5 15,8-7 3-15,-7-1 6 0,7-3 6 16,-1-4 9-16,1 1 11 0,-1-5 12 0,8-3 15 16,-15-3 8-16,8-5 11 0,-1-2 6 0,1-2 5 15,-7-2 5-15,0-4 2 0,0-1 7 16,-7 1 1-16,8-4 5 0,-14 0 1 0,0-4-4 16,0 4-4-16,0-4-11 0,-14 5 6 0,8-1-28 15,-7 3-19-15,0 5-19 0,0-1-21 16,-1 4-30-16,2 0-73 0,-1 8-62 0,-7-1-90 15,8 0-97-15,4 4-123 0,-4 0-193 0,-1 0-94 16,6 4-7-16,7-4 52 0,0 0 79 0,0 4 121 16</inkml:trace>
  <inkml:trace contextRef="#ctx0" brushRef="#br0" timeOffset="198688.82">7704 4085 127 0,'0'0'481'0,"6"3"78"0,-6 1 43 15,-6 3-15-15,6 5-143 0,0-2-164 0,-6 5-111 16,-1 7-74-16,7-4-42 0,-6 4-21 0,6 4-9 16,0-1-7-16,0 5-4 0,6-1-2 15,1 0-1-15,-1-3-1 0,8 0-5 0,-2-1 2 16,1-3-3-16,0-3-1 0,0-5-1 0,7 1 3 16,0-4 9-16,-8-4 9 0,8-3 12 0,-1-4 17 15,-5 0 16-15,5-7 13 0,-6-1 14 16,6-3 12-16,-5-7 10 0,-2 3 9 0,2-3 12 15,-8-4 7-15,1 0-1 0,-1-4-4 0,0 1-10 16,-12-1-15-16,6 0-23 0,-13-3-21 0,7 7-19 16,-8-4-10-16,2 8-16 0,-2-1-14 0,2 5-17 15,-1 3-44-15,-1 0-64 0,8 8-108 16,-7-1-97-16,0 0-133 0,0 4-206 0,6 0-97 16,-6 4-7-16,13 0 60 0,0-1 83 0,13 1 124 15</inkml:trace>
  <inkml:trace contextRef="#ctx0" brushRef="#br0" timeOffset="198989.52">8069 4069 289 0,'6'8'548'15,"-6"0"74"-15,0-1 44 0,0 4-40 0,0 3-182 16,-6 1-155-16,6 3-93 0,0 5-55 0,0-1-25 16,0 3-14-16,0 1 5 0,6-1-16 15,-6 4-23-15,14-3-18 0,-8 0-19 0,0 0-8 16,14-5-20-16,-7 1 5 0,0-7 0 0,6 1 0 15,-5-6 6-15,5-3 6 0,-6 1 10 0,6-5 14 16,1-3 13-16,-7-3 16 0,1-1 10 0,4-3 7 16,-4-1 1-16,-1-7-19 0,7 1 6 15,-8-5 4-15,-5-2-1 0,0-5 0 0,5 0-1 16,-12 0 16-16,7-3-14 0,-7 0-17 0,-7 0-9 16,7 0-13-16,-12-2-13 0,5 3-9 15,-6-2-4-15,0 5-6 0,0 3-4 0,0 0 0 16,-1 3 0-16,-4 5-6 0,-2 3-8 0,1 3-21 15,-1 2-51-15,0 1-92 0,-6 5-132 16,7 5-181-16,-7-2-259 0,-1 8-121 0,-5-4-25 16,-1 4 50-16,7 0 109 0,0-3 174 0</inkml:trace>
  <inkml:trace contextRef="#ctx0" brushRef="#br0" timeOffset="200370.64">22475 12573 276 0,'0'-8'483'0,"7"2"48"16,-1-2 28-16,-6 0-69 0,0 1-163 15,6 0-128-15,-6 0-75 0,8-4-38 0,-2 0-23 16,0 0-7-16,-6 0-10 0,7-1-9 0,-1 5-7 15,1-4-8-15,6 4-6 0,-7-4-2 16,1 8-2-16,-7-5 1 0,7 4 5 0,-1 4 10 16,-6-4 13-16,6 8 15 0,-6 3 15 0,0 4 9 15,0 8 8-15,0 3 4 0,0 4-3 0,-6 3-4 16,0 4-11-16,6-1-10 0,-7 2-10 0,7-5-12 16,0 0-12-16,0-3-12 0,7-1-7 15,-1-3-2-15,0-3-5 0,8-4-4 0,-2-1-14 16,8-6-30-16,-7-1-44 0,7-3-49 0,-1-8-48 15,1 0-48-15,0-7-62 0,-2-3-71 16,9-5-70-16,-7-3-67 0,-1 0-27 0,7 0 9 16,-6-3 54-16,-1-1 88 0</inkml:trace>
  <inkml:trace contextRef="#ctx0" brushRef="#br0" timeOffset="200637.81">22918 12587 43 0,'14'-18'339'0,"-2"3"111"16,1 1 68-16,-6 6 3 0,-7 1-52 0,0 4-94 16,-7 3-111-16,0 3-69 0,1 4-38 0,0 4-27 15,0 5-18-15,-2 2-15 0,2-1-19 0,0 5-16 16,-1 1-13-16,7-5-10 0,0 4-11 0,0 0-9 15,7-4-6-15,-1-3-5 0,8-1 0 0,-2 0 4 16,1-5 7-16,0-2 8 0,6 0 11 16,-5-7 14-16,6 0 8 0,-1-3 6 0,1-5 2 15,-2-4-1-15,-4-2-2 0,-1-4-5 0,0 0-4 16,0-4-4-16,0 0-3 0,-6-4-2 16,-1 5 0-16,0-6 0 0,-6 6 5 0,-6-1 0 15,0 0-2-15,-1 4-1 0,0 3-4 0,-5 1-11 16,-1 2-12-16,-7 4-9 0,6 1-8 15,2 7-15-15,-8 0-29 0,7 4-50 0,1 3-74 16,4-3-92-16,2 4-119 0,0-1-182 0,6-3-147 16,0-1-41-16,6-3 30 0,0-3 65 0,8-4 109 15</inkml:trace>
  <inkml:trace contextRef="#ctx0" brushRef="#br0" timeOffset="200947.43">23335 12291 186 0,'0'3'499'0,"0"4"65"15,-7 1 48-15,1 3-8 0,-7 4-154 16,-1 3-148-16,2 0-93 0,-1 8-54 0,0-1-41 16,0 5-24-16,-1 0-20 0,8 2-18 0,0 5-13 15,6-4-10-15,0-1-9 0,0 2-7 16,6-5-6-16,0-3-3 0,8-1-2 0,-1-7 7 16,0 1 7-16,6-8 8 0,1-4 9 0,-1-3 9 15,7-4 7-15,-6-7-2 0,6-1-3 16,-7-4-6-16,1-6-2 0,0 1-3 0,-1-5 0 15,-6 0 8-15,0-4 8 0,1 1 18 0,-8-2 11 16,0-1 5-16,-6 2 2 0,-6 4-5 0,0-4-6 16,-2 5-17-16,2-2-14 0,-7 5-12 0,0-1-14 15,0 8-7-15,1 1-26 0,4 6-48 16,-4 0-77-16,-2 1-100 0,2 6-125 0,5 1-191 16,1 0-158-16,-1-1-50 0,0 4 26 0,14-3 73 15,-7-4 111-15</inkml:trace>
  <inkml:trace contextRef="#ctx0" brushRef="#br0" timeOffset="201257.06">23680 12328 177 0,'6'4'500'16,"-6"-4"75"-16,0 3 51 0,-6 4-7 0,6-3-151 16,-6 3-150-16,-1 4-100 0,7 0-63 15,-7 7-45-15,7-3-25 0,-6 7-18 0,6 3-15 0,0 2-12 16,0 2-5-16,0 0-7 0,6 0-6 15,1 0-8-15,6 1-1 0,-7-5-6 0,8 1-3 16,5-4 2-16,-5-8 5 0,5 1 8 0,0-4 7 16,0-4 11-16,1-7 11 0,0 0 8 15,-1-7 4-15,7-4 6 0,-6 0 0 0,0-7 2 16,-1-4 2-16,-5 0 3 0,-2 0 3 0,1-4 0 16,0-3 1-16,-6 3-2 0,-7-3-3 15,0 4-9-15,0-5-9 0,-7 8-9 0,1-4-12 16,-1 5-10-16,-6 2 21 0,1 8-25 0,-2-3-25 15,8 3-44-15,-7 7-66 0,-1 0-98 0,2 4-148 16,-2 0-170-16,2 0-191 0,5 4-71 16,0-4 7-16,7 0 66 0,7 0 101 0,-7 0 179 15</inkml:trace>
  <inkml:trace contextRef="#ctx0" brushRef="#br0" timeOffset="201584.14">24234 12236 135 0,'-6'7'519'16,"-2"4"72"-16,2 0 45 0,0 7 31 0,-7 0-186 16,6 1-177-16,0 3-114 0,1 3-68 15,0 1-42-15,6 0-27 0,0 3-21 0,0 1-12 16,0-1-6-16,6-4-1 0,0 2 1 16,8-6 5-16,-1-3 12 0,7 0 8 0,-8-6 6 15,8-1 5-15,6-11 6 0,-7 3 5 0,7-6 3 16,-6-4 2-16,-1-1 6 0,7-7-6 0,-6 0 16 15,-1-2 7-15,1-6 1 0,-6 1 4 0,5-3 0 16,-6 0 14-16,0-5-7 0,-7 0-4 16,0 1 6-16,2 0 4 0,-2 0 8 0,-6-1 1 15,-6 5-4-15,-2 3-7 0,2 0-18 0,-7 0-17 16,-6 4-23-16,6 2-18 0,-7 6-18 16,0 2-21-16,-5 8-47 0,5 0-87 0,-6 4-147 15,0 3-203-15,-7 5-278 0,1-1-137 0,5 0-40 16,-5 3 45-16,6-3 124 0,7-4 191 0</inkml:trace>
  <inkml:trace contextRef="#ctx0" brushRef="#br0" timeOffset="202358.66">26351 11276 475 0,'0'0'614'0,"0"3"75"0,0-3 46 0,6 8-46 15,0-1-174-15,7 4-122 0,7 4-76 0,0 0-52 16,6 3-32-16,6 0-50 0,1 0-50 0,6 8-43 16,0-4-35-16,-1 3-22 0,2-2-18 15,-1-1-12-15,-6 0-40 0,-1 0-71 0,1-1-100 16,-1-2-115-16,-6-1-157 0,-12 1-231 0,5-5-93 15,-13-3 2-15,1-3 64 0,6-5 95 16,-7-3 150-16</inkml:trace>
  <inkml:trace contextRef="#ctx0" brushRef="#br0" timeOffset="202545.92">26865 11386 323 0,'-13'-4'542'0,"-1"0"62"16,-5 8 47-16,0 3-30 0,-8 4-197 15,8 0-146-15,-7 8-91 0,6 3-59 0,-6-1-45 16,7 5-30-16,-7 4-25 0,6-1-18 0,7 4-12 16,-6-4-43-16,6 4-72 0,-1-4-146 0,2 1-220 15,-1-5-115-15,6 2-57 0,1-6 5 0,-1 1 52 16,7-11 134-16</inkml:trace>
  <inkml:trace contextRef="#ctx0" brushRef="#br0" timeOffset="202726.89">27262 11129 54 0,'0'0'551'0,"0"4"102"0,0 4 69 0,-6-2 42 16,-7 9-107-16,6 3-213 0,7 5-157 0,-7 2-95 15,1 1-65-15,6 7-43 0,0 0-35 0,0 4-28 16,6-5-49-16,-6 9-84 0,7-4-106 0,0-5-175 15,-1 1-213-15,1-3-111 0,5-5-25 16,-4-3 47-16,4-7 82 0,1-4 168 0</inkml:trace>
  <inkml:trace contextRef="#ctx0" brushRef="#br0" timeOffset="203050.5">27601 11265 372 0,'6'-15'589'0,"-12"4"81"16,-1 3 54-16,1 5-27 0,-8 3-193 15,2 3-155-15,5 5-105 0,-6 7-72 0,7-1-48 16,-1 9-40-16,1 6-32 0,-1 0-18 0,7 0-14 16,-7 1-7-16,7 3-8 0,7-4-2 0,0-3-2 15,6-1 5-15,-7-3 9 0,14-3 11 16,0-5 10-16,-1-3 9 0,7-4-9 0,0-3 11 16,-6-4-1-16,5-7-1 0,1-4 0 0,7-4 12 15,-13 1 12-15,6-5-9 0,-7-3 5 0,1 1 11 16,0-6 14-16,-8 6 2 0,-5-5 27 0,6 0 16 15,-13 5 4-15,0-5-8 0,-6 0-14 16,-8 4-18-16,2 0-30 0,-8 4-24 0,0 0-28 16,1 3-11-16,-7 4-17 0,0 0-40 0,-1 8-82 15,8-1-120-15,-7 4-136 0,6 4-197 16,-6-1-251-16,7 4-101 0,6 1 6 0,0-5 81 16,7 1 125-16,6 0 186 0</inkml:trace>
  <inkml:trace contextRef="#ctx0" brushRef="#br0" timeOffset="203347.97">28004 11100 432 0,'-6'11'550'0,"0"0"54"0,-8 8 35 0,-5-2-88 16,6 5-191-16,-6 4-126 0,5 4-69 0,1-1-46 15,7 7-31-15,-7-2-20 0,6 2-19 0,7 1-23 16,0-4-12-16,0 4-5 0,14-5-2 15,-8-2 14-15,13-5-5 0,-5-3 11 0,12-4 5 16,-7-6 7-16,7-5 10 0,6-3-4 0,-5-8 16 16,5-3 8-16,-6-5 2 0,1-2 7 15,-1-1 4-15,-1-3 8 0,1-4 8 0,-6 0 6 16,0-3 6-16,-1 3 5 0,-13-4 3 0,8 4-4 16,-14 0-9-16,0-4-13 0,0 8-17 15,-14-9-21-15,2 10-18 0,-8-5-18 0,7 3-17 16,-7 5-37-16,-6 3-78 0,1-1-127 0,5 6-189 15,-13 2-275-15,7 0-140 0,-6 4-47 0,5-3 35 16,9 3 105-16,4-4 175 0</inkml:trace>
  <inkml:trace contextRef="#ctx0" brushRef="#br0" timeOffset="203744.74">29001 10719 222 0,'-7'7'592'0,"1"0"79"0,-13 4 63 0,-1 0 63 15,7 4-193-15,-7 4-166 0,1-1-114 0,6 0-47 16,-7 4-45-16,7 0-43 0,0 0-30 15,7 1-32-15,-1-2-23 0,1-2-27 0,6-1-20 16,6-4-12-16,1-3-9 0,6 0-1 0,0-3 2 16,7-5 9-16,-1-3 16 0,0-7 12 0,14 0 4 15,-7-7 2-15,0-5-3 0,1 1-9 16,-2-5-13-16,1-2-17 0,0-1-13 0,-6 0-11 16,-1 5-4-16,-5-1 11 0,-8 3-25 0,0 5-1 15,-6-1-12-15,-6 1-47 0,0 6-89 0,-8 8-152 16,1 0-137-16,-6 8-259 0,-8 3-193 0,2-1-62 15,5 5 30-15,0-4 107 0,8 4 144 16,5-4 247-16</inkml:trace>
  <inkml:trace contextRef="#ctx0" brushRef="#br0" timeOffset="203914.26">29340 10737 169 0,'13'7'570'0,"-13"1"94"16,0 3 69-16,-7 4 59 0,1 7-162 15,-1 0-170-15,0 7-128 0,-5 0-80 0,6 5-64 16,-8-2-54-16,8 5-50 0,-7-1-39 0,6 1-25 16,-6 3-23-16,7-3-63 0,0-1-79 15,6 5-96-15,-8-4-100 0,8-5-159 0,0 5-188 16,0-7-48-16,0-5 18 0,8-3 65 0,-2-7 84 16</inkml:trace>
  <inkml:trace contextRef="#ctx0" brushRef="#br0" timeOffset="204116.94">29385 11444 61 0,'6'11'463'0,"2"4"76"0,-2 0 49 16,-6-1 13-16,0 1-106 0,0 0-156 0,0-4-95 16,6 0-56-16,1-4-29 0,-7 0-13 0,6 0-6 15,8-3-1-15,-8-4-5 0,6 0-2 16,2-4-5-16,-1-3-13 0,-6 0-15 0,-1-4-17 16,1 0-12-16,-1 4-12 0,-6-1-13 0,0-3-12 15,-6 4-11-15,6 3-15 0,-13 1-54 16,-7-1-81-16,0 8-110 0,-6-1-198 0,1 5-225 15,-15-1-112-15,7 0-19 0,-5 1 42 0,-1 3 90 16,-1-4 187-16</inkml:trace>
  <inkml:trace contextRef="#ctx0" brushRef="#br0" timeOffset="205021.46">22378 14177 482 0,'13'-7'566'0,"-1"3"46"0,-5-3 23 0,0 3-108 16,-1 1-215-16,0-1-144 0,2 1-78 16,4-1-64-16,-5 4-57 0,6-4-65 0,-7 4-116 15,7-4-189-15,-7 4-119 0,2 0-46 0,-2 4 0 16,0-4 34-16,1 0 99 0</inkml:trace>
  <inkml:trace contextRef="#ctx0" brushRef="#br0" timeOffset="205185.51">22593 14207 55 0,'0'3'475'0,"0"5"62"16,-7-5 46-16,7 1 35 0,-7 0-140 0,1 3-176 16,0-3-110-16,6-4-60 0,0 3-44 15,0-3-34-15,0 0-23 0,6-3-16 0,7 3-14 16,0-4-35-16,0-3-60 0,0 3-159 0,6-3-199 16,1-4-104-16,-7-1-49 0,7 6 1 15,-8-6 46-15</inkml:trace>
  <inkml:trace contextRef="#ctx0" brushRef="#br0" timeOffset="-211768.58">23530 13712 82 0,'-6'0'492'16,"0"0"69"-16,-2 0 49 0,-4 4 40 0,5-4-149 15,1 0-152-15,-1 0-102 0,1 0-49 0,-1 0-33 16,1 0-29-16,6 0-22 0,-6 0-18 15,-2 0-15-15,8 0-11 0,-6 0-7 0,0 3-5 16,6 1-5-16,-7 3-3 0,0 4 6 0,1-4 2 16,0 9 8-16,-1-2 8 0,1 8 16 15,-8 0 11-15,8 4 11 0,-7 3 9 0,6 4 9 16,1-4 9-16,-7 8 5 0,6-4-3 0,7 4-1 16,-6-4-10-16,6-1-11 0,6-2-18 0,1-1-17 15,0-4-12-15,5 1-14 0,2-7-8 16,-2-5-4-16,8-3 0 0,-1-3 1 0,7-8-3 15,-6 0-4-15,6-8 0 0,-7-3-3 0,8-7-7 16,-8 0-6-16,8-8-2 0,-8 0 0 0,7-7-4 16,-13 4 1-16,0-4 4 0,0 0 3 15,-6 0 2-15,-1 0 6 0,-6 0 2 0,0 4 0 16,-6-1-4-16,-8 1-5 0,2 7-6 0,-8 0-18 16,7 8-30-16,-13 3-62 0,6 7-112 0,-6 1-132 15,1 6-157-15,-2 1-158 0,8 3-232 16,0 0-118-16,-1 4 13 0,6-3 84 0,8-1 128 15,0 0 153-15</inkml:trace>
  <inkml:trace contextRef="#ctx0" brushRef="#br0" timeOffset="-211597.11">23889 13998 391 0,'0'29'583'0,"0"4"54"15,-7 0 31-15,0 0-62 0,1 4-244 0,6-5-206 16,-6 2-156-16,6-5-162 0,0 4-251 0,-7-8-131 16,7 1-54-16,-7-4 0 0,7-11 35 15,7 0 98-15</inkml:trace>
  <inkml:trace contextRef="#ctx0" brushRef="#br0" timeOffset="-209691.63">24195 13734 215 0,'0'0'401'0,"0"0"57"16,0 4-12-16,0-4-49 0,-7 0-78 0,7 0-89 15,0 0-76-15,0 0-46 0,0-4-20 0,0 4-8 16,-7-4 0-16,7 4 4 0,0 0 3 16,0 0 3-16,0 0 3 0,0 0 4 0,0 0 5 15,0 0 0-15,0-3 3 0,0 3 2 0,0-4 4 16,0 4 0-16,0-4-3 0,0 1 2 0,0-1-5 16,0 0-7-16,0 1-15 0,7-1-3 0,-7-3-8 15,0-1-8-15,7 1-4 0,-7 0-3 16,6 0-1-16,1-1-10 0,-1 1-7 0,0 0-8 15,2-4-7-15,4 3-7 0,-6 5-3 0,8-5-3 16,-8 8-3-16,7-4 0 0,1 4-2 16,-2 0 2-16,-6 4-1 0,2 1 0 0,-2-2-1 15,0 8 31-15,1-4-13 0,-1 4-9 0,1-4-6 16,0 4-2-16,-1 0 0 0,0 0-31 16,-6 0 12-16,7 0 10 0,0 0 8 0,-7 0 3 15,6 0 7-15,0-4 6 0,1 0-1 0,0 2 9 16,-7-2 2-16,6-4 10 0,-6 4 7 15,0-3 12-15,7 3 12 0,-7 0 6 0,-7 1 4 16,7 3-6-16,-6 0-10 0,-1 4-19 0,0 0-14 16,1-1-12-16,0 0-9 0,-8 1-8 0,2 0-12 15,-2 3-20-15,8-4-40 0,-7 2-58 0,-1-2-72 16,8 1-83-16,0-4-82 0,0-4-65 0,6 0-80 16,-7-3-126-16,7-4-82 0,7-4 2 15,-7 1 47-15,0-8 65 0,6 0 106 0</inkml:trace>
  <inkml:trace contextRef="#ctx0" brushRef="#br0" timeOffset="-209480.74">24546 13643 13 0,'13'-11'500'0,"-6"3"108"16,-1 2 86-16,1-3 58 0,-7 9-91 16,0 0-170-16,6 0-117 0,-6 12-74 0,6-1-58 15,-6 3-42-15,8 8-33 0,-2 4-48 0,-6-1-29 16,6 8-26-16,1-3-29 0,0 6-40 0,5-3-59 15,-5 0-64-15,6 1-104 0,0-5-111 0,0 0-171 16,-6 0-191-16,6-7-66 0,-7-1 14 16,1-1 61-16,6-9 87 0,-7-1 162 0</inkml:trace>
  <inkml:trace contextRef="#ctx0" brushRef="#br0" timeOffset="-209221.77">24905 13738 185 0,'0'-11'538'0,"0"3"87"0,0-3 56 0,0 4 25 16,0 0-180-16,0-4-152 0,6 0-104 16,0 0-65-16,1 0-38 0,0 0-26 0,6 4-20 15,-1-4-17-15,2 3-15 0,-2 1-15 0,2 3-7 16,5 4-12-16,-5 0-8 0,-2 7-11 0,8 5-7 15,-7 6-7-15,0 4-14 0,0 3-4 0,-7 1-11 16,0 7-21-16,8 0-37 0,-14 4-53 16,6-1-64-16,-6-3-74 0,7 4-77 0,-7-8-104 15,0 0-151-15,0-3-77 0,0-4 0 0,-7-3 39 16,1-5 65-16,0-3 114 0</inkml:trace>
  <inkml:trace contextRef="#ctx0" brushRef="#br0" timeOffset="-209089.48">25029 13983 199 0,'6'-11'489'16,"0"4"60"-16,0 0 36 0,2-1-41 0,-2 1-152 16,0 0-156-16,1-1-108 0,6 1-74 0,0 0-71 15,7-1-109-15,-8-2-192 0,1-6-145 16,1 5-71-16,-2-3-24 0,8-4 13 0,-7 3 80 16</inkml:trace>
  <inkml:trace contextRef="#ctx0" brushRef="#br0" timeOffset="-208768.64">25451 13598 355 0,'0'11'609'0,"7"1"97"0,-7 2 69 0,-7 4-1 15,7 4-193-15,0 0-158 0,0 0-118 0,0 4-86 16,7 0-64-16,0 3-55 0,-7-3-36 16,6-1-25-16,0 1-31 0,1-5-42 0,0 2-46 15,-1-1-55-15,-6-4-61 0,7 0-57 0,-1 1-36 16,-6-8-17-16,0 3-11 0,-6-7-5 15,-1 1-4-15,1 0 23 0,-8-6 36 0,2-2 59 16,-2-2 103-16,2-6 112 0,-1 0 102 0,-7 1 68 16,7-3 42-16,6-5 21 0,-5 4-18 15,5-7-24-15,7 2-15 0,0 2-18 0,0 0-1 16,7-1-9-16,-1 3-13 0,7-2-18 0,0-1-20 16,0 4-11-16,7 1-25 0,-1-1-26 0,7 0-34 15,0 0-58-15,0-1-75 0,0 5-95 0,7-4-177 16,-7 1-194-16,0-6-90 0,-7 5-10 15,7-3 39-15,1 3 76 0</inkml:trace>
  <inkml:trace contextRef="#ctx0" brushRef="#br0" timeOffset="-208367.47">26604 13177 300 0,'-6'0'600'0,"-7"7"96"16,0 1 72-16,-1 3 15 0,2 4-182 16,-1 2-158-16,0 6-109 0,-7 2-71 0,13 1-50 15,1 4-36-15,0-1-19 0,-1 0-34 0,0 1-26 16,7-2-27-16,7-3-19 0,0-2-22 0,-1-4-24 15,7-1 3-15,0-7-3 0,7-4-1 16,-7-3-3-16,13-4-12 0,-7-4 6 0,1-3 0 16,6-4 5-16,-6 0 2 0,5-7 2 0,-5 3 18 15,0-7-9-15,-7 3 3 0,6 1 4 0,-12-4 16 16,-1 0 18-16,-6 0 20 0,0 4 24 0,-6-1 18 16,-1 1 11-16,-6 0 2 0,-6 7-10 15,5 1-17-15,-12 2-22 0,7 4-30 0,-7 4-43 16,6 4-73-16,-6 4-109 0,1-2-150 0,-8 6-166 15,13 2-226-15,-6-3-212 0,13-1-70 16,-6 2 31-16,12-8 110 0,7 0 145 0,0-4 222 16</inkml:trace>
  <inkml:trace contextRef="#ctx0" brushRef="#br0" timeOffset="-208181.02">26962 13071 351 0,'7'11'766'16,"-7"-4"149"-16,0 8 119 0,-7 3 113 0,7 5-170 16,-6 5-178-16,-1 6-154 0,-5 6-98 0,-2 4-84 15,2 7-93-15,-2 4-193 0,1 7-177 0,1 1 0 16,-8-1 0-16,6 0 0 0,2 0 0 16,5 1 0-16,-6-1-532 0,13 1-256 0,-6-1-300 15,6-4-150-15,0-6-12 0,6-5 102 0,1-10 182 16,6-9 225-16,-1-5 316 0</inkml:trace>
  <inkml:trace contextRef="#ctx0" brushRef="#br0" timeOffset="-207890.71">27203 13914 157 0,'-6'22'629'0,"0"0"139"0,-8 3 108 15,-5 5 89-15,6-1-120 0,6-3-178 0,-5-1-153 16,5 1-111-16,7-8-87 0,0 0-73 0,0-3-60 15,7-5-51-15,5-1-36 0,2-3-24 16,-2-6-17-16,8-6-16 0,-1-3-10 0,1-1-11 16,0-8-5-16,5-1-9 0,-5-3-1 0,6 0-2 15,-6 1-2-15,-7-1 0 0,-1-4-1 0,2 4 3 16,-8 0 0-16,1 4-12 0,-7-1 11 0,0 1 4 16,-7 3 3-16,-5 7 0 0,4-2-1 15,-10 10 9-15,-2 0-32 0,-7 0-66 0,-5 10-116 16,-1-2-180-16,1 4-227 0,-13 2-303 0,-1 1-138 15,-7-4-24-15,2 0 67 0,-2 3 152 16,8-2 217-16</inkml:trace>
  <inkml:trace contextRef="#ctx0" brushRef="#br0" timeOffset="-205648.89">22019 13312 339 0,'0'0'464'0,"0"0"47"0,0 0 23 0,-6 0-76 16,6 0-132-16,-6 0-80 0,6 0-43 15,0 0-22-15,-8 0-16 0,8 0-11 0,0 0-7 16,0 0-14-16,-6 4-2 0,6 0 8 0,6 4 16 16,-6 6 21-16,8 1 22 0,-2 10 22 15,0 8 15-15,7 11 4 0,-6 8-14 0,0 10-23 16,-1 8-28-16,6 6-33 0,-4 8-35 0,-2 4-34 16,7 4-22-16,-6 4-17 0,-1-2-10 0,1 2-12 15,-1-1-23-15,0 0-62 0,1-7-61 16,0 1-78-16,5-12-101 0,-5-4-106 0,0-8-107 15,-1-9-150-15,1-5-125 0,-7-15-20 0,0-7 47 16,6-14 83-16,-6-5 109 0</inkml:trace>
  <inkml:trace contextRef="#ctx0" brushRef="#br0" timeOffset="-204576.11">21987 13320 282 0,'12'0'483'0,"-4"0"42"16,-2 0 19-16,0 0-55 0,7 0-198 0,-6-4-124 15,12 4-67-15,-5-4-27 0,12 4-9 0,-1-3 1 16,1-1 2-16,7 1 5 0,-1-1 6 16,8 1 2-16,-1-1 5 0,6 0 6 0,8 0 6 15,-1 1 6-15,7 3 13 0,6 0 14 0,6-3 6 16,8 3 3-16,5 0-1 0,7 0-8 0,6 0-23 15,2-5-21-15,5 5-20 0,-1-3-15 0,15-1 7 16,6 0 34-16,6-3 32 0,7 0 18 16,7-5 16-16,12-2 4 0,0-4-19 0,7 3-44 15,5-3-36-15,2-4-25 0,0 4-18 0,-1-1-13 16,-7-3 3-16,2 4-6 0,-2 0 6 16,1-1 5-16,-7 4 4 0,0 1 7 0,1 3-7 15,-7 0 9-15,-7 0-8 0,-6 4-8 0,-6-1-4 16,-8-3-5-16,-13 8 1 0,-5-5 0 15,-13 5-2-15,-2-4 1 0,-5 3 1 0,-13 0 4 16,-7-4 0-16,-6 5 2 0,-8 0 3 0,-5 0 4 16,-7-2 0-16,0 5-1 0,-13 0 4 0,0-4 5 15,-6 4 11-15,-7-3 14 0,-1 3 12 16,-4 0 8-16,-2 0 3 0,0 0-5 0,1 0-9 16,0 0-14-16,-7 0-14 0,6 0-7 0,-6 0-3 15,0 0 4-15,0 0 3 0,0 0 6 0,6 0 7 16,-6-4 7-16,0 4 2 0,0 0 9 15,0 4-4-15,0-1-1 0,0 1-3 0,0 7-5 16,0 0-4-16,0 0-11 0,0 4-2 0,-6 3-7 16,6 4-5-16,0 4-4 0,0 3-3 0,0 4-2 15,6 4-8-15,-6 6 6 0,7 6 0 16,-7 1-1-16,0 12 3 0,6 1 0 0,1 7 13 16,0 7-3-16,-1 3 1 0,-6 4 2 0,6 5-3 15,-6-1-1-15,0 2-4 0,0-1-2 16,7-1-1-16,-7-4 0 0,0 0-1 0,-7-3 1 15,7-4-4-15,0-4 1 0,-6-7 3 0,6 0-3 16,0-8 1-16,-6-2-2 0,-1-9 5 0,0 1-4 16,1-5-1-16,-1-6-1 0,1 0-1 0,0-8 0 15,-8 0 1-15,8-3-1 0,0-8 0 16,-8 5-1-16,1-9 2 0,0 1-1 0,-6-4 0 16,5-4 0-16,-12 0-1 0,7 1 1 0,-7-5 1 15,-6 1-2-15,-1 1 0 0,-6-3 5 0,-1-2-1 16,-5 0 2-16,-7 0-1 0,-7 0 5 0,0 0 2 15,-12 0-6-15,0 0-2 0,-8 0-3 16,-12 0-2-16,0 0-6 0,-7 0-4 0,-6 0-1 16,-7 0-1-16,1 0-3 0,-15 4 3 0,3-4 6 15,-9 3 3-15,-6-3 3 0,0 0 3 16,1 0 2-16,-14 5 1 0,-6 2-6 0,-1 0 0 16,-13 0-2-16,2 1 0 0,-2 2-2 0,-5 2 6 15,-1-1 6-15,-7 0 4 0,7 0 4 16,1 4 6-16,-1-1-2 0,6-3-6 0,1 3-6 15,6 2-6-15,0-2-4 0,14-3-7 0,5 4-6 16,1-1-16-16,6 4-26 0,0 1-40 0,13 6-58 16,8 1-92-16,5 4-110 0,7 6-121 0,13 1-110 15,6 3-112-15,6 4-230 0,8 4-60 0,6-4 37 16,-6 0 93-16,5-1 113 0,8-1 142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1:42:03.2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14914 5942 154 0,'0'0'439'0,"-7"0"45"0,1 0 30 0,0 0-33 16,-8-4-145-16,1 4-136 0,0 0-74 15,0-3-33-15,1 3-23 0,4-4-13 0,-4 0-11 16,-2 0-6-16,8 1-7 0,-7-1-1 16,7 4 4-16,-8-3 3 0,8-1 2 0,-7 4 6 15,6-4 5-15,-5 1-6 0,5-1-7 0,-6 4-4 16,6-4-2-16,-5 4-4 0,-2-3-6 0,2 3-5 15,-2 0-1-15,1 0-2 0,-7 3-1 0,8-3 1 16,-2 0 0-16,-5 4 1 0,-1-4-2 16,8 4 1-16,-8-1 0 0,-6 1-3 0,7 3-1 15,-1 0-2-15,-6-3 1 0,7 7 11 0,-7-3-9 16,-1-1-5-16,1 0-4 0,0 4-3 0,0 1 0 16,0-2-16-16,-7 5 4 0,8-3 4 15,-8 6 0-15,7-4-7 0,-6 4 0 0,-8 4 2 16,7-4 5-16,1 8 4 0,-1-4 5 0,1 4 13 15,-1-1 0-15,1 1 0 0,6 0 0 16,-1-1-1-16,1 1-6 0,1 3 1 0,-1-3-3 16,0-1 1-16,6 1-2 0,1 0 2 0,-1 0 2 15,0 3-1-15,1-4 0 0,5 5-2 16,8-5 0-16,-6 5-2 0,4-1 0 0,-4 4 0 16,5-4-1-16,1 4 2 0,6 4 0 0,-7-1-1 15,7 1-2-15,7-1 0 0,-7 5-1 0,6-1-1 16,1 1 0-16,-1-1 0 0,0 0-1 0,8-3-1 15,-2 3 1-15,2-3 0 0,5 3 0 16,1-3-1-16,0-1-1 0,6 1-1 0,-7 0-1 16,7-1 1-16,0 2-2 0,7-3 1 0,-1 2 1 15,1 0 1-15,6-5 1 0,0 2 0 16,0 2 3-16,6-2 2 0,-5-6-1 0,5 6 5 16,8-5-1-16,-8 0 2 0,7 1 0 0,7-5-1 15,-8-3 0-15,8 4 2 0,0-1 17 0,6-3 10 16,1 0 6-16,-1 4 4 0,6-3 3 15,-6-2-2-15,6 1-15 0,-5 0-9 0,6-4 2 16,-7 0 11-16,6 1 3 0,-6-5 4 0,7 2 2 16,-7-2 1-16,0-3-8 0,7 4-11 0,0-8 5 15,-1 0-8-15,1 0 1 0,-7-3 4 16,7 0 3-16,-1-1 4 0,1-3-11 0,-7 0 6 16,7 0-4-16,-7 0-1 0,0-3-3 0,0-1-5 15,6-3-2-15,-5 0-1 0,-1 3 0 16,0-3-2-16,0-4 2 0,0-1 6 0,7 2 3 15,-6-1 4-15,-1-3 3 0,0-2-3 0,0-2 0 16,-7 0-7-16,7-4-3 0,-6 3-5 0,0-3-5 16,0 1-1-16,-8-2-2 0,1-2 2 15,-6 3-2-15,6 0-1 0,-6-4 3 0,-1 4 2 16,-6-4-2-16,1 5 1 0,-1-5-1 0,-1 0 0 16,-5 1-1-16,6-1-1 0,-13 0 21 0,6 1-10 15,1-1-5-15,-7-4 0 0,0 5 0 16,1-1-1-16,-8 1-18 0,0-5 7 0,1 4 4 15,-7-2 0-15,0-2 2 0,0 1 10 0,-7 3-5 16,2-3-5-16,-2 3 1 0,-6-3 0 16,0 7 1-16,0-4-10 0,0 1 4 0,-6 3 3 15,-2-4-3-15,2 3 2 0,-7-2-2 0,7 3-1 16,-7-3 1-16,0 3 0 0,-1-4 2 0,2 4-1 16,-2-3-2-16,-5 3 0 0,6-4 2 15,-6 0 3-15,-1 5-3 0,0-6-1 0,-5 6 2 16,5-1 0-16,-6-4-9 0,6 4 3 0,-6 0 4 15,7 0 4-15,-8 0 0 0,1 0-1 16,7 4 10-16,-13 0-3 0,6 3 2 0,-1 0 1 0,1 1 0 16,0 0 23-16,0 2-11 0,1 1-5 15,-9 0-4-15,9 0-2 0,-8 0-4 0,1 0-24 16,-8 0 10-16,1 4 5 0,0-4-1 0,-7 0 0 16,7 3 2-16,-7-2 1 0,-5 2 1 15,-1-3-3-15,-1 3-1 0,-6-2 2 0,2-1-1 16,-8 0 0-16,6 0-1 0,-7 0 1 0,8-4-2 15,-8 4 1-15,1 0-2 0,-6-3 0 16,6-1-3-16,-6-1 0 0,-2 6 5 0,8-5 0 16,-6 5 2-16,-8-5 10 0,8 4 9 0,0-4 11 15,-2 4 9-15,2-3 7 0,0 6 6 0,6-3 2 16,-8 4-3-16,2 0-5 0,0 3-7 16,-2 1-8-16,2-2-5 0,0 5-9 0,-1 0-14 15,0-4-6-15,1 4 0 0,5 0 1 0,1 0-1 16,0 0 1-16,6 4 7 0,0-4 0 0,8 0-4 15,-1 5-4-15,7-2-3 0,-2 1-3 0,-5 3-3 16,7 4-40-16,-1 0-17 0,1 4-41 16,6-1-60-16,-7 5-76 0,1 3-85 0,5-1-64 15,1 2-172-15,7-1-156 0,-1-4-44 0,0-7 24 16,14-4 59-16,19-7 88 0</inkml:trace>
  <inkml:trace contextRef="#ctx0" brushRef="#br0" timeOffset="2188.19">4025 7011 134 0,'-8'4'415'0,"8"-1"50"16,-6-3 27-16,0 0-62 0,0 4-99 0,-1-4-115 15,0 0-88-15,1 0-44 0,-7 4-25 0,7-4-7 16,-8 0 6-16,2 0-9 0,-2 0-3 0,1-4 0 15,0 4 6-15,6 0 0 0,-5-4-12 0,-2 4 4 16,-5 0 2-16,6 0-2 0,0 0-7 16,-7 0-8-16,8 0-4 0,-8 0-3 0,7 0 5 15,-7 0 4-15,1 0 1 0,-1 4-1 0,0 0-1 16,2 0-2-16,-2 0-7 0,0-2-5 0,-5 7-1 16,5-6 2-16,-7 5 0 0,8 3 4 0,-7-4 2 15,0 4 1-15,0 0-2 0,0 0-3 0,0 0-1 16,-7 4-6-16,7-1-3 0,-7 4-10 0,1 1 0 15,-1 3 1-15,1-4 1 0,-1 4-1 0,-6 4 0 16,0-1 6-16,6 2-1 0,-6-2-3 0,7 4-2 16,-7 0-1-16,7 0 0 0,-8 1-2 0,7 3-1 15,8-4 0-15,-9 0-2 0,9-3 1 16,-1 4-1-16,6-2-1 0,1-2 1 0,-1 0 1 16,0 0 1-16,8 0 0 0,-2-1-1 0,8 1 1 15,-7-1 1-15,7 5 0 0,-1-1-2 0,7 0 1 16,-7 1 2-16,7-1 2 0,0 4 1 0,7-4 1 15,0 0 3-15,-1 1-2 0,7-1 0 0,1-4-1 16,-2 6 0-16,8-6 1 0,6 3 0 0,-1-5 2 16,2 2 2-16,5 1 0 0,1-1 1 0,6-2-2 15,-6 2 0-15,12-3-1 0,-6 1-1 0,7 2-1 16,-1-3 1-16,1 0-1 0,-1-4-2 0,1 4-2 16,0 0-5-16,0 0 2 0,-1 0 1 0,1 0-1 15,5-3 2-15,-5 3 2 0,7-1 4 16,6-2-4-16,-8-1 3 0,8 0 15 0,6-3 14 15,0-3 9-15,0 2 4 0,7-3 8 0,-7 3-2 16,6-3-12-16,2 4-12 0,-2 0-8 0,-6-1-5 16,6 1-3-16,-6 8-2 0,1-5 0 0,6-1 5 15,-7 1 6-15,6 1 5 0,1-1 2 16,-7 1 1-16,7-1 1 0,-7-3-2 0,0 0-4 16,0-4 2-16,1 0 4 0,-1-5 3 0,-7 6 2 15,7-9 1-15,0 5 2 0,7-1-3 16,-7-3-7-16,7-4-6 0,-7 0 0 0,6 0-2 15,-6 0-5-15,7-4 0 0,-6 4 0 0,-1-4 1 16,-7 1-2-16,0 3-4 0,1-8 0 0,0 5-1 16,-7 3-1-16,7-7 5 0,-1-1 5 15,-6 1 8-15,7-4 3 0,-7 0 3 0,0-4 4 16,7 0-2-16,-7 1-7 0,0-8-9 0,0 4-3 16,-7-8-3-16,2 4-5 0,-2 1-1 15,-7-6 2-15,-5 5-3 0,7 0 1 0,-8 0 0 16,-6 0-1-16,1 1 0 0,-2-2 3 0,-5 1 5 15,0 0 3-15,-1 4 5 0,-6-4 2 0,0 4 0 16,-7-3-1-16,1 1-4 0,0-1-4 16,-1 2-3-16,-6-3 1 0,6 0 1 0,-6 4-16 15,-6-4 12-15,6 0 13 0,0-3 7 0,-6 2 4 16,-1 1 3-16,0 1 20 0,1-1-8 16,0-5-10-16,-8 6-5 0,8-1-4 0,-7 0-2 15,-1 0-4-15,2-3-6 0,-1 3-1 0,0-1-3 16,0-2-4-16,-7 3 0 0,7-4-2 0,-6 4 0 15,-1-4-4-15,7 4 5 0,-13 0-1 16,6 0 0-16,1-3 1 0,-7 3-3 0,6 1 2 16,-13-2-1-16,1-3-4 0,6 4 16 0,-13 0-7 15,0-3-2-15,7 3 2 0,-7-4 9 0,-7 4 12 16,7-4-12-16,-7 4 10 0,1-3 6 0,-8 2-3 16,8-2-8-16,-7 3-12 0,7 0-4 15,-8 0 0-15,1 0 6 0,-7 1 7 0,8 3 3 16,-8-5 9-16,0 1 7 0,1 0 0 0,-1 4 1 15,-6-4 1-15,6 0 2 0,-6 3 3 16,0-3 6-16,0 0 3 0,-7 4 2 0,7 0 3 16,-7-1-5-16,-6 5-3 0,0-4-12 0,0 6-5 15,0-2-8-15,-1 3-8 0,2 0-5 16,-2 0-9-16,-6 3-3 0,8 1-6 0,-2 4-4 16,8 3-5-16,-8 3-2 0,1 4-9 0,0 8-29 15,0 0-50-15,0 3-81 0,0 8-112 0,-1-1-133 16,2 1-185-16,11 3-242 0,-6-3-92 0,7-8 6 15,0 1 75-15,7-8 114 0,5-8 185 0</inkml:trace>
  <inkml:trace contextRef="#ctx0" brushRef="#br0" timeOffset="5007.26">12648 2007 106 0,'0'0'425'0,"0"0"56"0,0-4 31 15,0 1-42-15,-8-1-104 0,8 0-127 0,-6 1-91 16,6-1-50-16,-6 1-18 0,6-1-7 0,0 1-1 16,0-1 4-16,-6 0 8 0,6 0 16 0,0 1 8 15,0-1 3-15,0 0 0 0,0 4-3 0,0-3-2 16,0 3-14-16,0 0-16 0,0 0-12 0,0 3-13 16,0 5-6-16,0 3-12 0,-7 10-7 15,7 9-6-15,0 3-6 0,0 11-4 0,-7 3-6 16,7 9-4-16,0 2 3 0,0 5 4 0,-6 2 2 15,6-2 0-15,-7 3 3 0,7-5 2 0,0-2-1 16,0 0-1-16,-6-4-2 0,6-7-28 16,0-4-52-16,0 0-72 0,0-11-102 0,-6-1-200 15,6-6-175-15,-8-8-66 0,-4-7 2 0,12-2 45 16,-14-9 84-16</inkml:trace>
  <inkml:trace contextRef="#ctx0" brushRef="#br0" timeOffset="5376.8">12595 2301 49 0,'0'-23'433'0,"7"5"53"16,-1 0 33-16,-6-1-1 0,0 1-133 16,7 0-167-16,-7 0-96 0,7-5-50 0,-1 5-32 15,0-4-17-15,0 4-10 0,2 0-6 0,4-1-2 16,2 5-2-16,-1-1-1 0,-1 0-1 0,2 4 0 15,5 0 0-15,-6 4 1 0,0 0 0 0,0 3-1 16,0-3-1-16,-7 7-1 0,8 0 1 0,-8 7 13 16,1-3 13-16,-1 7 9 0,1-1 5 0,-7 8 4 15,0 5 1-15,0 3-13 0,-7 3-12 0,1 4-11 16,6 3-3-16,-7 1-5 0,1-4-1 0,0 4 13 16,-2-5 8-16,8 2 6 0,-6-1-2 0,6-4 3 15,6 0 2-15,-6 1-10 0,8-1-7 16,4-3-4-16,-5-1 2 0,12-3-5 0,0 0 0 15,1 1-1-15,6-9 2 0,1 1 4 0,-1-1-1 16,-1-3 5-16,1-4-9 0,0-3-28 16,7 0-48-16,-13-4-101 0,6-4-185 0,-7 0-143 15,1-7-66-15,0 0-14 0,-8 1 24 0,8-1 86 16</inkml:trace>
  <inkml:trace contextRef="#ctx0" brushRef="#br0" timeOffset="5535.19">13376 2480 12 0,'8'0'441'0,"-2"3"67"15,0-3 38-15,1 4 14 0,-7 4-132 0,6-1-176 16,-6 0-107-16,0 8-65 0,7-1-35 0,-7 1-17 16,0 3-6-16,0 1-6 0,7-1-10 15,-7-3-38-15,0-1-101 0,-7 5-217 0,7-8-119 16,-7 0-60-16,7 0-26 0,0-7 18 0,7-1 91 16</inkml:trace>
  <inkml:trace contextRef="#ctx0" brushRef="#br0" timeOffset="5685.48">13455 2557 45 0,'0'3'457'16,"-14"1"63"-16,8 3 38 0,-6 0 17 0,-2-3-153 15,1 8-176-15,1-8-104 0,4 3-62 0,2-4-37 16,-6 5-15-16,4 3-12 0,8-5-30 16,-6 2-71-16,6-1-165 0,-6-3-165 0,6-4-89 15,0 0-47-15,6-7-2 0,-6-1 53 16</inkml:trace>
  <inkml:trace contextRef="#ctx0" brushRef="#br0" timeOffset="5905.45">13761 2092 346 0,'7'-4'528'0,"-1"0"63"0,0 4 33 16,-6-3-76-16,0 6-187 0,0-3-143 0,7 4-91 15,-7 0-60-15,0 6-32 0,0 1-15 0,0 8-12 16,7 3-1-16,-7 4-2 0,0-1-3 0,0 8-1 16,6 4 0-16,-6 0-1 0,6 3 2 15,-6 0-27-15,8-4-58 0,-2 5-135 0,-6-4-207 16,0-5-110-16,0-2-59 0,0 0-5 0,0-12 41 16,6-1 126-16</inkml:trace>
  <inkml:trace contextRef="#ctx0" brushRef="#br0" timeOffset="6090.13">13780 2483 371 0,'-19'12'482'0,"-7"-1"42"0,0 3 23 0,-7 1-100 0,7 3-179 16,-6 4-105-16,13-3-55 0,-7-1-38 16,6 0-20-16,7-3-16 0,6 3-9 0,0-3-12 15,7 0-7-15,7-5-3 0,6 1-1 0,0 0 0 16,7-4 0-16,6-2-12 0,-7 2-37 15,7-7-138-15,0-4-194 0,1-4-102 0,-8 4-56 16,7-6-18-16,0 6 23 0</inkml:trace>
  <inkml:trace contextRef="#ctx0" brushRef="#br0" timeOffset="6429.17">14289 2312 74 0,'0'0'446'0,"-7"3"62"0,1 1 44 0,-8 0 13 16,2 3-157-16,-2 4-164 0,2 3-95 0,-2 1-60 15,1 7-46-15,1 0-21 0,-2 7-13 0,2 1-3 16,-2-1-5-16,8 4 1 0,-1-4 1 0,7 1 2 16,7-1-2-16,-7-7 1 0,13 3 2 15,-6-6-1-15,12-5 0 0,-6 1-3 0,6-8 3 16,1-4 0-16,-7 1-2 0,6-4-2 0,1-7 1 15,-1 0 0-15,-5-4-4 0,5-7 0 16,-6-1 0-16,0-3 1 0,1 1 1 0,-2-5 16 16,-6 0 19-16,-6 4 13 0,0-4 20 0,0 1 12 15,0 3 9-15,-6 0-12 0,-6 3-12 0,-2 5-13 16,1-1-17-16,0 8-17 0,0 0-9 0,1 3-6 16,-8 8-38-16,7-1-64 0,-1 1-158 0,2 3-209 15,-2 0-111-15,2-3-59 0,5 0 3 0,0-4 46 16,7 0 149-16</inkml:trace>
  <inkml:trace contextRef="#ctx0" brushRef="#br0" timeOffset="6647.48">14621 2062 126 0,'0'0'559'15,"6"0"103"-15,-6 0 61 0,0 3 35 0,-6 2-169 16,6 2-206-16,0 0-148 0,0 8-100 0,0 3-59 15,-6 4-32-15,6 8-20 0,-8 3-10 0,2-1-5 16,6 9 0-16,0-1-2 0,0 0-1 0,0 4 3 16,6 5-44-16,2-6-104 0,-2 1-204 0,0-4-218 15,1-7-116-15,-7-4-65 0,13-3 11 16,0-8 86-16,-1-3 194 0</inkml:trace>
  <inkml:trace contextRef="#ctx0" brushRef="#br0" timeOffset="6815.7">14895 2396 445 0,'-8'0'576'0,"-4"3"57"16,-8 1 31-16,7 3-92 0,-7 0-213 15,8 4-143-15,-2-3-98 0,2 4-55 0,-1-2-29 16,6 1-15-16,7 3-9 0,0-2-13 0,7-5-43 16,-1 4-70-16,7-7-144 0,0 3-207 15,0-7-108-15,1 0-49 0,5-4 10 0,0 1 52 16,8-5 135-16</inkml:trace>
  <inkml:trace contextRef="#ctx0" brushRef="#br0" timeOffset="7078.93">15181 2359 257 0,'6'-11'488'15,"1"0"57"-15,-7 0 38 0,0-3-56 0,0 3-149 16,0-1-131-16,-7-2-73 0,1-1-35 0,6 4-13 16,-6 0-7-16,-2 0-13 0,8 0-8 0,-6 4-14 15,0-4-20-15,6 7-21 0,-7-3-16 0,7 3-10 16,0 1-6-16,-6-1-6 0,6 4 1 15,0 0-4-15,0 0 0 0,-7 0-1 0,7 4-1 0,0-1-2 16,-6 1-2-16,6 3-1 0,0 4 3 0,-7 0 1 16,7 0-2-16,-6 4 3 0,6-1 0 15,0 1 0-15,0 0-2 0,-6 3 0 0,6-3 2 16,0 3-3-16,0-3 0 0,0-1 3 0,-8 5 0 16,8-5 8-16,0 1-4 0,0-4-2 0,0 3-14 15,0-2-43-15,-6 3-68 0,6-5-137 16,-6 5-227-16,-7 0-122 0,0-1-52 0,-6 1 6 15,-1-4 51-15,-6 7 117 0</inkml:trace>
  <inkml:trace contextRef="#ctx0" brushRef="#br0" timeOffset="7857.69">16164 2352 1 0,'0'3'443'0,"0"1"66"0,0 0 36 0,7-1 17 16,-7-3-136-16,6 0-175 0,-6 4-114 0,14 0-67 16,-2-1-33-16,2-3-16 0,11 4 26 0,1 0 15 15,14-4 8-15,-1 0 7 0,6 0 3 0,14 0 1 16,-1-4 0-16,7 0 12 0,8-3 5 0,4 3 6 16,2-3 1-16,-8 0 0 0,7-1-31 0,1-3-31 15,-8 4-15-15,-6-4-11 0,1 3-2 16,-8 2-5-16,0-2-2 0,-5 1 1 0,-7-1-2 15,-1 8 3-15,-6-7-3 0,-7 3 5 0,1 1-12 16,-1-5-45-16,-6 1-67 0,1 3-83 0,-1-7-134 16,-6 4-202-16,-8-4-110 0,-5-3-23 0,-1 3 31 15,1-4 63-15,0-1 121 0</inkml:trace>
  <inkml:trace contextRef="#ctx0" brushRef="#br0" timeOffset="8101.03">17649 1996 202 0,'-6'-4'478'0,"0"1"57"0,-2-1 38 0,2 4-31 15,0-3-140-15,6-1-146 0,-7 4-91 0,7 0-52 16,0-3-39-16,0 3-32 0,0 0-21 16,0 0-13-16,0 0-4 0,7 0-4 0,-7 0-1 15,12 3 1-15,-4-3-1 0,4 0 0 0,-6 4-1 16,8-1 0-16,-1 1 0 0,7 3 1 0,-8 0-1 16,2 9 1-16,-8-2 2 0,7 4 10 0,-13 4 18 15,6 7 12-15,-12 8 4 0,-1 4 3 0,-5 2 2 16,-2 9-6-16,-5-1-16 0,-1 4-7 15,0 0-42-15,-6-4-93 0,-6 8-273 0,-1-11-149 16,1-5-80-16,-7-6-45 0,6-8 18 0,1-4 76 16</inkml:trace>
  <inkml:trace contextRef="#ctx0" brushRef="#br0" timeOffset="34894.87">19427 1688 77 0,'0'0'379'0,"7"-3"65"0,-7 3 26 0,0-4-40 16,0 1-77-16,0 3-88 0,-7-4-94 0,7 0-60 15,0 4-39-15,0-3-19 0,0-1-11 0,0 4-6 16,0 0-6-16,0-4 0 0,0 4-1 0,0 0-5 16,0 0-4-16,0 0 0 0,0 0 4 0,7-3 10 15,-7 3 12-15,0 0 17 0,0 0 15 0,0 3 14 16,0-3 6-16,0 4-3 0,0 3-5 0,-7 1-13 16,7 10 1-16,0 4-22 0,-6 8-16 0,6 5 5 15,0 10 4-15,-7 3 4 0,1 3-17 0,6 4 4 16,-7 0 1-16,7 3-17 0,0 4-14 15,0 1-13-15,0-5 3 0,0 5 3 0,0-5 4 16,7-3 6-16,-1-3 2 0,1-5 5 0,-7-2-35 16,6-2-64-16,1-6-85 0,-7-1-139 0,0-6-233 15,0-5-121-15,-7-3-38 0,1-3 27 16,-1-12 61-16,1-3 127 0</inkml:trace>
  <inkml:trace contextRef="#ctx0" brushRef="#br0" timeOffset="35204.25">19440 1949 189 0,'6'-15'435'0,"8"0"39"0,-14 1 23 0,6 3-62 15,1 0-143-15,0-1-137 0,-1 1-71 0,7 1-37 16,-7-1-23-16,1 0-12 0,6 3-6 0,-7 1-3 15,8 0-1-15,-8-1-2 0,0 5 0 0,1 3 1 16,-1 0 4-16,1 7 1 0,-7 0-1 0,0 9 3 16,0-2-1-16,-7 7 4 0,7 2 5 0,-13 3 8 15,7 3 11-15,-7 4 8 0,6-4 11 16,-5 4 11-16,5-1 3 0,0-2-3 0,1 0-10 16,-1-1-10-16,7-3-11 0,0-4-13 0,7 3-12 15,-1-7-5-15,8 1-3 0,-2-5 0 0,8 1 1 16,-1-4 4-16,1-3 0 0,0-5-16 0,6 1-47 15,-7-4-130-15,7-4-205 0,-6-4-110 0,-1-3-57 16,1 1-15-16,0-9 32 0,-1 5 121 0</inkml:trace>
  <inkml:trace contextRef="#ctx0" brushRef="#br0" timeOffset="35361.03">20117 2070 378 0,'0'11'482'0,"-6"0"34"0,0-1 16 15,-1 5-109-15,0 0-184 0,1-1-108 16,6 0-75-16,-6 6-86 0,6-6-143 0,0 1-177 16,0-4-98-16,6 3-47 0,-6-6-13 0,6-1 38 15</inkml:trace>
  <inkml:trace contextRef="#ctx0" brushRef="#br0" timeOffset="35516.33">20241 2044 96 0,'-13'0'465'0,"0"4"54"0,-6-1 31 0,5 1 13 16,-5 0-181-16,6 2-164 0,0 2-98 15,7 0-50-15,-8-1-33 0,8 0-15 0,0-3-31 16,6 3-61-16,-7-3-149 0,7-1-175 0,0-3-91 16,0 0-49-16,7-3-6 0,-1 3 42 0</inkml:trace>
  <inkml:trace contextRef="#ctx0" brushRef="#br0" timeOffset="35782.42">20502 1634 285 0,'6'-4'506'0,"-6"0"56"0,0 4 41 16,0 0-47-16,-6 0-182 0,6 4-139 0,0 7-87 16,-6 4-56-16,6 7-38 0,0 3-25 0,0 5-12 15,0 6-7-15,0-3-3 0,0 7-5 0,6 1 0 16,-6-1-1-16,0 0 1 0,6 0-10 0,-6 5-42 16,7-5-91-16,-7 0-179 0,0-8-160 0,0 2-86 15,0-5-34-15,0-3 18 0,0-8 80 0</inkml:trace>
  <inkml:trace contextRef="#ctx0" brushRef="#br0" timeOffset="35954.21">20496 2110 303 0,'-14'0'508'0,"2"0"57"0,-8 3 38 0,0 5-53 16,1-1-184-16,5 4-138 0,2 0-85 0,-2-1-54 15,8 2-39-15,0-1-23 0,6 0-14 0,0 0-8 16,0-3 1-16,12 2 0 0,-5 1-7 0,12-3-40 15,-5-5-78-15,-1 5-158 0,6-8-180 0,-6 0-95 16,1-4-44-16,-2 0 13 0,8-7 63 0</inkml:trace>
  <inkml:trace contextRef="#ctx0" brushRef="#br0" timeOffset="36292.11">20730 1978 214 0,'0'4'505'0,"-7"3"57"0,7 0 45 15,-6 0-19-15,-1 0-179 0,7 5-156 0,-7-1-98 16,7 0-56-16,0 4-42 0,0-4-23 0,0 3-15 16,7-3-9-16,0 0-4 0,6-4-3 0,-7 1-1 15,8-4 0-15,-2-1 0 0,2-3 0 0,5 0 3 16,-6-7 0-16,6 3 1 0,-5-3 2 0,5-4-3 16,-6 0 3-16,0 0-1 0,1-4 1 0,-2 1-3 15,1-1 1-15,-6 1 0 0,-1-2 12 0,1 2 12 16,-1 3 13-16,1 0 13 0,0 4 14 0,-7-1 8 15,0 5-8-15,6 3-9 0,-6 0-10 0,6 3-13 16,-6 5-11-16,6 3-11 0,-6 3-2 0,0 1-2 16,8 4-4-16,-2-1 2 0,-6 0-1 15,6 4-1-15,1 0 0 0,-1-4-22 0,-6 0-61 16,7 1-86-16,0-4-139 0,-1-4-227 0,-6 0-121 16,0-8-45-16,0-3 26 0,6-7 67 0,0 0 127 15</inkml:trace>
  <inkml:trace contextRef="#ctx0" brushRef="#br0" timeOffset="36447.12">21206 1825 44 0,'6'-8'489'0,"0"4"88"0,-6 0 65 15,0 1 40-15,0 6-137 0,0 1-185 16,0 3-129-16,-6 4-84 0,6 4-63 0,0-1-39 0,0 6-20 16,0 1-10-16,0 1-4 0,0-4-4 15,6 4-1-15,-6 0-41 0,7 0-77 0,-1 1-156 16,-6-5-217-16,7-1-115 0,-7-1-62 0,6-2 6 15,1-7 59-15,-1 1 146 0</inkml:trace>
  <inkml:trace contextRef="#ctx0" brushRef="#br0" timeOffset="36909.96">21387 2007 91 0,'0'-4'484'0,"-6"1"75"0,6-1 54 0,-6-3 21 16,-1 3-135-16,7 1-169 0,-6-4-113 0,-1 3-72 15,0 0-52-15,1 4-38 0,0-4-24 0,6 1-13 16,-7 3-8-16,0 3-7 0,7 1 0 0,-6 0-3 16,6 0-1-16,-6 3 0 0,6 0 0 0,0 0 1 15,0 0-1-15,0 0 1 0,0 5-1 0,0-1-1 16,6-4-3-16,0 4-1 0,1-3-12 0,0-2-29 16,-1-1-34-16,7 2-34 0,0-3-38 0,-6-1-48 15,5-3-36-15,2 0-16 0,-2 0 9 0,2-3 22 16,-8-1 32-16,7 0 44 0,-6 1 78 0,6-5 106 15,-7 5 65-15,8-5 38 0,-8 5 24 0,0-1 20 16,1 0-1-16,-7 4-38 0,6-3-20 16,-6 3-4-16,0-4 1 0,0 4-8 0,0 4-17 15,0-1-20-15,0 5-20 0,0-1-16 0,-6 3-18 16,6 2-9-16,0 3-7 0,0-1-3 0,0 1-3 16,0-1-4-16,0-3 1 0,0 3 0 0,0-2 0 15,0 3-1-15,0-4 1 0,0 0 1 0,0 0 0 16,-7 0 0-16,7 0 1 0,0-4 20 0,0 4 12 15,0-4 15-15,-6-3 12 0,6 3 19 0,0-3 15 16,-6 0-8-16,-2-1-8 0,2 1-10 0,6-1-12 16,-6 5-18-16,-1-5-17 0,1 2-7 0,-1-2-8 15,1 1-6-15,-1 3-1 0,1-3-38 0,6 3-74 16,-6-3-99-16,6 3-163 0,-8-3-191 16,8-1-104-16,0-3-17 0,0-3 43 0,8-5 83 15</inkml:trace>
  <inkml:trace contextRef="#ctx0" brushRef="#br0" timeOffset="37030.82">21602 2249 373 0,'14'4'523'16,"-2"3"52"-16,-4 0 35 0,-2 4-82 0,0-3-187 15,0 2-135-15,1-2-79 0,-7 3-51 0,7 0-32 16,-1 0-19-16,1 0-22 0,-1-4-52 0,-6 1-108 16,0-5-218-16,0 1-132 0,0-4-69 0,0-4-26 15,0-3 25-15,-6-4 97 0</inkml:trace>
  <inkml:trace contextRef="#ctx0" brushRef="#br0" timeOffset="37170.37">21616 1927 172 0,'0'-15'523'0,"0"4"75"16,-7 0 52-16,7 4 13 0,-7 4-189 0,1-6-171 16,-1 6-119-16,7 3-79 0,-6-4-105 0,0 4-173 15,-1 0-253-15,0 0-136 0,-5-4-69 0,5 4-31 16,0-7 34-16,1 0 132 0</inkml:trace>
  <inkml:trace contextRef="#ctx0" brushRef="#br0" timeOffset="37941.36">23289 1809 376 0,'-6'0'480'0,"0"0"36"15,-8 0 22-15,8 4-99 0,-7-4-162 0,-1 4-104 16,-5 4-60-16,6-2-22 0,-6 5-18 0,-1 4-16 16,7 4-13-16,-6 3-8 0,-1 7-5 15,1 0-14-15,5 4-9 0,-5 4-7 0,6-1-3 16,6 4-3-16,-5 4-2 0,4-7 2 0,8 0-1 16,0-1 1-16,0-6 1 0,14-1-7 0,-8-3 4 15,7-4 3-15,1-8 25 0,4 1 14 0,2-8 11 16,0-7 12-16,6 0 3 0,-7-7 2 0,8-8-21 15,5-7-12-15,-6-3-7 0,1-4 29 0,-9-5 17 16,2-6 11-16,-7 0 5 0,7-1 4 0,-14-3 17 16,1 1-2-16,-7 3-3 0,0-1-1 0,-7 1-1 15,1 0-2-15,-7 6-16 0,-7 5-31 0,8 7-19 16,-8 0-12-16,0 11-7 0,-5 0-7 16,5 7-47-16,0 8-82 0,7 0-103 0,-7 3-184 15,8 4-218-15,-2-4-114 0,8-3-16 0,6 0 47 16,0-8 86-16,13 0 172 0</inkml:trace>
  <inkml:trace contextRef="#ctx0" brushRef="#br0" timeOffset="38094.72">23518 1612 232 0,'12'-4'526'16,"-5"0"71"-16,-1 4 51 0,1 4 2 0,-7 3-193 16,0 8-150-16,0 0-95 0,0 7-35 0,0 3-17 15,0 4-17-15,0 5-14 0,0 6-9 0,6 0-11 16,-6 1-42-16,0 2-29 0,7-2-16 15,-1 2-11-15,1-2-1 0,0 3-31 0,-1 0-78 16,0-4-132-16,-6 1-225 0,7-1-186 0,0-11-99 16,-7 1-27-16,6-9 57 0,7-2 113 0</inkml:trace>
  <inkml:trace contextRef="#ctx0" brushRef="#br0" timeOffset="38282.33">23810 2117 198 0,'-6'-4'513'0,"-8"1"77"0,2-1 53 0,-1 0 10 16,0 4-175-16,-6-3-159 0,5 3-103 0,1 0-74 16,7 0-51-16,-1 0-41 0,0 0-26 15,7 0-11-15,0 0-6 0,14 3-3 0,-8-3-43 16,7 0-59-16,1 0-96 0,5-3-162 0,-6-1-179 16,0 1-94-16,7-5-10 0,-1 1 33 0,0-5 81 15</inkml:trace>
  <inkml:trace contextRef="#ctx0" brushRef="#br0" timeOffset="38561.72">24039 1985 87 0,'6'0'463'0,"0"0"67"0,-6-3 45 0,0-4 5 16,-6-1-112-16,0-3-159 0,6 0-106 0,-8 4-62 15,2-4-41-15,0 3-33 0,0 1-18 0,-2 0-10 16,2 0-6-16,0 3-4 0,6 0-3 16,-7 1-4-16,7 3-8 0,0 0-8 0,0 0-3 15,0 3-3-15,0 1-1 0,7 3-1 0,-7 4-2 16,0 0 2-16,0 4 0 0,0-4 2 0,0 3-2 15,0 1 2-15,0-1-1 0,0 1 0 0,0 4-1 16,0-5 0-16,0 1 1 0,0 0 1 0,0-4 1 16,-7 0 1-16,7-1 2 0,0 1 0 0,-6-3 3 15,-1 3 0-15,7-1 0 0,-7 2-2 0,-5-6 1 16,6 10 1-16,-8-5-1 0,8 0-4 16,-1 4 2-16,-6-1 2 0,6-3-3 0,1 0-3 0,0 0 0 15,-1 0 1-15,0 4-26 0,1-8-55 16,0 4-90-16,6-8-156 0,0 5-180 0,0-8-97 15,0-3-24-15,0-5 27 0,6-3 75 0</inkml:trace>
  <inkml:trace contextRef="#ctx0" brushRef="#br0" timeOffset="38748.26">24149 1989 445 0,'6'3'532'0,"1"1"44"15,-7 0 26-15,0 3-119 0,0 5-186 0,0-1-125 16,7 3-74-16,-7 1-45 0,0 3-27 0,0 0-11 15,6-3-8-15,-6 3-1 0,6-4-6 0,1 1-36 16,0 0-85-16,-7 0-199 0,6-8-146 0,-6 1-80 16,0-5-37-16,7-3 13 0,-1-3 78 0</inkml:trace>
  <inkml:trace contextRef="#ctx0" brushRef="#br0" timeOffset="38933.76">24469 1648 472 0,'6'-7'580'16,"-6"0"68"-16,0-1 40 0,0 8-100 0,6 0-201 16,-6 4-144-16,0 7-91 0,7 4-65 0,-7 3-37 15,0 4-21-15,6 7-10 0,-6-3-6 16,0 6-5-16,7-2-1 0,-1 3-2 0,-6-3-1 0,7 3 0 16,-1-1-48-16,0 2-88 0,2-6-173 15,-2 2-206-15,-6-4-110 0,0-4-56 0,6-8 16 16,-6 1 70-16,7-4 164 0</inkml:trace>
  <inkml:trace contextRef="#ctx0" brushRef="#br0" timeOffset="39077.1">24494 2026 150 0,'-6'7'511'0,"-7"0"72"0,-1 1 52 16,8 3 21-16,-7 0-184 0,6-4-170 0,1 4-113 15,0 0-69-15,6-4-53 0,0 4-32 0,6 0-15 16,7-4-9-16,-6-3-22 0,5-1-54 0,8 1-103 15,-7-8-198-15,7 1-160 0,0-4-85 0,-1-4-27 16,0-4 28-16,8-3 91 0</inkml:trace>
  <inkml:trace contextRef="#ctx0" brushRef="#br0" timeOffset="39351.58">24898 1883 161 0,'0'0'522'15,"0"0"82"-15,-7 4 68 0,1-4 35 0,0 0-151 16,-8 3-166-16,8 1-115 0,-1 0-74 0,1-1-66 15,0 1-55-15,-1 3-42 0,7-4-18 0,0 1-11 16,0 0-4-16,0 0-4 0,7-1-1 0,-1 1 4 16,0-4-1-16,7 0 1 0,1 0 1 0,-2-4 0 15,2 1 1-15,-2-1-1 0,2 0-2 0,-1 0-1 16,-1 1-1-16,-4 0-2 0,4 3-2 0,-12-4 1 16,6 4 1-16,1 4-1 0,-7-1 2 0,0 0 0 15,7 5 1-15,-7-1 0 0,0 4 1 0,0 0-1 16,0 0 1-16,6 1 1 0,1-2-38 15,-7 1-71-15,6 0-99 0,8 1-151 0,-14-1-215 16,6-8-114-16,0 1-24 0,0-8 38 0,8 1 81 16,-8-5 142-16</inkml:trace>
  <inkml:trace contextRef="#ctx0" brushRef="#br0" timeOffset="39562.76">25185 1919 98 0,'6'-4'478'0,"0"1"77"0,1-4 54 0,-7 7 8 15,0-4-107-15,7 1-162 0,-7 3-113 0,0 0-73 16,0 3-51-16,0 1-40 0,0 3-35 0,0 4-15 15,0-4-11-15,0 8-2 0,0 0-5 16,6-4-2-16,-6 3 0 0,7 4-1 0,-7-2 1 16,6 2-1-16,-6-4 1 0,0 0 0 0,6 2 1 15,-6-2 0-15,-6 1 0 0,6-4 0 0,-6 0-1 16,6-1 1-16,-7 2-1 0,1-6 1 0,-8 10 0 16,8-9-2-16,-6 4-1 0,4 0 2 0,-4-3-2 15,-2-1-9-15,1 4-46 0,1-4-73 0,-8 0-163 16,0 1-205-16,-5-5-108 0,-1 1-47 15,-1 0 14-15,1-1 60 0,0-3 155 0</inkml:trace>
  <inkml:trace contextRef="#ctx0" brushRef="#br0" timeOffset="57531.92">10543 3535 246 0,'8'4'447'0,"-8"0"42"0,0-4 24 0,0 3-70 16,0 1-134-16,0-4-123 0,0 0-69 0,0 3-27 16,0-3-14-16,0 0-9 0,-8 4-4 0,8-4-1 15,0 0 4-15,0 4-8 0,-6-4-11 16,6 7-11-16,0 0-7 0,0 5 17 0,-6 6 6 15,6 7 2-15,-7 8 3 0,1 4-1 0,-1 11-1 16,1-1-19-16,-7 8-15 0,6 0-7 0,-6 4-8 16,7-1 4-16,-1 5-11 0,0-5 2 15,1 4 2-15,6-3 5 0,0 0 4 0,6-8-1 16,-6 0 14-16,7-3-15 0,-7-4-50 0,7-4-83 16,-7-7-196-16,0 0-190 0,-7-7-102 15,-6-8-43-15,7-3 19 0,-1-4 64 0</inkml:trace>
  <inkml:trace contextRef="#ctx0" brushRef="#br0" timeOffset="57840.81">10101 3864 45 0,'0'-18'441'15,"0"4"62"-15,0-1 33 0,0 0 18 0,6 1-159 16,-6-1-172-16,6 1-95 0,8-2-58 0,-1-2-32 16,0 0-16-16,14 3-9 0,-9-3-4 15,15 0-1-15,-7 0-2 0,13-1-1 0,-7 5 0 16,8-1 2-16,-7 0 0 0,6 4 0 0,6 4 1 16,-6 0 0-16,0 3 2 0,0 4 2 0,-6 4 0 15,-1-1 2-15,1 8-4 0,-7 0-35 16,0 4-116-16,-6 3-212 0,-7 1-117 0,-13 6-62 15,0 1-29-15,-7-1 17 0,1 9 104 0</inkml:trace>
  <inkml:trace contextRef="#ctx0" brushRef="#br0" timeOffset="58060.26">9957 4909 29 0,'-6'11'452'0,"0"0"72"0,-8 0 40 16,14-4 19-16,-6-3-145 0,6-1-183 15,6-3-109-15,1 0-71 0,6 0-41 0,7-3-15 16,-1-1-8-16,7-3-2 0,6-4 0 0,1 0 1 16,7 0 4-16,-1-4-3 0,-1 1 1 0,1-2 2 15,1 2 2-15,-1 3-7 0,0 1-47 16,-7-2-162-16,1 5-197 0,-7 0-106 0,-6 3-60 15,6 0-23-15,-7-4 29 0</inkml:trace>
  <inkml:trace contextRef="#ctx0" brushRef="#br0" timeOffset="58434.91">10896 4539 346 0,'0'-4'499'0,"0"-3"49"0,0 3 24 0,0-3-82 16,0 3-197-16,0 0-124 0,6-3-71 0,0 4-49 0,1-1-24 15,0 0-11-15,5 0-7 0,1 1-2 16,-6-1-3-16,12 4-1 0,-5 0 0 0,-8 0 0 16,7 4 3-16,0 3 2 0,-6 1 0 15,-1 2 2-15,0 9 1 0,-6-1 0 0,0 4-2 16,-6 3 1-16,0 5-2 0,-1 3 0 0,-6 0-3 15,0 3 0-15,1-2 2 0,-2 2 13 16,1-2 13-16,0-2 5 0,6-2 3 0,1-5-1 16,0 1 2-16,6-4-16 0,6-4-14 0,0 0-5 15,1 0-2-15,6-2-2 0,6-6-1 0,-5-2 1 16,12-1 0-16,-7-3 1 0,7-1-1 16,0-3 2-16,-6-3 2 0,6-1 2 0,0-3-2 15,0-1 5-15,-6-2-7 0,-1-1-43 0,-6-1-136 16,0 1-229-16,-13 4-117 0,0 0-69 0,0-4-30 15,-6 7 27-15,-7-3 124 0</inkml:trace>
  <inkml:trace contextRef="#ctx0" brushRef="#br0" timeOffset="59759.19">13038 3561 256 0,'7'0'447'0,"-7"-4"50"0,0 4 26 16,6-4-71-16,-6 4-125 0,0 0-115 15,0-3-65-15,0 3-33 0,0 0-8 0,0 0-11 16,0 0-8-16,-6 3-3 0,6 1-5 0,-7 3-14 16,-6 4-24-16,7 10-13 0,-14 6-10 15,7 6-7-15,-13 7-7 0,0 4 2 0,0 7-6 16,-7 1-2-16,1 6-1 0,-1-3-4 0,1 3 2 15,-1 5-7-15,1-4 7 0,-1 0 3 16,7 3 4-16,0-8 5 0,6 5 4 0,1-8-26 16,5-3-58-16,2-4-132 0,5-4-221 0,0-7-121 15,1-7-64-15,6-4-7 0,0-7 40 0,6-4 119 16</inkml:trace>
  <inkml:trace contextRef="#ctx0" brushRef="#br0" timeOffset="60689.03">14048 3714 106 0,'6'-3'414'0,"1"-1"55"0,-7 0 41 0,6 4-38 15,-6 0-89-15,0 0-126 0,0 0-80 16,0 0-47-16,7 0-33 0,-7 4-28 0,0 3-24 16,-7 4-16-16,7 12-9 0,-6-2-9 0,-1 9-6 15,1 3-5-15,-1 3 0 0,7 5-1 0,-6-5 0 16,0 8-1-16,-2-3 1 0,8 3 3 0,0-4-7 16,0 0-32-16,0 1-85 0,-6-5-196 15,6-6-138-15,-6-2-73 0,6-6-34 0,0-3 15 16,0-12 73-16</inkml:trace>
  <inkml:trace contextRef="#ctx0" brushRef="#br0" timeOffset="61043.33">14315 3931 252 0,'-6'-4'464'0,"6"0"38"0,-8 8 22 16,8 0-72-16,-12-1-157 0,5 8-137 0,1 4-75 15,-1 4-38-15,0-2-22 0,7 5-13 16,-6 4-6-16,6 4-5 0,0-1-2 0,0 0 0 16,6 1 0-16,1-8 0 0,0-4-1 0,-1 4 1 15,7-8 1-15,1 1 0 0,4 0 1 0,-4-4 0 16,5-4-1-16,1 0 2 0,0-7 3 16,-1-4 1-16,1 1 4 0,-2-8 0 0,9-3 5 15,-7-5 23-15,6 1 10 0,-7-8 8 0,1 1 5 16,-8-5 25-16,2 4 24 0,-2-3 4 0,-4 0 17 15,-8 0 16-15,0-1 13 0,-8 4-8 16,2-3-17-16,-6 7-21 0,-2 0-25 0,1 5-23 16,-7 1-22-16,2 2-16 0,-2 3-9 0,0 0-6 15,1 7-7-15,5-3-3 0,2 7-42 16,-2-4-86-16,1 4-142 0,7 4-255 0,0-4-135 16,6 0-70-16,0 0 3 0,6-8 67 0,0 1 129 15</inkml:trace>
  <inkml:trace contextRef="#ctx0" brushRef="#br0" timeOffset="61258.74">14960 3546 435 0,'19'-3'527'0,"-12"3"43"16,6 0 21-16,-7 0-116 0,0 3-187 0,8 4-130 15,-8 4-69-15,8 3-12 0,-8 9-5 0,-6 3-5 16,6 7 2-16,-6-1 1 0,7 5-6 15,-7 0-28-15,0 3-12 0,6 0-7 0,1 1-4 16,-7-1-10-16,6-3-38 0,1-1-61 0,-7-2-111 16,0-5-186-16,0-4-139 0,0-7-68 15,0 1-3-15,0-8 39 0,0-4 98 0</inkml:trace>
  <inkml:trace contextRef="#ctx0" brushRef="#br0" timeOffset="61405.79">15018 3960 45 0,'-19'4'457'0,"-1"3"71"0,7 4 52 16,-13 0 38-16,6 3-146 0,1 1-172 0,5 0-106 16,2 0-68-16,5-1-50 0,1 1-37 0,-1-1-18 15,14 2-10-15,-7-6-2 0,13 1-5 16,-1 0 2-16,2-4 2 0,5 1-33 0,7-8-64 16,-6 0-156-16,6-8-193 0,-7 1-107 0,1 0-57 15,0-4 1-15,-1-3 50 0</inkml:trace>
  <inkml:trace contextRef="#ctx0" brushRef="#br0" timeOffset="61603.15">15317 3824 223 0,'8'0'503'0,"-8"4"61"16,0 0 42-16,0-1-26 0,0 8-184 0,-8-3-157 16,8 2-96-16,0 6-61 0,0-2-40 0,0 4-19 15,8 1-9-15,-8-1-4 0,0 0-1 16,6 0-14-16,-6 4-49 0,0-7-133 0,0 4-220 15,0-5-115-15,0 0-62 0,0-2-21 0,6-5 30 16,0-3 124-16</inkml:trace>
  <inkml:trace contextRef="#ctx0" brushRef="#br0" timeOffset="61877.47">15455 3974 118 0,'0'8'475'0,"0"-5"63"16,0 5 48-16,-7-1 5 0,7 0-170 0,-7 0-167 15,7 1-103-15,0-4-62 0,0 0-47 0,0 0-21 16,7-1-10-16,-7 1-5 0,7-4-1 0,-1 0-1 16,0 0-1-16,8-4 0 0,-2-3 2 15,-5-1-3-15,13-3-1 0,-8 0 1 0,2 0-2 16,-2 1-7-16,2 2 1 0,-1-3 1 0,-1 7 1 16,2-3-2-16,-8 3-1 0,8 4 7 0,-2 4-3 15,1 3 30-15,1 4 20 0,-2 1 12 16,-6 2 7-16,8 7 3 0,-8-1 4 0,1 1-29 15,-1 1-18-15,1 4-9 0,0-4-4 0,-1 3-1 16,0-7-48-16,-6 1-111 0,7-1-260 16,-7-3-139-16,0-4-76 0,0-11-41 0,0 0 23 15,0 0 101-15</inkml:trace>
  <inkml:trace contextRef="#ctx0" brushRef="#br0" timeOffset="62400.43">17096 3484 171 0,'6'-8'479'0,"-6"8"69"0,0-3 44 16,-6 3-20-16,-1 3-129 0,1 5-147 16,-1 3-93-16,-6 3-45 0,0 12-7 0,0 3-25 15,-6 8-25-15,-1 11-17 0,-6 3-9 0,0 4-23 16,-1 3-38-16,-5 4-9 0,-1 5-3 15,1-2-4-15,-1 2 2 0,1-5 1 0,-1 4 2 16,1-7-1-16,-1-1 2 0,1-3 4 0,6-4 0 16,-7-3 2-16,13-4 0 0,-6-4 1 0,7-7-50 15,-1 0-99-15,1-4-234 0,-1-7-186 0,0-7-101 16,8-4-51-16,6-11 19 0,6 0 83 16</inkml:trace>
  <inkml:trace contextRef="#ctx0" brushRef="#br0" timeOffset="63092.37">17949 3692 136 0,'0'-3'453'0,"0"3"53"0,6 0 32 16,-6 3-35-16,0-3-129 0,0 8-154 16,0-1-95-16,0 8-53 0,-6 3-29 0,6 4-22 15,0 7-11-15,-6 4-3 0,-2 4-3 0,8-4-3 16,-6 7 1-16,6-3 1 0,-6 3-1 0,6 1 3 15,0-5 1-15,6 1-29 0,-6 0-94 16,0-4-220-16,0-1-114 0,-6-6-64 0,6 0-36 16,-6-12 13-16,12 1 84 0</inkml:trace>
  <inkml:trace contextRef="#ctx0" brushRef="#br0" timeOffset="63561.88">18405 3751 353 0,'0'0'488'0,"-7"0"41"16,1 0 34-16,-7 0-95 0,7 4-166 0,-8 0-120 16,1-1-69-16,6 4-41 0,-6 4-32 0,1 4-18 15,-2 0-13-15,2 3-5 0,5 4-6 0,-6 3-1 16,6 1-2-16,1 0 1 0,0 7-1 16,6-4-6-16,0 0 4 0,0 5 4 0,6-9-1 15,0 1 1-15,1 0 0 0,6-5 7 0,0-3-2 16,0-2-1-16,0-5 0 0,6-1 0 0,-5-2 1 15,12-8 2-15,-7 0 0 0,1-8 1 16,0-2 5-16,-1-5-1 0,7-3 30 0,-6-8 16 16,-8 1 10-16,8-9 5 0,-7 5 18 0,-7-5 25 15,1 2-14-15,0-1-8 0,-7 3-4 16,0-2-2-16,-7 6-20 0,-6 0-22 0,6 4-15 16,-5 4-5-16,-2 3-8 0,2 4-5 0,-2 8-1 15,1-1-3-15,1 1-26 0,-2 6-68 0,8 1-96 16,-8-1-198-16,8 1-181 0,6 0-97 15,-6-1-25-15,12-3 38 0,0-3 81 0</inkml:trace>
  <inkml:trace contextRef="#ctx0" brushRef="#br0" timeOffset="63774.64">18919 3432 435 0,'7'0'536'16,"-7"0"57"-16,0 4 31 0,-7 3-102 0,7 5-195 15,0 2-137-15,0 4-71 0,-6 8-54 16,6 4-31-16,-7 2-15 0,7 5-9 0,0 0-3 16,-6-1-1-16,6 4 0 0,0 1-1 0,6-5 3 15,-6 1-37-15,0-4-73 0,7 0-165 16,-7-4-187-16,6-3-100 0,-6-4-52 0,0 0 6 16,0-8 58-16</inkml:trace>
  <inkml:trace contextRef="#ctx0" brushRef="#br0" timeOffset="63975.93">18919 3887 269 0,'-13'0'481'0,"-7"4"44"15,1-1 34-15,-7 8-45 0,6 0-183 0,0 0-131 16,2 4-74-16,4-1-41 0,1 1-35 16,7-1-22-16,0 1-14 0,6-1-6 0,6 2-5 15,0-2-2-15,7 1 0 0,1-5 2 0,12-2 3 16,-7 0-5-16,7-5-29 0,0-3-83 15,0 0-178-15,1-3-152 0,-9-1-83 0,2-3-39 16,0-1 7-16,-1 1 70 0</inkml:trace>
  <inkml:trace contextRef="#ctx0" brushRef="#br0" timeOffset="64122.43">19245 3769 28 0,'0'4'442'15,"0"0"56"-15,0 3 30 0,-6 0 12 0,6 4-143 16,-8 4-175-16,8 3-103 0,-6 1-56 0,6-1-28 16,0 1-14-16,0-1-14 0,0 0-35 0,0-3-110 15,0 3-199-15,6-4-107 0,-6-3-57 16,0 4-27-16,8-4 15 0</inkml:trace>
  <inkml:trace contextRef="#ctx0" brushRef="#br0" timeOffset="64563.25">19427 3743 226 0,'0'-6'488'16,"0"6"53"-16,0 0 39 0,-6 0-44 0,6 0-138 15,0 0-152-15,-7 0-95 0,7 6-50 0,-6-1-39 16,6 6-29-16,0 3-17 0,-7 4-10 15,1 1-3-15,6 3-2 0,-6 3-1 0,6 2-3 16,0-6 0-16,0 5-1 0,0-1 1 0,6-2 0 16,0-2-1-16,-6-3 0 0,7-2 1 0,-1-2 2 15,1-3 0-15,-1-4 1 0,7 1-1 16,-7-5 1-16,2 1 2 0,4-8-1 0,-5 1 3 16,6-2-1-16,0-1 1 0,0-2-1 0,-6-6-1 15,5-1 2-15,2-4-1 0,-8 1 0 16,7-4 0-16,-7 4-1 0,8 0-2 0,-8-1-1 15,0 5 1-15,2 0 5 0,-2 2 11 0,0 1 7 16,0 4 6-16,-6 3 5 0,7 0 3 0,-7 1-4 16,7 3-9-16,-7 3-6 0,6 1-5 15,-6 7-5-15,0 0 0 0,0 4-1 0,7 3 0 16,-7 0 0-16,6 4-1 0,-6-3 1 0,6 2 0 16,-6 1 3-16,0 1-36 0,8-1-74 0,-8-5-181 15,0 2-195-15,0-4-103 0,0-4-58 16,6-4 5-16,-6-3 59 0</inkml:trace>
  <inkml:trace contextRef="#ctx0" brushRef="#br0" timeOffset="65031.82">19935 3824 385 0,'0'0'534'0,"0"0"53"16,0 0 37-16,0 4-85 0,0-4-186 0,0 4-139 15,0-1-86-15,7 5-50 0,-7-5-36 0,0 8-19 16,0-4-13-16,0 4-4 0,0 1-4 0,0-1 0 16,0 0-1-16,0 3 0 0,7 1 3 15,-7 0 0-15,0-4-1 0,0 4-2 0,0-1 2 16,6-3-1-16,-6-1-7 0,0 2 32 0,0-4 20 16,6-1 13-16,-6 4 16 0,0-8 3 0,0 5 5 15,0-5-31-15,0-3-18 0,0 3-14 16,6-3-14-16,-6 5-3 0,0-5-3 0,0 0 1 15,0-5 0-15,8 5 4 0,-8-3-2 0,6 3-1 16,0-3 2-16,1-1-1 0,-1 0-1 16,1 1-2-16,0-5-1 0,-1 5 0 0,0 3 0 15,0-4 3-15,2 1 2 0,-2 3 0 0,0 0 2 16,1-4 0-16,0 4 2 0,6 0-1 16,-7-4-2-16,0 0 1 0,8 0-1 0,-2 0 2 15,2 1-5-15,-1-1 3 0,-1-3 0 0,2 0 0 16,-2-1-2-16,8 5 0 0,-7 0-1 0,0-2-3 15,6 2-6-15,-5 3 2 0,6 0 4 0,-8 0-2 16,1 8 3-16,1-2 5 0,-2 2 5 16,2 6-2-16,-1 1-3 0,-7 0 5 0,7 0-5 15,-6 2 0-15,-1-1-3 0,0-2 0 0,2 1 2 16,-2 0 2-16,0-5-9 0,1 1-63 16,-7-3-122-16,0 2-266 0,0-5-156 0,-7-2-85 15,1-3-36-15,0-8 39 0,-2 4 110 0</inkml:trace>
  <inkml:trace contextRef="#ctx0" brushRef="#br0" timeOffset="73397.46">22938 3425 269 0,'0'3'460'0,"0"5"39"0,0 2 18 0,-6 2-79 16,6 6-167-16,-8 4-126 0,2 0-68 0,0 8-37 15,6 2-18-15,-7 2-7 0,7 2-8 16,-6-3-2-16,6 4-3 0,0-4-2 0,0 3 0 16,0-3 2-16,6 0 1 0,-6 1 1 0,0-2-3 15,7-2-23-15,-7-4-98 0,-7 2-199 0,1-5-105 16,-8-1-57-16,8-5-26 0,-7-1 9 16</inkml:trace>
  <inkml:trace contextRef="#ctx0" brushRef="#br0" timeOffset="73584.42">22853 3795 271 0,'13'-7'442'16,"0"3"30"-16,7 0 18 0,-7 1-77 0,-1 3-183 16,8 0-108-16,0 0-57 0,-1 0-28 0,7 3-15 15,-6-3-6-15,6 4-11 0,-1-4-81 16,-5 0-200-16,7-4-111 0,-8 1-59 0,0-1-32 15,1-3-11-15,-1-4 69 0</inkml:trace>
  <inkml:trace contextRef="#ctx0" brushRef="#br0" timeOffset="73769.24">23491 3495 57 0,'0'-8'460'0,"-6"5"65"0,6-1 52 0,-7 0 24 15,1 1-130-15,-1 3-161 0,-5 3-101 0,-2 1-59 16,1 3-48-16,-6 4-33 0,6 4-27 15,-7 0-20-15,0 7-11 0,1-1-2 0,-1 1-2 16,8 1-3-16,-8-1 0 0,0 0-8 0,7 3-4 16,-7-3-28-16,8-4-50 0,-2 5-76 15,2-5-138-15,-1-4-172 0,-1-3-94 0,8 0-22 16,0-7 19-16,-1-4 62 0</inkml:trace>
  <inkml:trace contextRef="#ctx0" brushRef="#br0" timeOffset="73952.77">23354 3593 11 0,'7'-6'436'16,"6"-3"65"-16,-7 6 43 0,-6 3 9 0,7 0-111 16,-7 0-172-16,0 7-111 0,0 4-62 0,0 1-41 15,-7 6-25-15,7 4-14 0,0 0-7 16,0 3-3-16,0 5-3 0,0-1 0 0,0 4 0 16,7-4 0-16,-7 4 2 0,7 1 3 0,-7-5-22 15,6 4-66-15,1-8-175 0,-7 1-166 16,6-1-89-16,-6-9-49 0,6-2-5 0,1-3 54 15</inkml:trace>
  <inkml:trace contextRef="#ctx0" brushRef="#br0" timeOffset="74106.8">23667 3743 19 0,'0'-6'444'0,"-7"-2"60"0,1 8 43 0,-7 0 27 15,0 8-138-15,6-2-170 0,-5 6-107 16,-2-1-58-16,8 3-42 0,0 5-28 0,-1-1-14 15,0 0-9-15,7 4-4 0,0-4-2 0,7 5 2 16,0-2-12-16,-7-2-42 0,12-1-123 0,-5-3-203 16,0-1-109-16,-1-3-59 0,0-3-20 15,1-5 26-15,-1-3 114 0</inkml:trace>
  <inkml:trace contextRef="#ctx0" brushRef="#br0" timeOffset="74249.11">23719 3846 189 0,'0'0'471'0,"-6"-3"49"15,-1 6 26-15,1-3-37 0,-8 8-166 0,8-5-148 16,0 4-88-16,-1 4-48 0,0-2-25 16,1 1-12-16,6-3-7 0,0 1-28 0,-6-5-97 15,6 8-221-15,0-7-118 0,0 0-64 0,0-4-33 16,0-4 5-16,6-4 83 0</inkml:trace>
  <inkml:trace contextRef="#ctx0" brushRef="#br0" timeOffset="74493.81">23960 3571 154 0,'0'0'458'16,"-6"0"55"-16,6 0 28 0,-6 0-34 0,6 4-145 16,0-1-154-16,-8 6-92 0,8 0-53 0,0 7-30 15,0 6-16-15,0 0-8 0,0 7-5 16,0-3-2-16,0 6 1 0,0-2 0 0,8 7 1 15,-8-4-1-15,0-4 4 0,0 0 1 0,6-3-22 16,-6 3-63-16,0-6-161 0,0 2-160 0,-6-7-88 16,6 1-46-16,-8-1-4 0,2-3 50 15</inkml:trace>
  <inkml:trace contextRef="#ctx0" brushRef="#br0" timeOffset="74663.81">23954 3788 423 0,'6'-8'510'0,"0"1"36"0,1 3 19 16,0-3-117-16,-1 4-188 0,-6-1-120 15,13 0-64-15,-7-4-34 0,8 5-18 0,-2 0-5 16,2 0-11-16,5-2-38 0,1-2-121 0,-8 3-207 16,8-3-109-16,-7-1-61 0,7 1-27 15,0-4 19-15,-1 4 113 0</inkml:trace>
  <inkml:trace contextRef="#ctx0" brushRef="#br0" timeOffset="74811.31">24449 3601 145 0,'-7'7'475'0,"0"4"53"15,-5 8 36-15,-1-1 6 0,-7 0-193 16,7 8-153-16,0-4-93 0,7 4-52 0,-8-5-36 16,8 5-19-16,6-4-11 0,-7 4-5 0,7-8 0 15,7 5-8-15,-7-6-39 0,6-2-120 16,1 0-211-16,-7-1-115 0,7-3-61 0,-7-7-24 15,6 0 20-15,0-4 110 0</inkml:trace>
  <inkml:trace contextRef="#ctx0" brushRef="#br0" timeOffset="74960.6">24475 3868 201 0,'0'4'500'0,"-6"-4"60"0,-8 8 46 0,-6-4-4 16,8 6-195-16,-8-3-154 0,7 1-94 15,0-1-58-15,0 0-45 0,0 1-25 0,6-5-11 16,1 1-55-16,-1 0-126 0,1-4-236 0,0 0-124 15,-2-4-69-15,2-3-34 0,6-1 26 0,6-3 111 16</inkml:trace>
  <inkml:trace contextRef="#ctx0" brushRef="#br0" timeOffset="75162.49">24735 3531 64 0,'0'0'491'15,"0"4"71"-15,-6-4 51 0,-1 8 27 0,1-1-151 16,-1 0-191-16,1 7-122 0,-1 5-69 16,1-1-50-16,6 4-27 0,-7 0-13 0,0 0-5 15,7 4-3-15,0-1 1 0,0 1-19 0,7-4-62 16,-7 4-154-16,0-4-212 0,0 0-114 0,-7-4-60 16,7 1-15-16,0-5 44 0,0-3 146 15</inkml:trace>
  <inkml:trace contextRef="#ctx0" brushRef="#br0" timeOffset="75294.31">24591 3887 345 0,'-6'7'503'0,"0"0"40"15,-7 1 18-15,6 2-77 0,1 2-201 0,6 2-126 16,0-3-74-16,0 4-40 0,6-4-15 0,1 0-12 16,-1 0-4-16,7-8-16 0,7 1-44 15,-7-4-120-15,0 0-197 0,6-4-109 0,-5-3-55 16,5-4-16-16,1-4 25 0</inkml:trace>
  <inkml:trace contextRef="#ctx0" brushRef="#br0" timeOffset="75546.17">24937 3751 53 0,'7'-3'469'0,"-1"3"65"0,-6 0 42 0,0 3 24 16,0 5-148-16,0-1-178 0,0 0-112 16,0 0-63-16,0 4-41 0,0 0-26 0,0-3-14 15,0-1-7-15,0 0-4 0,6 1-3 0,2-5 3 16,-2 1-1-16,6 0 3 0,-5-8-1 0,6 0 1 15,0-3-1-15,1 0-5 0,-2-4-5 0,8 0-6 16,-7 0-4-16,0-4-1 0,6 4-1 16,-13 4 4-16,8-5 2 0,-8 6 2 0,1 3 1 15,-1-2 2-15,-6 5 0 0,7 5 1 0,-7-2 0 16,0 3 0-16,0 6-26 0,-7-5-58 16,7 0-127-16,-6 4-195 0,-1 0-104 0,1-7-54 15,6 3-3-15,-6-7 43 0</inkml:trace>
  <inkml:trace contextRef="#ctx0" brushRef="#br0" timeOffset="75853.36">25236 3634 297 0,'0'-7'502'16,"0"7"49"-16,-6 0 37 0,6 0-63 0,-6 0-173 16,-1 0-134-16,1 0-86 0,6 0-48 0,-7 3-37 15,7 1-20-15,-7 0-11 0,7-1-9 0,0 1-4 16,0 3-2-16,0 1 0 0,0-1 0 0,0 4 0 15,7 0 0-15,-7 0 1 0,0 0 2 16,0 0-3-16,7 4-1 0,-7-4-1 0,0 0 1 16,0-4-1-16,0 4-5 0,0-4 3 0,0 4 0 15,0-4 14-15,0 1 10 0,0-1 9 16,-7 4 6-16,7-4 1 0,0 1 4 0,0-1-13 16,-7 4-11-16,7-4-8 0,0 0-6 0,0 2 0 15,-6-2-1-15,6 0 1 0,-6 0 1 0,6 4 2 16,-6-4 4-16,-2 1-17 0,8-1-24 0,-6 0-41 15,0-3-59-15,6 0-94 0,-7-4-124 16,7 0-129-16,0 0-66 0,0-8-8 0,7 5 32 16,-1-8 79-16</inkml:trace>
  <inkml:trace contextRef="#ctx0" brushRef="#br0" timeOffset="75959.42">25211 3905 382 0,'13'4'477'0,"-1"-1"48"0,-4 1 34 0,-8 7-87 16,6-4-177-16,0 4-108 0,-6 4-62 0,0-1-42 15,0-3-32-15,0 4-22 0,0-1-12 0,0-2-18 16,0-1-48-16,0-4-133 0,-6 1-203 15,6-1-108-15,-6-11-58 0,6 1-19 0,0-5 27 16,0-2 123-16</inkml:trace>
  <inkml:trace contextRef="#ctx0" brushRef="#br0" timeOffset="76114.42">25276 3696 68 0,'0'-15'511'0,"0"1"92"0,0 3 75 15,0 4 53-15,-6-1-135 0,6 5-183 0,0-5-134 16,0 5-88-16,-8 3-72 0,8-4-51 15,0 0-31-15,0 4-14 0,0 0-55 0,8-3-100 16,-8 3-225-16,0-4-209 0,0-3-111 0,0 3-61 16,0-1 16-16,0-1 79 0,0 6 213 0</inkml:trace>
  <inkml:trace contextRef="#ctx0" brushRef="#br0" timeOffset="77065.7">26383 3245 103 0,'7'-3'520'16,"-7"-1"91"-16,0 4 66 0,-7 4 37 0,0-1-169 15,1 8-184-15,6 8-132 0,-7 2-89 16,1 9-63-16,0 7-37 0,-2 3-19 0,2 3-9 16,0 2-2-16,6-1-10 0,0-1 4 0,0 6 5 15,0-9 2-15,0 0-15 0,6 1-70 0,-6-5-137 16,0 1-261-16,0-4-138 0,0-3-76 15,-6-5-22-15,0-7 47 0,6-3 133 0</inkml:trace>
  <inkml:trace contextRef="#ctx0" brushRef="#br0" timeOffset="77265.97">26195 3487 28 0,'0'-21'485'16,"6"-2"80"-16,0 5 52 0,-6 0 27 15,6 4-133-15,1-2-194 0,0 2-134 0,-1-1-75 16,7 1-50-16,1-1-26 0,4 4-14 0,2-4-4 16,0 4-3-16,5 0 0 0,-5 1 1 15,7 2 3-15,-9 4-13 0,9 0-58 0,-7 4-152 16,-8 0-224-16,-5 4-121 0,6 3-67 0,-13 8-20 16,6-4 37-16,-6 7 140 0</inkml:trace>
  <inkml:trace contextRef="#ctx0" brushRef="#br0" timeOffset="77488.41">26155 3839 346 0,'-7'11'542'0,"7"-4"50"0,-6 0 26 0,6 1-58 16,6-5-217-16,1 2-150 0,6-1-90 0,0-4-48 15,7 0-24-15,-1 0-11 0,13-4-6 16,-6-1-1-16,7-2 0 0,-1 3 0 0,1-3 4 15,7 4 0-15,-8-5-26 0,1 5-74 0,-7-5-193 16,0 5-181-16,-7-5-101 0,1 5-52 0,-1-1-4 16,1 4 58-16</inkml:trace>
  <inkml:trace contextRef="#ctx0" brushRef="#br0" timeOffset="77810.22">26858 3769 177 0,'0'0'511'0,"0"-3"63"0,0 3 41 16,0 0 2-16,0 0-196 0,0 0-169 0,7 0-107 15,-7 0-64-15,7 0-39 0,-7 0-21 16,6 0-11-16,0 0-4 0,-6 3-3 0,7 1 1 16,-1 0-1-16,-6 3 2 0,0 4 2 0,0 0-1 15,0 4 1-15,-6-1-1 0,-1 1 0 16,1 3-1-16,0-2-3 0,-8 1 2 0,8 1-3 15,0 1-2-15,-2-1-2 0,2-3 0 0,0-1-2 16,6 1-3-16,0-1 3 0,0-2 1 16,6-1 0-16,8 0 0 0,-8 0 1 0,7-4-1 15,6 1 3-15,1-1 0 0,-1-3 0 0,1-4 3 16,6 0 2-16,-7 0 1 0,7 0 1 0,-6-4 2 16,-1 4-39-16,1-4-111 0,-6 4-245 0,-8-3-130 15,-6 3-70-15,0-5-39 0,0 2 21 16,0 3 97-16</inkml:trace>
  <inkml:trace contextRef="#ctx0" brushRef="#br0" timeOffset="80585.41">27698 3575 164 0,'26'-7'444'0,"1"3"36"15,-1-3 20-15,0 3 19 0,6 1-222 0,-5-1-120 16,5 4-62-16,7 0-33 0,0 0-15 0,1 0-27 16,-2 0-13-16,1 0-6 0,0 0-5 0,7 0-2 15,-7 0 1-15,0 0 1 0,1 0 3 0,-2 0-19 16,-5 0-113-16,-1 0-218 0,-5 0-119 0,-9-7-64 15,2 3-40-15,0-3-1 0,-7-1 104 16</inkml:trace>
  <inkml:trace contextRef="#ctx0" brushRef="#br0" timeOffset="80879.28">28493 3143 115 0,'6'-4'443'0,"-6"4"48"15,7-4 23-15,0 4-22 0,-7 0-151 0,6 4-157 16,0 0-86-16,1-1-46 0,0 5 8 0,6 0-3 16,-7 2-4-16,1 5-1 0,0 3-2 0,-1 4 2 15,0 0-31-15,-6 0-9 0,0 3-4 16,0 5 0-16,-6 3-1 0,0 1-1 0,-1-2-2 15,-6 1 2-15,0 4 0 0,-7-4-1 0,0 3 1 16,1-4-15-16,-1-1-66 0,0-2-214 0,2-7-148 16,4 0-79-16,1-11-41 0,7-4-9 15,6-7 54-15</inkml:trace>
  <inkml:trace contextRef="#ctx0" brushRef="#br0" timeOffset="81528.41">29326 3157 420 0,'0'0'513'0,"0"0"45"15,7 5 21-15,-7-5-93 0,0 0-177 0,0 4-119 16,0 2-72-16,0 6-43 0,0 2-26 0,-7 8-23 15,7 3-11-15,-6 8-7 0,6 1 0 0,-6 2-1 16,0 1-3-16,6 3 1 0,0-3-1 16,-8 3 1-16,8-3 2 0,0-1 0 0,0 1 5 15,0-4-11-15,8-4-50 0,-16 0-173 0,8-3-199 16,0 0-108-16,-6-8-59 0,6-7-21 0,0 0 33 16</inkml:trace>
  <inkml:trace contextRef="#ctx0" brushRef="#br0" timeOffset="81880.99">29633 3289 195 0,'0'0'474'16,"-13"4"47"-16,7-1 26 0,-8 9-35 15,2 3-175-15,-2 3-148 0,1 0-89 0,0 8-46 16,0 3-20-16,1 0-14 0,4 1-9 0,-4-1-5 15,12 4-2-15,-7-4-2 0,7-3-6 0,7 0 2 16,-7-1-1-16,6-3-1 0,8-4-1 16,-2-3 2-16,1 0 2 0,7-4-3 0,0-4 3 15,-2-2 1-15,-4-2 0 0,12-6 2 0,-7-6 1 16,1 2-1-16,0-4 0 0,-1-4 34 0,1-3 18 16,-1 0 10-16,1-4 6 0,-14-4 4 15,7 5 18-15,-6-9-11 0,-1 1-8 0,-6 3 0 16,-6-3-3-16,6-1-2 0,-14 5-16 0,8-5-20 15,-13 8-11-15,5-3-11 0,2 7-1 16,-8-1-2-16,1 4 1 0,5 4 0 0,2 0-3 16,-8 5-37-16,7-2-80 0,0 4-194 0,0 0-200 15,-1 1-107-15,8 3-50 0,6-4 4 0,0 1 62 16</inkml:trace>
  <inkml:trace contextRef="#ctx0" brushRef="#br0" timeOffset="82144.82">30095 3088 318 0,'14'-4'520'0,"-8"-3"57"0,-6 3 42 0,6 4-62 15,-6-3-179-15,0 3-139 0,7 3-94 0,-7 5-55 16,0 3-40-16,0 7-22 0,0 0-13 15,0 4-5-15,-7 4-2 0,7 7-3 0,0-4 1 16,0 8 0-16,0 0 2 0,-6-1-1 0,6 4 2 16,0-3 2-16,0 4-7 0,0-1-42 0,-6-3-86 15,6-5-171-15,-8-2-182 0,2-5-99 0,0-3-45 16,6-7 12-16,0-1 72 0</inkml:trace>
  <inkml:trace contextRef="#ctx0" brushRef="#br0" timeOffset="82318.92">30076 3520 349 0,'-7'0'509'0,"-6"0"45"0,7 0 34 0,-8 4-82 16,2 3-179-16,5 1-131 0,0-1-82 15,1 4-41-15,0 0-35 0,-1-1-18 0,7 5-9 16,0-3-5-16,0 2 0 0,7-3-1 0,5 0 3 16,-5-3 1-16,6-1-17 0,7 0-57 0,-7-7-150 15,0 0-196-15,0 0-107 0,-1-7-56 0,2 3-12 16,-1-3 40-16</inkml:trace>
  <inkml:trace contextRef="#ctx0" brushRef="#br0" timeOffset="82483.12">30382 3330 123 0,'0'4'484'0,"0"-1"59"16,-7 5 32-16,7-2-5 0,-6 9-168 15,-1 4-173-15,1-1-105 0,-1 4-58 0,7-1-32 16,-7 2-14-16,7 3-8 0,0-4-1 0,0 4-2 15,0-5-1-15,0 2-25 0,0-5-107 0,0 4-230 16,0-4-122-16,0-3-67 0,0-1-35 0,0-3 7 16,0 0 95-16</inkml:trace>
  <inkml:trace contextRef="#ctx0" brushRef="#br0" timeOffset="83074.84">30551 3341 54 0,'0'4'462'0,"0"-1"69"15,-6 0 36-15,6 5 7 0,-6 3-124 0,-2 0-176 16,2 1-106-16,6-2-65 0,-13 8-33 0,7 0-21 16,-1 1-21-16,0 3-12 0,1 0-7 0,0 0-4 15,6 0-2-15,-8-4 0 0,8 5-1 0,0-5-1 16,0 0 0-16,8-3 0 0,-8-1-1 0,6 1 1 16,0-4 0-16,-6-4 1 0,7 4-1 0,0-4 1 15,-7 1-1-15,6-5 0 0,-6 1-1 0,7 0 1 16,-7-1 1-16,0 1 2 0,6-4 0 15,-6 0 1-15,0 0 9 0,0 0 15 0,0 0 13 16,0 0 11-16,0 0 7 0,0 0 6 0,6 0-6 16,-6-4-15-16,0 1-13 0,0 3-11 0,0-4-9 15,0 0-4-15,8-3-6 0,-8 0 1 0,0-1-1 16,6 1 0-16,-6 0 0 0,6-1-2 0,0-2 0 16,-6 2 1-16,7-3-2 0,0 0 3 0,-1 0 1 15,7 0 0-15,-7-1 3 0,2 3-1 16,-2-3-1-16,0 1-2 0,0 8-1 0,2-5-1 15,-8 5 8-15,6-1-5 0,-6 1-1 0,0-1-6 16,6 4 0-16,-6-4-1 0,0 4-8 0,0 4 6 16,7-4 4-16,-1 4 6 0,-6-1-2 0,7 1 3 15,0-1 0-15,-1 1 0 0,0 3 0 0,0 0 0 16,2 0 2-16,4 2-2 0,-5-6 2 0,0 0 2 16,-1 5 1-16,1-4-4 0,-1-1-40 0,-6 1-76 15,6 0-166-15,-6-4-215 0,0 0-116 0,0 0-54 16,0 0 5-16,0 0 59 0,0 3 156 15</inkml:trace>
  <inkml:trace contextRef="#ctx0" brushRef="#br0" timeOffset="83229.48">30864 3575 259 0,'0'3'501'0,"-7"6"51"0,1-3 28 0,6 2-60 15,-6-1-165-15,-2 4-154 0,2-3-93 0,6 3-49 16,0-4-29-16,0 0-12 0,0 1-6 0,6-5-21 15,2 4-52-15,-2-3-115 0,-6 0-172 0,6-1-124 16,1-3-67-16,-1-3-20 0,1-1 31 16,-1 0 105-16</inkml:trace>
  <inkml:trace contextRef="#ctx0" brushRef="#br0" timeOffset="83342.28">30968 3601 4 0,'7'0'462'0,"-7"4"77"0,-7-1 39 15,7 1 19-15,-7 3-122 0,-6 1-190 16,7 3-125-16,-1-4-73 0,1 0-38 0,-7 4-21 15,7-4-11-15,-2 1-6 0,2-1-33 0,6-3-101 16,-6-1-230-16,-1 1-130 0,1-4-68 0,-1 0-37 16,1-4 9-16,12-3 90 0</inkml:trace>
  <inkml:trace contextRef="#ctx0" brushRef="#br0" timeOffset="83551.69">31176 3351 301 0,'0'5'521'0,"7"-2"49"0,-7 4 27 0,0 1-58 0,-7 3-173 16,7 3-148-16,0 1-90 0,0 3-47 15,0 0-25-15,-6 1-15 0,6 3-19 0,0-4-7 16,0 1-3-16,0 3-1 0,0-4-24 0,6 4-68 16,-12-4-175-16,6 1-189 0,-7-5-103 0,1 1-54 15,-1-4-6-15,-6 0 51 0</inkml:trace>
  <inkml:trace contextRef="#ctx0" brushRef="#br0" timeOffset="83692.31">31125 3590 117 0,'6'0'485'0,"0"0"65"0,-6 0 32 0,7 0-5 16,-7 0-158-16,6 0-179 0,-6 0-109 15,7 0-63-15,-1 0-30 0,-6-3-17 0,13 3-25 16,-6-5-70-16,0 1-165 0,-1-3-178 0,-6 0-96 15,6 0-51-15,1 0-11 0,0 0 52 0</inkml:trace>
  <inkml:trace contextRef="#ctx0" brushRef="#br0" timeOffset="83828.08">31423 3450 231 0,'0'16'474'0,"-6"-2"48"0,6 4 23 0,-12-3-63 0,4 3-150 16,2-3-149-16,0 3-85 0,-1-4-77 15,-6 1-138-15,6 0-214 0,1-4-114 0,-6-3-62 0,4 3-32 16,2-8 15-16,0 1 105 0</inkml:trace>
  <inkml:trace contextRef="#ctx0" brushRef="#br0" timeOffset="84015.52">31417 3509 268 0,'0'4'519'0,"0"-4"57"0,0 0 28 0,0 4-46 0,0-4-186 16,0 0-159-16,0 3-99 0,0-3-54 16,6 0-29-16,-6 4-14 0,8 0-4 0,-2-4-9 15,0 0-30-15,7 0-85 0,-6-4-165 0,0 0-171 16,-1-3-92-16,0 3-43 0,-6 1 4 0,14-5 69 16</inkml:trace>
  <inkml:trace contextRef="#ctx0" brushRef="#br0" timeOffset="84140.34">31703 3509 313 0,'0'19'451'0,"-6"-4"38"0,6 3-2 15,-6-1-91-15,6-2-123 0,-6 4-135 0,6-4-142 16,-7-1-179-16,0-3-165 0,1-3-87 0,6-1-47 16,-7 0-10-16,1-3 58 0</inkml:trace>
  <inkml:trace contextRef="#ctx0" brushRef="#br0" timeOffset="84324.35">31671 3411 144 0,'-6'-4'455'0,"6"0"58"16,-7 0 30-16,1 1-49 0,0 0-123 0,6-2-145 15,-8 5-104-15,8-3-75 0,-6 3-108 0,0-4-206 16,0 0-146-16,6 1-79 0,-8-1-41 0,2 0-3 15,0-3 67-15</inkml:trace>
  <inkml:trace contextRef="#ctx0" brushRef="#br0" timeOffset="85664.45">30284 2506 73 0,'0'3'420'0,"-7"-3"51"16,7 4 28-16,-12 0-24 0,6-4-116 0,-2 3-145 16,-4-3-91-16,-2 4-50 0,8-1-18 0,-7-3-12 15,0 4-10-15,0 0-3 0,0-4-3 0,0 3 3 16,0 2-1-16,-7-2-2 0,8-3-1 0,-8 3-2 16,0 1 0-16,1-4-6 0,-7 4-9 0,0-1-2 15,-7 1-3-15,0 3 1 0,-5 0 2 0,-2 1 1 16,1 7 2-16,-6 0 2 0,-7 6 13 15,-1 1 10-15,2 8 6 0,-8-1 1 0,0 4 1 16,1 4-1-16,-7 3-14 0,6 0-10 0,0 4-7 16,0 4-3-16,1-1-4 0,-1 5-1 15,0-1-1-15,14 8-1 0,-7-4-1 0,7 3-1 16,-1 1-1-16,13-1-2 0,-6-2-1 0,13 2 0 16,0-3 0-16,0-4 9 0,13 4-4 0,7-4-1 15,-2 1-2-15,16-5-2 0,-2 4 0 0,14 1-9 16,5 0 5-16,1-5 1 0,13 4 2 15,1-3 0-15,11 0 3 0,2-5 1 0,5-2 1 16,1-2 1-16,6-1 2 0,7-2-1 0,0-3 1 16,-1-4 0-16,14-3-2 0,0-7-3 15,5-1 47-15,1-7 27 0,8 0 15 0,5-4 9 16,0-7 8-16,0 0 7 0,0 0-45 0,1-4-24 16,5 1-12-16,1-5-9 0,-1 1-6 0,2 0-5 15,-9-1-4-15,2-2-1 0,-7-1-4 0,-7-3-3 16,0 2-2-16,0-3-2 0,-7-3 10 0,1 0-4 15,-6-4 0-15,-2 0 4 0,2-4 3 0,-8 0 4 16,-6 1-8-16,0-1 7 0,-12-3 2 0,-1 0 1 16,1-1 0-16,-15-3-1 0,1 4 2 0,0-4-1 15,-13-4 2-15,0 4-2 0,1-3-1 0,-15-5 1 16,2 1-2-16,-8 0-1 0,-6-8-2 0,0 1 0 16,-6-1-3-16,-1-3 6 0,-6 0-10 0,-7-8-4 15,1 4-1-15,-13 0-1 0,5-4-2 0,-11 4-9 16,-2 0 5-16,1 0 4 0,-13 4 1 0,0 3 3 15,-7-3 3-15,1 7 3 0,-7 0 5 0,0 4 0 16,-8-1-4-16,2 9 2 0,-7 2-2 0,-6 1 0 16,-1 11-3-16,-7 0-1 0,1 2 1 0,-6 9-1 15,-1 3 1-15,-7 8-4 0,8-1-18 0,-1 6-43 16,7 5-68-16,0-3-117 0,6 4-247 0,1-4-129 16,-1-4-50-16,13 4 6 0,1-11 48 15,6 4 107-15</inkml:trace>
  <inkml:trace contextRef="#ctx0" brushRef="#br0" timeOffset="90671.34">22762 4627 73 0,'0'0'406'0,"6"-4"58"0,-6 0 32 0,0 1-37 16,0 3-92-16,-6-4-122 0,6 1-83 0,0-1-42 15,-7 4-12-15,7-3-10 0,0 3-2 16,-6-4-4-16,6 4-7 0,-7 4-10 0,7-4-17 15,-7 3-15-15,7 4-15 0,-6 8-8 0,6-1-9 16,-6 8-5-16,0 4 0 0,-2-1 0 0,8 9 0 16,-6-5 0-16,6 4-1 0,0 0 3 15,-6 4 0-15,6-4 3 0,6 3 1 0,-6 1-23 16,0-5-50-16,0-2-87 0,0-1-182 0,0-3-164 16,0-4-90-16,-6-4-22 0,6-3 23 15,-7-3 73-15</inkml:trace>
  <inkml:trace contextRef="#ctx0" brushRef="#br0" timeOffset="90810.53">22658 4934 114 0,'6'-14'445'15,"0"-1"54"-15,-6 4 27 0,7 3-25 0,-7-2-145 16,7 6-156-16,-1-4-93 0,1 5-50 0,-1-1-29 16,0 4-13-16,8-3-5 0,-2 3-1 0,2-4 2 15,5 4-3-15,1 0-26 0,0 0-105 16,-1 0-206-16,-6 0-110 0,6-3-60 0,1-1-29 15,0 0 10-15,-1-3 96 0</inkml:trace>
  <inkml:trace contextRef="#ctx0" brushRef="#br0" timeOffset="90993.69">23153 4660 305 0,'0'-4'482'16,"-7"4"51"-16,0-4 34 0,1 8-79 15,-7-4-165-15,7 4-125 0,-8 3-71 0,2 0-49 16,-2-3-33-16,2 7-16 0,-2 0-10 0,1 0-7 15,7 3-5-15,-8-3 1 0,2 1-2 0,6 2 1 16,-2-3-27-16,2 0-51 0,0 0-140 16,6 4-190-16,-7-4-103 0,1-3-55 0,-1 2-4 15,7-6 36-15</inkml:trace>
  <inkml:trace contextRef="#ctx0" brushRef="#br0" timeOffset="91161.78">23159 4685 60 0,'6'-3'439'0,"-6"3"54"0,0 0 38 0,0 3-6 16,-6 1-121-16,6 7-168 0,-6 0-97 16,-1 3-53-16,7 1-36 0,-7 4-21 0,1 3-11 15,6 0-7-15,-6-1-2 0,6 5-2 0,0 0 2 16,0 0-17-16,6-4-70 0,-6 7-194 0,0-7-148 16,-6 3-78-16,6-2-45 0,0-5-7 15,6 0 58-15</inkml:trace>
  <inkml:trace contextRef="#ctx0" brushRef="#br0" timeOffset="91466.27">23394 4817 319 0,'-7'-4'465'0,"0"4"37"0,1 0 26 0,0 0-96 15,-1 4-162-15,-6 3-111 0,7-2-66 16,-1 5-37-16,0 1-24 0,1 0-12 0,6 4-9 15,0 3-4-15,0-3-4 0,0 0-1 0,0 3-1 16,6-7-1-16,1 3-1 0,0-2-1 16,5-5 1-16,-5 0 0 0,6-3 0 0,0-1-1 15,-6-3-1-15,6 0 1 0,-7-3-3 0,7-8 2 16,-6 4 2-16,5-8 1 0,-4 0 2 0,-8-7 0 16,6 4 26-16,0 0 10 0,-6-5 5 0,0 5 4 15,0 3 3-15,-6 1-1 0,0-1-20 16,-2 4-9-16,8 0-6 0,-12 4-3 0,12 0 0 15,-7-1-22-15,0 5-35 0,1-1-115 0,0 4-214 16,-7 0-114-16,6 0-62 0,0 0-15 16,1 0 18-16,6 0 105 0</inkml:trace>
  <inkml:trace contextRef="#ctx0" brushRef="#br0" timeOffset="92426.87">23426 4847 142 0,'0'-4'323'0,"-7"4"53"0,7 0 10 15,-6 0-35-15,6 0-54 0,-6 0-62 0,-1 0-63 16,7 0-55-16,-6 4-49 0,-1-4-24 0,7 3-11 15,-7 1-3-15,1 3-1 0,0 0-2 16,-1 5-4-16,0-1-3 0,1 3-2 0,0 1-6 16,6 3-4-16,-7 0-4 0,7 5-2 15,-7-5 0-15,7 3-1 0,7-2 0 0,0 3-1 0,-7-4 0 16,6 1 3-16,7-1 0 0,-6-4 1 16,5 1 2-16,2-4-28 0,-1-4-100 0,-7 2-195 15,7-3-103-15,-6-2-55 0,5-4-29 0,-4 0 12 16</inkml:trace>
  <inkml:trace contextRef="#ctx0" brushRef="#br0" timeOffset="92891.58">23674 4847 6 0,'-7'0'349'0,"7"3"67"0,-7 4 31 0,1-3-39 0,0 7-75 16,-1-1-90-16,0 2-97 0,1 3-65 0,-1 0-38 15,1 3-17-15,0 0-12 0,-1 1-5 16,7 2-4-16,0-3-2 0,0 1-1 0,0-1-2 16,0-3-1-16,7 0 0 0,-1-1 0 0,-6-6 0 15,6 2 0-15,7-6 0 0,-6 3 0 16,0-7 0-16,-1 0 1 0,7 0 0 0,-6-7-1 16,5 3 1-16,-5-6 0 0,6-1 0 0,-6 0 3 15,-1-4 15-15,0 0 9 0,2 1 4 16,-2-4 3-16,-6 2 2 0,0 6 0 0,0-5-9 15,0 4-3-15,0 0-4 0,-6 4 1 0,-2-1-1 16,2 5-4-16,0-5-5 0,6 8-10 0,-7 0-27 16,1-3-80-16,-1 6-166 0,0-3-132 0,7 4-72 15,-6 0-31-15,6-4 4 0,0 0 69 16</inkml:trace>
  <inkml:trace contextRef="#ctx0" brushRef="#br0" timeOffset="95705.77">22717 5173 380 0,'0'0'465'0,"6"0"29"16,0-3 14-16,0-3-118 0,8 3-180 0,5-4-99 15,7-4-52-15,0 0-28 0,7 0-13 16,6 0-8-16,1 0-3 0,-2-3-3 0,7-1-1 16,2 4 6-16,-9 0-5 0,8 0-2 0,-7 0 1 15,0-1 1-15,0 5 1 0,1 0-5 16,-8 0 1-16,1 0-25 0,-7 0-113 0,-1 3-185 15,-5-4-99-15,-6 1-54 0,-2 3-25 0,-5-3 11 16</inkml:trace>
  <inkml:trace contextRef="#ctx0" brushRef="#br0" timeOffset="95894.16">23153 5103 97 0,'-7'4'443'15,"0"-1"48"-15,7-3 26 0,0 4-15 0,0-4-151 16,0-4-160-16,7 4-90 0,6-3-49 0,-7-1-24 16,14-3-14-16,-1 3-7 0,1-7-2 0,0 4-3 15,6-1 1-15,-1-3 0 0,8 0-8 16,-7 1-37-16,0-1-103 0,1 2-183 0,-8-1-103 16,0-1-55-16,1 0-20 0,0 0 20 0</inkml:trace>
  <inkml:trace contextRef="#ctx0" brushRef="#br0" timeOffset="96263.39">23342 4997 312 0,'-14'3'468'0,"1"1"39"0,7-1 21 16,0 1-93-16,-2-4-170 0,8 3-117 0,-6-3-70 16,6 0-40-16,6 0-16 0,-6-3-11 0,8-1-3 15,-2 1-5-15,0-8 3 0,7 0-2 0,1 0-2 16,-2-4-2-16,2 4 0 0,-2-3 0 15,2-1 0-15,-1 4 1 0,-7 0-1 0,0-1 3 16,1 6 0-16,-7-2 0 0,0 1-1 0,-7 3 0 16,7-3-1-16,-6 4-1 0,0 3 0 15,-1-4 0-15,1 4 0 0,6 0 0 0,-7 0 0 16,7 0-1-16,0 0-2 0,-7 0 0 0,7 0 0 16,0 0 0-16,0 0-1 0,7 0 0 0,-7 0 0 15,0 4 1-15,7-4 1 0,-1 0 2 16,1 0-1-16,-1 0 1 0,7 0 0 0,-6 0 0 15,5 0 0-15,2 0 1 0,-1 0 0 0,0-4 2 16,0 0 3-16,7 4-1 0,-8-4-5 0,1 1-30 16,0 0-111-16,-6-2-192 0,-1 2-104 15,-6-1-55-15,0 0-24 0,0 1 15 0</inkml:trace>
  <inkml:trace contextRef="#ctx0" brushRef="#br0" timeOffset="97142.36">24591 4616 119 0,'0'-4'421'0,"-6"4"45"0,-7-3 25 15,7 3-42-15,-1 0-125 0,-6 0-144 16,7 7-79-16,-14 0-42 0,7 4-13 0,-6 7-7 15,0 1-5-15,5 7-5 0,-6-1-1 0,1 1-1 16,6 3-10-16,-6 0-6 0,5 8-2 0,2-4-5 16,-2 4-2-16,8-1 1 0,-1 1-6 15,7-5 0-15,0-2 0 0,7-1 3 0,-1-3 1 16,8-4 0-16,-8-4 6 0,14-3-1 0,-8-3-3 16,8-6 1-16,-1-2 1 0,1-8-2 15,6-2 1-15,0-6 0 0,1-7 0 0,-2-3 0 16,1-3 1-16,-6-4-1 0,6-5 7 15,-7 2 28-15,-5-5 25 0,-2 4 3 0,2 0 1 16,-14 0 3-16,0 1-9 0,0 6-23 0,-7 0-25 16,0 4-5-16,-5 3 0 0,-2 1-3 0,1 3 1 15,1 9-16-15,-2-2-40 0,8 1-108 16,-8 3-227-16,2 4-122 0,5 0-62 0,-6 0-23 16,13-4 22-16,0 4 97 0</inkml:trace>
  <inkml:trace contextRef="#ctx0" brushRef="#br0" timeOffset="97345.77">24937 4469 314 0,'0'0'498'0,"0"0"55"0,-6 0 29 0,-1 4-55 16,-6 3-206-16,7 4-128 0,-1 4-76 16,0 3-50-16,1 0-29 0,0 4-16 0,-1 4-7 15,7 0-3-15,0 3 0 0,0 0 2 0,7 0 1 16,-1 4-30-16,0-3-91 0,1-1-246 15,0 0-130-15,-1 1-72 0,-6-4-39 0,6-4 6 16,8-4 81-16</inkml:trace>
  <inkml:trace contextRef="#ctx0" brushRef="#br0" timeOffset="97484.53">25112 4829 210 0,'-6'0'465'0,"6"0"45"0,-12 0 21 16,5 0-40-16,0 0-178 0,7 3-145 0,-6-3-77 15,6 0-42-15,0 0-42 0,0 0-91 16,6-3-186-16,-6-2-135 0,7-2-73 0,-7 0-38 16,13-4 0-16,-7-4 66 0</inkml:trace>
  <inkml:trace contextRef="#ctx0" brushRef="#br0" timeOffset="97746.33">25262 4652 385 0,'0'4'486'0,"-6"-4"40"16,-6 4 28-16,-2-1-104 0,1 1-182 15,7 3-108-15,-8 1-62 0,2-1-37 0,6 1-28 16,-8-2-14-16,8 2-10 0,6-1-4 0,0 0-3 16,0 0 1-16,0 1-2 0,0 0 1 0,6 3 1 15,0-4-1-15,8 4-2 0,-8-4-2 0,0 4 1 16,8-3-1-16,-14 2 0 0,13-2 2 16,-13 0 2-16,6 2 11 0,-6-2 17 0,0-1 10 15,-6 0 7-15,6 4 2 0,-7-1 3 0,1-1-10 16,-8 2-17-16,8 0-9 0,-6-4-6 15,4 4-4-15,-4 0 0 0,5 0 0 0,-6-4-6 16,6 0-30-16,1 1-63 0,0 3-144 0,-2-8-193 16,2 5-102-16,0-8-50 0,6 0 0 0,6-4 48 15</inkml:trace>
  <inkml:trace contextRef="#ctx0" brushRef="#br0" timeOffset="97888.72">25406 4718 410 0,'0'7'482'16,"0"-2"31"-16,0 5 15 0,0-2-124 0,0 3-183 16,-6 3-99-16,6 0-57 0,0 2-24 0,-7 2-18 15,7-4-8-15,0 1-13 0,7-1-64 16,-7-2-173-16,-7-2-151 0,7-2-78 0,0-4-43 16,0-4-12-16,7 0 48 0</inkml:trace>
  <inkml:trace contextRef="#ctx0" brushRef="#br0" timeOffset="98087.21">25634 4553 153 0,'7'-7'472'15,"-7"0"53"-15,-7 3 40 0,7 4-9 0,-7 0-170 16,1 4-151-16,0 3-95 0,-2 0-49 0,2 8-39 16,0-4-22-16,-1 8-12 0,7-5-5 15,-6 4-2-15,6 1-2 0,-7-1 1 0,7 4-3 0,0-8-29 16,0 5-69-16,0-5-162 0,0 2-176 15,-6-6-92-15,6-2-50 0,-7-1 4 0,7 0 52 16</inkml:trace>
  <inkml:trace contextRef="#ctx0" brushRef="#br0" timeOffset="98226.35">25556 4792 322 0,'0'3'472'16,"0"1"34"-16,-6 0 21 0,6 3-92 0,-8 0-178 15,8 0-117-15,0-2-64 0,0 5-36 16,0-2-17-16,0-1-9 0,8-4-4 0,-2 4-21 15,0-7-81-15,-6 4-176 0,7-8-132 0,-1 1-72 16,1-4-38-16,6 0-2 0,-1-5 69 16</inkml:trace>
  <inkml:trace contextRef="#ctx0" brushRef="#br0" timeOffset="98443.25">25784 4718 199 0,'0'4'455'0,"-7"-1"45"0,7 4 31 0,-12 1-40 0,4 0-162 16,2-1-132-16,0 0-80 0,-1 1-44 15,1-1-29-15,6 3-20 0,-7-2-10 0,7-4-7 16,0 3-4-16,0-3-1 0,7 3-1 0,-7-3 0 16,6-1 1-16,1 2 2 0,5-5 2 15,-4 3-1-15,4 0 0 0,1 1-3 0,-6 0 0 16,6 0-2-16,-7-1 1 0,0 4-8 0,2 0 4 16,-8 5 3-16,6-6 0 0,-6 6 0 15,0-4-13-15,0 3-15 0,0-4-60 0,-6 0-126 16,6 0-173-16,-8-3-90 0,2 0-36 0,0-4-4 15,-1 0 44-15</inkml:trace>
  <inkml:trace contextRef="#ctx0" brushRef="#br0" timeOffset="98610.38">26037 4693 284 0,'8'-4'485'0,"-8"0"46"0,0 4 30 0,0 4-61 15,-8 0-178-15,2 3-131 0,6 4-78 16,-13 3-42-16,7 5-29 0,6-1-17 0,-7 4-9 15,0 0-5-15,7 1-2 0,-6 2-1 0,6-3 1 16,0 4 0-16,0-4-2 0,0 3-32 16,-6-3-71-16,6 0-166 0,0-4-165 0,0 0-90 15,-6-3-43-15,-2 0 6 0,8-8 58 0</inkml:trace>
  <inkml:trace contextRef="#ctx0" brushRef="#br0" timeOffset="98782.34">25998 4971 158 0,'7'-7'452'0,"0"3"50"15,-7-3 26-15,0 3-38 0,0-3-150 0,6 3-150 16,-6 0-85-16,0 4-49 0,7 0-25 0,-7 0-12 16,6-3-7-16,0 3 0 0,8-4-9 15,-8 1-21-15,8-1-57 0,-2-3-105 0,-5-4-145 16,6 0-115-16,0 0-53 0,-7-5-12 0,8 6 41 16,-2-5 93-16</inkml:trace>
  <inkml:trace contextRef="#ctx0" brushRef="#br0" timeOffset="99000.11">26207 4773 153 0,'6'-7'436'0,"1"7"52"0,-7 0 36 0,0 4-38 15,-7 3-115-15,7 3-145 0,-12 2-84 16,6 2-44-16,-2 2-34 0,2 2-20 0,-7 3-16 16,6 2-11-16,1-1-4 0,-1-1-4 0,7 1-3 15,0-3-5-15,0-1 0 0,7-7 1 0,-1-1 0 16,8 2 3-16,-8-9-1 0,14 2 1 16,-8-10 0-16,2-1 0 0,-1-3-2 0,7-5-1 15,-8 0 2-15,2-1 0 0,-2 0-2 0,-5-3 0 16,6 0 1-16,-6 3-1 0,-7-4 0 0,6 5 1 15,-12-1 0-15,6 5 4 0,-7-2-1 0,0 1-1 16,1 4 0-16,-1 3 1 0,-5 4-1 16,4 0-1-16,-4 4-4 0,6 0-25 0,-2-1-60 15,2 2-119-15,0-2-192 0,6 0-102 0,0-3-50 16,0 0-6-16,6-6 43 0</inkml:trace>
  <inkml:trace contextRef="#ctx0" brushRef="#br0" timeOffset="99153.4">26428 4770 305 0,'7'7'468'0,"6"8"43"0,-6-4 26 0,-7 7-75 16,6 4-179-16,-6-1-117 0,0 6-64 0,6-2-41 16,-6 1-24-16,0 3-14 0,0-3-8 0,0 0-1 15,7-5-15-15,-7 5-53 0,0-8-145 0,0 1-179 16,0-5-94-16,0-3-52 0,-7-4-15 16,7-3 36-16</inkml:trace>
  <inkml:trace contextRef="#ctx0" brushRef="#br0" timeOffset="99322.95">26500 4847 325 0,'0'-8'499'15,"0"4"42"-15,0-2 23 0,7 1-83 16,-7-2-181-16,6 7-132 0,-6 0-76 0,7 0-42 16,6 0-23-16,-7 0-13 0,7 0-3 0,1-4-4 15,-8 4-2-15,7 0-3 0,6-3-39 0,-12-1-156 16,5 1-188-16,-4-1-99 0,-2-3-58 15,0 2-24-15,1 5 25 0</inkml:trace>
  <inkml:trace contextRef="#ctx0" brushRef="#br0" timeOffset="99998.67">27751 4945 213 0,'0'0'457'0,"-7"0"46"15,7-3 34-15,-6 3-55 0,6 0-130 16,0 0-132-16,0 0-76 0,0 0-45 0,0 0-32 16,6 0-26-16,1 3-21 0,-1-3-15 0,14 0-2 15,0 4 38-15,5-4 24 0,7 4 14 16,8-1 9-16,-1-3 9 0,6 4 1 0,1 0-38 15,-1-4-22-15,8 3-10 0,-7-3-5 0,-1 0-2 16,1 0-1-16,-1 0 0 0,1 0 3 16,-7-3 2-16,0-1-32 0,-7 0-64 0,1-7-135 15,-7 0-246-15,-6 1-133 0,-7-5-73 0,0 0-7 16,0-3 40-16,-7 3 125 0</inkml:trace>
  <inkml:trace contextRef="#ctx0" brushRef="#br0" timeOffset="100262.84">28552 4616 126 0,'6'-4'450'0,"-6"4"51"0,7 0 22 0,-7 0-29 15,0 4-135-15,7-4-161 0,-1 3-92 16,0 5-50-16,0-1-2 0,2 0-6 0,-2 1-6 16,0 3 15-16,1 3 15 0,6 1 9 15,-13-1-12-15,7 8-6 0,-7 1 24 0,0 2 4 16,-7 5-8-16,0 2-4 0,-6 1-3 0,1 4-3 15,-8 0-30-15,7 0-19 0,-13-2-9 0,6-1-5 16,-6-1-2-16,7 0 0 0,-1-4-1 16,0-2-18-16,1-2-56 0,6-7-130 0,0-3-251 15,-1-8-133-15,2-4-71 0,6-6-20 0,-1-1 34 16,0-7 120-16</inkml:trace>
  <inkml:trace contextRef="#ctx0" brushRef="#br0" timeOffset="101388.36">29164 4886 123 0,'-6'0'448'0,"6"5"53"0,-7 2 30 16,-6-3-30-16,6 7-121 0,-6 0-155 15,0-1-87-15,-7 9-49 0,8-1-27 0,-8 8-6 16,7 0-2-16,-7 3-10 0,8 4-4 0,-8-1-5 15,7 1-1-15,0 4-14 0,0 0-13 0,0-1-4 16,6 1-4-16,7-4-1 0,0 0 0 16,7-7 0-16,-7 0-1 0,13-5 1 0,-7-3 1 15,8 1 3-15,5-8 0 0,-6-4 0 0,6 1-1 16,1-12 1-16,0 0 2 0,5-3-4 0,-5-7 2 16,6-6 1-16,1-1 1 0,-8-8 0 15,7-1 1-15,-6-3 0 0,0-2-1 0,-8-7 31 16,1 6 17-16,-6-4 8 0,-1-1 9 0,-6 1 4 15,0 3 2-15,-6 0-29 0,-1 5-19 16,-6-1-5-16,1 3-10 0,-2 9-5 0,-6-1-2 16,1 3 2-16,6 4-1 0,-6 5 0 0,-1 2-1 15,7 1-18-15,0-1-46 0,0 8-99 0,-1 0-227 16,8 0-156-16,0 0-83 0,-1 5-27 16,7-5 23-16,0 3 85 0</inkml:trace>
  <inkml:trace contextRef="#ctx0" brushRef="#br0" timeOffset="102052.39">28793 4872 234 0,'6'4'474'15,"-6"0"45"-15,0-2 24 0,-6 7-49 0,6 2-171 16,-7 3-142-16,0 8-79 0,1 0-40 0,0 7-25 16,-1 0-15-16,1 5-8 0,-1-1-4 15,7 3-3-15,-7-3 0 0,7 4-2 0,0-8 3 16,0 4 0-16,7-4-15 0,-7 0-67 0,7 1-181 16,-14-8-156-16,7 4-84 0,-7-4-46 0,7-4-7 15,0 3 51-15</inkml:trace>
  <inkml:trace contextRef="#ctx0" brushRef="#br0" timeOffset="102471.02">29580 4755 443 0,'8'0'503'0,"-8"4"33"0,6 3 12 0,-12 4-124 16,6 7-185-16,0 0-99 0,0 8-62 16,-8 3-31-16,2 1-11 0,6 3-15 0,-6 0-6 15,6 0-14-15,0 4 6 0,-7-5 0 0,7 1 3 16,0-4-21-16,0 4-97 0,0-3-224 15,-6-4-122-15,6-1-65 0,-7-7-35 0,0-3 2 16,7-4 87-16</inkml:trace>
  <inkml:trace contextRef="#ctx0" brushRef="#br0" timeOffset="102623.83">29523 5139 277 0,'0'-3'480'0,"-8"6"43"0,2 1 23 0,0 0-75 16,-1 3-164-16,1 0-138 0,-1 2-79 0,7 1-43 15,0 1-20-15,0-7-13 0,0 6-4 0,7-6-2 16,-1 4-8-16,1-5-48 0,5-3-135 0,-4 4-184 16,-2-8-98-16,0 1-52 0,7-1-21 0,0-7 32 15</inkml:trace>
  <inkml:trace contextRef="#ctx0" brushRef="#br0" timeOffset="102903">29848 4945 353 0,'0'4'481'0,"-7"0"36"0,-5 3 27 0,4 8-96 16,-11-1-176-16,6 4-116 0,0 4-64 0,0 1-35 16,0-1-25-16,7 0-15 0,-1-1-9 15,0 5-2-15,7-8-4 0,0 5-2 0,7-5 0 16,0-3 0-16,5-1 0 0,2-3-1 0,5-4 0 16,1-3-1-16,0-4 1 0,-1-4 2 0,7-3 0 15,-6-4 2-15,-1 0 0 0,7 0 3 16,-6-7 24-16,-8 0 16 0,2-1 22 0,-1 1 21 0,-1-1 16 15,-5 1 11-15,-7-4-19 0,0 4 4 16,-7 0-8-16,1 0-15 0,0-1-13 0,-7 4-9 16,-1 5-5-16,-5-2-23 0,6 5-11 0,-6 3-4 15,-7 1-31-15,6 3-66 0,7-4-132 0,-7 8-252 16,8-4-135-16,-2-4-74 0,8 4-11 0,12-4 43 16,0 1 122-16</inkml:trace>
  <inkml:trace contextRef="#ctx0" brushRef="#br0" timeOffset="103548.92">30519 4882 115 0,'-7'-2'442'0,"7"-2"66"15,-6 4 41-15,6 0-33 0,-7 0-97 0,7-4-116 16,-7 4-100-16,7 0-51 0,-6 0-30 16,6 0-26-16,0 4-20 0,0-4-21 0,-6 0-12 15,6 4-16-15,0-2-12 0,0 7-8 0,0-2-3 16,0 4-1-16,0 4-1 0,0-1 0 0,-8 4-1 15,8-3 0-15,0 3 0 0,0 0 0 0,0-2-3 16,0 2 1-16,0 0-1 0,0 0 0 0,0 1 2 16,0-5 1-16,0 1 2 0,8-4 0 15,-8 3-1-15,0-3 1 0,0-2-2 0,0-3 0 16,6 2 1-16,-6-5-1 0,0 1 11 0,0 0-5 16,0-4-3-16,0 3-1 0,0-3-1 0,0 0-2 15,0 0-12-15,0 0 6 0,6 0 5 0,-6 0 2 16,0-3 1-16,7-1 2 0,0-3 0 0,-7-1 1 15,6 2-2-15,1-3-1 0,-1-2 0 0,0 4-1 16,8-4 2-16,-8 4-2 0,0-1 1 0,1 1 0 16,6 4 0-16,-6-1 1 0,-1 0-2 0,0 4 1 15,8 4 3-15,-8-4-1 0,0 4-4 0,2-1 3 16,-2 4 2-16,0-3 3 0,7 0-2 16,-6 3 5-16,6-3 5 0,-7-1-22 0,8 1-37 15,-2-4-47-15,-5 0-70 0,6 0-91 0,0-7-104 16,-7 3-74-16,8-3-35 0,-8-1 9 0,7 1 48 15,-6 0 86-15,-1-4 138 0,7 4 169 0,-7-1 169 16,1 1 134-16,0 3 87 0,-7-3 42 0,6 7-16 16,-6-4-54-16,0 4-84 0,-6 4-86 0,6 0-60 15,-7-1-36-15,7 5-21 0,-7-1-18 0,1 0-14 16,0 4-13-16,-1-3-6 0,1 2-2 0,6-2-1 16,-7-1-1-16,7 4-1 0,0-7-7 15,0 3-30-15,0-3-66 0,0-4-129 0,0 3-199 16,0-3-105-16,-7-3-49 0,7-1-1 0,7-3 49 15</inkml:trace>
  <inkml:trace contextRef="#ctx0" brushRef="#br0" timeOffset="103674.53">30896 5063 94 0,'0'3'456'0,"6"-3"59"0,-6 4 35 0,0 3-28 16,-6-3-122-16,0 7-162 0,-1-4-108 0,1 1-62 16,-1-1-31-16,1 0-16 0,-7-3-10 0,13 3-36 15,-6-7-108-15,6 4-212 0,-8-4-112 0,2-4-64 16,6 0-28-16,0-3 11 0,6 0 96 0</inkml:trace>
  <inkml:trace contextRef="#ctx0" brushRef="#br0" timeOffset="103841.14">31131 4864 60 0,'6'-3'473'0,"1"6"61"16,-1 1 35-16,-6 4 30 0,0 2-146 0,-6 2-181 15,6 6-112-15,-7 0-56 0,1 1-34 0,6-1-30 16,-6 4-15-16,-2-4-10 0,8 5-1 0,-6-5-4 15,6 0 0-15,-6 0-5 0,6-3-31 0,0 3-85 16,-7-3-182-16,7-1-169 0,-6-3-88 0,-7 4-44 16,13-7 4-16,-7 3 70 0</inkml:trace>
  <inkml:trace contextRef="#ctx0" brushRef="#br0" timeOffset="103983.06">31066 5136 102 0,'6'-8'478'0,"1"5"68"16,-1 3 38-16,-6-4-12 0,0 4-137 0,0 0-176 15,7 0-115-15,-7 0-67 0,0 0-34 0,0 4-22 16,6-4-10-16,-6 0-4 0,13 0-27 0,-7 0-67 16,2-4-134-16,-2 0-191 0,0-3-100 0,1 0-52 15,6 0-6-15,-7-8 50 0</inkml:trace>
  <inkml:trace contextRef="#ctx0" brushRef="#br0" timeOffset="104121.4">31397 5007 271 0,'14'11'466'0,"-8"5"43"0,8-2 17 15,-14 4-83-15,0-3-144 0,0 3-136 0,0 0-74 16,0-3-40-16,0 3-32 0,0-4-59 0,-8-2-113 16,2 3-189-16,6-8-102 0,-12 0-52 0,4-3-19 15,8-4 32-15</inkml:trace>
  <inkml:trace contextRef="#ctx0" brushRef="#br0" timeOffset="104280.25">31417 4993 34 0,'0'0'431'0,"0"-4"73"0,0 1 38 0,0 3-23 16,0 0-103-16,0 0-146 0,6 0-121 0,-6 0-71 15,8 3-36-15,-8 1-18 0,6-4-12 0,0 0-41 16,-6 0-114-16,7 4-208 0,-7-4-109 0,0 0-60 16,0 0-27-16,0-4 18 0,6 4 102 15</inkml:trace>
  <inkml:trace contextRef="#ctx0" brushRef="#br0" timeOffset="104436.23">31743 4934 368 0,'0'0'450'16,"0"4"44"-16,-6 0-25 0,6-1-90 0,0-3-108 15,0 4-103-15,0 0-76 0,0-1-50 0,0 1-70 16,-7 0-125-16,7 3-183 0,-7 1-97 0,1-1-53 15,0 0-20-15,-2 0 32 0</inkml:trace>
  <inkml:trace contextRef="#ctx0" brushRef="#br0" timeOffset="109759.29">9684 5949 237 0,'7'0'462'16,"-7"0"44"-16,0 4 34 0,0-4-52 0,-7 0-157 16,7 0-130-16,-7 0-70 0,7 0-27 0,-6 0-26 15,0-4-15-15,6 4-12 0,-7-3-3 0,0-1 5 16,1 4-5-16,-1-4-6 0,-5 1-1 0,5 3 1 15,0-4 19-15,-5 0-1 0,4 0-1 16,-4 1 2-16,5-1-1 0,-6 1-2 0,0-1-23 16,1 4-13-16,-2-4-8 0,1 1-4 0,-6 3-3 15,-1-4-2-15,-6 4 1 0,0 4-1 16,0-4-2-16,0 3-1 0,-7 5 0 0,1-1-2 16,-1 4 1-16,-5 4-1 0,-2-1 0 0,-5 9 0 15,-2-2-4-15,2 9-2 0,-7-1 2 0,1 7 1 16,-2 1 0-16,1 7 2 0,7-1 2 15,-8 2 5-15,1 5-1 0,7 3-2 0,-1-2 1 16,7 4-2-16,0 0 1 0,0 3 0 0,6-3-3 16,7 0-1-16,0 4-7 0,6-4 4 0,8 3 0 15,5 1 0-15,7-4 2 0,7 0 2 16,5 0 5-16,8 0-1 0,6-4-2 0,7-3 2 16,12 3-2-16,7-3 0 0,13-4 0 0,0 3-1 15,14-3-2-15,-1-4-2 0,13 1-2 16,0-4 0-16,0-4-3 0,1-1-1 0,11-6-3 15,2 0-4-15,5-5 5 0,1-2 4 0,7-1 5 16,-1-7 8-16,7 0 3 0,6-7 5 0,0 0 0 16,6-4-2-16,2-4-2 0,5-3-5 15,0-4 0-15,-6-4-3 0,6-3-2 0,-6-8-4 16,0 1 3-16,0-9 3 0,-1 2 5 0,2-6 3 16,-8-2 2-16,0-3 5 0,-7-1-3 0,1-4-2 15,-13-3-2-15,-1 0-3 0,-5-5-5 16,-7 1 3-16,-7 0-2 0,-13-3 1 0,-6 3-2 15,-7 0 2-15,0 0 49 0,-20 0 37 0,1 0 36 16,-7 4 26-16,-7-1 24 0,-5 1 15 16,-7 0-30-16,-8 0-27 0,-6 3-29 0,-6-3-22 15,-6 0 20-15,-6-1 23 0,-8 1 7 0,-7 0 3 16,-11-1-1-16,-1 1 2 0,-20 3-36 0,0-3-41 16,-13 7-22-16,-6 0-15 0,0 4-8 15,-13 3-8-15,-7 4-11 0,-6 8-1 0,-7 6 3 16,-6 5 2-16,-7 6 3 0,0 12 1 0,-6 3 3 15,0 12 4-15,0 2-6 0,-1 5-2 0,1 7-4 16,13 4-2-16,0-4-11 0,19 3-73 16,8 1-113-16,11-8-153 0,20 1-194 0,14-12-274 15,13 4-135-15,5-8-8 0,14 9 73 0,7-5 133 16,6 3 183-16</inkml:trace>
  <inkml:trace contextRef="#ctx0" brushRef="#br0" timeOffset="110188.86">10570 7283 302 0,'-7'0'499'0,"7"-4"58"16,-6 4 41-16,0 4-66 0,-8-4-158 15,8 3-134-15,-1 4-86 0,-6 1-56 0,7 6-42 16,-7 5-28-16,6 6-13 0,0 5 14 0,1 3 14 16,0 7 8-16,6 7 4 0,6 1 2 0,0 8-1 15,8-2-29-15,12 1-14 0,-7 0-5 0,14 0-5 16,5-1 4-16,9-1 0 0,-2-10 3 16,1-3 2-16,6-3-1 0,0-4 2 0,0-3-2 15,0-9 3-15,0 1-7 0,-6-11-41 16,-1 1-83-16,-5-8-189 0,-1-8-199 0,-7 0-108 15,-6-6-51-15,1-6 10 0,-9-2 65 0</inkml:trace>
  <inkml:trace contextRef="#ctx0" brushRef="#br0" timeOffset="110795.17">11344 7997 176 0,'0'-11'463'0,"8"4"58"0,-2-4 37 0,-6 3-36 15,0 5-147-15,0-5-147 0,6 1-90 0,-6 4-58 16,0-1-33-16,7 4-19 0,-7-4-10 16,6 4-6-16,-6 0-2 0,7 0-3 0,0 0-7 15,-1 4-1-15,0-4 0 0,8 7 1 0,-8 0 0 16,7 1 29-16,-6-1 24 0,6 4 12 0,-7 0 3 15,7 7 8-15,-6 0 35 0,-7 5-5 0,6 6-8 16,-6 0-4-16,-6 4-3 0,-1 1-4 16,-6 2-34-16,0 1-19 0,-7 3-11 0,8 1-7 15,-14-2-1-15,6 2-1 0,1-5-1 0,-1-2-29 16,0-5-70-16,1-7-110 0,5 0-225 0,-4-8-173 16,-2-6-90-16,13-5-23 0,-6-6 41 15,13-5 97-15</inkml:trace>
  <inkml:trace contextRef="#ctx0" brushRef="#br0" timeOffset="111078.65">11833 7895 427 0,'6'-3'529'0,"2"-3"55"0,-8 3 36 15,6 3-111-15,-6 3-178 0,6 3-125 0,-6 0-78 16,7 5-29-16,-7 4-21 0,0 7-6 0,0 3-4 16,7 5-2-16,-7 7-1 0,0-5-22 15,0 5-15-15,0 3-11 0,6-3-3 0,-6 0-5 16,6-1 1-16,1 1-19 0,-7 0-59 0,6-9-89 15,1 6-170-15,-7-8-188 0,0-1-104 16,0-6-35-16,-7-5 27 0,7-7 73 0</inkml:trace>
  <inkml:trace contextRef="#ctx0" brushRef="#br0" timeOffset="111270.4">11839 8111 206 0,'0'-19'503'0,"0"1"76"16,8 7 46-16,-8 0-22 0,0 4-176 0,6 0-154 15,0-1-114-15,1 0-70 0,0 1-44 0,5 0-20 16,-5 0-10-16,6-1-3 0,0 5 7 16,7-5-5-16,-8 5-6 0,8-5-33 0,-1 1-57 15,1 3-87-15,0 1-139 0,-7-5-176 0,7 1-91 16,-8 0-19-16,8-1 30 0,-1-2 71 16</inkml:trace>
  <inkml:trace contextRef="#ctx0" brushRef="#br0" timeOffset="111427.84">12250 7839 438 0,'7'-3'532'0,"-1"3"52"15,-6 0 37-15,0 3-97 0,-6 1-167 0,6 4-104 0,-7-1-91 16,7 4-55-16,-6 3-44 0,6 5-30 16,-7-1-16-16,7 4-19 0,0 0 2 0,0 0 3 15,7 0 3-15,-1 3 0 0,1-6 0 0,-1 3 2 16,0-4-6-16,2-3-33 0,-2 3-56 16,6-7-71-16,-5 0-101 0,0-4-120 0,-1-3-124 15,1-4-58-15,-1 0 5 0,8-7 45 0,-8-1 84 16</inkml:trace>
  <inkml:trace contextRef="#ctx0" brushRef="#br0" timeOffset="111551.4">12387 8089 119 0,'6'-12'415'0,"-6"2"78"16,-6 2 55-16,6 1-13 0,0 4-93 0,-7-1-129 16,7 4-100-16,-6 4-65 0,0-1-47 0,6 1-38 15,-8 3-28-15,2 4-14 0,0-4-9 16,0 1-7-16,-1 3-41 0,0-4-93 0,1 0-211 16,-1 1-148-16,1-5-81 0,-1-3-39 0,0-3 17 15,7-1 78-15</inkml:trace>
  <inkml:trace contextRef="#ctx0" brushRef="#br0" timeOffset="111726.16">12583 7719 241 0,'0'-4'520'0,"0"4"62"0,0 0 37 16,0 4-23-16,0-1-199 0,0 1-165 0,-8 10-98 15,8-2-61-15,0 2-35 0,0 5-20 0,0-1-9 16,0 4-3-16,8 4-4 0,-8-1 1 15,0-3 0-15,0 4-31 0,6-1-73 0,0 1-167 16,-6 0-181-16,0-5-99 0,0-1-52 0,0-3 3 16,7-6 59-16</inkml:trace>
  <inkml:trace contextRef="#ctx0" brushRef="#br0" timeOffset="111892.85">12608 8001 453 0,'-13'7'538'0,"1"0"55"0,-2 4 36 15,1 1-116-15,0-1-185 0,7-1-124 0,-1 1-76 16,1 0-53-16,6 0-38 0,0 0-14 0,0-3-9 16,6-1-4-16,1 0-1 0,5-3-35 0,-5-1-52 15,6-3-145-15,-7 0-212 0,2-3-111 0,4-4-61 16,-5-1 0-16,6-6 38 0,0 3 133 16</inkml:trace>
  <inkml:trace contextRef="#ctx0" brushRef="#br0" timeOffset="112265.33">12798 7832 435 0,'0'4'548'16,"-8"-1"55"-16,2 1 34 0,0 7-98 15,6 0-197-15,-7 0-138 0,0-1-82 0,7 6-53 16,0-1-33-16,0 3-16 0,0-4-9 0,7 5-5 16,-7-5-1-16,7 1-1 0,-1-4 0 0,0 3 0 15,2-3 2-15,4 1 1 0,-5-5 1 0,6 0-12 16,0-3-23-16,-7-4-33 0,8 0-26 0,-2-4-22 15,-5-3-13-15,6 0 2 0,-7 0 19 16,1-5 32-16,-1 1 23 0,1-3 20 0,0 3 13 16,-1-4 12-16,-6 4 15 0,6 4 14 0,-6-4 15 15,7 4 23-15,-7 3 25 0,0 0 15 16,0 0 5-16,0 1-4 0,0-1-7 0,0 4-21 16,0 0-24-16,0 4-21 0,0-4-15 0,0 3-11 15,0 1-6-15,0 0-3 0,7 3-1 16,-7 0-1-16,0-3 0 0,6 3 4 0,-6 1 0 15,0 3 0-15,6-4 0 0,-6 4 0 0,0 0 0 16,0-4-4-16,7 4 3 0,-7 5 3 16,6-6-16-16,-6 5-49 0,0-5-79 0,0 5-151 15,0-4-192-15,0 0-105 0,0-3-36 0,0-1 20 16,0-4 65-16</inkml:trace>
  <inkml:trace contextRef="#ctx0" brushRef="#br0" timeOffset="112525.65">13136 7788 133 0,'0'-3'466'0,"7"-1"66"16,-1 4 45-16,-6 0-25 0,6 0-128 0,-6 4-155 15,0 3-103-15,0 4-66 0,0 4-42 0,7 6-27 16,-7-2-14-16,0 3-9 0,0 4-5 0,7-1 0 16,-7 1 2-16,0-1 1 0,6 1-6 15,0-4-33-15,-6 0-65 0,7 0-135 0,-7-4-190 16,0 1-103-16,0-5-50 0,0-3 6 0,0-7 51 16</inkml:trace>
  <inkml:trace contextRef="#ctx0" brushRef="#br0" timeOffset="112656.02">13214 7979 369 0,'-6'-4'520'0,"6"-3"64"0,-7 7 49 0,0 0-84 16,1 0-171-16,-1 3-128 0,7 1-84 15,0 0-55-15,-6 3-49 0,6-3-29 0,6 3-14 16,-6 0-8-16,7-3-15 0,-1 3-54 0,1-7-81 16,0 4-149-16,-1-4-188 0,0-4-101 15,-6 1-45-15,14-5 17 0,-8-3 67 0</inkml:trace>
  <inkml:trace contextRef="#ctx0" brushRef="#br0" timeOffset="112817.07">13409 7770 331 0,'7'-4'535'0,"0"4"61"15,-1 4 46-15,-6 3-53 0,0 1-180 0,6 6-151 16,-6 5-97-16,0-1-61 0,0 4-45 0,0 0-33 16,0 0-8-16,6 0-5 0,-6 3-1 0,8-3-2 15,-8-3 2-15,6 3-25 0,0-1-61 16,1-2-110-16,-7-4-202 0,0-1-149 0,0 1-79 15,-7-4-18-15,7-7 39 0,0-1 98 0</inkml:trace>
  <inkml:trace contextRef="#ctx0" brushRef="#br0" timeOffset="112971.77">13429 7986 325 0,'0'-7'523'0,"6"-1"57"16,-6 1 32-16,0 3-72 0,0 4-180 15,0-3-146-15,6 3-94 0,-6 0-53 0,8 0-33 16,-2 0-28-16,-6 0-54 0,13 0-98 0,-13 0-178 15,7-4-153-15,-1 0-79 0,1-3-30 16,-1 0 20-16,0-1 84 0</inkml:trace>
  <inkml:trace contextRef="#ctx0" brushRef="#br0" timeOffset="113221.06">13624 7814 83 0,'0'14'481'15,"0"5"74"-15,-6 3 48 0,6 1 28 0,-7 5-170 16,1-2-171-16,0 3-110 0,6-3-72 0,0-1-46 15,0-2-27-15,6-5-15 0,-6 0-11 16,13-3-4-16,-7-4-3 0,8-4-3 0,-2-3 2 16,2-4-1-16,-2-8-1 0,8 1-2 0,-7-4 1 15,0-4 4-15,0 1-8 0,7-8 17 0,-14 3 34 16,7-3 40-16,-7 0 44 0,1 4 47 16,0-7 55-16,-7 3 25 0,0 3-2 0,0-3-6 15,0 4-21-15,0-1-29 0,-7 5-40 0,0 7-38 16,1-1-31-16,0 8-29 0,-1 0-27 0,1 4-54 15,-1 0-87-15,0 3-121 0,1 4-122 0,6-4-141 16,0 1-181-16,-6-1-142 0,6-4-17 16,6 1 65-16,-6 0 96 0,6-4 125 0</inkml:trace>
  <inkml:trace contextRef="#ctx0" brushRef="#br0" timeOffset="113359.06">13833 7869 415 0,'6'7'504'15,"1"0"52"-15,-7 5 24 0,6-1-112 0,1 3-171 16,-7-3-114-16,6 4-70 0,0-1-49 15,-6 1-27-15,8 0-15 0,-2-1-13 0,-6 1-37 16,6-4-81-16,1 1-167 0,-7-2-163 0,0-3-87 16,0 1-42-16,0-5 8 0,0-3 66 0</inkml:trace>
  <inkml:trace contextRef="#ctx0" brushRef="#br0" timeOffset="113528.44">13885 7851 367 0,'6'-8'497'0,"1"1"34"0,-1 3 21 0,1 0-99 16,6 1-178-16,-7-1-123 0,8 1-69 16,-2 3-30-16,8-4-20 0,-7 0-13 0,0 4-6 15,6-3-35-15,-11 3-100 0,4 0-217 0,-12 3-118 16,0-3-62-16,0 4-31 0,0-4 12 16,0 0 88-16</inkml:trace>
  <inkml:trace contextRef="#ctx0" brushRef="#br0" timeOffset="123465.53">21674 6073 275 0,'-13'0'448'0,"6"0"36"16,-5 0 21-16,-2 0-69 0,-5-3-177 0,6 0-101 16,-6 3-48-16,5 0-23 0,-5-4-8 15,6 4-3-15,-7-4 3 0,7 4 2 0,-7-4 4 16,8 1 3-16,-8 3 2 0,1-4 2 0,-1 1-3 15,0 3-7-15,1 0-11 0,-1 0-12 0,-6 0-12 16,1 0-13-16,-1 3-7 0,-1 4-5 16,-5 1 0-16,-1 2-1 0,1 2 4 0,-8-1 5 15,1 3 4-15,-6 5 6 0,5-1 2 0,-5 1 6 16,-1 3 8-16,1-1 4 0,-1 5 7 0,-5-4 6 16,4 4 5-16,2 3 4 0,-7 0 2 15,7 1 1-15,-8 2-6 0,7 5-3 0,1 0-10 16,-1-1-13-16,1 8-12 0,0-4-11 0,5 4-5 15,1 0-10-15,7 4-4 0,-1 0-3 16,7-1-4-16,0 1 2 0,7 3-4 0,5 1 1 16,8-1-1-16,0 0 2 0,12 1 6 0,0 3-3 15,8-1 1-15,5 1-1 0,1 4 1 0,12-1 0 16,1 2-1-16,6-2 1 0,13-4 1 0,0 1-2 16,6-3-1-16,8 3 0 0,12-4 2 15,0 1-3-15,6-5-2 0,7-3 3 0,8 0 0 16,5 0-4-16,-7-7-3 0,14-4 1 0,-7-1 1 15,14 1-1-15,-8-3 5 0,15-4 9 0,-2-4 3 16,1 4 8-16,0-8 1 0,6-1 2 16,6 3-5-16,1-2-6 0,6-4-4 0,-6 1-7 15,0-4-4-15,6 0-2 0,-6-4-2 0,0-3-5 16,6-1 0-16,0-3 6 0,-6 0 5 16,6-7 4-16,1 0 3 0,-2-4 1 0,2-8-1 15,6 5-4-15,-6-4-3 0,-2-5-2 0,2-2-4 16,-8-1 0-16,2 1-3 0,-8-5-2 15,6 2 1-15,-5-6 3 0,-7 1 13 0,-1 0-1 16,1 1 2-16,-14-6 4 0,8-2-3 0,-13 0 1 16,5-1-12-16,-13-3 5 0,1 4 1 0,0-5-1 15,-14 2 3-15,1-1-4 0,-6 4-2 0,-8-4 1 16,0 4-1-16,-12-4-3 0,0 1 0 16,-13 1 1-16,-1-1 1 0,-6-4 0 0,1 2 0 15,-8 1 1-15,-6-3 2 0,-7-1 3 0,-5 4-1 16,-2-4-3-16,-5 1 1 0,-7 3 1 0,0-4-4 15,-13-3-6-15,-1 3 2 0,-4-3-1 16,-2 3 1-16,-13 1-2 0,1-1-3 0,-7-3 2 16,-1 3-1-16,-11 1 1 0,-2 2-5 0,-6-2 13 15,-6 3 1-15,0 0 1 0,-6 4-2 16,-1-1 2-16,1 0 5 0,-8 2-13 0,1 2 0 16,0 0 2-16,0 4 4 0,-7 0 10 0,0-3 14 15,1 6 18-15,-7-2 15 0,6 2 12 16,-6 5 13-16,0-1 2 0,6 4-3 0,-13 4-9 15,7 0 2-15,-13 2 1 0,7 2 0 0,-14 3-2 16,7 4-5-16,-7 0-3 0,-7 3-14 0,8 4-13 16,-7 0-13-16,-1 4-11 0,1 3-5 0,-1 0-2 15,1 4 2-15,1 3-2 0,-2 2 0 0,1 5-1 16,-1-2-1-16,1 6-7 0,0 1-5 16,6-1-4-16,-6 5-2 0,-1-1-4 0,15 4-5 15,-1 4-3-15,6-4-31 0,7 4-50 0,6-5-81 16,13 5-111-16,7-7-132 0,6-1-161 15,14-4-250-15,6 1-95 0,13-4 5 0,0 0 74 16,13-12 114-16,13 2 157 0</inkml:trace>
  <inkml:trace contextRef="#ctx0" brushRef="#br0" timeOffset="124129.18">24729 7697 32 0,'6'-8'448'0,"-6"-3"62"0,0 4 49 16,-6 0 29-16,-1-1-121 0,-6 5-161 15,7 3-86-15,-7 0-45 0,6 0-31 0,-6 7-21 16,7 0-30-16,-8 4-12 0,1 8-3 0,7 3-2 16,0 11 11-16,-8 0-6 0,14 7 3 0,0 7-3 15,0 5-9-15,14 3-13 0,-8 4-22 16,13-1-3-16,7 0-6 0,1-3-6 0,5 5-7 15,7-9-8-15,1-4 1 0,-2 1-4 0,8-5 1 16,0-2-4-16,-1-4-39 0,7-8-62 16,-6-7-84-16,-7-5-147 0,6-5-236 0,-5-4-126 15,-7-8-26-15,-1-8 29 0,1-4 64 0,-7-2 136 16</inkml:trace>
  <inkml:trace contextRef="#ctx0" brushRef="#br0" timeOffset="124422.47">25530 8132 34 0,'0'-7'437'16,"-7"4"57"-16,7-1 36 0,-6 0 17 0,6 4-142 15,-7-3-169-15,7 3-97 0,0 3-52 16,0-3-26-16,-6 8-12 0,6-1-3 0,0 7-2 15,0 1 3-15,-7 7-2 0,7 4-7 0,-6 3-8 16,-1 0-7-16,0 4-4 0,-5 1-5 16,-2 2 0-16,2 1-4 0,-1-1-2 0,-1 5-1 15,2-5 0-15,-8 1-2 0,7-1 0 0,0 1-25 16,0-7-48-16,-1-5-135 0,8-3-205 16,-6-4-112-16,5-7-58 0,0-11-7 0,7 0 32 15,7-11 124-15</inkml:trace>
  <inkml:trace contextRef="#ctx0" brushRef="#br0" timeOffset="124778.77">26343 8030 382 0,'0'-4'497'0,"8"-3"49"16,-8 7 30-16,0 0-100 0,0 0-176 15,0 7-99-15,6 9-58 0,-6 1-36 0,0 5-23 16,0 8-15-16,0 2-7 0,0 5-16 0,6 0-14 16,-6 3-10-16,0 0-6 0,7 1-4 0,-1 3-1 15,1-4-4-15,0 1-1 0,-1-5-33 16,0 4-51-16,0-7-103 0,-6-1-197 0,0-1-141 16,0-6-76-16,0-3-8 0,8-7 29 15,-2-4 91-15</inkml:trace>
  <inkml:trace contextRef="#ctx0" brushRef="#br0" timeOffset="124965.16">26604 8345 128 0,'-6'-7'467'0,"-7"3"57"0,6 4 34 0,-5 4-10 16,-8-4-157-16,7 7-161 0,0 1-96 16,6 2-56-16,1 1-32 0,-1 0-20 0,7 0-10 15,0 0-6-15,7 1-2 0,-1 2-11 16,1-3-37-16,6-4-111 0,0 5-214 0,-7-5-113 15,8 0-62-15,-2-3-24 0,1-4 19 0,7-4 101 16</inkml:trace>
  <inkml:trace contextRef="#ctx0" brushRef="#br0" timeOffset="125781.88">26246 8294 17 0,'6'-7'386'15,"-6"3"64"-15,0 0 38 0,0 4-33 0,0-4-79 16,0 1-103-16,-6 0-102 0,0 3-51 0,6 0-22 15,-7 0-12-15,1 0-5 0,-1 0 2 16,-6 3-2-16,7 4-4 0,-8 1-7 0,2 2-10 16,-8 5-9-16,7 4-14 0,-7 3-6 0,1 7-7 15,-1-4-2-15,0 8-5 0,8 1-3 0,-8 2 1 16,7 1-4-16,7-5-4 0,-1 2-2 0,0-2-4 16,14-2 1-16,0-1 0 0,-1-7 2 0,7 0 0 15,1-7 2-15,4-4 1 0,2-4-1 16,0-3 1-16,-1-4 0 0,1-4 0 0,6-3-1 15,-7-7 2-15,1-1 1 0,0-8-1 0,-7 1-4 16,-1-3 1-16,2-1-1 0,-2 1-2 16,-4-1-2-16,-8 0 2 0,0 1-3 0,0 3 1 15,0 3 1-15,-8 5 0 0,2-1-2 16,-6 4-2-16,4 3-34 0,-4 1-58 0,-1 3-118 16,-1 1-227-16,8 3-120 0,-6 0-60 0,4 3 1 15,2-3 39-15,6 0 107 0</inkml:trace>
  <inkml:trace contextRef="#ctx0" brushRef="#br0" timeOffset="126199.32">26826 8213 339 0,'6'-7'492'0,"-6"0"43"0,0 3 33 16,-6-3-84-16,6 3-161 0,-7 0-114 16,-6 0-69-16,7 2-32 0,-1 2-16 0,1 0-14 15,0 0-15-15,-2 0-13 0,2 0-7 0,0 2-11 16,-1 2-13-16,7-4-9 0,-6 4-6 16,6 4 0-16,0-1-4 0,0 0 0 0,0 4 0 15,6 4 2-15,-6-1 0 0,7 1 0 0,-1-1 0 16,0 5 1-16,2-5 0 0,-2 4-1 15,0-2 3-15,1-2-3 0,-1 4-2 0,1-3 3 16,-1 0 1-16,-6 0-1 0,7-5-3 0,-7 5 3 16,0-5 2-16,0 2-2 0,0-1 0 0,-7 0 0 15,1 0 1-15,-1 0-1 0,1 4-1 0,-7-4 0 16,-1 0 0-16,8-1 1 0,-7 2-2 16,0-5-1-16,7 4-15 0,-1-4-36 0,1 0-57 15,-1-4-108-15,0 3-174 0,1-6-139 0,0-6-60 16,6 3-3-16,0-4 35 0,6-4 97 15</inkml:trace>
  <inkml:trace contextRef="#ctx0" brushRef="#br0" timeOffset="126357.71">27047 8195 255 0,'14'-3'482'0,"-8"3"50"0,-6 0 27 0,0 7-61 15,0 0-169-15,0 4-138 0,-6 4-85 0,6-1-47 16,0 1-26-16,0 3-15 0,-8-3-5 0,8-1-5 15,8 2-24-15,-8-6-58 0,6 1-129 16,-6 0-182-16,0-4-99 0,0-3-51 0,0 0-7 16,6-4 42-16</inkml:trace>
  <inkml:trace contextRef="#ctx0" brushRef="#br0" timeOffset="126528.5">27282 8059 169 0,'6'-14'490'0,"0"-1"70"16,-6 7 54-16,7 1-5 0,-7 4-140 15,0-1-149-15,-7 4-101 0,7 7-66 0,0 0-46 16,-6 1-38-16,6 7-28 0,-6-1-20 0,6 4-5 16,0 1-3-16,-6-1-6 0,6 0-1 15,0 1-37-15,-8 0-57 0,8-5-99 0,0 1-170 16,-6-1-174-16,0 0-92 0,-1-2-14 0,1-1 33 16,6 0 81-16</inkml:trace>
  <inkml:trace contextRef="#ctx0" brushRef="#br0" timeOffset="126640.5">27229 8253 274 0,'0'0'474'0,"0"0"43"16,0 0 24-16,0 4-81 0,7 0-155 0,-7-1-136 16,0 5-78-16,7-1-42 0,-7-3-21 0,6 3-15 15,1-3-21-15,-1-1-45 0,0 1-98 16,2-4-149-16,-2 3-126 0,0-6-65 0,7-1-23 16,-6 1 26-16,6-8 86 0</inkml:trace>
  <inkml:trace contextRef="#ctx0" brushRef="#br0" timeOffset="126790.45">27458 8199 55 0,'0'0'435'0,"6"-4"64"0,-6 4 38 16,0 4-7-16,0-1-104 0,-6 4-155 0,6 1-101 16,0-1-57-16,0 4-38 0,-7-3-25 0,7-1-21 15,0 0-12-15,-7 5-9 0,7-9-9 16,0 4-24-16,7-3-42 0,0-4-79 0,-7 4-112 16,6-8-141-16,1 4-97 0,-1-8-31 0,0 2 12 15,8-6 64-15</inkml:trace>
  <inkml:trace contextRef="#ctx0" brushRef="#br0" timeOffset="126906.47">27627 8184 270 0,'20'-4'455'0,"-8"4"46"16,-5 4 28-16,0 4-75 0,-7-1-136 0,6 7-119 16,-6 0-74-16,7 2-40 0,-1 2-29 15,-6-4-18-15,0 5-16 0,0-5-7 0,0 4-5 16,6-2-2-16,-6-2-18 0,0 1-44 0,0-4-114 16,0 0-199-16,-6-4-107 0,0 0-56 0,-1 1-16 15,1-8 27-15,6 0 103 0</inkml:trace>
  <inkml:trace contextRef="#ctx0" brushRef="#br0" timeOffset="127039.15">27712 8243 112 0,'0'-4'411'0,"6"4"49"0,-6 0 26 16,0 0-57-16,0 4-123 0,0-1-175 0,0 1-190 16,0-1-211-16,0 1-116 0,0-4-59 0,0 0-22 15,0-4 31-15</inkml:trace>
  <inkml:trace contextRef="#ctx0" brushRef="#br0" timeOffset="127191.93">27927 8129 350 0,'6'7'475'0,"-6"-3"35"0,6 7 17 0,-6 0-105 16,0 1-169-16,0 2-112 0,-6 0-64 16,6 1-36-16,0 0-17 0,-6-1-9 0,6 1-18 15,0-4-46-15,0 0-79 0,-7-4-128 0,0 0-140 16,7 0-76-16,-6-3-26 0,-1 0 21 0,7-4 68 15</inkml:trace>
  <inkml:trace contextRef="#ctx0" brushRef="#br0" timeOffset="127314.37">27939 8257 104 0,'7'0'382'0,"-7"0"53"0,7 4 28 16,-1-1-68-16,-6-3-98 0,0 5-100 0,6-5-95 16,-6 3-95-16,7 0-111 0,-7-3-139 15,0 0-119-15,0 0-65 0,6 0-22 0,-6-6 27 16,7 1 71-16</inkml:trace>
  <inkml:trace contextRef="#ctx0" brushRef="#br0" timeOffset="127516.66">28063 8170 70 0,'6'0'420'0,"2"4"56"15,-8-2 31-15,6 6-30 0,-6 0-111 0,0-1-147 16,0 3-94-16,6 2-55 0,-6-1-31 0,7-4-16 16,0 0-10-16,-1 0-4 0,0-3-7 15,7 0 1-15,-6-1-1 0,6-3 2 0,0 0 10 16,0-7 5-16,-7 3 8 0,7-3 3 0,1-4 4 15,-2 0 6-15,2-4-1 0,-8 5 1 0,0-1 1 16,8-1 0-16,-14 1-2 0,6 4-6 16,-6-4-8-16,0 7-8 0,0 1-9 0,0-1-4 15,-6 0-11-15,6 1-29 0,-7 3-47 0,0-4-97 16,7 4-155-16,-6 4-134 0,0-4-64 16,0 0-13-16,6 0 27 0,6-4 86 0</inkml:trace>
  <inkml:trace contextRef="#ctx0" brushRef="#br0" timeOffset="127669.04">28383 8030 139 0,'6'8'443'16,"0"-1"49"-16,-6 4 28 0,7 0-43 0,-7 3-133 15,0-3-150-15,0 4-88 0,0 3-51 16,0-3-48-16,0 3-79 0,-7-6-136 0,7 2-160 16,-6-3-88-16,0 0-41 0,-2 0-3 0,2-4 52 15</inkml:trace>
  <inkml:trace contextRef="#ctx0" brushRef="#br0" timeOffset="127822.36">28448 7997 393 0,'6'-4'465'0,"7"4"31"16,0-3 1-16,0 3-113 0,7 0-160 0,-1 0-104 15,1 0-56-15,0 0-50 0,-2 0-94 0,-4 0-172 16,-1 0-129-16,0 0-71 0,-6 0-38 15,5 0 1-15,-6 0 69 0</inkml:trace>
  <inkml:trace contextRef="#ctx0" brushRef="#br0" timeOffset="137641.38">9957 3487 222 0,'-12'0'421'0,"-2"4"36"15,1 0 18-15,-6-4-85 0,6 3-124 16,-7 1-115-16,1 0-60 0,-1-4-32 0,8 3-14 15,-8 1-7-15,0-4 0 0,7 4-3 0,1-4 0 16,-8 3-1-16,7-3-3 0,6 0-4 0,-6 0-5 16,0 4-2-16,0-4-3 0,0 0-1 15,6 0 0-15,-6 0 3 0,7 4-1 0,0-4 2 16,-8 0 2-16,8 0-4 0,0 0-2 0,-2 3-5 16,2-3-3-16,-7 4-3 0,7 0-3 0,-7 0-2 15,6 3 1-15,-5 0 1 0,-2 0 1 16,1 4-1-16,0 4 0 0,-6 3 0 0,-1 1 0 15,0-1-1-15,1 4 0 0,-1 3 5 0,0-3 10 16,2 7 8-16,-9-3 7 0,7 4 2 16,-5-1 2-16,5 4-2 0,-6 0-10 0,6 4-8 15,1-1-1-15,-7 4 8 0,6 5 1 0,1-2 5 16,-1 5 4-16,0 0 9 0,2 3 2 16,4 0-2-16,1 4 5 0,1 0 3 0,4 4 5 15,-4-1-1-15,6 4 2 0,6 1 3 0,-8-1-3 16,8 4-1-16,8 4-1 0,-2-4-1 0,0 4-6 15,8-5-5-15,5 5-7 0,1-8-5 0,-2 4-11 16,15-4-6-16,0-7-4 0,0 1-4 16,6-1-3-16,0-8-2 0,7 1-1 0,-1-4-2 15,1-1-1-15,5-2 5 0,2-2 17 0,5-5 17 16,7-1 15-16,1-4 15 0,-1-3 13 16,7-4 10-16,5-7-4 0,2-4 1 0,5 0 1 15,-5-8-6-15,6-3 2 0,6-3 13 0,-7-5-11 16,7-3-16-16,0-4-9 0,-6-3-8 0,6-4-15 15,-6 0-21-15,-1 0 0 0,-5 0 1 16,-1-7-3-16,0 3-1 0,-7-7 3 0,-5 4-6 16,-1-4 0-16,0-4 1 0,-6 1 4 0,-8-4 0 15,8-4-1-15,-6-1-12 0,-1-2 5 0,-7-4 2 16,1-1 0-16,-7 1 1 0,0-5-1 16,0 2 11-16,-7-1-6 0,2 0-4 0,-9-3-5 15,1 2 1-15,-6-6-1 0,-8 4 1 0,8-1 4 16,-13-3-7-16,-1-1 4 0,1 1 0 0,-7 0-1 15,-7-4 3-15,-6 4-3 0,0 0 5 16,-6-4 1-16,-1 3 0 0,-13 1 2 0,7-1-1 16,-13 5 4-16,1-4 7 0,-1 3 5 0,-7 4 1 15,1 0 2-15,-8 0 3 0,1 4 1 16,-1 3-3-16,2 1-1 0,-8-1 6 0,1 4 10 16,-1 5 5-16,-6-3 0 0,0 3 13 0,0 2-10 15,0 4 0-15,-1 0-4 0,-6 4-4 0,7-1 3 16,0 5-14-16,0 3 5 0,0 3-7 15,-7 1-8-15,13 3-5 0,-6 5-8 0,0-1-4 16,0 6-6-16,0 2-6 0,0 6-5 0,0 2-2 16,-7 2-7-16,7 7-18 0,0-3-31 0,6 8-53 15,1-5-82-15,6 5-112 0,6-1-119 0,1 0-159 16,-1 1-226-16,7-1-81 0,0-4 13 16,7-2 76-16,-1 2 105 0,7-6 169 0</inkml:trace>
  <inkml:trace contextRef="#ctx0" brushRef="#br0" timeOffset="148777.54">10075 8363 96 0,'0'-4'413'0,"-7"4"40"0,1-3 25 0,0 0-35 16,-2-1-134-16,-4 4-143 0,-8 0-76 0,7 0-28 15,-7 0-14-15,8 0-7 0,-2 0-2 16,2 0-2-16,-8 0 0 0,1-4-13 0,5 4 12 16,-5 0 6-16,-1 0 3 0,8 0 1 0,-8 0 2 15,0 0-1-15,1 0-18 0,6 0-11 16,-6 0-5-16,-1 4-5 0,0 0-1 0,1-1-3 16,-7 4 0-16,6 1 0 0,-6-1-1 0,-1 4 0 15,2 0 0-15,-1 0 0 0,0 4 2 0,0-4-2 16,-7 3-4-16,7 5 2 0,-7-1 3 15,7 4-1-15,-6 4 0 0,-1-1-2 0,1 4 6 16,5 1-2-16,-5 3-3 0,-1 3 0 0,7-3-1 16,0 5 2-16,1-6-1 0,-1 1-1 0,6 0-1 15,7 1 1-15,-1-6-1 0,2 2-1 16,6-1 1-16,-2 0-1 0,2 5 1 0,6-5-1 16,0 3-1-16,6 2 1 0,-6-2-2 0,14-2 0 15,-8 3-1-15,14 0 3 0,-7-1-2 16,7 2 0-16,-2-1-1 0,9-1-2 0,-1 1 1 15,0 1-3-15,7-2 1 0,-1 5 0 0,7-4 0 16,1 3-2-16,5 1 0 0,1 0-2 0,5-4-2 16,-5 3 1-16,13 1 1 0,0-4 1 15,6 0 4-15,0-4 3 0,0 1 6 0,13-5 2 16,-6 5 4-16,-1-8 3 0,8 3 1 0,5-2 2 16,-6-2-1-16,7-2 0 0,6 3 0 0,-7-4-3 15,8 4-2-15,5-4-1 0,-6 4-3 0,1-3-1 16,-1-1-3-16,0 3-1 0,0-2-1 15,0-1-4-15,1-3-1 0,5 0-3 0,-6-1 3 16,1-2 1-16,5-1 5 0,-6 0 3 0,8-4 0 16,-8 0 6-16,7 0 2 0,-7 1 2 15,0-1-3-15,7 0-1 0,-7 1 0 0,0 3-3 16,0-4-1-16,0 1-2 0,1-2-2 16,-8 2 0-16,0-5 3 0,-5 5-3 0,5-1-4 15,-5-4 0-15,-2 1-3 0,2 4-1 0,-1-8-1 16,0 4 11-16,1-4-1 0,-2 0-1 0,-4-4 0 15,4 0 2-15,2-4 3 0,-8 5-9 0,1-4 3 16,0-1 5-16,-1 1 1 0,0-3 0 0,2 2 0 16,-2-7-1-16,0 4 2 0,-6 0-2 15,8 0-3-15,-2-3 2 0,-6-1-1 0,0 5-1 16,0-6-1-16,-6 2 1 0,0-1-1 0,-1 0 28 16,1 1 20-16,0-9 11 0,-7 5 8 15,-1-3 0-15,2-2 3 0,-1 1-29 0,0 0-21 16,-6-3-13-16,-1 3-7 0,1-4-2 0,-1 5-2 15,-6-5-3-15,1 0 3 0,-8 0 1 16,1 1 1-16,-1-1 1 0,-6 4 0 0,1-3 4 16,-2 2 3-16,-5-2 1 0,6 3-2 0,-13 0 1 15,7-1-1-15,-8 2 2 0,2-1-2 0,-2 0-1 16,2 4 1-16,-8-1 1 0,7-2 1 16,-13 2 0-16,7 1 0 0,-7-1 3 0,6 1-4 15,-6 0-1-15,7-1 0 0,-7 1 18 0,0-1 21 16,-7 1 12-16,7 0 10 0,-6 0 4 0,6-1 2 15,-7 1-18-15,1 0-20 0,-1 0-14 16,-6-2-9-16,6 3-4 0,-5-1-4 0,-2-1 0 16,8-3-3-16,-13 4-1 0,5 0 2 0,-5 0-1 15,-1-2-4-15,1-1 3 0,0 3 2 16,-8-4 1-16,8 0 1 0,-8 4 1 0,1-4 5 16,1-5-1-16,-1 6-2 0,-7-5-1 0,1 4-2 15,6-4 9-15,-13 5-4 0,5-2-3 0,2 1-2 16,-7 1 0-16,0-1-1 0,-7-4-10 15,7 8 3-15,-6-5 3 0,-7 5 1 0,6-4 0 16,-6 4-1-16,-7 0 1 0,7 0 0 0,-13 3 0 16,6-3 40-16,1 4 23 0,-7-2 13 0,0 5 3 15,-7-3 8-15,7-1-2 0,-7 4-38 16,1 0-26-16,6-4-10 0,-14 4-4 0,8 0-10 16,-1 0 2-16,-6 1 1 0,6-1 5 0,0-1-2 15,1-2 0-15,-1-1 5 0,7 0-3 16,-7 1-1-16,7-1-2 0,0-4 0 0,0 2 0 15,0 1-1-15,0-2-1 0,0 0 2 0,6 0-1 16,-6-1-3-16,-7 5 0 0,7-1-1 0,0 0 2 16,-6 1 0-16,6 3-2 0,-8 1 1 15,8-2-1-15,0 1-1 0,-6 3-1 0,6 1-2 16,-7 0 2-16,7 3-3 0,-7-3-2 0,1 3 3 16,5 1 3-16,-5 3 1 0,6-4 2 0,0 4 1 15,-7 0 7-15,6 0-1 0,9-4 0 16,-9 4 2-16,1-3-3 0,6 3 2 0,-6 0-2 15,6 0-5-15,0 3 0 0,2-3 0 0,-9 4 2 16,8-4 0-16,-1 0-1 0,1 0 5 16,-7 0-4-16,6 4-1 0,0-4-1 0,0 3-1 15,1-3-2-15,-1 4 0 0,-6 0 1 0,6-1 0 16,1 4-2-16,6-3 2 0,-7 3 1 16,1 1-1-16,5-1 0 0,-5 5-2 0,5-2-1 15,-4 5-1-15,4-4 3 0,1 0 3 0,7 4 0 16,-2-4 7-16,2 3 2 0,-1-2 2 0,7-2-4 15,1 1-1-15,5 0 1 0,1 4 0 0,-1 0-2 16,0-4-2-16,0 6 3 0,8 2 1 0,-1 3-2 16,-1 4-3-16,1 6-25 0,0 5-66 15,7 4-90-15,-7 2-120 0,6 9-277 0,0-1-149 16,-5-3-52-16,5-4 23 0,0-4 65 0,1-11 108 16</inkml:trace>
  <inkml:trace contextRef="#ctx0" brushRef="#br0" timeOffset="150106.18">14504 8847 201 0,'0'0'421'15,"-7"0"42"-15,1 0 12 0,6 0-62 0,-7 0-109 16,0 0-120-16,7-4-71 0,-6 4-27 16,0 0-15-16,-2 0-16 0,8-3-12 0,-6 3-4 15,0 0 0-15,6-8-5 0,-6 5-2 0,6-1-1 16,-7 0 0-16,7-3-2 0,-7 3-3 15,7-3-12-15,0-4-8 0,0 0-3 0,7 0-3 16,-7-8 0-16,7 1 15 0,5 0 19 0,-6-4 11 16,14-4 4-16,0 1 5 0,-1-4 1 0,7-1-15 15,1-3-18-15,-1 0-12 0,13 0-3 16,-7 0-5-16,1 1 1 0,6 2-5 0,0 4 1 16,0 1 1-16,0 3 2 0,1 0 1 0,-8 3 0 15,7 1 4-15,-6 4-3 0,5 3 2 0,2 0 2 16,-7 3 2-16,5 1 4 0,-5 7-6 15,6-4-31-15,-7 4-53 0,1-3-88 0,-7-1-190 16,0 1-152-16,0-9-71 0,1 2-9 0,-9-2 27 16,9-3 74-16</inkml:trace>
  <inkml:trace contextRef="#ctx0" brushRef="#br0" timeOffset="150339.69">15578 8059 131 0,'0'-3'426'0,"0"3"52"16,0-4 25-16,0 4-51 0,0 0-124 0,0 4-136 16,7-4-88-16,-7 3-49 0,0-3-27 0,0 0-13 15,0 0-8-15,0 4-3 0,0 3 0 16,0 0-1-16,0 1 2 0,0 3 3 0,0 7-1 16,-7 0 3-16,1 4-1 0,-1 4 2 0,0 0 0 15,1 7 2-15,-6 3 0 0,-2 1 2 16,1 0-8-16,7 3-56 0,-8 0-206 0,-6-3-140 15,8-4-77-15,-8 0-41 0,7-11-14 0,1 0 42 16</inkml:trace>
  <inkml:trace contextRef="#ctx0" brushRef="#br0" timeOffset="150966.16">16556 7781 30 0,'6'-4'445'0,"-6"1"64"0,-6-1 35 15,6 4 22-15,-8 4-141 0,2-1-173 0,0 1-104 16,-1 7-64-16,0 7-35 0,1 4-22 0,-1 4-16 16,1 2-4-16,0 10-1 0,-1 2 0 15,0 4 3-15,7 0-2 0,0 0 5 0,0 3 1 16,0 2 1-16,0 2 0 0,7-4 3 0,-7 1 1 15,7-4-11-15,-1 0-44 0,0 0-122 0,1-8-215 16,-1 1-118-16,-6-11-63 0,7-1-23 16,0-9 26-16,5-6 110 0</inkml:trace>
  <inkml:trace contextRef="#ctx0" brushRef="#br0" timeOffset="151205.28">16887 8180 39 0,'-13'-10'425'0,"7"-2"53"0,-8 1 35 0,-5 4 8 16,6-1-133-16,-13 1-154 0,7 7-81 0,-1 0-45 15,0 4-32-15,1-1-18 0,-1 5-17 0,8-1-11 16,-2 0-12-16,1 4-10 0,7 4-3 16,6-3-3-16,6 2 2 0,1 4 0 0,6-3 1 15,0 3 3-15,13-3 1 0,-7 3-3 0,14-4-33 16,-7-2-89-16,0-2-206 0,6-2-133 0,-5-8-71 15,-1-3-33-15,6-4 11 0,-5-1 78 16</inkml:trace>
  <inkml:trace contextRef="#ctx0" brushRef="#br0" timeOffset="151514.38">17239 8033 325 0,'-6'5'470'0,"-8"-1"37"0,2 3 34 16,-8 3-76-16,7 1-179 0,-7 4-110 0,0 0-59 15,8-1-36-15,-8 4-32 0,7 1-21 16,0 0-11-16,0-5-5 0,7 1-7 0,-1-1-1 16,7-3-4-16,-7 0 0 0,14 0 1 0,-7-4-1 15,7 1 1-15,5-5 0 0,-5 2 0 16,6-10 0-16,7 2-1 0,-7-5 0 0,7 1 0 16,-8 0-1-16,8-5 1 0,-1 2-2 0,-5-1-1 15,-2 0 0-15,8 0 1 0,-14 3 0 0,7 6 0 16,-6 2 1-16,0 0 1 0,-1 6 2 0,0 6 0 15,-6 2 4-15,0 7 2 0,0 2 1 16,0 2 1-16,0 4 3 0,0 1 0 0,0-1 1 16,0 4-1-16,7-3-23 0,-7-5-64 15,0 1-173-15,0-4-169 0,7-7-93 0,-7-4-47 16,0-4-7-16,6-3 51 0</inkml:trace>
  <inkml:trace contextRef="#ctx0" brushRef="#br0" timeOffset="151963.1">17506 8301 5 0,'0'7'430'0,"0"1"56"0,-7 2 35 15,1-2 28-15,0 0-132 0,6-1-168 0,-7-3-99 16,7-1-54-16,0 0-32 0,0 1-29 16,0 0-18-16,0-4-9 0,0 0-5 0,0 0-1 15,7-4-1-15,-1 0 1 0,0 1 2 0,1-8-4 16,6 0-1-16,0 1 1 0,0-6-2 15,0 2 0-15,1 3 0 0,-2-3 4 0,1 2-1 16,0 1-2-16,0 0-6 0,-7 3 2 0,2 2 2 16,-2 2 3-16,0 0 1 0,0 0 3 15,-6 4 8-15,0 0-2 0,0 4 0 0,8 0-2 16,-8 3 0-16,0 4-1 0,0-3-2 0,0 2 0 16,0 6 0-16,0-6-1 0,0 1 0 0,0 0-1 15,0-4-2-15,0 5-6 0,0-1 1 0,0-4 4 16,0 4 0-16,6-4 2 0,-6 0 0 15,0-3 7-15,0 3-1 0,0-3-4 0,0 0-1 16,6-1-1-16,-6 1 1 0,0 0-1 0,0-4-1 16,0 3-1-16,0 1 1 0,0-4 0 15,0 4-1-15,0-1 21 0,0 5 31 0,-6-4 17 16,6 6 9-16,0 1 5 0,-6 0 1 0,6 1-16 16,-8 2-28-16,8-3-17 0,-6 4-9 15,6-4-5-15,-6 0 1 0,6 0-3 0,-6 0-3 16,6-1-32-16,-8-2-64 0,8-1-115 0,-6 0-205 15,0-3-133-15,6-4-70 0,-7-4-7 0,14-3 44 16,-7-4 102-16</inkml:trace>
  <inkml:trace contextRef="#ctx0" brushRef="#br0" timeOffset="152269.76">17695 8426 158 0,'0'0'446'0,"0"-7"49"0,0 3 28 15,0 0-44-15,0-3-127 0,0 3-146 0,0-3-86 16,7-4-47-16,-7 3-26 0,6-3-19 16,-6 1-11-16,6-1-6 0,0 0-3 0,2-4-3 15,-2 7-3-15,0-3 0 0,1 4-1 0,-1 0-1 16,1-1 0-16,0 5 0 0,5 0 1 16,-5-2-1-16,0 2 0 0,-1 3 0 0,-6 0 19 15,13 0 10-15,-13 3 7 0,7 2 3 0,-1 1 3 16,1 2 2-16,-1 3-16 0,0-1-11 0,1 2-5 15,6 3-3-15,-7-1-3 0,1 0 0 0,0 1 1 16,-1 0-1-16,1 0 3 0,-1 0-1 16,1 3-14-16,-7-1-39 0,7-1-68 0,-7 2-122 15,-7-3-186-15,7-4-100 0,-7 0-36 0,1-4 9 16,6 0 51-16</inkml:trace>
  <inkml:trace contextRef="#ctx0" brushRef="#br0" timeOffset="152686.1">18066 8349 120 0,'7'-4'421'0,"-1"1"51"0,-6-1 32 0,0 0-42 15,6 1-116-15,-6-2-135 0,0 3-83 0,0-2-49 16,7 4-30-16,-7-4-12 0,0 4-9 0,0 0-6 16,0 0-5-16,0 0-1 0,7 0-3 0,-7 0-7 15,0 4-11-15,0 0 2 0,6-2 2 16,-6 3 2-16,7-2 3 0,-1 5 1 0,1-5 6 15,-1 5-1-15,-6-2 10 0,7 2 8 0,-1 3 2 16,-6-4 4-16,6 4 2 0,-6 0 0 16,8 1-9-16,-8 2-8 0,0 0-4 0,0 5-1 15,0-1-1-15,-8 1 0 0,2 3-2 0,0 0-2 16,-1 0 0-16,-6 3-3 0,7 5 0 16,-7-5-2-16,-1 1-2 0,-5-1 2 0,6-3-4 15,0 1 1-15,-7-5-9 0,8 0-33 0,-2-7-65 16,2 0-128-16,5-7-181 0,-6-4-100 0,6-4-43 15,1-7 4-15,6-4 51 0</inkml:trace>
  <inkml:trace contextRef="#ctx0" brushRef="#br0" timeOffset="152841.31">18183 8481 147 0,'13'-4'450'0,"0"1"43"0,-7 3 24 0,2 3-39 15,-2 1-148-15,-6-1-145 0,0 5-92 0,0 3-42 16,0-4-33-16,-6 8-60 0,6-4-156 0,-8-4-163 15,-4 4-85-15,5-4-47 0,1 1-15 16,-1-5 34-16</inkml:trace>
  <inkml:trace contextRef="#ctx0" brushRef="#br0" timeOffset="152996.71">18300 8158 229 0,'-6'-4'441'0,"0"1"36"0,-1-1 18 16,0 4-72-16,1 4-154 0,-1-4-149 16,-5 7-174-16,5-7-218 0,0 7-116 0,-5-2-61 15,-2-1-32-15,8-2 7 0</inkml:trace>
  <inkml:trace contextRef="#ctx0" brushRef="#br0" timeOffset="159650.62">22788 9426 378 0,'6'0'468'0,"-6"0"38"0,0 0 0 0,0-4-99 15,0 4-139-15,0 0-112 0,0-4-63 16,0 4-36-16,0 0-18 0,0-3-13 0,7 3-6 16,6-4 8-16,-7 0 12 0,14 4 9 0,-1-7 9 15,14 3 9-15,-1 1 6 0,8-1-10 16,5 1-12-16,1 3-9 0,6-4-11 0,0 4-10 15,7 0-7-15,0-4-7 0,-1 4 0 0,1 0-4 16,0 4-1-16,-2 0-2 0,-4-1 1 16,-1 4 2-16,0 1 2 0,0-1 2 0,-6 4-12 15,-7-4-39-15,6 1-73 0,-12-5-176 0,-7 1-174 16,0-8-93-16,-6 4-39 0,-1-7 13 0,1 0 60 16</inkml:trace>
  <inkml:trace contextRef="#ctx0" brushRef="#br0" timeOffset="159882.59">23954 9279 2 0,'6'4'422'0,"-6"0"45"16,0-1 28-16,0 1 20 0,6-4-139 0,-6 3-172 16,7 1-97-16,-7 0-44 0,7-1-29 0,-1 2-17 15,1 1-8-15,5 3-2 0,-4-3 0 16,-2 5 14-16,0 8 10 0,-6-5 6 0,6 8 1 15,-6 4 0-15,-6-1-1 0,0 5-15 0,0 6-12 16,-8-3-5-16,1 7-1 0,0 1-2 16,-6 3-17-16,-1-4-57 0,1 5-229 0,-7-2-127 15,0-6-70-15,-1-8-35 0,8-4-4 0,0-6 49 16</inkml:trace>
  <inkml:trace contextRef="#ctx0" brushRef="#br0" timeOffset="160425.82">25595 9294 263 0,'6'3'487'15,"0"1"40"-15,-6 8 23 0,0 3-41 0,0 2-214 16,0 9-133-16,-6-1-76 0,6 8-40 0,-6 4-23 16,6 3-13-16,0 8-6 0,-7-1-4 0,7 1-1 15,0 3 2-15,7-3 3 0,-7 4 3 0,6-5 2 16,0-4-25-16,2-2-93 0,-8 3-220 16,0-7-116-16,0-9-64 0,-8 3-34 0,2-9 8 15,0-4 84-15</inkml:trace>
  <inkml:trace contextRef="#ctx0" brushRef="#br0" timeOffset="160592.14">25386 9631 10 0,'14'-19'430'16,"-8"1"55"-16,7 4 28 0,-6-1 16 0,6 0-137 15,-1 1-175-15,8 3-98 0,0-4-52 0,-1 0-25 16,7 5-16-16,0-1-10 0,7 3-5 15,-1 2-3-15,-5-3-2 0,5 6-12 0,1-1-60 16,-1 0-220-16,-6 4-127 0,7-3-68 0,-7-5-38 16,0 1-9-16,0 0 50 0</inkml:trace>
  <inkml:trace contextRef="#ctx0" brushRef="#br0" timeOffset="160824.68">26402 9268 125 0,'-6'8'478'0,"0"-1"52"0,-8 0 36 0,-5 8 24 16,5-1-195-16,-4 5-160 0,-2-1-94 0,1 8-48 15,-7 3-35-15,6 4-23 0,-7 1-18 16,1 1-10-16,7 2-4 0,-7 0-4 0,6 0-1 16,1 2 0-16,-1-5 1 0,8 2-9 0,-2-2-36 15,8-6-80-15,-8-2-197 0,2-7-139 0,-1-4-77 16,-1-8-31-16,8-7 18 0,0-4 69 15</inkml:trace>
  <inkml:trace contextRef="#ctx0" brushRef="#br0" timeOffset="160984.28">26195 9400 21 0,'12'-22'455'0,"1"8"69"0,-6-1 46 16,-1 8 25-16,1-1-136 0,-1 2-184 0,0 6-108 15,2 3-56-15,-2 4-37 0,0 8-20 0,0 3-9 16,8 4-5-16,-8 7-5 0,1 0-12 15,6 5-12-15,-6-2-4 0,-1 5-1 0,6-1 0 16,-4 5-6-16,4-4-29 0,-5 0-55 0,6-5-121 16,-13 1-214-16,0-3-115 0,0-5-54 15,-7-3-4-15,1-4 39 0,-1 1 111 0</inkml:trace>
  <inkml:trace contextRef="#ctx0" brushRef="#br0" timeOffset="161151.04">26220 9631 110 0,'13'-7'428'0,"6"0"39"0,-5 2 23 16,-2 3-7-16,8-2-181 0,0-1-139 0,-1 5-72 15,1-3-39-15,-1 3-18 0,7 0-25 16,-6 0-97-16,0 0-203 0,-1-4-108 0,-6-3-58 16,0 3-33-16,0-3-4 0</inkml:trace>
  <inkml:trace contextRef="#ctx0" brushRef="#br0" timeOffset="161325.96">27126 9331 347 0,'6'18'497'0,"-6"4"39"0,0 0 25 0,-6 11-72 16,-1-4-205-16,0 8-122 0,1-1-67 0,6 1-38 15,0 4-25-15,0 2-14 0,-7 1-4 0,7 0-2 16,0 0-2-16,-6 0-19 0,6-4-79 15,0 1-234-15,-6-5-132 0,-8-3-70 0,8-3-38 16,-8-9 0-16,8-1 68 0</inkml:trace>
  <inkml:trace contextRef="#ctx0" brushRef="#br0" timeOffset="161584.85">26728 9499 63 0,'7'-14'457'0,"-1"-2"52"16,1 7 30-16,-1 0 16 0,7-2-167 0,1 4-169 16,5 0-93-16,0-1-48 0,8-3-25 15,-1 4-16-15,6 0-6 0,7 0-5 0,-6-1-5 16,5 1-7-16,1 0-3 0,1-1 2 0,-7 8-5 16,5-3-2-16,-5-1 0 0,6 4 1 0,-13 4 0 15,6-1-21-15,-5 1-62 0,-7 3-166 0,-8-3-172 16,2 0-94-16,-14-1-47 0,6 1-7 15,-6 3 48-15</inkml:trace>
  <inkml:trace contextRef="#ctx0" brushRef="#br0" timeOffset="178681.25">21824 11932 127 0,'0'0'389'0,"0"3"42"15,0-3 20-15,0 0-72 0,-7 4-104 16,7-4-106-16,-6 0-69 0,6 4-37 0,-7-4-21 16,7 0-11-16,0 0-2 0,0 0-5 0,0 0-4 15,0 0-5-15,0 0-1 0,0 0-2 16,0 0-4-16,7-4-6 0,-7 4-2 0,0 0-1 16,6 0-2-16,-6 0-1 0,7-4 1 0,0 4 0 15,-1-3-1-15,0-1-1 0,14 0 1 0,-7 1 3 16,13-1 2-16,0-3 40 0,13 3 21 0,1-4 14 15,-1 1 9-15,-1 0 1 0,8 3 0 16,0-3-38-16,0 0-19 0,-1 0-10 0,0 3-6 16,1 0-3-16,6 0-1 0,-6 1 1 0,-8 3-2 15,8-4 3-15,-7 0 0 0,7 4 2 16,-1 0 2-16,-6 0 3 0,7 0 3 0,0-3-16 16,0 3-40-16,-8-4-96 0,-5 0-230 0,-1-3-123 15,-5-4-69-15,-15-3-21 0,8-5 18 16,-6 1 85-16</inkml:trace>
  <inkml:trace contextRef="#ctx0" brushRef="#br0" timeOffset="178951.71">22964 11415 295 0,'6'-7'459'0,"-6"3"34"0,0 0 19 16,-6 1-75-16,6 3-195 0,0-4-111 15,6 4-61-15,-6-4-34 0,0 4-18 0,7 4-9 16,-7 0-4-16,6-1 6 0,0 5 5 0,2-1 2 16,-2 4 1-16,6 4-1 0,-4-1-1 0,4 1-8 15,1 4-6-15,1-1-3 0,-2 0-1 16,-6 4 1-16,8 3 0 0,-8 5 1 0,-6 3 2 16,0 0 3-16,0 3 2 0,0 4 1 0,-6 1 3 15,0-1 0-15,-2 8 2 0,-4-4 0 16,-1 0 0-16,0-4 11 0,0 0-21 0,-7 1-84 15,8-8-229-15,-15-4-122 0,7-3-66 0,-12-5-45 16,6-5-1-16,-7-6 71 0</inkml:trace>
  <inkml:trace contextRef="#ctx0" brushRef="#br0" timeOffset="181023.18">24064 11470 348 0,'7'-3'432'0,"-7"3"32"15,0-5-16-15,-7 5-87 0,7 5-133 0,0-2-106 16,0 5-54-16,-6 3-30 0,6 3-19 0,0 8-12 15,0 7-7-15,0 4 8 0,6 4-2 16,-6 3-2-16,7 5 3 0,-7 2 1 0,7-4 3 16,-1 5 1-16,0-1 2 0,8 2 2 15,-8-2 1-15,7-3-13 0,0 0-76 0,-6 0-210 16,-1-11-113-16,0 0-61 0,-6-11-35 0,0-4-5 16,7-3 65-16</inkml:trace>
  <inkml:trace contextRef="#ctx0" brushRef="#br0" timeOffset="181392.06">24611 11499 357 0,'-6'4'437'16,"-8"3"25"-16,2 1 12 0,-1 6-127 0,0 5-168 15,0 2-86-15,-7 5-45 0,14 4-24 16,-7 3-11-16,0 3-2 0,6 1-3 0,1 3 0 16,0-3-1-16,6-1-1 0,0 1-2 0,0-4-3 15,6-4 0-15,0-3 0 0,1-1 1 16,6-3-1-16,0-3 0 0,-1-4 13 0,8-4 7 16,0-4 6-16,-1-3 4 0,1-8 4 0,6-3 4 15,0-4-10-15,-7-4-7 0,8-4-2 0,-1-6-5 16,-6-1-6-16,5-7-2 0,-12 1-4 15,6-5 1-15,-11 0 3 0,-2 1 4 0,0-1 10 16,-6 0 5-16,-6 0 6 0,0 4 1 0,-8 8-3 16,1-1-3-16,-6 4-12 0,0 4-1 0,-1 7-4 15,0 0-1-15,-6 4-1 0,13 3-18 16,-7 4-43-16,7 0-157 0,1 4-174 0,5-4-94 16,0 0-50-16,7-4-9 0,0 0 32 0</inkml:trace>
  <inkml:trace contextRef="#ctx0" brushRef="#br0" timeOffset="181594.46">25120 11247 312 0,'12'-4'487'0,"-5"4"50"16,-7 0 29-16,6 0-60 0,-6 4-207 0,0 3-123 16,0 0-70-16,0 4-50 0,0 4-26 0,0 7-16 15,0 0-9-15,0 7-7 0,0 0 1 0,7 4 0 16,0 0 1-16,-1 1 0 0,0 2 2 15,8 4 9-15,-2-3-4 0,2 0-27 0,-1-1-63 16,-7 1-164-16,0-8-165 0,2 1-91 0,-8-8-45 16,0-4 4-16,0-4 47 0</inkml:trace>
  <inkml:trace contextRef="#ctx0" brushRef="#br0" timeOffset="181748.18">25139 11693 361 0,'-7'-3'458'0,"-5"3"30"0,-2 3 18 15,2 1-118-15,-2 0-174 0,1 4-93 0,7-2-55 16,0 5-29-16,-2 4-15 0,8 0-7 0,0 0-4 16,8-1 1-16,-2-3-13 0,7 4-75 15,-7-4-213-15,8 0-112 0,-2-8-62 0,2 1-34 16,-2-8-7-16,1 1 66 0</inkml:trace>
  <inkml:trace contextRef="#ctx0" brushRef="#br0" timeOffset="182057.27">25432 11554 215 0,'0'0'447'0,"-6"0"39"0,-8 4 25 16,2 3-44-16,-2 4-186 0,2 0-124 15,-2 4-71-15,1 3-37 0,7 4-25 0,-8 0-10 16,8 4-6-16,6-1-2 0,-6 1 6 0,6 0-1 16,6-4-4-16,0 3-2 0,2-6-2 15,-2-1-1-15,7-3-8 0,0-5 2 0,6-2 0 16,-5-1 1-16,-2-7 0 0,8 0-1 0,-1-4 8 15,1-3 4-15,-7-4 4 0,7-3 2 0,-7-5 0 16,6 1 2-16,-5-4-3 0,-8 0-1 0,7 0 4 16,-7-4 7-16,-6 4 7 0,7-3 7 15,-14 3 1-15,7 4 0 0,-6-1-5 0,-7 1-4 16,7 3-7-16,-14 0-5 0,7 8-3 0,-7 0-2 16,0 7-1-16,1 0-15 0,0 0-67 15,-1 4-250-15,-6-4-137 0,0 0-71 0,6 0-41 16,0-8-7-16,8 1 53 0</inkml:trace>
  <inkml:trace contextRef="#ctx0" brushRef="#br0" timeOffset="183031.33">25822 11525 63 0,'0'-4'372'0,"0"4"56"0,0 0 28 15,0-3-57-15,0 3-89 0,0 0-96 0,0 0-87 16,0 0-51-16,-6 0-30 0,6 3-14 0,0-3-9 16,0 0-9-16,0 4-6 0,0 0-3 0,0 3-3 15,0 4-2-15,0 0-3 0,6 0 0 0,-6 3-1 16,0 1 1-16,8 4-1 0,-8 3-4 16,0 0 5-16,6-1 2 0,-6 1 1 0,6-3 2 15,-6 2 1-15,7 2 7 0,-7-5-3 0,0 4-2 16,7-4 1-16,-7 1-5 0,6-4 1 0,-6 2 1 15,0-2-2-15,0 0 1 0,0-4 0 16,6 0 2-16,-6-4-1 0,0 1-1 0,0-2-1 16,0-1-1-16,0-2 0 0,7 1 0 0,-7-4-2 15,0 4 0-15,0-4 7 0,0 0 6 16,0-4 5-16,6 0 4 0,-6 4 2 0,0-3 5 16,0-5 0-16,7 5-6 0,-7-8-2 0,0 3-4 15,7-2-4-15,-1-6-4 0,-6 5-7 0,6-3 8 16,-6 0-5-16,7 2-2 0,0-2-1 0,-7 3 0 15,6-4 0-15,0 4-8 0,-6 0 1 16,7 0 4-16,-1 1 2 0,1-2 2 0,-7 1-1 16,7 4 1-16,-1-1 1 0,-6 1-1 0,6-3 0 15,-6 5-1-15,0-2 0 0,8 7 1 16,-8-7-1-16,0 7 0 0,6-4 0 0,-6 4-3 16,0-4 1-16,0 4 0 0,0 0 1 0,6-3 0 15,-6 3 0-15,6-4 4 0,-6 1-2 16,0 3 0-16,7-4 1 0,0 0-1 0,-1 4 0 15,-6 0 0-15,7-3-1 0,-7 3 0 0,0 0 0 16,6 0 1-16,-6 0 0 0,0 0 0 0,6 3 1 16,-6 5 1-16,8-5 0 0,-2 4 2 15,0 4 0-15,0 0-1 0,8 0 5 0,-8 0 1 16,1 0 3-16,6 4 2 0,0 0-9 0,-7-4-26 16,8 0-120-16,-8-1-198 0,0-2-106 0,1-1-59 15,-1-3-19-15,1-8 8 0</inkml:trace>
  <inkml:trace contextRef="#ctx0" brushRef="#br0" timeOffset="183328.2">26325 11709 107 0,'6'-8'418'15,"-6"0"51"-15,0 1 31 0,0 0-42 0,0 3-105 16,-6 1-138-16,6-1-81 0,0 4-47 0,-7-4-26 16,7 4-19-16,-7 0-15 0,1 0-11 15,6 0-7-15,-7 4-3 0,7 0-4 0,0 3-1 16,0 4-1-16,0 3 3 0,0-3 1 0,0 4 2 15,0-4 1-15,0 4-4 0,7 0-17 0,-7-4-22 16,6-4-35-16,1 3-47 0,0-2-43 0,-7-8-28 16,6 4-5-16,0-8 12 0,-6 4 25 15,6-8 43-15,2 5 41 0,-8-4 31 0,0 0 24 16,6-1 28-16,-6 1 43 0,0 4 46 0,6-5 29 16,-6 0 20-16,0 4 10 0,0 4-11 15,0 0-33-15,0 4-40 0,0 0-27 0,0 4-17 16,-6-1-9-16,6 4-9 0,0 4-13 0,-6-1-48 15,-2-3-174-15,2 0-136 0,0 0-74 16,0-7-38-16,-1-1-14 0,0-3 39 0</inkml:trace>
  <inkml:trace contextRef="#ctx0" brushRef="#br0" timeOffset="183515.81">26591 11510 4 0,'13'-3'429'0,"-6"-1"55"0,-1 4 31 0,-6 0 17 15,0 4-138-15,0 3-175 0,-6 0-101 0,6 1-55 16,0 3-30-16,0 3-15 0,0 1-9 0,0-1-4 16,0 5-1-16,6-1 1 0,-6 1 2 15,6-1-9-15,-6 0-47 0,8 0-164 0,-8-2-159 16,-8 1-86-16,2-6-48 0,0 4-14 16,-1-3 34-16</inkml:trace>
  <inkml:trace contextRef="#ctx0" brushRef="#br0" timeOffset="183819.07">26539 11686 343 0,'13'-4'487'0,"-13"-3"40"16,6 4 21-16,2-1-90 0,-8 0-192 0,6 1-119 15,0 3-68-15,1-4-39 0,-1 4-19 0,7 0-8 16,0-4-2-16,1 0-3 0,5 1 3 16,1-1 0-16,6-3 4 0,-7 0-9 0,7-4-18 15,0-1-32-15,7 1-68 0,-7-3-92 0,0-1-91 16,-6 1-56-16,5-5-13 0,-11 5 14 0,5-1 54 15,0 1 140-15,-6 3 219 0,7 0 132 0,-6 3 73 16,-2 4 50-16,1 1 34 0,-6-1-24 16,6 0-114-16,-7 8-63 0,0 0-36 0,2 3-29 15,-2 4-23-15,-6 4-22 0,6-1-17 16,0 5-10-16,2-1-7 0,-2 4-2 0,0-4 0 16,1 4-2-16,-1-3 0 0,1-1 4 0,6-4-5 15,-7 5-41-15,-6-1-165 0,7-3-182 0,-14-1-96 16,7-3-54-16,-6-3-21 0,0-1 23 15</inkml:trace>
  <inkml:trace contextRef="#ctx0" brushRef="#br0" timeOffset="183986.87">27087 11196 207 0,'6'-16'456'0,"-6"5"39"16,6 4 21-16,-6 0-36 0,0-1-195 0,0 2-132 15,7 2-89-15,-7 0-128 0,0 0-222 16,0-3-118-16,0 7-64 0,0 0-34 0,-7-4 0 16,7 4 81-16</inkml:trace>
  <inkml:trace contextRef="#ctx0" brushRef="#br0" timeOffset="184189.2">27308 11199 128 0,'0'4'452'0,"0"3"52"0,0-3 33 16,-7-1-3-16,7 1-180 0,0-4-150 0,0 4-85 15,0-1-51-15,0 0-32 0,0 2-17 0,0-2-10 16,0-3-3-16,0 0-4 0,7 0-1 0,-1 4 0 16,1 0 1-16,-1-1 1 0,8 1 1 15,-8 3 1-15,6 0-9 0,-4 1-25 0,4-1-56 16,-5 4-133-16,-7 0-169 0,0-4-92 0,0 4-36 15,0 1-4-15,-7-5 45 0</inkml:trace>
  <inkml:trace contextRef="#ctx0" brushRef="#br0" timeOffset="184650.82">27490 11129 6 0,'0'0'331'0,"0"4"36"0,-7-4 16 0,1 4-145 16,0 0-243-16,-1-1-175 0,1 0-107 16,-8 1-57-16,8 0-28 0</inkml:trace>
  <inkml:trace contextRef="#ctx0" brushRef="#br0" timeOffset="185684.59">25139 15822 261 0,'0'0'444'0,"6"0"35"16,-6-3 20-16,7 3-65 0,-7 0-182 0,0 0-108 15,7 0-62-15,-7 0-37 0,6 0-23 0,0 0-13 16,-6 0-6-16,8-4-4 0,4 4-1 0,1-4 1 15,0 4 2-15,6-4 2 0,1 1 2 0,6 3 1 16,7-4 2-16,-1 1-1 0,7 3 0 0,1-4 0 16,5 0-2-16,-6 1-2 0,13-1-1 0,-7 0-1 15,8 4-1-15,-1-3 1 0,1 3 3 0,-2 0 2 16,1-3 5-16,1 3 5 0,-2 0 5 16,-5 0 4-16,7 0 2 0,-8 3-32 0,-6-3-149 0,1 0-188 15,-8-3-101-15,1-6-56 0,-7 2-33 16,-7 0 15-16</inkml:trace>
  <inkml:trace contextRef="#ctx0" brushRef="#br0" timeOffset="185964.57">26252 15431 90 0,'0'-5'427'0,"-6"2"46"0,6-1 30 0,-6 4-1 15,6-3-174-15,0 3-145 0,0 0-79 0,6 0-40 16,-6 3-29-16,6-3-9 0,2 4-11 0,-2 4-5 16,6-2-3-16,2 2-3 0,-1 3 0 0,0-1-7 15,-6 6 5-15,5 2 2 0,2 4 3 0,-8 0-3 16,0 3 1-16,1 1 3 0,-7 7 0 0,0 0 2 16,-7 4-2-16,1-1-1 0,-8 5 1 0,2-1-1 15,-1 0 1-15,0 0-1 0,-6 4 1 0,-1-3-17 16,6-1-86-16,-11-4-218 0,-1 1-116 0,0-4-60 15,-7-4-35-15,7-7 0 0,-7 1 75 0</inkml:trace>
  <inkml:trace contextRef="#ctx0" brushRef="#br0" timeOffset="189312.58">27367 15426 196 0,'0'0'432'0,"0"0"41"16,-8 0 24-16,8 5-65 0,-6 1-142 0,0 6-130 15,0 2-66-15,-1 5-40 0,0 3-21 0,7 0-11 16,-6 7-7-16,6 4 1 0,0 4-5 0,0 3 0 16,0 0-2-16,0 4 0 0,6 0 0 0,1 0 2 15,0 0 1-15,5 4-1 0,-6-5-9 0,8 5-52 16,-8-4-198-16,1-4-140 0,-7-3-77 0,0-8-42 15,6 1-10-15,-6-12 39 0</inkml:trace>
  <inkml:trace contextRef="#ctx0" brushRef="#br0" timeOffset="189731.79">27770 15537 235 0,'-7'-8'436'0,"-5"1"36"16,-1 3 27-16,6 1-69 0,-6-1-151 0,0 4-110 16,0 0-58-16,7 0-33 0,-7 4-23 0,-1 3-13 15,8 0-13-15,-8 8-9 0,2 7-6 0,-1 0-3 16,6 6 0-16,-6 6-2 0,7 3-1 0,0-1-2 15,-2 1 1-15,2 0-3 0,6-1-2 16,-6-2-2-16,6-2 0 0,6-2 0 0,0-5-2 16,-6-3 0-16,14-4 0 0,-8 1 0 0,1-5-4 15,6-7 2-15,0 1-1 0,-1-5 1 0,2-3 1 16,6 0 6-16,-7-7 0 0,6-4-1 0,-6-3-1 16,7-1-2-16,-1-7-1 0,-6-3-6 0,0-1 3 15,7-4 2-15,-14 2 1 0,7-2 0 0,-6-3 2 16,-1 4-1-16,1-5 1 0,-7 5 2 0,-7 4 2 15,1 3 3-15,-1 0 0 0,1 7 3 0,-7 3 2 16,-1 2-2-16,2 6-17 0,-2 4-43 16,2 4-159-16,-1 0-170 0,-7-1-91 0,7 0-48 15,0 1-10-15,7 1 30 0</inkml:trace>
  <inkml:trace contextRef="#ctx0" brushRef="#br0" timeOffset="189980.82">28200 15334 280 0,'0'-2'477'0,"0"-3"44"15,0 2 24-15,-7 6-43 0,1 2-215 0,-1-3-122 16,1 10-66-16,-7 3-45 0,13 3-21 0,-7 0-11 16,7 8-8-16,-6 3-1 0,6-3 1 15,0 3 0-15,6 1-2 0,1-1-1 0,0 4 2 16,-1-4 1-16,7 4 1 0,0-4-15 0,0 1-28 15,1-9-52-15,-2 1-106 0,1 1-160 0,-6-9-123 16,-1-3-49-16,-6-3-9 0,7-5 35 0,-7-3 93 16</inkml:trace>
  <inkml:trace contextRef="#ctx0" brushRef="#br0" timeOffset="190110.55">28207 15778 226 0,'-14'-3'434'0,"-5"-6"40"0,-1 6 28 0,8-4-63 16,-8 7-144-16,1-4-108 0,5 4-60 0,-6 0-34 15,14 4-22-15,-7-4-21 0,7 7-11 0,-1-4-13 16,7 6-9-16,0-6-8 0,0 5-2 0,7 3-3 15,-7-4 1-15,13 0 2 0,-1 4-1 16,2-3 3-16,-1-5 2 0,6 5-8 0,1-5-34 16,-1 1-125-16,-5-4-203 0,-2 0-108 0,1-4-59 15,-6-3-22-15,12 0 15 0,-5-4 116 0</inkml:trace>
  <inkml:trace contextRef="#ctx0" brushRef="#br0" timeOffset="190306.22">28448 15511 204 0,'0'0'457'0,"-8"-4"44"0,8 4 28 16,-6 4-29-16,0 3-194 0,0 1-131 15,-1-1-73-15,7 7-41 0,-7 1-27 0,7 0-13 16,-6 3-7-16,6 0-4 0,6 1 1 0,-6-1-2 16,7-3 0-16,0 7 3 0,-1-4-23 0,6 0-95 15,-4-3-219-15,-8 3-117 0,6-2-62 0,-6-2-34 16,6-7 2-16,-6 4 86 0</inkml:trace>
  <inkml:trace contextRef="#ctx0" brushRef="#br0" timeOffset="190766.3">28598 15526 66 0,'0'-4'439'0,"0"-3"51"0,-8 3 35 16,2 0 6-16,0 1-153 0,0 3-161 0,-1 0-90 15,7 0-50-15,0 0-32 0,-7 0-17 0,7 7-11 16,0 0-7-16,0 1-4 0,0 6-2 0,0 1 1 16,0-1 0-16,0 1-2 0,7 0 0 15,-7 2 2-15,0-1-1 0,7 2-2 0,-7-3 0 16,6-1 1-16,-6 1-1 0,6 0 0 0,-6-1-6 16,0-3-1-16,0-4 3 0,6 1 2 0,-6-1-1 15,0 0 0-15,0-4 5 0,0 6 4 0,0-6-5 16,0-3-1-16,0 4-2 0,0-4 1 0,0 0-1 15,0 0 0-15,0 0 0 0,0-4 1 0,8 1 0 16,-8 0 0-16,0-6-1 0,0 2-2 16,6-4 2-16,-6 4-2 0,6-4 1 0,-6 0 0 15,7 0 1-15,-1 0 2 0,1 0-1 0,-7 0 0 16,7 4-1-16,-1-4-2 0,-6 0 2 0,6 4-1 16,0-1 0-16,-6 0-1 0,8 1 2 0,-8 0-1 15,6 3 0-15,-6 1 0 0,0-1-1 0,6 0 1 16,1 4-1-16,-7-3 1 0,7 3 0 0,-7-4 0 15,0 4 1-15,6 4-4 0,-6-4 3 0,0 3 1 16,7 1 2-16,-7 0 1 0,6-1 2 0,0 1 4 16,-6 3-3-16,7-4 1 0,0 6-1 0,-1-2 2 15,7 0-1-15,-6 4-5 0,-1-4-23 16,7 1-87-16,-7 3-190 0,1-4-137 0,-7 0-73 16,7-3-32-16,-1 0 4 0,0-4 74 0</inkml:trace>
  <inkml:trace contextRef="#ctx0" brushRef="#br0" timeOffset="190939.64">28943 15625 331 0,'-7'0'459'0,"7"3"36"15,-7 1 1-15,1 0-95 0,-1-1-136 0,1 5-120 16,0-1-67-16,-1 0-35 0,0-3-20 0,7 7-10 16,-6-4-2-16,6 0-21 0,6 1-74 15,-6-1-161-15,0-3-137 0,0-1-76 0,0-3-39 16,0 0-4-16,7-3 61 0</inkml:trace>
  <inkml:trace contextRef="#ctx0" brushRef="#br0" timeOffset="191049.28">28975 15639 150 0,'0'0'446'0,"0"-3"53"15,0 3 29-15,-6 3-42 0,-1 1-137 0,0 3-153 16,1-3-86-16,0 7-51 0,-1-4-25 0,0 0-15 16,7 4-6-16,-6-3-6 0,6-1 0 0,0 0-15 15,6 1-62-15,-6-5-147 0,7 1-163 16,-7-4-84-16,7-4-49 0,-1 1-11 0,-6-5 48 15</inkml:trace>
  <inkml:trace contextRef="#ctx0" brushRef="#br0" timeOffset="191236.57">29118 15526 166 0,'7'-4'459'0,"-1"0"47"16,-6 4 28-16,0 4-33 0,0-4-153 0,0 4-150 16,-6-1-86-16,6 5-43 0,0 2-27 0,-7 5-15 15,7 4-10-15,0-5-3 0,0 7-3 16,0-1 0-16,7-2 1 0,-7 4-2 0,6 0-9 15,1-4-34-15,-7 4-126 0,6-4-203 0,-6 1-106 16,-6-5-57-16,6-3-22 0,-7 0 16 0</inkml:trace>
  <inkml:trace contextRef="#ctx0" brushRef="#br0" timeOffset="191387.94">29079 15727 424 0,'0'-7'496'0,"6"-1"38"0,-6 1 19 16,0 0-130-16,0 3-175 0,8 0-107 15,-8 1-63-15,0-1-35 0,6 0-20 0,-6 4-10 16,6-3-4-16,7-1 1 0,-6-3-3 0,6 7 1 16,0-8-15-16,0 5-28 0,0-4-85 0,0 3-141 15,0-3-151-15,0-1-79 0,-6-4-31 0,5 2 6 16,2-1 71-16</inkml:trace>
  <inkml:trace contextRef="#ctx0" brushRef="#br0" timeOffset="191511.11">29366 15529 369 0,'13'0'461'0,"-7"-3"34"0,8 6 15 16,-8-3-103-16,0 8-172 0,1-1-97 0,-7 4-57 15,6 0-32-15,1 0-17 0,0 3-11 0,-7 1-7 16,6 4-3-16,-6-1-2 0,6-4-1 0,0 1 1 16,2-4-14-16,-2-4-66 0,0 4-183 0,-6 0-141 15,0-7-77-15,0 0-40 0,0-1-8 16,0-3 53-16</inkml:trace>
  <inkml:trace contextRef="#ctx0" brushRef="#br0" timeOffset="191648.13">29523 15569 373 0,'0'4'438'0,"0"0"27"16,0 0-23-16,6-1-95 0,-6 1-116 0,0-1-110 15,6 1-116-15,-6 0-154 0,0-1-168 0,0-3-91 16,0 0-46-16,0-3-21 0,6-1 46 0</inkml:trace>
  <inkml:trace contextRef="#ctx0" brushRef="#br0" timeOffset="191764.23">29724 15518 212 0,'13'4'446'16,"-6"0"40"-16,-7-1 22 0,0 5-66 0,0-5-147 16,0 4-134-16,0 1-73 0,0-5-40 0,0 5-21 15,0-1-12-15,0-3-5 0,0 3-9 0,0 0-40 16,0-3-118-16,0 3-177 0,0-7-95 0,-7 4-51 16,7-8-23-16,0 4 26 0</inkml:trace>
  <inkml:trace contextRef="#ctx0" brushRef="#br0" timeOffset="191903.48">29789 15408 315 0,'0'-7'458'0,"0"3"39"0,0 1 3 0,-6-2-91 15,6 2-136-15,-7 3-126 0,7-3-66 16,0 3-38-16,0 0-21 0,0 0-11 0,0 0-57 16,0 0-189-16,0 0-145 0,0-4-76 0,0 0-38 15,0-7-20-15,0 1 39 0</inkml:trace>
  <inkml:trace contextRef="#ctx0" brushRef="#br0" timeOffset="208969.59">14243 11444 87 0,'0'0'335'0,"0"0"66"16,0-3 6-16,-7 3-47 0,7 0-73 15,0 0-79-15,-6-4-73 0,6 4-63 0,-6-4-35 16,6 4-16-16,0 0-11 0,0-3-4 0,-7 3-4 15,7-4-2-15,0 4 0 0,0-4-1 0,0 4 1 16,0 0 0-16,0-3 0 0,0 3 1 16,0 0 1-16,-7-4 0 0,7 4 1 0,0 0-1 15,0 0 2-15,0 0 8 0,-6 0 8 0,-1 0 2 16,1 0 2-16,0 0 1 0,-1 4 0 16,0-4-8-16,1 3-9 0,0-3-5 0,-1 4-1 15,-6 0-2-15,0-1 0 0,0 5 0 0,0-5 0 16,-1 1 0-16,2 3 1 0,-8-3 0 15,7-1 0-15,-7 5 1 0,8 0 1 0,-8-1 0 16,7 0 1-16,-7 0-1 0,8 1 2 0,-8-1-2 16,7 0 0-16,-7 1 0 0,0-1-1 0,8 4 2 15,-8 0-3-15,7 0-1 0,1 0 1 0,-2 3-1 16,-6 1 0-16,8 4 0 0,-1 2 1 16,-7 5 2-16,7-4 2 0,0 7 2 0,-6 1 2 15,5-1-1-15,2 0-1 0,-2 4-1 0,-5 4-7 16,6 0 2-16,6 3 1 0,-5 0 2 15,4 0 0-15,-4 5 1 0,6-2 7 0,-2 1-5 16,8-3-1-16,0 3-2 0,0-1-2 0,0 2 0 16,0-1-2-16,8-4 0 0,-2 4-1 15,0-1-1-15,0-1 1 0,8 1-2 0,-1-6-1 16,0-1 0-16,6 1 1 0,-5-5 0 0,12-2-3 16,-7 0 1-16,7-5 0 0,0 1-3 0,0-4 1 15,7-4 0-15,-1 1 3 0,1-5 2 0,-1 1 2 16,1-4 2-16,6 0 4 0,-7-4 0 15,1 0-2-15,7-3 0 0,-8 0 0 0,1-1 1 16,5-3-4-16,-5 0 3 0,-1 0 1 0,1-3 1 16,-1-1 10-16,1 0 7 0,-1-3 3 0,1 0 2 15,-1-4 1-15,2 0 0 0,-1-4-8 16,-8-4-7-16,7 1-5 0,-6 0-2 0,7-4 1 16,-7 0 1-16,0-3-1 0,7-5 1 0,-7 4 2 15,0-7-1-15,0 1-1 0,1-1-3 16,-8-1 0-16,7 2-1 0,-6-1-2 0,5-4 0 15,-5 5 0-15,0-2 3 0,-8 1-3 0,8 0-1 16,-7 1 1-16,0-2 0 0,0 1-1 0,1 0 14 16,-8 0 11-16,7 4 7 0,-13-4 1 0,6 4 4 15,-6-4-2-15,0 0-15 0,0-1-9 16,0 2-8-16,0-1-4 0,-6 0-2 0,-1-1-3 16,1 6 1-16,0-5 0 0,-2-1 5 0,2 6 2 15,-7-2 3-15,6 4 3 0,-5-3 1 16,-1 4 1-16,6-1 0 0,-6 5 5 0,-7-2 22 15,7 1 11-15,-6 0 11 0,6 0 4 0,-7 4 0 16,1-4-4-16,-7 4-25 0,0-1-12 16,0 1-9-16,-1 3-6 0,-5 0-3 0,6-3-3 15,-7 4-1-15,1-1-1 0,-1 4 0 0,1-5-1 16,-7 6 1-16,6-1 0 0,-7-3 0 16,8 2-2-16,-7 5-3 0,7-4 2 0,-1 4-1 15,-6 0 0-15,7-1 1 0,-1 0 0 0,1 8 4 16,-1 0-3-16,7 0 0 0,-6 5 0 0,-1 2 1 15,7 4 1-15,0 0-29 0,6 7-47 0,1 0-77 16,-7 4-221-16,6-3-151 0,0 3-79 16,1 0-15-16,-1-4 28 0,-6 0 65 0</inkml:trace>
  <inkml:trace contextRef="#ctx0" brushRef="#br0" timeOffset="-154355.17">14301 12756 281 0,'0'0'399'0,"0"3"42"15,0-3-7-15,0 0-39 0,0 3-57 16,0-3-80-16,0 0-84 0,0 0-56 0,0 0-32 15,0 0-13-15,0 0-4 0,0 5 0 0,0-10-1 16,0 5 2-16,0 0-2 0,8 0-7 0,-8 0-10 16,0 5-8-16,0-5-7 0,0 0-9 15,0 0-6-15,0 0-8 0,0 0-6 0,0 0-3 0,6 4-4 16,-6-4 0-16,6 0-2 0,-6 0 1 16,6 3 1-16,1-3 3 0,6 0 27 0,0 4 27 15,-7-4 17-15,8 0 9 0,-2 4 5 0,8-4 2 16,-7 0-23-16,7 3-26 0,-8-3-17 15,2 0-8-15,-1 4-6 0,7-4-3 0,-8 0-1 16,2 0-2-16,-8 0 3 0,7 4 0 0,0-4 1 16,-6 3-13-16,5-3-55 0,-4 0-90 15,-2 0-170-15,-6 0-218 0,6 0-117 0,-6-3-50 16,0-1 23-16,0 0 70 0,0 4 161 0</inkml:trace>
  <inkml:trace contextRef="#ctx0" brushRef="#br0" timeOffset="-153577.11">14790 12657 310 0,'6'-7'462'0,"-6"-1"39"16,7-2 14-16,-7 2-93 0,7-4-148 0,-7 2-119 16,6-5-68-16,0 5-32 0,2-5-7 0,-2 4 0 15,0 0 0-15,1 0 2 0,-1-1 12 16,1 6 8-16,-7-2-2 0,6 1-4 0,-6 3-2 15,7 1 0-15,-7-1 7 0,6 4 18 0,-6 4 25 16,6-1 30-16,-6 1 25 0,8 7 17 16,-8 4-8-16,0 3-25 0,6 1-32 0,-6 6-35 15,0 0-39-15,6 5-18 0,-6 3-8 0,7-4-9 16,-7 4-5-16,0-5 0 0,6 3 10 0,1-2-31 16,-7-4-71-16,0 5-94 0,6-7-115 15,-12 2-175-15,6-4-194 0,-7-2-74 0,1-5 14 16,6 1 62-16,-7-4 101 0</inkml:trace>
  <inkml:trace contextRef="#ctx0" brushRef="#br0" timeOffset="-153332.21">14816 13038 339 0,'0'0'509'0,"6"0"52"0,-6 0 26 0,8 0-91 16,-8 0-168-16,6 0-133 0,0-4-67 0,7 4-41 15,0-4-21-15,-6 1-9 0,5 3-5 16,2-4-6-16,-1 0-19 0,6 4-11 0,-6-3-6 16,7-1-4-16,-7 4-1 0,7 0-1 0,-8-3 2 15,8 3-1-15,0 3-10 0,-7-3-35 0,0 4-67 16,0-4-120-16,-1 3-208 0,-4 1-109 0,-2-4-51 16,-6 4 6-16,6-1 50 0,-6-3 109 15</inkml:trace>
  <inkml:trace contextRef="#ctx0" brushRef="#br0" timeOffset="-150902.17">16757 11231 24 0,'0'5'350'0,"0"-5"75"0,0 0 30 16,6 0-32-16,-6 0-67 0,0 0-86 15,0 0-95-15,0 0-71 0,0 0-41 0,0 0-21 16,0 3-7-16,0-3-3 0,0 0 0 0,0 0-1 16,0 0 5-16,0 0 5 0,0 0 2 15,0 0 0-15,-6 0 4 0,6 0 2 0,0 4 6 16,0-4-1-16,0 0-4 0,-6 0-3 0,6 4-8 15,-7-4-6-15,7 0-12 0,-7 3-7 0,1 1-7 16,-1-4-1-16,1 4-3 0,0-1 0 0,-2-3-3 16,2 4-1-16,0-1 3 0,0 1 4 15,-1 3 14-15,-6-3 9 0,6 0 3 0,-5 0 4 16,-2 3-1-16,2-4-6 0,-2 5-12 0,1-1-7 16,0 0-3-16,-6 1-3 0,5-1 0 0,-5 4 0 15,6-3-3-15,-6 3-1 0,-1-1 0 16,0 1-2-16,1 4 1 0,-1-4-2 0,0 4 0 15,1 3-1-15,-1-4 2 0,2 5-2 0,-2 3 0 16,0 0-2-16,1 0 1 0,-1 0 0 16,0 7 1-16,1-3 1 0,6 3 0 0,-6 0 19 15,-1 1-6-15,7 2-2 0,-7-2-2 0,8 3-1 16,-2-4 0-16,8 4-16 0,-1 1 7 0,1-5 4 16,-1 4 0-16,7-4 1 0,0 3 2 15,0-2 1-15,7 3 1 0,-1 0-2 0,1-4 2 16,5 0 0-16,2 1-1 0,5 3-5 0,-6-4 1 15,6 0 1-15,1 5 2 0,0-5 0 0,6 0 2 16,0 0 2-16,7 1 0 0,0 0-1 16,-1 2-2-16,1-6 1 0,5 3-1 0,-5-4-1 15,6 2 0-15,1-6 1 0,5 1 0 0,-7-3-1 16,9-1 0-16,-9-4-1 0,8-2 2 16,0-2-2-16,0 1-1 0,-1-3 20 0,-6-5-8 15,7 5-5-15,-7-8-3 0,-1 4-4 0,2-4 1 16,-1-4-21-16,0-1 10 0,0-1 4 0,-7-6 3 15,1 2 2-15,0-5 2 0,0-3-2 16,-8-4 0-16,1-4 1 0,0-3 5 0,0 3 39 16,1-7 22-16,-8 4 13 0,0-4 7 0,1 4 3 15,-7-4 17-15,1 3-17 0,-2 1-3 0,1-3 13 16,0-2 24-16,-6 1 27 0,-7 0-1 16,6-3-9-16,-6 7-3 0,-6-8-25 0,6-4-24 15,-7 1-29-15,1-1 11 0,-1 2 21 0,0-2 14 16,-5 1 11-16,6 0 7 0,-14-1 6 15,6 1-30-15,1-1-31 0,-6 6-25 0,0-6 3 16,-1 8 38-16,1-4 37 0,-1 8 22 0,-6 0 15 16,6 3 4-16,-5 1-12 0,-2 6-46 0,1 1-43 15,-6-1-26-15,5 5-13 0,-5 3-9 16,-7-4-5-16,7 4-3 0,-8 4-3 0,1 0 0 16,0-1-3-16,-1 5 0 0,2 3-2 0,-8-4 1 15,0 8-2-15,8-1-27 0,-1 1-84 0,-1 3-150 16,1 0-203-16,0 4-256 0,7-3-278 0,-1-1-122 15,1 0 4-15,6 4 111 0,-1-3 179 16,1 3 246-16</inkml:trace>
  <inkml:trace contextRef="#ctx0" brushRef="#br0" timeOffset="-143556.58">16783 12602 210 0,'0'0'465'0,"-6"-4"45"16,6 0 29-16,0 1-52 0,-7 3-140 0,0-4-125 15,7 4-69-15,-6-3-29 0,6-1-10 16,0 4-7-16,-6 0-11 0,6-3-17 0,-7 3-15 16,7 0-15-16,0 0-20 0,0 0-10 15,-7 0-7-15,7 0 9 0,0 0 20 0,0 0 22 16,0 0 18-16,0 0 7 0,-6 3 4 0,6-3-9 16,-7 7-20-16,7-3-25 0,-12 3-17 0,4 0-8 15,2 4-4-15,0 1-3 0,-7 2 7 16,6 1 21-16,-6 3 12 0,7-3 7 0,-8 3 1 15,8 1 2-15,-6-5-7 0,4 4-22 0,8 1-13 16,-6 3-3-16,0-4-5 0,6 0-3 0,0 4-1 16,0-3-2-16,0 4 0 0,6 2-4 0,0-4-1 15,2 1 3-15,-2 0-1 0,6 4 3 16,2-8-1-16,-1 4 2 0,7-7 0 0,-2-1-1 16,2 1 1-16,0-7 1 0,6 3-1 0,0-8-1 15,0-3 1-15,0 0-1 0,0-3 0 16,0-5 1-16,1-3 3 0,-8 0 4 0,1-3-1 15,-2-1 3-15,2-4 14 0,-6 1 40 0,-1 0 43 16,-1-4 39-16,-5 0 39 0,0-4 27 16,-7 5 0-16,0-5-31 0,-7 4-37 0,0-4-37 15,-5 4-39-15,-1 0-28 0,-7 0-15 0,0-4-8 16,1 8-7-16,-7-4-4 0,0 4 5 0,0 0-6 16,-7 7-18-16,7-4-85 0,-7 8-155 0,1 0-197 15,-1 3-314-15,1 4-161 0,-1 4-71 16,1-1 37-16,-1 1 130 0,7 3 182 0</inkml:trace>
  <inkml:trace contextRef="#ctx0" brushRef="#br0" timeOffset="-142043.62">14895 13166 53 0,'0'0'375'15,"0"0"71"-15,0 0 36 0,0 0-42 0,-8 0-76 16,8 0-86-16,0 0-95 0,0 0-60 0,0 0-33 16,0 0-14-16,0 4-8 0,0-4-6 15,0 0-6-15,0 3-8 0,0-3-9 0,0 0-11 16,0 0 1-16,0 0 1 0,0 4 6 16,0-1 13-16,0 1 17 0,8 0 5 0,-8 0-8 15,0 4-6-15,0-1-9 0,0 0-18 0,0 4-19 16,0-1-4-16,6 2-3 0,-6-1-2 0,6 3 0 15,1 1 1-15,-7 3 0 0,6-3-2 0,1 4 13 16,-1-5-7-16,1 8-4 0,6-4-3 0,-6 1 0 16,-1-1 33-16,7 0 10 0,0 0 21 15,0 1 11-15,0-1 8 0,0 4 2 0,7-3-31 16,-7 2-23-16,6-2-13 0,0-1-4 0,-5 4-6 16,5-3-3-16,1-1 2 0,0 0-2 15,-1 0 0-15,7 1-2 0,-6-1-1 0,-1 0-1 16,7 1 0-16,-6-5 0 0,6 4 1 0,0-3 1 15,-7 0 0-15,7 0-4 0,0-5 2 16,1 5 2-16,-1-4-3 0,0 1-1 0,-1-2-2 16,1 2 5-16,7-2 1 0,-7-2-1 0,7-1-1 15,-7 0 2-15,6-4-1 0,-5 2-2 0,5-2-10 16,1 1 5-16,-7-4 4 0,6 0 1 16,1 0 1-16,-1-4 5 0,1-4 10 0,-7 5 39 15,7-4 37-15,-1 0 22 0,1-4 11 0,-7 4 6 16,6-5 2-16,-6 2-44 0,1-2-40 0,-1-3-20 15,-1 4-14-15,1-7-8 0,0 4-3 16,1-5 1-16,-7 5-1 0,5-4 2 0,-5-1-2 16,6 1 1-16,-6-4-1 0,5 0-3 0,-5-4-1 15,6 4 0-15,-7-3 3 0,1-1-1 16,0 0 3-16,-1 1 4 0,1-1-2 0,0 0-4 16,-2 0 1-16,2 1-1 0,-7 3 0 0,7 0-3 15,-8 4 2-15,2-4 6 0,-1 4-3 0,0 2 50 16,0-5 46-16,-7 2 29 0,8 1 20 15,-2 0 10-15,-5 3 8 0,0 1-12 0,-1-1-21 16,7 4-12-16,-13-1-10 0,6 2-3 0,1 2-6 16,0 1-35-16,-7 0-27 0,6-1-18 0,0 5-11 15,-6-1-5-15,0 1-5 0,8-1-3 0,-8 0-1 16,6 4 1-16,0-3 3 0,-6 3-1 16,0-4-1-16,0 4 2 0,0 0 1 0,0 0-2 15,0 0-1-15,0 0 1 0,0 0 0 0,-6 0-8 16,6 0-54-16,-6 0-117 0,-2 4-177 15,2-4-216-15,-7 7-310 0,0 0-159 0,-6 0-33 16,-1 1 71-16,0-1 153 0,-6 0 200 0</inkml:trace>
  <inkml:trace contextRef="#ctx0" brushRef="#br0" timeOffset="-133649.72">14374 14097 94 0,'0'0'539'0,"0"0"103"16,0 0 71-16,-8 3 44 0,2 1-149 15,6 3-196-15,-6 1-144 0,-1 3-101 0,7 4-65 16,-6 6-39-16,6 2-23 0,-7 9-13 16,0 1-5-16,7 7-4 0,-6 2-1 0,6 1-5 15,-6 4-4-15,6-3-1 0,0 0-5 0,0 0 1 16,0 0-2-16,0-3-17 0,6-5-51 0,-6-2-84 15,0-2-112-15,0-2-190 0,0-5-178 16,0-7-77-16,0 1 1 0,0-5 54 0,0-6 102 16</inkml:trace>
  <inkml:trace contextRef="#ctx0" brushRef="#br0" timeOffset="-133421.64">14562 14320 403 0,'-20'0'509'0,"2"0"38"0,-9 0 29 15,7 7-100-15,0-4-174 0,2 9-117 0,4-1-66 16,1 0-36-16,7 0-27 0,0 4-23 16,6-1-13-16,0 5-9 0,6-1-3 0,7 4-4 15,0-8-6-15,6 5-29 0,1-1-76 0,0-3-160 16,-1-4-173-16,1 0-92 0,-1-4-41 15,1 1 2-15,0-5 60 0</inkml:trace>
  <inkml:trace contextRef="#ctx0" brushRef="#br0" timeOffset="-133280.65">14907 14357 8 0,'-12'7'435'0,"4"4"59"16,2 0 30-16,-7 0 18 0,0 4-142 0,0-4-178 15,1 0-125-15,4 0-117 0,2-4-141 0,-7 4-187 16,6-4-100-16,1-3-46 0,0-1-8 16,6-3 42-16</inkml:trace>
  <inkml:trace contextRef="#ctx0" brushRef="#br0" timeOffset="-133138.2">14927 14364 45 0,'-13'11'481'0,"0"0"73"0,-1 0 39 15,-5 0 20-15,0 0-148 0,0 1-187 16,5-6-127-16,1 2-87 0,0-5-75 0,7 1-109 16,-7 0-186-16,6-4-156 0,0-4-82 0,1-3-26 15,6-1 14-15,6-3 77 0</inkml:trace>
  <inkml:trace contextRef="#ctx0" brushRef="#br0" timeOffset="-132763.11">14972 14287 457 0,'-6'4'538'0,"0"-1"48"0,6 1 24 15,-7 0-126-15,0-1-182 0,1 1-128 0,-1 0-77 16,7-1-46-16,0 1-23 0,0 3-14 16,0 2-6-16,0-3-1 0,0 5-3 0,0 0 1 15,7 0 25-15,-7 0 7 0,0-4 8 0,0 4 10 16,0 0 14-16,6-3 11 0,-6 3-13 15,0-4 0-15,0-3-1 0,0 3-5 0,0-3-7 16,0-4-4-16,0 3-4 0,7-3 3 0,-7-3 8 16,7 3 6-16,-7-4 7 0,6 0 1 0,0-3 0 15,1 3-6-15,0-2-11 0,-1-6-11 0,1 5-7 16,5-1-7-16,-5-3-3 0,0 1 0 16,-1 6-2-16,0 0 1 0,2 0 0 0,-2 1-3 15,-6 3-6-15,6-4-3 0,-6 4-2 0,0 0 0 16,0 0 1-16,7 0 3 0,-7 4 3 15,0-1 0-15,0 1 0 0,0 4-3 0,6-1-3 16,-12 0-52-16,6 4-90 0,0-4-125 0,0 4-195 16,-7-3-218-16,1-1-116 0,6-3-16 0,0-1 56 15,0 1 106-15,0-4 185 0</inkml:trace>
  <inkml:trace contextRef="#ctx0" brushRef="#br0" timeOffset="-132201.09">15350 14262 241 0,'0'0'515'0,"-7"-4"78"0,7 0 53 0,-6 4-30 16,0 0-138-16,0 4-139 0,-2 0-100 16,2 3-63-16,-7-3-42 0,7 6-31 0,-1-2-25 15,0 6-20-15,1-3-14 0,0 3-14 0,-1 2-15 16,7-1-9-16,0-1-2 0,0 1-5 0,0-4-1 16,7 0 0-16,-7 0 2 0,6-3 0 15,0-5 0-15,1 0 0 0,6-3 0 0,-6 4 0 16,5-8 0-16,-4 1 4 0,4-5 2 0,-6-3 4 15,1 0 4-15,6 0-1 0,-6 4 1 16,-1 0 1-16,0-1-4 0,-6 5-1 0,8-1-3 16,-8 4 3-16,6 0-3 0,-6 4-2 0,6-1 2 15,-6 5-2-15,0-1-16 0,6 4-45 16,-6-4-68-16,8 1-88 0,-8-1-125 0,0-3-169 16,6-1-132-16,-6-3-37 0,0-3 28 0,6-5 65 15,1-3 110-15</inkml:trace>
  <inkml:trace contextRef="#ctx0" brushRef="#br0" timeOffset="-132063.52">15532 14247 49 0,'8'-4'491'0,"-2"1"108"0,0 3 81 16,-6 0 40-16,0 3-105 0,0 1-163 0,0 3-133 15,-6 4-103-15,6 4-76 0,0-4-54 16,0 3-36-16,0 5-22 0,0-1-14 0,0-3-28 16,0 3-63-16,0 0-92 0,0-3-139 0,0-4-207 15,0 1-145-15,0-6-55 0,0-6 18 16,0-3 68-16,6-5 128 0</inkml:trace>
  <inkml:trace contextRef="#ctx0" brushRef="#br0" timeOffset="-131915.95">15696 14152 40 0,'6'-7'561'0,"-6"-1"144"16,0 8 118-16,0 0 94 0,0 0-74 0,0 4-179 16,-6-4-181-16,6 7-132 0,-8 0-107 0,8 4-93 15,0 3-66-15,-6 1-38 0,6 0-18 0,0 4-10 16,0-5-49-16,0 5-101 0,0-5-152 15,0 1-191-15,0-1-263 0,0-3-158 0,6 0-45 16,-6-2 53-16,0-9 126 0,0 0 173 0</inkml:trace>
  <inkml:trace contextRef="#ctx0" brushRef="#br0" timeOffset="-131755.79">15773 14320 13 0,'-6'10'527'15,"0"-1"129"-15,-1 2 72 0,0-4 42 16,-5 4-116-16,5-4-200 0,0 1-177 0,7-5-126 15,-6 1-73-15,6-1-59 0,6-3-66 0,-6 0-75 16,7-3-85-16,0-1-115 0,5-3-150 0,-5-1-139 16,6 1-36-16,-7-7 19 0,8 3 57 15,-1-4 101-15</inkml:trace>
  <inkml:trace contextRef="#ctx0" brushRef="#br0" timeOffset="-131434.21">15871 14291 158 0,'0'3'485'0,"7"1"85"0,-7 3 56 15,0-3-20-15,0 0-116 0,-7-1-148 0,7 1-117 16,0 0-84-16,-6-4-53 0,6 3-35 15,0-3-27-15,6 0-13 0,-6 0-9 0,7-3 0 16,-1 3-3-16,1-4-1 0,-1 4 2 0,0-4-1 16,2 4 0-16,-2 0 1 0,-6 0 0 15,6 0 12-15,1 0 23 0,-1 4 25 0,-6-4 23 16,0 7 14-16,7-4 8 0,-7 3-10 0,6-3-22 16,-6-3-21-16,7 3-21 0,-1-3-13 15,-6 0-10-15,7 4-3 0,0-4-2 0,-1 0-4 16,0-4 3-16,1 4-1 0,0-3 2 0,-1 0-3 15,1-3-1-15,5 3-1 0,-5 0 0 0,-7-1 0 16,7 4-1-16,-1 0 3 0,0 0 1 0,-6 4 9 16,7-1 8-16,0 0 6 0,-7 3 3 15,6-3 0-15,1 4 1 0,-7-3-8 0,6-1-12 16,1 5-5-16,-1-5-3 0,1 1 6 0,-1-1-1 16,0-3-2-16,2 4 1 0,-2 0-2 15,0 0-38-15,-6-1-92 0,7 1-106 0,-7 3-163 16,0-7-226-16,-7 7-117 0,1 1-25 0,0 3 48 15,-2 0 91-15,8-11 155 0</inkml:trace>
  <inkml:trace contextRef="#ctx0" brushRef="#br0" timeOffset="-130838.08">16621 14104 312 0,'0'0'593'0,"6"0"105"0,-6 0 71 16,0 4-2-16,0-1-172 0,0 1-154 0,0 7-123 16,0 0-91-16,0 7-68 0,-6 4-50 0,6 8-35 15,0-1-28-15,0 4-17 0,0 0-11 0,0 1-13 16,0-2-54-16,0 4-97 0,6-6-117 16,-6-1-159-16,0 1-231 0,-6-5-128 0,6-3-22 15,0 0 54-15,0-11 96 0,6 3 147 0</inkml:trace>
  <inkml:trace contextRef="#ctx0" brushRef="#br0" timeOffset="-130609.98">16672 14456 140 0,'7'-15'482'0,"0"5"73"15,-1 2 43-15,0 0-24 0,-6 1-138 16,6 0-161-16,2-1-110 0,4 5-68 0,-5-1-40 16,6 1-23-16,0-1-6 0,-7 4-9 0,8 0-6 15,-2 0-5-15,2 0 11 0,-1 4 17 0,-7-1 17 16,0 4 13-16,1 1 11 0,-7 3 4 0,0 3-9 15,-7 5-16-15,-5-1-20 0,-1 5-11 16,-1-2-11-16,2 1-17 0,-8 0-33 0,0 0-59 16,7 0-94-16,-7-3-153 0,2-1-191 0,4-4-92 15,-5-6-23-15,5-1 30 0,14-7 75 16</inkml:trace>
  <inkml:trace contextRef="#ctx0" brushRef="#br0" timeOffset="-130405.08">17063 14232 501 0,'6'-3'673'0,"-6"3"104"0,0 0 67 16,-6 0-67-16,6 3-207 0,0 1-181 0,0 7-138 15,0 0-100-15,0 7-63 0,0 0-39 0,0 4-20 16,0 1-14-16,6-1-18 0,-6 3-61 15,0 1-109-15,0-4-154 0,0 3-231 0,-6-2-176 16,0-5-82-16,6-4 8 0,0 1 79 0,0-8 139 16</inkml:trace>
  <inkml:trace contextRef="#ctx0" brushRef="#br0" timeOffset="-129980.49">17317 14104 128 0,'0'-4'598'0,"0"4"135"0,-7 4 97 15,1 0 66-15,0 3-144 0,6 4-191 0,-14 0-174 16,8 7-126-16,0 4-90 0,-1 4-62 0,0 0-43 16,1 3-26-16,-1 4-17 0,7-4-10 15,-6 4-55-15,6-3-109 0,0-1-146 0,0-4-218 16,-6 1-231-16,6 0-123 0,0-8-16 0,0-4 71 16,6-2 125-16,7-9 207 0</inkml:trace>
  <inkml:trace contextRef="#ctx0" brushRef="#br0" timeOffset="-129652.77">17480 14287 45 0,'-13'4'525'0,"6"3"112"0,-5 0 69 16,-2 4 43-16,2 0-127 0,-2 1-197 0,1 2-156 16,7 4-107-16,-1 1-67 0,0-1-42 15,7 0-25-15,0 4-12 0,0-4-8 0,0 2-2 16,7-3-3-16,0-6-2 0,6 4-1 0,-1-8 0 15,2 1 0-15,6-5-2 0,-8-3 1 0,8 0 0 16,-7-3 2-16,7-5-1 0,-8-3 3 16,1 0 13-16,1-7 20 0,-2 4 22 0,2-5 28 15,-8 1 41-15,0-1 39 0,-6 1 33 0,0-4 26 16,0 4 19-16,0 3 3 0,-12-2-16 16,6 1-33-16,-8 1-37 0,1 8-41 0,0 0-44 15,0-1-38-15,0 5-66 0,-6 3-99 0,5 0-139 16,1 0-166-16,1 3-208 0,5-3-248 15,0 4-92-15,1-4 17 0,6 0 94 0,0 0 143 16,6-4 198-16</inkml:trace>
  <inkml:trace contextRef="#ctx0" brushRef="#br0" timeOffset="-129480.61">17708 14159 375 0,'6'4'603'0,"-6"-1"92"0,0 4 59 0,0 0-53 16,0 8-182-16,0-3-163 0,0 6-131 16,6 4-88-16,-6 0-60 0,0 0-32 0,0 0-19 15,8 4-41-15,-8-1-82 0,6-3-118 0,-6 0-182 16,0-4-206-16,0 1-108 0,0-5-31 16,6 1 44-16,1-7 100 0,-1-4 174 0</inkml:trace>
  <inkml:trace contextRef="#ctx0" brushRef="#br0" timeOffset="-129221.74">17917 14330 250 0,'-7'-3'477'0,"0"3"57"0,1-3 31 16,-7 3-69-16,6 0-143 0,0-4-134 15,1 4-88-15,0 0-54 0,-1 0-30 0,7 0-19 16,0 0-14-16,-7 0-7 0,7 0-4 0,0 0-2 15,7 0-1-15,-7 0-2 0,0 0 0 16,7 0-4-16,-7 0-4 0,6 4-13 0,0-4-18 16,-6 0-22-16,7 3-32 0,0 0-39 0,-7-3-57 15,0 6-62-15,0-3-70 0,0 4-71 16,0-3-40-16,0-1 6 0,0 1 41 0,6 3 64 16</inkml:trace>
  <inkml:trace contextRef="#ctx0" brushRef="#br0" timeOffset="-128866.64">17917 14368 165 0,'0'0'393'16,"6"0"69"-16,-6 3 18 0,6-3-52 0,-6 0-77 15,0 0-93-15,6-3-89 0,-6 3-65 0,8 0-44 16,-8-4-25-16,0 4-16 0,6 4-8 0,-6-4-5 16,0 0-2-16,0 3-1 0,0-3 4 15,0 0 7-15,0 0 8 0,0 0 10 0,0 0 16 16,0 0 7-16,0 4 5 0,0 0-5 0,0 0-15 15,6-1-6-15,-6 4-13 0,7-3-4 16,-7 3-10-16,6 1-1 0,-6-5 7 0,7 5-4 16,0 0-5-16,-7-5-1 0,0 4-1 0,6 0 1 15,-6-3 2-15,6 3 10 0,-6-3 14 0,6 3 14 16,-6-3 22-16,8-1 22 0,-8 2 20 16,0-1 17-16,0-4 11 0,0 3 6 0,0 1-2 15,0-4-5-15,0 3-12 0,-8-3-11 0,8 4-19 16,0-4-20-16,0 0-17 0,0 3-15 0,-6 1-17 15,6-4-15-15,-6 4-27 0,0-1-49 16,-8-3-78-16,8 4-98 0,-7-1-134 0,-1 1-201 16,-4 0-129-16,-2-4-34 0,7 4 32 0,-7-4 74 15,7 3 123-15</inkml:trace>
  <inkml:trace contextRef="#ctx0" brushRef="#br0" timeOffset="-127666.84">18606 14327 1 0,'0'3'410'15,"0"-3"76"-15,7 6 48 0,-7-6-2 0,0 0-95 16,0 0-136-16,7 0-109 0,-7-6-69 0,6 6-34 15,1 0-11-15,-7-3 20 0,12 3 20 16,-4-3 19-16,4-1 27 0,2 4 17 0,5-4 23 16,1 1 18-16,6-1 13 0,6 0 23 0,1 1 25 15,6-1 23-15,-1 0-4 0,9 4-23 16,-2-3-28-16,7-1-40 0,-7 4-62 0,1-4-46 16,7 1-35-16,-8 3-26 0,-6-4-16 0,7 1-9 15,-8 3 4-15,9 0-8 0,-9-4-5 0,1 4-8 16,-6 0-78-16,-1-4-136 0,1 1-181 15,-7-1-211-15,0 0-287 0,0-3-152 0,-7 0-7 16,1-1 91-16,0-3 158 0,-7-3 196 0</inkml:trace>
  <inkml:trace contextRef="#ctx0" brushRef="#br0" timeOffset="-127377.93">19701 14005 67 0,'0'4'429'0,"0"-4"60"16,6 4 32-16,-6-4-29 0,0 3-112 0,7 1-143 15,-1 3-92-15,1 4-46 0,6 3-21 0,-7-2 0 16,0 3 1-16,2-1 0 0,4 1 16 16,-5 3-7-16,-1 1-7 0,1 2 3 0,0-3-5 15,-1 5-4-15,-6 2-25 0,6 5-2 0,-12-5-3 16,6 4-15-16,-6 1-10 0,-1 3-6 0,-6 0-4 15,6-4-2-15,-5 0-11 0,-2-3-46 0,2 3-85 16,-2-7-170-16,1 0-200 0,0-4-107 16,-6-3-48-16,5-3 16 0,8-2 68 0,-7-2 159 15</inkml:trace>
  <inkml:trace contextRef="#ctx0" brushRef="#br0" timeOffset="-107639.25">20815 14353 52 0,'0'0'420'0,"0"0"72"0,0 0 44 15,-7 0-19-15,7 4-95 0,0-4-126 0,0 0-95 16,-7 0-59-16,7 0-29 0,0-4-13 0,0 4-11 15,0 0-11-15,0 0-12 0,0-3-12 16,0 3-12-16,-6-4-16 0,6 0 0 0,0 4 14 16,0-3 28-16,0 3 30 0,-7-3 27 0,7 3 15 15,-6-6 4-15,6 6-16 0,-6-3-1 0,-2 3-5 16,2 0-12-16,0 3-9 0,0 3-10 0,-8 0-5 16,8 5-27-16,-7 7-28 0,-7 4-17 15,8 8-10-15,-2-1-1 0,1 5 0 0,7-2-6 16,-8 5 1-16,8-1-2 0,6 1 3 0,0 0-3 15,0-4-18-15,6 0 11 0,1-8 5 16,6 1 2-16,6-4 3 0,1-8 3 0,6 1 18 16,1-8-8-16,5-3-4 0,-6-4 0 0,7-7-4 15,-1-1 1-15,-5-10 2 0,5 0 0 16,1-4-1-16,-7-4-2 0,-7-3 3 0,1 0-1 16,-8-1-2-16,2-3 3 0,-8 4 1 0,0-4 4 15,-6 7-1-15,-6-3 2 0,0 4-4 0,-8 2 1 16,2 1-1-16,-2 8-2 0,-5-1-1 15,5 4 0-15,-4 4 1 0,-2 0 0 0,7 7-8 16,-1-4-49-16,-4 4-104 0,10 4-125 0,2-4-191 16,0 0-232-16,6 0-120 0,0 0-17 0,6-8 68 15,0 1 107-15,8-8 178 0</inkml:trace>
  <inkml:trace contextRef="#ctx0" brushRef="#br0" timeOffset="-107448.1">21186 14086 66 0,'0'0'512'0,"0"7"77"16,0 4 53-16,-7 4 32 0,0-1-145 0,1 8-201 16,6 3-134-16,0 5-74 0,-6 3-50 0,6 4-32 15,6-1-17-15,-6 5-5 0,0-1-5 16,6 4-5-16,8-3 0 0,-8-2-3 0,0 2-44 16,8-5-92-16,-1 2-180 0,-7-9-190 0,7 4-100 15,-6-8-53-15,5-3 16 0,-4-3 75 0</inkml:trace>
  <inkml:trace contextRef="#ctx0" brushRef="#br0" timeOffset="-107293.06">21413 14569 186 0,'-6'0'433'0,"0"-3"41"15,-1-1 21-15,0 4-63 0,1 0-142 0,6 0-148 16,-6 0-126-16,6 0-151 0,-7 0-180 15,7 0-96-15,-6 0-49 0,6-4-14 0,0 1 39 16</inkml:trace>
  <inkml:trace contextRef="#ctx0" brushRef="#br0" timeOffset="-106902.93">21472 14423 265 0,'0'0'440'0,"0"0"53"0,0-4 0 0,0 4-72 16,0 0-105-16,0 0-117 0,0-4-80 0,0 4-45 15,0 0-16-15,0 0-5 0,0 0 3 0,0-3 7 16,0 3 12-16,0 0 15 0,0 0 6 16,0 0 8-16,0 0 2 0,0-4-1 0,-6 4-1 15,6 0-8-15,-7-4-11 0,7 4-17 0,-6 0-12 16,-1 0-12-16,7 0-15 0,-6 0-12 15,-1 0-6-15,1 0-1 0,0 4-1 0,-2 0-4 16,2-1 2-16,0 5-1 0,-1-5 2 0,0 8-6 16,-5-3-1-16,5 3 0 0,1-1 1 0,-1 1-2 15,7 1 0-15,-7-1 1 0,1 0 1 16,6-1-1-16,0 2-2 0,0-1-2 0,0 0-1 16,0-4-2-16,6 4 0 0,1-3 2 0,6 2 2 15,0-3 1-15,0 1 1 0,6 0 5 0,1-2-32 16,0-2-69-16,-1 0-123 0,1-4-218 15,-1-4-156-15,1 0-87 0,-7-2-15 0,6-2 46 16,1-3 109-16</inkml:trace>
  <inkml:trace contextRef="#ctx0" brushRef="#br0" timeOffset="-106560.84">21792 14379 301 0,'0'-4'483'0,"-7"0"47"0,7 4 27 16,-7-3-79-16,1-1-142 0,0-3-115 0,-1 3-71 16,0 1-39-16,1-1-11 0,-1 0-15 0,7 1-17 15,-6 0-15-15,-1-3-10 0,0 3-7 0,7 3-16 16,-6 0-9-16,6-3-4 0,-6 3-3 16,6 0-3-16,0 0 1 0,0 0 0 0,0 3 12 15,0 0-9-15,0 6-2 0,0 2-1 0,0 3-1 16,0-3-1-16,0 4-13 0,0 3 7 15,6-3 2-15,0 3 3 0,1-3-1 0,0 3 0 16,-7-3-1-16,6-4 1 0,1 3 1 0,-1-3 0 16,1 0 2-16,-7 0 27 0,7-3 19 15,-7 3 21-15,0-4 12 0,0 4 9 0,-7 0 3 16,7 3-23-16,-7-3-19 0,1 5-19 0,-7-6-14 16,6 1-7-16,0 3-2 0,-5-2-13 15,6-1-38-15,-2 0-64 0,2-3-76 0,6-2-133 16,-6-2-200-16,-1-4-113 0,7-4-27 0,0-2 27 15,0-2 59-15,7-3 120 0</inkml:trace>
  <inkml:trace contextRef="#ctx0" brushRef="#br0" timeOffset="-106392.16">21883 14393 325 0,'6'4'518'0,"-6"3"51"0,0 1 28 0,-6 6-70 15,6 1-190-15,-7 3-142 0,7 0-88 16,0 1-50-16,7-1-24 0,-7 4-15 0,0-3-27 15,6-1-63-15,-6-4-148 0,7 1-192 0,-7-3-102 16,0-2-54-16,0-10-9 0,0 0 43 16</inkml:trace>
  <inkml:trace contextRef="#ctx0" brushRef="#br0" timeOffset="-106230.15">22130 14163 411 0,'7'-15'591'0,"-7"8"78"0,0 3 44 15,-7 0-68-15,7 8-208 0,0 0-158 0,0 0-111 16,0 6-77-16,0 5-42 0,0-1-21 0,7 9-12 16,-1-1-17-16,-6 3 5 0,13 1 1 15,-13-1 2-15,7 6-22 0,6-6-62 0,-7 4-92 16,0-4-184-16,-6 1-195 0,0-4-107 0,0 1-33 16,7-6 34-16,-7-6 85 0</inkml:trace>
  <inkml:trace contextRef="#ctx0" brushRef="#br0" timeOffset="-106093.15">22176 14463 308 0,'0'3'518'16,"-7"1"53"-16,1 0 27 0,-1 4-68 0,0-1-181 15,7 0-146-15,0 4-93 0,0-4-52 0,0 4-26 16,7-3-24-16,-7 3-55 0,7-8-124 0,-1 5-215 16,-6-5-116-16,7-3-59 0,-1-3-22 0,7-8 28 15,0 0 110-15</inkml:trace>
  <inkml:trace contextRef="#ctx0" brushRef="#br0" timeOffset="-105931.35">22397 14313 162 0,'-6'3'546'15,"6"5"81"-15,-7-2 30 0,1 3 21 0,-1-2-207 16,0 0-190-16,7-3-132 0,0 0-75 0,0-1-30 16,7 1-23-16,0-1-42 0,-1-6-62 15,1-1-94-15,5-3-147 0,-5 0-177 0,6-4-93 16,-7-1-16-16,8-2 29 0,-1-1 78 0</inkml:trace>
  <inkml:trace contextRef="#ctx0" brushRef="#br0" timeOffset="-105747.72">22527 14251 185 0,'7'3'463'0,"-7"8"56"0,0-3 29 0,0 2-48 15,0 5-143-15,-7 0-148 0,7-1-95 0,0 1-53 16,7 0-28-16,-7 3-13 0,6-3-10 0,1 3-5 16,-1-3 0-16,1-1-3 0,0 1 1 15,-1-4 0-15,0 3 0 0,8-2-1 0,-8-1-1 16,7-4 20-16,-7 4 25 0,1 0 32 0,0-4 39 15,-1 1 31-15,-6 3 19 0,6 0-11 16,-6 0-17-16,-6-1-32 0,6 5-28 0,0-1-33 16,-6 6-22-16,-1-6-46 0,0 1-89 0,1 3-162 15,-1-3-242-15,-5 0-124 0,5-5-63 16,0-6 2-16,7-4 63 0,0 0 150 0</inkml:trace>
  <inkml:trace contextRef="#ctx0" brushRef="#br0" timeOffset="-105592">22788 14412 293 0,'0'11'538'0,"-6"0"46"16,-1 7 27-16,-6 0-26 0,6-2-226 0,-6 1-183 15,13 1-141-15,-7-3-161 0,1 0-243 0,0-4-127 16,0 0-71-16,-2-3-17 0,8-5 29 16,0-3 109-16</inkml:trace>
  <inkml:trace contextRef="#ctx0" brushRef="#br0" timeOffset="-105465.83">22768 14210 241 0,'-6'-3'524'0,"-1"-1"56"15,1 4 26-15,-1 0-20 0,0-3-207 16,7 3-181-16,-6 0-147 0,6-5-177 0,-6 5-241 16,0 0-128-16,-2-3-67 0,8 0-22 0,0 3 28 15,0 0 113-15</inkml:trace>
  <inkml:trace contextRef="#ctx0" brushRef="#br0" timeOffset="-83628.82">13546 11639 57 0,'0'0'241'0,"0"0"38"0,0-4 28 16,0 4 5-16,0 0-17 0,-6-3-35 0,6 3-44 15,0 0-47-15,0 0-52 0,0 0-42 16,0 0-28-16,0 0-18 0,-7 0-11 0,7 0-8 16,-7 0-3-16,7 0-3 0,-6 3-3 0,6-3 0 15,-6 0-1-15,-1 4 1 0,7-4 1 16,-7 3-1-16,7 1 0 0,-6-4 0 0,0 3-1 0,-1 5 0 15,1-1-2-15,-1-3 0 0,-6 3 0 16,7 0 2-16,-2 4 0 0,2-3 2 0,-6 3 1 16,5 0 0-16,0 0 0 0,-6-1 0 0,7 6-1 15,-8-2 0-15,8 1 2 0,-6 3-1 16,-2-3 1-16,8 3-1 0,-7 1 3 0,6-2-2 16,-6 1-1-16,7 2 2 0,-8 1-2 0,8-2 0 15,0 6-1-15,-1-3 0 0,1 3 2 16,-1 2 0-16,0 2 1 0,1 0-1 0,6 4-1 15,0 3 0-15,0-2-1 0,0-1-1 0,0 3-1 16,0-3 1-16,6 4 0 0,-6 0 0 16,7-5-1-16,0 5 0 0,-1-4 0 0,7 0-2 15,1-4 1-15,-2 1-1 0,1-2 0 0,0-1 2 16,6-5-1-16,1 0-2 0,0 0 1 0,-1-4 0 16,7-4 2-16,-6 5-2 0,6-4 0 0,0-4 2 15,0 0-4-15,0 0 1 0,0-8-4 0,0 5 2 16,7-5-1-16,-7-3-1 0,7 0 2 15,-7-3 1-15,6-5-2 0,-6 1 1 0,7-4 3 16,-7 0 0-16,-1-5 0 0,2 2 2 0,-1-4 1 16,0 0 0-16,-6-4 0 0,-1 0 3 15,1-4-2-15,-8-4 0 0,8 5 0 0,-13-8 0 16,6 4-1-16,-7 0-1 0,1-5 0 0,-1 2 0 16,0-1 0-16,-6 0 1 0,8 4-1 15,-8-5 0-15,0 5-1 0,0 0-1 0,-8-4 0 0,8 3 32 16,-6 1 18-16,0 0 9 0,-7 4 7 15,6-5 2-15,-6 4 1 0,1-3-32 0,-8 4-17 16,6-5-8-16,-5 1-5 0,-1-1-3 0,-6-2 0 16,7 2 0-16,-7 1 0 0,0 0 1 15,0 3-2-15,-1 0 3 0,1 4 1 0,1 0 1 16,-1 4 2-16,0 0-1 0,-1 4 2 0,7-1-2 16,-5 0 1-16,-1 0-2 0,0 4-1 15,0 4-2-15,6-4 1 0,1 4-2 0,-1 3 1 16,1-3-1-16,-1-1 2 0,6 5 0 0,2 3-2 15,-1 0 3-15,0 0-1 0,0 3-15 16,-1 1-47-16,2 7-167 0,-2-4-165 0,2 4-88 16,-8 4-46-16,7-4-10 0,-7 0 34 0</inkml:trace>
  <inkml:trace contextRef="#ctx0" brushRef="#br0" timeOffset="-76113.11">13214 11250 43 0,'0'0'278'0,"0"0"59"0,0 0 18 16,0 0-18-16,0 0-37 0,0 0-44 0,0 0-51 16,0 0-56-16,0 0-53 0,0 0-40 0,0-3-23 15,0 3-14-15,0 0-8 0,6 0-7 16,-6 0-2-16,0 0-2 0,0 0-4 0,0 0 0 16,0 0 0-16,0 0 0 0,8 0 1 0,-8 0 0 15,6 0-1-15,0 0 1 0,0-4 2 0,1 4-1 16,0 0 1-16,6-4 1 0,-7 4 2 0,8 0-1 15,-8-3 0-15,6 3 1 0,2-5 2 0,-1 5-1 16,-7 5 2-16,8-5 3 0,-2 3 3 16,8 1 1-16,-7-4-25 0,7 4-150 0,-8-4-155 15,2 0-84-15,-8 0-47 0,0-4-26 0,8 0 12 16</inkml:trace>
  <inkml:trace contextRef="#ctx0" brushRef="#br0" timeOffset="-75159.65">13605 11129 47 0,'0'-3'387'0,"0"-1"50"16,0 0 30-16,0 1-44 0,0-1-99 0,0 0-125 15,0 1-91-15,0-1-52 0,0 0-28 0,0 1-14 16,0-1-8-16,0 0-5 0,6-3-2 0,1 0 0 15,-7 0 0-15,6 3 0 0,1-3 1 16,0 3 0-16,5 1 0 0,-6-1-1 0,2-4 0 16,4 4 0-16,-5 4-2 0,0-4 0 0,-1 4 3 15,7 0-1-15,-7 4 0 0,1 0 0 16,0-1 1-16,-1 6 1 0,0-2-3 0,-6 4 2 16,7 3 0-16,-7 4-6 0,0 1 2 0,0 7 2 15,0-5 2-15,-7 5 0 0,7 0 0 16,-6 3 2-16,0-4-1 0,-1 1 1 0,0 0-1 15,-5 0 0-15,5-4 20 0,1-1 16 0,-1-2 2 16,0-1 1-16,1-3 1 0,6-1-2 0,-6-7-18 16,6 4-10-16,0-3-6 0,0 0-5 15,0-1-2-15,6-4 0 0,0 1-4 0,1-4 2 16,0-4 0-16,6 4 1 0,-1 0 0 0,2 0-1 16,-2 0 5-16,8-3-1 0,-7 3-1 0,7-4 1 15,0 1 0-15,5 3 0 0,-5-4 2 16,0 0 5-16,5 4-2 0,-5 0-34 0,-7 4-152 15,0 0-163-15,-7 3-88 0,1-4-50 0,0 8-23 16,-7-3 19-16</inkml:trace>
  <inkml:trace contextRef="#ctx0" brushRef="#br0" timeOffset="-68689.91">19519 11364 132 0,'0'0'379'0,"0"0"51"0,6-4 6 15,-6 4-56-15,0 0-94 0,-6 0-98 16,6 0-89-16,0 0-42 0,0 0-14 0,-7 0-10 16,7 0-6-16,0 0-2 0,-7 0 8 0,7 0-7 15,-6 4-10-15,-1-4-7 0,1 4 1 0,0-4-3 16,-1 3 9-16,-6-3 6 0,7 4 4 16,-8-4 2-16,8 3 0 0,-7 1 0 0,0 3-11 15,0-3-7-15,-7 3-4 0,7 1-3 0,-7-5-1 16,8 5 0-16,-8 3-1 0,0 0-1 15,1 0 2-15,-1-1-1 0,0 1 0 0,1 5-1 16,0-6 2-16,0 5-2 0,-1 0-2 0,0-1-1 16,1 5-4-16,-1-5-1 0,7 8 2 0,-6-3-1 15,6 3 4-15,-1 3 3 0,8 1 7 16,0 3-1-16,-8 0 0 0,14 5 1 0,-6-2-2 16,6-2 0-16,-6 2 0 0,6 2-1 0,0-1-1 15,6 3 2-15,-6-3 0 0,6 4-2 0,0 0 0 16,8 3-2-16,-8-4 0 0,8-2 0 15,5 6-1-15,-6-4 1 0,0 1-7 0,7 0 6 16,-7-1 2-16,6 1-1 0,8-1-1 0,-8 1 0 16,0 0 8-16,8-4-6 0,-8 3-1 15,7-6 0-15,0 3-1 0,0-4-1 0,0 0-1 16,1 0-3-16,5-3 1 0,1 0-1 0,-1-4-1 16,1 0 0-16,-1 0 3 0,7-4-2 15,-7 1 0-15,7-5 0 0,1-3 1 0,-1 0 1 16,6 0 1-16,-5-4 1 0,5-7 2 0,1 0 1 15,-1 0 1-15,1-3 2 0,-7-5 3 0,6-3-1 16,1 1 1-16,-7-1 1 0,7-3-1 0,-1-6-1 16,-6 2-1-16,1-4 0 0,5 0-2 15,-6-3 0-15,1-1 0 0,-2-4-1 0,-5 1 1 16,6-4-1-16,-7 4-1 0,1-5-2 0,-7 2 0 16,6-1 0-16,-5 3 0 0,-1-2-1 0,0 2 1 15,0-3 0-15,-7 4 4 0,1 0-2 16,-7 0-1-16,7-5 44 0,-8 5 23 0,-4-4 17 15,4 1 4-15,-6-2 6 0,1 1 2 0,-7 0-42 16,0 1-24-16,0-2-16 0,0-2-10 16,-7 3-4-16,-5-4-2 0,6 5 0 0,-8-5-1 15,1 4 2-15,-7-4 3 0,2 8 0 16,-2-4 2-16,0 3 2 0,-7 5-2 0,2-1 0 0,-1 1-1 16,-6 2-3-16,5 5 2 0,-5 0 47 15,-1 3 25-15,1-3 15 0,-8 7 6 0,8-4 2 16,-7 4 1-16,6 1-46 0,-6 2-27 0,0 0-13 15,0 5-8-15,0 0-7 0,0-2-2 0,-7 5-2 16,1 0-4-16,-1 0 1 0,7 5 4 16,-7-2 3-16,1 0 2 0,-1 5 2 0,7 0 3 15,-6-1-1-15,5 4-2 0,1-4 1 0,7 0 2 16,-1 4-3-16,7 0 2 0,-7 0-1 16,15 4-26-16,-9-1-59 0,7 1-83 0,-6 4-176 15,0-1-199-15,7-4-104 0,-7 5-31 0,0-5 27 16,6 1 66-16</inkml:trace>
  <inkml:trace contextRef="#ctx0" brushRef="#br0" timeOffset="-67297.96">19772 11294 20 0,'0'4'285'0,"0"-4"70"0,0 0 25 0,0 0-14 16,-6 0-42-16,6 0-53 0,0 0-62 0,0 3-66 15,0-3-58-15,0 0-36 0,0 0-23 16,0 0-14-16,6 0-6 0,-6 0-13 0,0 0 2 16,7 0-1-16,-1 0 2 0,1 0 0 0,0 0 1 15,5-3 6-15,-6 3-3 0,8 0 0 16,-1 0 0-16,0-4 0 0,0 4 0 0,1 0 1 16,-2 0 4-16,1 0 1 0,0 0 2 0,0 0 4 15,1 0-29-15,-2 0-146 0,-6 0-159 16,2-3-85-16,-2-1-47 0,0-4-27 0,1 1 17 15</inkml:trace>
  <inkml:trace contextRef="#ctx0" brushRef="#br0" timeOffset="-66801.36">20150 11301 168 0,'0'0'415'0,"0"-3"42"0,0 3 24 15,0-4-72-15,0 4-124 0,0 4-122 0,0-4-76 16,6 0-42-16,-6 0-22 0,7-4-13 16,-7 1-3-16,13 3-4 0,-7-8 1 0,2 4-1 15,-2 4-1-15,7-7-1 0,-7 7-1 0,7-4 2 16,-6 1-2-16,-1 3 0 0,0 0 0 16,2 0 1-16,-2 0 0 0,0 0 0 0,-6 3-3 15,7 1 9-15,-7 0-4 0,0 3-1 0,-7 1-1 16,7 2-1-16,-6 5 3 0,6-5-9 15,-6 6 0-15,-2 2 2 0,2-3 1 0,0-1-1 0,6-3 2 16,-7 0 0-16,7 0 1 0,0-3 0 16,0 3 0-16,7-8 1 0,-1 5-2 0,0-5 2 15,2 4-1-15,4-2 1 0,2-5 1 0,-2 3 0 16,1-3 2-16,1 0 0 0,5 0 1 16,-6 0 0-16,6 0 2 0,-5-3 2 0,6 3 0 15,-1 0-3-15,-6-5-65 0,0 5-197 0,-1 5-119 16,-4-5-65-16,-8 0-35 0,0 0-14 15,0 0 54-15</inkml:trace>
  <inkml:trace contextRef="#ctx0" brushRef="#br0" timeOffset="-48683.39">15656 15149 298 0,'7'0'373'0,"-7"-5"22"0,0 5-11 0,0 0-25 15,0-3-61-15,0 3-108 0,0 0-72 0,0 0-43 16,-7 0-22-16,7 0-5 0,0 0-4 0,0 0-1 15,0 0-4-15,0 3-4 0,0-3-5 16,0 0-3-16,0 0 3 0,0 0 1 0,0 0 4 16,0 5 14-16,0-5 9 0,-6 0-4 0,6 0-6 15,-7 0-2-15,7 3 5 0,-6-3-16 16,0 0 6-16,-2 3 7 0,2-3 3 0,0 0 0 16,0 4-10-16,-2-4 3 0,2 4-19 0,0-4-11 15,-7 3-9-15,6 1-2 0,0 0 13 16,1-1-6-16,-6 1-5 0,4 1 0 0,-4-3 4 15,-1 5-5-15,6-2-16 0,-6 2 6 0,-1-3 4 16,2 6-2-16,-1-2 1 0,0 2 1 0,0 2 0 16,-1-1-1-16,2 3 0 0,-8-3 0 15,7 4 1-15,0-1 2 0,0 4 1 0,1 2 3 0,-2-2-1 16,1-1-2-16,-7 6 0 0,8-4 0 16,-2 2 1-16,2 5 1 0,-2 0 0 0,1-1 2 15,1 1-1-15,-2 3 0 0,8 0-1 0,-8 1 0 16,8 3 0-16,-7 0 0 0,7-1 0 0,-1 2 0 15,1 2 0-15,6-3 0 0,-7 4-3 0,7 0 2 16,0 2 3-16,0-2 0 0,0 3-3 0,7 1-1 16,-7-1 2-16,6 0-2 0,1 1-3 0,-1-1-2 15,1 0 2-15,5 1-1 0,2-1 0 16,-1-3 1-16,0 3 0 0,0-4 2 0,7 5-1 16,-1-4 0-16,0-5 0 0,1 5-2 0,7-4-2 15,-2 0 0-15,1 1 2 0,0-6-2 0,0 6 1 16,7-2 0-16,-7-2 0 0,7-1-2 0,-1-4 1 15,7 0 1-15,-7 2-3 0,8-1 2 0,-1-5-2 16,0-2 1-16,7 3 1 0,-7-8 1 0,6 5 3 16,1-4 2-16,-1-5 3 0,1-2-1 15,-1-5 2-15,-5 1 0 0,5 0 0 0,-6-8-2 16,7 0 1-16,-7-3 2 0,0-4-1 0,7 0 2 16,-7-3-2-16,-7-5 3 0,7 1-1 0,-6-8 1 15,-1 1 0-15,2-1 3 0,-2-3 0 0,-7-1-2 16,9-3 0-16,-9 0-1 0,-5 1 1 0,0-2-3 15,-1 1-1-15,1-3 0 0,-8 3 0 0,2-4 1 16,-2 0-2-16,-5 1-3 0,0-1 1 0,-7-3 2 16,0 0 0-16,0-1-1 0,0 1-1 0,-14 0 34 15,8-1 43-15,0-2 22 0,-14 2 12 0,7 1 7 16,-7-4 3-16,-6 3-28 0,7-2-45 0,-7 2-25 16,-6-2-14-16,5 2-7 0,-5 4-8 15,6 1-1-15,-7-1-2 0,-6 4 1 0,7 0-2 16,-8 0 1-16,7 1-1 0,-5 1 2 0,-1 3 1 15,-1-2 0-15,1 5 1 0,0 3-1 0,-7 0 4 16,1 3 0-16,6 5 3 0,-7-1 1 0,1 0 3 16,-1 8 2-16,1 0-4 0,5 3 0 0,-5 1-2 15,6-1-2-15,-7 0 2 0,14 4 0 16,-7 4 0-16,0 0-1 0,7-4 1 0,-1 3 2 16,-1 5-4-16,9-1 1 0,-1 1 3 0,0 2 1 15,6 5 1-15,1-5-30 0,5 6-56 0,-4-2-82 16,4 5-134-16,1 3-248 0,0-1-133 0,0 5-43 15,-7-4 20-15,8 4 61 0,-8-1 122 0</inkml:trace>
  <inkml:trace contextRef="#ctx0" brushRef="#br0" timeOffset="-44011.72">15936 16779 98 0,'0'0'290'16,"0"3"48"-16,0-3 18 0,0 0-11 0,-6 4-32 16,6-4-50-16,0 4-62 0,0-4-67 0,0 0-55 15,0 0-29-15,0 3-12 0,0-3 0 0,0 0 5 16,0 0 10-16,0 0 8 0,0 0 0 0,0 0-2 15,0 0-6-15,0 0-5 0,0 0-5 0,0 0-1 16,0 0-1-16,0 0-3 0,-7 4-6 0,7-4-2 16,0 0-8-16,-6 3-8 0,6-3-4 0,-6 0-3 15,-2 4-2-15,8-4-3 0,-6 0 0 0,0 3 0 16,-1 1 0-16,1 0-5 0,-1 0 3 0,1-1-1 16,6 1 0-16,-7 3-1 0,1 1 0 0,0 3 3 15,-2-4 0-15,2 4-1 0,0 0 0 16,-1 0-2-16,-6-1-1 0,13 6 2 0,-6 2-2 15,-1-3 0-15,1 7-2 0,-1-4 1 0,7 4 2 16,-7 0-1-16,7 4 1 0,0-1 0 0,-6-3 2 16,6 7 1-16,6-3-1 0,-6-1-1 15,7 2 2-15,0-2-1 0,6 1 0 16,-7-4-5-16,14-1 2 0,-8 1 0 0,8-3 0 16,0-1-5-16,-1-3 3 0,1 0 5 15,6-8 2-15,0 0 0 0,-7-3 1 0,14-8 5 16,-7 0-8-16,0-6 1 0,-6-1-3 15,5-8 1-15,-5-7 0 0,0 1 3 16,-1-4 5-16,1-4 1 0,-7 0 2 0,0-1 27 16,-7 2 27-16,1-1 14 0,-1-4 8 0,1 3 4 15,-7 2 3-15,-7-1-27 0,7 4-28 0,-6 0-13 16,-7-5-10-16,7 9-3 0,-8-4-3 0,-6 3-1 16,8 4 3-16,-8-1 32 0,7 2 23 15,-7 3 9-15,1-1-5 0,0 5 6 0,-1-1 3 16,1 4-33-16,-1 0-20 0,1 4-11 0,-1 0 5 15,0 3-7-15,1 1-4 0,-1 3-1 0,0-4-3 16,8 4-14-16,-1 4-50 0,6 3-76 0,-6 0-113 16,7 4-233-16,0-1-153 0,-8 2-68 0,1 2 6 15,6-3 51-15,-5 0 97 0</inkml:trace>
  <inkml:trace contextRef="#ctx0" brushRef="#br0" timeOffset="-42150.05">23771 15195 165 0,'-6'-3'405'0,"6"3"38"0,-7 0 17 16,1 3-73-16,-7-3-106 0,7 0-119 16,-2 5-65-16,2-5-36 0,0 0-17 0,-7 0-12 15,13 0-13-15,-7 0-10 0,0 0-2 0,7 4-2 16,-6-4-3-16,6 0-1 0,-6 0 0 0,6 3 2 16,-7-3 1-16,0 4-2 0,1-1 1 0,0-3-1 15,-1 0 0-15,0 4-1 0,-6-1 0 16,7 5-1-16,0-1 0 0,-8 4 2 0,2 4 0 15,-2-1-2-15,1 5 1 0,0-1 2 0,0 1 0 16,1 6 0-16,-8-7 4 0,7 4 0 0,0 4 2 16,-6-4-2-16,5 7 2 0,1-3-1 15,0 3 0-15,0 0-2 0,7 4 1 0,-8 1 0 16,8 6 0-16,-7-4-2 0,6 4-1 0,1 5 0 16,6 2-9-16,-6-3 3 0,6 4 1 0,0-1 1 15,0 1 0-15,6 4 0 0,0-5 7 0,1 4-5 16,0-3-1-16,5-1-1 0,2 1-2 0,-1 0-1 15,6-4 0-15,0 0 1 0,8-3-3 0,-8-2 1 16,14-2 0-16,-7-4 2 0,7 0-2 0,-1-4-2 16,7-3 1-16,7-4-2 0,-7-4 1 0,6-3 3 15,7-5 2-15,-6 1 2 0,0-6 3 0,6-3 4 16,-7-4-1-16,8-3 1 0,-8-6-2 0,1 1 2 16,-1-5-2-16,1-7 1 0,-1 0 10 15,-6-7 37-15,1-1 22 0,-1-6 11 0,-1-4 6 16,-5-4 3-16,7-4-9 0,-15-3-37 0,7-4-23 15,-12 0-12-15,0 4-8 0,-1-5-1 0,-5 5-3 16,-8 0-2-16,0-1-1 0,-6 1 0 0,0 4-1 16,-6 3 0-16,0 0 36 0,-8 0 17 0,-5 0 13 15,-1 4 6-15,0-4 3 0,-12 4 0 0,7-1-35 16,-15 4-17-16,7-3-13 0,-5 4-5 16,-1-1-3-16,-1 4 0 0,1 0-1 0,-6 4-1 15,-1 3 0-15,1 1-3 0,-8 2 3 0,8 9 0 16,-1-1 1-16,1 4 1 0,-1 4 4 15,1 7 1-15,5 3-1 0,-5 4-22 0,6 8-54 16,-1 4-97-16,1 7-250 0,1-1-136 0,-1 5-73 16,-1-1-17-16,8 4 31 0,-7-4 84 0</inkml:trace>
  <inkml:trace contextRef="#ctx0" brushRef="#br0" timeOffset="-37146.76">23498 17038 150 0,'0'4'348'0,"0"-4"67"0,0 4-2 0,-7-4-47 15,7 0-67-15,0 0-73 0,0 0-73 0,0 0-64 16,0 0-42-16,0 0-21 0,0 0-14 0,0 0-6 15,0 0-4-15,0 0-2 0,0 0-1 0,0-4 0 16,0 4 0-16,0 0-2 0,7-4 2 0,-7 1 0 16,0-1 0-16,6 0 1 0,0 1 0 0,2-1 0 15,-2 1 2-15,0-1 2 0,1 0 1 16,6-3 1-16,-7 3 0 0,7 0 1 0,1-3-1 16,-8 4-2-16,7-1-1 0,0-3-1 0,0 3 0 15,7-3 1-15,-8 7-1 0,2-8 1 0,-2 5 1 16,8-1 3-16,-7 4 0 0,7-4 1 0,-1 1 2 15,1 3 5-15,0-4-24 0,-8 0-114 0,8 4-187 16,-7-3-98-16,-7-1-56 0,8-1-31 0,-8-1 7 16</inkml:trace>
  <inkml:trace contextRef="#ctx0" brushRef="#br0" timeOffset="-36888.04">23954 16712 57 0,'-6'5'436'16,"6"1"50"-16,-14 2 27 0,8 3 14 0,-1 3-176 16,-6 0-157-16,6 6-94 0,7 1-49 0,-6 5-25 15,6 0-14-15,0-1-7 0,6 5-3 0,1-1-1 16,0 4 2-16,6-4 4 0,-1 0 0 0,2 5-18 15,-2-9-79-15,2 8-211 0,-8-7-113 16,7 3-63-16,-7-3-33 0,-6-1 1 0,8-3 72 16</inkml:trace>
  <inkml:trace contextRef="#ctx0" brushRef="#br0" timeOffset="-32772.34">16594 17185 19 0,'7'-4'279'0,"-7"1"51"0,6-5 2 0,-6 8-32 16,0-7-46-16,6 3-58 0,-6 1-63 0,0-1-56 16,8 4-32-16,-8-4-19 0,0 4-13 0,0-3-5 15,0 3 31-15,6 0 15 0,-6-4 9 0,0 4 4 16,0 0 5-16,6-4-4 0,-6 4-31 0,0 0-19 16,0 0-10-16,0 0-3 0,6 0-6 0,-6 0 0 15,0 0 1-15,0 0 0 0,0 0 0 0,8 0 0 16,-8 0 1-16,6 0-1 0,-6 0 0 0,6 0-1 15,1 0 0-15,-1 0 1 0,1 0 0 0,0 4 0 16,-1-4 0-16,6 4 1 0,2-1 0 16,-1-3-1-16,0 4-1 0,0 0 1 0,7-1 1 15,-8 1 0-15,8 0-1 0,-1-1 1 0,1 1 0 16,6 3-1-16,-13-3 6 0,7-1-3 0,0-3-1 16,-1 4-2-16,1 0-1 0,6 4 2 0,-7-4-9 15,7 3 5-15,0 0 1 0,0-4 2 16,0 5 2-16,7 2-1 0,-1-2 2 15,1 3 0-15,-1 0 0 0,1 0-1 0,6 0-2 16,1-4-1-16,-2 4-1 0,1-4 0 16,0 4-1-16,1 0 0 0,-1-3 2 15,6 3 0-15,-5 0 0 0,5-4 0 16,1 4 1-16,-1 0-1 0,1-4 1 0,5 1 3 16,-4-5-1-16,4 5 2 0,-5 0 0 15,6-5 2-15,-6 4-1 0,0-3-1 16,5 0 2-16,-5-1 0 0,-1 1 2 0,8-1-1 15,-8 1 0-15,7-4-1 0,-6 3 17 16,6-3 47-16,0 4 25 0,7-4 13 16,-7 0 8-16,0-4 2 0,0 4-15 0,0 0-51 15,0-3-24-15,0-1-12 0,1 4-4 16,-8-3-7-16,1-1-2 0,-1 4 4 16,-6-3-4-16,7-1-3 0,-7 0-4 0,0 0 3 15,7 1 1-15,-7 0-2 0,-7-5 0 16,14 0 0-16,-7 1-1 0,0 0 0 15,1 0-2-15,-2-1 0 0,7-3 1 0,-5 0-5 16,5 4 4-16,0-4 3 0,2 1 1 16,-9 1 2-16,9-2 2 0,-2 4 5 15,-7 0-1-15,9-4-3 0,-9 4 1 16,8-1-1-16,-7-3-1 0,6 4 3 0,-5 0 0 16,-1-5-2-16,6 5 0 0,-5 0 1 0,5-4-5 15,-5 4 2-15,-1-5 0 0,6 5 0 0,1 0 14 16,-1 0-5-16,-6-4-1 0,7 3-3 0,-1-3-4 15,-5 4 1-15,5-4-13 0,-6 4 4 16,1-4 3-16,-2 3 1 0,1-3 3 0,1 1 0 16,-1-1 0-16,-7 0-1 0,7-1-1 0,0 5 11 15,-7-4-6-15,2 4-4 0,5-4-1 0,-7 3 0 16,1-3 0-16,-1 1-14 0,1 2 8 0,-1-3 3 16,7 0 1-16,-6 0 1 0,-1 0 1 0,8-1 0 15,-1-2 0-15,-7 0-3 0,7 3 1 0,1-3 0 16,-1-1 2-16,-1 0 8 0,1 0 0 0,1 0-1 15,-1 1 3-15,-7 3-3 0,7-3 0 16,-6-2-9-16,6 2 4 0,-6 3 1 0,-1 1 1 16,-5-2-1-16,-2 1-1 0,1 0 1 0,0 0-2 15,-6 4 0-15,-1-1-1 0,1 1 2 0,0 0 0 16,-7 0 0-16,-1-1-1 0,-5 4 1 0,6 2-1 16,-7-3-1-16,8 5 0 0,-8-4 0 0,-6 1 0 15,7 3 1-15,-1-4-1 0,-6 4 1 0,0 0 1 16,7-4-1-16,-7 4-1 0,0 0 0 15,0-3 2-15,6 3 0 0,-6 0 0 0,0 0-1 16,0 0 1-16,0 0 0 0,0 0 0 0,0 0-1 16,0 0 0-16,0 0-1 0,0 0 0 0,0 0 0 15,0 0-3-15,0 0 3 0,0 0 0 0,0 0 2 16,0 0-1-16,0 0 2 0,0 0 0 0,0 0-1 16,0 0-1-16,0 0 0 0,0 0 1 0,0 0 0 15,0 0 2-15,-6 0 1 0,6 0 2 0,0 0-1 16,-7 3-1-16,7 1-22 0,-6 0-59 0,-1 3-182 15,-5 4-185-15,-8 1-100 0,0-5-51 0,1 0-8 16,-1 0 43-16</inkml:trace>
  <inkml:trace contextRef="#ctx0" brushRef="#br0" timeOffset="-29520.17">21192 17298 114 0,'0'4'426'0,"0"0"57"0,0-4 21 16,-6 3-36-16,6-3-123 0,-7 0-137 16,7 0-77-16,-7 0-52 0,7 0-19 0,0 4-13 15,0 0-22-15,7 7-12 0,0 3-6 16,-7 12-2-16,12 4 0 0,2 10 0 16,-1 0 1-16,0 11 2 0,0 1-2 15,7 3 0-15,-8 3 0 0,2 1-1 0,5-1 1 16,1 1 1-16,-1 0 2 0,-6-1-11 15,6-7-46-15,-5-3-156 0,-8-7-174 0,0-12-96 16,2-4-50-16,-8-10-17 0,0-15 31 16</inkml:trace>
  <inkml:trace contextRef="#ctx0" brushRef="#br0" timeOffset="-29245.97">21271 17430 62 0,'0'-11'418'0,"-8"8"43"0,8-5 22 15,0 5 6-15,0-1-177 0,0 1-146 0,8-2-80 16,-8 2-42-16,12 0-22 0,-5 3-11 16,6-4-6-16,0 0-4 0,0 4 0 15,-6 0-1-15,12 4 0 0,-12 0 2 16,6 7 0-16,-7-1 2 0,0 9 1 0,-6-1-1 15,0 7 0-15,0 5 0 0,-6-1 0 16,0 8 0-16,-1 0 1 0,-6-4 2 0,0 7 0 16,7-7-7-16,-8 0-86 15,2-5-201-15,-1-1-108 0,-1-9-56 0,2-7-33 16,4-4-8-16,8-7 76 0</inkml:trace>
  <inkml:trace contextRef="#ctx0" brushRef="#br0" timeOffset="-29041.77">21616 17375 366 0,'-7'18'467'0,"-6"1"30"16,6 4 16-16,-5 2-111 0,12 1-183 15,0 3-101-15,0 0-55 0,6 0-29 0,7 1-14 16,0-1-8-16,0 0-14 0,7-7-88 15,-1 4-206-15,-6-8-111 0,6 0-59 0,-5-7-33 16,-2-3-6-16,-5-8 76 0</inkml:trace>
  <inkml:trace contextRef="#ctx0" brushRef="#br0" timeOffset="-28886.71">21772 17453 317 0,'-6'0'478'0,"-8"-4"35"16,8 8 19-16,-7 3-75 0,6 3-198 15,-6 6-120-15,7-2-63 0,6 1-34 16,-6-1-17-16,6 5-32 0,0-5-107 16,0 1-206-16,-8-4-112 0,8 4-59 0,-6-8-31 15,6-7 6-15,0 0 93 0</inkml:trace>
  <inkml:trace contextRef="#ctx0" brushRef="#br0" timeOffset="-28575.18">21824 17416 179 0,'0'0'447'0,"0"3"40"0,-7 5 21 0,1 3-29 16,-1 0-188-16,1 0-135 0,6 3-73 15,-6 2-38-15,6-2-23 0,0 1-9 0,0-1-6 16,6-3-3-16,-6 0-3 0,0 0 0 16,6-4 3-16,1-3-1 0,-7 4-2 15,6-5 0-15,-6-3 1 0,7 0-1 0,-7-7 0 16,7-1-2-16,-1 1 1 0,-6-8-1 15,6 1 0-15,-6-1-1 0,0 1 1 16,7 3-1-16,0 0 0 0,-7-1 0 16,0 5 0-16,6 0-2 0,0 3 12 0,-6 4-4 15,14 4-3-15,-8 3 4 0,1 0 1 16,5 5 2-16,-4 2-7 0,4 1 7 16,1-1 3-16,0 1-6 0,-6 0-37 0,5-4-117 15,-4 0-186-15,-2-4-98 0,-6-3-55 16,0-4-22-16,0 0 25 0</inkml:trace>
  <inkml:trace contextRef="#ctx0" brushRef="#br0" timeOffset="-28272.01">22052 17387 308 0,'0'-4'457'0,"0"0"38"16,0 0 10-16,0 4-91 0,0 4-154 16,0 0-117-16,0 3-67 0,0 1-36 15,0 2-19-15,6 1-8 0,-6 0-5 0,6 4-3 16,2-4-1-16,-2-4 0 0,0 4-1 15,1 1-1-15,0-8 1 0,6 3-2 0,-7-4-1 16,-6-3 0-16,6 4-1 16,-6-8 0-16,7 1 0 0,-7-2 1 0,7-1 0 15,-7-6 0-15,6 1 0 0,0 4-1 16,-6 0-1-16,7-1-1 0,-7 5 1 16,0 3 1-16,0 0 3 0,7 0 2 0,-1 7 1 15,1 4 5-15,5 0 3 0,-5 4 1 16,6 3-13-16,-7-3-55 0,2-1-155 15,-2 1-158-15,0-4-88 0,-6 0-45 0,0-11-14 16,0 0 41-16</inkml:trace>
  <inkml:trace contextRef="#ctx0" brushRef="#br0" timeOffset="-28131.99">22319 17358 373 0,'0'-4'476'15,"0"0"31"-15,7 8 18 0,-7 0-112 0,0 6-180 16,0 1-99-16,0 3-62 0,0 5-30 15,6 4-16-15,0-2-8 0,1 1-32 16,0 0-136-16,-1 0-186 0,0-4-100 16,1 4-54-16,-7-3-30 0,7-5 13 0</inkml:trace>
  <inkml:trace contextRef="#ctx0" brushRef="#br0" timeOffset="-27978.23">22364 17401 229 0,'0'-8'461'0,"0"5"39"0,-6 0 20 16,6-1-44-16,6 0-195 0,-6 4-128 16,7 0-78-16,0 0-96 0,-7 4-202 15,6 0-150-15,-6-1-81 0,0-3-43 0,0 0-15 16,7-3 46-16</inkml:trace>
  <inkml:trace contextRef="#ctx0" brushRef="#br0" timeOffset="-27684.92">22482 17295 401 0,'6'7'481'16,"-12"4"30"-16,6-4 16 0,-7 1-123 0,7-1-179 16,0-2-106-16,0 1-57 0,0-2-36 15,7-4-11-15,-1 4-7 0,0-4-2 16,8 0-1-16,-8-4-1 0,7-4 7 0,-6 1-4 16,6 0-3-16,0-1-1 0,-6 1-2 15,-1 0 0-15,0 3 18 0,-6 0 20 16,7 4 12-16,-7 0 8 0,7 0 2 0,-7 0 1 15,0 0-16-15,6 0-20 0,-6 4-11 16,6 0-5-16,1-1-2 0,-1 1 0 16,1 0-1-16,0-4 1 0,-1 3-1 0,0 1-1 15,8 0-4-15,-8-1-1 0,0 1-2 16,1 3 1-16,6 1-2 0,-6 0 0 16,-7 2 2-16,6-3 2 0,0 5 0 15,2-1 2-15,4-1-8 0,-6-2-49 0,1 3-171 16,-7-3-187-16,7-5-99 0,-7-3-53 15,0 0-21-15,0 0 33 0</inkml:trace>
  <inkml:trace contextRef="#ctx0" brushRef="#br0" timeOffset="-27264.4">23510 17009 91 0,'0'8'482'0,"-6"2"60"0,6 1 32 16,-6 0 17-16,6 4-186 0,-7 4-172 0,14 2-114 16,-7 5-57-16,12 7-29 0,-4 3-14 15,4 8-5-15,1 1 1 0,0 2-1 16,7 5 0-16,-7-4 0 0,7-1-36 15,-1 0-82-15,1-3-190 0,-8 0-152 0,-5-3-81 16,6-1-46-16,-7-11 10 0,-6 0 68 16</inkml:trace>
  <inkml:trace contextRef="#ctx0" brushRef="#br0" timeOffset="-27090.79">23660 17760 168 0,'0'-15'425'0,"0"-7"43"15,0 8 24-15,0-4-58 0,0 3-139 0,7 0-132 16,0 4-73-16,-1-3-45 0,0 2-14 15,8 5-19-15,-8-4-9 0,7 4-2 16,1 3-1-16,-2-3 1 0,-5 4-7 0,6-1 6 16,-7 4 3-16,1 0 1 0,-1 4 1 15,-6 3 1-15,0 4 3 0,0-1 1 16,0 6 0-16,0 2-1 0,-6-4-21 0,-1 5-119 16,1-1-185-16,-7 0-101 0,6-3-51 15,1-8-30-15,6-7 8 0</inkml:trace>
  <inkml:trace contextRef="#ctx0" brushRef="#br0" timeOffset="-26879.74">23869 17218 20 0,'-6'0'460'0,"6"4"65"16,-14 7 35-16,8-1 19 0,6 5-143 15,-7 4-179-15,7 2-119 0,7 5-63 16,-7 4-33-16,13 3-17 0,-6-1-8 15,5 2-4-15,2 3 0 0,5-5-15 0,-6 1-64 16,0 4-200-16,1 0-160 0,-2-5-86 16,-6 5-49-16,8-12-10 0,-8-3 50 15</inkml:trace>
  <inkml:trace contextRef="#ctx0" brushRef="#br0" timeOffset="-26649.16">24104 17243 47 0,'0'0'447'16,"0"8"55"-16,-8-1 30 0,8 8 14 0,0 3-161 15,0 8-168-15,8 7-99 0,-8 4-52 16,12 3-26-16,-5 0-13 0,6 1-10 15,0-5-53-15,0 5-181 0,-6-6-165 16,5 3-91-16,-5-2-49 0,6-10-23 0,0-4 35 16</inkml:trace>
  <inkml:trace contextRef="#ctx0" brushRef="#br0" timeOffset="-26153.52">24325 17302 415 0,'0'0'481'15,"0"-4"33"-15,0 4-2 0,0 0-109 16,-6 0-163-16,6 0-108 0,0 0-61 16,0 0-31-16,-8 0-15 0,8 4-11 0,-6 0-7 15,6 3-3-15,0 0-1 0,-6 8-2 16,6 4-1-16,0-1 0 0,0 8 1 0,0-1 1 16,0 1 0-16,0 3 1 0,0 1 2 15,0-9-2-15,6 5-1 0,-6-8 0 16,6 1-1-16,2-5 0 0,4-3-1 15,-5-4 1-15,6 1 0 0,0-8 2 0,-7-3 2 16,8-2-2-16,-2-6 1 0,2-3 1 16,-1-4-1-16,-7-4-3 0,0 0 1 15,1-7 38-15,0 3 20 0,-7 0 11 16,0-3 9-16,-7 7 4 0,0-4 3 0,-5 5-34 16,-1 5-22-16,-1 2-11 0,2 3-7 15,-2 7 0-15,2 4-7 0,-2 4-49 0,-5 7-147 16,5 1-220-16,8 2-116 0,-6 0-66 15,5-3-29-15,7-11 30 0,0 0 138 16</inkml:trace>
  <inkml:trace contextRef="#ctx0" brushRef="#br0" timeOffset="-25996.05">24540 17185 260 0,'0'7'501'0,"-6"5"47"15,-2 2 21-15,8 1-28 0,0-1-224 16,0 8-144-16,8-3-80 0,-2 2-44 0,-6 5-19 16,13-3-47-16,-7-2-137 0,1 5-208 15,-1-8-110-15,1 0-59 0,5-3-34 16,-4-8 20-16,4-3 122 0</inkml:trace>
  <inkml:trace contextRef="#ctx0" brushRef="#br0" timeOffset="-25721.11">24664 17438 120 0,'0'7'428'16,"0"1"45"-16,-7-1 25 0,7-4-40 0,0 1-136 15,0 3-144-15,0-3-82 0,7 4-45 16,-1-4-24-16,-6-2-11 0,6 3-7 16,1-2-3-16,0 1-3 0,-7 0-2 15,6-4 1-15,-6 3 8 0,7-3 11 0,-7 0 23 16,0 0 28-16,0 0 32 0,6 0 26 15,-6 4 12-15,0-4 0 0,0 0-16 16,-6 4-26-16,6-1-30 0,0-3-25 0,0 7-18 16,-7 1-37-16,7-1-73 0,-6 0-161 15,6 4-214-15,-14 4-115 0,8-4-64 16,-7 4-5-16,6-8 48 0,1 0 150 0</inkml:trace>
  <inkml:trace contextRef="#ctx0" brushRef="#br0" timeOffset="-25182.44">25517 16947 205 0,'0'-4'471'0,"6"4"60"15,-6 0 36-15,0 0-52 0,0 4-144 0,-6 3-145 16,6 1-70-16,-7 6-46 0,7 4-29 0,-13 8-14 16,7 6-7-16,-8 13-1 0,2 10-24 15,-2 4-11-15,-5 10-6 0,-1 1-3 16,1-1-2-16,6 4-3 0,-7-3-1 0,1 4 0 16,-1-8-2-16,1-4 1 0,-1-3 3 15,8-5-4-15,-2-2-42 0,2-8-131 16,4-8-239-16,-11-3-129 0,6-7-69 0,0-4-35 15,1-7 24-15,4-9 118 0</inkml:trace>
  <inkml:trace contextRef="#ctx0" brushRef="#br0" timeOffset="-21794.82">26136 17298 21 0,'0'42'400'0,"0"1"44"0,0 1 22 0,0 7 12 16,0-7-161-16,6 4-148 0,0-5-155 15,-6 2-238-15,7-5-125 0,-1 0-67 16,-6-8-37-16,7-1-19 0</inkml:trace>
  <inkml:trace contextRef="#ctx0" brushRef="#br0" timeOffset="-21503.75">26057 17423 181 0,'0'-7'435'16,"-6"3"44"-16,6 0 23 0,0 1-53 0,0-1-154 16,0 1-132-16,0-5-73 0,6 5-43 15,0-5-21-15,8 1-12 0,-8 0-6 16,7 0-3-16,7-1 0 0,-7 0-1 15,6 1 4-15,1 0 1 0,-1 3 3 0,1 0-8 16,0 4-67-16,-7 4-204 0,-1 3-128 16,2-3-68-16,-8 3-36 0,8-3-13 0,-2 0 56 15</inkml:trace>
  <inkml:trace contextRef="#ctx0" brushRef="#br0" timeOffset="-21278.32">26500 17273 242 0,'-7'4'448'0,"1"3"39"16,-7 4 21-16,-6 3-56 0,6 1-185 0,6 3-117 16,-6 1-64-16,7 3-37 0,-2 3-22 15,8-3-13-15,0 8-3 0,8 0-5 0,-2-5 0 16,7 0 0-16,0 1 2 0,6-4 3 15,1 3-2-15,0-6-47 0,6-1-155 16,-13-7-164-16,7 0-88 0,-8-3-50 16,-5-1-24-16,12-7 34 0</inkml:trace>
  <inkml:trace contextRef="#ctx0" brushRef="#br0" timeOffset="-21139.35">26631 17482 256 0,'-8'0'448'0,"2"4"33"15,0 2 19-15,-1 2-66 0,7 0-182 16,-6-1-117-16,-1 3-61 0,7-2-44 0,0 3-125 16,0-4-200-16,0-3-107 0,0 0-56 15,0-4-32-15,0 0-5 0</inkml:trace>
  <inkml:trace contextRef="#ctx0" brushRef="#br0" timeOffset="-20933.57">26741 17137 413 0,'-6'15'489'0,"-1"0"32"0,-6 3 16 15,0 5-125-15,7-2-179 0,-1 5-108 16,0-1-56-16,7 4-31 0,7 2-11 0,0 1-7 16,-1-3-28-16,0 0-137 0,1 1-194 15,0 0-104-15,-1-5-60 0,-6 0-31 0,7-3 8 16</inkml:trace>
  <inkml:trace contextRef="#ctx0" brushRef="#br0" timeOffset="-20792.29">26722 17511 87 0,'-14'8'450'0,"2"2"50"16,-2 1 28-16,2 0 13 0,5-3-189 15,1-1-156-15,6 0-91 0,0 1-47 16,13-1-25-16,-7-7-10 0,7 4-43 15,0-4-154-15,0 0-180 0,0 0-97 0,0-4-54 16,0 1-28-16,6-5 19 0</inkml:trace>
  <inkml:trace contextRef="#ctx0" brushRef="#br0" timeOffset="-20466.85">26917 17346 270 0,'-6'4'465'0,"-1"-4"38"0,0 4 22 15,1-4-68-15,-1 4-185 0,7-1-117 16,-6 4-73-16,6 0-39 0,0-3-20 16,6 7-10-16,-6-3-7 0,7-5-1 0,-1 4-3 15,1 1-1-15,0-5-1 0,-1 5 8 16,0-8-3-16,1 0 0 0,0 0-3 0,-7 0-1 16,6-4 0-16,0 0-9 0,-6-3 3 15,7 0 1-15,-1-5 0 0,-6-2 1 16,7 3 1-16,-7-3 1 0,7 0 0 15,-7 2-1-15,6 1 0 0,-6 3 0 0,0 5 2 16,0-5-1-16,0 8 0 0,6 0 1 16,-6 0 2-16,8 8 2 0,-2 3 0 0,0 3 1 15,7 1 4-15,-6-3-2 0,6 2 4 16,-1 1 4-16,-4-1-30 0,4-3-119 16,2 0-197-16,-8-4-104 0,-6 1-62 15,6-1-33-15,1-11 12 0</inkml:trace>
  <inkml:trace contextRef="#ctx0" brushRef="#br0" timeOffset="-20263.18">27217 17052 8 0,'-6'6'440'0,"6"-3"57"0,-8 0 32 0,-4 5 18 15,5 3-136-15,0-1-185 0,1 1-104 0,-1 0-57 16,1 4-30-16,6 0-17 0,0 3-6 15,0 0-2-15,6 5 0 0,1-5-10 0,-1 0-71 16,8 0-220-16,-8 1-130 0,0-1-70 16,2-4-40-16,4-6-9 0,1-5 59 15</inkml:trace>
  <inkml:trace contextRef="#ctx0" brushRef="#br0" timeOffset="-20027.77">27347 17141 106 0,'0'0'445'0,"-6"4"50"0,-1 3 27 15,-6-3-17-15,6 3-148 0,1 0-162 16,-1 1-90-16,7-1-49 0,0-4-28 0,0 1-14 16,0 3-7-16,0 2-2 0,7-6 1 15,-1 8-2-15,7-4 0 0,-6 0 1 0,6 0-1 16,-1 1 0-16,-4-1-4 0,4 1 1 16,-5-1 1-16,-1 0-1 0,1 1 0 0,-7-1-1 15,0 0 4-15,0 0-3 0,0 4 0 16,0-3 1-16,-7 4 1 0,7-6 0 15,-6 2 0-15,-1-1 1 0,7 0-29 16,-6-3-113-16,6 3-198 0,-6 1-107 0,6-5-54 16,0-3-31-16,0-3 12 0</inkml:trace>
  <inkml:trace contextRef="#ctx0" brushRef="#br0" timeOffset="-19855.81">27542 17112 15 0,'7'7'412'0,"-1"8"47"0,-6-1 27 15,-6 8 8-15,6 0-140 0,0 1-164 16,0 2-85-16,6 4-46 0,-6-7-23 0,7 0-95 16,5 5-213-16,-12-9-116 0,8 3-61 15,-2-2-34-15,0-5-20 0,1-7 70 16</inkml:trace>
  <inkml:trace contextRef="#ctx0" brushRef="#br0" timeOffset="-19716.87">27529 16914 391 0,'-13'0'472'0,"0"0"28"0,0 4 16 15,0-2-117-15,7-2-188 0,-1 5-155 0,1-1-276 16,-1-1-146-16,0-3-79 0,1 4-42 16,6-4-22-16,0 0 47 0</inkml:trace>
  <inkml:trace contextRef="#ctx0" brushRef="#br0" timeOffset="-15405.24">10778 15211 90 0,'-6'0'287'0,"6"0"56"0,0 0 9 0,0 0-24 15,0-4-40-15,0 4-51 0,0 0-53 0,-6-3-58 16,6 3-53-16,0 0-34 0,0-4-17 0,-8 4-10 16,8 0-6-16,0 0-3 0,0 0-1 15,-6-5 0-15,6 5-1 0,0 0-2 0,-6 0 1 16,-1 0 0-16,7 0 0 0,-7 5-1 0,1-5 5 15,0 0 10-15,-1 0 5 0,1 0 5 16,-1 0-1-16,0 0 4 0,1 4-6 0,-7-1-10 16,0 1-7-16,0-1-2 0,0 4-2 0,0-3-1 15,-1 3 0-15,2-3-1 0,-8 3 0 16,7 1-1-16,-7-1 0 0,8 0 0 0,-1 4 3 16,-7 0-3-16,7 4 0 0,0-1 1 0,-7 2-1 15,8 2 0-15,-1-4-3 0,-1 1 4 0,2 0 2 16,-2-1 0-16,2 1 0 0,-2 3 0 0,1 0 1 15,1 1 0-15,4-1-1 0,-4 4 1 0,-1 0 1 16,6 0 0-16,-6 4 0 0,7-1 0 16,-1 5 1-16,0-1-2 0,1 4 1 0,0 0 0 0,0 1-1 15,6-2 1-15,-8 1-1 0,8 0 1 0,0 3-1 16,0-3 0-16,8 0 0 0,-8 4 1 16,6-4-1-16,0 0 1 0,0 0 1 0,1-4-1 15,0 1 1-15,6 3-1 0,-7-4-1 0,8-3 0 16,-2-1-1-16,2 1 0 0,-2 2 0 0,8-5 0 15,-7 3 1-15,-1-1-1 0,8-3 6 0,0 0-3 16,-1 0 2-16,1 0-3 0,0-3-1 0,-1-5 0 16,7 5-5-16,-6-5 3 0,6 1 0 15,-7-4-1-15,7 3 1 0,-6-3 1 0,6 0 0 16,0-3 0-16,-6-4 0 0,6 0 3 0,0-4-1 16,-7-4 0-16,7 0 1 0,0-4 0 0,0 1-1 15,-6 0-1-15,6-1 1 0,0-6 0 0,-6 3-2 16,6-4 2-16,-7 1 1 0,7-1 1 0,-6-3-2 15,-8-1 0-15,8 1 0 0,0-1-1 0,-7 1 0 16,0-4-1-16,0 0 1 0,0-3 0 0,0-1 1 16,-6-3 0-16,5-1 0 0,-4 1-1 0,-2 0 0 15,0-4 0-15,0 4-1 0,1 3 0 0,0-3 0 16,-7 3 0-16,6-4-1 0,-6 1 0 0,0 0-1 16,0 3 0-16,0-3 0 0,-6 0 0 0,6-1 0 15,-7 1 1-15,0 4 0 0,1-5 0 16,0 2 0-16,0 1-5 0,-2-2 2 0,-4 3 1 15,5 1 0-15,-6-4 33 0,0 3 29 0,0 0 21 16,6 0 7-16,-12 1 5 0,6 3-1 0,-7-5-31 16,7 6-28-16,-7-5-15 0,-5 1-7 0,-1 2-5 15,6 2 1-15,-13-1-1 0,7 3 1 16,-6 1-1-16,6 0-1 0,-7 3 0 0,1 1-2 16,5-1-6-16,-5 4 2 0,-1 0 2 0,7 4 1 15,1 0 0-15,-1 0 3 0,-1 3 4 0,1-1-5 16,6 2 0-16,1-1-3 0,0 4 1 15,6 0-4-15,-1 0 3 0,2 7-24 0,-2-2-75 16,8 2-240-16,-7 4-126 0,-7 0-67 0,0 7-37 16,2-3 7-16,-9-1 64 0</inkml:trace>
  <inkml:trace contextRef="#ctx0" brushRef="#br0" timeOffset="21037.29">2097 16276 129 0,'6'4'377'0,"-6"0"64"0,6-1 7 16,-6-3-43-16,7 4-65 0,-7 0-84 0,7-4-95 15,-7 4-61-15,0-4-38 0,6 0-26 0,-6 0-14 16,0 0-5-16,0 0-4 0,6-4-3 0,-6 4-1 15,0-8 3-15,8 1 13 0,-2 0 6 0,-6-4 5 16,6 0 4-16,1-4 1 0,-1-3-1 0,1 2-16 16,-7-5-8-16,6-1-4 0,-6 0-5 0,7 0 2 15,-7-4-3-15,6-2 1 0,-6-2-3 0,0 1 1 16,0-1 2-16,0-3 21 0,0 0 21 0,-6 4 14 16,-1 0 25-16,1 3 22 0,-1 4 23 0,1 0-9 15,-7 0-13-15,-1 4-9 0,2 3-23 0,-2 1-19 0,-5-1-25 16,6 8-15-16,-6-1 26 0,-1 5 14 15,1 3 4-15,-1 3 7 0,0 1 3 0,1 7 2 16,-7 7-33-16,6 4-18 0,1 7-8 16,-1 5-7-16,7 6-2 0,0 0-5 15,0 5-1-15,6 2-2 0,7 1-1 0,0-1 0 16,7 1-4-16,6-5 2 0,0 2-2 16,7-1 0-16,-1-4-1 0,8-4 1 0,-2 1 1 15,1-8 1-15,0-3 4 0,1 0 2 0,5-5 2 16,-6 1 0-16,0-7 1 0,1 4 1 0,-2-9 0 15,-5 5-2-15,0 0-4 0,-8-4 2 0,2 0 2 16,-2 0-2-16,-5 0 0 0,-1 3 2 0,1-3 3 0,-7 5-3 16,-7 1 0-16,1 1-2 0,-1 5-3 0,-5-4-7 15,-2 2 2-15,-6 1 2 0,8 0 0 16,-1 0 0-16,0 0-2 0,0-4-40 0,-1 1-83 0,8-5-111 16,0 1-189-16,-8-5-202 0,8 2-102 0,0-8-11 15,6-4 50-15,0 0 92 0,0 0 182 0</inkml:trace>
  <inkml:trace contextRef="#ctx0" brushRef="#br0" timeOffset="21356.56">2461 16613 65 0,'7'-3'430'0,"-7"-1"63"0,0 4 32 15,0 0-23-15,6-4-119 0,-6 4-152 0,0-3-102 16,0 3-60-16,0-4-32 0,7 4-17 0,-7 0-2 16,0 0-1-16,0 0-2 0,0 0-1 0,0 0 3 15,0 0-2-15,0 4-6 0,0-1-2 0,0 5-4 0,0-1-2 16,0 4-1-16,0 1 6 0,7 5 16 16,-7-2 6-16,0 0 6 0,6 3 5 0,-6-3-1 15,6 3-2-15,1-4-17 0,0 2-9 0,-1-2-5 0,7-3-2 16,0 0-3-16,0-4 1 0,1 1 4 0,4-5-1 15,2-3-33-15,-7-3-101 0,7-1-207 16,-8-7-135-16,2-3-70 0,-8-6-39 0,1-1 15 0,6-5 88 16</inkml:trace>
  <inkml:trace contextRef="#ctx0" brushRef="#br0" timeOffset="21908.72">3132 15895 384 0,'-7'0'484'0,"1"0"41"0,0-3 3 0,-1 3-96 15,1 0-137-15,-1 0-112 0,0 0-64 0,1 0-29 16,0 0-15-16,-1 3-15 0,0-3-13 0,1 4-11 16,0 1-8-16,-1-3-11 0,-6 6-7 0,6 0-6 15,1 6 0-15,-8 1-3 0,8 3-1 0,-6 4 0 16,5 0 2-16,0 7 1 0,1 8-3 0,-1-1 1 15,7 4-1-15,0 5-1 0,0 2-2 0,0 1 1 16,7 0 2-16,-1 3 0 0,1-4 1 0,6-2-2 16,-1-2-1-16,8 1 0 0,0-7 0 0,-1-4 1 0,7-4-3 15,-6-7 2-15,6-4 1 0,7-3 0 16,-7-7-1-16,7-5 1 0,-7-3-5 0,6-7 4 16,-6-4 2-16,6-4 1 0,2-7 2 0,-9 0-2 0,1-7 6 15,-6-1 7-15,6-6-3 0,-13-1 31 0,7-2 27 16,-8-2 47-16,-5-7 19 0,0 1 12 0,-7-1 36 15,-7 0-2-15,-6 4 2 0,0-3-28 0,-7 3-7 16,1 0 16-16,-8 3 5 0,2 1-5 0,-7 3-18 16,-2 5-8-16,2 2-8 0,-7 4-38 0,6 1-36 15,1 7-25-15,-7 7-9 0,6-1-13 0,1 9-3 16,-1-1-7-16,7 4-70 0,0 0-127 0,6 4-163 16,1 3-256-16,-1 1-202 0,8 3-101 0,4-4 7 15,8 4 99-15,8 0 143 0,4 0 248 0</inkml:trace>
  <inkml:trace contextRef="#ctx0" brushRef="#br0" timeOffset="22915.3">3790 16459 181 0,'0'0'342'0,"0"0"50"16,0 0 6-16,0 4-22 0,0-4-47 0,0 0-62 16,0 4-70-16,0-4-64 0,0 0-40 0,0 0-23 15,0 0-7-15,0 0 1 0,0 0 1 0,0 0 2 16,0 0-2-16,0 0-6 0,0-4-12 0,0 4-13 16,0 0-13-16,0 0-6 0,6 0-3 0,-6-4 2 15,0 4 3-15,0 0 3 0,0-3 8 0,0 3-1 16,0 0 2-16,0-4 3 0,0 4 6 0,0 0 5 0,0-3-1 15,0 3 0-15,0 0-2 0,0-4-8 0,0 4-8 16,0 0-8-16,0 0-5 0,0 0-6 16,0 0-2-16,6 0 0 0,-6 0-2 0,0 0-2 0,0 0-2 15,0 0 0-15,0 0 3 0,0 0-5 0,0 0 1 16,0 0 3-16,8 0 1 0,-8 0 0 0,0-4 0 16,0 4 2-16,0-3-2 0,6 3 0 0,-6 0-4 15,6 0 1-15,-6 0 0 0,0 0 0 0,7 0 2 16,-7 3-1-16,0-3 6 0,7 4-3 0,-7-4 1 15,6 0-2-15,-6 4 0 0,7-1 0 0,-1-3 0 16,-6 4 0-16,6-1-4 0,1 5 2 0,0-5 0 16,-1 5 1-16,0 0 0 0,1-1 0 0,0 0 4 15,-1 0-1-15,1 1-2 0,-1-1 0 0,8 0-2 16,-8 1-1-16,0 3 1 0,0-4 0 0,2 0 3 16,4 0-1-16,-5 1 1 0,-1-1 2 0,1 0-1 15,-7 1-1-15,7-1 1 0,-1 0 0 0,-6 2-1 16,6-7 1-16,-6 6 0 0,0 0 2 0,0-1 24 15,0 0 31-15,0 0 21 0,0 4 6 0,0 0 6 16,-6 0 3-16,0 0-24 0,-1 4-31 0,0 0-19 16,1-1-6-16,-7 0-6 0,7-3-3 0,-8 1-1 15,8-1-1-15,-8-1 0 0,8 2-7 0,-7-5-44 16,7 0-88-16,-1 4-155 0,-12-3-242 0,12 3-127 16,-6-7-64-16,0-4 8 0,7-4 68 0,-1-7 145 15</inkml:trace>
  <inkml:trace contextRef="#ctx0" brushRef="#br0" timeOffset="23436.03">4382 15668 200 0,'-6'0'492'0,"6"-3"64"0,0 3 34 0,-6-4-48 0,6 4-147 15,-7-4-154-15,7 1-108 0,0 3-61 0,0-4-41 16,7 1-16-16,-7-5-10 0,6 5-4 16,0-5-1-16,2 5-2 0,-2-6 8 0,0 3-4 15,7-2 0-15,-6 1 1 0,-1 3-3 0,1 1 0 16,-1-1 1-16,0 4 1 0,-6 0 1 0,0 0 10 15,8 4 11-15,-8 3 12 0,0 4 23 0,0-1 16 16,6 10 12-16,-6-2-5 0,0 0-5 0,0 0-11 16,0 4-23-16,6-3-17 0,1-1-11 0,-1-1-7 15,1-1-3-15,6-1-1 0,0-1 0 0,0-3 0 16,0 0 4-16,6 0-1 0,-6-4 1 0,7-3-34 16,0 0-70-16,-1-1-135 0,-6-3-234 15,0-3-128-15,1-5-69 0,-8 1-4 0,6-7 51 16,-5-1 123-16</inkml:trace>
  <inkml:trace contextRef="#ctx0" brushRef="#br0" timeOffset="23587.76">4786 15551 467 0,'7'-7'595'0,"-7"3"54"0,0 4 31 0,0-3-109 16,7 3-198-16,-7-4-161 0,6 4-102 0,0 0-54 16,8 0-30-16,-2 0-12 0,2 0-3 0,5 0-4 15,7-4-1-15,0 1-2 0,1-1 0 0,5-3 0 16,-6-4-1-16,7 3-3 0,-7-4-33 0,6 6-56 15,-13-2-95-15,8 1-166 0,-15 0-168 0,8 3-90 16,-14-3-15-16,2 3 31 0,-2 0 82 16</inkml:trace>
  <inkml:trace contextRef="#ctx0" brushRef="#br0" timeOffset="27908.77">2735 17866 272 0,'0'0'427'16,"6"-3"37"-16,-6-1-18 0,7-3-62 0,-7-1-107 15,6 5-126-15,-6-5-74 0,7 1-36 16,0 0-19-16,-1-1-19 0,0 1-3 0,0 0 0 16,2 0 1-16,4-1-1 0,-5 2 0 15,6-3-2-15,-6 2 2 0,5 3-2 0,-5 1 1 16,0-1 1-16,-1 4 15 0,0 0 11 16,1 4 8-16,0 3 5 0,-7 3 4 0,6 6 22 15,-6 2-4-15,0 4-5 0,0 7-3 16,-6 1-4-16,6 7-2 0,-7 2-20 0,0 2-12 15,7-5-6-15,-6 5 17 0,6-4 8 16,0-5-2-16,6 1 3 0,-6-6 3 16,14-2 2-16,-8-7-18 0,7 0-11 0,1-3 3 15,4-4-5-15,2 0 1 0,7-4-2 16,-9-3-10-16,9-8-47 0,-1 1-135 0,-6-8-214 16,6-4-116-16,-7-3-64 0,1-5-21 15,0-5 29-15,-1-2 124 0</inkml:trace>
  <inkml:trace contextRef="#ctx0" brushRef="#br0" timeOffset="28298.96">3386 17903 321 0,'0'-11'466'0,"0"-4"37"0,0 4 19 16,0-7-94-16,0 0-178 0,0-4-111 16,7-4-66-16,-7 0-35 0,6 1-18 0,-6-4-12 15,0 3-2-15,7 0-3 0,-7 5 8 16,0 2-4-16,0 1-2 0,-7 3 1 0,1 8 11 15,6-1 9-15,-7 5-5 0,1 6 6 16,0 1 2-16,-8 7 4 0,8 7 4 16,-1 0 3-16,0 7-1 0,7 6 3 0,-6-2-1 15,6 4-2-15,-7 0-16 0,14 0-10 16,-7 0-6-16,6-4-5 0,1-3 1 0,0 0-3 16,-1-1 0-16,8-7-2 0,-2 1 0 15,-5-5 1-15,6 1 1 0,0-4 0 0,-7 0 0 16,8-4 0-16,-8 0 1 0,-6 1 3 15,6 0 5-15,1-4 43 0,-7 2 35 0,0-2 20 16,-7 4 13-16,7 2 3 0,-6 5-5 16,-8 0-41-16,8-1-31 0,-7 1-19 0,0-1-13 15,0 1-4-15,1 3-3 0,-2-6 0 16,1 6-4-16,0-3 1 0,0-1-25 16,0 4-70-16,6-3-140 0,-5 0-246 0,-8-4-131 15,7 0-69-15,0-1-12 0,0-3 49 16,7-3 129-16</inkml:trace>
  <inkml:trace contextRef="#ctx0" brushRef="#br0" timeOffset="29162.7">4923 17522 186 0,'0'-3'454'0,"7"-1"59"0,-7 0 37 15,6 4-55-15,-6 0-129 0,6 4-138 16,-6 0-88-16,0 6-57 0,8 5-38 0,-8 11-19 15,12 3-11-15,-6 1-5 0,2 6-2 16,4 4-2-16,-5 4 0 0,6 0 1 16,0 0 1-16,-7 4 1 0,8-4 1 15,-2 3-19-15,-5-3-57 0,0-4-137 0,-7-3-190 16,0-4-102-16,-7-4-56 0,0-7-8 16,-5-7 39-16</inkml:trace>
  <inkml:trace contextRef="#ctx0" brushRef="#br0" timeOffset="29331.4">4885 17936 158 0,'12'-7'429'15,"-6"-5"38"-15,8 1 21 0,-8 4-39 0,13-4-165 16,-5 4-134-16,6 0-70 0,-1-1-38 16,1 1-17-16,-2 0-8 0,2-1-3 15,0 5-6-15,-1-5-107 0,1 5-193 16,0 3-105-16,-1-4-57 0,-6 4-31 0,6 0-14 15</inkml:trace>
  <inkml:trace contextRef="#ctx0" brushRef="#br0" timeOffset="30468.66">6122 17613 313 0,'0'0'407'16,"6"4"47"-16,-6-4-30 0,0 3-67 15,0-3-79-15,6 0-93 0,-6 0-72 0,0 0-40 16,0 0-19-16,0 4-12 0,0-4-4 16,0 0-2-16,0 0-5 0,0-4-9 15,0 4-11-15,7 0-6 0,-7 0-4 16,0-3-1-16,0-1 0 0,0 1 0 0,7-1 0 15,-7 1 0-15,0-5 1 0,0 1-1 16,0 4-1-16,0-1 1 0,6 0 1 0,-6-3 1 16,7 3-3-16,-1 0 1 0,-6 1-1 15,6-1 0-15,1 0-1 0,-7 4 3 16,0 0 2-16,7 0 0 0,-7 4 1 16,6 0 0-16,-6-1 2 0,6 5-4 0,2-1-2 15,-2 4 3-15,0-4-1 0,1 1-1 16,-1 2 1-16,1-3 0 0,-1 2 0 0,7 0-1 15,1 0 0-15,-2 2 0 0,-5-4-1 16,6 0 0-16,0 4 18 0,-7 0 26 16,1 0 17-16,0 0 10 0,-1 8 6 15,-6-5 2-15,0 4-17 0,0 1-23 0,-6-1-16 16,6 4-10-16,-7 0-6 0,0 0 0 16,1-4-1-16,-7 5-3 0,6-1 2 15,1-4 0-15,-1 0-15 0,1-3-38 16,0-4-79-16,-2 0-192 0,2 0-153 0,0-8-83 15,-1-3-27-15,7-11 13 0,13-3 65 16</inkml:trace>
  <inkml:trace contextRef="#ctx0" brushRef="#br0" timeOffset="30843.1">6603 17449 195 0,'0'-4'455'0,"-6"4"45"15,6 4 23-15,-7 0-53 0,7-1-151 16,-6 8-143-16,6 4-84 0,-6 3-40 16,6 4-22-16,-7 7-13 0,7 1-7 15,0 2-4-15,-7 5-1 0,7 0-4 0,7-1 2 16,-7 1 10-16,7-4 5 0,-1-3 4 16,0-5 0-16,7-3 1 0,-6-4-2 15,6-3-9-15,7-4-4 0,-8-3-1 0,8-4-4 16,-1-8 2-16,1-4 1 0,0-3 26 15,-1-7 17-15,1-4 7 0,0-8 4 16,-1 1 4-16,-6-5 12 0,0 2-34 0,-7-1-18 16,-6-3-2-16,0 3 21 0,0 0 13 15,-6 0-8-15,-7 0 11 0,0 4 5 16,-6 3-6-16,-7 4-25 0,-1 3-14 16,1 5-8-16,-6 3-4 0,5 3-4 0,-5 5-1 15,6 3 2-15,0 0-46 0,0 3-112 16,-7 8-264-16,8 0-142 0,5 0-75 0,-6 1-40 15,7-9 22-15,-1 4 101 16</inkml:trace>
  <inkml:trace contextRef="#ctx0" brushRef="#br0" timeOffset="32413.94">8251 17427 309 0,'0'3'492'0,"0"2"48"0,0-5 25 16,0 3-76-16,0-3-183 0,0 0-128 0,0 0-80 16,7 0-46-16,-1 0-25 0,1 0-10 15,6 0-5-15,-1-3-2 0,8-2 0 0,-7 2-33 16,1-1-90-16,-2 4-212 0,-5 4-128 16,0-1-70-16,-7 8-36 0,6-3 11 15,-6-8 79-15</inkml:trace>
  <inkml:trace contextRef="#ctx0" brushRef="#br0" timeOffset="32590.85">8310 17595 368 0,'-6'11'493'0,"6"-4"39"0,0-3 16 16,0-1-97-16,0 1-190 0,0 1-122 16,6-5-65-16,7 0-36 0,-7-5-17 0,8 1-8 15,-2 1-5-15,2-1 0 0,5-3-37 16,-6 4-131-16,0-5-192 0,-7 8-103 15,1 0-57-15,-7 0-29 0,13 4 19 16</inkml:trace>
  <inkml:trace contextRef="#ctx0" brushRef="#br0" timeOffset="33221.52">9137 17423 277 0,'0'4'462'0,"7"-4"37"0,-1 0 18 0,0 0-76 16,1 0-176-16,6-4-123 0,-7 0-69 15,8-3-35-15,-1 0-18 0,7 0-9 16,-2-1-4-16,-4 1-6 0,5 3 3 0,7-3 2 15,-6 3 1-15,-1-3-53 0,-5 7-188 16,-2 4-141-16,-6-1-78 0,2 4-45 16,-2-3-21-16,7 0 39 0</inkml:trace>
  <inkml:trace contextRef="#ctx0" brushRef="#br0" timeOffset="33614.54">9580 17218 47 0,'0'0'444'0,"0"0"52"16,0-3 26-16,0-1 16 0,0 1-164 0,6-1-166 16,0-4-97-16,2 4-55 0,-2-3-26 0,0 0-15 15,1-1-8-15,6-3-5 0,0 4-2 0,-7 3 0 16,8-3 0-16,-2 3-4 0,2 1 1 0,-1 3 1 15,0 0 2-15,-7 0 0 0,7 3-2 0,-7 5 6 16,8-1-2-16,-14 4 0 0,6 7 0 16,-6 5 0-16,0 2 3 0,0 4 12 0,-6 8 25 15,0-4 14-15,-8 4 8 0,8-1 3 16,-1-2 0-16,1-6-11 0,-1 1-26 16,1-2-15-16,6-9-8 0,0 0-5 15,6-3-2-15,-6 0-1 0,13-5 0 0,-6-2-1 16,13-1-1-16,-1-4 2 0,0-3 0 15,8 0 1-15,-1-3 0 0,-1-1 5 16,8 1 1-16,-7-5-43 0,0 1-142 0,-6-4-208 16,-1 4-112-16,-6-4-61 0,0 3-33 15,1-3 25-15,4-4 134 0</inkml:trace>
  <inkml:trace contextRef="#ctx0" brushRef="#br0" timeOffset="40375.57">6669 16902 334 0,'6'-3'433'0,"-6"3"38"0,7 3-23 0,-7-3-78 15,6 0-124-15,-6 0-103 0,6 0-64 0,-6 0-38 16,8-3-20-16,-2 3-11 0,-6-4-5 0,0 1-10 15,6 3 3-15,-6-4 2 0,13 1 0 0,-6-1 1 16,-1 0 0-16,1 4 2 0,5-3 3 16,2-1-1-16,-8 4 3 0,8-3 0 0,-8-1-24 15,0 4-103-15,1 0-185 0,-1-4-101 0,-6 4-55 16,0 0-28-16,0-4 10 0</inkml:trace>
  <inkml:trace contextRef="#ctx0" brushRef="#br0" timeOffset="40741.94">6909 16745 33 0,'0'0'385'0,"0"0"52"15,0 0 28-15,0 0-36 0,0 0-101 0,8 0-111 16,-8 0-100-16,0 0-62 0,6-3-26 0,-6 3-14 15,6 0-7-15,-6-4-13 0,6 4 2 0,1 0 9 16,0 0-2-16,-7 4-3 0,6-1 1 16,-6 1 0-16,7-1 0 0,-7 1 0 0,6 3 1 15,-6 0-2-15,6 5-1 0,-6 3-1 0,0-1 0 16,0-3 12-16,0 4 10 0,0 0 4 0,0 0 4 16,0-5 2-16,0 5 0 0,0-5-12 0,0-1-10 15,8-2-4-15,-8-5-3 0,6 3-2 0,0-1 9 16,8-1-4-16,-2-3-2 0,1 0 0 15,7 0 0-15,-8-3 2 0,8-1-10 0,-7-1 8 16,7-1-4-16,-7 3-59 0,0-2-187 0,-7 1-134 16,1-3-72-16,0 4-42 0,-7-4-15 0,0 7 48 15</inkml:trace>
  <inkml:trace contextRef="#ctx0" brushRef="#br0" timeOffset="42424.18">6049 16962 84 0,'0'0'336'0,"8"0"54"0,-8 3 14 0,6-3-24 16,-6 0-76-16,0 4-79 0,0-4-73 0,0 0-56 15,0 0-41-15,0 0-26 0,6 0-12 0,-6 0-6 16,0 0-4-16,0 0-3 0,0 0 2 0,0 0-1 15,0 0 2-15,0 4 5 0,0-4 5 0,0 0 6 16,0 0 8-16,0 0 7 0,0 0 4 16,0 0 0-16,0 0-2 0,0 0-3 0,0 0 1 15,0 0-2-15,0 0-1 0,0 0 1 0,0 0 2 16,0 0 0-16,0 0-6 0,0 0-5 0,0 0-6 16,0-4-7-16,0 4-4 0,0 0-7 0,0 0 1 15,0-4 1-15,0 4-1 0,0 0 2 0,0 0 0 16,7 0 2-16,-7 0-1 0,0 0-1 0,0 0 0 15,0 0-3-15,0 0-1 0,0 0 0 0,0 0 0 16,0 0-1-16,0 0-1 0,0 0 0 16,0 0 0-16,0 0-1 0,0-3 1 0,0 3-6 15,0 0 2-15,0 0 3 0,0 0-1 0,0 0 1 16,0-4 1-16,0 0 6 0,7 4-2 0,-7-3-3 16,0-1 1-16,6 4 0 0,-6 0-2 0,0-4 0 15,0 4 0-15,7 0 0 0,-7 0 0 0,0 0 0 16,6 0 1-16,-6 0 0 0,6 0 2 0,-6 0-2 15,7 0 0-15,0 0 0 0,-7 4 2 0,6-4-3 16,0 0-1-16,1 4-4 0,0-1 2 0,-1-3 2 16,1 8-2-16,-7-8 3 0,6 7 1 0,0-3 5 15,1 3-2-15,0-3-4 0,-1 3 0 16,0 0-1-16,2-3 1 0,-2 3-1 0,0-3-1 16,1 3 2-16,-1-3-1 0,1 3 1 0,-1-3-1 15,1-1 1-15,-1 5-2 0,0-5 0 0,2 0 1 16,-8 3 0-16,6-3 1 0,-6 0-1 0,0 1 2 15,0 3 0-15,0 1-1 0,0-1 2 0,-6 0 1 16,6 4 0-16,-8-4-1 0,8 4 1 0,-6-3 0 16,0 3 0-16,-7-4-3 0,6 4 3 0,1 4 3 15,-7-5-2-15,7 1-4 0,-8 5-33 16,-6-6-104-16,8 5-225 0,-8 0-121 16,1-1-63-16,5-3-28 0,-5-7 14 0,13 0 97 15</inkml:trace>
  <inkml:trace contextRef="#ctx0" brushRef="#br0" timeOffset="43581.76">6441 16826 375 0,'6'0'435'0,"1"4"30"0,-1-1-12 0,1 1-111 15,-1 3-143-15,0 1-93 0,2-1-49 0,-2 4-25 16,7-4-12-16,-7 4-7 0,7 0-11 0,-6-4-47 15,-1 1-111-15,1-2-160 0,-7-1-85 16,7-1-46-16,-7-1-19 0,6-3 33 0</inkml:trace>
  <inkml:trace contextRef="#ctx0" brushRef="#br0" timeOffset="43750.29">6558 16833 101 0,'0'0'412'0,"-6"-3"61"0,6 3 29 16,-7 0-55-16,7 3-102 0,-7-3-123 0,1 4-99 15,6 3-60-15,-7 1-29 0,1-1-18 0,6 4-8 16,-7 0-5-16,7 0-20 0,-6-1-66 0,-1 2-151 16,1-1-141-16,0 0-77 0,-8 0-40 0,8 0-2 15,-1 0 54-15</inkml:trace>
  <inkml:trace contextRef="#ctx0" brushRef="#br0" timeOffset="51876.69">6219 16386 171 0,'0'0'324'0,"0"0"51"16,0 0 8-16,-6 0-29 0,6 0-47 0,0 0-58 16,0 4-62-16,0-4-64 0,0 0-43 0,0 0-23 15,0 0-14-15,0 0-5 0,0 0 0 0,0 0-3 16,0 0-4-16,0 0-6 0,0 0-7 0,0 0-6 16,0-4-8-16,0 4-4 0,0 0-2 0,6 0 0 15,-6 0-1-15,7-3 1 0,-7-1 0 0,6 0 2 16,1 1 0-16,-1-1 0 0,7 1 1 0,-7-1 1 15,8-3 0-15,-8 3 0 0,7 0 1 0,-6-2 2 16,6 0-1-16,0 3 0 0,0 0 2 16,0-1 2-16,7 0 3 0,-8 4-19 0,2-3-70 15,-8-1-175-15,8 4-144 0,-8-4-80 0,0 1-44 16,1 3-2-16,-1-4 58 0</inkml:trace>
  <inkml:trace contextRef="#ctx0" brushRef="#br0" timeOffset="52375.14">6675 16052 179 0,'0'-2'426'0,"0"2"54"15,0 0 20-15,0 0-59 0,0 0-99 0,0 0-124 16,0 0-78-16,-6 0-47 0,6 0-30 0,-7 0-19 16,7 2-9-16,-7-2-10 0,1 0-10 0,6 4-5 15,-6 1-6-15,6-2-3 0,-7 1-1 0,0 3 1 16,1 4-2-16,0 0 0 0,-1 0-1 16,7 7 2-16,-7 5-1 0,1 2-1 0,-1 1 0 15,7 3-1-15,0 4 1 0,-6 0-1 0,12-4 2 16,-6-3 0-16,0-1 1 0,7 1-3 0,-1-4 1 15,8 0 1-15,-8-4 0 0,7-3 1 0,0 0 0 16,0-4 2-16,0 0-1 0,0-4 1 0,7 0 0 16,-8-3-1-16,2-4 0 0,-1 0 2 0,7-4-1 15,-8 0-5-15,2-3 5 0,-2 0 2 0,-5-4 1 16,6 1-1-16,-6-2 4 0,-1-3 5 0,-6 4-4 16,0-3 0-16,0-1-1 0,0 4 0 0,-6 0-2 15,-1 0 30-15,-6 7 17 0,6-3 10 0,-5 3 4 16,-2 4 2-16,2 4 1 0,-2 3-27 0,1 1-23 15,0 6-8-15,0 1-4 0,1 3-5 16,-2 4-27-16,1 1-72 0,0 2-199 0,-6-3-174 16,5 0-94-16,2 0-47 0,-2-4-1 0,8-7 59 15</inkml:trace>
  <inkml:trace contextRef="#ctx0" brushRef="#br0" timeOffset="78725.63">3210 17009 63 0,'6'4'417'0,"-6"0"59"0,0-1 30 15,-6 4-33-15,6-3-110 0,0 0-141 0,0 3-99 16,0 0-59-16,0 5-29 0,0-1-18 0,0 0-10 16,0-1-2-16,0 5-9 0,6 0 2 0,2-1-2 15,-2 1 4-15,0-4 0 0,1 7 2 16,0-7-16-16,-1 5-77 0,0 1-179 0,-6 1-127 15,0 5-68-15,-6-1-37 0,6-4 2 16,-6 4 65-16</inkml:trace>
  <inkml:trace contextRef="#ctx0" brushRef="#br0" timeOffset="79062.41">3139 17302 140 0,'6'-4'430'0,"-6"1"45"0,6-1 21 16,-6-3-46-16,8 3-141 0,-2-3-137 0,0 3-83 15,1-7-43-15,6 4-23 0,0-1-9 16,-1 1-6-16,2 0-1 0,-1 0 2 0,0 3-1 16,6 1-10-16,-5-1-51 0,-2 1-117 0,-5-1-167 15,0 4-91-15,-1 0-47 0,0 0-16 0,1 0 38 16</inkml:trace>
  <inkml:trace contextRef="#ctx0" brushRef="#br0" timeOffset="79426.9">3412 17137 323 0,'0'0'423'0,"7"0"36"0,-7 0-29 0,0 0-83 16,0 0-100-16,0-3-106 0,6-1-67 0,-6 4-35 16,0-4-19-16,6 1-10 0,-6-1 0 0,8 4-4 15,-2-7-1-15,0 3-4 0,1 4 1 0,-1-4-1 16,1 4-5-16,-1 0 9 0,1 4-3 0,-7-4-2 16,6 4-1-16,1-1 1 0,-7 1 0 0,7 3-7 15,-7 4 17-15,0 0 11 0,0 4 7 0,0 3 3 16,0 0 1-16,0 5 4 0,0-2 1 15,0-2 0-15,-7-1-1 0,7 0-2 16,0-3-3-16,0 0-2 0,0-8-14 0,7 4-8 16,-7-3-5-16,6-4-2 0,0 3-1 15,8-4 1-15,-8 1 1 0,7-1-1 0,0 1 2 16,0-4 0-16,1 0 0 0,4-4 0 0,-4 1 1 16,5-1 1-16,-5-6-24 0,4 2-88 15,-4 0-214-15,-8-3-116 0,7 0-62 16,-13 4-32-16,7-4 5 0,-7 0 79 0</inkml:trace>
  <inkml:trace contextRef="#ctx0" brushRef="#br0" timeOffset="82268.02">2500 17262 119 0,'7'-4'382'15,"0"1"51"-15,-7-1 13 0,6 0-55 0,-6 4-87 16,0-4-106-16,0 4-84 0,6-3-49 15,-6 3-29-15,0 0-17 0,0-4-8 16,0 4-9-16,7 0-2 0,-7-3 0 0,0 3-1 16,6-4 1-16,1-3 0 0,-7 3 2 0,7 1 0 0,-1-4 0 15,0 3 1-15,2-1-3 0,-2 2 0 0,0-1 1 16,0 0-1-16,-6 4-1 0,7 0 0 0,-7 0 0 16,7 4 0-16,-1 3 1 0,-6 2 3 0,0 1 1 15,7 5-1-15,-7 3 1 0,0 0 1 16,6 4-1-16,-6 0-2 0,0 0-1 15,6-3 2-15,-6-1-1 0,0 0 1 0,8 0 0 16,-2-3 0-16,0 0 1 0,0 0-6 16,1-5-70-16,0 1-198 0,-1 1-110 0,-6-1-62 15,0-4-31-15,7-7-11 0,6 4 62 16</inkml:trace>
  <inkml:trace contextRef="#ctx0" brushRef="#br0" timeOffset="82360.38">2871 17467 164 0,'7'-4'382'0,"-7"4"42"0,7 0 9 16,-7-3-74-16,0-1-146 0,0 4-274 16,-7 0-190-16,0-3-103 0,7-1-58 15,0 4-28-15,0-8 30 0</inkml:trace>
  <inkml:trace contextRef="#ctx0" brushRef="#br0" timeOffset="83162.03">3946 17236 94 0,'0'0'431'0,"6"0"49"0,-6 0 23 16,0 0-17-16,0 0-152 0,0 0-150 0,8 0-86 15,-8 0-48-15,0-3-40 0,0 3-87 16,0 0-211-16,0 0-113 0,0 0-62 0,0 0-31 16,0 0-1-16,0 0 68 0</inkml:trace>
  <inkml:trace contextRef="#ctx0" brushRef="#br0" timeOffset="83285.28">3999 17258 126 0,'0'0'425'0,"0"0"46"0,0 0 25 15,0-3-50-15,0 3-124 0,0-4-138 16,0 0-100-16,6 0-123 0,-6 1-211 0,0-4-130 16,0 7-67-16,0 0-37 0,6-8-5 0,8 1 67 15</inkml:trace>
  <inkml:trace contextRef="#ctx0" brushRef="#br0" timeOffset="83584.54">4409 16899 292 0,'6'3'480'0,"-6"-3"48"15,0 0 27-15,0 4-88 0,7 1-158 0,-7-5-130 16,0 3-82-16,6 8-49 0,-6 0-25 0,7 7-12 16,-7 4-6-16,6 0-1 0,0 7-3 0,2-4 0 15,-2 6-1-15,0-2 3 0,7 4 3 16,-6-4-18-16,-1 5-45 0,7-6-115 0,-13 5-192 15,7-4-103-15,-14-3-56 0,7-4-11 16,0-7 29-16</inkml:trace>
  <inkml:trace contextRef="#ctx0" brushRef="#br0" timeOffset="83849.6">4447 17009 279 0,'0'-7'467'0,"-6"-1"47"0,0 5 34 15,-1 3-83-15,-6-4-145 0,7 4-124 0,-1 0-77 16,-5 0-47-16,4 0-32 0,-4 4-19 0,-2 3-11 16,1 4-4-16,1 0-5 0,-2 0-2 15,2 0-1-15,-2-1 1 0,-5 2-1 0,-1-1-1 16,8 4 0-16,-2-4 1 0,8-4-2 0,-1 4-2 16,1-4 0-16,6 1-1 0,-7-5 0 0,14 1-1 15,-7 0 3-15,6-1 2 0,1-3 3 0,-1 0 0 16,8 0 2-16,-2-3 2 0,8 3 0 0,-7-4 1 15,7 0-1-15,-8 1 2 0,8-1 1 0,-7 0-14 16,0 1-59-16,0 3-171 0,-7-4-162 0,2 4-88 16,-8 0-48-16,0 0-11 0,0 0 46 15</inkml:trace>
  <inkml:trace contextRef="#ctx0" brushRef="#br0" timeOffset="90004">10518 14573 210 0,'0'-4'446'0,"6"1"48"0,-6-1 28 0,0 4-60 16,0-4-120-16,0 1-124 0,0 3-77 0,0 0-43 16,7 0-30-16,-7 0-20 0,0 3-16 0,0 1-12 15,0 3-9-15,0 8-3 0,0-1-5 16,0 8-2-16,0 1 0 0,6-1-1 0,-6 3 1 15,6 1-1-15,2 3-5 0,-8-3 4 0,6 3 4 16,0-3 4-16,1 3-6 0,-7-3-34 16,6 3-86-16,-12 0-205 0,6-3-131 0,-13-4-73 15,7 0-32-15,-2-4 18 0,2-7 77 0</inkml:trace>
  <inkml:trace contextRef="#ctx0" brushRef="#br0" timeOffset="90298.83">10375 14833 332 0,'0'0'453'0,"6"-4"40"16,-6 4-13-16,0 0-81 0,0-3-126 16,6-1-118-16,-6 0-70 0,6 1-40 0,2-1-21 15,-2 1-10-15,0-1-6 0,8-3-1 0,-1-1-3 16,6 5 0-16,0-5 2 0,1 1 1 16,0 0 0-16,-1 3 1 0,1 0-8 0,-1 0-49 15,1 4-127-15,-8 0-175 0,2 0-92 0,-1 0-51 16,0 0-17-16,-6-4 31 0</inkml:trace>
  <inkml:trace contextRef="#ctx0" brushRef="#br0" timeOffset="90725.4">10811 14705 126 0,'0'-4'429'0,"6"1"49"0,-6-1 26 15,6 0-46-15,-6 1-128 0,8-1-143 0,-8-3-88 16,6 2-45-16,0-1-26 0,1-2-14 0,6 1-6 16,-7 3-5-16,7 1 0 0,-6-1-2 15,6 1-1-15,0 3 0 0,-6 0 1 0,5 0 1 16,-5 3-2-16,6 1 4 0,-13-1-1 0,7 8 0 15,-1 3 1-15,-6 2 15 0,0 2 9 0,-6 4 4 16,-1-1 8-16,7 2-1 0,-13 3-2 16,6-5-16-16,1 1-9 0,0-3-8 0,-1 3-8 15,0-5-1-15,7-2 1 0,-6 0 0 0,6-4 1 16,6-3 1-16,-6-1 1 0,7 0 1 0,0-3 1 16,-1 0-1-16,7-1 0 0,0 1 1 15,0-4 0-15,7 0 0 0,-1-4 0 0,1 1 11 16,6-1-5-16,-7 0 0 0,1-3-1 0,0 3-1 15,-1-3 2-15,0 0-9 0,1 3-12 16,-7 0-60-16,1 1-206 0,-8-1-138 0,0 8-76 16,-6-1-40-16,0 1-6 0,0-4 49 0</inkml:trace>
  <inkml:trace contextRef="#ctx0" brushRef="#br0" timeOffset="100477.07">18203 15225 187 0,'0'0'433'0,"-7"0"41"0,7 0 22 15,-6 0-64-15,-1 0-127 0,7 0-123 0,-6 0-71 16,-1 0-30-16,1 0-10 0,0 0-8 0,6 0-12 16,-8 0-8-16,2 0-5 0,0 0-10 0,6 0-12 15,0 0-8-15,-7 0-1 0,7 0-5 16,-6 0 0-16,6 0-1 0,-7 0 0 0,1 0 2 16,-1 4 22-16,1-4 10 0,-8 3 6 0,8 1 4 15,0-4 2-15,-8 3 0 0,8 5-22 16,-7-4-7-16,0 3-4 0,0 0 14 0,-7 1 12 15,1-1 5-15,-1 8 5 0,0-4-2 0,2 3 1 16,-2 4-17-16,7 5-12 0,-7-5-7 16,0 8-3-16,8-5-2 0,-8 5 1 0,1 0-5 15,5 0-1-15,2 3 1 0,-8 0-2 0,7 0 2 16,-1 5-2-16,2 2 3 0,-1-3 1 0,6 4-3 16,1-5 0-16,-1 5-1 0,1 0 0 0,0-1 0 15,6 5-1-15,0-1 1 0,0 0-1 0,6 0-2 16,0 5 0-16,1-1-1 0,6 0 1 0,0 0-2 15,-1 0 1-15,8 0-1 0,0-3-1 0,6-6 1 16,0 6-1-16,6-5 3 0,1-2-1 0,0-5 3 16,0 0 1-16,6-4 1 0,-1 1 2 15,1-8-2-15,7-3 1 0,-7 0 0 0,7-4 1 16,-7-4 0-16,6-3-1 0,1-4 3 0,-1-4 0 16,1-3 0-16,-7-4-1 0,7-4 1 0,-1-7 0 15,2-4 0-15,-9-6-1 0,1-1 0 0,0-12-1 16,1 2 0-16,-8-9-2 0,1 1 0 0,-1-4-1 15,-6-3-1-15,-7-1 0 0,-5 0-2 0,-1-3-1 16,-7 3-2-16,-6 1 0 0,0-1-2 0,-6 1-1 16,-7 2 3-16,-7-2 71 0,0 3 46 0,-5 0 31 15,-9 4 16-15,-4-5 7 0,-1 9 5 0,-6 0-70 16,-1-1-40-16,1 8-29 0,-8-5-14 16,7 13-5-16,-5-1-5 0,-2 3-1 0,7 8-3 15,-5 8-2-15,5 3-2 0,-6 3 0 0,6 8-4 16,1 8-45-16,5-1-101 0,1 4-186 15,-6 7-259-15,5 1-139 0,2-1-71 0,-1 7 6 16,0 1 81-16,6 0 174 0</inkml:trace>
  <inkml:trace contextRef="#ctx0" brushRef="#br0" timeOffset="115732.94">28955 10492 380 0,'0'0'498'0,"7"0"47"0,-7 0 10 0,0 0-93 15,0 0-152-15,7 0-126 0,-7 0-80 0,0 0-46 16,0 0-29-16,6-4-14 0,-6 4-8 0,6-3-4 16,1-1-1-16,-1-3-3 0,1 3 1 15,0-8 0-15,5 2 38 0,2-1 18 0,5 0 11 16,-6 0 8-16,0-4 3 0,7 1-1 0,-7-1-34 16,0 0-21-16,0-3-11 0,0 4-3 15,0-5-4-15,-7 1 0 0,8-1-3 0,-8 1 1 16,0-1 4-16,1 5 0 0,-1-4 45 0,-6 0 30 15,0-1 19-15,0 4 9 0,-6 1 2 0,-1-1 3 16,-5 4-44-16,5 0-30 0,-6 0-17 16,0 4-9-16,-7 3-6 0,1 4-4 0,0 0-4 15,-1 8 1-15,-6-1 1 0,7 4-2 0,-8 4 1 16,7 3 0-16,1 7 2 0,0 1 0 16,5 3-1-16,1 4 0 0,1-3 0 0,5 6 13 15,7-2-6-15,0-2-2 0,0 5-4 0,7-4 1 16,5 0-1-16,1 4-13 0,1-8 5 0,5 4 3 15,0-5 2-15,1-1 0 0,-7 2 1 0,7-7 1 16,-1 0-1-16,-6 0 0 0,6-3 0 16,-5-1 2-16,-1-4 0 0,0 1-1 0,-7-4 3 15,1 4-2-15,-1-4 0 0,-6-4-1 0,0 4 3 16,-6 0 1-16,-1 0-4 0,-6 0 3 16,0-4 1-16,-7 4-3 0,1 1-3 0,0-5 0 15,0 3 1-15,-1-2-1 0,0-1 0 0,1 1 1 16,-1-1 2-16,0-4 1 0,7 1-34 15,7 0-71-15,0-1-114 0,-1 1-201 0,7-4-193 16,0-4-101-16,7-3-22 0,-1 0 42 0,7-5 98 16</inkml:trace>
  <inkml:trace contextRef="#ctx0" brushRef="#br0" timeOffset="115940.95">29450 10628 107 0,'6'3'510'16,"2"-3"68"-16,-2 8 37 0,-6-5 19 0,0 8-179 15,0 0-189-15,0 0-123 0,6 7-65 0,-6 1-36 16,7 2-19-16,-7 1-9 0,7 8-6 16,-7-4-1-16,6 3-2 0,1-4 0 0,-1 1 0 15,0 0 2-15,2 3-7 0,4-7-38 0,-6 1-88 16,1-6-183-16,-7-2-167 0,0-4-89 15,0-3-43-15,0-4 14 0,0-4 74 0</inkml:trace>
  <inkml:trace contextRef="#ctx0" brushRef="#br0" timeOffset="116165.88">29509 10715 405 0,'-13'0'511'0,"7"4"43"0,-14 3 30 16,6-3-96-16,-4 7-180 0,4-3-115 0,1 3-69 15,-7-1-38-15,14 1-31 0,-6 0-23 16,5-3-16-16,0-1-9 0,7 4-2 0,7-4-3 16,-7 4-7-16,13-4 3 0,-7-3 3 0,14 3 1 15,-7-3 1-15,7-4-31 0,-2 4-99 16,-4-4-231-16,6 0-133 0,-7-4-73 0,-1-3-37 16,8-1 12-16,-7 1 92 0</inkml:trace>
  <inkml:trace contextRef="#ctx0" brushRef="#br0" timeOffset="116722.69">30239 10082 390 0,'0'0'505'0,"-7"-4"42"0,0 4 19 0,1 0-97 15,-1 0-154-15,1 0-119 0,0 0-75 0,-8 4-40 16,8 3-26-16,-14-3-23 0,7 7-15 0,0 0-9 16,-6 3-8-16,5 4 0 0,-5 1 1 0,0 7 0 15,0-1 2-15,5 8-1 0,-6-4 4 0,8 8-2 16,-1 3-3-16,-7 1 2 0,14 6 8 0,-8 1 32 16,8-1 16-16,-1 5 10 0,1-1 4 0,6-3 1 15,0-1-9-15,6-3-32 0,1 0-14 0,-1-7-8 16,8-3-3-16,-2-6-2 0,2-3 0 0,5-2 2 15,1-9 0-15,6 1 1 0,6-8 1 16,-5-3 4-16,5-8 0 0,1-3 1 0,5-3 0 16,-5-9 1-16,6-4-2 0,-7-2 0 0,1-8-1 15,0-4-2-15,0-3-2 0,-8-4-1 0,1-3 0 16,-6-1-2-16,-7 1-1 0,-6-5-1 0,-1 1 0 16,-6 0 47-16,-6 3 63 0,-8 0 40 15,-6 8 22-15,8 3 8 0,-14 4 6 0,-7 4-50 16,7 3-61-16,-13 5-40 0,7 7-23 0,-7 2-8 15,-1 4-5-15,8 5-33 0,-7 3-83 0,6 0-120 16,1 3-215-16,6 1-230 0,-1 3-121 0,8 2-34 16,6 1 46-16,7 1 103 0,6 3 205 0</inkml:trace>
  <inkml:trace contextRef="#ctx0" brushRef="#br0" timeOffset="117123.52">30616 10547 303 0,'0'7'548'0,"6"0"58"0,-6 1 33 16,0-1-46-16,-6 4-171 0,6 4-148 0,0 3-100 15,0 4-52-15,-6 0-28 0,6 4-16 16,0 3-34-16,-6-4-19 0,6 5-9 0,0-4-7 15,6-1-3-15,-6-3 0 0,6-4-6 0,8 4 1 16,-8-7-1-16,13 0 3 0,-5-4 2 0,4 0-1 16,2-4 3-16,0-4 0 0,-1-3-1 0,1-3 1 15,0 0-1-15,-7-1-3 0,6-7 3 0,-6 0 0 16,1 4 3-16,-8-4 17 0,0 3 48 0,1 1 69 16,-7-1 63-16,6 5 37 0,-12-1 14 0,-1 0-11 15,1 8-43-15,-8 3-64 0,-5 4-64 0,0 1-38 16,-1 6-18-16,-6 0-11 0,0 1-4 0,0 2-4 15,0 1 0-15,6 0 0 0,1-4 0 16,-1 1-49-16,8-1-132 0,-8-7-222 0,7 0-295 0,-1-3-156 16,2-8-83-16,-2 0 7 0,8 0 108 15,6-8 211-15</inkml:trace>
  <inkml:trace contextRef="#ctx0" brushRef="#br0" timeOffset="119204.02">30890 9752 306 0,'0'0'483'16,"-7"0"46"-16,7-4 31 0,-6 4-88 0,-1 0-153 16,7-4-126-16,-6 4-72 0,6 0-41 0,0-4-30 15,-7 4-14-15,7 0-10 0,0-3-10 0,0 3-8 16,0 0-5-16,7-4-3 0,-7 4-1 0,6 0 1 15,1 0 0-15,-1 4 0 0,7-4-6 0,-7 3 6 16,2 1-1-16,4 0-2 0,-5 4 0 16,6-1-2-16,-7 4 8 0,1 0-3 0,-1 4 0 15,1 3 0-15,0-4 1 0,-1 5 2 0,-6-5 1 16,6 1-1-16,1-1 0 0,0 2 2 0,-1-5-1 16,1-1-1-16,5 1 0 0,-5-3 3 0,6-1 0 15,1 0-15-15,-2-3-62 0,1-4-155 0,0 0-183 16,0-4-100-16,-7-3-53 0,8 0-11 0,-1-1 46 15</inkml:trace>
  <inkml:trace contextRef="#ctx0" brushRef="#br0" timeOffset="119358.13">31313 9836 101 0,'7'-4'462'0,"-1"4"67"16,0-3 37-16,-6-1-20 0,0 0-124 0,0 4-167 15,0-3-106-15,8-1-70 0,-8 4-35 0,0-3-23 16,6-1-9-16,0 0-4 0,0-4-4 0,1 5 4 15,6 0-3-15,-6-1-22 0,5 0-107 0,2 1-231 16,-8-1-122-16,8 0-66 0,-8 1-35 0,0-4 8 16,1 3 94-16</inkml:trace>
  <inkml:trace contextRef="#ctx0" brushRef="#br0" timeOffset="121207.41">28219 12350 64 0,'0'-4'410'0,"-6"4"68"15,6-4 39-15,0 0-37 0,-6 4-83 0,6-3-110 16,0 0-100-16,-7 3-52 0,7 0-17 15,0-4-12-15,0 4-14 0,0 0-8 0,0 0-11 16,0 0-15-16,0 0-19 0,0 4-17 0,7-1-8 16,-7 8-7-16,0 3-5 0,6 5 2 15,-6 6-1-15,6 4 1 0,2 8 0 0,-2 4 1 16,0 2 1-16,0-3-2 0,1 5 1 0,0-5 0 16,6 0 0-16,-7-3 1 0,0 0 3 0,8-4-7 15,-8-1-47-15,0-6-107 0,-6-1-248 0,0-2-134 16,-6-9-75-16,0 1-30 0,0-8 26 15,-2-7 96-15</inkml:trace>
  <inkml:trace contextRef="#ctx0" brushRef="#br0" timeOffset="121483.43">28193 12332 7 0,'-13'-9'429'0,"7"9"58"16,-14 0 29-16,8 9 15 0,-2-3-138 0,-5 2-177 16,-1 6-100-16,8 5-55 0,-8 6-30 15,0 1-15-15,-5-1-9 0,5 5-7 0,0-1-1 16,1-3-2-16,-1-1 1 0,7 1-2 0,0-8 1 16,6-3 2-16,1 0-2 0,6-4 3 0,6 0 0 15,1-4 2-15,6 0 1 0,6-3 2 16,1 0 3-16,-1-4 1 0,7-4 3 0,0 0 2 15,7 1 2-15,0-1-15 0,-1-3-112 0,-6 3-209 16,0-3-111-16,1-1-62 0,-7 1-35 0,5-7-3 16,1 2 101-16</inkml:trace>
  <inkml:trace contextRef="#ctx0" brushRef="#br0" timeOffset="121869.03">28682 12404 408 0,'0'-14'487'16,"7"-1"33"-16,-7 4 18 0,0-3-124 0,0-1-169 16,0 0-102-16,0 0-56 0,0 4-19 15,-7-3-6-15,7 6 4 0,-7-3-5 0,1 4-4 16,0 3-3-16,-2 1-11 0,2-1-14 0,-6 8-12 16,5-1-10-16,-6 5-4 0,0 6-2 0,7 1-2 15,-8-1 0-15,2 8 0 0,5 1 1 16,0 2 0-16,1-3-1 0,6 4 0 0,0 3 0 15,0-3 0-15,0 0 1 0,6-4 0 0,1 3 1 16,0-3 1-16,-1-4 2 0,6 0-2 16,2 1-1-16,-1-4 0 0,0-4 0 0,-6 0-1 15,5 0 1-15,2-4 1 0,-2 0-2 0,-5 1 3 16,0-5 2-16,-7 1 0 0,6 0 38 0,-6-1 43 16,7 1 40-16,-14-4 19 0,7 3 9 15,-6 1 4-15,-1 0-33 0,-6 3-44 0,-1 0-37 16,2-3-20-16,-1 3-12 0,-7 1-6 0,8-2-3 15,-8 3-9-15,7 2-51 0,0-4-93 16,-7 4-208-16,1-4-208 0,5-3-111 0,2 3-50 16,5-3 18-16,7-4 77 0,0 0 199 0</inkml:trace>
  <inkml:trace contextRef="#ctx0" brushRef="#br0" timeOffset="122366.15">29456 12250 21 0,'8'0'472'0,"-8"4"70"0,0 3 31 0,-8 4 25 16,8 0-131-16,0 7-193 0,-6 1-121 0,6 7-69 15,0 3-29-15,0 4-24 0,0 0-12 0,6 4-7 16,-6-1-3-16,8 4-2 0,-2-3 3 15,0 4-9-15,1-5-49 0,0 1-135 0,-7-5-212 16,6-2-113-16,-6-8-62 0,0 0-24 0,-6-4 30 16,6-7 127-16</inkml:trace>
  <inkml:trace contextRef="#ctx0" brushRef="#br0" timeOffset="122535.06">29359 12624 359 0,'0'-12'540'0,"0"5"53"15,0 0 28-15,7 0-75 0,-7 3-198 0,7-3-144 16,-7 4-95-16,12-1-51 0,-6 0-27 0,8 0-17 16,5 1-6-16,-5-5-4 0,4 1 2 0,9 0-1 15,-7 3-20-15,0-3-77 0,-2 0-233 16,2-1-155-16,-1 1-83 0,1 0-44 0,0-1-5 16,-1 1 69-16</inkml:trace>
  <inkml:trace contextRef="#ctx0" brushRef="#br0" timeOffset="123081.31">30375 12214 270 0,'0'0'491'0,"-6"0"53"16,-1 3 29-16,1 1-71 0,-1 3-135 0,-6 4-136 15,7 0-88-15,-8 4-48 0,8 7-26 0,-7-4-15 16,0 9-24-16,6-2-13 0,-5 0-7 0,6 1-3 16,-2 3-5-16,8-4-3 0,-6 2 1 0,12-5 0 15,-6 3 1-15,8-2 1 0,-2-2 0 0,6-3 0 16,2-4 2-16,-8-2 0 0,7-4-1 0,1-1 1 15,4-7-1-15,-4 0 2 0,-1 0-3 0,0-4 0 16,0-3 2-16,-1 0 0 0,-4-5 1 0,4 1 5 16,-5 0 36-16,-7 1 45 0,6 6 29 0,-6-4 16 15,-6 5 5-15,-1 3 0 0,1-3-35 16,0 6-46-16,-8 0-30 0,2 9-9 0,-2-2-11 16,1 5-6-16,0-1-3 0,0 2 0 0,1-2-9 15,4 1-63-15,2-4-91 0,0 0-189 0,-1-4-212 16,7-7-113-16,0-4-51 0,0-3 22 0,13 0 78 15,1-8 183-15</inkml:trace>
  <inkml:trace contextRef="#ctx0" brushRef="#br0" timeOffset="123423.9">30805 12162 247 0,'-6'-3'528'0,"-7"-1"61"0,6 4 42 0,-12 4-30 15,5-1-163-15,-5 5-162 0,6 2-101 0,-6 6-60 16,-1-2-41-16,0 8-29 0,7 4-17 0,-7 3-12 16,8 0-12-16,-2 5 0 0,2-2-1 0,5 5-2 15,1-4 0-15,6 4 0 0,0-9 0 0,0 6-9 16,6-8 4-16,1-5 3 0,-1 2 1 0,8-5 0 16,-2-4 1-16,8-3 9 0,-1-7-4 0,1 0 0 15,0-4 1-15,-1-4-3 0,7-7 4 0,0 0-1 16,0-7 1-16,-7-1-3 0,7 1 31 0,1-8 44 15,-8 1 25-15,0-1 13 0,-5 1 9 0,-1-5 7 16,-7 4-28-16,1-3-42 0,-7 4-26 16,-7-4-14-16,1 2-8 0,-7 2-8 0,-7 3-1 15,1 4-3-15,-1-1-3 0,-6 5 2 0,0 6-2 16,0 1-27-16,0 4-85 0,0-1-156 0,0 4-278 16,0 4-150-16,0-4-79 0,7 7-11 0,-1 0 60 15,6 0 144-15</inkml:trace>
  <inkml:trace contextRef="#ctx0" brushRef="#br0" timeOffset="123862.03">31697 12188 8 0,'6'-3'469'16,"-6"-2"83"-16,8 2 44 0,-8-1 31 0,0 4-125 15,0-3-182-15,0-1-129 0,0 4-81 0,0-4-43 16,0 4-30-16,0 4-17 0,0-4-9 0,0 4-18 15,6-1-53-15,-6 1-145 0,0 4-216 0,0-5-115 16,-6 5-61-16,6-1-19 0,-8 0 33 0,8 4 136 16</inkml:trace>
  <inkml:trace contextRef="#ctx0" brushRef="#br0" timeOffset="124006.05">31717 12328 277 0,'0'4'492'16,"0"-4"51"-16,0 3 26 0,0-3-77 0,0 3-150 15,0 1-152-15,0-4-89 0,6 4-48 0,1-4-25 16,0 4-13-16,-1-4-34 0,7 0-92 0,-7 0-227 16,1 3-121-16,0-3-66 0,-1-3-34 0,0 3 3 15,8-4 85-15</inkml:trace>
  <inkml:trace contextRef="#ctx0" brushRef="#br0" timeOffset="124886.66">32551 12207 43 0,'0'0'461'0,"0"-4"70"0,0 0 39 16,0 4 13-16,0 0-137 0,0-3-178 0,6 3-115 15,-6 0-69-15,0-5-36 0,0 5-21 0,0 0-13 16,6 0-6-16,2 0-4 0,-8-3 0 0,12 3-1 15,1 0-1-15,0-3-5 0,0 3 5 0,1-5 4 16,4 5 1-16,2-3 4 0,0-1 3 0,-1 4 8 16,1-3-30-16,-1-1-115 0,1 0-239 0,-7 4-128 15,0-3-71-15,0-1-37 0,0-3 6 0,0 3 104 16</inkml:trace>
  <inkml:trace contextRef="#ctx0" brushRef="#br0" timeOffset="125220.62">32981 11979 57 0,'6'-3'422'0,"0"-5"65"0,1 5 36 16,0-5-38-16,-7 5-103 0,6-2-128 0,0 2-119 15,1 0-63-15,-7-1-35 0,7 4-17 0,-1-4-9 16,1 4 10-16,-1 0 8 0,0 0 5 0,1 4 2 0,0-4 3 15,-7 7 1-15,6 1-14 0,-6 3-10 16,6 0-5-16,1 0 1 0,-7 3-3 0,0 4-1 16,0 1 2-16,-7 3-1 0,1 0-1 0,0 0-3 0,-1 3 0 15,0-3-1-15,1 0-1 0,0 1 1 0,-1-2-2 16,1 1 0-16,-1-3 0 0,7-5 0 0,-7 1-1 16,7-1-1-16,-6-3 0 0,6 0 0 0,6-2-1 15,1 1-1-15,0-6 0 0,-1 3 0 16,7-3 1-16,-7-1 1 0,8-3 1 0,-2 0 1 0,2 0 2 15,5-3 0-15,-6-1 4 0,0 4 1 0,7-3-15 16,-7-1-81-16,-7 4-221 0,7-4-148 0,-6 4-78 16,-7-4-43-16,6 1-7 0,0-4 68 0</inkml:trace>
  <inkml:trace contextRef="#ctx0" brushRef="#br0" timeOffset="131455.04">30050 13155 58 0,'0'4'425'0,"-6"-1"54"16,-2 1 28-16,2 0-20 0,-7 3-121 0,6 0-163 15,-5 5-95-15,5 2-53 0,-6 1-27 0,6 3-13 16,1 0-7-16,0 4-8 0,-1 4-1 16,0-1-1-16,1 5-7 0,6-4 1 0,0-1 2 15,0 1 3-15,6-1 1 0,1-2 2 0,0-1 7 16,5-4-2-16,2-3 1 0,-1-1-2 0,-1 1 1 15,2-4-1-15,-2-4 0 0,2-3 0 0,-1-1 0 16,0 1 0-16,0-4-1 0,-1-4 19 0,-4 1 21 16,4-5 13-16,-5-3 7 0,-1 0 20 0,1 4 15 15,-7-4 2-15,0 0 7 0,0 4 8 0,0-4 2 16,-7 0-11-16,1 7-18 0,-7-3-19 0,7 7-24 16,-8 0-22-16,1 0-11 0,0 7-7 0,0 1 1 15,1 3 4-15,-2 0-6 0,8 3-1 16,-8-3 2-16,8 4-26 0,0-1-61 0,-1-3-129 15,7 0-244-15,0 1-131 0,0-9-71 0,0 1-11 16,0-4 40-16,13-4 114 0</inkml:trace>
  <inkml:trace contextRef="#ctx0" brushRef="#br0" timeOffset="131874.86">30336 13269 35 0,'6'3'458'0,"-6"-3"72"0,0 5 40 0,0-2 2 16,7 0-124-16,-7 1-180 0,13 4-119 15,-6-1-72-15,6 3-35 0,0-2-20 0,-1 2-9 16,8 2-5-16,0 3-2 0,-1-4 0 0,1 3-1 15,6-3-1-15,-7 0 3 0,7 0 2 0,1 1 2 16,-1-5-11-16,-6 0-31 0,-1-3-88 0,1-1-150 16,-8 1-167-16,-6-1-89 0,2-3-37 0,-2 0 6 15,-6-3 73-15</inkml:trace>
  <inkml:trace contextRef="#ctx0" brushRef="#br0" timeOffset="132030.01">30642 13309 344 0,'-6'-4'487'16,"0"1"47"-16,-2 3 11 0,-4 0-91 0,6 3-134 15,-8 1-125-15,1 3-75 0,7 0-43 0,-8 4-24 16,2 1-17-16,-2 3-15 0,8 3-10 0,-7-4-10 16,7 5-1-16,-1-4 0 0,0-1-6 15,7 0-40-15,-6 2-119 0,0-7-206 0,-2 3-114 16,2-4-60-16,0 3-24 0,0-8 22 0,6 1 110 16</inkml:trace>
  <inkml:trace contextRef="#ctx0" brushRef="#br0" timeOffset="132313.89">30727 13298 164 0,'0'0'487'0,"0"4"66"0,0-4 36 0,0 0-27 16,0 3-154-16,0-3-171 0,7 0-103 0,-7 4-65 16,0-4-33-16,6 0-18 0,-6 0-6 0,6 0-4 15,8 0 0-15,-8-4-27 0,7 1-89 0,0 3-195 16,-6-4-152-16,5 1-81 0,-12-1-44 15,14 0 1-15,-2-3 77 0</inkml:trace>
  <inkml:trace contextRef="#ctx0" brushRef="#br0" timeOffset="132707.01">31072 13093 239 0,'7'-4'477'0,"-7"0"55"0,0 4 31 16,6-3-76-16,-6 3-130 0,0 0-147 0,0 0-90 16,7 0-53-16,-7-4-29 0,0 4-17 0,0 0-10 15,0 4-4-15,0-4-4 0,0 3-1 0,0 1-1 16,0 4 0-16,6-1 1 0,-6 4-1 0,0-4-1 15,0 4 0-15,0-4 11 0,0 4 6 0,0 0 4 16,-6 0 1-16,6 0 3 0,0 1 0 16,0-5-11-16,0 0-6 0,0-3-5 0,6 0-1 15,-6-1-2-15,0 1 0 0,7 0 0 0,-1-1 0 16,-6 0 1-16,6 2-1 0,8-2 1 0,-8-3 0 16,7 0 2-16,0 0 3 0,7-3 0 0,-7 3 4 15,7-8-1-15,-8 5-30 0,8-5-105 0,-7 1-238 16,1 0-127-16,-2 0-69 0,-6-1-36 15,8-4 10-15,-1-2 95 0</inkml:trace>
  <inkml:trace contextRef="#ctx0" brushRef="#br0" timeOffset="134147.03">30277 14122 294 0,'7'4'473'0,"-7"-4"51"0,0 0 19 15,7 4-85-15,-7-4-130 0,0 0-134 0,0 0-83 16,6 0-48-16,-6 0-23 0,7-4-5 0,-1 0-1 15,0 1 3-15,2-1-2 0,4-3 2 0,1-1-4 16,0 1-14-16,0 0-6 0,7 0-6 0,0-1 0 16,-8 1-1-16,8 0 0 0,-1 2-1 0,1-1 3 15,0-2 1-15,-1 4 2 0,1 0-14 0,-8-3-57 16,8 4-163-16,-7-1-194 0,1-3-103 16,-2 3-57-16,2-3-17 0,-8 4 40 0</inkml:trace>
  <inkml:trace contextRef="#ctx0" brushRef="#br0" timeOffset="139899.02">30890 13679 200 0,'0'0'476'0,"6"0"58"0,-6 0 42 16,0 4-41-16,0-4-127 0,-6 3-137 16,6 1-81-16,0 0-50 0,-7-1-39 0,7 1-23 15,0 3-26-15,0 4-21 0,0 0-11 0,0 4-7 16,0 4-6-16,0-5 1 0,7 8-2 0,-1-4 1 15,-6 1-2-15,6 2-3 0,-6-2 3 0,8 2-1 16,-2 2 2-16,0-5-2 0,1 4 5 16,-1-4-2-16,-6 1-28 0,7-1-63 0,-7 0-148 15,0-4-217-15,-7-2-119 0,1-1-60 0,-1-3-5 16,7-5 45-16,0-3 138 0</inkml:trace>
  <inkml:trace contextRef="#ctx0" brushRef="#br0" timeOffset="140240.2">31046 13738 232 0,'6'-4'480'16,"-6"0"53"-16,0 1 30 0,8-1-64 0,-8 4-151 15,0-4-151-15,6 4-88 0,-6 0-59 0,0 0-26 16,6 0-11-16,-6 0-5 0,7 0-3 15,-7 4 0-15,6-4 9 0,1 7-4 0,-7-3-2 16,0 3-4-16,6 0 2 0,-6 1 2 0,0 4-2 16,0-2 0-16,-6 1 1 0,6 0 6 0,-7 4 0 15,7-4 0-15,0 3 1 0,0-3 1 0,0-4-1 16,0 4-3-16,0-3-3 0,0 3-4 0,0-8-2 16,7 4-2-16,-7-3 1 0,6 4-1 0,1-4 0 15,-1 0 0-15,8-4 1 0,-8 3 0 0,7-3 0 16,0 0 1-16,0 0 1 0,0 0 2 0,0-3 2 15,7 3-4-15,-8-4-34 0,8 0-114 0,-7 0-225 16,1 0-120-16,-8-2-65 0,6-2-29 16,-5-3 16-16,6 3 104 0</inkml:trace>
  <inkml:trace contextRef="#ctx0" brushRef="#br0" timeOffset="141275.02">29353 13848 258 0,'0'0'487'15,"0"-4"51"-15,0 4 38 0,0 0-64 0,0 0-150 16,-7 4-136-16,7-1-86 0,0 1-49 15,0 7-36-15,0 0-18 0,0 0-16 0,0 7-8 16,0 1-3-16,7 3-3 0,-7 0 0 0,0-1-1 16,6 5 2-16,-6 0 0 0,7 0-1 0,0-1-13 15,-7 1-43-15,0-4-120 0,0 3-222 0,0-2-119 16,-7-5-62-16,0 0-21 0,1-3 25 0,6-4 109 16</inkml:trace>
  <inkml:trace contextRef="#ctx0" brushRef="#br0" timeOffset="141459">29255 14097 122 0,'0'-8'452'0,"0"5"55"0,6-1 30 0,-6 1-35 16,0-1-133-16,7 0-160 0,0-3-97 0,-1 3-52 15,1 1-28-15,-1-6-15 0,8 7-6 0,-2-6-3 16,-6 4-3-16,8 0 0 0,-1-3-13 15,0 4-58-15,0-1-145 0,-7-3-169 0,0 3-90 16,2 0-48-16,-8 1-14 0,6 3 45 0</inkml:trace>
  <inkml:trace contextRef="#ctx0" brushRef="#br0" timeOffset="142898.18">27822 13998 370 0,'7'0'461'0,"-7"0"40"0,0-3-8 16,0 3-86-16,6 0-126 0,-6 0-111 0,0 0-69 16,0 0-36-16,0 0-22 0,0 0-13 0,7 3-9 15,-7 0 0-15,6 9 7 0,-6-2-6 16,6 5-9-16,2 7-3 0,-8 0-2 0,6 7-1 15,-6-3-11-15,0 7 4 0,6 0 4 0,-6-4 1 16,0 4 0-16,0 0 3 0,7-4 0 16,-7 1-11-16,0-8-40 0,0-4-103 0,0 0-203 15,-7-2-116-15,1-6-62 0,0 1-20 0,6-11 19 16,-8 0 95-16</inkml:trace>
  <inkml:trace contextRef="#ctx0" brushRef="#br0" timeOffset="143160">27868 13987 234 0,'-6'-8'464'15,"-2"5"47"-15,-4 3 24 0,5 3-65 0,-6-3-155 16,0 8-138-16,7-5-79 0,-8 5-45 0,2 3-23 16,-2 0-11-16,2-1-7 0,-1 6-4 15,-1-2 0-15,2 1-2 0,-2 3-2 0,2 0-1 16,-1 1 0-16,-1-1-1 0,2-3 0 0,4-1 12 15,2-2 7-15,0-6 4 0,0 6 1 16,6-5 0-16,-7-3 2 0,7-1-14 0,7 1-10 16,-7 0-2-16,6-1-2 0,0 1-1 0,0-4-3 15,8 0 0-15,-1 0 4 0,0 0 0 0,0-4 2 16,7 4 2-16,-8 0 3 0,8-3-5 0,-1 3-49 16,-5 0-161-16,-2-4-184 0,-4 0-98 0,4 1-54 15,1-1-23-15,0 0 35 0</inkml:trace>
  <inkml:trace contextRef="#ctx0" brushRef="#br0" timeOffset="143970.81">28369 14082 120 0,'0'-11'443'0,"6"4"50"0,-6-5 29 16,0-2-33-16,0-1-136 0,0 1-157 0,8 0-90 15,-8-5-50-15,6 1-26 0,0-1-12 16,-6 5-9-16,0-1-1 0,0 1 0 0,0-2 13 16,0 5 10-16,0 5 7 0,-6-2 12 15,0 1 8-15,-2 3 2 0,-4 4-8 0,6 4-7 16,-8-1-8-16,1 4-9 0,0 4-6 0,0 8-5 16,1-5-6-16,-2 5-4 0,1 3-1 0,7 0-1 15,-1 3-1-15,0-2-1 0,7 2 1 0,7 1 0 16,0-4-1-16,-1 0-2 0,7 0 1 0,-7-4-1 15,14 0 2-15,-7-4-5 0,0 1 2 16,7-3 0-16,-1-1 2 0,1-4 0 0,-1 0 1 16,1-3 5-16,0 3 0 0,-8-3-2 0,2-4 10 15,-1 4-3-15,-7-1 22 0,0-3 30 16,1 4 35-16,-7-4 21 0,0 4 0 0,0-1 7 16,-7 1-21-16,1 0-29 0,-7 3-35 0,0 4-21 15,0-4-12-15,-7 4-6 0,8 0-4 16,-8-1-1-16,1 6-2 0,-1-5 1 0,0 3 2 15,1-2 1-15,5-2-24 0,2 5-78 0,-8-4-173 16,1 1-240-16,5-6-129 0,-4 2-68 0,10-5-11 16,8-3 59-16,0 0 163 0</inkml:trace>
  <inkml:trace contextRef="#ctx0" brushRef="#br0" timeOffset="144597.87">32160 13587 44 0,'0'0'471'0,"0"4"65"16,0-4 40-16,0 0 28 0,-7 4-141 0,7-4-187 16,-6 0-113-16,6 0-62 0,-6 0-36 0,6 0-29 0,0 0-16 15,-8 0-10-15,16 0-3 0,-8 0-2 0,6 0-5 16,-6 3-33-16,6-3-98 0,-6 8-236 0,0-5-130 15,0 6-69-15,-6-3-33 0,0 2 14 0,6-1 85 16</inkml:trace>
  <inkml:trace contextRef="#ctx0" brushRef="#br0" timeOffset="144737.26">32095 13775 14 0,'0'3'462'0,"-7"-3"66"0,7 4 27 15,0-1 20-15,-6-3-129 0,6 0-194 16,0 0-118-16,0 0-64 0,0 0-26 0,0-3-19 15,6 3-11-15,1-4-3 0,-1 1-6 0,7-1-43 0,0 1-141 16,-7-1-199-16,8-4-105 0,-8 4-58 0,7-3-26 16,-6 3 24-16</inkml:trace>
  <inkml:trace contextRef="#ctx0" brushRef="#br0" timeOffset="145313.24">32719 13632 257 0,'0'0'508'0,"-6"3"50"0,6-3 41 0,-6 0-34 16,6 0-180-16,0 0-155 0,0 4-91 0,0-4-47 15,0 0-40-15,0 0-23 0,0-4-13 0,6 4-8 16,-6-3-2-16,6 3-2 0,8-8-2 0,-8 5-2 16,7 0 1-16,1-2 4 0,-2 1 2 0,8 1 1 15,-7-1 4-15,7 4-3 0,-8-4-40 0,2 4-122 16,-2 0-239-16,-4-3-128 0,-8 3-71 0,6 0-29 15,0 0 19-15,1 0 107 0</inkml:trace>
  <inkml:trace contextRef="#ctx0" brushRef="#br0" timeOffset="145695.7">33026 13459 359 0,'7'-4'478'0,"-1"1"38"0,1-1 3 0,-7 4-99 16,6-3-140-16,-6-1-128 0,6 4-71 0,-6 0-36 15,7-4-21-15,0 4-10 0,-7 0 9 0,6 4 5 16,0-4 1-16,1 4 2 0,0-1 1 0,-7 1 0 0,6-1-12 16,1 4-1-16,-1 2 1 0,-6-3 2 15,0 6-1-15,0 2-1 0,0-3 0 0,0 4-6 0,0 0-5 16,-6 3-2-16,6-4 0 0,-7 5 0 0,1-5 7 15,-1 1 4-15,7 4 5 0,-7-5 3 0,1 1 3 16,0-1-3-16,6-3-8 0,0 0-6 0,0 0-7 16,0 0-3-16,0-3-2 0,6-1-1 0,0 0 0 15,1 0 1-15,0-2 0 0,6-1 0 0,0-1 0 16,0-3 1-16,7-3 0 0,-8 3 1 0,8 0 0 16,-7-4 0-16,7 4 2 0,-1-8 1 0,0 4 2 15,-6 0-29-15,7 1-100 0,-7-4-250 0,0-1-131 16,-7 1-72-16,1 0-38 0,0-1 7 0,-1 1 91 15</inkml:trace>
  <inkml:trace contextRef="#ctx0" brushRef="#br0" timeOffset="173063.05">28799 14671 381 0,'0'-3'489'0,"-6"3"35"16,6 0 21-16,-7 0-107 0,7 3-168 0,0-3-109 15,-7 8-66-15,7-4-36 0,0 0-22 0,0 7-18 16,0-1-8-16,0 5-7 0,7 0-3 0,-7 3 0 16,7 4 0-16,-1 0-1 0,0 0 0 15,2 4 0-15,4-1 1 0,-5 0 2 0,6 2 1 16,0-2 0-16,-1-3 3 0,-4 4-1 0,4-1-12 16,2-3-44-16,-8 1-120 0,-6-2-196 15,0 2-106-15,0-5-56 0,-6-4-18 0,-1-3 26 16</inkml:trace>
  <inkml:trace contextRef="#ctx0" brushRef="#br0" timeOffset="173311.43">28813 14741 294 0,'-8'-3'465'0,"-11"3"38"0,6 0 20 16,-6 3-79-16,-1 1-168 0,0 3-110 15,-5 5-65-15,5-1-38 0,-6 3-18 0,6 5-13 16,-5-1-17-16,5 0-8 0,7 1-5 0,-7-1-3 16,7-1-1-16,6-2-1 0,1 0 0 15,6-4 2-15,6 0 0 0,1-3 1 0,6-5 2 16,0 1 2-16,13 0 4 0,0-8 1 0,1 0-9 16,5 1-72-16,1-5-203 0,-1-3-139 15,-6 0-76-15,0 1-40 0,7-1-12 0,-7-5 60 16</inkml:trace>
  <inkml:trace contextRef="#ctx0" brushRef="#br0" timeOffset="173683.86">29308 14683 258 0,'6'-7'464'0,"-6"-1"41"0,0-3 20 0,-6 4-76 15,6-4-157-15,-8 0-134 0,2-1-72 0,0 2-39 16,-1-1-22-16,7 0-7 0,-6 4 5 0,-1-1 5 16,0 1 2-16,7 3 4 0,-6 1 7 15,6-1-2-15,-6 8-9 0,0 3-8 0,6 0-6 16,-8 8-7-16,2-1-5 0,6 8-3 0,-6-3-1 16,6 3-2-16,0 4 0 0,0-5 0 15,0 2-1-15,0-2 1 0,6 2 0 0,0-1 0 16,-6-4 0-16,8 0 1 0,-2 0 1 0,0-3 0 15,0 0-1-15,-6-5 1 0,7 1 1 16,-7-3 1-16,7 0 0 0,-7-1-1 0,0-4 3 16,0 5 1-16,0-1-1 0,0 0-2 0,-7-3 2 15,0 3 0-15,1 1-1 0,0-1 0 0,-8 0 0 16,8 1-1-16,-7 3 0 0,0-4 0 0,6 4 1 16,-5-4-24-16,5 4-73 0,-6-1-196 15,0-1-146-15,0-2-77 0,6 0-42 0,1-3 1 16,6-4 61-16</inkml:trace>
  <inkml:trace contextRef="#ctx0" brushRef="#br0" timeOffset="174022.36">29959 14705 345 0,'0'3'494'16,"0"-3"38"-16,0 0 20 0,0 5-85 0,0-5-192 16,0 3-125-16,0 0-71 0,0-3-37 0,6 4-18 15,-6 0-19-15,6 3-72 0,-6-3-204 0,0 3-142 16,0-4-76-16,0 1-43 0,0-4-13 0,0 4 56 16</inkml:trace>
  <inkml:trace contextRef="#ctx0" brushRef="#br0" timeOffset="174193.7">29978 14833 294 0,'0'0'482'15,"-7"4"41"-15,7-1 22 0,-6-3-72 0,0 4-185 16,6-4-131-16,0 4-73 0,0-4-40 0,6 0-20 16,0 0-10-16,1 0-21 0,0-4-106 0,-1 0-212 15,-6 1-116-15,7-1-60 0,-7 0-34 0,6 1 1 16,-6-1 93-16</inkml:trace>
  <inkml:trace contextRef="#ctx0" brushRef="#br0" timeOffset="175173.98">30590 14797 31 0,'0'0'419'0,"0"0"68"0,0 3 37 15,6-3-23-15,-6 0-105 0,0 0-139 0,0 0-116 0,8 0-67 16,-2 0-36-16,0 0-18 0,0-3-9 0,8 3-5 16,-1-4-1-16,0 4-1 0,6-4 1 15,-5 4 1-15,5 0 1 0,1-3 3 0,-1 3 3 16,0 0 0-16,8-4-29 0,-8 4-125 0,-6-4-203 16,7-3-109-16,-7 2-60 0,-7-1-32 0,7-2 12 15,0 4 115-15</inkml:trace>
  <inkml:trace contextRef="#ctx0" brushRef="#br0" timeOffset="175527.93">31066 14562 233 0,'0'-4'461'0,"6"1"45"16,-6 3 25-16,0-4-81 0,7 0-133 0,-7 4-144 15,0-3-81-15,6-1-44 0,1 0-24 0,-7 4-9 16,6-3-9-16,1-1-1 0,-1 4-4 0,8-4 0 16,-8 4-1-16,0 0 0 0,7 0 0 0,-6 4 0 15,-1 0 17-15,-6-1 7 0,7 5 6 0,-1 3 3 16,-6 3 0-16,0 4-1 0,0 1-14 0,-6 7-7 16,-1-1-4-16,1 1-7 0,-1-1 0 0,1 1 0 15,-1 0 0-15,1 0-2 0,0-4 0 16,6-4 1-16,-8 0-2 0,8 1 0 0,0-5-2 15,0-3 1-15,0-1 1 0,8 2 2 0,-2-4 1 16,0-1-1-16,1-4 1 0,6 5 1 0,-7-5 0 16,7 1 2-16,1-4 2 0,-2-4 2 0,8 1 6 15,-7-5-11-15,7 5-72 0,-8-4-239 0,2-1-134 16,-2-4-71-16,-5 5-41 0,6-11-12 0,0 4 63 16</inkml:trace>
  <inkml:trace contextRef="#ctx0" brushRef="#br0" timeOffset="184677.27">31899 14562 319 0,'7'0'486'0,"-7"4"35"0,0-4 25 0,0 3-93 16,6-3-161-16,-6 4-134 0,0 4-73 0,6-2-35 16,-6 5-21-16,0 0-13 0,0 4-4 0,8 0-3 15,-2 3-1-15,-6 4-2 0,6 0 0 0,1 0-1 16,-1 0 0-16,1 4 4 0,0-4-3 0,-1 0-1 0,0 0-1 16,1 0-2-16,0 0 1 0,-1-5-5 0,0 3-3 15,1-2-44-15,0 0-141 0,-7-7-184 16,6 0-99-16,-12 0-53 0,6-4-21 0,0-3 29 0</inkml:trace>
  <inkml:trace contextRef="#ctx0" brushRef="#br0" timeOffset="184895.71">31880 14804 82 0,'-7'-4'445'0,"7"1"63"0,0 3 29 15,0-4-24-15,7 4-121 0,-7-4-159 0,0 4-107 16,6-3-59-16,-6-1-28 0,7 4-17 0,-1-4-10 16,7 1-4-16,-7 3-2 0,8-4-1 0,-1 4 0 15,0 0 3-15,0 0-1 0,0 0 2 0,6 0-9 16,-5 4-39-16,5-4-128 0,-6 3-197 0,0-3-103 16,-7 0-56-16,8 0-23 0,-1 0 23 0</inkml:trace>
  <inkml:trace contextRef="#ctx0" brushRef="#br0" timeOffset="185204.95">32433 14573 204 0,'0'4'486'0,"0"0"48"0,0-1 28 15,-6 0-41-15,6 8-161 0,0 0-166 0,0 8-90 16,0 3-47-16,-6-1-28 0,6 2-13 0,0-1-7 16,0-4-4-16,0 4-3 0,0 0 0 0,0 0 1 15,6 0 1-15,-6 0-31 0,6-3-130 0,1-1-204 16,-7-1-110-16,0 3-59 0,0-10-31 0,7 5 15 15,-7-8 121-15</inkml:trace>
  <inkml:trace contextRef="#ctx0" brushRef="#br0" timeOffset="185530.83">32589 14620 110 0,'7'-6'439'0,"6"-6"61"0,-6 5 31 0,-1-1-51 0,8 2-102 16,-8-2-143-16,0 4-107 0,8 1-58 16,-8-1-23-16,0 4-10 0,7 0-6 0,-6 0 0 15,0 4 0-15,-1-1 1 0,0 1-8 0,0 7-7 0,-6-4-2 16,8 4-3-16,-8 1-5 0,0-2 0 0,0 5-3 16,0 0-1-16,-8-4-2 0,8 3 2 0,-6 1 3 15,6-4 1-15,-6 3 2 0,6-2 1 0,0-2-1 16,0-3-1-16,0 5-3 0,0-6-3 0,6-1-2 15,0 2 0-15,2-3 1 0,-2 0 0 0,7-1-1 16,-7 1 2-16,8 0 2 0,-2-4-1 0,2 0 1 16,-2 0 1-16,8 0 0 0,-7 0-1 0,0 0 0 15,0 0-26-15,1 3-85 0,-14-3-211 0,6 4-143 16,-6 0-77-16,0-4-39 0,0 0 1 0,0 0 77 16</inkml:trace>
  <inkml:trace contextRef="#ctx0" brushRef="#br0" timeOffset="186793.69">29490 16408 408 0,'6'22'481'0,"-6"7"30"0,0 2 17 0,0 4-123 16,0 2-190-16,0 3-104 0,0-2-54 0,7 2-28 15,-7 0-16-15,6 0-9 0,0-3-2 0,2-1-10 16,-2 5-58-16,0-9-134 0,0-2-158 0,-6-1-84 16,0-7-46-16,7-4-14 0,-7-3 43 15</inkml:trace>
  <inkml:trace contextRef="#ctx0" brushRef="#br0" timeOffset="187054.58">29509 16555 163 0,'-13'0'453'0,"0"0"51"0,0 7 29 16,-7 0-20-16,1 1-161 0,-7 3-138 0,6 0-69 15,1 0-45-15,6 3-25 0,-7-2-22 0,7 2-13 16,1 1-18-16,4-5-10 0,-4 2-6 0,5-5-3 16,7 4-1-16,0-4 2 0,7 1-3 15,-1-5-1-15,8-3 0 0,-2 4 0 0,1-4 1 16,7-4 1-16,6 4 2 0,-6-3-1 0,5-5 0 16,1 1-27-16,7 0-98 0,-13-1-224 0,6 1-125 15,-7-4-67-15,1 4-36 0,0-1 8 0,6-2 87 16</inkml:trace>
  <inkml:trace contextRef="#ctx0" brushRef="#br0" timeOffset="187534.45">30024 16504 245 0,'0'-4'464'0,"0"0"45"0,0 4 26 0,-7-3-67 0,7 0-141 16,-7 3-137-16,1-4-73 0,6-1-42 0,-6-2-21 15,6 3-29-15,-7 1-2 0,7-5-4 0,-6 1-8 16,6 0-3-16,-7 0-3 0,7-1 4 0,-7 1-7 16,7 0-1-16,0-1 7 0,-6 1 14 0,6 0 12 15,0 3 15-15,0 0 15 0,-6 4 11 0,6-3 9 16,0 3-1-16,0-4-8 0,-7 4-10 0,7 0-13 0,-7 4-9 15,1-1-14-15,6-3-8 0,-7 4-5 0,1 3-2 16,0-3-5-16,-8 3 1 0,8 4-3 0,0-3 1 16,-2 3-1-16,-4 3-3 0,12 1 5 15,-7-4-3-15,1 7-4 0,-1-3-1 0,7-1 0 16,0 5-1-16,7-4 0 0,-7-1 0 0,13 4 0 16,-7 1 1-16,0-1 0 0,8-3 0 0,-1-1-1 15,0 1 2-15,0-4-2 0,0 0 0 0,0-4 0 0,0 1 1 16,0 0-2-16,-6-2 2 0,5-2 1 15,-5 0 1-15,0 0-2 0,-7-1 2 0,6-3 5 16,-6 4-2-16,0-4 35 0,0 0 14 0,-6 3 8 0,6 1 1 16,-7-1-1-16,-6-3 1 0,0 8-35 0,7-5-16 15,-14 2-9-15,7 1-3 0,0-1 0 16,0-2 0-16,0 5-15 0,0-5-55 0,-1 4-92 16,2-3-186-16,5-1-211 0,-6 1-114 0,7-8-45 15,-1 4 24-15,7-3 78 0,0 3 177 0</inkml:trace>
  <inkml:trace contextRef="#ctx0" brushRef="#br0" timeOffset="188786">30584 16551 266 0,'0'4'382'0,"6"-4"51"0,-6 0-3 0,0 4-39 0,0-4-54 15,0 0-68-15,6 0-94 0,-6 0-74 0,0 0-41 16,8 0-22-16,-8 0-10 0,0 0-5 0,6-4-1 15,-6 4 6-15,0 0 0 0,6-4-3 0,8 1-1 16,-8 3-2-16,0-4-3 0,7 4-7 0,-6 0-5 16,6-4-3-16,-7 4 1 0,8 0 1 0,-2 4 1 15,2-4-9-15,-8 4-33 0,7-4-99 0,-7 3-196 0,1 1-128 16,0-4-71-16,-7 4-27 0,0-1 13 16,6 1 87-16</inkml:trace>
  <inkml:trace contextRef="#ctx0" brushRef="#br0" timeOffset="188924.89">30734 16617 339 0,'0'5'488'15,"0"-5"45"-15,0 0 17 0,0 2-99 0,0-2-151 16,0 0-131-16,0 0-77 0,6 0-41 0,-6 0-23 16,6 0-13-16,1 4-8 0,0-4-2 0,5 0-25 15,-5 0-95-15,6 4-218 0,-6-4-118 0,-7-4-60 16,6 4-34-16,-6 0 3 0,6-4 85 0</inkml:trace>
  <inkml:trace contextRef="#ctx0" brushRef="#br0" timeOffset="198631.77">31190 16211 106 0,'0'0'361'16,"0"0"85"-16,0-4 21 0,0 4-41 0,6 0-63 15,-6 0-74-15,0 0-90 0,0 0-80 0,-6 0-42 16,6-5-18-16,0 5-16 0,0 0-5 0,-7 0-1 16,7 0 5-16,0 0 2 0,0 0-7 0,0 0-1 15,-7 0-2-15,7 0-3 0,0 0-10 0,0 0-9 16,0 5-5-16,0-1-2 0,-6 3-4 0,6 4-1 16,0 4 0-16,0 3 0 0,-7 7-1 0,7 1 0 15,0 4 0-15,0 2 0 0,0 1 0 0,0 0 1 16,0 0 0-16,7 0 0 0,-7 0 4 0,6 0-2 0,-6-4 1 15,7 1-1-15,0-5 1 0,-1-2 1 0,-6-2-2 16,6 1 1-16,8-7-17 0,-8 3-58 16,-6-6-135-16,6-1-199 0,-6-4-107 0,0-7-56 0,0 0-13 15,7-7 42-15</inkml:trace>
  <inkml:trace contextRef="#ctx0" brushRef="#br0" timeOffset="199033.99">31417 16207 315 0,'0'-5'464'0,"0"3"49"0,0 2-4 16,0-4-81-16,-6 4-113 0,6 0-114 0,-6 4-90 16,6-4-51-16,-8 2-27 0,8 7-16 0,0-2-9 15,-6 4-4-15,0 4-3 0,6 3 0 0,-7 7-1 16,7 1-1-16,0 1 1 0,0 5-1 0,-6 1 1 15,6 0-2-15,0-4 1 0,0 4-1 0,0-4-1 16,6 1 1-16,-6-1-1 0,7-4-1 0,-1-2 0 16,0-2 2-16,8-6-1 0,-8 0 0 0,8-4 1 15,-2 0 1-15,1-3 0 0,1-5-1 0,-2 0 2 16,2-3 0-16,5 0 0 0,-6-6 1 0,0-2-1 16,1 0 2-16,4-6-1 0,-4-4 1 0,-1-4 2 0,-1-1-2 15,-4 1 2-15,4-7-6 0,-6 4 3 16,2-8 2-16,-2 4-1 0,0-5 1 0,-6 1 1 15,0 0 4-15,-6 1-1 0,6-2 36 0,-6 1 23 0,-8 4 12 16,2 0 5-16,4 7 4 0,-11-1 1 0,6 6-37 16,-6 2-22-16,5 4-12 0,-5 0-4 0,-1 4-5 15,1 7-1-15,0 0-4 0,-1 0 0 0,1 7-9 16,5 0-46-16,-6 1-116 0,8 6-237 0,-8-3-125 16,1 3-67-16,-1 2-25 0,7-5 24 0,-7 0 105 15</inkml:trace>
  <inkml:trace contextRef="#ctx0" brushRef="#br0" timeOffset="200751.76">30128 17548 19 0,'6'0'430'0,"1"-4"63"0,-7 0 26 0,0 1 1 16,0-5-131-16,0 1-173 0,0 0-102 16,0-4-63-16,0-1-26 0,0 2-11 0,0-5-6 15,0 1-7-15,0-1 0 0,0-4 1 16,0 5-2-16,0-1 0 0,0 0 1 0,0 1 1 16,-7 3-1-16,7 3 28 0,-6-3 13 15,-1 8 6-15,1-5 6 0,0 5 1 16,-8 6 1-16,1 1-28 0,0 3-14 0,0 4-7 15,1 5-5-15,-2 1-2 0,8 6 1 16,-8-2 0-16,8 1 0 0,-7 0-1 16,13 1 1-16,0-5 1 0,0 0-2 0,0 0 0 15,7-3 0-15,-1 0 2 0,0 0-1 0,8-1 0 16,-8-7 3-16,8 4 1 0,-8-4 0 16,7 1 0-16,-7-2 0 0,1 3-1 0,-1-6 0 15,1 1 1-15,-7 0 2 0,0 3 29 16,0 0 18-16,0 8 8 0,-7-4 5 0,1 7 1 15,-1-3-1-15,-6-1-30 0,7 5-16 16,-8-4-9-16,2 3-2 0,5-7-5 16,-6 0-15-16,7-4-48 0,6 0-118 0,-7-3-240 15,7-4-127-15,0-7-68 0,0 0-20 16,13-8 29-16,0-3 107 0</inkml:trace>
  <inkml:trace contextRef="#ctx0" brushRef="#br0" timeOffset="200929.07">30545 17346 28 0,'6'0'449'0,"0"4"56"15,1-4 29-15,-7 4 17 0,0 0-143 0,0-4-187 16,0 3-104-16,0 1-53 0,0-1-29 16,7 1-23-16,-1 3-83 0,1-3-189 0,-7 3-145 15,6-4-79-15,-6 5-42 0,6-4-10 16,2-1 59-16</inkml:trace>
  <inkml:trace contextRef="#ctx0" brushRef="#br0" timeOffset="201078.91">30636 17441 166 0,'0'0'465'0,"0"0"59"0,-6 0 31 16,6 0-47-16,0-3-134 0,0 3-160 0,0 0-95 16,0-3-55-16,6-2-30 0,-6 5-15 15,6-3-12-15,7-1-75 0,-6 0-243 0,0 1-131 16,-1 3-70-16,-6 3-36 0,0 5-17 15,0 3 63-15</inkml:trace>
  <inkml:trace contextRef="#ctx0" brushRef="#br0" timeOffset="206752.9">31125 17112 88 0,'0'0'407'0,"0"0"70"0,0 3 40 0,6 1-53 15,-6-4-91-15,0 4-110 0,0-4-107 0,-6 3-66 16,6 5-44-16,0-1-23 0,0 4-14 0,0 4-4 16,0 3-4-16,0 5-1 0,0 2 3 15,6 0 0-15,-6 5 2 0,6-1 1 0,1 4-1 16,-1-4 2-16,7 4 0 0,-6-4 1 15,6 4 0-15,-6-3 4 0,5-5-8 0,-5 1-34 16,0-8-120-16,-1 4-200 0,0-4-108 16,-6-2-59-16,0-7-24 0,0-4 17 0,0-5 108 15</inkml:trace>
  <inkml:trace contextRef="#ctx0" brushRef="#br0" timeOffset="207110.74">31313 17204 279 0,'0'-5'443'0,"0"2"55"16,0 3-4-16,0 0-78 0,-6 3-102 0,-1-3-112 15,7 5-90-15,-7 2-54 0,7 0-28 0,-6 4-15 16,6 3-7-16,0 5 1 0,0 7-3 16,0-1 0-16,0 2 1 0,6 1-1 0,1-6-2 15,-7 0-2-15,7-4-2 0,-1 1 0 16,1-5-4-16,-1 1 0 0,0-3 0 15,2-5 2-15,4 0 2 0,-6-7-2 0,8 0-1 16,-1-4 3-16,-1-4-1 0,-4-2 0 16,4-9-1-16,2 1 2 0,-2-4 0 0,-5-3-2 15,-1-1 0-15,1-4 0 0,0 5 2 0,-7-1 29 16,6 4 19-16,-12-4 12 0,6 5 9 16,-7-2 3-16,-6 9 1 0,6-1-26 0,-5 1-18 0,-2 6-12 15,-6 1-4-15,8 0-5 0,-1 7-1 0,-7 0-2 16,8 0-2-16,-2 7-2 0,-5 0-17 0,5 4-44 15,2 0-157-15,-2 7-197 0,2 2-107 16,-2 5-52-16,1 0-14 0,7 5 27 0</inkml:trace>
  <inkml:trace contextRef="#ctx0" brushRef="#br0" timeOffset="207454.59">31163 18031 180 0,'0'-4'465'0,"0"-3"55"0,0-4 26 16,0 4-52-16,0 0-135 0,0-4-161 16,7 3-92-16,-7-3-51 0,6 0-27 0,1 0-14 15,6 1-7-15,0-1-3 0,6 0-1 16,1-1-1-16,-1-2-1 0,1 3 1 0,6 0-1 16,1 0 2-16,-2 0 1 0,1 0 1 15,0 4 1-15,-6 3 3 0,6 0 2 16,0 4 3-16,-7 0-3 0,8 0-38 0,-7 4-135 15,-8 3-200-15,1-3-108 0,-6 7-58 16,-1-4-28-16,1 4 20 0</inkml:trace>
  <inkml:trace contextRef="#ctx0" brushRef="#br0" timeOffset="207801.06">31385 18119 40 0,'0'-3'438'0,"0"3"67"0,0-5 36 16,0 5-14-16,0 5-104 0,-7-5-147 15,7 7-116-15,0 0-63 0,0 8-35 0,0-1-21 16,0 5-17-16,0 3-12 0,0 4-6 16,0-1-3-16,7 4-1 0,-7 1 0 15,6-5 3-15,0 1 0 0,2 0 3 0,-2-4-23 16,0 0-89-16,-6 0-228 0,6-1-131 16,-6-1-71-16,-6-3-36 0,6-9 3 0,0-1 78 15</inkml:trace>
  <inkml:trace contextRef="#ctx0" brushRef="#br0" timeOffset="208065.92">31372 18210 59 0,'-7'-14'441'0,"7"3"64"16,-7 4 41-16,1-4-10 0,0 3-113 16,-8 5-161-16,8 0-108 0,0 3-61 0,-7 0-40 15,6 3-25-15,-6 4-13 0,7 4-8 16,-8 3-2-16,2 2-3 0,-2 2-1 15,8-3 0-15,-7 3 0 0,7-4-2 0,-1 1 0 16,0-4-1-16,1 4-1 0,6-8-1 16,-6-3-1-16,6-1 0 0,6-3 9 0,0 0-3 15,1 0-1-15,0 0 0 0,5 0 2 16,1-3 0-16,1-1-6 0,-2 0 6 16,8-3 1-16,0-4-42 0,-7 4-179 0,7-1-178 15,-8-6-96-15,1 3-52 0,7-7-26 16,0-4 29-16</inkml:trace>
  <inkml:trace contextRef="#ctx0" brushRef="#br0" timeOffset="208755.55">31880 17470 61 0,'0'-7'459'0,"-7"4"55"15,7-1 28-15,-6 4 17 0,6-3-164 16,-6 3-180-16,6-4-99 0,-8 4-55 0,8 0-28 16,0 0-14-16,0 4-26 0,0-4-120 15,0 7-210-15,0 0-113 0,0 4-60 16,-6 1-32-16,6-2 1 0,0 1 106 0</inkml:trace>
  <inkml:trace contextRef="#ctx0" brushRef="#br0" timeOffset="208895.93">31847 17647 179 0,'-6'3'462'0,"-1"1"48"16,7 0 25-16,-7-1-49 0,1-3-140 0,0 0-160 15,6 4-87-15,0-4-47 0,6-4-76 16,-6 8-215-16,0-4-155 0,0 0-79 0,6 4-42 16,1-8-23-16,-7 4 40 0</inkml:trace>
  <inkml:trace contextRef="#ctx0" brushRef="#br0" timeOffset="-207073.56">28292 6286 75 0,'0'-3'250'0,"0"3"30"0,0-4 9 16,-8 0 2-16,8 4-3 0,0 0-17 0,0 0-32 15,0 0-38-15,-6 0-45 0,6 0-44 16,0 0-38-16,0 0-27 0,0-4-14 0,-6 4-5 15,6 0 0-15,0-3 0 0,0 3-1 0,-7 0-2 16,7-3-1-16,0 3-2 0,0 0-6 16,-6 0-4-16,6 0-3 0,0 0 1 0,0 0 4 15,0 0 2-15,0 0 5 0,-7 0 2 0,7 0 8 16,0 0 5-16,0-4 6 0,0 4 2 16,0 0 5-16,0 0 6 0,0 0-1 0,0 0-6 15,7 0-10-15,-7 0-7 0,0 0-8 0,0 4-12 16,6-4-7-16,-6 3-3 0,7 0-1 0,5 9 1 15,-4-2 0-15,4 5 4 0,1 0 1 0,0 7 1 16,7-4 2-16,-7 4 2 0,7 0 3 16,-1 0-2-16,1-1 1 0,-8 2 1 0,8-1 1 15,0-4 1-15,-7 1 2 0,-1-1-7 0,2 0-45 16,-2-7-99-16,-5 0-214 0,0 1-152 16,-1-12-84-16,-6 4-37 0,0-8 20 0,7-1 83 15</inkml:trace>
  <inkml:trace contextRef="#ctx0" brushRef="#br0" timeOffset="-206901.22">28598 6330 187 0,'0'0'463'0,"-8"0"53"0,2 0 31 16,-6 4-40-16,5 3-138 0,-6 1-144 15,0-1-84-15,-1 4-49 0,-5 0-29 0,0 3-19 16,6-3-20-16,-7 4-10 0,0 0-6 0,1 2 0 15,6-1-5-15,0-1-34 0,-7-5-117 0,8 5-219 16,-8 0-116-16,0-4-64 0,7 0-29 16,1-4 15-16,-2 0 108 0</inkml:trace>
  <inkml:trace contextRef="#ctx0" brushRef="#br0" timeOffset="-205901.11">29151 6477 108 0,'0'4'432'0,"0"-1"51"0,0 1 29 16,-7-1-47-16,7-3-110 0,0 4-150 16,0-4-95-16,0 4-52 0,0-4-28 0,0 0-15 15,0 0-8-15,0-4-3 0,7 0-3 0,-7 4-1 16,7-3 0-16,-7-1 0 0,6 1 1 15,0-1-1-15,-6 0 6 0,7 1 13 0,-7-1 16 16,0 4 14-16,0 0 12 0,7-4 12 0,-7 4 3 16,0 0-4-16,0 0-8 0,0 0-6 0,0 0-10 15,0 0-3-15,0 0-3 0,0 0-12 0,0 0-11 16,0 0-6-16,0 0-3 0,0 0-8 16,0 0-4-16,0 0 2 0,0 0 2 0,0 0-1 15,0 0 0-15,0 0 0 0,0 0-2 0,0 0 1 16,0 0 0-16,6 0 1 0,-6 0 1 0,0 0 2 15,6 0-9-15,-6-3-43 0,7 3-112 16,-7-5-237-16,0 1-126 0,6-2-69 0,-6 2-26 16,0-3 27-16,7 3 98 0</inkml:trace>
  <inkml:trace contextRef="#ctx0" brushRef="#br0" timeOffset="-205462.91">29698 6205 345 0,'7'0'509'0,"-7"4"53"0,6-4 36 15,-6 4-77-15,0 0-183 0,0-4-126 0,7 3-80 16,-7 5-49-16,0-1-34 0,0 4-22 15,0 0-3-15,0 0-9 0,0 4-5 0,6 2-1 16,-6-1-3-16,0 2 2 0,0 0 0 0,0 1 3 16,6 2 3-16,-6-2 1 0,0-1-24 0,0 0-60 15,-6-3-127-15,6 0-217 0,-6-1-120 0,-7-3-65 16,13-3-9-16,-7-5 40 0,7-3 115 16</inkml:trace>
  <inkml:trace contextRef="#ctx0" brushRef="#br0" timeOffset="-205216.12">29756 6257 280 0,'-6'0'478'0,"0"-4"43"15,-8 4 33-15,2 0-70 0,-1 0-167 0,-1 4-128 16,-6-4-77-16,8 8-42 0,-1-2-31 16,-7 2-18-16,8 3-6 0,-8-8-5 0,6 4-5 15,2 1-1-15,5 0-3 0,-6-6-1 0,13 7-1 16,-7-6-2-16,1 1 2 0,6 3-2 15,6-3 2-15,-6 3 0 0,7-3 1 0,0 0-1 16,-1-1-1-16,7 1 2 0,1 0 0 0,-2-4 2 16,2 3 2-16,-2-3 3 0,1 4-7 0,1-4-50 15,-2 0-154-15,-6-4-183 0,2 4-100 0,-8 0-53 16,0 0-22-16,6 0 36 0</inkml:trace>
  <inkml:trace contextRef="#ctx0" brushRef="#br0" timeOffset="-204844.82">30324 6352 274 0,'0'0'521'0,"0"4"64"0,-8-4 42 15,2 4-30-15,6-4-191 0,0 0-150 16,0 0-96-16,-6 3-61 0,6-3-41 0,0 0-28 0,0 0-13 16,6 0-8-16,-6 0-3 0,6 0-1 15,2-3-36-15,-2 3-86 0,0-4-199 0,0 4-174 16,-6-4-94-16,0 1-49 0,7 3 9 0,-7 0 71 16</inkml:trace>
  <inkml:trace contextRef="#ctx0" brushRef="#br0" timeOffset="-204689.85">30297 6440 118 0,'0'4'476'0,"0"-4"59"0,0 3 32 15,0 0-11-15,0 1-157 0,0-4-170 0,0 5-106 16,7-5-58-16,-1 0-30 0,0 0-14 16,2 0-32-16,-2-5-111 0,6-2-224 0,-5 0-121 15,6 0-64-15,-6-1-36 0,6 5 7 0,0-4 97 16</inkml:trace>
  <inkml:trace contextRef="#ctx0" brushRef="#br0" timeOffset="-204007.83">30890 6085 218 0,'6'0'493'0,"-6"0"60"0,6 0 34 0,-6 0-55 15,0 3-145-15,0 1-157 0,0 7-104 0,0 0-57 16,-6 8-35-16,6-2-16 0,-6 5-6 0,-1 4-2 15,1-1-3-15,6 2 2 0,-7-2 0 16,1 4 2-16,6-3 2 0,0 0 0 0,0-1-35 16,0 1-135-16,0-4-222 0,-7-1-121 0,1-5-67 15,6-1-36-15,0-1 18 0,6-7 123 0</inkml:trace>
  <inkml:trace contextRef="#ctx0" brushRef="#br0" timeOffset="-203668.53">31267 6096 73 0,'0'-4'453'0,"-6"4"56"0,0 4 31 0,-1-1-10 15,0 5-138-15,-6 3-175 0,7 4-105 16,0 2-52-16,-8 1-28 0,8 5-13 0,6-1-13 16,-6 0 0-16,6 4 0 0,0-4-3 0,6-5 1 15,0 1-3-15,1-2 6 0,6-1-4 0,0-4-1 16,0-4 1-16,6 0 0 0,1-3-1 0,0-4-2 15,5 0 0-15,-5-7 0 0,0-1-1 0,5-3-1 16,-5 0 19-16,0-7 19 0,-7 3 11 16,7-3 7-16,-8-1 6 0,2 1 24 0,-2 0 3 15,-5-4 6-15,0 4 3 0,-7-5-1 0,0 5 1 0,-7 0-22 16,0 3-19-16,1 1-21 0,-7-1-12 16,-6 0-6-16,-1 8-3 0,1-4-4 0,-1 4-2 15,-6 0-7-15,-1 0-44 0,1 3-78 0,1-4-174 16,-1 8-210-16,-7-4-112 0,1 2-50 0,-1 4 9 15,7 2 60-15,-6 8 163 0</inkml:trace>
  <inkml:trace contextRef="#ctx0" brushRef="#br0" timeOffset="-202359.8">28949 7268 168 0,'0'0'458'16,"6"4"49"-16,-6-4 26 0,7 3-49 0,0-3-142 15,-1 8-151-15,0-5-90 0,7 8-46 16,-6 0-24-16,12 5-9 0,-5-6-6 0,5 5-9 15,-6-1 1-15,6 1-1 0,1 3 1 0,0-3-2 16,-1-1 2-16,1 5 6 0,0-7-1 16,-1 2-1-16,1-3-35 0,-8-4-117 0,8 4-205 15,-14-7-111-15,1-1-59 0,0 0-32 0,-1-6 17 16,1 0 107-16</inkml:trace>
  <inkml:trace contextRef="#ctx0" brushRef="#br0" timeOffset="-202172.25">29333 7242 61 0,'-7'4'472'0,"1"0"63"16,-6 3 47-16,-2 4 25 0,1 4-157 15,-7-1-177-15,-6 4-107 0,7 5-63 0,-7 2-45 16,0 1-26-16,0-1-14 0,0 5-9 0,-1-4-6 16,2 3-1-16,-1-4 2 0,6 2-4 15,-6-2-42-15,7-4-136 0,-1-2-217 0,-6 0-115 16,7-5-64-16,-1 1-30 0,0-4 26 0,7-4 127 15</inkml:trace>
  <inkml:trace contextRef="#ctx0" brushRef="#br0" timeOffset="-201737.27">29750 7202 468 0,'6'0'552'0,"-6"0"46"0,0 4 31 0,-6-4-110 15,6 0-204-15,0 3-130 0,0-3-77 0,6 4-45 16,-6-4-27-16,0 4-17 0,7 3-29 16,-7-7-81-16,0 7-225 0,0-3-164 0,0 0-88 15,-7-1-46-15,7-3-2 0,7 4 65 0</inkml:trace>
  <inkml:trace contextRef="#ctx0" brushRef="#br0" timeOffset="-201598.34">29789 7312 325 0,'-6'8'528'0,"6"-4"49"16,0-1 26-16,-7-3-55 0,7 3-218 16,0 1-144-16,0 0-87 0,0-4-46 0,7 3-24 15,-7-3-46-15,6 0-157 0,-6-3-213 0,6-1-115 16,-6 0-61-16,7-2-33 0,-7 2 19 0,13-1 141 16</inkml:trace>
  <inkml:trace contextRef="#ctx0" brushRef="#br0" timeOffset="-192897.87">32407 17141 43 0,'0'7'248'0,"0"-3"32"0,-6 0 10 16,6-1-9-16,0-3-14 0,0 4-19 0,0 0-16 16,0-1-21-16,0-3-29 0,-7 4-29 0,7 0-30 15,0-4-29-15,0 3-26 0,-6 1-19 0,6-4-13 0,0 3-2 16,-7 1 2-16,7 0 5 0,-7-1 4 0,7 2 7 15,-6-1 7-15,6-1 6 0,-6 1 0 0,6-1 4 16,-6-3 6-16,6 0 5 0,-8 0 9 16,8 0 3-16,-6 0 13 0,6 0 4 0,0-3-7 15,0 3-10-15,0 3-18 0,0-3-15 0,0 0-22 16,0 0-16-16,0 0-11 0,0 0-5 16,0-3-4-16,6-1-1 0,-6-3 3 0,8-1-1 0,-2-3-1 15,0 4-1-15,0-1 0 0,1 1 1 0,6 0-1 16,-6 3 1-16,5-3-1 0,-4 3 2 0,4 0 1 15,-5 1-1-15,0 3-1 0,-1-4-1 0,0 4 2 0,1 4 2 16,-1-4-2-16,-6 7 0 0,7 0 2 0,-7 1 1 16,0 6-1-16,0 4 1 0,0 5 1 15,-7 2 0-15,7 5-1 0,-6-1 1 0,-1 4-2 16,1-3-1-16,-7 2-1 0,13-3-2 0,-7 1 1 16,1-1-2-16,6-7 0 0,0 0-1 15,6 0 2-15,-6-7 1 0,7-1 1 0,0 1 1 16,5-4 1-16,1-4 2 0,1-3 0 15,5-1 0-15,0-3 0 0,1-3 0 0,-1-4-14 16,7-1-21-16,1-6-20 0,-7-1-12 0,6 0-6 16,-1 1-4-16,-5-1 11 0,0 1 17 15,-1 6 19-15,-6-2 10 0,0 6 5 0,-7-4 4 16,8 8 0-16,-14 0 3 0,6 8-1 16,0-2 2-16,-6-1 1 0,0 2-2 0,0 0 2 15,7 1 2-15,-7-5 0 0,7 4 3 0,-1 1-44 16,1-8-116-16,-1 0-267 0,-6 0-143 15,6-4-77-15,-6 0-43 0,0-3 23 0,7-4 105 16</inkml:trace>
  <inkml:trace contextRef="#ctx0" brushRef="#br0" timeOffset="-192667.87">33091 17072 261 0,'0'3'515'0,"7"5"49"16,-7-1 27-16,0 4-43 0,0 0-191 0,0 3-163 15,0 1-91-15,0 3-49 0,0 4-25 0,0 1-12 16,0 2-5-16,6 4-2 0,-6 1-3 16,0-1 1-16,7 4 3 0,-1-4-3 0,1-3-29 15,-7-1-112-15,6 1-231 0,1 0-125 16,-7-4-67-16,-7-4-34 0,7-7 10 0,0-4 100 15</inkml:trace>
  <inkml:trace contextRef="#ctx0" brushRef="#br0" timeOffset="-192483.69">33013 17291 195 0,'0'-14'501'0,"0"-1"57"16,0 4 32-16,0 0-22 0,0 4-181 0,0-4-171 0,6 7-101 15,1-3-55-15,0 0-31 0,-1 2-15 0,7-2-7 16,0 3-2-16,0 1 0 0,7-4-1 0,-1-1-1 15,1 1 0-15,0 3 1 0,-1-3 0 0,0 0-2 16,8-1 1-16,-8 1 1 0,7 3 2 0,-6-3 0 0,-1 0 2 16,0 3 1-16,1 0-15 0,-1 4-55 0,-5-3-141 15,-8-1-201-15,1-3-108 0,-1 3-59 0,-6 1-15 16,0-1 38-16,0 0 130 0</inkml:trace>
  <inkml:trace contextRef="#ctx0" brushRef="#br0" timeOffset="-188650.86">17994 14687 223 0,'6'7'466'0,"-6"0"44"16,0 0 17-16,-6 8-45 0,6-4-170 0,-6 3-131 15,12 2-75-15,-6 6-39 0,0-4-18 0,0 4-16 16,6 0-11-16,-6 0-10 0,8-4-6 0,-8 4-2 15,6 0 1-15,0 0-11 0,1-4-43 0,0 1-111 16,-7-1-196-16,0 0-106 0,0-3-57 16,0-3-19-16,0-2 26 0</inkml:trace>
  <inkml:trace contextRef="#ctx0" brushRef="#br0" timeOffset="-188444.19">17903 14961 117 0,'0'-3'431'0,"7"-1"47"0,-7 0 25 0,7 1-33 15,-7-1-141-15,6 0-146 0,0-3-85 0,8 3-47 16,-8-3-23-16,0-1-13 0,7 2-3 16,1 1-4-16,-2-2-1 0,2 3 3 0,-2-3-5 15,2 4-40-15,-1-5-131 0,-1 8-174 0,2-3-93 16,-8 3-50-16,0 0-25 0,-6 0 28 0</inkml:trace>
  <inkml:trace contextRef="#ctx0" brushRef="#br0" timeOffset="-187429.45">18326 14851 384 0,'0'0'465'0,"0"-3"35"16,0-1-8-16,0 0-104 0,0 1-146 0,0-1-106 15,0 0-64-15,7 1-35 0,-7-1-16 0,6-3-10 16,1 3-5-16,-7 1-3 0,7-5-1 16,5 5-2-16,-4-1 0 0,-2 0 0 0,7 1-1 15,-7-1-1-15,1 0 1 0,-1 1 0 0,1 3 0 16,-1-4 0-16,0 4 1 0,2 0 0 15,-2 0 10-15,0 4 18 0,-6-1 13 0,7 5 9 16,-7-1 7-16,0 4 0 0,0 0-10 0,0 7-13 16,-7-3 3-16,7 7 0 0,-6-4-1 0,0 1 3 15,6 2 4-15,-8-2-2 0,2-1-16 0,6-3-11 16,0-1-3-16,0 1-4 0,0-4-1 16,0 0-4-16,0-4 0 0,6 3 2 0,2-1 1 15,-2-2 1-15,0 0 0 0,1-3-33 0,6 0-76 16,-7-1-160-16,-6-3-180 0,7 4-97 15,-1-4-51-15,8 0 7 0,-8-4 61 0</inkml:trace>
  <inkml:trace contextRef="#ctx0" brushRef="#br0" timeOffset="-187306.87">18679 15042 323 0,'0'6'484'0,"0"0"39"0,0-3 20 0,-8 4-87 15,8-3-177-15,0-1-132 0,0 1-105 16,0 0-139-16,-6 3-220 0,0-4-117 0,0-3-63 15,6 0-28-15,0 0 18 0,0 0 90 0</inkml:trace>
  <inkml:trace contextRef="#ctx0" brushRef="#br0" timeOffset="-186822.83">18959 14738 233 0,'0'-7'510'0,"6"3"68"0,-6 0 51 0,0 0-29 16,0 4-168-16,0 0-153 0,0 4-104 15,0 0-66-15,6 3-49 0,-6 7-28 0,7 2-15 16,-7 2-5-16,6 4-3 0,1 3-3 0,-7-3-2 15,7 4-1-15,-1-1-1 0,-6 1 0 16,6-4 0-16,-6 0 0 0,6 0 0 0,-6-4 5 16,0 1-2-16,0-5 2 0,0 1-1 0,-6-7 4 15,0 3-1-15,0-4-1 0,-1-4-1 0,-6-3-1 16,0 0-3-16,-1-3-3 0,2-4-1 16,-8-4 1-16,7 3 0 0,0-7 0 0,0 1 0 15,0-1 0-15,6 1 1 0,1-1-2 0,6 0 0 16,0 1-2-16,0-1-1 0,0 0 0 0,6 0 0 15,1 0-1-15,0 5-1 0,5-5 3 0,2 5 4 16,-1-2 0-16,7 1-1 0,-8 4-1 16,8-4 3-16,-1 4-1 0,7 0-3 0,-6-1 2 15,0 5 2-15,-1-5 2 0,1 5 3 16,-8 3-21-16,8-4-57 0,-7 4-128 0,-6 4-237 16,-1-1-126-16,-6-3-69 0,0 4-18 0,0-4 41 15,0 0 117-15</inkml:trace>
  <inkml:trace contextRef="#ctx0" brushRef="#br0" timeOffset="-185051.41">10700 14203 70 0,'0'4'403'0,"0"-4"58"0,0 0 36 15,-7 0-51-15,1 3-98 0,6-3-114 16,-6 0-93-16,-1 0-49 0,0-3-28 0,1 3-6 16,0 0-6-16,6 0-2 0,-7 0-11 0,1 0-7 15,-1 0-4-15,0 0-8 0,1 0 11 0,0-4 5 16,6 4 1-16,-14 0 4 0,14 0 16 16,-13 4 6-16,7-1-8 0,-1 1-6 0,-6 3-1 15,1 1-5-15,-2-1-18 0,-5 4-17 0,6 4-3 16,-7-1-4-16,1 4-2 0,5 4 1 0,-5 1-2 15,-1 2 6-15,0 1-3 0,2 7-1 0,-2 0 0 16,1 0-3-16,5 7-2 0,-5 0 2 16,6 0-1-16,0 1-1 0,6 3 0 0,0 0 2 15,1 0 0-15,6 0 0 0,0 0 1 0,6-1-9 16,8 2 2-16,-8-5 4 0,14 4 1 16,-1-4 1-16,7 0-1 0,1-3 8 0,5-1-1 15,7-2-2-15,-7-1 2 0,14-4 0 0,0-4 1 16,0-7 1-16,-1 2 0 0,7-6-2 0,1-7-2 15,4 1-2-15,-4-8 2 0,-1-8 1 16,7 1 3-16,0-7 1 0,-1-8 0 0,-6-4 1 16,6-4 0-16,1-3 1 0,-6-3-4 0,-2-8 0 15,1 3 1-15,-6-6 0 0,0-1-3 0,-8 1-1 16,2-1 2-16,-7-3 0 0,-7 3 0 16,-1-3 0-16,-5 0 1 0,-7 3 0 0,-6-3 1 15,-1 3 0-15,-6 0-2 0,0 1 1 0,-13-1 0 16,0 4 5-16,0 0 78 0,-6 4 43 0,-8 0 26 15,1-1 14-15,0 4 7 0,-13 5-2 0,7-5-78 16,-7 8-44-16,0-4-23 0,-7 3-14 16,1 5-7-16,-1 3-2 0,-7 0-2 0,8 7-3 15,-7-3 0-15,0 7 0 0,0 4 0 0,6 3 16 16,-6 4-6-16,6 0-3 0,1 8-7 16,5-1-1-16,-5 7 1 0,13 0-15 0,-7 5 7 15,13-1-19-15,-7 8-55 0,7 0-97 0,6 0-154 16,1 3-256-16,-1-4-132 0,0 5-50 15,-5-5 24-15,12 5 75 0,0-5 146 0</inkml:trace>
  <inkml:trace contextRef="#ctx0" brushRef="#br0" timeOffset="-183303.68">18483 14456 180 0,'0'3'416'0,"-7"-3"41"16,1 4 20-16,-7-4-78 0,6 0-110 15,1 0-120-15,-8 3-69 0,8-3-38 0,0 4-20 16,-1-4-9-16,-6 0-7 0,7 4-6 0,-1-4-3 16,-5 0 5-16,4 3 0 0,-4 2 2 0,5-5-2 15,-6 4 0-15,0-1-1 0,0 4 8 16,0-3 3-16,0 3 3 0,0 0 1 0,-6-3 1 15,5 3 13-15,2 1-8 0,-8-1-4 0,7 0-3 16,-7 4-2-16,0-3 0 0,1 3-17 16,0-1-7-16,-8 1-1 0,8 5 18 0,-7 2 19 15,0 0 8-15,0-3 7 0,0 7 4 0,7-4 1 16,-7 0-23-16,-1 4-19 0,7-1-10 16,-6 2-6-16,14-1-4 0,-8 4-4 0,7 0 0 15,0-1-3-15,0 5 0 0,7-1-2 0,-1 4 2 16,0-1 0-16,7 1-2 0,0 1 2 0,7-1 0 15,6 4-2-15,0-5-1 0,0 5 1 0,7-4 1 16,5 0 1-16,1-1 4 0,7-2 3 16,-1-1 1-16,8 1 2 0,-1-4 2 0,6-1 1 15,1-3 0-15,-1-4-1 0,8 1 0 0,-1-5-1 16,0-3 1-16,6 0-2 0,-5-4 1 0,5 1-3 16,1-8 2-16,0 0-4 0,0 0-1 0,-1-8 0 15,0 1-1-15,8 0 2 0,-8-4-2 0,0-4 1 16,1 1-2-16,-6-8-2 0,-1-1 2 0,-1-2 1 15,2-1 0-15,-1 1 2 0,-7-4 1 16,1-5 2-16,0 1-1 0,-8 0 0 0,2 0 0 16,-1-2-1-16,-7-2 1 0,-5 0 2 0,-1 0-3 15,-7 4 1-15,1-4-1 0,-8 4 1 16,-4-3 0-16,-2 2-1 0,0-2 2 0,-6-1 0 16,-6-3-4-16,0 3 2 0,-2-2 1 0,-11-3 0 15,6 7-1-15,-6-6-2 0,-7 1 67 0,-1 3 32 16,1 1 20-16,-6-1 9 0,-7 0 3 0,6 4 1 15,-5 4-60-15,-9 3-32 0,9 4-20 16,-8 4-10-16,-6 3-2 0,6 4-2 0,-6 0-13 16,0 4 2-16,0 7 2 0,-1 0 1 0,2 0 0 15,-1 7 0-15,-1 4 12 0,2 0-2 16,-2 4 2-16,7 3-3 0,1 4-5 0,-1 0-21 16,1 4-67-16,6-1-98 0,-1 1-183 0,2 0-227 15,5 3-118-15,-6-3-44 0,7-1 30 0,5-3 79 16,1 0 167-16</inkml:trace>
  <inkml:trace contextRef="#ctx0" brushRef="#br0" timeOffset="-181429.83">12062 14884 56 0,'0'0'364'0,"0"0"61"0,6 0 4 0,-6 0-35 15,0 0-62-15,0 0-93 0,6 0-107 0,-6 0-60 16,6 4-35-16,-6-4-15 0,7 0-11 16,0 0-4-16,-1 3-1 0,1-3-2 0,6 0 1 15,-6 4-2-15,5-4 0 0,-5 0 2 16,6 0 0-16,0 0 2 0,7 3 15 0,-8-3 13 15,2 0 11-15,5 4 1 0,1-4 3 0,0 0-1 16,5 5-14-16,1-5-16 0,0 3-8 0,0 0-3 16,7-3-2-16,6 5-1 0,-7-5 1 0,8 0 0 15,5 0 0-15,1 0-5 0,-1 0 1 0,1-5 0 16,6 5-2-16,-6 0 1 0,5-3 0 16,2 3 44-16,-1 3 21 0,7-3 12 0,-8 5 4 15,2-2 2-15,-1 1 2 0,1-1-40 0,4 1-23 16,-4 0-13-16,5-1-6 0,1 1-4 15,6 0-2-15,-6-1-1 0,0 1-1 0,6-4 1 16,0 0 3-16,6 0 1 0,-6 0 1 0,1 0 2 16,-1 4 1-16,0-4 2 0,0 3-1 15,-6 1-1-15,6 0-2 0,-7 3 0 0,1 0 0 16,6 1 1-16,-6 3-1 0,0-4 2 0,-1 4-1 16,0 0 0-16,1-4-2 0,-1 3-4 0,-5 2 2 15,5-4-2-15,1-1 0 0,0 0 0 16,0 0 1-16,-8-3 1 0,8 0-1 0,-7 0-1 15,7-1 0-15,-8 1-1 0,2 0 1 0,-1-1-3 16,-7 4 1-16,14-3-2 0,-7 3 1 0,1-3-2 16,-8 3 5-16,7 1 4 0,1-1 62 15,-2 0 33-15,1 1 19 0,1-5 10 0,-8 6 6 16,7-7 4-16,0 5-60 0,-6-2-32 0,6-1-16 16,0-4-9-16,-6 3-6 0,5-3-7 15,2 0 0-15,-1-3 0 0,1 3-1 0,-2 0-2 16,1-4-3-16,-7 4 0 0,8 0 2 0,-7-5 0 15,5 5 0-15,-5 0 0 0,0-3 2 0,0 3-1 16,-7 0-3-16,6 3-7 0,-6-3 3 16,-6 5 0-16,6-5 1 0,-7 0 0 0,7 4 2 15,-6-4 6-15,0 0-5 0,-8 0 0 0,8 0 1 16,-7 0 0-16,0 0-1 0,0-4 1 0,1 4 1 16,-8-5-1-16,0 2 1 0,1-1-2 15,-1 2 1-15,-5-3 1 0,5 1-12 0,-6 1 4 16,0 3 2-16,-7-4 0 0,8 4 4 0,-2 0-1 15,-4-4 15-15,-2 4-7 0,0 0-1 16,1-3-3-16,-1 3-2 0,1 0-1 0,0-4 0 16,-1 4 0-16,0 0 0 0,-6-4 1 0,6 4 1 15,-6 0-2-15,8 0 1 0,-2-3-1 0,-6 3-1 16,6 0 1-16,-6-3 3 0,7-2 3 0,-7 5-2 16,0-3 2-16,0-1 2 0,0 4-1 15,0-4-2-15,0 1-32 0,-7 3-70 0,7-4-99 16,-12 0-190-16,4 4-200 0,-4 0-103 0,-8-3-27 15,7 3 40-15,-7 0 84 0</inkml:trace>
  <inkml:trace contextRef="#ctx0" brushRef="#br0" timeOffset="-25925.17">13175 15122 318 0,'0'0'414'0,"0"4"46"15,0-4-31-15,0 0-73 0,0 0-89 16,0 0-91-16,0 0-73 0,0 0-46 0,0 0-24 16,0 0-14-16,0 0-7 0,0 0-1 0,0 0-4 15,0-4 0-15,0 4 7 0,-6 0-5 16,6 0-3-16,0-3-3 0,0 3 3 0,-7 0 17 16,7-4 2-16,-7 4 9 0,1-3 6 0,0 3 2 15,-1 0 1-15,-6 0-15 0,6 0-7 0,-6 3 11 16,0 1 5-16,1-1 2 0,-2 5 1 15,-5-1-1-15,5 0-5 0,-4 4-15 0,4 0-10 16,-6 4-6-16,-5 4-4 0,5-1-2 0,7 3 0 16,-7 2-3-16,1 2 0 0,0 8 4 0,5-3 2 15,-5 3 2-15,6 0 4 0,0 0 2 0,-1 2-3 16,2 3 1-16,5-2-1 0,0 5 0 16,1-1-1-16,0 4 1 0,6 0 2 0,-7 1-2 15,7-2-3-15,0 1 0 0,7 3-2 0,-7 1-1 16,6 0 1-16,7 0-1 0,-6-1 4 0,13 1-2 15,-8-1 1-15,8 1-1 0,5-8-2 0,2 0-1 16,-1-3-1-16,0-8-1 0,6 1-1 0,1-5 1 16,6-3 2-16,-7-4 2 0,8-6-3 0,-1-1 1 15,0-11 0-15,7 0 0 0,-7-8-1 0,-1-7 0 16,1-3 2-16,1-7-1 0,-1-8 2 0,-7-4-3 16,7-3 0-16,-6-8 1 0,-7-3-1 0,6-1 0 15,-5-2-2-15,-1-5 1 0,-6 0-1 0,-1 1 0 16,-6-1-4-16,0 1 1 0,-7 0 1 0,1 2 3 15,-7 5 2-15,0-1 0 0,-13 5 5 16,0 3 1-16,-7 0 38 0,0 3 16 0,-5 1 16 16,-1 7 11-16,-6 1 5 0,-1 2 3 0,0 4-38 15,-6 1-13-15,6 6-15 0,-12 1-9 16,5 4-4-16,1 2-3 0,1 10-3 0,5-3-1 16,-6 5-10-16,7 7-44 0,-1 0-84 0,-6 9-258 15,6-2-151-15,-6 0-80 0,7 1-35 0,-7-4 20 16,-1 0 70-16</inkml:trace>
  <inkml:trace contextRef="#ctx0" brushRef="#br0" timeOffset="-24092.04">20561 15254 47 0,'6'-11'383'0,"-6"0"51"0,0 0 27 0,0 4-46 15,-6 0-95-15,6 0-116 0,-7-1-84 16,0 4-46-16,7-3-25 0,-6 3-11 0,0-3-16 16,-1 3-1-16,7 1-6 0,-13-1 4 0,6 4 6 15,1-4 3-15,-7 1 9 0,6 0-4 0,1 3-1 16,0-5-7-16,-8 10-7 0,8-2-6 0,-7 0-10 15,0 5 1-15,0-5 0 0,-7 8 5 0,7 0-6 16,-6 5-2-16,-1-2 3 0,1 7-3 16,-8 5-1-16,8 8-6 0,-8-1 1 0,8 7 4 15,-7 4 2-15,0-1 3 0,6 2 2 0,-5 6 1 16,5-4 2-16,0 5-2 0,8-5 1 0,-1 4 0 16,-1 1-2-16,8 3 0 0,6 0-1 15,0 3 0-15,6-3-1 0,1 0 0 0,6 0-2 16,0 0 1-16,13-7 0 0,-6-1 0 0,12-6 0 15,1-1 2-15,-1-7 1 0,7-4-1 0,7-3 1 16,0-8 0-16,0-6 0 0,5-2-2 0,1-6 0 16,1-8 1-16,6 1-1 0,-8-9-1 0,8-6 0 15,-7-4 1-15,-7-3-1 0,8-8-1 0,-15-4 0 16,9-7-1-16,-15-3 0 0,1-6-2 0,-1 0 36 16,-6-7 16-16,0-2 10 0,-7 0 5 0,1-4 3 15,-7 0 2-15,-7-1-35 0,-6 2-19 16,0 0-7-16,-6-2-2 0,0 5 0 0,-7 0 0 15,-7 3 4-15,0 5-2 0,-5 2 1 0,-1 8-1 16,-7 3 1-16,1 5 0 0,-8 7-5 0,1 7 2 16,0 7-3-16,-7 8-3 0,1 7-2 15,6 7-1-15,-1 8-26 0,2 3-57 0,-1 5-175 16,6-2-187-16,-6 1-96 0,0 0-53 0,13-11 0 16,-7 0 40-16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1:54:07.8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8870 4568 145 0,'0'4'443'0,"0"-1"46"16,0 1 36-16,0-4-25 0,-6 3-132 0,-1 1-133 15,7-4-66-15,-7 0-24 0,7 4-12 16,-6-4-2-16,6 0-1 0,0 0-2 0,-7 0-5 16,7 0-10-16,0 0-15 0,0 0-19 0,0 0-18 15,0-4-9-15,-6 4 0 0,6 0 3 16,0 0 11-16,0 0 18 0,-6 0 21 0,6 0 9 16,0 0 1-16,-7 0 0 0,0 0-7 0,1-4-8 15,0 4-7-15,-2-3-1 0,2 3 6 16,-7-4 2-16,0-3 4 0,7 7 0 0,-13-7-2 15,5 3-8-15,1 4-10 0,-7-4-3 0,1 1-5 16,-7 3-9-16,6 0-6 0,1 0-4 0,-8 0-5 16,2 0-9-16,-7 3-8 0,-1-3 1 0,0 4 0 15,0 3 4-15,1-3 7 0,-1 3 8 16,-6 0 7-16,1 1-2 0,5 4-3 0,-7-5-4 16,1 3-8-16,1 5-7 0,-9 0-9 0,9-1-7 15,-7 1 0-15,5 7-3 0,-5-4-1 0,-1 8 0 16,7-4-2-16,-6 7 3 0,5 0 0 15,-5 1 4-15,6-2 5 0,-1 3 7 0,1 1 7 16,7-2 3-16,-7 2 3 0,13-2-1 0,-7 3-9 16,7-4-7-16,6 4-8 0,1-1-7 0,-1 2-4 15,8-1-8-15,-2 1 0 0,2-6-2 16,5 9-3-16,0-4-2 0,7 4-1 0,0-5 2 16,7 6-1-16,6 2-3 0,0-3 2 0,0 2 0 15,7 6 0-15,-1-5-1 0,7 0 1 0,0 4-2 16,0 0-1-16,7-4-1 0,-1 3 1 15,1 2-1-15,6-5 1 0,7 1 8 0,-7 3-2 16,13-4 4-16,0 4 4 0,0-8 2 0,0 5 6 16,7-1-1-16,0 0 10 0,6-3 6 0,-7 0 4 15,7-1 4-15,7-3 1 0,-7 1 2 16,6-2-1-16,8 1-2 0,-8-3-2 0,14-5-4 16,-6 1-2-16,-2-1 0 0,2-2 0 0,-2-2-2 15,8 1 2-15,-7-3-2 0,7-5-2 16,0 5-4-16,0-5-4 0,-1 1-4 0,7-4-4 15,-6 4 2-15,6-4 2 0,7 0 2 0,-7-4 4 16,0 1 2-16,6-1 0 0,2 3 0 16,-8-6-2-16,7 3 0 0,-1-2-13 0,7-3-7 15,-6 2 0-15,0 1 0 0,0-5 0 0,-1-5 0 16,-6 5 0-16,7-4 0 0,-7 2 0 0,7-6 0 16,-7 4 0-16,6-3 0 0,-5 0 0 0,-1 0 0 15,0-5 0-15,0 6 0 0,-6-2 0 0,6-3 0 16,-6 3 0-16,-1 1 0 0,7-1 0 15,-6 2 0-15,0-6 0 0,0 2 0 0,-1-1 0 16,-5-1 0-16,6-2 0 0,-14-1 0 0,0-3 0 16,2 0 0-16,-8-1 0 0,-7-3 0 0,1 4 0 15,-1-8 0-15,-6 4 0 0,-6 0 0 0,-1 0 0 16,1 0 0-16,-7-3 0 0,0 2 0 16,-6-2 0-16,5 3 0 0,-4 0 0 0,-9-3 0 15,8 3 0-15,-7-4 0 0,0 4 0 0,-6-3 0 16,-1 2 0-16,1-2 0 0,0-1 0 0,-1 1 0 15,0-5 0-15,-6 4 0 0,1-3 0 16,-2 0 0-16,2-1 0 0,-8 1 0 0,7 0 0 16,-7 3 0-16,1-3 0 0,0-1 0 0,-7 1 0 15,0 4 0-15,0-5 0 0,0 5 0 0,-7-4 0 16,0 3 0-16,-6 0 0 0,1 0 0 16,-2 1 0-16,2-1 0 0,-2 0 0 0,-5 1 0 15,-1-4 0-15,0-1 0 0,-5 5 0 0,-1-4 0 16,0-4 0-16,0 3 0 0,-1-3 0 0,-5 1 0 15,-1-2 0-15,7 1 0 0,-13 0 0 16,7-3 0-16,-7 2 0 0,6 1 0 0,-6 1 0 16,0-1 0-16,0-5 0 0,-7 6 0 0,7-1 0 15,-13 0 0-15,0 3 0 0,0-2 0 0,-7 2 0 16,0 1 0-16,-6 0 0 0,0 3 0 16,-6-3 0-16,5 7 0 0,-5-4 0 0,-7 4 0 15,6-3 0-15,-6 7 0 0,-7-5 0 0,0 5 0 16,2 0 0-16,-2-1 0 0,-7-2 0 0,1 2 0 15,6 1 0-15,-6-1 0 0,0 1 0 16,6 0 0-16,-13 0 0 0,7 3 0 0,-6 0 0 16,-1 4 0-16,-6 0 0 0,6 0 0 0,-6 4 0 15,6 2 0-15,-6 2 0 0,6 3 0 0,-6 0 0 16,-1 0 0-16,2 8 0 0,-7-1 0 0,5 1 0 16,1-1 0-16,-1 4 0 0,8 4 0 0,-7-4 0 15,6 7 0-15,0-4 0 0,0 5 0 0,1-1 0 16,-1 1 0-16,1-1 0 0,-1 0 0 15,7 0 0-15,6 1 0 0,-6-1 0 0,12 0 0 16,1 0 0-16,0-2 0 0,7 2 0 0,6-4 0 16,0 1 0-16,6 3 0 0,6-3 0 0,1-1 0 15,7 1 0-15,-8 3 0 0,8 1 0 16,-1 3-702-16,7 0-158 0,1 3-214 0,-1 1-123 16,-1 0 22-16,7 0 114 0,7-8 164 0,7-4 175 15,-1-3 266-15</inkml:trace>
  <inkml:trace contextRef="#ctx0" brushRef="#br0" timeOffset="1775.72">12784 2301 360 0,'6'3'506'16,"2"-3"56"-16,-2 0 38 0,0-3-79 0,-6-2-180 16,7-2-119-16,-7-4-64 0,6-3-45 0,-6-1-24 15,7-7-11-15,-1 4-7 0,-6-4-2 0,7-5-3 16,-1 6-6-16,-6-1-9 0,0-3-6 0,6-2-5 16,-6 6-1-16,0-1 5 0,0-4 10 0,-6 5 17 15,6-2 19-15,-6 5 23 0,-1-4 20 0,-6 4 17 16,0 4 11-16,1 5 8 0,-8 2 0 0,0 3-2 15,1 4-2-15,-1 0-7 0,0 4-14 0,-5 3-14 16,5 5-18-16,-6 3-22 0,6 6-20 0,1 1-13 16,-1 8-10-16,7 2-6 0,0 5-1 15,7 0-1-15,-1 3-1 0,7 0-5 0,0 1-4 16,7-1-7-16,-1-3-3 0,7 0-7 16,6-5-4-16,-5 1-1 0,5-4-1 0,7 1-2 15,-6-8-2-15,6 0 0 0,-7-4 3 0,7-3-3 16,1-4 0-16,-15 0 2 0,8 0-2 0,-6-4 1 15,-2 0 3-15,-5-3 14 0,-1 0 28 0,1-1 23 16,-7 1 22-16,0-1 14 0,-7 5 5 0,-6 0-11 16,1-1-23-16,-8 4-26 0,-6 0-19 0,-1 3-13 15,1 5-8-15,1-5-5 0,-1 5-5 16,0-5-15-16,6 4-47 0,1-2-95 0,5-2-141 16,8 1-164-16,-1-8-159 0,7 0-212 0,0-3-170 15,7-8-19-15,13-3 77 0,-8-4 133 16,15-7 142-16,-1-1 218 0</inkml:trace>
  <inkml:trace contextRef="#ctx0" brushRef="#br0" timeOffset="2153.6">13279 2205 420 0,'0'4'610'0,"-6"0"86"0,-1 3 62 0,-6 0-48 15,0 0-176-15,7 4-140 0,-8 4-99 0,8 3-66 16,-7 0-19-16,0 9-36 0,6 2-23 0,-5 4-18 16,5-1-15-16,-6 2-10 0,7-2-37 0,-1-2-9 15,0 3-12-15,7-8-15 0,0-2-13 0,0-1-9 16,7-5-6-16,0-2-5 0,-1 0-3 16,0-8 1-16,1 4 0 0,0-7 1 0,-1 4 1 15,0-8 0-15,7-8 0 0,1 4-1 0,-2-7 3 16,2-3-7-16,-8-5 0 0,7 1 1 0,0-3 2 15,0-6 6-15,-7 5 2 0,8 0 10 0,-8 1 11 16,0 6 10-16,1 0 18 0,-7 5 27 0,7 2 26 16,-7 1 22-16,6 4 23 0,-6-2 15 15,0 10 0-15,7-2-12 0,-7 8-18 0,6 3-22 16,0 8-27-16,2-3-27 0,-2 7-21 0,-6-5-30 16,6 1-58-16,-6 4-104 0,6-5-150 0,2 2-174 15,-8-5-177-15,6-7-225 0,-6 0-158 16,0-4-8-16,0-3 86 0,6-4 145 0,1-7 158 15,-7 0 232-15</inkml:trace>
  <inkml:trace contextRef="#ctx0" brushRef="#br0" timeOffset="2256.57">13553 2337 466 0,'0'-4'644'0,"0"4"106"0,0 4 90 15,0 0-37-15,-7-1-157 0</inkml:trace>
  <inkml:trace contextRef="#ctx0" brushRef="#br0" timeOffset="4577.64">13735 2278 365 0,'6'0'443'16,"-6"0"39"-16,0 0-21 0,7 0-77 0,-7 0-109 16,0 0-102-16,0 0-58 0,0 0-36 0,0 0-18 15,0 0-15-15,0 0 2 0,0 0 4 0,0 0 4 16,0 0 6-16,0 0 2 0,0 0 9 0,0 0-5 15,0 0-5-15,0 0 0 0,0 0-1 16,0 0 3-16,-7 0 1 0,7 0 2 0,0 0 4 16,0 0-3-16,0 4-5 0,0 3-18 0,-6 5 3 15,6-1-4-15,0 7-4 0,0 0 0 0,0 4 0 16,-6 4 9-16,6-5-6 0,0 5-2 0,0 0-5 16,0 3-3-16,0-3-5 0,6-4-4 0,-6 3-7 15,0 2-4-15,0-9-3 0,0 3-3 16,6-2-1-16,-6-5 1 0,0 1 0 0,0 0-4 15,7-5-1-15,-7-2-2 0,0-1-1 0,0-4-3 16,7 1 2-16,-7 1 1 0,0-2-1 16,0-3 2-16,0 0 4 0,0 0 3 0,6-3-2 15,-6-2 3-15,0-2 1 0,7-4-2 0,-7 0 3 16,6-3-4-16,-6-1 1 0,6 0-2 0,1 1 2 16,-7 2-1-16,7 2-1 0,-7-1 1 15,6 4 7-15,-6 3 2 0,0-3 1 0,0 3 6 16,0 0 2-16,0 4-1 0,0-4-3 0,0 4-3 15,0 0-1-15,0-4-8 0,6 4-2 0,-6 0-3 16,8-3 2-16,-8 3 1 0,6-4 1 16,0 1 3-16,1-1 1 0,-1-3-1 0,1-1-1 15,6 2-2-15,-1-2-5 0,-4 0 1 0,-2 5-2 16,7-1 1-16,-7 1 1 0,7 3 4 0,-6 3 1 16,6-3 2-16,-6 4 0 0,5 3-2 15,-5-3-6-15,6 7-23 0,-7-4-32 0,7 0-47 16,1 4-52-16,-8-4-57 0,8 1-48 0,-8 4-21 15,7-9 0-15,-7 1 20 0,7-4 32 16,-6-7 44-16,-1-1 47 0,0 0 35 0,2 1 33 16,4-4 28-16,-12 0 29 0,7 1 26 0,-1-6 26 15,1 9 28-15,-7 0 31 0,0 0 30 0,0 3 26 16,0 0 18-16,0 4 10 0,0 0-4 0,0 4-9 16,6 3-15-16,-6 8-15 0,0 7-21 15,7 3-20-15,-1 5-18 0,1 2-12 0,0 5-21 16,-1 3-13-16,0 1-16 0,8-4-22 0,-8 3-35 15,7 0-83-15,0-3-87 0,0-1-141 16,-7-3-238-16,1 0-111 0,6-7-37 0,-13 0 39 0,6-8 70 16,8-3 125-16</inkml:trace>
  <inkml:trace contextRef="#ctx0" brushRef="#br0" timeOffset="4804.63">14217 2714 243 0,'-7'-21'535'0,"1"-2"82"0,-1 5 63 15,-5-1 7-15,5 5-192 0,0 0-155 0,1 3-105 16,6-1-76-16,0 1-58 0,0 4-42 16,0 0-24-16,6-4-12 0,1 3-6 0,0-3-8 15,5 4-1-15,1 0-2 0,1 3-2 0,-2 1 1 16,2-1-3-16,-2 8 1 0,2-1 0 0,-1 1 4 16,-1 3-14-16,-4 8 12 0,-8-1 3 0,6 5 3 15,-6 7-1-15,-6-1-3 0,6 1 12 16,-8 3-19-16,2 0-21 0,0 0-34 0,-1-3-40 15,1 0-49-15,-1-4-51 0,0-4-58 0,1 1-81 16,6-9-113-16,-6-3-100 0,6-7-26 0,6-7 12 16,0-3 44-16,1-5 87 0</inkml:trace>
  <inkml:trace contextRef="#ctx0" brushRef="#br0" timeOffset="4946.18">14451 2582 12 0,'14'-7'444'0,"-2"0"80"15,-12 7 60-15,7 0 39 0,-7 3-97 16,-7 8-154-16,7 1-92 0,0 2-62 0,-6 5-53 15,6 2-42-15,-6 5-34 0,6-4-29 0,6 3-32 16,-6 2-46-16,6-2-57 0,1-3-67 16,0-4-93-16,-1 0-161 0,1-3-163 0,-1-8-63 15,0 0 2-15,2-7 36 0,4-3 76 0</inkml:trace>
  <inkml:trace contextRef="#ctx0" brushRef="#br0" timeOffset="5099.18">14634 2659 371 0,'6'-7'525'0,"-6"0"64"0,0 7 46 0,-6 0-74 15,-1 0-174-15,1 7-133 0,-8 4-81 0,8 0-64 16,0 0-44-16,0 4-44 0,-2-1-57 16,8-3-70-16,-6 1-137 0,0-5-213 0,-1 0-116 15,7-3-46-15,-6-1 6 0,6-3 45 0,6-3 123 16</inkml:trace>
  <inkml:trace contextRef="#ctx0" brushRef="#br0" timeOffset="5243.56">14830 2355 250 0,'0'15'605'0,"-8"0"109"0,-4 3 69 16,5 0 49-16,-6 9-220 0,0 1-180 0,0 2-131 15,6 2-102-15,-5 1-65 0,5 1-46 0,7-2-44 16,-7 1-60-16,7-3-82 0,0-2-106 16,0-1-140-16,-6-2-272 0,6-3-137 0,0-3-37 15,-6-5 27-15,6-6 78 0,0-8 125 0</inkml:trace>
  <inkml:trace contextRef="#ctx0" brushRef="#br0" timeOffset="6103.2">16432 1945 17 0,'6'-4'428'0,"-6"-3"75"0,0 3 59 16,0-3 28-16,0-1-70 0,0 5-125 0,0-4-73 15,0 3-44-15,0 1-28 0,0-1-25 0,-6 4-27 16,6-4-23-16,0 4-18 0,0 8-20 0,0-1-21 15,0 11-7-15,6 8-30 0,-6 3-25 0,0 3-21 16,0 2-14-16,6 6-11 0,1 4-29 0,-1 0-28 16,-6 0-54-16,7 4-78 0,-7 3-92 15,7-3-124-15,-7-5-228 0,0 2-110 0,-7-9-17 16,0-6 39-16,7-4 73 0,0-9 115 0</inkml:trace>
  <inkml:trace contextRef="#ctx0" brushRef="#br0" timeOffset="6335.41">16301 2381 401 0,'0'-4'553'15,"-7"1"71"-15,7-1 51 0,-6 0-75 0,6 1-186 16,0-1-134-16,0 0-89 0,6 1-52 0,1-5-27 16,6 5-17-16,0-5 11 0,1 1 7 0,4 0 1 15,2 0-8-15,-1-1-21 0,7-3-12 0,1 4-22 16,-1-1-15-16,6-3-15 0,-5 8-9 0,5-5-13 15,-6 5-29-15,1 3-53 0,5 0-71 0,-6 0-82 16,-1 3-108-16,-5 1-203 0,0 0-124 0,-7-1-34 16,0 1 26-16,0 0 60 0,-7-1 97 15</inkml:trace>
  <inkml:trace contextRef="#ctx0" brushRef="#br0" timeOffset="6997.52">19069 1542 130 0,'0'-4'466'16,"0"1"71"-16,0-5 59 0,0 5 14 0,0-1-106 15,-6-3-117-15,6 3-63 0,0 0-38 0,0 1-30 16,-7 6-26-16,7 5-26 0,0 6-24 0,-6 12-22 15,6 15-22-15,-7 2-17 0,7 12-22 0,-7 4-23 16,7-1-21-16,0 4-20 0,0 1-13 0,0-1-13 16,0 1-5-16,0-5-17 0,7 5-44 0,-7-5-58 15,7-3-71-15,-7-4-81 0,6 1-90 0,-6-9-128 16,0 1-183-16,0-10-57 0,0-8 5 0,-6-5 49 16,6-10 74-16,0-4 134 0</inkml:trace>
  <inkml:trace contextRef="#ctx0" brushRef="#br0" timeOffset="7225.82">18809 1817 372 0,'-8'-15'518'0,"2"1"62"16,0-1 45-16,6 0-70 0,-6 1-179 0,-1 3-118 15,7-1-76-15,0-2-46 0,7 3-32 0,-1-4-19 16,6 1-4-16,2-1 3 0,6-3-3 0,-1 3 8 15,7-3-15-15,0 0-12 0,7 2-16 0,-1 2-15 16,1-1-9-16,-1 4-20 0,7 0-3 0,-6 4-32 16,0 3-52-16,0 8-70 0,-1 0-90 0,-7 7-161 15,-5 0-183-15,0 0-71 0,-7 3 0 0,-7 1 41 16,1 4 74-16</inkml:trace>
  <inkml:trace contextRef="#ctx0" brushRef="#br0" timeOffset="7473.5">18659 2806 208 0,'-6'15'522'15,"6"-1"76"-15,-8-6 52 0,2 2 12 0,6-6-201 16,0-1-144-16,6-3-87 0,8 0-57 0,-8-3-38 15,14-1-21-15,-7-3-20 0,13 0-22 16,0-4-20-16,0 0-18 0,13 0-12 0,-6-4-20 16,5 1-43-16,9 3-77 0,-9-4-100 0,-5 4-216 15,6-1-175-15,-7-2-82 0,-6 3-13 0,7 1 49 16,-7-5 85-16</inkml:trace>
  <inkml:trace contextRef="#ctx0" brushRef="#br0" timeOffset="7801.7">19519 2513 125 0,'6'-4'505'0,"-6"4"72"0,6-3 55 0,-6-1 34 16,0 0-189-16,0 1-171 0,7-5-111 0,-7 8-69 16,7-4-51-16,-1 1-34 0,0-4-16 0,1 3-17 15,-1 1-1-15,8-1 8 0,-8 0-10 0,8 0 0 16,-8 4-3-16,0 0 5 0,7 4-2 0,-6 4-13 15,-1 2 11-15,-6 5 4 0,0 3 0 16,0 8 2-16,0-1 4 0,-13 9 0 0,6-5 3 16,1 7 14-16,-6-2 18 0,-2-2 14 0,8 1 13 15,-8-3 12-15,14-1 5 0,-6-3-8 0,6-1-13 16,6-6-4-16,-6 3-7 0,14-8-3 16,-8 1 2-16,14-4 1 0,-8 0 1 0,8-4-6 15,-1-3-10-15,1-1-12 0,6-3-35 0,1-3-59 16,-1-1-90-16,-7 0-111 0,7-3-233 0,-6-4-190 15,-1 0-81-15,1-3-4 0,0-8 56 16,-2 2 92-16</inkml:trace>
  <inkml:trace contextRef="#ctx0" brushRef="#br0" timeOffset="8373.44">21297 2568 235 0,'6'-4'457'16,"-6"0"55"-16,0 1 40 0,0-1-59 0,0 0-119 15,0 1-107-15,7-5-58 0,-7 1-20 0,6 0 2 16,7 0 13-16,0-4 21 0,7 3 22 0,-1-3 25 15,13 7 19-15,8-3 13 0,-1 0-1 0,6 0-16 16,7 3-26-16,7-3-40 0,0-1-40 0,6 4-46 16,0 1-40-16,0-5-30 0,0 5-23 0,0-1-39 15,1 0-77-15,-8-3-108 0,0 3-138 16,-5 1-150-16,-1-4-205 0,-13-4-216 0,0 3-64 16,1-6 34-16,-8 3 97 0,-7 3 125 0,-5-3 197 15</inkml:trace>
  <inkml:trace contextRef="#ctx0" brushRef="#br0" timeOffset="8599.87">22494 2139 193 0,'0'0'539'0,"8"-4"74"0,-8 1 52 16,0 3 25-16,0-4-223 0,6 1-169 0,-6 3-111 15,6-4-60-15,1 4-36 0,-1 0-9 0,1 0 3 16,-1 4 8-16,7-1 6 0,-6 4-2 0,6 4-5 15,-7 0-7-15,8 8-11 0,-2 3-12 0,-5 3-10 16,-1 5-11-16,-6 3-12 0,0 4-7 0,-6 3-6 16,-1 3-4-16,-5 5-8 0,-2 0-16 0,-5-1-36 15,-1 2-71-15,-6-2-100 0,0-3-167 16,-6-5-230-16,-1-1-110 0,1-9-29 0,-1 0 33 16,7-7 80-16,0-8 155 0</inkml:trace>
  <inkml:trace contextRef="#ctx0" brushRef="#br0" timeOffset="9234.01">24325 1982 328 0,'0'0'559'0,"0"-4"81"0,0 4 62 16,0 4-5-16,-6-1-190 0,6 4-125 15,0 8-72-15,-8 8-42 0,8 2-36 0,0 12-32 16,-6 6-30-16,6 9-32 0,0 3-32 0,0 7-31 16,6 0-20-16,-6 0-19 0,8 5-22 0,-2-5-53 15,0 0-92-15,1-3-118 0,6-5-135 0,-6-2-227 16,-1-5-169-16,0-3-45 0,1-10 36 0,0-5 86 16,-7-7 114-16</inkml:trace>
  <inkml:trace contextRef="#ctx0" brushRef="#br0" timeOffset="9491.16">24338 2249 419 0,'6'-29'500'16,"1"0"38"-16,-7 7 25 0,7-5-114 0,-1 6-179 16,0-1-104-16,8 4-57 0,-8-1-33 0,14 5-19 15,-7-1-12-15,6 4-10 0,-6-1-5 0,7 5-4 16,-1 0-5-16,1 3 1 0,-8 1-1 0,8 3 7 15,-7 3 9-15,0 5 14 0,-6 2 12 0,-1 13 9 16,-6-1 10-16,0 11 9 0,-6-4 7 0,-7 8 0 16,0 3 0-16,0-3-2 0,-7-1-7 0,1 1-14 15,-1 0-1-15,0-8-29 0,8 4-30 0,-8-8-50 16,7 1-81-16,0-4-85 0,6-7-147 16,-5-4-219-16,5-4-107 0,0-10-27 0,1-8 39 15,6-8 63-15,6-6 119 0</inkml:trace>
  <inkml:trace contextRef="#ctx0" brushRef="#br0" timeOffset="9728.65">24840 1898 390 0,'6'-4'586'0,"-6"4"79"0,0-4 55 0,0 8-33 15,0-4-195-15,-6 7-169 0,6 1-103 0,0 6-72 16,0 1-64-16,0 7-34 0,6 0-35 0,-6-1-11 16,0 9-29-16,6-1-58 0,1 1-56 0,-7-1-91 15,6-4-170-15,-6 5-186 0,-6-8-79 0,6 0-3 16,-7-4 36-16,7-3 69 0</inkml:trace>
  <inkml:trace contextRef="#ctx0" brushRef="#br0" timeOffset="9884.7">24833 2065 230 0,'0'-6'583'0,"0"-2"88"0,0 5 57 15,0-5 32-15,7 5-233 0,-7-1-187 0,0 1-132 16,6-1-84-16,7-3-54 0,-7 2-31 0,8 1-17 16,5-3-10-16,-6 4-36 0,7-1-56 0,-7 0-78 15,7 1-114-15,-8-1-213 0,1-3-148 0,0-4-46 16,-6 0 12-16,5-4 51 0,8 4 102 0</inkml:trace>
  <inkml:trace contextRef="#ctx0" brushRef="#br0" timeOffset="10207.4">25256 1813 107 0,'0'7'512'16,"0"4"78"-16,-12 4 55 0,4-1 43 0,-4 2-160 15,-1 2-177-15,6 0-115 0,-6 4-75 0,7 4-53 16,0-4-39-16,6 3-28 0,-8-2-16 0,16 2-11 15,-8-3-6-15,6 0-1 0,0-4-5 0,0 0-2 16,8-3-5-16,-8-5 1 0,7 2 0 0,1-4-3 16,4-5 0-16,-4-3 0 0,5-3 3 0,-5-1 0 15,-2-3 5-15,8-5 3 0,-7-3 6 0,0 1 13 16,0-4 14-16,-7 0 21 0,1-1 26 0,0-3 34 16,-7 4 33-16,0-1 28 0,0 5 26 0,-7-1 16 15,7 1-3-15,-13 3-13 0,7 0-27 16,-8 3-34-16,-5 1-36 0,5 0-34 0,-4 3-32 15,4 4-43-15,-5 0-60 0,5 0-79 0,2 0-109 16,-2 0-121-16,2 0-142 0,5 0-224 0,1 4-112 16,-1-8-14-16,0 0 59 0,7-6 94 0,7-1 134 15</inkml:trace>
  <inkml:trace contextRef="#ctx0" brushRef="#br0" timeOffset="10393.17">25582 1626 36 0,'13'4'521'0,"-13"0"103"16,6-1 72-16,-12 1 58 0,6 7-98 16,-7 0-180-16,7 7-136 0,-6 0-82 0,6 8-60 15,-7 0-50-15,7 3-41 0,0 0-32 0,-6 4-25 16,6 1-19-16,0-1-22 0,6-1-41 0,-6 2-56 16,0-2-81-16,7 1-89 0,-7-3-116 0,6 2-191 15,-6-6-128-15,-6-4-31 0,6 0 32 0,0-7 64 16,-7-4 105-16</inkml:trace>
  <inkml:trace contextRef="#ctx0" brushRef="#br0" timeOffset="10523.71">25517 2142 41 0,'-7'-3'499'0,"7"-1"95"15,-6 4 70-15,6 0 50 0,-7 0-120 0,7 0-176 16,-6 4-133-16,6-1-87 0,6 1-64 16,-6 0-51-16,7 3-34 0,-1 1-20 0,1-4-17 15,6 3-29-15,-1-3-43 0,2 3-54 0,-1-7-61 16,6 0-81-16,-6 0-124 0,1-7-175 0,-2-4-66 15,2-4 1-15,-1 0 30 0,6-7 62 0</inkml:trace>
  <inkml:trace contextRef="#ctx0" brushRef="#br0" timeOffset="10673.24">25836 1927 231 0,'13'-8'489'0,"0"-2"76"0,0 2 62 0,-7 5-21 16,1-1-116-16,0 4-114 0,-7 4-77 0,0-1-58 16,0 5-50-16,6 2-45 0,-6-2-42 0,0 3-35 15,0 0-30-15,6 0-35 0,1 0-54 0,0 0-66 16,-1-1-70-16,0 1-81 0,7 0-148 15,-6-3-177-15,0-8-61 0,-1 0 5 0,0-8 37 16,2-3 66-16</inkml:trace>
  <inkml:trace contextRef="#ctx0" brushRef="#br0" timeOffset="10812.56">26175 1791 412 0,'12'-8'551'0,"2"5"71"0,-8 0 53 16,-6-1-70-16,0 4-155 0,0 4-120 0,-6 2-86 15,6 2-64-15,-6 3-49 0,6 4-47 0,0-1-40 16,-8 1-34-16,8-1-48 0,0 2-67 0,8 2-75 15,-8-3-111-15,0-5-178 0,6-2-145 16,-6-5-47-16,6 1 16 0,0-8 47 0,8 1 97 16</inkml:trace>
  <inkml:trace contextRef="#ctx0" brushRef="#br0" timeOffset="10932.57">26408 1839 398 0,'8'3'567'0,"-8"1"67"15,0 3 49-15,-8-3-63 0,2-1-179 0,0 1-155 16,0 3-93-16,-1-2-63 0,7 2-50 0,-7-3-43 15,1 3-43-15,6 0-49 0,0 4-51 0,0 0-52 16,6-4-71-16,-6 4-115 0,7-3-173 0,-7-1-67 16,7-3-8-16,-7 3 20 0,6-3 56 0</inkml:trace>
  <inkml:trace contextRef="#ctx0" brushRef="#br0" timeOffset="12947.18">14607 3979 13 0,'0'3'392'15,"8"-3"55"-15,-8 3 33 0,6-3-20 0,-6 0-93 16,6 0-137-16,-6 0-85 0,7 0-47 16,-7 0-20-16,6 0-7 0,8 0 2 0,-8-3 6 15,6 3 5-15,8-3 6 0,0-5 3 0,-1 4 2 16,7-3-1-16,7 3-3 0,7-7 0 0,-2 8 5 16,8-8 7-16,0 3 9 0,12 1 10 0,1-4 8 15,6 0 5-15,6 4-1 0,8-5-4 16,5 1-1-16,7 1-2 0,7-1 14 0,7-4 6 15,5 0 6-15,7 4 9 0,7-7 3 0,13 3 6 16,6 1-13-16,0-1-5 0,14 0 2 0,-1 4-7 16,6-3-8-16,2-1-16 0,5 4-6 15,7 0-9-15,6 0-13 0,1 0-10 0,6 4-2 16,6 0 2-16,7-4-5 0,-1 0-3 0,2 2 0 16,-2 0-2-16,8-3 4 0,-7 5 6 15,7 0 5-15,-2-1 12 0,2 8 4 0,6 0 6 16,-7 0-8-16,1 0-97 0,-1 0-8 0,-6 0 0 15,-1-3 0-15,2-4 0 0,-1-1 0 0,-1 1 0 16,2-4 0-16,-2 3 0 0,-12-3 0 16,-7 0 0-16,-6 0 0 0,-13 4 0 0,-7 0 0 15,-12 0 0-15,-14 2 0 0,-6 1 0 0,-13 4 0 16,-7 0 0-16,-20 4 0 0,-5 1 0 0,-8-2 0 16,-18 5 0-16,-2-1 0 0,-12-4 0 0,-6 5 0 15,-7-5 0-15,-13 1 0 0,6 0 0 16,-11-1 0-16,-2 1 0 0,-6-4 0 0,0 4 0 15,-6-4 0-15,-14 0 0 0,0-4-469 0,1 0-341 16,-14-3-272-16,-7-4-152 0,-5-3-10 0,-13-2 111 16,-1 2 171-16,0-4 206 0,-12 3 301 0</inkml:trace>
  <inkml:trace contextRef="#ctx0" brushRef="#br0" timeOffset="13596.65">17655 4143 422 0,'0'0'514'0,"0"-4"62"0,0 1 40 16,0 3-68-16,0 0-123 0,0-4-70 0,0 4-34 16,0 0-15-16,-6 0 2 0,6 0-5 15,0 0-14-15,0 4-18 0,0 3-23 0,0 4-35 16,0 11-47-16,0 4-43 0,0 10-32 0,0 8-28 15,0 4-20-15,0 3-15 0,0 0-18 0,0 4-35 16,0 0-61-16,6 1-78 0,2-5-102 16,-8-3-107-16,6-5-89 0,0-2-94 0,1-5-144 15,-7-6-81-15,0-5 16 0,0-6 64 0,-7-8 75 16,7 0 111-16</inkml:trace>
  <inkml:trace contextRef="#ctx0" brushRef="#br0" timeOffset="13788.73">17506 4689 16 0,'-7'-15'428'0,"1"1"68"0,0 3 49 16,-8-4 24-16,8 4-88 0,-1 4-145 16,1 0-84-16,0 0-46 0,6-2-27 0,0 2-19 15,6-4-14-15,0 4-6 0,1-4-7 0,6 0-7 16,6 4-12-16,1-4-16 0,-1 0-20 0,7 0-17 16,0 0-18-16,1 0-13 0,5 4-12 15,-6-1-9-15,7 5-8 0,-1-5-2 0,1 8-16 16,-1-3-42-16,1 0-70 0,-7 3-83 0,7-5-121 15,-7 10-245-15,0-5-114 0,-7 0-27 0,1 0 32 16,0-5 65-16,-1 5 114 0</inkml:trace>
  <inkml:trace contextRef="#ctx0" brushRef="#br0" timeOffset="16757.05">18274 4253 359 0,'7'0'451'16,"-7"0"44"-16,0 0 10 0,0 0-90 0,0 4-143 15,0 0-91-15,7-1-55 0,-7 4-39 0,0 4-28 16,0 0-17-16,0 7-13 0,0 1-7 0,0 3-6 16,0 0-2-16,6 3-1 0,-6 5-3 15,6-4-3-15,1 3-14 0,-7 0-21 0,7 0-29 16,-1-3-54-16,-6 4-123 0,0-1-168 0,-6-4-81 16,6 1-28-16,-7-4 1 0,7-4 38 15</inkml:trace>
  <inkml:trace contextRef="#ctx0" brushRef="#br0" timeOffset="16971.74">18529 4195 386 0,'6'-11'511'0,"-6"3"52"0,0 5 35 0,0-2-92 16,0 1-187-16,0 8-114 0,6 4-73 15,-6 3-49-15,7 7-31 0,-7 4-20 0,6 8 8 16,1 2-12-16,0 5-9 0,-1 4-11 0,8 2-21 16,-8-1-31-16,0 1-59 0,7-3-69 15,-6 4-165-15,-7-7-147 0,6-1-61 0,-6-3-13 16,0 0 17-16,0-3 63 0</inkml:trace>
  <inkml:trace contextRef="#ctx0" brushRef="#br0" timeOffset="17146.66">18444 4582 438 0,'-6'-10'521'0,"-2"-1"53"0,8 3 32 15,-6 1-119-15,6 3-177 0,0-3-110 16,0 3-66-16,6 1-47 0,8-5-24 0,-1 1-14 16,0 0-8-16,6 3-9 0,1 1-7 0,6-1-15 15,0 0-33-15,1 0-47 0,-2 1-61 16,-5 3-152-16,6-4-186 0,-6 1-91 0,-8-5-26 15,8 5 15-15,-7-1 43 0</inkml:trace>
  <inkml:trace contextRef="#ctx0" brushRef="#br0" timeOffset="17318.59">18978 4220 114 0,'6'0'492'0,"-6"4"74"15,0 3 56-15,0 0 44 0,-6 8-168 0,6 0-156 16,-7 3-97-16,7 4-62 0,0 4-49 0,0-1-41 15,0 1-30-15,7 7-22 0,-7-8-26 16,6 5-43-16,1-4-58 0,0-1-65 0,-1-3-96 16,-6 0-177-16,6 0-149 0,-6-7-53 0,0-1 7 15,0-3 39-15,0-4 80 0</inkml:trace>
  <inkml:trace contextRef="#ctx0" brushRef="#br0" timeOffset="17446.66">18971 4447 199 0,'0'-11'474'0,"0"0"53"0,0 7 35 15,0-3-43-15,0 3-162 0,0 4-145 0,7 0-91 16,-1 0-55-16,1 4-44 0,6 0-40 16,-1 3-53-16,2-3-114 0,-1 3-194 0,0-3-100 15,0-4-43-15,0 0-5 0,0 0 27 0</inkml:trace>
  <inkml:trace contextRef="#ctx0" brushRef="#br0" timeOffset="17834.43">19316 4334 4 0,'0'7'434'15,"0"0"67"-15,0 1 45 0,-6 3 26 0,0 0-117 16,-1 0-160-16,0-1-101 0,1 1-60 16,-1 0-40-16,1-3-30 0,0-1-22 0,6 0-17 15,0-3-10-15,0 4-8 0,0-5-5 0,0 1-3 16,6 0-4-16,0-1 0 0,1-3-3 0,-1 0 2 16,-6 0 0-16,7 0 1 0,0 0 2 15,-1 0 2-15,-6 0 2 0,6 0-1 0,-6 0 2 16,0 0 2-16,7 0 0 0,-7 4-1 0,0-4 2 15,0 4 5-15,0-1 4 0,7 1 3 16,-7-1 0-16,6 5 6 0,-6-1-1 0,0 0 1 16,6 4-1-16,-6-3 3 0,7-1-1 0,-7-3 4 15,6 3 2-15,-6 0 4 0,0-3 8 16,7 0 9-16,-7 3 14 0,0-3 14 0,0-1 14 16,0 1 13-16,0-1 1 0,0 5-4 0,0-5-10 15,-7 6-15-15,7-2-19 0,-6 0-17 0,-1 4-16 16,7-1-9-16,-6-2-8 0,0 3-11 0,-1 0-23 15,0-4-35-15,1 1-51 0,6-1-66 16,-6-3-66-16,6 0-81 0,0-4-104 0,0 0-141 16,0-4-53-16,0-4 10 0,6-3 39 0,0-7 72 15</inkml:trace>
  <inkml:trace contextRef="#ctx0" brushRef="#br0" timeOffset="17960.21">19440 4491 89 0,'14'-11'436'0,"-2"8"67"15,-5-1 46-15,0 8 3 0,-1-1-131 0,0 8-136 16,-6 0-94-16,0 7-61 0,7-3-42 0,-7 3-33 15,0 4-39-15,0-4-46 0,0 1-56 16,0-4-115-16,-7-1-207 0,7 1-107 0,0-8-42 16,-6 1-1-16,6-5 32 0,0-3 103 0</inkml:trace>
  <inkml:trace contextRef="#ctx0" brushRef="#br0" timeOffset="18096.53">19505 4261 16 0,'0'-12'475'0,"-6"5"83"15,-1 0 57-15,7-1 35 0,-6 8-121 16,-7-3-185-16,13 3-129 0,-7 3-99 0,7-3-95 16,-6 4-102-16,6-4-190 0,0 4-201 0,-6-4-103 15,6 0-40-15,0 0 11 0,0 0 52 16</inkml:trace>
  <inkml:trace contextRef="#ctx0" brushRef="#br0" timeOffset="19657.82">13729 1267 365 0,'-7'-4'461'0,"-6"4"35"0,7-3 21 0,-7 0-109 15,-1-1-159-15,-6 0-94 0,8 0-46 0,-8-3-20 16,1 3-11-16,5-3 2 0,-4 3 2 0,-2-3 4 16,7 3-1-16,-7-3-1 0,0 3-4 0,1 0 2 15,-1-3 0-15,0 4 5 0,2-4 12 0,-2 3 9 16,-7 4 8-16,9-4 3 0,-9 4 0 0,1 4-5 15,0 0-12-15,-7 3-13 0,1 7-11 0,-1-3-6 16,-5 8-1-16,-2-1-4 0,1 0-2 0,-6 7 5 16,-8 2-2-16,1 1-8 0,1 2-8 0,-8 7-9 15,7 3-7-15,-7 8-5 0,0 3 8 16,8 4-5-16,-8 4-5 0,13-5 1 0,-7 5-1 16,8 0-7-16,-7-4-17 0,13 3 0 0,0 4 5 15,7-3 4-15,-8 3 5 0,8 1 11 0,6-1 11 16,6 1 3-16,0-1 4 0,14 4 0 0,0-4 0 15,12 3-6-15,0 2-3 0,8 2-2 0,-1-3-1 16,13 7-5-16,0-3 0 0,13 7 3 0,0-4 0 16,1 4 1-16,11 0 2 0,1-4 7 15,7 4 2-15,12-8-1 0,2-2-6 0,4-5-1 16,2-3-7-16,5-8-9 0,7-7-7 0,-6-4-4 16,13-3-2-16,-7-11-3 0,6-1 3 0,8-10-4 15,-1-3 2-15,1-12 2 0,-1 0 6 16,7-16 2-16,-8 2 4 0,1-8 3 0,1-4 3 15,-1-7-2-15,-7-3-4 0,1-9 1 0,-7-2 6 16,-6-5-8-16,0-2-6 0,-14-9-2 0,2 1-3 16,-8-4-5-16,0 0-12 0,-14-3 5 15,-5 2-2-15,-7-2-2 0,0-1 4 0,-7 1 3 16,-12 3 0-16,0 0 5 0,-7 0 7 0,-7 0 12 16,-6 4 10-16,-6-1 13 0,-7 1 14 0,0 3 11 15,-14 5 5-15,2-5 2 0,-7 4-4 0,-14 0-10 16,0-4-9-16,-6 5-10 0,-7-1-9 0,1-4-5 15,-14 4-3-15,7 3 1 0,-7-2 5 0,-6 6 7 16,0 0 7-16,0 8 2 0,-7 4 5 16,0 6 0-16,1 4-3 0,6 8-8 0,-7 7-8 15,7 4-6-15,-7 7-7 0,14 4-8 0,-8 3-3 16,8 4-8-16,6 8-2 0,0-1-12 0,-1 4-21 16,7 3-36-16,8 1-53 0,5 3-73 0,1-3-118 15,6-1-140-15,6 1-141 0,0 3-165 0,8-3-222 16,-2 8-70-16,7-9 41 0,2 4 107 0,4-3 141 15,1-8 185-15</inkml:trace>
  <inkml:trace contextRef="#ctx0" brushRef="#br0" timeOffset="20925.87">19180 905 253 0,'0'0'456'0,"-6"0"47"16,6-4 31-16,-14 4-74 0,8 0-135 0,-7-4-116 15,0 4-63-15,0 0-32 0,6-3-16 0,-12 3-6 16,5-4-13-16,2 0-8 0,-8 1-3 0,1-1-4 15,-1-4-3-15,0 5 0 0,1 0 3 16,-7-2 1-16,6 5-1 0,-6 0-4 0,0 0-5 16,-6 5-5-16,6-2-4 0,-7 5-3 0,1 2 0 15,-1-2 3-15,-7 3 0 0,2 3 5 0,-1 1 1 16,-1 7 3-16,1 0-1 0,7 3 4 16,-7 5 7-16,0-1 2 0,-1 4 4 0,8 0 0 15,-1 8-2-15,1-1-5 0,-1 4-10 0,7-1-11 16,0 13-7-16,7-1-2 0,-1 0-2 0,1 7-3 15,6 0-1-15,0 4 3 0,-1 3 4 0,8 1 1 16,6 7 7-16,-6-4 7 0,6 0 7 0,6 5 4 16,-6 6 5-16,6-4-1 0,8 8-4 0,-1-4-6 15,0 5-8-15,6-1-6 0,7 0-8 0,0-1-6 16,7-3-6-16,6 1 0 0,0-4-5 16,0-8-2-16,13 4-4 0,0-8 1 0,1-6 1 15,5-1 3-15,7-8 6 0,7-2 3 0,-1-4 7 16,1-8 4-16,0-3 6 0,-1-8 7 0,8-7 8 15,-1-8 8-15,0-6 7 0,0-8 6 16,0-8 1-16,7-10-5 0,0-7-2 0,6-9-7 16,0-9-5-16,-1-9-6 0,2-7-6 0,-1-10 2 15,0-1-7-15,0-3-4 0,-6-4-3 0,0-3-2 16,-7-1-2-16,-6 1-6 0,-1-5 3 0,-6 5 3 16,-6-5 2-16,-6 1 3 0,-8 0 11 15,-5 3 10-15,-8-3 10 0,-7 0 7 0,-11-1 7 16,-2-2 3-16,-12-1-2 0,0-7-7 0,-18-1-9 15,-2 1-7-15,-7 0-5 0,-5 3-3 0,-1-3 6 16,-12 7 3-16,-1 4-14 0,-6 4-46 0,-7 2 0 16,-6 6 0-16,0 5 0 0,0 8 0 0,-13 8 0 15,6 7 0-15,-6 4 0 0,-6 10 0 0,-1 1 0 16,0 7 0-16,7 4 0 0,-7 7 0 0,8 7 0 16,-2 1 0-16,1 3 0 0,6 7 0 0,1 0 0 0,-1 8 0 15,6-1-79-15,9 8-186 0,-2-3-136 16,0 3-158-16,13 3-146 0,7 1-274 0,7 3-138 15,-1-3 0-15,1-4 93 0,6-7 149 0,-1-1 167 16</inkml:trace>
  <inkml:trace contextRef="#ctx0" brushRef="#br0" timeOffset="23615.22">20788 4014 7 0,'0'-7'491'0,"0"4"97"0,-6-5 76 15,6 5 62-15,-14 3-83 0,8 0-179 0,6 3-126 16,-6 5-77-16,0-1-62 0,6 12-51 0,-7 6-42 16,7 5-30-16,-7 6-19 0,7 5-20 15,7-1-12-15,0 4-10 0,-7-1-15 0,12 2-41 16,-6-1-65-16,8-1-86 0,-8-2-99 0,7-1-183 16,-6-7-184-16,0 0-69 0,-1-8 10 15,8-2 56-15,-8-5 83 0</inkml:trace>
  <inkml:trace contextRef="#ctx0" brushRef="#br0" timeOffset="23935.86">21082 4323 389 0,'0'-4'506'0,"-7"-1"49"0,0 5 33 16,1 5-93-16,-8-1-172 0,8 3-113 15,-6 0-64-15,5 1-43 0,0 3-28 0,1 0-23 16,-1 0-15-16,1-4-11 0,6 4-10 0,0-4-6 15,0 0-4-15,6 1-4 0,-6-1-2 0,7-7-3 16,6 0-1-16,-6-4 1 0,5 1 1 16,2-5 0-16,-2 1 1 0,2-4 1 0,5-3-1 15,-6-1 3-15,0-3 4 0,0 3 5 0,0-4 9 16,0 4 6-16,-7 5 14 0,1-1 12 0,0 4 19 16,-1 3 21-16,-6 1 15 0,0 3 7 15,6 3-3-15,-6 4-12 0,0 4-23 0,0 3-23 16,0 1-27-16,0 4-42 0,0-1-60 0,0 1-67 15,8-1-76-15,-2-4-119 0,-6-3-196 16,6 0-107-16,1-7-18 0,-7 0 26 0,13-8 53 16,-7-3 110-16</inkml:trace>
  <inkml:trace contextRef="#ctx0" brushRef="#br0" timeOffset="24274.12">21381 4213 356 0,'6'0'506'0,"-6"3"54"0,0 1 38 0,-6 0-76 16,6 7-170-16,-6-4-120 0,-1 4-75 0,7 0-51 15,-6 0-39-15,6 0-28 0,0-1-21 0,0 2-25 16,6-6-29-16,-6 3-32 0,13-2-31 16,-7 0-28-16,1-3-30 0,0 0-12 0,-1-4-7 15,0-4 10-15,2 4 18 0,-8-4 23 0,6 4 26 16,0-3 27-16,1-1 57 0,-7 4 53 16,6 0 38-16,-6-4 26 0,7 4 20 0,-7 0 18 15,6 0-17-15,-6 0-22 0,0 0-17 0,0 0-11 16,7 0-18-16,-7 0-9 0,0 0-10 15,0 0-7-15,0 0-9 0,0-3-5 0,6 3-8 16,-6 0-2-16,6 0-1 0,-6 0-1 0,8 0-1 16,-2 0 2-16,0 3 8 0,1 5-1 0,-1-1 8 15,1 0 10-15,-1 4 11 0,1 0 11 0,-7 4 11 16,6-1 7-16,-6 5-3 0,0-1-9 16,0 4-7-16,-6 0-13 0,6 0-11 0,-7 0-19 15,1 0-29-15,-1 0-41 0,1 0-53 0,-1 0-100 16,-5-4-209-16,-2 1-118 0,1-5-44 15,0 1 3-15,0-8 29 0,7-3 89 0</inkml:trace>
  <inkml:trace contextRef="#ctx0" brushRef="#br0" timeOffset="24616.43">21831 4261 55 0,'0'-8'481'0,"0"1"83"0,-7 3 46 0,0 0 34 16,1 1-140-16,-1 3-180 0,1 0-113 0,0 0-75 15,-1 0-38-15,0 0-31 0,7 3-21 16,-6-3-16-16,6 0-9 0,0 4-9 0,0 0-5 16,0-1-7-16,0 1-4 0,6 4-3 0,1-5-2 15,6 4-4-15,-7-3-5 0,7 3-1 0,-6 0-1 16,6-3 2-16,-7 3 4 0,8 1 3 15,-8-5 5-15,-6 5 3 0,6-4 3 0,1 3 2 16,-7-3 3-16,0-1 6 0,0 5 4 0,0-1 1 16,0 0 2-16,-7 4 2 0,1 0-3 15,0 0-3-15,-1 0-5 0,0 4-7 0,1-4-20 16,0-4-39-16,-1 4-48 0,0 0-59 0,1-3-112 16,-1-5-182-16,1 5-98 0,0-8-28 0,-1-4 14 15,7-3 41-15,7-1 104 0</inkml:trace>
  <inkml:trace contextRef="#ctx0" brushRef="#br0" timeOffset="25077.12">21967 4238 141 0,'14'-3'475'0,"-8"-1"67"0,0 4 46 0,0 4-4 15,-6-1-145-15,0 5-148 0,0 3-101 16,0 0-64-16,0 0-41 0,0-1-36 0,8 1-22 16,-8 0-22-16,6 1-27 0,0-5-31 15,1 0-26-15,-1 1-24 0,8-5-19 0,-8-3-8 16,6 0 13-16,2-3 21 0,-1-1 22 0,-6-3 26 15,6-1 25-15,-7 1 23 0,0-4 22 0,8-1 20 16,-14 2 23-16,6 3 18 0,0-1 9 16,1 1 11-16,0 0 5 0,-7 3 1 0,0 4-5 15,6-4-6-15,-6 4 2 0,7 4-8 0,-7-4-9 16,6 0-11-16,0 8-11 0,1-5-9 0,-7 4-16 16,7-3-12-16,-1 3-10 0,0 0-4 0,2 4-4 15,-2 0-6-15,-6 1 1 0,6-1 1 16,1 3 2-16,-7 5-3 0,0-1-3 0,0 0-9 15,-7 8-9-15,7-3-9 0,-6 2-11 0,0-3-10 16,-8 3-6-16,1 1-1 0,6-4-2 16,-12-1 0-16,6-2 8 0,0-1 6 0,-7-3 5 15,8 0 7-15,-8-8 5 0,7 4 1 0,-1-7-2 16,-4-1-1-16,4-3-1 0,1-3 3 16,7-1 3-16,0 0 8 0,-2-3 10 0,2-4 8 15,6 0 7-15,0 3 6 0,6-2 6 0,2-5 2 16,4 5 2-16,1-2-1 0,-6 1-1 0,12 0-5 15,-5 0-3-15,-2 0-5 0,2 4-14 16,5-1-34-16,-6 1-54 0,0 0-124 0,-7-1-207 16,-6 1-108-16,0 4-48 0,0-1 0 0,0 4 37 15,0 0 114-15</inkml:trace>
  <inkml:trace contextRef="#ctx0" brushRef="#br0" timeOffset="51148.47">6675 7308 171 0,'0'0'411'0,"0"0"46"0,-6 0 11 16,-1 0-67-16,7 0-101 0,-7-4-115 15,1 4-80-15,0 0-41 0,-1-3-22 0,0 3-9 16,-5 0-5-16,5-4 1 0,0 4 1 0,1-4 1 16,-7 4 0-16,7 0 0 0,-8-3-3 0,8 3-2 15,-7 0-2-15,6-4-1 0,-6 4-3 0,7 0-1 16,-7-3-1-16,6 3-2 0,-5 3-2 16,-2-3-3-16,8 0 0 0,-7 4-2 0,0-1 0 15,-6-3-2-15,5 4 1 0,-6 0 3 0,8-1 2 16,-8 5 0-16,1-5 1 0,-1 6 3 15,0-6 1-15,1 4-2 0,-7 0 0 0,0 4 0 16,7-4-1-16,-8 8-2 0,1-4 0 0,0 0 0 16,0 4-1-16,-7-4 0 0,7 3 2 15,0 1 2-15,1 4 0 0,-9-5 0 0,9 5 0 16,-1-5 0-16,0 4-2 0,-1 4-3 0,1 0 0 16,0 1-4-16,1-1-1 0,-1 3-1 0,-1-3-3 15,7 0 0-15,-6 4-1 0,7 0 0 16,-7-1 0-16,6 1 0 0,1-1 1 0,-1 5-2 15,1-5-2-15,6 5-1 0,-7-1 4 0,7 4 0 16,-6-4 2-16,6 4 2 0,-1 0 2 0,-5-4 2 16,13 4-1-16,-14 0-1 0,14-3 1 15,0-1-1-15,-2 0 2 0,-4 0-2 0,12 0 0 16,-7 5 0-16,7-5-1 0,-7 0-1 0,7 1 0 16,0-2 0-16,7 6-3 0,-7-5 1 0,7 1 0 15,-1-1 2-15,0-1 1 0,2 6 1 16,4-5 3-16,1 4-2 0,0 0 0 0,6 1 0 15,-5-2 0-15,5 1-3 0,1 0-1 0,0 0-1 16,-1-4-1-16,7 5-1 0,0-5 0 16,6 3 1-16,-5-2 2 0,5 0 1 0,1-1-1 15,5 0 0-15,2-4 1 0,-1 2 0 0,0-2 2 16,0-3 1-16,7 4 3 0,-1-8 3 0,1 0-1 16,-1 0-1-16,1 1 0 0,7-4 0 15,-8-1-2-15,0-3 0 0,7 4 2 0,1-4 1 16,-1 0 1-16,0-4 0 0,6 0-1 0,1-3-2 15,0 3-1-15,6-3 0 0,-7-4-5 16,7 4 0-16,-6-4-1 0,6 3 0 0,-6-3-3 16,6 0 2-16,-6 0-1 0,-7 4 0 0,7-4-5 15,-8 0 4-15,8 5-1 0,-7-5-4 0,7 3 1 16,0 0-2-16,-8-3 6 0,8 3-7 16,-1 2 3-16,1-1 5 0,0-4 5 0,0 0 0 15,-1 0 4-15,1-4 3 0,0-4 0 0,-8 5-2 16,8 0-3-16,-7-6 0 0,1 6-1 0,5-5-1 15,-12 5-1-15,12-5 0 0,-13 1 2 0,8 0 0 16,-1-4-1-16,-7 0 1 0,1-4 0 16,6 4 2-16,-6-7-2 0,-1 0 2 0,1 0 0 15,-7-1 1-15,7-3 0 0,-7 0 0 0,0-4-2 16,-1 1-2-16,2-5-1 0,-1 1 1 16,-6 0-2-16,-1-5 0 0,1 2-1 0,-1-1-1 15,-6 0-1-15,1 4-1 0,-1-4-6 0,-7-1 2 16,7 5 2-16,-6-4 2 0,-1 4-1 15,-6 0 0-15,7-1 7 0,-7-3-4 0,-1 4-1 16,2 0-1-16,-8 0 1 0,7 3 1 0,-6-4 1 16,-1 5 2-16,1-4 3 0,-7 3 2 15,6 0 3-15,-6 1 0 0,0-1-1 0,-6 0-3 0,6-3 0 16,0 4-3-16,0-1-3 0,-7 1 0 16,1-5-1-16,-1 0-2 0,7 5-1 0,-13-5 1 15,7 1 1-15,-8 0 2 0,8 3 1 0,-7-2 2 16,0-2 2-16,-6 0 0 0,5 5 1 15,-5-1-1-15,6-3 1 0,-6 7 1 0,-7-4 3 16,6 0 4-16,-6 5 4 0,7-5 1 0,-7 4 2 16,-1-1 1-16,-5 2-2 0,6-1-2 15,-7 0-4-15,1 0-3 0,-1 0-6 0,1 1-1 16,-1 1 0-16,1-1-2 0,-8 2 1 0,7-3-2 16,-6 4 0-16,1 0 0 0,-1 0-1 0,5-1-1 15,-4 1-3-15,-8-1 1 0,14 1 3 0,-14 0 2 16,7-1 0-16,0 1 1 0,-1 1 0 15,-5 1-2-15,6-2-2 0,-7 3-4 0,8-3-1 16,-9 3-3-16,9-3 4 0,-8 3 5 0,7 5 8 16,-6-5 12-16,6 5 6 0,-1-6 6 15,-5 5 3-15,6 0-4 0,-1 0-8 0,1 0-6 16,1 0-6-16,5 0-1 0,-7 0 3 0,1 4 15 16,1 0 13-16,5-4 4 0,-6 7 1 15,0-3-14-15,6 3-1 0,-6-1-11 0,-6 3-9 16,5 2-6-16,2 0 2 0,-8 0 17 0,0 2-5 15,1 3-6-15,-1-1-4 0,-6 3-1 0,0 4-6 16,0 0 1-16,-1 0-6 0,2 0 2 16,-1 3-1-16,-1 1 2 0,2 0-4 0,-2-1-5 15,1 0-1-15,0 2-16 0,0 2-29 0,6 0-46 16,-5 1-57-16,5 3-61 0,-7 3-64 0,2 1-56 16,5 0-98-16,-6 3-181 0,0 4-61 15,6-8 2-15,-6 6 34 0,12-10 51 0,-5-3 120 16</inkml:trace>
  <inkml:trace contextRef="#ctx0" brushRef="#br0" timeOffset="54683.72">13214 7429 2 0,'0'0'381'0,"0"0"62"16,-6 0 36-16,6 0-29 0,-7 0-86 0,0 0-113 0,1 4-101 16,-1-4-57-16,1 0-29 0,0 0-14 15,-1 3-8-15,0-3-1 0,1 4-1 0,0-4-2 16,-1 0 0-16,7 4 1 0,-7-4-1 0,1 0-1 15,-1 0-1-15,1 0 0 0,-1 0-2 16,1 0-6-16,6 0-4 0,-7 0-2 0,1 0-5 16,0 0-1-16,-2 0-1 0,2 0 2 0,0 0-2 15,-1 0 0-15,-6 3 0 0,6-3-1 16,-5 0-1-16,6 4-2 0,-8 1 1 0,8-3 3 16,-8 2 0-16,1 0 1 0,1 4 0 0,-8-1-1 15,7 3-1-15,0-2-1 0,-7 2-2 0,7 5 1 16,-7-4-3-16,8 8 0 0,-8-4-1 15,1 6-2-15,-1-3-1 0,7 5-3 0,-6 2 0 16,6 1-1-16,-7 0 2 0,7-1 0 0,0 5 0 16,0-1 2-16,0 4-2 0,0-4-1 0,7 3-2 15,-2 2-2-15,2-1 2 0,0 0 3 16,0 3 1-16,6-2 4 0,0 2 0 0,0 1 3 16,0-1-2-16,6-2-2 0,0 2 1 0,0 1-1 15,2-5 0-15,-2 6 1 0,7-6 0 16,0 1 0-16,6 0-1 0,-5 1-1 0,5-5-2 15,7 0-1-15,-6 0 0 0,6 0-2 0,0 1 2 16,7-5-1-16,-8 1 3 0,8-4 0 16,0 0-1-16,-1 0 4 0,1 1-1 0,-1-9-1 15,1 4 1-15,6-3 1 0,-7-1 1 0,7-3-2 16,1-3 1-16,-1-1-1 0,-7-3-1 0,7-1-4 16,-7-3 0-16,8 0-1 0,-7-3 0 0,6-1-1 15,-7 0 0-15,1-3 0 0,-1 0 1 16,-6-1 0-16,1-3 1 0,5 0 3 0,-12-3 0 15,5 3 4-15,1-3-1 0,-6-4 0 0,-1-2 1 16,7 2-1-16,-6-4 1 0,0-3-3 16,-1 3 4-16,-5-9 1 0,-2 6-2 0,8-4 0 15,-7 0 0-15,0 0 0 0,-6-5-2 0,-1 5 0 16,0-4 9-16,1 4-8 0,0-4-4 16,-7 3-3-16,0-2-1 0,0 3 0 0,0-5-10 15,-7 5 9-15,0-4 7 0,1 4 5 0,-7-4 6 16,0 0 4-16,0 3 3 0,0 1 4 0,-6-4 1 15,-1 4 6-15,-6-4 1 0,-1 4 3 0,1-4 3 16,1 4 1-16,-8-4-1 0,7 4-2 0,-6-1-2 16,-8 4-3-16,7 1-5 0,-5-1-3 15,5 1-3-15,-12 2-5 0,5 5-4 0,1 0-3 16,1-1-2-16,-9 5-1 0,9 2-1 0,-1 6-1 16,-7-2-2-16,7 4 0 0,0 1-2 15,-1-1-3-15,1 4 0 0,7 0-5 0,-1 0-3 16,1 4-21-16,6-1-48 0,0 1-63 15,-1 4-71-15,2-2-113 0,5 2-238 0,0 7-108 16,-6-4-22-16,7 0 28 0,-7 0 53 0,6 0 105 16</inkml:trace>
  <inkml:trace contextRef="#ctx0" brushRef="#br0" timeOffset="59529.62">13409 7374 30 0,'0'0'360'0,"0"0"64"0,0 0 38 0,0-3-48 16,0 3-82-16,0-4-91 0,-6 4-91 0,6 0-58 15,0-4-32-15,0 4-18 0,-7 0-9 16,7 0-5-16,0 0 0 0,0 0-5 0,0 0 1 15,0 0-3-15,0 0-1 0,-6 0-1 0,6 0 0 16,0 0 0-16,0 0 2 0,-6 0 1 0,6 0 2 16,0 0 1-16,-8 0 1 0,8 0 3 0,-6 0 4 15,6 0 5-15,-6 0 3 0,6 0 1 0,-6 0-3 16,-2 4-2-16,2-4-6 0,0 7-6 16,-7-3-4-16,6 3-4 0,0 1-2 0,-5 3-4 15,6 3 0-15,-8 1-1 0,8-1-1 0,-1 5-1 16,1-1 2-16,-1 1 0 0,0-1-2 15,1 4-2-15,6-4-1 0,-6 4-7 0,6-3 0 16,6-1-4-16,-6 0 3 0,6 0 0 16,1-3-1-16,0-4 5 0,-1 4-1 0,7-4 2 15,1 0-4-15,-2-4-3 0,1 0 3 0,7 0 0 16,-8-2 0-16,8-2 1 0,-6-3 4 0,5-3 2 16,-6-2 0-16,6-2-1 0,-5 0 0 15,5-4-1-15,-6 0 2 0,0-4 1 0,0 1-1 16,0-5 3-16,-7 1-1 0,1-4-1 0,0 3-1 15,-7-6 3-15,6 4-1 0,-12-6-1 0,6 6 1 16,-7-5-4-16,0 5 5 0,-5-2-1 0,5 1 3 16,-6 4 4-16,0-1 1 0,0 4 6 15,0 5 0-15,-1-1-4 0,2 0-1 0,-1 8-5 16,0-6-2-16,0 6-2 0,-1-1-2 0,8 4-2 16,-6 0-3-16,4 0-14 0,2 4-36 15,0-4-52-15,-7 3-113 0,6 6-221 0,-6-3-114 16,7 2-51-16,-8 3 3 0,2-4 34 0,-1 0 103 15</inkml:trace>
  <inkml:trace contextRef="#ctx0" brushRef="#br0" timeOffset="63329.65">22547 7506 138 0,'0'0'268'0,"0"0"27"15,-7 0 12-15,7 0 0 0,0 0-18 16,0 0-32-16,0 0-48 0,0 0-44 0,-6 0-43 15,6 0-39-15,0 0-31 0,0 0-15 0,0-3 1 16,0 3-4-16,0 0-2 0,0-4-1 0,0 4 0 16,0 0-2-16,0 0-4 0,0 0-4 15,0 0-6-15,0 0-6 0,6 0 0 0,1 0-2 16,-7-4 3-16,13 4 2 0,-13 0 2 0,13-4 1 16,-7 4 2-16,8 0-1 0,-2-3-2 15,1 3-1-15,-6 0-1 0,12 0-2 0,-11-4-2 16,4 4-2-16,1 0-1 0,-6 0 4 0,6 0-2 15,-1 4-3-15,-4-4-1 0,4 3-3 0,1-3-2 16,0 0-35-16,-6 0-85 0,6 0-212 16,-13-3-112-16,7-1-60 0,-7-3-28 0,6 0 10 15,-6-1 79-15</inkml:trace>
  <inkml:trace contextRef="#ctx0" brushRef="#br0" timeOffset="63650.96">23042 7268 144 0,'0'-4'418'0,"0"1"55"15,0-1 32-15,0 0-62 0,-7 4-100 0,7-3-115 16,0 3-83-16,0 0-49 0,7 0-26 16,-7 7-12-16,0 0-13 0,0 8-7 0,0 3-5 15,6 5-7-15,-6 2-6 0,0 4-8 0,7 4-4 16,-7-4-5-16,7 5-3 0,-1-1-3 0,0-1-3 16,0 2-12-16,-6-6-32 0,8 2-79 15,-2-8-216-15,-6 0-115 0,0-4-61 0,-6-6-20 16,6-5 14-16,-8 0 72 0</inkml:trace>
  <inkml:trace contextRef="#ctx0" brushRef="#br0" timeOffset="66587.67">14516 7521 155 0,'0'3'303'0,"0"1"52"0,0 0 4 16,0-1-25-16,0 1-36 0,0 0-51 0,0-1-58 15,-6 2-65-15,6-2-50 0,0-3-29 0,0 0-25 16,-6 3-3-16,6-3-3 0,0 0-2 16,0 4-1-16,0-4 0 0,0 0 6 0,0 0-3 15,0 0-4-15,0 0-3 0,0 0 0 0,0 0-5 16,0 0 0-16,0 0-1 0,6 0-1 0,-6 0 1 16,0 0 0-16,6 0 2 0,-6 0-1 0,8 0 0 15,-2 0 1-15,6 0-1 0,-5 0 2 0,6 0 0 16,0 4 1-16,1-4-2 15,4 0 2-15,-4 0 2 0,5-4 0 0,1 4 0 0,6-4 0 16,0 1 1-16,0 0 0 0,0-5 1 0,6 4 2 16,2-3 0-16,-2 3-2 0,1 0 4 15,5-3-1-15,1 4 0 0,0-2 0 0,1 2 0 16,-1 0 2-16,0-1-1 0,7 0-1 16,-1 0-1-16,1-3-4 0,-1 7 0 0,1-7-2 15,5 4-2-15,2-5-3 0,-1 0-4 0,0 1 1 16,0 0-1-16,7-1 0 0,0-3 4 0,-1 4 1 15,1 0 7-15,0 0-1 0,-8 3 5 0,8-3 2 16,-7 3 0-16,7 0 0 0,-8 4 1 0,2-3 2 16,-1 3 0-16,1 0-1 0,-2 3-1 15,8-3 0-15,-7 4-1 0,1 0 0 0,4-4 0 16,2 3-1-16,-7 1-1 0,7-4-1 0,0 4-1 16,-1-4-3-16,-6 3-1 0,7-3-2 15,-7 0 0-15,0 4-1 0,0-4-1 0,0 3 2 16,1 1 3-16,-1-4 7 0,-7 4 7 0,8-4 6 15,-2 3 4-15,-5 1 1 0,7 0 0 16,-8 3-14-16,7-3-3 0,-7 3-5 0,8 0-3 16,-8 1 1-16,7 0-3 0,1-1 9 0,-8 0-3 15,7 0-1-15,-7 1 0 0,1-2-1 0,-1 2-1 16,1-4 0-16,0 3-2 0,0-3 1 0,-1-1 0 16,1 5-2-16,-1-8 1 0,1 3-1 15,-1 2 1-15,8-5-1 0,-15 3-2 0,9-3-1 16,-2 3 0-16,1 1-1 0,-1-4 0 0,1 4 0 15,-1 0-1-15,1-1 1 0,-1-3-1 16,-6 4 2-16,7-1 0 0,-1-3-1 0,1 0 0 16,0 0 0-16,0 0-1 0,-1-3 0 0,1 3-1 15,-1-4 0-15,1 1-2 0,-1 3-2 16,-6 0 0-16,7-4 0 0,-1 4-1 0,1 0-1 16,-7 0 1-16,7 4 1 0,-7-4 2 0,6 3 1 15,-5-3 2-15,-1 4 3 0,6-1 0 0,-5-3 4 16,-1 4-1-16,-7-1 1 0,7 1-1 0,0-4 0 15,0 4 2-15,0-4-1 0,0 0 0 16,1 3-2-16,-8-3 0 0,7 0 0 0,-6 0-2 16,-1 5-3-16,1-5 1 0,-1 4 1 0,1-2 2 15,-1 3-1-15,-6-2 1 0,7 5-2 16,-1-1 2-16,-5-3-1 0,5 2-1 0,1 2 0 16,-1-1-1-16,1-3 1 0,-1 3-1 0,1-3 0 15,-1 0 1-15,1-1 1 0,0 1-1 16,0-4 0-16,-1 4 0 0,1-1-1 0,-7-3-1 15,6 0 0-15,-6 0 3 0,6 0 1 0,-6 0 0 16,7 0 1-16,-7 0 0 0,0 0 3 16,1 0-5-16,-1 0 4 0,0 0-1 0,-1 4-4 15,9-4 0-15,-9 0 0 0,1 0 0 0,7 0-5 16,-7 0 0-16,6 0 1 0,-6 0-1 0,7 0-1 16,-7 0 0-16,0 0 2 0,7 0 1 0,-7 0-2 15,0 0-1-15,0 0 1 0,0 0 1 16,0 0 2-16,-6 0 2 0,6 0 1 0,-7 0 3 15,1 4 1-15,-1-4 16 0,-6 4-9 0,0-4-2 16,1 0-2-16,-2 3-1 0,2-3-2 16,-8 0-17-16,0 0 4 0,1 0 3 0,-1 0-5 15,1 0 4-15,0 0 2 0,-1 0 2 0,-6 0 3 16,0 4-1-16,0-4 8 0,6 0-2 16,-6 0-3-16,0 0 0 0,0 0-2 0,0 3 1 15,6-3-1-15,-6 4-3 0,0 0 2 0,0-1 1 16,8 1-1-16,-8-1-1 0,0 1 1 0,0-1-1 15,0 1-1-15,0 1-2 0,0 2-4 16,0-5-25-16,-14 7-51 0,8-2-87 0,-7-3-199 16,-7 3-153-16,0-3-79 0,-6-1-17 0,-6 1 28 15,7-8 73-15</inkml:trace>
  <inkml:trace contextRef="#ctx0" brushRef="#br0" timeOffset="74536.5">18633 7268 169 0,'6'25'413'0,"-6"6"35"16,0-6 18-16,-6 0-62 0,6 5-144 0,6-5-124 15,-6 2-89-15,0-6-114 0,0 1-171 0,0-4-118 16,-6-3-62-16,6-4-30 0,0 0 8 0,0-4 69 15</inkml:trace>
  <inkml:trace contextRef="#ctx0" brushRef="#br0" timeOffset="74725.27">18626 7283 138 0,'0'0'440'15,"7"-4"44"-15,-7 4 22 0,6-4-28 16,-6 4-160-16,6-3-144 0,8-1-82 0,-8 4-41 16,8-4-30-16,-2 1-7 0,1-1-4 0,7 4-9 15,-8-4-23-15,8 1-73 0,-7-1-127 16,7 4-148-16,-8-4-78 0,-4 1-38 0,4-1 1 16,2 0 57-16</inkml:trace>
  <inkml:trace contextRef="#ctx0" brushRef="#br0" timeOffset="74891.59">18951 7168 196 0,'-6'0'443'0,"6"6"44"0,-6-6 34 16,0 3-57-16,-1 4-141 0,0-3-130 0,1 3-76 15,-1 0-44-15,1 0-30 0,6 4-19 0,-7 0-9 16,0 4-8-16,7-4-2 0,0 0-2 16,0 4-4-16,7-5-24 0,-7 5-67 0,7-3-136 15,-7-5-159-15,0 4-83 0,0-4-41 0,0-3-1 16,0-4 54-16</inkml:trace>
  <inkml:trace contextRef="#ctx0" brushRef="#br0" timeOffset="75014.53">18951 7304 106 0,'0'4'428'0,"0"-4"44"15,0 4 27-15,-6-1-45 0,6 2-122 0,-6-1-144 16,6-1-93-16,0 4-44 0,-6-3-24 0,6-1-14 16,0 1-27-16,6 0-79 0,-6-4-171 15,0 0-124-15,0 0-63 0,0-4-35 0,0-3 3 16,6-1 67-16</inkml:trace>
  <inkml:trace contextRef="#ctx0" brushRef="#br0" timeOffset="75201.24">19154 7110 387 0,'-7'8'479'0,"1"3"33"0,-1-4 18 15,1 4-116-15,-1 4-177 0,1-3-106 16,-1 2-58-16,0 0-31 0,7 1-21 0,-6-1-9 0,6 5-5 15,0-5-2-15,6 5-4 0,-6-5-19 16,7 1-55-16,0-3-107 0,-7 2-176 0,6-7-93 16,-6 0-49-16,7-3-6 0,-7-1 40 0</inkml:trace>
  <inkml:trace contextRef="#ctx0" brushRef="#br0" timeOffset="75361.09">19128 7330 308 0,'-7'4'442'0,"1"-4"36"16,-1 4 7-16,0 3-91 0,1-3-137 15,0 3-107-15,-1 0-62 0,0-3-35 0,1 3-20 16,6-3-13-16,0 3-10 0,0-3 4 0,0 0-6 16,6-1-3-16,1-3-16 0,0 4-46 15,-1-4-103-15,0 0-184 0,-6-4-89 0,7 1-47 16,0-5-12-16,-7-3 32 0</inkml:trace>
  <inkml:trace contextRef="#ctx0" brushRef="#br0" timeOffset="75517.13">19225 7213 330 0,'0'0'459'0,"0"4"41"16,0-4 27-16,0 7-91 0,0-3-160 0,0 3-113 16,0 0-55-16,0-3-39 0,0 0-27 0,0 3-20 15,0 0-11-15,0-3-3 0,6 3-4 0,2 1-2 16,-2-5-5-16,0 1-22 0,1-4-39 16,6 0-71-16,-7 0-90 0,1-4-110 0,-1-3-106 15,1 0-38-15,0-1 9 0,-1-3 50 16,7 0 85-16</inkml:trace>
  <inkml:trace contextRef="#ctx0" brushRef="#br0" timeOffset="75944.03">19362 7184 33 0,'7'-7'373'0,"-7"4"74"16,6-6 41-16,-6 9-29 0,0 0-83 0,0 0-107 16,0 0-106-16,0 3-66 0,0 3-38 15,0 0-22-15,-6 2-17 0,6-1-7 0,0 0-7 16,0 0-3-16,0-3-3 0,6 3-7 0,-6-3-20 16,0 3-52-16,6-3-64 0,2-4-80 0,-8 0-75 15,6 0-54-15,0-4-12 0,1 1 34 0,-1-1 54 16,1-3 79-16,-1-1 118 0,-6 1 139 15,7 4 128-15,-1-5 94 0,-6 8 55 0,6-3 30 16,-6 3-22-16,0 3-67 0,0-3-84 0,-6 4-73 16,6 0-42-16,0 3-27 0,0-4-19 15,0 5-13-15,0-1-9 0,0 0-4 0,6 1-4 16,-6-5-1-16,8 5-2 0,-2-1-2 0,-6-3 1 16,6-1 1-16,1 5 0 0,6-5 0 15,-7 1-1-15,1 0 2 0,-1-1-1 0,1 1 0 16,0-1 0-16,-1-3 7 0,-6 4 0 0,6-4 0 15,-6 0 9-15,0 4 9 0,0-4 3 0,0 3-6 16,0-3 5-16,-6 4-1 0,6 0-10 16,-6-1-8-16,6 6-1 0,-7-6-6 0,7 4-7 15,0-3-15-15,0 3-19 0,7-3-16 0,-7-4-21 16,6 3-27-16,0-3-29 0,-6-3-22 0,7 3-12 16,6-4 1-16,-7 0 12 0,1-3 21 15,6 3 33-15,-6-2 46 0,5-3 78 0,2 6 56 16,-8-5 31-16,0 5 16 0,8-1 11 0,-8 0 0 15,-6 4-44-15,7 0-35 0,-1 0-20 16,-6 4-11-16,6 0-6 0,-6 3-25 0,0 0-79 16,-6 2-150-16,6-6-128 0,-6 4-69 0,-1-7-35 15,1 4-4-15,6-4 63 0</inkml:trace>
  <inkml:trace contextRef="#ctx0" brushRef="#br0" timeOffset="76100.5">19655 7191 334 0,'0'0'465'0,"0"0"35"0,0 4 16 16,-6 0-100-16,6-1-176 0,0 4-112 16,0 1-58-16,0-1-55 0,0 0-113 0,-7 1-205 15,7-1-109-15,0 0-57 0,-6-3-31 0,-1 0 3 16</inkml:trace>
  <inkml:trace contextRef="#ctx0" brushRef="#br0" timeOffset="79834.36">7164 7616 54 0,'6'-3'178'0,"-6"3"13"0,7 0 6 15,-7-5 12-15,0 5 20 0,0 0 22 0,6-2 4 16,-6 2-20-16,0 0-31 0,0-4-39 0,0 4-50 16,0 0-44-16,0 0-26 0,0 0-14 0,0 0-10 15,0 0-1-15,0 0 0 0,0 0 2 16,0 0 1-16,0 0 4 0,0 0 3 0,0 0-3 15,0-5-2-15,0 5 2 0,0 0 3 0,0 0 6 16,0 0 1-16,0 0 8 0,0 0 4 16,-6 0 2-16,6 0 1 0,0 0-1 0,0 0-8 15,0 0-5-15,0 0-9 0,0 0-6 0,-7 0-7 16,7 0-8-16,-6 0 0 0,6 0-5 0,-7 0 0 16,0 0-2-16,1 0-1 0,0 0 1 15,-1 0 0-15,0 0 0 0,1 5 0 0,0-5 2 16,-1 0-2-16,-6 4 0 0,6-4 0 0,1 0 4 15,-8 2-5-15,2 3 0 0,6-2-1 0,-8 5-1 16,1-5 0-16,1 5-7 0,-2 2 2 16,2 1 0-16,-2 0 5 0,1 0 0 0,0 4-1 15,0 0 2-15,1-1 1 0,-2 4-1 0,-5 1-1 16,5-1-1-16,2 4-1 0,-2 4 0 16,2 0-1-16,-2-1 0 0,8 5-1 0,-7 3 2 15,7-1 3-15,-1 1 1 0,0 1 3 0,1 2 2 16,0 1-1-16,6-1 0 0,0 1 0 15,0-4-1-15,0 3-3 0,0-2 1 0,6-1 1 16,0 0 1-16,8-4-2 0,-8 4 2 0,7-4-1 16,0 1 0-16,6-1 1 0,-5 0-2 0,5 0 1 15,7 0 0-15,-6-3 3 0,6 0 0 16,-7-1-2-16,7 5 1 0,7-8-1 0,-7 4-1 16,0-1-1-16,7-3-1 0,-1 4-3 0,-6-4 0 15,7-4 0-15,-1-4 0 0,1 6 1 0,-1-10-2 16,7 1 1-16,-6-4 0 0,-1-3-1 15,8-4-1-15,-8 0-1 0,7-4 2 0,-6-3 0 16,-1 0 0-16,7-5 1 0,-6 1 1 0,0-3 0 16,0 3 0-16,-8-4 0 0,1-3 0 15,0 0 0-15,-6-1 1 0,6 1 0 0,-7-4-1 16,7-4 0-16,-6-3 2 0,-7 0-2 0,7-4 0 16,-8 0 1-16,8 0 1 0,-7-4 24 0,1 4 17 15,-8-4 8-15,6 1 6 0,-4 3 1 0,-2-3 0 16,0 3-22-16,-6 0-15 0,0-1-9 15,7 5 4-15,-14-3 33 0,7 2 21 0,0 0 15 16,-6 1 10-16,-8 0 37 0,8 0 17 0,-6-1-19 16,-2 5-11-16,-5-5-8 0,-7 5-5 15,6-4-34-15,-6 3-23 0,0-3-15 0,0 3-10 16,-13 0-4-16,6 1-3 0,0-1 29 0,-5 0 44 16,5 5 26-16,-6-5 12 0,0 4 9 15,0 0 3-15,0 4-30 0,0-1-43 0,-1 1-28 16,2 3-13-16,-1 5-10 0,-1-2-12 0,7 5-2 15,-5-1-2-15,5 1 3 0,-6 7-1 0,7 0-3 16,-8 0 5-16,7 4-2 0,1 3-11 0,7 0-60 16,-1 1-110-16,-1 3-129 0,1 4-254 15,6-5-208-15,-5 8-104 0,5-2 0 0,0-2 78 16,1 0 114-16,-1-2 246 0</inkml:trace>
  <inkml:trace contextRef="#ctx0" brushRef="#br0" timeOffset="88606.18">827 16394 166 0,'0'0'426'0,"6"0"42"0,-6 0 24 0,0 0-59 15,0 0-136-15,0 0-134 0,0 0-73 16,0 0-33-16,0 3-27 0,0-3-12 0,0 0 7 15,-6 4 0-15,6-4 3 0,0 0-5 16,0 4 0-16,0-4 3 0,0 0-12 16,0 3-3-16,0-3-6 0,0 0-1 0,-7 0 2 15,7 4-4-15,0 0 0 0,0 7-2 16,0 3 0-16,0 8-1 0,0 5 0 0,0 5-1 16,0 5 0-16,0-1-1 0,-7 9-1 15,7 2 0-15,-6 1 7 0,6 3-5 0,0 4-1 16,0-1 7-16,0 2-6 0,0-2 2 15,0 2-8-15,0 2 7 0,0 1 2 16,0-4-3-16,0-4 9 0,6 0-1 16,1-7 3-16,0-7-20 0,5-4-71 15,-12-4-197-15,7-10-129 0,-7-8-67 16,0-8-38-16,7-10-2 0,-7-7 61 16</inkml:trace>
  <inkml:trace contextRef="#ctx0" brushRef="#br0" timeOffset="88888.07">1113 16340 236 0,'0'-12'445'0,"0"4"41"15,0 5 21-15,-6-1-87 0,6 0-130 0,0 4-129 16,0 0-77-16,-7 4-39 0,7 7-22 15,0 5-12-15,0 5-5 0,7 4-5 0,-7 12-1 16,6 7 0-16,-6 7-2 0,6 4-1 16,2 4 0-16,-2-1-1 0,0 1 0 15,1 3 1-15,6-3-2 0,0 0-1 0,-7-1 4 16,8 1 2-16,-2-4-5 0,-5-8-62 16,0 1-204-16,-1-1-117 0,-12-10-65 15,6 0-35-15,-7-12-13 0,-6-9 52 16</inkml:trace>
  <inkml:trace contextRef="#ctx0" brushRef="#br0" timeOffset="89147.08">885 17020 6 0,'0'4'384'0,"0"-4"50"0,0 0 27 0,0-4-21 16,0 1-107-16,7-1-134 0,-1-4-91 15,8 1-50-15,-2-4-27 0,1 4-13 0,7-4-8 16,-8-4-2-16,8 8-5 0,0-4 2 16,-1 4 2-16,1 3-11 0,0-1-106 0,-1 3-181 15,-6-2-96-15,0 4-52 0,1 0-29 0,-2 0-6 16</inkml:trace>
  <inkml:trace contextRef="#ctx0" brushRef="#br0" timeOffset="90712.22">358 16768 38 0,'6'0'203'0,"-6"0"13"0,0 0 6 15,0-5 0-15,0 5-2 0,0 0-6 0,0 0-11 16,0 0-14-16,-6 0-18 0,6 0-22 16,0 5-23-16,0-5-30 0,-7 0-25 0,7 0-24 15,0 0-8-15,0 0-6 0,-7 0-7 0,7-5-3 16,0 5-3-16,0 0-2 0,0-3-8 15,0 3-4-15,0-4-3 0,0 0-2 16,0 1 1-16,0-4 0 0,0 3-2 0,0-3 0 16,7-1 1-16,-7 2-1 0,7 1 0 15,-1-2 0-15,-6 0 0 0,7 3 0 0,-7 0 1 16,6 1 0-16,0-1 0 0,-6 4 0 16,8 0 0-16,-2 0 0 0,0 4 0 15,0 3 1-15,2-3-1 0,-8 3 1 0,6 0-1 16,0 4-1-16,1-3 0 0,-1-1-3 15,1 4 1-15,0-4 1 0,-7 5 1 0,12-6 2 16,-6 2 0-16,8 3 3 0,-1-4-1 16,-7 4-2-16,8 0-1 0,-2-3 0 15,-4 3-1-15,-2 0-1 0,6 4-1 0,-5-1 0 16,0-3 0-16,-7 8 0 0,6-10 1 0,1 7 1 16,-7-1 0-16,0-4 0 0,6 0 0 15,-6 0 1-15,0-1 10 0,-6-2 22 0,6 3 17 16,-7-4 3-16,7 4 2 0,-6-4 1 15,-1 1-12-15,7 4-22 0,-7-2-7 16,1 1-7-16,0 0-3 0,-8 0-3 0,8 3-1 16,0-3 1-16,-8 4-13 0,8-4-30 15,-1 0-116-15,1-4-191 0,-8 1-103 0,-4-1-54 16,4-4-25-16,1-3 20 0</inkml:trace>
  <inkml:trace contextRef="#ctx0" brushRef="#br0" timeOffset="92761.19">2565 16566 83 0,'0'0'366'0,"8"-4"67"0,-8 1 23 16,0 3-34-16,0 0-64 0,0 0-85 0,0 0-93 15,0 0-65-15,0 0-45 0,0 0-31 0,0 3-18 16,0 1-11-16,0 3-5 0,0 4-7 0,0 7-1 16,0 2 0-16,0 1 1 0,0 8 1 0,0 0 1 15,0 1 2-15,0-1-1 0,6 4-1 0,0 0 0 16,-6-4 0-16,6 4-1 0,1-1 1 0,-7 2 5 16,7-4-1-16,-1-1-1 0,-6-4-12 0,7-2-31 15,-1-1-86-15,-6-8-166 0,0 1-122 0,-6-8-63 16,-1 0-23-16,1-7 13 0,-1 0 74 0</inkml:trace>
  <inkml:trace contextRef="#ctx0" brushRef="#br0" timeOffset="92961.61">2435 16888 150 0,'0'-3'399'0,"0"-5"42"0,0 5 20 0,0-1-76 15,7 1-106-15,0-1-110 0,-7-4-81 0,12 5-40 16,-5-1-22-16,6 0-12 0,0-3-4 0,0 0-4 0,0-1 0 15,6 1 0-15,1 3-3 0,6-3 2 16,-6 0 1-16,5 0 1 0,1 3 0 0,1 0-31 16,-1 1-138-16,0-2-158 0,-7 1-84 0,7 2-46 0,-6-3-23 15,6 2 16-15</inkml:trace>
  <inkml:trace contextRef="#ctx0" brushRef="#br0" timeOffset="93375.88">3868 16372 68 0,'0'0'397'0,"-7"0"71"16,7 0 41-16,0 0-44 0,0 0-82 0,-6 0-108 15,6 3-95-15,-6-3-65 0,6 0-38 0,-7 4-26 16,7 0-20-16,-6 3-15 0,6 4-6 0,-7 0-7 15,0 7-1-15,1 8 0 0,0 4-2 0,6 2-1 16,-8 5 2-16,2 3 0 0,0-3-1 0,0 3 1 16,-1 5 0-16,-6-2 2 0,6 1-3 0,1-4 1 15,0 4-1-15,-2 0-1 0,-4 0 0 0,6 0-24 16,-1-6-38-16,0-3-117 0,-6 2-191 0,7-8-100 16,-8 0-54-16,2-9-8 0,6-10 26 15</inkml:trace>
  <inkml:trace contextRef="#ctx0" brushRef="#br0" timeOffset="93577.05">3796 16529 262 0,'6'-11'483'16,"-6"4"47"-16,0 0 26 0,0-1-70 0,0 5-163 16,0 0-143-16,8 3-86 0,-8 0-46 0,0 6-26 15,12 2-13-15,-5 3-4 0,0 3-3 0,6 8-2 16,-1 4 0-16,8 3 0 0,-7 5 0 0,7-2 0 15,0 1 2-15,-2 4 1 0,2 3 4 0,0-3-3 16,-1-1-23-16,-5 1-54 0,5 0-128 0,-12-4-179 16,-1-8-97-16,-6 1-49 0,-6-1-3 0,6-5 41 15</inkml:trace>
  <inkml:trace contextRef="#ctx0" brushRef="#br0" timeOffset="93710.39">3790 16936 99 0,'-6'-11'426'0,"-1"0"50"0,7 3 26 15,0 4-37-15,0-3-124 0,0 0-148 16,0 4-91-16,0-1-50 0,7-3-24 0,5 3-14 16,2 1-7-16,-2-5 0 0,2 1-4 0,5 3-7 0,1-3-44 15,-1-1-113-15,7 1-174 0,-6-4-93 0,0 0-50 16,-1 0-16-16,1-3 27 0</inkml:trace>
  <inkml:trace contextRef="#ctx0" brushRef="#br0" timeOffset="94056.98">4252 16548 68 0,'7'-15'406'0,"0"4"54"0,-7-4 29 0,0 4-43 16,0 1-103-16,0-2-129 0,-7 1-90 0,7 0-50 16,-7 0-15-16,1 0-17 0,0 4-10 0,-2 0-9 15,2-1-8-15,6 5-1 0,-6-1-14 0,-1-3 1 16,7 3 0-16,0 0 4 0,0 4 5 0,-6 4 4 16,6 0 1-16,0-1 1 0,0 5 0 0,-7 3-2 15,7 3-8-15,0 8-4 0,7-4-3 16,-7 8-1-16,6-4 0 0,-6 0 0 0,13 4 1 0,-7-4-1 15,2 3 2-15,-2-2 2 0,7-2 0 16,-6 2 0-16,5-5 0 0,1 1 1 0,-6-5-1 16,0 0-4-16,-1-3 2 0,0 3 0 0,1-2 2 15,-7-1-1-15,0 0 2 0,7-4 5 16,-14 4-2-16,7-3 1 0,-7-1-3 0,1 4 1 16,0-4-2-16,-1 1-1 0,0-1-2 0,-6 0-1 15,1 1 1-15,5-1-1 0,-6 0 0 0,-1-4 0 16,8 6 2-16,-7-6 1 0,0 3-1 0,7-1 1 15,-7 2-4-15,7 1-34 0,6-1-127 0,-14 4-191 16,8-4-102-16,-1 1-54 0,0-1-25 0,7-7 18 16</inkml:trace>
  <inkml:trace contextRef="#ctx0" brushRef="#br0" timeOffset="95466.05">6108 16525 118 0,'0'0'367'0,"0"4"71"0,0-4 7 0,0 4-43 15,0 0-74-15,-6-1-87 0,6 5-90 0,-6-1-70 16,6 7-40-16,0 1-20 0,0 7-10 0,0 0-5 15,0 7-5-15,0-3-1 0,0 3 0 0,6 1 0 16,-6-2-1-16,6 6 2 0,1-5 10 0,-7 5-10 16,7-9-39-16,-1 3-121 0,-6-5-170 0,-6-1-90 15,6-3-57-15,0-5-16 0,-7-7 27 0</inkml:trace>
  <inkml:trace contextRef="#ctx0" brushRef="#br0" timeOffset="95665.53">5946 16763 150 0,'0'-3'415'0,"0"-5"41"0,0 8 23 0,0-3-71 15,6-1-118-15,0 1-126 0,-6-1-77 0,14 1-41 16,-8-1-21-16,8 0-10 0,-2-3-4 0,1 4-5 16,7-2-1-16,-8-2 1 0,8 3-2 0,0 1 3 15,-1-1 0-15,1 4 1 0,0-4-16 0,-1 1-94 16,-6 3-191-16,6-4-103 0,-11 4-56 0,4 0-28 15,-5-3-1-15</inkml:trace>
  <inkml:trace contextRef="#ctx0" brushRef="#br0" timeOffset="96872.21">7040 16636 63 0,'0'0'342'0,"0"0"58"0,7 0 8 16,-7 0-4-16,0 0-37 0,0 0-79 0,6 0-105 16,-6 0-71-16,0 0-44 0,0 0-29 0,0 0-16 15,0-4-10-15,0 4-6 0,0-4 0 0,0 0-2 16,0 2-2-16,0-3 0 0,6-2-1 0,-6 3 0 16,0-3-2-16,6-1 0 0,-6 1 0 0,8 0 0 15,-8-1 1-15,6 1 0 0,0 0 0 16,1 0-1-16,-1-1 0 0,-6 1-1 0,7 3 0 0,0 0 1 15,-1 1-1-15,-6 3 0 0,6 0 1 16,1 0 2-16,0 0-1 0,-1 3-1 0,-6 1 1 16,6 0-2-16,-6 0 1 0,7 3 0 0,0-3 0 15,-7 3 0-15,6 0 0 0,1 0 1 0,5-3-1 16,-5 3-1-16,6-3-1 0,-7 0-2 0,8 3 1 16,-8-3 1-16,1 3-2 0,-1-3 2 0,8-1 0 15,-8 6 1-15,0-7 1 0,-6 6 2 0,6-4 1 16,-6 7 1-16,0-1-1 0,0 2 1 0,-6 2-2 15,6 1 4-15,-6-1-1 0,0 5-2 0,-1-1 0 16,0-4 0-16,1 5-1 0,-1-4-3 16,1-1 1-16,0-3 2 0,-2 4-1 0,2-4 0 15,6-4-1-15,-6 5-8 0,6-5-56 0,0-4-148 16,0-3-153-16,-7-3-81 0,7-1-44 0,0-7-14 16,7 0 43-16</inkml:trace>
  <inkml:trace contextRef="#ctx0" brushRef="#br0" timeOffset="97255.54">7594 16361 61 0,'6'-4'412'0,"-6"-3"54"0,-6 3 32 0,6 1-26 16,-7 0-105-16,7-3-136 0,-7 6-97 16,7-3-52-16,0 3-30 0,-6 3-24 0,6-3-14 15,-6 6-7-15,-2 4-2 0,8 1-3 0,-6 7-2 16,0 0-2-16,6 8 0 0,-7 0-1 0,1 3-1 15,6 4-2-15,-7 0 2 0,7 3 3 0,0 1-1 16,0-4 0-16,0 4 2 0,7-4 0 0,-1-1-3 16,1-2-2-16,-1-1 0 0,8-3 1 0,-2-4-1 15,2-4 1-15,5-3 2 0,-6-5 0 0,6 2 2 16,1-8 1-16,0-2-1 0,5-4-1 0,1-2 1 16,-6-8 2-16,-1-2 0 0,8-4 0 0,-8 0 1 15,1-8 1-15,-1 4 0 0,1-8-1 16,0 1 1-16,-14 1 2 0,7-6-1 0,-7 5 2 0,-6-3 9 15,0-6 44-15,0 5 27 0,-6 0 16 16,-7 1 7-16,0-2 3 0,-6 1-5 0,-1 8-42 16,-6-1-26-16,0 4-17 0,-1 4-7 0,2 7-1 15,-1 3-4-15,0 5-3 0,-1 3 0 0,1 3 0 16,0 5-1-16,7 3-2 0,-7 4-26 0,6 3-60 16,1 0-149-16,-1 0-211 0,0 1-114 0,1-5-60 15,0 1-8-15,6-1 43 0,-1-6 137 0</inkml:trace>
  <inkml:trace contextRef="#ctx0" brushRef="#br0" timeOffset="99972.69">6773 7359 300 0,'0'0'409'0,"0"0"43"0,-6 0-32 15,6 0-76-15,-8 0-90 0,2-3-89 0,0 3-77 16,-1 0-39-16,7-4-11 0,-13 4-4 16,13 0-2-16,-13 0-3 0,7 0 1 0,0 0-1 15,-8 0-12-15,8 0 8 0,-7 0 5 0,-1-3 2 16,2 3 2-16,-2-4 0 0,2 0-1 0,-8 4-21 16,7-3-6-16,-7 3-2 0,8-4 9 0,-8 4 16 15,0 0 10-15,1-4 10 0,-1 4 0 0,-6 0 0 16,7 4-18-16,-7-4-17 0,0 4-8 15,-1-1-6-15,1 1-2 0,-6 0-1 0,5-1 5 16,-5 4-3-16,-1 1-2 0,1-1-1 0,-1 4-1 16,-5 4-1-16,-1-4 1 0,-1 3 3 15,1 1 2-15,0 1 0 0,1 2 2 0,5-1 0 16,0 1 2-16,-6 1-2 0,12 4 0 0,-5-2-1 16,-1 4 0-16,7 2-1 0,-6 2-3 15,7 0-1-15,-2 4 0 0,1-3 0 0,6 2-3 16,1 1 1-16,-1 0 2 0,1 4 0 0,6 0 1 15,-1 3 2-15,2 0 2 0,5 5 3 0,-6-6 2 16,7 9-1-16,-1-3 1 0,1 5 1 16,0-2 0-16,6 4-2 0,0-2 0 0,0 2-1 15,0-1 0-15,6 0-2 0,0 0 1 0,1 1-2 16,-1 3-1-16,7 1 0 0,0-3 0 0,7 3-2 16,-1-1-1-16,1 0-1 0,0-4 0 15,6 0-2-15,6 0-1 0,-5 0-1 0,5-3 0 16,7-4-1-16,0 0-2 0,-1-3 2 0,15-1 2 15,-7 0 3-15,5-2 2 0,-4-3 2 16,11-2 1-16,-6 0 1 0,6-4 0 0,1 1-2 16,6-1 1-16,0-3-1 0,0-1 1 0,7-3 1 15,0 0 0-15,6 1 0 0,0-5 0 0,1 0 1 16,5 0-2-16,0-3 0 0,-5 0-1 0,5-4-2 16,1 0 0-16,-6-4-4 0,5 0 0 15,-6-4-3-15,7-3 0 0,-7 0-2 0,0-6 3 16,7 2 4-16,-1-3 4 0,-5-4 5 0,-2-4 4 15,2 4 5-15,-1-7 0 0,0 3 0 16,-7-3-2-16,2-4-1 0,-2-1 0 0,0-2 0 16,-6-4-3-16,8 0 0 0,-8-4 0 0,6-1-1 15,-6-2 1-15,0-1-1 0,-6 1 0 16,-1-1-1-16,1-3 0 0,-6 0-1 0,-8-2-6 16,1 3 6-16,-7-1-3 0,-1-4 0 0,-5 0 1 15,-1 0-1-15,-5-4 3 0,-1 4-6 0,-6-4 1 16,-8 1-5-16,2 3 2 0,5-4 3 15,-12 4 0-15,-1-2-1 0,1-3-1 0,-1 1 3 16,-6 1-1-16,0 3-1 0,6-4-2 0,-6 0 0 16,-6 5 0-16,6-1-1 0,-6-1 0 0,-1-2-2 15,1 3 2-15,-7 1 4 0,0 2 3 0,-1 1 3 16,-5 3 2-16,0 1 47 0,-8-1 71 16,1 7 37-16,-6 1 21 0,-1 4 10 0,1-6 3 15,-7 10-41-15,-7-5-70 0,1 1-41 16,-2 3-18-16,2-4-12 0,-7 0-6 0,1 1-5 15,4 3-1-15,-5-4-1 0,1 0-5 0,-2 5 1 16,1-2 0-16,0 2 0 0,-6-1 0 16,5 3 0-16,-5-2-3 0,-1 2 0 0,0 1 2 15,0 3-4-15,2 0 2 0,-9 1 4 0,7-1 6 16,-6 1 0-16,6-1 0 0,2 0 19 0,-2 4-8 16,0 0-6-16,0 0-5 0,7 4-1 0,-7 3 1 15,8 1-19-15,-2 3 8 0,7 0 4 0,-5 3 2 16,5 5 1-16,7-1 0 0,-7 4 0 15,7 4 0-15,7 3 1 0,-1 4 0 0,1 3-2 16,-1 5 0-16,7-1 0 0,6 0-19 0,1 4-63 16,5 0-87-16,8 4-160 0,-6-4-236 15,5 0-124-15,0-4-48 0,1-3 27 0,6-4 68 16,-7-4 151-16</inkml:trace>
  <inkml:trace contextRef="#ctx0" brushRef="#br0" timeOffset="102242.84">9130 16617 315 0,'7'-4'459'0,"0"4"32"0,-1-3 17 0,0 3-96 16,1-4-169-16,6-3-113 0,0 3-62 0,-6-3-30 15,6 3-17-15,-1 0-8 0,2 1-7 16,5-1-25-16,-12 0-86 0,6 1-178 0,-7-1-115 0,1 4-62 16,0 0-33-16,-7-3 5 0,6 3 75 15</inkml:trace>
  <inkml:trace contextRef="#ctx0" brushRef="#br0" timeOffset="102414.5">9254 16657 175 0,'-7'8'446'0,"7"-4"44"0,0-1 23 16,-6 0-52-16,6-3-146 0,0 0-146 0,0 0-81 16,6 0-42-16,1-3-23 0,0 0-11 0,6-1-5 15,-7-4-1-15,8 5-4 0,4-4-16 0,-4 0-91 16,-1 3-203-16,-7-4-107 0,8 2-59 0,-8-3-30 15,0 2 2-15,0-4 80 0</inkml:trace>
  <inkml:trace contextRef="#ctx0" brushRef="#br0" timeOffset="114658.47">6538 7345 250 0,'-6'0'405'0,"-1"0"31"0,1 0-9 16,-1-4-85-16,1 4-109 0,-1 0-111 15,1-3-59-15,-8 3-31 0,8-4-15 0,-7 4-8 16,7-4-5-16,-7 4 6 0,6-3 2 0,-5 3 1 16,-2 0 0-16,1 0 1 0,0 0-4 0,-6 0-5 15,5 0-3-15,-5 0 0 0,6 3-1 16,-7 1-1-16,1-4-1 0,-1 4-1 0,1 3 0 16,-7-3-1-16,6 3-2 0,-6 0 0 0,0 1 1 15,-7 3-1-15,8-4 1 0,-9 4 1 0,-4 0 3 16,5 0 1-16,-6 0 9 0,7 3 10 0,-7 1 6 15,-1 0 2-15,1 3 1 0,1-4 0 16,-9 5-7-16,2-1-9 0,7 1-5 0,-9 6-4 16,2-2-2-16,-1 5-2 0,1 2 0 0,-1 7-3 15,1 0-1-15,-1 3-3 0,1 3 0 16,-1 1 1-16,0 4 3 0,0 3 2 0,8 0 2 16,-1 1 4-16,-1-1 4 0,7 0-3 15,-5-3 0-15,5 3-2 0,7 5 1 0,0-5-2 16,-1 4 0-16,9 0-1 0,-2 3 0 0,7 5-2 15,-1-1 1-15,8 5-1 0,0-2-1 16,6 0 1-16,0 2 0 0,0-5 0 0,6 0 0 0,8-3 0 16,-8-5-2-16,13 5-4 0,1-4 1 15,6-3 0-15,0-1-2 0,7 0 1 0,6 0-2 16,-1 1-4-16,2-5 1 0,12 4-1 0,-6-3 3 16,5-1 1-16,8 2 2 0,0-2 7 0,-1-7-1 15,7 1 1-15,0-5-1 0,1-3-2 16,-1 0-4-16,7-3 4 0,-1-1 0 0,1-3 2 15,0-5 2-15,-1 1 3 0,8-3 5 0,-8-1 1 16,7-3 1-16,6-1-2 0,-5 1 1 16,6-4-2-16,-1 0-2 0,7-4 1 0,0 1-4 15,1-5 0-15,-1-3-3 0,0 0-3 0,-6-3 0 16,6-1-2-16,-6-7-3 0,-1 4-2 16,1-5 0-16,0 2-2 0,-8-5-3 0,8 1 19 15,-6-5 15-15,6 1 10 0,-8-8 7 0,2 1 5 16,-1-1 5-16,0 0-15 0,6-3-11 0,-5-4-7 15,-1 0-2-15,0-3-4 0,1 2 3 16,-2-2 0-16,-5 3 1 0,6-4 0 0,-6 4-1 16,0-4 1-16,-7 5-3 0,-6-5-1 0,-1 5-2 15,-6-6-1-15,0 2-1 0,-13-1-2 0,7 4 1 16,-13 0 2-16,-1 0-1 0,1 0-1 16,-15 0-3-16,9 4 2 0,-7-4-1 0,-8 4 0 15,2-4 0-15,-2 4 2 0,2-5 4 0,-8 1 29 16,1 1 18-16,-1-1 10 0,-6-4 6 15,-6 0 1-15,6 1 2 0,-13-1-29 0,6 0-18 16,-6-3-12-16,0 3-4 0,0-3-4 0,0 3-3 16,0-3-3-16,-6 4 0 0,-1-5-1 0,0 4-1 15,7 1 0-15,-7-1-1 0,2 4 0 0,-2 1 0 16,0-2 3-16,1 2-2 0,-7 3 1 16,6-1 1-16,-13 0 17 0,1-2 16 0,-1 2 5 15,1 2 7-15,-13-3 3 0,-2-1 0 0,2 2-12 16,-7-2-17-16,0 2-7 0,-7-3-4 15,1 4-5-15,-8-4 0 0,1 1-5 0,0-2-1 16,-6 1-1-16,-8 0-1 0,2 4 4 0,-2-5 2 16,-6 6 2-16,1-6 4 0,-1 8 1 15,0-2 3-15,0 5 0 0,1 2-2 0,-1 3 7 16,1 2-3-16,-1 5-4 0,1 4-1 0,5 4 1 16,-6 3-5-16,1 3-20 0,6 8-40 0,0 4-60 15,-7 7-155-15,14 7-207 0,-8-3-106 0,1 7-45 16,6 0 9-16,7 0 48 0,0 0 146 15</inkml:trace>
  <inkml:trace contextRef="#ctx0" brushRef="#br0" timeOffset="135552.82">10772 7334 140 0,'0'0'408'0,"0"4"42"0,-6-4 26 0,-2 0-65 16,2 0-110-16,0 3-123 0,-1-3-78 0,7 4-38 16,-7-4-22-16,-5 0-12 0,12-4-7 15,-7 4-2-15,1 0 0 0,-1-3 1 0,7 3 1 16,-7 0 0-16,7 0-2 0,-6 0 4 0,6 0 0 16,-6 0 0-16,-1 0-5 0,0-4-3 15,7 4 0-15,-6 0-4 0,0 0-4 0,-7 0-1 16,6 0 0-16,-6 0 2 0,7 0-1 0,-8 0 1 15,8 0 1-15,-7 0 1 0,0 4-3 16,-6-4 1-16,5 3-2 0,-5 1-1 0,6 0-4 16,-7-1 0-16,1 4-1 0,-1-3 0 0,1 7 0 15,-1-3-1-15,-6 3 0 0,0 0 0 0,-1 3-2 16,2 1-1-16,-1 3 0 0,0-3-1 16,-7 3-2-16,7 4 1 0,0 0-2 0,-7 1 3 15,7 2-2-15,0-4 2 0,7 6 0 0,-7-6 0 16,6 5 1-16,1 0 0 0,5-1 0 0,-4 5-1 15,4 3 1-15,8 0-2 0,-8 0 0 16,8 2 4-16,-7 6 0 0,7 0-5 0,-1-1 6 16,0-3 2-16,1 3 1 0,6 0 0 0,0-3 3 15,0 3 6-15,0 1-5 0,6-1 0 16,1 1 1-16,0-2-4 0,5 5-2 0,1-4-2 16,1 1 2-16,6-1 0 0,-2 1 0 0,-4 0 2 15,11-2-2-15,-5 1 3 0,6-3 2 0,1 4 0 16,-1-5 0-16,-1 1 1 0,1-5 1 0,7 6-1 15,-1-9-3-15,8 0-1 0,-7 0 2 16,5-4 1-16,1-2-1 0,7-5 3 0,-7 1 3 16,7-5 5-16,-1 1 2 0,8-8-2 0,-8 0 3 15,7 1 2-15,-7-4 3 0,8-4-2 0,-1 0 0 16,-7-4-1-16,8 0 0 0,-1-3-5 16,-7-4-3-16,1 0-4 0,-1 0-1 0,2-7 1 15,-2 3 1-15,-7-7 1 0,9 0-2 0,-9 0 2 16,1-4 2-16,7-3-1 0,-7 0-1 15,0-1-1-15,1-3 3 0,-2 0-3 0,1-3-2 16,0 4 2-16,-6-6-3 0,6-2-1 16,0 3-3-16,-6 0-1 0,-1 1-1 0,-6-1-1 15,7 4-2-15,-7-4 2 0,0 5 0 0,-7-5-1 16,1 4 1-16,0 4 0 0,-7-4 2 0,-7 3 0 16,0 1-5-16,2 0 3 0,-8-1 2 0,-8 1 2 15,2 0 4-15,-7-1 12 0,0-2 14 0,-6 2 3 16,-1-3 3-16,-6 0 1 0,0-3 1 15,-7 3-12-15,1-4-5 0,-1 4-5 0,1 0 7 16,-7 4-9-16,6-4-5 0,-6 4 0 0,0-1-4 16,-7 1-2-16,8 4-10 0,-2-1 4 15,-5 4 2-15,-1 0-1 0,1-1-1 0,-2 5 9 16,2 1-5-16,-1-1-1 0,-11-2 1 0,4 6-2 16,-6 3 1-16,-6 0-9 0,7 0 4 15,-1 4-2-15,0-1 0 0,1 5-1 0,5-1 0 16,2 0 2-16,5 0 2 0,0 1 1 0,8 3-1 15,-2 0-22-15,7 0-45 0,1 0-83 0,6 3-238 16,-7 1-150-16,1 0-79 0,-1 3-20 16,1 1 24-16,-1-5 67 0</inkml:trace>
  <inkml:trace contextRef="#ctx0" brushRef="#br0" timeOffset="168171.97">10934 7275 321 0,'0'0'425'16,"0"0"39"-16,0 0-32 0,0 0-71 0,7 0-100 16,-7 0-109-16,0 0-67 0,0-3-38 15,6 3-20-15,-6-4-13 0,0 4-8 0,0 0-4 16,0 0 0-16,0-4 0 0,0 4-2 0,0 0 2 15,7-3 0-15,-7 3 2 0,0 0 0 0,0-4-1 16,0 4 2-16,0-4 1 0,0 4 4 16,0 0 4-16,0-3 4 0,0 3 5 0,0 0 5 15,0 0 1-15,0-4 0 0,0 4-1 0,0 0 1 16,-7-4 1-16,7 1 1 0,-6 3 3 16,6-4 3-16,-7 4 1 0,1-4 2 0,0 4-5 15,6 0-1-15,-14 0-3 0,14 0-5 0,-6 4-4 16,0 0-8-16,-1-1-4 0,-6 5-4 0,6 3-5 15,1 3-4-15,-7 1 0 0,6 3 0 16,1 1-2-16,-8 6 2 0,8-3 0 0,-7 4 2 16,7-1-2-16,6 1 2 0,-7 4 1 0,1-5-1 15,6 1-1-15,0-1 1 0,6 1-2 0,1-3-1 16,-1-5-1-16,1-1 2 0,5 2 1 16,2-4-1-16,-1-1 1 0,0-6 1 0,6-1 0 15,-5-3-1-15,5-4 1 0,0-4 3 0,1-7 0 16,7 4 2-16,-9-8 1 0,2-3 1 15,7-8-1-15,-9 5-2 0,2-9 1 0,0 0 1 16,-1 1-3-16,-5-4 2 0,-2 5 14 0,-5-6 25 16,-1 1 23-16,1 3 18 0,-7-2 21 15,-7 2 28-15,1 5 6 0,-7-1-12 0,-7 4-16 16,8 0-15-16,-8 4-15 0,0 8-29 0,-5-2-19 16,-2 4-11-16,1 5-8 0,-6 6-7 0,5 5-4 15,1 4-14-15,0 5-50 0,1 1-96 0,-9 8-223 16,9-4-198-16,-7 4-104 0,-2-5-43 15,9-1 18-15,-8-3 78 0</inkml:trace>
  <inkml:trace contextRef="#ctx0" brushRef="#br0" timeOffset="171694.24">7313 7001 279 0,'0'3'409'0,"0"-3"49"0,0 0-20 15,0 0-70-15,0 0-86 0,-6 0-88 0,6 0-77 16,0 0-46-16,0 0-24 0,-7 0-13 0,7 0-6 16,0 0-5-16,0 0 0 0,0 0-6 0,-6 0-3 15,6 0-3-15,0 0-2 0,0 0 0 0,0 0-2 16,-6 0 5-16,6 0-3 0,0 0-1 0,-8 4 0 15,8 3-3-15,-6-4 0 0,0 9-2 16,-7-1-1-16,6 4 0 0,1 3-1 0,-7 0 0 16,7 8 0-16,-2-1-1 0,2 6 0 0,-7-6-1 15,6 7 0-15,1-2-1 0,6-1 1 16,-6 5-2-16,6-6 0 0,0 5-1 0,6-4 2 16,-6 1-2-16,13-4-1 0,-6-1 1 15,5-3 1-15,2-4-1 0,5 1 0 0,-5-4 0 16,4-5 1-16,2-3-2 0,0 1 2 0,-1-8 1 15,7 0 2-15,-6-8 0 0,-1 1 1 16,1-3 2-16,0-5 3 0,-1-4 7 0,1-2 6 16,0-5 6-16,-8 0 6 0,1-3 13 0,-6-4 12 15,6 0 8-15,-7 4 7 0,-6-5 23 0,6 2 13 16,-12-1-3-16,6 3-8 0,-13-2-7 0,0-2-15 16,0 1-28-16,1 4-16 0,-8 0-11 0,0 3-5 15,-6 1-4-15,7 3-3 0,-7 3 3 16,6 5-2-16,-6 3-1 0,7 3-2 0,-1 1 1 15,-7 3-1-15,9 4-3 0,4 0-5 0,-5 4-12 16,-1 3-30-16,7 4-58 0,0 0-93 16,-6 8-248-16,5-1-131 0,-5 0-57 0,0 0-9 15,5-4 37-15,1-2 82 0</inkml:trace>
  <inkml:trace contextRef="#ctx0" brushRef="#br0" timeOffset="173350.57">11553 16331 333 0,'-6'3'437'0,"6"-3"44"0,-7 6-24 0,7-6-81 16,-7 3-103-16,1-6-102 0,6 3-69 0,-6 0-40 16,6 0-20-16,-7 0-9 0,1-6-5 0,-1 6-4 15,7 0-7-15,-7-3 0 0,1 3-2 0,6 0-1 16,0 0-1-16,-6-3-3 0,6 3 3 0,-7-4-2 15,7 4 3-15,-7 0 2 0,1-4 3 0,0 4 2 16,6 4-2-16,-7-4 11 0,1 4 6 16,-8-1 5-16,8 0-1 0,-8 6 3 0,8-2 1 15,-6 4-11-15,-2 0-10 0,1 3-9 0,1 1-2 16,-2 7-5-16,2 0-4 0,-2 0-2 0,1 4 0 16,0 3 1-16,0 4-3 0,7 0-1 0,-8 1 1 15,8-6-2-15,0 5 0 0,-1 1 7 0,7-2-5 16,0-2-1-16,7 2-1 0,-1-2-2 0,0-1 0 15,8 0-8-15,-2 1 4 0,8-5 3 0,0-3-1 16,-1 0 1-16,1-3 3 0,6-5-1 0,-1 1 0 16,2-9 1-16,5 3 2 0,1-9 0 0,-1-3-1 15,-6-6-4-15,7 2 4 0,-1-8-4 0,2 1 4 16,-2-5 2-16,1-2-3 0,-8-5 7 0,1-3-1 16,1-1 7-16,-8 1 10 0,0 0 23 0,-5-4 21 15,-1 4 15-15,-6-4 8 0,-1-1 16 16,-6 2 8-16,0-1-8 0,-6-1-8 0,-8 1-11 15,2-3-6-15,-2 3-14 0,-5 0-21 0,-1 4-14 16,-6-1-8-16,0 1-5 0,7 7-4 0,-7-1-1 16,0 9 1-16,-1 0-4 0,7 7-3 0,-5 3-5 15,-1 4-28-15,6 4-60 0,0 6-96 0,-5 9-229 16,5-1-182-16,-6 4-97 0,7-4-24 0,-7 4 32 16,0 0 79-16</inkml:trace>
  <inkml:trace contextRef="#ctx0" brushRef="#br0" timeOffset="178022">6858 17694 1 0,'6'0'233'0,"-6"-3"41"0,0 3 21 0,6 0 10 16,-6-4-9-16,7 4-17 0,-7-4-27 15,0 4-37-15,0-3-50 0,0 3-57 16,0 0-40-16,0-4-24 0,0 0-16 0,0 4-7 16,0-3-3-16,0-1-3 0,0 4-1 15,0 0-3-15,0-4 0 0,0 4-7 16,0 0-2-16,0 0-2 0,0 0-1 0,0 0 1 16,0 0 0-16,0 0 1 0,0-3-1 15,0 3 2-15,0 0 4 0,0 0 4 16,0 0 5-16,0 0 6 0,0 0 4 15,0 0 5-15,0 0 0 0,0 0-2 0,0 0-2 16,0 0-2-16,0-4 2 0,0 4-11 16,0 0-6-16,0-4-2 0,0 4-2 15,0 0-3-15,0-3-9 0,0 3 5 0,0 0 1 16,0-4 1-16,0 4-2 0,0 0 0 16,7-5 2-16,-7 3-1 0,-7 2 1 15,7-4-3-15,0 1 2 0,0 3 1 0,0-5-1 16,0 1 1-16,0 4 0 0,0-3 3 15,0 3-2-15,0 0-1 0,0-4 1 16,0 4-1-16,0 0 2 0,0-3-3 16,0 3 1-16,0 0 0 0,7-4-1 0,-7 1 0 15,0 3-1-15,0-4 2 0,6 0-1 16,-6 1 0-16,0-1 2 0,7 1-2 16,-7-5 1-16,6 4 0 0,-6 1 0 0,6-5 0 15,2 5 0-15,-2-1 1 0,0-3-1 16,-6 3-1-16,6 0-1 0,1 1 1 15,0-1 1-15,6 4 0 0,-7 0 1 0,0 4 4 16,2 3-1-16,-2 0 1 0,0 1-1 16,0 3 1-16,-6 4 1 0,8-1-2 0,-2 4 0 15,-6 1 0-15,0-5-1 16,6 1-3-16,-6 0 0 0,0-1 1 0,7 1-1 16,-7-4 8-16,6-4-3 0,1 4-1 15,0-4-3-15,-1 1-1 0,0-1-1 0,8-3-9 16,-8 2 6-16,7 0 0 0,-7-3 2 15,1 0 1-15,0-3 1 0,-1 4 1 16,-6 0 1-16,6-1 3 0,-6 1 6 16,7 3 18-16,-14 4 12 0,7 0 6 0,-6 0 3 15,0 7 0-15,-1-3-4 0,-6 3-17 16,0 0-12-16,-1 2-7 0,2-3-5 16,-8 1 0-16,7 1-1 0,1-1-1 0,-2 1-9 15,2-9-30-15,-2 1-66 0,-5 5-184 16,5-10-162-16,2-2-86 0,-2-4-37 15,8-10 5-15,6-6 53 0</inkml:trace>
  <inkml:trace contextRef="#ctx0" brushRef="#br0" timeOffset="178767.27">7365 17588 41 0,'7'4'440'0,"0"3"56"0,-1 0 28 0,-6 0 15 16,13 0-167-16,-7 5-164 0,8 3-97 15,-8-1-52-15,7 1-27 0,0 7-12 16,7-4 0-16,-1 4-9 0,-5 0-5 16,5 0-26-16,0 0-83 0,-6 0-196 0,1-4-122 15,-2 1-66-15,-5-8-32 0,0-4 4 16,-1-3 74-16</inkml:trace>
  <inkml:trace contextRef="#ctx0" brushRef="#br0" timeOffset="178929.24">7633 17613 195 0,'-14'-7'446'0,"8"4"46"0,-7-5 26 16,7 8-51-16,-8 0-156 0,8 0-130 0,-8 8-76 15,8-1-44-15,-7 7-25 0,7 0-14 16,-7 6-8-16,6-2-4 0,1 4-3 15,0 0-9-15,-2 0-28 0,2 0-100 16,-7 4-201-16,7-5-106 0,-1 1-58 0,-6-3-21 16,13-5 11-16,-6-6 89 0</inkml:trace>
  <inkml:trace contextRef="#ctx0" brushRef="#br0" timeOffset="179198.37">7730 17617 59 0,'6'0'440'15,"-6"0"52"-15,0 0 27 0,0 0 13 0,0-4-173 16,7 4-162-16,-7-3-94 0,7-1-49 15,6 1-26-15,-7-5-23 0,8 1-64 16,-8 4-167-16,7-1-150 0,0 0-81 16,-7 0-43-16,7 1-10 0,1-5 43 0</inkml:trace>
  <inkml:trace contextRef="#ctx0" brushRef="#br0" timeOffset="179538.96">7984 17467 42 0,'-6'0'403'0,"6"0"47"0,0-4 25 15,0 1-17-15,6-1-128 0,0-3-150 0,2-1-85 16,-2 5-45-16,0-8-24 0,8 3-12 16,-2 1-6-16,1 0-1 0,1 3-3 15,-2 1 1-15,2 3-2 0,-8 3 4 16,0 1 0-16,1 7-1 0,-1 3 0 0,1 5-2 15,-7-1 11-15,0 5 8 0,0-2 7 16,-7 1 7-16,7 0 3 0,0-4 3 16,-6 1-10-16,6-5-9 0,6 0-9 0,1 2-5 15,-7-5-4-15,13-8-2 0,-7 5-1 16,14-8 1-16,-7 0 2 0,7 0 1 0,-1 0-2 16,8-8 3-16,-8 5 0 0,7-8-3 15,0 4-29-15,-7-5-118 0,1 1-198 16,0 0-105-16,-8 1-58 0,2 2-27 15,-8-3 12-15</inkml:trace>
  <inkml:trace contextRef="#ctx0" brushRef="#br0" timeOffset="181216.21">7418 18331 29 0,'6'0'427'0,"0"-3"54"0,1 3 28 15,0 0 10-15,-1-4-149 0,1 1-163 16,-1-5-96-16,7 5-53 0,-6-8-27 15,5 3-14-15,2 1-9 0,-1 3-3 0,0-3-8 16,0 3 3-16,-1-3-16 0,2 7-81 16,-1 0-206-16,0 0-113 0,-7 4-53 15,-6-4-36-15,0 0 0 0,0 0 71 0</inkml:trace>
  <inkml:trace contextRef="#ctx0" brushRef="#br0" timeOffset="181682.67">8024 18006 35 0,'0'3'407'16,"-8"1"50"-16,2 3 27 0,0-3-15 15,-8 3-121-15,8 4-151 0,0 1-86 0,-7 2-49 16,6 1-27-16,0 3-15 0,1 8-5 16,6 3-9-16,-6 0-4 0,0 4-1 15,6-3 0-15,6-1-1 0,-6 0 0 16,6-4-1-16,0 2-2 0,1-6 0 15,0-2 0-15,-1-5 2 0,7 1-1 0,-7-1 2 16,8-6 1-16,-2-1 1 0,8-7-1 16,-7 0 0-16,7-3 1 0,-8-1 1 15,8 0 1-15,-7-7 0 0,1 4 0 0,-8-8 1 16,7 4 1-16,-13 0-1 0,0 0 0 16,0 4 2-16,0-4 15 0,-7 4 2 15,1 3 5-15,-7 1 4 0,6 3 0 0,-6 3-1 16,-7 1-7-16,8 7-16 0,-1 3-72 15,-7 1-231-15,0 3-124 0,-6-3-69 16,7 3-44-16,-1-7-4 0,2-4 53 0</inkml:trace>
  <inkml:trace contextRef="#ctx0" brushRef="#br0" timeOffset="183229.33">6089 17745 333 0,'7'8'468'16,"-14"-1"35"-16,7 3 19 0,0-1-97 0,-6 2-178 15,6 3-112-15,-7 1-61 0,7 3-33 16,0 0-19-16,7 4-10 0,-7 4 1 16,6 0-4-16,1-1-3 0,-7 5-1 0,6-1-15 15,0-4-58-15,-6 9-180 0,0-5-141 16,0 0-74-16,-6 0-40 0,0-7-7 16,-1-3 46-16</inkml:trace>
  <inkml:trace contextRef="#ctx0" brushRef="#br0" timeOffset="183445.82">5984 18090 118 0,'0'-7'437'0,"8"0"45"0,-8-1 23 15,6-2-19-15,7-2-169 0,0 1-143 0,-6 0-85 16,11 0-42-16,-4-4-30 0,6 1-6 15,-7 3-2-15,6-1-3 0,7-2-20 16,-13 3-105-16,6 4-185 0,-5 0-107 16,-2 2-59-16,-12 5-28 0,0 0 3 0</inkml:trace>
  <inkml:trace contextRef="#ctx0" brushRef="#br0" timeOffset="184853.41">2813 17958 408 0,'7'3'484'0,"-7"1"31"0,0 0 25 0,0 3-129 16,0 4-179-16,0 4-108 0,0 7-59 15,6 0-29-15,-6 4-25 0,7-1-3 0,-1 5-4 16,-6-1 0-16,6 0-10 0,1 1-26 16,0-5-90-16,-7 4-184 0,0-3-117 15,0-8-60-15,-7 4-26 0,7-10 11 0,-7 2 80 16</inkml:trace>
  <inkml:trace contextRef="#ctx0" brushRef="#br0" timeOffset="185042.04">2754 18222 119 0,'0'-4'439'15,"7"4"47"-15,0-8 24 0,-7 8-32 0,6-6-144 16,0-2-149-16,0 0-89 0,8-2-44 16,-8-1-25-16,14-3-12 0,-7-2-6 0,7 2-2 15,-1-1-2-15,1 0 0 0,0 5-8 16,-2-5-41-16,2 7-136 0,0 2-169 0,-7-2-90 15,-1 4-49-15,-4 0-18 0,-8 4 28 16</inkml:trace>
  <inkml:trace contextRef="#ctx0" brushRef="#br0" timeOffset="190132.74">781 18064 150 0,'0'0'268'15,"0"0"27"-15,0 0 23 0,0 0 4 16,-7 0-15-16,7-4-30 0,0 4-37 16,0 0-49-16,0-2-58 0,0-2-43 15,0 4-26-15,0-5-19 0,-6 5-13 16,6 0-6-16,0 0-6 16,0-3-5-16,0 3-4 0,0 0-8 15,0-4 0-15,0 4 0 0,0 0 1 16,0-4 1-16,0 4 3 0,0 0 6 0,0-3 5 15,-6-1-2-15,6 4-1 0,0-4-2 16,0 4-2-16,0-3-6 16,0 3-7-16,0 0 1 0,6 0-1 15,-6-4 0-15,0 1-1 0,0 3 1 16,0-4 0-16,6 0 0 0,-6 1 1 16,0-1 1-16,7 4 0 0,-7 0 1 15,0-4-1-15,7 4-1 0,-7 0 1 16,6 4 0-16,1 0 1 0,-1-1-2 15,-6 1 1-15,6 3 0 0,1 0 0 16,0 1 0-16,-1 3-1 0,0-3 1 16,1 2 0-16,0-2-1 0,-1-1 0 15,1 4-1-15,-1-4 0 0,1 1 1 16,-1-2 0-16,-6 2 0 0,7 0 1 16,-7-1 0-16,6-4 1 0,-6 1 0 15,6 0-2-15,-6 4 0 0,0-8 0 16,0 3 0-16,0-3 1 0,0 3 14 15,0-3 24-15,0 4 12 0,0-4 9 16,-6 4 5-16,0 3 0 0,6 0-14 16,-13 0-21-16,6 9-13 0,1-2-9 15,-1 5-19-15,1-5-41 0,-1 4-96 16,0 1-230-16,1-4-121 0,0-5-63 16,-1 1-20-16,7-11 20 0,0 0 86 15</inkml:trace>
  <inkml:trace contextRef="#ctx0" brushRef="#br0" timeOffset="190455.46">1198 17965 25 0,'6'4'448'15,"1"7"56"-15,0-4 31 0,5 1 15 16,1 3-143-16,1 3-186 0,5 1-104 15,-6 4-53-15,6-1-28 0,1 0-48 16,0-3-138-16,-1-1-195 0,-6-3-106 16,0-4-57-16,1-3-29 0,-8-8 15 15</inkml:trace>
  <inkml:trace contextRef="#ctx0" brushRef="#br0" timeOffset="190604.54">1413 17903 168 0,'-14'3'463'0,"2"2"46"16,-1 6 26-16,-7 0-12 0,8 3-201 16,-8 4-143-16,6 4-81 0,1 4-45 15,1-1-30-15,-2 5-42 0,2-1-150 16,-2 1-186-16,8-4-98 0,-13-1-51 16,12-3-24-16,0-4 16 0</inkml:trace>
  <inkml:trace contextRef="#ctx0" brushRef="#br0" timeOffset="191027.16">1647 17848 48 0,'0'4'449'0,"0"-1"54"0,-7 5 28 15,7 3 15-15,-6 3-163 0,6 1-173 16,0 4-97-16,6 2-52 0,-6 1-38 16,7 0-43-16,-7 4-133 0,7-4-192 15,-7-3-103-15,-7 3-56 0,7-5-20 16,0-2 16-16</inkml:trace>
  <inkml:trace contextRef="#ctx0" brushRef="#br0" timeOffset="191182.88">1589 18090 270 0,'-7'-4'501'0,"7"-3"50"16,0 4 24-16,0-1-48 0,0 0-199 15,7 0-143-15,-1 0-88 0,7-2-47 16,-7 1-22-16,14-2-37 0,-7 0-91 15,0-1-235-15,0 5-125 0,1-4-68 16,-2 3-35-16,2-7 6 0,-2-4 75 16</inkml:trace>
  <inkml:trace contextRef="#ctx0" brushRef="#br0" timeOffset="191353.2">1888 17731 248 0,'0'0'498'16,"0"4"48"-16,0-1 27 0,-6 4-36 15,6 8-204-15,0 1-143 0,0 1-90 16,6 1-43-16,1 4-25 0,-1 4-12 16,7-4-19-16,-7 3-46 0,2-2-143 15,-8-5-198-15,6 4-103 0,-12-4-53 16,12 1-21-16,-6-5 29 0</inkml:trace>
  <inkml:trace contextRef="#ctx0" brushRef="#br0" timeOffset="195152.44">1673 18299 115 0,'0'7'412'0,"0"0"44"0,0 4 22 16,0 0-49-16,0 1-123 0,0 2-139 16,0-3-78-16,0 4-43 0,0-4-22 15,0 0-18-15,0 3-48 0,0-3-124 16,0 4-159-16,-6-4-82 15,6 3-46-15,-7-3-16 0,7-8 29 0</inkml:trace>
  <inkml:trace contextRef="#ctx0" brushRef="#br0" timeOffset="197375.14">2292 18328 174 0,'7'0'458'0,"-7"-4"53"16,6 1 21-16,-6 3-40 0,6-4-154 16,-6 0-141-16,0 4-90 0,0 0-51 15,0-3-19-15,7 3-16 0,-7-7-8 0,13 3-10 16,-13 0-31-16,7-3-76 0,-1 3-192 16,-6 4-129-16,-6 0-69 0,-1 4-30 0,7-4 8 15,0 0 64-15</inkml:trace>
  <inkml:trace contextRef="#ctx0" brushRef="#br0" timeOffset="199501.14">1575 18310 146 0,'0'0'315'16,"-6"0"49"-16,6-4 16 0,0 1-22 15,0 3-41-15,0 0-52 0,0 0-56 16,0 0-60-16,0 0-47 0,0 0-30 15,0 0-18-15,0 0-16 0,0 0-3 16,0 0-4-16,0 0-3 0,0 0-8 16,0-4-3-16,0 4 4 15,0 0-8-15,0 0-5 0,0 0-1 16,6 0-2-16,-6 0-3 0,0 0 0 0,0 0-1 16,0 0 0-16,0 0-2 0,7 0 9 15,-7 0-8-15,7 0-1 0,-1 0-1 16,1-4 0-16,-1 4 1 0,0-4-9 15,8 1 6-15,-8-1 3 16,7 0 1-16,-6 4 0 0,6-3 0 16,-7 3 2-16,1 0 1 0,6-4 1 15,-7 4 0-15,0 4-5 0,2-1-34 16,-2 5-148-16,0-5-183 0,-6 5-97 16,0 3-53-16,0-11-22 0,7 11 21 0</inkml:trace>
  <inkml:trace contextRef="#ctx0" brushRef="#br0" timeOffset="200462.77">1875 18181 276 0,'0'-3'430'15,"7"3"49"-15,-7-4-22 0,0 1-63 16,0-5-96-16,0 8-118 15,6-7-77-15,-6 4-39 0,0-5-22 16,0 4-11-16,7-3-3 0,-7 0-3 16,6-1-5-16,-6-3-6 0,0 4-3 15,7-4 0-15,-1 4-2 0,-6 0-1 16,0-5-1-16,6 2-2 0,2 2-2 16,-2 4-2-16,0 0 10 0,1 1-5 15,-1-1-1-15,1 4 0 0,0 0 0 16,-7 0 2-16,6 4-11 0,0-1 5 15,-6 5 1-15,6 0 1 0,2-2 0 0,-2 2-2 16,0 0 2-16,1-1-1 0,0 3 2 16,-1-2-2-16,1 2 6 0,-1-2-4 0,0 0-2 15,1-1-1-15,6 0-1 0,-7-3 0 16,8 4-10-16,-8-2 3 0,7-2 3 16,-7 4 5-16,1-5 1 0,0 1 2 0,-1-1 23 15,0 4 24-15,-6-3 22 0,8 4 11 16,-8 2 10-16,0 2 0 0,0-1-13 15,-8-1-23-15,8 2-20 0,-6 2-17 0,6-3-7 16,-6 0-2-16,-1 1-7 0,0-2-2 16,7 1-21-16,-12 0-44 0,5 1-89 0,1-1-213 15,-14 3-147-15,7-3-80 0,-6 0-21 16,6-4 20-16,-1-3 77 0</inkml:trace>
  <inkml:trace contextRef="#ctx0" brushRef="#br0" timeOffset="204974.24">9306 17961 200 0,'6'0'444'0,"2"0"38"0,-2-3 22 15,0 3-59-15,7-4-158 0,-6 4-132 16,0-7-75-16,5 3-38 0,-6 4-21 0,8-7-10 16,-1 4-3-16,0-4-2 0,0 3-7 15,-7-4-23-15,8 5-79 0,-8-2-166 16,0 5-121-16,-6 0-66 0,0 0-28 0,0 0 4 16,0 0 68-16</inkml:trace>
  <inkml:trace contextRef="#ctx0" brushRef="#br0" timeOffset="205161.63">9397 18054 83 0,'7'4'408'0,"0"-2"44"16,-7-2 22-16,6 0-34 0,1 0-129 0,-1-2-136 15,0-2-82-15,1 4-42 0,0-8-21 16,5 4-23-16,2-3-74 0,-8 3-186 15,7 4-118-15,-6-4-62 0,-1 4-36 16,7-3-5-16,-7-1 59 0</inkml:trace>
  <inkml:trace contextRef="#ctx0" brushRef="#br0" timeOffset="206037.09">10524 17617 175 0,'0'0'438'0,"0"0"51"0,0 0 30 16,0 0-67-16,-6 0-118 0,6 0-133 15,0 0-85-15,-7 0-50 0,1 0-30 0,6 3-15 16,-7-3-10-16,1 4-4 0,-1 1-5 16,0 2-1-16,1 0-1 0,0 0 0 15,-1 1 0-15,0 6 0 0,1 1 0 16,-7 3-1-16,7 0 1 0,-1 4 1 0,-6 3 0 15,7 2 0-15,-2 2 2 0,2 4 0 16,0-4 0-16,6 5-1 0,-6-5 3 16,6 0-1-16,6 0 0 0,0 0-1 0,0-3 2 15,8-4-2-15,-1 0-2 0,0-3 0 16,6-9-1-16,1 1 1 0,6-6 1 16,0-5 1-16,1-5 3 0,5-6 5 0,1 1 18 15,-1-12 13-15,-6-4 8 0,7 1 4 16,-1-9 7-16,-5-2 0 0,-2-1-9 15,1 1-3-15,-6-1 0 0,0-4 8 16,-14 5 4-16,7-1 22 0,-13 4 18 0,0 4 15 16,-7 0 7-16,-5 3 0 0,-8 0-10 15,-6 4-25-15,-7 4-24 0,7 3-23 0,-13 4-17 16,7 4-13-16,-7 7-3 0,-1 0-1 16,8 7-5-16,-1 1-6 0,1 6-38 15,-1 1-62-15,1-4-89 0,-1 7-201 16,1-3-193-16,5 3-100 0,1-3-21 0,0-4 36 15,0 0 73-15</inkml:trace>
  <inkml:trace contextRef="#ctx0" brushRef="#br0" timeOffset="213569.45">4311 17866 361 0,'0'0'438'0,"0"0"47"0,0-3-27 16,0-1-78-16,0 0-99 0,0 1-97 0,0 3-64 15,0 0-38-15,0 0-20 0,0 0-6 16,0 0-8-16,0 0-3 0,0 0 2 16,0 0 5-16,0 0 6 0,0 0 7 15,0 3 8-15,0 1 3 0,0 3-5 0,0 4-9 16,0 4-12-16,6 10-16 0,-6 9-12 16,7 2-10-16,-7 8-4 0,7 1-3 15,-7-2-1-15,6 1 3 0,0 3-2 16,1-6 0-16,6-4-1 0,-6-1-4 0,-1 1-33 15,0-4-57-15,2-4-111 0,-8 4-228 16,6-7-123-16,-6-4-60 0,-6-4-3 0,6-7 35 16,0-11 104-16</inkml:trace>
  <inkml:trace contextRef="#ctx0" brushRef="#br0" timeOffset="213832.56">4266 18328 300 0,'-7'-7'454'0,"7"3"45"16,0-3 6-16,7 0-86 0,-7-1-134 16,0 1-119-16,6-4-74 0,-6 0-44 15,6 0-23-15,1-1-11 0,-1 2-6 0,8-1-2 16,-8-1-1-16,14-2 2 0,-8 3-1 15,1 0 3-15,1 0-7 0,-2 1-21 16,2 2-85-16,-1 4-175 0,0 4-129 0,0 0-73 16,-7 4-30-16,8-4 1 0,-2 0 75 15</inkml:trace>
  <inkml:trace contextRef="#ctx0" brushRef="#br0" timeOffset="214367.86">4650 17954 270 0,'0'0'429'0,"0"0"52"16,0 0-11-16,0 0-58 0,0 0-88 15,0-3-99-15,0-1-76 0,0 4-42 16,0 0-24-16,0-4-19 0,0 4-16 0,0-3-12 16,6-1-11-16,-6 4-9 0,0-3-6 15,0-1-6-15,0 1-1 0,6-1-1 0,-6-1-1 16,0-1 0-16,8 1-1 0,-2 2 1 15,-6-4-1-15,6 3 0 0,-6-3 0 16,6 3 0-16,-6 0 0 0,7 4 2 16,-7-3-4-16,7 3-4 0,-1 3 6 0,1-3 3 15,-1 4 1-15,8 3-1 0,-8-3 3 16,0 7 4-16,8-3-5 0,-8-2-2 16,7 6-3-16,0-5 0 0,0 0 0 15,-1 4-1-15,2-7 0 0,-8 3 1 0,8-3 0 16,-1 3 0-16,-7-3 17 0,8 3 16 15,-8-3 15-15,0 0 17 0,0 3 24 0,-6-3 19 16,7 3-7-16,-7 0-8 0,0 0-9 16,0 4-16-16,-7 5-21 0,7-6-17 15,-6 5-12-15,0 3-7 0,-8 1-17 16,8-1-43-16,-7 1-75 0,-7-1-173 0,0 3-210 16,2-3-111-16,-9 5-49 0,7-5 9 15,2-3 54-15,-2-1 165 0</inkml:trace>
  <inkml:trace contextRef="#ctx0" brushRef="#br0" timeOffset="-213179.09">7288 8675 326 0,'0'0'452'0,"0"0"48"15,0-4 2-15,0 4-85 0,0 0-111 0,0 0-109 16,0 0-72-16,6 0-42 0,-6 0-24 0,0 0-12 16,0 0-9-16,0 0-5 0,0 4-7 15,0-1-6-15,0 1-7 0,0 7-7 0,6 0-4 16,-6 0-1-16,0 4 0 0,0 0 0 0,0 3 0 16,7 0 2-16,-7 4 1 0,0 0-1 15,0 0 0-15,6 0 1 0,-6 3 1 0,0-2-3 16,0 2 0-16,0-3-7 0,0 1-22 0,0-2-40 15,7 1-99-15,-14 0-188 0,7-3-120 0,0-1-55 16,-6-4-14-16,-1 1 21 0,1-4 89 0</inkml:trace>
  <inkml:trace contextRef="#ctx0" brushRef="#br0" timeOffset="-212988.72">7203 9060 390 0,'0'-8'480'16,"6"5"39"-16,-6-1-1 0,0 1-100 0,0-5-154 16,6 4-112-16,-6-4-71 0,8 5-38 15,-2-4-20-15,0-4-12 0,1 3-3 0,-1 2-4 16,8-6 0-16,-2 1-2 0,2 4 0 0,-2-8-1 16,1 4 0-16,1 4-2 0,-2-4-17 15,2 4-49-15,-2 3-143 0,2-4-166 0,-8 6-89 16,1 2-46-16,-1 0-9 0,7 0 38 0</inkml:trace>
  <inkml:trace contextRef="#ctx0" brushRef="#br0" timeOffset="-212425.34">7535 8781 120 0,'0'0'413'0,"0"0"60"0,0 4 39 0,0-4-54 16,0 0-102-16,0 0-120 0,0 0-93 15,0 0-59-15,6-4-36 0,-6 4-26 0,0 0-10 16,7 0-7-16,-7 0-3 0,6-4-2 0,-6 1-1 16,6 3 1-16,2-4-2 0,-2 1 1 0,0 3 1 15,1-4 0-15,0 4 0 0,-1-3 0 0,-6 3 2 16,6 0 1-16,-6 3 2 0,7-3 0 15,-7 4-1-15,6 3 1 0,-6 0-1 0,0-3-1 16,0 6 0-16,7 2-1 0,-7-5-1 0,7 4 0 16,-7 4 0-16,0-8-1 0,6 4-1 15,0 0 0-15,1-4 0 0,-7 5-1 0,7-2-2 16,-1 2 2-16,0-2 0 0,1 1-1 0,0 0 1 16,-7 0 0-16,6 0 3 0,-6 0 0 0,7-4 2 15,-7 4 11-15,0 0 13 0,0 0 7 16,0 0 2-16,0 1 1 0,0 2 2 0,-7-3-10 15,1 3-14-15,6-2-6 0,-14 2-5 0,8-3-21 16,0 4-43-16,-8-4-143 0,2 0-187 16,-2 3-101-16,-5-3-51 0,-1 5-9 0,-6-2 25 15</inkml:trace>
  <inkml:trace contextRef="#ctx0" brushRef="#br0" timeOffset="-208488.51">16613 7624 307 0,'-6'0'413'0,"6"-4"37"0,0 0-33 16,-6 1-73-16,6-2-90 0,-7 3-102 0,1-2-64 15,6-1-34-15,-7 2-18 0,0-1-15 0,7 0-7 16,0-3-7-16,-6 4-3 0,6-1-1 16,0-3-2-16,-6 3 1 0,6-3 1 0,-6-1 0 15,6 5 6-15,0-5 6 0,-8 5 6 0,8-1 2 16,-6 0 2-16,0 1 4 0,6-1-3 0,-7 1-5 16,0-2-4-16,1 5-3 0,-1-3-2 15,1 3-4-15,-7 0-2 0,6 0-2 0,1 0-1 16,-7 0 1-16,6 0-1 0,-6 0 0 0,7 0-1 15,-8 3 0-15,8 2 0 0,-6-2 0 0,-2 1-2 16,8 3 0-16,-7 0 0 0,-1 4-2 16,8 0 0-16,-6 4-1 0,-8-1 0 0,7 6-1 15,-1-2-2-15,-5 3-1 0,6 1 0 0,-7 4 0 16,7 0 0-16,-6 0 0 0,6-1 2 16,-7 4 0-16,7 0 0 0,0 4-1 0,-6-2 2 15,5 1 0-15,2 1 1 0,-1 0 2 0,0-1 0 16,6 2 3-16,-6-5 0 0,13 4 1 15,-7-4 0-15,7 0 0 0,0 1 0 0,7-4-1 16,0-1 3-16,-1 5-2 0,1-1 3 0,6-3 0 16,-7 3 0-16,7 0 0 0,1 0-1 0,-2 0-1 15,8 1 1-15,-7-4-1 0,7 3-2 0,-8-3 3 16,8 3 0-16,-1-3-2 0,1 3 0 0,6 0 1 16,0-3 1-16,1-1-1 0,-2-2-2 15,1-2 2-15,0 1 1 0,0-3-1 0,7-1-2 16,-1-3 1-16,1-1 1 0,-1-7 0 0,1 1-2 15,-1 0-1-15,8-8 1 0,-7-5 0 16,6 2 0-16,-1-8-1 0,-5-4 0 0,7 1 1 16,-8-8-1-16,1-4 0 0,-1 1 0 15,1-5 0-15,-1 1-1 0,-6-8-2 0,0 1 0 16,0 2-1-16,0-2-1 0,-6-1 0 0,-7 4-9 16,0-4 6-16,0 5 3 0,-1-5 0 0,-4 4 3 15,-2 1-2-15,-6-2 14 0,0 1 27 0,0 3 13 16,-6-2 11-16,-2 2 8 0,-4-3 10 15,-1 1 16-15,-7 2-17 0,0-2-5 0,-5-2-7 16,-1 1-6-16,-7 1-6 0,1 2-20 0,-2-3-14 16,-4 4-8-16,-1 0-5 0,0-1-1 0,-1 5-5 15,1-5 0-15,7 8 1 0,-1 0-2 16,1 0 1-16,-1 4-1 0,7 0-5 0,0 7 3 16,-7-1-1-16,15 6-2 0,-9 1-39 0,7 5-62 15,-6 5-177-15,0 1-191 0,7 6-101 16,-7-1-50-16,6 3 7 0,1 1 49 0</inkml:trace>
  <inkml:trace contextRef="#ctx0" brushRef="#br0" timeOffset="-200486.23">15578 16379 66 0,'-6'0'322'0,"6"0"70"0,0 0 20 0,0 0-34 15,0 0-51-15,0 0-69 0,0 0-74 0,0 0-69 16,0 0-47-16,0 0-32 0,0 0-25 0,6 0-7 15,-6 0-4-15,0 0 0 0,0 0-1 0,0 0 1 16,0 0-1-16,0 0 2 0,0 0 7 0,0 0 7 16,0 0 10-16,0 0 9 0,0 0 10 0,0 0 5 15,0 0 2-15,0 0-4 0,0 0-8 16,0 0-6-16,0 0-9 0,0 0-5 0,0 0-7 16,0 0-3-16,0 0 0 0,0 0-6 0,0 0-1 15,0 0-2-15,0 0 1 0,0 0-1 0,7 0-2 16,-7 0 4-16,0 0 1 0,0 0-1 0,0 0 2 15,0 0-1-15,0 0 0 0,0 0 0 0,0 0 0 16,0 0 0-16,0 0-3 0,0 0 2 0,0-4 6 16,0 4 6-16,0 0 2 0,0 0 5 0,0-3 3 15,0 3-2-15,0 0-5 0,0 0-4 0,0-4-5 16,0 1-2-16,6-1-3 0,-6 0-2 16,0 1 1-16,0-1-2 0,6 0 0 0,-6-2-3 15,0 0 3-15,8 0 1 0,-8 2-1 0,6 0 0 16,-6 1 0-16,6-1 4 0,-6 0-3 0,0 1-1 15,6 3 0-15,2-4 0 0,-8 4 0 0,6-3 0 16,0 3 0-16,-6 0-1 0,7 3 0 0,-7-3 1 16,6 0 0-16,1 4 0 0,0-1 1 0,-7 1-1 15,6 3 0-15,-6-3-2 0,6 3 0 0,0 2 0 16,8-3-1-16,-8 2 0 0,7-5 1 0,-6 5 2 16,0-1 0-16,5-4-3 0,-5 5 1 0,0-5 2 15,5 5 5-15,-5-5-5 0,0 1 2 16,-1 0 1-16,1-1 1 0,-1 1 2 0,-6 0-6 15,6-1 6-15,-6 1 2 0,0 3-1 0,0 1 1 16,-6 3-1-16,6-1-1 0,-6 1-2 0,-1 5-1 16,1-6 2-16,-1 9 0 0,-6-5-3 0,7 1 1 15,-8 0-1-15,2-1 1 0,-2 1-1 0,1-1 0 16,1 1 0-16,-2 0-13 0,2-4-23 16,5 3-35-16,0-2-74 0,-6-6-155 0,7-1-152 15,0-2-67-15,6-3-21 0,0 0 13 0,0-3 62 16</inkml:trace>
  <inkml:trace contextRef="#ctx0" brushRef="#br0" timeOffset="-200217.68">16099 16086 351 0,'7'-7'504'0,"-7"0"51"0,-7 3 32 16,7 0-79-16,0 1-190 0,-6 3-125 0,6 0-75 16,0 3-50-16,6 8-30 0,-6 3-16 0,0 5-10 15,0 3-3-15,7 3-4 0,-7 4-1 0,6 5-2 16,0 3 2-16,-6-5 2 0,8 9 1 0,-2-4 0 16,0-1-1-16,1 1-17 0,-1-5-34 15,1 5-56-15,-7-7-113 0,0 2-193 0,0-6-106 16,0-4-40-16,0-3 3 0,0-8 34 0,0-1 106 15</inkml:trace>
  <inkml:trace contextRef="#ctx0" brushRef="#br0" timeOffset="-200034.98">16406 16017 112 0,'6'-19'480'0,"0"8"59"0,-6 0 34 0,0 4 11 0,0 7-180 16,6 0-165-16,-6 3-105 0,0 8-56 15,8 8-31-15,-2 3-19 0,-6 6-11 0,6 6-5 16,1 3-4-16,-1 3 0 0,8-1-1 0,-2 10-2 16,-5-5 0-16,6 1-1 0,0 1-17 0,0-2-36 15,-6 0-65-15,5-3-129 0,-12-5-181 0,0 1-96 16,0-3-32-16,-6-6 7 0,0-3 49 0</inkml:trace>
  <inkml:trace contextRef="#ctx0" brushRef="#br0" timeOffset="-199820.67">16249 16599 271 0,'0'-11'460'0,"0"3"38"0,0-3 19 15,0 4-84-15,0 0-157 0,7-4-122 16,-1 0-72-16,0-4-34 0,8 4-17 0,-8-3-8 16,14-1-3-16,-7 0-3 0,7 1-3 0,-8-1-1 15,8 0-4-15,5 1 0 0,-5 3-2 0,0 0 2 16,6 0-3-16,-7 4-19 0,1-1-73 0,-7 1-212 15,0 3-124-15,-6 4-67 0,-1-3-35 0,-6 3-1 16,0 0 63-16</inkml:trace>
  <inkml:trace contextRef="#ctx0" brushRef="#br0" timeOffset="-198535.83">17538 16149 180 0,'0'-4'452'0,"0"-4"53"0,0 5 40 0,0-1-37 16,0 0-131-16,0 1-128 0,-6 3-77 0,6 0-43 16,0 0-37-16,0 0-29 0,0 0-20 0,0 7-17 15,0 0-12-15,6 8-8 0,-6 0-3 0,7 6 1 16,-7 2 0-16,7-1-3 0,-1 3 1 0,0 1 1 15,2-1 0-15,-2 0-1 0,0-2-8 0,0 3-19 16,-6-1-32-16,7-3-43 0,-7 0-78 0,0 0-131 16,0 0-150-16,0-7-63 0,-7-1-12 0,7 1 18 15,-6-7 65-15</inkml:trace>
  <inkml:trace contextRef="#ctx0" brushRef="#br0" timeOffset="-198381.5">17506 16419 41 0,'7'-7'401'0,"-1"0"54"0,0-1 28 16,-6-3-34-16,7 8-101 0,-1-5-144 0,1 1-95 16,0-4-51-16,5 4-27 0,2-3-15 0,-2-2-7 15,8 4-5-15,-1-3-2 0,1 1 0 0,0-2-2 16,-1 5-36-16,1 0-120 0,0-4-167 0,-1 4-90 16,1-1-48-16,6 5-24 0,-7-5 24 0</inkml:trace>
  <inkml:trace contextRef="#ctx0" brushRef="#br0" timeOffset="-197783.94">19265 15877 100 0,'0'0'429'0,"0"-4"65"16,0 4 40-16,0 0-41 0,-7 0-99 16,7 0-136-16,-7 0-95 0,7 0-50 0,-6 4-41 15,6 0-23-15,-6-1-20 0,6 5-10 0,-8 6-8 16,2 2-15-16,6 9 4 0,-6 0 0 15,-1 5 5-15,1 6 0 0,-1-2-2 0,1 6 2 16,-7 0 0-16,7 0-2 0,-2 1-2 0,-4-1 0 16,5 0 0-16,1 1-1 0,-1-1-9 0,-6-4-24 15,7-3-50-15,-1 0-116 0,-6-4-192 0,0-3-102 16,0-8-45-16,0-3-5 0,7-4 36 0</inkml:trace>
  <inkml:trace contextRef="#ctx0" brushRef="#br0" timeOffset="-197593.04">19193 16061 4 0,'13'-23'467'16,"-13"9"83"-16,0-1 57 0,0 8 33 0,0-1-119 15,6 1-189-15,-6 3-126 0,7 4-82 0,-7 4-53 16,6 7-34-16,0 0-14 0,2 7-9 0,-2 0-4 16,0 5-1-16,8 2 0 0,-8 5-1 15,13-1-18-15,-12 0-41 0,6 1-70 0,-7-1-153 16,1 0-195-16,0-3-102 0,-1-4-37 0,-6 1 10 15,0-9 55-15</inkml:trace>
  <inkml:trace contextRef="#ctx0" brushRef="#br0" timeOffset="-197438.56">19277 16262 11 0,'-6'-7'456'0,"6"3"73"16,-6 0 41-16,-1 4 23 0,0-3-134 0,7 3-183 15,0 0-121-15,0 0-69 0,0 0-40 0,7 0-21 16,6 0-10-16,-7 0-18 0,7-4-32 0,1 0-57 15,-2-3-114-15,2 0-179 0,-2-4-110 16,1-4-47-16,7 0-2 0,0-3 40 0,-1 0 104 0</inkml:trace>
  <inkml:trace contextRef="#ctx0" brushRef="#br0" timeOffset="-197141.82">19564 15951 405 0,'6'-12'479'0,"1"5"37"16,-7-3 0-16,-7 2-90 0,7 0-143 0,-6 6-103 15,-1-3-63-15,7 1-37 0,-6 4-25 0,0 0-21 16,-1 4-13-16,0 1-10 0,7-3-5 0,-6 6-5 15,6 3-2-15,-6 0-3 0,6 0 2 0,0 3 2 16,6 1 0-16,-6 0 2 0,0-1-1 0,6 5 3 16,1-1-2-16,-7-4-2 0,7 2-1 0,-1 1-1 15,0-5-6-15,1 2 3 0,-1 1 1 16,1-4 0-16,0 0 1 0,-1 0 3 0,0-4 6 16,8 4-1-16,-14-4-1 0,6 1-1 0,0-2 1 15,1-1 0-15,-7 2 0 0,0-3-1 0,0 0 2 16,0 3 0-16,0 0-1 0,-7 1 1 0,7-1-1 15,-6 0 0-15,0 4-3 0,0-4 3 0,-8 4 0 16,8 4-1-16,-8-4-1 0,1 0 0 0,7-1 2 16,-7 2-14-16,0-1-33 0,0 0-98 15,0 0-219-15,-6 0-118 0,5 0-62 0,2-4-21 16,-2-7 16-16,1 4 87 0</inkml:trace>
  <inkml:trace contextRef="#ctx0" brushRef="#br0" timeOffset="-196216.81">20827 16086 304 0,'8'-4'497'0,"-8"4"52"16,0 0 36-16,0 0-74 0,-8 4-174 0,8-1-133 15,-6 1-82-15,6 7-51 0,0 4-34 0,0 7-15 16,0 0-6-16,6 7-6 0,2-3-4 0,-8 7 1 16,6 0 0-16,0 0-3 0,0 0-17 0,8-4-26 15,-8 4-53-15,1-4-126 0,-7 0-190 0,0-3-103 16,-7-4-42-16,1 0-1 0,6-3 39 0</inkml:trace>
  <inkml:trace contextRef="#ctx0" brushRef="#br0" timeOffset="-196063.45">20730 16452 110 0,'6'-7'415'0,"1"-4"44"0,0 0 17 15,-1 4-45-15,6-1-118 0,-4 1-140 0,11 0-78 16,-6-1-43-16,6-3-16 0,1 4-16 0,6 0-5 15,1 0-9-15,-2-1-48 0,1 2-149 0,-6-3-152 16,6 2-78-16,-7 0-46 0,1-1-19 0,6 5 32 16</inkml:trace>
  <inkml:trace contextRef="#ctx0" brushRef="#br0" timeOffset="-195797.71">21817 15943 265 0,'0'-7'530'0,"0"3"76"0,-6 4 52 0,6-3-2 16,-7 3-209-16,7 0-148 0,0 3-100 0,0 1-71 15,0 3-49-15,0 4-35 0,0 4-19 0,7 3-9 16,-1 0-3-16,-6 8-5 0,7-1-1 0,0 5 0 15,-1-1-2-15,0 5 1 0,-6-6 0 0,7 6-6 16,0-1-43-16,-7-1-64 0,0 1-109 0,0 1-204 16,-7-5-155-16,-6 0-74 0,7-7-3 0,-8 0 40 15,8-4 95-15</inkml:trace>
  <inkml:trace contextRef="#ctx0" brushRef="#br0" timeOffset="-195583.15">21817 16068 266 0,'-6'-12'479'16,"-1"8"48"-16,1-3 32 0,-7 4-65 16,0 3-161-16,0 3-130 0,-7 2-83 0,0 6-45 15,2-4-32-15,-2 7-20 0,-7 1-9 0,9 3-4 16,-2 1-3-16,0-1-2 0,7 0-2 0,0 0-2 16,0 1-3-16,7-8-1 0,-1 4-3 0,7-4 1 15,0-4-1-15,7 0 1 0,-1 0 1 0,0-3 2 16,8 0 0-16,5-1 2 0,1 1-20 15,0-4-61-15,-2-4-171 0,2 4-164 0,-1-3-84 16,1-1-49-16,6-3-4 0,1 0 52 0</inkml:trace>
  <inkml:trace contextRef="#ctx0" brushRef="#br0" timeOffset="-195224.66">22279 15914 69 0,'0'-4'486'0,"-6"0"69"0,0 4 43 0,-7 4 25 15,6 0-159-15,-6 0-181 0,7 0-119 0,0 3-68 16,-2 0-41-16,2 8-25 0,6-1-13 0,0 8-7 16,-6 0-2-16,6 3-2 0,0 5-2 15,0-1-1-15,6 4-2 0,-6 0 0 0,6 0-2 0,2 0 2 16,-2-3-1-16,0-5-1 0,7 1-1 16,1-8 1-16,-2 1 1 0,-6-5-1 0,8 1 0 15,-1-8 1-15,7 0 3 0,-8 1 1 0,8-8 2 16,-7-8 16-16,7 1 24 0,-1-4 12 0,0-7 10 15,1-4 2-15,-7 0 0 0,7-8-14 0,0 1-22 16,-1 0-12-16,-6-1-9 0,0 1-5 0,0-4-2 16,-6 0-2-16,-1 1-1 0,-6-2-2 0,0 1 0 15,0 4 2-15,-6 0 0 0,-1 3-7 16,-6 0 4-16,0 4 3 0,0 4 2 0,-6 0-2 0,-1 3 0 16,-6 8 8-16,-1 0-6 0,1 3-1 15,1 0-3-15,-1 4-8 0,0 4-42 0,-1 3-81 16,1 4-193-16,-6 0-198 0,-1 0-105 0,7 4-49 15,0-4 14-15,0 0 63 0</inkml:trace>
  <inkml:trace contextRef="#ctx0" brushRef="#br0" timeOffset="-194473.41">24045 16123 86 0,'0'-4'486'0,"0"4"77"0,0-7 59 0,-6 3 35 16,6 4-169-16,0-4-174 0,0 1-112 0,6 3-74 15,-6-4-58-15,6 0-33 0,1 0-15 0,-1 1-8 16,1-4-3-16,6 3-3 0,7 1 2 0,-8-1 0 16,8 0-17-16,-7 4-43 0,7 0-80 15,-8 4-165-15,2 0-191 0,-8-1-104 0,1 1-38 16,-1 3 15-16,0 4 59 0</inkml:trace>
  <inkml:trace contextRef="#ctx0" brushRef="#br0" timeOffset="-194318.67">24155 16273 47 0,'0'3'461'0,"0"-3"63"0,0 0 34 16,-6 0 12-16,6 0-155 0,6 0-176 0,-6 0-109 15,14-3-59-15,-8-1-34 0,7 0-14 16,0 1-6-16,0-4-3 0,1-1-17 0,4 5-53 0,-4-5-155 15,5 1-181-15,-5 0-97 0,-8 3-53 16,14-3-14-16,-14 3 32 0</inkml:trace>
  <inkml:trace contextRef="#ctx0" brushRef="#br0" timeOffset="-193454.37">25712 15833 167 0,'-6'8'442'0,"-1"-1"44"0,-6 4 28 15,0 7-41-15,0-3-153 0,0 7-131 0,0 0-73 16,0-1-38-16,-1 5-24 0,2 4-14 0,5-1-9 16,1 4-5-16,-1 0-12 0,1 4-7 0,6-5-2 15,6 9-3-15,-6-4-2 0,7-5-1 0,6 1-1 16,-1 1-2-16,2-9 2 0,-1-3 0 0,7-4-1 16,-1 1 0-16,7-8 3 0,-6-8 0 0,6 1 0 15,0-4 0-15,6-7 22 0,-5-4 13 0,5-4 9 16,1-3 7-16,-1-4-1 0,-6-4 11 0,7-3 1 15,-7 0-1-15,-1-5 4 0,1-2 11 16,-6 3 17-16,0-4 1 0,-7 4-5 0,0-4 8 16,-6 4 8-16,-7 1 1 0,6-1-8 0,-12-1-4 15,-1 6-17-15,0-6-18 0,-5 9-17 0,-2-4-14 16,-5 7-9-16,-1 0-9 0,-6 3 5 0,0 1-6 16,7 7-1-16,-7 0 0 0,-1 4-2 0,-5 7 2 15,6 0-1-15,0 3-4 0,-1 4-22 0,2 8-55 16,-1 1-77-16,0 1-125 0,-7 9-266 0,7 0-135 15,-6 0-54-15,5-1 13 0,-5-3 57 0,6 3 113 16</inkml:trace>
  <inkml:trace contextRef="#ctx0" brushRef="#br0" timeOffset="-192082.24">21896 17167 405 0,'0'-4'482'0,"0"0"48"0,0 1 16 16,-7-1-86-16,7 0-139 0,-6 1-86 0,6 3-50 16,-7-4-36-16,7 4-27 0,0-4-29 15,0 4-24-15,0 0-24 0,0 0-17 0,0 8-14 16,7-1-8-16,-7 8-1 0,0 3-2 0,6 5 0 16,1 2 2-16,-7 0 2 0,6 5 0 15,0-1 1-15,-6 0-1 0,8-3-12 16,-8 3-40-16,6 0-57 0,-6-6-102 0,0 2-201 15,-6-6-140-15,-2-5-64 0,2 0-1 16,6-14 35-16,0 0 90 0</inkml:trace>
  <inkml:trace contextRef="#ctx0" brushRef="#br0" timeOffset="-191833.65">21857 17188 355 0,'-7'-7'473'0,"-6"4"38"16,7-5 30-16,-8 1-99 0,1 3-169 0,7 4-101 15,-7 0-66-15,0 4-35 0,0 0-30 0,6 3-19 16,-6 4-8-16,0 0-5 0,6 4-2 0,-5 3 0 16,6-4-2-16,-8 1-1 0,8 4-2 15,-1-8-3-15,7-1-3 0,0 1-2 16,0-3 0-16,0-5 1 0,7 5 1 16,-1-5 0-16,0-3 2 0,8 0 1 0,-2 0 1 15,8-3 0-15,0-1-10 0,-1-3-44 16,1 3-187-16,-1-3-159 0,1-1-87 15,0 5-43-15,6-4-14 0,-7-4 30 16</inkml:trace>
  <inkml:trace contextRef="#ctx0" brushRef="#br0" timeOffset="-190937.42">22241 17108 159 0,'6'0'452'0,"1"0"50"16,-7 4 26-16,7-1-38 0,-7 1-155 15,0 0-145-15,6-1-86 0,0 5-51 0,8-1-25 16,-8 0-13-16,0 4-4 0,7 4-8 0,-6-4-30 15,0-4-109-15,-1 0-197 0,0-2-106 0,1 2-57 16,-7 4-27-16,7-8 13 0</inkml:trace>
  <inkml:trace contextRef="#ctx0" brushRef="#br0" timeOffset="-190751.75">22358 17072 87 0,'-6'0'446'15,"-1"7"49"-15,-6 0 30 0,0 0 1 0,0 1-164 16,0 3-158-16,-1 0-93 0,8 0-47 0,-6 0-30 16,5 0-19-16,0 0-6 0,1 0-4 15,-1-1-8-15,7 1-33 0,-6 1-118 0,0-1-189 16,-2 3-100-16,2 1-56 0,6-4-22 16,-6 4 14-16</inkml:trace>
  <inkml:trace contextRef="#ctx0" brushRef="#br0" timeOffset="-190458.92">22508 17108 229 0,'0'4'468'0,"0"-4"50"16,0 0 18-16,0 0-61 0,6 0-152 0,-6 0-139 16,0 0-83-16,7 0-49 0,-1 0-16 0,1-4-14 15,-1 0-22-15,7 1-47 0,-6-5-136 0,6 5-183 16,-7-4-98-16,1-1-54 0,0 5-11 0,-1-1 25 15</inkml:trace>
  <inkml:trace contextRef="#ctx0" brushRef="#br0" timeOffset="-190146.57">22742 16951 184 0,'-7'0'460'0,"7"0"47"0,0 0 26 0,0 0-48 16,0-4-154-16,7 4-146 0,-7-4-87 0,7 4-47 16,-1-3-25-16,-6-1-12 0,7 0-7 0,6 1-4 15,-6-1 1-15,5 4-1 0,-5 0-1 0,6 0 0 16,-7 0 2-16,1 4-3 0,-1 3-1 0,1 0 0 16,-7 4 0-16,0 0 0 0,0 4 1 15,-7 3 1-15,7-3 5 0,-6-1 17 0,-1 1 10 16,7 1 7-16,-6-2 4 0,6-3-1 0,0-4-5 15,0 4-13-15,0-4-12 0,0 0-7 0,6 1-5 16,-6-5 2-16,7 1-1 0,6 3-1 0,-6-3 1 16,12-4-6-16,-6 4 4 0,7-4 2 0,-7 0 2 15,7-4-5-15,-2 4-25 0,-4-4-49 0,5 4-149 16,-5-3-184-16,-8-5-100 0,6 5-46 16,-4-5-3-16,-2 5 38 0</inkml:trace>
  <inkml:trace contextRef="#ctx0" brushRef="#br0" timeOffset="-188940.74">22117 18068 61 0,'6'-4'449'0,"1"0"62"0,0-2 34 0,-1 1 5 16,0 2-152-16,1-5-166 0,0 5-100 16,-1-5-62-16,7 1-33 0,-7 0-16 15,14 0-7-15,-6-4-4 0,5 3-2 16,1 1-25-16,-8 0-89 0,8 3-225 0,-7 4-119 15,7 0-64-15,-8 4-37 0,2-8 7 16,5 4 79-16</inkml:trace>
  <inkml:trace contextRef="#ctx0" brushRef="#br0" timeOffset="-188431.65">22735 17874 47 0,'-6'7'441'0,"0"0"56"16,0 1 31-16,-2-1 7 0,-4 1-142 16,5 7-163-16,-6-5-106 0,6 8-51 15,1 1-28-15,0 3-17 0,6 3-12 0,-6 4-7 16,6 1 3-16,0-1-6 0,6 0-4 16,-6-3-1-16,6 3-2 0,7-6 0 15,0-5 1-15,0 0 0 0,7-7-1 16,-1 0 2-16,1-4 1 0,0-3-2 0,-1-4 1 15,0-4 3-15,1-3 1 0,-1-4-2 16,1-8 2-16,0 5 0 0,-7-5 0 0,-1-3 1 16,-4 5-1-16,-2-6-1 0,0 5 1 15,-6-1 4-15,-6 1-2 0,-8 1 1 16,2-5-2-16,-1 3 1 0,-13 1-3 16,6-4-1-16,-6 3-2 0,-7-3-2 0,7-3-2 15,0 2-1-15,-7-2-2 0,14 3 0 16,-7-4 0-16,14 4-1 0,-8 1 1 15,13-2 0-15,-6 1 2 0,6 4 1 16,1 4 0-16,6-5 1 0,0 5 2 0,0-1-3 16,6 0-5-16,-6 1 4 0,7 2 1 15,-1 1-1-15,1 1 1 0,6 2 2 0,-7 1 1 16,8 4 1-16,-2 3 2 0,2 3 5 16,-1 8 14-16,-1 0 14 0,2 8 11 15,-8 2-2-15,7 5 0 0,-6 3-1 16,-1 1-15-16,-6 2-11 0,7 5-38 0,-7-4-103 15,0 4-238-15,-7-5-126 0,1 2-69 16,-1-5-36-16,0-3 11 0,1-4 92 16</inkml:trace>
  <inkml:trace contextRef="#ctx0" brushRef="#br0" timeOffset="-185508.85">16015 17097 150 0,'0'-4'437'0,"0"1"63"0,0 3 36 16,0 0-41-16,-7-4-119 0,7 4-133 0,0 0-86 15,0 4-59-15,0-4-32 0,0 7-29 0,0 0-15 16,7 8-13-16,-7 0-5 0,6-1-3 0,-6 8-3 15,6-4 4-15,1 9 1 0,0-2 3 16,5 4 2-16,-5 0-11 0,0 4-22 16,-1-6-41-16,1-2-108 0,-1 0-198 0,-6-3-111 15,-6 1-47-15,6-6-10 0,0-1 23 16,0-16 96-16</inkml:trace>
  <inkml:trace contextRef="#ctx0" brushRef="#br0" timeOffset="-185294.79">15949 17269 263 0,'0'-3'397'0,"0"-1"37"16,0 0-24-16,0 1-71 0,0-1-91 0,7 0-98 15,-1-3-65-15,1 0-34 0,6-1-18 16,-7 1-12-16,8 0-7 0,-1 0-3 0,-1-5-3 15,8 5 0-15,-7 0-2 0,7-4 1 0,-1 3-1 16,-6-3 3-16,7 4-5 0,-1 0-44 0,-6-1-120 16,0 5-158-16,-7-1-85 0,8 0-47 0,-8 1-19 15,8 3 30-15</inkml:trace>
  <inkml:trace contextRef="#ctx0" brushRef="#br0" timeOffset="-184647.36">16522 17042 182 0,'0'-4'405'0,"7"1"57"16,-7 3 7-16,0-4-52 0,7 0-88 0,-7 4-105 15,0-3-82-15,0 3-50 0,0 0-33 0,0-4-17 16,0 4-10-16,0 0-7 0,0-3-6 0,6-1-5 16,-6 4-4-16,6-4-4 0,-6 0-1 0,8 1-2 15,-8-1-2-15,6 0 0 0,0 1 0 16,0-1 1-16,1 1 1 0,0 3 0 0,-1-4 1 0,1 0-1 15,-1 4 0-15,0 0 0 0,2 0-2 16,4 0 0-16,-6 0 0 0,2 4 0 0,-2 0-1 16,0-1 1-16,1 4 2 0,-1 1-2 0,8-5-1 15,-8 5 10-15,0 3-5 0,0-4-5 16,2-3-1-16,4 3-1 0,-12 0 2 0,13-4-12 0,-13 6 9 16,7-2 0-16,0-3 3 0,-7 3 1 0,6-3 0 15,-6-1 0-15,6 4 6 0,-6 1 13 16,0-1 5-16,0 0 10 0,0 1 9 0,0-1 7 15,-6 0-4-15,6 1-7 0,0-5-6 0,-6 5-7 16,-1-5-10-16,0 1-9 0,1 3-2 0,-1-3-12 16,1 0-30-16,-8 3-62 0,2 0-164 0,-1-3-174 15,0-1-92-15,0 6-42 0,-7 1 3 0,8-3 48 16</inkml:trace>
  <inkml:trace contextRef="#ctx0" brushRef="#br0" timeOffset="-183860.32">17819 17035 159 0,'0'-4'455'0,"0"4"51"0,-7 0 32 16,7 4-37-16,0-1-147 0,0 5-145 0,0 4-90 16,0 2-53-16,0 0-31 0,0 4-18 0,0 4-8 15,7 4-4-15,-1 0-5 0,1 0 4 16,-1 3-19-16,7-4-52 0,-6 5-175 16,-7-5-157-16,6 2-81 0,-6-6-47 0,0-3-4 15,0 1 40-15</inkml:trace>
  <inkml:trace contextRef="#ctx0" brushRef="#br0" timeOffset="-183706.53">17760 17225 39 0,'0'-7'416'16,"7"0"59"-16,-7 4 27 0,6-1-14 16,-6-1-125-16,6 2-153 0,1-1-100 0,0 0-56 0,-1 1-26 15,7-1-14-15,0 1-9 0,6-1 1 16,-5 0-1-16,5 1 0 0,1-1 1 0,6 0-7 15,-6 1-24-15,-1 3-103 0,1-4-191 0,-8 0-101 16,2 4-55-16,-2 0-23 0,2 0 10 0</inkml:trace>
  <inkml:trace contextRef="#ctx0" brushRef="#br0" timeOffset="-181611.6">24540 17398 122 0,'0'7'443'16,"-6"-4"56"-16,-2 1 33 0,8-4-30 0,0 4-140 16,0-4-151-16,0 0-89 0,8 0-55 15,-2 0-33-15,7 0-15 0,0 0-6 16,6-4-3-16,1 4-2 0,6 4 3 16,0-4-1-16,0 3-20 0,0 5-59 15,-6 0-160-15,-8-2-163 0,2 2-86 0,-1 3-48 16,-7-1-4-16,1 2 43 0</inkml:trace>
  <inkml:trace contextRef="#ctx0" brushRef="#br0" timeOffset="-181454.36">24703 17658 382 0,'-7'7'485'0,"1"-3"32"0,-1-1 18 0,7-3-115 16,0 0-179-16,0 0-109 0,7-3-64 15,6-1-30-15,6-3-16 0,0-1-18 16,1 1-84-16,0 0-223 0,-1-5-118 0,1 8-64 15,0 1-35-15,-1-1-6 0,1 4 68 16</inkml:trace>
  <inkml:trace contextRef="#ctx0" brushRef="#br0" timeOffset="-180989.89">25634 17255 229 0,'-7'-4'480'0,"1"0"56"16,0 0 42-16,-8 4-8 0,-5 4-180 0,6 0-122 15,0 0-72-15,-1 3-51 0,2 0-46 16,-1 8-29-16,6 3-29 0,-6 4-15 15,7 8-10-15,-1 3-4 0,0-1 5 0,1 12-8 16,6 1-1-16,0-2-2 0,0 9-1 16,6-5-3-16,-6 1-2 0,14-1-1 0,-8 1 4 15,14-11-4-15,-1-1-2 0,1-6 0 16,6-4 0-16,-1-12 0 0,15-3-3 16,-7-11 5-16,6-4 2 0,-1-10 0 15,8-9 6-15,0-6 1 0,-7-4-2 0,6-7 2 16,-6-4-2-16,-6 0-1 0,-1-7 9 15,-6 3-8-15,-12-3-3 0,-1 0-3 16,-7-1 0-16,-12 5 2 0,-1-1-10 0,-5 0 6 16,-8 8 1-16,-6 3 5 0,-1 2 1 0,-5 5-2 15,-1 4 1-15,1 4 2 0,-7 7 1 0,-1 4-2 16,8 8-2-16,-7 3-16 0,0 7-47 16,7 8-75-16,-7 7-179 0,-1 0-185 0,1-1-98 15,7 2-35-15,-1-5 17 0,13-4 58 16</inkml:trace>
  <inkml:trace contextRef="#ctx0" brushRef="#br0" timeOffset="-180032.01">19381 16852 280 0,'8'0'483'0,"-16"0"48"0,8 3 32 16,0 1-62-16,-6 0-182 0,6 3-129 0,0 0-79 15,0 1-47-15,0 6-31 0,0 1-14 0,0 3-9 16,6 4-7-16,2 0 0 0,-8 0-2 15,12 4-1-15,-5-1-1 0,-1-2 0 0,1 6-6 16,6-4-26-16,-7-3-64 0,-6 4-175 0,6-1-152 16,-6-2-81-16,0 2-36 0,0-10 3 15,-6 3 52-15</inkml:trace>
  <inkml:trace contextRef="#ctx0" brushRef="#br0" timeOffset="-179876.05">19323 17126 253 0,'0'-7'463'0,"0"0"43"0,0-1 22 16,0 1-64-16,7 3-178 0,-7-3-126 0,6 0-75 16,0 0-40-16,7-4-21 0,-6 2-9 0,6 3-6 15,1-5-10-15,-2 3 3 0,8 1-16 0,-1-4-62 16,-5 4-166-16,5-1-146 0,-6 1-70 0,0 0-47 16,0 3-6-16,6 4 46 0</inkml:trace>
  <inkml:trace contextRef="#ctx0" brushRef="#br0" timeOffset="-179431.37">19902 16804 74 0,'7'-7'422'0,"-7"0"66"16,0 3 42-16,0-3-8 0,-7 2-108 0,7 1-130 15,0 2-74-15,0 2-48 0,0-5-31 0,0 5-25 16,0-3-25-16,0 3-21 0,7 3-19 0,-7 2-17 16,0 1-8-16,7 6-7 0,-1 6 0 15,-6 0-3-15,7 4-3 0,-1 1 0 0,1 2 0 16,0 1-2-16,-7-1-1 0,6 5 0 0,0-5 1 16,-6 1 0-16,6-4-1 0,-6 4 1 0,0-8 2 15,0 0 2-15,0-3 0 0,0-4 0 0,0 0 2 16,-6-4-1-16,0 0-2 0,0-7 0 0,-8 0-2 15,1 0-1-15,0-7-1 0,-6 0-1 0,5-1 2 16,-5-3-1-16,6-7 0 0,-6 3-1 0,5-3 0 16,2-5 0-16,-2 6-5 0,8-5 1 0,-1 3 0 15,7-2 0-15,0 2 13 0,7 1-6 0,-1-4-2 16,1 7-9-16,6-3 1 0,-1 4-3 0,8-1-9 16,7 0 8-16,-1 4 5 0,0 0 9 0,0 0 4 15,7 0 3-15,-1 4-2 0,7 0 1 16,-6 2 0-16,5 1 2 0,-5 2 0 0,7 2-11 15,-8 2-65-15,1 2-177 0,-7 1-208 0,-7 2-111 16,1 0-59-16,-1 0-22 0,1 0 48 0,-8 1 169 16</inkml:trace>
  <inkml:trace contextRef="#ctx0" brushRef="#br0" timeOffset="-175047.34">16497 8624 85 0,'6'0'321'0,"-6"-4"72"0,0 0 19 0,6 4-32 16,-6 0-55-16,0-3-58 0,0 3-55 0,0 0-61 15,0-3-41-15,0 3-25 0,0 0-15 0,0-6-8 16,0 6-10-16,0 0-5 0,0-3-3 0,0 3-2 16,0 0-5-16,0 0-3 0,0 0-4 15,0 0-2-15,0 0-4 0,0 0-1 0,0 0-2 16,0 0 0-16,7 0-3 0,-7 3-1 16,0 3-2-16,0 4-2 0,6 1-4 0,-6 3 0 15,0 1-2-15,7 3-2 0,-7 1 0 0,0 3-2 16,7 1 2-16,-7-5 0 0,6 3-4 15,-6 1-17-15,0 0-36 0,0 0-62 0,0-4-137 16,0 0-186-16,-6 1-96 0,-1-4-33 0,0-5 7 16,1 2 47-16</inkml:trace>
  <inkml:trace contextRef="#ctx0" brushRef="#br0" timeOffset="-174878.31">16418 8892 404 0,'0'0'501'0,"0"0"48"16,0 0 9-16,0-4-106 0,0 4-166 16,0-5-120-16,6 5-74 0,-6-3-47 0,8-1-20 15,-2 4-12-15,0-4-3 0,7 1-2 0,-6-5 0 16,6 5-1-16,0-1 2 0,6 1-20 16,-6-5-44-16,1 5-136 0,-2-5-194 0,2 1-100 15,-8 3-59-15,7 1-10 0,0-1 28 0</inkml:trace>
  <inkml:trace contextRef="#ctx0" brushRef="#br0" timeOffset="-174210.11">16881 8598 368 0,'0'-4'449'16,"0"4"43"-16,0 0-21 0,-7-4-81 16,7 4-106-16,0 0-107 0,0 0-70 0,0 0-41 15,0 0-24-15,-6 0-14 0,6 4-7 0,0-4-7 16,0 0-2-16,0 4-2 0,0-4-3 0,0 3-5 16,0 0-2-16,0 3 1 0,0 0 0 15,0 2 0-15,6-1 0 0,-6-3 1 0,0 6-2 16,7-2 0-16,-7 3 2 0,6 0 1 0,-6-4 1 15,7 4 0-15,-1 0 3 0,1-4-1 16,-7 4 1-16,6 0-2 0,0 4 0 0,2-3 2 16,-2-2-2-16,-6 1 0 0,6 0 0 0,-6 0-1 15,0-4 0-15,0 4 1 0,0-3-1 0,-6 3 0 16,0-4 0-16,6 0 0 0,-8 0 1 16,2-3-2-16,0 3 2 0,-7-7-1 0,6 4-4 15,-6-4-5-15,1-4 2 0,4 1 0 0,-11-5 1 16,6-2-2-16,0-1 2 0,0 0 3 0,6-4 7 15,-5 0-5-15,5 4-4 0,0 0 9 0,1 1-7 16,0-1-1-16,6 3-12 0,-7 2 3 16,7-3 2-16,0 2-8 0,0 0 3 0,0-1 3 15,7 5 1-15,-1-1 5 0,0-3 0 0,1 3 2 16,6-3 3-16,-7 3 0 0,14-3-1 16,-7-1 0-16,0 1 1 0,6 4-1 0,1-5 0 15,-7 4-1-15,7 1-18 0,0 3-53 0,-8-4-127 16,1 1-177-16,-6 3-95 0,0 0-50 15,-1 0-7-15,0 0 38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2:02:27.2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10823 8942 371 0,'-6'3'452'0,"0"-3"26"0,-7 5 15 15,0-5-125-15,0 0-167 0,-1 3-90 16,2-3-42-16,-2 0-21 0,2 0-13 0,5 0-3 16,-6 0-4-16,0-3-3 0,0 3-8 0,0-5-6 15,0 2-1-15,7 3-1 0,-8-3-1 0,8-1 0 16,-8-4-1-16,8 5 2 0,0-4-2 0,-7 3 14 16,6-3 5-16,1-1 5 0,-7 2 2 15,7-6-1-15,-8 4 0 0,8-3-13 0,-7 4-7 16,0-4-4-16,0 4-4 0,-7-4-1 0,7 4-1 15,-6-1-1-15,6 1-1 0,-7-4 0 16,-6 4 0-16,6 3 1 0,-5-3 1 0,5 3 0 16,-6 4 1-16,-1-3 1 0,1-1 2 0,-6 4-1 15,7-3-3-15,-9 3 2 0,1 3-3 16,1-3 0-16,-1 4 0 0,1-1 1 0,-7 8 0 16,7-4 1-16,-7 8-3 0,-1 0 4 0,1 3 0 15,0 4 1-15,1 0 0 0,-2 4 2 0,7 3 4 16,-6 0-2-16,1 0-3 0,5 0 0 0,-7 1-3 15,8 0-1-15,-1-1-1 0,1-3 0 16,-1 6 0-16,1-2-1 0,6-1-2 0,-7 0 1 16,7 4-1-16,0-1 1 0,1 6-1 0,-2-2-5 15,1 5 4-15,0-4 0 0,6-5-2 16,1 1-1-16,-1 4 0 0,8-3 2 0,-2-2-3 16,8 5 2-16,-7-5-2 0,7 5 2 0,-2 0 2 15,8-1 3-15,0 1-1 0,0-1 1 16,0 1 3-16,8 4-1 0,-2-5 2 0,0 2 0 15,1-2 3-15,6 0 0 0,6 1-3 0,1 0 0 16,-1-1-1-16,7 1 2 0,0-1-2 0,1-2 1 16,5 2-1-16,1 1 2 0,5-5-1 15,-5 2-2-15,7-1-2 0,5-4-1 0,-6 4-1 16,7-8-1-16,-1 5-2 0,7-4 1 0,1-1-2 16,-1-3-1-16,6-4 4 0,-6 4 1 0,7-7 3 15,6 3 2-15,-6-3 5 0,6 0 2 16,0-1 2-16,7-3-4 0,-7 4 0 0,13-8 2 15,-6 4-2-15,6-7 0 0,6 3-3 0,-6 0 3 16,7-3-3-16,0-4-1 0,0 4-3 0,-8-1-1 16,-5 1 1-16,6 1-2 0,-6-2-1 15,0 0 0-15,-7-3 1 0,0 0-2 0,0 0-4 16,0-3 0-16,0 0-2 0,-6-2 1 0,6-2 2 16,0-4 4-16,7 0 4 0,-7 0 5 15,0 0 1-15,0-4 2 0,0-3-1 0,8-4 0 0,-8 0 1 16,0 0-3-16,0-4 10 0,-7 1-6 15,7-1-3-15,-6-7-3 0,0 4-2 0,6-4 0 16,-14 0-10-16,2 0 4 0,-1-4 2 0,-7 4 0 16,1-3 0-16,-1 2-1 0,-5-1 0 15,-15-3 0-15,8 2 0 0,-7-1 0 0,-6 1-2 16,-7 2 0-16,0-2 0 0,0-1 1 0,-7 0 7 16,1 1 37-16,0-1 20 0,-7-3 24 15,0 3 3-15,-7 1 3 0,0-1-7 0,1-3-33 16,-7 3-21-16,0 0-22 0,0 0 0 15,-7 2-3-15,1-3-1 0,-1 2-1 0,0-1 1 16,-5 5 0-16,-1-5-3 0,0 4-8 0,-7 0 3 16,1 0 3-16,-1 3 1 0,1-2 0 0,-8-1 0 15,1 0 8-15,0 0-5 0,0 0-2 0,-7 0-2 16,1 0-1-16,-1 0-12 0,-6-1 5 0,7 2 2 16,-8-1 0-16,2 0 1 0,-2 3-1 15,1-3 11-15,1 4-6 0,-2 0-1 0,1 3 0 16,-7 0 1-16,8 1 2 0,-2 3 2 0,-6 0 4 15,7 4-1-15,1-1 1 0,-8 5-1 16,7-1-1-16,-1 3 2 0,-6 2 0 0,8 3-3 16,-1-1-1-16,-7 5 3 0,6-1-1 0,-5 4-2 15,0 0-3-15,-1 0 1 0,-6 0 0 16,7 4-4-16,5-1 0 0,-6 1 1 0,7 0 2 16,1 3 1-16,-2 0-1 0,7 2 1 0,1-3 0 15,0 5-1-15,5-3-1 0,-5 6-2 0,12-3 1 16,-6 4-1-16,6-1 1 0,8 1 1 0,-1 0-1 15,6-1-28-15,0 1-47 0,7 0-105 16,7-1-242-16,0 1-130 0,-2-8-67 0,2 1-9 16,0-8 28-16,6 0 95 0</inkml:trace>
  <inkml:trace contextRef="#ctx0" brushRef="#br0" timeOffset="1419.12">13956 8931 74 0,'0'0'394'16,"0"0"50"-16,0 0 26 0,-6 0-48 0,0-4-104 15,-1 4-125-15,0-3-80 0,1-1-44 0,-7 1-25 16,6-1-12-16,1 1-4 0,-1-1-4 16,1 0-7-16,-8 0-2 0,8 0-1 0,0 2 0 15,-1 2 0-15,-6 0-3 0,7-4-4 0,-7 4 1 16,7 4-3-16,-8-4-2 0,1 2 1 16,0 6 0-16,-6 0 0 0,5-1-2 0,-5 7 2 15,0 5-1-15,-1-1-8 0,1 1 5 0,-1 2 1 16,0 5 0-16,1 0 0 0,-1 3 1 0,8 0 7 15,-8 4-5-15,0 0-2 0,1 0-2 16,5 0-2-16,-5 0-1 0,6 3 0 0,0 1 0 16,-1 3-3-16,8 1 1 0,0 3-1 0,0 0-1 15,6 3 0-15,-7 1-4 0,14 0 4 0,-7 6 0 16,6-2 5-16,0 3 2 0,8 0 1 16,-2-4 7-16,2 0-1 0,11-3-2 0,-5 0-2 15,6-5-1-15,1-2-2 0,5-1-2 0,-6-7-1 16,13 4-1-16,-6-8 0 0,5 1-4 15,8-5 3-15,0 1 3 0,0-8 2 0,-1 1 2 16,1-5 2-16,5-3 6 0,-5-1-2 0,0-2 1 16,6-4 0-16,-7-4-4 0,7-4 1 0,-5-4 28 15,4-2 14-15,-5-9 8 0,5 1 3 16,-4-4 5-16,-2-4-1 0,1-2-27 0,-7-2-16 16,7-3-11-16,-7-4-6 0,-1-2-4 0,1-2-3 15,-5-3-1-15,4 0 1 0,-5 0 2 0,-1 0 6 16,-5 0 0-16,-1-1 4 0,-1 2 1 15,-5 3 2-15,0-4-1 0,-7 3-2 0,0-2 2 16,0-1 0-16,-7-1-1 0,-6 2 0 0,0-1 21 16,-6-4 15-16,-1 4 8 0,-6 0 4 15,0-1 2-15,1-1 0 0,-15-2-22 0,1 4-15 16,0-3-11-16,-7 2-5 0,7 2-4 0,-13-2-1 16,7 5-1-16,-8 0 0 0,8 8 0 0,-7-2 0 15,-6 5 0-15,5-1-1 0,-5 5 1 16,6 2 0-16,-7 2-2 0,1 2-4 0,-8 1 2 15,7 3-1-15,-5 4-3 0,-8 1 2 0,7 2-2 16,-7 4 5-16,8 1 0 0,-8 3 3 0,6 3 0 16,1 1 5-16,7 4 3 0,-1 2-1 0,7 1-22 15,7 4-44-15,-1 0-84 0,1 3-250 16,5 4-134-16,-5-3-71 0,6-1-16 0,-1 0 23 16,1-7 74-16</inkml:trace>
  <inkml:trace contextRef="#ctx0" brushRef="#br0" timeOffset="13688.37">8401 10239 356 0,'-6'0'426'0,"-1"0"28"0,0 0-12 0,-5 0-107 16,5 0-138-16,0 0-91 0,-5 0-49 16,-2 0-25-16,1-4-14 0,7 4-5 0,-8 0 1 15,2 0 2-15,-1 0 0 0,6 0 0 0,-6-4 1 16,7 4-1-16,-8 0-6 0,8 0-4 16,-7 0-3-16,0 0 0 0,0 4-2 0,0-4-1 15,6 4-1-15,-5-4 0 0,-2 0 0 0,8 7 1 16,-7-3 0-16,-7 3-1 0,8-3 9 15,-2 7-4-15,-5-4-3 0,6 4 1 0,-6 4-1 16,5 4 1-16,-6-5-6 0,1 8 2 0,-1 0 4 16,2 4 0-16,4-1 0 0,-5 0 2 0,-1 5-1 15,0 0 2-15,8-5-1 0,-2 8-2 0,1-4 2 16,1 1-1-16,-2 3 0 0,2 0-1 16,4-1-1-16,-4 2 1 0,5 2-2 0,1 1 0 15,-1 3-3-15,0 1 0 0,1-1 1 0,6 4-2 16,0 4-1-16,0-1 1 0,0 0 0 15,0 5-1-15,0-1-1 0,0-3 0 0,6 3 0 16,-6-7 0-16,7 4-1 0,0-8-1 0,6 4-11 16,-7-4 7-16,8 0 3 0,-2 1 4 15,8-5 2-15,-1 1 3 0,1-4 9 0,0 0-2 16,6-4-2-16,-1-3-2 0,8 3 2 0,-1-7 1 16,2 4 0-16,-2-4 2 0,7-4-8 0,0 4 3 15,0-7 2-15,0 0 0 0,7-5 0 16,0-3-1-16,-7 1 7 0,6-4 0 0,7-4 17 15,-6-4 17-15,-1 0 11 0,0 0 5 0,1-6 3 16,0-1-2-16,6-4-20 0,-6 1-20 0,-1-5-10 16,1-3-7-16,-7 1-3 0,6-2-2 0,-12-2-2 15,7-1-2-15,-8 0 3 0,1-3 1 16,-7 0 1-16,-1-1 5 0,-5 1 2 0,0 4-1 16,-1-1 3-16,-6 0 0 0,0 0 12 15,1 1 14-15,-8-4 7 0,0 3 7 0,-6-3-1 16,0-1 2-16,0-3-14 0,-6 0-15 0,6-3-7 15,-6-1-2-15,-8 0-2 0,8-3-4 16,-7-3 0-16,6 2-3 0,-6-3 1 0,0 0-3 16,-6 0-1-16,5 0-1 0,-5 4 1 0,-1-3-1 15,1-2 0-15,6 8 0 0,-14-3 0 0,9 7 2 16,-9-4-1-16,1 8-1 0,0 0 0 0,-7 0 1 16,1-1 0-16,-1 4-3 0,1 1 1 0,-1-1-1 15,-5 4-1-15,5 0 0 0,-7-4 2 16,1 9-1-16,1-6-1 0,-2 5-1 0,1-1-1 15,-6 5-1-15,5 0-1 0,-5-2 2 0,6 5 2 16,-1 1-1-16,2-1 1 0,-1 0-1 16,6 3 0-16,-6 5-1 0,6-5 0 0,0 5 1 15,8-1 4-15,-1 4 1 0,0-4 2 0,6 4 2 16,1 0-1-16,-1 0-1 0,8 0-2 16,-2 4-7-16,1 0-28 0,7-1-35 0,-1 5-68 15,-6 3-190-15,7-4-144 0,-1 0-69 0,-6 4-14 16,7-7 14-16,-1-1 56 0</inkml:trace>
  <inkml:trace contextRef="#ctx0" brushRef="#br0" timeOffset="15703.47">10739 10268 2 0,'7'0'381'0,"-7"0"57"0,0-3 30 16,-7 3-32-16,0 0-92 0,1-4-118 0,0 0-106 16,6 1-49-16,-7-1-23 0,1 0-16 15,6 1-8-15,-7-1-3 0,0 0-1 0,7 0-6 16,-6 1-5-16,6 0-4 0,-6-1 3 0,6 0-4 16,-7 0 0-16,0 1 2 0,7-1 13 0,-6 1 9 15,6-1 4-15,-6 1 1 0,-1-1 2 16,1 0-3-16,-1 0-13 0,0 1-8 0,1 0-6 15,-8 3-3-15,8-5 1 0,-7 1-2 0,0 4-1 16,0 0-2-16,1 0 0 0,-2 0 1 0,-5 0 0 16,-1 0-1-16,7 4 0 0,-6 1 2 15,-1-2 0-15,1 0 0 0,-1 5 0 0,0-4 0 16,1 3-3-16,-7 3 0 0,6-2 0 0,1 2 1 16,-7 5-2-16,6-4 1 0,-6 4 3 15,7 0 0-15,-1-1 1 0,0 4-1 0,8-2 0 16,-8 2 0-16,7 0-1 0,-7 0 1 0,8 1-2 15,-2 2 1-15,-5 5 0 0,5 0 0 0,2 0 1 16,-8 3-1-16,7 0 1 0,0 4 0 16,-6 4 1-16,5-1 1 0,2 1 0 0,-2-1 1 15,1 5 0-15,1-1-1 0,-2-3 0 0,2 3 0 16,5-3-1-16,-6-1-1 0,6-3-1 0,1 5-2 16,6-6 0-16,-6 1-1 0,6 0 0 15,6-4-1-15,-6 4 1 0,6-3-1 0,1-1 1 16,6 4-1-16,0-5-3 0,0 3 2 0,6-2-4 15,8 0 3-15,-1 0 2 0,0 0 1 0,7-3 4 16,-1 7 2-16,1 0 5 0,-1-4-3 16,7 1 0-16,0-5 0 0,1 5 2 0,5-5 0 15,-7 1 2-15,9 0 0 0,-2 0 1 0,1-1 3 16,6 1-2-16,-7-4-2 0,8-1-1 16,-2-3-1-16,2 2 0 0,5-2-1 0,1-4-1 15,6 5 0-15,-6-8-1 0,6 0-2 0,-7-1-1 16,7-2-1-16,0-1-3 0,-6-3-1 0,6-1 1 15,-6 1-1-15,0-1-1 0,-1-3 0 0,1 0 0 16,-8 0-1-16,2 0 0 0,6 0 0 16,-7 0 3-16,-1-3 1 0,2-1 3 0,5 1 3 15,-5-8 3-15,6 3-1 0,-8-2 1 0,8-5 1 16,-1 0-3-16,1 1 0 0,0-5 0 16,6 1 1-16,-6-4-4 0,-1 4 0 0,7-8-1 15,0 4 0-15,-6-3 0 0,0-1 0 0,-1 0 3 16,1 4 1-16,-7-4 2 0,0 5-2 15,-6-2 1-15,-7 2 0 0,0-2-2 0,0 5 0 16,-7-4 11-16,2 4 25 0,-2 0 12 0,-7-1 9 16,1 1 3-16,-6-1 3 0,-1 1-10 0,1 4-23 15,-6-8-14-15,-2 3-5 0,1-3-1 0,1 1-4 16,-2-5-1-16,-6 0 0 0,2 0 0 16,-2 1-1-16,-6-1-1 0,6-3 0 0,-6-1-1 15,0 2 0-15,-6-2-3 0,6-3 2 0,-6 1 0 16,-8-2 1-16,8 1-1 0,-7-3 2 15,-7-1-1-15,8 0-4 0,-8 1 0 0,0 3 1 16,-6-4-1-16,7 4-1 0,-7 0 1 0,-1 0 4 16,-5 0-1-16,6 4-4 0,-7 0 3 15,1-1-2-15,-1 0-1 0,1 5 0 0,-1-5-1 16,-6 5 1-16,0 3-2 0,0-3-2 0,-6-1-1 16,5 1 1-16,-5 2-1 0,-8-2 0 0,8 3 0 15,-7-4 39-15,-7 4 19 0,7 1 7 16,-6-2 6-16,-1 5 2 0,-6-4 0 0,-1 4-37 15,-5-1-15-15,0 5-7 0,-2-1-2 0,2 0-2 16,0 3 0-16,-2 6 5 0,2-2-3 0,-7 1 1 16,6 3-1-16,1 1 0 0,-1-1 0 15,6 4-3-15,-5 0-1 0,0 4-3 0,6-4 14 16,0 3-6-16,-8 5-5 0,15 0-1 0,-7-5 0 16,6 9-1-16,8-2-14 0,-2 5 6 15,7-4 3-15,7 7-30 0,1 0-50 0,-1 4-73 16,6 0-225-16,1 4-165 0,-1-1-86 0,0 1-14 15,-6-8 23-15,6 4 62 0</inkml:trace>
  <inkml:trace contextRef="#ctx0" brushRef="#br0" timeOffset="86469.02">14504 9451 239 0,'0'0'346'15,"0"0"51"-15,0 4-16 0,0-4-49 0,0 0-57 16,0 0-61-16,0 0-62 0,0 0-58 0,0-4-37 16,0 4-23-16,-7 0-9 0,7-3-7 15,0-1-3-15,0 4-1 0,0-4-4 0,0 1 1 16,0-1-2-16,0 0-2 0,0 1-1 0,0-1-3 15,0-3 0-15,0-1 0 0,7 1-1 16,-7 0 1-16,0-4 13 0,6 0 7 0,-6 0 5 16,6 0 0-16,2 0 2 0,-2-5-2 0,0 2-14 15,7 0-5-15,0-4-3 0,-6 3-2 0,13-3 3 16,-8-1-1-16,2 5 0 0,5-4-2 16,-6 2 0-16,6-2-1 0,-5 4 0 0,5-1 0 15,-6 4 0-15,6 4 3 0,-5-4 1 0,5 3 0 16,1 5-4-16,-8-4-31 0,8-1-105 0,-6 5-202 15,-2-1-107-15,1-3-59 0,-6-1-25 16,-1-2 14-16,1 2 95 0</inkml:trace>
  <inkml:trace contextRef="#ctx0" brushRef="#br0" timeOffset="86802.28">14887 8898 208 0,'0'0'409'0,"-6"-4"46"0,6 4 3 0,0-2-75 15,0 2-102-15,-6 0-105 0,6 0-80 0,0 2-44 16,0-2-30-16,0 0-12 0,0-2-6 0,0 2-3 15,6 0-2-15,-6 2-1 0,6-2 6 0,-6 4-2 16,8 4-1-16,-2-1-1 0,0 4 0 16,1 7 1-16,-1 4 0 0,1 4 0 0,-1 3 0 15,7 4 1-15,-6 4-2 0,0-1 1 0,-1 1 0 16,0 0 1-16,1-1 1 0,0-3 0 16,6-4-37-16,-13 2-142 0,6-10-155 0,-6 1-83 15,-6-7-45-15,6-5-23 0,0-2 24 0</inkml:trace>
  <inkml:trace contextRef="#ctx0" brushRef="#br0" timeOffset="87160.08">15037 9213 35 0,'-6'0'366'15,"6"4"56"-15,0-4 29 0,0 0-47 0,6 4-95 16,-6-4-105-16,0 0-87 0,8 3-56 16,-8-3-29-16,6 4-15 0,0 0-7 0,1-1-5 15,-7 1-2-15,6 0-2 0,1 3 0 0,-7 0 2 16,6 1 13-16,-6 3 7 0,-6 3 4 15,6-3 3-15,-7 7 2 0,1-3-2 0,6 4-14 16,-13-1-6-16,7-3-5 0,-2 3-2 0,-4 0 0 16,5-3-3-16,0-4-25 0,1 1-99 0,0-6-185 15,-7 2-98-15,-1-1-52 0,8-7-26 16,0 0 9-16</inkml:trace>
  <inkml:trace contextRef="#ctx0" brushRef="#br0" timeOffset="87329.88">15233 9206 160 0,'0'0'426'0,"-7"4"41"15,1 3 20-15,-1 4-53 0,1 0-139 0,0 0-128 16,-1 4-78-16,-6-1-42 0,7 4-20 16,6 4-13-16,-8 1-6 0,8-1-14 0,8-4 6 15,-8 4 2-15,6-4-1 0,7-3-12 0,-6-1-60 16,5-2-122-16,-5-6-154 0,6 3-79 0,-6-9-41 15,-1 0-10-15,0-9 46 0</inkml:trace>
  <inkml:trace contextRef="#ctx0" brushRef="#br0" timeOffset="87485.34">15305 9305 336 0,'0'-8'448'0,"0"1"38"0,0 4 0 0,0-1-87 16,-7 4-127-16,7 0-112 0,-6 0-67 0,6 4-36 15,-7-1-26-15,7 4-15 0,-7 4-7 0,7 0-3 16,0-2-12-16,0 1-55 0,-6-3-150 0,6-3-157 15,0 0-84-15,0-4-46 0,0 0-11 16,0-4 40-16</inkml:trace>
  <inkml:trace contextRef="#ctx0" brushRef="#br0" timeOffset="87625.29">15448 9140 377 0,'-7'11'465'16,"1"0"32"-16,-1-1 14 0,1 2-119 15,0 3-175-15,-2-1-98 0,2-3-56 0,0 4-30 16,6-4-14-16,-6 4-8 0,6-4-12 0,0 0-52 16,0-1-139-16,-8-2-159 0,8 0-85 0,0-5-45 15,0 0-16-15,0 0 37 0</inkml:trace>
  <inkml:trace contextRef="#ctx0" brushRef="#br0" timeOffset="87779.32">15493 9246 406 0,'7'0'461'0,"-7"4"25"0,0 0 3 16,0-4-116-16,0 3-164 0,0-3-99 0,0 4-53 16,0-4-40-16,7 0-74 0,-7-4-154 0,0 1-145 15,6-5-75-15,-6 1-41 0,0-4-8 16,7-4 46-16</inkml:trace>
  <inkml:trace contextRef="#ctx0" brushRef="#br0" timeOffset="87921.28">15637 8971 8 0,'0'-3'426'0,"0"3"58"16,0 3 41-16,-6 1 24 0,-8 3-137 0,8 1-170 16,-8-1-95-16,8 4-56 0,0 0-39 0,-1 0-22 15,1 1-15-15,-1-2-6 0,7 1-2 16,0 0-2-16,0 0-12 0,0-4-40 0,7 1-98 16,-1-1-178-16,1-3-120 0,-1-4-66 0,-6-4-21 15,6-3 18-15,8-1 90 0</inkml:trace>
  <inkml:trace contextRef="#ctx0" brushRef="#br0" timeOffset="88072.77">15670 9034 271 0,'0'4'450'0,"0"-4"37"0,-7 4 21 16,7-1-77-16,-7 1-154 0,1-1-117 15,6 1-63-15,-7 0-35 0,7-4-21 0,-6 3-20 16,6 1-2-16,0-4-9 0,0 4-17 0,6-4-35 16,1 0-71-16,-1 0-124 0,1-4-148 0,0-3-79 15,-1 3-29-15,0-3 11 0,8-4 58 0</inkml:trace>
  <inkml:trace contextRef="#ctx0" brushRef="#br0" timeOffset="88143.33">15767 8979 225 0,'0'0'374'0,"0"0"40"0,0-4-27 15,-6 4-138-15,-1 0-270 0,7-4-178 16,-7 1-119-16,1-1-66 0,6-3-37 0</inkml:trace>
  <inkml:trace contextRef="#ctx0" brushRef="#br0" timeOffset="88343.92">16015 8708 347 0,'-7'3'478'0,"-6"5"35"0,6-1 30 0,-5 4-85 16,-2 0-187-16,1-3-108 0,0 3-61 0,-6-1-37 16,5 1-28-16,8 0-14 0,-7 0-10 0,0 4 1 15,7 3-6-15,6-3-1 0,-7 3-2 0,7 0-1 16,7 1-24-16,-7-5-55 0,6 1-107 15,1 0-173-15,-1-4-109 0,1-8-56 0,-1 1-9 16,0 0 32-16,2-8 103 0</inkml:trace>
  <inkml:trace contextRef="#ctx0" brushRef="#br0" timeOffset="88571.19">15976 8931 375 0,'0'0'463'0,"-7"0"33"16,7 0 0-16,-7 4-95 0,7 0-144 0,-6-1-110 15,6 0-60-15,-7 2-31 0,7-2-19 16,0 5-17-16,-6-5-11 0,6 1-3 0,6 3-1 15,-6-3-2-15,0 4-1 0,7-5 2 0,-7 4-1 16,6-3-1-16,1-4-1 0,-7 7 2 16,7-3-1-16,-1-1-2 0,-6 1-1 0,0-1 1 15,6 1 2-15,-6 0 0 0,0 0 2 0,0 0 2 16,0 3-5-16,0-3-23 0,0-1-49 0,0 1-127 16,0-4-171-16,0 0-91 0,-6-4-44 0,6 1-3 15,0-4 35-15</inkml:trace>
  <inkml:trace contextRef="#ctx0" brushRef="#br0" timeOffset="88694.79">16145 8880 315 0,'-7'12'429'16,"7"-6"37"-16,-6 6-1 0,0-5-106 0,-2 0-143 16,8 0-148-16,0-3-165 0,-6 0-192 15,6-1-97-15,0-6-50 0,0-5-22 0,0 1 30 16</inkml:trace>
  <inkml:trace contextRef="#ctx0" brushRef="#br0" timeOffset="88939.66">16275 8733 172 0,'0'4'435'0,"0"4"41"0,0-2 24 16,-7 3-49-16,1 1-155 0,0 1-131 0,6 0-76 16,-7 4-40-16,0-4-24 0,7 0-12 0,-6 0-6 15,6 0-3-15,0 3-1 0,0-3 1 16,6 1 0-16,-6-2 2 0,7-2-1 0,0-1 1 15,-1-3-1-15,0-1-2 0,8 1-1 0,-8-1-1 16,0-3 0-16,1 0 0 0,-7 4-1 16,7-4-1-16,-1 0 2 0,-6 4-1 0,7 0 1 15,-1-1 0-15,-6 5 1 0,0-1 1 0,6 4-1 16,-6-4 1-16,0 5-22 0,0-2-94 16,-6 1-198-16,0 0-105 0,-1 0-56 0,-6 1-30 15,0-5 5-15</inkml:trace>
  <inkml:trace contextRef="#ctx0" brushRef="#br0" timeOffset="101627.86">28584 7371 198 0,'0'3'418'0,"0"-3"49"0,0 4 5 0,0 0-66 16,6-4-104-16,-6 3-118 0,0-3-84 16,0 0-48-16,0 0-26 0,0 4-11 0,8-4-8 15,-8 4-4-15,0-4-1 0,6 0-1 0,0 3 0 16,-6-3-6-16,7 0 3 0,-1 4 2 0,-6-4-1 15,7 0 1-15,-7 0 0 0,7 0 0 16,-7 0 0-16,0 4 0 0,0-4 0 0,6 3 2 16,-6-3 0-16,0-3 0 0,0 3 1 0,0 0 0 15,0 0 2-15,0 0 0 0,0 0 1 0,0 0 16 16,0 3 9-16,0-3 5 0,0 4 4 16,6-1-1-16,-6 1-1 0,0 3-15 0,0 1-10 15,0-1-5-15,0 4-7 0,0 4-1 0,0 0 0 16,0-1-3-16,0 8 2 0,6 0-1 15,-6 4-2-15,0-1 0 0,8 9 1 0,-8-2-2 16,6 5-2-16,0-1 0 0,1 1 0 0,0 4 2 16,-1-1-3-16,1-1 4 0,5 2 4 0,-5-4 0 15,6 0 3-15,0 4 2 0,7-6 1 16,-8 2-1-16,8-4 0 0,-6 0 1 0,5-4 0 16,0 1-1-16,-6-5 0 0,7 1 3 0,0-4-3 15,-8-3-3-15,8-5 1 0,-7 0 0 0,0 1-2 16,6-4-1-16,-6-3 1 0,1-5 1 0,-2 1 2 15,2-4-1-15,-8 0 39 0,7-4 24 16,0-3 13-16,-6-8 5 0,5 0 1 0,2-6-1 16,-8-1-37-16,7-11-25 0,0-4-14 0,-6-3-4 15,6-8 1-15,6-3-1 0,-5-4 2 16,-2-7 1-16,8-1 4 0,-1-3-1 0,7-3-3 16,-6-1 1-16,7 1-2 0,-9-1-1 0,9 4-2 15,-7 5-2-15,-2-2 1 0,9 8-1 0,-14 3 0 16,0 5 0-16,-1 7 2 0,-4 3 0 15,-2 8 2-15,0-1 1 0,-6 8 2 0,0 0-1 16,0 8 3-16,0-1 12 0,0 3-38 0,0-2-104 16,0 7-262-16,-6-1-140 0,6 5-75 0,0 3-52 15,-6 11 17-15,6 3 90 0</inkml:trace>
  <inkml:trace contextRef="#ctx0" brushRef="#br0" timeOffset="102067.14">29802 8008 150 0,'7'-7'469'0,"-7"-1"59"0,0 5 36 0,-7 3 5 15,0 0-193-15,1 3-157 0,0 5-82 16,-7 3-59-16,6 3-33 0,0 2-16 0,1 5-11 0,0 5-4 16,6-1 0-16,-7 4-1 0,7 2-2 15,7-3 1-15,-7 5 2 0,6 1 0 0,0-6-3 16,1 6-35-16,0-2-114 0,-1-2-228 0,-6-4-126 16,0-1-67-16,0-3-32 0,0-4 16 15,-6-7 103-15</inkml:trace>
  <inkml:trace contextRef="#ctx0" brushRef="#br0" timeOffset="102254.2">29574 8250 356 0,'-6'-11'486'0,"-1"-4"39"0,1 4 24 0,-1 4-94 0,7-4-183 16,-7 0-111-16,7 3-70 0,0-3-37 15,7 0-25-15,-7 0-14 0,7 4-8 0,6-4-6 16,-1 4 0-16,2-4-1 0,-2 4 0 0,8 3 2 15,0-3 2-15,-1 3 3 0,1 4 1 16,6 0-16-16,-7 0-73 0,1 4-189 0,-7 3-147 16,0-3-80-16,0 7-43 0,0-4-7 0,-6 4 63 15</inkml:trace>
  <inkml:trace contextRef="#ctx0" brushRef="#br0" timeOffset="102499.14">29653 8569 390 0,'0'7'497'0,"-7"0"39"16,0 0 28-16,7-3-106 0,-6 0-177 0,6-1-114 16,0 0-70-16,0-3-37 0,6 0-30 15,1-3-15-15,0 0-8 0,5-1-6 0,2-3-1 16,5-4 0-16,1 0 1 0,6 0 3 0,0 4-16 15,6-4-104-15,-5 0-224 0,-2 3-121 0,-5-3-65 16,0 8-35-16,-8-1-2 0,8 0 95 0</inkml:trace>
  <inkml:trace contextRef="#ctx0" brushRef="#br0" timeOffset="102791.17">30206 8495 52 0,'0'-3'447'0,"-6"-5"55"0,6 5 39 16,-7-4 21-16,7 7-160 0,-7-8-171 0,1 5-96 15,6 3-52-15,-6-5-39 0,6 5-22 0,0-4-11 16,0 4-5-16,0 0-4 0,0 4 0 0,0-4 1 16,6 5 0-16,-6 2 0 0,6-3 2 0,-6 6-1 15,7-2-1-15,-7 3 1 0,0-4-1 0,7 8-3 16,-7-4 1-16,0-4-1 0,0 4 0 0,6 0-2 15,-6-4-1-15,6 4 3 0,-6-4 0 0,7 1 1 16,-1-2 0-16,1 3 1 0,0-2 2 16,-1-3-1-16,8 3 1 0,-8-3 1 0,6-4 2 15,2 3 2-15,5-3 0 0,-5-3-15 0,4 3-82 16,2-4-229-16,-7-3-133 0,1-4-71 0,-2 2-39 16,2-5-6-16,-2 0 73 0</inkml:trace>
  <inkml:trace contextRef="#ctx0" brushRef="#br0" timeOffset="113844.22">25588 8931 142 0,'0'4'216'15,"0"-4"18"-15,0 0 37 0,0 4 31 0,0-4 4 16,7 3-15-16,-7-3-28 0,0 0-40 0,0 0-67 15,0 0-62-15,0 0-43 0,0 0-23 0,0 0-13 16,0 0-6-16,0 0-3 0,0 0-3 16,0 0 3-16,0 0-2 0,0 0-1 0,0 0-2 15,0 0-1-15,0 0-2 0,0 0 0 0,0 0 1 16,0 3 0-16,0-3 1 0,0 5 1 0,0-5 0 16,0 0-1-16,0 0-1 0,0 0-1 15,0 3 0-15,0-3-1 0,0 8 1 0,0-1 1 16,0 4 1-16,6 3 0 0,-6 5 1 0,6 3-1 15,-6 4 1-15,0 3 0 0,8 0-1 16,-8 4 0-16,6 0-1 0,0 0 0 0,-6 0-2 16,7 4-2-16,0-5 2 0,-1 2-1 0,7-1 0 15,-7-1 1-15,1 1 0 0,6-3 1 16,0 2-1-16,0-6 0 0,-6 0-2 0,12-1 0 16,-12-3 0-16,5 1-1 0,2-5 0 0,-1-3 3 15,0-1-1-15,0-3 1 0,-1 1 1 0,-4-6 0 16,4 2 1-16,-5-5 0 0,0-3 1 0,-1 4 0 15,7-8 3-15,0 4 36 0,-6-7 18 16,5-3 11-16,2-5 6 0,-2-7 4 0,1-1 0 16,1-5-31-16,-2-6-18 0,8-6-9 0,0-4-5 15,-7 0-2-15,7-4-5 0,-2-3-1 16,-4-4-2-16,-1 4 0 0,0 0-1 0,0 3-1 16,0 4 0-16,-6 4 1 0,-1 3 2 0,0 4-1 15,1 7 0-15,-1 5 2 0,1 2 0 0,-7 5 0 16,0 3-1-16,0 7-26 0,-7 0-122 15,1 8-216-15,-7 0-115 0,0 7-62 0,0 3-33 16,7 8 10-16,-1 0 112 0</inkml:trace>
  <inkml:trace contextRef="#ctx0" brushRef="#br0" timeOffset="114204.5">26455 9513 296 0,'0'-7'481'16,"0"4"44"-16,0-1 33 0,-7 0-62 0,7 4-171 15,-6 0-133-15,-1 4-78 0,7 3-41 0,-7 4-36 16,7 0-28-16,-6 8-5 0,0 3-2 16,6-1 0-16,0 6-2 0,0 1 2 0,0 2 1 15,6-5 2-15,-6 5-10 0,6 0-39 0,1-5-110 16,-7 4-209-16,-7-7-111 0,1 0-62 0,0-4-20 15,-2-4 22-15,8-2 100 0</inkml:trace>
  <inkml:trace contextRef="#ctx0" brushRef="#br0" timeOffset="114391.41">26278 9657 45 0,'0'-8'416'0,"0"1"50"16,0 3 26-16,8-3-18 0,-8 4-122 0,6-5-158 15,0 0-91-15,1 2-49 0,-1 1-25 16,8-2-11-16,-8 0-6 0,6 3-2 0,8-3-2 16,-7 3 2-16,1 4-1 0,4-3 0 0,2 6-23 15,-6-3-107-15,-8 4-191 0,7 3-103 16,-7 0-56-16,-6 1-29 0,0 4 7 0</inkml:trace>
  <inkml:trace contextRef="#ctx0" brushRef="#br0" timeOffset="114609.18">26351 9887 56 0,'-8'7'425'0,"8"-2"52"16,0-2 26-16,8 1-6 0,-8 0-144 0,0-1-157 16,6-3-91-16,0 4-49 0,-6-4-27 15,13 0-12-15,-6 0-6 0,6 0-2 0,-1-4 2 16,2 4-1-16,-1 0-28 0,0-3-125 0,0 3-186 15,0 0-97-15,-6 0-56 0,-1 0-29 16,0 3 12-16</inkml:trace>
  <inkml:trace contextRef="#ctx0" brushRef="#br0" timeOffset="114855.97">26682 9894 186 0,'0'0'465'0,"-6"0"46"0,6 0 37 15,-6 0-16-15,6 5-192 0,0-5-138 16,0 0-82-16,0 0-44 0,0 0-36 0,0 3-19 16,0-3-9-16,0 4-2 0,6 3-3 0,-6-3-2 15,6 3-2-15,1 0 0 0,0 4 0 0,-1-7 0 16,-6 3 0-16,6 1-2 0,1-5 2 16,0 1-2-16,-7 3 0 0,6-3-2 0,1 0 1 15,-7-4-1-15,6 0 0 0,1 0 1 0,-1 0 2 16,7-4-5-16,-7-3-41 0,8-1-149 15,-1 1-187-15,-7-4-102 0,7 4-55 0,0-8-20 16,1 4 23-16</inkml:trace>
  <inkml:trace contextRef="#ctx0" brushRef="#br0" timeOffset="115406.22">27341 9612 252 0,'0'0'450'0,"-7"-2"42"0,7 2 15 0,0 0-78 15,0 2-128-15,-7 3-130 0,7 2-75 0,0 0-42 16,0 4-24-16,0 7-15 0,0 1-8 0,0 2-6 16,0 1-1-16,0 4 1 0,7 4 2 0,-7-1 4 15,7 0 1-15,-1-3-20 0,-6 2-73 16,6-1-148-16,-6-5-149 0,0 0-82 0,0-8-43 16,-6 5-1-16,6-8 61 0</inkml:trace>
  <inkml:trace contextRef="#ctx0" brushRef="#br0" timeOffset="115629.07">27386 9887 208 0,'0'-7'414'16,"6"0"34"-16,1 3 15 0,0 0-82 15,-7 1-130-15,6-1-117 0,0 1-64 0,0-1-35 16,2 4-16-16,-2-4-10 0,0 4-3 0,1 0-2 16,0 4-1-16,-7 0 4 0,6 3 0 0,-6 4 1 15,0 3 0-15,-6 1 0 0,6 4 0 16,-7-1 1-16,0-4-3 0,1 5 1 0,0-1-1 15,-2-3-2-15,8-5-1 0,-6 1-34 0,6-6-88 16,-6 1-170-16,6-6-100 0,0 0-51 0,0-3-28 16,0-5 17-16</inkml:trace>
  <inkml:trace contextRef="#ctx0" brushRef="#br0" timeOffset="115752.83">27574 9855 373 0,'-6'3'450'15,"6"4"27"-15,-6 4 7 0,-1-3-115 0,7 2-164 16,-6 2-92-16,6-1-50 0,0 0-25 0,0 0-32 16,6-4-103-16,-6 0-195 0,0 1-104 15,0-1-57-15,7-3-31 0,-7-4 3 0</inkml:trace>
  <inkml:trace contextRef="#ctx0" brushRef="#br0" timeOffset="115906.66">27666 9873 49 0,'-7'3'413'0,"1"5"45"16,0-2 25-16,-2 3-10 0,2-2-139 0,0 0-152 16,6 1-84-16,-6-1-44 0,6-4-47 15,0 1-113-15,0 3-190 0,0-7-101 0,0 0-55 16,0 0-29-16,6-3 7 0</inkml:trace>
  <inkml:trace contextRef="#ctx0" brushRef="#br0" timeOffset="116047.73">27731 9800 387 0,'-7'7'463'0,"1"-3"30"0,0 3 17 15,-8 0-128-15,8 0-172 0,0 1-93 0,-1-5-54 16,7 5-27-16,0-4-16 0,0 3-16 0,0-4-61 16,7 1-157-16,-7-4-149 0,6 4-79 0,-6-4-42 15,6 0-13-15,1 0 46 0</inkml:trace>
  <inkml:trace contextRef="#ctx0" brushRef="#br0" timeOffset="116266.2">27783 9649 55 0,'0'-4'382'0,"0"1"55"0,0 3 31 15,0-4-54-15,0 4-89 0,0-3-114 16,0 3-96-16,0 3-54 0,0-3-30 0,0 4-16 15,0 3-8-15,0 1-3 0,6 3-2 0,-6 3 1 16,0 1 2-16,0 3-1 0,8-3-32 16,-8 3-101-16,0-3-174 0,-8 0-94 0,8-1-51 15,-6-3-25-15,6 0 17 0</inkml:trace>
  <inkml:trace contextRef="#ctx0" brushRef="#br0" timeOffset="116402.43">27854 9774 30 0,'0'0'315'0,"0"0"37"0,0 0 14 16,8 4-56-16,-8-1-86 0,0-3-82 0,0 4-61 16,6 0-39-16,-6-4-57 0,6 3-75 15,1-3-92-15,-7 0-90 0,7 0-60 0,-7 0-29 16,6 0 20-16</inkml:trace>
  <inkml:trace contextRef="#ctx0" brushRef="#br0" timeOffset="116617.09">28030 9767 47 0,'0'0'401'0,"0"0"51"0,7 3 32 0,-7-3-31 0,0 4-115 16,0-4-133-16,0 0-93 0,0 0-50 15,0 0-30-15,7 4-17 0,-7-1-43 0,0 1-100 16,0-4-174-16,0 0-101 0,0 0-54 0,0 0-23 16,0 0 20-16</inkml:trace>
  <inkml:trace contextRef="#ctx0" brushRef="#br0" timeOffset="116818.56">28083 9792 275 0,'0'3'399'0,"0"-3"47"16,0 5-21-16,0-5-75 0,0 0-87 0,0 3-90 15,0-3-73-15,0 0-45 0,6 0-27 0,-6 0-14 16,0 0-7-16,7 4-2 0,-7-4-1 0,7 4-2 16,-1 3 0-16,0-4-1 0,-6 8-1 15,7-3 0-15,-7 3 0 0,6 0 0 0,-6 0 1 16,0 0 1-16,7-1 2 0,-7 2-40 0,7-5-116 16,-7 4-165-16,0-4-90 0,-7 1-46 0,7-5-25 15,-7 1 26-15</inkml:trace>
  <inkml:trace contextRef="#ctx0" brushRef="#br0" timeOffset="118897.97">29008 9063 240 0,'0'0'452'0,"-7"-3"41"15,7 3 20-15,-7 0-73 0,1-4-136 16,6 4-135-16,-7 0-69 0,7 0-38 0,-6 0-21 16,6 0-17-16,0 0-12 0,0 0-7 0,0 0-4 15,0 4-3-15,6-1 0 0,-6 1 0 0,7 3 0 16,-1 4 1-16,1 0 1 0,0 4 1 16,-1 7 0-16,0 3 0 0,2 5-1 0,-2-1 0 15,7 4-2-15,-7 4 0 0,1 4-2 0,-1-2-2 16,1 1 2-16,-1-3-1 0,0 0-1 0,2-1 0 15,-2-3 1-15,7 0 0 0,-7-6 1 16,7-2-2-16,-6-3 2 0,-1-4 3 0,8-3-1 16,-8 0 0-16,0-5 1 0,8-3 1 15,-8 1 0-15,7-5 8 0,-7-3-1 0,8 0-1 16,-2-7 2-16,2-4 1 0,-2-7 2 0,2 0 30 16,-1-8 23-16,7-3 14 0,-2-5 8 0,-4-6 4 15,5 0 1-15,1-4-39 0,-8 0-20 0,8-3-12 16,-7 0-9-16,1-2-4 0,-2 2-1 15,2 3-1-15,-8 3 0 0,0 8 0 0,1 4 1 16,0 4 1-16,-7 3 3 0,0 6 0 0,0 2-20 16,0 7-61-16,-7 3-200 0,0 4-182 15,1 4-98-15,-8 3-51 0,14 4-7 0,-6 4 45 16</inkml:trace>
  <inkml:trace contextRef="#ctx0" brushRef="#br0" timeOffset="119266.39">29633 9610 372 0,'0'0'491'16,"-7"0"38"-16,7 0 20 0,-6 0-106 0,0 2-175 15,6 3-115-15,-8 2-70 0,8 0-37 0,-6 4-22 16,6 0-10-16,0 4-7 0,6 3-2 15,-6 1-3-15,8-2 2 0,-2 1 1 0,0 2 0 16,7-2-13-16,-6-1-49 0,0 2-143 0,-1-8-178 16,0 4-95-16,0-8-51 0,-6 4-15 15,0-4 35-15</inkml:trace>
  <inkml:trace contextRef="#ctx0" brushRef="#br0" timeOffset="119451.49">29574 9708 223 0,'0'0'443'0,"-6"0"43"16,6 0 12-16,0 0-78 0,6 0-113 0,-6-3-142 15,0 3-79-15,6-5-40 0,2 5-20 16,-2-3-12-16,0 3-5 0,8-4-1 0,-8 4 0 16,7 0-16-16,0 0-89 0,0 4-206 0,-7-1-108 15,0-3-61-15,-6 5-31 0,8 1-4 0,-8 2 83 16</inkml:trace>
  <inkml:trace contextRef="#ctx0" brushRef="#br0" timeOffset="119610.6">29588 9957 234 0,'0'0'442'15,"0"-4"38"-15,0 1 20 0,0-1-80 16,6 0-144-16,0 1-130 0,0-5-68 0,2 1-38 15,4 0-18-15,1 3-11 0,1 1-4 0,-2-1-13 16,2 4-93-16,-2 0-197 0,2-4-106 0,-8 4-56 16,1 4-32-16,-1-4-4 0</inkml:trace>
  <inkml:trace contextRef="#ctx0" brushRef="#br0" timeOffset="120426.27">29874 9942 16 0,'0'-3'310'0,"0"3"86"15,0-4 23-15,6 4-29 0,-6-4-56 0,6 4-68 16,-6-3-81-16,0-1-86 0,8 4-47 0,-8-3-26 16,6-1-13-16,0 4-6 0,-6-4-3 0,7 1-2 15,0 3-1-15,-1-4 0 0,-6 4-1 0,6 0 2 16,-6 0 0-16,7 0-1 0,-7 0 1 0,0 4 1 16,0-1 0-16,0 1 0 0,0 3 0 0,0 0 0 15,-7 1-1-15,7-5-1 0,-6 5-1 0,6-1-1 16,0-3-2-16,0 3 2 0,0-3-1 15,0-1 2-15,0 1 0 0,0 0 1 0,0-1 1 16,6-3-1-16,-6 4 2 0,7-4-1 0,-7 0 1 16,6 0 2-16,1 0 2 0,0-4 1 0,-1 1 1 15,7 3-2-15,-6-4-59 0,-1-3-150 0,-6 3-145 16,0-3-79-16,0 3-41 0,0 0-19 16,0-3 44-16</inkml:trace>
  <inkml:trace contextRef="#ctx0" brushRef="#br0" timeOffset="122125.94">30174 9803 22 0,'0'-3'394'0,"0"3"63"0,0 0 35 0,0 0-29 0,0 3-105 16,6-3-119-16,-6 0-108 0,6-3-61 15,1 3-32-15,0-5-17 0,-1 2-5 0,0 0-4 16,7-1-3-16,1 0 0 0,6 1-3 0,-2-1-51 16,-4-3-152-16,5 3-158 0,-5-3-86 0,-8 3-46 15,6 0-21-15,2 0 36 0</inkml:trace>
  <inkml:trace contextRef="#ctx0" brushRef="#br0" timeOffset="122698.12">30330 9617 94 0,'6'11'404'0,"-6"-1"46"0,6 1 25 0,-6 3-51 16,0 2-114-16,7-2-130 0,-7 1-86 16,7-1-43-16,-7 1-24 0,6 0-19 0,1 0-89 15,-7-1-196-15,0 0-105 0,0 2-57 0,-7-2-30 16,7 1-7-16</inkml:trace>
  <inkml:trace contextRef="#ctx0" brushRef="#br0" timeOffset="124906.68">30746 9554 4 0,'0'4'407'0,"0"-4"60"15,0 7 33-15,0-3-23 0,0 7-93 0,0-4-148 16,0 7-113-16,-6 2-58 0,6-2-32 0,0 4-18 15,0 1-8-15,0-1-6 0,0 1 0 0,0-2 1 16,0 1 1-16,6 2 2 0,1 1-4 0,0-7-32 16,-1 2-98-16,-6-6-179 0,0 1-108 15,0-3-55-15,-6-1-29 0,6-3 19 0,0-4 87 16</inkml:trace>
  <inkml:trace contextRef="#ctx0" brushRef="#br0" timeOffset="125060.4">30695 9657 97 0,'6'-4'402'0,"-6"-4"56"0,6 5 20 16,1 3-57-16,0 0-88 0,-1 0-116 0,1 3-103 16,-1 5-54-16,0-1-28 0,8 1-14 0,-2-1-8 15,2 0-7-15,-1-3 3 0,-1 3 1 0,2 0 2 16,-2 1-46-16,-4-1-136 0,4-3-161 0,-5-1-90 16,-1-3-49-16,1 0-27 0,-1 0 32 0</inkml:trace>
  <inkml:trace contextRef="#ctx0" brushRef="#br0" timeOffset="125216.04">30968 9565 54 0,'0'-7'431'0,"0"3"65"0,0 0 36 0,0 1-33 15,-7 3-103-15,7 0-143 0,-6 3-118 0,-1 1-65 16,1 3-34-16,-1 4-17 0,1-3-11 0,6 2-4 16,-7 1-3-16,7 5 1 0,-6-2 1 0,6-3 0 15,6 4 2-15,-6 3-10 0,7-7-71 0,-7 8-196 16,0-5-142-16,-7 0-73 0,1 1-41 0,6-3-11 15,0-5 60-15</inkml:trace>
  <inkml:trace contextRef="#ctx0" brushRef="#br0" timeOffset="125477.23">31052 9726 273 0,'0'0'444'0,"0"4"44"0,0-4-6 16,0 0-74-16,-6 3-110 0,6-3-119 0,0 4-83 15,-6-4-43-15,6 0-24 0,0 3-14 0,0-3-8 16,0 0-2-16,0 0-2 0,0-3-6 0,6 3 1 16,-6-4 2-16,6 1 0 0,2-1-3 0,-2 0 1 15,-6 4 0-15,6-3 1 0,-6-1 1 16,7 4 0-16,-7-4-1 0,0 4 1 0,6 0 0 16,-6 0 0-16,0 4 0 0,0-4 1 0,0 7 1 15,0-3 1-15,7 0 2 0,-7 3 2 0,0 0 0 16,6 1 2-16,-6 0-18 0,7-1-85 0,-7 0-208 15,0-7-115-15,0 4-62 0,0-1-34 0,0-3 0 16,0 0 75-16</inkml:trace>
  <inkml:trace contextRef="#ctx0" brushRef="#br0" timeOffset="126293.26">31261 9814 225 0,'0'0'396'16,"0"4"54"-16,0-4-6 0,0 0-44 0,0 3-64 15,0-3-82-15,0 0-108 0,0 0-67 0,0 0-35 16,6 0-21-16,-6 0-9 0,0 0-6 0,0 0 1 16,-6 0-4-16,6 0-3 0,0 0-2 0,0 0 0 15,0 0 0-15,6 0 0 0,-6 0 1 0,0 0-1 16,0 0 0-16,0 0 0 0,8 0 0 0,-8 4 0 15,0-4 0-15,0 0 1 0,6 4-1 0,-6-4 0 16,0 3 0-16,0 1 1 0,0-4 0 16,6 0 1-16,-6 4 1 0,6-4 3 0,1 0 1 15,0 0-16-15,-1-4-83 0,-6 0-197 0,0 1-125 16,0-1-68-16,7-3-36 0,-7 3-3 0,6-3 71 16</inkml:trace>
  <inkml:trace contextRef="#ctx0" brushRef="#br0" timeOffset="126668.24">31476 9612 69 0,'0'0'325'0,"0"0"90"0,-6 0 29 0,6 0-21 0,0 0-54 16,0 0-73-16,-7 5-73 0,7-5-87 16,-7 3-62-16,7 1-38 0,-6 0-17 0,6 3-10 15,0-4-4-15,-7 4-3 0,7 1-1 0,0-1-1 16,0 1 0-16,0-1-2 0,7 0-1 0,-7 1 1 16,0-5 0-16,6 4 1 0,-6 1 0 0,7-5 1 15,-7 5-1-15,0-5-1 0,7 5 1 0,-7-5-1 16,0 1 2-16,0-4 0 0,0 3 0 0,6 1 2 15,-6-4 1-15,0 0-2 0,0 4 0 0,0-4 1 16,0 0 1-16,0 0 0 0,0 0 1 0,0 0 1 16,0 0 0-16,-6 0 0 0,6 0-3 0,0 4-3 15,0-4-41-15,0 0-117 0,-7 4-186 16,7-4-99-16,-7 0-53 0,1 0-24 0,6-4 24 16</inkml:trace>
  <inkml:trace contextRef="#ctx0" brushRef="#br0" timeOffset="126974.23">31600 9726 232 0,'0'0'428'15,"0"0"58"-15,0 0-4 0,0 0-65 0,0 0-91 16,0 0-113-16,0 0-93 0,0 0-56 0,0 0-31 16,0 0-16-16,0 0-10 0,6 0-2 0,-6 0-4 15,0 0 0-15,0 0 1 0,6 0-1 0,-6 0 2 16,8 0 0-16,-8 0-19 0,0 0-84 0,0 0-180 15,0 0-127-15,0 0-70 0,-8 0-34 0,8 0-1 16,0 0 73-16</inkml:trace>
  <inkml:trace contextRef="#ctx0" brushRef="#br0" timeOffset="127719.6">31788 9572 321 0,'0'0'415'0,"0"0"35"0,0 0-15 0,0 0-46 16,0 0-73-16,0 0-88 0,0 0-81 0,0 0-54 15,0 0-29-15,0 0-8 0,0 0-3 0,-6 0-7 16,6 0-5-16,0 0-4 0,0 0-2 0,0 0-14 16,-6 0-9-16,6 0-6 0,0 4-5 0,0-4-2 15,-7 4 1-15,7-1-3 0,0 1-1 0,0-1 1 16,0 1 0-16,7 0 1 0,-7-1 2 0,0 2 0 15,6-1 0-15,-6-2 1 0,6 3 1 0,-6 2-2 16,7-3 0-16,0-4 1 0,-1 3-1 0,-6 1 0 16,13-4 1-16,-7 0 0 0,1 0 0 15,0 0 0-15,-1-4 1 0,0 4-2 0,2-3 0 16,-2-1 1-16,-6 4 0 0,6-4 0 0,-6 1 1 16,7-2-1-16,-7 5 2 0,0-2 2 0,0-2-2 15,0 4 0-15,0-5-1 0,-7 2 2 0,7 3-1 16,0-4-2-16,0 0 2 0,0 4-1 0,0 0-1 15,7-3 0-15,-7 3-1 0,6 0-2 0,-6-4-9 16,7 4-8-16,-1 0-10 0,1 0-5 0,-1 0-4 16,0 0 3-16,-6 0 3 0,8 4 7 0,-2-4 9 15,-6 3 6-15,6-3 3 0,-6 4 0 0,7 0 3 16,-7-1 1-16,0 2 0 0,0-1 1 0,6-2 0 16,-6 3 1-16,0 2 1 0,0-3 0 0,0 3 0 0,0-4-1 15,0 1 1-15,7-1-1 0,-7 1-1 0,7 4 2 16,-1-5 0-16,-6 0 0 0,6 2 0 15,1-5 0-15,-7 3 0 0,7 1 0 0,-7-4 0 0,6 4 0 16,0-1 0-16,-6 1 0 0,0-4-1 0,7 4-1 16,-7-1 1-16,7 1-1 0,-7 4-1 15,6-5 1-15,-6 4 2 0,0 0 0 0,7 1 0 0,-7-5 0 16,0 4 2-16,0 1-1 0,0-4-1 0,0 4 0 16,0-5-1-16,0 1 1 0,0 3 0 0,6-7-8 15,-6 7-29-15,0-7-81 0,-6 4-134 0,-1-4-146 16,1 4-76-16,-1-4-35 0,0 0 8 0,-5 0 71 15</inkml:trace>
  <inkml:trace contextRef="#ctx0" brushRef="#br0" timeOffset="140752.92">26103 10437 286 0,'0'0'388'0,"0"0"24"0,0-4-24 15,0 4-57-15,0-4-77 0,0 1-83 0,0 3-77 16,-7-3-45-16,7-1-25 0,0 0-12 16,0 0-6-16,0 4-5 0,-6-3 0 0,6-1 0 15,0 0 1-15,0 4 2 0,0-3 1 0,0 3-3 16,0-4 3-16,0 4 0 0,0-4-2 0,0 8-2 15,0-4-1-15,0 0-1 0,0 4-1 16,0-8-1-16,0 4 0 0,0 4 1 0,0-4 0 16,6 3 1-16,-6 8 1 0,0 1 1 0,0 2 1 15,0 7-1-15,0 6 1 0,0 6 1 0,0-1 0 16,7 5-1-16,0 7 1 0,-7 0 0 16,6 0 0-16,0 4 1 0,1-4-2 0,0 3-1 15,5-3 0-15,-5 0 1 0,-1-4-1 0,8-3 1 16,-2 0 1-16,-4-4-1 0,4-4-1 0,1 0-1 15,0-4 0-15,0-2-1 0,1-5 0 16,-2 1 1-16,-6-5 1 0,8 1 1 0,-1-8-1 16,-7 0 1-16,1 1 2 0,0-4 0 0,-1-4 0 15,6-4 0-15,-4-4 3 0,4 1-1 16,-5-7 1-16,6-5 0 0,0-3 0 0,-1 1 0 16,-4-13-3-16,4 5 0 0,2-11 0 0,-8 0-1 15,7-5-2-15,0-2 5 0,-6 3-2 0,5-4-3 16,-5 4-1-16,0 4 0 0,-1-1 0 0,1 5-1 15,-1 7 2-15,-6 7 2 0,7 0 0 16,-7 7 4-16,0 3 1 0,0 2 2 0,6 3-26 16,-6 3-190-16,0 4-142 0,0 0-78 15,0 0-42-15,7 0-24 0,-7 0 14 0</inkml:trace>
  <inkml:trace contextRef="#ctx0" brushRef="#br0" timeOffset="141034.95">26872 11169 86 0,'0'4'419'0,"-7"-1"42"0,0 1 23 16,1 4-22-16,0 0-148 0,-8-1-149 0,8 4-81 16,6 6-39-16,-7-1-23 0,7 2-8 0,0 0-3 15,0 4-2-15,0-1 0 0,7 2-1 16,-1-1-40-16,0-4-166 0,-6 1-148 0,8-5-78 16,-8-3-43-16,6 0-21 0,-6-3 27 0</inkml:trace>
  <inkml:trace contextRef="#ctx0" brushRef="#br0" timeOffset="141245.21">26838 11185 383 0,'-6'-5'450'0,"6"1"31"0,-6 1-14 16,6-1-103-16,0 4-141 0,0-3-105 0,0 3-54 15,0-4-34-15,6 4-15 0,0 0-4 0,8 0-3 16,-8 0 1-16,8 0-2 0,5 4-9 0,1-1-100 15,-8 1-195-15,2 3-104 0,-2-2-58 16,-5 2-29-16,-1 0-4 0</inkml:trace>
  <inkml:trace contextRef="#ctx0" brushRef="#br0" timeOffset="141421.85">26838 11459 129 0,'-12'3'418'16,"5"2"42"-16,1-2 25 0,-1 0-53 0,7-3-128 16,0 0-140-16,0 0-78 0,0 0-41 0,0 0-22 15,7-3-11-15,-1 3-2 0,1-3-1 16,5-2-2-16,2 2 3 0,6-1-1 0,-8 1-17 16,8-1-109-16,-7 0-185 0,0 1-99 0,-6 3-54 15,-1-4-29-15,0 0 2 0</inkml:trace>
  <inkml:trace contextRef="#ctx0" brushRef="#br0" timeOffset="141717.59">27073 11411 235 0,'0'0'307'0,"0"0"14"0,0 0-50 0,0 0-72 16,0 0-69-16,0 4-53 0,0-4-36 15,0 0-17-15,0 4-11 0,6-1-6 0,-6 1-1 16,0 3-4-16,0 1 0 0,0-1-2 0,0 0 1 16,0 5 0-16,0-6-2 0,0 2 1 0,-6 3 0 15,6-4-1-15,0 4 1 0,0-3 0 16,0-5-1-16,0 5 1 0,0-1 1 0,0-3-1 16,6 3 3-16,2-3 0 0,-2-1 5 0,0-3-1 15,7 0-2-15,-6 0-111 0,6 0-116 0,-7-3-63 16,8-5-35-16,-8 1-18 0,7 0-7 15</inkml:trace>
  <inkml:trace contextRef="#ctx0" brushRef="#br0" timeOffset="141994.54">27432 11291 355 0,'-8'7'440'15,"8"7"25"-15,-12-3 7 0,6 8-112 0,-1-1-169 16,0 0-90-16,1 4-48 0,6 0-26 0,-7 4-12 15,7-4-4-15,0 0-31 0,0 0-133 16,0 0-160-16,0-4-85 0,0 0-45 0,0-3-28 16,7 0 17-16</inkml:trace>
  <inkml:trace contextRef="#ctx0" brushRef="#br0" timeOffset="142179.15">27471 11525 269 0,'0'0'424'0,"0"4"36"0,-7-4 0 16,7 0-91-16,-6 3-122 0,6-3-116 0,0 4-61 16,0 0-34-16,-7 3-15 0,7-3-12 0,0-1-2 15,0 5-3-15,0-1-5 0,-7 0-39 0,7 0-98 16,0 1-151-16,-6-5-99 0,0 1-51 16,6 0-25-16,0-4 26 0</inkml:trace>
  <inkml:trace contextRef="#ctx0" brushRef="#br0" timeOffset="142330.13">27555 11441 171 0,'-6'3'409'0,"6"1"38"16,-7 0 17-16,7-1-75 0,-6 4-115 0,-1-2-124 16,1 1-71-16,6-1-37 0,0 2-20 0,0-3-8 15,0 3-6-15,6-4-3 0,1 1-41 0,-1 0-78 16,1-4-110-16,-1 0-124 0,1-4-68 15,-1 0-35-15,0 1 20 0,2-4 67 0</inkml:trace>
  <inkml:trace contextRef="#ctx0" brushRef="#br0" timeOffset="142439.88">27633 11478 339 0,'0'3'420'0,"0"5"31"0,-6-5-29 16,6 4-89-16,-6-3-111 0,6 3-102 16,0 1-56-16,0-1-29 0,0 0-14 0,0-3-42 15,6 3-92-15,-6-3-170 0,0-4-95 0,0 0-52 16,0 0-27-16,0 0 18 0</inkml:trace>
  <inkml:trace contextRef="#ctx0" brushRef="#br0" timeOffset="143380.1">27829 11126 35 0,'0'0'285'0,"-7"0"47"0,7 0 19 16,0 0-22-16,0 0-41 0,-6 0-55 0,6 0-54 16,0 0-45-16,0 0-49 0,6 0-38 0,-6 0-24 15,0 0-12-15,7 0-6 0,-1-4-5 16,7 4-2-16,-7 0 2 0,8 0 0 0,6-4 1 16,-8 1 1-16,8 3 1 0,-7-4 2 0,7 4 0 15,-1 0 0-15,-6-4 0 0,6 4-1 16,1 0 2-16,-7 0 2 0,0 0 1 0,6 0 5 15,-5 4 5-15,6-4 3 0,-8 4 1 0,8-4-92 16,-7-4-196-16,0 4-105 0,0-7-60 0,0 3-34 16,-7-3-18-16</inkml:trace>
  <inkml:trace contextRef="#ctx0" brushRef="#br0" timeOffset="145050.73">28695 10503 290 0,'-6'0'443'0,"-1"-4"35"15,0 4-2-15,7 4-88 0,-6 0-123 0,0-4-126 16,6 6-66-16,-8 2-36 0,2 0-18 15,6 2-10-15,0 9-5 0,-6-1 4 0,6 4-12 16,0 8 4-16,0 2 0 0,6 1 0 0,0 4 0 16,2 0-7-16,-2 3 12 0,7 0-3 15,0-3-2-15,0-4 0 0,0-1 0 0,0 2 0 16,7-9 0-16,-7 1 0 0,6-4 0 0,0-4 0 16,-5 1 0-16,5-5 0 0,-6-3 0 15,6 0 0-15,-5-7 0 0,-1 4 0 0,0-5 0 16,-7-3 2-16,7-3 1 0,1-5 2 0,-8-3 0 15,7-4 0-15,-6-3 1 0,5-7-1 0,-5-5 1 16,-1-3 0-16,1-7-2 0,0 0 0 0,-1-5-1 16,0 2 0-16,2-5 0 0,-2 4-2 15,-6 4 1-15,6 7 2 0,1 0-2 0,-7 3 4 16,6 8 3-16,-6 4-3 0,7 0-81 0,-7 7-213 16,0 4-111-16,0 3-65 0,-7 4-35 15,7 4-15-15,-6 6 71 0</inkml:trace>
  <inkml:trace contextRef="#ctx0" brushRef="#br0" timeOffset="145486.2">29353 11026 174 0,'0'-3'383'15,"0"3"67"-15,0 0 6 0,0 0-59 0,0 0-84 16,-7 0-87-16,7 7-85 0,0-3-65 0,0 4-37 16,0 3-19-16,0 3-9 0,0 0-3 15,0 5-4-15,7-1-1 0,-7 1 2 0,0-1 1 16,6 3 1-16,1-1-16 0,0-2-110 0,-7-1-193 15,6 2-104-15,-6-4-56 0,0-1-31 0,-6-2 2 16</inkml:trace>
  <inkml:trace contextRef="#ctx0" brushRef="#br0" timeOffset="145671">29288 11133 68 0,'0'-7'404'0,"0"3"53"15,6-3 26-15,-6-1-45 0,0 5-103 0,6-1-129 16,-6-3-96-16,8 3-52 0,-2 0-26 0,0 0-13 16,0 1-8-16,8-1 0 0,-1 4-2 15,-7 0-51-15,8 0-172 0,-8 4-143 0,0-1-76 16,-6 1-42-16,6 4-24 0,-6-5 40 16</inkml:trace>
  <inkml:trace contextRef="#ctx0" brushRef="#br0" timeOffset="145846.1">29320 11298 145 0,'0'3'392'0,"0"-3"48"16,6 0-7-16,-6-3-51 0,7 3-77 0,0-4-115 15,-1 1-88-15,1-1-46 0,6 0-23 16,-6 4-12-16,5-4-7 0,2 4-3 0,-2-7-34 15,1 3-132-15,1 4-163 0,-8-3-85 0,0 3-47 16,0 0-26-16,2 0 19 0</inkml:trace>
  <inkml:trace contextRef="#ctx0" brushRef="#br0" timeOffset="146317.13">29626 11268 34 0,'0'0'268'0,"0"0"44"15,0-3-5-15,0 3-42 0,0 0-56 0,0 0-54 16,0 0-49-16,0 0-42 0,0 0-29 15,0 0-17-15,0 3-7 0,0 1-6 0,0 0-2 16,0 3-2-16,0 1 3 0,0-1-1 0,0 0-3 16,0 0-1-16,0 1-1 0,0 3 0 15,0-4-3-15,0 1 0 0,7-1 3 0,-7-3 0 16,6-1 2-16,1 1 0 0,0 0 1 0,-1-4 1 16,0 0 2-16,8 0 2 0,-2 0 1 0,-5-4 3 15,6 0-64-15,-6 1-152 0,5-5-82 16,-5 1-44-16,0 0-25 0,-1-5-14 0</inkml:trace>
  <inkml:trace contextRef="#ctx0" brushRef="#br0" timeOffset="148037.17">30076 11053 208 0,'0'0'415'15,"0"-4"47"-15,0 4 5 0,0 0-76 0,-7 0-102 16,7 0-106-16,0 0-88 0,-6 4-46 0,6-1-26 15,0 5-12-15,-7-1-9 0,7 3 0 0,0 5-2 16,0 0 1-16,0 7-1 0,0-4 5 0,0 4 1 16,0 1-3-16,7-2 4 0,-7 1 0 0,6 0 1 15,1-4-1-15,-1 4 2 0,1 0-31 0,-1-3-99 16,-6-4-188-16,0-4-99 0,0-4-55 0,0 0-29 16,0-7 14-16</inkml:trace>
  <inkml:trace contextRef="#ctx0" brushRef="#br0" timeOffset="148181.26">30089 11180 33 0,'0'0'99'0,"6"0"-37"0,0 0-31 15,2 8-16-15,-2-4-5 0,0 3-2 0,7 0 0 16,0 1 2-16,0-1 5 0,7 3 2 0,-7 2 5 16,6-1 4-16,-6-4-17 0,1 0-67 0,-2 4-39 15,2-7-21-15</inkml:trace>
  <inkml:trace contextRef="#ctx0" brushRef="#br0" timeOffset="148336.12">30316 11137 1 0,'0'-4'364'0,"0"-3"76"15,8 3 42-15,-8-3-33 0,0 7-85 16,0-4-103-16,0 4-100 0,0 4-73 0,0-1-42 16,0 1-21-16,0 7-12 0,0-3-6 0,0 2 1 15,6 1-1-15,-6 3-8 0,0-2-79 0,0 3-211 16,0-8-112-16,0 0-63 0,-6 4-34 0,6-8-8 15,6 5 70-15</inkml:trace>
  <inkml:trace contextRef="#ctx0" brushRef="#br0" timeOffset="148569.12">30401 11217 382 0,'-6'0'449'0,"6"4"36"0,-6 0-31 15,6-4-93-15,-7 3-111 0,0 0-112 0,7-3-65 16,0 5-35-16,0-2-17 0,0 1-9 0,0-4-5 15,0 4-1-15,7-4-2 0,0 0 1 0,-1 0-1 16,0 0 0-16,0-4 1 0,8 4-2 16,-8 0 0-16,1 0-1 0,6 0 0 0,-6 0-2 15,-1 0-1-15,-6 0 1 0,6 4-1 0,-6-4 1 16,6 3 0-16,-6 1 1 0,0 0 2 0,8-1-1 16,-8 1-11-16,0-1-67 0,0 1-163 0,-8 0-137 15,8-1-73-15,-6-3-38 0,0 0-11 0,6 0 57 16</inkml:trace>
  <inkml:trace contextRef="#ctx0" brushRef="#br0" timeOffset="149635.67">30649 11261 68 0,'0'4'174'0,"0"-4"-27"0,0 0-42 0,0 3-39 0,0-3-27 15,0 0-20-15,6 0-8 0,-6 0-5 0,7 0-3 16,-7 0-2-16,7 0-1 0,-1 0 1 15,-6 0 1-15,6 4 0 0,-6-4 1 0,6 0 3 16,2 4 1-16,-8-4-2 0,6 3 4 0,-6-3-1 16,6 0-22-16,-6 0-84 0,0 0-43 0,0 0-25 15,0 0-14-15</inkml:trace>
  <inkml:trace contextRef="#ctx0" brushRef="#br0" timeOffset="149955.79">30825 11104 210 0,'0'0'409'0,"-7"0"59"0,7 0 0 16,-7 0-73-16,7 0-89 0,-6 0-94 0,0 3-90 16,6-3-57-16,-7 4-32 0,7-4-10 0,0 4-12 15,0 3-6-15,0-3-2 0,0 3-3 0,0 1 1 16,7-2-1-16,-7 2 1 0,0-1-1 15,6 0-1-15,-6 0 1 0,6 2 0 0,-6-2 0 16,7 0-1-16,0 0 1 0,-7 1-1 0,6-1 0 16,-6 0-2-16,6 1 0 0,-6-5 1 0,8 1 1 15,-8 0 1-15,0-1-1 0,0 1 1 16,0 0 0-16,0-4 0 0,0 3 1 0,0 1-1 16,0-4 2-16,-8 3 0 0,8-3 1 0,-6 0 1 15,6 4-1-15,-6 0 0 0,6-1-1 0,0-3-4 16,-7 4-59-16,0 0-148 0,1-4-153 0,0 0-80 15,-1-4-45-15,1 0-18 0,6 4 45 0</inkml:trace>
  <inkml:trace contextRef="#ctx0" brushRef="#br0" timeOffset="150204.22">30883 11158 101 0,'0'-3'306'0,"0"3"62"0,0 3 17 16,0-3-31-16,0 4-53 0,0 0-54 0,0-1-59 15,0 1-56-15,7 3-54 0,-7-2-34 0,6 2-22 16,-6 0-9-16,6-3-2 0,2 3-5 0,4-7-1 16,-5 4-1-16,-1 3 1 0,7-3-1 0,-6-4 0 15,-1 0 0-15,8 0 0 0,-8-4-2 0,0 0-1 16,1 1 0-16,-7-1-1 0,7-3 0 16,-1 0 0-16,-6 3 2 0,0-3 2 0,0-2 1 15,0 2 1-15,0 4 0 0,0-1 0 0,0 0-22 16,-6 4-98-16,-1 0-188 0,0 0-101 0,1 4-54 15,0 3-28-15,-1-3 7 0</inkml:trace>
  <inkml:trace contextRef="#ctx0" brushRef="#br0" timeOffset="150410.04">31072 11247 143 0,'0'0'397'0,"0"0"67"15,0 3 18-15,0-3-60 0,0 0-91 0,0 4-102 16,0-4-91-16,7 0-64 0,-7 4-37 0,0-1-16 15,6-3-11-15,1 4-2 0,-7-1-4 16,6 5 0-16,7-5 1 0,-7 1 1 0,2 4 0 16,4-1 1-16,-5-4-7 0,-1 5-47 0,-6-5-126 15,7 1-174-15,-7 0-93 0,-7-1-51 0,7 0-19 16,-6 2 31-16</inkml:trace>
  <inkml:trace contextRef="#ctx0" brushRef="#br0" timeOffset="186971.07">14178 8865 10 0,'0'0'291'0,"0"0"78"0,0 0 21 16,-7-4-22-16,7 4-46 0,-6 0-63 0,0-3-75 15,-1-1-75-15,0 4-53 0,1-3-26 0,-7 3-16 16,6-4-6-16,1 4-4 0,-1 0-4 0,-5-4-1 15,-2 4 0-15,8 0 1 0,-7 0 2 16,0 0-2-16,0 0 1 0,-1 4 3 0,-5-4 1 16,6 0 1-16,-6 4-1 0,-1-1 3 0,7 1 2 15,-7-1 0-15,1 1 2 0,0 3 0 16,-1 1 2-16,0 4 1 0,7-6-2 0,-7 6 1 16,1 2-1-16,6-3-2 0,-6 4-3 0,-1-1-1 15,0 1 1-15,8 3-3 0,-8 0-2 0,1 1-1 16,5 3 0-16,-5-1-2 0,-1 2-1 15,0 2 1-15,8-3 0 0,-8 3 1 0,1 2-1 16,5-2 1-16,2 5 2 0,-2-5-2 0,2 4-1 16,-8-3-1-16,7 4-2 0,-1-1-1 0,2 0 1 15,-1 0 0-15,0 1-1 0,0-5-3 0,7 8 4 16,-8-3-1-16,8-1-2 0,0 4 0 16,-2-1-3-16,2 5 2 0,6 0-1 0,-6 0 3 15,6 0 4-15,0 3 2 0,0-1 4 0,0 2 3 16,0 0-1-16,0-1 1 0,6 0-4 15,0 1 1-15,2-5 0 0,-2 1-1 0,0-4-1 16,8-1 1-16,-8 5-1 0,7-4-1 0,0-4 0 16,0 4-1-16,-1-3-1 0,2 0 0 15,6-5 0-15,-7 5 0 0,6-5-2 0,0-3 0 16,-5 0 1-16,11 0-1 0,-5 0 0 0,0-8 0 16,-1 5-1-16,7-4 0 0,-6-4-2 0,6-1 0 15,0 1 0-15,0-3-1 0,0-1 0 16,0-3 2-16,0-1 0 0,0-3 2 0,7 0 1 15,-7-3 3-15,0-1 0 0,0-3 1 0,6-1 0 16,-6 1-1-16,-6 0-1 0,6-4 0 0,1 0 1 16,-2 4 0-16,1-4 0 0,0-1 1 15,0 1 0-15,1 0 0 0,-8 4 0 0,7-4 1 16,-6-4-1-16,6 4-1 0,-7 1 0 0,7-6 0 16,-6-1 0-16,0-1 0 0,-1-2-1 15,1-1 0-15,-2 3 0 0,2-4 1 0,0 3-1 16,-1-3-1-16,-5 1 0 0,5-2-2 0,-6 1 1 15,6 0-1-15,-5-3-1 0,6-1 1 16,-8 1-2-16,1-1 4 0,1-4-2 0,-2 1-3 16,2 0-1-16,-2 0 2 0,-5-5 3 0,6 2-2 15,-6-1 6-15,-1 0 5 0,0-4 7 0,1 0 22 16,0 1 8-16,-1 3 3 0,0-4 3 0,-6 0 0 16,0 0-4-16,7 5-20 0,-7-1-11 15,-7 0-5-15,7 0-4 0,-6 0-1 0,0-3-2 16,-1 2-1-16,-6-2-1 0,0 3-1 0,0-5 2 15,0 6 0-15,-7-1 0 0,-6 0 1 16,7 1-2-16,-7-2 1 0,0 1-2 0,-1 4-1 16,-5 0-2-16,-1-4-2 0,1 7 4 0,-7-3-3 15,7 3-1-15,-1 4 0 0,-7 1 0 0,1-1 1 16,1-1-4-16,5 5 1 0,-13 0 1 16,7 3 2-16,0 0 3 0,1 4 3 0,-2 4 3 15,1 0-7-15,0 7-28 0,-1 0-123 0,2 0-194 16,-1 0-106-16,0 0-56 0,-1 0-21 0,1-4 12 15</inkml:trace>
  <inkml:trace contextRef="#ctx0" brushRef="#br0" timeOffset="196620.6">8296 10305 209 0,'0'0'306'0,"0"0"27"15,0 0 3-15,-6 0-26 0,6 0-42 16,0 0-50-16,-6 0-54 0,6 0-55 0,0-4-48 16,-6 4-29-16,6 0-14 0,-7 0-10 0,7 0-3 15,0 0-3-15,-7 0 1 0,1 0-2 0,-1 0-1 16,7 0 1-16,-12 0 0 0,4 0 2 15,2 0-1-15,0 4 1 0,-1-4 3 0,0 0-1 0,-5 3 3 16,5 1-1-16,-6-4 2 0,6 4-1 16,-5-1 0-16,5 2-2 0,-6-1-2 0,0-2 0 15,0 3-4-15,0 2 1 0,-1-3 3 0,2-1-3 16,-8 4 0-16,7 0 1 0,-7-3 4 16,8 4 1-16,-8-1-1 0,7 0 3 0,-7 1 1 15,2 3 1-15,4 0-2 0,-5-1 0 0,5 5-1 16,-5-1-1-16,6 6-1 0,-7-2 1 15,7-1-3-15,-6 6 1 0,6 2-2 0,-1 1 0 16,-5 4 0-16,6-1-1 0,0 4 0 0,1-4-1 16,-2 4 0-16,8 4 0 0,-7-4 0 0,-1 3-1 15,8 1 0-15,0 0 0 0,-1-1 0 0,0 1-2 16,1 3 1-16,0-3 0 0,6-1-1 16,-7 1 0-16,7-1-1 0,0 1-1 0,0 0-1 15,0 0-1-15,0-2-1 0,7-1 1 0,-7-1-1 16,6 0 0-16,-6 0 1 0,13-3-1 15,-6-1 1-15,-1 0-1 0,7 0 0 0,-6-3 2 16,6 0 0-16,7-1 3 0,-8 1 0 0,1-1 2 16,0-3 2-16,6 0-2 0,-5 1 0 15,6-1 0-15,-1-1 0 0,1-2 0 0,-1 3-1 16,0-8 0-16,1 4 1 0,7 1 1 0,-9-4 0 16,9-4 0-16,-1 3 3 0,-6-6-1 0,5 3 1 15,1 0-1-15,0-4 1 0,1-3 1 0,-1 3-1 16,6-7-1-16,-6 3 3 0,7-3 2 15,-7-3-2-15,7 3-1 0,-1-4 0 0,1-3 2 16,-1 3-3-16,1-3-1 0,-1 0 0 0,-6-1 1 16,7 0-1-16,-7 2 1 0,-1-2-2 15,2 1 1-15,-1 0-1 0,0-4-1 0,-6-1 1 16,-1 1-1-16,1 0-1 0,0 1 0 0,-1-5-1 16,0 0 1-16,0 1-1 0,1-1 1 15,-6 1-2-15,5-5 1 0,-6 1 1 0,0 3 1 16,0-3 3-16,0-1 0 0,0 1 1 0,-7-4 2 15,8 4-2-15,-8 0 2 0,0-1-3 0,2-3-1 16,-2 7 1-16,0-3 1 0,0 4-1 16,-6-5-2-16,7 5 2 0,-7-4 1 0,0-1 0 15,0 1-1-15,7-1 0 0,-7 1 1 0,0-4 0 16,0 0 0-16,0 4-1 0,0-4 0 0,0 3-1 16,0-2 2-16,-7-2 1 0,7 2-1 0,0-1 3 15,0 3-1-15,-7 1 9 0,7-4 6 16,-6 3 4-16,6 1-1 0,-6 0 0 0,0 0-1 15,-2-4-9-15,2 4-4 0,0-1-6 16,-1-3 0-16,-6 1-2 0,0-2 0 0,0 1-1 16,6 0-1-16,-12-3-3 0,6 2 0 0,0-2 1 15,0-1 1-15,-6 1 1 0,5 3 0 16,1-1 13-16,-6 1 16 0,6-3 9 0,-7 7 3 16,7-4 1-16,-7 0 1 0,1 4-9 0,6-5-17 15,-7 5-10-15,1 0-4 0,-1-1-2 0,0 5 0 16,1-1-2-16,0 1 0 0,-8-5 2 0,8 9-1 15,0-6-3-15,-8 2-1 0,8 3-2 0,0-3 1 16,-8 6-2-16,8-3 0 0,-7 0 2 16,6 0 1-16,-6 0-1 0,7 0 0 0,-7 0 0 15,6 4 0-15,-6 0-1 0,7 0 0 0,-1-2 1 16,0 2 2-16,1 0-2 0,-7 0 2 16,6 3 0-16,1 0 1 0,6 1-1 0,-6-1 2 15,-1 0 2-15,6 4 1 0,-5 0 2 0,-1 0 1 16,8 0 2-16,-2 4-1 0,-5 0 1 15,6 7-18-15,-6-1-35 0,-1 10-113 0,-6 1-210 16,-7 1-111-16,1 4-60 0,-1 3-15 0,-6-4 18 16,7 2 102-16</inkml:trace>
  <inkml:trace contextRef="#ctx0" brushRef="#br0" timeOffset="-186954.64">30545 7957 166 0,'0'3'464'0,"-6"-3"49"0,6 0 30 0,-8 0-13 16,8 0-188-16,0 0-142 0,0 0-79 0,0 0-43 15,0 0-20-15,0-3-10 0,8 3-4 0,-8 0-4 16,6-4-6-16,0 0-4 0,7 1-7 0,0-4-8 16,0 3-5-16,1-4-2 0,-2 5-5 0,8-4-18 15,6-1-35-15,-7 1-116 0,-5 3-214 16,5-2-116-16,-6-3-59 0,6-2-15 0,-5 0 17 16,-2 1 106-16</inkml:trace>
  <inkml:trace contextRef="#ctx0" brushRef="#br0" timeOffset="-186455.73">30649 7990 120 0,'6'0'451'0,"1"0"55"0,-7 0 30 0,7 0-24 15,-7-4-137-15,6 4-156 0,-6-4-88 0,6 4-49 16,-6-3-28-16,6-1-15 0,8 0-11 16,-8 1-6-16,1-1-7 0,6-3-3 0,0 3-6 15,0 0-15-15,6-3-38 0,-5 0-134 0,-1-1-196 16,-1 1-104-16,-5 0-53 0,6 0-16 0,-7-1 18 16</inkml:trace>
  <inkml:trace contextRef="#ctx0" brushRef="#br0" timeOffset="-186038.42">31241 7671 53 0,'0'0'468'0,"7"0"67"0,-7 0 49 16,0 0 35-16,0 4-139 0,-7-1-164 0,7 1-92 16,0 7-45-16,-6 0-28 0,6 4-21 0,-7-1-19 15,7 5-20-15,-6 3-19 0,6-4-22 0,0 8-18 16,0-5-15-16,0 1-11 0,0 0-13 16,6 4-25-16,1-4-45 0,-1 0-56 0,-6 0-111 15,7 0-242-15,0-4-122 0,-1-3-47 0,-6-3 9 16,6-9 34-16,2 1 103 0</inkml:trace>
  <inkml:trace contextRef="#ctx0" brushRef="#br0" timeOffset="-185716.4">31496 7671 135 0,'0'-11'462'0,"0"7"59"0,-7-3 36 0,0 7-28 15,1 0-126-15,0 4-158 0,-1-1-92 0,0 8-50 16,-6 4-30-16,7 7-17 0,0 0-12 15,-8 4-11-15,8-1-7 0,0 5-12 0,-2-1-7 16,8 0-5-16,0 1-5 0,0-1 0 0,8-4-3 16,-2 1 3-16,0-4 3 0,0-4 0 0,8 0 3 15,-8-2 5-15,7-6 9 0,1-2 10 0,-2-1 8 16,8-7 12-16,-7 0 8 0,7-4 5 0,0-7-2 16,-8 1 0-16,8-1-2 0,-7-8 0 0,-1 1 1 15,8-4-4-15,-14 0 1 0,8-8 2 0,-8 5 0 16,1-1-1-16,-7-3 2 0,0 0 0 0,0-1-7 15,-7 5-6-15,1-2-7 0,0 6-8 0,-8-1-9 16,8 0-10-16,-8 4-8 0,2 3-27 0,5 1-52 16,-6 3-76-16,0 4-172 0,1-5-232 15,-2 8-121-15,1-3-43 0,7 7 18 0,-1 0 52 16,7 0 162-16</inkml:trace>
  <inkml:trace contextRef="#ctx0" brushRef="#br0" timeOffset="-184945.71">32088 7719 254 0,'0'-4'479'16,"0"4"48"-16,0 0 29 0,0-4-65 0,0 4-143 15,0 0-134-15,0 0-77 0,-6 0-38 0,6 0-19 16,0 0-5-16,0 0 3 0,0 4 1 0,0-4-1 16,0 0-1-16,0 4-5 0,0-4-9 0,0 3-4 15,0-3-1-15,0 7 2 0,0-3 3 0,0 3 7 16,0 1 2-16,0 3-1 0,0-4-1 0,0 4-5 0,0 0-2 16,0 0-8-16,0 0-4 0,0 0-7 0,6 0-5 15,-6 4-4-15,0-4-4 0,0 3 2 16,0-3-4-16,0 4 0 0,0-4-1 0,0 0-6 0,0-4-6 15,0 5-5-15,7-5-4 0,-7 0 0 0,0 0-2 16,0-3 0-16,0 0 3 0,6-1-1 0,-6 1 4 16,0 0 4-16,0-4 3 0,0 0 6 0,7 0 4 15,-7 0 5-15,0-4 2 0,6 4 0 0,-6-7-1 16,7 3-3-16,-7-3-2 0,6-4-3 0,0 0-2 16,2 3 0-16,-8-2-1 0,6 2 2 0,0-3-1 15,1 5 5-15,-7-3 6 0,6 6 3 0,1-1 8 16,-7 0 7-16,6 1 6 0,-6-1 7 0,0 0 5 0,0 4 3 15,7-3 0-15,-7-1-7 0,6 4-7 0,1-3-8 16,-7 6-10-16,7 1-10 0,-1-1-5 16,0-3-7-16,-6 4-4 0,7 0-8 0,0-1-1 0,-1 1-2 15,0 0-8-15,1-4-5 0,-1 3-26 0,-6 0-49 16,14 3-73-16,-14-6-86 0,6 3-92 0,0 0-104 16,-6-3-170-16,0 0-165 0,0 0-44 0,0 0 25 15,0 0 65-15,0 0 91 0,0-3 187 0</inkml:trace>
  <inkml:trace contextRef="#ctx0" brushRef="#br0" timeOffset="-184648.67">32368 7745 54 0,'0'-5'453'0,"6"1"78"16,-6 1 46-16,7-1-4 0,-7 1-92 0,0 3-140 15,0-4-96-15,0 4-48 0,0 0-16 0,0 0-4 16,0 0-1-16,0 0-7 0,-7 4-15 0,7-4-20 15,0 3-24-15,-6 8-21 0,6-3-20 0,-6 7-10 16,6-1-9-16,-6 1 0 0,6 3 0 0,0 4-2 16,-8-3-5-16,8 2-7 0,0-1-6 0,0-3-2 15,0 1-1-15,8 1 6 0,-8-5 4 0,6 1 3 16,0 0 7-16,0-4 3 0,1 3 4 0,0-7 4 16,6 1-4-16,-7 0-9 0,8-4-5 0,-2-1-5 0,2 1-9 15,-2-4-13-15,8 0-6 0,-7 0-5 0,0 0-19 16,6 0-44-16,-5 0-75 0,-1-4-97 15,7 1-117-15,-14-1-233 0,6-1-189 0,-5 2-66 0,6-5 14 16,0-6 64-16,1 3 103 0,4 0 230 0</inkml:trace>
  <inkml:trace contextRef="#ctx0" brushRef="#br0" timeOffset="-175701.28">23986 4030 110 0,'0'0'377'0,"0"-4"53"16,0 4 6-16,-6 0-50 0,6-4-80 0,0 4-95 15,0 0-84-15,-7 0-50 0,7-4-20 0,0 4-13 16,0 0-3-16,0-4-3 0,0 4 2 0,0 0-1 15,-7-3 0-15,7 3-1 0,0 0 1 16,0 0 4-16,0-4 3 0,0 4 4 0,0 0 8 16,0-3 7-16,0 3 6 0,-6 0 3 15,6 0 2-15,0 0-3 0,0 0-4 0,0 3-10 16,0-3-8-16,0 0-9 0,0 4-8 0,0-4-2 16,0 0-5-16,0 0-5 0,0 0-2 0,0 0-6 15,0 0-3-15,0 3-4 0,0 1-5 0,0 0 1 16,0 4-1-16,0 3 1 0,6 0-1 15,-6 0-1-15,0 0 0 0,0 3 0 0,7 1-2 16,-7-1 0-16,7 1 0 0,-7 3 0 0,6-4-1 16,1 2 0-16,-7 2 2 0,6-3 1 0,0-1 0 15,-6 1-3-15,8 0 1 0,-2-1 0 16,-6-3 0-16,6 0-2 0,-6 1 2 0,6-3 1 16,-6 0 1-16,8-2-1 0,-8 0-1 0,6-3 2 15,-6 3-1-15,0-3 2 0,6-4 0 16,-6 4 3-16,0-4 3 0,0 0-1 0,0 0 3 15,0 0 1-15,0-4 3 0,0 4 1 0,0-4 0 16,0-3-1-16,7 0-2 0,-7-4 0 16,6-4-3-16,1 0-2 0,0-3-1 0,-1 4 1 15,0-5 0-15,0 1-1 0,2-1 2 0,-2 1-1 16,0-1-1-16,1 5-3 0,-1-1-1 0,1 1-2 16,-7 3 0-16,7 0-1 0,-1 3 2 0,-6 5 4 15,6-4 3-15,-6 3 2 0,0 0 0 16,7 4 4-16,-7-3-2 0,0 3 0 0,0 0-3 15,7 3-1-15,-7 1-2 0,0 0-2 0,6 3 2 16,0 0-5-16,1 0-2 0,-7 1-1 16,7-1-9-16,-1 1 8 0,-6-1-1 0,7 0 3 15,-1 0 3-15,0 1 2 0,8-8 11 0,-8 4-5 16,0-4-1-16,2-4-1 0,4 4-1 16,-5-8 2-16,6 1-4 0,0 0 1 0,-7 0-2 15,8-5-1-15,-8 1 2 0,7 0-2 0,-7 4 0 16,8 0-2-16,-8 0-1 0,0 2-2 0,-6 2 1 15,7 3-1-15,0 0 2 0,-7 3 2 16,6 5 0-16,-6 3 0 0,0 4-4 0,6-1-2 16,1 1-6-16,-7 3-31 0,7 5-53 15,-1-5-76-15,1 4-167 0,-7-4-200 0,6-3-102 0,-6 0-28 16,0-1 26-16,6-7 59 0,1 0 161 16</inkml:trace>
  <inkml:trace contextRef="#ctx0" brushRef="#br0" timeOffset="-175290.74">24591 4044 43 0,'0'0'438'0,"-6"0"64"0,6 4 44 16,-6-4 4-16,6 4-126 0,0-4-164 0,-7 3-97 15,7 5-55-15,0-2-40 0,7 2-19 0,-7 7-14 16,0-4-10-16,0 3-7 0,6 1-6 0,0-1-3 15,-6 2-5-15,8-2-3 0,-2-3 1 16,0 0-1-16,1 0 0 0,0-4 0 0,-7 1 1 16,6-1 1-16,-6-3 2 0,6-1 8 0,-6-3 13 15,0 4 17-15,0-4 20 0,0 0 14 0,0 0 8 16,0-4-1-16,0 1-5 0,7-1-15 16,-7-3-16-16,0 3-13 0,0-3-7 0,0-4-8 15,6 4-5-15,-6-4-4 0,7 0-3 0,0 0-1 16,-1-1-2-16,0 1-1 0,1 1-1 15,0-2 0-15,-1-2 2 0,1 6-1 0,6-2 1 16,-7-1 2-16,1 3 0 0,-1 1 6 0,0 0 5 16,2-1 7-16,-2 5 5 0,0-1 0 0,1 1 5 15,-1 3-6-15,1 0-4 0,-7 0-2 16,6 0-5-16,1 3-4 0,-1 1-3 0,-6 3-3 16,6 0-2-16,8 1-6 0,-8-2-5 0,1 6-12 15,0-5-39-15,-1 0-55 0,7 4-65 0,-7-3-91 16,8-1-148-16,-8-3-162 0,0 0-58 15,1-1 6-15,0-6 39 0,5-1 81 0</inkml:trace>
  <inkml:trace contextRef="#ctx0" brushRef="#br0" timeOffset="-174961.92">25029 4077 315 0,'0'0'461'0,"6"0"45"16,-6 0 9-16,0 0-79 0,0 0-127 0,0 0-113 15,0 0-69-15,0 0-36 0,0 0-20 0,-6 0-15 16,6 0-10-16,0 0-9 0,0 0-5 15,0 4-9-15,0 0-9 0,-8 3-7 0,8 0-3 16,-6 5-3-16,6-2-1 0,-6 5 0 0,6-1 0 16,0 4 1-16,-7-2 0 0,7 2 0 0,7-4 1 15,-7-3 1-15,6 4 0 0,0-4 1 16,2 0 2-16,4 0 1 0,-6-7 1 0,8-1 1 16,-1 1 2-16,7-8 2 0,-8 1 1 0,8-5 2 15,-7-2 1-15,7-2 2 0,0-2 2 16,-2-5 1-16,-4 1 6 0,-1 0 6 0,-1-4 7 15,2 0 6-15,-8 0 4 0,0 0 5 0,2 4 3 16,-8-4 1-16,0 4-3 0,0 2-3 16,0 2-7-16,-8 3-12 0,2 0-9 0,-6 8-12 15,4-2-14-15,-4 5-34 0,-1 8-53 0,-7-1-73 16,0 4-166-16,1 3-197 0,-1-2-101 0,8 3-29 16,-2 3 22-16,2-3 55 0,5-4 160 0</inkml:trace>
  <inkml:trace contextRef="#ctx0" brushRef="#br0" timeOffset="-174728.92">25354 3927 65 0,'6'0'478'0,"-6"-4"73"15,7 4 50-15,-7 4 36 0,0 0-150 16,0 7-167-16,-7 0-103 0,7 7-63 0,0 4-39 15,0 3-28-15,0 9-24 0,0-1-15 0,7-1-14 16,-7 5-11-16,7 0-15 0,-1-1-10 0,0-2-24 16,8-2-58-16,-8-2-100 0,7-1-234 15,-6-3-144-15,-1-12-73 0,1 1-17 0,-1-12 33 16,7 1 88-16</inkml:trace>
  <inkml:trace contextRef="#ctx0" brushRef="#br0" timeOffset="-174207.71">26390 3773 436 0,'6'-4'518'0,"-6"4"51"16,0 4 37-16,0 0-110 0,0 3-164 0,0 4-95 15,-6 7-53-15,6 8-36 0,0 3-29 0,0 4-23 16,0 4-21-16,0 4-23 0,0 2-23 16,0 4-15-16,6 1-10 0,0-1-14 0,-6 2-39 15,6-1-57-15,2-1-101 0,-2-7-205 0,-6-3-147 16,0-4-71-16,-6-8-6 0,6-2 35 16,-8-5 89-16</inkml:trace>
  <inkml:trace contextRef="#ctx0" brushRef="#br0" timeOffset="-174005.51">26168 3982 89 0,'0'-15'470'0,"0"1"66"16,0-1 45-16,0 0 35 0,7 1-166 0,-7-1-149 16,12 5-89-16,2-6-53 0,-2 2-35 15,8 3-31-15,-1-4-22 0,7 4-22 0,1 0-14 16,-1 0-15-16,6 0-13 0,1 7-28 0,-1 1-50 15,1 3-76-15,-7 0-186 0,0 0-178 0,-6 3-93 16,-1 1-27-16,-5 7 19 0,-2 0 59 16</inkml:trace>
  <inkml:trace contextRef="#ctx0" brushRef="#br0" timeOffset="-173803.66">26318 4261 401 0,'0'10'508'0,"-7"-2"42"0,1-1 31 0,12 0-96 16,-6-4-166-16,14 1-103 0,-8 1-53 0,6-2-32 15,8-3-31-15,0 0-17 0,5 0-21 0,2 0-19 16,-7 0-18-16,12-3-22 0,-6 3-36 16,7-5-70-16,-7 5-163 0,6 0-201 0,-13-4-107 15,1 4-47-15,0-3 6 0,-1 3 47 0,-5-4 150 16</inkml:trace>
  <inkml:trace contextRef="#ctx0" brushRef="#br0" timeOffset="-173524.37">26911 4235 49 0,'6'0'445'0,"-6"0"56"0,0 0 35 16,0 0 18-16,0 0-159 0,0 0-170 15,0 0-94-15,6 0-53 0,-6 0-34 0,0 3-17 16,7-3-11-16,-7 4-1 0,0 0-6 0,0 3-4 16,0 1-2-16,-7 6 0 0,7 0 0 0,-6 5-1 15,0-1 5-15,-1 1 7 0,0-1 7 0,1 0 7 16,-1-3 6-16,1-1 2 0,0 1-3 0,6 0-1 16,0-3-6-16,0-6-6 0,6 2-5 15,0-1-2-15,1-3-1 0,6-1-4 0,0 1-3 16,7-4-4-16,-8 0-22 0,8-4-43 0,-7 1-106 15,7-5-220-15,-8-3-115 0,2 0-58 16,-1 0-12-16,-1-7 23 0,2-1 95 0</inkml:trace>
  <inkml:trace contextRef="#ctx0" brushRef="#br0" timeOffset="-172613.21">27777 3846 397 0,'0'0'494'0,"0"0"40"0,0-3 22 15,0 3-109-15,0 0-187 0,0-4-113 0,6 4-62 16,-6-4-40-16,6 4-24 0,2 0-22 0,-2 0-39 16,0 0-131-16,1 0-194 0,-1 4-101 0,-6 0-52 15,0-1-17-15,7 1 17 0</inkml:trace>
  <inkml:trace contextRef="#ctx0" brushRef="#br0" timeOffset="-172441.31">27744 4011 223 0,'0'0'442'0,"0"0"39"0,0 0 21 15,0 0-74-15,0 0-149 0,7 0-128 0,-1-4-73 16,0 4-52-16,8-3-84 0,-2-1-200 16,-4-3-126-16,-2-1-65 0,7 5-34 0,-7-5-4 15,7-2 55-15</inkml:trace>
  <inkml:trace contextRef="#ctx0" brushRef="#br0" timeOffset="-171387.07">28350 3194 260 0,'-7'-3'428'0,"7"3"51"15,0 0-19-15,0 0-55 0,0-4-76 0,-6 4-110 16,6 0-84-16,0-3-45 0,0 3-23 16,-7 0-16-16,7 0-12 0,0 0-4 0,0 0 0 15,0 0 2-15,0 0 5 0,0 0 6 0,0 0 7 16,0 3 9-16,0-3 5 0,0 0 7 0,0 4 2 15,0-4-1-15,0 0-3 0,0 3-4 16,0-3-6-16,0 4-8 0,0 3-9 0,0 1-5 16,-6 3-6-16,6 3-1 0,0-3 5 0,0 4 10 15,0 3 12-15,-7-4 7 0,7 9 7 0,-7-1 2 16,7 3-8-16,0 2-6 0,-6 5-15 16,6 1-5-16,-6 7-9 0,6 1-8 0,0-2-6 15,0 10-4-15,6-9-1 0,0 4-3 0,1 0-2 16,6-4 3-16,-6 0 14 0,6-7 12 15,6 0 12-15,-5-3 12 0,5-5 14 0,1-2 10 16,-2-2 10-16,2-7 11 0,0-2 10 0,6-4 13 16,-7-8 14-16,8 0 7 0,-1-8-3 15,0-4-10-15,0-2-10 0,-1-12-19 0,2 1-20 16,-1-8-18-16,0-3-18 0,0-9-10 0,-7 1-12 16,7-10-7-16,-6 2-10 0,0-6 3 0,-1-1-7 15,-5 0-6-15,-8 5-5 0,0 2 0 16,1 5-2-16,0 3-12 0,-7 7-9 0,-7 0-28 15,0 8-68-15,1 4-99 0,0 3-135 0,-2-1-143 16,-4 12-271-16,-8 0-165 0,7 4-39 0,-7 7 46 16,14 0 106-16,-7 7 132 0</inkml:trace>
  <inkml:trace contextRef="#ctx0" brushRef="#br0" timeOffset="-170715.41">29164 3839 369 0,'6'-4'515'0,"-6"4"57"0,0 0 45 15,0 0-73-15,0 0-160 0,0 0-113 0,7 4-71 16,-7 0-47-16,-7 3-34 0,7 4-31 0,0 0-24 15,-6 4-17-15,6-1-14 0,0 4-11 0,0-3-11 16,0 4-7-16,0-1-12 0,6-4-32 16,-6 5-47-16,7-5-62 0,-7 2-133 0,0-2-217 15,-7 1-108-15,7-4-31 0,-6 0 14 0,0-4 44 16,6-4 126-16</inkml:trace>
  <inkml:trace contextRef="#ctx0" brushRef="#br0" timeOffset="-170575.2">29073 3927 262 0,'0'-8'483'0,"6"1"49"0,-6 0 29 16,6 3-67-16,-6-3-156 0,8 4-139 0,-2-4-82 15,-6 7-46-15,13-9-29 0,-7 6-17 0,1 3-12 16,6-4-21-16,-7 4-41 0,8-4-118 16,-8 8-205-16,-6-4-108 0,6 4-55 0,-6-4-19 15,0 3 20-15,0 6 110 0</inkml:trace>
  <inkml:trace contextRef="#ctx0" brushRef="#br0" timeOffset="-170359.68">29112 4111 51 0,'0'3'450'0,"0"0"62"0,0 1 33 15,0-4 4-15,0 0-134 0,0 4-166 0,6-4-105 16,7-4-58-16,-6 4-31 0,6 0-20 15,0-4-13-15,0 1-10 0,0 3-13 0,0-3-27 16,7-5-78-16,-8 8-174 0,2-4-151 0,-8 0-79 16,7 4-35-16,-6-3 2 0,-1 3 62 0</inkml:trace>
  <inkml:trace contextRef="#ctx0" brushRef="#br0" timeOffset="-170115.25">29450 4121 253 0,'0'-4'479'0,"0"4"51"0,0-3 32 16,-6 0-61-16,6 3-151 0,-6-5-139 0,6 2-84 16,0 3-49-16,0 0-29 0,0 0-21 0,0 0-15 15,0 0-8-15,-7 0-4 0,7 3-1 0,0 5-1 16,0-1-3-16,-7 1 2 0,7-1-1 16,0 3 1-16,0 2 2 0,0-6 1 0,0 6 4 15,7-1 5-15,-7-3 2 0,7-1 1 0,-7 0 0 16,12 0-2-16,-6-3-1 0,2-4-2 15,4 4-4-15,2-8-25 0,-1 0-53 0,7 1-151 16,-8-8-187-16,1 0-100 0,-6-4-51 0,12 1-4 16,-5-2 37-16</inkml:trace>
  <inkml:trace contextRef="#ctx0" brushRef="#br0" timeOffset="-169819.64">30024 3623 135 0,'6'0'510'0,"0"4"73"0,-6-4 45 15,8 3 39-15,-8 5-173 0,6-1-146 0,-6 4-89 16,6 3-53-16,1 1-32 0,-1 0-33 0,1 3-30 16,6 1-34-16,-7-5-28 0,8 4-22 0,-2 1-41 15,1-1-59-15,0 0-80 0,0-3-144 0,7 0-245 16,-7-5-126-16,-6 1-44 0,5-2 18 0,1-6 55 16,1-3 130-16</inkml:trace>
  <inkml:trace contextRef="#ctx0" brushRef="#br0" timeOffset="-169651.86">30375 3711 403 0,'-6'3'521'0,"-7"1"48"0,-7 3 32 15,-6 5-88-15,0 2-183 0,1 1-120 0,-9 3-72 16,2 4-42-16,-1 0-32 0,1 4-26 0,-1-5-17 16,7-2-15-16,1 3-7 0,-2-4-23 0,8 1-41 15,6-8-107-15,-7 4-229 0,14-9-122 16,-8 2-62-16,8-5-17 0,-1-6 23 0,1 3 98 15</inkml:trace>
  <inkml:trace contextRef="#ctx0" brushRef="#br0" timeOffset="-168996.43">30961 3194 191 0,'7'-7'484'0,"-7"4"63"0,7-1 45 0,-7 0-29 16,0 4-115-16,0-4-142 0,0 4-82 0,0 4-33 16,0 0-2-16,0 0 7 0,0 6 8 0,0 9 0 15,0 3 1-15,0 4-18 0,0 2-31 16,0 9-42-16,0-4-33 0,0 7-26 0,6 0-19 15,-6-3-15-15,6 0-10 0,1 0-8 0,6 0-29 16,-6-8-51-16,5 4-73 0,2-8-86 0,-2 1-130 16,2-4-237-16,-8-7-134 0,1-1-37 0,-1-6 28 15,1-5 62-15,-1-3 117 0</inkml:trace>
  <inkml:trace contextRef="#ctx0" brushRef="#br0" timeOffset="-168818.59">31046 3334 430 0,'6'-8'528'0,"-6"1"38"16,8 7 28-16,-2 0-97 0,0 0-187 0,1 11-117 16,-1 0-66-16,7 4-31 0,-6-1-25 0,5 4-19 15,2 1-16-15,5-1-11 0,-6 0-10 0,0 1-7 16,7-5-22-16,0 5-40 0,-8-8-109 0,8 0-238 16,-1-4-127-16,-5-3-65 0,5-4-19 0,-6-4 17 15,6-3 100-15</inkml:trace>
  <inkml:trace contextRef="#ctx0" brushRef="#br0" timeOffset="-168632.05">31567 3198 210 0,'6'-4'495'0,"-6"1"53"0,-6 3 36 16,6 0-27-16,-6 0-155 0,0 3-151 16,-2 1-86-16,-4 3-43 0,5 4-26 0,-13 0-22 15,8 7-13-15,-8 1-12 0,0-1-14 0,1 4-9 16,-1 0-8-16,0 0-7 0,8 0-9 0,-8 1-23 15,7-2-44-15,-7-3-133 0,1 0-235 0,-1-2-123 16,2-2-63-16,4-3-15 0,-6 0 24 0,7-7 124 16</inkml:trace>
  <inkml:trace contextRef="#ctx0" brushRef="#br0" timeOffset="-168429.69">31561 3198 258 0,'6'-7'497'0,"0"3"55"0,-6 1 35 16,7 3-61-16,-7 0-147 0,0 3-140 0,0 1-77 16,0 3-32-16,7 4-11 0,-7 0-2 15,6 7 1-15,-6 5-7 0,0 5-12 0,7 2-20 16,-7 2-19-16,0 5-19 0,6 0-16 0,0 0-11 16,2 3-9-16,-2-3-29 0,0-1-50 0,-6 1-73 15,6-4-159-15,-6-4-216 0,8 0-110 0,-8-3-37 16,6-4 15-16,-6-4 53 0,6-3 152 0</inkml:trace>
  <inkml:trace contextRef="#ctx0" brushRef="#br0" timeOffset="-168086.63">32036 3663 317 0,'0'4'504'16,"0"3"47"-16,0-3 29 0,0 3-76 0,-6 4-171 16,-1 0-140-16,7 4-81 0,-6 0-46 0,-1 3-28 0,0 0-16 15,7 0-13-15,0 1-6 0,0-1-15 16,0 0-28-16,0-3-69 0,0-1-161 0,-6 5-161 16,0-8-86-16,6 0-35 0,-7 0 1 0,7-4 58 0</inkml:trace>
  <inkml:trace contextRef="#ctx0" brushRef="#br0" timeOffset="-167874.65">31893 3737 333 0,'0'-8'480'0,"6"4"46"16,-6-3 9-16,7 3-79 0,-1 1-133 0,-6-1-128 15,6 0-74-15,2 1-44 0,-2 3-25 0,0-4-18 0,1 4-14 16,6-4-7-16,-6 4-5 0,5 0-8 15,2 0-15-15,-2 0-29 0,2 0-79 0,-8 0-146 16,1 0-158-16,-1 4-81 0,-6 0-32 0,0-1 4 0,0 5 65 16</inkml:trace>
  <inkml:trace contextRef="#ctx0" brushRef="#br0" timeOffset="-167670.85">31886 3942 225 0,'0'-4'482'0,"7"4"56"16,-7-4 33-16,0 4-56 0,0 0-142 0,0-3-147 15,0 3-91-15,6 0-53 0,-6-4-32 0,7 4-18 16,-1-4-11-16,0 4-8 0,2 0-6 0,-2-4-5 16,7 4-13-16,0 0-25 0,0 0-50 0,0 0-121 15,-6 0-196-15,5 0-101 0,-5 0-43 0,0 0-8 0,-1 0 35 16</inkml:trace>
  <inkml:trace contextRef="#ctx0" brushRef="#br0" timeOffset="-167380.93">32271 3923 15 0,'0'0'423'0,"0"0"77"15,0 0 42-15,0 4-16 0,0-4-93 0,0 0-140 16,0 4-122-16,0-4-74 0,-7 0-41 0,7 3-22 15,0-3-16-15,0 0-7 0,0 4-6 0,0 0-2 0,-7-1 1 16,7 1-2-16,0 3-1 0,0-3-1 16,0 3 1-16,-6 0 1 0,6 1 5 0,-7 3 5 15,7-4 8-15,0 4 6 0,0-4 8 0,-6 1 3 0,6 0 1 16,0-1-3-16,0 0-1 0,6 0-4 0,-6-3-2 16,7 0-2-16,-1-1-3 0,1 0 0 0,0 2-2 15,-1-2-2-15,7-3-5 0,0 0-3 0,-7 0-4 16,8 0-16-16,-8 0-26 0,1 0-41 0,5 0-79 15,-4-3-164-15,-8 3-166 0,0-5-78 0,6-1-22 16,0 2 13-16,-6-3 66 0</inkml:trace>
  <inkml:trace contextRef="#ctx0" brushRef="#br0" timeOffset="-166478.72">27809 4953 28 0,'-6'0'440'15,"6"3"56"-15,-6-3 32 0,-2 0 17 0,2 0-152 16,6 0-170-16,0 0-102 0,0-3-55 16,0 3-31-16,6 0-20 0,2-4-25 0,4 4-50 15,-5 0-125-15,-1 0-177 0,1-4-94 0,6 4-47 16,-7-7-11-16,0 3 32 0</inkml:trace>
  <inkml:trace contextRef="#ctx0" brushRef="#br0" timeOffset="-166151.75">27894 5041 137 0,'6'-4'352'0,"7"1"33"0,-6-2 0 15,0-1-73-15,-1 1-138 0,0 1-216 16,1 1-179-16,-7-1-96 0,0 1-52 0,0 3-24 15,0-4 32-15</inkml:trace>
  <inkml:trace contextRef="#ctx0" brushRef="#br0" timeOffset="-164042.62">28532 4744 320 0,'0'0'455'0,"0"0"44"0,-7 0 9 15,7-4-74-15,0 4-125 0,-6-4-104 0,6 4-52 16,-6 0-29-16,6-4-14 0,0 4-10 0,0 0-8 16,0 0-5-16,0 4-3 0,0-4 2 15,0 4-4-15,0 4-5 0,0 3-7 0,6 0-10 16,-6 6-11-16,0 6-12 0,0 2-12 0,6 1-7 16,-6 4-7-16,0-1-6 0,7 4-7 15,-7 0-25-15,0-5-46 0,7 6-61 0,-1-8-119 16,-6-1-228-16,0-3-120 0,0-11-42 0,0 0 12 15,7-7 39-15,6-8 108 0</inkml:trace>
  <inkml:trace contextRef="#ctx0" brushRef="#br0" timeOffset="-163705.96">28813 4755 255 0,'6'-3'466'0,"-6"-1"46"0,-6 4 28 16,-2 4-74-16,2 3-142 0,-7 4-133 0,0 3-74 15,0 1-33-15,0 7-28 0,0 4-16 0,0-5-11 16,6 5-7-16,1 0-4 0,0-1-12 16,6 1 3-16,0-4-2 0,6-4-1 0,0 0 0 15,1-3 2-15,6 0 0 0,0-8 2 0,0 1 4 16,6-5 2-16,1-3 1 0,0 0 0 16,-1-7 0-16,1 0-1 0,0-8-1 0,6 1-2 15,-14-6-2-15,8 3 4 0,-1-5 8 0,-5 0 8 16,-8-4 12-16,0 4 12 0,1-1 13 0,-7-2 7 15,-7 3 4-15,1-3 0 0,-7 7-10 0,0-1-12 16,-7 5-15-16,-5 3-11 0,-1 3-15 0,-1 4-10 16,1 0-9-16,0 4-6 0,6 4-28 15,-5-4-57-15,5 4-122 0,7 0-246 0,-6 4-129 16,12-5-67-16,1 1-8 0,6-1 36 0,6 1 111 16</inkml:trace>
  <inkml:trace contextRef="#ctx0" brushRef="#br0" timeOffset="-163194.78">29353 4934 112 0,'0'0'448'0,"0"0"58"0,0 0 36 16,0 4-22-16,0 0-118 0,-7-4-149 0,7 3-86 15,-6 1-50-15,6-4-31 0,0 4-20 16,-7-1-16-16,7 1-15 0,0 3-7 0,0-3-6 15,0 4-3-15,0-1-2 0,0 0 1 0,0 0 2 16,7 0-1-16,-7-3 0 0,0 3 0 16,0-2 0-16,0 1-4 0,6-1-2 0,-6-2-2 15,7 1 3-15,-7-4 8 0,0 0 6 0,0 0 8 16,0 0 7-16,6 0 8 0,1-4 7 16,-7 1-1-16,7-5 1 0,-1 0-3 0,0 1 0 15,0-4-1-15,2 4 3 0,4 0 4 0,-5-4 0 16,-1 7 0-16,1-3-3 0,0 7-4 0,-1-4-7 15,0 8-10-15,-6-1-6 0,6 1-8 0,2 4-5 16,-2 2-4-16,0 1-6 0,1 0-5 16,0 1-9-16,-1-1-30 0,1-1-56 0,-1 1-69 15,8 0-92-15,-14-3-166 0,6-5-193 0,0 1-76 16,0-4-2-16,1-4 38 0,0 1 76 16,-1-1 159-16</inkml:trace>
  <inkml:trace contextRef="#ctx0" brushRef="#br0" timeOffset="-163041.77">29685 4880 43 0,'6'-12'450'0,"1"8"71"0,-7-3 51 16,0 4 20-16,0 3-93 0,-7-4-150 0,7 8-94 15,-6-1-50-15,0 4-31 0,-2 5-29 0,8-2-28 16,-6 6-26-16,0 2-24 0,0 4-19 16,6-4-17-16,0 4-14 0,0 0-10 0,0 0-9 15,0 0-33-15,6 0-54 0,0-4-80 0,-6 1-182 16,6-5-199-16,-6-3-102 0,0 0-23 0,0-4 22 15,0 1 64-15,8-5 173 0</inkml:trace>
  <inkml:trace contextRef="#ctx0" brushRef="#br0" timeOffset="-162425.52">30265 4835 395 0,'6'0'500'0,"0"-3"40"16,1 3 28-16,0 0-92 0,-7 0-162 0,13 3-94 16,-7 1-47-16,0 4-21 0,8 2-16 0,-8 5-20 15,7-1-22-15,0 2-22 0,0 2-19 0,-6 0-18 16,6 4-13-16,7-3-10 0,-8 2-25 0,1-3-44 16,7 5-73-16,-8-5-171 0,-4-3-199 0,4-1-106 15,-5-3-36-15,6 0 11 0,-6-7 53 0,5-1 161 16</inkml:trace>
  <inkml:trace contextRef="#ctx0" brushRef="#br0" timeOffset="-162277.12">30616 4909 21 0,'-6'0'444'0,"-8"-4"58"0,-5 8 33 16,-1 0 21-16,2 7-137 0,-9-1-180 0,1 5-105 15,0 0-57-15,6 3-31 0,-5 0-20 0,-1 0-14 16,6 1-8-16,0-1 3 0,7-3-18 0,1 0-54 15,-2-1-164-15,1 1-164 0,7-8-89 0,-1 4-49 16,0-7-11-16,1 3 41 0</inkml:trace>
  <inkml:trace contextRef="#ctx0" brushRef="#br0" timeOffset="-159979.03">31293 4590 216 0,'0'-4'411'0,"0"4"68"0,0-4 2 15,0 4-49-15,0-3-80 0,-6-1-83 0,6 4-85 16,-6-3-56-16,6-1-32 0,-6 4-18 0,-2-4-7 16,8 1-4-16,-6 3-4 0,0 0-4 0,-1 0-7 15,0 0-4-15,7 0-7 0,-6 7-6 0,-1-3-6 16,-5 6-6-16,5 1-5 0,0 5-3 0,-5 5-2 15,-2 1-3-15,1 4-4 0,7-1 0 0,-7 2 1 16,6 2-2-16,1-4 1 0,0 1 0 0,6-1 4 16,-8 1 8-16,16-5 8 0,-8-1 11 0,6-2 13 15,0-4 18-15,1-3 13 0,-1 0 12 0,7 0 7 16,0-7 5-16,1 0 1 0,5-4-7 16,-6-4-7-16,6 0-9 0,-5-7-10 0,6 0-9 15,-8 0-8-15,8-7-8 0,-7 0-11 0,-1 0-8 16,2-5-6-16,-8 5-5 0,0-4-6 0,1 4-3 15,0-4-2-15,-7 4-2 0,0-1-1 0,-7 4-3 16,7 1-4-16,-13 3-4 0,7 4-18 0,0-1-33 16,-8 5-56-16,1 3-68 0,0 3-69 0,0 5-140 15,-7 2-229-15,8 1-95 0,-2 0-14 16,1 8 30-16,1-4 54 0,5 3 134 0</inkml:trace>
  <inkml:trace contextRef="#ctx0" brushRef="#br0" timeOffset="-159808.79">31437 4894 302 0,'13'0'509'0,"-7"0"47"0,1 4 29 0,-7 3-59 15,0-3-184-15,7 7-143 0,-7 0-84 0,0 0-46 16,0 3-28-16,0 1-16 0,6 0-11 0,0-4-8 16,-6 3-18-16,7-2-46 0,0-6-139 0,-1 2-202 15,-6-1-108-15,6-7-55 0,-6 4-16 0,7-4 29 16,0 0 129-16</inkml:trace>
  <inkml:trace contextRef="#ctx0" brushRef="#br0" timeOffset="-159620.39">31678 4697 284 0,'0'0'483'0,"0"0"45"16,0 3 27-16,0 4-76 0,0 4-155 0,-7 7-138 15,7 1-77-15,-6 3-42 0,6 0-25 0,0 3-16 16,0 1-12-16,0 0-6 0,0 7-15 0,6-4-50 16,-6 0-156-16,0-3-181 0,0-1-95 0,0 1-50 15,0-4-15-15,0 4 32 0</inkml:trace>
  <inkml:trace contextRef="#ctx0" brushRef="#br0" timeOffset="-159175.29">32108 4953 451 0,'6'-4'528'0,"-6"4"44"15,0 0 27-15,0 0-114 0,0 0-191 0,0 0-119 16,0 0-70-16,-6 0-41 0,6 0-25 0,0 4-19 16,0-4-9-16,0 3-15 0,6 1-28 0,-6 0-69 15,0-1-170-15,-6 1-172 0,-1 4-89 0,7-5-40 0,-6 1-1 16,6 3 54-16</inkml:trace>
  <inkml:trace contextRef="#ctx0" brushRef="#br0" timeOffset="-159005.73">32068 5059 417 0,'0'0'528'0,"-6"0"43"0,0 0 32 16,-1 0-91-16,0 0-190 0,1 0-126 0,0 4-73 15,6-4-40-15,0 0-32 0,0 0-21 0,0 0-15 16,-7 0-8-16,7 3-15 0,7-3-32 0,-7 0-65 15,0 0-168-15,0 0-178 0,0 0-95 0,0-3-40 16,6-1 2-16,-6 0 49 0</inkml:trace>
  <inkml:trace contextRef="#ctx0" brushRef="#br0" timeOffset="-157850.8">32577 4762 144 0,'6'-3'474'0,"0"3"64"0,-6-4 40 0,7 1-32 16,-7 3-109-16,7 0-158 0,-7 0-94 0,0 0-48 15,6 0-23-15,-6 3-11 0,0 1-4 0,-6 3-3 16,6 4-4-16,0-1-5 0,0 6-6 0,-7-2-11 15,7 4-14-15,0-3-12 0,0 3-10 0,7 5-11 16,-7-5-8-16,6 0-5 0,-6 4-5 0,7-4-6 16,-7 4-20-16,6-4-37 0,-6 1-55 0,6-4-98 15,-6 3-220-15,0-3-164 0,-6-1-69 0,0 1-11 0,6-4 29 16,-7-4 85-16</inkml:trace>
  <inkml:trace contextRef="#ctx0" brushRef="#br0" timeOffset="-157338.52">32733 4854 408 0,'0'3'502'0,"6"-3"42"0,-6 0-9 16,0 4-88-16,0-1-141 0,0 1-130 0,0 0-70 15,0 0-39-15,0 2-20 0,0 3-9 0,0-2-9 16,0 0-4-16,0 1-4 0,0-1-4 0,7 4-2 16,-7-4-1-16,0 4-2 0,0-4-2 0,6 1 1 15,-6-1-1-15,7 1 0 0,-7-1 1 0,7 0 3 16,-7-3-1-16,0 3 0 0,6-4 2 0,-6 1-1 0,0-1-1 15,0-3-1-15,0 4 1 0,0-4-1 0,0 5 2 16,0-5-1-16,0 0 1 0,0 3 1 0,0-3 1 16,0 0 1-16,0 0-1 0,0 0 2 0,0 0 1 15,0 0 0-15,0-3 1 0,0 3 1 0,0 0 0 16,6-5-4-16,-6 5 1 0,0-4-2 0,0 1-1 16,7-1-1-16,-7 1-2 0,7-1 2 0,-7-3 0 15,0 3 1-15,6 1 2 0,0-4 5 0,-6 3 2 16,0 0 7-16,7 4 2 0,-7-4 3 0,7 4-1 15,-7-3 0-15,0 3-1 0,0 0-4 0,6 0-2 16,-6 3-4-16,0-3-4 0,7 4-3 0,-1 0-3 16,-6 0-3-16,6-1-2 0,-6 4-5 0,7 1-7 15,0-5-19-15,-1 4-32 0,0 0-42 0,2-3-54 0,-2 4-100 16,0-5-176-16,1 2-150 0,-1-5-57 16,-6 0-8-16,7 0 29 0,0-5 88 0</inkml:trace>
  <inkml:trace contextRef="#ctx0" brushRef="#br0" timeOffset="-157165.21">32974 4945 165 0,'7'-3'493'16,"-7"-5"63"-16,0 1 40 0,0 4-28 0,0-1-114 16,0 0-162-16,0 4-99 0,-7 0-55 0,7 0-38 15,-7 4-26-15,7 0-21 0,0-1-16 0,-6 4-15 16,6-3-8-16,0 3-1 0,0-3-6 0,6 0-13 16,-6 3-22-16,7-3-29 0,-7-1-40 0,7-3-76 15,-1 4-135-15,-6-4-177 0,0 0-81 0,0 0-24 0,0 0 10 16,0 0 62-16</inkml:trace>
  <inkml:trace contextRef="#ctx0" brushRef="#br0" timeOffset="-157041.59">33033 4942 47 0,'6'0'449'0,"-6"0"74"0,7 0 40 0,-7 0-5 0,0 0-111 15,0 0-154-15,0 3-123 0,0 1-69 0,0 0-38 16,0-1-26-16,0 1-16 0,0 0-9 0,0-1-12 16,0 1-17-16,0 0-28 0,0 0-62 0,6-1-104 15,-6-3-153-15,0 0-118 0,0 0-51 0,0 0-9 16,6-3 43-16,-6-1 94 0</inkml:trace>
  <inkml:trace contextRef="#ctx0" brushRef="#br0" timeOffset="-156855.9">33098 4938 240 0,'6'-4'471'16,"1"4"61"-16,-7 0 23 0,0 0-67 0,0 0-108 15,0 0-124-15,0 8-97 0,-7-5-55 0,1 1-31 0,6 3-19 16,-7-3-17-16,7 3-11 0,0 1-10 0,-7 3-3 16,7-4-7-16,7 0-1 0,-7 0-2 0,0-3-1 15,7 3-2-15,-7-2-3 0,6 1 2 0,1-1 0 16,-1-2-1-16,-6 1 0 0,7-4-3 0,-1 3-1 15,1-3-9-15,-7 0-10 0,6 0-8 0,-6-3-14 16,6 3-18-16,-6 0-43 0,8-4-89 0,-8 4-164 16,-8 0-113-16,2-3-52 0,6 3-14 0,-6 0 31 15,-1 0 87-15</inkml:trace>
  <inkml:trace contextRef="#ctx0" brushRef="#br0" timeOffset="-156702.65">33143 5000 126 0,'0'4'259'0,"0"-1"12"0,0 1-46 15,0-1-62-15,0 1-64 0,0 1-69 0,0-2-90 16,0 0-107-16,0-3-57 0,0 0-30 0,0 0-15 16</inkml:trace>
  <inkml:trace contextRef="#ctx0" brushRef="#br0" timeOffset="-156480.14">33195 5018 250 0,'0'0'382'0,"0"0"53"0,0 5-18 16,0-5-64-16,0 0-82 0,7 3-81 0,-7-3-69 15,0 3-50-15,0 2-33 0,0-5-16 0,6 7-12 16,-6-4-4-16,6 1-2 0,-6 0-3 0,8 3-1 16,-8-3 0-16,6 3 1 0,-6-3-1 0,0-1 1 15,6 5-1-15,1-5 0 0,0 1 0 0,-1 0 0 16,0-4-1-16,-6 3 1 0,7-3 1 0,-1 0 1 15,1-3 0-15,0 3-1 0,-1-4 1 0,-6 0-2 16,6 1 3-16,-6-1-3 0,7 0 1 0,-7 1 2 0,0-1 0 16,0 0-2-16,0 4-2 0,0-3-24 15,0-1-61-15,0 4-91 0,-7 0-112 0,7 0-103 0,-6 0-53 16,6 0-7-16,0 0 46 0</inkml:trace>
  <inkml:trace contextRef="#ctx0" brushRef="#br0" timeOffset="-156317.72">33299 5048 172 0,'0'-4'449'0,"0"1"69"15,0-1 23-15,0 1-50 0,0 3-95 0,-6-5-116 16,6 2-109-16,-6 3-62 0,-1 0-37 0,7-3-24 16,-7 3-19-16,1 0-11 0,6 0-5 0,0 0-7 15,0 0-5-15,0 3-2 0,0 0-9 0,0 2-15 16,0 2-37-16,0-4-64 0,0 1-121 0,0 3-177 16,-7-3-89-16,7 0-34 0,-6-1 5 0,6-3 55 15</inkml:trace>
  <inkml:trace contextRef="#ctx0" brushRef="#br0" timeOffset="-156162.34">33391 4986 113 0,'13'11'441'0,"-7"-1"53"0,7 6 29 0,-7 2-35 16,-6 0-130-16,8 4-147 0,-2 4-101 0,-6-5-105 15,6 5-172-15,-6-4-183 0,0-3-97 0,0 3-52 0,0-8-23 16,0 1 37-16</inkml:trace>
  <inkml:trace contextRef="#ctx0" brushRef="#br0" timeOffset="-141814.02">624 9353 27 0,'0'-4'366'0,"0"0"55"0,-6 4 28 15,6 0-39-15,-6-3-87 0,0 3-101 0,6 0-88 16,-8-4-48-16,2 4-26 0,6 0-16 16,-6-4-6-16,6 4-5 0,-7-3-4 0,7 0-1 15,-6 3-1-15,6-6-4 0,0 3 1 16,-7 0-3-16,7 0 2 0,0-2 3 15,0 2 1-15,-7-1 2 0,7 0 3 16,0 4 5-16,0 0 2 0,-6 0 3 0,6 0 4 16,0 0 3-16,0 0-1 0,0 0-3 15,-6 0-4-15,6 4-6 0,0-4-13 16,0 4-4-16,0-1-6 0,0 5-3 16,0-2-3-16,0 6 0 0,0 7 2 0,0 3 0 15,6 3-2-15,-6 8 0 0,6 0-1 16,-6 7 0-16,7 1-2 0,0 2 0 0,-1 2-2 15,1-1 0-15,5-1 1 0,2-2-1 16,-2-4 3-16,2-5 0 0,-1-2 2 16,0-2 1-16,0-5 1 0,7-5 1 15,-8 1 4-15,1-8 4 0,7 0 4 0,-8-8 4 16,2 1 4-16,-1-4 7 0,-6-7 10 16,6-1 13-16,-1-6 11 0,-5-5 8 0,6-10 20 15,-7 0 15-15,1-8 9 0,6-4 3 16,-6-2 0-16,-1-4-2 0,1-5-19 15,-7 5-19-15,6-1-18 0,1 0-18 16,-7 4-12-16,0 4-11 0,0 3-9 0,-7 8-9 16,7 3-15-16,0 5-43 0,0 5-81 15,0 2-108-15,0 7-184 0,0-1-224 16,0 8-106-16,0 0-24 0,0 4 45 0,0 3 87 16,0 4 175-16</inkml:trace>
  <inkml:trace contextRef="#ctx0" brushRef="#br0" timeOffset="-141574.73">1211 9748 103 0,'0'4'441'0,"0"7"39"16,0 0 22-16,-7 4-3 0,7 3-184 0,-6 4-141 15,0 4-87-15,6-1-37 0,-8 5-21 16,8-1-23-16,0 0-27 0,-6 0-114 16,6 0-187-16,-6-3-99 0,-1-4-51 15,1 0-17-15,-1-3 8 0</inkml:trace>
  <inkml:trace contextRef="#ctx0" brushRef="#br0" timeOffset="-141365.83">1087 9910 38 0,'0'-8'431'16,"0"0"57"-16,0 4 32 0,-6 1 18 15,6 0-159-15,0-1-162 0,0 0-91 16,6 1-56-16,-6-1-31 0,7 0-19 0,6 1-13 15,-1-1-15-15,2 1-29 0,5-1-68 16,-6 0-168-16,0 0-134 0,1 4-66 16,-8 0-29-16,7 0 4 0,0 4 56 0</inkml:trace>
  <inkml:trace contextRef="#ctx0" brushRef="#br0" timeOffset="-141180.64">1211 10107 288 0,'-7'11'441'16,"-5"0"36"-16,4-4 24 0,2 1-91 16,6-5-157-16,-6 1-103 0,6 0-58 15,0-4-35-15,0-4-23 0,6 4-14 0,8-4-10 16,-8-3-10-16,14 7-20 0,-8-7-65 16,1 7-171-16,1-4-131 0,-2 4-69 15,-5 4-33-15,0-4-1 0,5 7 53 0</inkml:trace>
  <inkml:trace contextRef="#ctx0" brushRef="#br0" timeOffset="-140979.79">1374 10155 132 0,'6'0'438'15,"-6"0"52"-15,0 0 31 0,0 0-28 16,0 0-141-16,0 0-151 0,0-4-83 16,0 4-49-16,0 0-32 0,0 0-19 0,0 0-11 15,7 0-6-15,-7 4-14 0,6-1-18 16,-6 1-14-16,6 3-13 0,2 2-4 0,-2-3-2 15,-6 2 5-15,6-4-1 0,0 3-28 16,-6-4-59-16,8 1-112 0,-8-4-107 16,0 0-52-16,-8-4-14 0,8 1 24 15,0-1 62-15</inkml:trace>
  <inkml:trace contextRef="#ctx0" brushRef="#br0" timeOffset="-140434.06">1914 9437 241 0,'0'0'450'0,"0"0"43"16,0 7 25-16,-6 0-60 0,6 11-168 15,0 5-120-15,0 6-69 0,-7 4-41 0,7 3-29 16,7 5-17-16,-7 3-8 0,6-4-10 16,0 8-24-16,2-4-51 0,-8-4-131 15,6-3-157-15,-6 0-87 0,0-8-39 0,0-4-3 16,6-3 37-16</inkml:trace>
  <inkml:trace contextRef="#ctx0" brushRef="#br0" timeOffset="-140217.93">1967 9832 356 0,'6'-7'423'16,"0"0"27"-16,-6 3-18 0,6 4-96 0,2-3-140 15,-2 3-89-15,-6-4-48 0,6 4-24 0,1 0-12 16,-7 0-7-16,7 4-3 0,-1-4-1 15,-6 3-2-15,7 1-3 0,-1 3-2 0,-6 0-2 16,0 1-2-16,6 3 0 0,-6 3-1 0,-6 1-4 16,6-1-17-16,-6 2-47 0,-1-5-97 0,1 3-154 15,-8 1-81-15,8-8-39 0,-8 4-6 16,8-7 35-16</inkml:trace>
  <inkml:trace contextRef="#ctx0" brushRef="#br0" timeOffset="-140063.64">2090 9730 268 0,'7'0'407'0,"-7"3"36"16,0 4-19-16,-7 5-76 0,7-1-108 0,-6 7-107 15,6 1-64-15,-7-1-32 0,7 4-18 0,0 0-7 16,7 0-6-16,-7-4-15 0,6 1-46 0,1-1-84 16,-1-7-127-16,-6 0-99 0,6-4-54 0,1 0-17 15,-7 1 29-15</inkml:trace>
  <inkml:trace contextRef="#ctx0" brushRef="#br0" timeOffset="-139925.65">2194 9876 250 0,'0'-3'427'0,"0"-1"41"0,0 4 6 0,0 4-76 15,0-4-120-15,-6 3-114 0,-1 5-72 0,7-5-39 16,-6 4-23-16,-1 1-15 0,7 0-9 0,0-1-11 16,-6 0-25-16,6 0-55 0,-7 1-114 0,7-1-152 15,-6-3-78-15,0-4-35 0,-2 3 0 0,8-6 41 16</inkml:trace>
  <inkml:trace contextRef="#ctx0" brushRef="#br0" timeOffset="-139771.84">2240 9737 308 0,'0'7'432'0,"0"1"30"16,0 3 10-16,-6 0-105 0,6 4-151 15,-7-4-101-15,7 3-54 0,-7 1-29 0,7-1-17 16,0 1-22-16,0 0-67 0,-6-1-147 0,6-2-127 15,-6-1-70-15,-2 0-34 0,2-4-4 0,6-4 51 16</inkml:trace>
  <inkml:trace contextRef="#ctx0" brushRef="#br0" timeOffset="-139588.68">2194 9657 259 0,'0'0'435'0,"6"-4"42"0,-6 4 12 0,0-4-86 16,0 4-128-16,0 0-117 0,0-4-70 15,0 4-42-15,0 0-26 0,0-3-24 0,0 3-27 0,8 0-54 16,-8-4-98-16,0 4-159 0,0 0-80 0,-8 0-36 16,8 0-3-16,0-3 39 0</inkml:trace>
  <inkml:trace contextRef="#ctx0" brushRef="#br0" timeOffset="-139325.9">2246 9455 296 0,'0'0'456'0,"7"0"45"0,-7 0 23 0,0 5-86 16,0-5-143-16,6 3-110 0,-6 0-67 15,0 9-39-15,0-2-24 0,7 5-16 0,-7 3-10 16,0 8-4-16,0-1-7 0,0 1-4 0,0 0-7 16,0-1-7-16,7 1-2 0,-7 4-6 0,0-2-17 15,6-1-36-15,-6-2-45 0,6 1-102 0,-6-1-178 16,0-3-90-16,-6 0-33 0,6-8 7 0,0-2 33 16</inkml:trace>
  <inkml:trace contextRef="#ctx0" brushRef="#br0" timeOffset="-139156.81">2370 9693 109 0,'6'0'402'15,"-6"0"50"-15,0 0 26 0,0 4-59 0,0-4-106 16,-6 3-123-16,6 2-85 0,0-2-50 0,0 0-25 16,-6 5-16-16,6-1-6 0,6 0-9 0,-6 0-14 15,6-3-33-15,-6 4-76 0,7-4-119 0,0 0-126 16,-7-4-60-16,6 3-24 0,1-3 14 0,-1 0 66 15</inkml:trace>
  <inkml:trace contextRef="#ctx0" brushRef="#br0" timeOffset="-138879.71">2573 9393 182 0,'0'0'468'0,"0"0"55"16,-8 3 38-16,2 5-23 0,0-1-167 0,-1 4-144 15,0 0-86-15,1 0-54 0,-1 5-37 0,7 2-24 16,-6-1-13-16,6 1-9 0,0 5-9 0,0-1-24 15,0 0-35-15,6-1-72 0,-6 6-150 0,0-10-150 16,0 6-78-16,0-5-20 0,0-4 14 0,0-3 59 16</inkml:trace>
  <inkml:trace contextRef="#ctx0" brushRef="#br0" timeOffset="-138710.36">2605 9645 84 0,'6'0'427'0,"-6"0"53"0,7 0 31 0,-7 0-28 16,0 4-121-16,0 0-151 0,0 0-93 0,0 2-52 15,6-1-30-15,-6 2-15 0,0 0-11 0,0 1-4 16,6-1-5-16,-6 1 0 0,0-2-2 0,0 5-3 16,8-3-2-16,-8 2 0 0,0 6-11 0,0-5-22 15,-8 3-58-15,8 0-121 0,-12 5-153 0,5-1-78 16,-6-3-31-16,0 0-1 0,1-4 45 0</inkml:trace>
  <inkml:trace contextRef="#ctx0" brushRef="#br0" timeOffset="-138398.21">2715 9444 214 0,'0'0'475'16,"0"0"56"-16,0 4 39 0,0-1-36 0,-6 1-161 16,0 1-142-16,6 4-82 0,0 3-53 0,-7-1-35 15,7 3-23-15,0 5-10 0,-7 3-11 0,7-4-5 16,7 4-4-16,-7-3-3 0,0 3-3 0,7-5-2 15,-7 1-2-15,6 1 2 0,0-4-7 0,0-4 2 16,2 3 1-16,-2-6-1 0,0-1 0 16,1-4-2-16,-7 1 6 0,6-4-1 0,-6 0 0 15,7-4 1-15,0 1 0 0,-7-4 3 0,6-1 3 16,0 1 1-16,-6 0 2 0,6-1 3 0,-6 5 3 16,8-1 3-16,-8 4 3 0,6 0 3 0,-6 4 5 15,0 4 1-15,6-2-3 0,1 5-3 0,-7 4-3 16,7-4-15-16,-1 4-15 0,-6 0-30 0,7-1-48 15,-7-3-85-15,0 0-180 0,0-4-141 0,0-3-72 16,0-4-13-16,6 0 22 0,-6-4 72 0</inkml:trace>
  <inkml:trace contextRef="#ctx0" brushRef="#br0" timeOffset="-138184.09">3028 9485 450 0,'7'0'529'0,"-1"0"52"0,-6 0 34 0,0 0-122 15,0 0-175-15,7 0-122 0,-7 0-76 0,0 0-49 16,0 0-34-16,6 0-18 0,-6 0-24 0,6 3-29 16,1-3-43-16,0 0-76 0,-7 4-145 0,6-4-166 15,-6 0-75-15,0 0-22 0,0 0 15 16,0 3 63-16</inkml:trace>
  <inkml:trace contextRef="#ctx0" brushRef="#br0" timeOffset="-138019.64">3100 9561 15 0,'0'8'458'0,"0"-5"75"0,0 5 53 16,-7-5 38-16,7 4-125 0,-7-3-175 16,7-4-116-16,0 4-73 0,0-4-51 0,0 3-38 15,0-3-25-15,0 0-24 0,0 5-25 0,7-5-47 16,0 0-78-16,-7 0-176 0,0 0-157 0,0 0-75 15,-7-5-27-15,7 5 21 0,0 0 64 0</inkml:trace>
  <inkml:trace contextRef="#ctx0" brushRef="#br0" timeOffset="-137011.7">3542 9151 304 0,'0'18'431'0,"0"1"28"15,0 3 14-15,0 0-109 0,7 3-158 0,-7 1-99 16,6-1-67-16,-6 1-84 0,7 0-140 0,-7 0-144 15,0-5-75-15,0 1-40 0,0-3-4 0,0-1 44 16</inkml:trace>
  <inkml:trace contextRef="#ctx0" brushRef="#br0" timeOffset="-136596.91">3810 9125 376 0,'0'0'458'0,"0"0"32"0,0 4-5 0,0 0-99 16,0 3-148-16,0 4-104 0,0 3-59 16,6 2-30-16,0 2-17 0,1 4-12 0,0 0-7 15,-1 3-4-15,1-3 1 0,5 7-5 0,-5-3 2 16,6 0-5-16,0-1-2 0,-6 1 0 0,-1-8-5 15,7 2 1-15,-13-2-10 0,6-4-3 0,-6 0-5 16,0-3-5-16,0 0-6 0,-6-3-6 0,0-5 1 16,-1 1-3-16,-6-4-2 0,6 0 3 0,-5-4 6 15,-2 1 11-15,2-5 15 0,-8-3 16 0,7 0 16 16,-1 0 10-16,2 1 9 0,-1-6 3 0,6 2 1 16,-6-1 2-16,7 4-1 0,6-3 2 15,-6-1 4-15,6 1 3 0,0-5 1 0,6 5 1 0,0-1 1 16,1-1-6-16,-1 2-5 0,8 0-7 15,-2 3-8-15,2 0-9 0,-2 0-2 0,8 4-5 16,-7-4-5-16,7 3-10 0,-1 5-18 0,1-1-29 16,0 0-73-16,-2 1-178 0,-4-1-139 0,-1 0-68 15,0 4-25-15,6-3 7 0,-5-1 61 0</inkml:trace>
  <inkml:trace contextRef="#ctx0" brushRef="#br0" timeOffset="-136083.77">4291 9151 326 0,'0'4'462'0,"0"-1"46"16,0-3 20-16,0 4-82 0,0-4-136 0,-6 3-110 15,6-3-62-15,0 0-41 0,0 4-30 0,0-4-17 16,0 3-14-16,0 1-8 0,0 1-8 16,6 2-6-16,-6 0-2 0,0 0-5 0,0 1-4 15,7 3 1-15,-7-4 1 0,0 4 3 0,0 0 2 16,7-4 3-16,-7 4 4 0,0 0 1 0,6 0 3 15,-6-4 0-15,0 4-3 0,0-3-1 0,0-2-2 16,6 3-3-16,-6-2-3 0,0-3-1 16,0-1-1-16,0 1 0 0,0 0-1 0,0-1 2 15,0-3 0-15,0 0 2 0,0 0 4 0,0-3 3 16,7-1 4-16,-7-3 3 0,7-1 1 16,-7-4 2-16,6 3-2 0,0-7 1 0,1 6 2 15,-1-5-1-15,1 4 3 0,0 4 1 0,-1-1 5 16,-6 1 1-16,6 3 1 0,-6 4 3 15,8 0 2-15,-2 4 0 0,0 0-4 0,1 3-5 16,-1 0-7-16,1 4-9 0,-1 0-15 0,1 0-30 16,-1 0-52-16,0-4-66 0,-6 4-98 0,8-8-196 15,-2 3-149-15,-6-6-59 0,0-9 6 0,0 3 41 16,6-10 86-16</inkml:trace>
  <inkml:trace contextRef="#ctx0" brushRef="#br0" timeOffset="-135932.41">4597 8888 252 0,'8'-12'499'0,"-2"8"64"0,-6 1 43 16,0 3-40-16,0 0-161 0,0 3-144 0,-6 5-84 15,6 4-56-15,6 6-37 0,-6-1-24 16,0 6-18-16,6 2-17 0,0 4-6 0,1 1-6 16,0 3-6-16,-1-4-24 0,1 4-43 0,5-4-60 15,-12 1-166-15,8-5-194 0,-8 1-100 0,-8 0-35 16,8-8 11-16,0 0 50 0</inkml:trace>
  <inkml:trace contextRef="#ctx0" brushRef="#br0" timeOffset="-125375.67">612 10587 264 0,'6'-4'411'16,"-6"1"38"-16,0 3-1 0,0-4-84 15,0 4-110-15,0 0-100 0,0-3-53 0,-6 3-26 16,6 0-19-16,0 0-11 0,0 0-9 16,0 0-3-16,0-4-8 0,0 4-8 0,0 0 0 15,0 0 0-15,0 0-2 0,0 0 5 16,0 0 3-16,0 0 4 0,0 0 4 15,-6 0 5-15,6 0 7 0,0 0 5 16,0 0 3-16,0 0 6 0,0 0-1 0,0 0-4 16,0 0-2-16,-8 0-8 0,8 0-7 15,0 0-9-15,0 0-5 0,0 4-5 0,0-4-1 16,0 7 1-16,0 0-1 0,8 11 1 16,-8 8-1-16,6 7-1 0,0 4-3 15,0 6-3-15,2 5-2 0,-2 0-2 16,7-1 0-16,-7-3-1 0,1-7 1 0,6 0 1 15,-7-8-1-15,8-3 0 0,-2-5 1 16,-5-2 1-16,6-8 1 0,0 0 2 16,-1-7 5-16,-4-1 1 0,4-6 8 15,-5-5 9-15,6-6 12 0,-6-5 10 0,-1-6 11 16,7-5 6-16,-13-6 2 0,7-4-2 16,-1 0-7-16,0-9-8 0,-6 6-13 15,7 2-9-15,-7 1-7 0,0 3-11 0,0 8-5 16,0 4-9-16,0 6-22 0,0 5-50 15,7 2-73-15,-1 5-95 0,-6 3-239 16,0 4-146-16,0 0-60 0,0 4 7 0,0 0 48 16,7-1 83-16</inkml:trace>
  <inkml:trace contextRef="#ctx0" brushRef="#br0" timeOffset="-125130.73">1146 10843 362 0,'6'0'484'0,"-6"0"41"16,0 4 21-16,0 3-95 0,0 4-181 0,0 4-109 15,0 4-66-15,0-1-40 0,7 4-19 16,-7 3-21-16,6 2-18 0,1-2-37 15,-7 1-100-15,6-1-208 0,-6-3-110 0,0-4-56 16,-6 1-19-16,6-8 13 0,0-1 92 16</inkml:trace>
  <inkml:trace contextRef="#ctx0" brushRef="#br0" timeOffset="-124930.02">1087 10939 323 0,'0'-8'486'16,"-6"1"55"-16,-1 0 34 0,7 4-73 16,-6-5-184-16,6 1-115 0,0-1-70 0,0 1-54 15,6-1-32-15,1-3-20 0,6 4-11 16,0-4-14-16,-1 4-22 0,8 0-34 0,0-1-66 16,-1 5-172-16,-5-1-155 0,-2 4-75 15,2 4-28-15,-2-1 10 0,1 8 54 16</inkml:trace>
  <inkml:trace contextRef="#ctx0" brushRef="#br0" timeOffset="-124729.81">1211 11180 146 0,'-7'8'462'15,"7"-8"59"-15,-6 4 38 0,0-4-6 0,6 0-181 16,0 0-146-16,0 0-86 0,0-4-59 15,6 1-36-15,0-2-23 0,1-2-21 16,0 3-34-16,5-3-67 0,1 7-185 16,-13-4-150-16,7 4-76 0,0 4-32 0,-7-4 4 15,6 0 52-15</inkml:trace>
  <inkml:trace contextRef="#ctx0" brushRef="#br0" timeOffset="-124464.52">1419 11085 249 0,'0'0'456'16,"0"-4"44"-16,0 4 23 0,0-3-64 0,0 3-169 15,-6 0-126-15,6 3-71 0,0 5-40 16,0-1-25-16,0 4-14 0,0 4-7 16,0 4-3-16,0-2-2 0,6 1-2 15,0 2-2-15,-6-6 0 0,8 1-1 0,-2-1 1 16,0-3 0-16,1 0 1 0,-1-4 1 15,1-3 1-15,6 3 1 0,-7-7-1 0,1 0 0 16,0 0-9-16,5-3-14 0,-5-1-38 16,-1 0-107-16,1-3-180 0,-7 0-95 15,0 0-43-15,0-1-12 0,7-6 22 16</inkml:trace>
  <inkml:trace contextRef="#ctx0" brushRef="#br0" timeOffset="-123120.87">1764 10730 329 0,'6'0'465'16,"-6"7"33"-16,-6 5 18 0,6 2-92 15,0 4-185-15,-6 4-110 0,6 0-60 16,0 4-37-16,-6 3-42 0,6-3-91 0,0-1-194 16,-7-2-113-16,0-2-60 0,7-2-28 15,0-5 8-15,0 1 73 0</inkml:trace>
  <inkml:trace contextRef="#ctx0" brushRef="#br0" timeOffset="-122937.85">1713 10924 124 0,'0'-7'446'16,"0"4"49"-16,6 3 28 0,-6-4-22 0,0 0-160 15,0 4-151-15,6 0-91 0,1 0-58 16,6 0-54-16,-6 0-126 0,-1 0-194 16,6 0-100-16,-4 0-53 0,4 0-19 15,2-7 13-15</inkml:trace>
  <inkml:trace contextRef="#ctx0" brushRef="#br0" timeOffset="-122723.4">2149 10635 330 0,'0'0'470'0,"0"4"38"0,0-1 22 0,0 1-96 15,0 7-173-15,0 0-115 0,-6 3-64 0,6 1-36 16,0 3-13-16,6 0-15 0,-6 1-11 0,0 3-14 16,6 0-43-16,-6-4-103 0,0 1-198 0,0 2-95 15,-6-2-48-15,6-1-18 0,-6 1 26 0</inkml:trace>
  <inkml:trace contextRef="#ctx0" brushRef="#br0" timeOffset="-122505.8">2019 10840 187 0,'6'-4'415'0,"1"-3"40"0,5 0 24 15,-5-1-72-15,6 1-127 0,-7 0-117 0,8-1-64 16,-1 1-39-16,-1-4-19 0,-5 4-16 0,6-5-9 15,7 1-13-15,-14 4-22 0,7 0-63 0,0 0-140 16,-6 3-140-16,-1 0-72 0,-6 4-33 0,6 0-5 16,2 0 52-16</inkml:trace>
  <inkml:trace contextRef="#ctx0" brushRef="#br0" timeOffset="-122306.14">2396 10529 330 0,'0'3'463'0,"0"-3"34"0,0 4 29 16,0-1-94-16,-6 1-172 0,6 3-113 16,0 4-56-16,0 1-34 0,0 2-36 0,0 1-34 15,0 0-65-15,0-1-145 0,0-3-157 0,0 4-81 16,-7-8-37-16,7 4-2 0,0-4 43 0</inkml:trace>
  <inkml:trace contextRef="#ctx0" brushRef="#br0" timeOffset="-121983.95">2514 10492 104 0,'-7'7'420'16,"7"1"44"-16,-7-2 25 0,7 2-37 0,-6 0-125 15,0 2-150-15,6 1-80 0,-7 4-45 0,7 0-23 16,0 3-12-16,0-4-7 0,0 5-5 0,7-4 0 16,-1-1-2-16,0 1 0 0,-6-4-2 0,14 0 2 15,-8-4 3-15,7 1 1 0,-7-5 6 0,8-3 1 16,-8 0 7-16,8 0 7 0,-8-7 9 0,6 0 13 16,-5-1 10-16,0-6 14 0,-1-1 8 0,-6-3 9 15,7 0 3-15,-7-5-1 0,0 1-3 0,0-3-5 16,0 3-3-16,-7 4-9 0,7-1-4 0,-6 1-11 15,-1 7-9-15,0-1-13 0,1 2-13 0,-6 6-24 16,4 0-43-16,-4 4-56 0,5 0-81 16,-13 8-197-16,8-1-163 0,-8-4-74 0,0 9-13 15,7-8 28-15,1 3 65 0</inkml:trace>
  <inkml:trace contextRef="#ctx0" brushRef="#br0" timeOffset="-121721.37">3191 10404 461 0,'6'-4'560'0,"-6"4"67"0,0-3 50 0,0 3-101 15,0 0-180-15,0 0-130 0,0 0-88 0,0 0-64 16,0 0-50-16,0 0-35 0,0 0-31 16,7 0-44-16,-7 0-52 0,0 3-62 0,0-3-105 0,0 4-206 15,0 0-111-15,0-1-32 0,0 1 14 16,-7-4 40-16,7 4 95 0</inkml:trace>
  <inkml:trace contextRef="#ctx0" brushRef="#br0" timeOffset="-121564.7">3197 10437 372 0,'0'3'532'16,"0"-3"61"-16,0 4 45 0,0 0-77 0,-6-4-167 16,6 0-138-16,0 0-88 0,0 3-60 0,0 1-44 15,0-4-34-15,0 0-30 0,6 3-36 0,-6-3-49 16,7 0-67-16,-7 0-140 0,0 0-189 16,0 0-91-16,0 0-26 0,0 0 16 0,-7 4 50 15</inkml:trace>
  <inkml:trace contextRef="#ctx0" brushRef="#br0" timeOffset="-117849.81">3907 10192 7 0,'0'0'389'0,"0"-4"61"0,0 4 39 15,0-4-14-15,0 4-84 0,0 0-123 0,-6 0-91 16,6 0-50-16,0 0-33 0,0 0-21 0,0 0-19 16,0 0-18-16,6 0-9 0,-6 0-12 0,0 4-6 15,7 0-1-15,-7-4 0 0,6 7 3 0,0 0 4 16,-6 4 3-16,14 3 1 0,-8 5-3 0,0 3-3 16,2 0-4-16,-2 3-1 0,7-2-2 15,-7 6-2-15,1-3-1 0,0 0 2 0,-1-1-4 16,0-3-1-16,0 0 0 0,-6-1-3 0,0-5-1 15,0-2-4-15,0-3-4 0,0 0-4 16,-6-3-4-16,6-5-5 0,-6 1-3 0,0-1-3 16,-8-3 0-16,8 0 5 0,-7-3 4 0,-1-1 3 15,2-3 5-15,-8-4 4 0,7 0 6 0,0 0 0 16,6 0 4-16,1-1 4 0,0-2 4 0,-1 3 3 16,0-3 5-16,7 2 8 0,0 1 4 0,7-3 5 15,0 3 0-15,-1 0 0 0,0-4-2 0,8 4-6 16,5-3-8-16,-5 2-3 0,4 2 0 15,2-1-4-15,7-1-5 0,-9 6-12 0,9-2-24 16,-1 0-38-16,-6 5-106 0,6 3-210 0,-7 0-109 16,-6 0-50-16,6 0-7 0,-5 3 19 0,5 1 95 15</inkml:trace>
  <inkml:trace contextRef="#ctx0" brushRef="#br0" timeOffset="-117419.29">4526 10283 236 0,'0'0'454'0,"0"0"49"0,0 0 29 15,0 4-67-15,0-4-146 0,0 3-124 0,-6 1-73 16,6 3-45-16,0 0-26 0,0 1-16 0,0 4-9 16,0 2-6-16,0 0-4 0,0-3-2 0,6 4-1 15,-6 0-2-15,0-4-3 0,6 0-2 16,-6-1-2-16,7-2 2 0,0-1-3 0,-7 0 0 16,6-3-2-16,-6-1 2 0,6 5 1 0,-6-8-1 15,0 4 0-15,0-4 0 0,7 4 3 16,-7-4 2-16,0 0 6 0,0-4 4 0,0 4 11 15,6-4 13-15,-6-4 8 0,7 5 8 0,-7-4 12 16,7-4 6-16,-1 3 2 0,0-2-2 0,8 2-3 16,-8-3-7-16,0 4-11 0,1 0-11 15,0 3-9-15,-1 0-10 0,1 1-9 0,-1 3 0 16,-6 0-5-16,6 0-6 0,2 3-19 0,-2 1-33 16,0 0-51-16,0-1-70 0,1 5-122 0,0-5-213 15,-7 1-97-15,6-4-28 0,-6 0 18 16,7-4 46-16,-1-3 117 0</inkml:trace>
  <inkml:trace contextRef="#ctx0" brushRef="#br0" timeOffset="-117277.1">4923 10144 97 0,'7'-4'458'16,"-1"8"66"-16,0-1 38 0,-6 5 2 0,-6 3-138 16,6 4-162-16,0 3-96 0,-6 4-60 15,6 3-38-15,0 5-26 0,0-1-16 0,0 1-11 16,6-2-7-16,0 6-25 0,2-5-43 0,-8-4-106 15,6 5-224-15,0-4-115 0,-6-1-62 0,-6-3-14 16,6-3 23-16,-6-9 97 0</inkml:trace>
  <inkml:trace contextRef="#ctx0" brushRef="#br0" timeOffset="-115085.17">853 11499 223 0,'0'0'412'0,"0"-3"40"0,0-1 1 16,0 1-73-16,0 3-104 0,0-4-104 0,0 4-73 15,0-4-35-15,0 4-19 0,0-3-12 16,0 3-7-16,6 0-5 0,-6-5 0 0,0 5-1 16,0 0 0-16,0 0 5 0,0 0 3 15,0 5 3-15,0-5 3 0,0 3 5 16,0 1 1-16,0 0 2 0,0 6 1 15,0 1-4-15,7 8-4 0,-7 3-4 0,6-1-4 16,-6 9-6-16,7 0-2 0,-1 2-2 16,1 1-1-16,-1 4-2 0,8-4-1 15,-8-4-2-15,0 0-1 0,7-3-3 0,-6-4 0 16,6-4-1-16,-1 1 0 0,-4-5 0 16,4-6-5-16,2-1 2 0,-1 0 6 15,-7-4 12-15,7-3 21 0,-6-3 24 16,-1-4 28-16,0-4 14 0,1-3 8 0,0-9-5 15,-7-6-16-15,6-4-21 0,1 0-18 16,-7-7-17-16,6 3-13 0,1 0-5 16,-7 4-4-16,6 4-10 0,-6 3-18 0,7 4-29 15,-7 8-45-15,6 3-68 0,-6 0-111 16,0 11-237-16,0 4-115 0,0 3-42 16,-6 4 8-16,6-4 46 0,0 8 100 0</inkml:trace>
  <inkml:trace contextRef="#ctx0" brushRef="#br0" timeOffset="-114839.83">1315 11782 79 0,'7'-4'436'0,"-1"4"58"0,-6 0 35 15,0 4-12-15,0-1-137 0,0 1-151 16,0 0-95-16,6 2-55 0,-6 6-33 0,0 2-18 16,8-3-14-16,-2 8-21 0,0-5-30 15,0 1-74-15,-6-1-167 0,0 2-141 16,0-2-72-16,0-7-24 0,0 1 6 16,-6-2 59-16</inkml:trace>
  <inkml:trace contextRef="#ctx0" brushRef="#br0" timeOffset="-114649.33">1283 11855 236 0,'0'-4'467'0,"0"-3"49"15,0 3 29-15,6 0-56 0,-6 1-162 0,6-1-129 16,1-3-78-16,-1-1-48 0,1 1-26 16,6-1-16-16,1-2-16 0,-2 3-15 0,1-1-27 15,7 5-35-15,-8-1-106 0,2 4-199 16,-8 0-102-16,0 7-47 0,2 4-10 15,-2 0 21-15</inkml:trace>
  <inkml:trace contextRef="#ctx0" brushRef="#br0" timeOffset="-114496.39">1407 12009 181 0,'0'3'449'0,"0"1"46"16,0-1 23-16,6-3-45 0,-6 4-159 0,6-4-135 15,0-4-81-15,8 1-44 0,-8 3-30 16,7-4-28-16,-6-3-50 0,6 3-134 16,-7-3-169-16,1 3-90 0,6 4-42 15,-7 0-10-15,1 4 28 0</inkml:trace>
  <inkml:trace contextRef="#ctx0" brushRef="#br0" timeOffset="-114232.68">1614 11965 289 0,'0'0'475'0,"0"0"45"0,0-4 27 16,0 4-72-16,0-4-180 0,0 4-122 15,8 0-75-15,-8 4-45 0,0 0-26 0,6-4-13 16,-6 7-7-16,6 0-3 0,-6 4-2 16,0 0-2-16,0 4-1 0,6-1-1 15,-6-3-1-15,0 1 1 0,0-1 1 16,7-4 0-16,-7-3-1 0,7 3 0 0,-7-3 1 15,6-1 0-15,1-3-1 0,-1 0-6 16,8-3-17-16,-8-1-39 0,6-3-129 16,-4-4-177-16,-2 3-94 0,0-7-43 0,1 4-10 15,-1-3 26-15</inkml:trace>
  <inkml:trace contextRef="#ctx0" brushRef="#br0" timeOffset="-113384.74">2005 11679 135 0,'0'3'390'0,"7"-3"45"0,-7 0 15 0,7 4-65 0,-7-4-100 16,6 7-117-16,-6-3-75 0,7 8-41 0,-7-2-23 15,6 1-10-15,-6 3-10 0,6 2-15 16,-6-2-37-16,0 5-81 0,0-5-146 0,0 4-103 16,0-3-53-16,-6 0-17 0,0-1 16 0</inkml:trace>
  <inkml:trace contextRef="#ctx0" brushRef="#br0" timeOffset="-113165.91">1934 11855 77 0,'6'-8'411'16,"-6"1"46"-16,7 3 32 0,-1-3-20 15,-6 3-130-15,7-3-138 0,6 0-79 0,-7 3-46 16,8-7-28-16,-2 4-16 0,2 3-14 0,-1-3-15 16,-1 0-12-16,-5 3-18 0,6-3-41 0,0 3-109 15,-6 4-169-15,-7-4-82 0,0 4-42 0,0 0-9 16,6-4 27-16</inkml:trace>
  <inkml:trace contextRef="#ctx0" brushRef="#br0" timeOffset="-112634.85">2494 11397 113 0,'0'0'433'0,"6"-4"62"0,-6 4 43 16,7-4-24-16,-7 4-123 0,0 0-139 0,0 0-91 15,7 0-58-15,-7 8-39 0,6-5-24 0,-6 5-16 16,6 3-7-16,1 3-7 0,-1 1-2 15,1 4-5-15,0-1-10 0,5 0-24 0,-4 4-33 16,-2-4-63-16,-6 4-145 0,6 0-156 0,-6-4-73 16,0 1-25-16,-6-1 8 0,6-3 55 0</inkml:trace>
  <inkml:trace contextRef="#ctx0" brushRef="#br0" timeOffset="-112478.86">2526 11510 303 0,'7'-3'466'0,"-1"3"40"0,1 0 23 16,0 3-78-16,5 1-173 0,-4 0-116 16,4 3-67-16,1 0-39 0,0 1-28 0,0-1-31 15,1 0-46-15,-2 1-105 0,-6-1-192 0,1-4-101 16,0-3-51-16,-1 0-12 0,-6 0 18 0</inkml:trace>
  <inkml:trace contextRef="#ctx0" brushRef="#br0" timeOffset="-112287.31">2748 11291 90 0,'0'3'468'0,"-7"1"66"0,7-1 41 0,-6 8 19 15,0 0-161-15,-2 4-164 0,8 0-100 0,-6 3-62 16,6 0-41-16,-6 4-14 0,6 0-21 0,0 4-14 16,0-4-9-16,0 4-13 0,6-4-25 15,-6 3-53-15,0-3-72 0,6 0-172 0,-6 0-146 16,-6 0-73-16,6 0-18 0,0-4 17 0,0 4 64 15</inkml:trace>
  <inkml:trace contextRef="#ctx0" brushRef="#br0" timeOffset="-111979.87">2924 11543 232 0,'0'0'451'0,"0"0"49"0,0 0 30 0,0 0-74 0,-6 4-135 15,6 0-126-15,-7-1-78 0,7 5-46 0,-7-1-27 16,7-4-18-16,-6 5-7 0,6-5-7 0,0 5-3 16,0-5-4-16,0 1 0 0,0-4-1 15,6 0-3-15,-6 0 1 0,7 0-1 0,0-4 1 16,-1 1 1-16,0-5 1 0,0 1 2 0,2 0 2 15,-2 0-1-15,-6-1 5 0,6 1 1 0,1 0 5 16,-1 3 3-16,-6 0 3 0,0 4 0 0,7 4-2 16,-7 0-5-16,0 7-19 0,0 0-34 15,0 3-60-15,-7 1-137 0,1-1-179 0,-1 1-92 16,1-3-38-16,0-5 3 0,-2 0 41 0</inkml:trace>
  <inkml:trace contextRef="#ctx0" brushRef="#br0" timeOffset="-110138.95">3132 11301 150 0,'0'4'450'0,"0"-4"54"16,0 4 30-16,0 3-31 0,-7 0-149 0,7 5-144 16,0 2-89-16,0 1-51 0,0 3-30 0,0 4-19 15,0 0-11-15,7 0-9 0,-7 0-19 0,7 4-28 16,-1-8-68-16,-6 4-156 0,0-4-141 0,6-3-73 15,-6-4-23-15,0-4 4 0,0-3 55 16</inkml:trace>
  <inkml:trace contextRef="#ctx0" brushRef="#br0" timeOffset="-109997.39">3224 11258 83 0,'6'-11'439'15,"-6"3"62"-15,0 5 41 0,0-2-13 0,-6 10-125 16,6-2-152-16,0 5-96 0,0 3-60 0,0-1-39 15,0 5-26-15,0 3-11 0,6-3-12 0,-6 4-18 16,6-1-23-16,-6 0-41 0,7 0-93 0,-7 1-196 16,0-5-109-16,0 5-47 0,0-5-10 15,-7-2 23-15,7-1 86 0</inkml:trace>
  <inkml:trace contextRef="#ctx0" brushRef="#br0" timeOffset="-109831.71">3139 11408 155 0,'6'-4'476'0,"-6"0"67"0,0 1 41 0,0 3-22 16,0-4-158-16,0 4-155 0,6 0-102 0,-6 0-68 16,8 0-41-16,-8 0-33 0,12 0-31 0,-5 0-37 15,-1 0-75-15,7 0-154 0,-6-4-153 0,-1 4-72 16,0-3-22-16,2-1 8 0,-8 0 61 0</inkml:trace>
  <inkml:trace contextRef="#ctx0" brushRef="#br0" timeOffset="-109494.95">3386 11243 256 0,'0'0'439'0,"0"0"47"0,0 0 13 0,0 0-73 16,0 0-114-16,0 0-119 0,0 0-73 0,0 0-43 15,0 0-27-15,0 0-19 0,0 0-13 0,0 0-7 16,0 0-4-16,0 0-6 0,0 0-1 0,0 0-1 16,0 4 0-16,0-1 3 0,7 1 0 0,-7 0 3 15,6-1 0-15,-6 4 0 0,0 4 2 0,7-3-2 16,-7-1 2-16,6 4 2 0,-6-7 6 16,7 3 13-16,-7 0 2 0,0-4 3 0,0 6 5 15,6-6 2-15,-6 1 3 0,0 0-5 0,0-1 0 16,0 1-2-16,0 0-3 0,-6 3-7 0,6-3-7 15,-7 3-7-15,7 4-10 0,-6 0-17 0,-1 0-25 16,7 0-31-16,-6 0-39 0,6-8-59 0,-7 5-95 16,7-5-125-16,0 1-89 0,0-4-29 15,-6-4 5-15,12-3 44 0,-6-4 89 0</inkml:trace>
  <inkml:trace contextRef="#ctx0" brushRef="#br0" timeOffset="-109227.18">3458 11268 139 0,'6'-14'446'0,"1"-1"64"0,-1 7 45 0,-6-2-22 16,0 3-118-16,0 3-133 0,-6 4-86 0,6 0-57 15,0 0-40-15,-7 7-33 0,7 1-24 0,-6 3-14 16,6 3-13-16,-7 4-5 0,7 5-5 0,0-5-5 16,0 4 0-16,0 4-2 0,0-5-1 0,7 1 0 15,-1-3 0-15,1 3-1 0,-1-8-1 0,1 1-2 16,-1-4 1-16,8-3-1 0,-8-1 0 16,0-4-1-16,1 1 4 0,0 0 3 0,5-8 6 0,-5 0 6 15,-7-6 7-15,6-6 4 0,1 2 1 16,0-4 3-16,-7-1-3 0,6 1-3 0,-6-8-4 15,0 5-3-15,0-1-3 0,-6-1-2 0,6 5 0 16,-7 3-8-16,0 1-12 0,1 7-19 0,-1-1-30 16,-5 8-44-16,5 4-85 0,-6 3-181 0,0 4-133 15,-7 4-60-15,7 3-9 0,0 0 18 0,1 1 75 16</inkml:trace>
  <inkml:trace contextRef="#ctx0" brushRef="#br0" timeOffset="-108808.74">3705 11448 404 0,'7'0'487'0,"-7"0"43"0,0 4 11 0,0-4-105 16,0 0-163-16,0 3-110 0,0-3-68 0,0 4-41 15,0-4-27-15,0 3-14 0,0 2-6 0,0-5-6 16,0 3-2-16,7 0 0 0,-7 2-2 15,6-5 1-15,-6 3 0 0,0 1-1 0,6 0 1 16,-6-4 2-16,6 3 0 0,-6 1-1 0,0-1 1 16,0-3 2-16,8 4 2 0,-8 0 1 0,0-1-1 15,0 1 2-15,0 0-2 0,0-1 0 0,-8 1-6 16,8 0-16-16,0-1-30 0,-6 1-74 0,0 3-158 16,0-3-143-16,-8 3-72 0,1-3-26 0,0 0 7 15,0-1 62-15</inkml:trace>
  <inkml:trace contextRef="#ctx0" brushRef="#br0" timeOffset="-108541.91">3966 11254 410 0,'6'-4'543'0,"1"-3"68"0,-7 3 44 15,6-4-99-15,-6 8-176 0,0 0-130 0,0 0-98 16,7 0-80-16,-7 0-74 0,0-3-69 16,0 3-73-16,0-3-118 0,0 3-203 0,0 3-94 15,-7 0-29-15,7 2 14 0,-6-2 46 0,6 1 105 16</inkml:trace>
  <inkml:trace contextRef="#ctx0" brushRef="#br0" timeOffset="-108403.2">3979 11294 121 0,'0'7'457'16,"0"1"51"-16,-7-5 28 0,1 5-21 0,0-5-157 15,6 0-169-15,0 2-119 0,0-1-101 0,0-1-155 16,0 1-177-16,0 0-92 0,-8-1-39 0,8 1-6 15,-6 0 38-15</inkml:trace>
  <inkml:trace contextRef="#ctx0" brushRef="#br0" timeOffset="-95481.86">10766 8799 15 0,'0'0'394'0,"0"-4"56"16,0 1 34-16,-8 3-20 0,8-4-105 0,-6 1-128 16,0-1-95-16,-1 0-49 0,-6 1-25 15,7-4-13-15,-1 3-4 0,-6 1-2 0,6-6 0 16,-5 3-1-16,-2 3-2 0,2-6 0 0,5 2-5 16,-6 0-1-16,-6 3-5 0,5-3 1 0,1 3-3 15,0 0-3-15,-6 1-1 0,-1-1 0 16,1 0-3-16,-1 1-4 0,0-1-1 0,1 4 0 15,0 0 0-15,-1 0-2 0,-7 0-1 0,2 0-2 16,-1 4-1-16,0-1 0 0,-7 1-3 16,7 0 1-16,-6-1 0 0,-1 5 2 0,-6-5 0 15,7 5 1-15,-1-1 4 0,-7 4 2 0,8-3 3 16,-7 3 0-16,0 0 2 0,0 3-2 0,0-3-1 16,6 4-3-16,-6 3-1 0,1 0 0 15,5 4 0-15,-7-4 0 0,8 9 0 0,-7-6-1 16,6 5-1-16,1-4-1 0,-1 3-2 0,1 1-1 15,-1 0-1-15,7 0 1 0,0-1-1 0,-6-3 0 16,5 4-1-16,7 0-2 0,-5-1-1 0,-1 1 0 16,6-1 0-16,0 1-1 0,1-1-1 15,-1 5-1-15,1-1 0 0,6 0 0 0,0 1-1 16,0-1 0-16,0 1-2 0,-1-2 1 16,8-2 2-16,0 0 1 0,6-1 0 0,-6 2 1 15,6-2-4-15,6 1 2 0,-6 3 2 0,6-4 0 16,0 5 4-16,8-4 1 0,-1 3 5 15,0 0 1-15,0 0-1 0,7 0 2 0,-1-2 2 16,1-2 2-16,6 1 3 0,0-1 0 0,7 1 3 16,-7-3 1-16,6-2 2 0,1 5 1 0,6-8 1 15,-1 4-1-15,8 0 1 0,0-4-1 0,0 1-4 16,5-1-1-16,2 0-4 0,5 4 5 16,1-4 2-16,0 1-2 0,6-1 1 0,-7 1-2 15,1-1 1-15,6 0-3 0,-6 0-9 0,6 1-1 16,0-5-1-16,-6 4-1 0,6-3 2 0,0-1 1 15,0 2 6-15,7-2 3 0,-7 1 6 16,6 0 4-16,1-8 4 0,0 4 2 0,-1-8 5 16,0 5 3-16,2-8 3 0,-2 0 1 0,-6 0-1 15,6-4-5-15,2 0-6 0,-2 1-6 16,0-4-7-16,2-1-3 0,4 0-3 0,-4-2 0 16,-8-1 2-16,6 0 0 0,0 0 8 0,-6-4-6 15,-6 0-1-15,6 4-1 0,-6-3-5 0,-1-1-1 16,1 1-9-16,-6-1 3 0,-1-3 1 15,-1 3 3-15,-5 1 2 0,0-5 2 0,-8 4-16 16,2-3 10-16,-1 3 3 0,0-3 1 0,-7 4 6 16,1-1 2-16,-1-3 17 0,-5 4-6 0,-1-2-5 15,-6 1 1-15,-1 1 0 0,0-1 1 16,1-3 2-16,-7 0 5 0,1 3 4 0,-2-3 3 16,-6 0 3-16,1-1 1 0,0 1-2 0,-1-4 0 15,-6 3-4-15,0 1-5 0,0 0-6 16,0-5-9-16,-6 5 0 0,6-3-7 0,-14 2 1 15,8 1-2-15,0 0-3 0,-8-1 3 0,2 1-3 16,-2-1 2-16,-5 1-2 0,-1 0-2 0,1 3-1 16,-1-3 2-16,1 0-2 0,0-1 0 15,-1-2-1-15,-6 2 2 0,7 1 0 0,-8-4-4 16,8 0 0-16,-8-1 0 0,8 2 0 0,0-2-1 16,-8-2 0-16,7-1-1 0,2 1-1 0,-2 3 0 15,-7-4 2-15,8 0-2 0,-7-3 2 0,0 4 3 16,0-5 1-16,0 1 0 0,-1-1 1 15,2 1-2-15,-7 4 1 0,6-5-3 0,-7 1 0 16,-7 0-4-16,8-1 2 0,-7 1 1 0,0-1-2 16,0 2 3-16,-7 3 4 0,1-6 2 15,-1 6 1-15,-6-1 1 0,6 1 1 0,0 0 0 16,-5 2-3-16,-1 1-4 0,6 4-1 0,-6-1-1 16,0 5 0-16,-1-1-2 0,-5 4 2 15,6 0-1-15,0 4-1 0,0 0-3 0,-6 4 0 16,5 3 0-16,-6 0-2 0,1 0-3 0,5 3-2 15,2 0-9-15,-2 5-11 0,8-1-30 0,-1 0-51 16,1 4-76-16,5 4-97 0,-5 7-101 0,6 3-122 16,0 9-254-16,-7 2-99 0,0 8-1 0,-12 3 57 15,6 1 89-15,-13 0 121 0</inkml:trace>
  <inkml:trace contextRef="#ctx0" brushRef="#br0" timeOffset="-85953.21">4409 10979 132 0,'0'-4'378'0,"6"1"57"0,-6 3 5 16,0 0-46-16,0 0-78 0,7 0-91 0,-7 0-82 16,0 0-44-16,-7-4-23 0,7 0-9 15,0 1-3-15,0 3 8 0,0-4-2 0,-6 1-2 16,6-2-2-16,0 2-1 0,0 3 0 0,0-3-8 16,0-1 6-16,0 4 2 0,0 0 0 15,0 0 1-15,0 0-2 0,0 4 0 0,0-4-7 16,0 0-3-16,0 3-8 0,0 5-11 0,0-1-7 15,6 7-12-15,-6 5-6 0,0 3-4 0,7-1-3 16,-7 2-3-16,0 2-2 0,6 1 0 0,1 4-1 16,-7-5-4-16,6 1-28 0,0-1-36 15,-6 1-65-15,8-4-115 0,-8 4-219 0,0-5-115 16,-8-2-33-16,8-4 4 0,0-4 47 0,-6-4 107 16</inkml:trace>
  <inkml:trace contextRef="#ctx0" brushRef="#br0" timeOffset="-85566.3">4630 10954 279 0,'0'-5'449'0,"7"5"42"0,-7 0 11 0,0 0-95 16,0 0-126-16,0 5-122 0,6 2-75 0,-6 0-42 15,7 8-19-15,-1-4-10 0,0 7-5 0,-6 0-4 16,14 1-1-16,-8-1-2 0,0 4-1 16,1-4 0-16,0-3 0 0,-1 4 0 0,1-5 1 15,-1 0 4-15,-6-3-1 0,7 1 2 0,-7-1 2 16,0-4 1-16,0-3-1 0,-7-1-1 0,1 1-1 16,-1 0-2-16,-6-4-2 0,6-4-1 15,-5 4-1-15,-8-4 1 0,7-3 0 0,-7 3-1 16,8-3 1-16,-2 0 0 0,2-5 3 0,5 5 2 15,0 0 4-15,1-1 4 0,-1 1 6 16,7 0 7-16,0-4 4 0,0 0 2 0,7 4 3 16,-1-4 0-16,1 0-4 0,0 3-4 0,5-3-7 15,2 1-5-15,5-1-6 0,-6 4-6 16,6-5-4-16,-5 4-23 0,5 5-62 0,-6-1-172 0,0 4-162 16,1 0-85-16,-8 4-43 0,0-4-3 15,8 3 47-15</inkml:trace>
  <inkml:trace contextRef="#ctx0" brushRef="#br0" timeOffset="-85349.81">5106 11005 395 0,'6'0'540'0,"-6"3"53"0,0-3 27 0,0 0-94 15,0 0-190-15,0-3-140 0,0 3-87 16,6-4-52-16,-6 0-29 0,7 4-14 0,6-3-10 16,0 0-29-16,0-5-53 0,6 4-156 0,-11-3-194 15,4 7-103-15,-5-8-52 0,6 5-6 0,-7-1 35 16</inkml:trace>
  <inkml:trace contextRef="#ctx0" brushRef="#br0" timeOffset="-84333">5666 10723 123 0,'0'0'446'16,"6"0"60"-16,-6 3 36 0,0-3-27 16,6 0-125-16,-6 4-142 0,0-1-94 0,0 1-57 15,8 0-30-15,-8 7-22 0,0 0-13 0,6 7-8 16,0 1-3-16,0 3-5 0,-6 3-5 0,7-3-3 15,0 5-3-15,-1-2-3 0,1-3-1 0,-1-1-1 16,-6 1 2-16,6-3-2 0,2-1 1 16,-2-4 2-16,-6-2 2 0,0-1-1 0,0-4 2 15,0 0-4-15,-6 0 1 0,-2-3 0 0,-4-4-1 16,5 0 0-16,-13 0-2 0,8-4 4 16,-2-3-3-16,-5 4 0 0,6-4 1 0,0-4 2 15,1 4-1-15,-2-5 5 0,8 1-2 0,-1 4-2 16,0-1-2-16,7-3-1 0,0 5 0 0,0-6-3 15,7 1 4-15,6 0 4 0,-7-3 2 16,8 2 1-16,-2-5 2 0,8 2-1 0,-1 0-2 16,7 0-5-16,-6 0-5 0,7 4-7 0,-9-3-32 15,9 7-60-15,-7-4-174 0,-1 3-170 0,-6 5-90 16,-7-1-41-16,14 0 4 0,-13 4 47 16</inkml:trace>
  <inkml:trace contextRef="#ctx0" brushRef="#br0" timeOffset="-84070.54">6180 10778 333 0,'0'-4'498'16,"7"4"44"-16,-7-4 25 0,0 4-82 0,0 0-184 16,6 0-132-16,-6 0-78 0,0 0-44 0,0 0-26 15,6 4-35-15,-6-4-59 0,0 4-157 0,0-1-168 16,0 1-89-16,-6 3-47 0,6 1-5 16,-6-5 41-16</inkml:trace>
  <inkml:trace contextRef="#ctx0" brushRef="#br0" timeOffset="-83928.09">6180 10961 346 0,'0'3'509'0,"-7"1"41"0,7 0 21 0,0-4-91 16,0 3-182-16,-6-3-137 0,6 4-83 16,6-4-44-16,-6 0-48 0,14 0-83 0,-14 0-213 15,6 0-131-15,-6 0-68 0,-6 4-33 0,-1-4 8 16,7 3 61-16</inkml:trace>
  <inkml:trace contextRef="#ctx0" brushRef="#br0" timeOffset="-81212.72">6571 10598 270 0,'0'0'442'16,"0"-4"51"-16,0 4 4 0,0 0-61 0,0 0-98 16,0 0-111-16,-7 0-71 0,7-3-39 0,0 3-18 15,0 0-14-15,0 0-11 0,0 0-4 16,0 3-8-16,0-3-10 0,0 0-13 0,0 4-13 15,7-4-11-15,-7 7-8 0,0-4-4 0,7 9-2 16,-7-1-1-16,6 4 0 0,-6 7 0 0,6 0-3 16,1 3 2-16,-1 1 1 0,1 0-1 15,0 3-18-15,-7 0-32 0,6 0-45 0,0 1-97 16,-6-8-165-16,0 3-142 0,0-7-59 0,0-3-7 16,-6-4 26-16,6-3 84 0</inkml:trace>
  <inkml:trace contextRef="#ctx0" brushRef="#br0" timeOffset="-80849.12">6773 10550 145 0,'0'0'435'15,"-6"-3"45"-15,-2 6 26 0,2 1-49 0,0 0-125 16,-1 3-144-16,1 1-83 0,-1 2-43 0,7 1-27 15,-7 3-15-15,7 6-8 0,-6-2-4 0,6 4-3 16,0 0-4-16,0-4 0 0,0 0 1 0,6 0-3 16,1 1 1-16,-7-8 0 0,13 0 0 15,-6 0 5-15,-1-4 4 0,8 1 9 0,-8-5 7 16,7 1 9-16,0-4 8 0,-7 0 8 0,7-4 5 16,-6-3 5-16,6 0 3 0,-7-4 0 15,1 0 1-15,6-4-3 0,-7-4-2 0,1 1-3 16,0 0-2-16,-7 0 0 0,0-4-2 0,0 0 4 15,0 4-2-15,-7-2-1 0,7 3-2 16,-7 2-5-16,-5 0-8 0,5 1-11 0,-6 3-11 16,0 4-11-16,0-1-15 0,6 0-41 0,-5 5-61 15,-8 3-117-15,6 3-238 0,-5 2-123 0,-1 2-59 16,2 0 0-16,4-3 43 0,1 3 105 16</inkml:trace>
  <inkml:trace contextRef="#ctx0" brushRef="#br0" timeOffset="-80197.55">7085 10492 375 0,'7'-4'475'0,"-7"4"53"0,0-3 10 0,0 3-74 16,0 0-120-16,0 0-101 0,0 0-66 0,0 3-38 16,6-3-31-16,-6 0-23 0,0 4-23 0,0-4-12 15,0 0-9-15,0 4-14 0,0-1-8 0,7 1-10 16,0 0 2-16,-7 2-4 0,6-1-4 16,-6 2-1-16,6 0-2 0,1-3 0 0,-7 3 5 15,7 0 1-15,-1 1 0 0,-6-8 2 0,0 3 5 16,0 1 8-16,6-4 10 0,-6 0 18 15,0 0 21-15,7-4 20 0,-7 1 14 0,7-1 6 16,-7-3-4-16,6-1-12 0,1 1-17 0,-1 0-20 16,-6 3-15-16,6-4-17 0,-6 5-11 0,7 0-13 15,-7 3-9-15,7 0-2 0,-7 6-10 16,6-1-30-16,-6 6-70 0,6-4-87 0,-6 4-150 16,0 3-226-16,0-2-116 0,-6-5-32 0,6 0 39 15,0-7 73-15,0 0 146 0</inkml:trace>
  <inkml:trace contextRef="#ctx0" brushRef="#br0" timeOffset="-80015.15">7333 10458 453 0,'6'0'558'0,"-6"0"60"16,0 8 37-16,-6-4-103 0,6 4-191 0,0-1-135 16,-6 4-84-16,6 3-57 0,0 1-37 0,0-1-22 15,6 5-13-15,-6 3-7 0,6-4-25 16,-6 4-48-16,7-3-95 0,0-1-252 0,-7 4-134 15,0-4-71-15,0 0-20 0,-7-3 27 0,7-4 84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2:44:43.1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21804 7199 182 0,'0'3'455'0,"-6"1"48"15,-7-1 37-15,0 1-38 0,7 0-142 0,-8 3-135 16,1-7-70-16,0 7-39 0,0-3-26 0,1 0-11 15,-2-1-5-15,8 1-2 0,-7 0-4 16,-1-1 1-16,2 1 7 0,6 0 2 0,-8-1-4 16,8 1-3-16,-8 0-7 0,8-1-9 0,-1 1-15 15,-5 0-15-15,5-1-10 0,0 4-9 0,1-3-3 16,0 3-2-16,-8 1 0 0,8 4-1 16,-7-2 1-16,6 1 3 0,-6 3-1 0,1 5 0 15,-8 3 2-15,7 0 19 0,-7 3 32 0,8 5 18 16,-8-4 8-16,6 3 6 0,-5 0 0 15,6 4-17-15,-6-3-32 0,5 2-19 0,2 5-11 16,-1-4-6-16,-1 7-4 0,8 1-2 0,0-1-1 16,-2 5 3-16,2-2 2 0,6 1 0 0,0 3 6 15,6-3-2-15,2 0 1 0,-2 0-1 0,7 4-4 16,7-8 3-16,-1 1-1 0,7-2 2 16,0-2-3-16,0 0-2 0,7 0 5 0,-1-8-5 15,1 0-1-15,6-3-4 0,0-4 1 0,0 0 2 16,7-8-3-16,-1 1 0 0,1-8 12 15,-1 2 32-15,-6-9 19 0,7 0 10 0,-1-6 7 16,2 0 6-16,-2-9-17 0,1 1-24 0,-1-5-12 16,1-6-8-16,-7 3-3 0,6-7-8 15,-5-1 8-15,-1-3-8 0,-7 0-7 0,7 0-2 16,-7-4-1-16,1-2 2 0,-1-3 2 0,-5 3 32 16,-1-6 16-16,-6 2 13 0,6-1 7 0,-14-4 6 15,1 4 1-15,1-3-24 0,-8-1-11 0,0-3 27 16,-6 3 35-16,0-3 29 0,0-1 15 15,-12 1 9-15,-2-4-1 0,1 0-33 0,-6 0-41 16,0 4-33-16,-8-4-21 0,1 7-11 0,0 1-5 16,-6-1 0-16,-1 8-2 0,1 3-3 0,-1 4 0 15,-6 0 0-15,-1 8-4 0,2 6-6 16,5 1-5-16,-12 4 2 0,5 6-2 0,-5 1-1 16,6 7 2-16,-7 0-38 0,1 7-87 0,5 4-124 15,-5 4-161-15,6-1-221 0,-7 1-260 16,1 3-101-16,-1 1 16 0,7-1 88 0,0 0 138 15,0-3 214-15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2:44:50.4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19395 7048 120 0,'0'0'432'0,"0"0"47"0,0 4 28 0,-6-4-33 15,6 4-132-15,-8-4-142 0,8 0-75 0,-6 0-39 16,6-4-20-16,0 4-10 0,0-4 0 0,-6 4-4 16,6 0-5-16,0-3-5 0,0 3-5 15,-7 0-4-15,7 0-5 0,0 0 0 0,0 0 4 16,0 0 10-16,0 0 9 0,0 0 10 0,0-4 4 15,0 4-2-15,-7 0-10 0,7 0-10 16,-6 0-14-16,-1 0-9 0,1 0-9 0,0 0-3 16,-1 4-1-16,0-4-2 0,-5 3 0 0,-2-3-1 15,8 8 0-15,-7-5-1 0,0 5 1 0,-6 3 0 16,-1 0-2-16,7 0 0 0,-7 3 0 0,-6 1 2 16,7 3-1-16,-1 0 0 0,-6 1 2 15,6-1-4-15,-5 4 2 0,5-4-2 0,-6 4-1 16,6 4 5-16,1-1-3 0,-7 1 0 0,6 0-1 15,1 3-2-15,-1 0-1 0,0 4-6 16,1 0 0-16,6 0 1 0,-6 0 0 0,5 4 0 16,2-4-1-16,5 4 1 0,0 0-1 0,1 2 1 15,-1-2 0-15,7 4 1 0,0 2 3 16,7-2 1-16,-1 3 1 0,1-4 1 0,0 4 0 16,11-4 3-16,-4 1 0 0,12-1 1 0,-7-3 1 15,7 2-1-15,7-2 3 0,-1-4-2 0,1 1 1 16,7-6-2-16,-8 6-2 0,13-8 0 15,-5-1-2-15,5 1 0 0,-6-8-2 0,7-3 2 16,6-4 0-16,-6-8-1 0,6 1 1 0,-7-8 1 16,8-7 19-16,-8 0 20 0,7-10 24 0,1-2 16 15,-2-2 12-15,1-12 11 0,-7 1-18 0,2-9-21 16,-2-2-21-16,-5-5-14 0,-2 1-9 16,1-4-9-16,-6 1 1 0,-1-5 3 0,-12 0 10 15,6 0 42-15,-13 1 40 0,0-2 33 16,-13 3 20-16,0-5 9 0,-13 3-4 0,-6 0-42 15,-1-2-42-15,-12 1-32 0,-1 2-19 0,-6-1-11 16,-7 4-4-16,1 5 0 0,-1 5-1 0,-7 5-1 16,2 3-3-16,-1 7-2 0,-1 9 0 15,2 6-8-15,-8 8-13 0,7 7-56 0,-7 4-118 16,8 6-171-16,-2 5-309 0,1 3-160 0,-7-8-74 16,8 6 9-16,-2-9 95 0,7-7 156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2:42:25.1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5001 2216 294 0,'-13'4'475'0,"7"3"46"16,-8-7 24-16,2 7-70 0,-2-3-159 0,2 0-108 15,-1-1-59-15,-1 5-33 0,8-5-20 0,-6 5-18 16,-2-1-19-16,1 0-20 0,0 8-18 0,0-4-11 15,-1 4-8-15,2 3-3 0,-1 4-3 0,6 4-1 16,-6 3 1-16,1 5 3 0,4 1 2 0,2 2 2 16,-6 3 2-16,5 1 2 0,0 3 0 0,1-4 0 15,6 0-4-15,0-3 0 0,0-4 0 16,6 0-1-16,8-4-1 0,-8-3 0 0,6 0-3 16,2-8 2-16,5-4 1 0,1 1 0 0,0-8 1 15,-1 1-1-15,7-5 6 0,-6-6-3 16,6-1-1-16,-7-3 1 0,1-4 0 0,0-4-1 0,-1 1 1 15,-6-5 0-15,0 1 23 0,-1-1 33 16,-4 1 51-16,-2 3 59 0,-6 1 57 0,-6 3 36 16,-2 0 3-16,2 4-20 0,-6 3-47 0,-2 4-56 15,-5 4-55-15,-1 3-36 0,-6 4-25 16,7 7-17-16,-7 1-1 0,0 2-6 0,6 5-2 16,1 0 1-16,-1-4 1 0,7 3-10 0,6-3-92 15,1 4-126-15,6-7-201 0,0-1-260 16,0-4-135-16,6-6-62 0,8-5 50 0,-2-6 110 15,2-5 188-15</inkml:trace>
  <inkml:trace contextRef="#ctx0" brushRef="#br0" timeOffset="170.16">5353 2773 53 0,'7'18'458'0,"-7"4"56"0,-7 0 32 15,7-4 15-15,-6 4-159 0,6 1-182 0,0-1-108 16,6-8-98-16,1 4-184 0,-1-7-192 0,0 0-102 16,1-7-55-16,0 0-21 0,-1-1 30 0</inkml:trace>
  <inkml:trace contextRef="#ctx0" brushRef="#br0" timeOffset="925.95">5686 2319 220 0,'0'0'435'0,"0"0"62"15,0 4 14-15,0-4-61 0,0 0-94 16,0 0-116-16,0 0-77 0,0 0-50 0,0 0-25 0,0-4-11 15,0 4-10-15,0 0-9 0,0 0-11 16,0 0-9-16,0 0-11 0,0-4-11 0,0 4-7 16,0 0-8-16,0-3 0 0,0 3 11 0,6 0-4 15,-6 0-5-15,0-5 1 0,0 5 4 0,6-3-3 16,-6 3-11-16,0-3 4 0,0 3 2 16,6-5 1-16,-6 2-1 0,0-1 0 0,7 1 0 15,0-1 0-15,-1 0 0 0,-6-3 0 0,13 3 0 16,-7 1 0-16,2-1 0 0,-2 0 0 0,0 1 0 15,0 3 0-15,2-4 0 0,-2 4 0 0,0 0 1 16,1 4 0-16,-1-4-2 0,1 3 0 0,0 5 0 16,-1-5-1-16,0 8-2 0,1-3 3 0,0 2 1 15,-1 1 2-15,0 1-2 0,1 2 0 0,0 1-1 16,-1 3-6-16,1-3-2 0,-1 3 1 0,0-3 2 16,2 3 32-16,-2 1 18 0,-6-1 16 15,6 0 7-15,0-3 4 0,-6 0 1 0,7-5-29 0,-7 6-15 16,0-6-10-16,0 1-5 0,0 0-3 15,0 0 1-15,-7 1 1 0,7-2-3 0,-6-2 2 16,0 3-1-16,0-5-6 0,-8-2-28 16,8 4-53-16,6-5-63 0,-7-3-87 0,7 0-117 15,-6-3-145-15,6-9-88 0,6 2-9 0,-6-8 31 16,13-5 70-16,-7-2 105 0</inkml:trace>
  <inkml:trace contextRef="#ctx0" brushRef="#br0" timeOffset="1082.26">6049 2363 187 0,'20'-11'444'16,"-6"3"57"-16,-1 1 36 0,-1 0-44 0,-5 7-134 15,0 0-115-15,5 3-73 0,-5 5-34 0,-7 3-24 16,7 0-17-16,-1 3-17 0,-6 8-16 0,0-4-9 16,7 8-21-16,-7 0-10 0,0 0-6 15,0-4-4-15,0 4-7 0,0-1-40 0,0-7-69 16,6 1-127-16,-6-5-203 0,-6 0-116 0,6-10-54 16,-7 0 5-16,1-4 48 0,6-8 116 15</inkml:trace>
  <inkml:trace contextRef="#ctx0" brushRef="#br0" timeOffset="1207.27">6148 2396 166 0,'6'-8'433'0,"7"5"43"0,-7 3 23 0,1-4-51 15,6 0-145-15,-7 4-137 0,8-3-72 16,5-1-53-16,-6-3-114 0,6 7-213 0,-5-4-111 16,-1-3-63-16,-7 3-32 0,8-7-6 0,-2 4 81 15</inkml:trace>
  <inkml:trace contextRef="#ctx0" brushRef="#br0" timeOffset="1953.8">7157 2443 82 0,'7'0'448'0,"-7"0"74"0,0-4 43 15,6 1-17-15,-6 3-122 0,7 0-158 0,-7-4-107 16,6 0-74-16,0 4-40 0,1-3-25 16,0-1-9-16,-1 4-7 0,0-4 1 0,8 4-2 15,-1 0-2-15,0 4 2 0,0 0 16 0,-1 3 13 16,2 0 2-16,5 8 7 0,-5 0 5 0,-2-1 1 15,-5 9-14-15,6-2-10 0,-7 5-4 0,1 3-2 16,-7 5 0-16,7-5 17 0,-14 0 15 16,7 4 8-16,-7-3 5 0,1-1 0 0,-7-4-1 15,0 1-19-15,-7 0-14 0,7-1-9 0,-7-3-8 16,2 0-3-16,-9-3 1 0,1-5-2 0,0 1-1 16,7-4-2-16,-7 0 0 0,0-8-1 0,6 1 24 15,-7-4 15-15,15 0 13 0,-8-4 8 16,7-3 2-16,7 0-9 0,0-4-19 0,6 0-14 15,0-4-12-15,6 4-8 0,0-3-4 0,14-5 7 16,-1 7-6-16,1-2-3 0,6 3-4 16,0 1 3-16,0 2 2 0,0 1 8 0,0 0-2 15,0-1-2-15,1 1 0 0,-9 3-1 0,9-3-9 16,-7 7-65-16,-8-4-104 0,2 4-216 16,-8 4-204-16,-6-4-108 0,0 0-51 0,0 0 28 15,0 0 91-15,0 0 210 0</inkml:trace>
  <inkml:trace contextRef="#ctx0" brushRef="#br0" timeOffset="8111.4">3145 4202 270 0,'-6'-4'456'0,"6"1"38"0,-7-1 24 16,0 0-79-16,1 1-139 0,0-1-120 0,6 0-65 15,-7 1-37-15,1 3-9 0,-1-5-10 0,0 1-7 16,7 4-5-16,-6-2-4 0,6 2 0 0,-6 0-11 16,6-4-11-16,-7 4-7 0,7 0-4 15,0 0-1-15,-7 0 2 0,7 0 2 0,-6 4 0 16,0-2 1-16,-1 2-1 0,1 8-2 0,-1-1-5 15,-6 7-3-15,-1 0-3 0,-4 1-2 0,4 6 1 16,-5-3 1-16,5 8 4 0,2-1 1 0,-1 0 0 16,0 4 2-16,6 5 2 0,-6-3 0 0,6 2-4 15,7-4 1-15,-6 3 2 0,6 1-2 0,6 0-1 16,1-7-3-16,6-2 0 0,0-1 0 16,7-2-1-16,6-7-1 0,0-3 0 0,-1-1 2 15,2-6 0-15,5-1-1 0,1-7 1 0,-7-4 1 16,6-2 0-16,1-2-1 0,-7-7 1 0,0-4-1 15,0-2 0-15,1-1 1 0,-8-8 0 0,0 5 31 16,1-8 36-16,-7 4 19 0,-7-5 12 0,2 2 40 16,-8-1 27-16,0 4-14 0,-8-1-27 0,-4-3-15 15,-2 7-8-15,1-3-36 0,-6 7-30 0,0 0-16 16,-1 4-8-16,1-1-4 0,-1 8-1 16,6 1-16-16,-5 2-53 0,6 5-88 0,0-1-115 15,1 4-209-15,-2 4-185 0,1-1-87 0,6 8 4 16,1 0 59-16,0 1 101 0</inkml:trace>
  <inkml:trace contextRef="#ctx0" brushRef="#br0" timeOffset="8280.79">3530 4531 71 0,'6'22'439'0,"-6"0"48"0,6 5 27 16,-6-2 13-16,0 4-180 0,0 0-155 0,0 0-88 15,0 1-68-15,7-4-117 0,-7-1-217 0,0 1-117 16,0-4-61-16,0-4-32 0,0-3 2 0,6-5 84 16</inkml:trace>
  <inkml:trace contextRef="#ctx0" brushRef="#br0" timeOffset="8551.62">4187 4095 135 0,'0'4'526'0,"0"0"69"0,-6 4 37 16,6 6 17-16,-6 4-192 0,-2 3-196 0,2 10-122 15,0-2-66-15,-1 8-34 0,7-2-18 0,-7 6-4 16,7 3-4-16,0-4 1 0,0 1-1 16,0-1 0-16,7 0 1 0,0-3-33 0,-1-4-68 15,-6 0-166-15,6 0-202 0,2-8-108 0,-2-3-59 16,-6 1 0-16,13-9 51 0,-7 1 155 16</inkml:trace>
  <inkml:trace contextRef="#ctx0" brushRef="#br0" timeOffset="9098.84">5145 4323 31 0,'0'0'421'16,"0"-4"83"-16,0 4 54 0,0-5-10 0,0 5-96 15,0 0-134-15,0 0-114 0,0 0-77 0,0 5-55 16,0 2-35-16,0 4-15 0,0 4-9 16,0 3-4-16,0 4-1 0,0 7 0 0,0 2 6 15,0 1-2-15,0 1-1 0,6 3-1 0,-6 1 1 16,6-4-1-16,-6 4-1 0,7-4-17 0,0-1-44 16,-7-5-90-16,0-2-186 0,0 1-152 15,-7-8-81-15,0-4-24 0,1-2 18 0,6-5 77 16</inkml:trace>
  <inkml:trace contextRef="#ctx0" brushRef="#br0" timeOffset="9282.93">5151 4502 96 0,'6'0'451'0,"8"0"51"0,-8 4 25 15,8 3 8-15,-2 0-181 0,1 4-158 0,0 0-90 16,6 0-49-16,1 0-23 0,0 4-14 0,-1-1-7 15,7-2-4-15,-6-1-1 0,-1 0-25 0,7-8-93 16,-6 4-191-16,-7-3-123 0,0-4-67 16,0-4-35-16,-7 1 5 0,8-8 79 0</inkml:trace>
  <inkml:trace contextRef="#ctx0" brushRef="#br0" timeOffset="9453.51">5574 4300 454 0,'0'-4'576'15,"0"1"57"-15,-6 3 28 0,6 0-110 16,-6 3-191-16,-1 9-147 0,7-1-100 0,-7 4-54 16,1 7-26-16,6 3-13 0,-6 4-5 0,-1 1-3 15,7-1-2-15,0 4 0 0,-7 0-3 16,7 0 2-16,0 1-2 0,7-2-41 0,-7-3-82 16,0 1-192-16,-7-1-185 0,7-3-100 0,-6-8-53 15,6 3 12-15,0-5 68 0</inkml:trace>
  <inkml:trace contextRef="#ctx0" brushRef="#br0" timeOffset="9823.41">6694 4275 414 0,'-6'4'576'0,"0"-1"57"16,-1 1 29-16,1-1-83 0,-1 1-207 16,7-1-159-16,-7-3-102 0,7 4-54 0,0 4-29 15,0-5-29-15,0 5-59 0,0-4-91 0,0 3-193 16,0 0-164-16,-6 1-85 0,6-1-30 0,-6-3 26 16,6-1 77-16</inkml:trace>
  <inkml:trace contextRef="#ctx0" brushRef="#br0" timeOffset="9977.42">6610 4425 15 0,'0'4'471'0,"0"-1"84"16,0 1 46-16,0 0 22 0,0-1-136 15,0 1-184-15,0 1-132 0,7-5-82 0,-1 3-44 16,0 0-21-16,1-3-10 0,6 4-4 0,0-4-17 16,0 0-52-16,6-4-138 0,-5 4-212 15,-8-3-113-15,0 0-60 0,1-6-17 0,-7 6 32 16,0 3 130-16</inkml:trace>
  <inkml:trace contextRef="#ctx0" brushRef="#br0" timeOffset="11564.98">8375 3575 337 0,'0'0'452'0,"0"0"50"0,0 0-9 15,0 0-84-15,0-4-110 0,0 1-115 0,0-1-78 16,0 1-49-16,0-5-30 0,6 1-13 0,-6 0-6 16,0-4-3-16,7 0-3 0,0 0-1 15,-1 0 0-15,1 0-1 0,5-4-2 0,-5 4 2 16,6 3-1-16,0-3-1 0,0 4 2 0,0 3 0 16,0 1 0-16,6-1 1 0,-5 4 0 15,-1 4 0-15,0-1-1 0,-7 5 2 0,13 2 0 16,-5 2 1-16,-1 6 0 0,-6 1 0 0,5-1 1 15,-5 8 0-15,-1-1 1 0,1 1-1 16,-7 0 0-16,0-1 0 0,0 1 0 0,-7 3-1 16,1-3 1-16,-1 3 0 0,1-3 0 0,-7-1-1 15,0-3 0-15,-7 0 0 0,7 0 0 16,-6-6 0-16,6 1 0 0,-7-6-1 0,1 0 2 16,6-3-1-16,-7-5 1 0,7-3-1 0,0 0 2 15,-6-3-1-15,12-1 0 0,-6-4 0 0,6 1 5 16,1-4-3-16,6 1-1 0,0-1-1 0,6-5-7 15,1 2 0-15,0-1-3 0,6 1 2 16,6 3 3-16,-6-4 1 0,7 4 8 0,-1 0 0 16,1 4-2-16,6-4 2 0,-7 4-2 0,7-1 2 15,0 2 1-15,0-3-4 0,1 2-30 16,-1 3-96-16,0-3-194 0,-7 0-131 0,1-4-69 16,-1 0-34-16,-6-4 9 0,6 1 85 0</inkml:trace>
  <inkml:trace contextRef="#ctx0" brushRef="#br0" timeOffset="11721.41">9072 3487 155 0,'7'8'463'0,"-1"3"55"0,-6 3 29 0,0 5-26 15,0-1-163-15,0 3-152 0,0 6-92 0,0 2-52 16,0-3-28-16,0-1-14 0,0 1-10 16,6 0-4-16,-6-1-4 0,6-3-22 0,-6 0-83 15,8 0-172-15,-8-4-143 0,0-3-75 0,-8-1-42 16,8-5 0-16,0-2 70 0</inkml:trace>
  <inkml:trace contextRef="#ctx0" brushRef="#br0" timeOffset="11922.95">8974 3645 95 0,'0'-4'424'0,"7"1"45"15,-1-1 23-15,1 0-27 0,5 1-139 0,-4 3-152 16,4 0-82-16,8-4-44 0,-1 0-22 15,1 1-11-15,6-1-4 0,0 0-4 0,7-3 1 16,-7 2 0-16,7-1-17 0,-8-2-111 0,1 4-190 16,0 1-99-16,-6-1-55 0,-7 1-29 0,7-1 1 15</inkml:trace>
  <inkml:trace contextRef="#ctx0" brushRef="#br0" timeOffset="12713.81">7821 4311 18 0,'-6'0'305'0,"6"0"75"0,0 0 32 15,-6 0-25-15,6 0-50 0,0 0-66 0,0 0-72 16,0 0-71-16,0 0-54 0,0 0-35 0,0 0-22 15,0 0-7-15,6 0-7 0,0-3-3 0,1 3-2 16,6 0-2-16,0-3 1 0,7-2 0 16,6 1 0-16,-1 1 3 0,8-1 0 0,7 1 4 15,-2-4 10-15,15 3-2 0,-2-3 1 0,8 0-1 16,6-1 0-16,7 4 0 0,-7-3-7 0,13 3 44 16,0 1 25-16,7-1 13 0,-7 0 5 15,7 1 2-15,0-1 4 0,-1 0-43 0,-6 1-27 16,0-1-13-16,1 4-6 0,-8 0-4 0,8-4-9 15,-14 4 1-15,0-3 0 0,0 3-2 16,-7 3-1-16,1 1 0 0,0 0 2 0,-7-1 1 16,-7 1 1-16,-6 3 2 0,7 1 3 0,-13-1 2 15,-1 4 3-15,1-3-1 0,-7 2 3 16,0-2-3-16,-7 2-6 0,-5-3-48 0,-2 5-151 16,-6-9-200-16,2 5-107 0,-16-4-56 0,8-4-24 15,-6 3 30-15</inkml:trace>
  <inkml:trace contextRef="#ctx0" brushRef="#br0" timeOffset="13346.44">7919 4711 132 0,'0'3'461'0,"6"5"58"0,-12 0 31 0,6 6-14 16,0 1-167-16,-6 7-152 0,6 3-95 15,-7 4-56-15,7 4-29 0,0 1-16 0,0-2-7 16,0-2-6-16,0 6-1 0,0-2-8 0,7-5-27 16,-1 0-58-16,-6 0-140 0,0-3-170 0,0-3-92 15,0-6-42-15,0-2-1 0,0-4 46 16</inkml:trace>
  <inkml:trace contextRef="#ctx0" brushRef="#br0" timeOffset="13502.92">7906 4960 64 0,'0'-4'404'0,"7"1"46"16,-7 3 24-16,6 0-37 0,0 0-110 0,8 3-144 15,-2 1-85-15,2 0-44 0,-1-1-20 0,7 1-11 16,-2 0-43-16,2 0-135 0,0-4-165 15,-1-4-88-15,-5 0-49 0,5 0-25 0,1-7 23 16</inkml:trace>
  <inkml:trace contextRef="#ctx0" brushRef="#br0" timeOffset="13689.54">8343 4752 436 0,'-7'0'524'0,"0"3"47"16,-6 4 27-16,7-3-122 0,-8 7-181 0,8-4-118 15,-6 1-74-15,5 3-47 0,-6-1-25 0,6 1-13 16,-5 4-8-16,4-4-5 0,-4 0-2 0,5 4-17 16,0-5-42-16,-5 6-101 0,5-5-185 0,-6 0-133 15,0-4-74-15,0-4-20 0,6 1 21 16,1-4 87-16</inkml:trace>
  <inkml:trace contextRef="#ctx0" brushRef="#br0" timeOffset="13874.24">8284 4722 397 0,'0'3'494'0,"6"-3"40"16,-6 7 10-16,6 5-108 0,-6 3-170 15,0-1-114-15,0 8-69 0,8 0-36 0,-8 4-19 16,0-1-12-16,6 5-5 0,0-4-4 0,1 3 1 16,-7-3-1-16,13-1 1 0,-6 0-7 15,-7 1-34-15,6-7-99 0,-6 3-213 0,0-4-115 16,-6 0-62-16,6 0-24 0,0-7 15 0,0-2 91 15</inkml:trace>
  <inkml:trace contextRef="#ctx0" brushRef="#br0" timeOffset="14423.46">8576 4792 101 0,'0'7'452'0,"0"0"54"15,0 0 29-15,0 4-12 0,-6 4-151 0,6 0-160 16,0 3-95-16,0 1-54 0,0-1-26 0,0 0-15 16,0 0-10-16,6 4-37 0,-6-3-101 15,0-1-210-15,0 1-111 0,0-5-60 0,-6 1-28 16,6-4 12-16,0-4 91 0</inkml:trace>
  <inkml:trace contextRef="#ctx0" brushRef="#br0" timeOffset="14609.95">8584 4924 129 0,'0'0'410'15,"6"0"44"-15,-6 0 24 0,6-4-62 0,1 4-115 16,0 0-123-16,-1 0-84 0,0 0-41 0,7 0-21 16,-6-4-12-16,6 4-42 0,0 0-117 15,-6 0-173-15,-1-3-92 0,0 3-53 0,-6 0-24 16,7-4 20-16</inkml:trace>
  <inkml:trace contextRef="#ctx0" brushRef="#br0" timeOffset="15830.72">9371 4557 219 0,'0'-4'456'15,"0"4"68"-15,0-3 32 0,0 3-74 0,0 0-119 16,0-4-126-16,0 4-75 0,0 0-60 16,0 0-22-16,0 4-11 0,0-4-10 0,0 0-8 15,0 3-13-15,0 1-9 0,0 0-8 0,0 7-8 16,-6 3-6-16,0 9-1 0,-1 2 0 0,-6 1 0 15,0 7 0-15,-1 4-1 0,2-1 1 0,-8 4 0 16,7 1-1-16,-7 3 1 0,2-1-1 16,-2-2 1-16,-7 2-1 0,8-2-1 0,0-1 0 15,-1-3-1-15,7 0 0 0,-1-1 0 0,2-7-1 16,6 1 2-16,-1-5-17 0,0 2-42 16,1-6-87-16,6-3-195 0,0-3-157 0,-7-4-85 15,7 0-28-15,7-7 19 0,-7 3 72 0</inkml:trace>
  <inkml:trace contextRef="#ctx0" brushRef="#br0" timeOffset="16989.81">9847 4854 171 0,'0'-4'414'0,"0"1"63"15,6 3 17-15,-6-4-52 0,-6 0-85 0,6 4-108 16,0-4-87-16,-6 4-57 0,6 0-25 0,-7 4-29 15,0 0-18-15,7 0-12 0,-6 3-9 16,0 0-5-16,-2 4-13 0,-4-1 1 0,5 6 3 16,1-1 1-16,-1 3 1 0,1 4-1 0,6-4 1 15,0 8 1-15,0-5-1 0,0 5 1 0,0-4 0 16,6 0 1-16,1 0-1 0,-1 0 1 16,7-4-1-16,1-4-24 0,-8-2-70 0,7-4-160 15,-6-5-159-15,5-3-83 0,-5-3-44 0,-1-5-1 16,1 2 59-16</inkml:trace>
  <inkml:trace contextRef="#ctx0" brushRef="#br0" timeOffset="17159.45">9957 4898 216 0,'0'0'458'0,"-6"4"48"0,6-1 25 0,-6 5-56 15,-8 3-157-15,8-1-133 0,-7 5-81 0,0 0-47 16,6 7-26-16,-5-4-15 0,-2 4-5 0,1-4-7 15,1 4-21-15,-2 0-74 0,2 0-163 16,-2-7-147-16,-5 3-77 0,-1-7-38 0,8-1-4 16,-2 2 62-16</inkml:trace>
  <inkml:trace contextRef="#ctx0" brushRef="#br0" timeOffset="19116.72">10882 3971 222 0,'14'3'446'16,"-2"2"40"-16,2-2 19 0,-2 8-52 15,1-4-182-15,7 7-121 0,0 2-70 0,-1 6-37 16,1-5-21-16,6 6-12 0,0-1-4 0,0 0-5 16,0 0 0-16,0 0 2 0,0 0 3 0,0 3-1 15,-6-6-37-15,-1 3-135 0,1-4-170 16,-14-4-93-16,7-3-49 0,-13 4-25 0,7-7 24 0</inkml:trace>
  <inkml:trace contextRef="#ctx0" brushRef="#br0" timeOffset="19282.33">11286 4048 60 0,'-13'4'449'0,"1"3"55"16,-8 3 30-16,0 6 18 0,-5 2-172 15,-2 4-165-15,7-1-100 0,-6 1-53 0,7 1-32 16,-1 2-15-16,-6-3-9 0,14 1-13 0,-8-2-49 16,7-3-163-16,-1 1-161 0,2-4-88 15,-2-4-46-15,8-4-14 0,6-3 33 0</inkml:trace>
  <inkml:trace contextRef="#ctx0" brushRef="#br0" timeOffset="19597.84">11931 3498 426 0,'0'-7'649'0,"0"0"76"0,0 3 40 0,-7 4-48 0,1 4-236 16,0 7-186-16,-1 0-136 0,0 7-72 16,1 8-41-16,-1-1-19 0,1 5-12 0,0 3-5 15,-1-4-3-15,7 4-8 0,0 4 3 0,7-8-10 16,-1 4-65-16,0-4-99 0,1 0-165 16,-1-6-219-16,1-5-123 0,0-4-53 0,5-3 29 15,-5-7 80-15,6 0 156 0</inkml:trace>
  <inkml:trace contextRef="#ctx0" brushRef="#br0" timeOffset="19909.11">12172 3616 413 0,'0'-11'541'0,"-7"2"52"0,1 6 30 16,-7 0-102-16,6 3-187 0,-5 0-131 0,5 3-90 16,-6 5-52-16,0-1-28 0,-1 8-18 0,8 3-8 15,-6 1-6-15,-2-1-2 0,8 7 0 0,-1-3 9 16,1 4-5-16,6 0-2 0,0-4-1 0,0 0-1 15,6 0-1-15,1-4-9 0,-1 1 5 16,0-5 1-16,8-3 3 0,-2-4 2 0,2 0 2 16,-1-3 0-16,7-4 0 0,-1-4 2 0,-6 1 2 15,6-8 1-15,1-3-3 0,0-2 5 16,-1-2 1-16,-6-4 3 0,0 0 38 0,1-3 28 16,-2 3 39-16,-6-1 20 0,1-2 12 0,-7 3 5 15,0 4-36-15,-7 0-28 0,-5-1-33 16,6 5-22-16,-8-1-16 0,1 8-8 0,0-2-11 0,-6 6-59 15,5 0-97-15,-5 3-153 0,-1 3-246 16,8 0-132-16,-2 6-63 0,2-6 20 0,12-3 73 16,0 0 140-16</inkml:trace>
  <inkml:trace contextRef="#ctx0" brushRef="#br0" timeOffset="20233.91">12413 3487 451 0,'0'4'583'0,"0"0"54"15,0 3 30-15,-6 0-100 0,6 1-201 0,-7 3-147 16,0 4-102-16,1 3-55 0,-1-1-30 0,7 6-17 16,-6-1-8-16,0 4-6 0,6-1-1 15,0 1 0-15,0-1-1 0,6 5-1 0,0-8 0 16,1 3 0-16,6-6-1 0,0 3 0 0,-1-8 1 16,2 1 2-16,-1-3 0 0,7-5 0 0,-1 0 3 15,-6-4 2-15,7-3 1 0,-1-7 32 0,1 0 21 16,6-5 12-16,-7-2 7 0,7-4 4 15,-6-4 22-15,0 0 4 0,-1-4 1 0,-6 1 4 16,0-5 38-16,0 4 43 0,-6 1 29 0,-1-1 4 16,-6 4-1-16,-6-1-3 0,-1 5-41 0,-6 1-41 15,0 2-51-15,0 4-39 0,-6 4-23 16,-1-1-14-16,0 5-63 0,-6 3-116 0,7 0-160 16,-1 3-197-16,0 1-280 0,8 0-148 0,-1-1-21 15,6-3 68-15,0 0 135 0,14-3 183 16</inkml:trace>
  <inkml:trace contextRef="#ctx0" brushRef="#br0" timeOffset="20532.27">12895 3377 293 0,'6'0'552'16,"1"0"75"-16,-1 0 39 0,-6 4-52 0,0 0-182 15,0 4-163-15,0-2-116 0,0 9-73 16,-6 3-38-16,6 5-19 0,0 2-7 0,0 4-6 15,0 1-6-15,6 2-9 0,-6 2 3 0,7-5 0 16,6 0-1-16,0-3-1 0,0-1 1 0,0-2 9 16,7-5-2-16,0 0-2 0,-2-7 0 15,2 0-1-15,-1-4 1 0,-5-3-2 0,12-4 0 16,-7-4 0-16,1-3 4 0,0 0 34 0,-8-8 18 16,8 1 12-16,-1-2 7 0,-5-2 32 15,-2 0 33-15,2-4-8 0,-8 4-7 0,1 0-5 16,-1-4-1-16,-6 0-29 0,0 4-34 0,-6-5-20 15,-7 5-12-15,-1 0-7 0,2-1-5 0,-8 8-47 16,0 0-96-16,-5 0-129 0,-8 4-217 16,0 4-205-16,-6 3-110 0,0 0-14 0,0 0 61 15,0 3 113-15,6 4 208 0</inkml:trace>
  <inkml:trace contextRef="#ctx0" brushRef="#br0" timeOffset="21021.84">11729 4261 104 0,'0'0'465'0,"0"0"76"0,-6 3 41 15,6-3-20-15,0 0-135 0,0 0-161 16,13-3-113-16,-7 3-76 0,14 0-41 0,0-4-19 15,5 0-9-15,7 0-4 0,8-3 54 0,5 0 33 16,8-1 19-16,5-3 11 0,1 0 9 0,6 1 5 16,6-5-53-16,1 3-30 0,0 2-15 15,-1-5 50-15,1 4 32 0,0-4 14 0,-7 4 11 16,6 0 4-16,-12 1 2 0,0-1-60 0,-1 3-39 16,-12-3-20-16,6 0-14 0,-13 8-5 15,1-4-3-15,-8 7-2 0,-6 0 2 0,0 0-28 16,-7 3-93-16,1 4-148 0,-7 1-264 0,-7-5-188 15,2 5-102-15,-8-5-26 0,6 0 65 16,-6-3 130-16</inkml:trace>
  <inkml:trace contextRef="#ctx0" brushRef="#br0" timeOffset="21683.82">12100 4612 284 0,'7'-3'533'0,"-7"-1"88"0,0 4 56 0,0 0-33 16,0 0-163-16,0 0-151 0,0 4-108 15,0-1-84-15,0 8-54 0,0 0-36 0,0 7-23 16,-7 4-10-16,7 1-3 0,-6 5-1 0,6-1-5 15,0-2 0-15,-7 4 6 0,7 0-4 16,0-3 0-16,0-1-2 0,-7 2 1 0,7-6 0 16,0-6-6-16,0 0 6 0,-6 0 0 0,6-8 2 15,-12 0-2-15,4-3 0 0,2-8-5 16,-7 0-2-16,0-3-3 0,6-4-4 0,-5-4 0 16,-2 1-1-16,8-4-3 0,0-1 1 0,6 0 1 15,0-3 3-15,0 5-3 0,6-6 2 0,0 5 2 16,8-1 2-16,-8 5 1 0,7 0 1 0,7 3 4 15,-8-1 0-15,8 1 2 0,0 0 1 16,-1 8 0-16,1-5 2 0,6 5-19 0,-7-4-57 16,7 3-78-16,0-3-129 0,-6 3-189 0,7-7-148 15,-9 4-60-15,9-1 17 0,-7-3 55 0,6 0 115 16</inkml:trace>
  <inkml:trace contextRef="#ctx0" brushRef="#br0" timeOffset="21953.75">12640 4455 248 0,'8'0'482'0,"-8"3"57"0,0 1 33 0,0 3-64 16,0 4-142-16,-8 4-135 0,2 7-87 0,-6-4-52 16,5 8-29-16,0-1-16 0,-6 1-14 15,7 3-10-15,0 1-4 0,6-1 8 0,-8-4-8 16,8 2-8-16,0-2-3 0,8-7-4 0,-8 4-1 16,12-4-12-16,-5-3 3 0,6-1 3 0,0-2 2 15,-7-8 1-15,14-2 2 0,-7-2 29 0,7-6 20 16,-1-2 10-16,0-6 7 0,8-1 4 15,-8-3 0-15,0-4-26 0,1 0-12 0,-7 0 23 16,0-1 16-16,0 2 27 0,-7-1 20 0,2 0 8 16,-8 4 0-16,-8 3-30 0,2-3-20 0,-7 7-27 15,0-1-24-15,-6 5-11 0,5 3-8 16,-12 1-46-16,7 3-90 0,-7 3-122 0,6 1-184 16,-5 3-204-16,-1-2-108 0,12 2-14 0,2-3 56 15,5-1 101-15,7-3 178 0</inkml:trace>
  <inkml:trace contextRef="#ctx0" brushRef="#br0" timeOffset="22281.83">12954 4487 206 0,'6'4'505'0,"0"0"66"0,-6 3 35 0,0 0-21 16,-6 4-184-16,6 0-148 0,-6 4-84 0,6 3-54 15,0 0-27-15,0 5-15 0,-7 2-9 0,7 1-13 16,7 3-21-16,-7-3-10 0,6 3-7 15,0-3-6-15,7 0-2 0,1-5-3 0,-8 1 0 16,14-7-3-16,-8-1 1 0,2 2 2 0,5-5 2 16,1-8 1-16,-7 1 21 0,6-4 18 15,1-4 10-15,-1-4 2 0,1-2 1 0,-1-5 5 16,1-3-21-16,0-1-15 0,-1-2-9 0,1-5 5 16,-8 1 21-16,8-2 13 0,-7-1 10 15,0-2 5-15,-6 0 3 0,-1 2-4 0,0 1-25 16,-6-2-16-16,-6 4-12 0,0-1-4 0,-1 1-6 15,-6 3-1-15,0-1-2 0,-7 5 0 0,1 3-38 16,-7 1-84-16,0 3-113 0,-7 4-193 16,-5-1-206-16,-8 1-108 0,0 3-20 0,0 1 52 15,1-1 96-15,-1 0 186 0</inkml:trace>
  <inkml:trace contextRef="#ctx0" brushRef="#br0" timeOffset="24927.61">3327 6575 45 0,'0'-3'416'0,"0"3"70"0,0 0 41 16,-6-4-26-16,6 4-106 0,-6 0-133 0,-1-3-101 16,7 3-60-16,0 0-35 0,0-4-13 0,-7 4-6 15,7 0-5-15,0-4-9 0,0 4-6 0,0 0-7 16,0 0-5-16,0 0-6 0,0 0-2 0,0 4 11 16,0-4 9-16,0 4 5 0,0-4 2 0,0 7 0 15,-6 0-1-15,6 4-11 0,-6 5-11 0,6 5-3 16,-7 1-4-16,0 4 1 0,1 3-1 0,-1 0-3 15,7 4-1-15,-6-4 0 0,6 4 0 0,0-3-1 16,0-2-5-16,6-1 3 0,1-2 2 16,6-3 0-16,-6 1-4 0,5-9 2 0,2 4-3 15,5-7 4-15,-6-1 0 0,6-5 1 0,1-1 1 16,0-4 0-16,-1 0 6 0,1-9-4 0,-1 3-1 16,1-9 1-16,-7 1 0 0,6-4 2 0,-5-8 1 15,-2 4 2-15,-5-4-2 0,6-4 5 0,-6 2 34 16,-7 2 21-16,0-4 11 0,0 5 3 0,0-1 8 15,-7 0-3-15,0 4-33 0,-6 1-21 0,7 6-10 16,-7-4-4-16,6 9-4 0,-5-1-6 0,5 3-44 16,-6 5-73-16,6 3-135 0,-6 3-237 0,0 1-127 15,7 3-65-15,-8 1 7 0,8-1 53 16,6 4 122-16</inkml:trace>
  <inkml:trace contextRef="#ctx0" brushRef="#br0" timeOffset="25078.79">3810 6788 127 0,'6'26'405'16,"-6"-4"41"-16,0 3 24 0,0-2-58 0,0 2-139 16,0-7-209-16,0 4-255 0,0-3-142 0,0 2-76 15,0-2-40-15,6-5-5 0</inkml:trace>
  <inkml:trace contextRef="#ctx0" brushRef="#br0" timeOffset="25331.81">4337 6444 22 0,'0'10'463'0,"0"6"65"0,-6 2 34 0,6 4 21 16,0 3-139-16,0 8-191 0,0 1-115 0,0-2-62 16,0 1-33-16,6 4-18 0,0-1-7 0,7 5-4 15,-6-5-5-15,6 1-42 0,1-5-134 16,-2 2-206-16,1-5-113 0,-6 1-58 0,-1-1-30 16,7-3 21-16,1-8 123 0</inkml:trace>
  <inkml:trace contextRef="#ctx0" brushRef="#br0" timeOffset="25781.5">5509 6532 407 0,'0'3'514'16,"0"-3"48"-16,0 0 12 0,0 4-108 0,7-4-160 15,-7 0-124-15,0 0-84 0,0 0-48 16,0 0-26-16,6 0-12 0,-6 0-5 0,14 0-3 15,-8 0-4-15,0 0-35 0,8-4-81 0,-8 4-170 16,0 0-153-16,-6-3-82 0,7 3-42 16,-7 0 12-16,0 0 69 0</inkml:trace>
  <inkml:trace contextRef="#ctx0" brushRef="#br0" timeOffset="25937.34">5555 6616 305 0,'0'7'500'0,"0"-3"56"0,0 0 30 0,0-1-88 15,7-3-158-15,-7 4-131 0,0-1-96 0,0-3-55 16,6 4-28-16,-6 0-15 0,6-4-7 0,1 4-3 16,6-4-16-16,0 0-41 0,-7 0-121 15,2 0-207-15,-2-4-112 0,0 4-57 0,-6 0-19 16,6-4 25-16,-6 0 110 0</inkml:trace>
  <inkml:trace contextRef="#ctx0" brushRef="#br0" timeOffset="27186.8">6812 6257 13 0,'0'-4'407'0,"0"4"70"16,0-3 37-16,0-1-14 0,0-3-105 15,0 3-137-15,0-3-113 0,0-1-66 0,6 1-37 16,-6-4-21-16,7 0-9 0,0 0-5 0,-1-1-1 16,0-2-2-16,8 3-2 0,-8-3 1 15,7-1-2-15,0 4 2 0,0 4 0 0,7-4-2 16,-8 3 1-16,2 4-2 0,-1 1 4 0,-1 0 0 16,2 6 0-16,-2 0 0 0,-4 9 2 15,4 2 0-15,1 5-1 0,-6 3 4 0,0 4-1 16,-1-1 6-16,0 4 13 0,-6 4 8 0,0-3 3 15,0-5-2-15,0 5 4 0,-6-1-7 0,0-4-11 16,-1 1-5-16,-6 0-4 0,0 0-3 16,7-5 0-16,-8-2-1 0,2-1 0 0,-8-3 0 15,7-1-2-15,-1-6 0 0,2-1-3 0,-2 0 1 16,2-7-2-16,-1 4-3 0,-1-4 0 0,8-4-1 16,0 0-1-16,-8 1-1 0,14-4 0 15,-6 3-1-15,6-3 0 0,6-4-1 0,-6 0 1 16,14 3 0-16,-8-3 1 0,7 0 0 0,7-3 1 15,0 3 1-15,-2 0 1 0,2 4 1 16,7-2 0-16,-1 3 3 0,-1-2-1 0,-5 1-21 16,6 0-49-16,0 0-127 0,-7-1-201 0,1 1-108 15,0-1-55-15,-7-3-10 0,6 1 33 0,-6-1 116 16</inkml:trace>
  <inkml:trace contextRef="#ctx0" brushRef="#br0" timeOffset="27340.69">7398 6150 10 0,'6'0'430'0,"-6"4"76"0,7 0 40 0,-7 4 0 16,0 3-111-16,7 3-160 0,-7 4-114 0,0 1-73 16,0 3-39-16,0 3-20 0,6 0-7 15,-6-2-7-15,6 3-3 0,-6-4-2 0,7 3-12 16,-7 1-36-16,7-4-105 0,-7 0-200 16,0-4-123-16,0-3-65 0,0-1-25 0,-7-3 16 15,7-3 95-15</inkml:trace>
  <inkml:trace contextRef="#ctx0" brushRef="#br0" timeOffset="27509.7">7411 6261 111 0,'7'-4'407'0,"-7"0"41"0,6 1 21 0,0-1-54 16,8 0-112-16,-8 1-141 0,7-1-77 15,0 4-37-15,0-4-21 0,7 1-12 0,-1-2-3 16,1 2-51-16,0 0-150 0,-8-1-145 15,2 0-76-15,-2 0-42 0,1 1-22 0,1 3 35 0</inkml:trace>
  <inkml:trace contextRef="#ctx0" brushRef="#br0" timeOffset="28715.18">6245 6920 264 0,'7'0'361'0,"-7"0"27"0,6 0-6 15,-6 0-28-15,6 0-48 0,-6 0-78 16,0 0-91-16,8 0-56 0,-8 0-35 0,0 0-21 16,0 0-13-16,0 0-5 0,6 0-3 0,-6 0-3 15,0 0 0-15,6-4-1 0,-6 4 1 0,7-3-1 16,-1-1 0-16,1 4 1 0,6-7 2 16,0 3 1-16,0 1 0 0,0-6 30 0,7 2 16 15,6 0 7-15,0 0 4 0,0 0 2 0,7 0 1 16,5-1-29-16,1-2-14 0,7 2-9 15,-1-3-4-15,14 3-2 0,0-3-1 0,6 1-2 16,0-2-3-16,0 5 0 0,7-3 0 0,0-2-2 16,-1 1-1-16,8 4-1 0,-8-4-1 15,7 0-1-15,0 0-2 0,-7 0-5 0,8 0 4 16,0 0 2-16,-8 0 3 0,0 0 4 0,2 0 2 16,-8 0 6-16,-7 1-1 0,7 1 1 0,-13 2-1 15,0 0-3-15,1 3 2 0,-8 0-1 0,-6 1 0 16,0-1-1-16,-6 1 2 0,-7 3 0 15,0-4 0-15,-1 4-2 0,-5 0 2 0,0 0 1 16,-7 0-1-16,-1 0-1 0,2 0-1 0,-8 0 0 16,1 0 2-16,0 0-1 0,-1 0-1 0,0 0 4 15,-6 0 3-15,0 4-3 0,0-4-38 16,0 3-135-16,-6 1-203 0,0-4-110 0,-8 0-60 16,-6 3-29-16,8 1 21 0,-1 0 126 15</inkml:trace>
  <inkml:trace contextRef="#ctx0" brushRef="#br0" timeOffset="31474.42">6323 7371 216 0,'0'-4'429'0,"0"4"51"16,0-4 15-16,0 4-77 0,0-4-109 0,0 4-121 15,0-3-82-15,0-1-47 0,7 1-29 0,-7-1-12 16,7 0-7-16,-1 1-7 0,-6-5-2 0,6 2-1 16,1-3 0-16,0 6 0 0,6-5-1 15,-7 1 2-15,0 3-2 0,1 1 1 0,0-1-1 16,-7 1 0-16,6 3 0 0,-6 0 1 0,0 0 14 16,6 3 10-16,-6 4 7 0,-6 4 0 0,6 9 3 15,-6-3 3-15,6 5-13 0,-14 4-6 16,8-1-5-16,0 1 6 0,-1-4-6 0,1 4-5 15,-1-5-3-15,7 2-5 0,0-4-1 0,0-1-8 16,7-1 3-16,-1 3 2 0,1-6 2 16,5-3 2-16,2 3 2 0,-2-3 2 0,2-3 0 15,5-1 0-15,1-3 1 0,0-4 1 0,-1-4-19 16,7-3-42-16,-6-1-83 0,-1-7-131 16,0 1-154-16,1-5-79 0,-7-6-27 0,0 3 18 15,0-4 70-15</inkml:trace>
  <inkml:trace contextRef="#ctx0" brushRef="#br0" timeOffset="31629.79">6747 7356 329 0,'6'-7'477'0,"0"-1"64"16,-6 5 15-16,8-1-81 0,-8 0-120 16,6 4-125-16,-6 0-89 0,6 0-63 0,-6 4-35 15,0 3-22-15,7 1-10 0,-7 6-5 0,0 1 0 16,0 3-3-16,7-3 1 0,-7 3-1 16,0 0 0-16,6 1 1 0,-6-1 2 0,0-3-1 15,6 0-19-15,-6-1-29 0,-6 1-47 0,6-4-75 16,-6-4-102-16,6 1-116 0,-14-1-98 15,8-7-32-15,-8 3 12 0,2-6 58 0,-1-1 91 16</inkml:trace>
  <inkml:trace contextRef="#ctx0" brushRef="#br0" timeOffset="31736.33">6688 7517 333 0,'0'-11'429'0,"0"0"42"15,6 0-24-15,-6 1-79 0,8-2-98 0,-2 6-101 16,0-6-71-16,0 1-36 0,1 3-20 16,6 1-9-16,-6 0-5 0,5 0-8 0,2 3-6 15,6-3-2-15,-8-1-1 0,8 5-15 0,-7-1-66 16,7 0-135-16,-14-3-162 0,7 3-84 0,-6-3-49 15,6 0-10-15,-1-1 50 0</inkml:trace>
  <inkml:trace contextRef="#ctx0" brushRef="#br0" timeOffset="31906.91">7203 7206 210 0,'6'11'460'15,"0"3"46"-15,-6 5 24 0,0-1-58 0,0 0-154 16,0 4-143-16,-6 0-80 0,6 0-45 15,0 0-22-15,-6 4-12 0,6-4-7 0,0 0-28 16,-7 0-105-16,7-4-202 0,-7 1-110 0,1-1-58 16,0-7-30-16,-1 0 10 0,7-3 92 0</inkml:trace>
  <inkml:trace contextRef="#ctx0" brushRef="#br0" timeOffset="32125.33">7144 7308 201 0,'-13'4'454'0,"0"-1"46"0,-7 6 24 16,1-3-57-16,5 5-153 0,-4-3-137 0,4-1-82 15,1 4-44-15,1-4-27 0,4 1-11 16,2-5-13-16,6 1-3 0,0 0-3 0,0-4 0 16,6 3 2-16,8-3 0 0,-1 0 5 0,0 0 0 15,6-3 2-15,-5 3-1 0,5-4 0 0,-6 0 3 16,6 4 0-16,1-3-16 0,-7-1-79 15,0 0-152-15,-6 1-145 0,-1-1-75 0,0 0-41 16,1 0-7-16,0 1 66 0</inkml:trace>
  <inkml:trace contextRef="#ctx0" brushRef="#br0" timeOffset="33853.37">7951 6906 116 0,'0'0'402'0,"7"0"60"15,-7 0 31-15,0 0-47 0,0 0-94 16,0 0-112-16,0 0-82 0,0 0-49 0,0 0-24 16,0 0-11-16,0 0-1 0,0 0 2 15,0 3-2-15,0-3-3 0,0 4-1 0,-7-1-3 16,7 1-8-16,0 3-9 0,-6 8-5 0,0 11-6 15,-8 3-11-15,2 8-10 0,-8 7-5 0,1 3-3 16,-7 5 0-16,-1 2-2 0,1 5 1 0,0-4-3 16,0 0 0-16,1 1 0 0,-2-9-2 15,1 1-1-15,6-5 1 0,1-2 0 0,-1-5-1 16,8-3-1-16,-2-4 1 0,8 1-2 0,0-8-42 16,-2 0-77-16,2-4-172 0,0-4-187 0,-1-2-100 15,7-9-51-15,-6 1 13 0,6-4 60 16</inkml:trace>
  <inkml:trace contextRef="#ctx0" brushRef="#br0" timeOffset="35492.37">8205 7440 38 0,'0'0'280'0,"0"0"65"16,0-4 25-16,0 4-11 0,0-3-32 0,0 3-49 15,0 0-59-15,7 0-67 0,-7 0-60 0,0 0-35 16,0 0-24-16,0-8-13 0,7 5-8 16,-7-1-3-16,0 0-3 0,6 1-2 0,-6-1-3 15,6-3 0-15,2 3 0 0,-8-3-1 0,6 0 0 16,0-1 0-16,1 5 1 0,6-1 0 0,-13-4-1 15,13 5 1-15,-13 3-2 0,6-4 1 16,0 4 0-16,2 0-6 0,-2 0 3 0,0 0 1 16,1 4 2-16,-7-1 0 0,6 5 2 0,1 3 25 15,-7 0 10-15,7 4 6 0,-7-1 5 16,-7 4 2-16,7 4-1 0,-7-3-16 0,1 3-13 16,6 0-6-16,-7 0-7 0,-5-4-1 0,4 0-3 15,2 5 0-15,0-9-2 0,0 1-3 0,-1-5 2 16,7 2 0-16,-7-1 0 0,1-4-2 15,6-3 1-15,0-1-4 0,0 1 1 0,0-4-1 16,0 0 2-16,6 0 0 0,1 0 0 0,-7 0 4 16,13 0 1-16,-1 0 0 0,2-4 2 0,-1 4 0 15,7-3-1-15,-1-1 2 0,0 0 0 16,1 4-1-16,-1-3 2 0,1-1 2 0,-7 4 1 16,7-4-5-16,-1 4-37 0,-6 0-114 0,1 0-201 15,-8 0-108-15,7 0-57 0,-13 0-26 16,6 0 21-16</inkml:trace>
  <inkml:trace contextRef="#ctx0" brushRef="#br0" timeOffset="38653.87">9456 6300 64 0,'6'0'404'0,"1"0"43"0,0 4 21 0,-1-4-27 16,7 4-123-16,-6 0-135 0,6 2-67 16,-1 3-37-16,2 2-20 0,-1 0-10 0,6 3-5 15,-6-3-18-15,7 7-12 0,0-3-5 0,-1 0-1 16,1 3-1-16,6-4 1 0,-7 5-1 0,1-4 1 15,0-1-14-15,-8 1-60 0,8 0-146 16,-14-8-155-16,1 4-82 0,-1-4-44 0,-6-3-10 16,6 0 47-16</inkml:trace>
  <inkml:trace contextRef="#ctx0" brushRef="#br0" timeOffset="38854.3">9827 6308 390 0,'-12'-4'485'0,"-2"4"35"16,1 4 22-16,0 0-114 0,-6 7-174 0,-1-4-103 16,1 8-62-16,-1 0-33 0,0 3-19 0,1 4-13 15,-1 0-9-15,1 0-3 0,0 4-2 16,-1-1-1-16,0 1-1 0,7-4-2 0,1 0-27 16,-2-1-78-16,1-1-200 0,0-3-135 0,0-6-72 15,0 4-37-15,6-11 6 0,1-1 65 0</inkml:trace>
  <inkml:trace contextRef="#ctx0" brushRef="#br0" timeOffset="39584.07">10798 6041 150 0,'6'-3'426'16,"1"-1"43"-16,-7 4 23 0,6-4-57 0,0 0-127 15,2 0-139-15,-2 2-78 0,7-7-42 0,0 2-28 16,-7 3-11-16,14-3-5 0,-7 3-3 15,0-2-1-15,6 1-1 0,1 2 6 0,-7 3-2 16,1 0-3-16,-2 0 0 0,8 0-1 0,-7 0 2 16,-1 8 11-16,-4-2 18 0,-2 5 13 15,0 4 6-15,-6 4 4 0,0 2 1 0,-6 5-8 16,0 3-17-16,-2 1 2 0,-11 2 2 0,6 1 4 16,-6-3 2-16,-1 3 0 0,0-1-3 15,1-2-13-15,6-4-8 0,0-4-5 0,0-4-6 16,6-3-5-16,1-4-1 0,-1 0-1 0,14 0-2 15,-1-5-2-15,1 3 1 0,6-6 4 0,7 1 0 16,-1 0 0-16,7-1 2 0,0-3 1 0,0 0 1 16,7 0 1-16,-1-3 1 0,-5-1-1 15,5 0-2-15,-6 1-29 0,7-2-88 0,-14 1-216 16,7-2-137-16,-6 2-70 0,-1-7-38 0,1 4 9 16,0 0 77-16</inkml:trace>
  <inkml:trace contextRef="#ctx0" brushRef="#br0" timeOffset="42379.27">3243 9448 210 0,'0'0'452'15,"-7"-4"52"-15,7 4 30 0,-6-4-66 0,0 4-122 16,6 0-130-16,-8 0-78 0,8 0-41 15,-6 0-24-15,0 0-16 0,6 4-14 0,-7-4-10 16,1 4-8-16,6-1-10 0,-7 1-7 0,1 7-6 16,6 1-2-16,-7-2-3 0,7 8 0 0,-6 1-1 15,0-1 2-15,6 8-1 0,-8-1 0 0,8 5-1 16,-6-1 0-16,6 0 1 0,0 0-8 0,0 0 1 16,0 1 3-16,6-5-1 0,-6-2 2 0,14-5 0 15,-8 1 6-15,7-5 1 0,0-3 0 0,6-1 0 16,1-6-1-16,0 1-1 0,-1-10-1 0,1 1-1 15,6-2 1-15,-7-9 2 0,7 1 2 0,-6-5 3 16,0-3 1-16,-1 0 1 0,1 0 22 16,-7-4 27-16,0 4 30 0,-7-3 41 0,1-1 28 15,-7 0 18-15,0-2-10 0,0 1-22 0,-13 2-27 16,6 3-37-16,-6 0-26 0,1 0-21 0,-2 4-10 16,1 3-5-16,-6-3-2 0,0 7-3 0,5 0-5 15,-6 7-47-15,7 0-91 0,-6 1-162 0,0 3-246 16,5 3-130-16,-5 1-68 0,6 3 11 0,6-3 69 15,1 3 151-15</inkml:trace>
  <inkml:trace contextRef="#ctx0" brushRef="#br0" timeOffset="42533.84">3692 9606 245 0,'-6'25'449'0,"6"1"37"0,-7-1 17 0,7-2-71 16,-7 2-165-16,7-3-135 0,0 0-123 16,0-4-180-16,0 1-167 0,0-1-87 0,0-4-47 15,0 1-15-15,7-4 42 0</inkml:trace>
  <inkml:trace contextRef="#ctx0" brushRef="#br0" timeOffset="42753.02">4096 9396 103 0,'-6'11'508'0,"-1"0"70"16,0 4 36-16,1 0 20 0,0 3-179 16,-1 8-190-16,1-5-124 0,-1 5-70 0,7 4-35 15,0-5-20-15,0 5-8 0,0-1-5 0,7 0 0 16,-1-3-5-16,1 3-9 0,5-3-44 15,-5 0-116-15,0-1-225 0,-1-3-121 0,0-3-59 16,1-1-27-16,0-4 27 0,-1-2 109 0</inkml:trace>
  <inkml:trace contextRef="#ctx0" brushRef="#br0" timeOffset="43114.26">5203 9375 458 0,'0'0'547'0,"7"0"46"0,-7 0 22 16,0 3-123-16,0-3-188 0,6 0-135 15,-6 4-78-15,0-4-46 0,0 4-21 0,7-1-25 16,-7 4-62-16,0-3-149 0,0 3-200 0,0-7-108 15,-7 8-55-15,7-5-16 0,-6 5 40 0</inkml:trace>
  <inkml:trace contextRef="#ctx0" brushRef="#br0" timeOffset="43264.54">5229 9499 75 0,'0'4'472'0,"0"-1"73"0,0 1 37 16,0-1-8-16,7-3-135 0,-7 4-171 0,0-4-122 15,6 0-70-15,0 0-65 0,8 0-97 0,-8 0-200 16,1 0-158-16,-1-7-83 0,1 0-44 0,6-1 3 16,0 1 68-16</inkml:trace>
  <inkml:trace contextRef="#ctx0" brushRef="#br0" timeOffset="43917.46">6180 9077 328 0,'0'5'551'0,"-7"-5"76"0,7 0 45 0,-6 3-62 16,0-3-176-16,6-3-150 0,-7 3-115 15,7-5-75-15,0 5-38 0,0-3-7 0,0 0-16 16,0-1-23-16,7-3 3 0,-7-1-5 0,6-2-4 16,0-2-17-16,1-3 5 0,6 4 3 0,1 0 4 15,-2 0 1-15,1 0 0 0,7 4-1 0,-8 4 1 16,2-1 1-16,-1 0-1 0,0 8 0 16,0 0 3-16,0 3 2 0,0 0 2 0,0 8 0 15,0-1 1-15,-6 4 0 0,-1 5 0 0,0-1 2 16,1 3-1-16,-7 5-1 0,0-1-1 15,-7 1 1-15,1-1 0 0,-7 0-1 0,0 0-3 16,0-3 2-16,-7 2-3 0,8-5-1 0,-8 3-2 16,1-8 2-16,-1 0 0 0,0-3-1 0,1-4 1 15,5 0 1-15,-5-4-1 0,6-3-2 16,7 1 0-16,-7-5-1 0,6 0-1 0,7-5-1 16,-7-2 1-16,14-1 0 0,-7 1 1 15,7-4 1-15,-1 0 1 0,7-4 3 0,0 5-2 0,0-1 2 16,7 0 1-16,-1 3 0 0,1-3 1 15,0 4-6-15,-1 0 5 0,7 4 0 0,0-6-26 16,-6 6-66-16,5-5-127 0,-5 5-228 0,6-5-150 16,-6-2-78-16,-1-1-17 0,1-4 44 15,6-3 114-15</inkml:trace>
  <inkml:trace contextRef="#ctx0" brushRef="#br0" timeOffset="44066.79">6870 8953 464 0,'7'4'560'0,"0"0"48"0,-1 6 23 0,-6 1-113 16,7 8-198-16,-7-1-141 0,0 5-83 0,0 2-45 16,0 0-23-16,6 5-11 0,-6-5-7 15,0 0-2-15,0 2-3 0,6-2-20 0,-6-3-61 16,0 4-151-16,0-8-205 0,0 0-107 0,-6 2-59 16,0-10-10-16,-7-3 43 0,6-3 142 0</inkml:trace>
  <inkml:trace contextRef="#ctx0" brushRef="#br0" timeOffset="44243">6779 9125 429 0,'7'-7'504'0,"0"0"34"0,-1 3 13 0,0 0-119 16,7 1-184-16,1-1-115 0,-2 0-64 0,8 1-32 16,0-1-15-16,-1 1-6 0,7-2-4 15,-6 2-2-15,5 0-12 0,1-5-78 0,-6 5-180 16,0-1-150-16,-7 0-83 0,-1 1-41 0,2-1-12 15,-1 1 64-15</inkml:trace>
  <inkml:trace contextRef="#ctx0" brushRef="#br0" timeOffset="44751.95">5783 9778 176 0,'0'3'421'0,"0"-3"38"0,6 4 22 16,-6-4-75-16,7 0-121 0,-1 0-130 15,8-4-73-15,5 4-38 0,0-7-3 0,1 3 4 16,7 1 4-16,5-4 3 0,1-1 1 0,12 0 2 16,-7-3-17-16,15 0-10 0,-1 0 32 0,13-3 18 15,0 3 8-15,0-4 5 0,14 1 3 0,-1-1 1 16,0 1-39-16,0-2-21 0,7 2-14 15,0-1-6-15,0 1-5 0,-8-1-3 16,2 4-3-16,-2 0-2 0,-12-4-1 0,8 8-1 0,-15-4 1 16,7 4 1-16,-13 0 0 0,0 0-1 15,1 3-1-15,-8-1-1 0,-6 2 0 0,-6 0-1 16,6 0 2-16,-13 3 6 0,-1-5-1 0,-5 5-1 16,0 0 4-16,-14-4 2 0,7 4 0 15,-13 0-41-15,7 0-101 0,-14 4-239 0,-6-4-143 16,1 5-77-16,-2-5-42 0,-6-5 16 0,-5 5 91 15</inkml:trace>
  <inkml:trace contextRef="#ctx0" brushRef="#br0" timeOffset="48293.89">6011 10023 216 0,'0'0'465'0,"0"3"54"0,0 2 29 0,-7 1-66 16,7 3-139-16,0-3-140 0,-6 5-88 0,6 4-52 15,-6 3-28-15,6 1-14 0,0 2-8 0,-8 1-6 16,8 1-2-16,8 2 1 0,-8 0-2 0,0 1 2 15,6-4 1-15,0 4-1 0,1-3-14 16,-1-2-41-16,1 1-101 0,-7-4-195 0,0 1-116 16,0-4-61-16,0-1-19 0,0-3 22 0,0-4 91 15</inkml:trace>
  <inkml:trace contextRef="#ctx0" brushRef="#br0" timeOffset="48752.54">6258 10074 33 0,'0'0'388'0,"6"0"69"0,-6-3 42 0,0 3-38 16,0 0-90-16,0 0-110 0,0 0-107 0,8 0-67 16,-8 0-42-16,0 0-23 0,6 0-11 15,-6-4-6-15,6 0-1 0,1 1-3 0,-1-1 0 16,8 0 0-16,-8 4 1 0,0-3-1 0,8 3-2 15,-8 3 2-15,-6 1 0 0,6 0 2 16,1-1 1-16,0 5 3 0,-7 3 2 0,6 3 0 16,-6 1 13-16,0 7 6 0,0 0 2 0,0 1 2 15,-6-2-1-15,6 1-1 0,0-4-12 0,6 0-9 16,-6-3-1-16,7 0-6 0,-1-1 2 16,0-3-2-16,1-4 2 0,6 2 0 0,1-7 2 15,-2 3 0-15,1-5-17 0,7 0-49 0,0-7-120 16,-8-2-193-16,8-2-103 0,-7 1-56 0,0-5-13 15,0-3 34-15</inkml:trace>
  <inkml:trace contextRef="#ctx0" brushRef="#br0" timeOffset="48925.3">6759 9968 230 0,'8'-7'465'0,"-2"-1"56"0,0 5 33 0,1-1-69 15,0 0-145-15,-7 1-135 0,0 3-88 0,6 0-55 16,-6 0-31-16,6 0-15 0,1 3-7 15,-1 1-2-15,1 3 0 0,6 4 3 0,-7 0 1 16,1 8 2-16,0-5-1 0,-1 9 0 0,7-5-1 16,-13 4-16-16,7 0-33 0,-7 0-59 0,0-1-95 15,-7 1-130-15,7-2-130 0,-7-6-57 0,-5 4-5 16,5-3 35-16,-6-1 84 0</inkml:trace>
  <inkml:trace contextRef="#ctx0" brushRef="#br0" timeOffset="49078.8">6727 10210 175 0,'7'-7'424'0,"-1"0"39"0,7-1 28 0,-7 4-69 16,8-2-136-16,-8-3-132 0,8 6-72 0,5-5-37 15,-6 1-27-15,6 3-8 0,-5 1-1 16,5-1-1-16,7 0 0 0,-6 1-1 0,-1-5-51 16,-6 5-167-16,0-1-141 0,-7 1-78 0,2-1-40 15,-2 0-22-15,0 4 41 0</inkml:trace>
  <inkml:trace contextRef="#ctx0" brushRef="#br0" timeOffset="50831.51">8499 9162 300 0,'6'0'454'0,"0"3"33"0,2 4 18 16,4 2-87-16,1 5-179 0,7 1-109 16,0 3-60-16,-1 0-32 0,0 8-16 0,8-4-16 0,-1 3-2 15,6-2 0-15,-5 2 1 0,5-3 0 16,-7-4 4-16,9 4 10 0,-2-3-24 0,-6-1-96 16,0-3-202-16,-6-4-109 0,-8 0-59 0,2-1-33 15,-2-6 4-15,-5-4 84 0</inkml:trace>
  <inkml:trace contextRef="#ctx0" brushRef="#br0" timeOffset="51031.16">9026 9232 354 0,'-6'-8'510'0,"0"5"49"0,-14-5 27 16,7 8-82-16,-1-3-186 0,-4 6-123 15,4 1-75-15,-6 0-47 0,1 7-25 0,-1 0-16 16,1 3-11-16,-1 5-9 0,-6-1-6 0,6 4-3 15,1 0-3-15,-7 0 0 0,6 0 0 0,8-4 0 16,-1 0-18-16,-1 1-49 0,2-8-121 16,-2 4-210-16,8-4-112 0,-7 0-58 0,6-8-14 15,1 1 34-15,-1-8 112 0</inkml:trace>
  <inkml:trace contextRef="#ctx0" brushRef="#br0" timeOffset="51554.1">9417 8872 445 0,'7'0'532'0,"-7"-3"49"16,0 3 23-16,0-4-121 0,6 4-187 0,-6 0-124 16,0 0-77-16,6 0-49 0,1-4-25 0,-7 4-11 15,7 0-6-15,5-3 7 0,2 3-5 0,-1-4-3 16,0 1-1-16,0 3-1 0,7 0-1 15,-8 0-12-15,8 0 4 0,-7 3 4 0,-1 1-1 16,-4 3 5-16,-2 0 3 0,0 9 3 0,-6-2 1 16,0 8 0-16,0-1 4 0,-6 2-3 0,0-1-2 15,-2 3 0-15,2 2-1 0,-7-2-2 16,7-3 0-16,-7 0-1 0,6-4-1 0,1-3-1 16,0-1 0-16,6-3-1 0,0 1-3 0,0-5-4 15,6 4 1-15,0-8 2 0,1 5 0 16,6-5 1-16,0 1 2 0,7 0-1 0,6-4 2 15,-7 0 1-15,7 0 0 0,-6 0 0 0,6-4 2 16,-7 4 5-16,7-4 1 0,-6 4-2 0,-1-3-31 16,7-1-90-16,-12 4-226 0,5-4-138 15,-13 1-75-15,1-1-38 0,0 1 9 0,-7 3 78 16</inkml:trace>
  <inkml:trace contextRef="#ctx0" brushRef="#br0" timeOffset="53375.27">3178 11712 158 0,'0'0'405'0,"0"-3"61"15,0 3 22-15,0 0-50 0,0 0-85 0,0 0-107 16,0 0-85-16,0 3-60 0,-7 4-37 0,7-3-28 15,0 7-16-15,0-4-9 0,0 8-3 0,0 0-4 16,-6-4 1-16,6 3-2 0,-6 1 0 16,6-4 0-16,0 0 1 0,-8 0 0 0,8 0-1 15,-6-4 0-15,6 0 2 0,0-3-1 0,0-1-4 16,-6 1 1-16,6 0 2 0,0-4-1 0,0 0 0 16,0 0 0-16,0-4 4 0,0 4-3 0,0-7-3 15,0 0 1-15,0 0-2 0,6-5 1 0,-6 1-3 16,6 0 0-16,-6-3-1 0,8-1-1 0,-2-3 1 15,0 4 0-15,1-6 1 0,-1 6 0 0,7-1 2 16,-6 1 0-16,5-1 1 0,2 1 0 0,-1 3 0 16,0-1 0-16,0 5 0 0,0 0 1 0,0 0-1 15,-7 3 0-15,8 0 0 0,-2 4 0 0,1 0 3 16,1 4-2-16,-8 0 0 0,8 3-1 16,-8 4 0-16,7 0 3 0,-7 4 2 0,1 3 1 15,-1 4 3-15,-6 3 1 0,0 5 3 0,0-4-1 16,-6 6 0-16,-1-2-2 0,1-1 1 0,-1 1 0 15,-5-1-1-15,-2-4-2 0,1-3 1 0,0 4-1 16,-6-8 0-16,5-3-6 0,-5 0 4 0,6-4 15 16,0 0 7-16,-7-8 3 0,8 1 1 0,4 0 5 15,-4-4-3-15,5-4-17 0,7 0-10 0,-6 1-5 16,6-5-4-16,6 1 0 0,1-4-1 0,5 0 1 16,2 0-1-16,-1-1 1 0,13 2 2 15,-6-1 0-15,6 3 1 0,-1 1-3 0,1-4-33 16,7 4-81-16,-13 0-187 0,6-4-156 0,-7 3-83 15,1-3-40-15,0 0 8 0,-1-3 70 0</inkml:trace>
  <inkml:trace contextRef="#ctx0" brushRef="#br0" timeOffset="53517.25">3849 11614 330 0,'6'6'493'0,"-6"2"38"0,6 3 22 15,-6 7-79-15,-6 0-188 0,6 4-132 0,0 4-66 16,0-1-39-16,0 5-18 0,6-5-13 0,-6 1-4 15,0 0-2-15,0-1-3 0,7-2-17 0,0-2-49 16,-7-2-130-16,6-5-188 0,-6 5-100 0,-6-5-53 16,6-3-14-16,0-3 32 0</inkml:trace>
  <inkml:trace contextRef="#ctx0" brushRef="#br0" timeOffset="53700.59">3836 11764 48 0,'6'-8'422'0,"-6"0"51"0,7 4 25 16,-1 1-12-16,-6-1-132 0,6 1-154 0,8 3-95 16,-8-4-50-16,7 0-24 0,7 4-12 0,-8-3-11 15,8-1-69-15,-6 0-173 0,5 1-138 16,-13 0-75-16,8-2-41 0,-2-2-15 0,8 0 52 16</inkml:trace>
  <inkml:trace contextRef="#ctx0" brushRef="#br0" timeOffset="53855.09">4402 11569 267 0,'0'3'501'15,"0"1"46"-15,-6 3 22 0,6 1-45 0,-6-1-195 16,-2-3-157-16,2 3-81 0,0 1-52 0,6-1-56 16,-7 1-101-16,7 2-193 0,-7-3-131 0,1 1-72 15,-1-1-29-15,7 1 13 0,-6-1 78 16</inkml:trace>
  <inkml:trace contextRef="#ctx0" brushRef="#br0" timeOffset="53993.97">4415 11682 129 0,'0'4'456'0,"7"3"54"0,-7-3 29 0,0 0-29 16,0-1-145-16,6 2-158 0,-6 1-96 0,7-2-52 15,-1 0-28-15,8-1-15 0,-8 1-47 16,7-4-145-16,-7 0-185 0,1 0-99 0,-1-4-52 15,1 1-26-15,-1-5 24 0</inkml:trace>
  <inkml:trace contextRef="#ctx0" brushRef="#br0" timeOffset="55049.28">5431 11247 135 0,'0'0'450'15,"-6"0"61"-15,6 0 36 0,-7 0-39 0,7 0-125 16,-6 3-143-16,0 1-90 0,-8 0-61 0,8 3-32 16,-1 0-19-16,-6 4-10 0,0 4-14 0,7 3-10 15,-1-3-4-15,0 7-2 0,-5 0-1 16,5 0-2-16,0 3 0 0,1 1 0 0,6-4 0 15,-7 0 2-15,7-4-3 0,0 1 1 0,0-1-1 16,7-7 2-16,-1 3-2 0,1-6-1 0,0 3 4 16,5-4-1-16,-5-3 2 0,6-1 0 15,6-3-2-15,-5-7 4 0,6 3 1 0,-1-7 2 16,0 0 30-16,0-3 21 0,1-4 14 0,-7-1 5 16,7-3 5-16,-7-4 0 0,-6 1-25 15,5-1-17-15,-12-3-8 0,7 4-6 0,-7-5-1 16,0 4-1-16,-7 5-1 0,7-5 0 0,-12 8 1 15,5 2-3-15,-6 2-1 0,0 3-32 0,0 4-71 16,-6 4-150-16,5 3-220 0,1 7-118 0,-6 0-62 16,6 0-3-16,7 4 49 0,-2 0 140 15</inkml:trace>
  <inkml:trace contextRef="#ctx0" brushRef="#br0" timeOffset="55238.78">5816 11268 450 0,'6'15'523'16,"-6"0"37"-16,0 3 19 0,0 1-128 0,0 3-186 15,0-1-122-15,6 1-68 0,-6 4-36 0,7-4-18 16,-7 3-7-16,7-2-9 0,-1-1-9 16,0-4-42-16,1-3-119 0,6 3-205 0,-13-7-108 15,7 0-57-15,-7-4-24 0,6-7 25 0,-6 0 111 16</inkml:trace>
  <inkml:trace contextRef="#ctx0" brushRef="#br0" timeOffset="55451.82">6311 11064 60 0,'6'7'503'0,"-6"0"74"0,0 8 38 15,0-1 18-15,0 5-147 0,-6 2-204 0,6 5-131 16,6 7-70-16,-6-3-34 0,0 2-22 16,0 1-12-16,6 1-5 0,-6-1-5 0,7-4-1 15,0 0-6-15,-1 0-19 0,0-3-61 0,1-4-156 16,0-4-194-16,-7-3-106 0,0 0-55 16,0-4-8-16,0-4 47 0</inkml:trace>
  <inkml:trace contextRef="#ctx0" brushRef="#br0" timeOffset="56272.79">7339 10896 204 0,'0'-5'461'0,"7"5"45"0,-7-4 23 0,7 4-55 15,-1 4-158-15,7 1-142 0,0 5-84 0,6 1-44 16,1 7-23-16,0 1-11 0,-1 2-9 0,7 5-1 16,0-4-2-16,0 4-1 0,1-1 0 15,5 1 1-15,-13 0 5 0,14-5 0 0,-14 1 1 16,8 1 2-16,-1-1-17 0,-7-5-54 0,1-1-127 15,-8-5-171-15,2-1-93 0,-8 1-50 0,1-7-10 16,-7 0 41-16</inkml:trace>
  <inkml:trace contextRef="#ctx0" brushRef="#br0" timeOffset="56436.03">7815 11037 79 0,'-6'-3'437'0,"-8"-1"58"0,2 4 35 16,-2 0-15-16,1 7-134 0,-7 2-157 0,8-2-94 15,-2 7-55-15,-5 0-32 0,6 5-20 0,0 3-8 16,-7 0-5-16,8 0-3 0,-2 4-3 16,1-4-3-16,7 3-24 0,0-3-92 0,-8 0-216 15,8-4-114-15,0 1-60 0,-2-4-31 0,2-4 7 16,0-4 82-16</inkml:trace>
  <inkml:trace contextRef="#ctx0" brushRef="#br0" timeOffset="57131.78">8427 10675 237 0,'0'0'483'0,"0"0"47"0,0 4 28 15,-7 3-52-15,7 0-170 0,-6 4-150 0,6 4-83 16,0 3-49-16,6 8-25 0,-6 0-14 0,0 7-7 16,0 3 0-16,7 2-4 0,-7-3-1 15,7 6-2-15,-1-5 2 0,0 2 0 0,1-6-1 16,6 1-17-16,-6 0-69 0,-1-4-170 0,1-3-157 15,-7-4-85-15,0 0-45 0,0-7-7 16,0-5 57-16</inkml:trace>
  <inkml:trace contextRef="#ctx0" brushRef="#br0" timeOffset="57688.88">8707 10708 158 0,'0'-4'458'0,"7"1"51"0,-7-5 27 15,0 5-38-15,6-1-150 0,-6 0-154 0,6-3-90 16,-6 3-49-16,8 1-26 0,-2-1-14 0,0 0-7 16,7 1-4-16,-6-1-2 0,-1 4 0 0,7 0 0 15,-7 0 6-15,8 4 10 0,-8 7 6 16,1 3 4-16,0 5 2 0,-1 3 16 0,0-4 10 15,-6 8 0-15,0-4 1 0,0 3 0 0,0-3 0 16,0 0-16-16,0 0-16 0,7-3-10 16,-7-4-5-16,6-1-4 0,1 1-1 0,6-9-5 15,0 6 3-15,0-9-3 0,0 1-36 0,7-4-73 16,0-4-142-16,-8 1-188 0,1-9-103 16,0 2-51-16,6-5 6 0,-5-7 56 0</inkml:trace>
  <inkml:trace contextRef="#ctx0" brushRef="#br0" timeOffset="57859.8">9196 10639 178 0,'6'-8'482'0,"1"-3"60"0,-1 8 43 0,0-2-27 16,-6 1-148-16,8 1-156 0,-2 3-102 0,-6 3-58 15,6 6-41-15,-6-2-25 0,6 4-15 0,1 0-6 16,0 7-2-16,-1 0-1 0,7 1 0 16,-6 6 1-16,0-2 3 0,-1-2 0 0,6 1-11 15,-4 0-33-15,-8 0-57 0,6-4-110 0,-12 4-165 16,6-2-129-16,-8-6-62 0,-4 0-5 0,6 1 37 15,-8-5 97-15</inkml:trace>
  <inkml:trace contextRef="#ctx0" brushRef="#br0" timeOffset="58003.18">9182 10851 75 0,'14'-8'415'0,"-1"-2"47"0,7 2 24 15,-8 5-34-15,1-5-117 0,7 5-156 0,-7-1-83 16,6 0-46-16,-5 1-23 0,5 3-10 0,1-4-16 15,-2 0-101-15,-4 1-193 0,-1-1-104 0,-6-3-55 16,-1 3-31-16,7-3-4 0</inkml:trace>
  <inkml:trace contextRef="#ctx0" brushRef="#br0" timeOffset="58968.61">5724 12034 108 0,'0'0'439'0,"0"0"60"0,0 0 30 0,0 0-34 16,0 0-135-16,0 0-146 0,7 0-98 0,-7-4-59 16,6 4-29-16,0-4-17 0,2 1-6 15,4-1-4-15,2 1-3 0,5-4-1 0,7-1-2 16,6-3 2-16,1 4 1 0,13-4 2 0,-1 0 2 15,8-4 1-15,5 4 4 0,7 0-1 16,7-3 0-16,6 2 1 0,6-2-2 0,7-1 1 16,8 1-2-16,11-1-3 0,7-3 0 0,7-5-3 15,6 6-2-15,7-5-2 0,0-4 3 16,13 4 4-16,0-4 5 0,6 1 58 0,0-4 32 16,7 2 18-16,0 2 6 0,6 3 3 0,-6-4-2 15,-7 8-58-15,-6 0-32 0,0 0-18 0,-7-1-10 16,-6 4-8-16,0 1 0 0,-13 3 3 15,-1 0 4-15,-12 0 3 0,-7-4 3 0,-6 8 5 16,-7-4 1-16,-6 4-2 0,-20-1-3 0,0 1 0 16,-14 3-1-16,-11-3 1 0,-7 7 0 0,-7-5 1 15,-7 5 1-15,-6 0-1 0,-6 5-28 16,-7-5-72-16,-7 0-148 0,1 0-219 0,-14-5-119 16,-6 2-61-16,6 0-4 0,-12-1 49 0,5-3 136 15</inkml:trace>
  <inkml:trace contextRef="#ctx0" brushRef="#br0" timeOffset="59803.93">7339 12375 406 0,'7'-4'465'0,"0"0"32"16,-1 1-13-16,0-4-101 0,-6 3-151 0,14-3-107 16,-8-1-59-16,1 5-30 0,5-4-15 15,2-1-8-15,-2 0-6 0,2 5-1 0,-1-5-2 16,0 5 2-16,6 3 5 0,-5-4 8 0,-2 4 6 16,1 4 3-16,0-1 2 0,0 1 1 0,1 3-6 15,-8 4 3-15,7 1 10 0,-6 6 8 0,-7 0 2 16,6 4 2-16,-6 4 6 0,-6 3-14 15,-1 1-16-15,0-1-10 0,-5 4-4 0,4 0-3 16,-4-1-5-16,-1 2 0 0,-7-9-1 16,8 5 0-16,-2-5 0 0,8-3-2 0,-7-4 0 15,0 1 1-15,6-8 0 0,1 4-1 0,6-8-1 16,0 0-1-16,-7-3-1 0,14 0-2 16,-7-1-1-16,6-3 1 0,7 4 2 0,0-4 0 15,6-4 1-15,1 4-2 0,0-3 1 0,5-5-2 16,9 5 0-16,-9-8 1 0,8 3-2 0,0-3 1 15,0 0 1-15,-1-1 3 0,-7 2 1 16,9-1 0-16,-2 0 3 0,1 0 4 0,-7 4-18 16,7-4-73-16,-15 0-206 0,-4 4-157 0,5-1-86 15,-13-3-48-15,8 0-5 0,-8-3 60 0</inkml:trace>
  <inkml:trace contextRef="#ctx0" brushRef="#br0" timeOffset="60598.58">11338 11012 4 0,'6'-4'435'0,"-6"4"56"0,0 0 29 16,0 0 16-16,0 0-135 0,0 0-181 0,0 4-104 16,0-4-53-16,0 4-32 0,8-1-39 15,-2 1-89-15,-6-1-199 0,6 1-120 0,-6 0-65 16,0-1-33-16,7 2 5 0,-7-1 73 0</inkml:trace>
  <inkml:trace contextRef="#ctx0" brushRef="#br0" timeOffset="60751.71">11417 11173 162 0,'0'7'447'0,"-8"-7"47"15,8 8 23-15,0-8-49 0,-6 4-140 0,6-4-147 16,0 0-85-16,0 0-47 0,6 0-25 0,2 0-38 15,-2 0-111-15,-6 0-196 0,6 4-105 0,-6-4-55 16,0 3-28-16,0-3 11 0</inkml:trace>
  <inkml:trace contextRef="#ctx0" brushRef="#br0" timeOffset="66231.75">12224 10507 103 0,'-6'-4'452'0,"6"0"70"0,-6 4 36 0,6 0-10 15,-8 0-131-15,8 0-157 0,-6 0-98 0,6 0-69 16,0 0-34-16,0 8-26 0,-6-5-15 0,6 5-6 16,0 6-5-16,0 1 0 0,0 7-2 15,6 0 0-15,-6-1-1 0,0 6-3 0,0-2 2 16,6 1 1-16,2 3 3 0,-8-4-2 0,6 5-19 16,0-4-41-16,0-1-83 0,-6-3-161 15,0 0-156-15,0-4-81 0,-6 1-24 0,6-8 18 16,0 3 69-16</inkml:trace>
  <inkml:trace contextRef="#ctx0" brushRef="#br0" timeOffset="66597.71">12472 10521 206 0,'6'0'455'0,"-6"-3"49"0,0 3 26 0,0-5-68 16,0 2-139-16,6 0-138 0,-6 3-87 15,0 0-46-15,7-4-27 0,0 0-12 0,-7 1-6 16,6 3-4-16,0-4-2 0,8 0-1 0,-8 4 1 16,7 0 1-16,-7 0 0 0,8 0 0 15,-8 4 1-15,0 0 1 0,2 3-1 0,-8 3 0 16,6 2 1-16,-6 2 0 0,-6 5-1 0,6 3-2 15,-8 3 1-15,2 1 0 0,-7 0-2 0,6 3 0 16,-5 0-1-16,5-3 0 0,-6-4 9 0,6-4 4 16,1 4 3-16,0-3 2 0,6-5 1 15,0 1-1-15,0-4-7 0,12 0-6 0,-5-4-3 16,6 0 1-16,0-3 1 0,7 1 1 0,0-2 1 16,-1-3 1-16,7 0 3 0,0 0-13 15,0-3-51-15,-7-2-149 0,7 1-178 0,-6-3-97 16,-7 0-52-16,7-1-15 0,-8 1 35 0</inkml:trace>
  <inkml:trace contextRef="#ctx0" brushRef="#br0" timeOffset="66781.25">13051 10778 288 0,'0'11'445'0,"0"3"37"0,-6 5 20 0,-1-1-90 0,7 0-165 16,-7 4-114-16,7-3-62 0,0 3-93 0,-6-4-152 16,0 0-164-16,6-3-86 0,-6-1-47 15,6-3-18-15,0-3 42 0</inkml:trace>
  <inkml:trace contextRef="#ctx0" brushRef="#br0" timeOffset="67509.17">13409 10386 84 0,'7'-4'413'0,"0"0"53"0,-7 1 27 0,6-5-40 15,-6 4-110-15,6 1-140 0,-6-4-90 16,6 0-51-16,2-4-26 0,-2 4-16 0,7-5-9 16,-6 1-5-16,6 4-4 0,-1-1-1 0,2 1 0 15,-8 3 1-15,7 1 0 0,0 3 0 0,0 7 0 16,1 0 4-16,-2 8 2 0,2 4-1 0,-2 6 2 16,-5 1 0-16,6 7 1 0,-6-1 0 15,-7 6-1-15,6-3 2 0,-6 2-1 0,0 4-11 16,0-1-42-16,-6 0-103 0,6-3-177 0,-14-1-107 15,1-6-56-15,7-1-21 0,-8-7 24 16</inkml:trace>
  <inkml:trace contextRef="#ctx0" brushRef="#br0" timeOffset="67665.87">13488 10715 216 0,'12'-11'434'0,"-5"0"36"0,6 4 19 0,-7 0-71 16,8-1-149-16,-8 1-126 0,7 3-68 15,1 1-33-15,-2-4-21 0,8 3-10 0,-7 4-4 16,0-4-2-16,6 4-47 0,-5 0-145 0,-2-3-150 16,-5 3-83-16,0 0-44 0,-1-4-24 0,1 4 35 15</inkml:trace>
  <inkml:trace contextRef="#ctx0" brushRef="#br0" timeOffset="68433.75">12178 11250 289 0,'14'-3'417'0,"-8"3"32"0,0 0-8 0,2-4-95 16,-2 4-113-16,0-4-97 0,7 1-53 0,-6-2-28 16,6 5-14-16,7-3-8 0,-8 0-6 15,14 3 0-15,1-4 8 0,-1 0 8 0,13 4 4 16,-1 0 2-16,8-3-1 0,6 3-9 0,7-4-16 16,-1 4-10-16,14-4-6 0,-6 4-1 0,5-3-1 15,0-1-2-15,8 1 1 0,-8-5 0 0,1 0-1 16,0 4-1-16,-7-3-1 0,0 0-1 0,0 0-2 15,-6-1 0-15,-1 2 0 0,-5-2 0 16,-2 4 2-16,-5 1 2 0,-7-1 5 0,0 0 0 16,-7 4 1-16,-5-3-29 0,-1 3-100 0,-6 0-210 15,-14 0-111-15,0-4-61 0,-6 4-30 16,0-4 10-16,-6 4 92 0</inkml:trace>
  <inkml:trace contextRef="#ctx0" brushRef="#br0" timeOffset="68975.87">12869 11628 207 0,'6'-8'426'0,"1"2"41"0,-1 1 22 15,7 1-63-15,-6 1-157 0,6-1-124 0,0 4-61 16,0 0-39-16,0-7-21 0,0 3-10 0,0-3-6 16,0-1-4-16,7 5-3 0,-8-1-1 0,8 1 0 15,-7 3 1-15,1-4-1 0,-2 8 1 16,-5-4 3-16,6 3 0 0,-7 4 15 0,-6 4 8 16,0 4 7-16,-6 4 1 0,-1 3 1 0,-6 0 10 15,1-1-12-15,-2 6 2 0,-5 1 11 0,5-1 10 16,-4-6 9-16,4 1-5 0,1 0-2 15,6-7-10-15,1 3-18 0,-1-4-14 0,7-3-8 16,7 0-5-16,-1 5-2 0,8-9 0 0,-2 4-1 16,8-4 1-16,0-3 0 0,5-1 0 0,2 0-4 15,-1-3 2-15,6 0 5 0,-6-3 2 16,7-4-10-16,-1 0-51 0,1-4-142 0,-7-4-203 16,0 0-111-16,1 0-60 0,-9 1-20 0,2-4 34 15,7 3 135-15</inkml:trace>
  <inkml:trace contextRef="#ctx0" brushRef="#br0" timeOffset="69269.87">14699 11085 280 0,'0'4'447'0,"-7"0"32"16,7-1 16-16,-6 1-96 0,0 0-219 0,-2-1-235 15,2 5-218-15,0-1-114 0,-7-3-58 0,6-1-25 16,1 1 36-16</inkml:trace>
  <inkml:trace contextRef="#ctx0" brushRef="#br0" timeOffset="69439.91">14627 11199 257 0,'-6'7'472'0,"6"1"42"0,-6-5 22 0,6 5-67 15,0-5-169-15,-8 0-136 0,8 2-78 16,0-2-41-16,0 1-22 0,8 0-9 0,-8-1-6 16,6 1-3-16,0 0-20 0,7-1-89 0,-13-3-214 15,7 4-114-15,0-4-62 0,-7 0-31 0,0-4 0 16,0 4 81-16</inkml:trace>
  <inkml:trace contextRef="#ctx0" brushRef="#br0" timeOffset="70781.75">15416 10458 156 0,'0'0'434'0,"0"-3"52"0,0 3 31 0,-8 0-59 16,8 0-111-16,-6 3-128 0,0-3-89 15,6 4-50-15,-6 4-30 0,-2 0-21 0,-4 6-12 16,5 1-8-16,1 7-3 0,-8 3-4 0,8 4 0 16,0 5 0-16,0 2-1 0,-2 4 0 0,2 0-1 15,0 1 1-15,6-1-2 0,0-3 0 0,0-1 0 16,0-2-1-16,6-6 0 0,0 2-1 15,2-4 2-15,4-1-2 0,1-6 2 0,0-4-1 16,6-5 2-16,1 1 0 0,-6-7-1 0,5 0 1 16,1-4 0-16,-2-4 1 0,-4-4-1 0,6-2 1 15,-7-1-6-15,-1-3 4 0,2-2 1 16,-2-2 1-16,-5 0 3 0,-7-1 36 0,7 1 22 16,-14 4 12-16,7-1 20 0,-7 4 9 0,1 0 5 15,-6 4-34-15,-2 4-15 0,1 3-13 16,-7 3-20-16,8 4-12 0,-8 1-5 0,7 6-3 15,-7 4-1-15,8 0 1 0,-8 1-4 0,6 3 0 16,8-4-27-16,-7 5-64 0,13-5-143 0,-6-4-217 16,-1 1-110-16,7-8-62 0,0 4-5 0,7-7 47 15,-1-4 134-15</inkml:trace>
  <inkml:trace contextRef="#ctx0" brushRef="#br0" timeOffset="70955.1">15884 10924 80 0,'0'15'444'0,"0"0"45"0,-6-1 26 15,-1 4 10-15,1 4-180 0,-7 0-161 0,7-3-85 16,-2 3-47-16,8-4-24 0,-6 0-29 0,12-3-90 16,-6-4-212-16,0 0-113 0,0-4-59 15,0-3-32-15,8-4 0 0,-8 0 71 0</inkml:trace>
  <inkml:trace contextRef="#ctx0" brushRef="#br0" timeOffset="72048.3">16177 10550 151 0,'0'0'256'0,"0"0"46"16,0 4 30-16,0-4 11 0,0 4-8 0,0-4-41 16,0 0-61-16,0 0-64 0,0 0-51 15,0 0-34-15,0 0-19 0,0 0-15 0,0 0-7 16,0 0-8-16,0 0-10 0,0 0-4 0,6 0-7 16,-6 0-4-16,0 0-3 0,0 0-5 15,0 0 2-15,0 0-1 0,-6 0 2 0,6 0 7 16,0 0 9-16,0 0 12 0,0 0 8 0,6 3 5 15,-6-3 1-15,0 0-10 0,0 0-6 0,0 0-11 16,0-3-9-16,0 3-3 0,0-4-5 0,8 0 2 16,-8 1-3-16,0-1-3 0,6-3 1 15,-6 3-4-15,6-3 1 0,-6 0 1 0,7 2 1 16,0-1 3-16,-7 2-2 0,6 0 1 0,-6 1 1 16,0-1-1-16,6 4-1 0,-6-4-1 15,0 4 1-15,0 0 0 0,7 0 2 0,-7 0-2 16,0 4 11-16,0-4-4 0,6 4 6 0,-6-1-5 15,7 1-3-15,-7 0-1 0,7-1-11 16,-7 5 3-16,6-5-7 0,0 5 5 0,-6-5 4 16,7 4 5-16,6 1-3 0,-13-1 1 0,13 0 1 15,-6 1 0-15,-1 3-1 0,1-4-2 16,-1 4 3-16,0-1-1 0,2 2-2 0,-2-4 0 16,0 3 0-16,0-4 0 0,1 4-3 0,-7-4 2 15,7 4 1-15,-7-4 3 0,0 4 1 0,0-3-1 16,-7 6 4-16,0-3 2 0,1 0-3 0,6 1-3 15,-12 2 0-15,4-3 2 0,2 0 0 16,0 0-1-16,-1-4 1 0,1 4-11 0,6-7-36 16,-7 0-74-16,7-1-132 0,0-6-178 0,-7-1-93 15,7-7-38-15,0 0 9 0,7-4 57 16</inkml:trace>
  <inkml:trace contextRef="#ctx0" brushRef="#br0" timeOffset="72217.86">16548 10462 10 0,'14'-7'436'0,"-2"3"62"0,-5 4 33 0,0 0 4 16,-7 4-115-16,6 3-176 0,-6 5-110 0,0-1-61 16,0 3-31-16,7 5-20 0,-7-1-8 0,0 0-3 15,6 1-4-15,-6-1 0 0,0-1-4 0,6 3 8 16,-6-6-25-16,8 1-59 0,-8-1-116 16,0-3-182-16,-8-3-97 0,2-1-58 0,0-3-4 15,-1-4 43-15</inkml:trace>
  <inkml:trace contextRef="#ctx0" brushRef="#br0" timeOffset="72362.25">16529 10554 185 0,'7'-7'430'0,"5"3"38"15,-4 0 19-15,4 1-59 0,-6 3-138 16,8 0-121-16,-1 0-65 0,-1 0-33 0,2 0-18 16,-2 0-9-16,8 3-14 0,-7-3-12 0,7 0-8 15,0 0-2-15,-8 0 2 0,8 0-23 0,-1 0-106 16,-5 0-199-16,-2-3-106 0,-12-1-60 0,7 1-32 15,-7-1 4-15,0 4 96 0</inkml:trace>
  <inkml:trace contextRef="#ctx0" brushRef="#br0" timeOffset="74220.91">17597 10466 286 0,'0'8'431'0,"7"-1"34"0,-7 0 0 16,0 1-90-16,0 3-126 0,-7 0-111 15,7 0-63-15,-7-4-33 0,7 4-10 0,0 0 2 16,-6-4 2-16,6-3 4 0,0 3 2 0,-6-3 7 16,6-4 0-16,0 3 1 0,0-3-2 0,0-3-4 15,0 3-1-15,0-4-6 0,0-3-10 16,-6 3-13-16,6-7-7 0,6 0-3 0,-6 0-5 16,0 0-1-16,6-3-1 0,0-1 2 0,1 4-2 15,0-4 1-15,-1 0 1 0,1 4-2 16,-1 0 1-16,0 5 0 0,8 2 1 0,-2 0 0 15,2 4 1-15,-1 4 1 0,7 3 0 0,-8 0 1 16,2 8 1-16,5 3 0 0,-6 1 1 0,0 3 0 16,0 3 2-16,0 1 0 0,-7 3 2 15,1 8-1-15,0-4-1 0,-7 7 2 0,-7 0-2 16,7 1 2-16,-13-5 0 0,0 4 1 0,0 2 0 16,-7-3-1-16,1-2 0 0,-1-4-2 0,-6-1 0 15,1 2 1-15,-1-9-1 0,-1 1 1 0,1-7-3 16,6-2 3-16,1-6-3 0,-1-4-3 15,8-3-2-15,5-4-3 0,7-4 2 0,0-3-2 16,7 0 1-16,-1 0-1 0,13-4 1 0,1 4 0 16,0-1 0-16,6 1 2 0,7 3-3 15,-1-3 1-15,1 3 8 0,-1 1-2 0,7-1 1 16,-7 0-6-16,1 1-32 0,6 3-102 16,-13-4-224-16,0 4-118 0,-12-4-64 0,-2 4-28 15,-5 0 15-15,-1 0 93 0</inkml:trace>
  <inkml:trace contextRef="#ctx0" brushRef="#br0" timeOffset="75072.12">14855 10107 368 0,'0'0'445'0,"0"0"47"16,0 0-23-16,0 0-79 0,0 0-104 0,0 4-108 16,7 0-68-16,-7 6-46 0,0 5-29 15,0 11-13-15,6 7-7 0,-6 7 0 0,7 15 2 16,-1 11 2-16,-6 7 1 0,6 12-2 0,2 5-3 15,-2 6-4-15,0 0-3 0,1 0-5 0,6-1-3 16,-7-1-3-16,7-3-1 0,1-2 0 0,-8-1 4 16,7-8 4-16,0-3 2 0,0-7-3 15,7-4-18-15,-8-8-47 0,2-6-121 0,-8-9-189 16,1-6-100-16,-7-7-48 0,6-9-8 0,-6-5 31 16</inkml:trace>
  <inkml:trace contextRef="#ctx0" brushRef="#br0" timeOffset="75888.49">14868 9990 285 0,'13'-18'436'15,"1"3"31"-15,-2 0 15 0,1 1-92 0,0-1-166 16,7 4-104-16,-7-4-59 0,7 1-29 0,5 3-14 16,-5 0-8-16,13 0-5 0,-1-4-1 0,1 4-2 15,5 0 0-15,8 3-2 0,0-2-1 16,0 3 0-16,12-1-2 0,1 1 0 0,6 0-2 15,0-1 0-15,14 0 1 0,-2 1 32 0,8 0 19 16,6-4 12-16,13 1 8 0,1-2 6 16,5 1 2-16,8 0-30 0,-1-3-15 0,13 2-12 15,0-2-6-15,7 0-7 0,-6-2-4 0,-1 2-2 16,-7-1-2-16,1 1-4 0,-7 3 1 0,1 3 5 16,-14 1 1-16,0 0 1 0,-6 3 3 15,-14 0 2-15,-5 4-1 0,-8 0 1 0,-6 4-2 16,-6 0-2-16,-13-1 0 0,5 1 0 0,-11 0 0 15,-1 3-2-15,-7-3 0 0,1 3 0 16,-13 0 2-16,6-3-1 0,-14 7 0 0,8-4 2 16,-7 0 26-16,-7 1 15 0,2 4 7 0,-2-2 7 15,0 5 2-15,0-1-1 0,1 0-25 0,0 9-15 16,-1-1-11-16,1 7-5 0,-1 4 0 16,8 4 3-16,-8 7 0 0,6 7 3 0,2 4 3 15,-1 7 0-15,0 8 0 0,0 3 1 0,-1 8-1 16,-4 4-1-16,4 6-4 0,1 3 1 15,-6 5-3-15,0-3-1 0,-1-1-3 0,0-2-4 16,0-3 4-16,2-5-1 0,-8-5-2 0,0-6 0 16,0-5 0-16,0-3-1 0,0-4-2 0,-8-3 2 15,8-8 6-15,-6 0 2 0,0-6 0 16,-7-9-1-16,6 1 4 0,-6-8-2 0,-7 1-6 16,8-8 4-16,-8-5 2 0,-5-2 3 0,5 0 21 15,-13-8 12-15,1 1 6 0,-1-8 2 0,-6 3-2 16,-7-6-3-16,0-1-22 0,1 0-14 15,-14-7-8-15,1 0-5 0,-1-4-1 0,-6 1-1 16,0 0 2-16,-6-5 3 0,6 1 4 0,-8-1 4 16,8 1 2-16,-6 0 2 0,6 3 0 15,0-3-2-15,-1 7-3 0,1 0-1 0,0 4-2 16,0 4-1-16,0-2-2 0,6 5 0 0,-6 5 0 16,0 1-2-16,0 2-2 0,0 6 1 0,0 5 0 15,-1-1-1-15,8 7-24 0,0-3-58 0,5 8-104 16,-5-4-247-16,-1 3-133 0,0 0-69 15,8-3-10-15,-8-5 37 0,0 6 97 0</inkml:trace>
  <inkml:trace contextRef="#ctx0" brushRef="#br0" timeOffset="78373.8">19545 3428 127 0,'0'11'420'0,"0"5"42"16,-7 2 23-16,7 0-48 0,-7 0-128 0,7 4-142 16,0 0-77-16,0 7-40 0,0 1-22 0,7-1-12 15,-7 4-5-15,0 4-3 0,7 0-4 16,-1 3-2-16,0 0 0 0,1 0-2 0,-1 4-1 15,1 0-2-15,0 4-1 0,-1 0-1 0,0 3 0 16,8 8 17-16,-8-1 12 0,0 8 9 16,1 0 4-16,0 3 5 0,-1 1 1 0,-6 7-11 15,0 4-9-15,0 2 7 0,0 6 5 0,0 3 5 16,-6 2 1-16,-1 6-3 0,0-2 2 0,1 5-5 16,0 4-4-16,-8-1-2 0,8 0-5 15,0 3 3-15,-8 1 0 0,8 0-7 0,-1 1-1 16,-5-1-2-16,5-1-1 0,-6 1-1 0,7 4-2 15,-1-4-6-15,-6 3-1 0,6 1-2 0,1-1-2 16,-7 1-2-16,6-4-2 0,1-1-1 16,0 2-3-16,-2-6-1 0,2 2 1 0,6 3 5 15,-6-4 4-15,-1-3 2 0,7 4 5 16,-6-6 4-16,-1 2-2 0,7 4-3 0,-6-2-4 16,-1 2 0-16,7-1-2 0,-6 4-1 0,0 1-2 15,6-6-1-15,-8 1-2 0,2 4-4 0,6-4-1 16,-6 1 1-16,6-1 4 0,-7 4 5 15,0-4 4-15,7 1 5 0,-6-1 2 0,-1 4 0 16,7-3-3-16,0 2-3 0,0 1-2 0,0 0-4 16,-6 3-1-16,6 0-2 0,6 1-3 0,-6-4-2 15,7 0-1-15,-7 3 1 0,6-2 1 0,1 2 5 16,6 1 20-16,-7-4 17 0,2-1 8 0,4-2 8 16,-5 3 2-16,6-4-2 0,-7 4-16 15,7 0-15-15,-7-4 11 0,2 4 10 0,-2-4 6 16,0-3 11-16,1-1 12 0,0 0 10 0,-1-2-8 15,0-5-9-15,1 1 1 0,-1-5-6 16,1 0-3-16,0-2-7 0,-1-9-7 0,0-7-3 16,1 0-10-16,0-6-3 0,-1-9-9 15,0 0-4-15,-6-6-6 0,7-5-1 0,-1-6 2 16,1-1-3-16,-7-7-3 0,7-4-2 0,-1-6 1 16,-6-5-1-16,6-4-3 0,-6-2-4 0,8-6-4 15,-8 2-9-15,6-4-19 0,0-4-28 0,-6-4-48 16,0-4-52-16,6 2-62 0,-6-10-150 15,-6 2-191-15,6-4-82 0,-6-1-13 0,-8-3 24 16,2-3 53-16,-2-2 152 0</inkml:trace>
  <inkml:trace contextRef="#ctx0" brushRef="#br0" timeOffset="81484.52">21303 3428 7 0,'0'-3'383'0,"7"3"68"0,-7-4 45 0,0 4-24 16,0-3-77-16,6 3-97 0,-6 0-99 15,0 0-60-15,0 0-39 0,0 0-27 0,0 0-17 16,0 0-15-16,0 0-9 0,0 0-7 0,0 7-4 16,0 0-2-16,0 7-5 0,0 16-6 15,0 3-2-15,-6 15-4 0,6 3-2 0,0 4-2 16,0 4-2-16,0 3 0 0,0 0-3 0,0 1 0 16,6-1 3-16,-6 1-1 0,6-2 5 15,-6-2 0-15,7-4-4 0,0-3-34 0,-7-2-80 16,6-9-175-16,-6-4-150 0,-6-8-81 0,6-7-37 15,0-4 13-15,-7-10 68 0</inkml:trace>
  <inkml:trace contextRef="#ctx0" brushRef="#br0" timeOffset="81739.45">21088 3685 377 0,'0'-11'450'0,"7"0"32"16,-7 4-22-16,6 0-96 0,-6-4-124 0,6 3-112 15,1-3-60-15,6 0-32 0,0 4-18 0,0-4-9 16,0-1-5-16,7 2-1 0,0 3-2 16,-1-4 1-16,0 4 0 0,8-1-1 0,-8 1 3 15,7-1 2-15,-6 1-1 0,6 3 3 0,-1 1-6 16,-5 3-64-16,0 3-188 0,-7 5-129 0,-7-1-70 15,1 4-38-15,-1 4-14 0,1-4 56 0</inkml:trace>
  <inkml:trace contextRef="#ctx0" brushRef="#br0" timeOffset="81985.31">21147 4334 71 0,'-7'3'441'16,"7"1"60"-16,-7 0 30 0,7-1-12 16,-6-3-137-16,12 0-164 0,-6 0-98 0,7 0-58 15,0 0-30-15,6-3-15 0,-1-1-10 0,2 0-4 16,6 1 0-16,5-1 0 0,-5-3-5 16,12 3 3-16,-5-7 3 0,-1 3 4 0,6 1-3 0,1 0-40 15,-7 0-145-15,0-1-182 0,-7 1-97 16,1 4-54-16,-1-1-26 0,1 0 25 0</inkml:trace>
  <inkml:trace contextRef="#ctx0" brushRef="#br0" timeOffset="82297.61">21798 4150 257 0,'6'0'423'0,"-6"-4"35"0,7 4 2 16,-7 0-89-16,6 0-124 0,-6 4-114 16,0-4-64-16,7 0-33 0,-7 8-18 0,7-4-10 15,-7 2-4-15,0 6-3 0,0-1 1 0,0 0-2 16,0 7 0-16,0 0 1 0,-7 1 0 16,7 3 0-16,-7-1 0 0,7-2 14 0,-6 3 9 15,-1-4 4-15,7-3 7 0,0 0-3 0,0-5-1 16,0 1-15-16,0-3-6 0,7-1-6 0,6 0-6 15,-6-3 2-15,5 0 0 0,2-4 3 0,5-4 2 16,1 0-4-16,0-3-36 0,-2 0-144 16,2-8-163-16,-1 4-88 0,1-3-48 0,0-5-21 15,-1 1 23-15</inkml:trace>
  <inkml:trace contextRef="#ctx0" brushRef="#br0" timeOffset="82696.57">22899 3590 193 0,'-14'0'458'0,"8"0"52"0,-14 3 34 15,8 0-36-15,-8 6-160 0,1-2-144 0,-1 8-76 16,0-1-51-16,-6 5-32 0,7-1-16 0,-1 4-14 15,1 3-6-15,-1 1-4 0,0 7-4 0,8-4-2 16,-2 4-3-16,1 5 0 0,1-6-1 0,5-3 1 16,0 5-1-16,7-6 1 0,0 2 1 15,7-4-2-15,0-4 2 0,-1-4 0 0,7 0 1 16,0-3 1-16,0-1 1 0,7-6 0 16,-1-2 0-16,1-2 3 0,0-8 3 0,5 2 0 15,1-10-1-15,0 1 3 0,0-7-1 0,1 0 3 16,-8-8-3-16,7 1 1 0,-13-5 1 15,6 1 1-15,-11 0 1 0,4-4 23 0,-12 0 16 16,0-1 8-16,0 2-2 0,-6 2 5 0,-8 5 3 16,2-1-24-16,-1 4-13 0,-7 7-15 0,0 4-38 15,1 0-91-15,-7 8-208 0,0 3-163 0,0 3-86 16,6 1-43-16,7 0 14 0,1 3 73 16</inkml:trace>
  <inkml:trace contextRef="#ctx0" brushRef="#br0" timeOffset="82866.3">23159 3979 406 0,'0'28'475'0,"0"-1"29"0,0 2 16 16,0 0-130-16,0 0-178 0,0 0-100 0,0-3-53 15,0 0-46-15,6-1-109 0,-6-3-205 0,7 0-110 16,-7-7-58-16,7-1-31 0,-1-9 1 15</inkml:trace>
  <inkml:trace contextRef="#ctx0" brushRef="#br0" timeOffset="83101.91">23583 3743 136 0,'0'0'507'0,"0"5"56"0,0 2 45 16,0 4 22-16,0 0-199 0,-7 7-176 16,7-3-112-16,0 7-56 0,0 3-42 0,0 2-22 15,7-2-13-15,-7 4-5 0,0 0-2 0,6 0-2 16,0 1-1-16,1-4-28 0,0-1-86 16,-1 4-226-16,-6-6-147 0,6-2-77 0,-6 2-43 15,0-9 7-15,0 4 74 0</inkml:trace>
  <inkml:trace contextRef="#ctx0" brushRef="#br0" timeOffset="83550.75">24494 3759 117 0,'0'0'478'0,"-6"-4"65"15,-1 4 46-15,1 4 1 0,0-1-152 16,-8 4-167-16,8 8-109 0,6-4-62 0,-7 11-47 15,0 0-25-15,1 3-15 0,6 2-7 0,0 1-6 16,0 2-3-16,0 0 4 0,0-2 13 0,6 2-7 16,1-1-1-16,0-3-4 0,-1-1-39 0,0-3-93 15,2-3-210-15,-8-4-143 0,0-1-77 16,0-6-37-16,0-5 19 0,0-3 78 0</inkml:trace>
  <inkml:trace contextRef="#ctx0" brushRef="#br0" timeOffset="83735.33">24488 3919 224 0,'13'-7'456'0,"-7"7"41"16,7 0 37-16,1 4-47 0,-2-1-170 15,1 9-130-15,7-1-71 0,6 0-39 0,-6 3-36 16,-1-2-17-16,7 2-9 0,0-3-3 0,0 3-1 16,7-6 3-16,-7 3-11 0,7-7-47 15,-7-1-135-15,-1-3-187 0,-5 0-104 0,0-7-57 16,-8 0-20-16,2-5 30 0</inkml:trace>
  <inkml:trace contextRef="#ctx0" brushRef="#br0" timeOffset="83893.5">25055 3711 180 0,'6'-11'476'0,"-6"0"60"16,0 3 36-16,0 5-43 0,0 3-138 0,0 3-154 16,-6 5-101-16,-2 6-59 0,2 1-35 0,6 7-19 15,-6 4-10-15,0 3-11 0,-8 0 0 16,8 4-2-16,-1-3 1 0,1 2-1 0,6-2 0 15,-7 3 4-15,0-4-5 0,1 1-29 0,6-5-97 16,-6 1-223-16,0-4-126 0,-8 0-65 16,1-8-31-16,7 0 9 0,-8-2 85 0</inkml:trace>
  <inkml:trace contextRef="#ctx0" brushRef="#br0" timeOffset="85033.15">24911 4693 169 0,'6'-4'435'0,"-6"0"56"0,0 1 33 0,0 3-58 15,0-4-115-15,0 4-132 0,0 0-81 0,7 0-52 16,-7 0-34-16,0 7-19 0,0-3 2 16,7 7 1-16,-7 7 1 0,6 8 0 0,-6 3 4 15,7 4-1-15,-1 11-15 0,0 4-9 0,2 3-6 16,-2 4-2-16,0 4-2 0,0-1-1 16,1 5-2-16,6 2 1 0,-6-6-1 0,5 3 0 15,-4-3-1-15,4-4-1 0,2 0 1 0,-8-4 1 16,7 1 2-16,0-5 0 0,-6 0-16 0,-1-2-39 15,0-9-98-15,-6 1-188 0,0-3-138 0,-6-6-73 16,0-6-23-16,6-4 19 0,-7-3 86 0</inkml:trace>
  <inkml:trace contextRef="#ctx0" brushRef="#br0" timeOffset="85325.89">24800 5857 255 0,'-6'4'452'0,"-1"-4"41"16,1 4 24-16,-1 3-84 0,7-3-147 0,0 2-130 15,0 3-75-15,7 2-39 0,-7 3-20 0,6 1-11 16,1 3-5-16,5 0-3 0,2 4 0 16,6 0 0-16,-1 1-4 0,1-2-1 0,-1 1-1 0,7 0-1 15,0-7 4-15,0 4 0 0,7-9 24 16,-7 1 19-16,6-4 3 0,1-2 10 0,-7-5-1 15,7-5 3-15,-1 2-21 0,-6-5-15 0,7-2-3 16,-7-5-6-16,7 0-3 0,-7-3 1 16,6-4-1-16,-6 0 0 0,0-4 1 0,0 1-26 15,-6-1-90-15,-1 4-224 0,-6-4-133 0,0 5-70 16,-6 1-38-16,-7-1 5 0,0 3 76 16</inkml:trace>
  <inkml:trace contextRef="#ctx0" brushRef="#br0" timeOffset="86203.72">24905 6983 96 0,'0'-4'456'0,"0"-4"62"0,0 5 47 0,-7-1-12 15,0 0-116-15,7 4-161 0,-6 0-99 0,6 4-59 16,0 3-44-16,0 5-25 0,0 2-23 0,0 7-12 15,0 6-6-15,0 2-3 0,6 4-2 16,1 3 12-16,0 1-7 0,-1 0-2 0,0 3-1 16,8-4 1-16,-8 1-1 0,7-4-9 0,-7 0-4 15,8 0-37-15,-8-6-87 0,-6-2-190 16,6-7-154-16,-6-3-81 0,-6-5-34 0,6-2 14 16,0-8 76-16</inkml:trace>
  <inkml:trace contextRef="#ctx0" brushRef="#br0" timeOffset="86344.39">24950 7174 50 0,'6'-12'450'0,"2"4"59"0,-2 1 32 0,0 0 7 15,-6 7-151-15,13-4-170 0,-6 8-104 0,12-4-58 16,-5 3-30-16,4 1-15 0,9 0-7 16,-7-1-5-16,12 1 0 0,-6 0-11 0,7-1-53 15,-7-6-160-15,-1-1-170 0,1-3-91 0,1-4-49 16,-7-4-17-16,6-3 39 0</inkml:trace>
  <inkml:trace contextRef="#ctx0" brushRef="#br0" timeOffset="86545.52">25641 6814 391 0,'-7'3'507'0,"0"1"42"0,-5 8 27 16,-2-2-96-16,1 5-192 0,-6-1-117 15,0 4-67-15,5 5-40 0,-5 2-25 0,-1 1-14 16,0 3-9-16,1 0-4 0,6 5-5 0,-6-5-1 15,-1 0-1-15,7 0-1 0,0-4-1 16,0-2-27-16,0-1-79 0,0-4-183 0,-7-3-157 16,8-4-84-16,-2-4-43 0,8-3 3 0,-1-4 66 15</inkml:trace>
  <inkml:trace contextRef="#ctx0" brushRef="#br0" timeOffset="86705.78">25582 6909 314 0,'13'11'475'0,"-7"7"39"0,0 8 21 0,-6 7-76 16,0 4-188-16,0 3-113 0,8 0-66 0,-8 8-38 15,6-4-20-15,0 3-13 0,1 1-8 0,0-4-6 16,-1-4-1-16,1 4-2 0,-1-7-12 16,0-4-61-16,1 0-169 0,0-8-156 0,-7-3-84 15,0 1-46-15,6-12-10 0,-6 0 47 0</inkml:trace>
  <inkml:trace contextRef="#ctx0" brushRef="#br0" timeOffset="87887.55">20912 7103 375 0,'6'4'475'0,"-6"3"33"16,0 4 18-16,0 7-117 0,0 4-174 0,0 1-106 16,0 6-59-16,7 4-34 0,-7 3-17 15,7 2-10-15,-7 1-4 0,6-2 0 0,1 3-2 16,-1-6-2-16,8 1-13 0,-8-1-71 0,-6-5-182 15,0 1-132-15,0-5-70 0,0-3-38 16,0-7-5-16,0-4 60 0</inkml:trace>
  <inkml:trace contextRef="#ctx0" brushRef="#br0" timeOffset="88103.6">20808 7206 392 0,'7'-11'461'0,"-7"-4"29"0,6 3 2 16,0-2-112-16,8 3-169 0,-2-3-97 15,2-1-53-15,5 4-27 0,-5-3-15 0,4 3-8 16,2-4-3-16,0 4-1 0,5 0-1 0,2 4 2 16,-7-1-8-16,-2 0-68 0,2 5-184 15,-6 3-129-15,-1 0-71 0,-7 0-39 0,-6 3-11 16,6 9 57-16</inkml:trace>
  <inkml:trace contextRef="#ctx0" brushRef="#br0" timeOffset="88318.46">20808 7638 367 0,'0'11'473'0,"0"-7"34"16,0 3 16-16,7-3-114 0,-1-1-174 0,0 1-107 15,8-4-59-15,5 0-32 0,1-4-16 0,0 1-9 16,5-1-4-16,1-3-2 0,6 3 1 16,-5-4-1-16,-1 2 1 0,0-2-34 0,0 1-139 15,-7 3-178-15,-5 1-97 0,5 3-52 0,-6 0-27 16,-6 3 18-16</inkml:trace>
  <inkml:trace contextRef="#ctx0" brushRef="#br0" timeOffset="88626.23">21453 7606 323 0,'0'0'448'0,"6"2"33"0,-6-2-1 0,7 5-93 0,-7-2-139 15,0 1-113-15,6 0-64 0,-6 3-33 16,0 3-17-16,0 2-11 0,-6 2-6 0,6-3-2 15,0 4 0-15,0 3-2 0,-7-3 0 0,1 4 1 16,6-5 0-16,-7 1 2 0,7-4 6 0,-6 3 4 16,6-6 1-16,0-1 1 0,0 0 0 15,0 0-2-15,6-3-7 0,-6 3-6 0,7-3 0 16,6 0 0-16,-7 0 0 0,8-4 1 0,-2-4 1 16,1 0 1-16,7 0 1 0,0 1 1 15,-1-1-6-15,0-3-50 0,-6 3-166 0,1-3-150 16,-8 3-81-16,0-3-44 0,2-4-17 0,-2 4 37 15</inkml:trace>
  <inkml:trace contextRef="#ctx0" brushRef="#br0" timeOffset="122065.33">25765 4964 246 0,'-8'3'488'0,"2"-3"50"0,0 4 38 16,-1-4-23-16,1 0-215 0,-7 0-130 0,6 0-81 16,7 0-50-16,-6 0-35 0,6 0-20 0,0 0-8 15,0 0-6-15,6 0-1 0,-6 0-15 16,7 4-58-16,-1-4-173 0,1 0-179 0,-7 0-95 16,0 0-51-16,6 0-14 0,1 0 42 0</inkml:trace>
  <inkml:trace contextRef="#ctx0" brushRef="#br0" timeOffset="122235.57">25830 5195 270 0,'0'10'473'0,"-8"-2"41"0,2 3 26 0,-7-4-59 16,13-3-180-16,-6 3-129 0,6 0-73 0,-7-3-39 15,7-4-25-15,0 4-15 0,0-1-25 0,0-3-87 16,0 0-226-16,0 0-120 0,0 0-65 0,-6 0-36 15,-1-3-2-15,7 3 73 0</inkml:trace>
  <inkml:trace contextRef="#ctx0" brushRef="#br0" timeOffset="130111.99">26240 4685 151 0,'0'4'425'16,"0"-4"47"-16,-7 0 27 0,7 4-57 0,-6-4-112 16,-1 0-122-16,7 0-76 0,-7 0-41 15,7 0-26-15,0 0-18 0,0 0-13 0,0 0-13 16,7 0-8-16,-7 0-4 0,0 0-3 0,0 0-1 16,0 0-1-16,7 0 0 0,-1 0 1 0,-6 0 13 15,7-4 9-15,5 0 4 0,-4 1 4 0,-2-1 7 16,6 0-5-16,2 1-13 0,-1-1-9 15,7-3-5-15,-8-1-6 0,8 5-7 0,-1-1 4 16,1 0 1-16,0 0-1 0,-1 4 1 0,-6-3 2 16,6-1-1-16,-5 4 0 0,-2 4 10 15,-5-4-3-15,6 7 0 0,-6 1 38 0,-1-1 23 16,-6 11 13-16,0 1-2 0,0-1 7 0,-6 7 3 16,-1 1-38-16,-6 4-22 0,0-5-12 15,0 8-8-15,0-3-5 0,-6-1-7 0,5-4 0 16,2 5 0-16,4-8 0 0,-4 3-1 0,6-2 0 15,6-5 3-15,-7-4-3 0,14 5-1 0,-7-5 0 16,6-3-1-16,6 0 2 0,2 0 2 0,-1-4 2 16,7 1-1-16,-1-1 2 0,7-3 2 0,-6-1 0 15,6-3 0-15,0 0 1 0,0 0 0 16,-7 0 2-16,7 0 4 0,1 0 1 0,-8 0-11 16,7-3-60-16,-6 3-160 0,-1-4-243 0,0-3-130 15,-5-4-71-15,5 3-26 0,-6-3 40 16,6-3 148-16</inkml:trace>
  <inkml:trace contextRef="#ctx0" brushRef="#br0" timeOffset="155046.94">22261 6909 185 0,'0'0'435'0,"0"0"47"0,0 4 27 0,0-4-66 0,0 0-115 16,-7 0-127-16,7 0-74 0,0-4-43 16,0 4-20-16,-7 0-12 0,7 0-6 0,0 0-5 15,0 0-6-15,0-3-1 0,0-1-5 0,0 4-8 16,0-4-4-16,0 4 1 0,0 0 4 0,0-3 2 15,-6 3 3-15,6-5 13 0,0 1 12 16,0 4 5-16,0 0 3 0,-7-2 0 0,7-3 2 16,-6 5 10-16,6-3 1 0,-6 3 0 15,-2 0-4-15,2 0-1 0,0 0-4 0,-1 0-23 16,0 0-19-16,-5 3-9 0,-1 2-6 0,-1 1-3 16,2 2-3-16,-2 3-1 0,2 3 0 0,-1 5 0 15,-1-1 0-15,2 5 0 0,-2-2-1 0,2 5 0 16,-2 0-2-16,1 3 0 0,7 0 1 0,0 4 1 15,-2-3 0-15,8-1-1 0,0 0 3 16,0-3-1-16,8-1-1 0,-2-3-2 0,7 0 3 16,0-3 1-16,6-5-4 0,-5-3 2 0,5 0 1 15,1-3 1-15,6-5 1 0,-7-3 2 16,1 0-1-16,6-7-7 0,-6 0 4 0,5-4 2 16,-5-4 2-16,0-3 4 0,-1-5 0 0,-6 1 8 15,6-3-4-15,-12-1 0 0,6-3 20 16,-13 0 13-16,6-1 11 0,-12 5 2 0,6-4 2 15,-6-1 0-15,-8 5-24 0,2-2-14 0,-2 6-11 16,1 3-3-16,1-1-4 0,-8 5 0 0,7 3-4 16,0 3-49-16,0 1-88 0,-1 3-141 15,8 4-259-15,-7 0-138 0,6 0-70 0,-5 4 8 16,5-1 68-16,7 1 131 0</inkml:trace>
  <inkml:trace contextRef="#ctx0" brushRef="#br0" timeOffset="155287.19">22579 7374 242 0,'0'19'437'15,"0"-1"35"-15,0 0 17 0,-6 4-78 0,6-3-159 16,-6 2-118-16,6 2-79 0,-7-2-142 0,7-2-199 16,-13-1-104-16,0 0-55 0,6 0-31 15,-6-2-2-15</inkml:trace>
  <inkml:trace contextRef="#ctx0" brushRef="#br0" timeOffset="156798.79">23244 6833 81 0,'0'0'443'0,"-6"0"51"0,-2 0 39 16,2 3 7-16,-7 0-143 0,6-3-155 0,-5 4-85 16,-1 0-48-16,-1 0-39 0,8 3-21 0,-7 3-22 15,-6 1-11-15,6 0-8 0,-1 5-2 16,2 1-2-16,-2 2 0 0,2 7-2 0,-2-1-1 15,1 4-1-15,1 5 0 0,4-1 0 0,2-4-7 16,0 4 2-16,0-4 2 0,6 0 1 16,0-3 0-16,0 0 0 0,6-4 4 0,6-1-2 15,-4-1 0-15,4-6 33 0,8-3 22 0,-1-4 10 16,1-4 5-16,0-3 8 0,-1-7 29 0,7 0-14 16,0-11-9-16,0-1-8 0,-7-3 1 15,8-3-7-15,-1-5-27 0,-6-2-20 0,-8-2-6 16,8-2-4-16,-13 3-1 0,5 0 0 0,-12 4-3 15,7-1 0-15,-14 5 2 0,7 3-3 0,-6 3-23 16,0 4-69-16,-8 1-126 0,1 11-261 16,1-1-141-16,-8 4-74 0,7 4-17 0,6-1 45 15,1 1 116-15</inkml:trace>
  <inkml:trace contextRef="#ctx0" brushRef="#br0" timeOffset="157153.41">23615 6799 453 0,'0'4'552'0,"0"3"55"16,0 0 32-16,-6 4-100 0,6 0-204 0,-7 8-134 15,0-1-77-15,7 4-54 0,-6 3-29 0,0 5-16 16,6 3-9-16,0-1-3 0,-7 6-4 0,7-5-2 16,0-1 1-16,0 1-3 0,0 1-1 0,0-5 11 15,7-4-5-15,-7 1-3 0,0-4-1 16,0-8 2-16,0 6 2 0,-7-10-11 0,0-3 5 15,7-3 3-15,-13 0-1 0,7-8-1 0,-7-3-2 16,0-1 1-16,-1-2-1 0,2-6 0 16,5 2 0-16,-6-8-2 0,7 4-4 0,-1-1-1 15,1-3-1-15,6 4-3 0,0-5-1 16,0 2 2-16,6 3 5 0,7-1 0 0,0 5 2 16,0-4 0-16,7 3-2 0,6 0-1 0,-7 3 1 15,7 2 1-15,7 2 0 0,-7-2 1 16,6 3 2-16,1-1 2 0,0 1 1 0,-7 4-4 15,6-5-43-15,1 1-111 0,-7-1-255 0,-6-3-135 16,6 0-73-16,-13-4-37 0,7-2 23 0,-8-3 101 16</inkml:trace>
  <inkml:trace contextRef="#ctx0" brushRef="#br0" timeOffset="158235.32">20378 6572 396 0,'0'0'465'0,"0"3"30"15,-7-3 19-15,1 4-123 0,0 0-162 0,6 3-92 16,-7-3-51-16,1 8-28 0,-1 2-17 0,0 7-15 15,1 9-9-15,6 6-4 0,-6 13-1 16,-1 9-2-16,0 7-2 0,1 13 0 0,6 6-4 16,-7 8-1-16,7-1-3 0,-6 9-1 0,0-6-2 15,6 5-5-15,0 0 3 0,0 0 4 16,0-4 1-16,6 1 6 0,0-9 3 0,-6 1 5 16,7-7 0-16,-1-8 0 0,1-4-4 0,-7-2-17 15,7-12-43-15,-1-7-124 0,-6-5-188 0,-6-6-102 16,-1-8-50-16,7-11-15 0,-7-6 27 0</inkml:trace>
  <inkml:trace contextRef="#ctx0" brushRef="#br0" timeOffset="159361.78">20117 6671 101 0,'14'-4'394'0,"-8"4"38"0,1-3 21 0,5 3-47 16,-5-4-123-16,6 0-128 0,7 1-71 0,-7-1-37 15,6 0-21-15,-6-3-13 0,13 3-4 0,0 1 0 16,-6-5-1-16,6 5 2 0,6-1 9 16,2 4 16-16,-2-4 5 0,1 4 0 0,-1-3 1 15,7 3-1-15,0 0 11 0,13 0-4 0,1 0 0 16,12 0 0-16,0 0 0 0,6 0 2 16,1-3-22-16,6-1-13 0,0 4-7 0,6-5-6 15,8 2-4-15,-1-1-6 0,6-3 1 0,2 3 3 16,5-3 4-16,0 0 4 0,0 3 4 15,6 0 3-15,2 4 3 0,5 0-2 0,-7 0 2 16,8 4-4-16,-1 3-1 0,0-3-1 0,-6 3 1 16,0 0-5-16,0 1-1 0,-1 0-2 0,1-4-3 15,-7-1-2-15,13 0 32 0,-6 1 23 0,-1 0 11 16,8-4 13-16,-1 0 5 0,-7 0 6 16,8-4-31-16,-1 0-18 0,1 1-15 0,-1 0-7 15,-7-1-3-15,1-1-5 0,-7 2-3 0,7-1-8 16,-13 4 2-16,-1-4 1 0,-5 4-2 15,-1 0-2-15,-6 0 0 0,-1 4 4 0,-6-4-4 16,1 0 2-16,-8 0 1 0,-6 4-2 0,-6-4 5 16,6 0 4-16,-13 0 3 0,0 0 1 15,-6 0-2-15,-1 0 4 0,1 0-4 0,-7 0 1 16,-7-4-4-16,1 4 1 0,-1 0 0 0,-5 0 0 16,-1-4-1-16,0 4-1 0,-7 0 2 0,1 0-1 15,-8 0 0-15,2 0 0 0,-1 0-1 0,-6 0-1 16,-1 4 0-16,1-4 13 0,-1 0 22 15,0 0 20-15,-6 0 15 0,0 0 6 0,7 0 7 16,-7 4-12-16,0-1-20 0,0 2-18 0,0 2-13 16,0 0-9-16,0 0-3 0,-7 4-4 15,7 4 2-15,0 0-5 0,0 3-1 0,0 0 2 16,-6 8-1-16,6 7-1 0,-6-1-2 0,6 10 1 16,-7 4 0-16,1 10-1 0,-1 2 2 15,0 8 1-15,-5 0 0 0,4 8-1 0,2-5-4 16,-6 8-2-16,5-4-1 0,0 0 17 0,1 1 39 15,-1-4 25-15,1-1 36 0,0 1 4 0,-2-5 1 16,8-2-18-16,-6-5-34 0,6 1-25 16,-6-8-31-16,6 1-1 0,-6-4 2 0,6-9 0 15,-7 2 2-15,7-4 18 0,-7 0 12 0,1-8 8 16,-1 0 6-16,1-7 2 0,0 0 1 0,-2-4-16 16,-4-4-8-16,6 2 1 0,-2-2 1 0,-4-3 3 15,-1-4 5-15,-1 4 0 0,2-3-3 16,-8 3-7-16,0-4-6 0,-5 0-1 0,5-3-5 15,-13 3-1-15,1-3 5 0,-1-4 2 0,-13 4 0 16,7-4 1-16,-13 3 0 0,1-3-1 16,-2 0-6-16,-5 4-6 0,-7-1-1 0,-1 1-4 15,-5-4-3-15,-7 4-2 0,-7-4-2 0,-7 0 2 16,1 0-5-16,-13 0-1 0,-7-4-3 0,1 4 1 16,-7-7-3-16,-7 3-4 0,-6-3 1 15,-1-1 4-15,-12 1 6 0,-7-4 1 0,0 4 5 16,1-8 13-16,-20 8-4 0,-1-4-8 0,-5 4-7 15,-8 3 1-15,1 0 0 0,-7 4 5 16,-7 4 21-16,1 0 13 0,0 7 8 0,-1 3 3 0,1 5-3 16,6 2-17-16,0 5-17 0,7-5-8 15,6 6-5-15,6-5-4 0,21 0-2 0,-1 0 0 16,13 0 3-16,13-8-18 0,14 4-75 0,11-6-118 16,16-5-147-16,-2-3-228 0,20-4-246 15,6-7-113-15,6-9 4 0,21-2 84 0,-1-4 129 16,7-3 218-16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2:45:41.6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20424 4956 160 0,'0'0'273'0,"-7"0"29"0,7 0 19 16,-6 0-5-16,6 0-27 0,-6 0-40 0,6 0-47 16,-8 0-55-16,2 0-58 0,0 0-32 15,6 0-19-15,-7 0-7 0,0 0 0 0,1 4 0 16,0-4-2-16,6-4-7 0,-7 4 1 0,1-7 6 16,-1 3-4-16,0-3-2 0,1 3 0 15,6-6-2-15,-6 2-1 0,-1-3-9 0,7 0-4 16,-7-1-2-16,1-6-1 0,6 4 3 0,0-4-1 15,-7-1 0-15,7 1 2 0,0-4-3 16,0 1-1-16,7-6-1 0,-7 2 0 0,6-1 3 16,-6 1-1-16,7-8-1 0,0 3-4 0,5-3 0 15,-5 4 3-15,13-8 9 0,-8 5 10 0,8-2 5 16,0-2 11-16,-1-1 0 0,7 0-1 0,0 1-8 16,0-1-10-16,1 1-4 0,5 2-1 15,1 2-3-15,-7-1 0 0,6 4-1 0,1 3-1 16,-1 4-1-16,1 0 2 0,6 3-1 0,-7 1 1 15,1 7-21-15,-7 0-60 0,6 0-189 16,-12 0-164-16,7 4-88 0,-15 0-48 0,8-4-4 16,-7 0 48-16</inkml:trace>
  <inkml:trace contextRef="#ctx0" brushRef="#br0" timeOffset="277.51">21095 3524 107 0,'6'-7'424'0,"0"3"43"0,1 0 22 16,0 4-27-16,-1 0-150 0,0 0-143 15,1 0-79-15,6 4-42 0,-6 3-16 0,-1 1 2 16,7 3 2-16,-6 0-1 0,5 3 3 0,-4 0-2 15,-2 4-5-15,0 5-14 0,1-1-7 16,-1-3-4-16,1 6-5 0,-1-3 2 0,1 5 0 16,-1-2 2-16,-6 0-12 0,6 4-59 0,-12 1-224 15,6-5-125-15,-6 1-67 0,-7-4-35 16,6-4-7-16,1 1 48 0</inkml:trace>
  <inkml:trace contextRef="#ctx0" brushRef="#br0" timeOffset="1050.99">22039 2495 197 0,'0'14'423'0,"-7"1"40"15,1 7 23-15,-1 3-50 0,1 5-175 0,0 2-111 16,-2 9-59-16,2 6-37 0,6 1-21 0,0 4-12 16,6-1-5-16,2 4-2 0,-2 0-3 15,0 4-1-15,7-1-2 0,7-3 3 0,0 0 2 16,-1 0-16-16,1-7-76 0,-1-1-210 0,-6-3-112 16,0-8-63-16,0-2-34 0,0-9-4 0,0-3 66 15</inkml:trace>
  <inkml:trace contextRef="#ctx0" brushRef="#br0" timeOffset="1448.85">22573 2839 395 0,'-13'-8'459'16,"0"5"26"-16,0 3 17 0,-7 0-129 0,8 7-162 15,-8 1-88-15,0 6-50 0,1 1-25 0,5 7-17 16,-5 0-12-16,6 3-10 0,0 5-4 0,0-5-1 16,0 1-3-16,7 0 1 0,-1-4-1 0,7 0 1 15,0-4 0-15,0 0-1 0,7-3 2 16,-1-4-2-16,0-3 0 0,8-1-1 0,-1-4 3 16,-1-3 0-16,2 0-1 0,-2-6 0 0,2-6 1 15,5 1 1-15,-6-4-1 0,0-3 0 0,7 0-2 16,-7-4 1-16,0-4 6 0,0 1 3 15,0 2 2-15,-6 1 1 0,5 0 1 0,-5 4-2 16,0 7-5-16,-1 0-3 0,0 0-3 0,1 8 1 16,-7 3 1-16,6 3 16 0,1 8-4 15,0 8 0-15,-1 2-1 0,0 5 1 0,8 0-2 16,-8 7-10-16,0 0 4 0,8 0 0 0,-1-1-13 16,-1 2-49-16,2-5-149 0,-2 0-177 15,-5-7-94-15,6-4-51 0,0-3-14 0,-6-4 35 16</inkml:trace>
  <inkml:trace contextRef="#ctx0" brushRef="#br0" timeOffset="1620.03">22977 2941 361 0,'0'-3'470'0,"0"3"31"16,0 3 17-16,0 1-103 0,-7 7-186 0,7 4-103 15,0 3-57-15,0 4-29 0,0 0-16 16,0 4-9-16,7 3-4 0,-7-3-1 0,12-1-19 15,-4 2-82-15,-8-6-213 0,6 1-112 0,-6-4-62 16,0 0-33-16,0-7 0 0,0-3 72 16</inkml:trace>
  <inkml:trace contextRef="#ctx0" brushRef="#br0" timeOffset="1791.23">22964 3022 12 0,'0'-11'430'0,"6"7"59"0,-6-3 29 0,0 7 15 15,7-7-142-15,-7 7-172 0,6-4-101 0,-6 4-57 16,6 0-27-16,8 4-14 0,-8-4-8 0,8 0-6 16,-2 0-1-16,1 0-15 0,1-4-31 15,4 0-75-15,-4-3-119 0,-8 0-147 0,8-1-82 16,-8-3-29-16,1 0 8 0,-1 1 62 0</inkml:trace>
  <inkml:trace contextRef="#ctx0" brushRef="#br0" timeOffset="1977.82">23179 2912 271 0,'6'11'432'0,"1"4"32"0,-1 3 26 0,-6 0-82 15,6 4-160-15,1 1-104 0,-7-1-58 16,7-1-28-16,-1 1-29 0,0 0-13 0,2 0-7 16,-2-7-5-16,0 4-1 0,7-9-2 0,-6 2 4 15,6-2 0-15,-7-6 0 0,8-1 1 0,-2-3-2 16,1 0 1-16,1-7-1 0,-2 0-2 0,2 0-1 16,-2-4-3-16,-5-1-1 0,6 1 2 15,0 0 1-15,0 4 0 0,-6 0 0 0,5 0 3 16,-4 3 1-16,4 0-10 0,-5 4-45 0,-7-3-119 15,0 3-169-15,6 0-89 0,-6-4-49 0,0 0-15 16,7-7 31-16</inkml:trace>
  <inkml:trace contextRef="#ctx0" brushRef="#br0" timeOffset="2146.98">23609 2802 399 0,'0'8'462'0,"6"3"28"0,-6-1 17 16,0 9-136-16,0-1-165 0,0 4-92 15,0 4-51-15,0-4-26 0,6 3-15 0,-6 1-8 16,7-4-3-16,-1 4-4 0,1-4 1 0,0 0-20 16,-1 0-77-16,0 0-203 0,-6-8-112 0,7 1-60 15,-7-3-33-15,0-2 0 0,0-6 68 0</inkml:trace>
  <inkml:trace contextRef="#ctx0" brushRef="#br0" timeOffset="2300.48">23576 3084 193 0,'0'0'437'0,"0"0"41"16,0 4 18-16,0-4-54 0,7 0-160 16,-7 4-131-16,6-4-71 0,0 0-38 0,1 0-18 15,6 0-12-15,0-4-28 0,0 0-84 0,0-3-156 16,0 0-125-16,0-8-65 0,-7 1-35 16,14-2 4-16,-7 2 71 0</inkml:trace>
  <inkml:trace contextRef="#ctx0" brushRef="#br0" timeOffset="2511.16">23863 2909 130 0,'0'3'422'0,"0"1"44"0,-7 3 24 16,7-3-35-16,-7 0-137 0,7-1-135 0,0 1-77 15,-6-1-43-15,6-3-26 0,0 0-18 0,0 0-9 16,6 0-7-16,-6 0-1 0,7-3-1 16,6-1 0-16,-7 1 0 0,8-5-1 0,-2 5 1 15,-5-5 0-15,6 5-1 0,0-5 0 0,1 8 1 16,-2 0 0-16,1 0 1 0,-6 0 0 15,6 8 2-15,-7-1 0 0,0 0 1 0,8 1-1 16,-8 2 0-16,0 1-1 0,2 0 2 0,4-3-1 16,-5 3 2-16,-1-4-11 0,8 4-60 15,-14-7-198-15,6 3-129 0,-6-2-69 0,-6-2-39 16,6-3-9-16,6-3 52 0</inkml:trace>
  <inkml:trace contextRef="#ctx0" brushRef="#br0" timeOffset="3578.78">25055 2289 55 0,'6'0'428'0,"-6"4"49"0,-6-1 28 16,6 5 1-16,-8 0-152 0,8 3-158 15,-6 7-89-15,6 0-49 0,0 8-26 0,0 3-13 16,6 0-7-16,-6 8-2 0,8 0-1 0,-2-1 0 16,0 5 3-16,7-5-2 0,-6 4 0 0,6-3 1 15,-1 0 1-15,2-4 0 0,-1 0-21 0,0-4-66 16,-6-4-147-16,5-6-156 0,-12-1-86 15,0-7-44-15,0-7-5 0,0 0 53 0</inkml:trace>
  <inkml:trace contextRef="#ctx0" brushRef="#br0" timeOffset="3731.09">25041 2788 111 0,'-12'-8'426'0,"-2"1"45"0,1 0 34 0,0 3-28 16,0 4-133-16,7-4-139 0,-8 4-82 0,8 0-45 15,6 0-31-15,0 4-19 0,0 0-12 16,6-1-8-16,8 5-2 0,-8-5-1 0,7 1-2 15,7 0 1-15,0-4 0 0,-2 0-15 0,9 0-63 16,-7-8-174-16,-2 1-145 0,2-8-77 0,0-6-41 16,-1-2-7-16,1 2 51 0</inkml:trace>
  <inkml:trace contextRef="#ctx0" brushRef="#br0" timeOffset="3911.16">25360 2421 34 0,'7'0'424'0,"0"0"52"0,-1 7 28 16,-6 1 4-16,0 7-148 0,0-4-159 0,0 3-89 15,0 5-50-15,6-5-26 0,-6 4-11 16,7 4-7-16,0-3-4 0,-1-1-4 0,7 1-1 16,0-1 0-16,0-4-6 0,0 1-39 0,0 0-168 15,-7-4-159-15,8-8-88 0,-8 1-47 0,7-4-21 16,0-4 26-16</inkml:trace>
  <inkml:trace contextRef="#ctx0" brushRef="#br0" timeOffset="4200.13">25849 2374 308 0,'-13'11'442'0,"-1"0"29"0,-5 3 17 0,0 1-101 0,6 3-164 16,-7-3-97-16,7 3-53 0,-6 1-27 0,12-1-15 15,-6-4-6-15,6 2-12 0,7-6-6 16,0 1-4-16,0-4-1 0,7 0-3 0,0 1 1 15,-1-8 0-15,7 0 0 0,0 0 0 0,0-4 0 16,1-3 6-16,5 0 1 0,-6-1 4 16,6-3 0-16,-5 5 2 0,-2-2 1 0,-5-3-3 15,6 7-3-15,-7 1-3 0,1-1 0 0,-1 4 9 16,1 4 8-16,0 3 3 0,-7 4 3 0,6 0 3 16,-6 3 1-16,0 4-9 0,6 2-8 0,-6-2-2 15,7-1-4-15,-7-2-27 0,7 0-74 16,-1 0-196-16,-6-4-134 0,0-4-71 0,6-7-38 15,-6-3 6-15,13-5 62 0</inkml:trace>
  <inkml:trace contextRef="#ctx0" brushRef="#br0" timeOffset="4358.18">26168 2410 15 0,'7'0'419'0,"-7"4"62"0,6-1 25 15,-6 5 1-15,0-1-133 0,0 4-166 0,-6 0-97 16,6 1-62-16,0 5-22 0,6-2-13 0,-6 0-5 15,0-1-1-15,0 5-1 0,6-5-13 0,2-3-68 16,-8 0-184-16,0 5-129 0,0-9-72 16,-8 0-38-16,8 0-6 0,0-3 57 0</inkml:trace>
  <inkml:trace contextRef="#ctx0" brushRef="#br0" timeOffset="4544.17">26168 2491 94 0,'0'4'409'0,"0"-4"46"16,0 0 23-16,0 3-41 0,0-3-124 0,0 4-137 15,7-4-81-15,-7 0-45 0,0 0-47 0,6-4-101 16,-6 4-190-16,0 0-102 0,0 0-54 0,-6-3-30 16,6-5 10-16</inkml:trace>
  <inkml:trace contextRef="#ctx0" brushRef="#br0" timeOffset="4795.04">26266 2388 3 0,'0'0'361'0,"0"0"61"15,0 4 34-15,0-4-47 0,0 0-78 0,0 4-102 16,0-4-99-16,0 0-60 0,0 3-34 0,6 1-16 16,-6-1-9-16,6 1-3 0,-6 0-4 0,8-1-1 15,-8 1 0-15,6 3-2 0,0 1-14 0,1-5-44 16,-7 6-70-16,6-6-91 0,1 0-106 0,-7 1-79 16,0 4-28-16,7-5 19 0,-7 1 58 0</inkml:trace>
  <inkml:trace contextRef="#ctx0" brushRef="#br0" timeOffset="4995.93">26343 2487 360 0,'0'4'448'15,"0"0"31"-15,0-4-14 0,0 3-95 0,0-3-141 16,0 0-106-16,0 4-57 0,8-4-32 0,-2 0-55 16,7-4-144-16,-7 1-164 0,1-5-87 0,6-3-48 15,-1 1-22-15,2-2 27 0</inkml:trace>
  <inkml:trace contextRef="#ctx0" brushRef="#br0" timeOffset="5305.19">27341 2180 414 0,'0'3'501'0,"-7"5"37"15,0-5 19-15,1 5-115 0,6 3-189 0,-7 3-114 16,7 8-64-16,0 4-36 0,7 3-20 0,-1 4-12 16,1 0-4-16,0 7 0 0,-1 4 2 15,0-3 2-15,8 2 3 0,-8-3 3 0,7 5-1 16,0-1-10-16,0-4-48 0,-7-3-154 0,0-1-181 16,2 1-98-16,-8-8-54 0,0-3-16 0,0 0 29 15</inkml:trace>
  <inkml:trace contextRef="#ctx0" brushRef="#br0" timeOffset="5519.82">27373 2458 135 0,'13'-15'433'0,"-7"-3"44"0,-6 7 20 16,7 0-43-16,0 4-132 0,-1-4-146 0,0 3-81 15,0 1-44-15,2 0-19 0,4-1-13 0,-5 5-8 16,6-1-3-16,-6-3-3 0,-1 3 1 0,0 4-3 15,1-4 1-15,0 8-2 0,-1-4 2 0,0 7 0 16,-6 1 1-16,0-1 1 0,0 8-9 0,0-1-28 16,0 1-97-16,-6-4-180 0,0 0-109 0,6 0-57 15,-7-4-24-15,0-7 13 0,7 0 87 0</inkml:trace>
  <inkml:trace contextRef="#ctx0" brushRef="#br0" timeOffset="5768.84">27712 2209 192 0,'0'0'464'0,"6"4"48"16,-12-1 30-16,6 8-33 0,-7-4-167 0,0 4-140 16,1 0-84-16,6 4-46 0,-6 0-37 0,6 0-13 15,-7-1-10-15,7 1-6 0,0-4-4 0,7 0-1 16,-1 0 4-16,0 0-6 0,8-4-1 0,-8 0 2 16,7-3 1-16,0-4 2 0,0 0 1 0,0 0 0 15,0-4-1-15,1-3 0 0,-2 3-1 0,-5-3-1 16,6 3 0-16,-7 1 0 0,7-1-2 0,-7 4 0 15,2 0 0-15,-8 0 0 0,6 4 0 0,-6 3 1 16,6 0 1-16,-6 4-1 0,0-3-7 0,0 2-15 16,0-2-34-16,0-1-79 0,14-3-132 15,-8-1-150-15,0-3-72 0,1-3-27 0,-1-1 10 16,8-3 68-16</inkml:trace>
  <inkml:trace contextRef="#ctx0" brushRef="#br0" timeOffset="5907.96">28037 2307 147 0,'7'-3'445'16,"-1"-5"51"-16,-6 5 32 0,7 3-42 0,-7-4-128 15,0 4-149-15,6-3-88 0,-6 3-48 0,0 3-32 16,0-3-18-16,6 4-9 0,2-1-6 0,-8-3-12 16,6 5-24-16,0-5-52 0,1 0-97 0,0-5-143 15,-1 2-117-15,0-4-56 0,1-4-11 0,-1-4 34 16,8 4 89-16</inkml:trace>
  <inkml:trace contextRef="#ctx0" brushRef="#br0" timeOffset="6075.12">28207 2213 44 0,'6'7'402'0,"-6"0"57"0,0 4 31 0,0-4-31 15,0 4-107-15,6-3-133 0,-6-1-99 0,0 0-55 16,0 1-30-16,0-1-16 0,8-4-10 0,-8 5-3 16,0-5-3-16,6 5-1 0,-6-4-1 0,6 3 0 15,-6-3 0-15,6 3 0 0,-6-7 1 0,0 4-1 16,0-1 2-16,7 5 13 0,-7-5 6 0,0 1 4 16,-7 3 0-16,7-3 2 0,0 3-1 0,-6-3-13 15,0 3-6-15,0 1-7 0,6-1-22 0,-8 0-72 16,-4 0-146-16,-2 1-148 0,1-1-80 15,1-3-39-15,-2-1-1 0,2 6 58 0</inkml:trace>
  <inkml:trace contextRef="#ctx0" brushRef="#br0" timeOffset="7748.03">22983 1407 18 0,'0'0'389'16,"-6"-4"56"-16,-1 4 28 0,1 0-28 0,-1 0-102 15,0 0-126-15,-5 0-98 0,-2-4-50 0,2 4-28 16,-1 0-14-16,-1-4-3 0,-5 4 0 0,0 4 1 16,5-4 0-16,-5 4-1 0,-1 0 0 15,8-4-3-15,-8 3-7 0,0-3-2 0,-5 4-1 16,5 3-2-16,0-3-2 0,-5 3 1 0,-2 3-1 15,1 2 0-15,0 3-2 0,0 0-2 0,-7 3-1 16,7 0 0-16,-6 4 0 0,-1 3-3 0,-6 2 1 16,7-2 2-16,-8 4 3 0,7 1-3 0,-5 2 0 15,-1-2 2-15,-7 7-7 0,7-5-1 0,-6 5-1 16,5 4 1-16,-5-1 1 0,6 4 1 0,-7-5 4 16,7 6-1-16,0 2-1 0,0-3-1 0,0 4-1 15,6 0-2-15,1-1 2 0,5 5 1 0,-5-1 3 16,6 0 1-16,7 1 2 0,-1 2 3 15,0-2 0-15,1 3-1 0,6-4-1 0,0 0 0 16,-1 1 0-16,8-2-3 0,0 6 2 0,6 2 0 16,0 1-2-16,0 0 1 0,6 3-3 15,8 4-1-15,-2 0-2 0,1-4 0 0,7 4 0 16,6-4-4-16,0 1 0 0,7-6 1 0,5 3-4 16,1-2-1-16,7-3 2 0,7 0 2 15,5-4 2-15,0 1 3 0,7-5 3 0,14 1 3 16,-8-4-1-16,14 1-1 0,0-6 3 0,13-2-2 15,-1 0 0-15,1-8 3 0,6 4-1 0,7-8-1 16,0-2 2-16,6-5 2 0,-7-3 0 0,14-1-4 16,-7-6 5-16,13-5 1 0,-6 1 0 15,7-4 0-15,-1-4 6 0,6 1 8 0,2-5 3 16,-2-6 2-16,8-1 2 0,-2-3 4 0,2-5 1 16,-7-2-4-16,12 0-3 0,-5-5-4 15,6-3-2-15,0-3-2 0,0-1-3 0,0-3 3 16,-1-1 5-16,8 1 8 0,5-4 2 0,-5 0 1 15,-1 0-3-15,0-4-2 0,-6 1-6 16,0 4-8-16,-7-6-8 0,0 2 0 0,-7-1 1 16,2-3 2-16,-8-1 4 0,-6 1 1 0,-1 0 6 15,-12 3-1-15,0-3-2 0,-7 3-3 0,-6 1-3 16,-1-1-1-16,-12 0-2 0,0 4-3 0,-7 4-3 16,-7-4 1-16,-5 4-1 0,-7-4 8 15,-8 4 16-15,-5-1 5 0,0 1 3 0,-14-1 4 16,1-2 0-16,-7 2-5 0,0 2-14 0,-6-6-4 15,-1 5-2-15,-6-4-3 0,0 0 0 0,-7 0 0 16,2 0-1-16,-8 3 0 0,0-2 1 0,-8-1 2 16,2 4-4-16,-7-8-2 0,-7 8-2 15,1-4-2-15,0-1 0 0,-8 2-3 0,1-1 1 16,-6-1-1-16,-7-2 1 0,6 3-1 0,-6-4-2 16,0 1 0-16,-6 3-2 0,-1-3-1 0,0 2-1 15,0 1-1-15,-5 1-2 0,-1 2-16 0,5-3 9 16,-11 4 5-16,6-1-3 0,-6 1 2 0,-1 4 1 15,-6 3 16-15,0-1-9 0,-7 2-4 0,-6-1 2 16,-1 3-5-16,2 5 8 0,-15 3 7 0,8 0 4 16,-14 3 4-16,0 1-1 0,-6 7-1 0,-6 0 0 15,-8 0-2-15,-6 4 0 0,-6 3-3 0,-1 4-2 16,1 4 6-16,-6 0-10 0,6 3 3 16,-7 4 0-16,7-4-1 0,0 8 6 0,6-1 1 15,0 5 3-15,7-1-3 0,-1 4-2 0,7 4-1 16,1-1-4-16,-1 8-2 0,7 0-28 0,-1 4-57 15,1 7-77-15,7 3-124 0,6 9-255 0,-7 2-133 16,1 1-45-16,5-1 17 0,-6-3 56 0,8 0 115 16</inkml:trace>
  <inkml:trace contextRef="#ctx0" brushRef="#br0" timeOffset="16466.13">25256 4528 3 0,'0'0'419'15,"0"-4"54"-15,0 4 37 0,0 4 21 0,-6-4-133 16,0 3-167-16,6 1-89 0,-8 0-50 0,8 3-36 16,-6 4-19-16,6 4-13 0,0 3-7 0,0 8-5 15,0 3-9-15,0 4 3 0,6 3-2 16,2 2 1-16,4-3 0 0,-6 7-1 0,8-7 7 16,-8 6-5-16,7-1 2 0,1-3-4 0,4-1 3 15,-4 1 0-15,5-4-21 0,-5 0-60 16,-2-4-172-16,-5-6-155 0,6-5-88 0,-7-4-44 15,8-6-5-15,-1-4 46 0</inkml:trace>
  <inkml:trace contextRef="#ctx0" brushRef="#br0" timeOffset="17036.08">26213 4491 248 0,'0'-4'451'0,"0"-3"38"16,-6 4 24-16,6-1-67 0,-6 0-165 0,6-3-121 15,0 3-69-15,0-2-38 0,0-3-21 0,0 2-15 16,0 0-8-16,6-4-6 0,0 0 0 0,1 0 0 16,0 0 0-16,-1 0 0 0,7 0-2 15,1 4 2-15,-2-1 0 0,2 1 0 0,5 7-3 16,1 0 2-16,-8 4 4 0,8-1 21 15,-1 8 12-15,1 4 7 0,-8 3 5 0,8 4 2 0,0 4-3 16,-7 0-19-16,-7 3-9 0,8 0-8 16,-8 4-2-16,0 0 0 0,-6 0-4 0,0 0-1 15,-6 0 1-15,0 0-1 0,-8-3-1 0,2-1-1 16,-1 0-1-16,-1-7-1 0,-6 0-1 16,2-4-2-16,4-4-1 0,-5-6 1 0,-1 0-1 15,1-8 0-15,6-4-1 0,-6 0 1 0,11-4-5 16,-4-6 0-16,6-1 1 0,6 1 0 0,0-5 1 15,6 1 2-15,0-1 2 0,0-2 1 16,8 7 1-16,-1-6 0 0,0 6-1 0,0-1 1 16,7 5-5-16,-8-1 4 0,8 0-2 0,-1 0-25 15,1 0-57-15,0-1-129 0,-1 2-185 16,-6-5-103-16,6-4-51 0,1 5-3 0,0-8 41 16</inkml:trace>
  <inkml:trace contextRef="#ctx0" brushRef="#br0" timeOffset="17189.91">26754 4345 389 0,'7'0'467'0,"-1"3"32"16,0 1 29-16,2 7-117 0,-2 4-168 0,-6 3-95 16,6 4-50-16,1 0-30 0,-1 0-25 0,-6 3-16 15,7-3-2-15,-1 4-7 0,1-4-6 0,5 0-3 16,-4-3-24-16,-2-1-86 0,0 3-193 16,-6-6-134-16,0-4-68 0,0 0-38 0,0-7 2 15,0 0 73-15</inkml:trace>
  <inkml:trace contextRef="#ctx0" brushRef="#br0" timeOffset="17309.09">26806 4421 21 0,'7'-11'435'0,"-7"4"57"0,6 3 30 16,-6-3 10-16,7 4-145 0,-7-1-171 0,0 4-101 16,6-4-55-16,8 4-29 0,-8 0-11 0,14-3-38 15,-8-1-150-15,8-3-180 0,-7-4-96 0,7 0-53 16,-1-4-28-16,1-1 17 0</inkml:trace>
  <inkml:trace contextRef="#ctx0" brushRef="#br0" timeOffset="17853.22">27998 3919 60 0,'0'0'428'0,"-6"4"52"0,-1-4 30 0,0 4-15 0,-6 3-118 15,7 4-161-15,-7 0-94 0,0 4-54 16,0 3-28-16,0 7-19 0,0 2-13 0,7-2-3 16,-8 4-4-16,8 5 1 0,0-5-2 0,-2 4-2 15,2 0 2-15,6 0 1 0,-6-1 3 16,6 2-3-16,0-1-24 0,0-4-89 0,0-7-179 15,-7-4-124-15,1-3-66 0,-1-3-30 0,7-6 5 16,-6-6 80-16</inkml:trace>
  <inkml:trace contextRef="#ctx0" brushRef="#br0" timeOffset="18023.41">27829 4139 11 0,'6'-10'418'0,"1"-2"61"0,-1 1 24 0,0 8-1 16,2-5-125-16,-2 8-159 0,7 0-90 0,0 8-56 15,0 0-20-15,0 2-14 0,0 1-4 0,0 7-15 16,6-4-5-16,-6 2-3 0,7 2-1 0,0 0-15 16,-1-3-54-16,1 0-145 0,-8 0-168 15,8-5-90-15,-6-2-50 0,-8-1-10 0,7 0 40 16</inkml:trace>
  <inkml:trace contextRef="#ctx0" brushRef="#br0" timeOffset="18179.06">28057 4184 286 0,'6'0'449'16,"-6"0"32"-16,0 3 19 0,0-3-92 0,0 4-162 15,6 0-111-15,2 3-63 0,-2-4-33 0,0 5-15 16,1-5-24-16,6 1-92 0,-7 0-203 0,1-1-106 16,-1-3-57-16,8 0-33 0,-8-7-1 15</inkml:trace>
  <inkml:trace contextRef="#ctx0" brushRef="#br0" timeOffset="18363.91">28278 4059 354 0,'0'7'456'0,"-6"1"31"0,-1 3 16 15,7-1-115-15,-6 9-175 0,6-4-97 16,0-5-55-16,-7 5-30 0,7-5-15 0,7 6-5 15,-7-5 2-15,6 3-30 0,-6 1-103 0,7 0-187 16,-7-4-100-16,0 4-54 0,6-5-34 16,-6 1 13-16</inkml:trace>
  <inkml:trace contextRef="#ctx0" brushRef="#br0" timeOffset="18718.57">28375 4099 148 0,'0'0'422'16,"0"0"50"-16,0 0 25 0,8 0-66 0,-8 0-113 16,0 0-132-16,0 0-85 0,0 0-48 0,0 0-25 15,0 0-14-15,6 0-6 0,-6-4-3 16,0 4-3-16,6 0-2 0,-6-3 1 0,7 3 1 15,-7-4-1-15,6 1-1 0,1-1 2 0,-7 0 1 16,7 1-2-16,-1-2 0 0,0 2 1 16,0 3 1-16,2-3 5 0,-8-1 0 0,6 4 5 15,0-4 0-15,-6 1-1 0,7 3-1 0,0 0-4 16,-7-4-3-16,6 4-1 0,-6 0 0 0,7 4 1 16,-7-4-1-16,6 3 0 0,0 1 0 0,-6 0 1 15,7 2 0-15,0-1 0 0,-1 2 2 16,0 0 0-16,1 0-1 0,-7 1-13 0,7 0-52 15,-1-2-108-15,1-2-164 0,-7 0-104 0,6-4-54 16,-6 0-16-16,0-4 36 0</inkml:trace>
  <inkml:trace contextRef="#ctx0" brushRef="#br0" timeOffset="18997.57">28669 3982 326 0,'0'3'422'0,"6"1"44"0,-6-4-28 0,0 4-81 16,0-4-92-16,0 3-97 0,0 1-73 0,7 0-42 15,-7-1-25-15,0 1-30 0,7 3-81 0,-7-3-153 16,0 0-132-16,0 0-72 0,-7 0-38 0,7-1-1 16,0 1 63-16</inkml:trace>
  <inkml:trace contextRef="#ctx0" brushRef="#br0" timeOffset="19233.84">28747 3762 388 0,'0'0'476'16,"0"4"35"-16,0-4 4 0,0 3-112 15,0 5-157-15,0-1-115 0,0 4-61 0,0 4-35 16,7 3-18-16,-7 0-7 0,6 0-5 0,-6 5-2 15,0-1 0-15,7 0 2 0,-1 0-6 0,0-4-39 16,1 4-117-16,0-1-183 0,-1-1-98 0,0-6-54 16,-6 1-21-16,8-4 21 0</inkml:trace>
  <inkml:trace contextRef="#ctx0" brushRef="#br0" timeOffset="19519.12">28910 3974 110 0,'0'5'423'0,"0"-2"50"0,0 0 27 0,0 1-53 16,0 0-112-16,6 3-136 0,-6 0-94 16,0-3-49-16,0 3-26 0,7 1-12 0,-7-4-9 15,6 0-1-15,1-1-3 0,0 1-2 0,5-4-1 16,-5 0 0-16,0-4 1 0,5 1-2 0,-5-1 0 16,6 0-1-16,-6-4 2 0,5 4-2 15,-4 1 0-15,-2-1 0 0,0 4-2 0,1 0 2 16,-1 0-2-16,-6-3-6 0,7 3 3 0,-1 0 2 15,-6 3 0-15,7 1 2 0,-1-1 1 0,0 1 6 16,-6 0-3-16,8 4 1 0,-2-4-8 16,0-1-43-16,1 1-78 0,-1-1-106 0,1-3-118 15,-7 0-87-15,6 0-38 0,1-3 18 0,-1-1 64 16</inkml:trace>
  <inkml:trace contextRef="#ctx0" brushRef="#br0" timeOffset="19642.81">29190 3993 245 0,'6'-4'437'0,"1"0"52"0,-1 4 6 0,-6 0-70 16,0 0-107-16,7 4-127 0,-7 0-84 0,0 3-51 15,0-3-26-15,0 3-16 0,0-4-6 16,0 5-9-16,0-4-34 0,7 0-96 0,-7 0-183 16,0-4-109-16,0 0-59 0,0 0-27 0,0 0 16 15,6-4 86-15</inkml:trace>
  <inkml:trace contextRef="#ctx0" brushRef="#br0" timeOffset="23045.35">25145 5747 319 0,'7'0'431'0,"0"-3"33"0,5 0-12 16,-4-2-89-16,-2 1-134 0,0 1-105 0,0 0-58 16,1-5-24-16,0 1-9 0,6 0-4 0,-1-4-1 15,2 3-2-15,6-3-6 0,-1 4-4 0,1-8-6 16,6 5-3-16,-1-5 9 0,8-3 4 0,6 3 5 15,6-4-1-15,1-3 9 0,6-3 10 0,14-1-3 16,5-3 1-16,7-4 2 0,7-7 3 16,12 3-8-16,2-6-10 0,11-2-5 0,1-2-7 15,13-1-3-15,-1-4-3 0,8 1-5 16,5 0-3-16,-5 0-4 0,-1-4-3 0,0 3-5 16,7-3 3-16,-7 4 2 0,0 0 2 0,-6 0 7 15,0 0 39-15,-1 3 26 0,-5 4 9 16,-8 4 7-16,-5-1 4 0,-8 4-1 0,1 1-34 15,-13 3-19-15,0 3-13 0,-14 5-7 0,-6 3-4 16,-6 0-4-16,-7 4-1 0,-7 0 0 0,-6 7-5 16,-5-5 2-16,-9 10 1 0,-5-6-1 0,0 5 1 15,-8 3-1-15,1 1 5 0,-6-1 1 16,-1 4 5-16,1 4-9 0,-7-1-44 0,-7 4-81 16,-6 5-203-16,0-2-181 0,-7-2-101 0,-5 3-42 15,-1 0 15-15,-7 0 69 0</inkml:trace>
  <inkml:trace contextRef="#ctx0" brushRef="#br0" timeOffset="23592.59">25980 5685 279 0,'0'4'456'0,"-8"4"37"16,8 2 19-16,-6 1-73 0,6 3-186 0,-6 6-112 16,6 1-65-16,-7 5-34 0,14 0-19 15,-7 3-11-15,6-1-11 0,0 6 0 0,8-4 1 16,-2-1 0-16,2 4 2 0,5-3-7 0,1-5-38 15,-8-3-152-15,8-4-162 0,-7-7-86 16,-6 0-45-16,6-7-18 0,0 0 30 0</inkml:trace>
  <inkml:trace contextRef="#ctx0" brushRef="#br0" timeOffset="23926.7">26325 5671 33 0,'0'0'417'15,"0"0"51"-15,-14 7 26 0,8 4 5 0,-7 0-145 16,-1 7-159-16,8 5-87 0,0-1-48 0,6-1-26 16,-6 5-14-16,6 0-10 0,0-5-5 15,0 1-3-15,6 1-1 0,0-5-1 0,0 0 0 16,2-7 12-16,4 0 5 0,8 0 4 0,-7-7 11 16,7 4 10-16,-8-8 5 0,8-5-5 15,-7-2 0-15,-1 0 8 0,8-8 1 0,-6 1-4 16,-1-5-1-16,-1 1-2 0,2-1-2 15,-8-3-11-15,0 1-10 0,1-1-6 0,-7 0-1 16,0 0-3-16,0-1-4 0,-7 2 3 0,1 2-3 16,-7 5 2-16,6-1-2 0,-5 4 0 0,-1 4-3 15,6-1-21-15,-12 5-49 0,11-1-143 0,-10 4-204 16,4 0-107-16,1 0-57 0,7 0-10 0,0 4 31 16,-2-4 134-16</inkml:trace>
  <inkml:trace contextRef="#ctx0" brushRef="#br0" timeOffset="24328.36">26637 5517 156 0,'0'4'447'0,"-6"-1"48"0,6-3 26 16,-8 4-43-16,2 0-145 0,0-4-149 0,-1 3-84 15,7-3-47-15,-6 0-25 0,6 4-19 0,0-4-7 16,6 0-1-16,-6-4-1 0,0 4-2 0,0 0 2 15,7-3 7-15,-7 3-3 0,6-4-3 0,-6 4-1 16,0 0 1-16,6 0 0 0,-6 0-1 16,0 0 1-16,0 0 6 0,0 4 5 0,0-1 0 15,0 1 2-15,0 4 1 0,0-2-1 0,0 2-6 16,8 3-2-16,-8-4-2 0,0 8-1 16,6 0-2-16,-6-4 0 0,6 3 1 0,1 1-1 15,0 3-1-15,6-3 0 0,-7-4-1 0,7 3 0 16,-6-3 0-16,5 0 0 0,2-4 2 15,-1 1 14-15,0-5 10 0,0 2 6 0,-1-5 6 16,2-5 13-16,5 2 7 0,-6 0-7 0,-6-9-6 16,5 1-2-16,2 0-6 0,-8-7-10 0,1 3-10 15,0 1-3-15,-7-4-4 0,0-1 1 16,0 1 0-16,0-1-1 0,-7 1-1 0,-6 3 0 16,-1 1-1-16,2 3-1 0,-1 0 0 0,0 4 0 15,0-1 1-15,-7 5-7 0,7 3-39 0,-6 0-99 16,-1 3-242-16,1 5-130 0,5-5-67 15,2 5-32-15,-1-5 18 0,6 1 90 0</inkml:trace>
  <inkml:trace contextRef="#ctx0" brushRef="#br0" timeOffset="24748.51">27542 5282 387 0,'7'0'528'0,"-7"0"56"16,-7 0 39-16,7 4-67 0,-6-4-196 15,6 4-123-15,-7 3-77 0,7 0-53 0,-6 0-36 16,6 2-35-16,0-2-10 0,0 3-12 0,0 5-6 16,0-4-2-16,6 0-4 0,1 4-2 0,-1-4 1 15,-6 0-1-15,7-4-1 0,6 0 0 16,-7 0 1-16,0-3-1 0,8 0 0 0,-8-1-1 16,1-3 2-16,-1 0-1 0,8 0-1 0,-8-3 2 15,0-1 0-15,8 0 1 0,-8 1-1 16,0 3 0-16,8-4 1 0,-8 4 0 0,-6-4 0 15,7 4 1-15,-1 0-1 0,0 4 2 0,-6-4 2 16,14 4-22-16,-8-1-43 0,0 1-70 0,1 0-130 16,-7-4-205-16,7 0-110 0,-1-4-39 0,-6-3 14 15,7-1 52-15,-1-2 121 0</inkml:trace>
  <inkml:trace contextRef="#ctx0" brushRef="#br0" timeOffset="24888.93">27829 5257 103 0,'0'-8'455'0,"0"1"64"0,6 0 48 16,-6 3-2-16,0 4-124 0,0 0-159 15,0 0-97-15,0 4-59 0,0 3-49 0,0 4-31 16,0 4-22-16,7 3-9 0,-7 4-8 0,6-3-2 16,0 2 1-16,8 1 0 0,-8 0-29 15,14 1-82-15,-14-6-226 0,7-1-150 0,1-5-80 16,-8 0-44-16,7-8 6 0,0 1 69 0</inkml:trace>
  <inkml:trace contextRef="#ctx0" brushRef="#br0" timeOffset="25483.69">28910 4898 28 0,'-6'0'437'0,"-8"4"59"0,2 3 33 15,-2 0 12-15,-5 1-132 0,6 2-173 0,-6 5-100 16,-1 3-55-16,0 1-32 0,7-1-18 0,0 1-13 15,0 2-9-15,0-2-2 0,6-1-2 16,7 0-3-16,-6-3-2 0,6-4 0 0,6 0 0 16,-6-4-2-16,14 0 1 0,-8-3 1 0,7-4 11 15,7-4 7-15,-1-3 3 0,-6 0 2 0,7-4 1 16,-1-4 2-16,1 1-12 0,0-1-6 0,-8 0-2 16,8 4-3-16,-7 0-1 0,0 1-1 15,0 2 0-15,-7 5 1 0,-6-2 0 0,7 1 1 16,0 8 1-16,-7 1-1 0,6-2 2 0,-6 8 0 15,6-4 0-15,-6 4 2 0,0 0-17 16,7 0-61-16,-7 0-180 0,0-3-170 0,0-1-92 16,-7-3-48-16,14-8-10 0,-7 0 47 0</inkml:trace>
  <inkml:trace contextRef="#ctx0" brushRef="#br0" timeOffset="25693.02">29118 4730 168 0,'0'-5'491'16,"0"5"57"-16,-6 5 39 0,6 1-4 0,-7 2-189 16,1 0-157-16,0 6-95 0,6 4-53 0,-8 1-39 15,8 2-13-15,0 2-16 0,0-2-7 0,8 5 0 16,-2-4-6-16,7 4 0 0,-7-4-10 16,7 0-43-16,0-1-136 0,1-5-220 0,-8 2-113 15,0-7-64-15,1 0-22 0,0-4 24 0,-1 0 125 16</inkml:trace>
  <inkml:trace contextRef="#ctx0" brushRef="#br0" timeOffset="25863.39">29243 4920 306 0,'0'4'487'0,"0"-4"40"16,-8 7 23-16,8-4-80 0,-6 5-176 0,0-1-133 15,6-3-76-15,0-1-39 0,0 5-21 0,6-5-8 16,-6 1-30-16,6-4-80 0,2 0-166 15,-2-4-149-15,0 1-77 0,0-5-47 0,1-3 2 16,6-3 67-16</inkml:trace>
  <inkml:trace contextRef="#ctx0" brushRef="#br0" timeOffset="25981.47">29424 4792 56 0,'7'3'439'0,"0"1"59"0,-7 0 31 0,0-1-12 15,0 1-125-15,0-1-167 0,0 5-105 0,0 0-55 16,0-2-28-16,0-2-17 0,0 4-8 15,6-5-7-15,0 1-19 0,-6-1-57 0,6-3-103 16,8 0-139-16,-14 0-118 0,6-7-63 0,1 4-15 16,6-5 37-16,-6-2 93 0</inkml:trace>
  <inkml:trace contextRef="#ctx0" brushRef="#br0" timeOffset="26110.19">29580 4773 195 0,'8'-3'452'0,"-2"3"48"0,0 0 28 0,0 0-64 15,-6 0-129-15,0 3-138 0,0-3-87 0,0 4-49 16,0-4-27-16,0 7-17 0,0-4-8 0,0-3-24 15,0 5-46-15,0-2-102 0,0-3-187 16,0 0-98-16,0 0-53 0,0-3-17 0,8-2 33 16</inkml:trace>
  <inkml:trace contextRef="#ctx0" brushRef="#br0" timeOffset="26247.97">29737 4730 368 0,'7'2'461'0,"-7"2"36"0,0-4-9 16,0 4-101-16,0 0-130 0,0 0-120 15,0 0-64-15,0-1-36 0,0 1-22 0,0-1-36 16,0-3-82-16,0 4-126 0,0-4-144 0,0 0-76 16,0 0-37-16,0-4 7 0,0 1 63 0</inkml:trace>
  <inkml:trace contextRef="#ctx0" brushRef="#br0" timeOffset="26371.15">29821 4711 349 0,'8'0'432'0,"-8"3"44"0,6-3-38 0,-6 4-80 16,0-4-94-16,0 4-95 0,0-1-87 15,0 2-78-15,0-3-117 0,0 2-172 0,-6 0-112 16,6 0-60-16,-8-4-24 0,8 0 19 0,0 0 86 16</inkml:trace>
  <inkml:trace contextRef="#ctx0" brushRef="#br0" timeOffset="26494.12">29913 4752 269 0,'-7'7'314'0,"7"4"14"15,0-4-57-15,-6 3-95 0,6-2-135 0,-6 0-176 16,-2-5-99-16,8 4-53 0,0-3-28 0,0-4-3 16</inkml:trace>
  <inkml:trace contextRef="#ctx0" brushRef="#br0" timeOffset="26633.04">29985 4829 47 0,'0'6'358'16,"0"-2"71"-16,0 0 33 0,0 0-48 0,0-1-85 15,0 1-92-15,-7 3-88 0,7-4-77 0,0 5-67 16,-7-4-79-16,7 2-87 0,0-2-85 0,-6-4-81 16,6 0-61-16,0 0-13 0,6 0 31 0,1 0 62 15</inkml:trace>
  <inkml:trace contextRef="#ctx0" brushRef="#br0" timeOffset="26785.1">30024 4872 147 0,'6'0'386'0,"0"0"61"15,-6 0 27-15,8 0-38 0,-8 4-97 16,0-4-109-16,0 0-101 0,0 0-60 0,6 4-32 15,-6-4-17-15,0 2-11 0,0-2-6 0,0 4-8 16,6-4-9-16,-6 5-8 0,7-2-2 0,-7-3-2 16,6 4 0-16,1 0 0 0,-1-1-3 0,1 1-11 15,-1 0-20-15,-6-1-29 0,6 5-43 0,-6-5-63 16,0 4-89-16,0 1-80 0,0-5-27 0,-6 5 4 16,6-5 30-16</inkml:trace>
  <inkml:trace contextRef="#ctx0" brushRef="#br0" timeOffset="39210.8">20300 8290 314 0,'0'-3'407'16,"0"3"41"-16,0-4-41 0,-7 0-73 0,7 0-84 15,-6-2-93-15,0 1-67 0,6-2-37 0,-7 3-19 16,7-3-8-16,-7 0 1 0,1 0 0 0,0-1 0 16,-2 1 0-16,8-4 0 0,-6 4-3 15,6 0-12-15,-6-1-3 0,-1 0-3 0,7 2-2 16,-6 1 1-16,-1-2 0 0,7 0 3 0,-6 3-4 15,-1-3 3-15,1 3 14 0,0 0 9 16,-2 1 5-16,2-1 1 0,-7-3 1 0,0 3 0 16,7 1-17-16,-7-1-8 0,-7 4-7 0,0-4-3 15,1 1-4-15,-1 3 0 0,0 0 1 16,-5 0 0-16,5 0 1 0,-6 7 0 0,0-7 3 16,0 7 1-16,-7 1 1 0,1-5-1 0,-1 4 0 15,1 4 2-15,-7-3 0 0,6 3 0 0,-5 1 0 16,-2 2 1-16,1 0 0 0,0 1 0 15,0 0 1-15,-7 3-2 0,7 1 1 0,1-1-1 16,-2-1 0-16,1 5 0 0,0 1-1 0,7-1 1 16,-8 0-1-16,1 4-2 0,0 2 1 0,0-1-1 15,7 5-1-15,-8-2 0 0,1-1-1 0,7 4 0 16,-1 0-1-16,7-4 0 0,0 4 0 16,0-4 0-16,7 9 0 0,-1-6 0 0,0 5 0 15,14 3 0-15,-1 1 0 0,1 2-2 16,6 5 0-16,0 0-1 0,13 3 0 0,-7-4 0 15,14 8 2-15,6 0-3 0,0-4-1 0,7 5 1 16,6-5-2-16,-1 0-2 0,2 0 1 0,12-3-1 16,0-1 3-16,0-2-3 0,7 3 2 0,0-5 1 15,-1-2 0-15,8-5 1 0,-1 1-2 16,6 0 2-16,0-8 3 0,8 0 1 0,6-3 3 16,-8-4 3-16,8-1 2 0,7-7 1 0,-1 2 0 15,6-5-1-15,7-4 2 0,1 1-1 16,5-5 0-16,1 1-2 0,0 0-3 0,-1-4-2 15,2 0-2-15,-2-8-3 0,1-3-4 0,0 4 0 16,-1-8-2-16,1 3 1 0,-1-5 4 0,1-1 4 16,-7-1 4-16,1-3 2 0,-1 0 5 15,0 1 0-15,-6-6-3 0,0 6 2 0,-7-5-1 16,6 0 2-16,-5 0 0 0,-1-2-1 0,-6 1 41 16,-1-5 21-16,-6 3 13 0,-6-5 6 0,0 6 3 15,-7-6-1-15,-6 5-38 0,-2-4-24 16,-10 4-16-16,5 0-7 0,-13-5-3 0,0 5-2 15,-1 0-1-15,-11 0 1 0,5-5 1 0,-12 9 1 16,6-4 2-16,-13-1 0 0,0 5 16 16,-6-5 41-16,-1 5 26 0,-6-5 12 0,0 5 11 15,-6-8 0-15,-1-1-11 0,-6 2-45 0,0-5-23 16,-7 1-13-16,-6-1-12 0,0-3-3 0,-7-1-1 16,1 2-1-16,-7-2-2 0,-6-3 1 15,-1 4 1-15,-13 3-2 0,0-4 0 0,-6 1-2 16,-6 4 0-16,-14-1 0 0,0 0-3 0,1 8-4 15,-14-4-1-15,0 4 0 0,-12 3-4 16,-1 5 1-16,0 2 2 0,-13 1-2 0,0 3 7 16,1 7 2-16,-1 5 7 0,0 3 4 0,-6 0-15 15,7 11 11-15,-7-1-2 0,6 2-2 0,0 6-1 16,7 4 0-16,7 3 11 0,5 5-7 16,7 3-4-16,7 4-2 0,12 3-1 0,2 4-54 15,5 4-76-15,14 3-92 0,-1 4-240 0,7 3-168 16,-1 2-89-16,8-6 6 0,-1-7 50 0,1-6 82 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5-05-23T12:47:05.8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16933 629 179 0,'0'0'357'0,"0"0"39"0,-6 0-21 0,6 0-62 0,0 0-79 16,-8 0-79-16,8 0-71 0,-6-3-38 0,6 3-20 16,0 0-10-16,-6 0-7 0,6 0-3 15,0 0-1-15,0 0-2 0,0 0-2 0,0 0-1 0,0 0 0 16,0 0 0-16,-7 0 0 0,7 0 0 0,0 0 0 16,7 0 8-16,-7-3 5 0,0 3 4 0,0 0 3 15,0 0-1-15,0-4 2 0,-7 4-6 0,7 0-5 16,0 0-3-16,-6-4-3 0,6 4-2 0,-7-3 1 15,7 3 6-15,-6 0 10 0,-1-4 8 0,1 0 2 16,0 1 2-16,-2 3 0 0,2-4-7 0,-7 4-10 16,6-3-6-16,-5 3-1 0,-1 0-3 0,-1-4-2 15,8 4 0-15,-7 0 1 0,0 0-2 0,-7 0 0 16,7 4-1-16,1-4 0 0,-2 0 0 0,-5 3-1 0,6-3 1 16,0 4 0-16,-7-1 0 0,8 1 0 15,-8 0-2-15,0-4 0 0,1 3 1 0,5 1-2 16,-5 0 2-16,6-1-2 0,-6 0 1 0,5 2 1 0,-5-2 0 15,6 1-1-15,0 0 0 0,-1-1 2 0,2 1 0 16,-8 3-2-16,7-3-1 0,0 3 0 0,0-3 0 16,1 3-1-16,-2 1 21 0,1-1 11 0,0 0 7 15,0 0 4-15,7 4 1 0,-8-4 1 0,2 5-20 16,-2-5-13-16,8 4-4 0,-7 0-4 0,0 0 0 16,0 0 0-16,7 0 2 0,-8 4 0 0,8-1 1 15,-7 1-3-15,6-1 1 0,1 2 5 0,-7-2-2 16,7 4-1-16,-2 1-2 0,2-1 3 15,-7 0-1-15,7 0-5 0,-1 4 0 0,1-3 2 16,-1-1-1-16,7 1 0 0,-6-1 0 0,6 4 1 16,0-4 0-16,-7 0 1 0,7-3 0 0,0 4 1 15,0-1-2-15,7 0 1 0,-7 0 0 0,6 1-1 16,1-1-1-16,-1 0 1 0,7 4 2 0,-6-3 2 16,5 3-1-16,-4 0 1 0,4-1 3 15,1 2-2-15,7-2 2 0,-8 2 1 0,8-1-3 16,0-1-1-16,-1-2 0 0,1 3-3 0,0-4-3 15,6 0-2-15,-1 5 4 0,1-5 1 0,1 0 0 16,5 0 3-16,-6 1-1 0,7-1-1 0,-7 0 0 16,7-3-1-16,-1 3 0 0,1-3 1 0,-1 3 0 15,1-4 0-15,5 1-2 0,-5 0 1 0,7 0-1 16,5-1 0-16,-5-3-1 0,-2 4 0 0,8-3 1 16,-8 2-2-16,9-3 1 0,-2-1-2 0,-6 2 1 15,7-1 1-15,0-4-2 0,-8 0 1 0,8-3-3 16,0 0 2-16,-1-1-2 0,1-3 0 0,-1 0 0 15,7 0 1-15,-5-3 1 0,-2-1-3 0,1 0-1 16,5 1 4-16,-5-5-1 0,-1 1 2 16,8 0 2-16,-1-5 3 0,0 2 3 0,0-1 1 15,0-3 0-15,0-2 2 0,0 2-1 0,1-5 0 16,-8 1-3-16,7 0 1 0,1 0 0 0,-8-4-3 16,7 0 0-16,-7-1 2 0,1-2 0 0,-1 3-2 15,2-4 0-15,-9 4 0 0,7 1 0 0,-12-6-1 16,7 2-1-16,-8 3 1 0,1 0 0 0,-1 0 1 15,-5 0-1-15,-9-4 0 0,9 5 2 0,-7-2 28 16,-2-2 25-16,2 3 14 0,-6-3 10 0,-1 2 3 16,-1 1 2-16,-5 0-27 0,0 0-23 0,-1 0-14 15,0 1-8-15,-6-1-7 0,0 3 0 16,0-3-2-16,0 4 0 0,-6-4-2 0,0 4 1 16,-1-1 0-16,0 1 1 0,1-1 0 0,-7 1 33 15,0 0 18-15,6 0 9 0,-5-1 5 0,-2 1 1 16,2 0 0-16,-8 3-31 0,7-4-19 0,-7 5-9 15,8-1-7-15,-8 1-2 0,0-1-3 0,1 0 0 16,-1 1-28-16,-6-4-13 0,7 3-8 0,-7-1-6 16,6 2 2-16,-7 0 0 0,9-1 26 0,-9 4 11 15,1-4 9-15,0 5 5 0,0-1 0 0,-7 0-2 16,7 3 2-16,-6-3 1 0,-1 4 0 0,8 0 0 16,-15 3 2-16,8-4 1 0,-1 1-4 0,-6 3 1 15,0-3-1-15,7 3-1 0,-14-3-5 0,7 3 0 16,-7 1 4-16,7 0 1 0,-6-2 0 0,-1 2 4 15,1-1 2-15,-1 1 4 0,0-1 0 0,0 0 1 16,1 1-1-16,-1 3 1 0,-5-4-2 0,5 4 2 0,7-4-2 16,-7 4 1-16,1-3 0 0,6 3 1 15,-7 0-1-15,7 0-2 0,0-5 0 0,-1 5-3 16,1-3 1-16,1 3 1 0,-2 0-3 0,1 0 0 0,7 0 0 16,-7 0 1-16,6 0-2 0,-7 0-2 0,8 0 1 15,-7 3 0-15,7-3-1 0,-1 5-1 0,1-5 2 16,5 3-1-16,-5 1 0 0,6 0-2 0,-1 3-1 15,2 0 0-15,-1 5-1 0,0-2 1 0,6 5-2 16,-6-1-2-16,1 2 1 0,5 5-27 0,0 1-26 16,1 7-94-16,5 1-245 0,-5-2-129 0,-1-1-68 15,0-5-10-15,8-11 9 0,-2 0 84 0</inkml:trace>
  <inkml:trace contextRef="#ctx0" brushRef="#br0" timeOffset="25173.51">10713 2476 85 0,'0'0'242'16,"0"4"46"-16,0-4 37 0,0 0 10 0,7 0-14 15,-7 0-25-15,0 0-39 0,0 0-59 0,0 3-62 16,0-3-41-16,0 0-23 0,0 0-14 0,0-3-7 16,0 3 0-16,-7 0 1 0,7 0 2 0,0 0 3 15,0 0 3-15,0-4 1 0,0 4-2 0,0 0-2 16,0 0-7-16,0 0-6 0,0 0-7 0,7 0-7 15,-7 0 2-15,0 0 3 0,0 0 11 16,0 7 8-16,0-3 20 0,0 7-4 0,0 4-11 16,0-1-11-16,6 5-8 0,-6 6-12 0,0-2-22 15,0 2 1-15,0 1 2 0,0 3 0 16,0 0-4-16,0 0 0 0,0 1-22 0,0-1-51 16,0 1-80-16,0-8-157 0,-6-1-199 0,-1-7-106 15,1-2-36-15,-1-4 21 0,0-5 64 16</inkml:trace>
  <inkml:trace contextRef="#ctx0" brushRef="#br0" timeOffset="25317.88">10766 2652 88 0,'6'4'433'0,"0"-1"49"15,7-3 25-15,-6 4-12 0,-1 0-152 0,7-1-154 16,-7 1-91-16,8 0-84 0,-1-4-141 0,0 3-191 15,-7-6-104-15,7-1-54 0,-6-3-23 16,6-4 18-16</inkml:trace>
  <inkml:trace contextRef="#ctx0" brushRef="#br0" timeOffset="25513.93">11188 2370 235 0,'-6'7'512'0,"0"-3"64"0,-8 3 36 0,-5 4-25 15,6 0-199-15,0 0-151 0,-7 4-100 16,7 0-62-16,0-4-28 0,-6 3-18 0,5 5-12 16,2-5-4-16,-1 4-5 0,-1-2-6 0,2 1-43 15,6-2-62-15,-8-4-141 0,1 4-194 0,0 0-104 16,0-8-50-16,0 3 7 0,6-6 48 0</inkml:trace>
  <inkml:trace contextRef="#ctx0" brushRef="#br0" timeOffset="25681.87">11156 2462 351 0,'6'11'495'0,"-12"-1"46"0,6 9 26 16,-7-4-87-16,1 6-186 0,0-2-122 0,6 2-70 16,-7 2-44-16,7-5-26 0,0 4-12 0,0 0-25 15,7-4-60-15,-7-3-143 0,0 3-183 16,6-7-100-16,-6-4-51 0,6-2-12 0,1-5 43 15</inkml:trace>
  <inkml:trace contextRef="#ctx0" brushRef="#br0" timeOffset="25977.36">11409 2546 164 0,'0'0'475'0,"-6"7"65"0,0 0 36 15,0 4-22-15,-8 0-165 0,8 5-152 16,-7-2-97-16,7 7-62 0,-2-2-35 0,8 3-17 15,-6 0-11-15,6-4-6 0,0 0-1 0,0 1-6 16,6-1-2-16,2-3 0 0,-2-4-1 0,0 0 5 16,7-4 5-16,1 1 6 0,-8-5 11 0,6-3 9 15,2 0 6-15,-8-3 9 0,8-5 6 0,-1 1 14 16,-7 0 5-16,0-4 5 0,1 0 1 16,0 0-7-16,-1-4-6 0,-6 4-14 0,0-1-12 15,0 2-12-15,-6-1-3 0,6 0-8 16,-7 4-5-16,0-1-3 0,1 5-3 0,0-1-6 15,6 0-47-15,-13 4-75 0,6 0-132 0,0 8-233 16,-5-5-134-16,4 1-66 0,2-4 5 16,6 0 54-16,0 0 119 0</inkml:trace>
  <inkml:trace contextRef="#ctx0" brushRef="#br0" timeOffset="26179.25">11624 2491 338 0,'0'0'552'0,"8"0"69"16,-8 0 42-16,0 4-62 0,6-4-198 0,-6 7-145 16,0-3-107-16,0 7-63 0,0-1-41 0,6 9-19 15,-6-1 1-15,7 0-11 0,-7 8 11 16,7-1-12-16,-7 1-5 0,6-4-4 0,1 4-3 16,-1-1-47-16,0 1-87 0,1-4-127 0,-7 0-216 15,7-3-117-15,-7-1-61 0,0-4 13 16,6-3 53-16,0 0 126 0</inkml:trace>
  <inkml:trace contextRef="#ctx0" brushRef="#br0" timeOffset="26477.73">11912 2670 105 0,'0'-3'480'15,"-7"-1"77"-15,7 0 49 0,-7 4-5 0,1-3-123 16,-1 3-160-16,1 3-117 0,0-3-75 0,-1 4-45 15,7-4-32-15,-7 4-22 0,1-1-14 16,6 1-7-16,0 0-2 0,0-1-3 0,0 1-1 16,0 0-3-16,6-4 0 0,-6 0 0 0,7 0-3 15,0 0-2-15,-1 0 3 0,0-4 0 16,1 4 0-16,-1-4 0 0,1 1 2 0,-7 3 2 16,7 0-4-16,-1 0 4 0,0 0 0 0,-6 0 1 15,7 0 1-15,-7 3 0 0,7 1 5 0,-1 0 1 16,-6 0-3-16,6-1 1 0,-6 4 0 0,7-3-36 15,-1 3-55-15,1-3-94 0,0-4-145 16,-7 3-169-16,6-6-90 0,0-1-13 0,2-3 30 16,-2-4 79-16</inkml:trace>
  <inkml:trace contextRef="#ctx0" brushRef="#br0" timeOffset="26600.56">12146 2560 345 0,'7'0'517'0,"-1"4"55"15,-6 0 33-15,6-1-82 0,-6 4-160 16,0 5-132-16,0-1-94 0,0 0-54 0,0 4-31 15,0-5-22-15,0 5-23 0,7 0-2 0,-7-1 1 16,0-2-6-16,6 2-39 0,-6-3-67 16,0-1-132-16,0 6-198 0,0-9-105 0,0 0-51 15,-6-3 7-15,6-4 51 0</inkml:trace>
  <inkml:trace contextRef="#ctx0" brushRef="#br0" timeOffset="26742.64">12172 2663 355 0,'6'0'524'0,"-6"0"56"15,7 0 32-15,-7 0-89 0,0 0-177 16,7-4-133-16,-7 4-95 0,6 4-55 0,0-4-31 16,2 0-13-16,-2 4-23 0,0-4-49 15,0 0-95-15,8 0-171 0,-8-4-154 0,1 0-82 16,-1-3-28-16,8 0 22 0,-8-5 79 0</inkml:trace>
  <inkml:trace contextRef="#ctx0" brushRef="#br0" timeOffset="26907.83">12478 2513 252 0,'6'7'497'0,"8"8"58"0,-14-4 31 16,0 3-52-16,0 1-175 0,0 0-138 0,0 3-96 15,0-3-56-15,0-1-30 0,6 5-17 16,-6-5-8-16,6 1-32 0,-6 0-62 0,7-5-134 16,-7 1-193-16,0-4-104 0,7-3-54 0,-7-4-3 15,6 0 45-15</inkml:trace>
  <inkml:trace contextRef="#ctx0" brushRef="#br0" timeOffset="27046.88">12575 2700 177 0,'0'7'439'0,"0"0"46"0,-6 0 24 0,6 0-58 16,0-3-141-16,0 4-139 0,6-4-83 16,2-4-60-16,-2 0-74 0,0 0-94 0,1-4-126 15,6-4-125-15,-6 4-63 0,5-6-20 0,2-1 32 16,-2 0 72-16</inkml:trace>
  <inkml:trace contextRef="#ctx0" brushRef="#br0" timeOffset="27294.63">12778 2601 68 0,'6'-3'441'16,"8"3"80"-16,-14 0 55 0,6 0 1 0,-6 0-105 15,0 0-151-15,-6 0-106 0,6 0-76 16,0 3-51-16,0-3-38 0,0 4-22 0,0-1-12 16,0 1-3-16,0 0-7 0,0 3-3 0,6-3 0 15,-6 2 0-15,6 6-2 0,1-5 1 0,-1 0 0 16,-6 1 0-16,7-1-1 0,-1 0 0 0,-6-3 0 15,7 4 1-15,-7-5 11 0,0 4 13 16,6-3 12-16,-6-4 16 0,0 3 14 0,0-3 17 16,0 4-4-16,0-4-7 0,0 0-7 0,-6 0-16 15,6 0-15-15,0 4-15 0,-7-4-11 16,1 3-45-16,-1 1-72 0,7-1-116 0,-13 1-210 16,7 1-159-16,-8-2-86 0,8-3-6 0,0 0 45 15,6 0 101-15</inkml:trace>
  <inkml:trace contextRef="#ctx0" brushRef="#br0" timeOffset="53747.61">3751 5000 69 0,'0'-3'440'16,"6"3"69"-16,-6-4 41 0,0 4-13 0,0-4-104 15,0 4-144-15,0 0-92 0,0 0-56 0,0 4-36 16,-6 0-20-16,6-1-19 0,0 8-22 0,0 4-16 16,0 11-16-16,0-1-5 0,0 12-2 0,0-1-5 15,0 9 8-15,0-5-3 0,0 4 2 0,0 4-3 16,6-5 0-16,-6 5-1 0,0-4-3 0,7-1 1 15,-7 2 0-15,6 3 0 0,1-4 1 0,-7-1 0 16,7-2 3-16,-1 3-26 0,-6-8-53 16,6 1-121-16,-6-4-224 0,6-4-119 0,-6-3-65 15,8-4-8-15,-8-8 36 0,12-3 110 0</inkml:trace>
  <inkml:trace contextRef="#ctx0" brushRef="#br0" timeOffset="54749.08">5060 5260 119 0,'0'0'403'16,"0"0"60"-16,0-3 18 0,0 3-44 0,0 0-90 16,7-4-115-16,-7 4-94 0,0 0-58 0,0-4-30 15,0 4-14-15,6 0-6 0,-6 0-1 16,0 4 1-16,7-4 2 0,-7 4-3 0,0-1-1 15,0 2 0-15,0 1 0 0,0 5 0 0,6 9 1 16,-6-6-1-16,6 7-7 0,-6 5-3 16,7 0-6-16,-7 0-3 0,7 2-5 0,-7 2 1 15,6-1 6-15,0 4-4 0,-6-7-4 0,7 3 0 16,-7 1 1-16,7-5-3 0,-1 1-8 16,-6-4 5-16,7 0 0 0,-1-5 1 0,-6 3 0 15,6-6 0-15,-6-3 0 0,7 0 0 0,-7-4 0 16,7 1 0-16,-7-5 0 0,0 1 1 15,6-4 1-15,-6 4 9 0,0-4 5 0,0-4 5 16,6 0 2-16,-6-7 1 0,0 0 0 0,8-3-6 16,-8-4-7-16,6-2-3 0,-6-1-1 0,6 3-7 15,1-4 3-15,-7-4-1 0,6 4 1 0,1-1 0 16,-7 2-1-16,6-1 6 0,1 0-3 16,-7 0-2-16,6 4-2 0,0 3 0 0,-6 5 0 15,0-1-2-15,8 0-1 0,-8 3 3 0,0 0 0 16,6 5-1-16,-6-1 1 0,0 4 0 15,0 0 1-15,0 4 0 0,0-4-1 0,6 3 1 16,-6 1-2-16,7-4 2 0,-1 4 0 0,-6-1-1 16,7-3 0-16,-1 5 0 0,1-5 1 0,-1 0-1 15,1-5 0-15,0 5-1 0,-1-3 1 16,0-5 1-16,1 5 0 0,0-5 0 0,-1 2 0 16,1-2 0-16,-1 1-1 0,7-1 2 0,-13 5-1 15,7 3 0-15,-1 0 3 0,-6 3-1 0,6 5 2 16,2-1 0-16,-8 7 2 0,6-3-2 0,0 7-2 15,1-2-1-15,-1-2-1 0,7 5 1 16,-6-1 0-16,-1-3-12 0,8 0-27 0,-8-9-49 16,7 2-75-16,-7-4-111 0,1-4-135 15,-1 0-100-15,7-4-32 0,-6-4 18 0,0 2 57 16,5-6 98-16</inkml:trace>
  <inkml:trace contextRef="#ctx0" brushRef="#br0" timeOffset="55014.1">5594 5432 105 0,'7'-7'435'0,"-1"3"75"16,-6 1 45-16,0 3-32 0,0 0-106 0,0 7-142 15,-6 0-102-15,6 4-73 0,-7 5-43 0,7-2-28 16,-7 4-14-16,7 1-7 0,0-5-4 0,0 4-4 16,0-3-1-16,0 0 0 0,7-1 0 15,0-2-1-15,-1-1 0 0,8-4 0 0,-8 0 0 16,6-3-1-16,2 0-2 0,-8-1 1 0,7-3 1 16,1 0 7-16,-8-3 4 0,6-1 4 0,2-3 9 15,-8-4 8-15,7-4 4 0,-7 0 0 16,2-3 9-16,-2-1 8 0,0 1 2 0,-6-4 5 15,6 0 7-15,-12 4 13 0,6-4 3 0,-6 3-3 16,0 1-6-16,-2 4-10 0,2 3-11 16,0 0-18-16,-7 3-11 0,-1 4-9 0,8 1-34 15,-6 6-67-15,4 1-99 0,2 0-191 0,0 0-181 16,-1-1-93-16,1 1-18 0,6 0 37 0,0-4 81 16</inkml:trace>
  <inkml:trace contextRef="#ctx0" brushRef="#br0" timeOffset="55216.59">5972 5136 43 0,'12'0'466'0,"-4"7"79"0,-2 0 33 0,0 7 17 16,1 6-154-16,-7 5-179 0,6 1-114 0,1 7-77 16,-7 3-31-16,7 1-16 0,-1 0-9 15,0 3-3-15,0-4-6 0,2 1-2 0,-2-4 0 16,7 0-11-16,-6-4-45 0,-1 1-142 0,1-8-199 15,-7 0-107-15,0-4-58 0,6-3-21 16,-6-4 29-16,6-8 133 0</inkml:trace>
  <inkml:trace contextRef="#ctx0" brushRef="#br0" timeOffset="55912.92">7065 4770 328 0,'0'7'502'16,"0"-7"50"-16,0 7 28 0,0 1-81 0,0-5-183 15,0 8-130-15,0 4-83 0,0 3-47 0,0 4-25 16,0 8-12-16,0-1-5 0,0 7-3 16,0 1-1-16,8 4-1 0,-2-1-1 0,-6 0-4 15,6 4 1-15,1-4-1 0,-1 4 0 0,8-4-5 16,-8 5-38-16,0-5-95 0,-6 0-219 16,0-7-126-16,0 0-67 0,-6-7-30 0,6-4 18 15,6-4 86-15</inkml:trace>
  <inkml:trace contextRef="#ctx0" brushRef="#br0" timeOffset="56127.78">7379 4748 338 0,'6'-8'515'0,"1"0"50"15,-7 8 27-15,6 0-65 0,-6 8-205 0,6 7-135 16,-6 3-77-16,7 4-48 0,0 7-26 0,-7 4-14 15,6 8-5-15,0-1-5 0,1 4-4 0,6 0-1 16,-6 7 0-16,6-3 0 0,-7 0-11 16,7 3-40-16,-7-7-92 0,2 4-201 0,-8-9-140 15,0-2-75-15,-8 0-32 0,2-7 19 16,0-5 81-16</inkml:trace>
  <inkml:trace contextRef="#ctx0" brushRef="#br0" timeOffset="56270.99">7235 5345 350 0,'0'-8'472'16,"7"-2"33"-16,-1 3 17 0,-6-2-102 0,7 2-181 15,6-4-111-15,-1 0-59 0,2 0-34 0,5 0-15 16,-5 4-6-16,5-4-6 0,0-3-31 0,8 3-134 16,-8-1-179-16,-6-2-98 0,7-1-52 15,-1 3-28-15,-6 6 14 0</inkml:trace>
  <inkml:trace contextRef="#ctx0" brushRef="#br0" timeOffset="57167.07">7821 5352 217 0,'0'-4'432'0,"0"4"58"16,0 0 10-16,0-3-53 0,0 3-96 0,0 0-121 16,0-4-83-16,0 4-52 0,0 0-33 0,0 0-19 15,0 0-15-15,0 0-9 0,0 0-5 0,0 0-4 16,0 0-5-16,0 0-4 0,0 0-1 15,0 0 0-15,0 0 0 0,0 0-1 0,7 0 1 16,-7 0-2-16,0 0 1 0,0 0-1 0,0 0 1 16,0 0 0-16,0 0 0 0,6 0-2 15,-6 0 1-15,0 0 1 0,0 0 0 0,0 0 0 16,7 0 1-16,-7 0 1 0,7 4 1 0,-7-4-2 16,6 3 0-16,0 1 0 0,1-1 0 15,0 5-1-15,-1-4 1 0,0 3-1 0,1 0 1 16,0 4 0-16,-1-3 0 0,1-1 0 0,-1 1 0 15,0-2 15-15,2 2 10 0,-2-1 14 0,-6 0 11 16,6 0 7-16,0-3 5 0,-6 4-9 0,0 0 3 16,0-5-7-16,0 4-2 0,0 1-5 15,0-1-2-15,-6 3-5 0,0 2-6 0,0 3-10 16,-8-5-7-16,8 9-4 0,-7-5-1 0,-1 1-3 16,2 4-22-16,-2-5-45 0,2 1-71 15,-2-4-153-15,1 0-192 0,1 0-104 0,-2-8-35 16,8-3 14-16,6-3 56 0</inkml:trace>
  <inkml:trace contextRef="#ctx0" brushRef="#br0" timeOffset="57556.71">8584 4759 396 0,'0'0'557'16,"0"0"64"-16,0 3 45 0,-8 5-72 16,2-1-193-16,0 8-134 0,-1 3-99 0,1 4-60 15,-1 3-43-15,-6 9-27 0,7 2-14 0,-8 4-10 16,2 4-3-16,-1-3-3 0,0-1-2 0,6-4 0 16,1 0-1-16,-1 2 0 0,0 6 2 15,1 0-14-15,0 0-37 0,-1-4-53 0,0-3-72 16,-5-8-130-16,5 1-207 0,-6-12-99 0,6-7-22 15,1-5 20-15,6-9 55 0,0 0 120 0</inkml:trace>
  <inkml:trace contextRef="#ctx0" brushRef="#br0" timeOffset="57762.11">8538 5029 24 0,'13'-22'451'0,"0"4"81"0,-7 4 53 0,0 3 24 15,2 0-123-15,-2 7-167 0,0 0-110 16,1 4-75-16,0 4-45 0,-1 3-30 0,0 4-15 15,1 8-9-15,-1 2-8 0,1 6-6 0,6 2-7 16,-7 0-2-16,8 4-2 0,-8 3-15 16,7-2-46-16,0 2-72 0,-6-2-136 0,-7-6-203 15,6 2-108-15,-12-5-45 0,6-3 15 0,-7-7 53 16,1 0 127-16</inkml:trace>
  <inkml:trace contextRef="#ctx0" brushRef="#br0" timeOffset="57867.08">8603 5345 161 0,'0'-8'470'0,"0"1"71"0,-7 0 39 15,7 4-38-15,0-1-137 0,0-1-155 0,0 2-102 16,0 3-67-16,7-4-38 0,-7 4-20 16,13 0-9-16,-7-2-14 0,14 2-38 0,-7-9-84 15,7 6-155-15,-1-1-162 0,-6-3-88 0,6-1-37 16,8-3 11-16,-8 0 69 0</inkml:trace>
  <inkml:trace contextRef="#ctx0" brushRef="#br0" timeOffset="58130.21">9059 5107 210 0,'6'-4'464'0,"1"0"62"0,-7 1 32 0,7-1-57 16,-14 4-122-16,7 0-137 0,0 0-86 16,-7 0-57-16,7 0-34 0,-6 4-23 0,6 3-18 15,0 0-11-15,0 4-7 0,0 0-3 0,-7 7 1 16,7-4-3-16,0 2-1 0,7-1 0 16,-7 3 1-16,0-3-1 0,0 3-2 0,0-4 1 15,0 1 0-15,0-4 0 0,0 5 0 0,0-10 0 16,0 6 1-16,0-5 1 0,0 0 2 0,0 0 3 15,0 4 0-15,0-8 2 0,0 5 0 16,-7-1 1-16,1-3-2 0,0 3-1 0,-2 1-2 16,2-5-20-16,0 5-55 0,0-1-135 0,-8 1-202 15,1 2-106-15,-7-3-59 0,14 1-10 0,-6 0 36 16,4-6 127-16</inkml:trace>
  <inkml:trace contextRef="#ctx0" brushRef="#br0" timeOffset="58515.22">9450 4766 351 0,'0'-7'536'0,"0"0"61"15,0 3 36-15,-7 4-65 0,7 0-186 0,-7 0-139 16,1 7-96-16,0 0-57 0,-1 8-37 0,1 3-23 15,-8 4-14-15,8 4-6 0,-8 7-3 16,8-4 0-16,0 8-4 0,0 0-1 0,-1-2-2 16,7 3 0-16,0-5 0 0,0 3 6 0,7-7-2 15,-1 1-3-15,0-5-2 0,0-6-1 16,8-1-5-16,-1-3-1 0,0-4 20 0,0-8 13 16,7 1 22-16,-8-8 25 0,8 1 18 0,0-8 5 15,-1-4-11-15,1-7-9 0,-1 0-17 0,-6-3-21 16,0-1 2-16,1-4 20 0,5-2 15 0,-12 2 6 15,-1-2 8-15,-6-2 0 0,0 1-11 16,-6 1-30-16,-8 6-17 0,2-4-10 0,-2 9-6 16,-5 3-3-16,-1 2-4 0,0 9-48 0,1 4-103 15,-7 3-152-15,0 7-282 0,-6 7-151 16,5 1-78-16,-5 0 5 0,12 7 79 0,1-4 139 16</inkml:trace>
  <inkml:trace contextRef="#ctx0" brushRef="#br0" timeOffset="58931.61">9899 5213 399 0,'0'4'531'15,"7"-1"60"-15,-7-3 45 0,-7 4-83 16,7 0-173-16,0-4-124 0,0 3-81 0,0 1-52 16,0-4-36-16,0 0-29 0,0 3-16 0,0-3-10 15,0 4-7-15,0-4-9 0,0 4-7 0,0-1-2 16,7 1-4-16,-7 0-3 0,6 4 1 0,-6-2-1 16,6-2 0-16,1 3-3 0,-1 1-3 15,1-1 6-15,0 4-1 0,-7-3 1 0,6 3 0 16,0-1-1-16,2 1 3 0,-8 0-1 0,6 0-2 15,0 0 1-15,0 0 0 0,-6 4 1 16,7-4-1-16,0 0 0 0,-7 0 1 0,0-1-8 16,6 2 6-16,-6-1 17 0,0-4 23 0,0 4 25 15,0-3 20-15,0 3 19 0,0-4 0 16,-6 4-13-16,-1 0-20 0,0 0-22 0,-5 0-22 16,6 0-7-16,-14 3-23 0,0 0-71 0,1 2-109 15,-7-5-203-15,-7 0-216 0,1 0-113 0,-1-4-44 16,1-3 33-16,5-4 91 0,1 0 192 15</inkml:trace>
  <inkml:trace contextRef="#ctx0" brushRef="#br0" timeOffset="59693.11">11553 4868 142 0,'6'0'489'0,"-6"0"71"16,8 0 38-16,-8 0-3 0,0 0-179 0,6 0-164 16,-6 0-108-16,0 0-69 0,6 0-37 0,1 0-17 15,-1 0-11-15,1 4-4 0,6-4 3 0,-1 4-3 16,-4-4-13-16,4 0-49 0,2 0-111 0,-1 0-221 15,-7 0-121-15,-6 0-62 0,6 0-19 0,1 0 29 16,-7 0 102-16</inkml:trace>
  <inkml:trace contextRef="#ctx0" brushRef="#br0" timeOffset="59850.67">11632 4964 201 0,'0'7'471'15,"0"1"54"-15,0-5 28 0,-8 1-53 0,8-1-152 16,0-3-145-16,8 4-94 0,-8-4-52 0,6 0-28 15,-6 4-14-15,6-4-7 0,8 3-2 16,-8-3-1-16,7 0-5 0,0 0-30 0,0 0-90 16,-7 4-205-16,1-4-121 0,0 0-65 15,-7 0-33-15,6 0 12 0,1 0 80 0</inkml:trace>
  <inkml:trace contextRef="#ctx0" brushRef="#br0" timeOffset="60945.65">13670 4619 54 0,'0'-3'439'0,"0"-1"67"0,0 1 47 0,0 3 15 16,0-4-116-16,0 4-153 0,0 4-94 16,0-1-60-16,-6 4-42 0,6 8-31 0,0 0-26 15,0 10-17-15,-8 1-5 0,8 6-8 0,0 6-2 16,0 2-3-16,0 0-3 0,0 4 0 16,0 0-1-16,0 0-1 0,0 3-3 0,8 1 0 15,-2 0 0-15,-6-3-2 0,6 2-25 0,1-4-60 16,0-1-140-16,-7-10-212 0,6 1-112 0,-6-4-60 15,0-7-5-15,7-4 42 0,-1-4 133 0</inkml:trace>
  <inkml:trace contextRef="#ctx0" brushRef="#br0" timeOffset="63996.79">14862 4787 3 0,'6'0'394'0,"-6"0"65"16,7 5 46-16,-7-5-17 0,6 0-87 0,-12 3-131 15,6-3-106-15,0 4-62 0,0 3-38 16,0-3-16-16,0 7-9 0,0 0-7 0,0 4-3 16,0-1-2-16,0 5-7 0,0-1-8 0,0 4-5 15,0 0 0-15,0 3-2 0,6-3 0 0,-6 3 0 16,0-2-1-16,6-1-2 0,-6 0-1 16,8 0-2-16,-8 0-1 0,6-4 1 0,-6 0 0 15,6-3 1-15,1 0 1 0,-7-4 0 0,0 0 2 16,6-4 0-16,-6 1-1 0,0-1-2 0,7 0-4 15,-7-3 3-15,0-1-2 0,0-3 3 16,0 0 6-16,6-3 7 0,-6-1 9 0,0 4 0 16,0-7 3-16,7 0-2 0,-7-4-4 0,6-1-5 15,-6 2-7-15,7-9-1 0,0 4-1 16,-7 1-2-16,6-5-2 0,-6 5-1 0,6-4 0 16,1-1 0-16,0 1-1 0,-1 0 0 0,1 0-2 15,-1 2 3-15,0 2 1 0,1 3-1 16,-7 0 0-16,7 0-1 0,-1 4 2 0,-6 3-2 15,0 0 0-15,6 1 1 0,-6 3 2 0,0 0 6 16,8 0 7-16,-8 3 3 0,0 1 2 0,0 0 0 16,6 3 0-16,-6 0-6 0,6-3-6 15,-6 4-3-15,7-5-2 0,-7 1-1 0,6-1-2 16,1 1-1-16,-1-4-1 0,1 0 2 0,-1-4 2 16,8 1-1-16,-8-4 1 0,7-1 0 0,-7 1 1 15,7-4-1-15,-6 3-2 0,5 1 1 0,-4 0 0 16,-2 3 1-16,-6 1 0 0,6 3 2 15,1 0 0-15,-7 7 4 0,7 0-2 0,-1 4 2 16,-6 4-3-16,6-4 2 0,1 7-1 16,-7-4-3-16,6 5-19 0,1-4-45 0,0-1-82 15,-1 1-134-15,0-8-178 0,1 1-94 0,-7-5-30 16,7-3 18-16,-1-3 67 0</inkml:trace>
  <inkml:trace contextRef="#ctx0" brushRef="#br0" timeOffset="64284.22">15357 4975 91 0,'0'-4'419'0,"0"4"58"0,0 4 36 0,-7 0-43 16,7 3-101-16,-7 4-133 0,1-1-98 0,0 6-54 16,6 2-36-16,-6-4-13 0,6 5-15 0,0-1-8 15,0 0-4-15,0-3-5 0,6 3-2 16,-6-7-10-16,6-1 3 0,7 2 0 0,0-4 10 16,-6-1 6-16,5-7 12 0,2 0 8 15,6 0 5-15,-14-7 11 0,7-1 1 0,0-4-1 16,0-2-6-16,-1 0-4 0,2-1 7 0,-8-3-1 15,1 0-1-15,0-1-2 0,-1-3-1 0,-6 4 1 16,0-1-11-16,0 5 7 0,0 0 4 16,0-1 1-16,-6 4 3 0,-1 3 0 0,0-3-2 15,-5 8-14-15,-2-1-12 0,8 4-11 0,-7 0-44 16,0 4-66-16,6-1-144 0,-5 8-215 0,-2-3-115 16,2-1-55-16,-2 0 6 0,8-3 49 15,6 0 130-15</inkml:trace>
  <inkml:trace contextRef="#ctx0" brushRef="#br0" timeOffset="64484.21">15663 4744 34 0,'7'-4'456'0,"-1"4"69"16,-6 0 37-16,0 8 24 0,0-1-150 15,0 8-176-15,0 2-109 0,0 6-68 0,6 2-37 16,-6 1-20-16,0 4-11 0,6-5-5 0,-6 4-5 15,8-3 0-15,-2 3-2 0,0-6-27 16,7-2-79-16,-6-2-192 0,0-1-148 0,-1-7-80 16,-6 0-43-16,13-7 5 0,-6-1 66 0</inkml:trace>
  <inkml:trace contextRef="#ctx0" brushRef="#br0" timeOffset="65207.68">16913 4550 107 0,'6'-8'455'0,"2"5"66"0,-2-1 52 0,-6 0 0 16,0 4-125-16,6 0-148 0,1 8-88 0,-7-1-56 15,6 8-42-15,-6 3-31 0,7 5-20 16,-7 5-13-16,0 5-15 0,7 4-8 0,-7-1-9 16,6 5-3-16,0-5-6 0,0 5 0 0,-6-1 0 15,8-3-1-15,4 3 0 0,-5-4-20 0,-7 1-49 16,7-7-76-16,-1 3-150 0,-6-8-199 0,-6-3-107 15,-1-6-40-15,0-6 20 0,1-3 60 16,0-3 137-16</inkml:trace>
  <inkml:trace contextRef="#ctx0" brushRef="#br0" timeOffset="65409.21">16731 4703 313 0,'0'-10'500'0,"0"-5"58"0,0 4 31 0,0 0-72 15,0 4-183-15,6-1-132 0,1-3-82 16,6 4-54-16,0-4-27 0,6 4-14 0,1 0-6 16,-1-5-2-16,15 5-5 0,-9-4-2 0,7 4-1 15,-5-1-2-15,5 1 1 0,1 0 1 16,-7 3-31-16,0 4-72 0,-6 0-179 0,-1 4-172 16,-6-1-93-16,-6 5-49 0,-1 3 3 0,0 0 60 15</inkml:trace>
  <inkml:trace contextRef="#ctx0" brushRef="#br0" timeOffset="65596.09">16900 5085 35 0,'0'11'458'16,"0"0"62"-16,0-4 33 0,0-4 17 0,7 5-148 15,-1-5-181-15,0-3-111 0,8 4-59 0,5-4-33 16,-5 0-16-16,4 0-8 0,9-4-6 15,-7 4 0-15,6-3-9 0,0-1-50 0,-7-3-168 16,1 3-178-16,0-3-92 0,-8 3-51 0,1-3-19 16,0-4 33-16</inkml:trace>
  <inkml:trace contextRef="#ctx0" brushRef="#br0" timeOffset="65869.19">17460 4960 252 0,'0'4'497'0,"13"-1"55"0,-6-3 29 0,-7 4-38 16,7 0-197-16,-1-4-146 0,0 4-85 16,1-1-54-16,0 1-28 0,5-1-16 0,-5 5-7 15,-1-5-3-15,1 1-1 0,-7-1-1 0,7 1-3 16,-1 3 3-16,-6 1 0 0,6 3-2 16,-6 0-2-16,0 0 1 0,0 0-2 0,0 0 0 15,0 0 1-15,0 0-1 0,0 0 0 0,0 0-1 16,8 0 0-16,-8-4-1 0,6 4-2 15,0-1 1-15,0-4 2 0,1 0-2 0,6-2 2 16,6 0 3-16,-5-4 0 0,6 0-1 0,-1-4-1 16,1 0 2-16,-2 1-3 0,2-6-34 15,0 6-79-15,-1-4-178 0,-12-4-151 0,6 0-83 0,-7 4-39 16,1-8 7-16,0 4 67 0</inkml:trace>
  <inkml:trace contextRef="#ctx0" brushRef="#br0" timeOffset="70332.07">4513 5337 58 0,'0'0'284'16,"0"-3"54"-16,0 3 35 0,0 0-13 0,0 0-36 16,0 0-51-16,7-4-58 0,-7 4-63 0,0 0-64 15,-7 0-37-15,7 0-24 0,0 0-12 0,0 0-3 16,0 0-2-16,7 0-2 0,-7 4-1 0,0-4 1 15,0 0 0-15,6 0-1 0,-6 0 0 16,0 3 1-16,0-3 6 0,0 4 5 0,0 0 2 16,0 3 5-16,6 4 0 0,-6 4-3 0,0-1-4 15,0 5-5-15,0-5-4 0,7 4-2 0,-7 5-5 16,0-9-1-16,0 5 7 0,7-1-5 16,-7-3-3-16,0 3 0 0,0 0-1 0,6-4 1 15,-6 2-9-15,0-2 4 0,6-3 3 0,-6 0 1 16,0 0 0-16,7-4 0 0,-7 1 0 15,0-1 1-15,0 0 8 0,0-3-5 0,0 0-1 16,0-1-2-16,0-3 0 0,0 4 0 0,0-4-8 16,6 0 2-16,-6 0 3 0,0-4 1 15,0 4 1-15,0-3 0 0,0-1 0 0,7-3 3 16,-7-1-9-16,7-3 4 0,-7 1 2 0,6 2 1 16,0-3 1-16,-6 4-1 0,0 0 8 0,8-2-5 15,-8 3-2-15,6 2-1 0,-6 4-2 0,0-4 0 16,0 0 0-16,6 4 0 0,-6-3 1 15,6-1 0-15,1 4 0 0,0-3 1 0,-1 3 1 16,1-4 0-16,-1 1 0 0,8-1 0 0,-8 0 0 16,6-3-1-16,2 4-1 0,-1-5 1 15,-7 4-1-15,8 1-1 0,-2-1 1 0,-6 0 0 16,2 4-1-16,4 0-1 0,-5 0 2 0,6 0 0 16,-6 0 0-16,-1 4 1 0,6 0 1 15,-4-1 1-15,4 4 3 0,-5 1 1 0,6-1 0 16,-6-3-3-16,5 0-46 0,-12-1-175 0,8 4-160 15,-16-3-87-15,8 3-46 0,-6-3-20 0,6 0 33 16</inkml:trace>
  <inkml:trace contextRef="#ctx0" brushRef="#br0" timeOffset="71664.8">14457 4949 314 0,'0'0'409'15,"0"4"47"-15,0-4-37 0,0 0-68 0,8 3-83 16,-8-3-95-16,0 0-72 0,0 4-43 16,0 0-25-16,6-1-15 0,-6 5-8 0,0-1-5 15,0 4-2-15,0 0 0 0,0-1-2 0,0 10 1 16,0-6-1-16,6 1 0 0,-6 3 1 15,0-3 0-15,-6-1-1 0,6 1 0 0,0-4 1 0,0 3-2 16,6-6 0-16,-6 4 0 0,0-6 0 16,0-2 0-16,0 3 0 0,0-3 1 0,0 0-1 15,7-4 0-15,-7 0-1 0,0 0-1 0,0 0 5 16,7 0 10-16,-7-4 4 0,0 0 3 16,6 1 1-16,-6-5 3 0,7 2-4 0,-1-3-8 15,-6-2-5-15,6 4-3 0,2 0 1 0,-8-1-3 16,6 1-2-16,-6 3 1 0,6 1 2 15,0-1-3-15,-6 1 0 0,7-1 1 0,-7 4 0 16,7 0-1-16,-1 0 0 0,1 0 0 0,-1 0 0 16,0 0 0-16,2 0 0 0,-2 0 1 15,0 0 0-15,0 0 1 0,2 4 0 0,4-4-1 0,-5 0 1 16,6 3-1-16,-6-3 0 0,5 0 2 16,-6 4 2-16,8-1 1 0,-8 1-3 0,1 0-29 15,-1 3-114-15,1 4-191 0,-7-4-103 0,-7 1-55 16,1 4-26-16,6-6 14 0</inkml:trace>
  <inkml:trace contextRef="#ctx0" brushRef="#br0" timeOffset="74552.14">4930 7199 150 0,'0'0'285'0,"6"-4"61"0,-6 4 16 0,6-4-9 16,-6 4-28-16,0-3-61 0,0 3-81 0,0 0-80 15,0 0-45-15,0 0-25 0,8 0-13 16,-8 0-3-16,0 0-2 0,0 0-1 0,0 0 2 16,6 0-1-16,-6 0-1 0,0 0-6 15,0 0-3-15,0 0-2 0,6 0-3 0,-6 0 0 0,0 0 2 16,0 3 7-16,0-3 5 0,0 4 4 0,0 3 3 16,0 0 0-16,0 4-2 0,0 4-7 15,0 0-5-15,6 3-3 0,-6 4-1 0,0-4-2 16,8 4 0-16,-8 0-1 0,6 0 0 0,-6 4-1 15,6-4-2-15,-6 0 2 0,7 0 0 16,-7-4 0-16,6 4 0 0,-6-4 1 0,7-3 2 16,-7 0-2-16,0 0 0 0,7-5 0 0,-7 1 0 15,0-4 0-15,0 2 0 0,6-2 0 16,-6-4 1-16,0 1-1 0,0 0 0 0,6-4-1 16,-6 3 0-16,0-3 0 0,0-3 0 0,6 3 1 15,-6-4 0-15,0 0 2 0,8 1 0 0,-8-4 1 16,6-5 0-16,-6 1-1 0,6 0-1 15,-6 0 0-15,7 1 1 0,0-6-1 0,-7 2 0 16,6-1-1-16,-6 0 1 0,7-2 2 0,-7 1 0 16,6 2-1-16,-6-5 1 0,6 5-1 0,-6-1-2 15,7 4 1-15,-7-3-1 0,0 2 1 16,7 2 1-16,-7-1 0 0,6 0 1 0,-6 4-6 16,6-1 2-16,-6 4-1 0,0 0 1 0,7 1 0 15,-7-1 1-15,0 4 4 0,0 0-3 16,7 0 0-16,-7 4 1 0,6 3 1 0,-6 0-1 15,7 5 0-15,-1-1 3 0,0 0-2 0,-6-1-1 16,7 2-1-16,0-1 1 0,-1 0-1 0,-6-4-1 16,6 0 0-16,-6 0 0 0,8-3-5 0,-2 0 2 15,-6-1 2-15,0 1 1 0,6 0 0 16,-6-4 0-16,7 0 6 0,-7 0-3 0,6-4-2 16,-6 0 0-16,7 1 1 0,-7-1 0 0,6-3 0 15,-6-4 1-15,7 0 0 0,-7 0-1 16,6-4-1-16,0 4-1 0,2-3 0 0,-2 3 1 15,-6-1-1-15,6 5 0 0,-6 0 0 0,7 3-1 16,-1-3 0-16,-6 7 1 0,7 0 0 16,-1 3 0-16,1 5 8 0,-1 3 11 0,1 1 3 15,0 9 3-15,-1-3-1 0,0 4 1 0,8 0-4 16,-8 0-11-16,1 0-2 0,5 1-6 16,2-2-30-16,-8-2-98 0,8-1-209 0,-8-4-111 15,0-3-60-15,-6 1-28 0,13-9 13 0,-6-3 87 0</inkml:trace>
  <inkml:trace contextRef="#ctx0" brushRef="#br0" timeOffset="75023.98">5678 7246 143 0,'-6'4'443'0,"6"3"48"16,-6-3 22-16,-1 7-35 0,1 0-147 0,-8-1-149 15,8 1-82-15,0 0-46 0,0 4-24 0,-2-4-12 16,2 0-9-16,6 0-4 0,-6 0-3 16,6-3-2-16,-7-5 0 0,7 5-1 0,0-5 1 15,0-3-1-15,0 4 1 0,7-4-1 0,-7 0-1 16,6-4 0-16,-6 1 0 0,6-5 1 0,-6 5-1 16,8-5 1-16,-8 1 1 0,6-1 0 0,0-2-1 15,0 2-1-15,1 1 0 0,6-3 1 16,-6 1-2-16,5 2 1 0,-4 0 2 0,4 3-2 15,-6 4-1-15,8 0 0 0,-8 0 1 0,7 7 1 16,-7 1 1-16,2 4 2 0,4-2 0 16,-6 5 2-16,-6 3-1 0,8 0-1 0,-2 4 0 15,-6 0-1-15,0 0 1 0,0 4-1 0,-6-4 1 16,-2 0 1-16,8 0 0 0,-6-4 1 16,0-3 1-16,0 3 0 0,-8-4 2 0,8-2 1 15,-7-5-3-15,-1 1 1 0,8-2-2 0,-6-6 4 16,4 0-2-16,2 0 0 0,-7 0 2 0,13-6-3 15,-6 2 2-15,6-3-3 0,0-1-3 16,6-2 0-16,1-2 0 0,-1 1 2 0,0-3-2 16,8 2 0-16,-2-2-1 0,8-5 0 0,-1 1 1 15,1 3-10-15,6-2-50 0,-6-1-154 0,6-2-162 16,-7 2-87-16,1 0-46 0,-1-4-15 0,7 0 38 16</inkml:trace>
  <inkml:trace contextRef="#ctx0" brushRef="#br0" timeOffset="75406">6662 6704 12 0,'0'0'451'0,"0"3"78"0,-7 1 44 16,7 0 21-16,0 3-134 0,-6 4-176 0,6 0-118 15,-6 4-76-15,6 7-41 0,0 3-22 0,-7 5-11 16,7 6-5-16,0 1-3 0,-7 7-3 16,7 0 0-16,7 4-1 0,0 3-1 0,-7-4-2 15,6 1-26-15,0 0-49 0,1-4-107 0,0-3-183 16,-7-9-123-16,6 1-65 0,-6-8-9 16,0 1 30-16,0-10 96 0</inkml:trace>
  <inkml:trace contextRef="#ctx0" brushRef="#br0" timeOffset="75606.7">6929 6744 69 0,'0'-11'456'0,"6"4"66"16,1 3 41-16,-7 4-12 0,0 4-117 0,7-1-164 15,-7 12-117-15,6 0-64 0,1 11-39 16,-7-1-21-16,6 8-11 0,0 0-7 0,-6 7-2 15,8-3-2-15,-2 3-1 0,0 1-3 0,-6-1-28 16,6-4-64-16,-6 1-148 0,0 0-178 16,-6-8-97-16,0 4-50 0,0-7 0 0,-8-5 50 15</inkml:trace>
  <inkml:trace contextRef="#ctx0" brushRef="#br0" timeOffset="75774.14">6702 7239 297 0,'0'-4'437'0,"6"4"31"0,0-4 15 16,0 1-106-16,1-1-141 0,6 4-109 0,-6-4-57 15,13 1-28-15,-8-1-30 0,8 0-105 0,-7 4-196 16,0-3-102-16,0-4-56 0,0 3-31 0,0 0-2 16</inkml:trace>
  <inkml:trace contextRef="#ctx0" brushRef="#br0" timeOffset="76083.42">7183 7140 90 0,'6'3'378'15,"-6"1"52"-15,0 0 22 0,0-1-63 0,7 1-93 16,-7 3-96-16,0-4-93 0,7 6-49 0,-7-2-27 15,6-3-14-15,-6-1-6 0,0 5-6 0,6-1 1 16,-6 0-2-16,8 0-3 0,-2 1-1 16,-6-1 0-16,0 0 0 0,6 1 0 0,-6-1 0 15,7 0 7-15,-7 1 7 0,0 3 7 0,6-4 9 16,-6 4 9-16,0-4 7 0,0 5-4 0,0-2-3 16,0 1-5-16,0 0-7 0,-6 0-11 15,6 0-7-15,0 0-3 0,-7 0-3 0,7 0 0 16,-6 0-2-16,6-4-14 0,-6 1-70 0,-2 3-184 15,-4-4-131-15,-2 0-71 0,2 1-36 16,-1-8-6-16,6 4 60 0</inkml:trace>
  <inkml:trace contextRef="#ctx0" brushRef="#br0" timeOffset="76430.52">7906 6738 166 0,'0'0'476'0,"-6"2"66"0,6 2 39 16,-7 4-32-16,0-1-147 0,7 7-158 0,-6 1-96 15,-7 7-64-15,6 4-37 0,1 3-19 0,-7 1-10 16,6 6-6-16,1 1-3 0,-7 3-1 16,7 0-1-16,-1 1 1 0,0 3-3 0,1-3-1 15,0-6-27-15,-2 2-48 0,8-4-93 0,-6-4-159 16,0-7-147-16,-1-3-76 0,1-5-16 15,-1-3 24-15,0-3 80 0</inkml:trace>
  <inkml:trace contextRef="#ctx0" brushRef="#br0" timeOffset="76624.63">7795 6979 195 0,'7'-15'472'0,"-7"0"65"15,7 8 34-15,-7 0-47 0,6-1-154 0,-6 8-144 16,6 0-95-16,1 0-63 0,-1 8-32 0,1-1-16 15,0 4-5-15,5 4-5 0,2 6-2 16,-2 5 0-16,2 0-2 0,-1 0-8 0,-1 3-36 16,2 0-88-16,-2 0-190 0,-5-3-139 0,0 0-74 15,-7-4-32-15,6-4 12 0,-6 0 77 0</inkml:trace>
  <inkml:trace contextRef="#ctx0" brushRef="#br0" timeOffset="76762.3">7874 7220 134 0,'0'-3'429'0,"0"3"44"0,-7 0 23 16,7 3-51-16,7 1-128 0,-7-4-137 0,6 7-108 15,0-3-123-15,1 0-199 0,0-4-130 0,-1 0-66 16,1-4-35-16,-1 0-2 0,8-3 72 0</inkml:trace>
  <inkml:trace contextRef="#ctx0" brushRef="#br0" timeOffset="77398.56">8166 7110 90 0,'-6'4'397'16,"6"0"59"-16,0-1 29 0,-6 1-50 16,6-4-107-16,0 0-120 0,0 0-89 0,0 0-57 15,0 0-30-15,0 4-17 0,0-4-7 0,0 0-4 16,0 4-3-16,6-4-1 0,-6 0 0 0,0-4 0 15,0 4 0-15,6 0 0 0,-6-4 0 0,0 4 2 16,0 0 11-16,0-4 11 0,0 4 12 16,0 0 12-16,0 0 14 0,0 0 8 0,0 0-2 15,0 0-6-15,0 0-8 0,0 4-13 0,0-4-11 16,0 0-8-16,0 0-8 0,0 0-5 16,0 0-5-16,0 0 0 0,0 0-1 0,0 0-1 15,0 0-2-15,0 0 0 0,0 0 0 0,0-4 0 16,0 4 0-16,0-3 1 0,0 3 0 15,0 0-1-15,0 3 1 0,0-3-1 0,0 0 1 16,0 0-1-16,0 0 1 0,0 4 1 0,0-4 0 16,0 0-2-16,0 0-1 0,0 0 0 0,0 0-1 15,0 0 0-15,0 0 2 0,0 0 0 16,0 0 0-16,0 4 1 0,0-4 1 0,0 0 1 16,0 0 0-16,0 0 10 0,0 0 9 0,0 0 8 15,0 0 9-15,0 0 4 0,0 0 4 0,0 0-9 16,0 0-7-16,0 0-6 0,0 0-8 15,0 4-6-15,-6-4-5 0,6 0-1 0,0 3 0 16,0-3-3-16,0 4-3 0,-6-1-1 0,6 1 1 16,0 0 0-16,-7-1-2 0,7 1 1 15,0 0 0-15,0 2 2 0,-7 3-1 0,7-2 0 16,0 0-1-16,0 1 0 0,0-1 1 0,7 4 0 16,-7-4 0-16,7 4 0 0,-7-4 0 15,6 4-1-15,0-3 2 0,1-1 2 0,-7 0 0 16,7 1-1-16,-1-1 0 0,-6 0-1 0,7 0-1 15,-7 1-2-15,6 0 1 0,-6-4 2 0,0-1 1 16,0 4 3-16,0-3 1 0,0 3-1 0,0-3 1 16,-6-1 0-16,-1 4 0 0,7 1-2 15,-6-1-1-15,-1-3-1 0,-6 3-10 0,7 1-46 16,-8-5-100-16,2 5-208 0,5-1-146 0,-13-4-76 16,14 1-30-16,0-4 21 0,-2-4 90 15</inkml:trace>
  <inkml:trace contextRef="#ctx0" brushRef="#br0" timeOffset="77790.81">8590 6726 154 0,'6'-4'476'0,"-6"0"68"0,0 1 47 15,0 3-30-15,-6 0-131 0,6 0-156 0,-6 3-101 16,-2 1-63-16,2 7-45 0,0 0-23 0,-7 4-15 16,6-1-9-16,1 8-9 0,-1 0-3 0,1 4-4 15,0 7-1-15,6 0 1 0,-8 0 1 16,8 0 0-16,0 0-1 0,0 4-2 0,8-8 0 16,-8 0-2-16,6 1-2 0,0-9 2 0,1 2-2 15,6-5 0-15,0-4 1 0,-1-3 1 16,2-3-3-16,-1-1 3 0,6-7 14 0,-6 0 11 15,7-7 6-15,0-1 9 0,-8-6 25 0,8-1 12 16,-1-2-5-16,-5-6-4 0,5-3-2 16,-6 1-1-16,-6-5 8 0,-1 5 15 0,-6-5 8 15,0 4 9-15,-6-3 3 0,-1 4-2 0,-6 3-28 16,0-1-26-16,-7 5-23 0,1 0-9 0,-1 7-10 16,1 1-27-16,-7 5-76 0,6 5-110 15,1 5-191-15,-8 1-223 0,15 2-115 0,-8 3-36 16,14-4 38-16,-1 4 93 0,7-1 184 0</inkml:trace>
  <inkml:trace contextRef="#ctx0" brushRef="#br0" timeOffset="78092.44">8949 6916 409 0,'6'7'530'0,"0"1"39"16,-6-1 21-16,6 1-102 0,1 3-196 0,0-8-136 15,-1 5-72-15,-6 3-41 0,7-4-21 0,-1 4-8 16,0 0-6-16,2-1-3 0,4 2-4 16,-6-6 0-16,2 6 0 0,-2-4 0 0,7 3 1 15,-7-4-2-15,8 4-1 0,-8-4 1 0,0 1 1 16,0-1 0-16,2 0 1 0,-2 0 25 0,0 1 27 16,-6-1 16-16,7 4 8 0,-7-4 7 15,0 4-1-15,0 4-23 0,-7 0-25 0,1-1-15 16,6 1-12-16,-14 3-48 0,8-3-87 0,-13 3-194 15,-1 0-179-15,0-3-97 0,-6 1-48 16,1-2 13-16,-1-3 72 0</inkml:trace>
  <inkml:trace contextRef="#ctx0" brushRef="#br0" timeOffset="79084.36">4715 8290 206 0,'0'0'382'15,"0"0"58"-15,0-3-22 0,6 3-58 0,-6 0-73 16,7-4-82-16,-7 4-88 0,7 0-55 0,-1-4-31 16,0 4-15-16,8-4-8 0,-2-2-5 15,1 1-2-15,7-2-1 0,0 0 1 0,6 3-1 16,-1-3 1-16,1 0 2 0,7 2 30 0,-1-5 17 15,8 6 8-15,-1-3 5 0,6 0 22 16,8 0 10-16,5-1-25 0,1 0-15 0,12-3-5 16,-6 0-7-16,14 0-24 0,6-3-15 15,-1 3-3-15,7-4 1 0,0 1-1 0,7-1 5 16,7 0 2-16,5-2 3 0,1 5 1 0,6-3-2 16,1 1-1-16,12 3-1 0,-7 3-2 0,1-3-3 15,6 4-3-15,-6-4-3 0,0 0-3 0,-1 4-3 16,1-4 4-16,0-4 3 0,-1 4 3 0,1-4 3 15,0 4 4-15,-7-3 6 0,1 3 1 16,-1-4 48-16,-7 4 28 0,-5 0 15 0,-1 0 8 16,-6 0 2-16,-14 4-2 0,-6-4-46 0,-6 4-30 15,-7-2-18-15,-6 7-11 0,-14-2-6 16,1-4-2-16,-7 8-3 0,-6-4 1 0,-7 4-3 16,-6-3 6-16,-1 3 3 0,-6 0 3 0,0 0 3 15,-7 0 4-15,0 0 6 0,2 0-2 16,-8 0 0-16,0 3 0 0,0 1-2 0,-8-4-4 15,8 5-2-15,-6-2-25 0,-6-3-77 0,5 4-146 16,-6-4-251-16,-6 0-136 0,-1-4-69 0,0 1-17 16,1-2 56-16,5-6 132 0</inkml:trace>
  <inkml:trace contextRef="#ctx0" brushRef="#br0" timeOffset="79725.34">5275 8671 275 0,'0'0'422'15,"0"0"60"-15,0-4-8 0,0 4-56 0,0 0-75 16,0 0-89-16,0 0-72 0,0 0-43 0,0 0-25 16,0 4-18-16,0 0-13 0,0 3-14 15,6 0-15-15,-6 8-18 0,0 3-13 0,7 8-10 16,-7 0-3-16,6 7-7 0,-6 0 0 0,7-1-1 15,-1 6 3-15,1-3 0 0,-7 2-6 16,7 0-20-16,-1-4-42 0,0-3-62 0,-6-5-122 16,0-3-191-16,0-4-102 0,-6-3-34 0,0-5 10 15,6-1 47-15,-7-9 108 0</inkml:trace>
  <inkml:trace contextRef="#ctx0" brushRef="#br0" timeOffset="79893.34">5242 8987 334 0,'6'-8'444'0,"2"-3"31"0,-8 7-1 0,12-3-94 0,-5 3-155 16,-1 1-105-16,7-2-56 0,0 2-30 16,1 0-16-16,5-1-6 0,1 0-3 0,-1 0-2 15,0 1-25-15,1-4-104 0,6 3-182 0,-13 1-98 16,1-9-53-16,5 2-28 0,-6-6 10 16</inkml:trace>
  <inkml:trace contextRef="#ctx0" brushRef="#br0" timeOffset="80048.06">5672 8649 354 0,'0'0'482'0,"0"4"46"0,0-4 10 16,0 4-94-16,-6 3-149 0,6 0-116 0,-7 0-72 15,1 4-44-15,-1 4-23 0,0 0-12 0,1 3-11 16,0 1-5-16,0-1-5 0,6 0-1 0,-8 4-2 16,2-4-19-16,0 1-49 0,6-5-124 0,-7 1-191 15,0-1-102-15,-6-6-55 0,7 0-10 16,6-8 32-16</inkml:trace>
  <inkml:trace contextRef="#ctx0" brushRef="#br0" timeOffset="80230.13">5653 8660 330 0,'6'0'481'0,"-6"0"45"0,0 7 18 16,0 1-87-16,0-1-170 0,0 8-123 0,0 3-73 15,7 0-43-15,-7 0-23 0,0 5-11 0,6-2-7 16,0 2-1-16,2 2-1 0,-2 1-2 0,0-1 4 15,0 1-1-15,8-1 1 0,-8 1-15 16,7-4-32-16,-7 0-88 0,2-3-161 0,-2-4-138 16,0-4-73-16,-6-4-26 0,6-3 11 0,-6-4 77 15</inkml:trace>
  <inkml:trace contextRef="#ctx0" brushRef="#br0" timeOffset="80386.17">5881 8847 291 0,'0'4'470'0,"6"-1"42"0,0 1 20 15,-6 7-83-15,0 0-168 0,0 7-122 16,0-3-73-16,0 3-40 0,8 1-20 0,-8-1-11 16,0 1-4-16,0-5-5 0,6 0-12 0,-6 1-37 15,0-3-92-15,0-5-160 0,0 0-125 16,0-7-66-16,0 4-25 0,-6-8 18 0,6 0 79 16</inkml:trace>
  <inkml:trace contextRef="#ctx0" brushRef="#br0" timeOffset="80525.48">5842 8917 53 0,'0'-7'406'0,"6"-1"48"0,-6 0 25 16,6 6-32-16,-6-7-110 0,7 6-146 16,6-1-91-16,-6 0-47 0,5 1-23 0,2-1-14 15,5 0-2-15,1-3-8 0,0 0-58 0,-2-4-174 16,2 0-133-16,0-4-73 0,-1 4-39 16,1-3-17-16,6-1 47 0</inkml:trace>
  <inkml:trace contextRef="#ctx0" brushRef="#br0" timeOffset="80975.14">6832 8393 356 0,'0'0'478'0,"6"3"44"0,0 1 12 16,-6 3-95-16,0 1-150 0,7 3-119 15,-7 7-63-15,7 4-36 0,-7 4-22 0,6-1-10 16,-6 5-8-16,0 2-7 0,6 5-7 0,1 0-6 15,-7-1 0-15,7 1-5 0,-1 4 0 16,1-5-1-16,-1 1-6 0,0-1-28 0,2-6-61 16,-2-1-122-16,0-3-186 0,-6-8-99 0,0 0-46 15,0-11 0-15,0-3 43 0</inkml:trace>
  <inkml:trace contextRef="#ctx0" brushRef="#br0" timeOffset="81182">7065 8481 311 0,'0'-7'500'16,"8"-4"55"-16,-2 6 30 0,-6 1-81 0,6 4-169 15,1 4-134-15,-7 1-87 0,6 6-52 0,1-1-27 16,0 9-13-16,-1-1-7 0,7 4-3 16,-6 0-3-16,-1 3 0 0,0 5-1 0,1-1 0 15,0 4-2-15,-1-4-29 0,1 5-63 0,-7-5-140 16,0 0-189-16,0 0-101 0,-7-3-53 15,1-4 1-15,-1-4 46 0</inkml:trace>
  <inkml:trace contextRef="#ctx0" brushRef="#br0" timeOffset="81345.14">6949 8847 195 0,'0'-7'479'0,"0"3"53"0,0-3 29 15,6 3-46-15,-6 0-155 0,7 1-152 16,-1-1-96-16,0 0-53 0,8 1-28 0,-8-1-13 15,14 0-6-15,-7-3-30 0,7 3-91 0,-8-3-206 16,2 3-132-16,-8-3-68 0,7 0-38 16,0 0 4-16,0-1 79 0</inkml:trace>
  <inkml:trace contextRef="#ctx0" brushRef="#br0" timeOffset="81620.91">7353 8700 318 0,'0'4'468'0,"0"3"35"0,0-3 17 16,0 0-99-16,0-1-166 0,0 1-119 16,0 0-65-16,6-1-33 0,-6 1-19 0,6 1-8 15,-6-2-4-15,7 0-3 0,0 0-4 0,-1 2 7 16,1 2-1-16,-1-3-5 0,0-1 0 0,1 4-1 16,0-3 3-16,-1 0-1 0,-6 3 20 15,6 0 18-15,-6 1 16 0,7-1 9 0,-7 0 6 16,0 4-5-16,-7 0-11 0,7-3-13 0,-6 2-16 15,6 1-9-15,-6 0-4 0,6 0-4 16,-7 1-13-16,0-1-40 0,7-4-116 0,-6 4-217 16,-7-4-118-16,7-4-62 0,-8 2-22 0,8-10 21 15,0 2 104-15</inkml:trace>
  <inkml:trace contextRef="#ctx0" brushRef="#br0" timeOffset="81930.49">7867 8294 313 0,'7'3'499'0,"-7"1"55"16,0 7 37-16,0 1-65 0,-7 2-180 16,7 4-131-16,-7 8-78 0,1-1-50 0,0 8-36 15,-1 1-18-15,0-2-10 0,1 9-8 0,-7-5-3 16,7 5-3-16,-1-1-2 0,7 0-2 16,-7-2-19-16,1 1-50 0,6-6-108 0,-6 0-196 15,-2-8-132-15,2 1-72 0,-7-7-18 0,7-5 31 16,6-6 94-16</inkml:trace>
  <inkml:trace contextRef="#ctx0" brushRef="#br0" timeOffset="82099.25">7821 8550 60 0,'7'-11'471'0,"6"-3"77"0,-6 6 45 16,-7 1 12-16,6 3-141 0,0 4-175 15,1 4-121-15,0 0-73 0,-1 7-44 0,-6 3-22 16,6 1-12-16,1 3-3 0,0 4-5 0,-1 0-2 15,1 4-37-15,-1-1-70 0,0 1-167 16,-6-4-179-16,0 5-96 0,0-6-51 0,0 1 7 16,-6 0 56-16</inkml:trace>
  <inkml:trace contextRef="#ctx0" brushRef="#br0" timeOffset="82226.06">7834 8821 325 0,'0'-3'501'0,"0"-1"43"0,7 4 22 15,-7-4-80-15,0 4-184 0,7 0-136 16,5 0-80-16,-5 0-41 0,6-3-38 0,7-1-59 16,-1 0-128-16,-5-3-192 0,4 0-102 0,-4-4-54 15,5 0-13-15,1-1 32 0</inkml:trace>
  <inkml:trace contextRef="#ctx0" brushRef="#br0" timeOffset="82486.6">8212 8631 60 0,'0'4'445'0,"0"-4"61"15,0 0 43-15,0 3-8 0,-7 1-119 16,1-1-164-16,0 1-107 0,-1 0-59 0,7 0-42 16,0 3-24-16,0-4-12 0,0 5-7 0,7-1-1 15,-7 0-2-15,6 1-2 0,-6-1 0 16,6 0-1-16,1 1 0 0,0-1-1 0,-1 0 0 16,0 2 3-16,-6-3 0 0,8-3 6 0,-8 2 15 15,6-1 15-15,-6-1 22 0,6 1 17 0,-6-1 13 16,0 1 0-16,-6-1-11 0,6 1-12 0,-6 0-21 15,-2-1-21-15,8 4-12 0,-12 1-35 16,5-1-71-16,0 4-146 0,-5-3-222 0,5 3-116 16,-6-4-63-16,0 0-3 0,0-7 49 0,6 0 135 15</inkml:trace>
  <inkml:trace contextRef="#ctx0" brushRef="#br0" timeOffset="82904.67">8876 8294 299 0,'-6'3'487'16,"0"1"54"-16,-8 3 29 0,8 1-66 0,-7 0-172 15,0-1-127-15,0 0-78 0,7 4-49 0,-8 3-28 16,1 1-22-16,0 3-10 0,7 5-6 16,-7-2-4-16,-1 2-2 0,2 2-2 0,5 1-2 15,1 3 0-15,-1-3-2 0,7 3 1 0,0-3 0 16,0-1 0-16,7-3 0 0,-1 0-8 0,1-4 3 16,5-3 1-16,2-4 17 0,-1-3 20 15,0-5 19-15,6-3 32 0,1-6 14 0,-7-3 13 16,13-5-4-16,-6-1-12 0,-1-7 0 0,0 0-7 15,1-3-11-15,-7 0-7 0,1-6-9 16,-2 2-4-16,-6 4-20 0,1-5-12 0,-7 5-7 16,0-1-8-16,0 4 0 0,-7 4-3 0,1-1 2 15,0 8 0-15,-8 0-20 0,8 7-62 16,-7 4-100-16,0 4-180 0,-6 7-221 0,5 0-119 16,2 4-44-16,5 0 29 0,-6 3 80 0,13-4 169 15</inkml:trace>
  <inkml:trace contextRef="#ctx0" brushRef="#br0" timeOffset="83147.17">9117 8506 241 0,'7'8'493'0,"-7"-5"50"16,0 5 28-16,0-1-51 0,0 0-170 16,0 1-153-16,0-1-90 0,0 0-51 0,6 4-15 15,-6 0-20-15,7 0-9 0,0 5-5 0,-7-6-3 16,12 5-3-16,-5-5-10 0,0 5 4 15,-1-4 3-15,7 0 1 0,-6-4 1 0,-1-3 0 16,1 3 0-16,-1-3-1 0,0 3 1 0,-6-3 1 16,8-4 13-16,-8 4 15 0,0-1 8 15,0 1 6-15,-8 3 2 0,2 2 0 0,-7 0-9 16,0 3-16-16,0-1-10 0,-7 3-29 0,8 1-69 16,-15 3-181-16,1 1-180 0,-6-5-95 0,-1 4-49 15,1-7-2-15,-1 4 53 0</inkml:trace>
  <inkml:trace contextRef="#ctx0" brushRef="#br0" timeOffset="83875.82">10687 7624 417 0,'6'0'523'0,"-6"-4"43"15,0 4 23-15,7 0-114 0,-7 0-185 0,0 0-125 16,0 0-77-16,7 0-40 0,-7 0-23 0,6 0-29 16,1 0-52-16,-1 0-116 0,-6 4-208 0,0-4-109 15,0 0-60-15,0 0-12 0,0 0 29 16,0 0 104-16</inkml:trace>
  <inkml:trace contextRef="#ctx0" brushRef="#br0" timeOffset="84023.06">10720 7678 191 0,'6'4'470'0,"-6"3"55"16,0-3 30-16,0 4-42 0,0-5-160 0,6 1-151 16,-6-1-89-16,7 1-54 0,0 0-29 0,-1-1-13 15,8 1-7-15,-2-1-3 0,-5 1 0 16,12-1-2-16,-6 1-25 0,7-4-79 0,-14 8-196 16,8-4-136-16,-8-4-75 0,-6 7-40 0,6-7 4 15,1 4 67-15</inkml:trace>
  <inkml:trace contextRef="#ctx0" brushRef="#br0" timeOffset="86303.57">11997 6851 75 0,'0'0'285'0,"0"-4"69"0,0 4 12 15,0 0-19-15,0-4-27 0,0 0-47 16,0 4-67-16,0-3-82 0,0 0-48 0,0 3-21 16,0-5-13-16,0 5-3 0,0 0-3 0,0-3 8 15,0 3 9-15,0 0 0 0,0 0 4 16,0 0 6-16,0 0 5 0,0 0 0 0,0 0-1 16,0 0 6-16,0 0 2 0,0 0-5 0,0 3-6 15,0-3-9-15,6 8-8 0,-6-1-15 16,0 8-13-16,0 3-8 0,6 8-5 0,-6 7-3 15,6 7 0-15,1 3-2 0,0 6 0 0,-1 5 1 16,7 2 1-16,1 2-2 0,-8 0-1 0,6-2 0 16,8-1 0-16,-7-3-2 0,7-2 0 0,0-2 0 15,-1-8 1-15,-6 1 1 0,6-9 1 16,1 2 12-16,0-9-5 0,-7 1-5 0,7-8-2 16,-2 0-1-16,2-3-1 0,-7-8-14 0,7 1 10 15,-8-5 2-15,8-6 4 0,-7-1 2 0,7-7 1 16,-8-7 3-16,8-4 0 0,-6-8 1 15,5-2 1-15,1-9 0 0,-8-3-1 0,8-7 0 16,-7-5-2-16,7-2 1 0,-8-4-2 16,2-3 1-16,-8 2 0 0,7 1-2 0,-6 3-3 15,0 4 1-15,-7 6 0 0,6 6 0 0,-6 7 2 16,-6 6 0-16,6 9 3 0,-7-1 1 0,7 6-1 16,-7 6 0-16,7-1-50 0,0 3-83 0,-6 8-208 15,-1-3-168-15,1 3-90 0,6 3-46 0,0 1 20 16,0 4 71-16</inkml:trace>
  <inkml:trace contextRef="#ctx0" brushRef="#br0" timeOffset="86594.45">13045 7422 356 0,'6'0'498'0,"-6"0"45"0,0 3 25 16,0 5-94-16,0-5-175 0,0 8-123 0,0 0-75 16,0 8-44-16,0-1-24 0,0 4-14 15,0 4-12-15,0 0-3 0,7 2-3 0,-1-1 0 16,-6 2-1-16,6-4 0 0,2 5 0 0,-2-9-3 15,7 4-36-15,-7-2-90 0,1-4-203 0,-7-1-126 16,0-4-68-16,0-3-30 0,-7 1 14 0,7-12 81 16</inkml:trace>
  <inkml:trace contextRef="#ctx0" brushRef="#br0" timeOffset="86757.21">12954 7602 394 0,'0'-8'493'0,"0"-3"39"0,0 7 18 0,0-3-114 16,0 0-181-16,0 3-112 0,6-3-66 16,0-1-35-16,1 1-21 0,-1 0-8 0,8-1-3 15,-2 1-4-15,2 4 0 0,-2-2-19 0,2 2-65 16,-1 0-163-16,-7 3-157 0,8 0-85 0,-8 0-45 16,-6 3-4-16,6 0 52 0</inkml:trace>
  <inkml:trace contextRef="#ctx0" brushRef="#br0" timeOffset="86968.02">13019 7818 64 0,'0'3'436'0,"0"1"57"16,0-1 30-16,0 1-14 0,0-4-131 0,0 4-160 15,6-8-102-15,0 4-55 0,1-4-29 16,0 4-15-16,6-3-7 0,-1-1-2 0,2 1-1 15,-1-1 1-15,6-3-2 0,1 3-35 0,-7 0-132 16,0 1-187-16,0-1-100 0,-7 4-56 16,7 0-24-16,-6 0 18 0</inkml:trace>
  <inkml:trace contextRef="#ctx0" brushRef="#br0" timeOffset="87257.23">13364 7733 60 0,'0'0'417'0,"0"-4"53"16,6 4 27-16,-6 0-24 0,0 0-121 0,0 0-152 15,0 0-93-15,0 0-51 0,6 0-27 16,-6 0-14-16,8 0-6 0,-8 4-4 0,0-1-2 16,6 6 0-16,-6-2 0 0,0 0-1 15,6 4 0-15,-6 4-1 0,0-4 0 0,0 3-1 16,7-3 1-16,-7 4 5 0,0-4 1 0,0 0 3 15,6 0 1-15,-6 0 1 0,7-5-2 16,-7 6-5-16,7-8 4 0,-1 0-4 0,0 3-5 16,0-3 0-16,8-4 0 0,-8 3 0 0,8-3-6 15,5-3 6-15,-6-1 6 0,6 0-3 0,1-7-43 16,-1-1-161-16,-5-2-159 0,-2 0-87 0,2-5-47 16,-1-6-23-16,7-1 32 0</inkml:trace>
  <inkml:trace contextRef="#ctx0" brushRef="#br0" timeOffset="87821.11">14354 7129 301 0,'0'-4'476'0,"6"4"37"0,0 0 22 15,2 0-82-15,-2 4-179 0,0 0-106 0,8 3-64 16,-2 7-33-16,8 0-15 0,-1 6-9 16,7-2-6-16,1 0-15 0,-1 4-9 0,0 0-4 15,7 0-3-15,-1 0 0 0,-6 0 0 0,7 0-14 16,-1-4-45-16,-6 4-132 0,-7-7-196 15,1-1-107-15,-7-3-57 0,0-3-17 0,0-5 30 16</inkml:trace>
  <inkml:trace contextRef="#ctx0" brushRef="#br0" timeOffset="88023.01">14862 7151 86 0,'-7'-4'443'0,"1"-3"56"16,-7 7 40-16,-1 0-4 0,2 3-127 0,-2 1-154 15,-5 7-94-15,6 5-53 0,-6 1-34 16,5 5-29-16,-5 4-21 0,-1-1-7 0,0 4-4 16,2-2-3-16,-2 2-7 0,1 0-2 0,5 0 3 15,-6-3-6-15,8-1-40 0,-8 1-114 0,1-1-213 16,-1-2-114-16,1-4-60 0,5-5-28 16,-6-7 19-16,8-3 105 0</inkml:trace>
  <inkml:trace contextRef="#ctx0" brushRef="#br0" timeOffset="88930.43">16112 6561 209 0,'0'-4'444'0,"0"4"44"0,0 0 32 0,-6 0-58 15,6 4-142-15,0 0-126 0,0 3-75 16,0 4-42-16,0 3-29 0,0 9-19 0,6-2-10 16,-6 9-6-16,0 3-1 0,0 3-3 0,0 1-1 15,6 7 0-15,-6 0-1 0,8 0 0 16,-8 0-1-16,6-4 1 0,0 1 1 0,-6-5-17 16,7 1-41-16,-1-8-104 0,-6 0-202 0,0-3-107 15,0-8-57-15,-6 1-14 0,6-8 24 0,0-4 94 16</inkml:trace>
  <inkml:trace contextRef="#ctx0" brushRef="#br0" timeOffset="89085.05">16080 6927 13 0,'6'-18'411'16,"1"4"50"-16,-1 3 24 0,1-1 9 16,-1 5-141-16,0 0-164 0,8 3-88 0,-1 1-44 15,0-1-26-15,6 4-11 0,7-4-6 0,0 4-2 16,1 0 1-16,-1-4 0 0,6 1-16 15,1 0-120-15,-1-2-187 0,-5-2-102 0,-1 3-55 16,-1-3-30-16,-5-4-1 0</inkml:trace>
  <inkml:trace contextRef="#ctx0" brushRef="#br0" timeOffset="89272.02">16770 6546 229 0,'-7'4'465'0,"1"3"43"15,-7 4 25-15,0 0-41 0,0 0-177 16,-1 8-115-16,2-5-68 0,-8 4-37 0,7 5-21 16,-7-5-17-16,8 7-11 0,-8 1-22 0,1 0-10 15,-1 3-4-15,0-3-4 0,1 3-3 16,6-4 2-16,0 2 0 0,-7-6-25 0,8 1-71 16,-2-3-172-16,8-5-165 0,-7-2-89 0,-1-6-45 15,14-2-1-15,-6-4 56 0</inkml:trace>
  <inkml:trace contextRef="#ctx0" brushRef="#br0" timeOffset="89477.94">16822 6510 19 0,'6'0'450'0,"1"0"67"16,-7 7 45-16,0 4 28 0,0 4-130 0,0 3-159 15,0 7-94-15,0 5-57 0,0 3-39 0,7 7-23 16,-7 0-18-16,6 8-28 0,0 0-17 0,2 3-7 15,4-4-7-15,-5 5-4 0,6-5-1 16,6 1 1-16,-5-4-11 0,5-4-55 0,1-3-134 16,-8-4-230-16,2 0-124 0,-2-7-67 15,-5-5-26-15,6-1 35 0,-6-6 125 0</inkml:trace>
  <inkml:trace contextRef="#ctx0" brushRef="#br0" timeOffset="89828.52">17584 7008 427 0,'6'-7'528'0,"1"3"62"0,-7 4 44 15,0 0-102-15,0 4-183 0,0-1-116 0,0 11-76 16,0 2-54-16,0 2-44 0,0 8-22 0,0-1-9 16,0 5-9-16,0-1-6 0,0 0-4 15,0 4-2-15,0-4-2 0,7 1-1 0,-1-5-2 16,-6 5-40-16,7-9-83 0,-7 5-182 0,0-7-187 15,0-5-100-15,-7 1-51 0,7-8 12 16,0-3 66-16</inkml:trace>
  <inkml:trace contextRef="#ctx0" brushRef="#br0" timeOffset="90012.12">17487 7121 120 0,'0'-11'485'16,"0"1"74"-16,-7 2 50 0,7 1 26 0,-7 0-192 15,7 3-163-15,0-3-111 0,0-1-71 16,7 1-46-16,-7 3-24 0,7-3-15 0,5 0-7 16,-5-1 20-16,6 0-10 0,0 1 6 0,7 0-26 15,-8 4-59-15,2-5-141 0,-2 8-229 0,-5 0-111 16,6 4-71-16,-6 0-8 0,-7 3 43 0,6 0 129 16</inkml:trace>
  <inkml:trace contextRef="#ctx0" brushRef="#br0" timeOffset="90245.9">17493 7429 395 0,'0'7'505'0,"-6"1"50"16,6-5 35-16,0 1-104 0,-7-4-181 0,7 5-115 15,7-5-71-15,-7-5-53 0,6 5-32 0,0-4-17 16,8 1-13-16,-2-1-4 0,1-3-1 0,1-1 1 15,6 5 1-15,-2-5 1 0,-4 1 3 0,5 4 3 16,1-5-8-16,-8 5-51 0,8 3-150 16,-13-4-200-16,-1 4-105 0,1-4-58 0,0 4-25 15,-7 4 34-15</inkml:trace>
  <inkml:trace contextRef="#ctx0" brushRef="#br0" timeOffset="90527.08">17955 7272 347 0,'0'-4'486'15,"7"4"42"-15,-7 0 27 0,-7-4-91 16,7 4-184-16,0 0-118 0,0 0-70 0,7 0-39 16,-7 0-25-16,6 0-13 0,-6 4-6 0,7-4-2 15,0 4 0-15,-1-1-1 0,-6 1-3 0,6 3 0 16,0-3 1-16,-6 3-1 0,8 4 1 0,-8-4 0 15,0 5-2-15,0-1-2 0,6 0-1 16,-6-4 1-16,0 4-1 0,0-4 1 0,6 4-1 16,-6-3 2-16,7-5 3 0,0 5-2 0,-1-5-1 15,1 1 1-15,5-1 2 0,2 1-2 0,-2-4 1 16,2 0 2-16,5 0 2 0,-6-4-19 16,0 4-77-16,1-3-216 0,-2-1-137 0,-5 1-72 15,-1-5-40-15,-6 1-2 0,0 0 67 0</inkml:trace>
  <inkml:trace contextRef="#ctx0" brushRef="#br0" timeOffset="92983.99">16881 6073 29 0,'0'0'386'0,"-7"-3"54"0,7 3 32 15,-6 0-38-15,0-3-93 0,-2 3-115 16,-4-4-90-16,5 0-50 0,-6 4-26 0,7-4-8 15,-7 1-2-15,6 3-8 0,-6-4-6 0,0 1 1 16,0 3 3-16,0-4-6 0,0 4-7 0,6-3-1 16,-13 3-3-16,8-4-6 0,-1 4-3 15,0 0 7-15,-6-4 2 0,-1 4 2 0,0 0 0 16,1 0-1-16,-1 4-1 0,-6-4-10 0,0 4-7 16,-7-1-3-16,7 4-2 0,-7-3-2 0,1 3-2 15,-1 4-1-15,-5 0-2 0,5 4-1 16,-6-1 0-16,0 1-2 0,0 3 2 0,-6 0 0 15,5 5 4-15,1-5 2 0,-6 3 3 0,5 6 4 16,1-2 2-16,0 0 0 0,7 5 0 16,-8 0-1-16,8-1 1 0,-7 4-2 0,6 7 1 15,1 0-1-15,6 4 1 0,-1 4 0 0,1 7 0 16,1 0-1-16,-1 0 0 0,6 7 1 0,7 1-4 16,0-5-1-16,0 4-2 0,13-3-1 15,-6-1-1-15,6-2-1 0,6 2-1 0,0-3 0 16,8 0-2-16,5-4-2 0,1 0 1 0,-1 1-2 15,7 0 0-15,6-1-1 0,8-4-3 0,-1 5 0 16,6-5 3-16,8 1 1 0,5-1 5 16,1 5 0-16,6-5 8 0,0 1 5 0,6 0 2 15,2-5 0-15,4 1-1 0,8-4 5 0,0 1-3 16,6-8-1-16,7 0-2 0,-1-4 2 16,7-4-3-16,-5-6-4 0,5-5-1 0,-1 1-3 15,-4-7-3-15,-2-5-3 0,7-3-2 0,-6-7 2 16,-1 0-2-16,2-8 5 0,-2 1 3 15,-5-8 4-15,-9-1 3 0,2-5-1 0,0-2 4 16,-6-7-5-16,-8 0 3 0,1-3 26 0,-7-4 16 16,-7 1 9-16,1-2 6 0,-7 1 2 0,-7-3 0 15,2-1-27-15,-9 1-13 0,1-1-8 0,-6 0-6 16,-1 1-1-16,-6-4-2 0,-6 3-1 16,0-3-2-16,-7-1-1 0,-1 1 1 0,-4-4-3 15,-2 0-2-15,0 0 0 0,-12 0 1 0,6 0 2 16,-6 0 23-16,-8 4 15 0,2-4 9 15,-8 3 2-15,0 1 2 0,1 4 0 0,-14-5-25 16,7 5-14-16,-6 3-8 0,-7-4-4 0,-1 4-5 16,1 0 0-16,-6 0-2 0,-7 4-2 0,6 0 35 15,-6-4 33-15,0 7 20 0,-7-4 12 16,-6 6 4-16,6 1 1 0,-12 5-28 0,6-1-28 16,-7 5-16-16,0 3-3 0,1 4-6 0,-1 3-2 15,0 4-5-15,1 3-4 0,-1 8-4 0,7 0-8 16,-7 0 3-16,14 4 2 0,-7 7-1 0,12-3-1 15,-5 3-8-15,12-4 4 0,0 4-60 16,8 0-95-16,-1-4-126 0,6 4-278 0,1 1-140 16,6-10-82-16,-7 2 18 0,7-4 72 0,6-4 115 15</inkml:trace>
  <inkml:trace contextRef="#ctx0" brushRef="#br0" timeOffset="97723.17">5633 10071 135 0,'6'-4'449'0,"-6"4"57"0,0-4 39 16,0 4-22-16,-6 0-120 0,6 0-138 0,-6 0-89 15,6 4-52-15,0 0-37 0,0 3-30 16,-6 0-24-16,6 8-14 0,0 0-8 0,0 6-3 16,0 1-2-16,0 8 0 0,0-1 1 0,0 4 0 15,6 0 1-15,-6 0-2 0,6 0 0 0,-6 4 1 16,6-4 0-16,-6 3-2 0,7-3 2 15,-7 0-28-15,7 0-52 0,-7-4-128 0,0 0-211 16,0-2-111-16,-7-6-61 0,-6-6-4 0,7-4 36 16,0-7 117-16</inkml:trace>
  <inkml:trace contextRef="#ctx0" brushRef="#br0" timeOffset="97960.92">5594 10162 227 0,'-7'-4'457'0,"-6"1"48"0,1 3 34 16,-2 3-47-16,-5 1-162 0,-1-4-126 15,1 7-71-15,0 2-44 0,-1-3-34 0,7 6-22 16,-7-2-11-16,0 1-9 0,8 0 0 0,-2 0-5 16,2 0-5-16,5 0-2 0,1-4 0 0,-1-3-3 15,7 3-6-15,7-3-1 0,-1 0 2 0,1-4 2 16,5 3 1-16,2-3 4 0,6 0 0 15,-1 0 2-15,0-3-5 0,8 3-35 0,-8-8-98 16,0 5-199-16,8-1-121 0,-8-3-66 0,0-4-27 16,1 0 16-16,-1-4 86 0</inkml:trace>
  <inkml:trace contextRef="#ctx0" brushRef="#br0" timeOffset="98322.15">5919 10031 99 0,'0'0'426'0,"0"3"55"15,0-3 33-15,0 6-36 0,-6 3-112 0,0-2-143 16,0 0-92-16,-2 4-52 0,2 4-29 0,0 3-22 16,-1 0-11-16,1 8-7 0,-1-4-2 0,0 4-2 15,1 3-2-15,0 0-1 0,6-3-1 16,0 7-1-16,0-7-1 0,0 3 0 0,6 0-1 16,0-3 1-16,8-1-3 0,-1-2-1 0,7-5 1 15,-2 3 0-15,2-5 3 0,-1-6 1 16,1 1 1-16,6-3 1 0,-6-1 1 0,5-7 2 15,-5-4-3-15,7 1 10 0,-8-8 14 0,0 0 17 16,1-7 15-16,-7-4 14 0,7-4 14 16,-8 0-3-16,-4-3-1 0,-2-4 7 0,0 0 6 15,-6 0-4-15,-6 0 11 0,0 4 6 0,-2 0-4 16,2 0-20-16,-14-1-17 0,8 8-14 0,-8 0-19 16,1 4-13-16,-1 7-7 0,1 0-3 15,-1 3-3-15,6 1-2 0,-4 7-50 0,4 0-82 16,1 0-123-16,1 4-235 0,4 3-148 0,-4 0-77 15,6 1 5-15,6-1 59 0,6-3 109 0</inkml:trace>
  <inkml:trace contextRef="#ctx0" brushRef="#br0" timeOffset="98689.32">6441 9972 217 0,'6'-4'508'0,"-6"4"75"0,0 0 44 0,-6 0-34 15,6 4-149-15,-7-4-162 0,1 3-102 0,0 5-74 16,-2-5-43-16,2 8-25 0,0 0-15 16,-1 4-9-16,0 2-6 0,1 6-3 0,0 3 0 15,6 3-1-15,0 0 0 0,0 5-2 0,0-5 1 16,6 4 0-16,0-4 1 0,1 0 0 0,6 0-2 16,1-3-4-16,-8-4 2 0,7 0 0 15,6-3 0-15,-6-5 0 0,1-3 0 0,5-4 4 16,0-3-2-16,-6-1-2 0,7-6-1 0,0-4 1 15,-8-1 0-15,8-6 4 0,-1-1 12 0,1-3 7 16,-7 0 10-16,0-8 19 0,0 5 14 16,1-6 14-16,-8 2 0 0,-6-1 3 0,0 1-5 15,0-1-15-15,-6 5-10 0,-8-2-14 0,1 1-8 16,0 4-9-16,-6 3-6 0,-7 4 0 16,6 0-7-16,-6 7-4 0,0 4-61 0,0 0-105 15,0 4-181-15,-7 3-230 0,7-3-119 0,0 0-61 16,6-1 21-16,1 1 84 0,6-4 174 15</inkml:trace>
  <inkml:trace contextRef="#ctx0" brushRef="#br0" timeOffset="100428.01">7809 9939 330 0,'0'3'413'0,"0"-3"48"0,0 0-31 0,0 4-64 16,0-4-80-16,0 4-89 0,0-4-69 0,0 3-49 16,0 1-33-16,6 0-20 0,-6 3-10 0,0 4-6 15,0 4-5-15,6-1 1 0,-6 1 0 16,0 2-1-16,7 3-1 0,-7-2 0 0,6 4 0 16,-6-4 1-16,7 4 0 0,-7-4-5 0,7-3 0 15,-7 4 1-15,6-5 1 0,-6-3-2 16,6 0 0-16,-6 0 4 0,0 0-1 0,7-4-2 15,-7 1 1-15,0-5-2 0,0 1 0 0,0 0-1 16,7-4-1-16,-7 0 2 0,0 0-1 16,0 0 9-16,0-4 5 0,0 0 7 0,6 1 6 15,-6-1 3-15,0-7 2 0,6 4-7 0,-6-5-3 16,0 2-6-16,7-5-6 0,0 1-2 0,-7 0-4 16,6-2-3-16,1 5-1 0,-1 0 0 0,-6 0-1 15,6 4-1-15,-6 3 0 0,8 1 1 16,-8-1 2-16,0 4 0 0,0 0 2 0,0 0 3 15,6 0 0-15,-6 4 1 0,0-4 0 0,6 3-1 16,-6 1 0-16,6-1-2 0,-6 1-1 16,7 0-1-16,-7 3 1 0,7-7-1 0,-1 0-1 15,-6 0-2-15,7 0 1 0,-1 0 1 0,0-7 1 16,2 3 2-16,-2 0 2 0,0 1 1 16,0-4-2-16,2-1-2 0,-2 5-2 0,0-5 0 15,-6 5 0-15,7-1 0 0,-7 0 0 0,6 1 0 16,-6-1 0-16,7 0 0 0,0 4-1 0,-1-3 1 15,0-1 0-15,8 0 1 0,-8 4 0 16,0-3 0-16,7-1 0 0,-6 4 0 0,6 0-1 16,-7 0 0-16,8 0 2 0,-2 4 0 0,-5 3 1 15,6 4 2-15,0 0 3 0,0 4-2 0,-6 3 2 16,5 0-1-16,2 0 2 0,-8 5 0 16,1-1-2-16,-1-4 0 0,1 0 0 0,0 0-1 15,-7 1-1-15,0-5-2 0,0 1 0 0,0-4 3 16,0-3-1-16,-7 3-1 0,7-4 1 15,-13 0-1-15,6-3-1 0,1-1-1 0,-8-3-1 16,2 0-1-16,-2 0-1 0,2 0 8 0,-1-3 3 16,-1-1 1-16,8 1 3 0,0-1 0 0,-1 0 0 15,7 1-8-15,0-2-5 0,0 3 0 0,7-2-1 16,-7-4 0-16,12 4 0 0,-5-3 2 16,6 0 0-16,0-1 1 0,7 1 1 0,0 0 1 15,-8-1-15-15,8 5-50 0,-7-5-139 0,-1 1-202 16,-4 3-111-16,-2 1-58 0,0-1-14 0,1 0 32 15,-7 4 130-15</inkml:trace>
  <inkml:trace contextRef="#ctx0" brushRef="#br0" timeOffset="101389.93">5015 11180 190 0,'0'0'348'0,"0"0"59"0,0 0-4 0,6 0-42 16,-6 0-63-16,0 0-71 0,6 0-72 0,-6 0-65 15,0 0-40-15,6 0-25 0,2-4-11 16,-2 4-6-16,0-3-4 0,8 3-2 0,-8-4 0 15,7 1 21-15,7 3 10 0,-1-4 8 0,1 0 2 16,6 1 3-16,0-1 0 0,6 0-22 0,7-2-13 16,-6 2-7-16,6 0-4 0,7-3-5 0,6 3 0 15,6-3-3-15,1-1 2 0,13 1-2 16,5 0 4-16,8-1 4 0,7-3 2 0,5 1 6 16,1 2 4-16,6-2 3 0,13-2-1 0,0 1 0 15,7-4-2-15,0 4 28 0,7 0 36 16,-1-3 17-16,0-1 9 0,6 1 1 0,2-5-1 15,-2 1-25-15,1-4-37 0,6 0-18 0,-6 0-6 16,-7-4-2-16,7 4 2 0,-6 4-5 16,-1-1-3-16,-7 1 2 0,-5 4-5 0,-8-1-3 15,-5 0-3-15,-8 8 0 0,-6-4 0 0,-13 4-1 16,1-1-2-16,-21 1 4 0,1 4 1 0,-8-1-1 16,-11 0 1-16,-7 1 0 0,-7-1 2 15,0 4-1-15,-13-4 15 0,7 1 37 0,-14 3 37 16,7-4 36-16,-7 4 35 0,-6 0 24 0,0-4-1 15,0 4-31-15,0 0-35 0,0-3-33 0,-6 3-35 16,-1 0-23-16,1 0-12 0,0 0-4 16,-2 3-5-16,2 1-5 0,0 0-39 0,-1-1-83 15,-6 1-116-15,7 3-209 0,-7-3-214 0,-7 0-112 16,7-1-22-16,0 1 50 0,0-4 99 16,0 0 199-16</inkml:trace>
  <inkml:trace contextRef="#ctx0" brushRef="#br0" timeOffset="113480.2">5248 11605 9 0,'0'4'490'15,"8"-4"92"-15,-16 5 56 0,8-2 28 0,0 0-120 16,-6 1-200-16,6 4-143 0,0-1-88 0,0 7-55 16,0 1-26-16,0 3-15 0,0 5-6 0,0-2-4 15,6 1-2-15,2 4 2 0,-2-5-2 16,0 5 1-16,1 0-1 0,-1-1 4 0,1 2-21 15,6-2-60-15,-7-4-115 0,-6 6-245 0,7-9-133 16,-14 4-69-16,7-8-21 0,0-3 39 16,-6-3 103-16</inkml:trace>
  <inkml:trace contextRef="#ctx0" brushRef="#br0" timeOffset="113816.14">5438 11591 16 0,'6'-8'443'0,"-6"-3"66"16,7 4 37-16,-7 4 18 0,6-5-143 0,0 1-174 16,-6 0-106-16,8 3-67 0,-2-3-35 0,0-1-18 15,1 5-10-15,-1-1-4 0,1-3-5 16,-7 3 0-16,6 0-2 0,1 4 0 0,-1 0 1 15,1 0 3-15,-7 8 8 0,7-5 2 0,-7 8 7 16,0 4 21-16,0 3 14 0,0 4 6 16,0 0 3-16,0 4 2 0,0-1-4 0,6 1-18 15,-6 0-12-15,0-1-11 0,6-3-13 0,1-3 0 16,6-1-3-16,-7 0 0 0,7-3-3 16,1 0-2-16,-2-4 6 0,8 0 0 0,0-7-23 15,-1-4-51-15,1-4-85 0,-8 0-172 0,8-7-168 16,-1-4-89-16,-5-7-27 0,6-3 25 0,-8-1 73 15</inkml:trace>
  <inkml:trace contextRef="#ctx0" brushRef="#br0" timeOffset="114124.61">6024 11342 120 0,'0'-4'471'16,"0"1"78"-16,0 3 42 0,-7 3-15 15,1 1-138-15,-1 3-166 0,-5 4-106 0,4 0-75 16,2 7-38-16,0 4-26 0,0 4-15 0,-8-1-5 15,8 9-5-15,6-5-4 0,0 4-8 16,6-4 4-16,0 1 15 0,2-1-3 0,-2 0-2 16,6-7 2-16,2 0 2 0,-1-4-2 0,7 1-13 15,-8-8 3-15,2-4 2 0,5 1 10 0,-6-8 14 16,0 0 5-16,0-4 8 0,0-3 7 0,0 0 12 16,-6-9 8-16,-1 2 5 0,1-1 5 15,-7 0 6-15,6 1 28 0,-6-1 34 0,-6 4 24 16,-1 4 14-16,1-4 34 0,-1 7 26 0,0 1-11 15,-5 3-33-15,-2 7-37 0,-5 0-27 0,6 8-43 16,-6-1-38-16,-1 8-24 0,7 0-13 16,-7 4-54-16,8-4-131 0,-8 0-172 0,6 4-304 15,2-8-183-15,-8 1-98 0,7-5-3 0,1-11 99 16,12-3 155-16</inkml:trace>
  <inkml:trace contextRef="#ctx0" brushRef="#br0" timeOffset="116509.49">7150 11444 230 0,'0'-3'415'0,"7"3"54"15,0 0-1-15,-7-4-58 0,0 0-87 0,6 1-106 16,-6-1-81-16,7 0-50 0,-7 1-28 0,0-1-22 16,6 0-15-16,-6 1-5 0,0-5-5 0,6 5-2 15,1-5-5-15,0 5-2 0,-1-5 1 16,0 1 1-16,2 4-9 0,-2-1 5 0,7-3 1 16,-7 3 0-16,8 0 2 0,-2 4-2 0,2-3 19 15,-8-1 4-15,7 4 6 0,0 4 6 0,0-1 4 16,-7 1 3-16,1 0-7 0,6 3-9 15,-7 4-7-15,1 3-3 0,0 5-6 0,-1-1-4 16,-6 4-2-16,0 0-2 0,0 4-1 0,-6-1-2 16,-1 1 0-16,0-1 1 0,1 1-1 0,-7 0 0 15,0-1 0-15,0 1 4 0,-7-4 2 16,8-4-1-16,-8 1 3 0,7-9-1 0,-7 2 19 16,8-1 12-16,-2-7 11 0,8-1 5 0,-8-3 3 15,8 0-2-15,0-3-18 0,6-1-15 16,0-3-13-16,6-5-5 0,-6 1-4 0,13-3 0 15,0 0 0-15,1 2 1 0,-2-6 2 0,8 3 0 16,-1-3 2-16,1 4 0 0,6-1 0 16,-7-4-1-16,7 4-9 0,1 1-39 0,-8-1-64 15,7 1-134-15,-13 3-208 0,7 0-113 0,-7-4-49 16,-1 1 7-16,8-5 45 0,-7 1 125 0</inkml:trace>
  <inkml:trace contextRef="#ctx0" brushRef="#br0" timeOffset="116723.3">7880 11129 62 0,'0'4'478'0,"-6"7"70"0,-1-4 42 16,0 8 25-16,1-1-159 0,-7 5-180 0,6 3-115 16,-6 4-68-16,7-1-42 0,-7 4-22 15,6 5-16-15,-5-1-6 0,4 3-3 0,2 1-2 16,-7 0-2-16,7-1-1 0,-1 1-5 0,0-1-39 15,1-3-93-15,-6 4-209 0,-2-4-138 0,8 0-73 16,-7 0-33-16,6-7 17 0,0-9 82 0</inkml:trace>
  <inkml:trace contextRef="#ctx0" brushRef="#br0" timeOffset="117329.57">8166 11353 1 0,'0'0'446'16,"7"4"88"-16,-7-4 55 0,0 0 17 0,0 3-102 15,0-3-167-15,0 4-125 0,0 0-85 16,0-1-55-16,0 1-35 0,0 3-17 0,0 4-10 16,0 0-6-16,0 0-3 0,0 0-1 0,0 0 2 15,7 0 0-15,-7 0-1 0,0 0 2 16,6-3-1-16,-6 3 0 0,7-4-2 0,-7 0-1 15,6 0 2-15,0-3-2 0,1-4 1 0,0 0 0 16,5 0 1-16,-12-4 2 0,8 1-1 0,-2-5 1 16,0 1 0-16,1 0 0 0,-1 0 1 0,1 2 1 15,-7-1 0-15,0 1 0 0,0 5 3 16,0-3-2-16,0 3 2 0,0 0-1 0,0 0-2 16,0 0-3-16,0 3 0 0,0 5-2 0,0-5-2 15,0 5-1-15,7 0-1 0,-7-5 0 0,6 4 0 16,0-7 1-16,0 4 0 0,2 0 0 15,-2-4 1-15,0 0 2 0,7-4 0 0,-6 0 0 16,0-3 1-16,5 0 2 0,-5 0 3 16,6-4 1-16,-7-4 6 0,8 4 6 0,-8-4 7 15,1 0 15-15,-1 4 22 0,0-3 18 0,1 3 19 16,-7 0 12-16,7 0 5 0,-7 0-11 0,-7 7-16 16,7-3-19-16,-7-1-22 0,1 5-18 15,0 3-13-15,-7-4-16 0,6 4-56 0,-6 4-92 16,0-1-147-16,0 0-256 0,0 6-130 0,0-2-63 15,6 0 10-15,7-3 70 0,0-4 136 0</inkml:trace>
  <inkml:trace contextRef="#ctx0" brushRef="#br0" timeOffset="117513.61">8635 11151 216 0,'7'18'518'0,"-7"1"52"15,0 7 27-15,0-1-6 0,0 4-218 0,7 1-170 16,-7-2-95-16,0 6-50 0,6-5-28 16,0 4-12-16,1-3-10 0,0-4-3 0,-1 3-27 15,7-7-67-15,-6 0-157 0,-1-4-181 0,-6-4-93 16,0 1-50-16,0-4-4 0,0-3 52 0</inkml:trace>
  <inkml:trace contextRef="#ctx0" brushRef="#br0" timeOffset="118426.5">10602 10543 334 0,'0'0'544'0,"0"0"78"16,0 0 42-16,0 0-66 0,0 0-176 0,0 0-150 16,6 0-107-16,-6 0-79 0,0 0-42 0,8-4-20 15,-8 4-15-15,6 0-3 0,7-3-1 0,-6 3 4 16,6-4-1-16,-1 1 2 0,8 3-14 16,-7-4-46-16,0 4-64 0,-6-4-111 0,5 4-176 15,-5 0-151-15,-7 0-65 0,0 0 1 0,0 4 41 16,-7 0 98-16</inkml:trace>
  <inkml:trace contextRef="#ctx0" brushRef="#br0" timeOffset="118564.69">10700 10594 83 0,'0'8'440'0,"0"-5"57"15,0 4 34-15,0-2-26 0,0-2-119 16,0-3-158-16,0 4-101 0,7-4-57 0,-1 0-32 16,1 4-18-16,-1-4-8 0,0 0-6 0,8 0 2 15,-8 0-4-15,8-4-15 0,-2 0-75 16,1 4-214-16,-13-3-128 0,7-2-68 0,-7-2-37 15,0 4-3-15,0-5 64 0</inkml:trace>
  <inkml:trace contextRef="#ctx0" brushRef="#br0" timeOffset="123457.14">11997 10261 210 0,'0'0'309'0,"0"4"28"0,0-1 4 16,0-3-25-16,0 4-40 0,0 0-47 0,0-4-52 15,0 3-54-15,0-3-45 0,0 0-30 0,0 4-14 16,0-4-6-16,0 0-1 0,0 0-2 15,0 0-3-15,0 0 3 0,0 0-1 0,0 0 3 16,0 4 2-16,0-4 1 0,-8 0 0 0,8 0 3 16,0 0 1-16,0 0-2 0,0 0-2 15,0 0-2-15,0 0-1 0,0 3-1 0,0-3-4 16,0 0 1-16,0 0 2 0,0 0 5 0,0 0 6 16,0 0 7-16,0 0 4 0,0 0 6 0,0 0-2 15,0 0 0-15,0 0-1 0,0 0-2 16,0-3-10-16,0 3-5 0,0 0-3 0,0 0-4 15,0 0-6-15,0 0-6 0,0 0 0 0,0 0-6 16,0 0-1-16,0-4-4 0,0 4 0 0,0 0-2 16,0-4 0-16,0 4 1 0,0 0-1 0,0-3 0 15,0 3-1-15,0 0 0 0,0-4 0 16,0 4-2-16,0-4 1 0,0 4 1 0,0-3 0 16,0-1 0-16,0 0-1 0,8 1 3 0,-8-1 1 15,0 0-1-15,6-3 0 0,0 3 0 16,-6-3-1-16,6 0-2 0,1 3-2 0,-7-3 1 15,7 3 0-15,-1 1 1 0,1-4 1 0,-7 3 0 16,6 0 1-16,-6 0-1 0,6 1-1 16,2 0 2-16,-8 3-1 0,6 0 0 0,0 0 0 15,-6 0 4-15,6 0 1 0,-6 3-3 0,0 0 2 16,7 5-1-16,-7-1 2 0,7 4-2 0,-7-4 1 16,6 4 0-16,1 0 0 0,-7 0-1 15,6 0 0-15,1-4-2 0,0 4 0 0,-7-3-1 16,6 3-2-16,7-4 2 0,-6 0 1 0,-1 5 3 15,7-6-2-15,0 2 1 0,0 3 4 0,1 0-1 16,-2 0-2-16,-6-4-4 0,8 4 3 16,-8 0 1-16,1 0 0 0,-1 1-1 0,-6-2 1 15,0 5 4-15,0-5-3 0,0 10 0 0,0-6-2 16,-6 1-1-16,-1-1-1 0,1 1 0 16,-1-1 1-16,0 5 0 0,1-5-1 0,-6 1-1 15,4-1 2-15,-4 2-2 0,5-2 0 0,0 1-22 16,1-1-48-16,-1-3-87 0,1 0-172 0,0-3-177 15,-1-5-92-15,7-3-30 0,0-3 25 0,0-5 73 16</inkml:trace>
  <inkml:trace contextRef="#ctx0" brushRef="#br0" timeOffset="123814.13">12543 10158 240 0,'-6'-3'448'0,"-1"3"40"16,-6 3 26-16,6-3-74 0,-5 4-147 0,-2 3-126 16,8 2-70-16,0 5-39 0,-1-3-23 0,-6 7-14 15,6 0-5-15,7 4-7 0,-6 0-2 16,0 3-3-16,6 5 1 0,0-1-1 0,0 1-4 0,6-1 2 16,0 0-1-16,-6 1 0 0,14-5-1 15,-8 1 0-15,7-4 0 0,0-4 0 0,6-3 3 16,-5-1 0-16,5-7 16 0,1-2 7 0,0-2 6 15,-1-6 13-15,1-2 11 0,6-2 8 0,-7 0-8 16,1-8 10-16,-1 1 5 0,0-5-1 16,-5 1 10-16,-1-4 6 0,-1 0 17 0,-5-4 0 15,-7 4 0-15,0-3-4 0,0 3-16 0,-7-4-13 16,-5 5-19-16,-1-1-21 0,-1 3-14 16,2 1-6-16,-8 7-4 0,7 0-4 0,-7 3-38 15,0 5-77-15,2 3-126 0,-2 3-247 0,1 5-139 16,-1 3-71-16,6 0-2 0,8 0 56 15,0-1 116-15</inkml:trace>
  <inkml:trace contextRef="#ctx0" brushRef="#br0" timeOffset="123999.53">13103 10466 393 0,'7'26'478'0,"-1"0"31"0,-6 3 16 0,0 0-120 16,7 3-179-16,-7 2-104 0,6-1-65 16,-6 0-91-16,7 0-177 0,-7-4-156 0,0-3-83 15,-7-4-45-15,7-4-14 0,7 0 47 16</inkml:trace>
  <inkml:trace contextRef="#ctx0" brushRef="#br0" timeOffset="125281.72">13683 10107 22 0,'0'4'354'0,"0"-4"69"0,0 4 24 0,0-4-34 15,0 0-65-15,0 0-92 0,7 0-100 16,-7 0-66-16,0 0-40 0,6-4-23 0,-6 4-13 15,7-4-5-15,-1 1-5 0,0-5-1 0,8 5 0 16,-8-1-3-16,0 0 0 0,1-3 1 16,6 0 0-16,-6-1 0 0,5 1-1 0,-5 0 1 15,6-2 1-15,-7 3-2 0,8 3 0 0,-8-5-2 16,1 4 1-16,-1 0 1 0,1 4 0 16,-1 0 19-16,1 4 21 0,-7 0 10 0,6 4 9 15,-6 7 3-15,0-1 4 0,-6 8-17 0,6 3-19 16,-7 1-9-16,1 7-3 0,-1-3-5 0,-6 2 8 15,7-3 5-15,6 1 2 0,-6-1-1 16,-2 1-1-16,8-5-2 0,8-3-10 0,-2 0-7 16,0-8-4-16,1 5-2 0,6-9-1 0,0 2 0 15,7-4 0-15,-1-5-3 0,0-3-25 0,1-3-48 16,-1-1-88-16,1-8-149 0,-1 1-142 16,1-3-73-16,-6-4-15 0,-2-4 27 0,1-4 78 15</inkml:trace>
  <inkml:trace contextRef="#ctx0" brushRef="#br0" timeOffset="125450.51">14191 10115 224 0,'6'-11'471'16,"7"3"62"-16,-13 1 41 0,7 3-43 0,-7 1-150 16,7 3-134-16,-7 7-85 0,0 0-57 0,0 8-39 15,6-1-26-15,-6 8-14 0,6 0-7 16,-6 1-6-16,7-2-2 0,0 5-3 0,-1 0 0 16,0-1-1-16,1-3 0 0,0 1-5 0,-1-2-19 15,1-2-44-15,-7-1-58 0,6-3-99 0,-12-4-138 16,6-4-136-16,-13-4-55 0,6 1 2 0,-6-4 37 15,0-4 86-15</inkml:trace>
  <inkml:trace contextRef="#ctx0" brushRef="#br0" timeOffset="125610.95">14086 10308 255 0,'-6'-10'437'0,"6"-5"44"0,0 0 8 16,0 1-70-16,6 3-117 0,2-4-121 0,-2 4-71 16,7 0-38-16,0 1-13 0,6-2-10 0,1 1-6 15,0 4-4-15,5-4-4 0,-5 3-3 16,6 1-8-16,-6-4-10 0,5 4-4 0,-5 0-4 15,6 3-5-15,-7-3-33 0,1-1-98 0,-6 5-216 16,-2-1-115-16,1-3-59 0,-6-1-29 0,0-3 15 16,-1 4 87-16</inkml:trace>
  <inkml:trace contextRef="#ctx0" brushRef="#br0" timeOffset="126611.64">15278 10111 126 0,'0'0'422'0,"7"0"49"16,-7 0 29-16,0 0-52 0,0 0-104 16,0 0-135-16,0 0-80 0,0 0-46 0,0 0-25 15,0 0-13-15,0 0-10 0,0 0-9 16,0 0-4-16,0 0-3 0,7 4 3 0,-7-1 2 16,0 1 0-16,6 3 3 0,-6 4 1 0,7 4 0 15,-7-4-9-15,6 4-5 0,-6 3 7 0,6 0-8 16,-6-4-5-16,0 5-1 0,0-1-1 0,8-3-2 15,-8 0-11-15,0-5 3 0,0-2 2 0,0 0 2 16,6-2-1-16,-6-1-2 0,0-2 3 16,0 1-2-16,6-4-2 0,-6-4 13 0,6 1 10 15,-6-2 4-15,7-1 3 0,0-6-1 0,-1-2 4 16,7-1-11-16,-7 0-10 0,2 1-2 16,4-1-4-16,-6 1 0 0,2 2-2 0,-2 2-1 15,0 3 1-15,1 3 1 0,6-4 2 0,-6 8 1 16,-1 4 4-16,0 0 0 0,0 3 0 15,2 0 11-15,4 0-5 0,-5 5-4 0,6-6-4 16,0 2-23-16,-7-1-50 0,8-3-112 0,-2 0-163 16,-5-4-141-16,6-4-75 0,-6-7-18 0,5 0 25 15,-4 0 90-15</inkml:trace>
  <inkml:trace contextRef="#ctx0" brushRef="#br0" timeOffset="126765.12">15721 9964 30 0,'7'-11'432'0,"-7"4"67"0,0 3 47 0,0 1 7 0,-7 6-111 15,7 1-158-15,0 3-102 0,-6 4-64 16,6 4-44-16,0 3-29 0,0 4-17 0,0-1-10 16,6 6-8-16,-6-1-2 0,7-1-3 0,0-3 0 15,-1 4-28-15,0-4-69 0,1 0-177 16,0-7-167-16,-1-1-89 0,0 1-49 0,1-4 1 16,0 0 57-16</inkml:trace>
  <inkml:trace contextRef="#ctx0" brushRef="#br0" timeOffset="127291.23">16828 9715 118 0,'14'7'448'16,"6"-3"39"-16,-1 7 35 0,0 4 19 0,0 0-211 15,8 7-137-15,-1 0-81 0,0 3-36 0,7-3-32 16,-7 4-15-16,6 0-7 0,1-5-5 0,-7 5-4 16,6-4-34-16,-5-4-111 0,-8 0-207 15,0-2-111-15,1-7-59 0,-7 3-30 0,0-12 13 16,0 0 103-16</inkml:trace>
  <inkml:trace contextRef="#ctx0" brushRef="#br0" timeOffset="127487.09">17337 9767 431 0,'-13'0'499'0,"-1"0"44"0,-5 7 30 16,0-3-120-16,-1 7-171 0,1 0-104 15,-1 3-61-15,0 4-42 0,1 1-25 0,-1 3-14 16,0 4-14-16,1-1-5 0,0 4-5 0,-1 1-3 15,1-5-4-15,5 1-5 0,-5 3 1 0,-1-3-29 16,8 0-62-16,-8-5-180 0,7 1-169 16,-7-2-89-16,0-2-48 0,1-4 4 0,6-3 49 15</inkml:trace>
  <inkml:trace contextRef="#ctx0" brushRef="#br0" timeOffset="128240.48">18594 9313 314 0,'0'-5'482'0,"0"-2"50"15,0 7 35-15,0-4-66 0,-6 4-166 0,6 4-115 16,0 3-72-16,0 4-43 0,0 4-25 16,0 7-26-16,0 4-13 0,6 7-7 0,-6 3-6 15,6 5-4-15,0 3-10 0,1 3-6 0,-7 1-6 16,7 3 0-16,-7 0 0 0,6 1 0 0,1-5 4 15,-7 1 2-15,6-7-5 0,0-1-31 0,-6-4-55 16,8-7-114-16,-8 1-214 0,-8-12-121 16,8 1-59-16,-6-8-2 0,6-8 35 0,-6 1 102 15</inkml:trace>
  <inkml:trace contextRef="#ctx0" brushRef="#br0" timeOffset="128384.09">18574 9660 42 0,'6'-15'457'0,"-6"5"62"0,8-1 29 16,-2 4 17-16,0 0-155 0,0 3-177 0,8-1-110 16,5 2-57-16,1-1-29 0,0 0-16 0,5 1-7 15,7-1-4-15,1 1 0 0,-1-1-28 16,8-3-79-16,-7-1-199 0,-1-3-137 0,1 0-74 16,-7-3-41-16,7-8 6 0,-1 4 66 0</inkml:trace>
  <inkml:trace contextRef="#ctx0" brushRef="#br0" timeOffset="128570.96">19323 9195 49 0,'0'-3'453'0,"0"-1"67"0,-13 4 43 0,0 4 30 15,0 3-146-15,0-4-162 0,-7 8-90 0,8-3-59 16,-8 6-36-16,7 1-29 0,-7 3-21 16,0 4-14-16,1 4-16 0,6 0-10 0,-6-1-5 15,-1 4-4-15,0 1-2 0,8-1 0 0,-8 1 1 16,1-5-1-16,5 4-22 0,2-3-52 15,-8-4-107-15,7 1-212 0,-7-2-127 0,8-7-69 16,-2-2-14-16,1-6 34 0,7-6 99 0</inkml:trace>
  <inkml:trace contextRef="#ctx0" brushRef="#br0" timeOffset="128784.97">19271 9290 442 0,'13'4'510'0,"-7"7"46"15,-6 3 25-15,0 9-108 0,0 2-178 0,7 1-106 0,-7 7-58 16,7 7-44-16,-7-3-21 0,6 7-28 16,0 3-16-16,1-3-8 0,0 4-6 0,-1-1 0 15,0-2-2-15,1-2 3 0,-1 5 2 0,8-4 0 16,-8-4-22-16,0 1-67 0,2-4-178 16,-8-1-189-16,6-3-101 0,-6-8-52 0,0 5-8 15,0-7 49-15</inkml:trace>
  <inkml:trace contextRef="#ctx0" brushRef="#br0" timeOffset="129026.19">19772 9748 203 0,'0'-4'517'15,"0"8"60"-15,0 0 39 0,-6 7 22 16,0 4-230-16,-2 2-157 0,2 6-94 0,6 2-54 16,0 5-35-16,0 3-25 0,0 0-14 0,0 0-9 15,0 0-6-15,0-1-5 0,6-2-6 0,-6 3-55 16,8-8-120-16,-8 5-244 0,0-7-127 0,0-2-70 16,-8-3-32-16,2-4 33 0,6 1 110 15</inkml:trace>
  <inkml:trace contextRef="#ctx0" brushRef="#br0" timeOffset="129208.09">19629 9942 376 0,'-7'-3'520'0,"7"-5"50"0,-6 8 27 15,6-7-89-15,0 4-195 0,0-5-130 0,6 1-78 16,8 0-50-16,-8-5-24 0,7 5-12 0,7 0-7 15,-8-4-4-15,8 4-25 0,0-1-60 16,-7 1-159-16,7 3-185 0,-8-3-98 0,-5 3-52 16,-7 4-4-16,13 0 42 0</inkml:trace>
  <inkml:trace contextRef="#ctx0" brushRef="#br0" timeOffset="129382.78">19766 10261 165 0,'6'7'441'16,"-6"1"43"-16,7-5 21 0,-7-3-42 0,6 4-157 15,1-4-139-15,0-4-79 0,5 4-50 0,-6-3-64 16,8-1-130-16,-8-3-176 0,1 3-95 16,0-3-48-16,-1 3-18 0,7-3 29 0</inkml:trace>
  <inkml:trace contextRef="#ctx0" brushRef="#br0" timeOffset="129645.99">20046 10169 19 0,'0'4'430'0,"6"1"62"0,-6-2 35 15,-6 0 12-15,6 5-128 0,0-1-174 0,0 0-101 16,-6 0-60-16,6 1-34 0,0 2-19 0,0 2-17 16,0-1-3-16,0 3 3 0,0 1-2 15,6 3 0-15,-6-3-1 0,0-1-1 0,0 2 0 16,6-2-1-16,-6-3-1 0,7 0 0 0,0-4 0 15,-1 1 0-15,7-1 0 0,-7-3 0 16,8-4 0-16,-2 0 0 0,2 0 0 0,-1-8 1 16,-1 5 0-16,8-5 0 0,-6 5 2 0,5-5-12 15,-6 1-50-15,0-4-133 0,-7 4-179 16,8 0-95-16,-8-4-53 0,-6 0-13 0,6-5 35 16</inkml:trace>
  <inkml:trace contextRef="#ctx0" brushRef="#br0" timeOffset="140229.09">5451 13082 255 0,'0'3'450'15,"0"-3"54"-15,0 4 18 0,0-4-80 0,0 0-118 16,0 0-123-16,0 0-78 0,0 0-43 0,0 0-23 16,0-4-10-16,0 4-8 0,0-3-5 0,0-1-6 15,0 1-7-15,0-1-6 0,0 0-5 16,0 1 4-16,0-1 11 0,0 0 11 0,6 1 17 16,-6 0 17-16,0-1 17 0,0-4 13 0,6 4 6 15,-6 0 1-15,0 1-6 0,0-5-11 0,0 5-15 16,0-1-18-16,8-3-15 0,-8 3-14 0,0 1-10 15,0-5-7-15,6 1-4 0,-6 3 0 16,6-3-3-16,1 0-3 0,-1-1-1 0,1-3 1 16,-1 4-1-16,1 0-2 0,-1 3 2 15,1-3 0-15,6 3-1 0,-7 1-1 0,1-2 0 16,6 2 2-16,-7 3-2 0,1-3 2 0,-1 3 2 16,1 3 2-16,-7-3 19 0,7 3 18 15,-7 2 19-15,0-2 14 0,6 5 8 0,-6-1 1 16,0 0-13-16,0 0-15 0,0 1-19 0,0-1-15 15,0 0-9-15,0 1-4 0,0-1-7 0,0-3-3 16,6 3-2-16,2 0 2 0,-2-3 1 0,0 3-1 16,7 0-2-16,-6 1 2 0,6-5-3 0,-1 5 1 15,2 0-2-15,-2-4 2 0,-5 2 1 16,6 2 3-16,-6-1 2 0,-1 0 7 0,0 4 27 16,2 0 17-16,-8 4 17 0,0-4 7 0,0 8 7 15,0-2-1-15,-8 1-24 0,2 2-14 16,0 1-15-16,-7-2-7 0,-1-1-10 0,8 4-3 15,-6-4 2-15,-8 0-9 0,7 0-3 0,-7 1-4 16,8-4-31-16,-2-1-80 0,1-3-125 16,0 0-154-16,0-3-260 0,0-1-142 0,0-3-48 15,7-4 39-15,6-8 101 0,6 5 144 0</inkml:trace>
  <inkml:trace contextRef="#ctx0" brushRef="#br0" timeOffset="140418.63">6063 13203 210 0,'6'18'497'0,"-6"1"54"16,0 2 26-16,0 1-21 0,0 4-196 15,-6-1-156-15,6 5-94 0,6-4-51 0,-6 3-27 16,7-3-23-16,-7 0-56 0,0-5-147 0,0-2-195 16,0-1-105-16,0-3-53 0,0-5-21 15,7 1 32-15</inkml:trace>
  <inkml:trace contextRef="#ctx0" brushRef="#br0" timeOffset="155652.45">6994 12858 192 0,'6'-3'519'0,"-6"-1"78"0,0 0 55 0,-6 1-1 16,6-1-147-16,0 4-158 0,0-4-99 15,0 4-56-15,-6 0-37 0,6 0-28 0,0 4-25 0,0-4-19 16,6 7-20-16,-6 1-20 0,0 6-18 15,6 1-11-15,2 4-5 0,-8 3-1 0,6-1 1 16,0 5-4-16,1-4-2 0,-1 7 2 0,1-2-2 16,0 1-4-16,-7-2-3 0,6 3 4 15,0 0-14-15,0 1-48 0,-6-1-68 0,8-3-78 16,-8-1-117-16,0-2-193 0,0-6-132 0,-8 1-32 16,8-6 27-16,0-4 57 0,0-5 107 15</inkml:trace>
  <inkml:trace contextRef="#ctx0" brushRef="#br0" timeOffset="155944.35">7288 12939 456 0,'6'-7'535'0,"-6"3"47"0,0-3 24 0,0 3-124 15,0-4-185-15,6 2-123 0,-6-2-76 0,7 1-43 16,-1-1-22-16,1 1-11 0,0 0-6 16,-1 3-4-16,0-3-4 0,8-1 0 0,-8 8-2 15,7 0 2-15,0 0 9 0,0 8 6 0,0-1 6 16,0 8 2-16,0 3-1 0,7 1-3 16,-7 6-7-16,0 8-7 0,-1 0-6 0,2 3-20 15,-8 1-44-15,1 4-70 0,-1-5-139 0,-6 1-196 16,0-4-99-16,0-4-39 0,0 0 14 0,-6-3 53 15</inkml:trace>
  <inkml:trace contextRef="#ctx0" brushRef="#br0" timeOffset="156130.73">7346 13258 98 0,'-7'-11'467'0,"7"-1"63"0,0 2 34 0,7-1-5 15,-7 0-149-15,7 0-167 0,-1-1-103 16,7 2-61-16,0-5-34 0,0 5-19 0,7-5-11 15,-8 0-6-15,8 4-4 0,0-4-3 0,-1 4-3 16,1 0 1-16,-7 4 2 0,6 0-6 16,0 0-31-16,-5 2-92 0,-1 2-206 0,0 3-131 15,-13 0-71-15,6 0-30 0,1 0 10 16,-1 3 84-16</inkml:trace>
  <inkml:trace contextRef="#ctx0" brushRef="#br0" timeOffset="157413.21">8707 12946 380 0,'0'0'524'0,"0"4"49"15,0 0 25-15,0-4-89 0,0 0-196 16,0 0-133-16,0 0-82 0,7 0-47 0,-7 0-25 16,6 0-12-16,0 0-6 0,8 3-26 0,-8-3-67 15,1 0-166-15,-1 0-176 0,1 0-94 0,-7 0-50 16,6 4-2-16,1-4 53 0</inkml:trace>
  <inkml:trace contextRef="#ctx0" brushRef="#br0" timeOffset="157613.95">8811 13027 267 0,'0'3'477'0,"0"1"43"0,0 0 22 0,0-1-71 16,0-3-168-16,0 0-144 0,0 5-75 15,7-5-41-15,0 0-19 0,-1 0-12 0,0 0-33 16,1-5-91-16,-1 5-213 0,1-3-113 0,-7-1-61 16,7 0-30-16,-7 1 10 0,6-1 84 15</inkml:trace>
  <inkml:trace contextRef="#ctx0" brushRef="#br0" timeOffset="158789.6">9723 12679 195 0,'7'4'438'0,"-7"-4"52"0,0 0 23 0,0 0-56 16,0 0-109-16,0 0-123 0,0-4-77 0,0 4-43 15,0 0-23-15,0-4-11 0,0 4-9 0,0 0-4 16,0-3-8-16,0 3-2 0,0-4-8 16,0 4-8-16,0-4-1 0,0 1-4 0,0-1 3 15,0 0 6-15,0 1 9 0,0-1 5 0,0-3-1 16,6 3-1-16,-6 1-3 0,6-5-6 15,-6 0-16-15,8 1-6 0,-8 0-8 0,6-4-1 16,0 4-4-16,1-4-6 0,-1 0 5 0,7 3-3 16,-6-3 0-16,-1 4 0 0,8 0-2 0,-8 0 3 15,7-1 0-15,-6 5-4 0,5 3 3 16,-5-4-2-16,-1 4 3 0,1 4 3 0,0-1-2 16,-1 5 6-16,-6 2-1 0,6 5 1 0,1 0-2 15,0 0-3-15,-1-1 1 0,-6 4-1 0,6-3-2 16,1 0-1-16,-1-1 0 0,1-3 3 15,0 4 13-15,-1-4 13 0,-6 0 9 0,6 0 8 16,2 0 4-16,-2 0-2 0,-6-4-12 0,0 8-10 16,0-4-8-16,0 0-4 0,0 0-4 15,-6 4-2-15,6-1-2 0,-8 1-4 0,2 3 3 16,0-3-37-16,-1-1-74 0,0 1-114 0,1-4-204 16,-1-8-167-16,1 2-92 0,0-5-12 0,6-8 49 15,6-3 99-15</inkml:trace>
  <inkml:trace contextRef="#ctx0" brushRef="#br0" timeOffset="159116.07">10296 12441 255 0,'14'-19'513'0,"-8"8"69"0,0 1 48 0,-6 2-25 16,-6 5-161-16,0-5-147 0,-1 8-97 0,0 8-64 16,1-1-46-16,-7 7-37 0,6 5-22 0,-6 10-12 15,7 1-6-15,0 3-6 0,6 4-1 16,-8 2-3-16,8-2-2 0,8 0-1 0,-2-4-1 15,0-4 0-15,0-1-1 0,8-5 0 0,5-1 1 16,-5-7 2-16,4-4 18 0,-4 0 7 16,5-8 9-16,1-3 6 0,6 0 4 0,-6-7 4 15,-1-4-14-15,1-3-3 0,-1-5-6 0,1-3 0 16,-1-4 16-16,-6-3 9 0,1 0 7 0,-2 0 3 16,-5-4 26-16,-7 3 14 0,0 1-9 15,-7 0-8-15,1 3-3 0,-8 1-6 0,2-2-26 16,-8 6-18-16,1 2-13 0,-7 5-7 0,6 3-6 15,-6 4-6-15,-1 3-23 0,9 4-63 16,-2 4-109-16,1 3-147 0,-1 0-260 0,7 4-146 16,6-4-57-16,1 8 17 0,12-8 88 0,1 4 136 15</inkml:trace>
  <inkml:trace contextRef="#ctx0" brushRef="#br0" timeOffset="159271.71">10934 12448 58 0,'20'11'519'0,"-1"4"88"0,-11 0 54 16,-2-1 33-16,-6 5-138 0,6 2-206 0,-6 1-143 16,6 4-85-16,1-5-54 0,0 6-32 15,-7-5-24-15,6 0-77 0,-6 0-160 0,7-4-239 16,-1-4-123-16,-6 1-69 0,6 0-26 0,-6-8 47 16,8 1 146-16</inkml:trace>
  <inkml:trace contextRef="#ctx0" brushRef="#br0" timeOffset="159887.04">11586 12236 79 0,'0'3'453'16,"0"-3"72"-16,-7 0 46 0,7 4-1 15,0-4-113-15,-6 0-151 0,6 0-105 0,0 0-67 16,0 0-43-16,0-4-32 0,6 4-26 0,-6 0-17 16,7-3-8-16,-1-1-4 0,-6-3-3 0,13 3-1 15,-6-3 0-15,5 0 0 0,-4-1-1 0,4 5 0 16,2-2 1-16,-1 2 19 0,-7 0 14 16,7 3 28-16,0 0 25 0,-7 3 31 0,8 5 26 15,-8 3 1-15,1 7-7 0,-1-4 2 0,-6 8-30 16,6 4-33-16,1-4-30 0,-7 7-18 15,0-3-8-15,7 0-30 0,-7-5 6 0,6 5 3 16,0-4-1-16,2-3-1 0,-2-5-7 0,7 1-35 16,-7-8-40-16,7 1-36 0,0-8-27 15,1 0-16-15,-2-8-5 0,2 1 30 0,-2-8 35 16,8 5 34-16,-7-10 28 0,0 6 16 0,-6-4 11 16,5 3 8-16,1 1 7 0,-6 3 4 15,0 0 17-15,5 3 10 0,-4 8 16 0,-2 0 10 16,0 4 5-16,7 3 3 0,-6 4-11 0,-1 4-10 15,1-1-20-15,-1 8-6 0,0-4-8 0,2 5-3 16,-8-1-3-16,6-4-10 0,-6 0-33 0,6 1-56 16,-6-4-79-16,-6-5-109 0,6-3-146 15,-6-3-136-15,-8 0-42 0,8-8 14 0,-7-3 55 16,-1-4 97-16</inkml:trace>
  <inkml:trace contextRef="#ctx0" brushRef="#br0" timeOffset="160024.94">11918 12422 292 0,'0'-18'464'16,"6"-4"49"-16,-6 7 22 0,7-2-69 0,0 2-126 15,-1 0-116-15,7 4-73 0,0 0-37 16,0 0-22-16,1 0-22 0,4 0-15 0,2 4-10 16,-1-4-6-16,1 3-13 0,0 1-9 0,-1 0-6 15,-5 3 0-15,5-3-25 0,0 3-69 0,-6 1-185 16,-6-5-182-16,0 0-99 0,-1 2-53 0,0-2-6 16,2 1 53-16</inkml:trace>
  <inkml:trace contextRef="#ctx0" brushRef="#br0" timeOffset="161195.65">13266 12280 36 0,'0'0'455'0,"7"0"75"16,-1 3 48-16,-6-3 20 0,0 0-124 0,0 4-165 15,0 0-109-15,6 3-58 0,-6 0-29 16,0 4-20-16,0 5-17 0,8-6-13 0,-8 5-9 15,6-1-16-15,0 5-17 0,-6-5-11 0,6 1-5 16,1-1 0-16,0 1 0 0,-1-1 0 0,1-2-1 16,-7-1 0-16,6-4 0 0,0 1-1 0,2-5 1 15,-2 1-10-15,0-4-8 0,-6-4-8 16,6 1-6-16,2-5-4 0,-2-2-5 0,0-6 8 16,1 5 6-16,-1-3 6 0,1 0 7 0,0 2 2 15,-1 1 1-15,0 0 2 0,-6 0 3 16,6 8-7-16,2-5-23 0,-2 8-38 0,-6-7-66 15,6 3-127-15,-6 4-194 0,7-3-95 0,-7-4-33 16,0 3 13-16,7-4 51 0</inkml:trace>
  <inkml:trace contextRef="#ctx0" brushRef="#br0" timeOffset="161378.01">13676 12151 350 0,'7'-3'541'0,"0"-1"69"0,-1 4 45 16,-6 4-67-16,0-1-187 0,0 1-141 0,0 7-96 15,7-4-67-15,-7 8-43 0,0-4-22 0,0 4-12 16,6-1-11-16,-6 1-3 0,6 0-3 0,1-1 1 16,0 5-15-16,-7-5-48 0,6 1-84 15,-6 0-175-15,0-8-185 0,0 4-98 0,0-4-41 16,0 4 22-16,0-3 71 0</inkml:trace>
  <inkml:trace contextRef="#ctx0" brushRef="#br0" timeOffset="162195.4">14881 12056 427 0,'14'0'520'0,"-2"0"37"0,1 4 31 16,0 3-111-16,7 1-200 0,-1 3-125 0,1 0-67 16,-1 3-33-16,1 4-30 0,6-3-7 0,-6 3-5 15,5 0 2-15,2 1-3 0,-8-4-29 16,8-1-73-16,-8-3-163 0,-6 0-168 0,0-7-90 15,0 0-47-15,0-1-1 0,0-6 61 0</inkml:trace>
  <inkml:trace contextRef="#ctx0" brushRef="#br0" timeOffset="162379.97">15317 12053 26 0,'-6'-9'465'0,"-7"3"75"0,-7 2 56 15,1 0 44-15,0 8-124 0,-1 0-170 0,1-1-115 16,-7 9-67-16,6-1-55 0,-6 0-41 0,7 7-27 15,-1 4-17-15,-6 0-9 0,7 3-6 0,-1-2-3 16,6 2-2-16,-5 1-1 0,6-4-13 0,6 3-51 16,1-7-88-16,0 4-197 0,-1-7-173 15,0-3-89-15,7-5-38 0,0-4 23 0,14-3 77 16</inkml:trace>
  <inkml:trace contextRef="#ctx0" brushRef="#br0" timeOffset="162643.48">15852 11551 512 0,'6'-11'652'0,"-6"7"89"0,-6 0 72 15,0 4-50-15,-2 0-246 0,8 4-179 16,-6 7-100-16,0 4-25 0,6-1-12 0,0 12-7 15,-7 0-5-15,7 7 4 0,0 3-2 0,0 1-60 16,7 3-53-16,-1-3-30 0,0 3-9 0,2 0-15 16,-2 1-9-16,0-5-51 0,1 1-112 0,-1-1-156 15,1-2-192-15,-7-9-282 0,0 1-150 16,0-4-32-16,0-8 65 0,-7-3 132 0,7-4 177 16</inkml:trace>
  <inkml:trace contextRef="#ctx0" brushRef="#br0" timeOffset="162813.79">15819 11822 281 0,'7'-15'525'0,"-1"4"49"15,8 4 26-15,-8 3-31 0,7 1-217 0,0 3-150 16,6 3-93-16,1-3-46 0,-1 4-25 0,1 0-13 16,6-1-6-16,-6 0-4 0,5 5-14 0,1-1-49 15,7-3-121-15,-7 0-222 0,-6-4-120 16,6-8-63-16,-1-3-25 0,-5-3 29 0,6-1 111 15</inkml:trace>
  <inkml:trace contextRef="#ctx0" brushRef="#br0" timeOffset="162982.62">16536 11452 14 0,'-7'0'492'0,"0"0"92"0,1 3 63 16,-7 4 55-16,0 1-100 0,-6 7-184 0,-1-1-127 15,7 5-78-15,-7-1-58 0,-6 4-58 0,7 3-33 16,-7 1-23-16,0 4-17 0,6-1-10 15,-6 0-5-15,7 4 5 0,-1 1 0 0,-6-5-42 16,7 3-88-16,-1-2-146 0,-6-1-259 16,-1-7-137-16,8 0-74 0,6-4-3 0,0-10 67 15,7-1 132-15</inkml:trace>
  <inkml:trace contextRef="#ctx0" brushRef="#br0" timeOffset="163182.44">16581 11467 203 0,'7'3'575'0,"-1"5"72"0,-6 3 63 0,0 3 50 16,0 4-203-16,-6 8-190 0,6-1-124 0,0 8-43 15,0 1-37-15,0 6-39 0,6-4-21 16,1 5-11-16,-1-4-8 0,0 3-28 0,2 0-25 16,4-3-11-16,-6-1-5 0,8-3-50 0,-8 4-112 15,7-9-170-15,-6 3-275 0,-7-2-147 16,0-4-82-16,0-3 6 0,7-7 86 0,-1-8 155 15</inkml:trace>
  <inkml:trace contextRef="#ctx0" brushRef="#br0" timeOffset="163383.03">17063 11789 67 0,'0'7'550'16,"0"-4"110"-16,0 9 75 0,-6 2 53 0,6 1-123 15,-7 0-207-15,7 6-160 0,0-3-105 0,0 5-72 16,0-1-49-16,7 0-30 0,-7 0-20 0,6 0-8 16,0-4-39-16,1 0-95 0,6 1-151 15,-13-4-268-15,0-1-151 0,0-3-81 0,0 0-9 16,-6-7 70-16,6-4 134 0</inkml:trace>
  <inkml:trace contextRef="#ctx0" brushRef="#br0" timeOffset="163549.51">16966 11906 388 0,'-7'-8'585'0,"0"1"87"0,1 3 67 16,-1 1-35-16,1 3-201 0,6 0-164 0,-6-4-102 15,12 4-84-15,-6-4-62 0,6 1-42 0,1 3-21 16,6-4-11-16,-6 4-40 0,5-3-86 0,2 3-130 16,-2-4-225-16,-5 4-174 0,6-3-92 15,-6 3-14-15,5 0 56 0,-5 3 114 0</inkml:trace>
  <inkml:trace contextRef="#ctx0" brushRef="#br0" timeOffset="163675.76">17154 12023 177 0,'-6'7'448'0,"6"1"49"16,0-2 25-16,0 3-51 0,0-6-149 0,0 5-182 16,6-8-168-16,-6 3-190 0,7 1-155 15,-1-4-85-15,1 0-35 0,6-4 11 0,-1 1 73 16</inkml:trace>
  <inkml:trace contextRef="#ctx0" brushRef="#br0" timeOffset="163806.93">17363 12089 69 0,'6'11'458'0,"0"0"75"0,1 4 42 15,0-8 1-15,-1 4-124 0,-6-4-160 0,0 4-112 16,7-3-69-16,-1-1-41 0,0 1-26 0,2-2-19 16,-2 2-12-16,0 0-6 0,1-1-4 0,6 0-2 15,-7 0 1-15,7 1-12 0,1-5-41 16,-8 1-89-16,7 0-167 0,-6-4-160 0,-1-4-85 15,-6 0-33-15,6-3 17 0,1 0 76 0</inkml:trace>
  <inkml:trace contextRef="#ctx0" brushRef="#br0" timeOffset="165910.88">4428 14606 360 0,'0'-4'497'0,"-6"4"52"16,6 0 37-16,0 4-87 0,-7-4-147 15,7 0-105-15,-6 0-65 0,6 3-40 0,0-3-30 16,0 7-25-16,0 5-24 0,0 3-18 0,6 3-14 15,-6 8-9-15,0 0-7 0,7 6-6 16,-7 5-2-16,6-1-6 0,-6 5-1 0,7-2-1 16,-1-1-1-16,0 2 1 0,-6-4 1 0,8 6 0 15,-2-7 1-15,0 2 1 0,1-4-30 16,-1 0-56-16,1 0-94 0,-1-7-174 0,-6-1-171 16,0-6-89-16,0-1-19 0,0-7 32 0,7-1 80 15</inkml:trace>
  <inkml:trace contextRef="#ctx0" brushRef="#br0" timeOffset="166111.57">4441 14837 366 0,'0'-11'494'0,"-6"0"38"0,6 7 19 15,6-3-102-15,0 3-181 0,2 1-123 0,4-1-67 16,1 0-36-16,7 1-15 0,-7 3-9 0,13 0-7 15,-7-4-3-15,8 4 0 0,-1 0-3 16,6 0-29-16,1-4-95 0,-7 4-201 0,0 0-122 16,-1-7-65-16,2 2-34 0,-1-5 9 0,0 2 84 15</inkml:trace>
  <inkml:trace contextRef="#ctx0" brushRef="#br0" timeOffset="166298.93">5197 14514 32 0,'0'0'481'0,"-6"7"85"0,-2 1 41 16,-4 3 37-16,-2 4-117 0,-5-1-187 0,6 1-124 16,-6 3-80-16,5 0-40 0,-5 1-35 0,-1 3-32 15,8 0-9-15,-8 0-9 0,7 0-3 0,-7-1-5 16,8 6-1-16,-2-5-10 0,8-1-43 16,-8-2-62-16,2-1-126 0,5-3-206 0,-6-4-124 15,6-4-58-15,1-4 9 0,6-3 44 0,0-7 115 16</inkml:trace>
  <inkml:trace contextRef="#ctx0" brushRef="#br0" timeOffset="166484.78">5125 14482 237 0,'7'-12'547'0,"6"1"84"0,-7 4 53 16,-6 3-19-16,6 1-162 0,-6 6-182 16,0 1-121-16,0 7-60 0,7 0-30 0,-7 11-16 15,0 0-11-15,7 7-6 0,-1 5-1 0,0-1-19 16,2 3-27-16,-2 4-14 0,0 1-3 0,7 3-5 15,-6-4-2-15,6 4-5 0,-7-1 0 0,8 2-25 16,-2-5-83-16,1 0-125 0,-6 4-208 16,-7-7-180-16,6-1-98 0,1-6-26 0,-1-4 53 15,1-8 110-15</inkml:trace>
  <inkml:trace contextRef="#ctx0" brushRef="#br0" timeOffset="166700.01">5751 14818 484 0,'0'8'611'0,"0"3"55"0,-8 0 30 16,8 4-93-16,-6-5-222 0,6 8-163 16,0 1-103-16,6-1-55 0,-6 1-28 0,8 3-16 15,-2 0-8-15,-6-4-2 0,12 4-17 0,-12 1-54 16,14-6-104-16,-14 5-205 0,0-3-166 15,0-1-89-15,0 1-33 0,0-5 29 0,0-3 90 16</inkml:trace>
  <inkml:trace contextRef="#ctx0" brushRef="#br0" timeOffset="166913.67">5574 14987 89 0,'0'-4'509'15,"0"1"77"-15,0-5 40 0,7 5 22 0,-7-5-168 16,6 1-191-16,1 3-127 0,0-3-75 0,5-4-38 16,-4 4-23-16,4-5-12 0,1 6-6 0,7-3-1 15,-8-1-3-15,8 3-2 0,-7-1-15 16,7 5-50-16,-8 3-113 0,2 0-203 0,-8 0-140 16,0 3-74-16,-6 5-24 0,8-5 29 0,-2 8 100 15</inkml:trace>
  <inkml:trace contextRef="#ctx0" brushRef="#br0" timeOffset="167084.81">5678 15258 473 0,'0'7'575'0,"0"-3"45"0,-6 0 42 0,6-1-125 15,0-3-194-15,6-3-145 0,2 3-93 0,-2-8-45 16,6 5-41-16,2-5-6 0,5-3-3 15,1 4-4-15,-8-4-3 0,8 4-37 0,0 0-72 16,-1 0-155-16,-5-2-199 0,-2 2-104 0,-5 0-55 16,6 3 5-16,-6 1 56 0</inkml:trace>
  <inkml:trace contextRef="#ctx0" brushRef="#br0" timeOffset="167361.99">5998 15137 412 0,'0'4'533'0,"0"-4"44"0,6 3 21 16,-6-3-109-16,7 0-183 0,-7 0-132 0,6 0-85 16,1 0-42-16,0 0-23 0,-1 5-10 0,-6-5-6 15,12 3-2-15,-12 4-1 0,8-3-2 16,-2 3 0-16,-6 4 0 0,6 0-3 0,-6 4 0 16,0-4 0-16,0 0 9 0,0 3 7 0,0-3 5 15,0 0 4-15,0 0 2 0,0-3-1 16,7-1-8-16,-7 1-9 0,7-1-3 0,-1-4-5 15,1 1-1-15,-1-1 1 0,7-3 4 0,0 0-12 16,0 0-50-16,0-3-111 0,0 3-224 0,0-7-124 16,0 3-68-16,-7-7-22 0,8 0 30 0,5 0 103 15</inkml:trace>
  <inkml:trace contextRef="#ctx0" brushRef="#br0" timeOffset="167563.57">6753 14789 382 0,'0'0'617'16,"0"0"72"-16,-6 0 38 0,6 0-43 0,0 0-226 16,0 0-187-16,0 0-124 0,0 0-71 0,0 0-83 15,6 0-106-15,-6 4-177 0,0-4-224 16,0 0-119-16,-6 0-62 0,6 0 14 0,0 0 66 15,0 0 159-15</inkml:trace>
  <inkml:trace contextRef="#ctx0" brushRef="#br0" timeOffset="167719.04">6779 14888 364 0,'0'10'553'0,"0"-1"52"0,7-6 27 0,-7 0-76 16,7 2-192-16,-7-2-157 0,6-3-98 15,7 0-58-15,-7 0-60 0,1 0-90 0,0 0-175 16,-7-3-185-16,6-2-96 0,-6 2-44 0,0-5 8 16,0 4 60-16</inkml:trace>
  <inkml:trace contextRef="#ctx0" brushRef="#br0" timeOffset="178554.59">7906 14584 30 0,'0'0'408'0,"0"-3"71"15,0-5 44-15,0 8-21 0,0-4-80 0,0 4-125 16,0-3-100-16,0 3-62 0,0-4-30 15,-6 4-16-15,6 0-5 0,0-4-5 0,0 1-3 16,0 3-6-16,0 0-11 0,0-4-15 0,0 4-16 16,0 0-10-16,0-4-8 0,0 4-2 15,0-3 0-15,6 3-1 0,-6-4 15 0,0 0-9 16,0 4-5-16,0-3-1 0,7-1-2 0,-7 0-1 16,0 0-12-16,6 1 6 0,-6-1 4 15,6-3 2-15,-6 0-2 0,8 3-1 0,-2-3-1 0,0 0-1 16,0-1 1-16,8-3 0 0,-8 4 0 15,7-1 3-15,-7 1 1 0,8 0-1 0,-2 4 2 16,-4-2-2-16,4 2 9 0,-5 3 13 0,-1 0 14 16,1 3 20-16,-7 2 15 0,7 1 12 0,-7 2-1 15,6-1-9-15,-6 4-14 0,6 0-19 16,-6 1-18-16,0 2-11 0,6 0-7 0,-6 1-2 16,8-4-3-16,-2 0 1 0,0 0 0 0,1 0-1 15,6-3-1-15,-6-2-3 0,-1 2-9 16,7-5 4-16,0 1 3 0,-7 3 4 0,1-2 3 15,6-3 13-15,-6 2 38 0,-1 4 23 16,-6-4 22-16,6 3 10 0,-6 0 10 0,-6 1-9 16,6 3-23-16,-13 3-30 0,7-3-25 0,-1 4-11 15,-6-1-7-15,-7 1-6 0,8-1-6 0,-2 4-2 16,-5-2 0-16,-1 2-6 0,1-3-57 0,-1 3-103 16,0 0-143-16,2-3-227 0,-2 0-187 0,7-1-95 15,-1-2 0-15,14-6 76 0,0-6 129 16</inkml:trace>
  <inkml:trace contextRef="#ctx0" brushRef="#br0" timeOffset="178708.13">8511 14694 162 0,'8'11'476'15,"-8"3"48"-15,0 1 30 0,0 3-20 0,6 1-173 16,-6-1-167-16,6-3-129 0,1-4-156 0,-7 3-232 15,0-3-124-15,6 0-65 0,-6-3-28 0,7-4 18 16,-1 3 99-16</inkml:trace>
  <inkml:trace contextRef="#ctx0" brushRef="#br0" timeOffset="179006.93">9020 14254 16 0,'0'4'539'0,"0"0"121"0,-6-1 75 16,-2 5 45-16,8 2-101 0,-6 1-217 15,0 8-173-15,6-2-120 0,-7 6-70 0,7 3-42 16,0-1-25-16,0 8-11 0,0 0-10 0,7-3 0 16,-7 6-3-16,6-3-2 0,0 0-2 15,2 1 0-15,-2-5-61 0,6 4-122 0,-12-4-220 16,0-4-208-16,0 1-110 0,0-4-61 0,0-4 33 16,8-7 102-16,-2-3 209 0</inkml:trace>
  <inkml:trace contextRef="#ctx0" brushRef="#br0" timeOffset="179262.98">9274 14330 71 0,'6'-10'504'0,"1"-1"78"0,0 0 43 0,-1 4 22 15,0-1-159-15,0 1-193 0,2 4-125 0,4-1-61 16,1 4-25-16,1 4-4 0,-2 3 2 15,2 0 6-15,-2 8-6 0,2-1-14 0,-1 9-18 16,-1-1-16-16,2 3-13 0,-8 4-12 0,0 1-2 16,1 2-3-16,0-2-12 0,-1 3-48 15,-6 0-72-15,0-4-113 0,0-3-167 0,-6 0-166 16,-1-4-78-16,0-4 0 0,1-4 49 0,0-3 96 16</inkml:trace>
  <inkml:trace contextRef="#ctx0" brushRef="#br0" timeOffset="179397.98">9339 14569 112 0,'6'-11'473'0,"8"0"67"0,-8 0 39 16,0 4-3-16,0-4-130 0,2 4-163 0,4-4-107 15,2 4-61-15,5 0-35 0,-6-2-30 16,6 2-22-16,-5 0-11 0,5 0-31 0,-6 3-78 16,6 0-183-16,-11 1-180 0,4-1-96 0,-5 0-52 15,-1 1-4-15,-6 3 59 0</inkml:trace>
  <inkml:trace contextRef="#ctx0" brushRef="#br0" timeOffset="180212.23">7346 15529 285 0,'0'0'437'15,"7"-3"40"-15,-1 3-11 0,0 0-76 0,1-4-105 16,0 4-118-16,-1 0-65 0,7-4-36 0,-7 4-15 16,8-3 2-16,-2-1-5 0,8-3 7 15,0 3 5-15,-1-3 5 0,1-2 10 0,6-1 3 16,7-1 7-16,-1 0 0 0,1-4 1 0,12 1-1 16,7-4-12-16,1-1-10 0,5-3 11 0,14 4 0 15,-1-4 1-15,8 0-1 0,5-4 2 0,8 4-4 16,-2-3-25-16,8 3-17 0,13-4 41 15,0 4 21-15,6-4 12 0,0 1 6 0,0-4 0 16,0 4-1-16,1-2-53 0,6 2-27 0,-7-5-15 16,-1 5-8-16,-4-1 0 0,-1 7 33 15,-8-2-14-15,1 6-8 0,-13 0-4 0,1 1-2 16,-14-1 0-16,-6 4-33 0,0 4 12 0,-14 0 9 16,-6 3 1-16,-6 4 1 0,-7-4-1 0,-6 4 0 15,-7 0 5-15,-7 4 0 0,1-4 2 0,-8 0 3 16,-5 4-1-16,0-1 2 0,-7 1-3 15,0 3-1-15,0-3-39 0,-7-1-95 0,0 1-151 16,-5 3-261-16,-8-7-176 0,1 4-94 16,-1-4-12-16,-6-4 66 0,7 1 136 0</inkml:trace>
  <inkml:trace contextRef="#ctx0" brushRef="#br0" timeOffset="181332.37">7867 15899 224 0,'0'0'393'0,"0"0"58"0,0 5-8 15,0-5-43-15,0 0-74 0,0 2-79 0,0-2-82 16,0 0-55-16,0 0-30 0,0 4-12 0,0-4-4 15,0 0 0-15,0 0-5 0,0 0-4 16,0 0-8-16,0 0-9 0,0-4-6 0,-7 4-3 16,7 0 5-16,0 0 7 0,0 0 9 0,0 0 12 15,0 0 9-15,0 0 5 0,7 0 1 0,-7 0 7 16,0 0 2-16,0 0 4 0,0 0 2 0,0 0-1 16,0 0 8-16,0-2-12 0,0 2-16 0,0 0-16 15,0-5-16-15,0 5-10 0,0-4-23 0,0 1-3 16,0-1-1-16,0 0 0 0,0 1 1 0,0-5 1 15,7 2-1-15,-7-2-3 0,6 0 0 0,-6 1 0 16,6 0-1-16,1 0-1 0,0-4-1 0,-1 3 4 16,1 1 0-16,-1 0 0 0,0-1-1 0,2 5 0 15,-2-5 4-15,6 5-2 0,-5 3 0 16,0-3 0-16,-7 3-1 0,6-6 0 0,1 6 0 0,-1 6 0 16,-6-6 1-16,6 6 1 0,-6-2 3 15,8 3 2-15,-2 1-1 0,-6-1 0 0,6 4-2 16,0-4-1-16,-6 4-2 0,14 0-3 0,-8 0 0 15,1-4-1-15,-1 4 1 0,8-3 1 0,-2-5-1 16,2 5 2-16,-2-5 0 0,1 6 0 0,-6-7 0 16,6 2 0-16,-7 4-2 0,-6-4 8 0,7 3 22 15,-7 0 15-15,0 0 7 0,0 4 6 0,-7 0 6 16,-5 0-7-16,5 4-19 0,-6 3-16 0,6-3-4 16,-5 3-13-16,-2 1-2 0,-5-1 0 0,6-4-2 15,0 5-40-15,-1-1-82 0,2-3-96 16,-2-5-140-16,2 2-197 0,5-5-166 0,1-4-50 15,6-3 32-15,0-7 79 0,0 0 124 0</inkml:trace>
  <inkml:trace contextRef="#ctx0" brushRef="#br0" timeOffset="181641.52">8316 15738 34 0,'-6'0'436'0,"6"7"69"0,-6 0 39 0,-2 1-8 15,8 7-108-15,-6-1-154 0,0 1-109 16,6 3-65-16,-6 1-34 0,6-1-19 0,0 0-14 16,0 4-12-16,0 1-7 0,6-6-6 0,-6 1-3 15,6-3-2-15,0 4 1 0,8-8 12 0,-1 0 7 16,0-4 14-16,0-3 10 0,0-1 13 0,0-3 10 16,0-3-1-16,7-1 4 0,-8-3-3 0,8-4-8 15,-7 0-5-15,0-8-4 0,0 4-1 0,-6-3-1 16,6 1 9-16,-7-1 4 0,0-5 8 0,2 1-5 15,-2 4 2-15,-6-4-4 0,-6 0-14 0,-2 0-6 16,2-1-16-16,0 5 1 0,-7 0-15 0,0 0-9 16,6 7-2-16,-6 0-1 0,0 0-19 15,0 7-62-15,0 0-95 0,0 4-149 0,-7 4-242 16,8 0-126-16,-2-1-50 0,2 1 24 0,5 3 74 16,7-7 141-16</inkml:trace>
  <inkml:trace contextRef="#ctx0" brushRef="#br0" timeOffset="181810.47">8734 15772 165 0,'6'14'501'0,"0"0"62"0,1 1 31 16,-1 3-13-16,-6-3-173 0,7-1-172 0,-1 5-107 16,1-5-79-16,-1-3-78 0,0 5-131 0,2-6-221 15,-2-3-119-15,0 1-63 0,1-1-15 0,0-4 30 16,-7-3 104-16</inkml:trace>
  <inkml:trace contextRef="#ctx0" brushRef="#br0" timeOffset="182670.94">9196 15544 306 0,'0'-4'528'0,"-7"1"68"16,7-1 48-16,0 0-51 0,-7 1-165 0,7 3-147 15,0-4-99-15,0 4-66 0,0 0-47 16,0 0-32-16,0 0-18 0,0 0-8 0,0 0-6 15,7 0-3-15,-7 0-2 0,7 0-2 0,-1-4 2 16,-6 4-2-16,7 0 2 0,-7 0 0 0,6 0 0 16,0 0 0-16,2 0 0 0,-8-3 0 0,6 3 0 15,-6 0-1-15,6 0 2 0,-6 0 13 0,0 0 0 16,0 0 33-16,6 0 29 0,-6 3 29 0,0-3 22 16,0 0 9-16,0 4 15 0,0-4-17 0,0 0-25 15,0 0-21-15,0 0-21 0,0 4-21 0,0-4-14 16,0 0-15-16,0 0-4 0,0 0-6 0,0 0-2 15,0 0 3-15,0 0 6 0,0 0 14 0,0 0 16 16,0-4 20-16,0 4 19 0,0-4 20 16,0 4 8-16,0 0 2 0,0 0-4 0,0-3-12 15,0 3-15-15,0-4-26 0,0 0-5 0,0 1-15 16,0 3-12-16,0 0-10 0,0 0-5 0,0 0 7 16,0 3-13-16,0-3-3 0,0 0 0 0,-6 0 0 15,6 0-2-15,0 0-4 0,0 0 3 0,6 0 0 16,-6 0 1-16,0 0 3 0,0 0-1 0,0 0 0 15,0 0-2-15,7-3 1 0,-7 3-1 0,7 0 9 16,-7-4-2-16,6 0-3 0,1 1-1 0,-7 3 1 16,6-4-2-16,1-1-10 0,0 5 3 0,-1-2 3 15,0 2 2-15,0-4-2 0,-6 4 2 0,8 0 2 16,-2 4 2-16,-6-2 3 0,6 3 2 16,1 6 20-16,-7 0 9 0,0 4 8 0,0-1 3 15,0 8 2-15,0-3 0 0,0 2-19 0,-7 2-9 16,7-1-9-16,-6-1-5 0,0 1-3 0,6-3-3 15,0-1 0-15,-8-4-1 0,8 1 1 0,0 1 0 16,8-6-1-16,-8-3 13 0,6 1-7 0,0-1-2 16,1 0-4-16,6-3-1 0,0 0-3 0,-1-1-15 15,2-3 7-15,-1 0-36 0,0 0-64 0,0-3-78 16,7-1-82-16,-8-4-83 0,2 1-68 0,5-4-15 16,-6-3 27-16,0-1 55 0,1-4 74 15,-2 1 74-15,1-4 64 0,0 4 56 0,-6-4 47 16,5 4 41-16,-4 3 36 0,-2 0 37 0,0 4 36 15,1-3 29-15,0 3 22 0,-7 7 25 0,6-3 13 16,0 7 6-16,-6 0 5 0,7 0-4 0,-1 3-16 16,1 5-32-16,0-1-26 0,-7 0-23 0,6 8-38 15,0-1-25-15,1 2-17 0,0 2-8 0,-7 0-6 16,6-3-16-16,1 3 2 0,-7 0-32 0,6-3-68 16,-6-1-99-16,7 0-108 0,-7 2-120 0,-7-9-150 15,7 1-145-15,-6-1-26 0,-1-7 48 0,1 0 77 16,-1 0 109-16</inkml:trace>
  <inkml:trace contextRef="#ctx0" brushRef="#br0" timeOffset="182839.8">9560 15687 183 0,'0'-11'477'15,"7"0"78"-15,-1 0 51 0,-6 0-35 0,7 0-102 16,-7 4-134-16,6-5-94 0,0 1-52 0,2 4-39 16,4 0-30-16,8-4-31 0,-7 3-19 0,7 1-14 15,-8-4-24-15,8 4-14 0,0 0-7 0,-1-1-5 16,1 1-17-16,-1 0-67 0,-6 3-121 0,0 0-221 15,-7 1-168-15,8-5-87 0,-8 1-32 0,1 2 40 16,0-1 105-16</inkml:trace>
  <inkml:trace contextRef="#ctx0" brushRef="#br0" timeOffset="183212.45">11553 14698 547 0,'-13'3'686'0,"6"4"81"0,-5-2 55 0,5 1-80 15,1-2-231-15,-1-4-195 0,0 4-129 0,7 0-78 16,0-1-54-16,0-3-28 0,0 4-25 0,7-1-76 15,0-3-120-15,-7 4-179 0,0-1-237 16,0-3-125-16,0 0-55 0,0 0 34 0,0 0 96 16,0 0 169-16</inkml:trace>
  <inkml:trace contextRef="#ctx0" brushRef="#br0" timeOffset="183350.84">11488 14797 443 0,'0'3'599'0,"0"5"72"16,-6-5 40-16,6 1-87 0,-7-1-198 0,7-3-162 15,7 4-112-15,-1 0-70 0,0-4-39 16,1 3-22-16,6-3-35 0,0 0-83 0,-7-3-169 16,1-1-229-16,0 4-123 0,-1-4-63 0,-6 4-10 15,0 0 60-15,6-7 157 0</inkml:trace>
  <inkml:trace contextRef="#ctx0" brushRef="#br0" timeOffset="205385.05">12680 14030 272 0,'0'0'520'15,"-6"0"66"-15,-8 0 44 0,2 4-46 0,4 0-160 16,-4 0-134-16,-1 2-96 0,0-2-53 16,0 4-27-16,-1 3-14 0,2 0-17 0,-2 0-14 15,2 4-10-15,-1 3-10 0,6 1-16 0,0 2-11 16,-5 2-11-16,5 2-5 0,0 1-1 0,7 7-1 15,-6-1-2-15,6 2 0 0,0 6 16 16,0 0 26-16,0-3 14 0,0 7 8 0,6-4 3 16,1 1 1-16,0-2-13 0,5-5-25 15,2-5-14-15,5-4-10 0,-6-2-1 0,6-6-1 16,8-1 13-16,-7-9 36 0,6 0 25 0,6-7 8 16,1-7 11-16,-7-4 6 0,13-8-11 15,-13 1-36-15,6-7-21 0,1-5-5 0,-7-2-12 16,-7-2 10-16,7-6 35 0,-12 3 30 0,-2-2 38 15,1-2 24-15,-13 0 21 0,0 5-6 0,-6-5-33 16,-7 8-27-16,0 1-37 0,-6 2-25 0,-1 5-22 16,-6 2-12-16,7 9-7 0,-8 3-9 15,1 0-20-15,0 11-88 0,0 0-147 0,7 7-187 16,-7 1-257-16,6-1-222 0,7 3-101 0,0-1 23 16,6 2 113-16,7-11 170 0,14 7 247 0</inkml:trace>
  <inkml:trace contextRef="#ctx0" brushRef="#br0" timeOffset="205553.02">13169 14236 414 0,'19'18'618'0,"-13"1"76"0,1 6 52 0,0 4-43 16,-1 1-217-16,-6 3-175 0,6 3-118 0,2 1-73 16,-2-4-49-16,0 4-30 0,0-4-18 0,1-1-15 15,0 2-57-15,-1-5-104 0,1 0-188 16,-7-6-225-16,-7-2-118 0,7-3-60 0,0 1 21 15,0-8 82-15,0 0 174 0</inkml:trace>
  <inkml:trace contextRef="#ctx0" brushRef="#br0" timeOffset="208001.58">14002 13888 147 0,'7'-4'509'0,"-7"4"63"0,-7 4 35 0,0-1 18 15,1 8-189-15,6 5-171 0,0-2-110 0,0 7-56 16,0 5-33-16,0 0-22 0,0-1-16 0,0 9-7 15,6-5-5-15,1 4-2 0,0 0-2 16,-1 0 0-16,8 0-5 0,-8 4-35 0,0-5-68 16,7 1-143-16,-13 4-211 0,7-8-111 0,-7-3-58 15,0 0 2-15,6-8 50 0,-6-4 133 16</inkml:trace>
  <inkml:trace contextRef="#ctx0" brushRef="#br0" timeOffset="208370.47">14392 13936 462 0,'-12'3'536'0,"6"1"41"0,-8 3 25 0,1 8-113 16,7-1-181-16,-8 5-117 0,8 3-70 0,0 4-36 15,6-4-15-15,-6 7-15 0,6 0 3 0,0 0-15 16,0 0-10-16,6 1-4 0,0-4-12 15,0-1-6-15,1-3-19 0,6-4 3 0,0-3 6 16,1 1 1-16,4-6 6 0,2-3 21 0,7-3 13 16,-9-4 9-16,2-4 2 0,7 1 3 15,-1-8 11-15,0-1-1 0,-1-2 1 0,-5-5 1 16,0-2 16-16,-1 2 17 0,1-6 6 0,-8-1 0 16,2 0 17-16,-8 1 20 0,1-1 0 15,-7-3 33-15,0 3 26 0,-7 1 15 0,1-1-4 16,-8 4-15-16,2 0-9 0,-8 4-51 0,7-1-46 15,-7 5-33-15,2-1-26 0,-2 7-16 0,-7 2-10 16,9 1-28-16,-9 2-79 0,7 3-146 0,0 0-189 16,8 0-276-16,-1-4-214 0,0 0-93 15,13 4 17-15,0 0 110 0,0 0 173 0,6-3 267 16</inkml:trace>
  <inkml:trace contextRef="#ctx0" brushRef="#br0" timeOffset="208819.73">15298 13752 36 0,'-6'-4'519'0,"6"1"104"15,-7-1 81-15,0 1 64 0,1 3-98 0,6 0-179 16,-6 0-147-16,6 0-97 0,0 3-51 16,0 4-19-16,0 1-28 0,0 4-14 0,0 5-6 15,6 1-6-15,0 5-23 0,-6 2-44 0,7 1-20 16,-7 3-17-16,7 1-4 0,-1-1-2 0,1 4-6 16,-1-1-5-16,-6 2-75 0,6-1-130 15,-6 0-155-15,0 0-209 0,-6-4-207 0,6-3-106 16,-6-8 17-16,-1 0 99 0,7-7 135 0,0-3 199 15</inkml:trace>
  <inkml:trace contextRef="#ctx0" brushRef="#br0" timeOffset="209065.69">15298 13844 381 0,'-13'-7'579'15,"0"-1"75"-15,0 1 48 0,0 7-55 0,0 4-184 16,-7-4-154-16,8 7-108 0,-2-3-72 0,2-1-45 15,-2 5-33-15,1 2-20 0,-6 1-12 0,6 0-8 16,-1 5-3-16,2-6-2 0,-1 2-3 16,6-5-2-16,1 4-1 0,6-4 1 0,-7 0-1 15,14 1-3-15,-7-5 1 0,6 1-1 0,1 0 4 16,6-4-2-16,-1 0-1 0,8 0 3 16,-7-4-2-16,7 0 1 0,6 4-10 0,-6-3-50 15,-1-2-93-15,1 2-170 0,-8 3-216 0,2-3-118 16,-2-5-54-16,2 8 19 0,-1-7 75 15,7 3 159-15</inkml:trace>
  <inkml:trace contextRef="#ctx0" brushRef="#br0" timeOffset="-214515.94">15917 13833 91 0,'0'0'449'15,"0"4"62"-15,0-4 38 0,-6 0-15 0,-2 0-123 16,8 0-147-16,-6 0-93 0,6 0-37 0,-6 0-22 15,6 0-8-15,0 0-3 0,-7 0-10 16,7 0-10-16,0 0-23 0,-6 0-13 0,6 3-16 16,0-3-14-16,0 0-7 0,-7 8-4 0,7-5-1 15,0 4-3-15,-6 4 1 0,6 4 1 16,0 3 1-16,-7 1 18 0,7-1 10 0,-6 1 7 16,6-1 4-16,0 4 3 0,-6 0 2 0,6 0-19 15,6 0-10-15,-6-4-8 0,0 0-4 0,13 1-1 16,-7-5-5-16,7-2 2 0,0-2 5 0,7 1 2 15,-1-4 3-15,-6-3 2 0,7-1-1 16,-1 1-1-16,1-4-5 0,-1 0-5 0,1-4 1 16,0 1-3-16,-7-1 2 0,-7-3 3 0,7 0 2 15,-6-4 2-15,-7 0-1 0,0 0 0 16,0-4 0-16,-13 1-3 0,6-1-3 0,-12 1 0 16,-1-2-2-16,0-2-1 0,-5 4-4 0,-1-5 2 15,-1 1 3-15,1 0 0 0,6-4 8 16,-5 0-5-16,-1-1 2 0,6-2-2 0,7 3-4 15,-6 0 8-15,6 0 4 0,-1-3 8 0,8 7 6 16,0-5 1-16,6 1 2 0,-7 4-7 0,14-4-13 16,-7 8-4-16,6-5-2 0,-6 5-3 0,13 3-3 15,-6-4 2-15,6 4 0 0,-1 0 0 0,2 3-2 16,6 1 4-16,-8 3 2 0,8 1 2 16,-1 6 25-16,1 1 12 0,-7 7 9 0,6 0 5 15,-6 0 4-15,1 5 3 0,-2 1-24 16,2 5-11-16,-8 4-7 0,1 3-6 0,-1 0-6 15,0 5-5-15,-6-6 1 0,7 6-5 0,-7-5-79 16,7 1-136-16,-7-1-257 0,0-4-187 16,0-6-100-16,0-1-49 0,12-4 50 0,2-2 120 15</inkml:trace>
  <inkml:trace contextRef="#ctx0" brushRef="#br0" timeOffset="-213784.84">17252 13379 89 0,'0'-4'502'0,"0"0"93"16,0 4 70-16,-7 0 32 0,7-3-136 0,-6 3-171 16,6 3-112-16,0 1-54 0,0 7-28 15,0 4-8-15,6 7-6 0,-6 0-4 0,0 7-16 16,7 0-33-16,-1 4-37 0,-6 0-37 0,7 4-23 16,0 0-11-16,-1-1-2 0,0-3-9 15,-6 3 0-15,7-2-1 0,0-1-26 0,-7 0-82 16,0-4-114-16,6-4-124 0,-6-2-179 0,-6-1-210 15,6-8-85-15,-7-3 21 0,7-4 79 16,-7-7 109-16,7-3 166 0</inkml:trace>
  <inkml:trace contextRef="#ctx0" brushRef="#br0" timeOffset="-213630.76">17304 13569 440 0,'6'-11'535'0,"8"4"45"0,-1 0 42 16,-7 3-103-16,8 4-186 0,-2 0-124 0,1 0-73 15,0 4-44-15,0-1-39 0,7 1-21 0,0 3-49 16,-1-3-88-16,1-1-176 0,-8 1-187 16,8-8-97-16,-7 1-53 0,7-1 6 0,0 0 69 15</inkml:trace>
  <inkml:trace contextRef="#ctx0" brushRef="#br0" timeOffset="-213455.72">17870 13320 362 0,'-6'0'586'16,"0"0"79"-16,-1 3 54 0,0 2-24 16,-5 1-194-16,-1 2-161 0,6 7-120 0,-6-1-76 15,-7 5-52-15,8 3-53 0,-8 0-18 0,1 3-9 16,-1 1-2-16,0 3-2 0,1 1 0 0,-1-5-2 16,8 4-42-16,-8-6-74 0,7-1-86 0,-1-4-123 15,2-4-171-15,-2-3-153 0,8 0-40 16,0-7 28-16,-1-4 62 0,7 0 107 0</inkml:trace>
  <inkml:trace contextRef="#ctx0" brushRef="#br0" timeOffset="-213259.4">17786 13379 60 0,'19'-8'478'0,"-5"1"88"16,5 4 71-16,-6 6 50 0,6 4-106 0,-5 8-154 15,-1 3-108-15,0 8-78 0,0 6-44 0,7 6-41 16,-8 2-43-16,1 0-21 0,-6 4-14 0,6 0-10 15,-7-4-27-15,8 4-33 0,-8-3-85 16,0-5-135-16,1 1-212 0,0-7-212 0,-7-1-113 16,0-4-44-16,0-6 44 0,0-1 109 0,0-4 201 15</inkml:trace>
  <inkml:trace contextRef="#ctx0" brushRef="#br0" timeOffset="-211626.96">13859 13050 338 0,'-7'0'476'0,"7"0"39"0,-6 0 23 15,-7 0-97-15,6 0-158 0,-5 0-107 0,-2 0-59 16,1 0-25-16,6 0-7 0,1-4 4 0,-7-1 1 15,0 2-8-15,0-5 0 0,0 5-5 0,-6-1-7 16,6 0-4-16,-1 1-1 0,-6-1 25 16,2 1-8-16,-2-1-6 0,1 4-1 0,-1 0-9 15,-6 0-7-15,6 0-27 0,-6 4 0 0,7-1-3 16,-8 1-5-16,1-1-7 0,-13 1-4 16,7 3-14-16,-1 1 2 0,-5 0 0 0,-2 2-4 15,1 5 1-15,-6-4-2 0,-8 7 11 0,1 1-5 16,-7-1-1-16,8 4 2 0,-8-1-7 15,0 2-1-15,1 3-2 0,5-5 1 0,2 6 16 16,-8-2 11-16,7 3 11 0,6-1 5 0,-6 2 1 16,6 0 2-16,-5 1-14 0,5 2-9 0,7 2-7 15,-7-1-4-15,7 3 0 0,0-3-1 16,7 0-2-16,-1 4-2 0,1-4 1 0,5 3 0 16,7 1 0-16,-6 0 0 0,14 0 2 0,-2 2-1 15,1 2 0-15,7-1 0 0,-7 4 1 0,13 0 0 16,0 0 0-16,0 0-1 0,0 4-1 15,13-1 1-15,-7 1-1 0,7 3 1 0,7 0-3 16,0-3 0-16,6 0 2 0,-1 3 2 0,1-4 0 16,7-2 0-16,7 2 3 0,-1-3 0 15,6 4-4-15,1-8 0 0,13 4-2 0,-8-3 1 16,15-1-1-16,-8 0 1 0,14-4 1 0,-1 1 0 16,8 0-1-16,-1-4 0 0,0 0-1 15,0-1-1-15,7-6-3 0,-7 4-1 0,6-5 1 16,1 1 0-16,6-1-3 0,-6-2-1 0,7-1 6 15,-1-5 3-15,0 2 2 0,0-4-1 0,7-1-10 16,-1 5 10-16,-6-9 0 0,13 2-5 0,-6-1 1 16,7-4 1-16,5 1 16 0,1-5-8 0,0 1-1 15,5-4 2-15,-4-4-12 0,5 1 1 0,0-5-1 16,-7 1-4-16,8-4 2 0,-1-1 4 0,1-2 7 16,5-1 2-16,-6 1 1 0,0-4 5 0,7-4-1 15,0 0-1-15,-1-1 2 0,9 1-2 16,-9 1 44-16,7-9 39 0,0 1 25 0,-6 4 10 15,6-5 3-15,-6 4 4 0,7 1-45 0,-7-1-38 16,6 4-21-16,-7-3-10 0,-5-1-28 16,-2 4 6-16,2-7 1 0,-7 3 3 0,-1-3-2 15,-5-1 2-15,-2 1 25 0,2 0-13 0,-7-4-4 16,-14 0-8-16,1-4 3 0,-7 4-4 0,-6-3 0 16,-7-5 1-16,-7 1-2 0,1 0-3 15,-7-4-2-15,-6 0-1 0,-8 0-2 0,2-4 2 0,-7 0 1 16,-7 1 3-16,-7-4 0 0,1-1 0 15,-8 1 1-15,-4 0 0 0,-2 0 1 0,-12-1 0 16,-2-3 0-16,-4 4-3 0,-2-1 24 0,-5-3 28 16,-1 4 29-16,-6-3 26 0,-6 2 22 15,-1 5 19-15,1-1-10 0,-7 0-6 0,-7 4-7 16,0 1-3-16,-6 2 1 0,7-2 7 0,-14 1 6 16,7 3-6-16,-13-2-16 0,6 5-18 15,-6-1-21-15,0 1-20 0,0 2-20 0,0-2-11 16,0 3-8-16,-7-1-4 0,7 2-4 0,-13-5-1 15,6 8 5-15,-6-4 13 0,0 3 13 0,-7 1 8 16,1 4 6-16,-14-1 6 0,0 8-4 16,-6-4-15-16,-7 6-12 0,1 6-7 0,-14 2 7 15,-6 5 17-15,-1 3 10 0,-12 7-46 0,6 0-8 16,-6 9 0-16,-7-2 0 0,0 4 0 0,-6 1 0 16,6 3 0-16,-6 3 0 0,0 4 0 0,0 5 0 15,-1 2 0-15,1 1 0 0,-1 3 0 16,1 4 0-16,7 0 0 0,-1 7 0 0,0 0 0 15,6 4 0-15,8 1 0 0,-1 2 0 0,13 4-109 16,6 4-534-16,2-3-411 0,11-1-214 0,1-7-68 16,7 1 43-16,-2-13 168 0,15 1 267 15,-1-11 401-15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2E1F0-3006-499E-93A6-169516CAF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1BFDC-C93E-4A79-A272-523B73CDD5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C3C0C-C39F-4ECB-9CA8-09EC5D3C5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5B1C05-7239-4479-B156-F5B695CCA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CC160-459E-473E-A046-8DF4C1732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5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459F4-8AA1-4C0A-9424-3840B99EA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FAE881-A9A0-4D20-B724-B8BBE37CD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3783F-7EAC-4D92-AAED-E0897776A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BE33E-F496-4E3F-B9E9-300D26CF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D0A2F-ECEC-4065-9537-A5FDBB68D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9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25C6CA-D706-405C-A2AF-29CAF524E0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DA9B83-9CBE-418C-BDA4-614B0589A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E8453-B320-481B-8D0F-26B2FC09F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5A291A-599C-4FC6-83E9-EDA9BE267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C986B-5A4C-4169-880D-FD1A8EE62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63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1802C-4019-49FA-A80D-7EBAF1A98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6CCED-5D1E-4350-8014-A40B43955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2BD7B-3AE0-4957-84EF-6A859807B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FA51C-AC51-4144-B561-2622EC215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31C23-1FE6-4551-BDE6-4D90EBF77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08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8E755-61BF-4A63-BF1C-DA89FC9CC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2DEDD-C7BB-4AAF-ABCF-8AC759DEB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74500-7F83-43DC-927A-B75F0A97D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78447-B86F-41F9-872D-52D28CEFC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5E604-F142-47E5-B206-EC85DB2F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3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1A326-4B27-44E2-B677-FC0FB7B0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3922C-E3CC-4F26-A64D-D3AC23EB0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5D7C3-D7FA-4F5E-9C33-8197F0482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0A49CD-CC10-4306-B2D4-7EDA95168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D4E4F0-960A-4E2F-82B2-9F73D3B10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79E41-1B1B-463F-A250-F3ECD8A02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709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DEB9A-F6F6-4996-BAE3-F6BAEC961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332CF-1E76-46CA-9C9A-794412D7F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1F4F11-F035-4C8B-BE03-E66B21241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021F00-8A73-4EF5-886B-09E7D39A30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6A2366-EFDE-4A51-A594-0580618260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931287-B2F6-4356-9282-6C3A7AC4F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E27730-5FC8-499C-83FB-7184F142C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BFE828-BA53-44C8-B03D-45D06C187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428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2B814-DAB9-4AE6-B490-BC77CB1D3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FD5D4C-8EA4-41DE-B4C6-C1FFEE075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00E66-ADCE-4EA6-BB8C-801E67502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6DAFEF-482C-4EA0-A149-EEC7A9B7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04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DE98FD-73A2-469A-ACAA-7AD6A80AF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6CA9D5-0F0F-4880-A615-BB99E55A6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CF8A6-F7B6-4FCD-94DC-03F96465E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93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E9FA4-8450-487A-9F70-FE30C1291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6E0C1-79EF-4F26-A740-50A0AD2AF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3B91FC-078A-4FBD-9D60-DB13CE832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87898-C561-4CAC-A711-0A4A042C0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3FB035-82B8-43B4-A46C-46FA3507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826467-EB3C-43D8-8C78-7A0AE03F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158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B1C3C-4F16-486E-AF29-499B39432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11BFE3-770C-4079-8EE6-5FFE57D1D8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44EC92-8202-4628-8809-DF00D704C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2E215-DE3F-4DD4-9ED1-CD4D50091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4881B-DFE5-4833-8C31-814F0AC1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E7ED91-6A75-4F07-93F6-162CB6A82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88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4141A1-E116-4531-917A-15DD0CBB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97817-41C8-4847-8B08-1CD6BA454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E728B-B2C1-462B-95C4-61AF025925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8AD40-64C4-4563-8077-B24955C81CC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AC5F6-D5F4-462A-AC3D-62531D90D0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1F1C9-E84C-482F-90B5-B6B9DBE99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6407E-A4AF-4A5F-A078-B93E4D0F4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33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ustomXml" Target="../ink/ink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AB678-98CD-4CE0-BBE8-313A98855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Iodometri</a:t>
            </a:r>
            <a:r>
              <a:rPr lang="en-US" b="1" dirty="0">
                <a:solidFill>
                  <a:srgbClr val="FF0000"/>
                </a:solidFill>
              </a:rPr>
              <a:t> dan </a:t>
            </a:r>
            <a:r>
              <a:rPr lang="en-US" b="1" dirty="0" err="1">
                <a:solidFill>
                  <a:srgbClr val="FF0000"/>
                </a:solidFill>
              </a:rPr>
              <a:t>Iodimetri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83A3F3-6F9C-4D3B-9006-FEF37AEC9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BE3E5B3-1E33-A2A1-7BC9-ABF0AD6FF3D1}"/>
                  </a:ext>
                </a:extLst>
              </p14:cNvPr>
              <p14:cNvContentPartPr/>
              <p14:nvPr/>
            </p14:nvContentPartPr>
            <p14:xfrm>
              <a:off x="2041920" y="1628640"/>
              <a:ext cx="8736480" cy="2510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BE3E5B3-1E33-A2A1-7BC9-ABF0AD6FF3D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32560" y="1619280"/>
                <a:ext cx="8755200" cy="252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2906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90BBF-B887-4221-8C79-9D71E968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Standardisasi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C614C-8C21-4F44-9C90-14957ADFE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Standarisasi I</a:t>
            </a:r>
            <a:r>
              <a:rPr lang="en-US" sz="2400" baseline="-25000" dirty="0"/>
              <a:t>2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asam</a:t>
            </a:r>
            <a:r>
              <a:rPr lang="en-US" sz="2400" dirty="0"/>
              <a:t> </a:t>
            </a:r>
            <a:r>
              <a:rPr lang="en-US" sz="2400" dirty="0" err="1"/>
              <a:t>arsenit</a:t>
            </a:r>
            <a:r>
              <a:rPr lang="en-US" sz="2400" dirty="0"/>
              <a:t> (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400" b="1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AsO</a:t>
            </a:r>
            <a:r>
              <a:rPr lang="en-US" sz="2400" b="1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Reaksi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I</a:t>
            </a:r>
            <a:r>
              <a:rPr lang="en-US" sz="2400" baseline="-25000" dirty="0"/>
              <a:t>2</a:t>
            </a:r>
            <a:r>
              <a:rPr lang="en-US" sz="2400" dirty="0"/>
              <a:t> dan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AsO</a:t>
            </a:r>
            <a:r>
              <a:rPr lang="en-US" sz="24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 :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400" b="1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AsO</a:t>
            </a:r>
            <a:r>
              <a:rPr lang="en-US" sz="2400" b="1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H</a:t>
            </a:r>
            <a:r>
              <a:rPr lang="en-US" sz="2400" b="1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 + I</a:t>
            </a:r>
            <a:r>
              <a:rPr lang="en-US" sz="2400" b="1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↔ H</a:t>
            </a:r>
            <a:r>
              <a:rPr lang="en-US" sz="2400" b="1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AsO</a:t>
            </a:r>
            <a:r>
              <a:rPr lang="en-US" sz="2400" b="1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+ 2H</a:t>
            </a:r>
            <a:r>
              <a:rPr lang="en-US" sz="24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+ 2I</a:t>
            </a:r>
            <a:r>
              <a:rPr lang="en-US" sz="24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</a:t>
            </a:r>
            <a:r>
              <a:rPr lang="en-US" sz="2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arutan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24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distandardisasi d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engan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AsO</a:t>
            </a:r>
            <a:r>
              <a:rPr lang="en-US" sz="24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 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AsO</a:t>
            </a:r>
            <a:r>
              <a:rPr lang="en-US" sz="24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membutuhkan 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0,25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24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ekivalen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tentukan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berapa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molaritas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(M)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24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?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(Mr 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AsO</a:t>
            </a:r>
            <a:r>
              <a:rPr lang="en-US" sz="24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126 g/mol)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mmol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AsO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/mmol I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= 1/1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(mg H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AsO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mr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H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AsO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)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/ (ml I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 N I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) = 1/1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(400 mg : 126 gr/mol) / (30,25 ml x N I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) = 1/1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 I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= (400 mg : 126 gr/mol) / 30,25 ml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 I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0.1049 M</a:t>
            </a:r>
          </a:p>
          <a:p>
            <a:pPr lvl="1"/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87258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2EEFE-2E0B-43F7-93E9-34D7980D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0557"/>
            <a:ext cx="10515600" cy="5886406"/>
          </a:xfrm>
        </p:spPr>
        <p:txBody>
          <a:bodyPr/>
          <a:lstStyle/>
          <a:p>
            <a:pPr marL="0" indent="0">
              <a:buNone/>
            </a:pP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arutan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distandardisasi d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engan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AsO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 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AsO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membutuhkan 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0,25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ekivalen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tentukan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berapa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moralitas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(M)</a:t>
            </a:r>
            <a:r>
              <a:rPr lang="id-ID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?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(Mr 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AsO</a:t>
            </a:r>
            <a:r>
              <a:rPr lang="en-US" sz="2000" baseline="-25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126 g/mol)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000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AsO</a:t>
            </a:r>
            <a:r>
              <a:rPr lang="en-US" sz="2000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H</a:t>
            </a:r>
            <a:r>
              <a:rPr lang="en-US" sz="2000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 + I</a:t>
            </a:r>
            <a:r>
              <a:rPr lang="en-US" sz="2000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↔ H</a:t>
            </a:r>
            <a:r>
              <a:rPr lang="en-US" sz="2000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AsO</a:t>
            </a:r>
            <a:r>
              <a:rPr lang="en-US" sz="2000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r>
              <a:rPr 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+ 2H</a:t>
            </a:r>
            <a:r>
              <a:rPr lang="en-US" sz="2000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+ 2I</a:t>
            </a:r>
            <a:r>
              <a:rPr lang="en-US" sz="2000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</a:t>
            </a:r>
            <a:r>
              <a:rPr lang="en-US" sz="2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pPr marL="0" indent="0">
              <a:buNone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DBF0C00-C3B8-E08B-34FF-A5A6EC23F67C}"/>
                  </a:ext>
                </a:extLst>
              </p14:cNvPr>
              <p14:cNvContentPartPr/>
              <p14:nvPr/>
            </p14:nvContentPartPr>
            <p14:xfrm>
              <a:off x="1350360" y="177840"/>
              <a:ext cx="5946120" cy="56462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DBF0C00-C3B8-E08B-34FF-A5A6EC23F67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41000" y="168480"/>
                <a:ext cx="5964840" cy="5664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8237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85244-2636-421A-B54C-640661929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Aplikasi</a:t>
            </a:r>
            <a:r>
              <a:rPr lang="en-US" b="1" dirty="0">
                <a:solidFill>
                  <a:srgbClr val="00B0F0"/>
                </a:solidFill>
              </a:rPr>
              <a:t> (</a:t>
            </a:r>
            <a:r>
              <a:rPr lang="en-US" b="1" dirty="0" err="1">
                <a:solidFill>
                  <a:srgbClr val="00B0F0"/>
                </a:solidFill>
              </a:rPr>
              <a:t>kadar</a:t>
            </a:r>
            <a:r>
              <a:rPr lang="en-US" b="1" dirty="0">
                <a:solidFill>
                  <a:srgbClr val="00B0F0"/>
                </a:solidFill>
              </a:rPr>
              <a:t> vitamin 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E41FF-2AE5-4BAC-B19B-F5AD5964D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Vitamin C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</a:t>
            </a:r>
            <a:r>
              <a:rPr lang="en-US" dirty="0" err="1"/>
              <a:t>askorbat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antioksidant</a:t>
            </a:r>
            <a:r>
              <a:rPr lang="en-US" dirty="0"/>
              <a:t> (</a:t>
            </a:r>
            <a:r>
              <a:rPr lang="en-US" dirty="0" err="1">
                <a:solidFill>
                  <a:srgbClr val="FF0000"/>
                </a:solidFill>
              </a:rPr>
              <a:t>bersifat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reduktor</a:t>
            </a:r>
            <a:r>
              <a:rPr lang="en-US" dirty="0"/>
              <a:t>)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iodimetri</a:t>
            </a:r>
            <a:endParaRPr lang="en-US" dirty="0"/>
          </a:p>
          <a:p>
            <a:pPr marL="0" indent="0" algn="ctr">
              <a:buNone/>
            </a:pPr>
            <a:r>
              <a:rPr lang="pt-BR" sz="22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C</a:t>
            </a:r>
            <a:r>
              <a:rPr lang="pt-BR" sz="2200" b="0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6</a:t>
            </a:r>
            <a:r>
              <a:rPr lang="pt-BR" sz="22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H</a:t>
            </a:r>
            <a:r>
              <a:rPr lang="pt-BR" sz="2200" b="0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8</a:t>
            </a:r>
            <a:r>
              <a:rPr lang="pt-BR" sz="22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O</a:t>
            </a:r>
            <a:r>
              <a:rPr lang="pt-BR" sz="2200" b="0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6</a:t>
            </a:r>
            <a:r>
              <a:rPr lang="pt-BR" sz="22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(asam askorbat) + I</a:t>
            </a:r>
            <a:r>
              <a:rPr lang="pt-BR" sz="2200" b="0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</a:t>
            </a:r>
            <a:r>
              <a:rPr lang="pt-BR" sz="22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→ C</a:t>
            </a:r>
            <a:r>
              <a:rPr lang="pt-BR" sz="2200" b="0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6</a:t>
            </a:r>
            <a:r>
              <a:rPr lang="pt-BR" sz="22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H</a:t>
            </a:r>
            <a:r>
              <a:rPr lang="pt-BR" sz="2200" b="0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6</a:t>
            </a:r>
            <a:r>
              <a:rPr lang="pt-BR" sz="22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O</a:t>
            </a:r>
            <a:r>
              <a:rPr lang="pt-BR" sz="2200" b="0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6</a:t>
            </a:r>
            <a:r>
              <a:rPr lang="pt-BR" sz="22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+ 2I</a:t>
            </a:r>
            <a:r>
              <a:rPr lang="pt-BR" sz="2200" b="0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-</a:t>
            </a:r>
            <a:r>
              <a:rPr lang="pt-BR" sz="22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+ 2H</a:t>
            </a:r>
            <a:r>
              <a:rPr lang="pt-BR" sz="2200" b="0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+</a:t>
            </a:r>
          </a:p>
          <a:p>
            <a:r>
              <a:rPr lang="pt-BR" dirty="0"/>
              <a:t>Soal : Sebuah tablet yang mengandung vitamin C ditimbang sebanyak 1 gram kemudian dititrasi dengan larutan I</a:t>
            </a:r>
            <a:r>
              <a:rPr lang="pt-BR" baseline="-25000" dirty="0"/>
              <a:t>2</a:t>
            </a:r>
            <a:r>
              <a:rPr lang="pt-BR" dirty="0"/>
              <a:t> 0.1 M dan didapatkan volume titrasi sebanyak 20 ml. Berapa kadar vitamin C dalam tablet tersebut (dalam %)?</a:t>
            </a:r>
          </a:p>
          <a:p>
            <a:pPr lvl="1"/>
            <a:r>
              <a:rPr lang="pt-BR" sz="2600" dirty="0"/>
              <a:t>Kadar vitamin C = ml I</a:t>
            </a:r>
            <a:r>
              <a:rPr lang="pt-BR" sz="2600" baseline="-25000" dirty="0"/>
              <a:t>2</a:t>
            </a:r>
            <a:r>
              <a:rPr lang="pt-BR" sz="2600" dirty="0"/>
              <a:t> x M I</a:t>
            </a:r>
            <a:r>
              <a:rPr lang="pt-BR" sz="2600" baseline="-25000" dirty="0"/>
              <a:t>2</a:t>
            </a:r>
            <a:r>
              <a:rPr lang="pt-BR" sz="2600" dirty="0"/>
              <a:t> x mr asam askorbat/berat tablet (g)</a:t>
            </a:r>
          </a:p>
          <a:p>
            <a:pPr lvl="1"/>
            <a:r>
              <a:rPr lang="pt-BR" sz="2600" dirty="0"/>
              <a:t>Kadar vitamin C = 20 ml x 0.1 M x 176.12 gr/mol/1,0000 gr</a:t>
            </a:r>
          </a:p>
          <a:p>
            <a:pPr lvl="1"/>
            <a:r>
              <a:rPr lang="pt-BR" sz="2600" dirty="0"/>
              <a:t>Kadar vitamin C = </a:t>
            </a:r>
            <a:r>
              <a:rPr lang="pt-BR" sz="2600" dirty="0">
                <a:solidFill>
                  <a:srgbClr val="FF0000"/>
                </a:solidFill>
              </a:rPr>
              <a:t>325.24 mg/gr tablet</a:t>
            </a:r>
          </a:p>
          <a:p>
            <a:pPr lvl="1"/>
            <a:r>
              <a:rPr lang="pt-BR" sz="2600" dirty="0"/>
              <a:t>Kadar vitamin C = </a:t>
            </a:r>
            <a:r>
              <a:rPr lang="pt-BR" sz="2600" dirty="0">
                <a:solidFill>
                  <a:srgbClr val="FF0000"/>
                </a:solidFill>
              </a:rPr>
              <a:t>0.3252 gr/gr tablet</a:t>
            </a:r>
          </a:p>
          <a:p>
            <a:pPr lvl="1"/>
            <a:r>
              <a:rPr lang="pt-BR" sz="2600" dirty="0"/>
              <a:t>Kadar vitamin C = </a:t>
            </a:r>
            <a:r>
              <a:rPr lang="pt-BR" sz="2600" dirty="0">
                <a:solidFill>
                  <a:srgbClr val="FF0000"/>
                </a:solidFill>
              </a:rPr>
              <a:t>32.52 gr/100 gr tablet = 32.52 %</a:t>
            </a:r>
            <a:endParaRPr lang="en-US" sz="2600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465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1F12C-CAEA-4B17-9B2C-8B52EEADF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0198"/>
            <a:ext cx="10515600" cy="5766765"/>
          </a:xfrm>
        </p:spPr>
        <p:txBody>
          <a:bodyPr/>
          <a:lstStyle/>
          <a:p>
            <a:pPr marL="0" indent="0">
              <a:buNone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Sebuah tablet yang mengandung vitamin C ditimbang sebanyak 1 gram kemudian dititrasi dengan larutan I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0.1 M dan didapatkan volume titrasi sebanyak 20 ml. Berapa kadar vitamin C dalam tablet tersebut (dalam %)? (Mr Vitamin C = 176.12 g/mol)</a:t>
            </a:r>
          </a:p>
          <a:p>
            <a:pPr marL="0" indent="0" algn="ctr">
              <a:buNone/>
            </a:pPr>
            <a:r>
              <a:rPr lang="pt-BR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t-BR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pt-BR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t-BR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(asam askorbat) + I</a:t>
            </a:r>
            <a:r>
              <a:rPr lang="pt-BR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C</a:t>
            </a:r>
            <a:r>
              <a:rPr lang="pt-BR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t-BR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+ 2I</a:t>
            </a:r>
            <a:r>
              <a:rPr lang="pt-BR" sz="20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+ 2H</a:t>
            </a:r>
            <a:r>
              <a:rPr lang="pt-BR" sz="20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marL="0" indent="0">
              <a:buNone/>
            </a:pPr>
            <a:endParaRPr lang="pt-BR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6CF900F-A2A2-9752-3720-938ECE6C8230}"/>
                  </a:ext>
                </a:extLst>
              </p14:cNvPr>
              <p14:cNvContentPartPr/>
              <p14:nvPr/>
            </p14:nvContentPartPr>
            <p14:xfrm>
              <a:off x="968040" y="141120"/>
              <a:ext cx="10342440" cy="56239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6CF900F-A2A2-9752-3720-938ECE6C82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8680" y="131760"/>
                <a:ext cx="10361160" cy="564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4181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A1E2A-0E6F-4889-993F-6E955A276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Aplikasi</a:t>
            </a:r>
            <a:r>
              <a:rPr lang="en-US" b="1" dirty="0">
                <a:solidFill>
                  <a:srgbClr val="00B0F0"/>
                </a:solidFill>
              </a:rPr>
              <a:t> (</a:t>
            </a:r>
            <a:r>
              <a:rPr lang="en-US" b="1" dirty="0" err="1">
                <a:solidFill>
                  <a:srgbClr val="00B0F0"/>
                </a:solidFill>
              </a:rPr>
              <a:t>kadar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tembaga</a:t>
            </a:r>
            <a:r>
              <a:rPr lang="en-US" b="1" dirty="0">
                <a:solidFill>
                  <a:srgbClr val="00B0F0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993B1-99E5-453A-BC38-F3B2E55EE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200" dirty="0" err="1"/>
              <a:t>Tembaga</a:t>
            </a:r>
            <a:r>
              <a:rPr lang="en-US" sz="2200" dirty="0"/>
              <a:t> (Cu) </a:t>
            </a:r>
            <a:r>
              <a:rPr lang="en-US" sz="2200" dirty="0" err="1">
                <a:solidFill>
                  <a:srgbClr val="FF0000"/>
                </a:solidFill>
              </a:rPr>
              <a:t>bersifat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oksidator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/>
              <a:t>yang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ditetapkan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metode</a:t>
            </a:r>
            <a:r>
              <a:rPr lang="en-US" sz="2200" dirty="0"/>
              <a:t> </a:t>
            </a:r>
            <a:r>
              <a:rPr lang="en-US" sz="2200" dirty="0" err="1"/>
              <a:t>iodometri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0" i="0" dirty="0">
                <a:solidFill>
                  <a:srgbClr val="000000"/>
                </a:solidFill>
                <a:effectLst/>
              </a:rPr>
              <a:t>2Cu</a:t>
            </a:r>
            <a:r>
              <a:rPr lang="en-US" sz="2200" b="0" i="0" baseline="30000" dirty="0">
                <a:solidFill>
                  <a:srgbClr val="000000"/>
                </a:solidFill>
                <a:effectLst/>
              </a:rPr>
              <a:t>2+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 + 4I</a:t>
            </a:r>
            <a:r>
              <a:rPr lang="en-US" sz="2200" b="0" i="0" baseline="30000" dirty="0">
                <a:solidFill>
                  <a:srgbClr val="000000"/>
                </a:solidFill>
                <a:effectLst/>
              </a:rPr>
              <a:t>-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 → 2CuI(s) + I</a:t>
            </a:r>
            <a:r>
              <a:rPr lang="en-US" sz="2200" b="0" i="0" baseline="-25000" dirty="0">
                <a:solidFill>
                  <a:srgbClr val="000000"/>
                </a:solidFill>
                <a:effectLst/>
              </a:rPr>
              <a:t>2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</a:rPr>
              <a:t>I</a:t>
            </a:r>
            <a:r>
              <a:rPr lang="en-US" sz="2200" baseline="-25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 yang </a:t>
            </a:r>
            <a:r>
              <a:rPr lang="en-US" sz="2200" dirty="0" err="1">
                <a:solidFill>
                  <a:srgbClr val="000000"/>
                </a:solidFill>
              </a:rPr>
              <a:t>dibebaskan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akan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direaksikan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dengan</a:t>
            </a:r>
            <a:r>
              <a:rPr lang="en-US" sz="2200" dirty="0">
                <a:solidFill>
                  <a:srgbClr val="000000"/>
                </a:solidFill>
              </a:rPr>
              <a:t> natrium </a:t>
            </a:r>
            <a:r>
              <a:rPr lang="en-US" sz="2200" dirty="0" err="1">
                <a:solidFill>
                  <a:srgbClr val="000000"/>
                </a:solidFill>
              </a:rPr>
              <a:t>tiosulfat</a:t>
            </a:r>
            <a:r>
              <a:rPr lang="en-US" sz="2200" dirty="0">
                <a:solidFill>
                  <a:srgbClr val="000000"/>
                </a:solidFill>
              </a:rPr>
              <a:t> (Na</a:t>
            </a:r>
            <a:r>
              <a:rPr lang="en-US" sz="2200" baseline="-25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S</a:t>
            </a:r>
            <a:r>
              <a:rPr lang="en-US" sz="2200" baseline="-25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O</a:t>
            </a:r>
            <a:r>
              <a:rPr lang="en-US" sz="2200" baseline="-25000" dirty="0">
                <a:solidFill>
                  <a:srgbClr val="000000"/>
                </a:solidFill>
              </a:rPr>
              <a:t>3</a:t>
            </a:r>
            <a:r>
              <a:rPr lang="en-US" sz="2200" dirty="0">
                <a:solidFill>
                  <a:srgbClr val="000000"/>
                </a:solidFill>
              </a:rPr>
              <a:t>)</a:t>
            </a:r>
          </a:p>
          <a:p>
            <a:pPr marL="0" indent="0" algn="ctr">
              <a:buNone/>
            </a:pPr>
            <a:r>
              <a:rPr lang="en-US" sz="2200" b="0" i="0" dirty="0">
                <a:solidFill>
                  <a:srgbClr val="000000"/>
                </a:solidFill>
                <a:effectLst/>
              </a:rPr>
              <a:t>2S</a:t>
            </a:r>
            <a:r>
              <a:rPr lang="en-US" sz="2200" b="0" i="0" baseline="-25000" dirty="0">
                <a:solidFill>
                  <a:srgbClr val="000000"/>
                </a:solidFill>
                <a:effectLst/>
              </a:rPr>
              <a:t>2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O</a:t>
            </a:r>
            <a:r>
              <a:rPr lang="en-US" sz="2200" b="0" i="0" baseline="-25000" dirty="0">
                <a:solidFill>
                  <a:srgbClr val="000000"/>
                </a:solidFill>
                <a:effectLst/>
              </a:rPr>
              <a:t>3</a:t>
            </a:r>
            <a:r>
              <a:rPr lang="en-US" sz="2200" b="0" i="0" baseline="30000" dirty="0">
                <a:solidFill>
                  <a:srgbClr val="000000"/>
                </a:solidFill>
                <a:effectLst/>
              </a:rPr>
              <a:t>2-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 + I</a:t>
            </a:r>
            <a:r>
              <a:rPr lang="en-US" sz="2200" b="0" i="0" baseline="-25000" dirty="0">
                <a:solidFill>
                  <a:srgbClr val="000000"/>
                </a:solidFill>
                <a:effectLst/>
              </a:rPr>
              <a:t>2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 → S</a:t>
            </a:r>
            <a:r>
              <a:rPr lang="en-US" sz="2200" b="0" i="0" baseline="-25000" dirty="0">
                <a:solidFill>
                  <a:srgbClr val="000000"/>
                </a:solidFill>
                <a:effectLst/>
              </a:rPr>
              <a:t>4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O</a:t>
            </a:r>
            <a:r>
              <a:rPr lang="en-US" sz="2200" b="0" i="0" baseline="-25000" dirty="0">
                <a:solidFill>
                  <a:srgbClr val="000000"/>
                </a:solidFill>
                <a:effectLst/>
              </a:rPr>
              <a:t>6</a:t>
            </a:r>
            <a:r>
              <a:rPr lang="en-US" sz="2200" b="0" i="0" baseline="30000" dirty="0">
                <a:solidFill>
                  <a:srgbClr val="000000"/>
                </a:solidFill>
                <a:effectLst/>
              </a:rPr>
              <a:t>2-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 + 2I</a:t>
            </a:r>
            <a:r>
              <a:rPr lang="en-US" sz="2200" b="0" i="0" baseline="30000" dirty="0">
                <a:solidFill>
                  <a:srgbClr val="000000"/>
                </a:solidFill>
                <a:effectLst/>
              </a:rPr>
              <a:t>-</a:t>
            </a:r>
          </a:p>
          <a:p>
            <a:pPr algn="just">
              <a:lnSpc>
                <a:spcPct val="100000"/>
              </a:lnSpc>
            </a:pPr>
            <a:r>
              <a:rPr lang="pt-BR" sz="2200" dirty="0"/>
              <a:t>Soal : Air sungai yang mengandung tembaga (Cu) ditimbang sebanyak 20 gram ditambahkan larutan KI dan kemudian dititrasi dengan larutan </a:t>
            </a:r>
            <a:r>
              <a:rPr lang="en-US" sz="2200" dirty="0">
                <a:solidFill>
                  <a:srgbClr val="000000"/>
                </a:solidFill>
              </a:rPr>
              <a:t>Na</a:t>
            </a:r>
            <a:r>
              <a:rPr lang="en-US" sz="2200" baseline="-25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S</a:t>
            </a:r>
            <a:r>
              <a:rPr lang="en-US" sz="2200" baseline="-25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O</a:t>
            </a:r>
            <a:r>
              <a:rPr lang="en-US" sz="2200" baseline="-25000" dirty="0">
                <a:solidFill>
                  <a:srgbClr val="000000"/>
                </a:solidFill>
              </a:rPr>
              <a:t>3</a:t>
            </a:r>
            <a:r>
              <a:rPr lang="pt-BR" sz="2200" dirty="0"/>
              <a:t> 0.1 M dan didapatkan volume titrasi sebanyak 10 ml. Berapa kadar vitamin C dalam tablet tersebut (dalam %)?</a:t>
            </a:r>
          </a:p>
          <a:p>
            <a:pPr lvl="1" algn="just"/>
            <a:r>
              <a:rPr lang="pt-BR" sz="2200" dirty="0"/>
              <a:t>Kadar Cu = ml </a:t>
            </a:r>
            <a:r>
              <a:rPr lang="en-US" sz="2200" dirty="0">
                <a:solidFill>
                  <a:srgbClr val="000000"/>
                </a:solidFill>
              </a:rPr>
              <a:t>Na</a:t>
            </a:r>
            <a:r>
              <a:rPr lang="en-US" sz="2200" baseline="-25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S</a:t>
            </a:r>
            <a:r>
              <a:rPr lang="en-US" sz="2200" baseline="-25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O</a:t>
            </a:r>
            <a:r>
              <a:rPr lang="en-US" sz="2200" baseline="-25000" dirty="0">
                <a:solidFill>
                  <a:srgbClr val="000000"/>
                </a:solidFill>
              </a:rPr>
              <a:t>3</a:t>
            </a:r>
            <a:r>
              <a:rPr lang="pt-BR" sz="2200" dirty="0"/>
              <a:t> x M </a:t>
            </a:r>
            <a:r>
              <a:rPr lang="en-US" sz="2200" dirty="0">
                <a:solidFill>
                  <a:srgbClr val="000000"/>
                </a:solidFill>
              </a:rPr>
              <a:t>Na</a:t>
            </a:r>
            <a:r>
              <a:rPr lang="en-US" sz="2200" baseline="-25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S</a:t>
            </a:r>
            <a:r>
              <a:rPr lang="en-US" sz="2200" baseline="-25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O</a:t>
            </a:r>
            <a:r>
              <a:rPr lang="en-US" sz="2200" baseline="-25000" dirty="0">
                <a:solidFill>
                  <a:srgbClr val="000000"/>
                </a:solidFill>
              </a:rPr>
              <a:t>3</a:t>
            </a:r>
            <a:r>
              <a:rPr lang="pt-BR" sz="2200" dirty="0"/>
              <a:t> x mr Cu/berat sampel (g)</a:t>
            </a:r>
          </a:p>
          <a:p>
            <a:pPr lvl="1" algn="just"/>
            <a:r>
              <a:rPr lang="pt-BR" sz="2200" dirty="0"/>
              <a:t>Kadar Cu = 10 ml x 0.1 M x 63.5 gr/mol/20 gr = </a:t>
            </a:r>
            <a:r>
              <a:rPr lang="pt-BR" sz="2200" dirty="0">
                <a:solidFill>
                  <a:srgbClr val="FF0000"/>
                </a:solidFill>
              </a:rPr>
              <a:t>3.175 mg/gr </a:t>
            </a:r>
            <a:endParaRPr lang="pt-BR" sz="2200" dirty="0"/>
          </a:p>
          <a:p>
            <a:pPr lvl="1" algn="just"/>
            <a:r>
              <a:rPr lang="pt-BR" sz="2200" dirty="0"/>
              <a:t>Kadar Cu = </a:t>
            </a:r>
            <a:r>
              <a:rPr lang="pt-BR" sz="2200" dirty="0">
                <a:solidFill>
                  <a:srgbClr val="FF0000"/>
                </a:solidFill>
              </a:rPr>
              <a:t>0.3175 gr/gr air sungai</a:t>
            </a:r>
          </a:p>
          <a:p>
            <a:pPr lvl="1" algn="just"/>
            <a:r>
              <a:rPr lang="pt-BR" sz="2200" dirty="0"/>
              <a:t>Kadar Cu = </a:t>
            </a:r>
            <a:r>
              <a:rPr lang="pt-BR" sz="2200" dirty="0">
                <a:solidFill>
                  <a:srgbClr val="FF0000"/>
                </a:solidFill>
              </a:rPr>
              <a:t>31.75 gr/gr air sungai = 31.75 %</a:t>
            </a:r>
            <a:endParaRPr lang="en-US" sz="22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445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8F899-152C-4674-99C5-63F30A72C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103"/>
            <a:ext cx="10515600" cy="5877860"/>
          </a:xfrm>
        </p:spPr>
        <p:txBody>
          <a:bodyPr/>
          <a:lstStyle/>
          <a:p>
            <a:pPr marL="0" indent="0">
              <a:buNone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sungai yang mengandung tembaga (Cu) ditimbang sebanyak 20 gram ditambahkan larutan KI dan kemudian dititrasi dengan larutan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0.1 M dan didapatkan volume titrasi sebanyak 10 ml. Berapa kadar tembaga (Cu) dalam air sungai tersebut (dalam %)? (Mr Cu = 63.5 g/mol)</a:t>
            </a:r>
          </a:p>
          <a:p>
            <a:pPr marL="0" indent="0" algn="ctr">
              <a:buNone/>
            </a:pP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2Cu</a:t>
            </a:r>
            <a:r>
              <a:rPr lang="en-US" sz="20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+ 4I</a:t>
            </a:r>
            <a:r>
              <a:rPr lang="en-US" sz="20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2CuI(s) + I</a:t>
            </a:r>
            <a:r>
              <a:rPr lang="en-US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0" indent="0" algn="ctr">
              <a:buNone/>
            </a:pP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2S</a:t>
            </a:r>
            <a:r>
              <a:rPr lang="en-US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I</a:t>
            </a:r>
            <a:r>
              <a:rPr lang="en-US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S</a:t>
            </a:r>
            <a:r>
              <a:rPr lang="en-US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0" i="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US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+ 2I</a:t>
            </a:r>
            <a:r>
              <a:rPr lang="en-US" sz="20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>
              <a:buNone/>
            </a:pPr>
            <a:endParaRPr lang="en-US" sz="2800" b="0" i="0" baseline="-2500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pt-BR" sz="2800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47AEB78-2C63-3820-5D88-C916317CE935}"/>
                  </a:ext>
                </a:extLst>
              </p14:cNvPr>
              <p14:cNvContentPartPr/>
              <p14:nvPr/>
            </p14:nvContentPartPr>
            <p14:xfrm>
              <a:off x="456840" y="456120"/>
              <a:ext cx="10462320" cy="5472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47AEB78-2C63-3820-5D88-C916317CE93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7480" y="446760"/>
                <a:ext cx="10481040" cy="549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8274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121FEFF-1F38-4CE8-81C8-2EE6069AB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Terimakasih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C6A770D-6C79-486B-B426-68618F9C0D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24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E694E-CE98-4E93-AF37-2984DB864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Tugas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093A9-B2CD-4BD5-85AA-ADEBE0F0A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dirty="0" err="1">
                <a:sym typeface="Wingdings" panose="05000000000000000000" pitchFamily="2" charset="2"/>
              </a:rPr>
              <a:t>Berapa</a:t>
            </a:r>
            <a:r>
              <a:rPr lang="en-US" sz="2600" dirty="0">
                <a:sym typeface="Wingdings" panose="05000000000000000000" pitchFamily="2" charset="2"/>
              </a:rPr>
              <a:t> gram iodine yang </a:t>
            </a:r>
            <a:r>
              <a:rPr lang="en-US" sz="2600" dirty="0" err="1">
                <a:sym typeface="Wingdings" panose="05000000000000000000" pitchFamily="2" charset="2"/>
              </a:rPr>
              <a:t>dibutuhkan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untuk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membuat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larutan</a:t>
            </a:r>
            <a:r>
              <a:rPr lang="en-US" sz="2600" dirty="0">
                <a:sym typeface="Wingdings" panose="05000000000000000000" pitchFamily="2" charset="2"/>
              </a:rPr>
              <a:t> I</a:t>
            </a:r>
            <a:r>
              <a:rPr lang="en-US" sz="2600" baseline="-25000" dirty="0">
                <a:sym typeface="Wingdings" panose="05000000000000000000" pitchFamily="2" charset="2"/>
              </a:rPr>
              <a:t>2 </a:t>
            </a:r>
            <a:r>
              <a:rPr lang="en-US" sz="2600" dirty="0">
                <a:sym typeface="Wingdings" panose="05000000000000000000" pitchFamily="2" charset="2"/>
              </a:rPr>
              <a:t>0.05 N </a:t>
            </a:r>
            <a:r>
              <a:rPr lang="en-US" sz="2600" dirty="0" err="1">
                <a:sym typeface="Wingdings" panose="05000000000000000000" pitchFamily="2" charset="2"/>
              </a:rPr>
              <a:t>sebanyak</a:t>
            </a:r>
            <a:r>
              <a:rPr lang="en-US" sz="2600" dirty="0">
                <a:sym typeface="Wingdings" panose="05000000000000000000" pitchFamily="2" charset="2"/>
              </a:rPr>
              <a:t> 250 ml?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err="1">
                <a:sym typeface="Wingdings" panose="05000000000000000000" pitchFamily="2" charset="2"/>
              </a:rPr>
              <a:t>Berapa</a:t>
            </a:r>
            <a:r>
              <a:rPr lang="en-US" sz="2600" dirty="0">
                <a:sym typeface="Wingdings" panose="05000000000000000000" pitchFamily="2" charset="2"/>
              </a:rPr>
              <a:t> gram </a:t>
            </a:r>
            <a:r>
              <a:rPr lang="en-US" sz="2600" dirty="0"/>
              <a:t>As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3</a:t>
            </a:r>
            <a:r>
              <a:rPr lang="en-US" sz="2600" dirty="0">
                <a:sym typeface="Wingdings" panose="05000000000000000000" pitchFamily="2" charset="2"/>
              </a:rPr>
              <a:t> yang </a:t>
            </a:r>
            <a:r>
              <a:rPr lang="en-US" sz="2600" dirty="0" err="1">
                <a:sym typeface="Wingdings" panose="05000000000000000000" pitchFamily="2" charset="2"/>
              </a:rPr>
              <a:t>dibutuhkan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untuk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membuat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larutan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/>
              <a:t>As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3</a:t>
            </a:r>
            <a:r>
              <a:rPr lang="en-US" sz="2600" baseline="-25000" dirty="0">
                <a:sym typeface="Wingdings" panose="05000000000000000000" pitchFamily="2" charset="2"/>
              </a:rPr>
              <a:t> </a:t>
            </a:r>
            <a:r>
              <a:rPr lang="en-US" sz="2600" dirty="0">
                <a:sym typeface="Wingdings" panose="05000000000000000000" pitchFamily="2" charset="2"/>
              </a:rPr>
              <a:t>0.025 N </a:t>
            </a:r>
            <a:r>
              <a:rPr lang="en-US" sz="2600" dirty="0" err="1">
                <a:sym typeface="Wingdings" panose="05000000000000000000" pitchFamily="2" charset="2"/>
              </a:rPr>
              <a:t>sebanyak</a:t>
            </a:r>
            <a:r>
              <a:rPr lang="en-US" sz="2600" dirty="0">
                <a:sym typeface="Wingdings" panose="05000000000000000000" pitchFamily="2" charset="2"/>
              </a:rPr>
              <a:t> 500 ml?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600" dirty="0"/>
              <a:t>Sebuah tablet yang mengandung vitamin C ditimbang sebanyak 1 gram kemudian dititrasi dengan larutan I</a:t>
            </a:r>
            <a:r>
              <a:rPr lang="pt-BR" sz="2600" baseline="-25000" dirty="0"/>
              <a:t>2</a:t>
            </a:r>
            <a:r>
              <a:rPr lang="pt-BR" sz="2600" dirty="0"/>
              <a:t> 0.1 M dan didapatkan volume titrasi sebanyak 20 ml. Berapa kadar vitamin C dalam tablet tersebut dalam % dan ppm?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600" dirty="0"/>
              <a:t>Air limbah yang mengandung tembaga (Cu) ditimbang sebanyak 1.25 kg ditambahkan larutan KI dan kemudian dititrasi dengan larutan </a:t>
            </a:r>
            <a:r>
              <a:rPr lang="en-US" sz="2600" dirty="0"/>
              <a:t>Na</a:t>
            </a:r>
            <a:r>
              <a:rPr lang="en-US" sz="2600" baseline="-25000" dirty="0"/>
              <a:t>2</a:t>
            </a:r>
            <a:r>
              <a:rPr lang="en-US" sz="2600" dirty="0"/>
              <a:t>S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3</a:t>
            </a:r>
            <a:r>
              <a:rPr lang="pt-BR" sz="2600" dirty="0"/>
              <a:t> 0.1 M dan didapatkan volume titrasi sebanyak 45 ml. Berapa kadar tembaga (Cu) dalam air limbah tersebut dalam ppm dan ppb?</a:t>
            </a:r>
          </a:p>
          <a:p>
            <a:pPr marL="514350" indent="-514350">
              <a:buFont typeface="+mj-lt"/>
              <a:buAutoNum type="arabicPeriod"/>
            </a:pPr>
            <a:endParaRPr lang="en-US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022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61653-2053-4D02-8A1C-AE6ABFF7E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0AAE-A000-41FF-8535-CB12003AA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redoks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pereduksi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b="1" dirty="0" err="1">
                <a:solidFill>
                  <a:srgbClr val="FF0000"/>
                </a:solidFill>
              </a:rPr>
              <a:t>iodimetri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en-US" dirty="0"/>
              <a:t>dan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pengoksidasi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b="1" dirty="0" err="1">
                <a:solidFill>
                  <a:srgbClr val="FF0000"/>
                </a:solidFill>
              </a:rPr>
              <a:t>iodometri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</a:p>
          <a:p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amilum</a:t>
            </a:r>
            <a:r>
              <a:rPr lang="en-US" dirty="0"/>
              <a:t> (</a:t>
            </a:r>
            <a:r>
              <a:rPr lang="en-US" b="1" i="1" dirty="0">
                <a:solidFill>
                  <a:srgbClr val="FF0000"/>
                </a:solidFill>
              </a:rPr>
              <a:t>starch</a:t>
            </a:r>
            <a:r>
              <a:rPr lang="en-US" dirty="0"/>
              <a:t>) </a:t>
            </a:r>
            <a:r>
              <a:rPr lang="en-US" dirty="0" err="1"/>
              <a:t>sebagai</a:t>
            </a:r>
            <a:r>
              <a:rPr lang="en-US" dirty="0"/>
              <a:t> indicator</a:t>
            </a:r>
          </a:p>
          <a:p>
            <a:r>
              <a:rPr lang="en-US" dirty="0" err="1"/>
              <a:t>Reaksi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 marL="0" indent="0" algn="ctr">
              <a:buNone/>
            </a:pP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2I</a:t>
            </a:r>
            <a:r>
              <a:rPr lang="en-US" b="1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-</a:t>
            </a: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b="1" i="0" dirty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↔</a:t>
            </a: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I</a:t>
            </a:r>
            <a:r>
              <a:rPr lang="en-US" b="1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</a:t>
            </a: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+ 2e</a:t>
            </a:r>
            <a:r>
              <a:rPr lang="en-US" b="1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-</a:t>
            </a:r>
          </a:p>
          <a:p>
            <a:r>
              <a:rPr lang="en-US" b="0" i="0" dirty="0">
                <a:effectLst/>
                <a:latin typeface="Verdana" panose="020B0604030504040204" pitchFamily="34" charset="0"/>
              </a:rPr>
              <a:t>I</a:t>
            </a:r>
            <a:r>
              <a:rPr lang="en-US" b="0" i="0" baseline="-25000" dirty="0">
                <a:effectLst/>
                <a:latin typeface="Verdana" panose="020B0604030504040204" pitchFamily="34" charset="0"/>
              </a:rPr>
              <a:t>2</a:t>
            </a:r>
            <a:r>
              <a:rPr lang="en-US" dirty="0"/>
              <a:t> yang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berlebih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direaksikan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natrium </a:t>
            </a:r>
            <a:r>
              <a:rPr lang="en-US" dirty="0" err="1"/>
              <a:t>tiosulfat</a:t>
            </a:r>
            <a:endParaRPr lang="en-US" dirty="0"/>
          </a:p>
          <a:p>
            <a:pPr marL="0" indent="0" algn="ctr">
              <a:buNone/>
            </a:pP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2S</a:t>
            </a:r>
            <a:r>
              <a:rPr lang="en-US" b="1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</a:t>
            </a: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O</a:t>
            </a:r>
            <a:r>
              <a:rPr lang="en-US" b="1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3</a:t>
            </a:r>
            <a:r>
              <a:rPr lang="en-US" b="1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2-</a:t>
            </a: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+ I</a:t>
            </a:r>
            <a:r>
              <a:rPr lang="en-US" b="1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</a:t>
            </a: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→ S</a:t>
            </a:r>
            <a:r>
              <a:rPr lang="en-US" b="1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4</a:t>
            </a: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O</a:t>
            </a:r>
            <a:r>
              <a:rPr lang="en-US" b="1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6</a:t>
            </a:r>
            <a:r>
              <a:rPr lang="en-US" b="1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2-</a:t>
            </a:r>
            <a:r>
              <a:rPr lang="en-US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+ 2I</a:t>
            </a:r>
            <a:r>
              <a:rPr lang="en-US" b="1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-</a:t>
            </a:r>
            <a:endParaRPr 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A4A0AC0-C38C-72AA-E1AA-44162D2FE58F}"/>
                  </a:ext>
                </a:extLst>
              </p14:cNvPr>
              <p14:cNvContentPartPr/>
              <p14:nvPr/>
            </p14:nvContentPartPr>
            <p14:xfrm>
              <a:off x="658440" y="577440"/>
              <a:ext cx="11364840" cy="6092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A4A0AC0-C38C-72AA-E1AA-44162D2FE58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9080" y="568080"/>
                <a:ext cx="11383560" cy="6111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8759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09E76-706D-49FF-96A3-6564AAC8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Iodimetri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A99E8-C73F-48AF-8B8B-CDB0C437E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titrasi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langsung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i="1" dirty="0">
                <a:solidFill>
                  <a:srgbClr val="FF0000"/>
                </a:solidFill>
              </a:rPr>
              <a:t>direct method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iodin/</a:t>
            </a:r>
            <a:r>
              <a:rPr lang="en-US" dirty="0" err="1"/>
              <a:t>iodium</a:t>
            </a:r>
            <a:r>
              <a:rPr lang="en-US" dirty="0"/>
              <a:t> yang </a:t>
            </a:r>
            <a:r>
              <a:rPr lang="en-US" dirty="0" err="1"/>
              <a:t>berlebih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analit</a:t>
            </a:r>
            <a:r>
              <a:rPr lang="en-US" dirty="0"/>
              <a:t> (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pereduksi</a:t>
            </a:r>
            <a:r>
              <a:rPr lang="en-US" dirty="0"/>
              <a:t>)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H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 + I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↔ H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+ 2H</a:t>
            </a:r>
            <a:r>
              <a:rPr lang="en-US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+ 2I</a:t>
            </a:r>
            <a:r>
              <a:rPr lang="en-US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b="1" dirty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b="1" dirty="0" err="1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langsung</a:t>
            </a:r>
            <a:r>
              <a:rPr lang="en-US" b="1" dirty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NaHSO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b="1" baseline="-25000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+H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 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 NaHSO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4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 +2HI 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I</a:t>
            </a:r>
            <a:r>
              <a:rPr lang="en-US" b="1" baseline="-25000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 + Na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S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3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  2NaI + Na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S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4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6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(</a:t>
            </a:r>
            <a:r>
              <a:rPr lang="en-US" b="1" dirty="0" err="1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berlebih</a:t>
            </a:r>
            <a:r>
              <a:rPr lang="en-US" b="1" dirty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)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amilum</a:t>
            </a:r>
            <a:r>
              <a:rPr lang="en-US" dirty="0"/>
              <a:t> yang </a:t>
            </a:r>
            <a:r>
              <a:rPr lang="en-US" dirty="0" err="1"/>
              <a:t>ditambahkan</a:t>
            </a:r>
            <a:r>
              <a:rPr lang="en-US" dirty="0"/>
              <a:t> di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titrasi</a:t>
            </a:r>
            <a:endParaRPr lang="en-US" dirty="0"/>
          </a:p>
          <a:p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</a:t>
            </a:r>
            <a:r>
              <a:rPr lang="en-US" dirty="0" err="1"/>
              <a:t>arsenit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 marL="457200" lvl="1" indent="0" algn="ctr">
              <a:buNone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As</a:t>
            </a:r>
            <a:r>
              <a:rPr lang="en-US" sz="2800" b="1" baseline="-25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O</a:t>
            </a:r>
            <a:r>
              <a:rPr lang="en-US" sz="2800" b="1" baseline="-25000" dirty="0">
                <a:solidFill>
                  <a:schemeClr val="accent6">
                    <a:lumMod val="50000"/>
                  </a:schemeClr>
                </a:solidFill>
              </a:rPr>
              <a:t>3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standar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sz="2800" dirty="0">
                <a:solidFill>
                  <a:srgbClr val="FF0000"/>
                </a:solidFill>
              </a:rPr>
              <a:t>+ 2H</a:t>
            </a:r>
            <a:r>
              <a:rPr lang="en-US" sz="2800" baseline="-25000" dirty="0">
                <a:solidFill>
                  <a:srgbClr val="FF0000"/>
                </a:solidFill>
              </a:rPr>
              <a:t>2</a:t>
            </a:r>
            <a:r>
              <a:rPr lang="en-US" sz="2800" dirty="0">
                <a:solidFill>
                  <a:srgbClr val="FF0000"/>
                </a:solidFill>
              </a:rPr>
              <a:t>O 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 As</a:t>
            </a:r>
            <a:r>
              <a:rPr lang="en-US" sz="28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O</a:t>
            </a:r>
            <a:r>
              <a:rPr lang="en-US" sz="28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5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+ 4H</a:t>
            </a:r>
            <a:r>
              <a:rPr lang="en-US" sz="2800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+ 4e</a:t>
            </a:r>
            <a:r>
              <a:rPr lang="en-US" sz="2800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E78ACFE-60B6-B2DE-1BAC-2679087A5835}"/>
                  </a:ext>
                </a:extLst>
              </p14:cNvPr>
              <p14:cNvContentPartPr/>
              <p14:nvPr/>
            </p14:nvContentPartPr>
            <p14:xfrm>
              <a:off x="123840" y="228240"/>
              <a:ext cx="9386280" cy="6444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E78ACFE-60B6-B2DE-1BAC-2679087A583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480" y="218880"/>
                <a:ext cx="9405000" cy="64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FE74776-D0A0-B76C-0DE5-CDBC8894F5E5}"/>
                  </a:ext>
                </a:extLst>
              </p14:cNvPr>
              <p14:cNvContentPartPr/>
              <p14:nvPr/>
            </p14:nvContentPartPr>
            <p14:xfrm>
              <a:off x="196920" y="1119600"/>
              <a:ext cx="11845080" cy="32328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FE74776-D0A0-B76C-0DE5-CDBC8894F5E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560" y="1110240"/>
                <a:ext cx="11863800" cy="325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2180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DC1B6-0D4E-443D-BAB5-EA0F7B40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Iodometri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D317F-7FE4-49AB-825E-6324F246F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pengganti</a:t>
            </a:r>
            <a:r>
              <a:rPr lang="en-US" dirty="0"/>
              <a:t> </a:t>
            </a:r>
            <a:r>
              <a:rPr lang="en-US" i="1" dirty="0"/>
              <a:t>(subsequent titration) </a:t>
            </a:r>
            <a:r>
              <a:rPr lang="en-US" dirty="0" err="1"/>
              <a:t>karena</a:t>
            </a:r>
            <a:r>
              <a:rPr lang="en-US" dirty="0"/>
              <a:t> iodin yang </a:t>
            </a:r>
            <a:r>
              <a:rPr lang="en-US" dirty="0" err="1"/>
              <a:t>dibebaskan</a:t>
            </a:r>
            <a:r>
              <a:rPr lang="en-US" dirty="0"/>
              <a:t>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natrium </a:t>
            </a:r>
            <a:r>
              <a:rPr lang="en-US" dirty="0" err="1"/>
              <a:t>tiosulfat</a:t>
            </a:r>
            <a:r>
              <a:rPr lang="en-US" dirty="0"/>
              <a:t> (</a:t>
            </a:r>
            <a:r>
              <a:rPr lang="en-US" dirty="0" err="1">
                <a:solidFill>
                  <a:srgbClr val="FF0000"/>
                </a:solidFill>
              </a:rPr>
              <a:t>untuk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penetapan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kadar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pengoksidasi</a:t>
            </a:r>
            <a:r>
              <a:rPr lang="en-US" dirty="0"/>
              <a:t>)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2CuSO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+ 4KI 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 2CuI ↓ +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I</a:t>
            </a:r>
            <a:r>
              <a:rPr lang="en-US" b="1" baseline="-25000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 + 2K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SO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4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I</a:t>
            </a:r>
            <a:r>
              <a:rPr lang="en-US" b="1" baseline="-25000" dirty="0">
                <a:solidFill>
                  <a:schemeClr val="accent6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 + Na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S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3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  2NaI + Na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S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4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O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6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 </a:t>
            </a:r>
          </a:p>
          <a:p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amilum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indikator</a:t>
            </a:r>
            <a:r>
              <a:rPr lang="en-US" dirty="0"/>
              <a:t> dan </a:t>
            </a:r>
            <a:r>
              <a:rPr lang="en-US" dirty="0" err="1"/>
              <a:t>ditambahkan</a:t>
            </a:r>
            <a:r>
              <a:rPr lang="en-US" dirty="0"/>
              <a:t> </a:t>
            </a:r>
            <a:r>
              <a:rPr lang="en-US" dirty="0" err="1"/>
              <a:t>menjelang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(</a:t>
            </a:r>
            <a:r>
              <a:rPr lang="en-US" dirty="0" err="1"/>
              <a:t>kuning</a:t>
            </a:r>
            <a:r>
              <a:rPr lang="en-US" dirty="0"/>
              <a:t> </a:t>
            </a:r>
            <a:r>
              <a:rPr lang="en-US" dirty="0" err="1"/>
              <a:t>pucat</a:t>
            </a:r>
            <a:r>
              <a:rPr lang="en-US" dirty="0"/>
              <a:t>) </a:t>
            </a:r>
            <a:r>
              <a:rPr lang="en-US" dirty="0" err="1">
                <a:solidFill>
                  <a:srgbClr val="FF0000"/>
                </a:solidFill>
              </a:rPr>
              <a:t>karena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terjadi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ikatan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antara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amilum</a:t>
            </a:r>
            <a:r>
              <a:rPr lang="en-US" dirty="0">
                <a:solidFill>
                  <a:srgbClr val="FF0000"/>
                </a:solidFill>
              </a:rPr>
              <a:t> dan iodin yang </a:t>
            </a:r>
            <a:r>
              <a:rPr lang="en-US" dirty="0" err="1">
                <a:solidFill>
                  <a:srgbClr val="FF0000"/>
                </a:solidFill>
              </a:rPr>
              <a:t>menyebabkan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titik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akhir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sulit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diamati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242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DE948-39DE-4010-931A-4FE990642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Pembuatan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larutan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standar</a:t>
            </a:r>
            <a:r>
              <a:rPr lang="en-US" b="1" dirty="0">
                <a:solidFill>
                  <a:srgbClr val="00B0F0"/>
                </a:solidFill>
              </a:rPr>
              <a:t> primer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8BF84-1911-4E04-AFDC-81126A42C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600" dirty="0" err="1"/>
              <a:t>Pembuatan</a:t>
            </a:r>
            <a:r>
              <a:rPr lang="en-US" sz="2600" dirty="0"/>
              <a:t> </a:t>
            </a:r>
            <a:r>
              <a:rPr lang="en-US" sz="2600" dirty="0" err="1"/>
              <a:t>larutan</a:t>
            </a:r>
            <a:r>
              <a:rPr lang="en-US" sz="2600" dirty="0"/>
              <a:t> </a:t>
            </a:r>
            <a:r>
              <a:rPr lang="en-US" sz="2600" dirty="0" err="1"/>
              <a:t>standar</a:t>
            </a:r>
            <a:r>
              <a:rPr lang="en-US" sz="2600" dirty="0"/>
              <a:t> arsenic </a:t>
            </a:r>
            <a:r>
              <a:rPr lang="en-US" sz="2600" dirty="0" err="1"/>
              <a:t>trioksida</a:t>
            </a:r>
            <a:r>
              <a:rPr lang="en-US" sz="2600" dirty="0"/>
              <a:t> (As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3</a:t>
            </a:r>
            <a:r>
              <a:rPr lang="en-US" sz="2600" dirty="0"/>
              <a:t>)</a:t>
            </a:r>
          </a:p>
          <a:p>
            <a:pPr lvl="1"/>
            <a:r>
              <a:rPr lang="en-US" sz="2600" dirty="0"/>
              <a:t>Arsenic </a:t>
            </a:r>
            <a:r>
              <a:rPr lang="en-US" sz="2600" dirty="0" err="1"/>
              <a:t>trioksida</a:t>
            </a:r>
            <a:r>
              <a:rPr lang="en-US" sz="2600" dirty="0"/>
              <a:t> </a:t>
            </a:r>
            <a:r>
              <a:rPr lang="en-US" sz="2600" dirty="0" err="1"/>
              <a:t>memiliki</a:t>
            </a:r>
            <a:r>
              <a:rPr lang="en-US" sz="2600" dirty="0"/>
              <a:t> </a:t>
            </a:r>
            <a:r>
              <a:rPr lang="en-US" sz="2600" dirty="0" err="1"/>
              <a:t>reaksi</a:t>
            </a:r>
            <a:r>
              <a:rPr lang="en-US" sz="2600" dirty="0"/>
              <a:t> </a:t>
            </a:r>
            <a:r>
              <a:rPr lang="en-US" sz="2600" dirty="0" err="1"/>
              <a:t>sebagai</a:t>
            </a:r>
            <a:r>
              <a:rPr lang="en-US" sz="2600" dirty="0"/>
              <a:t> </a:t>
            </a:r>
            <a:r>
              <a:rPr lang="en-US" sz="2600" dirty="0" err="1"/>
              <a:t>berikut</a:t>
            </a:r>
            <a:endParaRPr lang="en-US" sz="2600" dirty="0"/>
          </a:p>
          <a:p>
            <a:pPr marL="457200" lvl="1" indent="0">
              <a:buNone/>
            </a:pPr>
            <a:endParaRPr lang="en-US" sz="2600" dirty="0"/>
          </a:p>
          <a:p>
            <a:pPr marL="457200" lvl="1" indent="0" algn="ctr">
              <a:buNone/>
            </a:pPr>
            <a:r>
              <a:rPr lang="en-US" sz="2600" dirty="0">
                <a:solidFill>
                  <a:srgbClr val="FF0000"/>
                </a:solidFill>
              </a:rPr>
              <a:t>As</a:t>
            </a:r>
            <a:r>
              <a:rPr lang="en-US" sz="2600" baseline="-25000" dirty="0">
                <a:solidFill>
                  <a:srgbClr val="FF0000"/>
                </a:solidFill>
              </a:rPr>
              <a:t>2</a:t>
            </a:r>
            <a:r>
              <a:rPr lang="en-US" sz="2600" dirty="0">
                <a:solidFill>
                  <a:srgbClr val="FF0000"/>
                </a:solidFill>
              </a:rPr>
              <a:t>O</a:t>
            </a:r>
            <a:r>
              <a:rPr lang="en-US" sz="2600" baseline="-25000" dirty="0">
                <a:solidFill>
                  <a:srgbClr val="FF0000"/>
                </a:solidFill>
              </a:rPr>
              <a:t>3</a:t>
            </a:r>
            <a:r>
              <a:rPr lang="en-US" sz="2600" dirty="0">
                <a:solidFill>
                  <a:srgbClr val="FF0000"/>
                </a:solidFill>
              </a:rPr>
              <a:t> + 2H</a:t>
            </a:r>
            <a:r>
              <a:rPr lang="en-US" sz="2600" baseline="-25000" dirty="0">
                <a:solidFill>
                  <a:srgbClr val="FF0000"/>
                </a:solidFill>
              </a:rPr>
              <a:t>2</a:t>
            </a:r>
            <a:r>
              <a:rPr lang="en-US" sz="2600" dirty="0">
                <a:solidFill>
                  <a:srgbClr val="FF0000"/>
                </a:solidFill>
              </a:rPr>
              <a:t>O 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 As</a:t>
            </a:r>
            <a:r>
              <a:rPr lang="en-US" sz="26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O</a:t>
            </a:r>
            <a:r>
              <a:rPr lang="en-US" sz="26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5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+ 4H</a:t>
            </a:r>
            <a:r>
              <a:rPr lang="en-US" sz="2600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+ 4e</a:t>
            </a:r>
          </a:p>
          <a:p>
            <a:pPr marL="457200" lvl="1" indent="0" algn="ctr">
              <a:buNone/>
            </a:pPr>
            <a:endParaRPr lang="en-US" sz="26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/>
            <a:r>
              <a:rPr lang="en-US" sz="2600" dirty="0"/>
              <a:t>As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3</a:t>
            </a:r>
            <a:r>
              <a:rPr lang="en-US" sz="2600" dirty="0"/>
              <a:t> </a:t>
            </a:r>
            <a:r>
              <a:rPr lang="en-US" sz="2600" dirty="0" err="1"/>
              <a:t>memiliki</a:t>
            </a:r>
            <a:r>
              <a:rPr lang="en-US" sz="2600" dirty="0"/>
              <a:t> </a:t>
            </a:r>
            <a:r>
              <a:rPr lang="en-US" sz="2600" dirty="0" err="1"/>
              <a:t>massa</a:t>
            </a:r>
            <a:r>
              <a:rPr lang="en-US" sz="2600" dirty="0"/>
              <a:t> relative 197.8 gr/mol </a:t>
            </a:r>
            <a:r>
              <a:rPr lang="en-US" sz="2600" dirty="0" err="1"/>
              <a:t>sehingga</a:t>
            </a:r>
            <a:r>
              <a:rPr lang="en-US" sz="2600" dirty="0"/>
              <a:t> 197.8 gram As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3</a:t>
            </a:r>
            <a:r>
              <a:rPr lang="en-US" sz="2600" dirty="0"/>
              <a:t> </a:t>
            </a:r>
            <a:r>
              <a:rPr lang="en-US" sz="2600" dirty="0" err="1"/>
              <a:t>akan</a:t>
            </a:r>
            <a:r>
              <a:rPr lang="en-US" sz="2600" dirty="0"/>
              <a:t> </a:t>
            </a:r>
            <a:r>
              <a:rPr lang="en-US" sz="2600" dirty="0" err="1"/>
              <a:t>menghasilkan</a:t>
            </a:r>
            <a:r>
              <a:rPr lang="en-US" sz="2600" dirty="0"/>
              <a:t> 4 mol </a:t>
            </a:r>
            <a:r>
              <a:rPr lang="en-US" sz="2600" dirty="0" err="1"/>
              <a:t>elekron</a:t>
            </a:r>
            <a:r>
              <a:rPr lang="en-US" sz="2600" dirty="0"/>
              <a:t>, </a:t>
            </a:r>
            <a:r>
              <a:rPr lang="en-US" sz="2600" dirty="0" err="1"/>
              <a:t>sehingga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menghasilkan</a:t>
            </a:r>
            <a:r>
              <a:rPr lang="en-US" sz="2600" dirty="0"/>
              <a:t> 1 mol electron </a:t>
            </a:r>
            <a:r>
              <a:rPr lang="en-US" sz="2600" dirty="0" err="1"/>
              <a:t>maka</a:t>
            </a:r>
            <a:r>
              <a:rPr lang="en-US" sz="2600" dirty="0"/>
              <a:t> </a:t>
            </a:r>
            <a:r>
              <a:rPr lang="en-US" sz="2600" dirty="0" err="1"/>
              <a:t>massa</a:t>
            </a:r>
            <a:r>
              <a:rPr lang="en-US" sz="2600" dirty="0"/>
              <a:t> iodine </a:t>
            </a:r>
            <a:r>
              <a:rPr lang="en-US" sz="2600" dirty="0" err="1"/>
              <a:t>dibagi</a:t>
            </a:r>
            <a:r>
              <a:rPr lang="en-US" sz="2600" dirty="0"/>
              <a:t> 4 (197.8 /4e = 49.45 gr)</a:t>
            </a:r>
          </a:p>
          <a:p>
            <a:pPr marL="0" indent="0" algn="ctr">
              <a:buNone/>
            </a:pP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197.8 gr </a:t>
            </a:r>
            <a:r>
              <a:rPr lang="en-US" sz="2600" dirty="0">
                <a:solidFill>
                  <a:srgbClr val="FF0000"/>
                </a:solidFill>
              </a:rPr>
              <a:t>As</a:t>
            </a:r>
            <a:r>
              <a:rPr lang="en-US" sz="2600" baseline="-25000" dirty="0">
                <a:solidFill>
                  <a:srgbClr val="FF0000"/>
                </a:solidFill>
              </a:rPr>
              <a:t>2</a:t>
            </a:r>
            <a:r>
              <a:rPr lang="en-US" sz="2600" dirty="0">
                <a:solidFill>
                  <a:srgbClr val="FF0000"/>
                </a:solidFill>
              </a:rPr>
              <a:t>O</a:t>
            </a:r>
            <a:r>
              <a:rPr lang="en-US" sz="2600" baseline="-25000" dirty="0">
                <a:solidFill>
                  <a:srgbClr val="FF0000"/>
                </a:solidFill>
              </a:rPr>
              <a:t>3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= 4e</a:t>
            </a:r>
            <a:r>
              <a:rPr lang="en-US" sz="2600" b="0" i="0" baseline="30000" dirty="0">
                <a:solidFill>
                  <a:srgbClr val="FF0000"/>
                </a:solidFill>
                <a:effectLst/>
              </a:rPr>
              <a:t>-</a:t>
            </a:r>
            <a:endParaRPr lang="en-US" sz="26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(197.8/4) gr </a:t>
            </a:r>
            <a:r>
              <a:rPr lang="en-US" sz="2600" dirty="0">
                <a:solidFill>
                  <a:srgbClr val="FF0000"/>
                </a:solidFill>
              </a:rPr>
              <a:t>As</a:t>
            </a:r>
            <a:r>
              <a:rPr lang="en-US" sz="2600" baseline="-25000" dirty="0">
                <a:solidFill>
                  <a:srgbClr val="FF0000"/>
                </a:solidFill>
              </a:rPr>
              <a:t>2</a:t>
            </a:r>
            <a:r>
              <a:rPr lang="en-US" sz="2600" dirty="0">
                <a:solidFill>
                  <a:srgbClr val="FF0000"/>
                </a:solidFill>
              </a:rPr>
              <a:t>O</a:t>
            </a:r>
            <a:r>
              <a:rPr lang="en-US" sz="2600" baseline="-25000" dirty="0">
                <a:solidFill>
                  <a:srgbClr val="FF0000"/>
                </a:solidFill>
              </a:rPr>
              <a:t>3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= 1e</a:t>
            </a:r>
            <a:r>
              <a:rPr lang="en-US" sz="2600" b="0" i="0" baseline="30000" dirty="0">
                <a:solidFill>
                  <a:srgbClr val="FF0000"/>
                </a:solidFill>
                <a:effectLst/>
              </a:rPr>
              <a:t>-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mol</a:t>
            </a:r>
          </a:p>
          <a:p>
            <a:pPr marL="0" indent="0" algn="ctr">
              <a:buNone/>
            </a:pP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49.45 gr = 1e</a:t>
            </a:r>
            <a:r>
              <a:rPr lang="en-US" sz="2600" b="0" i="0" baseline="30000" dirty="0">
                <a:solidFill>
                  <a:srgbClr val="FF0000"/>
                </a:solidFill>
                <a:effectLst/>
              </a:rPr>
              <a:t>-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mol</a:t>
            </a:r>
          </a:p>
          <a:p>
            <a:pPr marL="0" indent="0" algn="ctr">
              <a:buNone/>
            </a:pPr>
            <a:endParaRPr lang="en-US" sz="26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/>
            <a:r>
              <a:rPr lang="en-US" sz="2600" dirty="0" err="1">
                <a:sym typeface="Wingdings" panose="05000000000000000000" pitchFamily="2" charset="2"/>
              </a:rPr>
              <a:t>Sehingga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untuk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membuat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/>
              <a:t>As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3</a:t>
            </a:r>
            <a:r>
              <a:rPr lang="en-US" sz="2600" dirty="0">
                <a:sym typeface="Wingdings" panose="05000000000000000000" pitchFamily="2" charset="2"/>
              </a:rPr>
              <a:t> 1 N </a:t>
            </a:r>
            <a:r>
              <a:rPr lang="en-US" sz="2600" dirty="0" err="1">
                <a:sym typeface="Wingdings" panose="05000000000000000000" pitchFamily="2" charset="2"/>
              </a:rPr>
              <a:t>sebanyak</a:t>
            </a:r>
            <a:r>
              <a:rPr lang="en-US" sz="2600" dirty="0">
                <a:sym typeface="Wingdings" panose="05000000000000000000" pitchFamily="2" charset="2"/>
              </a:rPr>
              <a:t> 1000 ml / 1 liter </a:t>
            </a:r>
            <a:r>
              <a:rPr lang="en-US" sz="2600" dirty="0" err="1">
                <a:sym typeface="Wingdings" panose="05000000000000000000" pitchFamily="2" charset="2"/>
              </a:rPr>
              <a:t>dibutuhkan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/>
              <a:t>As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3</a:t>
            </a:r>
            <a:r>
              <a:rPr lang="en-US" sz="2600" baseline="-25000" dirty="0">
                <a:sym typeface="Wingdings" panose="05000000000000000000" pitchFamily="2" charset="2"/>
              </a:rPr>
              <a:t>  </a:t>
            </a:r>
            <a:r>
              <a:rPr lang="en-US" sz="2600" dirty="0" err="1">
                <a:sym typeface="Wingdings" panose="05000000000000000000" pitchFamily="2" charset="2"/>
              </a:rPr>
              <a:t>sebanyak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b="1" dirty="0">
                <a:solidFill>
                  <a:srgbClr val="FF0000"/>
                </a:solidFill>
                <a:sym typeface="Wingdings" panose="05000000000000000000" pitchFamily="2" charset="2"/>
              </a:rPr>
              <a:t>49.45 gr</a:t>
            </a:r>
          </a:p>
          <a:p>
            <a:pPr lvl="1"/>
            <a:r>
              <a:rPr lang="en-US" sz="2600" dirty="0" err="1">
                <a:solidFill>
                  <a:srgbClr val="FF0000"/>
                </a:solidFill>
                <a:sym typeface="Wingdings" panose="05000000000000000000" pitchFamily="2" charset="2"/>
              </a:rPr>
              <a:t>Berapa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gram </a:t>
            </a:r>
            <a:r>
              <a:rPr lang="en-US" sz="2600" dirty="0">
                <a:solidFill>
                  <a:srgbClr val="FF0000"/>
                </a:solidFill>
              </a:rPr>
              <a:t>As</a:t>
            </a:r>
            <a:r>
              <a:rPr lang="en-US" sz="2600" baseline="-25000" dirty="0">
                <a:solidFill>
                  <a:srgbClr val="FF0000"/>
                </a:solidFill>
              </a:rPr>
              <a:t>2</a:t>
            </a:r>
            <a:r>
              <a:rPr lang="en-US" sz="2600" dirty="0">
                <a:solidFill>
                  <a:srgbClr val="FF0000"/>
                </a:solidFill>
              </a:rPr>
              <a:t>O</a:t>
            </a:r>
            <a:r>
              <a:rPr lang="en-US" sz="2600" baseline="-25000" dirty="0">
                <a:solidFill>
                  <a:srgbClr val="FF0000"/>
                </a:solidFill>
              </a:rPr>
              <a:t>3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yang </a:t>
            </a:r>
            <a:r>
              <a:rPr lang="en-US" sz="2600" dirty="0" err="1">
                <a:solidFill>
                  <a:srgbClr val="FF0000"/>
                </a:solidFill>
                <a:sym typeface="Wingdings" panose="05000000000000000000" pitchFamily="2" charset="2"/>
              </a:rPr>
              <a:t>dibutuhkan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rgbClr val="FF0000"/>
                </a:solidFill>
                <a:sym typeface="Wingdings" panose="05000000000000000000" pitchFamily="2" charset="2"/>
              </a:rPr>
              <a:t>untuk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rgbClr val="FF0000"/>
                </a:solidFill>
                <a:sym typeface="Wingdings" panose="05000000000000000000" pitchFamily="2" charset="2"/>
              </a:rPr>
              <a:t>membuat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rgbClr val="FF0000"/>
                </a:solidFill>
                <a:sym typeface="Wingdings" panose="05000000000000000000" pitchFamily="2" charset="2"/>
              </a:rPr>
              <a:t>larutan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600" dirty="0">
                <a:solidFill>
                  <a:srgbClr val="FF0000"/>
                </a:solidFill>
              </a:rPr>
              <a:t>As</a:t>
            </a:r>
            <a:r>
              <a:rPr lang="en-US" sz="2600" baseline="-25000" dirty="0">
                <a:solidFill>
                  <a:srgbClr val="FF0000"/>
                </a:solidFill>
              </a:rPr>
              <a:t>2</a:t>
            </a:r>
            <a:r>
              <a:rPr lang="en-US" sz="2600" dirty="0">
                <a:solidFill>
                  <a:srgbClr val="FF0000"/>
                </a:solidFill>
              </a:rPr>
              <a:t>O</a:t>
            </a:r>
            <a:r>
              <a:rPr lang="en-US" sz="2600" baseline="-25000" dirty="0">
                <a:solidFill>
                  <a:srgbClr val="FF0000"/>
                </a:solidFill>
              </a:rPr>
              <a:t>3</a:t>
            </a:r>
            <a:r>
              <a:rPr lang="en-US" sz="26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0.01 N </a:t>
            </a:r>
            <a:r>
              <a:rPr lang="en-US" sz="2600" dirty="0" err="1">
                <a:solidFill>
                  <a:srgbClr val="FF0000"/>
                </a:solidFill>
                <a:sym typeface="Wingdings" panose="05000000000000000000" pitchFamily="2" charset="2"/>
              </a:rPr>
              <a:t>sebanyak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500 ml?</a:t>
            </a:r>
            <a:endParaRPr lang="en-US" sz="26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/>
            <a:endParaRPr lang="en-US" dirty="0"/>
          </a:p>
          <a:p>
            <a:pPr marL="457200" lvl="1" indent="0" algn="ctr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5AD2D58-6E49-E350-7764-823150FDB24E}"/>
                  </a:ext>
                </a:extLst>
              </p14:cNvPr>
              <p14:cNvContentPartPr/>
              <p14:nvPr/>
            </p14:nvContentPartPr>
            <p14:xfrm>
              <a:off x="7652520" y="2508480"/>
              <a:ext cx="499680" cy="5914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5AD2D58-6E49-E350-7764-823150FDB24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43160" y="2499120"/>
                <a:ext cx="518400" cy="61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9801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65BBC-90B0-4BAD-8617-5F3BB9A7A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7110"/>
            <a:ext cx="10515600" cy="5689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sym typeface="Wingdings" panose="05000000000000000000" pitchFamily="2" charset="2"/>
              </a:rPr>
              <a:t>Berapa</a:t>
            </a:r>
            <a:r>
              <a:rPr lang="en-US" sz="2000" dirty="0">
                <a:sym typeface="Wingdings" panose="05000000000000000000" pitchFamily="2" charset="2"/>
              </a:rPr>
              <a:t> gram </a:t>
            </a:r>
            <a:r>
              <a:rPr lang="en-US" sz="2000" dirty="0"/>
              <a:t>As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3</a:t>
            </a:r>
            <a:r>
              <a:rPr lang="en-US" sz="2000" dirty="0">
                <a:sym typeface="Wingdings" panose="05000000000000000000" pitchFamily="2" charset="2"/>
              </a:rPr>
              <a:t> yang </a:t>
            </a:r>
            <a:r>
              <a:rPr lang="en-US" sz="2000" dirty="0" err="1">
                <a:sym typeface="Wingdings" panose="05000000000000000000" pitchFamily="2" charset="2"/>
              </a:rPr>
              <a:t>dibutuhkan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untuk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membuat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larutan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/>
              <a:t>As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3</a:t>
            </a:r>
            <a:r>
              <a:rPr lang="en-US" sz="2000" baseline="-25000" dirty="0">
                <a:sym typeface="Wingdings" panose="05000000000000000000" pitchFamily="2" charset="2"/>
              </a:rPr>
              <a:t> </a:t>
            </a:r>
            <a:r>
              <a:rPr lang="en-US" sz="2000" dirty="0">
                <a:sym typeface="Wingdings" panose="05000000000000000000" pitchFamily="2" charset="2"/>
              </a:rPr>
              <a:t>0.01 N </a:t>
            </a:r>
            <a:r>
              <a:rPr lang="en-US" sz="2000" dirty="0" err="1">
                <a:sym typeface="Wingdings" panose="05000000000000000000" pitchFamily="2" charset="2"/>
              </a:rPr>
              <a:t>sebanyak</a:t>
            </a:r>
            <a:r>
              <a:rPr lang="en-US" sz="2000" dirty="0">
                <a:sym typeface="Wingdings" panose="05000000000000000000" pitchFamily="2" charset="2"/>
              </a:rPr>
              <a:t> 500 ml?</a:t>
            </a:r>
            <a:endParaRPr lang="en-US" sz="2000" b="1" dirty="0">
              <a:sym typeface="Wingdings" panose="05000000000000000000" pitchFamily="2" charset="2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960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9671D-2D9E-4CC8-8809-471E78C26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Pembuatan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larutan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standar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sekunder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4BD7F-7D3F-4EB4-B1D1-0669429A3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larutan</a:t>
            </a:r>
            <a:r>
              <a:rPr lang="en-US" dirty="0"/>
              <a:t> iodin</a:t>
            </a:r>
          </a:p>
          <a:p>
            <a:pPr lvl="1"/>
            <a:r>
              <a:rPr lang="en-US" dirty="0"/>
              <a:t>Karena iodine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 lvl="1"/>
            <a:endParaRPr lang="en-US" dirty="0"/>
          </a:p>
          <a:p>
            <a:pPr marL="457200" lvl="1" indent="0" algn="ctr">
              <a:buNone/>
            </a:pPr>
            <a:r>
              <a:rPr lang="en-US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2I</a:t>
            </a:r>
            <a:r>
              <a:rPr lang="en-US" b="0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-</a:t>
            </a:r>
            <a:r>
              <a:rPr lang="en-US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b="0" i="0" dirty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↔</a:t>
            </a:r>
            <a:r>
              <a:rPr lang="en-US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I</a:t>
            </a:r>
            <a:r>
              <a:rPr lang="en-US" b="0" i="0" baseline="-25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</a:t>
            </a:r>
            <a:r>
              <a:rPr lang="en-US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+ 2e</a:t>
            </a:r>
            <a:r>
              <a:rPr lang="en-US" b="0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-</a:t>
            </a:r>
          </a:p>
          <a:p>
            <a:pPr marL="457200" lvl="1" indent="0" algn="ctr">
              <a:buNone/>
            </a:pPr>
            <a:endParaRPr lang="en-US" b="0" i="0" baseline="30000" dirty="0">
              <a:solidFill>
                <a:srgbClr val="FF0000"/>
              </a:solidFill>
              <a:effectLst/>
              <a:latin typeface="Verdana" panose="020B0604030504040204" pitchFamily="34" charset="0"/>
            </a:endParaRPr>
          </a:p>
          <a:p>
            <a:pPr lvl="1"/>
            <a:r>
              <a:rPr lang="en-US" dirty="0"/>
              <a:t>Iodine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relative 254 gr/mol </a:t>
            </a:r>
            <a:r>
              <a:rPr lang="en-US" dirty="0" err="1"/>
              <a:t>sehingga</a:t>
            </a:r>
            <a:r>
              <a:rPr lang="en-US" dirty="0"/>
              <a:t> 254 gram iodine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2 mol </a:t>
            </a:r>
            <a:r>
              <a:rPr lang="en-US" dirty="0" err="1"/>
              <a:t>elekron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1 mol electron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iodine </a:t>
            </a:r>
            <a:r>
              <a:rPr lang="en-US" dirty="0" err="1"/>
              <a:t>dibagi</a:t>
            </a:r>
            <a:r>
              <a:rPr lang="en-US" dirty="0"/>
              <a:t> 2 (254 /2e = 127 gr)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254 gr I</a:t>
            </a:r>
            <a:r>
              <a:rPr lang="en-US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= 2e</a:t>
            </a:r>
            <a:r>
              <a:rPr lang="en-US" b="0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-</a:t>
            </a:r>
            <a:endParaRPr lang="en-US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(254/2) gr I</a:t>
            </a:r>
            <a:r>
              <a:rPr lang="en-US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= 1e</a:t>
            </a:r>
            <a:r>
              <a:rPr lang="en-US" b="0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-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mol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127 gr = 1e</a:t>
            </a:r>
            <a:r>
              <a:rPr lang="en-US" b="0" i="0" baseline="300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-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mol</a:t>
            </a: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Sehingga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untuk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membuat</a:t>
            </a:r>
            <a:r>
              <a:rPr lang="en-US" dirty="0">
                <a:sym typeface="Wingdings" panose="05000000000000000000" pitchFamily="2" charset="2"/>
              </a:rPr>
              <a:t> I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dirty="0">
                <a:sym typeface="Wingdings" panose="05000000000000000000" pitchFamily="2" charset="2"/>
              </a:rPr>
              <a:t> 1 N </a:t>
            </a:r>
            <a:r>
              <a:rPr lang="en-US" dirty="0" err="1">
                <a:sym typeface="Wingdings" panose="05000000000000000000" pitchFamily="2" charset="2"/>
              </a:rPr>
              <a:t>sebanyak</a:t>
            </a:r>
            <a:r>
              <a:rPr lang="en-US" dirty="0">
                <a:sym typeface="Wingdings" panose="05000000000000000000" pitchFamily="2" charset="2"/>
              </a:rPr>
              <a:t> 1000 ml / 1 liter </a:t>
            </a:r>
            <a:r>
              <a:rPr lang="en-US" dirty="0" err="1">
                <a:sym typeface="Wingdings" panose="05000000000000000000" pitchFamily="2" charset="2"/>
              </a:rPr>
              <a:t>dibutuhkan</a:t>
            </a:r>
            <a:r>
              <a:rPr lang="en-US" dirty="0">
                <a:sym typeface="Wingdings" panose="05000000000000000000" pitchFamily="2" charset="2"/>
              </a:rPr>
              <a:t> I</a:t>
            </a:r>
            <a:r>
              <a:rPr lang="en-US" baseline="-25000" dirty="0">
                <a:sym typeface="Wingdings" panose="05000000000000000000" pitchFamily="2" charset="2"/>
              </a:rPr>
              <a:t>2  </a:t>
            </a:r>
            <a:r>
              <a:rPr lang="en-US" dirty="0" err="1">
                <a:sym typeface="Wingdings" panose="05000000000000000000" pitchFamily="2" charset="2"/>
              </a:rPr>
              <a:t>sebanyak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127 gr</a:t>
            </a:r>
          </a:p>
          <a:p>
            <a:pPr lvl="1"/>
            <a:r>
              <a:rPr lang="en-US" dirty="0" err="1">
                <a:solidFill>
                  <a:srgbClr val="FF0000"/>
                </a:solidFill>
                <a:sym typeface="Wingdings" panose="05000000000000000000" pitchFamily="2" charset="2"/>
              </a:rPr>
              <a:t>Berapa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gram iodine yang </a:t>
            </a:r>
            <a:r>
              <a:rPr lang="en-US" dirty="0" err="1">
                <a:solidFill>
                  <a:srgbClr val="FF0000"/>
                </a:solidFill>
                <a:sym typeface="Wingdings" panose="05000000000000000000" pitchFamily="2" charset="2"/>
              </a:rPr>
              <a:t>dibutuhkan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0000"/>
                </a:solidFill>
                <a:sym typeface="Wingdings" panose="05000000000000000000" pitchFamily="2" charset="2"/>
              </a:rPr>
              <a:t>untuk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0000"/>
                </a:solidFill>
                <a:sym typeface="Wingdings" panose="05000000000000000000" pitchFamily="2" charset="2"/>
              </a:rPr>
              <a:t>membuat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0000"/>
                </a:solidFill>
                <a:sym typeface="Wingdings" panose="05000000000000000000" pitchFamily="2" charset="2"/>
              </a:rPr>
              <a:t>larutan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I</a:t>
            </a:r>
            <a:r>
              <a:rPr lang="en-US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0.1 N </a:t>
            </a:r>
            <a:r>
              <a:rPr lang="en-US" dirty="0" err="1">
                <a:solidFill>
                  <a:srgbClr val="FF0000"/>
                </a:solidFill>
                <a:sym typeface="Wingdings" panose="05000000000000000000" pitchFamily="2" charset="2"/>
              </a:rPr>
              <a:t>sebanyak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 500 ml?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7C766D8-AC4B-9B81-5D63-521270F52088}"/>
                  </a:ext>
                </a:extLst>
              </p14:cNvPr>
              <p14:cNvContentPartPr/>
              <p14:nvPr/>
            </p14:nvContentPartPr>
            <p14:xfrm>
              <a:off x="6752160" y="2512440"/>
              <a:ext cx="506880" cy="5554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7C766D8-AC4B-9B81-5D63-521270F5208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2800" y="2503080"/>
                <a:ext cx="525600" cy="57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5909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9658C-F338-4500-AD3C-39DC2B947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720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sym typeface="Wingdings" panose="05000000000000000000" pitchFamily="2" charset="2"/>
              </a:rPr>
              <a:t>Berapa</a:t>
            </a:r>
            <a:r>
              <a:rPr lang="en-US" sz="2400" dirty="0">
                <a:sym typeface="Wingdings" panose="05000000000000000000" pitchFamily="2" charset="2"/>
              </a:rPr>
              <a:t> gram iodine yang </a:t>
            </a:r>
            <a:r>
              <a:rPr lang="en-US" sz="2400" dirty="0" err="1">
                <a:sym typeface="Wingdings" panose="05000000000000000000" pitchFamily="2" charset="2"/>
              </a:rPr>
              <a:t>dibutuhkan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untuk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membuat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larutan</a:t>
            </a:r>
            <a:r>
              <a:rPr lang="en-US" sz="2400" dirty="0">
                <a:sym typeface="Wingdings" panose="05000000000000000000" pitchFamily="2" charset="2"/>
              </a:rPr>
              <a:t> I</a:t>
            </a:r>
            <a:r>
              <a:rPr lang="en-US" sz="2400" baseline="-25000" dirty="0">
                <a:sym typeface="Wingdings" panose="05000000000000000000" pitchFamily="2" charset="2"/>
              </a:rPr>
              <a:t>2 </a:t>
            </a:r>
            <a:r>
              <a:rPr lang="en-US" sz="2400" dirty="0">
                <a:sym typeface="Wingdings" panose="05000000000000000000" pitchFamily="2" charset="2"/>
              </a:rPr>
              <a:t>0.1 N </a:t>
            </a:r>
            <a:r>
              <a:rPr lang="en-US" sz="2400" dirty="0" err="1">
                <a:sym typeface="Wingdings" panose="05000000000000000000" pitchFamily="2" charset="2"/>
              </a:rPr>
              <a:t>sebanyak</a:t>
            </a:r>
            <a:r>
              <a:rPr lang="en-US" sz="2400" dirty="0">
                <a:sym typeface="Wingdings" panose="05000000000000000000" pitchFamily="2" charset="2"/>
              </a:rPr>
              <a:t> 500 ml?</a:t>
            </a:r>
            <a:endParaRPr lang="en-US" sz="2400" dirty="0"/>
          </a:p>
          <a:p>
            <a:endParaRPr lang="en-US" sz="24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08E4534-1E11-E83D-ED0F-66E487859AEC}"/>
                  </a:ext>
                </a:extLst>
              </p14:cNvPr>
              <p14:cNvContentPartPr/>
              <p14:nvPr/>
            </p14:nvContentPartPr>
            <p14:xfrm>
              <a:off x="1031400" y="797760"/>
              <a:ext cx="8630640" cy="4317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08E4534-1E11-E83D-ED0F-66E487859AE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22040" y="788400"/>
                <a:ext cx="8649360" cy="433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4540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A7A23-A319-48CC-9E80-375109610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Pembuatan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larutan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indikator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C77BF-2992-4C4B-A22C-1F6D8328D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larutan</a:t>
            </a:r>
            <a:r>
              <a:rPr lang="en-US" dirty="0"/>
              <a:t> indicator </a:t>
            </a:r>
            <a:r>
              <a:rPr lang="en-US" dirty="0" err="1"/>
              <a:t>amilum</a:t>
            </a:r>
            <a:r>
              <a:rPr lang="en-US" dirty="0"/>
              <a:t> (</a:t>
            </a:r>
            <a:r>
              <a:rPr lang="en-US" i="1" dirty="0"/>
              <a:t>starch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indicator </a:t>
            </a:r>
            <a:r>
              <a:rPr lang="en-US" dirty="0" err="1"/>
              <a:t>amilum</a:t>
            </a:r>
            <a:r>
              <a:rPr lang="en-US" dirty="0"/>
              <a:t> </a:t>
            </a:r>
            <a:r>
              <a:rPr lang="en-US" dirty="0" err="1"/>
              <a:t>timbang</a:t>
            </a:r>
            <a:r>
              <a:rPr lang="en-US" dirty="0"/>
              <a:t> 1 gr </a:t>
            </a:r>
            <a:r>
              <a:rPr lang="en-US" dirty="0" err="1"/>
              <a:t>amilum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dilarutkan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air yang </a:t>
            </a:r>
            <a:r>
              <a:rPr lang="en-US" dirty="0" err="1"/>
              <a:t>mendidih</a:t>
            </a:r>
            <a:r>
              <a:rPr lang="en-US" dirty="0"/>
              <a:t> dan </a:t>
            </a:r>
            <a:r>
              <a:rPr lang="en-US" dirty="0" err="1"/>
              <a:t>dinginkan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amilum</a:t>
            </a:r>
            <a:r>
              <a:rPr lang="en-US" dirty="0">
                <a:solidFill>
                  <a:srgbClr val="FF0000"/>
                </a:solidFill>
              </a:rPr>
              <a:t> 1 %)</a:t>
            </a:r>
          </a:p>
          <a:p>
            <a:pPr marL="228600" lvl="1"/>
            <a:r>
              <a:rPr lang="en-US" sz="2800" dirty="0" err="1"/>
              <a:t>Pembuatan</a:t>
            </a:r>
            <a:r>
              <a:rPr lang="en-US" sz="2800" dirty="0"/>
              <a:t> </a:t>
            </a:r>
            <a:r>
              <a:rPr lang="en-US" sz="2800" dirty="0" err="1"/>
              <a:t>larutan</a:t>
            </a:r>
            <a:r>
              <a:rPr lang="en-US" sz="2800" dirty="0"/>
              <a:t> natrium </a:t>
            </a:r>
            <a:r>
              <a:rPr lang="en-US" sz="2800" dirty="0" err="1"/>
              <a:t>bikarbonat</a:t>
            </a:r>
            <a:r>
              <a:rPr lang="en-US" sz="2800" dirty="0"/>
              <a:t> (NaHCO</a:t>
            </a:r>
            <a:r>
              <a:rPr lang="en-US" sz="2800" baseline="-25000" dirty="0"/>
              <a:t>3</a:t>
            </a:r>
            <a:r>
              <a:rPr lang="en-US" sz="2800" dirty="0"/>
              <a:t>)</a:t>
            </a:r>
          </a:p>
          <a:p>
            <a:pPr marL="685800" lvl="2"/>
            <a:r>
              <a:rPr lang="en-US" sz="2400" dirty="0" err="1"/>
              <a:t>Larutan</a:t>
            </a:r>
            <a:r>
              <a:rPr lang="en-US" sz="2400" dirty="0"/>
              <a:t> </a:t>
            </a:r>
            <a:r>
              <a:rPr lang="en-US" sz="2400" dirty="0" err="1"/>
              <a:t>bikarbonat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menghilangkan</a:t>
            </a:r>
            <a:r>
              <a:rPr lang="en-US" sz="2400" dirty="0"/>
              <a:t>/</a:t>
            </a:r>
            <a:r>
              <a:rPr lang="en-US" sz="2400" dirty="0" err="1"/>
              <a:t>menetralkan</a:t>
            </a:r>
            <a:r>
              <a:rPr lang="en-US" sz="2400" dirty="0"/>
              <a:t> HI pada </a:t>
            </a:r>
            <a:r>
              <a:rPr lang="en-US" sz="2400" dirty="0" err="1"/>
              <a:t>reaksi</a:t>
            </a:r>
            <a:r>
              <a:rPr lang="en-US" sz="2400" dirty="0"/>
              <a:t> </a:t>
            </a:r>
            <a:r>
              <a:rPr lang="en-US" sz="2400" dirty="0" err="1"/>
              <a:t>standarisasi</a:t>
            </a:r>
            <a:endParaRPr lang="en-US" sz="2400" dirty="0"/>
          </a:p>
          <a:p>
            <a:pPr marL="457200" lvl="2" indent="0" algn="ctr">
              <a:buNone/>
            </a:pPr>
            <a:r>
              <a:rPr lang="en-US" sz="2800" dirty="0">
                <a:solidFill>
                  <a:srgbClr val="FF0000"/>
                </a:solidFill>
              </a:rPr>
              <a:t>As</a:t>
            </a:r>
            <a:r>
              <a:rPr lang="en-US" sz="2800" baseline="-25000" dirty="0">
                <a:solidFill>
                  <a:srgbClr val="FF0000"/>
                </a:solidFill>
              </a:rPr>
              <a:t>2</a:t>
            </a:r>
            <a:r>
              <a:rPr lang="en-US" sz="2800" dirty="0">
                <a:solidFill>
                  <a:srgbClr val="FF0000"/>
                </a:solidFill>
              </a:rPr>
              <a:t>O</a:t>
            </a:r>
            <a:r>
              <a:rPr lang="en-US" sz="2800" baseline="-25000" dirty="0">
                <a:solidFill>
                  <a:srgbClr val="FF0000"/>
                </a:solidFill>
              </a:rPr>
              <a:t>3</a:t>
            </a:r>
            <a:r>
              <a:rPr lang="en-US" sz="2800" dirty="0">
                <a:solidFill>
                  <a:srgbClr val="FF0000"/>
                </a:solidFill>
              </a:rPr>
              <a:t> + 2I</a:t>
            </a:r>
            <a:r>
              <a:rPr lang="en-US" sz="2800" baseline="-25000" dirty="0">
                <a:solidFill>
                  <a:srgbClr val="FF0000"/>
                </a:solidFill>
              </a:rPr>
              <a:t>2</a:t>
            </a:r>
            <a:r>
              <a:rPr lang="en-US" sz="2800" dirty="0">
                <a:solidFill>
                  <a:srgbClr val="FF0000"/>
                </a:solidFill>
              </a:rPr>
              <a:t> + 2H</a:t>
            </a:r>
            <a:r>
              <a:rPr lang="en-US" sz="2800" baseline="-25000" dirty="0">
                <a:solidFill>
                  <a:srgbClr val="FF0000"/>
                </a:solidFill>
              </a:rPr>
              <a:t>2</a:t>
            </a:r>
            <a:r>
              <a:rPr lang="en-US" sz="2800" dirty="0">
                <a:solidFill>
                  <a:srgbClr val="FF0000"/>
                </a:solidFill>
              </a:rPr>
              <a:t>O </a:t>
            </a:r>
            <a:r>
              <a:rPr lang="en-US" sz="28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↔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As</a:t>
            </a:r>
            <a:r>
              <a:rPr lang="en-US" sz="28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O</a:t>
            </a:r>
            <a:r>
              <a:rPr lang="en-US" sz="28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5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+ 4H</a:t>
            </a:r>
            <a:r>
              <a:rPr lang="en-US" sz="2800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+ 4I</a:t>
            </a:r>
            <a:r>
              <a:rPr lang="en-US" sz="2800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</a:t>
            </a:r>
          </a:p>
          <a:p>
            <a:pPr marL="457200" lvl="2" indent="0" algn="ctr">
              <a:buNone/>
            </a:pP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NaHCO</a:t>
            </a:r>
            <a:r>
              <a:rPr lang="en-US" sz="28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3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+ HI  </a:t>
            </a:r>
            <a:r>
              <a:rPr lang="en-US" sz="2800" dirty="0" err="1">
                <a:solidFill>
                  <a:srgbClr val="FF0000"/>
                </a:solidFill>
                <a:sym typeface="Wingdings" panose="05000000000000000000" pitchFamily="2" charset="2"/>
              </a:rPr>
              <a:t>NaI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+ H</a:t>
            </a:r>
            <a:r>
              <a:rPr lang="en-US" sz="28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CO</a:t>
            </a:r>
            <a:r>
              <a:rPr lang="en-US" sz="2800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3</a:t>
            </a:r>
          </a:p>
          <a:p>
            <a:pPr marL="685800" lvl="2"/>
            <a:endParaRPr lang="en-US" sz="2400" dirty="0"/>
          </a:p>
          <a:p>
            <a:pPr marL="685800" lvl="2"/>
            <a:endParaRPr lang="en-US" sz="24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7F47E24-A02A-A151-D86E-B9C7CD3E7CD7}"/>
                  </a:ext>
                </a:extLst>
              </p14:cNvPr>
              <p14:cNvContentPartPr/>
              <p14:nvPr/>
            </p14:nvContentPartPr>
            <p14:xfrm>
              <a:off x="6750000" y="322920"/>
              <a:ext cx="4086720" cy="33109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7F47E24-A02A-A151-D86E-B9C7CD3E7C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0640" y="313560"/>
                <a:ext cx="4105440" cy="332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3641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1247</Words>
  <Application>Microsoft Office PowerPoint</Application>
  <PresentationFormat>Widescreen</PresentationFormat>
  <Paragraphs>103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Verdana</vt:lpstr>
      <vt:lpstr>Wingdings</vt:lpstr>
      <vt:lpstr>Office Theme</vt:lpstr>
      <vt:lpstr>Iodometri dan Iodimetri</vt:lpstr>
      <vt:lpstr>Pendahuluan</vt:lpstr>
      <vt:lpstr>Iodimetri</vt:lpstr>
      <vt:lpstr>Iodometri</vt:lpstr>
      <vt:lpstr>Pembuatan larutan standar primer</vt:lpstr>
      <vt:lpstr>PowerPoint Presentation</vt:lpstr>
      <vt:lpstr>Pembuatan larutan standar sekunder</vt:lpstr>
      <vt:lpstr>PowerPoint Presentation</vt:lpstr>
      <vt:lpstr>Pembuatan larutan indikator</vt:lpstr>
      <vt:lpstr>Standardisasi</vt:lpstr>
      <vt:lpstr>PowerPoint Presentation</vt:lpstr>
      <vt:lpstr>Aplikasi (kadar vitamin C)</vt:lpstr>
      <vt:lpstr>PowerPoint Presentation</vt:lpstr>
      <vt:lpstr>Aplikasi (kadar tembaga)</vt:lpstr>
      <vt:lpstr>PowerPoint Presentation</vt:lpstr>
      <vt:lpstr>Terimakasih</vt:lpstr>
      <vt:lpstr>Tugas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Iodometri dan Iodimetri</dc:title>
  <dc:creator>Tunas Alam</dc:creator>
  <cp:lastModifiedBy>Tunas Alam</cp:lastModifiedBy>
  <cp:revision>46</cp:revision>
  <dcterms:created xsi:type="dcterms:W3CDTF">2021-07-14T23:36:43Z</dcterms:created>
  <dcterms:modified xsi:type="dcterms:W3CDTF">2025-05-23T13:02:10Z</dcterms:modified>
</cp:coreProperties>
</file>