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40" r:id="rId4"/>
    <p:sldId id="341" r:id="rId5"/>
    <p:sldId id="344" r:id="rId6"/>
    <p:sldId id="345" r:id="rId7"/>
    <p:sldId id="346" r:id="rId8"/>
    <p:sldId id="342" r:id="rId9"/>
    <p:sldId id="343" r:id="rId10"/>
    <p:sldId id="339" r:id="rId11"/>
    <p:sldId id="337" r:id="rId12"/>
    <p:sldId id="33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Pengaruh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sifat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fisika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kimia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aktivitas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obat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771C-BD43-9E4C-5C47-27A67DB2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64189-AB8E-F7A7-3018-0361FA07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farmakologis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mengubah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aplikasinya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3BF6A-EEAE-AA1E-E624-FCE0DDA51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174" y="2632411"/>
            <a:ext cx="6447652" cy="386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5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D2FE30-71A1-F808-0EE9-920BE81A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2505355" cy="3322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E967E9-6AAA-BEBD-369F-E0C615424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465" y="1692540"/>
            <a:ext cx="2362993" cy="33206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2CD97F-7649-EEAC-7C41-B64D8AEBD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368" y="1692540"/>
            <a:ext cx="2709826" cy="33206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0D39C6-7EAF-F773-F1F6-79D2CBC97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104" y="1690688"/>
            <a:ext cx="2574414" cy="33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fisika</a:t>
            </a:r>
            <a:endParaRPr lang="en-US" dirty="0"/>
          </a:p>
          <a:p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kimia</a:t>
            </a:r>
            <a:endParaRPr lang="en-US" dirty="0"/>
          </a:p>
          <a:p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kelarutan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6C2DE-7414-76FB-1215-1A6A81C4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F6D8-127F-36D4-3E18-88B948888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Sifat </a:t>
            </a:r>
            <a:r>
              <a:rPr lang="en-US" b="1" dirty="0" err="1">
                <a:solidFill>
                  <a:srgbClr val="FF0000"/>
                </a:solidFill>
              </a:rPr>
              <a:t>fisika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kimia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obat</a:t>
            </a:r>
            <a:r>
              <a:rPr lang="en-US" dirty="0"/>
              <a:t> sangat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proses </a:t>
            </a:r>
            <a:r>
              <a:rPr lang="en-US" b="1" dirty="0" err="1">
                <a:solidFill>
                  <a:srgbClr val="FF0000"/>
                </a:solidFill>
              </a:rPr>
              <a:t>produksi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biologi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obat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B5D91F-AEA6-8FF9-4D7D-8B34A3AAB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394" y="2707102"/>
            <a:ext cx="6969211" cy="346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3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B9717-7851-6DD5-671C-1FA0D9DA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Karakteristik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fisika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C5F2C-025A-D7F1-A558-23E7F6415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kristalin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dirty="0"/>
              <a:t>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kristalin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polimorf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hidrat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solvat</a:t>
            </a:r>
            <a:r>
              <a:rPr lang="en-US" dirty="0"/>
              <a:t>, dan </a:t>
            </a:r>
            <a:r>
              <a:rPr lang="en-US" b="1" dirty="0">
                <a:solidFill>
                  <a:srgbClr val="FF0000"/>
                </a:solidFill>
              </a:rPr>
              <a:t>ko-</a:t>
            </a:r>
            <a:r>
              <a:rPr lang="en-US" b="1" dirty="0" err="1">
                <a:solidFill>
                  <a:srgbClr val="FF0000"/>
                </a:solidFill>
              </a:rPr>
              <a:t>kristal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7B36A2-5E78-14FF-C0D7-D6C9179EB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39" y="3087190"/>
            <a:ext cx="4902122" cy="34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51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C3504-FF38-687A-5CD8-AE69E9EC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32AE1-ADF1-2A4C-B794-21B7DB702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b="1" dirty="0">
                <a:solidFill>
                  <a:srgbClr val="FF0000"/>
                </a:solidFill>
              </a:rPr>
              <a:t> amorphous</a:t>
            </a:r>
          </a:p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teratur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strukturnya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amorphous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5EE57-2078-363E-E698-0E3B20CDB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2370412" cy="2633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E74FB4-9C52-B57B-E100-B34DAA6DD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147" y="3163330"/>
            <a:ext cx="3312859" cy="3013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5C8587-582B-D3C5-C2D6-DC6C6B9E8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0542" y="3910991"/>
            <a:ext cx="3823257" cy="166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5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2A15-165F-3299-D1E9-46437517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49F21-7F96-D2D1-B44E-88C1AE2E1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Ukuran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partikel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partikel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densitas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bioavailabilitas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97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C1915-1E2D-4E05-3AA3-B0F8F9506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EA24F-188D-4FA6-40F6-2916B1303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i="1" dirty="0">
                <a:solidFill>
                  <a:srgbClr val="FF0000"/>
                </a:solidFill>
              </a:rPr>
              <a:t>Wettability</a:t>
            </a:r>
          </a:p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kemampuan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menarik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cairan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sudut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kontak</a:t>
            </a:r>
            <a:r>
              <a:rPr lang="en-US" dirty="0"/>
              <a:t>.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menarik</a:t>
            </a:r>
            <a:r>
              <a:rPr lang="en-US" b="1" dirty="0">
                <a:solidFill>
                  <a:srgbClr val="FF0000"/>
                </a:solidFill>
              </a:rPr>
              <a:t> air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higroskopis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6299C5-F296-E4C5-71AF-280CCCA18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675" y="3771729"/>
            <a:ext cx="4658650" cy="272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9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7D022-2D06-0FD9-6195-CD36003B8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Karakteristik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kimia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68E3C-236A-4751-EAFE-2A233ADC2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degradasi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perubahan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struktur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obat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menurunkan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aktivitasnya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3F539D-2A55-9E5D-79AC-C23BB08E0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670" y="3307270"/>
            <a:ext cx="7850659" cy="28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9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0C74D-5317-6096-D9D9-5FA4D80B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Aspek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kelarutan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31C2D-473E-0423-784B-43D48B9EB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Aspek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kelarutan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bergantung</a:t>
            </a:r>
            <a:r>
              <a:rPr lang="en-US" dirty="0"/>
              <a:t> pada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aspek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keasaman</a:t>
            </a:r>
            <a:r>
              <a:rPr lang="en-US" b="1" dirty="0">
                <a:solidFill>
                  <a:srgbClr val="FF0000"/>
                </a:solidFill>
              </a:rPr>
              <a:t> (pH)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6265DD-0B15-F885-0124-2E55B77A8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578" y="2856668"/>
            <a:ext cx="6540843" cy="363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84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6674</TotalTime>
  <Words>143</Words>
  <Application>Microsoft Office PowerPoint</Application>
  <PresentationFormat>Widescreen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Pengaruh sifat fisika kimia terhadap aktivitas obat</vt:lpstr>
      <vt:lpstr>Sasaran belajar</vt:lpstr>
      <vt:lpstr>Pendahuluan</vt:lpstr>
      <vt:lpstr>Karakteristik fisika</vt:lpstr>
      <vt:lpstr>PowerPoint Presentation</vt:lpstr>
      <vt:lpstr>PowerPoint Presentation</vt:lpstr>
      <vt:lpstr>PowerPoint Presentation</vt:lpstr>
      <vt:lpstr>Karakteristik kimia</vt:lpstr>
      <vt:lpstr>Aspek kelarutan</vt:lpstr>
      <vt:lpstr>Kesimpulan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250</cp:revision>
  <dcterms:created xsi:type="dcterms:W3CDTF">2022-08-09T11:42:51Z</dcterms:created>
  <dcterms:modified xsi:type="dcterms:W3CDTF">2025-06-02T03:00:55Z</dcterms:modified>
</cp:coreProperties>
</file>