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7" r:id="rId2"/>
    <p:sldId id="288" r:id="rId3"/>
    <p:sldId id="289" r:id="rId4"/>
    <p:sldId id="296" r:id="rId5"/>
    <p:sldId id="290" r:id="rId6"/>
    <p:sldId id="292" r:id="rId7"/>
    <p:sldId id="297" r:id="rId8"/>
    <p:sldId id="291" r:id="rId9"/>
    <p:sldId id="294" r:id="rId10"/>
    <p:sldId id="298" r:id="rId11"/>
    <p:sldId id="295" r:id="rId12"/>
    <p:sldId id="284" r:id="rId13"/>
    <p:sldId id="293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92" d="100"/>
          <a:sy n="92" d="100"/>
        </p:scale>
        <p:origin x="51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5-05T09:32:24.55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11189 10564 133 0,'-2'-3'132'0,"-1"-2"-12"15,1 0-4-15,-2 2-4 0,2-1-5 16,-2 2-8-16,0-2-8 0,-1 1-9 0,1-1-4 16,0 1 2-16,-3 2 9 15,1-3 7-15,0 3 6 0,-1-2 3 0,-1 2-1 16,-3 1-6-16,1-4-9 0,-3 4-10 16,0-1-7-16,-4 1-8 0,1 0-5 15,-6 0-3-15,1 1 0 0,-4-1-2 0,-3 4-2 16,-1-3 3-16,-5 2 1 0,0 2 5 15,-4-4 3-15,-2 3-1 0,-3 3-4 16,1 1-4-16,-5-2-7 0,-1 3-8 0,-3 1-9 16,-2 0-2-16,-2 1-2 0,-2 2 2 15,-2 0 8-15,-1 3 7 0,1 0 4 16,-2 2 8-16,-1 2 6 0,-1 1 1 16,1 1-6-16,-1 3-5 0,-1 1-4 0,1 2-8 15,-1 1-10-15,1 2-9 0,1 4-2 16,3-1-6-16,0 0-3 0,0 1 0 15,4 4 0-15,0-4-1 0,4 4-3 16,2 0 0-16,3-1 1 0,1 1-3 0,5 1-1 16,0 0-1-16,4 1 3 0,4 2-1 15,0 1 0-15,5-2 0 0,3 0 0 16,3 1-2-16,4 1 2 0,2-1-2 16,5-1-1-16,1 1 0 0,3 1 1 15,4-1-1-15,2-2 0 0,4 5 1 0,0 0 2 0,5-1-1 16,1 2 0-16,3 0 1 0,2 1 1 15,2 2 1-15,4 2-1 16,0-1-1-16,5 2 1 0,3 1 1 0,1 0-1 16,4 1-4-16,4 3 0 0,2 1 0 0,2-1-1 15,5 6 0-15,4-2 1 0,2 1 5 16,2 0-1-16,4 4-1 0,4-5 1 16,3 4 0-16,2-2-3 0,2 0-2 15,4 0 0-15,4 1 2 0,0 1 5 16,5 0-2-16,0-2 0 0,-1-1-1 0,5 3 2 15,0-3-2-15,2 0-2 16,2 0 1-16,2 2-1 0,2-2-1 0,2 1 2 16,5 0-1-16,2 1-1 0,1-2 2 0,6 4-2 15,-4-4 0-15,6-2 0 0,-1-1 1 16,2 2 2-16,5-7-2 0,-1 3 4 16,5-4 1-16,2-3 0 0,4 2-2 15,2-1-4-15,3-2 2 0,-3-4-2 0,2 1 0 16,-2 2 0-16,1-4 0 0,1-2 1 15,0-3-2-15,5 0 0 0,-1 1-2 0,3-3-1 16,2-1 3-16,-2-3-1 0,1-1 6 16,-1 0 2-16,2-4 0 0,0-3 1 15,2 2-2-15,2-3 1 0,0-1-5 0,2-4-1 16,0 0 0-16,0-1 5 0,1-4 1 16,1 0-4-16,2-5 1 0,1-1-1 15,3-4-2-15,1 0-6 0,0-5 1 0,1-3 2 16,1-4 4-16,-2 1 0 0,1-6 1 15,-1 1 3-15,2-4-4 0,0-1 0 0,-1-2-4 16,-1-1 0-16,-3-3 1 0,-3-1 0 16,-3 1 3-16,-2-4-1 0,-2 0-1 0,0-2 0 15,0 2 0-15,-2-3-2 0,-5-4-1 16,-1 2 1-16,-3 0 1 0,-2-2 5 16,-4-1 3-16,-2 1 4 0,-2-1-1 0,0-2 1 15,-3 2 3-15,1-1-7 0,-3 1-2 16,-3-2-3-16,-3 2-1 0,-2-3 0 15,-4 3-1-15,-5 1 0 0,-1-1 0 16,-5 0-1-16,-4 0 1 0,-2-3 0 0,-2 1 0 16,-2 1-2-16,-3-2 1 0,1 0-2 15,-5-5-1-15,0 2 0 0,-4 0 0 0,0-2 1 16,-4 0 2-16,-4 0 1 16,-3 1 0-16,-5-1 0 0,-3 0 0 0,-5 0 2 15,-3 0-3-15,-5 1-1 0,-2-1 1 0,-6-1-1 16,-2-2 1-16,-4 2-1 0,-3-2 2 15,-4 0 2-15,-4-2 0 0,-2 2 0 16,-2 1-1-16,-7-1 0 0,-2 0-1 16,-2-1-1-16,-6 0 1 0,-2-1-3 15,-5 2 2-15,-2-1-3 0,-6-2 0 0,-2 0 2 16,-6-2 0-16,-3-1 0 0,-6 0-1 16,-4 1 2-16,-5-4-1 0,-3 4 0 15,-7-3-1-15,-2 2 2 0,-5-1-1 16,-1-1-1-16,-7 2-1 0,-2-2 6 15,-4 2 2-15,-3-2 1 0,-5 2 2 0,-3-1 3 16,-4-1 2-16,-4 3-6 0,-5-4-5 0,-4 5-1 16,-1-3-4-16,-3 2-1 15,-2-1-1-15,0 2 1 0,-5-4 3 0,1 2-1 16,-5-1 1-16,1-1 1 0,-5 2 1 16,-4-3-2-16,-2 1-3 0,-2-1 1 0,-3 3 0 15,-1-1 5-15,-1-1 2 16,-1 2 1-16,-3-2 2 0,0 3-1 0,-3 2 1 15,-1-2-7-15,0 0-2 0,-2 1-1 0,2 1 2 16,2 0 1-16,-2 2-2 16,2-2 2-16,-4 0-1 0,0 2 3 0,-4-1-3 15,-1 2-3-15,1 0-1 0,-2 1 5 16,1-1 4-16,-1 2-1 0,0-3 1 16,-1 4 1-16,1-2 2 0,-1 4-7 15,3-4-2-15,0 5 1 0,2-1-1 0,4 2 1 16,0-1 2-16,4 3 1 0,0 2-1 15,1 0-1-15,-3 1-1 0,2 2 1 16,1 2-1-16,-1-3 0 0,0 3 2 16,5 1 2-16,-1 2 0 0,1 0-1 0,-1 1 0 15,1 3 1-15,-3 2-1 0,1 0-1 0,1 2 0 16,1-2 0-16,-1 6-2 0,3-2 1 16,2 0 1-16,-1 3-2 0,1 0 1 15,2 2 0-15,-2 2 2 0,0 0 0 16,-1 2-5-16,1 3 3 0,2-1-1 0,0 0 3 15,0 4 0-15,2 1 2 0,0 0 1 16,0 0 0-16,2 1-1 0,0 3-4 16,2 0 1-16,1-2-1 0,3 2 0 0,3 1 0 15,3 0 1-15,5 1 1 16,5-2-3-16,5 4-4 0,5-1-7 0,9-1-6 16,3 2-9-16,9-3-11 0,4 5-39 15,9-1-85-15,6 2-121 0,7 0-114 0,5 2-120 16,5 3-71-16,7 1-3 0,1-1 66 15,3 2 114-15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5-05T10:02:16.55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3258 8241 84 0,'-7'-1'137'0,"-1"-3"-14"0,1 4-12 0,-1-1-13 16,2 1-11-16,-1 0-10 15,1 0-10-15,0 0-5 0,-1 0-6 0,1 1-1 16,-1 3 0-16,1-3 0 0,0 2 1 0,-1-2-1 16,-1 3-1-16,2-1 2 0,-3 1 4 15,1 1 1-15,-1 3 7 0,-1-2 5 16,-3 0 5-16,2 3 2 0,-1 4 5 0,-3-2 3 15,2-1 1-15,-2 5 0 0,-2-2-3 16,0 3-5-16,-2 2-6 0,-2 3-9 0,-2 3-6 16,-2 1-2-16,-1 5 5 0,-4-1 10 15,1 5 5-15,-1 0 6 0,1-2-1 0,-3 7-5 16,2-1-8-16,-2 2-11 0,3-2-6 0,-1 2-9 16,1-1-6-16,1 0-2 0,3 1-4 15,-1-1-7-15,3 0-5 0,2 1-2 0,2-1-4 16,2 1-3-16,2-5-2 0,2 3-1 15,3-1 2-15,1-1-4 0,3-2 2 0,2 1-1 16,-1 2 0-16,5 0-1 0,0-2-1 0,5-2-2 16,-1 4-1-16,2-4-1 15,3 1-1-15,-1-1 1 0,5-2-1 0,0 1 4 16,4-2 0-16,-1-1 0 0,6-3 1 0,-1 2-4 16,4-2 2-16,1-2 2 0,3-3-1 0,1 3 0 15,2-5 0-15,-1 0 3 0,5-2-1 16,-2 1-2-16,2-3-1 0,2-1 4 15,0-3-1-15,0-2 0 0,3-3 1 0,-3-2 0 16,2-1 1-16,2-3 2 0,1-3 0 16,-1-1-2-16,2-2 1 0,3-7 0 0,-3 1-1 15,3-5-2-15,-3 0-1 0,3-3 1 16,-2-4-3-16,-1 2 0 0,0-4 0 0,1-3-1 16,-3 0-1-16,1 0 2 0,-3-3 1 15,0-2 3-15,0 4 0 0,-2-4 2 0,-2 1 2 16,0-1-3-16,-2 3 1 0,0-3-3 15,-4 3-2-15,-1-3-2 0,-1 1 1 16,-3 0 0-16,-2 0-2 0,-1-1 2 0,-1 0 2 16,-4-3 1-16,0 3 0 0,-5-2 1 15,1 1 0-15,-2-3 1 0,-3 2-2 16,-2-3 2-16,-1 2 0 0,-3 0-2 16,0-2 2-16,-4 1-1 0,0 2 0 15,-3-3-2-15,-1 2 1 0,-2 1 0 0,-3 1-2 0,-2-2 2 16,1 3 0-16,-5-2 1 15,0 2 0-15,-4 0 0 0,-1 0-1 0,-1 0 1 16,-2 3 1-16,-1 0-2 0,-1-1 1 0,-3 2 0 16,1 1 1-16,-3-1-2 0,-2 5-2 15,-2 0 1-15,0 0-3 0,-4-1 0 16,0 6-2-16,-5-1 1 0,1 4-1 0,-5-1-2 16,-2 4 2-16,0 0-2 0,-4 5 1 15,2 1-3-15,-2 4 3 0,-2 0-2 16,2 4-5-16,-2 5-5 0,2-1-14 0,0 6-19 15,0 1-46-15,2 4-101 0,2 3-127 0,3 3-112 16,3 2-116-16,3 3-50 0,2 3 8 16,4-3 84-16,4 3 121 0</inkml:trace>
  <inkml:trace contextRef="#ctx0" brushRef="#br0" timeOffset="30972.67">7055 9251 61 0,'0'-3'171'0,"0"1"-11"16,0 2-27-16,0-3-22 0,-2 3-10 0,2 0 0 15,0 0 2-15,0 3 6 0,0-3 7 16,0 2 11-16,0 1 9 0,-2 2 14 16,2-4 10-16,-3 3 8 0,3 2-1 0,-2-1-8 15,0 3-13-15,-2-2-23 16,0 4-24-16,0-1-23 0,-1 1-22 0,-1 2-17 16,-2 0-20-16,-5 4-48 0,0-1-75 15,-4 5-85-15,0 0-86 0,0 5-98 16,-2 1-73-16,0-1-5 0,0 1 49 15,0-1 71-15</inkml:trace>
  <inkml:trace contextRef="#ctx0" brushRef="#br0" timeOffset="31158.64">6756 9741 161 0,'-4'-3'213'0,"2"3"-11"0,-2 3-49 16,0-2-42-16,-3 5-34 0,1-1-23 16,-3 4-20-16,1 0-24 0,-1 3-31 0,1 0-34 15,0 1-45 1,-1 0-60-16,1 2-40 0,-1-2-13 0,1-1 10 16</inkml:trace>
  <inkml:trace contextRef="#ctx0" brushRef="#br0" timeOffset="31320.56">6617 9950 208 0,'0'3'246'16,"-2"-2"-3"-16,-1 3-28 0,1-3-30 15,0 2-31-15,-2-2-32 0,-2 4-30 16,-1 1-30-16,1-2-22 0,-3 5-28 0,1 0-35 16,-3-1-42-16,3 1-47 0,-3 3-50 15,3 0-60-15,-3-2-47 0,3 1-5 0,-3 2 21 16</inkml:trace>
  <inkml:trace contextRef="#ctx0" brushRef="#br0" timeOffset="31570.13">6439 10168 90 0,'-4'6'209'0,"-1"-1"3"0,1 1-8 15,2-2-11-15,-2 1-15 0,2 0-19 16,-3-4-26-16,1 4-28 0,0-1-28 16,0 1-27-16,-3-1-24 0,3 3-34 0,-2 1-38 15,0-2-38-15,-1 2-37 0,1 0-33 16,-1 1-26-16,1 0-8 0,0 1 12 15,-1-1 25-15,1 0 30 0,0-1 34 16,-1 0 36-16,1 1 39 0,0-4 35 0,-1 6 27 16,1-6 22-16,0 4 17 15,-1-1 9-15,3-1 1 0,-2-1-7 0,-1 1-13 0,1-1-14 16,0 1-15-16,-1 2-16 16,1-1-25-16,0 0-29 0,-3 4-34 15,1-2-45-15,-1 5-57 0,-1-2-42 0,-1 3-13 16,0-1 7-16</inkml:trace>
  <inkml:trace contextRef="#ctx0" brushRef="#br0" timeOffset="31687.21">6079 10636 20 0,'-6'8'149'0,"-3"-1"-10"15,3-2-22-15,0 0-24 0,-1 3-24 16,1-2-20-16,-1 0-29 0,1 2-36 0,-2 1-50 16,1-1-58-16,1 5-31 0,-2-4-15 15</inkml:trace>
  <inkml:trace contextRef="#ctx0" brushRef="#br0" timeOffset="31818.61">5912 10882 106 0,'-4'4'203'0,"-3"0"-8"0,3-3-44 0,-2 4-47 16,-1-1-37-16,1 3-41 0,0 1-47 16,-1-2-54-16,3 4-70 0,-2 0-37 0,1-1-17 0,-1 2 2 15</inkml:trace>
  <inkml:trace contextRef="#ctx0" brushRef="#br0" timeOffset="32200.68">5802 11041 144 0,'-4'3'289'0,"-3"-2"49"16,1 2-6-16,-1 2-26 0,-1-4-40 15,0 3-44-15,-1 1-53 16,-1-1-47-16,1 2-52 0,-2 0-66 0,3 2-64 0,-3 1-63 16,3-3-52-16,-1 3-49 0,3-3-38 15,0 3-8-15,-1-2 16 0,3 2 34 16,0-1 43-16,0-1 45 0,2-3 58 0,-3 1 64 15,3-1 60-15,0 1 57 0,0-1 56 16,0-3 54-16,0 5 42 0,0-2 28 16,-3 1 12-16,1-1-10 0,0 1-29 15,-2 1-46-15,-3 0-51 0,-1 2-53 0,-1 1-43 16,0 3-30-16,1-3-18 16,-1 1-28-16,1 4-45 0,-1-3-53 15,0 3-57-15,1 0-46 0,1-2-36 16,1 2-4-16,0 1 24 0,-1-2 43 0,3-2 50 15,-1 3 48-15,1-4 43 0,0 1 41 16,-1 2 34-16,-1-2 33 0,1-2 27 0,-1 1 24 16,0 0 12-16,-3 1 1 0,2 1-11 15,-1-1-19-15,-3 3-21 0,3-2-21 0,-3 2-22 16,-2 2-35-16,2 1-47 0,-1-1-50 16,1 5-52-16,-2 0-48 0,2 0-43 0,1-1-24 15,-1 1-2-15,2 1 15 0,1-2 30 16,-1-3 36-16,3 1 47 0</inkml:trace>
  <inkml:trace contextRef="#ctx0" brushRef="#br0" timeOffset="32318.03">5169 11838 66 0,'-11'14'126'16,"3"-2"25"-16,-3 2 7 0,1-3-6 16,-1 3-14-16,1-2-20 0,-3 1-24 15,2-1-24-15,-1 0-22 0,1 1-18 0,0-1-24 16,3 1-28-16,-1-1-30 16,1 1-37-16,2 0-37 0,1-2-38 0,-1 0-23 0,2 0-3 15,2 1 12-15</inkml:trace>
  <inkml:trace contextRef="#ctx0" brushRef="#br0" timeOffset="32420.26">4987 12124 13 0,'-2'8'122'16,"0"-4"6"-16,-3 1-10 0,3 2-19 0,-2-3-21 16,0 2-23-16,0 2-18 0,-1-1-18 0,1-2-18 15,2 3-26-15,-2-2-32 0,2 2-47 16,0-5-40-16,-1 5-19 0,1-4-2 16</inkml:trace>
  <inkml:trace contextRef="#ctx0" brushRef="#br0" timeOffset="32531.12">4885 12315 49 0,'-6'4'126'0,"0"1"-29"0,-3 0-35 0,1 5-25 16,-1-4-27-16,1 3-29 0,-1 0-42 15,1 2-39-15,-1-6-20 0</inkml:trace>
  <inkml:trace contextRef="#ctx0" brushRef="#br0" timeOffset="32747.81">4678 12580 28 0,'-9'8'89'0,"1"-2"-29"15,-1 0-27-15,1-1-30 0,2 3-34 16,1-4-41-16,1-3-21 0</inkml:trace>
  <inkml:trace contextRef="#ctx0" brushRef="#br0" timeOffset="32882.67">4600 12638 10 0,'-9'1'157'0,"1"2"-15"0,-1 2-34 0,-1 1-35 0,-3 0-26 15,0 3-21-15,-2 2-20 0,0 3-28 0,-1 0-39 16,-1 0-52-16,0 2-29 0,-4 2-12 16</inkml:trace>
  <inkml:trace contextRef="#ctx0" brushRef="#br0" timeOffset="33643.19">3780 13324 137 0,'-4'-8'307'0,"2"4"72"0,-2-1 30 0,2 4 2 15,0-2-7-15,-1 1-30 0,1 2-39 16,0 2-53-16,2 2-59 0,-2 4-58 16,2 2-49-16,-2 9-31 0,0 3-20 0,0 6-15 15,-3 3-13-15,1 2-13 0,0 6-5 0,0 1-4 16,0 3-6-16,-1 2-3 0,1 1-2 15,2 0-7-15,0-1-11 16,0-1-21-16,-2 0-46 0,1 1-103 0,1-2-122 16,2-2-116-16,0-3-125 0,0-3-52 0,0-1 7 15,0-1 83-15,-2-5 111 0</inkml:trace>
  <inkml:trace contextRef="#ctx0" brushRef="#br0" timeOffset="33892.28">3672 13502 179 0,'3'-29'304'0,"-1"4"74"16,0 2 22-16,2 2 5 0,2 7-9 0,1-2-24 15,1 3-48-15,1 5-65 0,1 4-78 16,1 0-67-16,-1 4-46 0,3 4-29 15,2 2-16-15,0 4-16 0,2 0-47 16,0 5-100-16,0-1-122 0,4 2-122 0,0 1-126 16,2 0-61-16,-2 2 6 0,0-1 78 15,1-2 113-15</inkml:trace>
  <inkml:trace contextRef="#ctx0" brushRef="#br0" timeOffset="34107.78">4267 13414 22 0,'4'-15'300'0,"1"0"85"0,-3 5 96 0,0-3 6 16,-2 5-22-16,0 0-39 0,0 3-54 0,0 0-73 15,-2 1-91-15,-2 2-74 0,-1 2-51 16,-3 2-31-16,-3 2-21 0,-4 5-13 0,-1 4-10 16,-4 5-5-16,-1 1-4 0,0 2-2 15,-2 2-8-15,2 2-10 0,-3 0-30 16,3 0-66-16,0-1-107 0,2 1-114 0,2-1-108 15,2 0-103-15,0-1-33 0,3-1 34 16,1-2 93-16,3 0 104 0</inkml:trace>
  <inkml:trace contextRef="#ctx0" brushRef="#br0" timeOffset="34340.21">4170 13445 104 0,'10'-20'319'15,"1"3"89"-15,0 3 67 0,-1 3-5 16,1 2-27-16,-3 4-39 0,3 5-55 16,-3 1-73-16,1 8-83 0,-1 6-66 0,-4 3-44 15,1 7-31-15,-3 1-22 0,0 7-12 16,-2 3-11-16,0-1-5 0,0 3-9 0,0 3-20 16,0 1-66-16,0-2-124 0,0 0-124 15,0 0-126-15,2-1-103 0,2-2-36 0,-2-2 35 16,3 1 107-16,-1-3 115 0</inkml:trace>
  <inkml:trace contextRef="#ctx0" brushRef="#br0" timeOffset="34571.99">4646 13646 49 0,'-2'-31'334'15,"-2"2"93"-15,-3 4 86 0,-1 5-12 16,-1 1-55-16,1 8-65 0,0 2-75 0,-3 4-86 16,2 10-82-16,-1 4-60 0,1 7-34 15,-1 3-17-15,1 10-12 0,1 1-3 0,-1 3-5 16,5 3-2-16,0-1-10 0,0 2-43 16,-1 1-84-16,3-1-107 0,2-3-105 0,2-4-108 15,3 3-87-15,-1-4-9 0,0-3 54 16,0-1 93-16</inkml:trace>
  <inkml:trace contextRef="#ctx0" brushRef="#br0" timeOffset="34738.1">4655 13913 249 0,'2'-18'434'0,"-4"4"94"0,-1 3 27 16,-1 0-56-16,-2 3-85 0,-3 3-98 15,1 1-111-15,-1 4-119 0,-1 0-137 16,-1 5-143-16,1-1-137 0,-1 1-140 0,3 3-81 15,-1 0-14-15,1-1 56 0,-1 2 102 16</inkml:trace>
  <inkml:trace contextRef="#ctx0" brushRef="#br0" timeOffset="35120.62">4985 13596 55 0,'-7'-10'271'0,"1"0"54"0,-2 4 37 0,1-2-34 0,1 4-29 15,0 3-17-15,-3 2-17 16,3 2-16-16,-1 3-23 0,-1 6-25 0,2-1-25 16,-3 4-25-16,3 1-31 0,-1 1-33 15,1 0-25-15,0-1-18 0,1 2-12 0,1-3-11 16,2 2-7-16,0-1-3 0,0-2-8 15,2-3-2-15,0-1-1 0,0 2 0 16,0-3-1-16,2 0-2 0,0-3 2 0,0 3 0 16,0-1 0-16,3-2-1 0,-3-2 0 15,0 3 2-15,0-2 0 0,0 3-1 16,0-4 4-16,-2 3-1 0,-2-3 1 0,-2 2 0 16,0 2 2-16,-3-2-1 0,1 0-3 15,-3 2 0-15,1-2-1 0,-3 2-8 0,1-1-29 16,-1-3-67-16,-2 2-109 0,3-2-112 15,-1 1-116-15,3-1-101 0,1 2-30 16,1-2 38-16,0-2 94 0,4 1 103 16</inkml:trace>
  <inkml:trace contextRef="#ctx0" brushRef="#br0" timeOffset="35484.19">4997 13667 94 0,'7'-18'278'0,"-3"2"59"0,-2 3 20 16,2 2-6-16,-2 1-11 0,-2 3-14 16,0 2-22-16,0 5-32 0,-2 5-40 15,-2 4-49-15,0 5-44 0,0 4-34 0,-3 4-29 16,3 2-24-16,0 1-14 0,0 4-9 0,-1 0-6 16,3-3-3-16,2 3-6 0,2 0-2 15,1-5-2-15,3 1-1 0,0-2-2 16,3-3 0-16,1-3 1 0,3 0-1 15,0-5 0-15,1 1 3 0,3-7 3 0,0-1 3 16,2-4 4-16,3-1 4 0,-3-3 3 16,2-6 3-16,-2-4 4 0,-2 1 3 0,0-5 0 15,-2 0 2-15,-3-3-4 0,-1-3-4 16,-5 0-8-16,0-2-9 0,-3-1-4 0,-3-2-9 16,-5 2-12-16,-1 1-13 0,-2-3-17 15,-3 3-22-15,-4 3-67 0,0 0-118 0,1-2-124 16,-3 7-124-16,2-1-92 0,-2 3-31 15,0 2 35-15,0 1 106 0,0 7 125 16</inkml:trace>
  <inkml:trace contextRef="#ctx0" brushRef="#br0" timeOffset="36513.32">4390 14821 90 0,'-4'-12'210'0,"-1"3"15"16,1-3-14-16,0 3-1 0,-2 0 8 0,1 2 13 15,-1 2 12-15,-2-3 8 0,1 3 9 16,-3 1 1-16,-1 2-11 0,-2 2-24 15,-1 2-25-15,-3 2-34 0,0 5-39 0,-4 4-36 16,-1-1-26-16,1 7-16 0,-2 4-15 16,0-2-7-16,-1 8-6 0,3-3-2 15,0 2-6-15,2 1-2 0,2 1-1 16,2-1-3-16,5-3-4 0,1-1-3 0,3-1 2 16,4-3-3-16,2 0-2 15,2-4 0-15,4-1 3 0,1-2 0 0,3-2 1 0,1-5 1 0,1-2 1 16,3-1 1-16,0-4-1 15,2-5-1-15,0-3 3 0,2 0-3 0,-2-4 0 16,2-4-1-16,0-2 1 0,0-3 0 0,0-4-2 16,-2-3 0-16,2-2-2 0,-2 0 1 15,0 0 0-15,0-2-3 0,-2 6-1 16,-3 1 3-16,-1 1 4 0,-3 7 0 0,1 4-1 16,-3 0 4-16,1 5 1 0,-3 5 0 0,0 3 0 15,0 8 0-15,-2 4 0 0,1 5 0 16,-3 5-3-16,0 3-1 0,0 3-2 15,-3 1-4-15,3 2-9 0,-2 3-18 0,2-3-47 16,-2 3-107-16,0 0-130 0,2 0-123 16,2-5-120-16,0 0-50 0,0-4 11 15,1 0 88-15,-1-5 121 0</inkml:trace>
  <inkml:trace contextRef="#ctx0" brushRef="#br0" timeOffset="36748.12">4604 14866 115 0,'6'-25'381'0,"-2"2"91"15,1 3 79-15,-3 5-34 0,0 2-65 16,0 2-77-16,0 5-83 0,0 3-81 0,0 3-72 16,0 4-46-16,0 5-33 0,1 6-21 15,-1 0-13-15,-2 5-13 0,2 5-6 0,-2 0-12 16,2 3-28-16,0 1-68 0,2 1-121 15,1-1-116-15,-1 1-102 0,4 3-100 0,1-7-46 16,-1-1 34-16,1-1 97 0,-3-4 110 16</inkml:trace>
  <inkml:trace contextRef="#ctx0" brushRef="#br0" timeOffset="36945.65">4801 14976 105 0,'-7'-17'271'0,"1"0"59"15,0 4 2-15,-1 0-12 16,1 3-23-16,2 1-32 0,-1 4-45 0,3 1-54 16,0 4-50-16,0 0-42 0,2 3-29 15,2 1-17-15,2 2-9 0,1 2-6 16,1-1-5-16,0-2-13 0,3 3-37 0,1 0-63 16,1 0-71-16,0 1-74 0,1-3-81 0,1 1-74 15,-2 0-10-15,-1-2 39 0,1-4 57 16</inkml:trace>
  <inkml:trace contextRef="#ctx0" brushRef="#br0" timeOffset="37127.94">4995 14851 204 0,'0'-5'390'0,"2"-3"72"0,-2 3 43 0,3 4-25 0,-3 1-59 0,2 6-78 15,-2 3-76-15,2 2-67 0,0 6-66 0,0 3-56 16,2 1-36-16,-2 0-28 15,3 2-37-15,-3 1-64 0,2 0-104 0,-2-2-112 16,2 3-106-16,1-1-113 0,-1-1-39 16,-2-3 25-16,-2 1 83 0,0-3 98 0</inkml:trace>
  <inkml:trace contextRef="#ctx0" brushRef="#br0" timeOffset="37308.94">5008 14891 67 0,'0'-16'268'16,"0"4"23"-16,2 0 0 0,0 3-73 15,2 4-72-15,1 0-60 0,1 2-51 0,3 3-60 16,-1 0-66-16,0 3-91 0,-1-2-64 16,1 4-34-16,-1-1-3 0,-1 1 27 15</inkml:trace>
  <inkml:trace contextRef="#ctx0" brushRef="#br0" timeOffset="37973.61">5273 14759 221 0,'0'-6'491'0,"0"-2"86"0,-3 4 52 16,1 2-59-16,0 0-99 0,0 2-134 15,0 4-126-15,0 4-80 0,2 1-49 0,-2 3-28 16,2 6-17-16,-2 1-13 0,2 2-9 16,0 1-8-16,0 0 0 0,0 1-8 15,0-1-8-15,2 2-14 0,-2-5-21 0,2 1-60 16,0 0-89-16,0 2-98 0,0-2-80 16,0-4-56-16,0-1-31 0,1-4 21 15,-1 1 65-15,0-6 87 0,0 0 80 0,0-6 67 16,0 0 55-16,0-6 52 0,0 0 40 0,1-3 35 15,-1-1 29-15,0 1 26 0,0 0 19 16,2 0 8-16,-2 1-3 0,2 0-9 16,-1 3-14-16,1-2-17 0,0 2-17 15,2 1-18-15,-1 0-13 0,1 0-10 16,2 3-10-16,1-4-5 0,-1 2-4 0,1 0-2 16,1-2-1-16,-1 1 0 0,1-4-1 15,-1 3 1-15,-1-2 10 0,-1 3 27 16,1-2 36-16,-1 2 47 0,-3-4 54 0,0 3 49 15,0 3 27-15,-2-3 2 16,1 4-21-16,-1 1-40 0,0 0-48 0,0 0-46 16,0 0-38-16,2 1-25 0,0 3-17 15,3-1-10-15,-3 2-4 0,2-1-4 0,1 1-4 16,-1-2-5-16,0 2-11 0,-1-4-12 16,1 2-13-16,-2-2-14 0,3 2-11 15,-3-3-12-15,2 0-6 0,1-3-2 0,-1 2-2 16,0-2 9-16,1-2 8 0,1 0 15 15,-2-3 12-15,3 1 17 0,-3-2 12 16,3 3 7-16,-3-2 3 0,0 2 6 16,-1 1 14-16,1 4 27 0,-2-2 32 0,3 6 25 15,-3 1 22-15,2 3 11 0,-2 3-4 16,3 6-20-16,-3 1-27 0,2 3-25 16,1 1-19-16,-1-2-15 0,0 5-14 15,1-3-31-15,-1 4-66 0,0-1-102 0,1-1-116 16,-1 1-116-16,0-4-101 0,1 1-33 0,-3-3 32 15,-2-2 83-15,2 2 107 0</inkml:trace>
  <inkml:trace contextRef="#ctx0" brushRef="#br0" timeOffset="39864.28">10784 8157 49 0,'0'0'165'0,"3"-1"-18"0,-3 1-24 0,2-3-19 16,-2 3-9-16,2 0 0 0,-2 0 6 15,0 0 8-15,0 0 10 0,0 0 13 0,0 0 10 16,0 0 11-16,0 0 7 16,0 0 5-16,-2 0-6 0,2 0-6 0,-2 0-7 15,-1 0-9-15,1-2-9 0,-2 2-8 16,-2-3-6-16,-1 2-8 0,-1-2-9 15,-1 1-12-15,-3 2-12 0,-1-3-14 16,-4 3-7-16,0 0-10 0,-4 0-6 0,0 0-6 16,-5 3-4-16,1 2-4 0,-2-1-1 15,-3 1-1-15,-2 1-2 0,0 4 0 16,-1-1-1-16,-3 0 0 0,0 3-4 16,-5 2-1-16,1 5 0 0,-2-2 1 0,-3 6 1 15,1 1-3-15,-1 5 2 0,1 0-2 0,0 1 1 16,1 5-3-16,1 0-3 0,2 3 1 15,2 2-2-15,-1 3 0 0,6 2 0 16,-1 3 1-16,4 1 0 0,0-2 0 16,5 2 0-16,4 3-1 0,2-2-1 15,4 3-4-15,2-2 0 0,5 2-1 0,1 1 1 16,3-3 0-16,4 1 0 16,2-3 2-16,3 1-1 0,3 0 1 0,3-4-2 15,1-1 2-15,3-5 0 0,4 0-2 16,2-2 1-16,3-3-1 0,1-3 0 15,0-2 0-15,5-4 0 0,0-1-1 0,1-5-1 16,3-1 0-16,0-5 2 0,2-3 0 16,0-2 2-16,2-5 1 0,0-2-3 15,0-4 4-15,3-2-1 0,-1-4-2 0,0 0 1 16,0-5-1-16,-2-3 1 0,3-2-2 16,-1-3-2-16,0-3-1 0,2-5 3 15,3 0 6-15,-1-1-1 0,1-8 0 16,1 2 4-16,1-3 2 0,-1-2 1 0,-3-2-2 15,-3-1 3-15,-2 0 6 0,-6-1 3 16,-5-1 4-16,-5-1 4 0,-3-1 5 16,-7 0 6-16,-3-1 2 0,-3-1 5 15,-6 0 3-15,-2 2-2 0,-6-2-2 16,-3 0-4-16,-6 1-3 0,-6 1-10 16,-3 3-10-16,-5 0-7 0,-7 2-6 0,-5-1-8 15,-3 6-15-15,-5-1-17 0,-6 7-21 0,-3-2-16 16,-3 4-22-16,-3 2-27 0,-1 3-88 15,1 3-128-15,2 1-123 0,3 6-117 16,2 1-54-16,4 3-8 0,0 5 77 0,4 2 133 16</inkml:trace>
  <inkml:trace contextRef="#ctx0" brushRef="#br0" timeOffset="52670.66">12943 8172 13 0,'-4'-4'34'0,"-2"4"2"16,-1-1 3-16,1 1 2 0,0-3-1 15,-3 3 1-15,1 0-1 0,-1 0-1 16,1 0-1-16,-3 0-3 0,3 0 3 15,-3 0-3-15,1 0 2 0,-1 3-1 16,-2-3-2-16,3 1-2 0,-3-1-3 16,3 4-2-16,-3-3-1 0,0 2-2 0,0-2-1 15,-1 3-1-15,1 0 0 16,-2 1 2-16,0-2 1 0,-2 2 1 0,3 3 4 16,-3 1 5-16,0-1 3 0,-2 1 2 0,0 3 1 15,0 0 2-15,-1 2-1 0,-1 1-2 16,0-1-1-16,0 6 1 0,-2-4-2 15,2 3 1-15,-3 1 0 0,1 4 2 16,0-3 1-16,-1 2 0 0,1 0 0 0,0 2-1 16,0 1-1-16,1 2-2 0,1-2 2 15,0 4 3-15,2 2 9 0,0-1 5 16,0 2 2-16,2-1-3 0,2 6-4 16,2-5-6-16,1 1-12 0,1 1-8 0,1 0-2 15,1-1-1-15,3 1 2 0,-1-1 0 16,3 1 1-16,2-1 1 0,0 0 0 0,0 0-2 15,2 0 1-15,2-2-1 16,0 2-1-16,2-1 1 0,3 1-1 0,-1-4 3 16,2 4-5-16,1-2 0 0,2 2-3 15,1-2-1-15,1-1-5 16,2-2-3-16,2 0 0 0,2 1-2 0,0-2 0 16,2-2-1-16,0 2 1 0,4-3-1 0,1-3-2 15,1 2 1-15,1-2-1 0,4-2 1 16,-1 0-2-16,3-5 1 0,0 1 1 0,4-3-3 15,0 2 0-15,3-6-1 0,1 0 0 16,2-2-2-16,-1-3 1 0,1 1 0 16,-2-5 0-16,3 0-1 0,-3-3 1 15,1 1 2-15,-1-2 0 0,-2-3-2 16,-2-2 1-16,2 0-1 0,-1-6-1 0,-3 2 0 16,2 0 0-16,-2-5 0 0,0-1 0 15,0-1 0-15,-3 1 0 0,3-6 1 0,-2 0 2 16,-2-3-1-16,0 2 2 0,0-7-2 15,-3 3-2-15,3-3 0 0,-5 1 0 0,1-2 0 16,-1 1 0-16,-1-1 0 0,-3 0 7 16,-2 1 13-16,-2-1 13 0,0 0 12 15,-4 0 12-15,0 2 11 16,-4-2 1-16,-1 2-7 0,-1-2-9 0,-3 4-6 0,-2-4-10 16,1 1-7-16,-1-1-5 0,-2 3-3 15,-2 0-3-15,2-1-1 0,-2 1-4 16,-2-2 2-16,0 4-1 0,0 0 0 15,-3-1 0-15,-1 1-1 0,0 0 3 16,-3 3-2-16,1-4-1 0,-3 2-1 0,1-1 0 16,-3 3 1-16,-2-4-1 0,0 2-1 15,0-1 1-15,-1 3 0 0,-1-2 0 16,-2 3 0-16,-1-1-1 0,1 1-1 16,0 1 0-16,-2 0 0 0,0 1-3 0,0 1 0 15,0-1-3-15,0 1 1 0,-1 1-2 0,1 1-3 16,-2 3-1-16,0-1-3 0,-1-2 2 15,1 3 0-15,0 1-2 0,-3 3 2 16,3 0 1-16,-2-2-2 0,1 5-1 16,-1 1-9-16,-2-1-19 0,-1 4-49 0,-4 1-84 15,1 5-94-15,-5 0-97 0,0 5-82 16,-3 4-88-16,-1 2-7 0,0 4 53 16,0 4 81-16,-3-2 89 0</inkml:trace>
  <inkml:trace contextRef="#ctx0" brushRef="#br0" timeOffset="55858.26">15151 9811 121 0,'0'-3'115'0,"-2"3"-22"15,0 0-16-15,0 0-13 16,0 0-9-16,0-2-6 0,-1 2-8 0,1 0-8 15,0 0-3-15,0 0-3 0,0 0-1 16,-2 0-3-16,-1 0-3 0,1 0-1 16,0 0 0-16,0 2 2 0,0-2-1 0,-3 3 4 15,1-3 6-15,-3 1 4 0,1 2 3 16,-1-1 1-16,1 1 2 0,-3-2-1 0,1 2-1 16,-3-1-3-16,0 1-1 0,1 0-1 15,-3 1-1-15,-2 0 1 0,2 1-1 16,-2-1 1-16,0 2 2 0,-2 0 0 0,0-1 6 15,0 3 3-15,0 1 4 16,-2-2 3-16,0 2 1 0,0 0 1 0,-3-1 2 16,1 1 5-16,0 3 4 0,-3 0 3 15,1-2 12-15,-3 1 6 0,3 3 5 16,-3-1 0-16,3 2 1 0,-2-2 5 0,1 3 2 16,-1 1-1-16,1 1-2 15,-1 1-5-15,1 2-5 0,1 1-13 0,0 0-10 16,-1 1-10-16,3 2-5 0,0-3-5 0,-1 3-5 15,3 3-2-15,2-4-5 16,0 4-3-16,0-2-3 0,0 2-4 0,4 1 0 16,0-3-4-16,0 4 1 0,3-2-2 15,1 1 0-15,1-3-3 0,1 3-1 0,3 0-1 16,2 0-1-16,-1-3-2 16,3 2-4-16,2-2 0 0,2 2 1 0,0-3-4 15,1 1 3-15,3-1 0 0,0 0 0 0,1 0 1 16,1 0-3-16,3-3 4 0,-1-2-3 15,3 1-1-15,2-1 3 0,0-2 1 16,-1 1-1-16,3-4 0 0,2 1 0 16,3 1 0-16,-1-1-1 0,0-4-2 15,2 2 1-15,3-2-1 0,-1 0 0 16,0 1 0-16,3-2-1 0,-3-2 1 16,3 1-1-16,-3 0 0 0,1-4 0 0,-1 2 0 15,0-2-1-15,1 0 1 0,-1-1 0 0,1-2 0 16,-3-2-3-16,2 3 3 15,1-3 1-15,-1-1 1 0,0 0-1 16,3 0 3-16,-3-1 3 0,3-3-5 0,-1 3 2 0,1-2-2 16,2-2 0-16,1 1 0 15,1 1-2-15,2-5 2 0,0 3-1 0,4-1 0 16,0 0-2-16,4-3 1 0,1 1 0 16,-1-1 0-16,2 1 0 0,1-1 0 0,-1 0 1 15,1-1-1-15,-5-1 1 0,0-3 2 16,-4 4-2-16,0-4 0 15,-4-2 0-15,0 0 1 0,-3-2-3 0,-1-2-1 16,-1 0 1-16,-1-2 0 0,-3-3 0 0,0 4-1 16,1-4 2-16,-3-3 0 0,-2 3 0 15,0-1 1-15,0-3-1 0,-2 1 0 16,0-2 0-16,-2 0 0 0,-3 0 1 0,1-2-1 16,0 1 0-16,-3-2 1 0,-1 3 2 15,-3-2 4-15,0 0-1 0,-1 1 4 16,-3-2 3-16,-2 3 1 0,0-3-1 15,-2 3-1-15,-3 0-1 0,-1-2-1 16,-2 2-1-16,-1 1-2 0,-4 1 0 16,1 1 0-16,-5-4-3 0,-2 4-2 0,-2 2-2 15,-3-1 2-15,-1 1 1 0,-3 2-3 16,-3-2 0-16,-1 5 0 0,-4-3-1 16,-2 6-2-16,-4-2-4 0,-1 1-3 15,-3 5-7-15,-1 0-9 0,-4 1-27 0,0 5-65 16,-1 1-99-16,-4 3-107 0,4 3-96 0,-3 3-103 15,0 1-44-15,-1 2 27 0,1 4 81 16,-2-1 100-16</inkml:trace>
  <inkml:trace contextRef="#ctx0" brushRef="#br0" timeOffset="59522.28">10761 12815 22 0,'0'-5'179'0,"2"1"2"0,0-1-17 0,0 1-10 16,1 3-5-16,1-5 8 0,0 5 18 16,0 1 28-16,3 0 43 0,-3 0 41 15,0 3 24-15,0 2 3 0,1 7-17 16,-3 1-35-16,0 8-53 0,-2 5-61 16,0 8-50-16,0 5-33 0,-2 4-24 15,0 3-15-15,-1 0-11 0,1 5-7 0,0-2-2 16,2 2-1-16,-2-1-2 0,2 1-1 15,-2-5-2-15,0 2-10 0,0-1-23 16,0-4-53-16,0 1-90 0,-1-5-113 0,1-1-105 16,2-1-100-16,-2-4-67 0,-2-3 5 0,2-1 66 15,-2-4 100-15</inkml:trace>
  <inkml:trace contextRef="#ctx0" brushRef="#br0" timeOffset="59823.87">10757 13453 28 0,'2'-19'172'0,"0"4"-4"16,0 0-27-16,2 2-30 0,1 1-23 0,1 2-14 16,3 2-12-16,-1 2-8 0,3 1-7 15,-1 0-1-15,3 4-3 0,0 1-1 16,1 1-1-16,-1 4-1 0,0 0 2 15,-1 1 6-15,1 2 8 0,-2 2 13 16,-1 2 20-16,-1 0 26 0,-3 0 31 16,-2 5 25-16,-4-1 19 0,0 2 1 15,-4 3-17-15,0-4-26 0,-5 4-36 0,1 0-34 16,-3 0-32-16,-1 2-35 0,-3-3-54 16,2 0-79-16,-2-1-91 0,1-1-87 0,-1-1-108 15,2-1-54-15,2-2 6 0,1-3 54 16,-1-2 77-16</inkml:trace>
  <inkml:trace contextRef="#ctx0" brushRef="#br0" timeOffset="60238.64">11112 13325 97 0,'9'-15'356'0,"-1"4"61"0,-1 2 58 15,-3 1-19-15,0 8-53 0,0 5-68 16,-4 4-63-16,0 5-52 0,0 5-52 0,0 1-57 16,-2 1-47-16,2 4-29 15,0-1-15-15,0 1-11 0,0-3-4 0,0 0-4 16,2-2-1-16,1-1 0 0,-1-1 0 16,2-2 0-16,0-2-1 0,3-3 0 0,-3-2 1 15,2-3 1-15,3-2 0 0,-1 0 2 16,1-4-1-16,1-4 0 0,1-2-1 15,-1-3-1-15,3-2 0 0,0-2-1 0,-1-3 0 16,1-2-1-16,0-1 1 0,-1-2 4 16,1 3 5-16,-2 2 5 0,-3 2 6 15,1-1 6-15,-1 5 2 0,-2 0 1 16,-1 5 1-16,-1 1-2 0,0 4 0 0,0 4-6 16,-1 6-4-16,-3 4-3 0,0 2-2 15,0 2-5-15,0 3-6 0,0 3-4 16,-3-3-10-16,3 5-36 0,-2-1-96 15,0 0-133-15,0 0-124 0,2-4-133 16,2 4-62-16,-2-1-3 0,2-5 72 0,-2 0 124 16</inkml:trace>
  <inkml:trace contextRef="#ctx0" brushRef="#br0" timeOffset="60488.35">11542 13423 137 0,'9'-28'303'16,"-1"7"69"-16,-2 2 34 0,3 5 2 16,-3 5-10-16,3 6-26 0,-3 5-34 0,0 3-53 15,-1 8-65-15,-1 4-68 0,-2 7-55 16,-2 1-36-16,0 5-22 0,0 3-16 16,-2 0-10-16,2 2-16 0,-2 2-30 0,2 0-88 15,-2 1-133-15,2-3-129 0,2 1-138 16,0 2-66-16,0-5-10 0,0-2 65 15,0-2 119-15</inkml:trace>
  <inkml:trace contextRef="#ctx0" brushRef="#br0" timeOffset="60690.59">11788 13640 161 0,'-7'-19'328'0,"-1"3"60"15,-1 3 16-15,1 4-35 0,-3 2-43 16,1 2-52-16,-1 5-57 0,1 4-57 16,1 0-48-16,3 0-39 0,-1 5-31 15,3 0-19-15,4 0-16 0,0 1-26 16,2-1-60-16,3 0-89 0,1-1-93 0,5 1-115 16,-1-1-81-16,3-2-23 0,2-1 33 15,-1 0 74-15</inkml:trace>
  <inkml:trace contextRef="#ctx0" brushRef="#br0" timeOffset="61072.8">12167 13504 126 0,'-13'-7'256'0,"0"6"40"0,0-3-21 16,-1 8-25-16,1-3-23 0,0 4-15 16,1 1-13-16,1 3-10 0,0 1-9 0,1-1-4 15,1 1 1-15,1 2-1 0,2 0-7 16,1-2-16-16,1 2-20 0,0-3-23 0,2 0-27 16,0 1-27-16,2-5-16 0,0 0-11 15,2 3-7-15,0-5-5 0,2 1 1 0,2-3-2 16,1-1-3-16,1 0 1 0,1-1-1 15,1-4-1-15,1-1-2 0,-1 2-2 16,-1-1-1-16,-1 1-3 0,1-1-2 16,-3 4-1-16,1 1-1 0,-3 0 3 15,2 0-2-15,-2 1-6 0,1 4-15 0,-3-1-44 16,2 1-90-16,-2-1-112 0,2 2-98 16,3-1-76-16,-1-1-58 0,0 1-30 15,3-4 48-15,-1 2 87 0,1-3 85 16</inkml:trace>
  <inkml:trace contextRef="#ctx0" brushRef="#br0" timeOffset="61313.96">12260 13586 18 0,'6'-10'185'16,"-2"1"8"-16,3 0-10 0,-3 2-13 0,2 1-8 15,-2-2 0-15,3 4 8 0,-1-1 14 16,1 2 18-16,-1-2 24 0,2-2 19 16,1 2 11-16,1 1-3 0,-1-1-20 0,1-2-29 15,3 3-37-15,-2-2-41 0,1 2-39 16,1-4-28-16,2 4-19 0,0 1-14 15,0 2-7-15,-1 1-5 0,1 0-2 16,0 4-3-16,0 3-2 0,0 2-2 0,-1 1-1 16,-1 5-1-16,0 0-2 0,0 4-2 15,-3 1-14-15,-1-2-41 0,-1 2-91 16,1-3-125-16,-1 5-120 0,-2-5-131 16,3 2-59-16,-3-1 3 0,1-2 72 15,-1-1 113-15</inkml:trace>
  <inkml:trace contextRef="#ctx0" brushRef="#br0" timeOffset="65876.61">17477 8114 111 0,'-6'-1'117'0,"0"-3"-17"0,-3 4-15 16,3 0-10-16,-3 0-8 0,1 1-8 16,-3 3-8-16,1 4-2 0,-1 1 4 15,-2 2 6-15,-1 0 7 0,-3 4 7 16,0 2 5-16,0 0 0 0,-2 2 4 0,-2 4 4 16,-3-2 10-16,1 8 11 0,-5-3 15 15,1 6 14-15,-3-1 14 0,1 5 10 16,-5 2 7-16,0 5 1 0,-2 1-2 0,0 3-7 15,0 3-12-15,0 1-16 0,2 2-21 16,-2 1-22-16,4 2-19 0,1-2-16 16,1 4-16-16,3 0-10 0,1 1-9 15,5 0-3-15,2 0-6 0,6 6-2 0,3-5 0 16,5 3-3-16,3-1-1 0,7-2 0 0,3 2 0 16,5-7-2-16,4 3-1 0,4-3 2 15,4-2-2-15,5-2 0 16,4-1 1-16,6-4 0 0,2-1-1 0,7-4 0 15,2-3 2-15,4-4-2 0,2-5-1 16,4-3 1-16,5-2 0 0,2-7 1 0,1-4 3 16,3-4-1-16,0-4 0 0,3-5 1 15,-1-5-1-15,0-4-3 0,0-4 0 16,-2-3 0-16,0-4-1 0,-5-2-1 16,-1-6 2-16,-5-1 1 0,-1-2-1 15,-5-6 2-15,-4-2 4 0,-1-6 1 0,-3-1 5 16,-5-5 5-16,-2-4 5 15,-1-4 3-15,-6-2 1 0,-3-2-1 0,-5 0 0 0,-3-4-7 16,-5 1-2-16,-5-5-3 0,-3 1 1 16,-3-3 0-16,-6-1-2 0,-4 3 0 15,-5-5-1-15,-3 5-2 0,-5 0 1 16,-4 1-3-16,-7 6 0 0,-4-3 0 0,-4 7-2 16,-6 0-1-16,-7 5-3 0,-4 3-5 15,-4 2-1-15,-6 5-6 0,-3 3-9 16,-6 7-14-16,-2 4-31 0,-4 3-69 15,-3 5-110-15,3 7-105 0,4 6-103 0,0 3-95 16,2 7-28-16,4 7 43 16,5 2 92-16,1 1 103 0</inkml:trace>
  <inkml:trace contextRef="#ctx0" brushRef="#br0" timeOffset="68217.12">19727 13517 113 0,'2'-15'287'0,"1"1"48"0,-3 4-6 16,2-1-27-16,-2 6-8 0,0 5-5 16,0 5-14-16,0 11-20 0,-2 9-22 0,-3 8-28 15,3 6-49-15,-2 10-50 0,2 5-41 16,-2 1-26-16,2 4-17 0,-1 3-10 0,1-2-35 16,0 4-68-16,0-4-88 0,-2 3-87 15,2-1-81-15,0-3-76 0,-1 0-63 16,1-8 12-16,-2-2 57 0,0 0 73 15</inkml:trace>
  <inkml:trace contextRef="#ctx0" brushRef="#br0" timeOffset="68467.41">19636 14326 50 0,'5'-24'146'0,"-1"-1"-14"0,2 5-21 16,3-2-20-16,1 6-11 0,1 2-8 0,-1 2-5 15,3 0-4-15,0 4 1 0,-1 0 4 16,1 4-2-16,0-1 1 16,-3 4-2-16,1 1 4 0,0 0 6 0,-5 1 10 15,0 4 9-15,-1-1 5 0,-3 4-2 16,-2 0-8-16,-2 4-14 0,-3 1-23 0,-1 4-27 16,-3 0-51-16,1 3-67 0,-3 1-82 15,1 0-105-15,-3-1-55 0,3-1-20 16,-3 0 20-16,4-2 49 0</inkml:trace>
  <inkml:trace contextRef="#ctx0" brushRef="#br0" timeOffset="68798.07">19954 14063 83 0,'4'-3'253'0,"-2"3"42"0,2 3 5 0,-1 5-43 16,-1 3-38-16,0 4-28 0,2 2-29 0,-2 4-35 0,2-1-35 16,1-1-28-16,-1 5-23 0,2-4-15 15,0-3-11-15,1 1-6 16,1-3-3-16,1-2-2 0,-1-5 2 0,3 0 7 16,2-3 14-16,-1-5 17 0,1-5 21 0,0-3 19 15,1 0 17-15,3-5 8 0,-2-2 1 16,2 2-6-16,-2 0-10 15,-2 1-14-15,-1 2-16 0,1-1-15 0,-4 6-10 0,-1 0-12 16,0 2-6-16,-3 6-3 0,-1 2-4 16,0 4-1-16,-4 3-30 0,0 2-72 15,-2 5-105-15,2-2-108 0,-2 4-121 0,0-4-89 16,0 4-22-16,0-3 44 0,2-3 89 16</inkml:trace>
  <inkml:trace contextRef="#ctx0" brushRef="#br0" timeOffset="69260.53">20430 13997 189 0,'4'-18'294'0,"-2"3"36"16,3 6-30-16,-3 1-40 0,0 4-32 15,0-1-30-15,0 5-28 0,-2 0-22 0,2 5-22 16,-2-1-23-16,2 3-27 0,0 2-25 15,1-3-19-15,-1 4-17 0,0-5-7 16,0 4-2-16,2-1-3 0,0-1 0 0,1-2-1 16,1-1 4-16,-2 1 2 0,3-1 2 15,-1-3 1-15,2 3 4 0,-1-3 1 16,1 1 1-16,-1 2-2 0,1-3 2 0,0 2 2 16,1-2 1-16,-1-1 7 0,1 4 8 15,1-4 16-15,1 1 17 0,0-1 9 16,1 0 9-16,3-1 0 0,0-3-6 15,0 3-15-15,2-3-14 0,2-2-14 16,2 1-9-16,-2 1-7 0,2-1-4 16,2 1-1-16,-1-1-3 0,1 2 0 0,-2 0-2 15,0 3-1-15,-2 0-1 16,0 3 1-16,0-1 2 0,-2 4 1 0,0 2 0 16,0 1 1-16,0 2 2 0,-2 3-1 0,-2 1-5 15,-1 0-2-15,1 4 0 16,0-2-4-16,-3 5 0 0,-1-2-3 0,-1 0-10 15,1-2-33-15,-3 3-81 0,0-4-116 0,-1 1-129 16,-3-3-145-16,0 1-67 0,-2 1-7 16,-2-4 56-16,0 0 107 0</inkml:trace>
  <inkml:trace contextRef="#ctx0" brushRef="#br0" timeOffset="71633.45">26259 8019 27 0,'-4'-1'95'0,"2"-2"-10"0,-2 2-12 0,0-3-12 15,-1 4-10-15,1-1-5 0,-2 1-6 16,-1 0 0-16,1 0 2 0,0 0 5 16,-1 0 4-16,-1 0 5 0,-1 0 7 0,1 0 2 15,-1 0 4-15,1 0 2 0,-3 0 1 16,1 0 1-16,-1 0-2 16,-1 0 1-16,-3 0 2 0,0 0 2 0,-2 1 1 15,-2 3-2-15,-2-3 1 0,-3 3 0 0,-1 3 0 16,-2 1 2-16,-5 1 7 0,0-1 9 15,-2 4 6-15,0 2 8 0,-2-2 7 0,0 8 7 16,0-2 2-16,-2 2 0 0,0 0-5 16,-2 3-6-16,2 2-10 0,-2 0-12 15,2-1-13-15,-1 1-14 0,1 1-14 16,2 4-7-16,-2-1-7 0,2 4-10 0,2-3-3 16,-2 7-5-16,3-1-1 0,-3 4-5 15,2 1 1-15,2 5-2 0,0 0-2 16,3 3-1-16,1-1-1 0,3 5-2 15,1-3 0-15,5 4 2 0,2 0-1 0,3 1 1 16,1 0 1-16,4 4 1 0,5-1-2 16,2 4-1-16,4 2 1 15,5-2-3-15,3 1 1 0,5-1-3 0,4 1 1 16,4-3-2-16,3-1-1 0,3-1 1 16,5 2-1-16,2-4 0 0,2-1-1 0,2-4 0 15,3-2 0-15,-1-3-2 16,5-4 3-16,-1-1 0 0,5-4 0 0,2-6 1 0,2-2 3 15,4-5 3-15,1-4-3 0,3-5 1 16,1-4-2-16,1-3 0 0,1-7-5 16,-1-2-1-16,3-7 1 0,-2-3 2 15,-1-3-2-15,-1-6 1 0,-3-1 1 16,-4-8 0-16,-2 0 0 0,-2-5-3 0,-4-4 4 16,-2-4-1-16,-3-3 0 0,-4-6-1 15,-2-3 1-15,-2-5 0 0,-2-3 1 0,-2-5 0 16,-2 0 2-16,-5-3-1 0,-2 1 1 15,-2-5 2-15,-4 2 0 16,-4-2 1-16,-2-1 1 0,-3 2 2 0,-6-2 2 16,-2 3 0-16,-4-1 0 0,-4 4 2 15,-5-1-3-15,-4 3 3 0,-4 2-2 0,-5 5 0 16,-3-2 1-16,-3 3-3 16,-6 4-2-16,-4 1 0 0,-7 1-6 0,-2 3-1 15,-6 2-1-15,-4 3-2 0,-5 2-1 16,-4 6-3-16,-2 3-5 0,-4 2-6 0,-2 2-13 15,-1 5-24-15,1 4-67 0,2 3-113 16,4 3-121-16,2 6-131 0,4 5-86 16,5 4-25-16,0 3 40 0,3 3 101 0</inkml:trace>
  <inkml:trace contextRef="#ctx0" brushRef="#br0" timeOffset="81737.53">26655 13875 291 0,'7'-5'405'0,"-3"2"60"0,2 3 47 0,-2 3-43 0,3 6-75 16,-1 7-78-16,0 3-49 0,1 11-53 15,-1 6-67-15,-2 7-54 0,1 5-36 16,-1 7-24-16,-2 3-14 0,-2 1-6 0,2 1-5 16,-2-2-2-16,2 1-5 0,0-1 0 15,0-7-6-15,0-2-14 0,1-1-35 16,-1-4-81-16,0-5-115 0,0-3-115 15,0-2-121-15,0-4-81 0,-2-6-15 0,0-3 55 16,0-3 100-16</inkml:trace>
  <inkml:trace contextRef="#ctx0" brushRef="#br0" timeOffset="81902.27">26786 14210 211 0,'5'-21'283'0,"1"2"26"16,2 5-47-16,3 5-71 0,2 2-65 16,2 3-73-16,-1 4-87 0,3 3-114 0,0 2-89 15,0 1-47-15,-2 0-21 0,0 2 16 16</inkml:trace>
  <inkml:trace contextRef="#ctx0" brushRef="#br0" timeOffset="82120.73">27313 14017 217 0,'5'-11'455'0,"-1"-2"97"0,-2 8 58 0,-2-3-68 0,0 1-91 16,-4 6-104-16,0-2-117 0,-5 6-92 16,-4 2-59-16,-1 1-34 0,-5 3-16 15,-3 2-14-15,-3 3-3 0,0 0-4 16,-3 3-2-16,-2 2-8 0,3-1-26 0,-3-1-77 15,3 2-126-15,-1-1-131 0,1-1-145 16,3 1-82-16,1-3-22 0,4-2 49 0,2-1 110 16</inkml:trace>
  <inkml:trace contextRef="#ctx0" brushRef="#br0" timeOffset="82333.09">27191 13901 40 0,'17'-17'373'0,"-3"3"111"0,-1 4 83 16,0 6-1-16,-3 7-74 0,3 4-92 16,-2 6-92-16,-3 4-106 15,1 8-80-15,-3 5-48 0,-2 2-30 0,-2 3-21 0,0 4-12 16,-2 0-3-16,-2 1-9 0,0-2-21 16,0 3-64-16,-2-3-117 0,0 2-125 15,-1-2-122-15,3-4-109 0,2-4-43 0,0-1 34 16,0-5 97-16,2-2 116 15</inkml:trace>
  <inkml:trace contextRef="#ctx0" brushRef="#br0" timeOffset="82582.94">27627 14080 242 0,'0'-13'413'0,"0"3"100"16,0 4 28-16,-2 3-35 0,-3 3-55 16,1 8-82-16,0-1-98 15,-2 10-96-15,-1 0-68 0,1 5-45 0,0-1-26 16,-1 3-16-16,3 1-14 0,-2 0-19 0,1 1-48 16,-1-2-112-16,2 5-139 0,0-5-138 15,-1-1-110-15,1-2-47 16,2 0 14-16,2-3 94 0,0-2 127 0</inkml:trace>
  <inkml:trace contextRef="#ctx0" brushRef="#br0" timeOffset="82730.75">27714 14268 123 0,'-7'-11'231'0,"1"1"13"0,-1 3-52 0,-1 2-75 16,2 4-86-16,-3 1-114 0,3 1-81 15,-3 2-45-15,3 2-21 0,0 1-1 16</inkml:trace>
  <inkml:trace contextRef="#ctx0" brushRef="#br0" timeOffset="83397.05">27970 14101 174 0,'2'-9'344'0,"-4"2"89"0,0 2 37 16,-3 2-23-16,1 3-38 0,0 0-51 16,-3 3-68-16,1-1-81 0,-2 2-72 15,1 3-55-15,1 1-36 0,0-3-21 16,1 3-13-16,-1 0-18 0,2 0-28 0,0-2-50 16,1 2-64-16,1-2-75 0,0 0-66 0,4-1-54 15,0-1-27-15,3-1 1 0,-1-1 28 16,4 1 45-16,1-3 55 0,-1 0 56 15,1-3 49-15,-1 3 54 0,1-2 56 0,-1-1 57 16,-1 2 54-16,-1-2 58 0,0 3 68 16,-2 0 75-16,1 0 76 0,-3 3 48 15,0 1 11-15,-2 1-21 0,-2-2-47 16,-2 5-72-16,-1-2-90 0,-1 3-73 0,0 2-50 16,-3 2-26-16,3-2-19 15,-1 2-12-15,1 0-6 0,2 0-13 0,-2 1-22 16,1-3-52-16,1 2-79 0,2-2-84 15,2-1-78-15,2-1-56 0,4-2-29 0,1-3 13 16,3 0 53-16,1-4 75 0,2-4 71 16,-1 0 63-16,1-3 51 0,0 2 47 15,-1-3 42-15,-1 2 40 0,0-4 45 0,-1 4 52 16,-1-2 58-16,-1 4 59 16,-2-1 48-16,-1 2 35 0,-1-1 6 0,-2 4-19 15,0 4-44-15,-2-3-56 0,-2 6-59 16,2 1-53-16,-2 2-39 0,-2 4-28 0,2 0-16 15,-3 3-14-15,3-1-9 0,0 2-6 16,0 1-4-16,2-1-3 0,2-2 0 16,0 0 1-16,2-2-1 0,3-2 0 0,-1 0 1 15,5-3 1-15,-1-1 1 0,3-3 3 16,0-2 6-16,2-3 3 0,-1-3 5 16,3-2 6-16,-2-2 6 0,0-2 7 0,-2-1 3 15,-1-5 1-15,-1 2 2 0,-1 0-4 16,-3-4-6-16,-1 2-6 0,-4-1-7 15,0 1-11-15,-4-1-14 0,0 3-23 16,-2-3-22-16,-2 2-44 0,-5-1-127 16,0 1-162-16,1-2-170 0,-3-2-78 15,0-1-31-15,-1 2 15 0,1-4 111 16</inkml:trace>
  <inkml:trace contextRef="#ctx0" brushRef="#br0" timeOffset="93730.91">28520 7799 182 0,'-2'0'259'16,"2"1"24"-16,-2-1-48 0,2 4-44 16,0-4-35-16,0 1-26 0,0-1-16 0,2 3-12 15,-2-2-8-15,2 3-6 0,-2-3 0 16,2-1 14-16,-2 3 22 0,2-3 24 0,-2 1 26 15,2-1 19-15,-2 4 5 0,0-4-8 16,0 1-20-16,0-1-24 0,0 0-32 0,0-1-29 16,0-3-22-16,0 3-17 0,0-7-14 15,0 3-9-15,0-5-8 0,-2-1-4 16,2-2-3-16,-2-3-4 0,0-3 1 16,-2 0-1-16,2-5-1 0,-3-2 0 0,1-3 1 15,0-4 3-15,0-4-3 16,-3-5-1-16,3 0 2 0,-2-5 1 0,2-6 0 15,-1-1 1-15,1-2 2 0,0-3 3 16,2-3 2-16,2 0 4 0,2-1 3 0,0 0 3 16,2-4 0-16,3 5 0 0,1-4 0 0,3 2-3 15,-1 1-4-15,1 1-4 0,1 0-2 16,1 3-4-16,0 4-3 0,0 1-5 16,-3 1-1-16,1 5-2 0,-3 7 0 0,-1-1-7 15,-1 5-17-15,-2 3-14 0,-4 0-39 16,0 4-106-16,0 2-140 0,0 3-132 0,-2 4-116 15,0-3-52-15,0 5 3 0,0-1 86 16,0 4 129-16</inkml:trace>
  <inkml:trace contextRef="#ctx0" brushRef="#br0" timeOffset="94048.1">28507 5526 116 0,'-6'-13'296'16,"0"5"55"-16,-1-1 32 0,1 0-37 15,2 4-40-15,-1-1-37 0,3 1-38 16,2 1-44-16,0 1-48 0,5 1-38 0,-1-1-27 16,2 2-16-16,0 1-6 0,5 1-1 0,0 2 5 15,1 2 2-15,1-1 4 16,4 6 0-16,0 1-3 0,4 2-5 0,0 4-9 0,5 4-6 15,-1 1-10-15,3 3-5 16,1 4-4-16,1 4-4 0,-1 3-6 0,-1-1-4 16,2 4-4-16,-3 0-2 0,-2 0-6 0,-1-1-18 15,-1-1-58-15,-4 0-102 0,0-3-118 16,0-1-128-16,-4-4-102 0,-2 1-38 16,-5-4 27-16,-1-5 90 0,-5-1 110 0</inkml:trace>
  <inkml:trace contextRef="#ctx0" brushRef="#br0" timeOffset="95780.3">28901 1667 84 0,'-4'-4'260'15,"-3"-1"50"-15,3 1 16 0,-2-1-19 16,-1 2-17-16,1 0-17 0,-2 3-20 0,-1 0-25 15,1 3-25-15,-3 0-25 0,1 3-18 16,-5 3-14-16,-2 5-8 0,-2 1-14 0,-2 5-18 16,-3 4-19-16,1 5-14 0,-5 2-12 15,3 3-6-15,-2 4-7 0,1 3-2 16,1 2-4-16,1 1 0 0,5 1 2 0,2-2-2 16,5 2 4-16,3-2 5 0,3-2 8 15,6-2 4-15,2 2 2 0,4-3-2 0,5-1-7 16,4-3-9-16,2-3-11 0,4-3-12 0,2-2-8 15,3-2-7-15,1-4-9 0,3-5-27 16,-1-1-32-16,3-4-36 0,0-4-77 16,2-5-161-16,0-2-162 0,0-6-125 15,-1-5-47-15,3-1-8 0,-4-5 54 0,2-5 148 16</inkml:trace>
  <inkml:trace contextRef="#ctx0" brushRef="#br0" timeOffset="96487.2">29498 1850 132 0,'-6'1'234'0,"-1"4"6"0,1-2-14 15,2-2-22-15,1 3-24 16,1-4-29-16,0 1-28 0,2-1-8 0,0 0 13 15,2 0 29-15,3-1 41 0,1-4 39 0,2 1 21 16,3-4-9-16,4 0-25 0,2-5-40 16,2 1-46-16,6-6-44 0,3-1-31 0,1-2-21 15,5-1-14-15,2-3-9 0,2 0-5 16,2 0-5-16,1-1-3 0,1 1-3 0,2-3 1 16,-1 3-1-16,-1 3-3 0,0 0-1 0,-1-1 0 15,-1 2-1-15,-4 3-7 0,-2 1-17 16,-2 2-52-16,-5-2-94 0,-4 5-117 0,1 2-111 15,-5-2-125-15,-2 0-53 0,-5 2 15 16,-1 1 76-16,-7 2 104 0</inkml:trace>
  <inkml:trace contextRef="#ctx0" brushRef="#br0" timeOffset="97084.78">29316 1972 174 0,'2'-3'256'16,"2"1"27"-16,0-1 6 0,1 2 13 0,1-4 18 16,2 2 10-16,3 1-2 0,0 1-26 15,3-3-33-15,3 3-49 0,5 1-47 0,3-3-45 16,5 2-37-16,3 1-21 0,8-4-21 15,1 3-9-15,5-2-7 0,1 2-2 0,5-3-3 16,2 3-2-16,2-1 0 0,3 2-4 16,-1-4-4-16,2 4-3 0,-1-1-2 0,1 1-3 15,-4 0-5-15,0 0 0 16,-4 0-4-16,-2 0 0 0,-5 1 0 0,-1-1-2 16,-7 4-6-16,-2-4-15 0,-4 2-49 0,-5-2-120 15,-3 1-146-15,-3-1-144 0,-2 0-103 0,-4 0-42 16,-5-1 15-16,-3-1 105 0,-3-2 134 15</inkml:trace>
  <inkml:trace contextRef="#ctx0" brushRef="#br0" timeOffset="97628.56">30201 1349 114 0,'8'-4'417'0,"1"3"103"0,-3-2 71 16,0 3-34-16,-2-1-74 0,3 1-96 15,-1 1-105-15,3 2-94 0,1 3-62 0,3 6-34 16,2 1-22-16,2 7-17 0,0 3-11 0,2 5-9 16,0 1-7-16,2 4-7 0,0 4-5 15,0 2-6-15,0-2-5 0,1 1-6 16,-1-1-12-16,0 0-14 0,-2-4-19 0,-2-2-38 15,0-2-94-15,-2-4-130 16,-1 0-118-16,-1-4-127 0,0-4-58 0,-5-1 0 0,-1-2 75 16,-3-3 121-16</inkml:trace>
  <inkml:trace contextRef="#ctx0" brushRef="#br0" timeOffset="98010.68">29731 1458 220 0,'0'8'346'0,"0"-2"96"16,2 5 31-16,2 6-23 0,2 0-37 15,1 7-46-15,-1 2-70 0,5 3-92 0,-1 5-82 16,1 0-53-16,2 0-31 0,1 2-20 15,1-2-17-15,0-2-28 0,-2-1-66 0,2-2-100 16,-3-1-108-16,1-3-97 0,-3 0-104 16,3-5-44-16,-4 0 27 0,-1-5 80 0,-4-2 95 15</inkml:trace>
  <inkml:trace contextRef="#ctx0" brushRef="#br0" timeOffset="98242.12">30014 1500 240 0,'5'-12'492'15,"-1"6"85"-15,-2-1 53 16,-2 4-58-16,2 6-105 0,-2 5-135 0,2 5-119 0,2 3-82 16,1 5-49-16,-1 5-36 0,2 3-21 0,3-1-11 15,1 5-13-15,1-2-15 0,-1 1-25 16,3-2-73-16,-2-4-129 0,-1 2-131 15,1-2-122-15,-1-2-88 0,1-5-30 0,-3 0 45 16,-1-3 114-16,-1-6 122 0</inkml:trace>
  <inkml:trace contextRef="#ctx0" brushRef="#br0" timeOffset="98438.57">30215 1554 124 0,'3'-12'470'15,"-3"3"95"-15,2 2 58 0,-2 6-19 16,0 1-102-16,2 4-142 0,0 3-134 16,0 7-91-16,2-2-55 0,3 6-38 0,1 3-23 15,1 2-24-15,-1-4-49 0,3 5-114 16,-1-4-138-16,1 2-130 0,-1-2-119 0,1-2-55 16,-3 1 7-16,1-4 92 15,-1 0 126-15</inkml:trace>
  <inkml:trace contextRef="#ctx0" brushRef="#br0" timeOffset="98590.32">30491 1646 104 0,'6'-4'379'0,"0"0"95"0,-1 4 71 16,-1 0-43-16,-2 4-74 0,2 0-87 16,0 4-97-16,1 1-131 0,1 2-173 0,0-2-173 15,3 1-172-15,-1 0-107 0,1-1-53 16,-1 0 8-16,-2-1 88 0</inkml:trace>
  <inkml:trace contextRef="#ctx0" brushRef="#br0" timeOffset="99403.81">31788 1211 148 0,'9'-8'200'16,"-1"-1"-19"-16,-2 1-19 0,1-1-20 0,-1 0-14 15,0-2-8-15,1 2 0 0,-3-2 11 16,-2 2 22-16,0-1 28 16,0 3 22-16,-4 0 14 0,0 1 6 0,-4 3-12 15,-5 3-18-15,-2 3-22 0,-3 3-21 0,-3 5-17 16,-3 7-14-16,-1 2-10 0,-2 5-12 0,-1 5-16 16,1 2-12-16,4 2-9 0,0-1-10 0,4 4-4 15,4 2-5-15,4-4 1 0,3 4-3 16,6-4-4-16,2 2-5 0,7 0-5 0,1-7-6 15,3 3-6-15,4-4-5 0,4-4-3 16,2 0-9-16,3-6-15 0,1-3-21 0,1-3-40 16,1-1-101-16,3-4-140 0,0-4-132 15,0-4-123-15,-3-3-50 0,1-2-1 16,0-1 81-16,-3-5 131 0</inkml:trace>
  <inkml:trace contextRef="#ctx0" brushRef="#br0" timeOffset="99620.43">32338 1202 285 0,'9'-19'516'0,"-5"5"82"0,-2 6 50 15,0 0-68-15,-2 4-109 0,-2 7-138 0,0 3-115 16,0 9-74-16,-2 3-45 0,0 2-30 16,-1 6-22-16,1 3-18 0,2 4-13 0,0-2-8 15,0 4-13-15,0 0-18 16,2-2-24-16,0 1-41 0,0-1-109 0,2-2-138 0,-2-1-126 15,2-6-118-15,0-1-46 0,0-2 4 16,2-8 89-16,1-1 131 0</inkml:trace>
  <inkml:trace contextRef="#ctx0" brushRef="#br0" timeOffset="99802.05">32563 1252 142 0,'12'-19'457'0,"-3"6"99"0,-3 4 61 15,-1 0-30-15,-1 5-81 0,0 4-115 16,-2 4-117-16,0 5-88 0,-2 7-58 0,2 2-38 16,-2 7-27-16,0 1-24 0,0 3-19 0,2 4-16 15,1 0-17-15,-1 0-22 0,2 5-29 16,-2-4-84-16,2 1-140 0,-2 1-136 16,3-2-130-16,-3-1-67 0,0-3-16 0,-2-1 60 0,0-4 128 15</inkml:trace>
  <inkml:trace contextRef="#ctx0" brushRef="#br0" timeOffset="99951.72">32525 1639 198 0,'-7'-9'262'0,"3"3"13"0,0-2-63 0,0 2-92 16,2 1-96-16,-1 1-113 0,3 2-94 0,0 2-53 15,3-3-22-15,-1 2 9 0</inkml:trace>
  <inkml:trace contextRef="#ctx0" brushRef="#br0" timeOffset="100175.08">32726 1580 168 0,'6'0'273'0,"-2"0"35"0,3 0-34 16,-3 0-46-16,2 0-45 15,1 0-42-15,-1 4-37 0,0-4-33 16,3 1-27-16,-1 2-19 0,3 1-12 0,-3 0-6 0,3 1-2 0,-1 2-2 15,-1 1 3-15,-1 1 14 0,1 0 21 16,-1 0 32-16,-3 3 35 0,-1 1 37 16,0-1 28-16,-4 1 8 0,0 2-10 0,-2-2-23 0,-2 0-33 15,-3 0-37-15,1 2-52 0,0-5-80 16,-5 3-105-16,0-2-105 0,1-2-105 0,-1 0-111 16,-1-2-38-16,-1-2 28 0,-2 0 72 0,-2-1 91 15</inkml:trace>
  <inkml:trace contextRef="#ctx0" brushRef="#br0" timeOffset="101345.02">28571 790 47 0,'-2'-1'179'0,"2"1"-1"0,0-4-9 0,0 4 0 15,0 0 15-15,2 0 42 0,0 0 55 0,0 0 56 16,0 4 31-16,2 0 3 0,-2 4-22 16,3 5-52-16,-3 3-71 0,-2 3-72 15,2 6-56-15,-2 4-32 0,0 5-25 0,0 5-15 16,2 0-11-16,-2 1-8 0,2 3-4 0,0-2-5 16,0 2-9-16,1-3-16 0,-1-1-54 0,0-4-117 15,0 2-132-15,0-5-127 0,2-6-107 16,-2 0-44-16,3-10 21 0,-3 0 100 15,0-2 124-15</inkml:trace>
  <inkml:trace contextRef="#ctx0" brushRef="#br0" timeOffset="101759.44">28361 204 129 0,'0'-8'343'16,"0"4"77"-16,0 3 50 0,0 1-9 16,-2 1-44-16,2 7-57 15,-2 4-70-15,2 6-71 0,0 6-73 0,2 2-62 16,0 3-37-16,0 5-25 0,3 1-26 0,-3 0-48 15,2 2-80-15,0-2-98 0,0 0-97 16,3-1-85-16,-1-3-84 0,0-2-20 0,1-4 44 16,-3-5 78-16,0-2 87 0</inkml:trace>
  <inkml:trace contextRef="#ctx0" brushRef="#br0" timeOffset="101942.63">28598 309 139 0,'7'-18'282'16,"-3"6"52"-16,0 3 3 0,0 4-22 16,1 5-38-16,-1 6-41 0,2 3-38 0,-2 7-47 15,3 5-48-15,-1 0-49 0,0 8-57 16,1-3-75-16,1 3-83 0,-1 4-88 0,1-3-100 16,-2 0-61-16,-1 0-4 0,-1-1 41 15,-4-3 65-15</inkml:trace>
  <inkml:trace contextRef="#ctx0" brushRef="#br0" timeOffset="102107.36">28492 538 75 0,'-6'-12'255'16,"0"1"31"-16,-1 2-23 0,5 3-57 0,0-2-55 15,4 3-49-15,0 2-40 0,7 0-30 16,-1 3-15-16,5 0-11 0,4 0-27 15,0 0-42-15,4 3-55 0,0 0-85 0,3 1-53 16,-3 0-25-16,0 1 7 0</inkml:trace>
  <inkml:trace contextRef="#ctx0" brushRef="#br0" timeOffset="103832.5">26899 1169 145 0,'0'0'156'16,"0"0"-14"-16,2 0-9 0,0 0-2 15,0 0 6-15,2 0 11 0,3 0 12 16,-1 0 18-16,0 4 20 0,3 0 9 15,1 1-1-15,1 0-1 0,4 6-7 0,-1-1-18 16,6 4-17-16,-1 0-14 0,4 3-15 16,2 1-23-16,3 6-21 0,1-3-22 0,3 4-18 15,0 3-17-15,4 1-10 0,0 1-8 16,0 0-5-16,2 3-2 0,2 1-4 0,0 0 1 16,1-1-4-16,-1 0-1 0,0 1 0 15,0-1 0-15,0 1 1 16,-4-5 0-16,0 1 2 0,-4-1-1 0,-2-4 1 15,-3 0 0-15,-1-4-2 0,-5-1 0 0,-2-2-2 16,-2-2 1-16,-2 0 1 0,-3-4 0 16,-1-1-1-16,0 0 0 0,-3-2 1 15,-2-1-1-15,1-1 0 0,-1-2 0 0,-2 0 0 16,1-2 7-16,-3 2 4 16,0-4 9-16,0 2 2 0,0-2 6 0,-2 3 1 0,-2-4-2 15,0 2-5-15,0-2-4 0,0 1-3 16,-3-1-1-16,1 3 1 0,-2-3-1 15,-1 2 1-15,1 1-1 0,0-3 0 0,-3 1-1 16,1 2-3-16,-3-1 1 0,1-2-4 16,-1 3 2-16,-2-2 1 0,-1 3-2 15,-3-4-2-15,0 1 1 0,-2 1 2 0,-3 1-2 16,1-2-1-16,-4-1 1 0,-1 4 1 0,-3-4 1 16,-1 1-1-16,-4-1 4 0,0 0 1 15,-2 0 1-15,-2 0 0 0,-2-1 2 0,2-3 0 16,-2 0 2-16,-2 2 1 0,1-3 0 15,1 4 0-15,0-2-4 0,0 1 0 16,2-1-4-16,-3 2-2 0,3 1-3 0,2-3-2 16,0 3-2-16,0 0 0 15,2 0-2-15,3 0 1 0,-1 3 1 0,2-3 0 16,3 1 1-16,1-1 0 0,1 3 1 16,4-3-2-16,0 2-1 0,4-2-1 0,0 3 0 15,4-3 1-15,0 1 2 0,3-1-1 16,1 4-2-16,1-4 0 0,1 1-2 15,3-1 2-15,0 0-2 0,0 0 1 0,0 0 2 16,1 0 0-16,1 0 0 0,2 0-2 16,0-1-2-16,0-3-2 0,0 3 3 0,2-7 1 15,3 2-2-15,-1-5 3 0,0-1 0 16,0-4 4-16,3 1-4 0,-1-5 0 0,0-5 0 16,3-3 0-16,-3-6 0 0,3-1-3 15,-1-6 3-15,3-2 0 0,-1-5 0 0,1 2-1 16,2-5-2-16,-3 1 3 0,3 1 0 15,0-1 0-15,-1 2-1 0,1 2-1 16,0 1 1-16,-1 2 0 0,-1-1-1 16,-3 6 2-16,1 3 0 0,-1 2 2 0,-1 4 1 15,-3 3-1-15,0 2 1 0,0 7-1 0,-1-1-2 16,-3 3-10-16,0 5-13 0,0 0-22 16,-3 1-42-16,-1 4-110 15,0 1-138-15,0 4-123 0,0 0-118 0,-3 0-50 16,1 3 5-16,-1-2 90 0,1 3 130 0</inkml:trace>
  <inkml:trace contextRef="#ctx0" brushRef="#br0" timeOffset="104132.7">26784 1111 91 0,'5'3'267'15,"-3"1"72"-15,0 2 27 0,-2 7 12 16,0-1 3-16,0 4-6 0,0 5-34 0,-4 4-55 16,1 4-68-16,-1 2-63 0,-2 5-54 0,2 6-39 15,-3 0-25-15,1 4-17 16,2-1-7-16,-3 2-12 0,3 0-14 0,0 1-42 15,0-5-78-15,-1-1-95 0,1 0-95 16,2-5-80-16,2-3-72 0,0-5-32 0,0-1 38 16,0-6 74-16,0-1 83 0</inkml:trace>
  <inkml:trace contextRef="#ctx0" brushRef="#br0" timeOffset="104316.87">26844 1605 223 0,'6'-20'308'0,"0"2"53"0,-2 2 21 0,-1 6 7 16,-1 0-8-16,0 4-27 0,-2 3-46 16,2 7-67-16,-2 3-68 0,2 6-61 0,0 8-44 15,0 2-30-15,3 3-38 0,-3 4-78 16,2 2-109-16,0-1-115 0,2 2-114 0,-1-3-101 16,-1-1-36-16,0 1 37 0,0-1 89 15,3-4 105-15</inkml:trace>
  <inkml:trace contextRef="#ctx0" brushRef="#br0" timeOffset="104497.72">27117 1638 257 0,'6'-22'423'0,"0"5"94"0,-4 3 20 0,1 5-53 16,-1 3-74-16,-2 3-89 0,0 6-104 15,0 6-90-15,0 7-58 0,0 2-41 16,-2 2-55-16,2 5-90 0,-3 0-108 0,3 1-100 15,0 2-95-15,3-2-91 0,-3 2-21 0,2-3 49 16,0-2 86-16,0-3 88 0</inkml:trace>
  <inkml:trace contextRef="#ctx0" brushRef="#br0" timeOffset="104631.2">27248 1801 39 0,'8'-13'241'0,"-1"2"39"0,-3 2-3 16,2 4-29-16,-2 4-37 0,1 2-38 0,1 4-38 15,-2 7-35-15,3 0-35 0,-3 5-60 16,2 0-82-16,-2 4-90 0,1 1-102 16,-1-1-53-16,0 2-25 0,0-2 17 15</inkml:trace>
  <inkml:trace contextRef="#ctx0" brushRef="#br0" timeOffset="105378.25">25269 982 206 0,'-2'9'293'0,"0"6"55"0,-1 6-19 15,1 7-33-15,0 6-32 0,2 6-38 16,-2 4-47-16,2 5-53 0,0 0-50 15,2 4-43-15,-2 1-53 0,2-3-69 16,3 3-73-16,-1-1-78 0,0-4-91 0,0 0-61 16,-2 0-1-16,3-5 38 0,-3-3 57 15</inkml:trace>
  <inkml:trace contextRef="#ctx0" brushRef="#br0" timeOffset="105774.14">25290 1266 87 0,'4'-9'156'0,"0"1"-17"15,1 1-22-15,1 2-17 0,2 1-14 16,-1-1-14-16,1 5-10 0,1 0-12 0,-1 0-8 15,1 0-8-15,-1 3-7 0,1 2-7 16,-1-1-7-16,1 2-3 0,-1 1-3 16,0 1-1-16,3 1-3 0,-2 2-1 15,1-2-1-15,1 1 0 0,1 2 0 16,-1 1-1-16,2 2 0 0,-1-2 0 0,1 0 0 0,0 0 0 16,-1 2 6-16,-1-2 11 0,-2 0 22 15,-1 0 25-15,-2 3 34 0,1 1 36 16,-5 0 30-16,-2 1 10 0,-2 1-4 15,-3 2-18-15,1 0-25 0,-4 1-35 0,-1-1-33 16,-1 3-22-16,-1-4-28 0,-2 3-45 16,-1-3-62-16,1-3-69 0,-2 1-75 15,2 1-87-15,1-6-56 0,1 0-1 0,1 0 36 16,-1-6 56-16</inkml:trace>
  <inkml:trace contextRef="#ctx0" brushRef="#br0" timeOffset="105957.81">25580 1554 205 0,'15'-12'272'0,"-3"3"32"16,3 2 9-16,-2 6 0 0,0 2-14 15,-1 6-24-15,1 5-44 0,0 4-61 16,-3 3-60-16,1 6-48 0,-3 3-60 16,1 2-79-16,-1 0-91 0,-1 4-90 0,1-2-104 15,-2 1-67-15,-1 0-6 0,-3-3 42 16,0-5 71-16</inkml:trace>
  <inkml:trace contextRef="#ctx0" brushRef="#br0" timeOffset="106138.58">25713 1746 182 0,'0'-20'312'0,"2"3"78"0,3 1 2 0,1 3-18 15,0 1-29-15,5 3-39 0,2 0-59 16,1 2-74-16,3 3-61 0,2 3-47 0,5-3-29 15,1 3-34-15,3 1-56 0,1 0-90 16,7 0-105-16,2 0-119 0,7 0-93 16,1-3-33-16,5 2 20 0,2-3 70 0</inkml:trace>
  <inkml:trace contextRef="#ctx0" brushRef="#br0" timeOffset="106820.12">28670 2833 244 0,'4'-1'417'16,"-1"1"106"-16,1 1 39 0,-2 7-47 16,0 1-72-16,0 3-85 0,0 2-97 15,-2 6-104-15,2 4-67 0,-2-1-41 0,3 3-28 16,-3 2-31-16,0-2-71 16,0 2-119-16,0-2-132 0,0-1-145 0,0 0-94 0,0 0-31 15,-3-2 37-15,1-3 99 0</inkml:trace>
  <inkml:trace contextRef="#ctx0" brushRef="#br0" timeOffset="108163.65">28723 3691 85 0,'9'-13'106'0,"-1"0"-3"0,1-4-3 15,-3 2 0-15,0-1 5 0,1 1 11 16,-1-1 12-16,-2 3 25 0,-2-3 41 0,0 2 50 15,1 3 51-15,-3-1 36 0,-3 3 10 16,-1 2-20-16,-2 2-42 0,-3 4-60 0,-3 1-66 16,-1 1-59-16,-4 7-36 0,0 4-20 15,-2 1-15-15,-2 4-8 0,2 7-5 0,-2 1-2 16,0 4-1-16,1 0-1 0,4 5 1 0,1 0 1 16,4 0-1-16,3 2 1 15,1-2 2-15,7 1-2 0,2-1-3 0,7-2-1 16,1 0 1-16,5-3 1 0,2-3-2 15,4 0 0-15,3-4 3 0,1-2-1 0,3-1-3 16,-1-4-4-16,1 0-13 0,1-5-37 16,1-1-96-16,2-2-136 0,-1-3-138 15,1-4-125-15,0 0-56 0,0-4 0 16,-3 0 77-16,-1-4 124 0</inkml:trace>
  <inkml:trace contextRef="#ctx0" brushRef="#br0" timeOffset="109692.5">29462 3936 79 0,'0'0'197'0,"2"-3"3"0,0 3-11 16,0-1-5-16,0 1 8 15,3-3 24-15,1 3 32 0,2 0 32 0,1 0 25 16,-1 0 9-16,5 0-9 0,0 4-33 0,2 0-42 16,4 1-49-16,2 4-49 0,4 1-35 15,5 4-23-15,4-2-13 0,2 5-9 0,4-1-3 16,4 3 0-16,3 1 1 0,2 4 5 15,3 1 8-15,4 0 10 0,1 4 5 16,0-3 4-16,2 3-2 0,0 4-6 0,-2-4-13 16,1 2-14-16,-1-2-13 0,-4 4-10 15,0-4-8-15,-3-3-7 0,-1 2-16 16,-4-2-35-16,-1-2-42 0,-4-2-40 0,-4-1-64 16,-2-5-153-16,-4-1-154 15,-7-1-127-15,-2-5-47 0,-4-1-5 0,-4-3 38 16,-5-1 142-16</inkml:trace>
  <inkml:trace contextRef="#ctx0" brushRef="#br0" timeOffset="110539.26">29447 4008 137 0,'0'0'251'0,"-2"0"34"16,2 0-27-16,0 0-18 0,0 0 6 0,2 0 12 15,0 0 21-15,2 0 16 0,1 2 1 16,-1-2-17-16,4 3-37 0,-1 0-46 16,1 2-45-16,3-1-43 0,-1 5-25 0,1 2-19 15,4 2-13-15,0 3-6 0,1 2-7 16,1 3-4-16,5 8-7 0,-1 0-5 0,2 5-6 16,2 3-3-16,1 6 0 0,1 2-2 15,3 3-4-15,-3 5-3 0,3-3 1 16,2 5-1-16,0-1-2 0,-1 0-2 0,1 0 2 15,0 0 0-15,0-2 1 0,-1-2 1 16,1 0-1-16,-2-1-2 0,2-1 0 0,-3-3 3 16,-1-1-1-16,-1-1-2 15,1-3 4-15,-3-1-1 0,-2-4-2 0,-1-1 0 16,-3-5-2-16,0 0-1 0,-5-4-3 16,1-1 3-16,-4-7 1 0,-1 0-2 0,-1-5 6 15,-1 1-1-15,-1-5 1 0,-3-1-3 16,0-2-1-16,-2-1 1 0,0-4-5 0,-2 0 3 15,0-4 1-15,-2-1 1 0,0-5 0 16,0 1-1-16,0-1 3 0,0-5-1 0,2 1-3 16,0-5-3-16,0 2 3 0,4-6 0 15,0-1 0-15,3 0 0 0,1-2 3 16,3-3-1-16,1-1-1 0,1-3-1 0,4 3 0 16,0-5-1-16,0 1-1 0,2 0 2 15,2 0 1-15,-2 4 1 0,2-3 2 0,-2 7-2 16,-2-2 0-16,0 3-1 0,0 3 1 15,-2 3-1-15,-2 1 1 0,-1 2 1 16,-1 3 0-16,-3 0-6 0,1 1-16 16,-1 4-22-16,-3-4-72 0,1 3-145 0,-2 1-155 15,0-1-148-15,1 0-66 0,-3-3-22 16,0 3 51-16,-2 0 131 16</inkml:trace>
  <inkml:trace contextRef="#ctx0" brushRef="#br0" timeOffset="110950.17">29898 3832 294 0,'2'-8'442'0,"0"7"96"0,-2-2 23 16,-2 3-49-16,0 4-72 0,0 5-95 0,0 6-99 15,0 4-89-15,-1 6-59 0,1 8-40 16,0 3-26-16,2 4-13 0,-2 4-9 0,2 0-6 16,0 4-6-16,0-4-5 0,2 5-10 15,0-4-33-15,0-1-77 0,3 1-115 16,-3-2-120-16,2-2-120 0,0-3-88 0,-2-1-20 16,3-5 50-16,-3-3 101 0,0-3 112 15</inkml:trace>
  <inkml:trace contextRef="#ctx0" brushRef="#br0" timeOffset="111150.09">30097 4177 86 0,'6'-22'432'0,"-2"1"102"16,1 4 67-16,-3 3-16 0,0 4-82 15,0 6-113-15,-2 4-125 16,2 8-97-16,0 4-64 0,0 8-42 0,1 6-25 15,-1 4-15-15,2 1-10 0,-2 4-13 16,2 4-16-16,0 0-37 0,1-1-105 0,-1 1-133 16,2-2-136-16,-2 0-126 0,3-2-55 15,-1-1-1-15,-2-2 83 0,3-4 123 16</inkml:trace>
  <inkml:trace contextRef="#ctx0" brushRef="#br0" timeOffset="111331.28">30355 4410 241 0,'6'-17'502'16,"-1"5"86"-16,-3 0 47 0,-2 3-64 15,0 7-106-15,0 4-140 0,-2 5-131 0,0 7-82 16,-1 6-47-16,1 2-28 16,0 6-21-16,2 1-19 0,0 2-30 0,0 2-76 0,0-3-122 15,2 3-129-15,0-2-137 16,1 0-86-16,-1-2-24 0,0 1 46 0,0-6 108 15</inkml:trace>
  <inkml:trace contextRef="#ctx0" brushRef="#br0" timeOffset="111514.11">30550 4633 98 0,'6'-15'462'0,"-4"4"99"15,0 2 59-15,-4 4-23 0,0 5-98 0,0 5-132 16,-2 6-148-16,2 4-96 0,-3 5-65 15,3 4-57-15,0-1-99 0,2 6-130 16,0-3-128-16,0 2-128 0,2 1-87 0,0-3-26 16,1 2 57-16,-3-3 106 0</inkml:trace>
  <inkml:trace contextRef="#ctx0" brushRef="#br0" timeOffset="112328.24">31303 5262 161 0,'0'-16'410'0,"-2"-1"109"16,-2 4 66-16,0 1-40 0,0 4-71 0,-3-4-85 16,-1 3-102-16,-3 2-102 0,1 2-73 15,-5 4-43-15,-2 1-23 0,-2 5-13 0,-2 1-12 16,-3 8-1-16,1 2 4 15,-2 6 7-15,-1 3 6 0,1 1 9 0,2 4 13 0,-1 2 15 16,5-1 8-16,2 0 7 0,5 2 0 16,3-4-7-16,3 1-12 0,4-4-16 15,4-1-17-15,4-3-12 0,3-1-14 0,5-2-8 16,1-5-30-16,6 1-40 0,1-6-38 0,3-3-53 16,0-1-124-16,3-3-147 0,2-4-113 15,1-3-93-15,1-4-32 0,-2 0 13 16,-1-4 107-16,-1-4 139 0</inkml:trace>
  <inkml:trace contextRef="#ctx0" brushRef="#br0" timeOffset="112527.51">31572 5137 279 0,'13'-32'435'16,"-5"6"111"-16,1 5 13 0,-3 4-30 0,-2 6-51 16,-1 5-77-16,-1 3-102 0,0 6-95 15,-2 5-62-15,-2 9-32 0,0 0-25 16,-3 7-22-16,-1 2-20 0,0 7-10 15,1-3-20-15,1 7-33 0,0-3-34 0,2 2-45 16,2-2-125-16,0-3-154 0,2-2-147 16,0-4-93-16,2 0-36 0,0-7 14 15,1-2 108-15,1-3 140 0</inkml:trace>
  <inkml:trace contextRef="#ctx0" brushRef="#br0" timeOffset="112708.03">31885 5099 254 0,'13'-25'517'0,"-4"6"87"0,-1 5 55 16,-4 9-60-16,1-1-97 0,-1 8-149 0,-2 7-131 15,0 5-80-15,-2 5-53 16,0 6-33-16,0 1-32 0,0 3-28 0,-2 1-30 0,0 2-77 16,0 2-132-16,0-3-153 15,-1 1-153-15,1 0-76 0,-2-6-24 0,0 2 43 16,0-4 117-16</inkml:trace>
  <inkml:trace contextRef="#ctx0" brushRef="#br0" timeOffset="112828.25">31854 5397 174 0,'-2'-12'344'16,"-1"3"41"-16,1 2-7 0,2 1-82 16,-2 2-113-16,4 0-129 0,0 3-128 15,5-2-113-15,-1 3-113 0,3 3-50 0,-1-3 0 16,3 1 34-16</inkml:trace>
  <inkml:trace contextRef="#ctx0" brushRef="#br0" timeOffset="113023.46">32025 5360 242 0,'9'3'350'0,"-1"-2"80"0,1 4 17 16,-3 2-14-16,2 2-32 0,-1 0-52 16,1 1-72-16,1 0-85 0,-1 5-71 0,1-2-52 15,-1 0-29-15,1 0-20 0,-1 1-8 16,0-3-6-16,-1 1-6 15,-3 0-13-15,0-3-26 0,-2 0-42 0,1-1-58 16,-6 0-71-16,1-3-70 0,-4 3-60 0,0-5-45 16,-3 1-42-16,-1 0-5 0,-3-3 40 15,-2-1 56-15,-2 0 62 0</inkml:trace>
  <inkml:trace contextRef="#ctx0" brushRef="#br0" timeOffset="114560.41">28685 4313 106 0,'0'-4'219'0,"-2"-1"9"0,2 2 3 16,-2-1 7-16,2 1 18 0,-2-1 23 0,2 2 26 15,0-1 16-15,0 2-5 0,0-2-22 16,0 3-36-16,0-2-45 0,0 2-51 15,2 0-45-15,-2 2-32 0,2 2-20 0,-2 5-15 16,2 6-12-16,-2 2-10 0,2 9-10 16,-2 3-7-16,2 4-5 0,-2 4-3 0,2 2-4 15,-2 6-7-15,3-6-15 0,-1 2-36 16,-2-3-92-16,2 0-129 0,0-1-126 16,0-4-135-16,2 0-63 0,-2-3-5 0,3-1 69 15,-3-4 119-15</inkml:trace>
  <inkml:trace contextRef="#ctx0" brushRef="#br0" timeOffset="114998.51">28476 5015 77 0,'0'2'295'0,"0"5"67"0,0 5 30 16,0 2-31-16,0 6-44 0,0 1-52 0,2 4-59 15,0 2-62-15,0 3-53 0,2 0-49 16,2 0-58-16,-1 0-76 0,1-1-77 0,0 0-85 15,3 0-93-15,-3-5-68 0,1 1-5 16,-1-6 40-16,0 1 62 0</inkml:trace>
  <inkml:trace contextRef="#ctx0" brushRef="#br0" timeOffset="115180.18">28759 5062 270 0,'6'-13'354'0,"1"4"79"16,-1 6-8-16,-2 6-31 0,1 3-48 16,-1 9-55-16,0-1-69 0,0 7-78 15,1 2-69-15,-3 0-80 0,0 3-87 16,0 2-93-16,0-2-86 0,0 2-86 0,0-2-88 16,0 2-20-16,-2-3 35 0,-2-3 64 0,-2 1 71 15</inkml:trace>
  <inkml:trace contextRef="#ctx0" brushRef="#br0" timeOffset="115348.19">28600 5266 119 0,'-4'-19'269'16,"0"4"37"-16,4 0-19 16,0 2-48-16,4 1-52 0,3-1-48 0,1 2-44 15,3 1-67-15,3-3-79 0,1 5-79 0,2-1-99 16,0 0-66-16,0-1-32 0,0 1 12 15,-4 0 42-15</inkml:trace>
  <inkml:trace contextRef="#ctx0" brushRef="#br0" timeOffset="115877.5">28355 3687 280 0,'2'-1'392'0,"-2"-3"98"0,0 4 18 0,0-1-22 16,0 1-46-16,-2 0-60 0,0 1-80 16,-2 3-90-16,-1-3-71 0,-1 3-47 15,-3 4-29-15,-1 0-14 0,-3 6-8 0,-2 1-8 16,-4 3-9-16,-2 6-5 0,-2 1-6 16,-3 1-5-16,-1 3-5 0,-1 1-3 0,-1 2-1 15,-3-2-6-15,2-1-8 16,-1 0-14-16,1-3-26 0,-2-1-71 0,3 0-122 15,1 0-118-15,3-5-116 0,1 2-97 16,3-7-34-16,2 0 41 0,2-4 104 16,2 2 116-16</inkml:trace>
  <inkml:trace contextRef="#ctx0" brushRef="#br0" timeOffset="117420.71">28313 3887 112 0,'0'-4'216'0,"0"0"0"0,0 3-11 0,0-3-8 16,-3 2 5-16,3 1 5 0,-2-3 13 16,2 3 18-16,0-2 23 0,0 2 17 15,0 1-5-15,0 0-13 0,0 0-30 0,-2 0-35 16,2 0-48-16,-2 1-43 0,0 2-32 16,0 3-23-16,-2 5-14 0,-1 6-12 15,-1 5-7-15,-2 7-6 0,-3 5-4 0,2 6-5 16,-3 7 0-16,1 2 0 0,-1 2 0 15,-1 2-1-15,0 1 4 0,0 2-3 16,1-2 0-16,-1 0 0 0,0-1-1 16,1-4 0-16,-1 0-3 0,0-3 1 0,3-4-2 15,-3-1 0-15,2-3 1 0,-1 0-1 16,1-4-2-16,0-5 1 0,1-3-1 16,-1-1 0-16,3-2-3 0,-1-6 1 15,1 0 0-15,-1-5-2 0,1-2 1 0,2-2 2 16,-3-2 0-16,3-4 0 0,-1 1 1 15,1-6 1-15,-2-2 1 0,1-2-2 16,-1-2 4-16,-1-1 0 0,-1-5 0 16,-1 1 3-16,1-6 1 0,-1 0 1 0,-2-1 0 15,-1-7 0-15,1-2-2 0,-2 0-2 16,0-8-2-16,-2 0 2 16,2-3-1-16,-2 3 0 0,3 1 3 0,-3-2 1 0,2 2 0 15,0 7-1-15,0 0 0 0,3 2 2 16,-1 3-1-16,0 5 0 0,5 5 0 15,-1-1-1-15,1 4 0 0,1 1-3 16,3 2-7-16,0 3-17 0,0-1-35 0,2-1-61 16,2 4-77-16,0-1-84 0,2 1-74 15,2 0-64-15,0 0-60 0,3-1-5 16,-1 1 40-16,-2-1 68 0,2 2 71 0</inkml:trace>
  <inkml:trace contextRef="#ctx0" brushRef="#br0" timeOffset="117702.11">27718 4137 144 0,'0'-4'285'0,"0"0"57"0,0 1 2 0,0-1-9 16,0 3-14-16,0 1-21 0,0-3-32 15,0 3-40-15,0 3-48 16,2 3-49-16,0 4-41 0,0 4-31 0,2 3-52 16,-2 3-81-16,3 3-108 0,-1 5-109 0,2-2-125 15,1 2-82-15,-1-2-15 0,0 2 44 16,-1-3 85-16</inkml:trace>
  <inkml:trace contextRef="#ctx0" brushRef="#br0" timeOffset="117886.25">27874 4209 21 0,'-2'-13'301'0,"0"2"63"16,-2 2 51-16,-2 4-42 0,-1 5-68 0,1 1-68 15,2 4-67-15,-3 5-68 0,3-1-88 16,0 4-90-16,2-1-85 0,0 1-76 0,2 0-78 16,0 0-67-16,0-3-2 0,2-1 39 15,0 0 58-15</inkml:trace>
  <inkml:trace contextRef="#ctx0" brushRef="#br0" timeOffset="118133.09">27946 4163 207 0,'5'-6'249'0,"-3"1"-17"0,-2 5-36 16,0 0-41-16,-2 5-42 0,-1 1-40 16,1 3-28-16,-2 4-20 0,2-2-14 15,0-1-21-15,2 5-22 0,-2-5-28 16,2 1-28-16,2-2-26 0,0 0-21 0,0 1-8 16,2-5 5-16,1-1 17 0,1-2 23 15,-2 1 25-15,3-6 21 0,-1 1 22 16,0-1 16-16,1-2 12 0,-1 2 5 0,0-1 5 15,1-1 2-15,-3 2-1 0,0 3-11 16,0 0-46-16,-2 4-30 0,-2 1-16 16</inkml:trace>
  <inkml:trace contextRef="#ctx0" brushRef="#br0" timeOffset="118564.15">26590 4104 236 0,'-7'8'354'0,"-1"1"90"15,1 8 32-15,1 7-27 0,2 6-45 16,0 12-52-16,-1 8-68 0,1 5-84 0,2 7-84 16,2 5-58-16,0 1-51 15,0-1-75-15,0-1-99 0,2 0-107 0,0-1-110 16,2-3-119-16,-1-1-44 0,1-6 23 16,-2-3 73-16,0-3 94 0</inkml:trace>
  <inkml:trace contextRef="#ctx0" brushRef="#br0" timeOffset="118868.02">26539 4716 208 0,'2'-34'242'16,"0"8"1"-16,0-2-39 0,2 7-39 15,1 3-33-15,-1 2-26 0,2 2-27 0,3 3-25 16,-3 3-20-16,2 3-11 15,1 1-8-15,-1 3-6 0,3 2-2 0,-3 3-2 16,3 0 0-16,0 5-3 0,-1-1 0 16,1 4-2-16,1 1 0 0,-1 4 0 15,2-1 0-15,-3-2 0 0,1 2 1 16,-3 1 5-16,1-1 13 0,-1-2 18 0,-1 1 18 16,-3 1 15-16,-2-3 8 0,0 3 1 15,-4-1-12-15,0 1-14 0,-2 2-21 0,-3 1-35 16,1-2-49-16,-3 0-58 15,1 0-67-15,0 0-84 0,-3-5-71 16,3 2-20-16,-3 0 20 0,2-5 40 0</inkml:trace>
  <inkml:trace contextRef="#ctx0" brushRef="#br0" timeOffset="119012.47">26831 4711 18 0,'15'-13'248'0,"2"5"56"0,-3 5 21 0,3 7-33 15,-2 7-39-15,2 2-43 0,-2 4-47 16,2 3-70-16,-2 5-95 0,-3 2-99 0,1 4-103 16,0-2-100-16,-5 1-53 0,1-1-12 15,-5-3 35-15</inkml:trace>
  <inkml:trace contextRef="#ctx0" brushRef="#br0" timeOffset="119211.27">26964 4799 8 0,'4'-22'262'15,"3"5"64"-15,1 1 38 0,1 3-24 0,3-2-39 16,1 6-45-16,2 0-52 0,0 5-61 16,4 0-55-16,0 0-41 0,4 0-50 15,-2 3-68-15,5-2-72 0,-1 2-73 0,1-3-87 16,1 3-76-16,-2-2-15 0,3-2 32 0,-1 2 53 15</inkml:trace>
  <inkml:trace contextRef="#ctx0" brushRef="#br0" timeOffset="121517.44">27430 13438 204 0,'-2'-10'231'0,"-2"-3"20"15,-3 6-58-15,1-6-42 0,-1 4-16 16,1 2-3-16,0-2 0 0,-1 4-2 15,1-3-4-15,0 4 2 0,-1-4 11 16,1 4 18-16,-2-1 31 0,-1 1 22 0,-4 1 6 16,1-2-15-16,-5 2-26 15,0 2-31-15,-4-3-40 0,-5 3-33 0,1 1-18 16,-7 1-12-16,-2 4-5 0,-2-1-6 0,-4 6 1 16,-2-1 0-16,-5 2-6 15,-4 4 0-15,-2 5-2 0,-4-1-3 16,-4 6 0-16,-3 3-2 0,-3 1-4 0,-1 5-3 15,-4 3 1-15,2 6 4 0,-2 2-1 16,0 5 0-16,0 4 2 0,2 4 4 0,1 0-1 16,1 6 1-16,2 0 1 0,7 6 3 0,2 1 3 15,6 4-1-15,4-2 0 16,9 1 0-16,4 1 1 0,9 2 1 0,6 1-1 16,6 1 1-16,9 0 0 0,6 0-1 15,7-3-5-15,8 0-4 0,4-2-2 16,8-6-4-16,5 0-3 0,4-7-5 0,7-2 2 15,6-2 0-15,4-8-1 0,6-4-1 16,5-4 0-16,8-4 6 0,2-7-5 0,6-1-2 16,5-8-1-16,4-3 0 0,2-3-2 15,3-5 0-15,1-2 3 0,2-6-2 16,3-2 3-16,0-6 2 0,1-3-1 0,1-1-6 16,0-9-2-16,0-1 1 15,-3-5-2-15,-1-1-4 0,-5-8 0 0,-4-3 3 16,-4-2 1-16,-5-2 3 0,-3-4 1 0,-5-6 5 15,-7 1 1-15,-3-4 0 0,-5 0 0 16,-4-5-2-16,-6 0-5 0,-7-4 0 0,-4-2-1 16,-6-4 0-16,-4-5 4 0,-7 1 2 15,-4-5 4-15,-7-1 2 0,-3 0 4 16,-7-2 9-16,-5 1 3 0,-3-3 2 0,-7 3 6 16,-4 1-2-16,-4 1 0 0,-7 1-3 0,-4 6-5 15,-4-1-7-15,-6 3-7 0,-7 1-4 16,-4 6-8-16,-9 0-6 0,-6 4-13 15,-8 2-23-15,-9 3-29 0,-4 6-33 0,-4 2-27 16,-6 5-33-16,-1 4-93 0,-2 3-153 16,3 7-162-16,1 4-70 0,5 2-25 15,4 5 10-15,4 1 88 0,9 2 167 16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5-05T10:05:01.50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17418 5987 7 0,'-8'-5'122'0,"-1"-3"-9"0,1 2-4 16,-1 2-8-16,1-3-10 0,-1 2-14 15,1 1-11-15,-1-1-10 0,1 2-2 16,-1-2-1-16,-1 3 4 0,-1 1 1 0,1-2-1 16,-3 2-1-16,-2 1-2 15,0-4 2-15,0 4-1 0,-4 0 3 0,0 4 3 16,-2-4 4-16,0 1 4 15,-4 2 4-15,-1 0 4 0,-3 1 8 0,-1 0 5 16,-4 1 3-16,0 1-2 0,-2 1-3 0,-2 0-5 16,0 2-4-16,-2 1-3 0,-2 2-2 15,-3 0 6-15,1 1 4 0,-1 0 1 0,-1 3-1 16,-3 2-7-16,0-2-1 0,1 3-6 16,-3 0-7-16,2 1-6 0,-2 1-4 15,3 0-4-15,1 1-6 0,0 1-7 16,1 2-4-16,1-3-7 0,3 2-3 0,2 2-2 15,0-1-2-15,2 0-5 0,2 0-3 16,2 1-2-16,0-1 1 0,4 3-1 16,1-2-1-16,1 2 0 0,1 2 0 15,3-5 2-15,1 5-3 0,2-1-3 16,2 4 1-16,2-4-2 0,2 2 2 0,2 1-1 16,1-1-1-16,3 1 2 0,1 0-4 15,3-1 1-15,1 2-4 0,2-3 1 16,2-1 1-16,2 4-1 0,2-4-1 0,1 1 2 15,1-1 2-15,2 1 1 0,3-1-2 16,2 2 1-16,-1-1 3 0,3 0-2 16,2 0-1-16,2 2-1 0,0-2 1 15,2-1 0-15,3 0-1 0,1 1 3 16,1-4 1-16,3 2-2 0,1-3 0 0,4 0 1 16,0-1-1-16,4-1 1 0,2-3 1 15,2 1 2-15,3-1 0 0,1-1-3 0,3 0-2 16,2-2 1-16,2 0-1 0,2 0-1 15,0 0 0-15,4-1 1 0,0-3 1 0,1 3-1 16,3-2-2-16,1-2 0 0,-1 2 2 16,3 0 2-16,-1 0-2 0,3-2 1 15,-2 2 2-15,1 1-3 0,1-5-1 0,2 5-1 16,0-5 2-16,0 3 1 0,2-2 1 16,2 2 4-16,0-2-2 0,0-1 2 15,2-1-2-15,2 3-3 0,1-3 0 16,-1 2-2-16,2-2 2 0,-1 3-2 15,-3 0 1-15,0-2 2 0,0-1-2 16,1 1-1-16,-3-1 0 0,0 0 1 0,0-2-1 16,0-1 0-16,0-2 3 0,0 4 2 15,2-3 2-15,0-2-1 0,1 1-2 0,1 0 0 16,2-3 0-16,3 2-1 16,-3-2 0-16,3-1-1 0,-1-1 2 0,-1 1 1 15,-1-3-2-15,1-2 0 0,-1 4 0 16,1-4 1-16,-3 0 0 0,0-1 0 0,1 2-1 15,-3-4 0 1,0 1-2-16,-2-2 0 0,2 4-2 0,-2-4 0 0,0 2 1 16,-2-2-1-16,0 1-4 0,-4 0 4 15,0 0 1-15,-3-1 0 0,-1 3 0 0,-3-4-1 16,1 1 2-16,-3 0 0 0,0 1-1 16,1-1-3-16,-3-3 2 0,0 1 2 0,0 0-1 15,0 0-4-15,0-2 4 0,-2-3 0 16,2-1 0-16,-2 1-1 15,1 1 1-15,-1-4 1 0,0-1-1 0,-3 2 0 16,4-3-1-16,-4 1-2 0,-1-1 3 16,0-1-1-16,-2 1-1 0,-3-3 0 15,-1 3 1-15,-3-2 3 0,-2-1-2 0,-2 3 0 16,-2-4-1-16,-2 1 2 0,-4-1 0 16,0 1-1-16,-5 0 0 0,0-1 0 15,-4 0 1-15,1 0 0 0,-5 1-2 16,0-1 1-16,-5 0 2 0,1 0 1 0,-3-1-2 15,1 5 0-15,-2-4 2 0,-3 1 0 16,0 3-3-16,1-3 3 0,-1 1 1 0,-2 2-2 16,0 1 3-16,-1-4 1 0,-1 5-1 15,0-2-1-15,-2 1 1 0,-2 0-2 16,0-2-2-16,-1 5-1 0,-1-3 0 0,-2 2-1 16,-3-2 1-16,1-1 0 0,-3 0-1 15,1 1 1-15,-5-1 0 0,0 1 2 16,-2 1 1-16,-2-5 0 0,-2 4 1 15,-2-2 1-15,-3 1 0 0,1-1-2 0,-3-1-2 16,-1 2-1-16,-3-1 1 0,0 0-1 16,-2 2 0-16,0-4-1 0,-2 5 0 15,1-5 1-15,-1 4 0 0,-3 0-2 16,-1 1 1-16,2-2 1 0,-2 1 0 16,2 0 1-16,-2 2-1 0,-1-3 0 0,1 2 1 15,0 1-2-15,-2 1 2 0,1-2 2 16,-1 1 0-16,0 1 2 0,-1 0 0 15,-1 0 2-15,2 1-4 0,-3-2-2 0,1 2 0 16,-1-2 0-16,1 2-1 0,-3-3-1 16,-1 5 1-16,-1-2-1 0,0-2-1 15,-2 2 1-15,-2-1 2 0,-2 0-2 0,-2 1-1 16,0-1 0-16,0 2 3 0,-2 0-1 16,-3-1 1-16,1-1 1 0,0 1 0 0,-3 1 2 15,-2 1-4-15,1-2-2 0,-1 3-1 16,1-3 2-16,-3 2-2 0,0-2-1 15,0 3 3-15,-4 0 2 0,0 0 2 16,-4-2-1-16,0 2-1 0,-2 0 0 16,-3 1 0-16,1-2-2 0,-1 3 0 15,1 1 0-15,-3-1 4 0,-1-2 0 16,1 3 1-16,-1 0 3 0,-1 1 3 0,2 0 0 16,-1 1-4-16,1-1 0 0,-2 1 0 0,-1 1-3 15,1 2-3-15,-2-3-2 16,0 2 0-16,1 1 1 0,-1 0 0 0,0 0 0 15,0 1 1-15,3-1 1 0,-1 4 2 16,2-2-2-16,1 2 0 0,4-3 0 0,-1 4 0 16,3 0-1-16,2 4-1 0,-2-3 1 15,2 2-3-15,0 2 0 0,2 0-1 16,-2 3-3-16,2-1-11 0,2 3-30 16,-2 1-101-16,-2 6-137 0,2 0-138 0,-4 5-127 15,1-1-57-15,3 4-6 0,1 3 83 16,7-3 127-16</inkml:trace>
  <inkml:trace contextRef="#ctx0" brushRef="#br0" timeOffset="10132.99">21404 12309 31 0,'0'-1'58'0,"-2"-3"0"0,2 0 2 15,-3 0-3-15,1 2-4 0,0-2-2 16,0-1-5-16,0 0-1 0,-2 0-3 16,0 0 0-16,-3 0 3 0,1-3 4 0,0 1 1 15,-3 2 1-15,1-3 0 0,-3-1-1 16,0 2-6-16,-1-2-4 0,-1 3-4 15,-2-4-2-15,0 5-4 0,-2-3-1 16,-2 2-2-16,-2-1 0 0,0 3 0 16,-2-4 0-16,-3 3 1 0,-1 1 1 0,-3-1-1 15,-2 3 1-15,1 1 1 16,-3-2 0-16,-2 1-1 0,-2 2 0 0,0 0 3 16,0 0 1-16,-3 2 2 0,1 1 3 15,-2-2 1-15,-1 5 2 0,1-1-1 0,-2 0 1 16,-1 3-1-16,1 0 0 0,-3 1-1 15,3 3-3-15,-3-1-3 0,3 4-1 0,-3 1-1 16,1 2 1-16,-1 2 6 0,0 4 5 16,-1 1 7-16,1 0 5 0,-1 1 6 15,-3 3 4-15,2 0 2 0,-2 1 1 0,3 2 0 16,-3 2-1-16,2-3-3 0,0 3-4 16,3 2-4-16,-1 1-3 0,1-2-1 15,-1 5-3-15,1-1 1 16,1 5 2-16,-1-1 0 0,1-1 3 15,1 4-2-15,-1-1-3 0,1-1-4 0,1 0-3 0,3 1-6 16,2-1-8-16,0 5-6 0,0-5-3 16,4 5-4-16,0 0-4 0,2-3-2 15,3 5 0-15,1 0 1 0,1-1 1 16,3 3-1-16,1-4 2 0,4 3-2 16,2-2-1-16,2 0-1 0,3-1 0 0,1 0-2 15,3 1-1-15,1-1 0 0,1 1-1 16,4 1-2-16,0 0-2 0,2-2-1 0,2 4 0 15,0-3 1-15,2-1-1 0,3 0 1 0,-1 0 0 16,2-3 2-16,3 1-1 16,2-1 0-16,1 0 2 0,3-4 0 15,2 3 3-15,5-2-1 0,-1 2-1 0,5-2 2 16,-1 2-5-16,5 1 2 0,0-1-3 0,4 1-1 16,0-2 0-16,4 1 0 15,0 1 1-15,4-1 0 0,1-3 1 0,4 4-2 0,1-4 0 16,5 4 3-16,0-4-1 0,5 1 0 15,1 1 1-15,0-1-3 0,3-1 1 16,2-1-1-16,-1 1 1 0,1 0-2 16,2-5 1-16,1 2 1 0,3-1 3 0,0-2 0 15,0-2 0-15,2 0 3 16,3 0-1-16,-1-2-3 0,2-2-1 0,0-1-2 16,5-3-1-16,-1-1 1 0,5 0 4 0,2-2-1 15,4-2 1-15,3-2 1 0,1 1 1 16,2-1-1-16,5-4-2 0,2 0-1 0,2-1-2 15,0 1 0-15,2-1-2 0,2-2-2 16,-2 1 2-16,0-1-1 0,0 0 0 16,-2-1-1-16,-2-1 5 0,2-1 2 15,-2 0 2-15,-2-2 1 0,-1-2 1 0,1 0 0 16,0-1-3-16,-3 1-1 0,1 0-4 0,0-4 1 16,-1 3-1-16,-1-3-1 0,-3 2 1 15,2-1-1-15,-1-2 2 0,1 0 0 16,1-2 0-16,-1 2 1 0,1-3 0 0,-1 2 0 15,1-3-1-15,1 1 0 16,-1 0-2-16,-1-2-1 0,-1 4 1 0,-1-3-2 16,0-1 1-16,-1 1 3 0,-1-3 2 0,0 2 3 15,3-3-1-15,-1 3 1 16,0-3 0-16,1 0-2 0,1 0-2 0,3-1-2 0,-1 1 0 16,1-1 0-16,2-3 0 15,-3 4-3-15,1-1 2 0,-1 0 1 0,1-2 1 16,0 2 1-16,-3-1-1 0,3 0 2 15,-3 1-1-15,3-1-1 0,-1 0-2 0,1 0 0 16,-3-2 0-16,3 0-1 0,-2 2 3 16,-3-5 0-16,0 2-1 0,1-3 4 0,-5 1 2 15,0-1 2-15,-2-3-1 0,0 0 0 0,-4-1 1 16,0-1-5-16,-3-2-1 0,-1-1-1 16,-1 0-3-16,-1-1 2 0,-3-1-1 0,-2-2 1 15,-2 2 1-15,-2-2 2 0,-2-1 0 16,-2 3-1-16,0-4 1 0,-1 1 1 0,-1-4-1 15,0 3-2-15,-3-3 0 0,-2 1 0 16,1 2 0-16,-5-3-1 0,0 3 0 16,-4-4 0-16,0 1 2 0,-4-1-1 0,-3 1-1 15,1 0 3-15,-3-5 2 0,-1 3 0 16,-1-1-1-16,0-1 0 0,-2 2 0 16,-1-1-2-16,-3-1 0 0,0 3-3 0,-3-1 0 15,-1 1 1-15,-2-1 0 0,-3 1-1 16,-1 3-2-16,-1-2 4 0,-4 0-1 15,-2 0 2-15,-2 0 1 0,0 0-3 0,-4 2 1 16,-3-3-1-16,1 1 1 0,-5 0-1 16,1 0-2-16,-3-1 1 0,0 0 2 15,-2 0 0-15,-2 0 0 0,-2-1 1 0,0 1 0 16,0 4 2-16,-2-4-2 0,-3 1-1 0,-1 3 0 16,-1 1 0-16,1-3 0 0,-3 3 0 15,-1-1 0-15,-1 2 0 0,0-1 1 0,-2 3-3 16,-1-4 1-16,-1 2 0 0,0-1 1 15,-4 3 1-15,-1-4-1 0,1 2 1 0,-2-1-3 16,-3 3 0-16,1-3 0 0,0 0-2 16,-3 0 2-16,-1 3 1 0,1-3 1 0,-2 0 0 15,-1 0 0-15,-1 3 0 0,-2-3 0 16,0 1 0-16,-2 2 0 0,0-3 0 16,-2 3 1-16,-2-1 3 0,0-1-2 15,-1 2 1-15,-1-2-1 0,0 2 1 0,-1-2-2 16,1-2-2-16,-2 4 1 0,-1-3 0 15,1 0 0-15,-5-4-1 0,0 5 1 16,-1-5 0-16,-1 3-1 0,-4-3 1 16,0 2 0-16,-2-1-1 0,-3 1 0 0,3-2 0 15,-2 3 1-15,-2-2-1 0,-1 0 1 16,1 1 0-16,-3-2 0 0,-1 4 1 16,-1-1-1-16,0 0-1 0,-1-3 0 0,-1 4 1 15,-2 0-1-15,2-1 1 0,-2 1-1 16,-1 0 2-16,-1 3-1 0,0-3 2 0,-2 4 1 15,2-4-2-15,-3 4-1 0,3 1-2 16,1 2-1-16,-1-3 1 0,2 2-3 0,-2 0 7 16,2 3 2-16,-2-2 1 0,2 2 1 15,-2-3 0-15,0 3 1 0,0 0-7 16,-2-1-2-16,0 0 1 0,0 1-2 16,-2-1-1-16,0 2-2 0,1 0 4 15,-1-1 0-15,2 2 2 0,2-3-2 0,-2 4 1 16,2-3 2-16,2 2-1 0,0-1-1 15,1 1-1-15,-1 2 1 0,2-1-1 16,0 0 1-16,3 0-1 0,-3 0 1 16,2 1 1-16,-1 1-1 0,-1 0-1 15,0-1-1-15,0-1 3 0,-1 5 0 0,1-5-1 16,0 4-1-16,0 0 2 0,3 2-2 0,-3-3 1 16,2 2 0-16,-1 0 0 0,-1 2 3 15,0-1 1-15,0 2 1 0,-1 0 2 16,1-1-3-16,0 1 2 0,2 0-6 15,-1 1 2-15,1 0-2 0,-2-1 0 0,1 3-3 16,-1-4 2-16,-2 4 1 0,2-2 1 16,-1 3 0-16,1-2 0 0,-2-1 2 15,2 2-1-15,-2-2 1 0,3 5-1 16,-3-5-1-16,2 4 0 0,0-1-2 0,3 1-1 16,-1-1 2-16,3 3 0 0,-1 1 1 15,3 1-1-15,-1-4 0 0,1 4 0 16,2 0 0-16,-3 0-1 0,3 0 1 15,0 4 1-15,-1-3 0 0,1 5 0 0,2-5-1 16,0 3 2-16,0 1-3 0,0-1 0 16,2 1 1-16,0 0-1 0,-1 1 2 15,1-1 2-15,0 2 1 0,0-1 3 16,0 1-1-16,0 2 2 0,0 0-1 16,2 1-3-16,0-1 0 0,1 0-1 0,-1-1-2 15,2 4 1-15,-2-1-2 0,2 0 0 0,-2 1 1 16,2 0 0-16,-2 1 0 15,3-3-1-15,-3 5 3 0,2-1-1 0,0-2-1 16,2 1 0-16,-1 2 1 0,1-1 0 16,0-2-1-16,3 5 1 0,-3-5 1 15,2 5-1-15,1-4 2 0,1 0 1 0,3 2-3 16,0-1-1-16,-1-3-1 0,3 2 1 16,2-1 0-16,2 1-1 0,0-3 1 0,0 2 0 15,2 0 1-15,0-1-1 0,1 0 0 16,1 1 1-16,0-1-1 15,2-2 0-15,1 3-1 0,-1-3 0 0,5 0 1 16,-1-1 1-16,3 1 2 0,2-1 0 16,0 1-2-16,4-3-1 0,0 0 0 15,4-2 0-15,1 4-1 0,1-3-1 16,0-2-1-16,3 2 1 0,-1-1-6 0,1 4-11 16,-1-2-31-16,1 4-85 0,-3 0-121 15,3 5-115-15,0 0-120 0,-1 5-84 0,1 0-19 16,1 2 59-16,3-2 107 0</inkml:trace>
  <inkml:trace contextRef="#ctx0" brushRef="#br0" timeOffset="31121.37">4995 12407 7 0,'0'-3'52'0,"0"-2"-5"0,0 4-3 0,0-4-3 16,-2 4-2-16,2-4-2 0,-2 2 1 16,2 2 1-16,-2-4 2 0,0 2-2 0,0 2 1 15,0-3 0-15,0 2-2 0,-1 1 0 16,-1-3-1-16,0 0 1 0,0 3 0 0,-1-4 2 16,-1 2-1-16,0 2-1 0,-1-3-3 15,-1 3-2-15,-3-2-3 0,1 3-2 16,-1-2-3-16,1 2 1 0,-3 0 0 0,-2 0-1 15,0 2 1-15,0-2 1 0,-1 3-1 16,-1-2 1-16,-2 4 3 0,-1-2 0 16,-1 2-1-16,0-1 0 0,-2 1 2 15,0 2 1-15,-1-3-2 0,1 2 0 16,-2 3-1-16,-1 1-2 0,-1-1-3 0,1 0 0 16,-1 2 0-16,-1 3-1 0,-1-2 0 0,1 2 0 15,-2 2 3-15,1 2 2 0,-3 1 1 16,2-2 3-16,-1 1 4 0,-1 5 3 15,-2-1 3-15,0 2 3 0,0 0 4 0,1 0 4 16,1 4 5-16,-2-2 2 0,2 4-1 0,-2 1 2 16,3 2 0-16,-3 1-1 0,2 1 1 15,-2 2 5-15,2 0 4 0,1 5 3 16,-1-5 4-16,0 5 2 0,2-3 3 0,1 1-5 16,-1 0-5-16,1 4-5 0,1-5-11 15,0 5-9-15,1 0-9 0,2 2-7 16,1-1-6-16,1 2-3 0,2 3-2 0,2 3 0 15,2-2-5-15,2 1-1 0,0 1-2 16,5-3-5-16,1 0-3 0,3 3-3 16,2-3 0-16,4-2-1 0,0 2 1 0,4 0-1 15,2-1 0-15,5-1 0 0,-1 1 1 16,5 0 0-16,2-2-1 0,2 0 0 0,2-2 0 16,3 1 2-16,1-4 1 0,2 1-1 15,5 1 1-15,0-5 1 0,4 1 1 16,2-2-1-16,2-3 1 0,5 1 0 15,3-2-1-15,3-1 1 0,4-3 3 0,5 0-1 16,3-1 0-16,3-4 0 0,3 0 0 16,6 0-1-16,1-3-1 0,6-1-4 0,1-2 1 15,4-1 0-15,-1-6 1 0,1 2-3 16,4-3 0-16,0 1 1 0,0-6 0 0,2 1 3 16,3 1-1-16,1-4 4 0,0 1 1 15,3-1 1-15,-1-1-1 0,3-3-1 0,2 0-2 16,-3 0-2-16,1 0-3 0,-1-6 0 15,-1 1-2-15,-1 1 4 0,1-2 4 0,-1-4 2 16,1 0 2-16,-1-2 2 0,1-1 1 16,-1 0-6-16,1-7-3 0,-1 3-1 0,-1-1-2 15,-3-1 2-15,-2-1 0 16,-2 1-1-16,-2-2 0 0,0 1 1 16,-4-4-1-16,-1 2 2 0,-3 0-2 0,-1-6 1 15,-2 2 1-15,-1-2-1 0,-1-1 0 16,-2-2-3-16,-2-2 1 0,0-1 0 15,0-2 2-15,0 1 3 0,-2-2 1 16,-1 0 4-16,-1-5 0 0,2 1 1 0,-4 2-2 16,-1-5-4-16,-1 4-1 0,-3-1-3 15,-2 0-1-15,-4 3 1 0,-4-3 3 0,-2 3 0 16,-5-2 1-16,-1-1 2 0,-7 0 0 16,-2-1-1-16,-3-1-1 0,-3-1-2 0,-5 0 2 15,-2-1-3-15,-4 0 2 0,-2-3-1 16,-2 0-1-16,-5 1 0 0,-1 0-4 15,-3-2 1-15,-2 3-1 0,-2-1 0 16,-4-2-1-16,-3-1 0 0,-1 4 2 16,-3-1 0-16,-1-2 0 0,-5 3 0 0,0 0 1 15,-4-1 0-15,-3 1-1 0,-3 4 1 16,-1-2 0-16,-4 1-3 0,-1 2 1 16,-3-1-2-16,-5 2 2 0,-1 0-1 15,-2-2 0-15,-3 1 2 0,-4 3-2 16,-4 0 3-16,-2 0 1 0,-2 0 1 0,-3 1-2 15,-1 4 1-15,-3-1 2 0,1 0-1 16,-3 5-3-16,0-1-3 0,-2 1 5 0,-2 4 2 16,0 0-3-16,0 1 1 15,-2 0 2-15,0 5 1 0,0-2-5 0,-4 1 1 16,0 2-1-16,-5 2-2 0,0 0 0 0,-3-1-2 16,-3 5 0-16,-2 0 0 0,0 2 2 15,-2-2 4-15,-3 3-2 0,3-2 3 16,0 2-2-16,2 0 1 0,-2 0-2 0,2-1-2 15,-2 4 1-15,-2-2-3 0,-1 1 2 16,1 3-2-16,0 3 2 0,0-3 1 16,-1 3-1-16,1 1 6 0,-2 1 0 0,1 3 0 15,3-3 0-15,0 3 3 16,0 3-1-16,2 2-5 0,0 0 2 0,0 2-3 16,-2 3 0-16,-2 2-1 0,1 2-1 0,-1 2-3 15,2 0 5-15,2 4-1 0,0 1 2 16,0-1-1-16,4 1 0 0,0 3 1 15,5-2-3-15,1 2 0 0,3 2-2 0,0 3 0 16,2-1 0-16,2 2 0 0,2-4 0 16,0 3 1-16,4-3-1 0,2 3 3 15,5-2-4-15,4 1-1 0,0 0-8 0,4-2-11 16,4 4-28-16,0 0-63 0,5 0-96 16,-1 2-98-16,5 3-84 0,2 2-77 15,4 0-66-15,2 2 14 0,3-3 70 16,3 0 88-16</inkml:trace>
  <inkml:trace contextRef="#ctx0" brushRef="#br0" timeOffset="33813.96">12598 12334 53 0,'-4'-1'78'0,"2"-3"-3"0,-2 4-8 16,2-1-9-16,-3-2-7 0,1 2-6 16,-2-3-3-16,2 3-5 0,-3 1 2 0,-1-3-3 15,-1 3-2-15,1-1-2 0,-1 1-5 16,-1-2-2-16,-3 2-3 0,0-4 0 0,1 4 5 15,-3-1 5-15,-2 1 5 16,0-3 2-16,-2 3 5 0,0 0-2 0,-4 0-3 16,-1 0-2-16,-1 0-2 0,-3 0-3 15,1 3-2-15,-3-3-1 0,1 1 2 16,-3 5 3-16,-2-5-2 0,2 3 1 0,-2 1 5 16,-2 3 1-16,0-2 2 15,-2 0-2-15,-2 3 4 0,0 4 2 0,-2-2 2 16,-1-1 2-16,-1 5 2 0,-3-2 6 15,1 3 3-15,-1-1 1 0,-2 1 1 0,3 2 3 16,-3 2 4-16,3 0 3 0,-3 4 2 16,2 1 5-16,1-2 1 0,-1 1 0 15,3 2-2-15,-3 3-3 0,3-3-2 16,-1 3-2-16,1 4-1 0,2-1-5 0,-1 2-4 16,1 3-4-16,4 2-2 0,0 1-3 15,0 0-6-15,4 4-4 0,0-1-6 16,4-1-6-16,1 4-10 0,3-4-4 0,3 3-4 15,2 2-3-15,2-2 1 0,2 3 1 16,2 0 0-16,2 2 2 0,3 0-3 16,1-2 0-16,1 2-2 0,3 3-1 0,3-3 0 15,2 1-6-15,0-1 1 0,5 1-1 16,1-1-1-16,2 3 0 0,3-3 0 16,2 1 2-16,2 0 0 0,1 2 1 15,4-2-2-15,1 2 0 0,4-2-1 0,0 0-1 16,5 0 1-16,0-3 2 0,1 2 2 15,3-6-1-15,2 4-1 0,2-3 2 16,3-2-3-16,1-1-1 0,2 1 0 16,3-2 1-16,2 0 2 0,1-1 0 0,6 1-1 15,3 0 0-15,2 0 0 0,3-3-2 16,1 3 1-16,1-3-1 0,4 1 0 0,0-3 3 16,4-1 0-16,0 2-1 15,4-3 4-15,3-3 1 0,3 0 1 0,1 2 0 16,2-4-1-16,2-3 1 0,2 2-1 0,0-2-1 15,2 0-3-15,-2-4 3 0,2 1 3 16,-2-2-1-16,2-3 1 0,2-2 2 0,1-1-1 16,-1-1-1-16,2-4-3 0,0 0-2 15,1-1 0-15,1-3-1 0,1 1-2 0,1-3-2 16,-1 0 0-16,-1-3 2 0,1 2-1 16,-3-3 2-16,1 0-2 0,-1-3 5 15,2 2 2-15,-1-4-1 0,-1 0-1 0,1-1-1 16,1-3 2-16,-2 0-4 15,3-2-3-15,-3-3 1 0,1-2 0 0,-3-1-2 16,-2 1 1-16,0 0 2 0,-4-6 0 16,0 1-1-16,-2-3 0 0,0 2 0 15,-5-1 0-15,-2-1-4 0,-1-4 1 0,-1 2 1 16,-2-3 0-16,-2-4 0 0,-2 1 2 16,0-2 1-16,-2 0 2 0,-2-1-1 0,0-1 0 15,-5-2 2-15,1 0-3 0,-5-2 0 16,-2 2-1-16,-2-1 1 0,-2 3 1 0,-2-2-1 15,-2 3 2-15,-5-5 0 0,0 5 0 16,-1-3-3-16,-3-2 0 0,-2 2 0 16,-2 0-1-16,-2-3 2 0,0 1 1 15,-5 0 2-15,1-2 1 0,-2 1-1 0,-3 2 1 16,-2-3-3-16,-2 1-2 0,-4 2 0 0,0-1 1 16,-4 2 1-16,-2 0 1 0,-3 0-1 15,-2 1 1-15,-4-1-1 0,-2 2 2 16,-2 1-1-16,-2-3-3 0,-4 2 1 15,-1 1 2-15,-3-2-2 0,-5 2-1 16,-2-1-3-16,-3-2-1 0,-3 0 2 0,-3 2-1 16,-1-2-1-16,-3 3 1 0,-2-2 2 15,-2 0 2-15,-4 2-3 0,0-2 0 16,-5 1 0-16,1 1 1 0,-3-2-1 16,-3 2-1-16,-1-5 1 0,-2 5 0 0,-2-2 0 15,0 0-1-15,0 0 0 0,-2 2 2 16,-1 1 0-16,-1-2 1 0,0-2 0 15,0 4-1-15,-3 1 7 0,-1 0-4 0,-1 0 3 16,1 3-1-16,-1 0-1 0,-1 1 3 16,-3 0-5-16,0 0 1 0,-2 5-2 15,-2-2 0-15,-4 1 1 0,0 2-2 0,-2-1-1 16,-3 3-1-16,-1 1-1 0,-1-1 2 16,1 0-2-16,-1 4 3 0,0 0-2 15,1 1 2-15,-1 3 1 0,-1 0-1 16,1 0 2-16,-2 3 0 0,-1-1 0 0,-3 2 0 15,-2 3-1-15,-2 1 1 0,2-3-3 16,-3 4 1-16,1 3 2 0,-2-5 3 16,2 5 3-16,-2 1-2 0,-3 0 4 0,1 0-2 15,-5 0-2-15,-1 1-4 16,-3 1-1-16,-4 3 1 0,-5-2-3 16,1 2 1-16,0-1-1 0,-3 1 1 0,1 1 0 15,0-1 1-15,1 1-2 0,3 3 2 0,-2 1 1 16,2 0-1-16,-3 3-4 0,3 3-14 15,2 0-23-15,2 5-73 0,4 0-108 16,3 4-114-16,3-1-107 0,3 6-101 16,6-1-32-16,5 2 39 0,5 3 91 0,7-2 106 15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5-05T09:32:57.45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5495 11882 19 0,'2'-4'108'0,"0"-1"-6"0,-2 1-8 0,0-1-2 16,0 2-7-16,0-2-6 0,-2 1-6 15,2 1-4-15,-2-2-5 0,0 4-2 16,0-2 0-16,0 1-2 0,-3-1 0 16,1 2-1-16,-2-1-2 0,-1-2-2 0,1 3-7 15,-2-2-5-15,-3 3-5 0,0-1-3 16,-1 1-2-16,-3 0-2 0,0 0 2 15,-2 0 1-15,-2 0 1 0,-2 0-3 16,-2 0-1-16,-3 1-2 0,-1-1-4 0,-3 3 1 16,-4-3 6-1,-4 1 8-15,-2 3 7 0,-2-1 2 0,-7 0 3 0,-2 2-5 16,-6-1-7-16,-2 2-12 0,-7 2-6 16,0-1 4-16,-3-2 5 0,-6 4 8 0,1 2 10 0,-4-1 9 15,-2 2 5-15,-3-1 0 0,3 3-2 16,-3-2-2-16,3 2-6 0,-3 2-7 15,3 1-6-15,-3 0-3 0,1 2-4 16,-1-1-1-16,3 2 4 0,1 1 5 0,3 0 9 16,2 0 2-16,4 1 6 0,5 2 2 15,3 0-4-15,5-2-8 0,6 4-10 0,3-1-6 16,5 1-10-16,7-2-8 0,4 5-8 16,5-3-4-16,4 2-2 0,4-2-2 0,4 3-1 15,6 1 3-15,3 2 3 0,4-1 0 16,4 2 2-16,6-2 4 0,3 3 1 0,4 0 0 15,4 0 2-15,4 0 3 0,5-2-1 0,3 6-1 16,5-5-1-16,3 2 0 0,5-1 1 16,3 2-2-16,3-2 1 0,3 4 3 15,4-5 1-15,5 0 1 16,-1 1-2-16,5 0 3 0,4 0-2 0,2 0-3 16,2 1 0-16,6-2-3 0,3 1 2 0,3 0-2 0,5-3 1 15,7 4 1-15,1-1-3 16,7 1-3-16,6-2-2 0,3 4-1 0,5 0-2 15,3-3 5-15,4 1-2 0,6-1 0 0,5 2 1 16,6-2-1-16,4 3-3 0,7-3-3 16,1-2-1-16,5 2 4 0,4 0 5 15,5-1 0-15,3-3 0 0,7 3-1 16,4-1 1-16,9-2-5 0,4 0-1 16,4-1 0-16,10 4 2 0,3-4 0 0,8 0-1 15,3 1 1-15,1-1 1 0,3-3 0 16,2-1 2-16,-1 0-3 0,5-2 0 0,-2-3 4 15,2 0-1-15,0 0-4 0,0-3-1 16,2-1-1-16,2-1-1 0,-8-1 2 16,2-4 0-16,2 1 2 0,-2-6 1 0,-1 0 1 15,3-1 0-15,0-4-3 0,-2-1-1 16,-2-3-2-16,-3-4-1 0,1 0 1 16,-5-5 0-16,-10 1 5 0,-11-5-2 0,193-21 5 15,-205 16 0 1,-9-1 1-16,-7-3-6 0,-12-3-2 0,-8 0 1 15,-13-2 0-15,-9-2 1 0,-10-2-1 16,-9 0-1-16,-12-3 0 0,-9-2-1 16,-8 0 0-16,-9-5-2 0,-9-1 2 0,-5 0 2 15,-9-3 1-15,-5 0-1 0,-5 0-1 16,-7-1 0-16,-7 0-1 0,-1 0 1 0,-7 0-3 16,-4 0 3-16,-4 4-2 0,-5-5 0 15,-1 5 2-15,-5-4 0 0,-4 3 2 16,-3-3 0-16,-1 2 0 0,-7-2-1 15,-2 3 2-15,-4 0 0 0,-4-1-2 0,-4 0 3 16,-7 3 3-16,-2 2 3 0,-7-2-3 0,-1 3 0 16,-7 1-3-16,-6-1-4 0,-4 0 1 15,-7 2-1-15,-8 0 0 16,-9-2 1-16,-6 1 5 0,-6 2-2 0,-7-2-2 16,-4 3 1-16,-8-4 2 0,-5 5-2 15,-4-2-4-15,-8 0 2 0,-9 4 0 0,-4-3-2 16,-9 0-3-16,-1 6 5 15,-7-6 1-15,-2 4 1 0,-7 0 1 0,-4-1 0 16,-8 0 1-16,-4 1-4 0,-5 0 0 0,-4 0 0 16,-10-1-1-16,-7 0-2 0,-2 1 0 15,-6 1-1-15,-2 3 2 16,-9-2 4-16,-4 3 1 0,-5 1-1 0,-9-2-1 0,-3 4 4 16,-9 0-5-16,-4 2-4 0,-4-1-2 15,-8 3 0-15,-7 2 7 0,-2 2 0 16,-12-1-2-16,-9 3 0 0,-2 2 5 15,0 5 1-15,-3 3-6 0,-1 1-6 0,2 5 6 16,-1 5-6-16,5 1-17 0,2 3-31 16,7 7-80-16,12 1-94 0,15 3-112 0,13 5-105 15,12 1-99-15,13 4-25 0,13 2 49 16,12 2 82-16,20-3 100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5-05T09:33:27.16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11373 13699 50 0,'-2'0'59'0,"2"0"-2"16,-2 0-1-16,2-4-2 0,0 4-1 16,0 0-2-16,0 0-1 0,-3 0 0 15,3 0-2-15,0 0-1 16,-2 0 0-16,2 0-1 0,0 0 2 0,0 0 1 0,0 0 3 16,0 0 2-16,-2 0 5 15,2 0 2-15,-2 0 1 0,2 0 2 0,-2 0-3 16,0 0-2-16,0 0-3 0,-2 4 0 0,-3-3 0 15,3 2 2-15,-4 2 1 0,-1-4 7 16,1 4 4-16,-1-1 1 0,-1 1 6 16,-3 1 0-16,0-1 5 0,0 3 1 15,1 1-3-15,-3-2 0 0,0 2-5 16,-2 0-2-16,0-1-4 0,0 1-2 0,0 0 4 16,0 2 3-16,-2-2 4 15,2 3 3-15,-2 0 0 0,0-2-3 0,-2 4-2 16,0-3-9-16,0 3-7 0,0-4-7 15,-3 4-4-15,3 1-9 0,-2-2-3 0,0 3-4 16,-1 0-4-16,3-2-6 0,-2 2-6 16,2 2-1-16,-3 2-4 0,3-4-5 15,0 3 0-15,0 0 3 0,0 1-3 16,0-1 0-16,2 2-1 0,-3 2 1 16,3-1-1-16,0 0 0 0,0 3 2 0,0 0 0 15,0 0 1-15,2 0-1 0,0 3-1 16,0-3 0-16,0 1-1 0,3 2 0 15,-3-2-2-15,2 3 0 0,0-1-3 0,2 2 4 16,-1-4-1-16,1 3-1 0,0-1-1 16,3 2 0-16,-3-4 1 0,2 3-3 15,1-1 1-15,1-2 2 0,1 2 0 16,-1-2-1-16,3 1 0 0,0 2-1 0,1-3 0 16,1 2 0-16,0-3-1 0,2 1 1 15,2-2 1-15,0 5 3 0,0-4-1 0,2-1-2 16,0 1 0-16,0 0-2 0,2-1 1 15,3-1-2-15,-1 2 0 0,0-3 0 16,3 1 1-16,1-1 2 0,1-1-2 0,0 1 0 16,1-2 0-16,3 2 1 0,0-2 4 15,2 0-3-15,2 1 4 0,0-2 0 16,4 1 0-16,1 0-4 0,1 1 1 16,2-3 0-16,3 2-3 0,0-1 1 0,4 0-1 15,-1 1 0-15,3-3-1 0,0 1-1 16,5 1 3-16,-1-5 0 0,2 2 0 0,3 1 2 15,1-1 0-15,3-4-2 0,2 5 0 16,2-4-1-16,2 0-1 0,0 2-1 0,4-5 0 16,0 4 1-16,0-3 1 0,3 1-1 15,-1 0 1-15,1-2 1 0,-1-1-1 0,-2 2 0 16,3-2-2-16,-1 0 4 0,0 1 1 16,1-1 1-16,-1-3 2 0,1 2 0 15,-1-1 0-15,0-2-4 0,3 3 0 16,-3-2-4-16,3 0 0 0,-3-2 1 0,3 1 1 15,-3-1 0-15,3-3-2 0,-3 3 1 16,2-3-1-16,-1-1 0 0,-3 3 1 0,2-3 1 16,-1 0 1-16,-1-3 0 0,0 3 0 0,0-1-1 15,1-3 0-15,-3 0 0 16,2-1 0-16,-2 1 0 0,0-1-2 0,1-2 0 16,-1-2 1-16,0 4-1 0,-2-5 0 15,2 1 0-15,-2 0 0 0,0 1 2 0,0-5-1 16,0 3-1-16,0-1 2 0,0-3-1 15,-2 0 2-15,0 0-2 0,0 2 1 0,-2-5-1 16,-2 1-1-16,-1 1 3 0,1-4 0 16,-3 2-1-16,1-1-1 0,-3-2 0 0,1 0 0 15,-3 1-2-15,1 0 3 0,-3-1 3 16,0 2 2-16,-2 1-1 0,-2-2 1 16,-2 1 0-16,0 1-5 0,0-3-1 0,-3 2-3 15,-1 3 3-15,-2-4 1 0,1 4-2 16,-1-2 0-16,-3-1 1 0,3-3 2 15,-3 2 2-15,0 0-1 0,-1-1-2 0,-1-4 5 16,0 4 0-16,-1-3-1 16,-3 2-2-16,0-3 1 0,-2 2 3 0,-3 1-3 15,-1 0-2-15,0 0 0 0,-3 1 0 16,-1-2-1-16,-3 2-1 0,1 0 0 0,-1 0 0 16,-2 1 1-16,-2-1 0 0,0 3 0 15,0-4 1-15,-2 4 2 0,0-4-3 16,-2 3 0-16,0-2-1 0,0 1 0 15,-2 1-1-15,0 1 0 0,-3-2 0 16,3 1 2-16,-2 1 0 0,-3-2 0 0,1 4 0 16,-1-4 0-16,-1 4 0 0,-1-4-3 15,1 4 1-15,-3-4 1 0,-2 3 1 16,0 1 0-16,0 0 1 0,-2-2 1 0,1 1-1 16,-1 1-2-16,-2 1 1 0,-3-2 1 0,1 2-2 15,0 1 1-15,-4 0 1 0,-1 0-1 16,1-2 0-16,-3 1 0 0,-1 3 1 15,1-2-1-15,-1 1 0 0,-3 2 1 16,0-2 0-16,0 0 0 0,-2 2 1 0,1-1 0 16,-1 2-1-16,-2-3 2 0,0 4-1 15,0-5-1-15,-2 4 0 16,2-2-1-16,-2 2 2 0,-1-2 0 0,1 2 0 16,0 0 3-16,0 1 0 0,0-1-1 15,0 0 0-15,0 0-1 0,0-2-2 16,0 2 0-16,0 0 2 0,2 1-2 15,-3 1 3-15,3-2-2 0,1 2 2 0,-4-2 0 0,3 3-3 16,0-3 1-16,-2 2-2 0,2-2 1 16,-2 1 0-16,0 0 1 0,-2 1 2 15,2-3 1-15,-2 5 1 0,-1-5 0 16,1 4 2-16,0-3-2 0,-2 1 0 16,-3 0 0-16,1-1-3 0,-3 0 0 0,-2-1-3 15,-1 4 2-15,-3-3-2 16,-2-1 3-16,-2 1 0 0,-3 0 0 0,1 1 0 15,-4-1-3-15,-1 0-1 0,1-1-1 0,-3 1 0 16,-2 0-1-16,0 3 1 16,-1-4 4-16,-1 4-2 0,0-1-1 0,0 2 1 15,-4 2-1-15,0-2 0 0,-2 1-2 16,-3 4-2-16,-1 0 0 0,-5 0-2 0,1 1-4 16,-3 3-7-16,0 2-10 0,0 0-16 15,0 1-38-15,1 2-57 0,1 3-80 16,2-2-83-16,3 5-75 0,6-2-67 0,4 3-64 15,7-1 4-15,5 0 54 16,8-1 74-16,7-3 79 0</inkml:trace>
  <inkml:trace contextRef="#ctx0" brushRef="#br0" timeOffset="2186.9">10096 9188 208 0,'3'-4'338'0,"-3"4"44"0,0 4 27 16,0 0-27-16,0 5-33 0,2 4-33 15,-2 8-27-15,2 5-31 0,0 10-48 16,2 7-61-16,0 7-57 0,1 7-38 15,-1 7-24-15,2 1-12 0,-2 4-6 0,3 2-4 16,-3 0-3-16,2 3-2 16,1-2-1-16,-1-6-10 0,-2 1-26 0,3-4-61 15,-3-7-60-15,2-2-72 0,1-5-81 16,-1-1-67-16,2-7-54 0,-1-4-32 16,-1-7 12-16,-2-2 49 0,1-6 65 0</inkml:trace>
  <inkml:trace contextRef="#ctx0" brushRef="#br0" timeOffset="2634.42">10168 9767 136 0,'-4'-29'241'0,"0"3"29"0,2-3-19 0,0 5-12 16,2 1-11-16,0 2-5 15,2 0-14-15,0 3-17 0,0-1-23 0,2 3-27 16,3 1-24-16,-1 4-23 0,0-1-18 16,1 2-17-16,1 3-13 0,3-2-10 0,-1 4-8 15,1 1-4-15,2-1-5 16,-3 3-1-16,3-1-4 0,-2 3 2 0,1 0 2 16,-1 3 6-16,-1-1 13 0,-1 3 16 15,-1 0 12-15,1 4 9 0,-5 3 4 0,0 1-4 16,-4 3-9-16,0 2-18 0,-4 6-13 15,0-3-11-15,-5 8-11 0,1-4-3 0,-3 4-3 16,1 0 0-16,-3-3 1 16,0 3 5-1,1 0 7-15,-1-5 3 0,2 2 3 0,3-1 3 0,-1-2-4 0,3 1-3 16,0-3-5-16,4-1-4 0,2 2-1 0,4-2-5 16,0-3 0-16,4 0 0 0,5-1-1 15,0-3-2-15,4-1-3 0,0-3 0 16,4-4-4-16,0 0-18 0,0-3-36 15,3-2-74-15,1-2-108 0,0-3-111 0,5-4-105 16,0 0-94-16,1-3-24 0,3-5 42 16,2 0 92-16,0-3 104 0</inkml:trace>
  <inkml:trace contextRef="#ctx0" brushRef="#br0" timeOffset="20502.68">19729 8776 4 0,'5'-14'117'0,"1"-2"-7"0,-2 3-12 15,0 0-6-15,3 0-9 0,-3-2-8 16,0 5-6-16,1-1 1 0,-1 2 5 15,0 0 13-15,-2-1 24 0,0 4 37 0,0 1 48 16,0 1 53-16,-2-1 44 0,0 2 25 16,-2 2-3-16,-2-3-23 0,0 2-46 15,0 1-57-15,-1-2-53 0,-3 2-41 16,-1-3-25-16,1 4-20 0,0 0-12 16,-3 0-9-16,-2 4-10 0,1 0-5 15,-1 3-5-15,0 2-2 0,-2 1-1 0,1 6 0 0,-1 1-1 16,0 3-2-16,0 5-3 0,0 0 1 15,3 4-2-15,1 2 0 16,0 1 0-16,3 3 0 0,2 1-1 0,1 3 0 16,3 1-3-16,2 2 1 0,2 0-2 0,3 1 3 15,1 2 4-15,2-2-2 0,3 1 4 16,0-1-1-16,1-1 2 0,3-1-3 16,0-3-5-16,0 0 0 0,0-4 1 0,1 0 0 15,-1-1-1-15,0-4 0 16,0-3 2-16,0-1 0 0,-3-2-2 15,-1-2 3-15,0-3 0 0,-3-2 2 0,1-1 2 16,-3-4-2-16,-2 1 4 0,0-4 1 0,-2 1 3 16,-2-1 3-16,-2-3 0 0,-2 2 6 15,-4 1-2-15,-3-2 1 16,-2 2-6-16,-1-2-3 0,-5 0-2 0,-3 2-4 16,-1-2-3-16,-2-1 0 0,-1 1-1 15,-3 2-7-15,-1-3-8 0,0 2-16 16,1 1-32-16,1-2-94 0,1 2-132 0,3-4-130 15,1 0-128-15,4-4-57 0,2 0-4 16,2-3 71-16,3 2 122 0</inkml:trace>
  <inkml:trace contextRef="#ctx0" brushRef="#br0" timeOffset="26077.7">10382 8761 89 0,'0'-3'117'16,"-2"-1"-12"-16,2 1-10 0,-2 2-9 16,0-3-7-16,0 3-6 0,-2-2-5 15,1 2-4-15,-1-3-6 0,0 3-5 16,0 1-5-16,-1-3-5 0,1 3-6 0,-2-1-8 16,0 1-2-16,-1 0-2 0,1 0-1 15,0 0 4-15,-3 0 5 0,1 0 6 16,-3 0 7-16,0 0 1 0,1 0 2 15,-3 0 2-15,-2 1-1 0,0-1 2 16,1 3-1-16,-3-3 2 0,-2 1 2 0,-2 3 1 16,-1 0-1-16,-1-3 0 0,0 4 0 15,-3 2 1-15,-1 1 4 0,-3-3 7 0,1 8 6 16,-3-2 10-16,-2 2 5 0,-2 3 2 16,0 1 4-16,-2 5 0 0,0-1 1 15,-2 4 0-15,-3 0-4 0,1 4-1 16,0 0-7-16,-1 5-6 0,1 0-9 15,0 2-10-15,1 2-8 0,3 1-10 0,0 2-6 16,2 2-8-16,0 2-3 0,2 8-7 16,3 1-1-16,-1 1 0 0,2 4-3 15,1 3-4-15,3 1-1 0,1 2-1 0,4-1-1 16,4 0-5-16,2 0 0 0,4 1 3 16,3-2-3-16,4-1 0 0,4-2 1 15,4 2 1-15,2-3 0 0,3-4 0 0,3 3-1 16,5-4-1-16,0-3 1 0,4 2-2 15,5-3 1-15,1-3 0 0,5-2 1 16,2 0 1-16,6-5-1 0,2-2 3 16,7-2-1-16,2-2 3 0,4-4 0 15,4-2-2-15,3-3 1 0,1-7 0 16,5-2-1-16,2-7-1 0,4-4-2 0,0-5-1 16,4-4-1-16,1-5-1 0,-1-5 1 0,0-3 3 15,0-7 2-15,1-1 3 0,-1-5 6 16,-2-3 2-16,0-2 0 0,-1-5-2 15,-1-2 0-15,-4-3 0 0,-3-5-5 16,-3-2-1-16,-3-2-1 0,-2-6 1 0,-1-4 2 16,-8-4-1-16,-1-2 3 0,-2-2 0 15,-7-4-1-15,-4-2 0 0,-4 1 1 0,-5-6 3 16,-4 3-3-16,-6-2 1 0,-4 3 1 16,-7-1-1-16,-4 3-4 0,-4-1-1 15,-6 3 0-15,-5 3 0 0,-4 2 0 16,-4 2-3-16,-4 5 0 0,-5 5-1 0,-4 1 0 15,-2 4-4-15,-6 3 1 0,-3 5 2 16,-1 2-2-16,-7 4 4 16,0 5-3-16,-4 3 0 0,-2 3-2 0,-1 7-6 15,1 0-6-15,-2 4-14 0,1 5-15 16,1 3-36-16,0 1-88 0,4 3-115 16,0 5-115-16,6 5-135 0,3 3-60 15,1 1-4-15,3 2 68 0,4 3 108 16</inkml:trace>
  <inkml:trace contextRef="#ctx0" brushRef="#br0" timeOffset="27352.72">19171 7479 65 0,'-2'-5'121'0,"2"2"-27"16,-3 2-16-16,1-3-11 0,0 3-9 0,0 1-8 16,-2 0-2-16,-3 0 1 15,-1 0 7-15,-3 5 13 0,-1-1 15 16,-3 1 18-16,-4 3 14 0,-2 1 12 0,-3 3 7 15,-1 0-1-15,-5 2-3 0,1 5-6 16,-5 1-6-16,0 3-4 0,-4 3 1 0,0 2 6 16,0 3 3-16,-3 5 4 0,3 2 0 15,-2 6-9-15,2 4-14 0,0 1-17 16,0 7-16-16,0 2-18 0,2 4-15 16,0 2-8-16,0 2-9 0,2 2-3 0,2 5 1 15,3 1 11-15,3 4 5 16,3-4 10-16,6 0 3 0,2 0 0 0,7-1 1 0,1 0-9 15,7-2-4-15,5 0-8 0,3-4-4 16,5 0-3-16,6 1-3 0,4-3-3 16,5-1-4-16,5-2-2 0,3-2 0 15,5-3 0-15,3-3 1 0,5-3-2 0,-1-2 4 16,5-5 0-16,2 0-3 0,3-6-1 16,-1-1-1-16,2-3 2 0,2-4-3 15,3-2 2-15,1-3 0 0,1-7 2 16,2-2 1-16,2-3 0 0,0-6 0 15,-1-3 0-15,1-3 1 0,0-2-3 16,-2-7-3-16,0-3 0 0,-3-2-3 0,-1-4-2 16,-3-4-1-16,0-7 0 0,1-1 1 15,-5-5 4-15,0-1 5 0,-4-6 4 0,0-2 9 16,-4-1 3-16,-3 0 5 0,-3-4 2 16,-3 3 5-16,-4-3 4 0,-5 3 0 15,-1 1 1-15,-2-1-1 0,-3 0-2 16,-4-2-1-16,-2 1-5 0,-2-2-2 0,-4 0 2 15,-5-1-3-15,-1-2-2 0,-3-2-6 0,-6-3-4 16,-2-1-7-16,-5 1-7 0,-6-2-6 16,-4-4-5-16,-4 2-4 0,-7-2-1 15,-6-1-6-15,-6 0-10 0,-7 0-12 16,-4 0-15-16,-8 0-20 0,-5 2-15 16,-8 2-11-16,-8 2-9 0,-5 1-13 15,-4-1-61-15,-4 6-111 0,-5 0-120 16,1 6-136-16,-3 2-65 0,-2 6-15 0,-1 3 57 15,-1 1 117-15</inkml:trace>
  <inkml:trace contextRef="#ctx0" brushRef="#br0" timeOffset="28597.72">12194 9148 43 0,'-2'6'65'0,"2"0"-6"0,-2-2-7 15,2 1-3-15,-2-1-2 0,2 0-1 16,0-1 1-16,0 0 6 0,0-2 4 0,0-1 6 16,0 4 2-16,0-4 3 0,0 1 1 15,0-1-1-15,0 0 0 0,0 0-2 0,0 0-1 16,0-1 1-16,2-3-1 0,2 3 0 16,0-2 0-16,1 0 3 0,3-5 2 15,1-1 0-15,-1 1 5 0,5-1 2 0,-1-4-2 16,1 1 0-16,4-2-1 0,0 0 2 15,0-1 1-15,2-4 3 0,2 2 4 16,0-1 7-16,0-3 8 0,5 1 3 16,-1-1 2-16,1-1-3 0,1-2-3 15,3 3-8-15,-1-4-10 0,3 3-7 16,2-3-8-16,0 1-2 0,4-1-6 0,0 4-2 16,4-4-2-16,3 0-5 0,1-1-8 15,3 1-3-15,2 0-6 0,2 1-6 0,2-1-1 16,2 3-5-16,2-2 1 0,5 1-2 15,-1-1-3-15,3 3-1 16,2-3-1-16,1 4-2 0,3 2-1 0,5-3-3 0,-1 4 1 16,4 1-1-16,1-1-1 0,1 0-1 15,1 4 0-15,-1 0-1 0,1-2 1 16,-1 5 1-16,3 1-1 0,-2-1 5 0,1 1 2 16,1 3 0-16,0 1 0 0,1 0 1 15,3 0 2-15,2 4 0 0,5-2-4 16,-1 2 0-16,2 1-1 0,1 1-3 0,-1 2-3 15,0-2-3-15,-1 4 1 0,-3 0 1 16,0 1 0-16,-2 2 0 0,-2-2 0 16,0 4 3-16,-5-1-1 0,1 1-1 0,0 1 2 15,-3 2 5-15,1-1-1 16,-1 2 2-16,-1 0 2 0,-3 1-1 0,0 1 0 16,-1 1-2-16,-1-1 0 0,-4-2-3 15,0 5-1-15,-2-3 2 0,-3 2 1 16,-1-2 0-16,-5 2 0 0,-1-2 0 0,-3-1 1 15,-6 0-3-15,-3 0-1 0,-5-5-4 16,-3 3 2-16,-4-2-2 0,-4-2 2 16,-5 0-5-16,1-2 2 0,-5-2 1 0,-2 3-1 15,-2-3-1-15,-2-4 1 0,-2 4 2 16,-3-3-2-16,-1 1-4 0,0-3-10 16,-3 1-11-16,-2-1-19 0,1 0-28 15,-3 0-86-15,0 0-142 0,-2-1-135 0,1-2-135 16,1-1-61-16,-2 0-13 0,-2-1 65 15,0-3 133-15</inkml:trace>
  <inkml:trace contextRef="#ctx0" brushRef="#br0" timeOffset="34735.21">3588 4870 22 0,'0'-1'113'0,"-2"-3"-13"0,2 3-13 16,-2-1-12-16,2-1-9 0,-3 1-6 15,3 2-9-15,-2-3-7 0,2 3-4 0,-2-1-2 16,2 1-3-16,-2-4 0 0,0 4 2 16,0-1 0-16,2 1-2 0,-2 0 0 0,0 0-4 15,-1 0-5-15,-1 0-6 0,0 0 0 16,0 0-1-16,-3 0-1 0,1 0 3 0,0 1 6 16,-3-1 2-16,1 4 0 0,-3-4 1 15,3 1-1-15,-3 2-3 0,-2-1-4 16,1 3-2-16,-1-4 0 0,0 4 0 0,-4-1 0 15,0 1 3-15,1-1 3 0,-4 1 2 16,1 2 0-16,-2-3-2 0,-2 4-1 0,0 1 0 16,-1-2-1-16,-1 2 1 0,0 0 3 15,-3-1 4-15,1 1 1 0,-1 3 2 16,-2 0 1-16,1-2 4 0,-1 4 2 16,1 0 0-16,-3-2 1 0,2 2-1 0,-2 2-1 15,3 1-10-15,-3 0-6 0,2 1-4 16,-1 1-7-16,1 1-2 0,0 0-3 0,1 0-2 15,-1 3 0-15,3 2 0 0,1-3 2 16,-1 2 6-16,1 2 4 0,1-1 4 0,-1 0 3 16,3 0 3-16,2 1 1 0,-2 2-5 0,2-2-2 15,-1 2-1-15,3 2-3 0,0-1 0 0,0 2-2 16,2-2 1-16,3 0-3 0,-1 1 0 16,0 2-1-16,2-2-1 0,3 1 0 0,-1 0 1 15,3 1 2-15,-1-1 1 0,3 2 0 16,1 1 2-16,1-4 1 0,2 5-1 0,2-4 0 0,0 2 0 15,2 0-2-15,2 1-1 0,3-4-3 16,1 3-1-16,1-1-2 0,3-2 0 0,1 3 2 16,4-4 1-16,0 1 4 0,2-1 3 15,4-3 6-15,1 3 8 0,3 0 7 16,3-3 7-16,2-2 4 0,4 1 6 0,4 1 4 0,4-1 0 16,3 0-3-16,4-4-5 15,4 3-4-15,6-4-9 0,2-2-8 0,7-1-7 16,7 1-5-16,1 2-2 0,4-5-1 15,5-1 0-15,2-3-3 0,4-1 0 0,0 3 4 16,5-5-3-16,1 0 2 0,3-3-6 16,4 3-1-16,2-4-2 0,2 3-5 0,2-2 0 15,0 0-4-15,2-4 3 0,1 2-3 16,-1-2 0-16,2-1 3 0,1-1 1 16,-1-3 1-16,5-1 0 0,2-3 2 0,1 0 1 15,3-4-1-15,3-2-1 0,-3-2 0 16,2-1 0-16,-4-1 5 0,-1-2 0 0,1-4 1 15,-4 3-3-15,0-2-1 0,-1-1-1 16,-3-1-4-16,-1 0-2 0,-4 0-1 16,-4-3 0-16,-6-2 0 0,-3 4 2 15,-6-3 0-15,-4-4-1 16,-6 3 1-16,-3-3-2 0,-6-3 1 16,-4 1-1-16,-6-2 0 0,-3-4 0 0,-6 2 1 0,-2-5 3 15,-4 0-3-15,-5-2 6 0,-4 0-1 16,-4 0 0-16,-2 1-1 0,-4-3-1 0,-3 3 0 15,-3-3-4-15,-5 4 0 16,-4-2 0-16,-3 0 0 0,-3 4 1 0,-5-1 0 16,-4-1 1-16,-2 2 2 0,-4 0 2 15,-5 0 0-15,-4 0-1 0,-2 0 1 0,-4 2-1 16,-4 0 0-16,-3 0 1 0,-4-2-1 16,-1 1 0-16,-3 2-1 0,-5-3-4 15,1 1 2-15,-4 2-2 0,-1-2 0 16,-1-1 0-16,-3 5-2 0,-2-5 2 0,-4 4-2 15,-2 2-1-15,-2-2-1 0,-3 4 2 0,-1 0 1 16,-3 1 2-16,1 0 1 16,-5 4 2-16,0 0-1 0,-2 3 2 0,0 1-1 15,-4 2 1-15,0 0-2 0,-3 6 0 16,1-3 3-16,-5 7 0 0,-1 0-3 0,-5 4 1 16,-4 5-1-16,-5 1 0 0,-3 3-1 15,-3 4 0-15,-2 4-1 0,-4 0 6 16,0 4 5-16,0 1-2 15,0 4 3-15,0 0 0 0,0 4-2 0,2-1-2 0,0 2-3 16,0 1-2-16,4 2-4 0,0-2 2 16,5 2-2-16,4-4-3 0,2 4 1 0,2-1 0 15,4 1 2-15,4-3-3 0,5 3 2 16,2 0 1-16,4 0-2 0,2-1-8 16,4 1-11-16,1 1-10 0,1 4-21 15,3-1-28-15,2 0-72 0,-1 5-102 0,5 0-102 16,4 1-95-16,7 0-100 0,6 2-31 15,6-3 37-15,7-1 94 0,8-4 101 16</inkml:trace>
  <inkml:trace contextRef="#ctx0" brushRef="#br0" timeOffset="35616.01">7169 5108 98 0,'-4'-5'92'0,"2"-2"-6"0,0 2-6 15,0-2-8-15,-1 3-7 0,3-2-4 16,0-3-4-16,0 2-1 0,0-2 1 0,3-3 1 16,-1 1 1-16,2 0 0 15,0-3 0-15,2 0-1 0,1-2-2 0,1-2 0 16,3 1 0-16,-1-2 2 0,3-3 1 0,2 0 4 15,0-2 0-15,2-1 1 16,2-4 1-16,0 0-1 0,4-2-2 16,0-2-2-16,1-1-2 0,1-1 0 0,3 1 1 15,1-1 5-15,1-2 8 0,4-1 8 16,0 1 8-16,4-1 13 0,0 0 9 16,4 0 10-16,5 0 5 0,1-2 3 0,3 2 1 15,4 1-5-15,4-1-12 0,3 3-13 16,3-2-11-16,7 4-14 0,5-1-11 15,3 2-11-15,7 1-8 0,4 3-7 16,4 2-9-16,5 1-2 0,1 2-5 0,7 3 1 16,2 1 2-16,2 2-2 0,5 4-1 15,1-2-3-15,3 6-3 0,0 0-8 0,-1 4-5 16,-3 2-2-16,-3 3-1 0,-4 0-2 16,-4 2 2-16,-4-1 0 0,-5 4-1 0,-6-1-5 15,-2 4-11-15,-7-3-15 0,-3 2-29 16,-7-3-63-16,-2 1-96 0,-7-1-94 15,-4 1-85-15,-4-4-72 0,-4 2-68 0,-2-6 13 16,-5 2 70-16,-4-4 85 0</inkml:trace>
  <inkml:trace contextRef="#ctx0" brushRef="#br0" timeOffset="35952.58">11085 3410 51 0,'4'-9'145'0,"0"2"-19"0,5-1-38 16,4 3-21-16,-1 0-7 0,5 1-2 16,2-1 2-16,5 3-1 0,-1 2 3 15,0 0 2-15,3 3 4 0,-1 2 11 0,0 4 21 16,-1 3 29-16,-3 1 28 0,-2 3 39 15,-2 5 39-15,-5 0 27 0,-3 4 15 16,-5 5-9-16,-4 2-23 0,-4 2-38 0,-5 2-44 16,-3 3-45-16,-5-1-35 0,-4 3-29 15,-3 2-19-15,-3-3-16 0,-5 3-9 16,-2-1-15-16,-2 1-42 0,-2 1-84 0,-4-1-117 16,2-1-112-16,-3-4-141 0,3 1-67 15,2-4-4-15,2-1 63 0,4-5 105 16</inkml:trace>
  <inkml:trace contextRef="#ctx0" brushRef="#br0" timeOffset="37273.18">12859 3102 84 0,'6'-18'227'0,"0"2"25"15,-1-1-18-15,-1 0-37 0,0 0-25 0,0 0-19 16,1 0-11-16,-1 2-17 0,0-2-18 16,0 1-18-16,1 1-8 15,-3 1 11-15,0 0 26 0,0 3 40 0,-2 2 38 0,-2 0 20 16,-2 1 4-16,-3 0-11 0,-1 2-29 15,-3 3-40-15,-4 3-39 0,-4 3-27 16,-2 2-18-16,-2 4-12 0,-5 3-8 0,1 5-5 16,-3 5-3-16,-2 2 1 0,3 9-2 15,-3 4 1-15,2 6 2 0,1 6 1 0,3 0 4 16,1 3-2-16,6-1 1 0,2 3-3 0,6-1-4 16,5-3-7-16,4-1-7 15,6-1-3-15,7-6-4 0,6 0-4 16,2-4-2-16,6-5-2 0,5-4-12 0,2-1-14 15,3-8-12-15,4-1-22 0,1-7-41 0,2-4-82 16,0-3-97-16,3-9-89 0,1 0-77 16,5-8-68-16,0-2-43 0,2-10 40 15,0-1 83-15,2-5 88 0</inkml:trace>
  <inkml:trace contextRef="#ctx0" brushRef="#br0" timeOffset="37674.35">13959 2954 168 0,'5'-24'337'0,"-3"3"110"0,-6 3 47 0,-3 2-7 16,-6 4-27-16,-1 0-48 0,-3 7-67 15,-2 1-96-15,-5 8-87 0,-1 1-56 0,-3 7-34 16,-1 6-17-16,-3 2-10 0,0 5-8 0,1 4-6 16,1 4-4-16,0 1-2 0,3 0-5 15,1 2-3-15,5 2-7 0,0-3-4 16,4 0-3-16,4-1-3 0,1-3 0 0,3-2 0 15,5-1 0-15,0-3-1 0,4-4-1 16,4-3 0-16,0-2-1 0,5-3 0 16,1-5-4-16,3-5 0 0,4-3-1 0,0-7-5 15,2-2 0-15,2-7 3 0,2-5 1 16,1-4 2-16,-1-4 1 0,2-5 4 16,1-3 2-16,1-2-3 0,-1 1-1 0,-1 2-1 15,-2 3 1-15,-1 4-1 0,-1 4 4 16,-4 6 7-16,-3 4 11 0,1 9 12 15,-4 6 9-15,-1 6 8 0,-1 9 0 16,-1 7-4-16,-1 8-8 0,-3 0-9 0,0 6-13 16,0 2-20-16,3 0-22 0,-1-1-25 15,0-3-31-15,3 0-91 0,2-5-140 0,1-1-124 16,3-6-130-16,0-2-59 0,0-3-9 0,-1-6 67 16,1-2 130-16</inkml:trace>
  <inkml:trace contextRef="#ctx0" brushRef="#br0" timeOffset="38384.55">14408 2812 154 0,'-4'-9'418'0,"-2"3"87"16,-3 6 73-16,3 4-34 15,-3-1-88-15,3 5-101 0,2 5-93 0,-1 3-80 16,1 5-70-16,0 2-43 0,2 5-25 0,0 2-17 16,0 1-10-16,0 3-5 0,-1 0-1 15,1 1 0-15,2-1-2 0,-2 1 2 16,2-5 0-16,-2 3 0 0,2-2-1 0,0-3-1 16,0-2 2-16,0-1-1 0,0 0-1 15,0-4-1-15,2-1-4 0,-2-3 3 16,2 0-4-16,-2-1-2 0,2-6 0 0,-2 1 3 15,3-2 1-15,-3 0-4 0,2-3 1 0,-2-1-1 16,2-1 3-16,0-3-4 0,0-1-1 16,0 0 0-16,0-1 1 0,0-2 0 15,3-3-2-15,-3-1 0 0,2-1 0 0,-2-1 2 16,2 2 2-16,1-6 0 0,-1 3 1 16,0-1 2-16,-2-2 2 0,2 5 1 15,-2-4 1-15,3 3 1 0,-3 3-1 0,2-1 3 16,-2 0-1-16,0 2-1 15,2 1-1-15,-1-1 1 0,1 2-1 0,0-2-3 0,0 1-2 16,1 0-1-16,1 0-2 16,0 3 1-16,1-4-1 0,-1 2-2 0,2-1 3 15,-1 1-1-15,1-2-4 0,1 4-9 16,-3-3-10-16,3 0-8 0,-3 3-12 0,2-2-9 16,-1 2-8-16,1-2-5 0,-2-1-10 15,3-1-11-15,-1 1-5 0,1-1-2 16,-1-3 8-16,1 1 12 0,1-2 19 0,-1 0 17 15,1-2 18-15,-1 1 14 0,-1 1 20 0,1-1 21 16,-1 1 20-16,1 3 14 0,-1 0 11 16,1 2 6-16,-1 3-4 0,1 6-11 15,1 1-8-15,-1 8-5 0,1 7-8 0,-1 8-6 16,-1 4-10-16,1 5-6 0,-1 8-8 16,-1 0-8-16,1 2-10 0,-2 1-12 15,3 4-15-15,-1-3-18 0,1 1-46 0,-3 0-113 16,3-5-128-16,-3-1-119 15,2-2-116-15,1-3-54 0,-3-6 10 0,-2-4 94 16,-1-2 122-16</inkml:trace>
  <inkml:trace contextRef="#ctx0" brushRef="#br0" timeOffset="38602.24">14787 3591 50 0,'-2'-48'338'0,"0"3"85"16,0 2 78-16,0 3-7 0,2 1-45 15,2 7-70-15,0 2-69 0,0 5-77 16,2 5-76-16,2 3-62 0,1 5-38 0,-1 3-20 16,3 4-13-16,1 5-5 0,-1 4-2 15,1 1-2-15,-1 4-1 0,-1 2-1 0,1 3 0 16,-3 2-3-16,-2 1-2 0,1 3-1 16,-5-3-4-16,0 4-14 0,-3 0-32 15,-1-1-81-15,0-1-110 0,0 0-118 0,-1-3-120 16,3-2-86-16,0-3-21 0,0-2 49 15,0-4 97-15,2-5 109 0</inkml:trace>
  <inkml:trace contextRef="#ctx0" brushRef="#br0" timeOffset="38898.81">14990 3136 154 0,'7'-15'460'0,"-3"0"95"0,0 10 63 0,0 0-36 16,1 6-92-16,-1 7-129 0,2 4-124 0,-2 2-91 15,3 5-60-15,-1 0-37 0,2 2-22 16,1-1-11-16,-1 4-7 0,1-4-4 0,1 0-2 16,-1-1-1-16,2-5-1 0,-1 1-1 15,1-5-1-15,-1-3 0 0,1 1 1 0,2-7 1 16,-1-1 2-16,1-4 4 0,0-1 3 16,1-3 2-16,-1-1-1 0,0-3 1 15,0 4-3-15,-1-1-2 0,-1 1-1 0,-3 1-4 16,3 3 1-16,-3 2-3 0,1 2-6 15,-1 2-6-15,-1 1-16 0,-1-2-32 16,0 5-83-16,1-2-115 0,-3 1-107 16,2-1-97-16,3 1-101 0,-3-4-28 0,3 2 51 15,-3-6 96-15,0 2 106 0</inkml:trace>
  <inkml:trace contextRef="#ctx0" brushRef="#br0" timeOffset="39264.01">15522 3068 8 0,'8'-20'271'0,"-2"5"63"15,1 0 47-15,-1 5-13 16,-2 0-18-16,-2 6-27 0,3-1-38 0,-3 5-51 16,0 3-53-16,0 2-52 0,0-2-48 15,0 5-54-15,0-2-49 0,0 3-39 0,1-2-34 16,-1 1-25-16,2-3-11 0,-2 0 9 16,0-1 21-16,0 2 28 0,0-2 26 15,0-2 22-15,1 1 18 0,-1-3 16 0,0 1 13 16,0-1 13-16,0 0 9 0,2-1 2 15,1-2-2-15,-1 1-7 0,0-1-9 0,2 0-10 16,3-2-7-16,-1-3-5 0,1 4-4 16,1-2 18-16,3-1 31 0,0-1 32 0,-1 3 21 15,3-4 23-15,2 2 17 0,0-1-7 16,-2 4-21-16,2 2-24 0,-2-1-14 16,-3 3-15-16,1 5-7 0,0-1-9 0,-3 5-9 15,1 1-3-15,-3 4-7 16,-1-2-5-16,-1 2-9 0,0 2-6 0,1 1-12 15,-3-2-30-15,0-1-76 0,1-2-127 16,1 2-130-16,-2-3-145 0,2-2-76 0,-1 0-20 16,1-3 49-16,2-2 114 0</inkml:trace>
  <inkml:trace contextRef="#ctx0" brushRef="#br0" timeOffset="39596.26">16148 2895 109 0,'-4'5'433'0,"-3"1"102"16,1 4 67-16,0-1-25 0,2 1-82 15,-1 1-120-15,1 2-119 0,2-1-97 0,2 2-66 16,0-1-40-16,0-2-27 15,2 3-13-15,2-3-7 0,1-2-1 0,-1 0-3 16,2 1 0-16,0-4 0 0,1-1 1 16,1-2-1-16,1-2-2 0,-1 3 0 0,3-3 2 15,-3-1 0-15,3 2-2 0,-3-2 0 16,1 3-5-16,-1-3-11 0,1 1-23 0,-1-1-65 16,-1 4-113-16,-1-4-124 0,2 1-134 15,-1-1-92-15,-1-1-30 0,3-4 34 16,1 0 100-16,3-1 116 0</inkml:trace>
  <inkml:trace contextRef="#ctx0" brushRef="#br0" timeOffset="40178.05">17805 2694 67 0,'-2'-11'426'0,"0"3"105"15,0 3 72-15,0 1-13 0,0 8-72 0,2 5-111 0,-2 3-123 16,2 9-94-16,2 4-65 15,-2 9-43-15,2 2-24 0,2 7-21 0,-2 2-14 16,3 3-9-16,1-2-12 0,0 4-11 0,1-2-16 16,-1-4-22-16,0 1-57 0,-2-3-106 15,3-5-116-15,-3 1-103 0,2-8-106 0,1-2-60 16,-1-3 13-16,-2-7 84 0,-2-2 107 16</inkml:trace>
  <inkml:trace contextRef="#ctx0" brushRef="#br0" timeOffset="41005.33">17884 3058 260 0,'0'-35'343'0,"2"4"71"15,2 3-3-15,-2 2-14 0,2 4-29 0,3-2-36 16,-3 7-58-16,2 0-65 0,3 1-64 16,-1 6-52-16,1-1-34 15,1 2-25-15,1 1-15 0,-1 1-10 0,1 6-3 0,-2-2-1 16,-1 6 2-16,0 2 7 0,-3 1 8 15,-1 3 9-15,-2 5 8 0,-2 3 7 16,-2 3 5-16,-2 4-2 0,-1 1-2 0,1 2-7 16,2-1-6-16,0 2-8 0,0-2-7 15,4 2-6-15,2-2-7 0,3-2-1 16,1-3-7-16,3 0-11 0,1-3-12 0,3-4-23 16,0-4-36-16,2-2-59 0,2-4-71 15,2-1-60-15,0-6-47 0,0-4-21 16,3-2 9-16,-3-1 42 0,2-5 67 0,-2 0 66 15,-2-4 57-15,0 2 54 16,1-1 54-16,-6-1 54 0,1 3 67 0,-2 2 72 16,-3-1 77-16,-1 5 50 0,-3 1 14 0,-4 2-17 15,0 2-43-15,-2 2-55 0,-2 3-68 16,-2 5-54-16,-2-1-32 0,-1 3-19 0,1 1-11 16,0 1-12-16,1-2-9 0,-1 2-2 15,2-4-5-15,2 4-4 0,0-2-4 0,0-2-1 16,2-1 0-16,0 1-3 0,2-2-2 15,0-3 0-15,2 0 0 0,2-3-1 0,1 1 0 16,-1-2-1-16,3-1 1 0,-3 1 1 16,0 2 0-16,1-2 0 0,-3 3-1 15,2 1 1-15,-2 0-1 0,1 5 0 16,-1-2-1-16,2 2 1 0,-2 2 0 0,3 3 1 16,-3-4 1-16,2 3-1 0,1 0-6 15,-1-3-6-15,0 1-8 0,1-3-4 0,1 1-7 16,1-2-2-16,-1-3-1 0,1-3 2 15,-1 2 4-15,3-7 5 0,-3 1 4 0,1 1 6 16,-1-6 5-16,1 1 3 0,-1 0 5 16,1-2-1-16,-1 2 1 0,-2-3 2 15,3 3 1-15,-3-2-1 0,0 4 0 16,-1 1 2-16,1-1-1 0,-2 2 0 0,3 0-2 16,-1 1 0-16,0-2 1 0,1 4 1 0,1-1-2 15,-1 2 0-15,-1-1 0 16,0 3-1-16,-2 1 1 0,3 1 2 15,-3 3 1-15,0-1 5 0,-2 5 1 0,1 1 4 16,-1 2 1-16,-2 0-1 0,-2 1 2 0,2 0-1 16,-3 2-2-16,1 2 1 0,0-3-1 15,0 3 0-15,-2-2-1 0,2 1 0 0,-3-1 0 16,3 2-3-16,-2-2-2 0,0 0-2 16,0-4-2-16,-1 1-2 0,1 2 0 15,0-2-1-15,-2-2-2 0,1-3-10 16,1 2-10-16,-2-5-27 0,2 2-77 0,-1-2-121 15,1-3-129-15,2 0-108 0,2 0-93 0,2-8-28 16,2 1 45-16,3 2 107 0,1-4 125 16</inkml:trace>
  <inkml:trace contextRef="#ctx0" brushRef="#br0" timeOffset="41532.26">18997 2925 429 0,'2'-8'548'0,"-2"4"71"0,-4 1 25 0,-2 2-83 0,-3 2-126 16,3 2-145-16,-3 4-111 0,3 2-69 16,2 1-46-16,0 5-26 0,1-1-18 15,1 1-16-15,4 0-17 0,1 1-16 0,-1 0-28 16,2 1-52-16,0-5-86 0,0 0-88 16,3-1-74-16,-3 0-53 0,2-3-31 0,1-3 7 15,1-1 49-15,-2-3 66 0,3-2 69 16,-3-3 59-16,3 0 51 0,-3-1 52 0,0 0 59 15,-1-3 55-15,-1 5 49 0,0-5 48 16,0 3 50-16,1 1 38 0,-3-1 26 16,0 4 11-16,0-1-10 0,-2-2-25 0,0 3-41 15,2-2-42-15,-2 2-56 0,2-3-62 16,-2 0-59-16,2-1-53 0,0 1-47 16,3-3-37-16,-3 1-20 0,2-3 3 0,2-2 22 15,-1-3 33-15,1 0 37 0,2 0 33 16,-1 2 31-16,1-1 30 0,-1 3 31 15,-1-1 31-15,0 2 37 0,1 1 42 0,-1 3 50 16,-2 3 45-16,3 1 39 0,-3 1 23 16,2 1 1-16,-2 1-15 0,1 3-38 15,-1-1-48-15,0 1-50 0,2 0-47 0,1-1-33 16,-1 2-24-16,3-5-15 0,-1 3-11 16,0 0-11-16,1-4-6 0,2 0-6 15,-3 0-3-15,3-4 1 0,-3 3 2 0,3-2 7 16,-3 2 5-16,1-2 4 0,-3 3 0 15,0-3 2-15,1 3-12 0,-3 0-32 0,0 3-50 16,0 0-71-16,1-2-75 0,1 2-76 16,0-2-64-16,1 4-54 0,1-2 4 0,1-3 46 15,1 0 63-15</inkml:trace>
  <inkml:trace contextRef="#ctx0" brushRef="#br0" timeOffset="41686.37">19613 2850 63 0,'11'-8'329'0,"-3"7"99"15,-2-2 61-15,-1 2 5 0,-1 2-29 0,-4 2-59 16,0 2-80-16,0-1-92 16,0 2-84-16,0 4-66 0,0-1-60 0,0 0-78 0,0-1-97 15,0 0-110-15,2 1-96 0,2-2-86 16,3-3-75-16,-1 1-3 0,2-4 54 0,1-1 83 16,-1-1 86-16</inkml:trace>
  <inkml:trace contextRef="#ctx0" brushRef="#br0" timeOffset="41818.82">19816 2847 16 0,'13'-5'227'0,"-2"1"47"16,-1-1-1-16,1 5-24 0,-1 4-19 0,-1 0-18 16,-3 2-34-16,0 3-40 0,-1 1-38 15,-3 4-32-15,0-2-57 0,0 2-62 16,-2 1-61-16,0-1-58 0,0 2-52 0,-2-3-48 16,0 3-33-16,0-2 4 0,-3-3 30 15,-1 1 38-15</inkml:trace>
  <inkml:trace contextRef="#ctx0" brushRef="#br0" timeOffset="41952.56">19791 3034 55 0,'0'-4'205'15,"0"3"12"-15,0-2-12 0,2 0-19 16,2 3-22-16,0 0-22 0,1 3-28 0,-1-3-26 16,2 3-38-16,3-3-64 0,1 1-84 15,1-1-105-15,2-1-59 0,3-5-30 16,4 1-4-16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5-05T09:34:35.51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19353 13105 23 0,'0'0'77'0,"0"0"-11"0,0 0-8 0,0 0-2 15,0 0 1-15,0 0 4 0,0 0 3 16,2 0 8-16,-2 0 6 0,2 0 7 16,0 0 6-16,0 0 6 0,2 0 6 0,-2 0 10 15,3 0 10-15,-1 1 10 16,0 3 15-16,0-3 25 0,1 3 25 0,-1 4 21 15,0 3 18-15,-2 7 6 0,0 4-13 16,-2 11-27-16,-2 2-34 0,-2 10-40 16,-2 8-38-16,-3 6-30 0,1 4-14 15,-1 2-13-15,1 4-10 0,1 2-8 0,-1 0-4 16,2 3-5-16,-3-2-7 0,3-1-16 16,-3 1-29-16,3-2-48 0,-2 1-68 0,1-5-81 15,3-6-74-15,0-2-57 0,2-3-45 16,2-5-30-16,0-8 6 0,2-5 48 15,2-3 59-15,-2-9 62 0</inkml:trace>
  <inkml:trace contextRef="#ctx0" brushRef="#br0" timeOffset="511.8">19596 13400 110 0,'0'-25'205'0,"-2"0"4"0,2 4-37 16,0-1-27-16,2 5-23 0,2-2-20 15,3 1-18-15,1 2-17 0,3 3-16 0,-1 0-13 16,5 0-6-16,0 1 0 0,0 3 1 15,2 0 5-15,0-1 2 0,0 6 6 16,-1-1-1-16,4 1-2 0,-4 4-4 0,4 0-1 16,-4 0 5-16,4 3 5 0,-4-2 6 15,3 4 4-15,-2 1 2 0,-2 3-2 16,0 0-6-16,0 6-5 0,-5-1 3 0,-1 1 10 16,-3 4 16-16,-4 1 18 0,-4 5 14 15,-4-1 9-15,-5 6 1 0,-6-1-4 16,-2 2-9-16,-6 1-8 0,-3 2-11 15,-1-3-8-15,-1 4-5 0,-2-6-7 0,5 0-7 16,-1-3-10-16,7-1-10 0,2-2-6 16,6 1-12-16,5-8-7 0,6 3-2 15,4 0-2-15,6-3 0 0,7-3 1 16,4-2 0-16,5-2 0 0,3 0-6 16,7-3-2-16,2 0-1 0,2-2-3 15,4 1-8-15,3-4-26 0,1-1-68 0,1 3-113 16,2-3-115-16,1-3-111 0,-1 3-104 15,2-1-33-15,-2-4 38 0,-3 2 97 0,-1-2 105 16</inkml:trace>
  <inkml:trace contextRef="#ctx0" brushRef="#br0" timeOffset="1125.61">20489 13566 86 0,'7'-9'216'0,"-1"2"25"0,5-2-27 0,1 0-29 16,3-3-21-16,6 3-10 0,5-3-6 16,3 1-14-16,7 1-22 0,2-1-25 15,7 2-26-15,1 0-21 0,3 4-16 0,0-2-10 16,2 2-7-16,-3 1-4 0,1-1-3 16,-2 1-17-16,-1 0-32 0,-4 3-40 15,1-1-47-15,-3-2-59 0,-2 0-86 16,-2 0-34-16,-2-2 5 0,-2-2 27 0</inkml:trace>
  <inkml:trace contextRef="#ctx0" brushRef="#br0" timeOffset="18794.09">22968 12511 78 0,'-2'-5'148'15,"2"0"-25"-15,-2 1-20 0,0-1-10 16,-1 4-10-16,1-2-12 0,0 1-14 0,0 2-10 16,0-3-3-16,-2 3-3 0,0-2 3 15,-1 2 7-15,-3 0 8 0,-1 0 6 16,1 0 5-16,-3 2 3 0,1-2 0 15,-3 3 3-15,-2-1 0 0,-2 1 3 0,0-2 1 16,-4 4 2-16,-2-2 1 0,-2 1-3 16,-3 1 1-16,-2-2-5 0,-1 5-4 15,-5-3 3-15,0 0-1 0,-5 3 2 0,-1 0 0 16,-2 1-2-16,-3 0 1 0,1 3-3 16,-3 0-4-16,-2 0-2 0,-2 5-5 15,0-1-1-15,0 2-3 0,-2-1-3 16,-2 7-1-16,0-3-3 0,-2 3-1 15,-1 3 0-15,1-1-3 0,2 2-1 0,-2 4-2 16,2-2-4-16,-1 3-2 0,1 1-5 16,2 1-2-16,-2 5-4 0,2-2-5 15,2 0-5-15,0 3-5 0,2 2-1 0,3-3-2 16,1 3-1-16,7-2-2 0,2-2 0 16,2 2 4-16,6 1-2 0,3-3-3 15,1 2 0-15,7 1 1 0,2-2 1 0,3 0-2 16,3 4 0-16,5-4 0 15,1 4 0-15,3-2 0 0,4 0-1 0,3 1 1 16,1 1-1-16,5-4 2 0,1 0-2 0,3-1-1 16,2-1-2-16,2 2-1 0,4-2 3 15,5-3 2-15,-1 4 2 0,5-4 1 16,2 3 1-16,2-4 1 0,4-2-1 16,0 2-1-16,5 0 0 0,-1-1 0 0,5-3 0 15,2 3 0-15,2-4 0 16,4 0-1-16,0 0-1 0,2 0 2 0,5 1-2 15,1-2 0-15,3 1-2 0,2 1 2 16,4-1 0-16,2 0-4 0,5 1 1 16,-1-4 0-16,3 3-2 0,1-1-2 0,3 1-1 15,0-3 2-15,2 3 3 0,2-3 2 16,0-2 2-16,0 2 0 0,4-1 4 0,2 0-4 16,3-3-4-16,2-2-1 0,1 1-2 15,3 0 0-15,-2-4-4 0,2 1 3 0,-3-3-2 16,3-1 3-16,0 1 1 0,0-2-1 15,0-2 2-15,2-1-1 0,-3-1 1 16,3-2-1-16,0 1 0 0,0-3-1 0,0-1 0 16,-2-4 3-16,-2 0-3 0,2-3 1 15,-3-2 0-15,1 1 2 0,-2-5 3 0,-1-2-5 16,1-3 5-16,-1-2-1 0,1-2-2 16,0 1 0-16,-3-6-1 0,-1 1 0 15,-5-3 2-15,-2-3 0 0,-2-1-1 0,-3-2 1 16,-3-1-3-16,-3-2 1 0,-3 0-1 15,-1-3-1-15,-4-2 0 16,-2 1-3-16,-3-3 2 0,-3-2 0 0,-1-2 2 16,-3-1-1-16,-1 0 0 0,-2-4 0 15,-2-3 1-15,0 2-2 0,-4-1-1 0,0-1 1 16,-5 2 0-16,1-2 1 0,-5 2 1 16,-4 2 0-16,-2-2 0 0,-2 1 1 15,-4 4 1-15,-3-1 0 0,-1-2-2 16,-5 4-1-16,-2 2 0 0,-2 2 0 0,-5 2-2 15,-1 0 0-15,-2 3 2 0,-3 2-1 16,-2 1 1-16,-4 0 0 0,0 2 1 0,-2 2 0 16,-2 0 3-16,-5 0-1 0,1 0 0 15,-3 3 0-15,-1 1-3 0,-3-3-2 16,-2 3 2-16,-2 0 0 0,-2 0 0 0,-3 1 0 16,-1-1-1-16,-1 2 2 0,-3-2-1 15,-1 4 1-15,-2-4 0 0,-1 0 0 16,-3 0 1-16,0 1-1 0,-5-1 0 15,1-1-1-15,-2 1-1 0,-3 4 1 16,1-4-1-16,-5 1 4 0,1-1 0 0,-3 3 1 16,0-3 4-16,-2 3 0 0,0-1 0 15,-2 1-4-15,-2-2-2 0,0 2 0 16,0 0-1-16,-5-1 0 16,1 2-2-16,-5-1-2 0,1 1 2 0,-1 1 0 15,-4 0-1-15,2 1-1 0,-1-2 0 0,-1 1 4 16,-2-1 0-16,0 0 0 0,0 1-1 15,-2 0 2-15,0 2-1 0,0-3 0 16,0 1 0-16,-3 2 2 0,-1-2 1 0,-2 3-1 16,-3-5 1-16,-2 5-2 0,-1-2-1 15,-1 1-3-15,0 1 2 0,-2-2 1 0,0 4 1 16,0-4 2-16,0 4 4 0,1-4 2 16,-1 3-3-16,-2 2 0 0,0-1-3 15,0 0 0-15,-5 1-3 0,1 0 2 16,0 3 0-16,-3 1-1 0,-1-3-1 0,2 5 1 15,-3-1 1-15,3 1-1 0,-3 3 2 16,3-2 2-16,-3 2-1 16,3 2 0-16,-2-2 3 0,-1 4-3 0,1 1 0 0,-1 0 0 15,3 0-3-15,-1 0-1 16,5 1 0-16,0 3-3 0,6 0 0 0,3-2 3 16,1 2 3-16,7 2 1 0,4-2 1 15,6 1-1-15,5-1-4 0,6 1-7 0,2-1-9 16,6 3-10-16,3-2-17 0,4 0-28 15,0 4-74-15,4 1-104 0,0 1-106 16,2 2-90-16,2 3-94 0,-2 0-38 0,4 5 42 16,1-1 90-16,1 1 102 15</inkml:trace>
  <inkml:trace contextRef="#ctx0" brushRef="#br0" timeOffset="25140.48">21275 12752 25 0,'-5'-9'185'15,"1"3"12"-15,-2-4-32 0,-3 4-38 0,-3-3-20 16,-1-1-2-16,-4 1 4 0,0 0 6 16,-4 1 5-16,0-1 0 0,-5-3-1 15,1 4 2-15,-3-5 5 16,-1 1 10-16,-1-1 14 0,-2 0 13 0,1 0 3 0,-1-3 2 16,-2 3-7-16,-2-3-11 0,2-2-11 15,-4-1-19-15,0 1-15 0,0-2-13 16,-4-2-12-16,-1-1-9 0,-1 1-13 15,-1 0-10-15,-3-3-9 0,-1 1-7 16,-2-1-4-16,-2 0-9 0,-2 0-2 0,-2 1-4 16,-2 0-2-16,-5-1-4 0,-1 1-2 15,-7 0 0-15,-2 2-2 0,-7-2-2 16,-1 2 0-16,-5 0 3 0,-4 3 1 0,-4-1 5 16,-3 2 4-16,-3 2 3 0,-3-2 3 0,-4 6 0 15,-4-2 1-15,-5 3-5 0,-3 2-4 16,-7 1-2-16,-5 3-2 15,-3 3 5-15,-5 4-1 0,-2 6 4 0,-6 1 1 16,-2 1 1-16,-7 6 3 0,-1 4-5 16,-1 2-3-16,-2 3 3 0,0 0-1 0,5 4-4 15,-1-3-1-15,4 7-3 0,3-4 0 16,4 3-5-16,4-2-5 0,7 4-3 0,6-1-8 16,6-3-9-16,9-1-10 0,4 4-12 15,8-3-13-15,7-1-30 0,8 0-85 16,9-3-122-16,8 2-114 0,11-2-119 15,8-2-69-15,11-4-11 0,10-5 70 16,7 0 117-16</inkml:trace>
  <inkml:trace contextRef="#ctx0" brushRef="#br0" timeOffset="26651.68">11754 12877 84 0,'-2'-5'199'0,"-3"2"9"0,3 3-27 0,-2 5-15 15,0 1-5-15,0 7 3 0,-3 3 1 16,1 3-4-16,0 9-5 0,-1 1-10 16,1 4-11-16,0 5-10 0,-1 4-8 0,1-1-10 15,2 2-9-15,-3 2-10 0,3-2-6 16,-2 2-9-16,1 0-9 0,1-1-7 15,0 0-6-15,2 0 1 0,-2 0-1 0,2-4-3 16,-1-1-2-16,1-4-2 0,2-1-2 16,-2-4-8-16,2-1-7 0,0-4-5 15,0-5-3-15,0 0-5 0,0-3-2 16,0-4-5-16,0-1 0 0,0-3 0 16,0-2-1-16,0-3 2 0,0-2 1 15,2-2 3-15,0-2-2 0,3-4 0 0,-3-7-2 16,2-3-4-16,2-2-1 0,-1-3-2 15,1-4-1-15,2-3 0 0,-1-1-1 16,1-2 1-16,1-3-1 0,-1 0 0 0,3-1-1 16,-3 1-1-16,3 1 1 0,-1-1 2 15,1 0 4-15,0 4 6 0,-1 1 8 16,-1 3 5-16,1 1 5 0,-1 2 2 16,-1 2 1-16,-2 7-3 0,3-2-2 0,-3 2 1 15,1 3-4-15,-3 2-2 0,2 1 0 16,-2 5 1-16,1-1 0 0,-1 4-2 0,0 6 0 15,0-2 0-15,1 5 1 0,-1 1-2 16,0 1-2-16,0-1-1 0,1 5-3 16,-1-2-1-16,0-2-2 0,0 3-5 15,0-4-1-15,1 0-2 0,-1-1 0 16,0 0 1-16,0-2-1 0,1-1-1 0,-1-2 0 16,0 1 2-16,2-2-1 0,1-2-1 15,1-2 1-15,1-2 2 0,3-3-4 16,1-2 0-16,2-3 0 0,0-3 0 0,2 2-1 15,0-5-2-15,0 5 2 0,0-5 0 16,-5 5 0-16,1 2 1 0,0 1 0 16,-5 3 3-16,1 1 5 0,-1 5 5 15,0 1 0-15,-1 6 1 0,-3 2 0 0,2 4-1 16,-1 3-3-16,-3 3-6 0,2 0-4 16,-2 1-7-16,0-3-8 0,2 1-12 15,-1 1-19-15,1-4-39 0,-2 1-72 16,0-3-88-16,2-2-89 0,3-2-71 0,-1 0-53 15,2-2-28-15,3-2 5 16,0-2 56-16,-3-3 75 0,3-3 72 0</inkml:trace>
  <inkml:trace contextRef="#ctx0" brushRef="#br0" timeOffset="27154.22">12380 13252 119 0,'5'-11'173'0,"-3"-2"-1"16,-2 7 8-16,2 2 18 0,-2 2 20 0,-2 4 24 15,2 4 18-15,-2 3 12 0,-1 5-2 0,1 0-23 16,0 3-35-16,0 1-38 16,2 1-42-16,0-2-38 0,0 1-33 0,0 1-22 15,2-2-18-15,0 0-10 0,3-5-6 16,-1 2-5-16,0 1 0 0,2-6-3 16,3 0 3-16,-1-4 2 0,1 1 0 15,1-5 2-15,3-1 0 0,0-4 3 0,0 0-4 16,1-4 0-16,-1-1-2 0,2 1 11 15,0-4 14-15,-3 2 15 0,3-1 16 0,-2-2 10 16,-3 2 9-16,-1 5-1 0,-3-2-10 16,1 3-9-16,-3 0-14 0,0 2-9 0,-2 3-10 15,0 0-4-15,-2 3-6 16,0 2-6-16,-2-1 1 0,2 1-3 0,-2 0-2 16,2 0-2-16,-2 2-1 0,2-3 0 15,0 4 0-15,2-3 0 0,-2-1-1 16,2-2 1-16,0 3-1 0,3-4 0 15,-1-1-1-15,0 0 3 0,0 0-1 16,3-1-2-16,1-3 1 0,-2 1-4 16,3 0 3-16,-3-2-2 0,1 1 1 0,-3 3 3 15,0-3-2-15,0 3 1 0,1-2 1 16,-3 3 1-16,2 0-1 0,-2 3-3 16,2-3-3-16,-2 1-7 0,3 3-14 0,-3-3-33 15,0 2-54-15,-2-2-80 0,2 3-86 16,-2 0-78-16,2-1-68 0,-2 2-45 15,2 0-22-15,0-1 40 0,-2 1 70 0,2-1 74 16</inkml:trace>
  <inkml:trace contextRef="#ctx0" brushRef="#br0" timeOffset="27541.58">13053 13023 74 0,'3'-17'248'0,"-1"1"55"0,0 2 10 0,-2 2-1 16,-2 4-1-16,2 0-3 15,-2 2-17-15,-3 3-27 0,1 3-31 0,0 3-33 16,-5 3-30-16,1 3-30 0,-3 6-24 16,1 0-23-16,-3 4-23 0,0 1-23 15,1-1-16-15,1 2-9 0,1 2-9 0,-1-2-8 16,2-2-2-16,3 1 0 0,0-1-3 15,2-1-3-15,1-2 3 0,3-2-2 16,0-2 0-16,5 1 1 0,-1-6-1 0,0 1 2 16,5-3 1-16,-1-4 1 0,1-1 1 15,1-1-1-15,1 1 0 0,-3-4-2 16,3 3 0-16,-3-2 0 0,1 3-3 16,-1 0 0-16,1 0 2 0,-3 3-8 0,0-2-23 15,-1 4-46-15,-1-1-74 0,0 1-90 16,0 1-92-16,0-2-82 0,1 2-78 0,-1-2-18 15,0 0 38-15,0-3 73 16,1-1 80-16</inkml:trace>
  <inkml:trace contextRef="#ctx0" brushRef="#br0" timeOffset="27719.1">13358 12777 44 0,'13'-26'263'0,"-2"5"58"0,-3 4 64 15,0 9 25-15,-1 5 11 0,-5 10-14 0,0 10-26 16,-2 8-42-16,-2 5-79 0,0 8-89 16,-2 6-71-16,-1 6-41 0,1 0-26 15,0 2-21-15,0-1-14 0,-1 2-41 16,3-3-80-16,-2-1-106 0,2-2-106 0,2-2-107 16,0-2-101-16,0-2-23 0,0-3 48 15,0-3 89-15,0-3 96 0</inkml:trace>
  <inkml:trace contextRef="#ctx0" brushRef="#br0" timeOffset="28581.4">12440 12144 9 0,'-13'-15'171'0,"-2"1"13"16,-2 2-17-16,0-2-13 0,-4-1-4 16,0 5 1-16,-4 0 4 0,-1 1 1 0,-4 3 4 15,1 2 10-15,-5-2 18 16,-2 5 24-16,-2-2 21 0,-2 6 14 0,-5 0-5 16,-3 5-21-16,-3 3-34 0,-6 3-38 15,-3 1-39-15,-5 5-33 0,-3 4-23 16,-2 2-16-16,0 3-6 0,-2 4-4 0,2 2-5 15,1 6-6-15,-1 1 0 0,2 7 3 16,2 1 3-16,5 3-5 0,2 7 0 16,4 4 0-16,2 4-2 0,6 6-3 15,5 5-6-15,4 5-1 0,4 4 0 0,6 0-3 16,7 4-2-16,4 1 1 0,9 1 1 0,4-2 1 16,8 1 0-16,9-5 1 0,6-1 2 15,6-4-1-15,11-1-2 0,6-4 2 16,9-4 1-16,8-2 4 0,7-6 0 15,10-3 0-15,7-8 1 0,8-1 0 0,8-6 0 16,5-4-1-16,6-6 2 0,6-7 1 16,5-6-1-16,4-5 0 0,6-4-3 15,7-8-3-15,4-7-3 0,4-6-3 0,2-3-2 16,0-9 1-16,2-4 0 16,-2-7 1-16,3-3-2 0,-5-6 2 0,-2-4-1 15,-5-2-3-15,-3-6-1 0,-9-2 0 0,-9-3 1 16,-7-8 2-16,-10-2 0 15,-8 0 1-15,-8-6 2 0,-9-4 0 16,-8-2 1-16,-11-3-2 0,-6-1 2 0,-9-7-2 16,-8-1 0-16,-6-5-3 0,-12 2-1 15,-5-5-1-15,-9 2 2 0,-8-1 0 0,-7-1-3 16,-8 4 6-16,-4 2 2 0,-9 1 0 16,-7 5-3-16,-7 0 1 0,-9 4 2 15,-7 4-3-15,-10 2-3 0,-6 3 1 0,-9 4-1 16,-7 5 0-16,-5 3 3 0,-7 5 2 0,-4 8 2 15,-7 0-2-15,-6 7 1 0,-6 7-3 16,-4 2-12-16,-3 5-11 0,-4 7-10 16,-2 3-14-16,2 6-19 0,-1 4-69 15,1 5-109-15,4 6-115 0,1 3-100 0,3 6-107 16,3 4-41-16,4 1 37 0,6 5 99 16,7 0 115-16</inkml:trace>
  <inkml:trace contextRef="#ctx0" brushRef="#br0" timeOffset="29603.29">11676 12585 38 0,'0'-2'186'0,"0"-1"24"0,-3 2-36 16,3-2-24-16,0-2-12 0,0 1 1 0,0 0 2 16,-2 0 6-16,2-4 0 0,-2-1 3 15,0 1 1-15,0-5 7 0,0 3 4 16,-2-6 1-16,-1 1 0 0,-1-3-4 0,-2-3-5 16,-1-2-10-16,-4-2-16 0,-1-1-18 15,-3-4-14-15,-2 1-10 0,-5-5-12 16,-3 0-12-16,-3-3-6 0,-4 0-11 0,-2-5-8 15,-2 1-9 1,-4 2-5-16,-5-5-2 0,-1 4-3 0,-3-4-3 16,-4 5 0-16,0-3 4 0,-5 1 0 0,1 6 0 15,-2-2 2-15,-3 4 0 0,1 1 0 0,-5 6-4 16,0 1 1-16,-4 2-1 16,-2 3 1-16,-4 4 2 0,-2 4 2 0,-3 3 1 15,-4 2 3-15,-2 6 6 0,-2 2 2 16,-4 5 1-16,-2 3 1 0,-3 4-1 15,-1 3-4-15,-5 5-7 0,-2 4-6 0,-2 3-6 16,0 2-7-16,-2 0-4 0,4 3-1 0,0-2-4 16,4 2 1-16,4 0-9 0,3 1-12 15,4-2-20-15,4-2-17 0,6 3-29 16,3-3-81-16,6 4-122 0,4-1-113 16,7-3-98-16,5 2-88 0,8-5-29 0,5-2 51 15,9-1 114-15,9-9 118 16</inkml:trace>
  <inkml:trace contextRef="#ctx0" brushRef="#br0" timeOffset="30156.97">7921 11087 119 0,'-7'-5'182'0,"-1"1"-25"0,-3 0-13 16,-2 4-4-16,1 4 2 0,-5 0 6 15,-2 5 3-15,-5 2 7 0,-1 4 12 16,-5 5 17-16,-3 5 21 0,-6 5 20 0,-3 3 13 15,-2 6 2-15,-5 5-11 0,-2 2-26 16,-2 5-35-16,3 0-36 0,-3 6-37 16,4-1-29-16,0 1-21 0,7-3-13 0,2 2-8 15,6-3-5-15,6 1-6 0,7-3-4 16,4 2-2-16,9-1-1 0,3-1-5 16,10 3 0-16,5-1-2 0,7 1-2 15,4-3-1-15,7 0-3 0,4-2-1 0,4-4-8 16,4-1-19-16,2 0-50 0,3-1-92 15,1-5-97-15,3-1-86 0,0-7-73 0,1 0-62 16,3-5-27-16,0-5 49 0,2-7 77 16,0-2 78-16</inkml:trace>
  <inkml:trace contextRef="#ctx0" brushRef="#br0" timeOffset="36544.78">3698 11714 173 0,'6'-17'245'0,"1"6"23"0,-3 2-49 15,0 3-10-15,-2 3 14 16,0 6 25-16,0 8 23 0,-2 4 15 0,0 10-3 0,-2 8-36 16,2 5-53-16,-2 7-55 0,2 3-49 0,-2 2-35 15,2 4-24-15,2 1-13 0,0 4-8 16,0 3-6-16,3-2-28 0,-1 1-53 15,0 1-74-15,0-4-78 0,3 2-80 16,-1-2-78-16,0-3-62 0,1-1-11 16,-3 0 38-16,2-4 61 0,-2 1 72 0</inkml:trace>
  <inkml:trace contextRef="#ctx0" brushRef="#br0" timeOffset="37024.9">4635 11840 81 0,'-12'-22'234'0,"-5"3"23"16,0 5 0-16,-4 9-39 0,0-1-20 15,-3 8-9-15,-1 3-4 0,0 7-11 0,-3 1-21 16,3 4-36-16,-3 3-36 0,3 0-28 16,1 4-21-16,1 0-13 0,2 1-8 15,2-4-6-15,2-1-3 0,2 2-3 0,5-5-2 16,-1 2 0-16,5-6-2 0,-1 0 0 16,5-4 1-16,0 0 0 0,2-1 3 0,2-5 0 15,2 2 3-15,3-5 0 0,1-1 0 16,3-4 0-16,1-2-1 0,3-2-1 0,2-3-1 15,2-1 1-15,2 0-1 0,1-2 0 16,-1 5-2-16,0-5 1 0,-2 6-1 0,2 0 0 16,-2 1 2-1,-2 0 7-15,0 4 11 0,0 3 17 0,-4 1 22 0,-1 1 27 16,-1 3 25-16,-3 6 17 16,-1 0 8-16,-5 3-3 0,-2 4-12 0,-2 1-19 15,-5 6-25-15,-1 1-23 0,-3 1-20 0,-3 3-22 16,-1 0-44-16,-2 5-67 0,-2 1-93 15,2-1-98-15,2 1-98 0,0-1-101 16,0-1-26-16,3-2 32 0,1-1 72 0,1-4 89 16</inkml:trace>
  <inkml:trace contextRef="#ctx0" brushRef="#br0" timeOffset="37407.24">4896 12054 166 0,'4'-23'258'0,"-4"3"45"0,-2 3-5 0,-4 4-22 16,-3 3-13-16,-1 5-6 0,-3 4-8 15,-2 5-26-15,-2 8-36 0,-2 2-38 0,-2 10-34 16,0 5-20-16,0 2-11 0,-1 5-6 16,1 6-1-16,4-3-1 0,0 2-3 15,5 2-4-15,-1-3-8 0,4-1-13 16,3-2-11-16,4-4-10 0,0-4-5 15,4-1-3-15,2-3-6 0,3-2 2 0,1-6-3 16,5-4-2-16,-1-1-2 0,5-5 0 16,0-2 1-16,2-8 3 0,3-3-2 0,1-6-1 15,0-4-3-15,0-5 0 0,1-5 1 16,-3-3-4-16,0-8 0 0,0-2 3 0,-4-1 1 16,-2-4-5-16,-2 0-2 0,-3-1 2 15,-3 2-1-15,-3 1-1 0,-2 4 0 0,-2 0-2 16,-2 4-14-16,-2 5-27 0,-1 4-61 15,1 4-99-15,0 2-107 0,0 5-97 0,4 3-78 16,0 5-57-16,0 2 13 0,2 0 76 16,2 4 94-16</inkml:trace>
  <inkml:trace contextRef="#ctx0" brushRef="#br0" timeOffset="37755.89">5207 11869 102 0,'8'-6'220'0,"-1"-1"11"0,-1 3 3 15,-2-1 2-15,-1 1 8 0,-3-1 8 16,0 2 3-16,-3 3-2 0,-1 3-10 16,-2 3-9-16,-1 3-15 0,-3 6-24 0,-1-1-28 15,-1 10-27-15,-3 1-29 0,0 1-32 16,0 7-29-16,2-3-18 0,1 7-12 0,-1-4-8 16,5 4-6-16,-1-2 0 0,5 3-4 15,2-2 0-15,2-6-2 0,2 3 0 16,2-4 0-16,2-3-1 0,3-1 1 0,-1-1-1 15,3-5 0-15,2 0 0 0,-1-3 1 16,1-6 0-16,2-1-2 0,2-4 1 0,0-5 1 16,0-1-1-16,2-7 2 0,-2-2 2 15,2-6 2-15,-2-2 0 0,-3-6-1 16,1-1-2-16,0-4 2 0,-2-2-2 0,-3-1-4 16,-1 0-5-16,-3 3-12 0,-2-1-34 15,-1 4-67-15,-1 0-87 0,-2 6-100 16,-2 3-91-16,2 4-92 0,-3-2-41 15,3 6 27-15,0 4 69 0,3 1 88 0</inkml:trace>
  <inkml:trace contextRef="#ctx0" brushRef="#br0" timeOffset="38304.49">5895 12035 224 0,'-4'-7'274'0,"-5"3"54"0,-1 0-20 0,-3 3-22 16,-2 2-18-16,-2 4-5 0,-2 5-11 0,0-1-29 15,0 4-33-15,0 0-34 0,2 0-23 16,0 3-23-16,2 0-22 0,3 1-22 0,1-5-22 16,3 2-14-16,1-2-13 0,3 0-8 15,2-3-5-15,4 0-1 0,0-3 4 16,4-1 3-16,3-4 6 0,1 2 6 15,3-6 2-15,0 2-1 0,0-2-6 16,1 1-6-16,-1-1-3 16,0 2-7-16,-3 1-1 0,1 0 2 0,0 0-1 0,-3 1-13 15,0 2-34-15,-1-1-46 0,1 2-61 16,-1 1-58-16,1-1-42 0,1 1-17 16,1 0 13-16,1-4 37 15,-1-1 51-15,3 0 53 0,0-1 44 0,-1-2 29 0,-1 0 20 16,0-5 16-16,-1 3 18 0,1-1 22 15,-3 0 24-15,1-2 21 0,-1 3 20 16,-1 0 11-16,1 0 1 0,-2 1-6 0,3-2-14 16,-1 1-14-16,3 1-17 0,-1-1-9 15,1 1-11-15,4-1-9 0,0 2-6 16,-1-2-4-16,3 1 3 0,0-1 5 0,2 2 7 16,-2-1 8-16,0 2 8 0,-2 2 7 15,2 0 3-15,-2 2 3 0,-2 2-4 16,-1 4-7-16,1-2-8 15,-3 5-9-15,-1 1-11 0,-1 4-44 0,1-1-73 0,-3 5-90 16,1 0-92-16,-1 2-101 0,-2-1-97 16,-2 0-21-16,0-2 39 0,1-1 73 15,-1-1 81-15</inkml:trace>
  <inkml:trace contextRef="#ctx0" brushRef="#br0" timeOffset="57977.92">19621 16158 56 0,'0'0'57'0,"0"1"-5"0,0-1-7 16,0 0-4-16,0 0-3 0,0 0 0 15,3 0 3-15,-3 0 5 0,2 0 7 0,0 0 5 16,2 0 1-16,0-1 2 0,1 1 0 16,-1-4-4-16,2 3-1 0,3-1-3 15,-1-3-1-15,3 1-3 0,-1-1 1 0,1-3-1 16,2 3 2-16,1-5 2 0,1 0 2 15,0 1 1-15,0-2 2 0,2-2 5 0,-2 0 8 16,-1 0 12-16,1-3 14 0,0-2 13 16,-2 2 13-16,-3-3 11 0,1 1 6 0,-3-3-1 15,-1 4-1-15,-3-4-5 0,-2 4-3 16,0-3-9-16,0 2-8 0,-2-3-8 0,-2 2-10 16,0 0-14-16,-2 0-12 0,0 2-13 15,-3 0-13-15,-1 0-9 0,-1 1-8 16,-1 3-6-16,-3-3-3 0,0 2-4 15,-4 2-1-15,0 1-1 0,-2 0 2 16,-2 4-1-16,0 0-1 0,-4 2-1 16,-1 1-1-16,-1 4-1 0,-3 0-1 0,0 4 1 15,1 1 0-15,1 2 0 0,1 2-3 16,-1 3-2-16,5-1-1 0,0-1 0 0,4 5-1 16,0 0-1-16,4 1 0 0,2 2 1 15,2 2 0-15,3 0-2 0,4 2 0 0,2-1 0 16,2 4 0-16,2-1 1 0,4 1-1 15,0-1 1-15,5 1 0 0,0-1-2 0,1 1 1 16,3 0 0-16,2-1 0 0,0 1 0 16,0 0 0-16,2 0 1 0,2 0 0 15,0 1-1-15,1-1 1 0,-1-1-2 0,2-2 1 16,-2 3-2-16,2-2 3 0,-1-1 1 16,-3-1 1-16,0 0 1 0,0-1 1 0,-4-2-2 15,-1-1-1-15,-1-1 0 16,-2 1-1-16,-3-5 0 0,-4 2-1 0,1-2 2 15,-5 1-1-15,-5-1 2 0,-1 0 1 16,-2 1 0-16,-5-2-1 0,-4-1 2 0,-4 3 0 0,-5-5-1 16,-1 1-1-16,-3 0-1 0,-2 1-7 15,-1-6-13-15,-3 1-38 0,2-1-74 16,0-4-99-16,2 0-99 0,2 0-89 16,5-3-95-16,4-2-32 0,2 1 35 0,6-1 82 15,3-3 88-15</inkml:trace>
  <inkml:trace contextRef="#ctx0" brushRef="#br0" timeOffset="58443.53">20525 16276 91 0,'-4'-4'242'0,"0"-1"34"0,0 2-28 0,-1-2-41 15,5 1-28-15,5-4-20 16,1 3-14-16,5 0-5 0,5-2 1 0,6-2-5 0,7 1-13 15,5 0-16-15,6 0-20 0,5-1-28 16,6 3-19-16,2 0-17 0,4-2-10 16,0 2-15-16,0 2-39 0,0-1-54 15,0-1-65-15,-2 5-69 0,0-3-80 16,-4 0-71-16,-4 0-7 0,-1-1 33 0,-6 0 50 16</inkml:trace>
  <inkml:trace contextRef="#ctx0" brushRef="#br0" timeOffset="58788.76">22018 15333 256 0,'2'-14'316'0,"-2"4"50"16,0-2-36-16,2 4-16 0,-2 4 1 15,0 4 5-15,0 8-12 0,-2 4-25 16,-3 10-25-16,-1 8-44 0,-2 10-57 16,-3 7-56-16,0 8-37 0,1 6-25 0,-3 6-14 15,0 2-9-15,1 1-9 0,-1 2-7 16,0 3-10-16,1-2-26 0,-1-1-68 15,-2-2-106-15,2-1-103 0,1 0-95 0,1-1-91 16,-2-5-59-16,1-4 23 0,1-4 84 16,-2-5 89-16</inkml:trace>
  <inkml:trace contextRef="#ctx0" brushRef="#br0" timeOffset="58991.85">21656 16206 46 0,'4'-24'270'0,"0"1"26"15,0 6 22-15,3-1-78 0,1 3-62 0,3 1-58 16,1 7-41-16,3-1-23 0,2 3-29 16,2 4-41-16,2 2-52 0,1 3-55 15,1 0-64-15,2 2-79 0,1 0-36 0,1 2 6 16,-1 1 32-16</inkml:trace>
  <inkml:trace contextRef="#ctx0" brushRef="#br0" timeOffset="59285.14">22399 16118 82 0,'0'-6'232'0,"0"2"42"15,-5-1-17-15,1 1-9 0,-2 0 3 16,-3 4 6-16,-1 0 1 0,-1 4-7 15,-2 0-13-15,-1 1-17 0,1-1-25 0,-2 2-26 16,2 1-32-16,1 2-32 0,1-1-26 0,3 1-24 16,-1-2-22-16,3 2-15 0,2-4-11 15,1 5-3-15,1-4-2 0,2 3-2 16,2-1 1-16,1 0 2 0,-1 0 3 0,2 1 0 16,0-1-3-16,3 1 1 15,-3 0 1-15,2 1-2 0,-2 0-1 0,3 3-5 0,-1-2-31 16,0-2-62-16,1 1-94 15,-1 0-97-15,3-1-96 0,-1-3-99 0,0 1-43 16,1-3 20-16,-1-1 71 0,3-3 87 16</inkml:trace>
  <inkml:trace contextRef="#ctx0" brushRef="#br0" timeOffset="59489.82">22623 15874 197 0,'8'-21'305'0,"-3"2"47"0,-1 5-12 0,0 6-6 16,-4 0 0-16,0 8-12 0,0 5-18 16,-2 6-27-16,0 3-42 0,-2 6-54 0,-3 5-58 15,1 3-47-15,0 1-33 0,-3 2-21 16,3 3-19-16,-3-2-40 0,1 1-73 16,-1 0-95-16,1 1-99 0,2-4-90 0,1 4-86 15,-1-1-43-15,2-3 31 0,-1 0 72 16,1-2 87-16</inkml:trace>
  <inkml:trace contextRef="#ctx0" brushRef="#br0" timeOffset="59687.7">22771 16079 175 0,'2'-13'325'0,"-2"5"70"16,-2 4 28-16,-2 0-21 0,-2 9-36 15,-1 3-44-15,1 3-53 0,-3 4-63 0,1 4-67 16,2 1-60-16,-3-1-65 0,3 5-86 16,-1 1-97-16,1-4-93 0,2 4-86 0,2 0-79 15,0 0-52-15,-1 1 17 16,1-5 64-16,0 0 73 0</inkml:trace>
  <inkml:trace contextRef="#ctx0" brushRef="#br0" timeOffset="60267.94">22775 16310 69 0,'2'-9'179'0,"1"3"-20"15,-1 1-32-15,-2 0-30 0,2 1-28 0,-2-1-23 16,2 4-20-16,-2-2-11 0,2 3-5 16,0-2-6-16,2 2-1 0,-2 0-2 0,3 0 0 15,-1-3 2-15,0 3 1 0,3-1 4 16,-1-1 4-16,0-2 2 0,1 3 0 0,1-2 2 15,-2 2-2-15,3-3-1 0,-3 4-3 16,3-1-2-16,-1 1-2 0,3 0-3 0,-1 1-2 16,3-1-1-16,0 4-3 0,2-3-10 0,1 2-18 15,1-2-21-15,0 3-22 0,0-2-20 16,2-1-8-16,-2 2 1 0,0-3 11 16,-2-3 22-16,0 3 22 0,-2-1 26 0,-3-5 29 15,-1 5 32-15,-1-3 31 0,-4 0 28 16,1 0 29-16,-3 3 24 0,0-3 11 0,-2 4 0 15,-2 0-8-15,0 0-16 0,-1 0-22 16,-1 4-27-16,2 0-25 0,-2-3-24 16,2 4-17-16,2 3-12 0,-2-5-10 0,2 5-11 15,2-2-14-15,-2 2-15 0,2-2-14 16,2 0-11-16,-2-2-6 0,2 4 3 16,1-3 10-16,-1 2 12 15,-2-3 12-15,2 1 12 0,-2-1 8 0,3 1 5 16,-3-4 4-16,2 4 7 0,-2-3 8 0,2 2 10 0,0-1 9 15,1 2 8-15,-1-4 2 0,2 4 0 16,1-2-5-16,-1 2-6 0,2-3-6 16,3 2 2-16,0-3 21 0,1 4 16 0,3-2 15 15,2-3 10-15,2 1 6 0,0-1-1 16,2-1-18-16,1 1-16 0,-3-3-9 0,0-2-6 16,0 1-1-16,-5 1-1 0,1-5-2 15,-4-1-5-15,-1 0-6 0,-3-3-8 16,-1 2-23-16,-4-1-55 0,-4-2-70 15,0 4-78-15,-2 2-85 0,-3-3-94 0,-1 6-34 16,-3-1 22-16,1 1 50 0</inkml:trace>
  <inkml:trace contextRef="#ctx0" brushRef="#br0" timeOffset="60726.83">23874 15896 155 0,'0'-8'226'0,"0"2"-1"0,0-2-13 0,0 4-8 16,0 0-3-16,0 1-3 0,0 2-2 15,0-3-7-15,0 3 3 0,0 1 20 16,0 1 16-16,0 3 3 0,-2 1-6 0,0 7-12 15,0 1-28-15,-3 3-47 0,1 4-47 16,-2 5-28-16,-1 1-24 0,-1 0-14 0,-1 2-10 16,1 2-3-16,-1-1-5 0,1 0-5 15,2 1-7-15,-3-2-18 0,3-1-38 0,0 1-64 16,-1-3-85-16,1 0-84 0,-1 0-73 16,3-4-53-16,0 0-28 0,0 0-8 15,2-4 35-15,-3-1 58 0,-1-4 67 16</inkml:trace>
  <inkml:trace contextRef="#ctx0" brushRef="#br0" timeOffset="60965.38">23732 16368 85 0,'4'-10'188'0,"3"1"-16"0,-1-1-24 0,0 1-21 15,3 0-20-15,1 1-13 16,-1 0-14-16,1-1-12 0,-1 5-10 0,-1 1-4 15,1-2-2-15,-1 2 2 0,1 3 3 16,-3 0 3-16,3 0 0 0,-3 3-2 0,2 2-7 16,-1-2-12-16,1 1-11 0,-1 1-9 15,1 3-10-15,-2-4-25 0,1 2-40 16,-1 1-44-16,3 1-57 0,-3-3-69 0,0 3-57 16,1-1-12-16,-1-3 19 0,0 1 36 15</inkml:trace>
  <inkml:trace contextRef="#ctx0" brushRef="#br0" timeOffset="61164.86">24213 16046 212 0,'8'-16'256'16,"0"2"11"-16,-1 7-12 0,-1-1-10 15,1 3-9-15,-1 5-13 0,-2 5-17 16,0 3-33-16,-2-1-36 0,1 7-41 0,-1 2-58 15,-2 1-79-15,0 3-78 0,0 0-76 16,0 1-72-16,0-2-85 0,0 5-38 0,-2-7 22 16,2 1 45-16,0 1 60 0</inkml:trace>
  <inkml:trace contextRef="#ctx0" brushRef="#br0" timeOffset="61308.76">24227 16226 177 0,'-8'-9'258'0,"-1"0"14"16,1 3-17-16,-1 1-27 0,1 1-35 15,0 4-36-15,-1 0-43 0,1 3-60 0,3 1-77 16,1 2-78-16,2 4-87 0,2 0-88 0,4 2-47 16,1 0-5-16,1-2 34 0</inkml:trace>
  <inkml:trace contextRef="#ctx0" brushRef="#br0" timeOffset="61562.01">24642 16276 14 0,'-2'-6'191'0,"-2"0"11"0,2 1-36 16,2 1-55-16,0 0-38 0,0 3-27 16,2-2-21-16,2 3-12 0,2 0-5 15,3 0-2-15,-1 0-3 0,3 3-2 0,2-3-1 16,-3 1 0-16,3 3-1 0,0 0 0 0,-3 1 0 15,-1-2 1-15,-1 5 0 0,1 1 1 16,-3 2 0-16,-2-1 1 0,0 4-2 16,1 2-21-16,-3 3-48 0,0-1-70 0,-2-1-36 15,0 3-20-15,-2 2-9 0</inkml:trace>
  <inkml:trace contextRef="#ctx0" brushRef="#br0" timeOffset="63269.4">21514 14577 43 0,'-11'1'99'0,"1"3"-11"15,-3-4-1-15,0 1 2 0,-2-1-3 16,1 0-6-16,-3 0-10 0,-2 0-13 16,-5 3-13-16,-1-3-7 0,-3 1-2 15,-3 3 1-15,-5-3 3 0,0 2 7 0,-5-2 3 16,-1 2 3-16,-2-3-3 0,-3 3-1 15,-2-3 0-15,-1 1 0 0,-1-1 4 16,-2 3 6-16,0-3 8 0,-2 2 4 16,-2 1 3-16,-2-2 6 0,-1 2 0 0,1-1-1 15,-2 2 1-15,1 0 1 0,-1-1 1 16,0 0 5-16,-1 2 5 0,-1-1 5 16,-3 1 3-16,-4 0 4 0,0 2 2 0,-4 1 4 15,-2 1 4-15,0 0 0 0,-2 3-1 16,-1 1-10-16,-1-1-13 0,2 2-14 15,-3 2-18-15,3 3-13 0,2-1-11 0,2-1-7 16,2 7-4-16,2-2-3 0,0 0-3 16,0 3 2-16,2 3 0 0,-2 1-1 15,3 1 0-15,-3 3-3 0,2 4-3 0,2 1-2 16,3 1-2-16,2 5-2 0,1 2-2 16,3-2 0-16,2 5 1 0,4 1-3 15,5 2-1-15,1 2 2 0,5 4-1 0,4-3 0 16,4 6 1-16,3 1 5 0,3-2-5 15,5 3-1-15,4 4 1 0,5-2-2 16,3-1-1-16,5 3-2 0,4 0 2 16,4-1 4-16,5 1 1 0,3 1 2 0,5-2-3 15,4 0 2-15,5-2 0 0,3 3-3 16,7-4 0-16,2-1-1 0,7 1 2 16,6 0-1-16,4 1 3 0,6-3-2 0,5 1 1 15,4-3-2-15,4 0 3 0,4-1-2 0,7-4 0 16,4 0-1-16,4-3 2 0,4 0 0 15,5-2-1-15,6-2 0 0,2 1-3 0,6-4 2 16,1 1-2-16,3-2-1 0,1 1 0 16,4-1 3-16,0-2 3 0,2-3 0 15,2 1 1-15,2-3-1 0,2-2-2 0,3-4-2 16,-1-1-1-16,3 0-3 0,-1-4 0 0,1-4 3 16,0 3 1-16,1-5 3 0,1 0-2 15,2-2-2-15,2 0 3 0,-2-5-2 16,1 2-1-16,-1-2-4 0,0-4 6 15,0 0 3-15,0-3-4 0,-3-4 4 0,3-1 0 16,0-1 1-16,0-4-5 0,-2-3-2 0,-3 0 2 16,-4-1-4-16,-1-4 0 0,-5-2-1 15,-5 2 2-15,-5-3 0 0,-5-1-2 0,-4-1 4 16,-6-6 0-16,-3 3 0 0,-4-4 4 0,-1-3-1 16,-8-2 3-16,-1 1-4 0,-5-5-1 15,-3 0 1-15,-5-1-1 0,-3-4-2 0,-1-1-2 16,-2-4 4-16,-5 0-1 0,-2-5-1 15,-1 0 1-15,-6 0 4 16,-3-5 0-16,-2 0 1 0,-5-4 2 0,-6 0 4 0,-2-1-2 16,-7 1-1-16,-1-4 1 0,-7 4 0 15,-4-2-1-15,-5-4-4 0,-1 1 1 0,-7-1-3 16,-2 1 0-16,-2-2-2 0,-7 0-2 16,-1-3 3-16,-7 0-1 0,-2 0-1 15,-7-1 0-15,-1-5 2 0,-5 2 0 0,-2-2-1 16,-6-1 1-16,-2 2 2 0,-3-2 2 15,-1 1 0-15,-7 3-1 0,-2 1 0 0,-2 1-1 16,-5 1-2-16,-3 2 0 0,-1 0 1 16,-2 3 2-16,-2 3 2 0,-2 0 1 15,-2 1-2-15,-2 4 2 0,-2 1-1 0,-1-2-1 16,-1 6 0-16,-3 0-1 16,-1 1 0-16,-5 2-2 0,-2 2-1 0,-4 3-1 15,-3-1-1-15,-3 5 2 0,-5 2 2 0,-2 2 2 16,-2 4 0-16,-5 1 2 0,-3 4-2 15,-5 5 0-15,-4 2 1 0,-4 2-4 16,-5 3-2-16,-3 2 0 0,1 6 2 16,-1 0 3-16,1 1-1 0,5 4 0 15,1 0 2-15,3 1-3 0,2 3-1 16,2 1-5-16,0 5 1 0,5-1-4 16,1 1-5-16,1 5-4 0,3-2-9 0,1 4-8 0,0 3-16 15,0 2-37-15,3 0-106 16,1 6-140-16,2 1-143 0,5 5-105 0,3-1-47 15,7 4 7-15,6-2 94 0,9-2 137 0</inkml:trace>
  <inkml:trace contextRef="#ctx0" brushRef="#br0" timeOffset="64298.96">24835 16869 133 0,'-4'-4'167'0,"-1"3"-13"15,3-2-7-15,-2 2-7 0,0-3 0 0,2 2 1 16,-3 1-1-16,3-2 1 0,0 1-1 0,0-1 3 15,0 2 0-15,0-2 2 0,0-2-1 16,2 4 1-16,-2-4-4 0,2 3-4 16,0-2-4-16,0-4-7 0,0 3-6 15,0 0-6-15,0-6-7 0,2 2-10 0,0 0-13 16,2-2-10-16,0-3-14 0,1 2-14 16,1-1-11-16,0-7-8 0,3 2-7 0,1 1-5 15,3-3-5-15,2-4-3 16,2 1-1-16,2-2-2 0,4 0-3 15,0-3-1-15,5-2 0 0,-1 4 2 0,5-3 1 16,0 0 1-16,2-1 4 0,0 2 1 0,2 2 1 16,2 1-2-16,0 0 3 0,2 2-1 0,2 4 2 15,3-2-3-15,1 2 2 0,5 4 2 16,2 1 1-16,4 4 1 0,3-1-2 0,1 6 1 16,2 0-1-16,3 2-5 0,2 3-4 15,2 3-2-15,-3 2-1 0,3 0-2 16,-2 6 1-16,-2-2 0 0,-3 1 0 0,-4 4 1 15,1-3-3-15,-5 3-8 0,-5-4-24 16,-1 5-64-16,-2-5-112 0,-3 3-120 16,-6-2-115-16,-2-1-106 0,-2 1-40 0,-4-2 32 15,-5 0 95-15,-2 2 112 0</inkml:trace>
  <inkml:trace contextRef="#ctx0" brushRef="#br0" timeOffset="64646.67">26975 16112 120 0,'6'0'204'16,"0"2"-12"-16,1 2-8 0,-3 6 1 0,-2 4 6 16,-2 3 0-16,-2 3-2 0,-2 6-1 15,-3 3-3-15,-3 3-1 0,-1 3-11 16,-3 2-13-16,-1 4-18 0,0-2-26 0,-2 3-30 16,-2 0-27-16,2 0-22 15,-2-2-19-15,0-1-43 0,0-2-62 0,0 0-75 16,0-3-78-16,0-3-86 0,2 1-98 0,-2-6-24 15,2 2 28-15,0-6 58 0,2 2 68 16</inkml:trace>
  <inkml:trace contextRef="#ctx0" brushRef="#br0" timeOffset="65859.46">27392 14985 106 0,'8'3'226'0,"1"-3"20"15,-1 0 22-15,1 0 37 0,-1 0 42 16,1 0 39-16,-1 5 6 0,-2-2-22 15,3 5-39-15,-3 1-59 0,1 7-66 16,-1 2-68-16,0 7-40 0,-2 1-28 0,3 7-16 16,-3 4-12-16,-2 5-13 0,2 4-5 15,-1 1-13-15,-1 3-5 0,0-1-2 0,0 4-9 16,-2 2-9-16,2-1-13 0,-2 0-16 0,-2 0-66 16,0-2-114-16,-2 2-125 15,-1-4-111-15,1 0-107 0,-2-6-45 0,1 0 31 16,-1-5 96-16,0-3 119 0</inkml:trace>
  <inkml:trace contextRef="#ctx0" brushRef="#br0" timeOffset="66056.98">27398 15568 172 0,'2'-20'259'0,"0"1"33"0,5 5-32 15,-1 1-49-15,5 5-46 0,-1 0-33 16,5 3-31-16,0 4-39 0,4 1-60 0,0 1-64 0,4 3-64 16,1 0-73-16,3 1-76 15,1-1-35-15,-1 0 8 0,3 0 34 0</inkml:trace>
  <inkml:trace contextRef="#ctx0" brushRef="#br0" timeOffset="66339.38">28092 15406 131 0,'0'-5'295'0,"-4"1"69"0,0 4 36 0,-2 1-1 16,-1 3-9-16,-1 5-24 0,-3 2-40 0,3 2-58 15,-3-1-74-15,3 5-68 0,1 0-53 16,1 1-43-16,2 2-49 16,-1-3-67-16,3 1-82 0,2 1-79 0,2-3-76 15,1-3-53-15,3 0-23 0,0-4 13 0,3-2 46 16,-1-2 61-16,1-4 64 0,-1-2 57 15,1-4 64-15,-1-2 59 0,-2 1 53 16,-1-1 47-16,-1-1 40 0,-2 3 33 0,0-3 19 16,-4 4 1-16,0 0-10 0,0-1-22 15,-2 2-27-15,-3 3-28 0,3 0-39 0,-2 3-45 16,1-3-53-16,1 1-58 0,0 3-85 16,-2-4-47-16,1 1-12 0,1-1 11 15</inkml:trace>
  <inkml:trace contextRef="#ctx0" brushRef="#br0" timeOffset="66505.58">28253 15344 96 0,'4'8'253'0,"-1"1"30"0,-3 6-26 0,0 2-55 0,0 6-49 0,0 2-45 15,0 3-55-15,0 1-63 0,0-3-64 16,0 4-66-16,0-2-86 0,0 1-45 15,-3-3-9-15,1-1 19 0</inkml:trace>
  <inkml:trace contextRef="#ctx0" brushRef="#br0" timeOffset="67004.35">28571 15440 134 0,'0'-4'272'16,"-4"3"48"-16,-1 1-5 0,1 1-29 15,-4 3-24-15,1 0-25 0,-1-1-27 0,-1 5-31 16,1 1-31-16,-1-3-23 0,1 4-13 16,2-1-4-16,-1 0-1 0,1-2 4 0,0-1 1 15,1 2-8-15,1-4-11 0,2 1-16 16,0-4-20-16,0 1-21 0,2 1-14 0,2-1-9 16,0-2-5-16,2-2-4 0,3-1 0 15,1 1-1-15,0-3-2 0,5 1 0 16,0-2 1-16,2-2 0 0,2 1-1 0,0-2 1 15,2 4 2-15,-2-3 0 0,2 1 2 0,-3 1 3 16,1 2 1-16,-2 1 2 0,-2 1 0 16,-2-1 4-16,-1 3-1 0,-4 3-1 0,1-1 1 15,-3 1 4-15,0 1-6 0,-4 2-2 0,0 1-2 16,0 1-3-16,-2 1-3 0,2-1-6 16,-2 1-7-16,0 0-20 0,0 0-49 0,-2 1-81 15,1-1-103-15,1 0-103 0,0-1-101 16,2 0-75-16,0-3-4 0,0 3 56 0,0-4 89 15</inkml:trace>
  <inkml:trace contextRef="#ctx0" brushRef="#br0" timeOffset="67417.42">28988 15506 14 0,'0'-11'238'0,"0"2"41"0,0 0 16 0,0 1-33 16,0-1-34-16,0 1-33 0,0 3-34 0,2 2-32 16,-2-1-30-16,2-1-20 0,-2 2-7 15,2 2 7-15,-2 1 25 0,0-4 28 0,0 4 27 16,0 0 18-16,-2 0 7 0,0 0-11 16,0 4-25-16,-2 0-30 0,-1 1-32 0,-1-1-27 15,2 3-23-15,-3-1-11 0,3 3-10 0,-2 1-7 16,2-1-5-16,-1 0-3 15,1-1-1-15,0 1-4 0,2 0 1 0,2 0-2 16,-2-2-1-16,2 2-3 0,2-2 0 0,0 1 0 16,0 0 0-16,2 1 2 0,0-3 1 15,3 4 5-15,-3 0 2 0,2-1 1 0,-1 3-1 16,-1 0 1-16,0 0 2 16,0 1 5-16,-2-1 4 0,-2 2 5 15,-2 0 3-15,-2 1 2 0,0 0 1 0,-5 0-5 16,1-1-4-16,-3 1-5 0,1 0-8 0,-3-2-13 15,-2-2-36-15,0 3-78 0,-2-4-107 0,3 0-106 16,-1 0-108-16,0-1-96 0,0-2-21 16,2 1 45-16,-1-2 90 0,3-2 101 0</inkml:trace>
  <inkml:trace contextRef="#ctx0" brushRef="#br0" timeOffset="67765.81">29204 15407 224 0,'4'-6'317'0,"0"2"75"16,0 4 22-16,-4 1 6 0,0 7-16 0,0 4-30 15,-4 6-43-15,0 6-69 0,0 1-84 0,-1 4-71 16,-1 5-47-16,0 0-29 0,-1 2-24 16,1 2-37-16,0-3-66 0,-1 5-99 0,-1-5-103 15,1 3-98-15,1-4-92 0,0 1-50 0,-1-4 22 16,-1-2 73-16,2-4 91 0</inkml:trace>
  <inkml:trace contextRef="#ctx0" brushRef="#br0" timeOffset="67884.86">29060 15816 117 0,'2'-21'213'16,"2"4"10"-16,2 0-59 0,1 5-52 15,-1-1-40-15,3 4-40 0,1 2-41 16,3-1-41-16,0 3-44 0,1 1-46 15,3 0-45-15,0 0-13 0,0-1 7 0</inkml:trace>
  <inkml:trace contextRef="#ctx0" brushRef="#br0" timeOffset="68130.89">29333 15622 23 0,'10'-7'209'0,"1"0"28"0,-5 2 8 16,1 4 0-16,-3-2 1 0,-2 6-1 0,-2 3-3 16,-2 4-12-16,-2 0-18 0,-3 6-22 15,1 5-31-15,0 0-31 0,-1 0-35 0,1 4-30 16,2 0-24-16,2 1-17 0,-1-5-5 15,3 3-2-15,3-3 3 0,1-3 2 0,0 2 3 16,2-8 4-16,3 2 1 0,-1-5-1 16,3-3 1-16,2-2 0 0,-1-4 4 0,1-4 5 15,0-2 8-15,-1-3 7 0,1-5 0 16,-2 2 0-16,-1-8-6 0,1 1-7 0,-3-4-14 16,-1 1-13-16,-3-3-14 0,-2-3-38 15,0 3-71-15,-4 1-96 0,0 0-99 0,0 3-106 16,-5 1-101-16,1 2-27 0,0-1 36 15,-3 6 79-15,3 1 92 0</inkml:trace>
  <inkml:trace contextRef="#ctx0" brushRef="#br0" timeOffset="68456.98">29737 15599 158 0,'-4'-9'276'0,"0"2"39"0,-1 1-18 15,1-2-67-15,4 4-57 0,0-1-43 0,2 4-40 16,2-4-38-16,3 3-26 0,-1 2-14 16,5 0-4-16,-1 0 8 0,1 2 20 15,-1 3 38-15,1 0 50 0,0 4 54 0,-3 0 39 16,-2 3 21-16,1 2-1 0,-3 5-21 0,-2 1-40 15,-2 3-46-15,-4 2-38 0,0 1-25 16,-5 3-19-16,-1 0-15 0,-3 4-9 16,-2-1-6-16,0-2-7 0,-2 3-9 0,0-3-14 15,1 0-34-15,-4-1-89 0,4 0-125 16,-4 0-126-16,4-4-139 0,1-1-65 16,0 1-7-16,2-6 65 0,3 2 113 0</inkml:trace>
  <inkml:trace contextRef="#ctx0" brushRef="#br0" timeOffset="68860.42">30021 15761 44 0,'2'-15'287'0,"-2"1"54"15,0 3 51-15,-2 2-48 0,2 3-63 16,0-1-56-16,0 3-50 0,0 0-52 0,0 3-50 15,2 1-36-15,2 0-19 16,0 1-11-16,3-1-5 0,-1 4-2 0,2-4-1 16,1 1 0-16,-1-1 1 0,3 0 2 0,-3 0 1 15,3 0 11-15,0 0 17 0,-1 0 28 0,-1 0 23 16,1 0 17-16,-1 3 7 0,1-1-1 16,-1 0-17-16,-1 2-26 0,1 1-22 15,1-1-14-15,1 1-6 0,-1 1-7 16,3 2 0-16,0-2 0 0,2 2-2 0,-1-4-3 15,1 3-4-15,2-2-2 0,0-4 0 0,-2 3 0 16,2 0 3-16,-2-4 8 0,-3 1 7 0,-1-1 11 16,0 3 11-16,-3-2 10 0,-2 3 6 15,1-1-3-15,-1 5-6 0,-2 1-10 0,1 2-11 16,-3 3-20-16,0-2-40 0,0 2-82 16,-2 2-116-16,2 1-118 0,2-2-124 15,-2 0-83-15,0 1-17 0,3-3 50 0,-1 2 102 16</inkml:trace>
  <inkml:trace contextRef="#ctx0" brushRef="#br0" timeOffset="69126.46">30630 15577 16 0,'5'-9'248'0,"-3"5"48"16,-2-1 33-16,0 5-12 0,0 1-18 16,-2 7-21-16,-1 1-29 0,-1 3-37 0,0 2-48 15,0 2-52-15,-1 2-47 0,1 2-56 0,0 1-67 16,0 0-71-16,0 1-73 0,-1 1-70 16,3-1-71-16,0 2-54 0,-2-5 5 0,2 1 39 15,0-1 57-15</inkml:trace>
  <inkml:trace contextRef="#ctx0" brushRef="#br0" timeOffset="69292.5">30781 15618 30 0,'4'-10'239'0,"-2"5"44"15,0 5 2-15,-2 5-40 0,-2 5-43 16,0 3-41-16,0 3-42 0,0 3-46 15,-1 2-59-15,1 3-59 0,0 0-57 16,2-2-58-16,-2 4-74 0,2-1-54 0,-2-4-8 0,0-1 21 16,2 1 38-16</inkml:trace>
  <inkml:trace contextRef="#ctx0" brushRef="#br0" timeOffset="69425.61">30814 15904 84 0,'3'7'99'0,"-1"2"-39"16,0-1-47-16,2 1-59 0,0 0-39 15,0 2-20-15</inkml:trace>
  <inkml:trace contextRef="#ctx0" brushRef="#br0" timeOffset="70654">27390 16360 5 0,'-2'3'90'0,"-1"-3"9"15,1 1 8-15,2-1 9 0,-2 4 12 16,2-4 10-16,0 1 12 0,-2-1 11 16,2 3 10-16,0-3 8 0,0 1 3 0,0-1 1 15,0 4 5-15,0-4 4 0,2 2 8 0,-2-1 6 16,2 2 4-16,0-2-8 0,1 3-18 16,-1-3-26-16,2 2-29 0,0-2-35 15,2 3-27-15,1-3-16 0,1 2-12 16,1-3-9-16,3 2-5 0,1 0 1 0,4 1-5 15,0-3 2-15,4 1 1 0,5-1 1 16,1 4 1-16,5-4-1 0,2 1 4 0,4-1 5 16,4 3 3-16,5-3 1 0,1 0 2 15,3 0 7-15,6 0-1 0,3-3-2 0,5 3-1 16,3-1 1-16,6 1 1 0,6 0-6 16,5 0-4-16,6 1-6 0,7 2-7 15,3-2-6-15,9 4-5 0,2 3 0 0,7 0-2 16,2 1 3-16,3 5 2 0,1 0-3 15,4 3-3-15,1 4-4 0,1 1 1 0,0 3-5 16,-2-1-4-16,-2 1 2 0,-6 3 0 0,-5-3-1 16,-6 0 2-16,-6-1 1 0,-7 0 7 15,-8-3 3-15,-6 3 7 0,-7-4 8 16,-8-2 6-16,-9-2 1 0,-6-1-1 0,-6-1-2 16,-7-4-7-16,-6-1-4 0,-5 2-6 15,-5-6 0-15,-5 3-5 0,-5-3-22 0,-3-2-37 16,0 0-36-16,-5 2-38 0,-2-4-50 0,-2 4-113 15,-2-2-140-15,-2 1-128 0,-2-2-85 16,-2 3-28-16,-3-4 13 0,-4 4 98 16,-1-2 149-16</inkml:trace>
  <inkml:trace contextRef="#ctx0" brushRef="#br0" timeOffset="71266.24">27866 16890 194 0,'-4'-16'247'16,"-3"2"14"-16,-1 2-4 0,-3 0 3 15,-1 6 13-15,-5 1 12 0,0 4 7 0,-2 1 1 16,-3 6-11-16,-1 3-28 0,0 2-32 16,-2 8-39-16,-1 1-40 0,1 3-42 0,1 3-34 15,3 2-20-15,0 2-15 0,4 2-8 16,4 1-10-16,3 1-4 0,4-1-3 16,3-2-5-16,6 2-8 0,1-4-17 0,6 0-38 15,3-4-92-15,2 0-113 0,2 0-104 16,6-5-89-16,2 0-92 0,1-5-19 15,4 0 60-15,-1-6 94 0,1-4 100 0</inkml:trace>
  <inkml:trace contextRef="#ctx0" brushRef="#br0" timeOffset="71581.92">28152 17159 101 0,'4'-15'270'0,"-4"1"60"16,0 3 13-16,-2 1 6 0,-2 6 5 0,-3-1-7 0,-1 5-19 15,-3 0-35-15,1 5-50 16,-3-1-52-16,0 6-49 0,0-1-41 0,1 0-35 16,-1 3-24-16,0-2-17 0,5 1-11 0,-1 2-7 15,1-3-5-15,4 0-1 0,-1-1-1 16,3-3-2-16,2 0-1 0,2-1 1 0,3-1 0 16,-1-4-1-16,2 0 1 0,1-1 2 15,-1-3 4-15,2-2 3 0,-1 2 4 16,1-1 2-16,-1 5 4 0,-3 0-2 0,2 3-1 15,-2 2-2-15,1 2-2 0,-3 3-2 16,2 5-8-16,-2-2-13 0,2 3-41 0,-1 2-84 16,1-2-111-16,2 2-105 0,0-2-94 15,3-1-94-15,-1-1-18 0,3-4 51 16,0 0 95-16,-1-4 96 0</inkml:trace>
  <inkml:trace contextRef="#ctx0" brushRef="#br0" timeOffset="71814.85">28497 17049 228 0,'4'-17'339'0,"0"6"84"0,-4 1 29 16,0 2 3-16,-4 1-18 0,-2 6-38 0,-5 1-70 16,0 1-82-16,-3 5-84 15,-1 0-61-15,0 6-38 0,-2-1-28 0,2 4-11 16,0 1-12-16,3 2-7 0,1 2-6 0,1-1-6 15,3 2-7-15,1-2-20 0,2 1-49 16,1-1-86-16,1 1-106 0,2-1-94 16,0 1-89-16,5-2-87 0,-3-2-5 15,0-2 59-15,2-2 91 0,2 0 90 0</inkml:trace>
  <inkml:trace contextRef="#ctx0" brushRef="#br0" timeOffset="72046.37">28596 17149 136 0,'-2'-5'229'0,"0"2"10"0,-2 2-22 16,-1-2-22-16,1 6-24 0,0-2-23 15,-2 2-28-15,1 3-29 0,-1 2-28 0,2-3-25 16,0 6-18-16,-1-2-19 0,1 1-24 15,0 0-29-15,2 0-35 0,0-1-36 0,0 2-38 16,2-2-34-16,2 2-25 0,0-6-16 16,2 3 2-16,2-3 21 0</inkml:trace>
  <inkml:trace contextRef="#ctx0" brushRef="#br0" timeOffset="72342.41">28630 17216 63 0,'4'-9'189'0,"0"2"10"0,1 0 2 0,-1 2 3 16,-2 1 1-16,0 3 1 0,0 1 4 0,-2 0 1 15,2 1-10-15,-2 3-23 0,0 1-26 16,0 5-32-16,0-1-37 0,0 0-33 16,0 2-28-16,0-1-35 0,0 1-45 0,0-1-48 15,0-1-49-15,3-1-44 0,1-2-32 16,0 0-9-16,0-3 12 0,3-1 27 16,1-2 36-16,1 0 38 0,-1-5 37 0,3 1 42 15,1-2 42-15,1-4 42 0,2 1 36 16,0 0 35-16,2 1 31 0,-3 0 25 0,3 2 21 15,-2 2 17-15,-2 0 17 0,0 4 14 0,-3 4 6 16,1 0-8-16,-3 2-21 0,-2 6-30 0,-1 0-39 16,-1 2-41-16,-2 2-37 0,-2 3-45 15,0 0-60-15,-2 1-73 0,-2 0-75 0,-1-1-72 16,1 1-63-16,0 1-43 0,0-1-22 16,0-2-5-16,-3-2 29 0,1-2 49 15,-3 0 51-15</inkml:trace>
  <inkml:trace contextRef="#ctx0" brushRef="#br0" timeOffset="72462.34">28751 17489 9 0,'-5'-16'197'0,"3"2"22"16,0 2-28-16,2-1-34 0,2 3-34 0,0-1-32 15,1 3-28-15,3 2-24 0,0 2-28 16,3-2-33-16,-1 5-40 0,5 1-56 16,0 0-67-16,1 0-36 0,3 0-9 15,0 0 12-15</inkml:trace>
  <inkml:trace contextRef="#ctx0" brushRef="#br0" timeOffset="72858.5">29511 17329 166 0,'-5'-4'258'0,"3"-1"29"0,0 2-39 16,0-2-26-16,2 1-17 15,2 1-9-15,0-5-3 0,0 3 0 0,3-1-3 0,1 0-9 16,0-2-10-16,1-1-11 0,-1 3-9 16,2-4-11-16,-1 4-13 0,1-2-10 15,1 4-16-15,-3-1-15 0,0 2-13 0,1 0-12 16,-1 3-7-16,-2 3-7 0,-2 0-2 15,1 5-2-15,-3 2-7 0,0 5-7 0,-5 0-7 16,1 5-3-16,-4 0-7 0,-1 3-5 0,-1 2-3 16,-3 0 2-16,-2-1-5 0,-2 1 0 15,-2 0-1-15,-2 0-1 0,0-1 0 0,-5-1-8 16,1-2-7-16,0-1-14 0,-3-1-28 16,1-1-68-16,-1-5-110 0,5 0-114 15,2 2-118-15,-1-6-94 0,5 0-29 0,3-4 38 16,1-4 94-16,4 1 112 0</inkml:trace>
  <inkml:trace contextRef="#ctx0" brushRef="#br0" timeOffset="73365.91">29621 17341 112 0,'6'-12'269'0,"0"0"31"15,-1 3-10-15,-1 2-56 0,2 3-48 0,-2-1-45 16,3 1-36-16,-1-1-29 0,3 4-23 0,-1-1-19 16,0-2-11-16,1 4 0 0,2-1 14 15,-3 1 26-15,3-3 37 0,-3 3 41 0,1 0 37 16,-1 0 25-16,-2 0 6 0,-1 3-7 16,-1-2-24-16,0 5-33 0,-2-2-32 0,-2 2-32 15,0 3-23-15,0 1-22 0,-2-1-15 16,2 1-14-16,0 2-14 0,0 0-20 0,0-1-26 15,0 0-34-15,2-2-36 0,2 1-27 0,-2-1-11 16,3-4 7-16,-1 0 21 0,0 0 30 16,0-3 37-16,1 1 37 0,-3-3 36 15,2 0 34-15,-2-3 30 0,2 1 23 0,-2 0 18 16,1-2 6-16,-1 0-12 0,0 0-21 16,0 3-23-16,2-3-22 0,-2 3-17 0,3-2-10 15,-1 3-8-15,2-1-2 0,0 1-4 16,1-2-7-16,1 2-8 0,1-4-7 15,-1 3-1-15,1-2-3 0,1 2 2 0,-1-3 8 16,-1 0 7-16,1 2 5 0,-1-2 4 16,-2 1 3-16,1 1 5 0,-1 2 3 0,-2-2 2 15,1 2 3-15,-1 2-2 0,-2 0-2 16,2 1-20-16,-2 1-46 0,0 1-69 0,1 1-82 16,-1 2-81-16,-2-2-72 0,2 0-56 0,0 2-35 15,2-4 18-15,0 0 55 0,1 0 67 16</inkml:trace>
  <inkml:trace contextRef="#ctx0" brushRef="#br0" timeOffset="73688.52">30065 17374 126 0,'4'-7'203'0,"1"3"-14"15,-1 0-25-15,-2-1-24 0,2 2-22 16,-2 3-24-16,0-1-22 0,1 1-20 16,-1 1-18-16,0 2-14 0,0-2-19 0,0 4-21 15,-2-2-20-15,2 1-23 0,0-1-20 16,-2 1-18-16,2-2-7 0,-2 1-1 15,2-3 5-15,1 1 9 0,-1-1 13 0,0 0 16 16,0 0 14-16,2-1 18 0,-2-2 10 0,3 1 11 16,-1-1 9-16,0 2 6 0,2-2 5 15,-1 1 2-15,1 0 5 0,-2-1 5 16,2 2 1-16,1-3 0 0,-1 4-2 0,1 0-1 16,-1 0-2-16,0 0-2 0,1 0-4 0,1 0-2 15,-2 0-1-15,3 0-4 0,-3 4-1 16,3-4-2-16,-1 0 0 0,1 0 0 0,-1 0-2 15,-2 0 1-15,3 0 0 0,-3 1-1 16,1 2 4-16,-1-1 2 0,0 3 1 0,1 1 2 16,-3 2 2-16,2-3-1 0,-2 5-7 0,3-1-17 15,-3 0-26-15,0 3-43 0,1-3-29 16,-3 0-12-16</inkml:trace>
  <inkml:trace contextRef="#ctx0" brushRef="#br0" timeOffset="74165.88">30605 17192 266 0,'-2'-4'363'0,"0"3"57"0,0 2 4 0,-1 3-50 16,1-1-63-16,0 5-62 0,2 1-59 15,-2 0-55-15,2-1-49 0,0 4-39 0,0-3-25 16,0 3-13-16,2-3-7 0,0 0-4 15,0-3-3-15,1 0-1 0,1 2 3 0,0-3 1 16,0-4 13-16,0 1 22 16,1 1 25-16,1-3 22 0,0-3 15 0,1 1 11 0,-1 1-4 15,3-4-17-15,1 2-18 16,1-2-13-16,-1 4-10 0,5-2-7 0,0 1-6 0,0 4-4 16,2 1-8-16,-2 1-7 0,1 2-4 15,-1 1-5-15,0 5-1 0,0-3-1 16,-2 3-5-16,-3-2-7 0,-1 2-13 0,-1-1-28 15,-2 0-56-15,-1 0-90 0,-1 1-103 16,0-1-98-16,-2 0-107 0,0-2-51 0,-2 2 13 16,-2-2 69-16,-2 4 95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5-05T09:41:41.58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7368 11170 77 0,'0'-3'119'0,"0"3"-21"0,0-1-19 16,-2 1-14-16,2 0-12 0,0 0-9 15,0 0-7-15,0 0-7 0,0 0-2 0,0 0 0 16,-2 0 2-16,2 0 6 0,0 0 3 15,-2 0 1-15,2 1 1 0,-2-1 1 0,0 3-3 16,-1-2-3-16,1 3 0 0,0-3 0 16,-2 2-2-16,2-2-1 0,-2 3 0 15,1-1-4-15,-1 0 1 0,0 2-3 16,0-1-1-16,0 1-3 0,-1 0-3 16,1-2 0-16,0 5-6 0,-3-3-1 0,3 3 0 15,-2-2 0-15,2 4 2 0,-3-1 2 16,1 0 1-16,0-1 0 0,1 1 2 15,-1 4-3-15,2-6-1 0,-3 6-2 16,3-2-2-16,-2 3-2 0,2-4-3 16,-1 5-1-16,1-2-1 0,2 0-1 0,-2 0-1 15,2 2-1-15,2-2 0 0,-2 3-2 16,2-2 1-16,0 1-1 0,2-1 0 0,-2 2 2 16,2-3-1-16,2 0 0 15,0 0-1-15,1 2 0 0,1-1-1 0,0-2-1 16,3 1 1-16,-1-1 1 0,1 0 1 0,-1-1 1 15,3-1-1-15,1-1 0 0,-1-2 0 16,2 1-1 0,-1-3 1-16,1-1 0 0,0 1 1 0,2-4 1 15,-3-1 0-15,3 0 0 0,-2 0 0 0,-1-1 2 0,1-4-3 16,0 1 1-16,0-4-1 16,-1 0-1-16,1-1 0 0,0 0-1 0,-1-2 1 15,1-3 0-15,-2 3 0 0,-1-3 1 16,1 0-1-16,-1 0 0 0,-1 1-1 0,-1-3-1 15,1 3 1-15,-3-4 1 0,-2 5 0 16,3-5 1-16,-3 5 2 0,-2-5 4 16,2 4 3-16,-2-4 7 0,-2 2 6 15,3 0 7-15,-3-1 6 0,0-1 7 16,-3 1 8-16,1 3 9 0,0-3 11 0,-2 4 10 16,0-5 14-16,-3 4 3 0,1 0 0 15,0-2-7-15,-3 5-9 0,1-4-11 16,-3 3-16-16,1 2-12 0,-1-2-9 0,0 2-8 15,-1 0-7-15,1 1-8 0,-2 1-5 16,1 1-4-16,-1 2-16 0,0-1-46 16,-1 2-72-16,-3 2-90 0,0 1-100 0,-2 1-100 15,0 7-41-15,0 1 16 16,-3 2 58-16,3 3 79 0</inkml:trace>
  <inkml:trace contextRef="#ctx0" brushRef="#br0" timeOffset="1636.69">7489 12471 9 0,'-2'-4'158'15,"0"4"-10"-15,-1-1-22 0,1 1-16 16,0-3-14-16,0 3-10 0,-2 0-12 0,2 0-6 16,-3 0-7-16,3 0-7 0,-2 0-1 15,0 0 1-15,0 3 0 0,-1-3 0 0,1 1 0 16,0-1-2-16,0 4 1 0,-3-3-1 16,1 2 3-16,0 2 2 0,-1-4 4 15,-1 4 5-15,-1 0 5 0,-1 1 6 16,-1 1 1-16,1 0-2 0,-3 2-5 0,0 0-8 15,-2 3-11-15,3-2-11 0,-3 3-6 16,-13 19 32-16,14-15-36 16,1 0 3-16,0 1-2 0,0 2-6 15,3-1-7-15,1 1-9 0,1 0-4 0,-1 4-4 16,3-4-1-16,2 1-1 16,0 2-1-16,2 1 1 0,2 0-1 0,0-2 0 15,2 3 0-15,2-3 1 0,2 2 0 0,3-4 0 16,1 1 0-16,1-2 0 0,4 0 0 15,0-3 0-15,1-1 0 0,1-4 0 16,5 1-1-16,-1-3 1 16,0-2 1-16,2-6 1 0,0 3-1 0,1-8 2 15,-3 1 0-15,2-6 1 0,-2 0-1 0,-2-6 1 16,0-3 0-16,-2-2 0 0,-2-2 2 16,0-1 6-16,-4-1 17 0,-1-4 20 15,-3-2 24-15,-1 4 27 0,-4-3 20 0,-2-3 7 16,-2 3-9-16,-2-4-14 0,-3 3-22 15,-1-3-22-15,-3 3-21 0,1 0-13 16,-1 2-11-16,-2 3-4 0,1 4-2 16,-3 0-6-16,2 3-8 0,-2 4-41 0,-2 3-83 15,0 2-115-15,1 4-120 16,1 4-132-16,-2 1-65 0,2 0 1 0,0 3 64 16,0 5 103-16</inkml:trace>
  <inkml:trace contextRef="#ctx0" brushRef="#br0" timeOffset="3363.79">13623 11145 60 0,'-2'-3'199'0,"2"2"10"16,-2-3-31-16,2 4-30 16,-2 0-26-16,-1 0-22 0,1 0-16 0,0 0-12 15,-2 0-11-15,0 4-6 0,-1-3-1 16,1 3 3-16,-2 1 6 0,0 1 5 15,-1-1 3-15,1 3 1 0,-3-2 1 16,3 5 1-16,-2 1-1 0,-1-1 0 0,1 4 1 16,-1 1 1-16,1 2 0 0,-1 1-4 0,1 2-8 15,-1 1-8-15,1 0-11 0,1 2-10 16,3 0-8-16,0 2-9 0,0 3-4 16,4-3-4-16,0-2-4 0,2 5 0 15,0-6-2-15,4 1 0 0,1-3 0 0,1 0 0 16,1 0 3-16,1-5 4 0,3 0 1 15,2-6 2-15,0 2 3 0,1-5 0 0,1-1 0 16,2-3-2-16,3-3-1 0,-1-4-3 16,0-4-1-16,2 0 0 0,1-5 3 15,-3 1 13-15,2-1 22 0,-2-7 21 16,-2 2 23-16,0-2 17 0,-2 0 7 16,-2-2-3-16,-2-3-13 0,-5-1-15 15,1 2-18-15,-5-2-13 0,0-3-10 0,-4 3-10 16,-2-2-8-16,0 2-7 0,-4 1-5 15,-1-3-8-15,-3 3-3 0,-1 4-5 16,-2-2-16-16,1 0-45 0,-5 6-108 0,0-1-137 16,2 2-155-16,-2 0-101 15,2 4-43-15,-2 1 14 0,2 1 93 0,3 5 129 16</inkml:trace>
  <inkml:trace contextRef="#ctx0" brushRef="#br0" timeOffset="4439.63">13767 12458 181 0,'0'0'204'0,"0"4"-21"0,0-4-29 15,0 1-22-15,-2-1-20 0,2 3-17 16,-2-2-18-16,-1 3-16 0,1-3-10 0,0 3-6 16,0 0-3-16,-2-1 6 0,0 2 7 15,-1 2 8-15,1-1 7 0,-2 2 7 16,-1-1 7-16,1 2 5 0,-2 1 1 0,-3 1 2 16,3 3 1-16,-3 2-1 15,0 1-4-15,-1-1-7 0,1 4-5 0,-2 2-5 16,1 0-1-16,1 3 0 0,1 3-2 15,-1-2-2-15,0 2-1 0,3 1-5 0,2 2-12 16,1 1-11-16,3-1-7 0,2 1-6 16,2-3-6-16,3 0-5 0,1 1-2 0,2-6-4 15,3 2-4-15,2-5 0 0,2-1-1 16,-1-5-2-16,3-1 1 0,2-5 3 16,0-3 0-16,3 0 0 0,1-6 0 15,0-6 0-15,0-3 0 0,1-1-1 0,1-5 0 16,-2-3-3-16,1-2 2 0,-1-2 0 15,-4-2-1-15,0-1 0 0,-2-3 12 16,-4-2 15-16,-3 1 14 0,-1-2 13 0,-5-3 7 16,-4 1 9-16,-2-1-5 15,-2 2-9-15,-5-2-13 0,-1 5-10 0,-3 0-7 16,-2 0-8-16,0 4-7 0,-2 1-5 16,-2 4-5-16,-2 1-11 0,0 5-40 15,-2-1-104-15,-3 5-140 0,3 0-157 16,-2 4-109-16,1 1-49 0,1-2 5 0,2 2 88 15,2 3 132-15</inkml:trace>
  <inkml:trace contextRef="#ctx0" brushRef="#br0" timeOffset="6078.13">19602 11158 59 0,'-2'-1'184'0,"-2"1"-7"16,2-3-25-16,0 3-27 0,0-3-17 15,0 3-11-15,0 0-10 0,-1 0-5 0,1 0-2 16,2 0 1-16,-2 0 2 15,2 0 3-15,-2 0 4 0,0 0 2 0,0 0 4 16,0 0 2-16,-3 3 1 0,1-3-1 16,0 3 0-16,-2-2 1 0,-1 3-1 15,-1 1-3-15,-3-1-6 0,1 4-6 16,-3-1-9-16,0-1-10 0,-2 3-11 0,3 2-11 16,-3 1-9-16,0 2-6 0,2-2-3 15,-1 5-5-15,1 0 3 0,-2 2 6 16,2 1 5-16,1 3 5 0,1 2 4 0,1 0 4 15,-1 1 1-15,2 3-4 0,3 1-4 16,0-1-6-16,4 0-6 0,0-1-5 0,4-2-3 16,0 3-2-16,4-8-4 0,0 3 0 15,5-5 0-15,0 1 1 0,1-4-4 16,3 1-2-16,2-6-1 0,2 0-1 16,2-4-3-16,0-2 1 0,3-4 0 15,1-2-3-15,1-2 3 0,-1-3-4 0,0-3 2 16,1-2-2-16,-1-3 0 0,-4-1 1 15,0-3 1-15,-1 1 3 0,-4-2 2 0,-1-3 6 16,-2 0 5-16,-2-3 4 16,-3 0 4-16,-2-3 4 0,-4-1 0 15,1 0-1-15,-3-1-2 0,-3 0-4 0,-1 0-4 16,-2 1-6-16,-3 0-5 0,1 0-4 16,0 3-2-16,-3 2-2 0,-2 0-1 0,1 3-5 15,-3-2-17-15,0 3-55 16,-4 0-118-16,2 2-139 0,-2 3-166 0,-2 1-84 15,2 3-29-15,-3 5 29 0,1 2 106 16</inkml:trace>
  <inkml:trace contextRef="#ctx0" brushRef="#br0" timeOffset="7209.18">19617 12246 5 0,'0'-1'187'0,"0"-3"17"16,0 4-26-16,0-1-32 15,0 1-27-15,-2 0-17 0,2 0-14 16,-2 0-11-16,2 0-12 0,-2 0-7 0,-2 0-2 15,2 0 2-15,-3 1 7 0,-1-1 14 16,2 4 14-16,-3-3 12 0,-1 2 10 0,-1 2 10 16,1-2 2-16,0 2 1 0,-3 3-5 15,-2-3 2-15,1 7-6 0,-1 1-3 0,0 3-4 16,-2 2-6-16,3 2-5 0,-3 4-12 16,2 1-10-16,-2 0-16 0,3 4-14 15,-1 0-11-15,2 2-11 0,-1 2-3 0,1 2-8 16,3 2-2-16,1-1-2 0,1 2-3 15,2 1-1-15,-1-2-1 0,5 1 1 16,0 2 0-16,5-2-2 0,-1-3-1 16,2-1 0-16,3 1-2 0,1-5-2 15,3-1-1-15,2-4-1 0,2-3 0 16,2-5 1-16,2-1-1 0,2-2 1 0,3-5 2 16,1-5 1-16,1-2 0 0,1-4 0 15,1-4-2-15,2-3 1 0,-3-5-2 16,1-1-1-16,-3-5 0 0,1-4 0 15,-3-1 1-15,1-2-2 0,-5 1 2 16,0-5 0-16,-4-2 0 0,-2 2 2 0,-5-3-2 16,1 1 5-16,-5-5 3 0,1 6 4 15,-5-6 4-15,-2 3 3 0,-2-4 3 0,-3 4-2 16,-1-2-3-16,-2 2 0 0,-1 0-4 16,-1 4-3-16,-3 3-2 0,-2 2-1 15,0 3-2-15,-4 4-5 0,0 2-4 0,-4 4-20 16,-3 3-54-16,-1 4-109 0,-1 1-122 15,-1 5-137-15,1 0-105 0,-1 1-41 0,1 3 26 16,-1 0 91-16,1 3 115 16</inkml:trace>
  <inkml:trace contextRef="#ctx0" brushRef="#br0" timeOffset="8634.9">25993 11067 120 0,'-5'-4'201'16,"1"3"-11"-16,-2-4-22 0,2 2-16 15,-3 2-14-15,1-3-11 0,0 3-16 0,-1 1-13 16,1-3-12-16,-3 3-10 0,1 0-8 16,-1 3-4-16,-1-2 2 0,-1 3-1 0,1 0 5 15,-3 1 6-15,-2 0 5 16,2 2 6-16,-1 1 0 0,-1 1-1 0,-2 2-2 15,2 0-5-15,-2 1-2 0,2 4 0 16,-2 0 4-16,3 2 4 0,-3 2 1 0,2 0-3 16,-2 4-5-16,2 1-10 0,0 3-14 15,0 1-13-15,1 2-11 0,1 0-10 16,2 3-6-16,3 0-4 0,-1 0-3 16,5 0-5-16,0-2-2 0,4 1 1 15,0 0-2-15,4-3 1 0,0-1 0 0,3-3 1 16,1-1 1-16,3-2-3 0,4 0 2 0,-1-6-1 15,3 2 2-15,2-5-1 0,3-2 4 16,-1-3 1-16,2-1 0 16,2-4-1-16,3-4 1 0,-3-3 1 0,3-1-3 15,-1-2-1-15,-1-5-1 0,1-3-1 16,-1-2-1-16,-1-2-2 0,-2-2 2 0,-1-5 8 16,-3-3 11-16,0-3 10 0,-4-1 8 15,-1-3 8-15,-3-1 6 0,-1-3 0 16,-3-3-5-16,-3 2-5 0,-2 0-6 15,-4 0-5-15,0 1-7 0,-4 1-5 16,-3 2-4-16,-1 2-7 0,-3 1 0 16,0 4-2-16,-4 3-4 0,0 1-7 0,-2 5-21 15,-2 2-58-15,0 2-115 0,-2 3-132 16,-1 5-150-16,3 1-91 0,-2 7-33 16,2 3 31-16,0 4 101 0</inkml:trace>
  <inkml:trace contextRef="#ctx0" brushRef="#br0" timeOffset="9864.81">26046 12511 48 0,'-3'-2'213'0,"1"-1"27"16,0 3-26-16,0-2-31 15,0 2-24-15,0-3-20 0,0 3-22 0,0-1-20 16,0 1-17-16,-1 0-13 0,-1 0-6 0,0 0 5 15,0 0 10-15,-1 0 14 16,1 0 14-16,-2 0 15 0,0 0 13 0,-1 0 7 16,-1 1 7-16,-1-1 0 0,1 3-3 15,-3-1-10-15,1 3-15 0,-3 0-21 0,0-1-23 16,1 2-19-16,-1 2-15 16,-2 0-14-16,0 4-9 0,-2-2-4 15,2 5-4-15,-1 0 0 0,-1 0-2 0,0 5 2 16,2-1 2-16,-2 1 1 0,2 0 3 15,0 4 4-15,0 1 0 0,3-1-1 16,-1 4 1-16,0-2-3 0,5 3-1 0,-1 4-1 16,1-1-4-16,4-2-1 0,-1 3-4 0,5-3-2 15,0 0-3-15,5 2-1 16,-1-6 1-16,4 3 0 0,1-5 3 16,4-2 1-16,1-1 3 0,3-4 0 0,2-1 0 15,3-2-1-15,1-5 1 0,0-3-2 16,5-1-2-16,-1-5 0 0,1-5-1 0,1-1 0 15,1-3-2-15,2-2 1 0,-3-3 2 16,-1-1-1-16,-1-5-2 0,1-1 1 16,-5-3 0-16,0-1 1 0,-1-5 2 15,-3 1 3-15,-2-5 5 0,-5 0 4 16,1 0 7-16,-5-3 2 0,-1 1 2 0,-5 1 2 16,0-2-2-16,-4 1-3 0,-2 2-2 15,-3 0-2-15,-1 4-4 0,-3-3-4 16,1 3 0-16,-3 4-6 0,-2 2-4 15,2-1-2-15,-1 1-4 0,-3 4 1 0,0 2-8 16,0 1-6-16,-4 0-20 0,0 1-51 16,-3 2-127-16,1 3-155 0,-5 1-159 0,3 0-80 15,-2 1-27-15,-1 0 27 0,3 3 117 16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5-05T09:51:16.54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7429 11071 133 0,'-2'-4'125'15,"2"3"-24"-15,-2-2-22 0,2 3-18 16,-2-1-13-16,2 1-10 0,-2-4-7 15,2 4-1-15,0 0 3 0,0 0 8 0,0 0 9 16,-2 0 9-16,2 0 3 0,-2 0 3 16,2 0-3-16,-2 4-5 0,0-4-5 15,-3 1-1-15,3 2-1 0,-2-2 1 16,-2 3 0-16,1-1 1 0,-1 2-6 0,0-1-4 16,-3 1-5-16,3 3-6 0,-3-2-5 15,1 3-3-15,-1-3-2 0,1 3-2 16,0 1-1-16,-1 0-3 0,-2 1-1 15,3-1 1-15,-3 2 4 0,3 1 1 0,-3 0 1 16,1 2 1-16,-1-2-1 0,1 3 1 16,-1-1 1-16,0 4 2 0,1-3 2 15,1 2 1-15,-1-2 0 0,1 2-2 0,1-1-4 16,2 2-4-16,-1-1-4 0,1-1-3 16,2 2-3-16,2-4-1 0,2 1-2 15,0 0-3-15,0 0-2 0,2-1 1 0,2 0-1 16,0-2 1-16,0 0-1 0,3 0 1 15,1 2-1-15,1-2-1 16,-1-1 0-16,3-2 0 0,1-1 1 0,1 2 0 16,0-2 1-16,-1-1 2 0,3-1 0 0,0-2-1 15,2 0 0-15,-2-2 0 0,2-1 0 16,-2 1 0-16,2-3-1 0,-3-3-1 16,3 1 1-16,-2-1 0 0,0-2 0 15,-2 1-1-15,1-3 2 0,-1 2 1 0,0-3-1 16,-3-1 0-16,3-3-1 15,-2 3 1-15,-1-1-1 0,-1-1 0 0,-1-3-1 16,1 3 0-16,-3-3 1 0,0 0-1 16,-1 0 1-16,-1 2 1 0,0-2 0 15,-2 0 1-15,0 0 4 0,-2 2 5 0,0-2 8 16,0-1 9-16,-2 2 11 0,0 3 11 16,0-2 5-16,-2 0 0 0,-1 1-4 15,1 1-9-15,-2 1-7 0,2-2-11 0,-3 2-6 16,1 0-6-16,0 1-3 0,-1 0-1 15,1 3-3-15,0-3-1 16,-1 1 1-16,3 2 3 0,-2 0 3 0,1 0 4 0,-1 2 5 16,2-1 3-16,0 2 0 0,1 0 3 15,-1-1 1-15,2 2 2 0,0 1 3 16,0-4 5-16,0 4 2 0,0-1-1 16,0 1-3-16,-1 0-4 15,1-3-5-15,0 3-6 0,2 0-5 0,-2 0-1 0,2 0-1 16,-2 0-1-16,0 0-3 0,0 0 2 15,0 0 2-15,-1 0 0 0,1 0 2 16,0 0 1-16,0 0 3 0,2 0 0 0,-2 0 0 16,0 0-1-16,0 0-2 0,0 0-3 15,-3 3-1-15,3-3-2 0,-2 1-2 16,2 4-2-16,-2-2-2 0,0 1 0 16,-1 3-3-16,1-1-1 0,-2 3 0 0,1 1-1 15,-1-1 1-15,0 2 1 0,2 0 1 16,-3 2-2-16,3-1-2 0,0 1-1 0,-1 2-1 15,1-2-3-15,0 0 5 0,2 0-1 16,0 3 3-16,2-2 0 0,0 2-1 16,0-3 1-16,0 3-1 0,2 1 0 15,2-5 0-15,0 5 0 0,3-4 0 16,-1 0-1-16,3-2 1 0,-1 2 0 0,0-2 0 16,3-2-1-16,2-3 2 0,-1 2 0 15,1-2-1-15,0-1 1 0,0-4-2 16,-1 3 0-16,1-4 0 0,0-4 0 0,-1 3 1 15,1-4 0-15,-2-1 0 0,1-3 2 16,-1 0-2-16,2-3 0 0,-3-1 1 16,1-3 0-16,-1-1 2 0,1 1-2 15,-3 2 0-15,1-6 1 0,-1 3-1 16,-1-1-1-16,-3-1 0 0,0-1-1 0,0 2-1 16,-4-2 2-16,0-1 0 0,0 1 2 15,-2 2 3-15,-2-3 4 0,0 5 3 16,0-3 4-16,-3 0 1 0,1 1 2 0,0 1-1 15,-3 2-4-15,-2-2-1 0,1 1 0 16,-1 2 0-16,-1 2 2 0,-1-1 1 16,-2 2-2-16,0 2 2 0,0 3-3 15,1-1 0-15,-3 0-8 0,-2 6-3 0,2-3 2 16,-2 3-4-16,0 1 0 0,0 1-1 16,0 4 2-16,-1 0-4 0,1 0-11 15,0 4-20-15,0 0-49 0,0-1-79 16,0 4-98-16,2 1-93 0,2-1-89 0,3 2-81 15,-1 1-7-15,5-2 51 0,-1 4 82 16,3-1 88-16</inkml:trace>
  <inkml:trace contextRef="#ctx0" brushRef="#br0" timeOffset="1070.15">7897 10661 40 0,'0'-5'233'0,"0"0"29"0,0-1 7 15,0 5-16-15,0 1-6 0,0 3 4 16,0 5 5-16,-2 3-2 0,2 3-19 15,-2 5-43-15,2 5-44 0,-2 1-44 0,0 4-37 16,2 1-27-16,-2 0-18 16,2 4-15-16,-2-2-34 0,2 1-54 0,-3 0-62 15,1-2-66-15,0 1-67 0,0-2-72 16,0-1-67-16,-2-3 0 0,-3-1 33 16,3 0 51-16</inkml:trace>
  <inkml:trace contextRef="#ctx0" brushRef="#br0" timeOffset="1524.98">7959 10661 32 0,'4'-16'206'0,"-2"3"24"0,2 0-18 16,-2 4-39-16,3 0-33 0,-1 0-25 0,2 2-18 15,-2 3-18-15,3-1-23 0,-1 1-18 16,3 0-15-16,-3 4-7 16,2 0-6-16,-1 0 1 0,-1 0 6 0,-2 4 10 15,3-3 16-15,-3 3 21 0,-2 1 30 16,0-1 27-16,-2 2 26 0,-2 0 20 15,-2 3 12-15,0 3 6 0,-5 0-4 16,1 1-11-16,-5-1-19 0,0 5-18 0,1 0-19 16,-3-1-22-16,0 2-19 0,2-2-14 15,0 2-14-15,1-2-12 0,3 0-6 16,1-3-3-16,2 3-4 0,1-2-3 0,3 0 2 16,2-4-1-16,4 4-1 0,1-3-3 0,3 2 0 15,1-2-4-15,3-1-2 0,1-1-2 16,4-2-3-16,0 1-3 0,0-3-7 15,0 0-13-15,0 0-29 0,-3-2-71 0,1 0-111 16,0 1-119-16,-2-3-125 0,2 2-87 16,-3 2-24-16,-1-4 42 0,-3 3 98 15,-1 1 112-15</inkml:trace>
  <inkml:trace contextRef="#ctx0" brushRef="#br0" timeOffset="6237.31">7639 12170 51 0,'0'0'95'0,"0"-3"-3"0,0 2-3 16,0 1-3-16,0-4-1 0,0 4 1 15,0-1 2-15,2 1 3 0,-2 0 4 16,2 0 9-16,-2 0 17 0,2 1 23 16,-2 3 27-16,3 0 25 0,-3 3 16 15,0 2 5-15,-3 5-12 0,3 3-23 16,-2 3-32-16,0 4-38 0,0 0-32 0,-2 0-25 16,2 4-20-16,-3 2-14 0,3-4-16 15,0 3-31-15,-2-1-49 16,2-2-61-16,-2-1-71 0,-1 0-68 0,1 0-60 0,0-2-50 15,0-3-17-15,-1-1 25 0,1-3 49 16,2-6 61-16</inkml:trace>
  <inkml:trace contextRef="#ctx0" brushRef="#br0" timeOffset="6684.59">7643 12246 47 0,'2'-14'180'0,"1"7"0"0,-1-3-25 0,0 1-23 15,2-1-15-15,0 5-11 0,0 0-8 16,1 1-11-16,-1-1-9 0,2 1-6 16,-2 1-4-16,3 0 0 0,-1 3 1 15,1-1 2-15,-1 1 4 0,0 1 2 16,1-1 0-16,-1 3 1 0,-2 0 3 15,3 1 5-15,-3 1 5 0,-2-1 8 16,0 2 7-16,0 2 4 0,-2 0 2 0,0 1-3 16,-2 0-5-16,-2 2-7 0,0 2-8 0,-1-1-6 15,-1 1-7-15,0 2-8 0,-1-1-4 16,-1-2-7-16,1 0-6 0,-1-1-4 16,2 0-4-16,-1-2-7 0,3-1-7 0,0-1-4 15,0-2-3-15,4 0-2 0,0 3-2 16,0-4 1-16,4 3 4 0,0-3 2 15,2 2-5-15,1 2-3 0,3-1-2 0,1-2-3 16,2 3-5-16,1-2-3 0,3 1-1 16,0 1-2-16,0-3-9 0,0 0-23 15,-2 3-69-15,0-5-121 0,0 5-134 16,-1-2-156-16,-1-2-75 0,2 1-23 0,-2 0 46 16,-1 0 108-16</inkml:trace>
  <inkml:trace contextRef="#ctx0" brushRef="#br0" timeOffset="10419.37">13953 10986 90 0,'2'-2'177'0,"0"1"-16"15,0-3-29-15,3 3-27 0,-1-2-18 0,2 2-8 16,-2-3-10-16,3 0-4 0,1-1-1 16,1 2 2-16,-1-5 9 0,3-1 12 15,-1 0 12-15,1 1 13 0,0-1 14 16,1-3 17-16,-1 0 18 0,-1 2 19 0,1-1 18 15,-3 2 13-15,1-4 2 0,-3 5-12 16,1-1-22-16,-3 0-30 0,0-1-32 16,-2 1-31-16,0 4-25 0,0-3-16 15,-2 1-9-15,-2 1-8 0,0 2-5 0,0-1-4 16,0 1-6-16,-2 0-6 0,-3 4-2 16,3 0-2-16,-2 0-1 15,-1 4-1-15,-1 0-1 0,2 1 1 0,-3-1 0 16,3 2-1-16,-1 4 2 0,1-1 0 0,2 1 2 15,0 2 2-15,-1 1 0 0,1 3 3 16,4 1 0-16,0 0 0 0,0 2-3 16,2-1-1-16,3-1 1 0,-1 3-3 0,0-2-2 15,2 2-1-15,1-6 0 0,-1 2 0 16,0 0 0-16,1 1-2 0,-1-5 1 16,-2 1 0-16,1-4 2 0,-1-1 2 15,-2 1 7-15,0-2 6 0,-2-2 3 0,0-2 1 16,-2 2 0-16,0-1-2 0,-5 1-8 15,1-2-3-15,-2-2-5 0,-1 3 0 16,-1-3-4-16,-3-1-2 0,0 0-9 16,0 0-12-16,-1 0-27 0,-3 0-91 0,2-1-137 15,0-3-152-15,0 3-123 0,0-3-58 16,3 0-9-16,1 0 70 0,1 3 129 0</inkml:trace>
  <inkml:trace contextRef="#ctx0" brushRef="#br0" timeOffset="13950.57">14074 12262 121 0,'0'-1'145'0,"2"-3"-23"16,0 2-25-16,0 1-15 0,0 1-7 16,2-4-9-16,-1 3-3 0,1-2 2 15,0 2 2-15,0-3 8 0,0 3 4 0,1-3 9 16,1 0 5-16,-2 0 5 0,3 1 3 16,-3-2 1-16,2 0-1 0,-2-2-1 15,3 2-4-15,-3-2-7 0,2 2-5 0,-1-3-1 16,-1 2-1-16,0-1 5 0,-2-1 9 15,0 3 12-15,0 0 15 0,1-3 10 16,-3 5 5-16,0-2-2 0,0 2-9 16,-3-1-12-16,1 2-17 0,0-2-21 0,-2 1-17 15,0-2-14-15,-1 3-10 0,1 1-9 16,0 1-9-16,-2 0-1 0,1 0-6 16,-1 0-2-16,0 3-2 0,-1 2 0 15,1-1 0-15,0 4-3 0,-1 1 2 16,3 2-1-16,-2-1 0 0,2 5 0 15,-1 0 2-15,1 1 1 0,0 1 2 0,2-2-3 16,2 2-1-16,0 1-4 16,0 1-4-16,2 0 0 0,2-3-2 0,0 4 2 15,1-2 0-15,-1-1 2 0,2-2 0 0,3 2-2 16,-3-1 3-16,2-2-3 0,-1-2 1 16,-1 1 1-16,0-3 0 0,1 0 4 0,-3-4 2 15,-2 1 2-15,2 0 5 0,-2-2 2 16,1-4 5-16,-3 2 0 0,0-2-1 15,0 3-2-15,-3-4-4 0,-1 0-2 16,0 0-2-16,-2 0-6 0,-3 0-3 0,1-4 0 16,-3 4-6-16,1-1-6 15,-3-2-9-15,-2 3-12 0,0-1-30 0,-2 1-90 16,0 0-129-16,-2 1-135 0,0-1-126 16,-2 3-60-16,2-3-6 0,-2 1 70 15,4 4 122-15</inkml:trace>
  <inkml:trace contextRef="#ctx0" brushRef="#br0" timeOffset="18082.59">19911 10694 161 0,'0'-4'206'0,"0"3"-13"0,0-2-25 15,3 3-16-15,-3 0-6 0,2 0 7 16,0 3 15-16,0 2 13 0,-2-1 17 15,2 4 14-15,-2 6 8 0,-2 2 2 16,0 2-14-16,0 5-19 0,-3 2-28 0,3 4-33 16,-2 1-34-16,0-1-27 15,0 2-25-15,-1-2-16 0,1 4-10 0,0-4-9 16,0-3-19-16,-1 2-40 0,1-3-58 0,0 0-73 16,0-5-81-16,2 1-76 0,0-3-67 15,-1-3-59-15,1-1 7 16,2-3 47-16,0-2 64 0</inkml:trace>
  <inkml:trace contextRef="#ctx0" brushRef="#br0" timeOffset="22736.56">19890 10782 78 0,'0'-4'158'0,"-2"3"-16"15,2-2-22-15,0 3-16 16,0-1-13-16,0 1-7 0,0-4-2 0,0 4 0 16,0-1 6-16,2 1 10 15,-2-3 14-15,2 3 20 0,1-1 18 0,-1-3 16 0,0 2 15 16,2 1 9-16,-2-2 6 15,2 3 1-15,1-2-3 0,-1 2-12 0,0-3-19 16,0 3-22-16,1-1-24 0,1-2-28 0,-2 1-29 16,2-1-19-16,-1 3-14 0,1-1-12 15,0-2-5-15,1 3-5 0,-1-2-3 16,0 2-2-16,1-2 0 0,-1 2-2 16,3 0 0-16,-3 2-2 0,0-2 1 0,1 2 4 15,-1 1 2-15,0-2 1 0,-1 4 1 16,1-2 2-16,-2 1 2 0,0 1 2 15,1 2-2-15,-1-3 2 0,0 2 1 16,-2 2 1-16,0-3 0 0,-2 6-1 0,0-6 2 16,0 4 1-16,-2 1 0 0,-2-1 0 15,0 0-2-15,-3-1-3 0,1 1 1 16,-2 0-5-16,-1 2 0 0,1-2 0 16,-1 0 2-16,1-1 0 0,-1-1-2 0,3-1 3 15,0 2-2-15,-1-3-1 0,1-2-2 16,2 0 0-16,-1-2 1 0,3 3-3 15,0-3-1-15,0 2-1 0,0-2 1 16,2 3 0-16,2-3 1 0,0 2 0 0,2-1 5 16,3 1 0-16,1 0 0 0,1 1 1 15,1 0-1-15,3 1 0 0,0-1-1 0,-1 1-2 16,1-2-2-16,2 2-1 0,-2-1-1 16,-1 1-1-16,1-1-7 0,-2 1-10 15,-3-1-24-15,0 3-80 0,-1-3-134 0,-3 4-144 16,0 1-139-16,-2-2-68 0,1 2-15 15,-1 1 58-15,2 2 122 0</inkml:trace>
  <inkml:trace contextRef="#ctx0" brushRef="#br0" timeOffset="25890.86">20000 12393 138 0,'0'0'205'0,"0"-1"-17"0,0 1-40 16,2-4-32-16,-2 4-23 0,3-1-15 15,-1 1-7-15,2 0-2 0,-2-3 5 0,2 3 1 16,1-1 7-16,1-3 9 15,-2 3 18-15,2-2 20 0,1-2 18 0,-1-2 21 0,1 3 12 16,-1-2 9-16,0-2 0 16,1 0-8-16,-1 0-10 0,0-1-18 0,1 4-21 15,-3-5-25-15,2 4-21 0,-2-3-22 16,1 2-17-16,-3-1-9 0,2 3-8 16,-2 0-6-16,-2-3-4 0,2 5 0 15,-2-2 1-15,0 1-4 0,-2-1 0 16,2 1 0-16,-2-1 0 0,0 2-2 0,0 1-2 15,-2 1-2-15,1-3-3 0,-1 4-2 0,0 4-1 16,-2-1 2-16,1 5-3 16,-1-3 2-16,0 4 4 0,-1 3-1 0,1 1 3 15,0 2-3-15,1 0 1 0,1 4-3 16,0-2-4-16,0 1 2 0,2 1-3 0,2 1-3 16,0-2-1-16,0 3 2 15,0-4-1-15,2 1 1 0,0 1-1 0,0-1 2 16,2-2 0-16,-2-3-1 0,3 0 0 15,-3-1-2-15,2-1 0 0,-2-2 2 16,0-3 2-16,0 1 6 0,0 1 3 0,-2-4 10 16,2-3 6-16,-2 3 6 0,0-3 5 15,-2-1-3-15,0 0-2 0,-2 0-7 16,-2-1-6-16,-3-3-6 0,1 3-2 16,-3-2-5-16,-2-2 0 0,1 4 0 0,-1-4 0 15,-2 4-3-15,0-4-5 16,1 0-3-16,-1 1-14 0,0-1-17 0,0 1-20 15,-2-2-36-15,2 2-124 0,1-1-162 0,-1 1-168 16,2-2-77-16,0 2-31 0,3-2 10 16,3 5 111-16</inkml:trace>
  <inkml:trace contextRef="#ctx0" brushRef="#br0" timeOffset="31154.23">26240 10960 4 0,'0'-2'125'0,"0"2"-14"0,0-3-17 16,0 3-15-16,0-2-14 0,2 2-7 0,-2-3-6 16,3 3 1-16,-1 0-1 0,0-1 3 15,0 1 3-15,2-4 4 0,0 4 4 16,1-1 6-16,-1-2 8 0,2 2 10 0,3-3 12 15,-1 0 13-15,1 1 13 0,-1-2 10 16,1-3 7-16,1 4 4 0,-1-2 5 0,1-1 4 16,-1-2 3-16,-1 1 3 0,1 3 2 15,-1-2-3-15,-2-2-11 0,1 1-18 16,-1 2-20-16,-2-4-20 16,-2 4-22-16,1-1-19 0,-1 1-12 0,-2-1-7 15,-2-1-7-15,2 3-6 0,-5-3-5 16,3 4 0-16,-2-4 0 0,-2 4-3 0,-1-1 0 15,1 4-1-15,0-2 0 0,-3 2-5 16,-2 1-2-16,-1 1-3 0,-1 3-1 16,0 1-1-16,1 4-1 0,-3 1 2 0,2 4 0 15,-2-2 4-15,3 5-2 16,-1-1 1-16,2 3 3 0,-1 1 0 0,1 1-1 16,3 2-4-16,-1 0 3 0,3-2-2 15,2 3-3-15,-1-3-1 0,3 0 1 0,2 1 1 16,0-1-3-16,0-2 0 0,2 0 2 15,3 0 0-15,-1-3-1 0,0-1 1 16,0 1 1-16,3-3 1 0,-3-2-2 0,0 2 0 16,0-4 1-16,1-1 3 0,-3 0 4 15,0-4 6-15,0 1 7 0,0-1 6 16,-2-2 7-16,0-2 3 0,-2 0-1 16,0-2-1-16,-2-2-5 0,-3-4-2 0,-1 2-9 15,-1-2-6-15,-1 0-7 0,-1-1-4 16,-4 0-3-16,0-1-11 0,1 1-10 15,-3 0-17-15,-2 1-19 16,-2-1-52-16,1 0-136 0,1-1-153 0,-2 4-152 0,2-2-73 16,2 4-26-16,0-1 30 0,3 5 121 15</inkml:trace>
  <inkml:trace contextRef="#ctx0" brushRef="#br0" timeOffset="34853.64">26240 12158 52 0,'2'-1'109'16,"-2"1"-2"-16,3-4 2 0,-3 4 4 15,2-1 6-15,0 1 14 0,0 0 14 16,0 0 24-16,0 0 29 0,0 0 41 15,-2 1 42-15,0 4 32 0,0 4 10 0,-2 2-13 16,-2 6-35-16,-2 3-50 0,-3 2-60 16,1 7-57-16,-3 1-41 0,-2 3-27 15,1 5-16-15,-1-2-8 0,0-1-8 0,1 3-5 16,-1-2-5-16,0 2-9 16,0-3-9-16,3-2-30 0,-1 0-63 0,1-1-96 15,-1-6-105-15,3 2-93 0,1-4-100 0,1-4-51 16,2-1 26-16,-1-4 74 0,1-4 94 15</inkml:trace>
  <inkml:trace contextRef="#ctx0" brushRef="#br0" timeOffset="35370.03">26336 12157 63 0,'4'-9'211'0,"2"2"30"0,-2 2-31 15,3 1-34-15,-1-1-29 0,3 1-21 16,-3 1-19-16,2 1-18 0,1-1-17 0,-3 3-9 15,3 0-4-15,-3 3 7 0,2-1 8 16,-1 1 11-16,-1-2 14 0,1 4 18 16,-3-1 25-16,0 1 25 0,0-1 26 15,-2 3 15-15,-2 1-1 0,-2-3-12 16,0 3-24-16,-4-1-36 0,-1 2-38 16,-3 0-32-16,-1-1-18 0,-1 1-15 15,-1 4-10-15,-2-6-8 0,-2 6-4 0,2-4-2 16,-2 2-2-16,3-2-3 0,-1 0 0 0,2-1 0 15,2 1 2-15,1-1-1 16,1-1 1-16,1-2-1 0,4 3 2 0,-1-2 2 16,1 1 1-16,4 1 4 0,0-3 0 15,2 4 2-15,3 2-1 0,1-2-1 0,2 0-4 16,1-2-2-16,4 6-1 0,-1-4-4 16,5 2-3-16,0-2-8 0,0 0-14 15,-2-1-25-15,0 1-78 0,-1 0-130 0,-1 1-139 16,0-1-142-16,-3-3-68 0,-1 2-18 15,-1-1 55-15,-1-2 120 0</inkml:trace>
  <inkml:trace contextRef="#ctx0" brushRef="#br0" timeOffset="40346.79">6877 7663 151 0,'-2'-5'142'16,"2"2"-21"-16,-2-2-20 0,2 1-14 15,0-1-10-15,2 1-5 0,0-1-2 16,0 0 5-16,2 0 7 0,1 1 15 0,-1-2 18 15,2 1 19-15,-2-3 19 0,3 5 15 16,-1-5 17-16,0 4 11 0,1-2 4 16,-1 1 1-16,3-1-7 0,-1 1-13 0,1 1-20 15,-1-1-26-15,1 1-27 0,-1-1-27 16,0-1-22-16,1 2-19 16,-1 3-17-16,1-4-6 0,-1 2-6 0,1 2-6 15,-1 1-3-15,1-4 2 0,-1 4-1 16,1 0-3-16,-1 4 0 0,1-3 1 0,-1 2-2 15,1-2 0-15,-1 4 1 0,0-1 1 16,-1 2-1-16,-1-1 0 0,1-1 4 16,-3 2 0-16,-2 3 2 0,0 1 2 15,-2 0 1-15,-2 1 1 0,-2 6-1 0,-3-1 0 16,-1 2 1-16,-1-1-1 0,-3 2 2 16,-1 1-2-16,0 0 1 0,1 0-1 0,-1 2 0 15,0-2-1-15,0 0 2 0,1-3 0 16,3 0-1-16,1 0 2 0,1 0-2 15,3-5-1-15,2 2-1 0,0 1 5 16,4-2 0-16,0-1 1 0,5-2 2 16,-1 2 1-16,2-4 1 0,3 1-6 15,2 0-4-15,1-2 0 0,6 1-1 0,-1-3-3 16,2 0-5-16,0-2-9 0,2-2-24 16,-2 3-70-16,1-4-120 0,-3 0-128 15,0 0-125-15,-2 0-93 0,0 0-32 16,-3 0 38-16,-1 0 106 0,0-4 119 0</inkml:trace>
  <inkml:trace contextRef="#ctx0" brushRef="#br0" timeOffset="40733.4">7571 7524 82 0,'0'-5'285'0,"2"0"56"16,-2 5 67-16,3 0 6 0,-3 6-12 15,2 3-23-15,-2 7-22 16,0 2-37-16,0 7-72 0,0 3-83 0,-2 3-64 16,2 3-41-16,-3 1-23 0,1 3-17 0,2-3-9 15,-2 5-4-15,2-2-10 0,-2 0-6 16,2-1-25-16,0-4-44 0,0 1-79 16,-2-3-97-16,2 1-92 0,-2-6-94 15,2 3-86-15,-2-8-10 0,0 3 47 0,-1-5 82 16,3 0 89-16</inkml:trace>
  <inkml:trace contextRef="#ctx0" brushRef="#br0" timeOffset="41291.01">7616 7509 139 0,'0'-10'229'0,"2"1"21"0,-2 2-38 15,2-1-34-15,0 4-19 0,0-1-11 16,0 1-6-16,0 3-3 0,3-2 0 0,-1 3 3 16,0 0 6-16,0 0 7 15,3 0 1-15,-3 3-9 0,2 1-16 0,-1-3-20 16,1 4-22-16,0 3-23 16,1-3-18-16,-1 2-11 0,0 2-8 0,1 0-3 15,-3 1-2-15,2 0 0 0,-2 3 5 0,1-1 11 16,-1 2 12-16,-2 1 8 15,-2-1 10-15,0 2 3 0,-2 0 0 0,-2 1-7 16,-3-1-7-16,-1 2-9 0,-1-3-6 0,-3 0-4 16,-1 1-6-16,0 0-6 15,1-3-4-15,-1 3-3 0,0-2-3 16,3-2-4-16,-1-1-3 0,5-2 0 0,-1-1-3 16,3 0 1-16,2 1 2 0,2-3 3 15,2 1 2-15,2 0 2 0,3-1-1 16,3 2-1-16,1-3-1 0,4 1-5 0,2-1-4 15,0-1-2-15,4 1-2 0,0-4-1 0,0 4-8 16,0-2-13-16,-2 0-11 0,0 1-20 16,0-3-56-16,-4 2-126 0,0-2-140 15,-2 4-156-15,-1-1-80 0,-3 1-28 16,-1 1 28-16,-1-1 114 0</inkml:trace>
  <inkml:trace contextRef="#ctx0" brushRef="#br0" timeOffset="42784.82">6932 8713 38 0,'0'0'153'0,"-2"-2"-10"0,2 2-15 15,-2-3-8-15,2 3-7 0,-2 0-3 16,2 0 0-16,-2 0 1 0,2 0 8 16,-3 0 12-16,3 0 20 0,-2 0 20 0,2 0 24 15,-2 0 21-15,2 0 11 0,0 0 2 16,0 0-12-16,0 0-19 0,0 0-30 15,0 0-31-15,0 0-32 0,0 0-25 0,0 0-17 16,0 0-17-16,0 0-8 0,0 0-6 16,0 0-7-16,0 0-4 0,0 0-4 15,0 0-3-15,2 0 0 0,-2 0-1 16,2 0 0-16,1-1-2 0,-1 1 1 0,0-3 2 16,2 1 0-16,-2 0-1 0,2-1 0 15,-1 2 2-15,1-3-2 0,-2 3 2 16,2-2 0-16,-2-2-2 0,0 4-1 0,3-3-1 15,-3 0 0-15,2 1-5 0,-2-1-4 16,2 0-1-16,-2 3 0 0,3-4-3 16,-3 2-2-16,2 2 2 0,-2-3 2 15,2 4-3-15,1-1 0 0,-3 1 3 0,2 0 1 16,0 0-2-16,-2 0-1 0,3 1 2 16,-1 3 1-16,0 0-1 0,0 1-2 15,0-1 1-15,1 3 2 0,-1 2-3 16,0 0-1-16,0 2 1 0,1 0-1 0,-3 2 1 15,0 2 1-15,0-2 3 0,0 0 0 16,-2 0-1-16,2 2-1 0,-2-2 1 16,2 0-3-16,0 0-2 0,1 2 2 0,-1-5 0 15,0 5 2-15,0-5 0 0,0 3 0 16,0-2 2-16,-2-1 1 0,2 0 3 16,-2-1 1-16,0 0 1 0,-2-3 3 15,0 4 1-15,0-4 0 0,-2 2-4 16,-3-3-2-16,1 2 1 0,0 1-3 0,-1-4-3 15,-1 1-6-15,-3-1-5 16,1 0-11-16,-1-1-16 0,-2-2-39 0,1 3-89 16,-1-3-122-16,2-1-120 0,1 3-130 0,1-3-63 15,3-3-3-15,2 2 70 0,-1-3 113 16</inkml:trace>
  <inkml:trace contextRef="#ctx0" brushRef="#br0" timeOffset="43115.11">7351 8558 272 0,'7'-9'362'0,"-3"4"75"15,0 1 31-15,0 0-11 0,0 4-39 16,1 4-49-16,-1 1-47 0,0 4-62 16,0 7-78-16,-1 5-62 0,-1 7-38 15,0 1-23-15,-2 6-17 0,-2 4-11 0,0 1-9 16,-1 3-5-16,-1 1-5 0,2-1-8 16,-2-1-11-16,2 1-11 0,0-3-17 15,-1-1-42-15,-1-1-85 0,0-3-115 16,2-1-115-16,0-4-121 0,-2-1-77 0,1-5-9 15,1-2 58-15,0-4 107 0</inkml:trace>
  <inkml:trace contextRef="#ctx0" brushRef="#br0" timeOffset="43546.34">7440 8775 49 0,'0'-20'213'0,"2"6"22"16,0-1-25-16,0 2-44 15,1 4-35-15,1 1-26 0,2-1-20 0,-2 1-19 16,3 3-14-16,-1 4-13 0,3-1-6 0,-3-2-3 16,2 4 2-16,-1 4 2 15,1-2 5-15,-1-1 3 0,1 3 2 16,-2 0 5-16,1 2 7 0,-3-2 13 0,2 4 17 15,-2 0 20-15,-1 0 20 0,-1 1 18 0,0 2 16 16,-2-2 10-16,-2 1 3 0,-3 5-5 16,-1-5-9-16,0 5-16 0,-3 0-19 15,-1-1-24-15,-3 1-21 0,2 1-19 16,1 0-16-16,-1-3-11 0,1 2-7 16,1-2-10-16,3 1-1 15,2-3-2-15,2 3 1 0,-1-3-3 0,3 3 0 0,3-2 3 16,1 2-1-16,2 0-2 0,3 0-3 0,1-3-2 15,3-1-3-15,0 3-2 16,-1-2-5-16,1-2-10 0,2-3-20 0,-3 0-57 16,1 2-110-16,-2-3-129 15,1-1-131-15,-1 1-106 0,0-4-39 0,-1 2 24 16,-1 0 92-16,1-3 123 0</inkml:trace>
  <inkml:trace contextRef="#ctx0" brushRef="#br0" timeOffset="48905.06">13420 7754 114 0,'6'-9'187'0,"0"-1"-23"0,1 4-22 0,1-3-21 16,-1 1-14-16,1 2-12 15,0 0-17-15,1-2-13 0,2 4-12 0,-3 0-10 16,3 0-3-16,-3-1-2 0,3 1 2 16,-3 0 2-16,3 3 3 0,-3-2 5 15,1 3 3-15,-3 0 3 0,0 3 7 0,1-2 10 16,-1 4 14-16,-2-1 10 0,-2 6 9 15,0-1 6-15,-2 5-1 0,-4 2-6 16,0 1-8-16,-2 4-6 0,-3 1-4 0,-1 2 1 16,-3 1 2-16,0 3 5 0,-2-2 8 15,3 3 4-15,-1-3-1 0,0-2-4 0,3 2-9 16,-1-4-13-16,5 2-14 0,-1-4-15 16,5-2-11-16,0-1-8 0,2 2-5 15,2-4-6-15,3-1-3 0,1 0-6 0,0-2-2 16,5 1-3-16,-1-4-8 15,3-1-9-15,2 1-21 0,0-5-60 0,0 1-104 16,1-2-109-16,4-3-103 0,1 0-105 16,0-3-58-16,2-2 18 0,0 0 79 0,1-3 98 15</inkml:trace>
  <inkml:trace contextRef="#ctx0" brushRef="#br0" timeOffset="49286.73">14025 7971 18 0,'6'-15'190'0,"1"2"18"16,-3 0-14-16,0 1-13 0,0 1-5 15,1 0-3-15,-3 2-3 0,-2-1-1 16,2 5 3-16,-2 0-1 0,-2 0-4 16,0 1-9-16,-3 1-9 0,1 3-7 0,-2 3-5 15,-3 1-4-15,1 1 1 0,-1 4 1 16,-1-1-5-16,-1 5-16 0,1 2-17 15,-1-1-20-15,1 2-21 0,3 2-20 16,1-2-10-16,2 4-8 0,1-1-5 0,1 5-3 16,4-3-2-16,1 3-2 0,1-2 0 15,2 0 1-15,1-2 1 0,-1 4 3 16,2-5 1-16,-1 0 4 16,-1-3 3-16,-2-1 2 0,1-1 3 0,-3-4 4 15,-2 0 5-15,0 0 0 0,-2-5-4 0,-5 3-1 16,1-3-8-16,-5-2-9 0,-1 2-7 0,-3-2-8 15,-4-2-11-15,0 3-16 0,0-3-40 16,-3-1-100-16,-1 0-133 0,2 0-135 16,2-1-119-16,0 1-54 0,0-4 3 15,2 4 83-15,0 4 122 0</inkml:trace>
  <inkml:trace contextRef="#ctx0" brushRef="#br0" timeOffset="50531.63">13394 8713 42 0,'2'3'41'16,"-2"-3"1"-16,0 0 0 0,0 1 4 0,0-1 7 15,0 0 7-15,2 0 6 16,-2 0 7-16,0 0 5 0,3 3 5 0,-3-3 3 16,0 0 3-16,0 2 2 15,0-2 0-15,0 0-3 0,0 0-2 0,0 0-4 16,2 0-3-16,-2 0-5 0,0 0-3 15,0 0-1-15,0 0 4 0,2 0 5 16,-2 0 4-16,0 0 4 0,0 0 9 0,0 0 3 16,0 0 10-16,2 0 9 0,-2 0 11 0,2 0 11 15,-2 0 7-15,2 0 5 0,-2 0-3 16,2 0-12-16,-2 0-15 0,0 0-22 16,0 0-21-16,0 0-19 0,0 0-16 15,0 0-11-15,2 0-10 0,-2 0-5 0,3-2-1 16,-3 2-2-16,2-3 1 0,-2 3-3 15,2-1-1-15,-2 1 1 0,2 0 0 16,-2 0-2-16,2 0-1 0,-2 0-2 0,2 0 1 16,-2 0 0-16,0 0-5 0,2 0-1 15,-2 0-1-15,0 0 3 0,0 0-1 16,2 0-1-16,-2 0 0 0,2 0 3 0,-2 0-3 16,0 0-1-16,3 0 0 0,-3 0 0 15,2 0 2-15,-2-3-2 0,2 3 4 16,-2-2-4-16,2 2 1 0,0-3 2 15,0 2-1-15,2-2-2 0,-1 1 1 16,1 0-1-16,0-1-1 0,0 2-1 0,3-3 0 16,-3 0 0-16,2 3-1 0,1-3 1 15,-1 3 0-15,0-2 0 0,1 2-1 16,1-3-1-16,-2 4 0 0,3 0 1 16,-3 0-1-16,1 0 0 0,-1 4 0 0,-2-3 0 15,0 2 4-15,1 2 0 0,-3-1 3 16,-2 2 0-16,0 1 2 0,0 2 0 15,-2 0-4-15,-1 1 1 0,3 0-3 0,-2 3 2 16,2-1-5-16,0 1 1 0,0 2 0 16,0 0 1-16,2-1 0 0,1 0 0 15,-1-2 3-15,2 2 1 0,-2 0 3 16,2 0 0-16,-2-2 0 0,1 1 6 0,-3-1 3 16,2 1 3-16,-2-3 1 15,0 0 1-15,-2 0 0 0,-1-1-3 0,-1 1-4 16,-2-1 0-16,-3 0-2 0,1-1-7 15,-1 1-9-15,-1-1-10 0,-3-1-12 0,0-1-19 16,1 2-36-16,-3-4-90 16,-2 1-133-16,2-2-127 0,-2 2-131 0,2 2-59 15,1-2-3-15,1-1 72 0,4 2 125 0</inkml:trace>
  <inkml:trace contextRef="#ctx0" brushRef="#br0" timeOffset="51030.91">14048 8795 203 0,'0'-8'283'16,"-2"0"49"-16,2 0-19 0,0 4-14 15,0-1-1-15,-2 1 4 0,2 1 0 0,-2 3-19 16,0-1-30-16,0 1-41 16,0 1-45-16,-3 2-43 0,-1 0-39 0,0 2-26 15,-3 0-16-15,3 3-11 0,-3-1-6 16,3 2-5-16,-2 0-1 0,1 2-4 0,1-2-1 15,0 1-3-15,-1 5-3 16,3-5-1-16,2 5-1 0,0 0-2 0,0 0-4 16,2 2 1-16,2-1 3 0,0 1-3 0,0 0-2 15,2 0 1-15,0 0-1 0,1-1-2 16,-1-2 2-16,0 2 1 0,0-2 7 16,-2-3 5-16,-2 1 6 0,-2 0 3 15,0-3 2-15,-2-4 0 0,-2 3-5 0,-3-1-6 16,1-2-2-16,-3-1-4 0,-2 1-7 15,-1-4-6-15,-1-1-9 0,0 0-13 16,-4 0-27-16,0-1-76 0,0-3-123 16,-2 3-132-16,-1-2-146 0,-1 2-70 15,2-3-17-15,-2 3 53 0,2-2 113 0</inkml:trace>
  <inkml:trace contextRef="#ctx0" brushRef="#br0" timeOffset="53234.17">8325 7739 2 0,'2'0'78'0,"2"0"1"0,0 0 4 15,1 0 3-15,-1 0 1 16,0 0 1-16,0 0 2 0,3 0 5 0,-1 0 2 16,0 0-1-16,1 0-4 0,1 3-3 15,1-3-3-15,1 3-6 0,3-3-1 0,0 1 1 16,1-1 8-16,3 4 7 16,2-4 9-16,3 0 9 0,1 0 9 0,2 0 5 15,1 0 0-15,3 0 0 0,1 0-5 16,0 0-12-16,1 0-12 0,-1 1-11 0,0-1-14 15,-1 3-9-15,1-3-5 0,-3 1-3 16,3-1-1-16,0 4 0 0,-1-4 1 16,1 1-1-16,2-1-7 0,-1 3-4 15,1-3-6-15,2 1-8 0,0-1-3 16,2 4-7-16,0-4-3 0,0 2 2 0,2-1-4 16,0 2 2-16,0-3-2 15,0 2 1-15,3-2 1 0,-1 3-2 0,0-3-3 16,2 1-5-16,-2-1-2 0,3 3-1 15,-3-1-1-15,0 1-3 0,0-2 2 0,-1 4 1 16,1-2 2-16,-2 0-1 0,2 1 2 16,-2 0 0-16,2-3 1 0,1 4-1 15,-1-2-2-15,-2-2 0 0,2 3-2 0,-2-3-1 16,2 1-2-16,-1 2 1 0,-1-3 2 16,0 2 1-16,0-2 0 0,0-1 0 0,-2 4 2 15,2-4-2-15,-2 1-1 0,0-1 1 16,0 3-1-16,0-3-1 0,0 1-1 15,-2-1 1-15,0 4 0 0,-3-3 0 16,3 2 1-16,-2-2 2 0,-2 2-1 0,1 0 0 16,-1-2 1-16,2-1-3 0,-3 3 1 15,3-1-2-15,-2 1 3 0,2-2-3 16,-1 3-1-16,1-3 3 0,2 2-1 16,0-2 0-16,2 3-4 0,0-2 3 0,0-1 0 15,2 2-2-15,0-2 2 0,2 3 0 16,-2 0 0-16,0-3 1 0,1 4 0 15,-1-2 0-15,0 2-2 0,-2-2 0 16,2 2 1-16,-2-1 0 0,0 1-2 0,0-1 1 16,0 1 2-16,0-3 0 0,0 3 2 15,0-1-2-15,0 1 6 0,0-2 1 0,0 2 0 16,-2-4 5-16,-3 3 0 16,1-2 1-16,0 2-3 0,-3-3 1 0,-1 2-1 15,-3-2-2-15,1 3 1 0,-5-4 1 0,0 1-2 16,0-1 0-16,-4 3-2 0,0-3-1 15,0 2-1-15,-4-2 0 0,-1 0 2 16,1 0 1-16,-4 0 0 0,-1 0 3 16,1 0-4-16,-3 0 0 0,-2 0 0 0,2 0-4 15,-1 0 0-15,-3 0-3 16,2 0 4-16,-2 0-4 0,0 0-6 0,-2 0-4 0,2 0-13 16,-2 0-10-1,0-2-28-15,0-1-67 0,0 2-106 0,-2-3-106 16,0 3-98-16,2 1-107 0,-2-3-38 15,0 2 33-15,0-3 90 0,0 2 102 16</inkml:trace>
  <inkml:trace contextRef="#ctx0" brushRef="#br0" timeOffset="53881.91">12509 7768 100 0,'0'-5'226'0,"3"1"26"0,-3-1-23 15,2 1-21-15,0 0-13 0,2 0-8 16,0 1-9-16,1 2-12 0,-1-2-11 16,0 2-7-16,0-3-8 0,3 4-1 0,-3-1-1 15,2 1 3-15,1 0-2 0,-1 0-7 16,0 0-8-16,3 1-13 0,-3-1-13 16,3 4-20-16,-3-4-16 0,2 1-10 15,1 2-13-15,-1-2-5 0,3 5-12 0,-3-5-2 16,3 4-5-16,-3-1-6 0,3 1-2 15,0 3-1-15,-3-2 0 0,3 0-1 16,-3 3-3-16,1 1 4 0,-1-1-2 16,0 1 0-16,-1 2 2 0,-1 1-2 15,-2 2 1-15,1-1 2 0,-3-2 2 0,-2 5 2 16,-2-1 3-16,-1-2 0 0,-3 6 0 16,0-6 0-16,-5 5-2 0,1-2-3 0,-5 1-2 15,0 2-6-15,-4-3-9 0,0-1-29 16,-4 1-68-16,-1 0-115 0,1-1-121 15,-2 0-125-15,-1-3-95 0,1 3-30 0,-1-1 40 16,-1 0 96-16,2-1 114 0</inkml:trace>
  <inkml:trace contextRef="#ctx0" brushRef="#br0" timeOffset="55856.45">8354 8859 42 0,'0'0'99'0,"0"0"-10"0,0 0-13 0,0 0-13 16,0 0-11-16,0 0-12 0,0 0-13 15,3 0-7-15,-3 0-3 16,2 0-1-16,-2 0 3 0,2 0 4 16,0 4 7-16,0-4 8 0,0 0 2 0,-2 0 5 15,2 0 5-15,0 0 4 0,-2 1 2 16,3-1 1-16,-1 3 0 0,0-3 0 15,0 0-3-15,0 1-2 0,0-1-4 0,0 0-2 16,2 3 1-16,-1-3 0 0,1 0 3 16,-2 0 3-16,2 0 5 0,0 0 6 0,1 3 4 15,-1-3 5-15,0 0 5 16,0 1 1-16,3-1 7 0,-1 0 2 0,0 0 3 16,1 0 5-16,-1 0 1 0,3 0 2 15,-1 0 6-15,3 0 8 0,-1 0 2 0,1 0-3 16,-1 0-7-16,3 0-7 0,2 0-12 15,0 0-15-15,2 0-14 0,0 0-12 16,2 0-6-16,0 0-7 0,2 3-8 0,2-3-6 16,2 2-3-16,1-2-2 0,1 3-4 15,1-3-4-15,2 0 3 0,-1 0-2 16,3 0-1-16,0 0 1 0,2 0 1 16,-1 0 2-16,1 0 1 0,2 0-1 15,0 0 1-15,2-3 1 0,0 3-1 16,1-2-1-16,1 2-1 0,2-3 2 0,0 3 2 15,1-1-2-15,1 1 3 0,1-3-1 16,-1 3-1-16,3-3-2 0,-1 3-1 16,1-1-1-16,-1-2 0 0,1 3 0 15,0-1 0-15,-1 1 0 0,1-4 1 0,-3 4-1 16,3-1-1-16,-3 1 0 0,1-3 0 16,-3 3 1-16,2-1-3 0,-1 1 3 0,1-4-1 15,-2 4-1-15,1-1-1 0,1 1-2 16,-1 0 1-16,1 0-2 0,3 0 3 15,-1 0-2-15,1 0 0 0,1 0 1 0,-1 0 0 16,2 0 0-16,-1 0-2 0,1 1 0 16,-2-1-1-16,-1 4 1 0,1-4-2 15,-1 1 1-15,-1 2 0 0,-1-2 0 0,-1 3 0 16,1-3 0-16,-2 2 2 16,3-3-2-16,-3 1 0 0,0 2 1 0,-1-3-1 15,1 3-1-15,-2-3 0 0,-2 1 1 16,0-1-1-16,-2 3 1 0,0-3 2 0,-2 2 0 15,28 1-7 1,-33-3 4-16,1 1-2 0,-3-1-1 0,-1 0 3 16,-1 0 3-16,1 0-1 0,-1 4-1 15,-2-4 0-15,-2 0 0 0,1 0 0 16,-3 0-3-16,0 0 2 0,-2 0 2 16,-3 0-1-16,1 0 2 0,-2 0 4 0,-2 0 1 15,-1 0-1-15,1 0 1 0,-1 0 0 16,-1 0-1-16,-1 0-4 0,1 0 0 15,-3 0 1-15,3 0-1 0,-3 0 1 0,0 0 1 16,1 0-1-16,-3 0 2 0,2 0-2 16,-2 0 2-16,1 0-1 0,-3 0-2 0,2 0-1 15,-2 0 0-15,0 0 0 0,-2 0-3 16,2 0 2-16,-2 0 1 16,2 0-2-16,-2 0-9 0,0 0-6 0,0 0-14 0,-2 0-25 15,0-4-55-15,0 4-95 0,-2-1-106 16,0 1-103-16,-1 0-105 0,1-3-56 0,0 3 12 15,0-2 74-15,-3 2 102 16</inkml:trace>
  <inkml:trace contextRef="#ctx0" brushRef="#br0" timeOffset="57582.42">11976 8737 27 0,'-2'-1'155'0,"2"1"-12"0,0-3-17 0,-2 3-13 16,2-1-8-16,0 1-6 0,0 0-5 16,0 0-1-16,0 0 1 0,0 0 3 15,0 0 6-15,0 0 9 0,0 0 12 0,0 0 9 16,2 0 9-16,-2 0 6 0,2 0 7 16,0 0 4-16,2-4 2 0,-1 4-2 15,1 0-3-15,0 0-8 0,0 0-15 0,0 0-17 16,1 0-19-16,1 0-20 0,-2 0-17 15,3 0-15-15,-3 0-10 0,2 0-7 16,1 0-8-16,-1 4-5 0,0-4-1 0,1 1-2 16,-1-1-3-16,0 3-2 0,3-2 0 15,-3 3 0-15,1-3-2 0,1 2 0 16,-2 2 0-16,3-1 2 0,-3 0-1 16,3 0 0-16,-3 4 1 0,2-2-1 15,-1 4 1-15,-1-1-1 0,0 1 2 0,1 1 3 16,-1 2-1-16,-2-1 3 0,3 2-3 15,-3 2 4-15,-2 1-2 0,0-2-2 16,0 0 3-16,-2 4-4 0,-2-4 0 0,0 4-6 16,-4-3-1-16,-1 2-1 15,-3-1-2-15,-1 2-4 0,-4-1-6 0,1-2-15 16,-5 2-43-16,0-2-88 0,-3 0-116 16,3-3-118-16,0 1-132 0,0-2-58 0,2 1 4 15,0-6 65-15,0 6 107 0</inkml:trace>
  <inkml:trace contextRef="#ctx0" brushRef="#br0" timeOffset="59522.4">8354 15574 65 0,'-2'0'61'0,"2"0"-5"0,0 0-6 0,0 0 1 16,0 0 2-16,2-1 2 0,-2 1 6 15,3-4 6-15,-1 4 6 0,0-1 3 16,0 1 2-16,2-3 3 0,0 3 3 0,1-1 5 16,-1 1 7-16,2-4 8 0,3 4 9 15,-1-1 8-15,1 1 10 0,3-2 12 0,1-1 11 16,2 1 7-16,2-1 1 0,0 2 2 16,4-2-1-16,2 1-9 0,5-1-10 0,-1-1-10 15,5-1-11-15,2 2-13 16,4-1-18-16,0 0-17 0,2 3-19 0,3-4-17 15,1 2-8-15,-2 3-11 0,3-1-4 16,-1 1-3-16,1 0 0 0,1 1 0 0,1-1-3 16,-1 3 0-16,3-3 1 0,2 1 3 15,2-1 2-15,0 4 3 0,2-4-2 16,0 1-3-16,2-1-2 0,2 3-2 0,0-3-3 16,1 1-3-16,1-1-4 0,0 4 2 15,1-4 1-15,1 1-2 0,1-1-2 16,1 2 2-16,-1 1 0 0,2-1 2 15,-3 1 1-15,1-2 2 0,-1 2 3 0,-2-1 1 0,3 1-1 16,-3-2-1-16,-1 2 0 0,1-1-2 16,-2 1-1-16,3-1-3 0,-1-1 4 15,3 3-3-15,-1-3 0 0,1-1 1 0,1 3 3 16,3-3 4-16,0-3 3 16,-1 2 4-16,1-3 0 0,0 3 0 0,0-4 0 0,-1 0 2 15,1 4-2-15,0-4 1 0,0 2 7 16,-1-1 3-16,1 2 3 0,-2 2 3 0,-1-3 4 15,1 3 1-15,-1 3 3 16,-1-3-2-16,-1 2-4 0,3 1-4 0,-2-2-3 0,-1 2-2 16,1-1-8-16,-1 1-5 15,1-2 3-15,-3 2-4 0,-2-1-5 16,-2 1-2-16,-2-1 2 0,-2-1-4 16,-4 3-1-16,-2 0-2 0,-5-3 0 0,-4 3-3 0,-4-3 1 15,-7 2 2-15,-1-2-5 0,-7 3-11 16,-2-3-19-16,-2-1-24 0,-5 0-27 0,1 0-25 15,-3 0-49-15,1 3-112 0,-3-3-127 16,-2 0-133-16,0 0-81 0,-1 0-32 0,-3 0 21 16,-3-4 109-16,-1-4 135 0</inkml:trace>
  <inkml:trace contextRef="#ctx0" brushRef="#br0" timeOffset="60736.34">9557 15840 125 0,'-7'-11'221'0,"3"2"8"0,-2 1-12 16,-3-1-8-16,3 1-1 0,-2 3 2 0,-1 0 4 15,-2 3 5-15,1-2 4 0,-1 4 6 16,-1 4 1-16,-1 3-6 0,0 3-21 0,1 4-25 16,1 4-34-16,-2 4-35 0,3 3-33 15,1 3-25-15,1 1-19 0,3 2-10 16,1 3-9-16,4 0-3 0,0 1-3 0,4-2-8 16,1-2-20-16,-1 2-48 0,4-4-83 15,1-3-97-15,1-1-98 0,3 0-81 16,2-5-78-16,0-3-22 0,0-5 47 0,-3 1 77 15,1-8 88-15</inkml:trace>
  <inkml:trace contextRef="#ctx0" brushRef="#br0" timeOffset="60932.27">9624 15951 157 0,'3'-18'270'0,"-1"1"47"0,0 3 16 0,-2 3 4 16,-2 3-3-16,0 3-16 0,-3 1-30 15,-1 4-46-15,-2 5-59 0,-3 3-51 16,-2 1-42-16,-2 3-31 0,1 2-21 16,-1 1-26-16,-2 1-46 0,2 1-69 0,-2 0-90 15,4 0-87-15,1-1-92 0,3-1-94 0,1-1-20 16,1-4 32-16,1 2 71 0,2 0 79 16</inkml:trace>
  <inkml:trace contextRef="#ctx0" brushRef="#br0" timeOffset="61307.27">9667 15867 229 0,'6'-9'288'16,"1"4"44"-16,-3 1-6 16,0 8-8-16,0 0-7 0,-2 5-8 0,0 3-17 15,-2 2-38-15,0 7-47 0,0-1-53 16,0 4-45-16,-2-1-38 0,0 1-24 0,0 1-20 0,2-4-9 15,-2 0-6-15,2 0-5 0,-2-4 1 16,2-1-2-16,0-3 1 0,0 0 0 16,0-5-1-16,0 0 1 0,0-4-2 0,2-3 2 15,0-1-1-15,2-1-1 0,1-3-1 16,1-5 0-16,2-2 1 0,3-2 0 16,0-3-1-16,1 1 1 0,3-4 0 0,0 1 0 15,0 2 10-15,0 1 13 16,-1 1 13-16,-1 2 12 0,0 3 10 0,-1 1 6 15,-3 3-4-15,-1 4-11 0,1 1-8 0,-3 4-12 16,-2 2-7-16,1 3-9 0,-1 2-14 16,0 3-21-16,-2 1-62 0,0-1-101 15,0 1-121-15,1 0-113 0,3-1-117 16,-2 0-50-16,3-2 25 0,1 1 82 16,-2-4 112-16</inkml:trace>
  <inkml:trace contextRef="#ctx0" brushRef="#br0" timeOffset="61711.71">10228 15992 10 0,'8'-12'223'15,"-1"3"41"-15,-1-1 10 0,0 0-1 16,-2 4 5-16,-1-2 9 0,-1 3 5 16,0-2-2-16,-2 2-17 0,0 1-27 0,0-1-34 15,0 1-41-15,-2 1-37 0,0 1-28 16,-1 2-24-16,-1 0-20 0,0 0-16 0,-2 5-9 15,-3-1-7-15,1 5-5 0,-1 3-2 16,-1 1-4-16,-3 3-1 0,0 2 0 0,3-1-1 16,-3 2-8-16,2 1-2 15,3 0 0-15,-1-1-2 0,3-1-4 0,2-1-2 16,0-1 1-16,4-3-2 0,0 0 0 16,0-2 1-16,2-2 1 0,2-3 0 0,2-1 2 15,1-3 0-15,1-2-1 0,1-2-1 16,1-3-1-16,3-4 2 0,0 0-1 15,-1-4 0-15,1 0 0 0,0-2 1 0,-1 0 1 16,-1 1 0-16,0 4 1 0,-3-3 3 16,1 5-1-16,-3-1-1 0,-2 5 0 0,2-1-2 15,-1 5 0-15,-1 1-1 0,-2 7-7 16,0-2-14-16,0 3-42 0,-2 2-95 0,0 3-127 16,2 0-116-16,1 0-125 15,-1 2-66-15,0-3 0 0,0 0 73 0,2 0 112 16</inkml:trace>
  <inkml:trace contextRef="#ctx0" brushRef="#br0" timeOffset="62111">10444 16080 206 0,'6'-10'253'0,"-2"-2"4"16,0 0-15-16,1 4-17 0,-1 0-8 0,-2 3-4 0,2 1 4 15,-2-1 7-15,0 4 12 16,-2 1 9-16,3 0-3 0,-3 5-17 0,0-1-28 0,0 2-32 15,-3 4-42-15,3 0-37 16,-2 4-31-16,2 2-17 0,-2-1-15 0,2 4-10 0,0 1-6 16,0-1-5-16,0 0 0 0,2 0-2 15,-2-2 2-15,2 1-1 0,-2-2-1 16,3-2-2-16,-3 0 1 0,2-3 0 0,-2 0 0 16,2-3 2-16,-2-3 0 0,2 3 1 15,0-7-1-15,0 3-1 0,0-4 1 0,3-4-1 16,1 0 1-16,-2-2-3 0,2-3 1 15,1-1-2-15,1 0 1 0,1-5-2 16,-1 2 1-16,1-3 5 0,1 2-2 0,1-1 1 16,-1 1 1-16,1 3 0 0,-3 1 2 15,1 1-2-15,-3-2 3 0,1 7 0 16,-1-1 0-16,0 4-1 0,1 1-1 0,-1 1 1 16,-2 4-6-16,3 3-9 15,-3-1-24-15,0-2-68 0,0 4-114 0,1 3-117 16,-1-3-109-16,0 3-109 0,2-1-38 15,-1-1 32-15,-1 2 97 0,0 0 109 0</inkml:trace>
  <inkml:trace contextRef="#ctx0" brushRef="#br0" timeOffset="62425.21">10854 16151 191 0,'9'-17'246'0,"-1"1"10"0,3 1-8 16,-3 0-6-16,3 1 6 0,-3-1 9 15,-1 2 9-15,-1 5 7 0,-2-1-3 0,0 0-15 16,-4 4-25-16,0 1-39 0,0-2-39 16,-2 5-47-16,0 1-38 0,-2 0-27 15,2 1-17-15,-2 5-7 0,-1-2-9 0,1 2-5 16,2 2 0-16,-2 1 0 0,2-1 0 16,0 1-2-16,-1 0 0 0,1 1 1 15,2-1-1-15,0 0-1 0,0-1 0 0,0 1 0 16,0 0 1-16,-2-2 2 15,2 1 2-15,-2-3-1 0,0 3-1 0,0-1 2 0,-2-1-3 16,-1-2-3-16,-1 4-10 0,0-3-23 16,-3-2-65-16,-1 2-99 0,1-2-110 15,-1-2-108-15,1 2-112 0,1-3-36 16,1-3 28-16,1 2 83 0,0-2 99 0</inkml:trace>
  <inkml:trace contextRef="#ctx0" brushRef="#br0" timeOffset="62610.15">11072 15844 215 0,'7'-7'361'0,"-1"4"68"0,-4 6 17 0,0 0-49 0,-2 6-69 16,0 4-74-16,0-1-67 0,-2 5-90 0,0 0-108 15,0 3-114-15,0-2-102 0,0 3-98 16,2-1-101-16,0-2-34 0,0 1 22 15,2-3 65-15,0-2 77 0</inkml:trace>
  <inkml:trace contextRef="#ctx0" brushRef="#br0" timeOffset="62950.58">11265 15907 79 0,'6'-16'328'15,"1"3"92"-15,-5 1 72 0,0 3-5 16,0 1-32-16,-2 7-49 0,-2 1-69 0,-2 1-80 15,-3 8-84-15,-1 3-61 0,-3 6-39 16,1 2-26-16,-1 4-16 0,0 2-10 16,1 2-8-16,1-2-5 0,3 3-4 0,0 0-2 15,4-6 1-15,2 2-2 0,2-1 0 0,0-4 1 16,4-3 1-16,1-3 0 16,1-1-1-16,3-3 0 0,1-4 0 0,1-2 0 15,2 0-1-15,2-8-2 0,-2 0 1 16,1-5 0-16,-1-2 0 0,2-3-1 0,-2-2 1 15,-2-2 1-15,-1-2 2 0,-3-2 0 16,-1-2-2-16,-3-5 1 0,-1 0-1 16,-4 3-1-16,0-2-4 0,-2 2-3 0,-3 1-10 15,-1-1-17-15,0 6-52 0,-1-1-98 0,-1 7-117 16,-1-2-118-16,1 4-119 0,2 0-52 16,-3 3 16-16,1 5 77 0,-3 4 112 15</inkml:trace>
  <inkml:trace contextRef="#ctx0" brushRef="#br0" timeOffset="63291.7">11525 15837 55 0,'4'-5'321'0,"1"1"55"16,-1-1 57-16,-2 2-20 0,0 3-31 15,0 3-45-15,0 3-46 0,-2 2-43 16,0 3-49-16,0-1-55 0,0 6-53 0,0 1-40 16,0-1-24-16,0 2-14 0,0-2-5 15,3 0-3-15,-3-2-2 0,2 1-2 16,-2-5-1-16,2 3-1 0,0-2 0 0,0-2 4 16,0-3 0-16,2-1 1 0,-2 1 3 15,3-2 2-15,-1 1-3 0,2-2-3 0,1 2-1 16,-1-4-3-16,0 5-12 15,1-5-20-15,-1 3-40 0,-2 0-60 0,3 0-73 0,-3-3-66 16,2 4-57-16,1-2-39 0,-1 0-11 16,0 1 10-16,3-4 23 0,-1-4 28 15,1 2 41-15,1-2 46 0</inkml:trace>
  <inkml:trace contextRef="#ctx0" brushRef="#br0" timeOffset="63403.69">11743 16016 83 0,'4'-7'197'0,"1"-2"13"0,-1 1-2 0,-2 3-10 0,0 1-20 16,-2 1-27-16,2 2-29 0,-2 2-32 0,2 2-29 15,-2 1-31-15,3 1-38 0,-3 3-41 16,2 1-42-16,-2-3-45 0,2 3-53 16,-2-3-53-16,2 4-19 0,0-4 9 15,0-2 26-15</inkml:trace>
  <inkml:trace contextRef="#ctx0" brushRef="#br0" timeOffset="63553.32">11866 16016 157 0,'6'0'172'0,"-1"0"-8"15,-1 4-16-15,0 0-18 0,-2 2-20 16,2 5-24-16,-1 2-22 0,1-1-25 16,-2 2-30-16,2 1-33 0,-2 2-40 15,2-1-50-15,-1-1-69 0,1 1-34 0,-2 1-6 16,0-5 14-16</inkml:trace>
  <inkml:trace contextRef="#ctx0" brushRef="#br0" timeOffset="63783.53">11978 16117 73 0,'-2'-13'254'0,"0"4"35"0,2 3-12 16,-2 0-46-16,2-2-47 0,-2 4-48 0,2 3-39 16,0-5-35-16,0 5-27 0,2-3-16 15,0 3-10-15,0 1-6 0,2-3-4 0,-2 3-7 16,3-1-10-16,-3 1-13 0,2-4-13 15,-2 4-18-15,2 0-14 0,-2 0-12 0,3 0-9 16,-1 4-12-16,0-4-9 0,0 1-11 16,1-1-11-16,-1 3-15 0,2-2-16 15,-2-1-6-15,1 4 6 0</inkml:trace>
  <inkml:trace contextRef="#ctx0" brushRef="#br0" timeOffset="64002.59">12063 16064 36 0,'0'0'230'0,"0"0"31"0,-2 0 9 0,2 0-5 16,-2 0-13-16,0 0-20 0,-1 2-26 15,3-2-29-15,-2 4-33 0,2-3-34 0,-2 2-32 16,2-2-26-16,0 3-19 0,0-3-13 16,2 2-12-16,0-2-3 15,1-1-4-15,-1 4-1 0,0-4 0 0,2 1-1 16,-2 2 1-16,2-2-2 16,-2 1-1-16,3 2 2 0,-1-3 0 0,0 2-1 15,0 2-2-15,-1-4-5 0,1 4-17 0,-2-2-27 16,2 1-29-16,-2-1-39 0,0 1-40 15,3-3-41-15,-3 4-37 0,2-2-45 0,-2-2-31 16,0 3 6-16,2-3 24 0,-2 2 40 16</inkml:trace>
  <inkml:trace contextRef="#ctx0" brushRef="#br0" timeOffset="67435">19092 7499 126 0,'0'-3'128'0,"0"3"-22"0,2-2-18 0,1 2-13 15,-1-3-4-15,0 3-2 0,2-1 2 16,0 1 1-16,0-3 6 0,1 3 7 16,1-3 7-16,0 3 9 0,1-1 6 15,1-2 3-15,1 2 4 0,-1-3-1 16,3 3-1-16,-1-2-3 0,1 2-2 16,0 1-4-16,-1-4-5 0,1 4-7 15,-1 0-4-15,1 0-9 0,-3 0-11 0,3 0-6 16,-3 4-4-16,-1 0-1 0,-1 1 4 0,0-1 6 15,-1 4 6-15,-3 1 6 16,0 4 3-16,-2-1-1 0,-2 5-3 16,-2 0-5-16,-3 3-9 0,-1 0-7 0,-1 3-6 15,-1 1-11-15,-3-3-7 0,0 0-5 0,1 0-4 16,1-1-3-16,0 1-5 16,1-3-1-16,3-3-1 0,1-1-2 0,2-2-1 15,0 2 2-15,4 1-1 0,0-5 1 0,0 0 2 16,4 0-3-16,0-1-1 0,2 1-4 15,3-4-1-15,2 2-2 0,-1-2-2 16,1 0 1-16,1-1-5 0,3-2-10 16,0-2-26-16,0-1-59 0,2 0-95 15,0-1-106-15,0-2-98 0,2-2-94 16,0 2-60-16,0-2 14 0,2-3 70 0,-2-1 95 16</inkml:trace>
  <inkml:trace contextRef="#ctx0" brushRef="#br0" timeOffset="67750.25">19674 7462 86 0,'0'-7'255'0,"-2"2"41"0,2 1-2 16,0 3-1-16,0-3 7 0,0 8 15 0,0 0 8 16,0 5-4-16,0 4-22 0,-2 3-40 15,0 5-54-15,-2 0-59 0,0 8-49 16,-1-3-37-16,-1 2-23 0,0 1-15 0,-1 1-9 16,1-1-8-16,2 0-14 15,-1-3-23-15,1-1-49 0,0 0-80 0,0-1-98 16,0-5-92-16,1 0-87 0,3-2-82 15,0-4-6-15,3 2 50 0,-1-6 82 16,2 0 87-16</inkml:trace>
  <inkml:trace contextRef="#ctx0" brushRef="#br0" timeOffset="68199.66">19753 7505 73 0,'2'-15'207'16,"0"-1"22"-16,0 3-26 0,2 1-22 0,1 0-16 15,-1 4-7-15,2 0-11 16,0 2-13-16,1 2-14 0,1 1-12 0,-1 1-9 16,1-1-11-16,-2 3-9 0,3 3-6 15,-1-1-7-15,-1 1-7 0,1 1-7 0,-1 2-2 16,-1 2-6-16,-2-1-6 0,0 2 0 15,1 1-2-15,-3 5-1 0,-2-2 0 16,-2 0 2-16,-1 4 4 0,-1-1 4 16,0 0 9-16,-4 2 7 0,-1 2 8 0,-1-6 9 15,-1 5 5-15,0-3 5 0,-1 2 0 16,-1-2-2-16,0-2-8 16,3-2-10-16,-1 2-14 0,0-3-13 0,5 1-9 15,0-2-9-15,2 1-4 0,-1-2-4 0,3 0 2 16,2-1 2-16,2 1-2 0,3 0 1 15,-1 1 2-15,2-1-2 0,3 0-5 16,1-1-3-16,1 1-4 0,1 0-2 0,3 1-3 16,0-1-4-16,0-3-5 15,2 2-17-15,-2-5-45 0,-1 1-96 0,1 1-117 16,-2-2-112-16,2-2-127 0,0-1-60 16,-3 4 7-16,-1-3 72 0,0 2 104 0</inkml:trace>
  <inkml:trace contextRef="#ctx0" brushRef="#br0" timeOffset="69476.5">19052 8608 39 0,'0'0'115'0,"0"-4"-10"0,0 4-10 16,0 0-4-16,2 0-3 16,-2 0-2-16,2 0 0 0,-2 0 1 15,2 0 4-15,-2 0 3 0,3 0 3 0,-3 0 3 16,2 0 2-16,-2 0 1 0,2 0 3 16,0 0 8-16,0 0 8 0,0 0 11 15,0 0 14-15,0 0 15 0,1 0 13 0,-1 0 7 16,-2 0 1-16,2 0-6 0,0 0-13 15,-2 0-23-15,2 0-24 0,0 0-26 16,0 0-23-16,0-1-19 0,0 1-15 16,1-3-7-16,-1 3-5 0,0-1-3 0,2 1 0 15,-2-4 0-15,2 3 0 0,1-2 1 16,-1 1-3-16,0 0-2 0,0-1-2 0,1 2-2 16,-1-3-2-16,0 3-3 0,0-2-1 15,0 2-1-15,1-3 0 0,1 3-1 0,-2-2-2 16,3 2 0-16,-3-3 1 0,2 3-2 15,1-1 0-15,-1-2-1 0,-2 4 0 16,3 0 0-16,-3 4-3 0,0-2 3 0,0-1 2 16,0 4 0-16,-1 3 0 15,-1 1 1-15,0-1 2 0,0 4 2 0,-2 0-1 16,0 1-2-16,0 0 4 16,0 0-1-16,0 0 1 0,0 3-2 0,0-2-1 15,0 2-1-15,0-1-2 0,2 2 0 16,0-1-1-16,0-1 0 0,0 1 3 0,0 0 4 15,1-3 6-15,-1 0 7 0,-2 2 9 16,0-1 9-16,0-3 6 0,-2-1 4 16,-3 3-2-16,1-6-2 0,-2 2-9 15,-3-1-7-15,-1 0-7 0,-1 0-7 16,1-2-4-16,-3-2-11 0,-2 3-17 0,2-2-18 16,-1-1-20-16,1 0-23 0,0-3-53 15,3 2-118-15,-1-2-130 0,5-1-125 0,-1-1-94 16,3-3-35-16,4-1 20 0,2-3 111 15,5 1 135-15</inkml:trace>
  <inkml:trace contextRef="#ctx0" brushRef="#br0" timeOffset="69890.66">19647 8683 224 0,'8'-16'321'0,"-1"3"70"0,-3 2 1 16,0 0 0-16,-2 2-8 0,-2-1-20 16,2 5-44-16,-2 0-63 15,0 1-62-15,-2-1-61 0,2 2-50 0,-2 3-33 16,0 3-17-16,-2 2-8 0,0 0-4 0,-3 4-1 16,1 2 0-16,0 3 0 0,-1 1 0 15,1-1-5-15,-1 6-1 0,3-3-3 16,-2 1-4-16,2 2-1 0,2 4-3 0,-1-4-1 15,1 2 1-15,2 0-1 0,0 2 2 16,2-4-2-16,1 3 1 0,-1-3 0 16,0-3-2-16,0 1-1 0,-2-2 4 15,0-3 1-15,0-2 1 0,0 2 3 0,-2-5 4 16,-2 1 0-16,-3-1 0 16,1-4-7-16,0 1 1 0,-3-3-4 0,1-1-2 15,-3-1-2-15,0-1-1 0,1-1-6 0,-3-2-13 16,0 0-16-16,-1-1-54 15,-1 1-101-15,0-1-123 0,-2 4-119 0,2-3-120 16,-2 1-48-16,0 3 16 0,0-3 82 16,0 6 113-16</inkml:trace>
  <inkml:trace contextRef="#ctx0" brushRef="#br0" timeOffset="72279.97">25629 7575 153 0,'0'-2'150'0,"0"0"-21"16,0-1-17-16,0 2-14 0,0-4-12 15,2 2-6-15,0-2-1 0,0 4 0 16,2-3 5-16,3-1 5 0,-1-1 9 16,0 2 7-16,3-1 7 0,-1 1 6 0,3-1 5 15,-1-1 4-15,1 1 3 0,-1-1-3 16,3 2-7-16,0-1-11 0,0 1-16 16,-1-2-16-16,1 5-20 0,0-3-19 15,-1 0-16-15,1 4-10 0,0 0-8 16,-3 0-4-16,3 0-2 0,-2 5 0 0,-3-1 1 15,1 2 0-15,-3 3 2 0,-2 0 4 16,-2 2 4-16,-4 3 9 0,-2 2 7 0,-2 2 13 16,-5 2 12-16,-2 0 15 15,-2 2 12-15,-1 0 11 0,-3 2 7 0,-1-2 0 16,1 1-3 0,0-4-9-16,5 2-11 0,-1-2-16 0,2-1-14 0,2-1-12 0,3-1-7 15,2-3-7-15,4 2-4 0,-1-1-2 16,6-2-1-16,1 0 1 0,4-1-3 15,1 0-3-15,3-2 0 0,1-1-10 16,0-5-31-16,2 2-82 0,-1-2-119 0,1-2-120 16,4-1-131-16,0 0-81 0,2-1-16 15,3-2 54-15,-3 2 105 0</inkml:trace>
  <inkml:trace contextRef="#ctx0" brushRef="#br0" timeOffset="72727.46">26473 7618 198 0,'-2'-10'257'0,"0"-1"15"0,-4 2-12 15,-1 4-8-15,1-3-4 0,-5 1-11 16,1 6-20-16,-1-3-25 0,-2 4-30 0,-1 4-25 16,-1 0-24-16,0 0-19 0,2 5-16 15,-2 0-12-15,3 2-7 0,1 1-4 16,1-1-2-16,1 3 0 0,3 0-1 16,-1-2 2-16,3 5 3 0,2-4 1 0,0 2-4 15,2 2-2-15,0-1-6 0,2-1-9 16,0 1-6-16,0 2-6 0,3-3-3 15,-1 1-3-15,0 1 0 16,-2-4 5-16,2 0 0 0,-2 2 4 0,-2-5 4 0,0-1 3 16,0 1-1-16,-4-1-2 0,0 0-2 15,-2-4-6-15,-3-2-6 0,1 2-6 16,-5-1-5-16,0 0-3 0,-2-4-5 16,1 0-11-16,-3-4-16 0,-2 3-38 0,2-3-106 15,0-3-137-15,0 2-136 0,4-3-114 16,3 3-51-16,1 0 4 0,1 0 88 15,-1 0 126-15</inkml:trace>
  <inkml:trace contextRef="#ctx0" brushRef="#br0" timeOffset="74071.02">25557 8477 38 0,'-2'0'138'16,"2"0"-8"-16,-3 0-9 0,3 0-9 16,0 0-4-16,0 0-5 0,0 0-4 15,-2 0-2-15,2 0 1 0,0 0 1 0,-2 0 2 16,2 1-1-16,0-1-1 15,0 0-1-15,0 3-1 0,0-3 2 0,0 1 5 0,0-1 9 16,0 4 10-16,0-4 8 16,2 0 4-16,-2 0 0 0,2 0-6 0,-2 1-10 15,3-1-12-15,-3 0-14 16,2 0-14-16,-2 0-11 0,2 0-10 0,-2 3-7 16,2-3-3-16,-2 0-2 0,2 0-6 15,-2 0-1-15,2 0-5 0,-2 1-2 16,2-1-4-16,0 0-2 0,0 0 2 0,1 0-4 15,-1 0 0-15,0 4-1 0,0-4-3 16,0 0-2-16,0 0-4 0,2 0-1 16,1 0-4-16,-1 0-1 0,0-4-3 0,0 4-1 15,3-1-1-15,-1 1 0 0,0-3 1 0,1 2-3 16,-1 1 1-16,3-4-4 16,-3 4 1-16,2-1 1 0,1 1-5 0,-3 0 1 15,3 0 1-15,-3 1 4 0,0 3-1 16,1-3-1-16,-3 2 2 0,2 2 0 0,-2-1-1 15,1 3 0-15,-3-3 3 0,2 2 0 16,-2 3 1-16,0-2 0 0,0 2-1 16,1 0 1-16,-1 1-3 0,-2-1 1 15,2 0-2-15,0 2 0 0,0-1 2 16,2 0-3-16,0 0 0 0,1 0 1 16,-1-1 1-16,0 2 4 0,-2-2 0 15,3 0 6-15,-3 2 4 0,-2-2 4 0,0 0 0 16,-5-1-2-16,1 1-3 0,-4 3-2 15,-1-4-4-15,-1 4-4 0,-1-3-7 0,0-1-6 16,-1 1-11-16,-3-1-15 0,2-1-43 16,-2-1-85-16,3 1-106 0,-1-1-99 15,0-1-90-15,5 0-92 0,-3 0-16 0,3-4 54 16,1 2 92-16,1-2 98 0</inkml:trace>
  <inkml:trace contextRef="#ctx0" brushRef="#br0" timeOffset="74303.17">26022 8474 217 0,'9'-8'334'0,"-3"4"88"0,0 3 53 0,1 2-12 0,-1 3-34 16,-2 4-39-16,-1 5-46 0,-1 3-77 15,0 5-94-15,-4 4-65 0,0 4-42 0,-1 2-26 16,-1 5-17-16,-2 1-10 0,2 1-14 16,-3 0-17-16,1 3-38 0,-3-2-91 15,3-2-115-15,-2 0-112 0,3-2-102 16,-1-2-89-16,2-4-17 0,0-3 60 16,1-1 100-16,1-4 103 0</inkml:trace>
  <inkml:trace contextRef="#ctx0" brushRef="#br0" timeOffset="74647.8">26134 8624 58 0,'9'-24'222'0,"-1"3"35"15,1 3-25-15,-1 2-29 0,1 3-27 0,-1 2-29 16,1 2-29-16,-3 0-32 0,0 5-29 15,1 0-20-15,-1 0-14 0,0 4-8 16,-1 4-4-16,-1 0-1 0,0 3 2 0,-2 2 4 16,-2 0 11-16,0 2 16 0,-2-1 20 15,-2 5 23-15,0-5 26 0,-1 4 19 0,-1 1 10 16,0-5 1-16,2 4-11 0,-3 0-17 16,3-2-22-16,2 2-19 0,2 1-16 15,0-1-9-15,4 2-9 0,0 1-6 0,5-1-7 16,-1-2-5-16,1 1-20 0,1-1-47 15,3-2-72-15,-2 2-83 0,1-3-82 16,1-2-83-16,0 0-92 0,2 1-13 16,-3-5 39-16,1-1 63 0,0 1 75 15</inkml:trace>
  <inkml:trace contextRef="#ctx0" brushRef="#br0" timeOffset="76493.56">20646 7725 84 0,'6'-4'105'0,"3"4"-8"15,-1-1-7-15,1-2-7 0,-1 3-7 16,3-1-4-16,-1 1-7 0,3-4-1 16,-2 4-1-16,1-2 1 0,3 2 2 0,0 0 0 15,0 0 0-15,2 0-2 0,0 0-4 16,0 0-1-16,2 0-3 0,0 0 2 0,2 0 1 15,0 0 6-15,0 0 3 0,2 0 4 16,3 0 3-16,-1-1 1 0,1 1 0 16,1-3-3-16,3 3-7 0,-3-2-3 0,3 2-7 15,0-3-4-15,-1 3-2 0,3-1 2 16,-2-2 3-16,1 3-2 0,-1-2-3 16,2 2-5-16,-3-3-9 0,3 2-8 15,-2 1-7-15,2-3-4 0,-1 3 0 0,1-2 3 16,2 0 4-16,2-1 5 0,0 2 5 15,2-3 4-15,0 3 2 0,2-2 4 16,3 2 1-16,1-3 2 0,0 3-4 16,3-2-1-16,2 2-2 0,-1-3-7 0,1 4-5 15,0-1-7-15,-1 1-3 0,-1-2-5 16,0 2-4-16,-1 0-2 16,-1 0-2-16,-1 0-3 0,1 2 1 0,-3-2-2 15,0 0-2-15,1 0 0 0,-3 0 0 0,2 0 1 16,-2 0-2-16,3 0 2 15,-3 0 0-15,0 0 2 0,-2 0-1 0,2 0 2 0,-2 0 1 16,1 0 0-16,-1 0-1 0,2 0-2 16,-2 0 1-16,0 1-2 0,2-1-2 15,-2 4 2-15,3-4-1 0,-3 0 2 16,2 1-1-16,0-1 4 0,2 3 6 0,-1-3 3 16,1 1 9-16,-2-1 4 0,3 4 8 15,-3-4 1-15,0 1-1 0,0 2-5 16,-2-2-5-16,0 3-7 0,1-3-4 0,-1 2-3 15,-2-1-3-15,2 0-1 0,-2 2-1 16,2-1-2-16,0 2 2 0,2-4-4 16,-2 4 1-16,2-1-2 0,3 2 2 0,-3-2 0 15,2-3-2-15,-1 4 0 0,-1-2 0 16,0 2 0-16,0-1-2 0,-2-3 2 16,-2 5-1-16,-2-5-2 0,-2 4 2 15,0-2 2-15,-5 2-1 0,1-4 4 16,-5 2 1-16,0-2 2 0,-4 3 0 0,0-4 2 15,-2 2-1-15,-2-2 0 0,0 1-2 16,0-1 0-16,0 3-1 16,-3-3-1-16,3 2 3 0,-2-2 0 0,2 3 0 15,-3-2-1-15,1 2-1 0,0-3 0 0,-1 2-1 16,-1 1-3-16,-3-3-1 0,1 1 1 16,-1-1-1-16,-3 3-1 0,1-3-1 15,-2 2-1-15,-2-2-10 0,0 0-32 0,-2 0-77 16,-2 0-108-16,-2 0-111 0,0 0-102 15,0 3-96-15,-1-3-25 0,1 2 50 16,0-2 92-16,0 1 102 0</inkml:trace>
  <inkml:trace contextRef="#ctx0" brushRef="#br0" timeOffset="77240.6">25011 7567 49 0,'4'-4'171'15,"0"3"-14"-15,2-2-23 16,-1 3-17-16,1 0-15 0,-2 0-11 0,3 0-12 15,-1 0-10-15,0 3-7 0,1 2-5 0,1-1-2 16,-2 0-2-16,3 0-2 0,-3 5 1 16,3 0-1-16,-3 1-3 0,0 1-3 15,-1 0-4-15,1 2 0 0,-2 2-3 16,-2-1-1-16,0 1 1 0,1 3 2 0,-3-2-2 16,-3 2-3-16,1-1-5 0,-2 2-5 15,-2 1-5-15,-3-1-6 0,-1 1-27 16,-5-2-44-16,0 3-61 0,-4-1-78 0,-2-2-88 15,-2 2-47-15,-3-3-4 0,1 1 31 16</inkml:trace>
  <inkml:trace contextRef="#ctx0" brushRef="#br0" timeOffset="79056.97">20779 8928 15 0,'2'0'87'0,"3"0"-2"0,-3 0-4 0,2 0-4 15,-2 0-5-15,2 0-3 0,-2 0-1 16,3 0-4-16,-1 0-3 16,0 0-4-16,3 0-2 0,-3 0-4 0,2 0-2 15,3 0 3-15,-1 0-1 16,1 1 1-16,1-1 0 0,3 0-1 0,2 0 0 0,-1 0 0 16,3 0 1-16,2 0 5 0,3-1 3 15,-3 1 1-15,2-2-2 0,0 2-3 0,2-3-6 16,-2 3-8-16,1-2-4 0,-1 2-3 15,0 0-2-15,0 0-1 0,0 0-1 16,0 0 2-16,1 0 1 0,1 0-1 16,0 0 1-16,0 0 2 0,3 0 1 0,1 0 2 15,1 0 4-15,1-3 5 16,1 3 3-16,4-1 2 0,-2 1 2 0,2 0-3 16,-1 0-7-16,1 0-10 0,0 0-9 15,2 0-9-15,-2 1-6 0,2 2-5 0,-2-1-4 16,2 1-1-16,-2-1-1 0,2-1 0 15,2 3 0-15,-2 0 0 0,2-3-1 16,2 3 0-16,0-3 0 0,1 2-2 16,1-2 1-16,2-1 1 0,-1 4 0 15,1-4 0-15,1 0 0 0,-1 0 0 0,3 0 1 16,-3 0-1-16,3 0-1 0,-3 0 0 16,1 0 1-16,1 1 1 0,-1-1 0 15,1 2 2-15,-1-2 7 0,1 4 9 0,1-4 9 16,1 1 11-16,-1-1 7 0,2 3 9 15,-1-3 3-15,1 1 2 0,2 3 1 0,-3-3-3 16,3 2 3-16,0-2 0 0,0 3-2 16,0-3-2-16,-1 2-1 0,3-2-2 15,-2 1-3-15,0 2-7 0,0 0-5 16,0-3-7-16,-3 4-6 0,-1-2-5 0,-1 2-3 16,-1-1-3-16,-3-1 1 0,-4 1-2 15,0-3-4-15,-4 4-3 0,-2-2-1 16,-2-2 0-16,-3 3-2 0,-1-3-2 0,-3 2-1 15,-2-2 0-15,-2 3 0 0,-2-2-1 16,0-1-1-16,-2 3 0 0,-3-4-2 16,1 1-16-16,-4-1-32 0,-1 0-58 15,-2 0-90-15,1 0-99 0,-3 3-98 16,2-3-99-16,-1 0-40 0,1 0 20 0,0-3 68 16,1 2 89-16</inkml:trace>
  <inkml:trace contextRef="#ctx0" brushRef="#br0" timeOffset="79509.53">24594 8761 13 0,'4'-6'173'0,"0"2"9"0,0 3-32 15,0-4-26-15,3 2-21 0,-3 3-12 16,2 0-13-16,1 0-12 0,1 0-10 15,1 3-5-15,-1 2 3 0,1-1 9 0,1 0 7 16,1 5 9-16,-1 0 9 0,3 2 11 16,0 3 9-16,-1 1 2 0,1 2 1 15,-2 4-1-15,1-1-4 0,-1-1-7 16,-2 5-15-16,-1 1-13 0,-2 0-9 0,1-1-12 16,-5 1-9-16,0 0-8 0,-2-1-9 15,-2 1-7-15,-2-1-7 0,-3 1-32 16,-3 0-61-16,-3 0-76 0,-2 0-82 15,-2 0-93-15,-2-3-78 0,-2 2-16 16,-2-3 35-16,2 0 64 0</inkml:trace>
  <inkml:trace contextRef="#ctx0" brushRef="#br0" timeOffset="80972.52">20678 15480 31 0,'0'0'152'0,"0"0"-10"0,2 0-22 16,-2 0-10-16,2 0 0 0,2 1 9 16,-2-1 10-16,3 4 9 0,1-3 14 15,0 2 14-15,1-2 18 0,3 3 21 16,1-3 22-16,-1 2 14 0,5-3 6 0,0 1-9 15,2 2-21-15,2 0-29 0,2-3-35 0,2 1-34 16,3 3-32-16,1-3-21 16,3 2-17-16,2-2-11 0,-1 3-6 0,5-3-9 15,0 3-3-15,3 0-4 0,1-1-3 0,0 2 1 16,4-1-1-16,3 1 1 0,2-1-1 16,1 1 1-16,3 0 0 0,5 0-1 15,-1-1 3-15,4 1-2 0,0-1 1 0,5 1-2 16,2-1 3-16,2-1 3 0,4 1 2 15,4-3-2-15,2 4 1 0,3-2-3 16,4-2-2-16,0 4-2 0,1-2-5 0,3 1 3 16,1-1-1-16,-1 1 1 0,0-2-3 15,0 2-1-15,-3-1-3 0,1 2-1 0,-2 0-2 16,0-2-1-16,-2 1 4 0,-3 1 5 0,-1-1 4 16,-3 1 3-16,0-1 3 0,-2 3 4 15,-2-2-1-15,-2 3-1 0,-2-4-1 16,-2 2 1-16,-2-1-1 0,-5 1 0 15,-2-1-1-15,-4-1 1 0,-4 1-2 0,-4-1-2 16,-5-2-1-16,-4 3 1 0,-2-2 0 16,-6-3-3-16,-3 1 1 0,-1-1-5 15,-5 0 1-15,-4 0-3 0,-2 0 0 16,-3 0-3-16,-1 0-15 0,-3 0-24 0,-1 0-29 16,-1 0-27-16,0 0-27 0,-1 0-49 15,-1 0-106-15,0 0-123 0,-2 0-132 0,2 0-80 16,-1-1-31-16,-3 1 20 0,0 0 102 15,0 0 139-15</inkml:trace>
  <inkml:trace contextRef="#ctx0" brushRef="#br0" timeOffset="81586.5">21334 15828 78 0,'-4'-9'237'0,"-3"2"36"0,-1-1-10 16,-1 7-25-16,1-2-17 15,-3 6-13-15,-1 3-11 0,1 4-13 0,-2 0-18 16,3 6-21-16,-1 1-24 0,1 0-23 16,3 3-28-16,1 1-26 0,2 1-19 0,-1 2-24 15,5-3-35-15,0 4-45 0,0-2-49 16,0 1-51-16,3 0-46 0,-1-4-36 16,2 1-12-16,-2-3 0 0,2-6 5 0,0 2 4 15,1-5 18-15,1-4 29 0</inkml:trace>
  <inkml:trace contextRef="#ctx0" brushRef="#br0" timeOffset="81770.66">21306 15971 42 0,'7'-26'172'0,"-3"-2"-1"15,2 7-3-15,-1-2 0 0,-1 4 8 0,0 2 11 16,0 3 15-16,-2 3 20 0,0-1 21 16,1 3 20-16,-3 3 12 15,0 0-2-15,0 2-21 0,-5 4-34 0,1 3-44 16,-2 2-50-16,-3 3-46 0,1 5-35 0,-3 2-22 15,1 3-26-15,-1-1-46 0,0 2-73 16,3 0-100-16,0 2-97 0,-1-2-91 0,3 0-86 16,2 0-26-16,-1-3 37 0,1-1 79 15,2-1 85-15</inkml:trace>
  <inkml:trace contextRef="#ctx0" brushRef="#br0" timeOffset="82150.46">21378 15867 139 0,'11'-18'246'0,"2"1"34"0,-3 1-6 16,1 3-2-16,-3 1 1 0,1 4 18 16,-1 0 15-16,-1 7 0 0,-3 1-19 15,-2 1-27-15,0 7-33 0,0 3-49 0,-4 4-50 16,0 5-45-16,-2 4-31 0,-1 1-21 16,1-1-11-16,-2 2-8 0,2 3-8 15,-1-3-3-15,1 2 2 0,0-4-1 16,2-1-1-16,0-1-4 0,0-3-4 0,-1-1-3 15,3-6-6-15,0 1-5 0,0-4-1 16,0-2 2-16,3-3 2 0,1-3 4 0,2-1 4 16,0-4 4-16,1-2 0 0,1-4 3 15,3 0 1-15,-1-5 0 0,1 0 1 16,2 0 0-16,2 1-3 0,-3-2 2 0,1 3-1 16,0 1 3-16,-1 3 5 0,-1 1 5 15,-3 4 3-15,1 3 3 0,-3 1 3 0,-2 4-3 16,1 2-3-16,-1 3-3 0,-2 2-5 15,-2 3-22-15,2 1-56 0,-2-1-100 16,0 2-115-16,0 1-113 0,2-1-117 0,0-2-55 16,1 2 15-16,1-2 79 0,2 0 102 15</inkml:trace>
  <inkml:trace contextRef="#ctx0" brushRef="#br0" timeOffset="82450.12">21874 16080 70 0,'4'-9'298'0,"-2"2"63"0,0 1 46 16,-4 3-22-16,0 2-32 0,-2 2-39 0,-3 2-48 15,1 2-51-15,0 2-58 0,-1-2-51 0,1 3-40 16,0 1-26-16,-1-2-19 0,3 2-13 16,0-3-5-16,2 1-4 0,-1 0-2 15,3-2-2-15,3-1 0 0,-1-3 1 0,0-1 0 16,2 0 2-16,2-1 1 0,1-2 1 15,-1-2 0-15,3 1 5 0,-1 0 6 0,-2 0 11 16,3 1 13-16,-3 3 16 0,-2 0 7 0,1 4 5 16,-1 2-6-16,-2-1-7 15,-2 4-12-15,0 4-31 0,0-1-50 0,-2 2-80 16,2 0-103-16,-2 0-102 0,2 2-97 0,0-3-87 16,0 0-19-16,0 0 44 15,2-3 83-15,0-1 90 0</inkml:trace>
  <inkml:trace contextRef="#ctx0" brushRef="#br0" timeOffset="82698.62">21990 16221 46 0,'9'-9'185'0,"-3"-1"2"15,2 1-24-15,-1 3-22 0,1-2-16 16,-2 1-10-16,3 3-6 0,-3 3-6 16,3-3 0-16,-3 4 2 0,-2 0 9 0,3 0 9 15,-3 4 15-15,0 0 18 0,-2-3 19 16,0 4 16-16,1 2 6 0,-1 0-3 15,-2 2-12-15,2-1-21 0,-2 1-26 0,0 4-29 16,-2-2-27-16,0 3-20 0,-1-3-20 16,-1 2-14-16,0-2-11 0,0 3-7 0,-1-4-20 15,1 1-30-15,0-2-58 16,0 0-76-16,0-1-91 0,-1-1-83 0,1-1-76 0,0 2-69 16,0-1 3-16,-1-3 50 0,1 1 73 15,2-1 78-15</inkml:trace>
  <inkml:trace contextRef="#ctx0" brushRef="#br0" timeOffset="83211.86">22126 16275 27 0,'4'-9'229'0,"-2"2"33"0,2-1-7 0,-2 3-29 15,2 0-26-15,-1 1-22 0,1-2-18 16,0 1-12-16,0 4-7 0,0-2-7 0,1 2-4 15,-1-3-3-15,0 3 0 0,0 1-2 16,1-3-5-16,-1 3-13 0,0-1-10 0,0 1-18 16,3 0-17-16,-1 0-18 0,3 0-19 15,-3 0-6-15,2 0-7 0,1 0-3 16,-1 1-2-16,1 2 1 0,-3-2 2 0,0 3-1 16,1 0 0-16,-1 1-1 0,-2-1 1 15,1 0-2-15,-3 0 0 0,2 1-1 16,-2-1-2-16,0 1-17 0,0-2-31 0,0 2-44 15,1-3-52-15,-1-1-45 0,2 2-38 16,-2-3-15-16,2 0 8 0,0 0 30 16,1-3 47-16,-1 0 42 0,0-2 37 0,0 1 31 15,1-1 31-15,-3-3 30 16,0 4 31-16,0-3 33 0,-2 2 35 0,2 1 29 0,-2 3 12 16,0-3 0-16,0 3-14 15,0 1-23-15,-2 1-30 0,2 3-23 0,0-3-21 16,0 3-14-16,0 4-8 0,0-1-9 15,0-1-2-15,2 2-7 0,0 1 3 0,2-3 8 16,-1 3 17-16,1 1 21 0,-2-4 22 16,2 3 20-16,-2-3 13 0,-2 2 1 0,0-1-11 15,0-2-19-15,-4 3-20 0,0-3-20 0,0-1-19 16,-3 0-16-16,-1 0-30 0,-1-1-54 16,1-3-87-16,-3 2-96 0,3-2-101 15,-1 3-104-15,1-3-65 0,-1 0 4 0,1 0 59 16,2 0 83-16</inkml:trace>
  <inkml:trace contextRef="#ctx0" brushRef="#br0" timeOffset="83379.28">22496 16182 2 0,'6'-11'307'0,"-1"2"59"0,-1 1 39 15,-2 1-38-15,0 3-73 0,0 3-79 16,-2 1-79-16,2 1-91 0,0 3-93 15,0 2-90-15,1 0-84 0,1 3-86 0,0-1-62 16,-2 0-2-16,2-1 36 0,-2-2 56 16</inkml:trace>
  <inkml:trace contextRef="#ctx0" brushRef="#br0" timeOffset="83609.94">22610 16153 52 0,'7'-10'260'0,"-3"1"58"0,-2 3 16 0,0 2-2 15,0 1-6-15,-2 3-12 0,-2 4-25 16,0 5-35-16,0 3-38 0,-2 1-42 15,1 5-43-15,-1 1-34 0,2 1-30 0,0 2-24 16,0-1-16-16,2-1-11 0,2 1-4 16,0-3-4-16,0-2-2 0,2-1 0 15,3-1-1-15,-1-5-2 0,1-1 4 0,1-4-1 16,0 1 2-16,1-5-1 16,1-1-2-16,1-7-4 0,0 1-22 15,-3-3-42-15,1-2-69 0,-3-1-78 0,2 0-86 16,-1-2-82-16,-1 5-85 0,0-5-26 0,-1 5 31 15,-1 1 61-15,-2 2 76 0</inkml:trace>
  <inkml:trace contextRef="#ctx0" brushRef="#br0" timeOffset="83842.25">22879 16202 184 0,'2'-9'373'0,"-2"0"72"0,2 2 28 15,-2 2-53-15,2 1-67 0,-2-1-81 16,3 4-82-16,-1-2-72 0,0 2-51 15,2 1-47-15,0 1-44 0,0-1-44 0,1 3-37 16,-1-2-28-16,2 3-20 0,-2-3 0 16,3 2 18-16,-1-2 31 0,1 3 31 15,-1-3 27-15,0 1 19 0,1 1 13 0,-3-1 7 16,2 1 3-16,-2-2 3 0,3 4-1 16,-3-2-13-16,0 1-31 0,3 1-44 15,-3 2-50-15,2-3-58 0,3 2-77 0,-3 2-37 16,2-1 4-16,-1-3 30 0</inkml:trace>
  <inkml:trace contextRef="#ctx0" brushRef="#br0" timeOffset="83980.96">23154 16213 222 0,'4'-5'287'0,"1"3"30"0,-3 2-19 0,0 2-38 0,-2 6-45 16,2-2-40-16,-2 6-47 0,2 1-73 15,-2 0-86-15,2 3-86 0,0 3-81 16,3-4-79-16,-1 4-64 0,-2-4-9 0,2-1 29 15,-2 0 53-15</inkml:trace>
  <inkml:trace contextRef="#ctx0" brushRef="#br0" timeOffset="84159.96">23205 16266 59 0,'2'-7'168'0,"2"-1"-18"0,1 3-27 0,-1 1-24 15,2 0-20-15,3 4-20 0,-3-1-17 16,2 1-16-16,3 0-20 0,-2 0-26 16,1 0-32-16,1 1-49 0,1-1-52 0,-1 0-27 15,0 0-6-15</inkml:trace>
  <inkml:trace contextRef="#ctx0" brushRef="#br0" timeOffset="87046.27">7766 14778 22 0,'-2'-8'155'0,"-2"1"-16"0,-1 2-12 15,1 0-11-15,0-3-8 0,0 4-6 16,-3 0-8-16,3 1-5 16,-2-1-5-16,-1 2-1 0,-1-1 1 0,2 2 3 15,-3-3 5-15,1 4 4 0,-1-1 7 16,1 1 5-16,-3 0 9 0,1 0 8 0,-1 1 4 15,-2 3 7-15,-1-3 2 0,-1 2-1 16,0 2-9-16,-2 1-8 0,-2 0-10 16,0 3-12-16,-2 4-8 0,-3-1-9 0,1 5-2 15,0 0-8-15,-3 3-6 0,1 4-5 16,0 1-9-16,-3 4-9 0,3 1-8 16,-1 3-8-16,1 2-6 0,0 4-1 15,1 1-2-15,3 3-3 0,0 1 2 16,2 2 1-16,4-2-2 0,0 5-1 0,5 1 0 15,1 4 0-15,3 4-3 0,2 0-2 0,4 2-1 16,4 7-2-16,2-3-2 0,5 5-1 16,4-1 1-16,4-2 1 0,4-2-1 15,7-1 1-15,1-1-1 0,7-3 2 16,5-4-1-16,3-1 3 0,5-4 3 16,0-5-1-16,4-3 1 0,2-7-5 0,2-3 0 15,3-7-4-15,1-8-1 0,-1-3-1 0,1-7-3 16,-2-7 3-16,3-7 1 0,-3-7-1 0,3-3-2 15,-3-11 1-15,1-6 3 0,-3-4-1 16,0-7-1-16,-4-6 0 0,0-8 2 16,-4-4-1-16,-4-8-1 0,-3-4 2 0,-6 0-1 15,-4-8-2-15,-4 0 2 0,-7-2 2 16,-4 2 3-16,-6-1 2 0,-7 0-1 16,-6 3 5-16,-6 2-4 0,-7 5-1 15,-4 1-5-15,-6 5-1 0,-5 4-1 0,-6 6 0 16,-2 3 2-16,-2 6-2 0,-4 5 0 15,-2 3-8-15,-3 4-3 0,0 7-7 0,-1 5-4 16,1 4-6-16,1 3-11 0,-1 7-22 16,5 2-57-16,-1 4-96 0,5 2-105 15,4 6-98-15,5 3-106 0,1 2-45 16,7 3 24-16,2 3 78 0,2-1 100 16</inkml:trace>
  <inkml:trace contextRef="#ctx0" brushRef="#br0" timeOffset="88389.8">19545 14561 149 0,'-2'-12'202'0,"0"4"-14"16,-2-1-24-16,-3 1-16 0,1 2-11 15,0 0-5-15,-3-2-7 0,-1 3-7 0,-1 1-5 16,-2-1-2-16,1 4-1 0,-5 1 3 16,-2 0 9-16,-2 0 4 0,-3 5 8 0,-1-1 5 15,-3 1 7-15,-1 4 3 0,-3-1-2 16,-2 5-3-16,-4 2-11 0,-2 3-13 16,-3 2-16-16,-3 2-17 0,-3 2-13 15,-2 5-16-15,1 1-10 16,-1 3-9-16,-2 2-7 0,2 4-4 0,0 4-6 0,3 2-3 15,-1 3-6-15,5 6 0 16,1 1 1-16,5 4-3 0,4 7-2 0,2 0-1 16,5 3-3-16,4 5-3 0,6 1 0 0,2 4-1 15,6-2-1-15,5 2 3 0,4-1-1 16,7-5 1-16,5 2-2 0,3-5 1 16,6-3 0-16,5 0-1 0,3-7 1 15,5-3-3-15,4-2 2 0,5-6 1 0,3-4 1 16,3-6-1-16,2-4 2 0,2-6 0 0,2-5-1 15,2-7-2-15,2-4-1 0,0-6-3 16,3-7-1-16,1-2 1 0,1-7-3 0,-1-5 1 16,1-3-1-16,-1-6 4 0,-1-3 0 15,-3-7 2-15,-2-2 2 0,-2-6-1 16,-4-5 0-16,-5-4 1 0,-5-4-2 16,-3-5-1-16,-7-4 0 0,-5-1 0 0,-5-5 0 15,-6 1-1-15,-5-2 0 0,-8 2 0 16,-6 2-5-16,-6-2-5 0,-9 5-14 15,-11 1-31-15,-6 3-68 0,-8 4-94 0,-9 5-101 0,-5 2-92 16,-5 8-92-16,-7 1-48 0,-2 5 26 16,-2 4 73-16,-4 6 92 15</inkml:trace>
  <inkml:trace contextRef="#ctx0" brushRef="#br0" timeOffset="90197.47">8587 16432 21 0,'-4'-1'158'0,"2"-3"-12"16,-2 4-21-16,2-1-16 0,-1 1-14 0,1-3-10 16,0 3-14-16,2 0-14 15,-2 3-11-15,2-3-6 0,0 1 0 0,0 4 3 16,0 1 10-16,0-2 14 0,2 2 17 15,0 3 19-15,0 2 15 0,1 1 17 0,-1 1 14 16,0 5 11-16,0 2 4 0,0 4-3 16,-2 2-1-16,2 2-3 0,-2 3-7 0,2 1-12 15,-2 2-10-15,0 1-16 0,2 5-14 16,-2-5-19-16,3 3-18 0,-3-2-12 16,2 3-10-16,-2-2-9 0,2-4-7 0,0 0-3 15,0 0-3-15,0-2-2 0,0-3 0 16,0-2-2-16,0-1 0 0,1-2-1 0,-1 0-1 15,0-6 0-15,0 2-1 0,0-4-2 16,2 1 4-16,-2-3-2 0,3-2 2 16,-3-2-3-16,2 0 2 0,0 2-1 15,3-2-3-15,-1-4 0 0,0 3 0 0,3-4-1 16,1 3 1-16,1-2 1 0,2-4 3 0,1 4-1 16,3-2-1-16,2-2 2 15,0 3 0-15,5-2-3 0,-1-2 0 0,5 1-1 16,-1-1 1-16,5 3 1 0,0-3 1 0,4 1-1 15,0 3 1-15,4-3-2 0,0 2 1 16,4 2-2-16,3-1 0 0,2 0 0 16,-1 0 0-16,5 4 0 0,0-2 0 15,2 2 0-15,2-1 0 0,3-2 0 0,1 4 0 16,0-1-2-16,5 0-2 0,0 1 1 16,3 0-2-16,1-2-1 0,0 2-2 0,2-1 0 15,0-3-1-15,2 2-2 0,0 1 2 16,0-2 1-16,3-2 2 0,-1 3 2 0,2-2 6 15,3 2 2-15,-1-2 0 0,5 1 0 16,-1-1-3-16,5 1-1 0,0-2-2 0,0 4-2 16,2-2-3-16,0 1 0 0,0 1 3 15,0-4-1-15,2 2 1 0,-2-2 0 16,2 2-1-16,3-2 3 0,-1 1-3 0,0-1 0 16,2-2-2-16,1 2-1 15,1 0 1-15,-1-1-2 0,1 0 2 0,-1 2 0 16,-3-1 0-16,2 1 0 0,-2-1 0 0,3 1-1 15,-3-2 2-15,2 2-1 0,1-1 0 16,1 1 1-16,1-1-1 0,-1 1 2 16,3 0-2-16,-3-3 0 0,1 2 1 15,-1 0-4-15,-1-3-1 0,-1 2-1 0,0-3 5 16,-1 1 4-16,-3-1-1 0,0 0 0 16,0 4 4-16,-2-4 0 0,-2 1-3 0,0-1-4 15,0 0 0-15,0 0 2 0,-3 0-1 16,-1 0 1-16,0-1-2 0,-1-3-3 0,-1 3 1 15,-3-3 2-15,3-1 0 0,-3-2-1 16,3-1 1-16,-3-1 0 0,1 0-1 0,1 1 0 16,-1-4-1-16,1 1 1 0,-1 0 1 15,1-1 2-15,-1 1 0 0,-1 1 0 0,1-2 3 16,-3 3 1-16,-2 0-2 0,-2 0 0 16,0-1-2-16,-2 4-2 0,-2-1 2 15,2 0-2-15,-2 1 4 0,-2-3 0 0,1 1 1 16,-1 0 0-16,2-1-4 0,0 0-1 15,0-1 0-15,0 0 0 0,-1-3 0 16,1 2 0-16,0 1 2 0,0-1-1 16,-4-2-1-16,-1 3-2 0,-3-1 1 15,-1 2 0-15,-4 0 0 0,0-1-1 0,-4 1 1 16,0 3 3-16,-2-1-2 0,-2-1 0 16,-1 3-2-16,-1 0 1 0,-1-3 0 0,1 5 0 15,-3-5-1-15,3 3 1 0,-3 0 0 16,1 0 1-16,-3-1 0 0,3 1 1 0,-5-3 0 15,0 4 2-15,-2-2-3 0,-2 0 0 16,-4 2 0-16,-5 3-2 0,-3-4 1 0,-3 2-6 16,-4 2-3-16,-4 1-10 0,-3-4-10 15,-1 4-12-15,-3-1-18 0,-2-2-21 0,-2 2-55 16,-2-2-88-16,0 0-101 0,0 2-96 16,0 1-98-16,0-5-53 0,-2 1 16 15,2-4 77-15,-2 1 99 0</inkml:trace>
  <inkml:trace contextRef="#ctx0" brushRef="#br0" timeOffset="90532.5">19621 16776 5 0,'3'-7'267'0,"1"3"44"0,-2 4 66 16,-2 6 6-16,2 5-6 0,-4 6-16 15,0 4-17-15,0 9-28 0,-3 2-57 16,-1 6-75-16,2 3-67 0,-2 4-51 0,1 0-33 15,3 0-27-15,-2 0-38 0,2 1-69 16,0-5-92-16,0-2-96 0,0-1-90 16,2-2-95-16,-3-6-45 0,1-2 25 0,0-3 67 15,0-2 83-15</inkml:trace>
  <inkml:trace contextRef="#ctx0" brushRef="#br0" timeOffset="91390.5">12186 16580 168 0,'2'0'320'16,"-2"4"62"-16,2 5 23 0,-2 4-21 0,2 8-28 15,-2 1-41-15,0 6-42 0,0 2-55 16,0 3-55-16,-2 3-58 0,2-1-43 0,-2 7-47 15,0-5-56-15,0 5-75 0,-1-1-86 16,3-2-86-16,0 3-89 0,0-5-80 0,0 2-24 16,0-6 34-16,0 2 63 0,0-5 77 15</inkml:trace>
  <inkml:trace contextRef="#ctx0" brushRef="#br0" timeOffset="91658.77">12205 17012 149 0,'-17'-16'236'0,"0"6"20"0,-2 2-26 15,0 4-18-15,-2 3-14 0,-1 2-8 0,1 7-9 16,2 1-15-16,0 2-15 0,0 3-17 0,2 1-12 16,2 0-11-16,3 4-10 0,1 2-12 15,3-2-17-15,1 1-13 16,3 0-16-16,2 2-16 0,2-5-28 0,2 3-48 0,2-2-59 15,0-2-70-15,5 0-73 0,-1-3-79 16,3 0-79-16,2-5-11 0,-1-1 30 16,1-2 53-16</inkml:trace>
  <inkml:trace contextRef="#ctx0" brushRef="#br0" timeOffset="91805.07">12319 17028 85 0,'4'-11'322'0,"-2"2"54"0,0 4 51 0,-2 5-49 16,0 3-61-16,0 7-67 0,0 1-58 16,0 3-53-16,0 6-73 0,0 1-91 15,3 2-98-15,-1 2-93 0,2 3-89 0,2-3-99 16,1-4-30-16,-1 3 24 0,2-2 55 16</inkml:trace>
  <inkml:trace contextRef="#ctx0" brushRef="#br0" timeOffset="92170.47">12753 17090 47 0,'2'-15'325'0,"-2"5"89"0,-2 1 92 0,-2 4-8 0,-3 0-38 0,-1 5-53 15,-3 3-62-15,-1 4-79 0,-1 2-85 16,-2 1-64-16,0 5-43 0,-2-1-26 15,2 2-16-15,3 1-9 0,-1 0-5 0,3-1-6 16,-1-2-5-16,5 0-1 0,-1 0-1 16,5-4-2-16,0 0-3 0,4-4 0 0,0-2 1 15,5 0 1-15,-1-4-2 0,5-5-1 16,-1 1 1-16,5-5 2 0,0-3-2 16,2-1-1-16,0-2 1 0,0 5 4 0,-1-5 4 15,1 6 3-15,0 0 4 0,-2 5 3 16,-2 0 4-16,-3 4 1 0,1 4-7 0,-5 4-2 15,1 1-2-15,-5 3-5 0,0 5-13 16,0 0-11-16,-2 3-15 0,0 2-37 16,-2-2-88-16,2 0-124 0,0-1-108 0,2-3-99 15,2 4-91-15,1-7-19 16,1-2 58-16,0-2 106 0,3-4 109 0</inkml:trace>
  <inkml:trace contextRef="#ctx0" brushRef="#br0" timeOffset="92469.5">12988 17233 3 0,'10'-20'221'0,"1"0"50"16,0 1 18-16,-1-1 8 0,-1 6 17 0,-1-2 28 16,-2 3 19-16,-1 2-12 15,-3 2-31-15,0 4-42 0,-4-1-55 0,0 1-64 16,0 5-57-16,-3 0-35 0,-1 5-25 0,0 1-14 16,-1-1-13-16,3 4-3 0,-2 0-4 15,1 2-5-15,1 2-2 0,2-2-2 0,0 3 3 16,2-3 0-16,0-1 0 0,0 3 1 15,2-2-1-15,0-2 2 0,2 0-2 16,-1-1 0-16,1 1 0 0,-2-1 0 16,0-4 0-16,0 3-2 0,0-2 2 15,-2 0 2-15,-2 0 1 0,0 3-4 0,0-2-3 16,-4 3 0-16,-1-3-10 0,1 4-29 16,-3-4-62-16,1 2-98 0,0-3-108 15,-1 2-108-15,1-2-113 0,1-1-38 0,1 1 25 16,2-1 84-16,-1 0 100 0</inkml:trace>
  <inkml:trace contextRef="#ctx0" brushRef="#br0" timeOffset="92736.28">13214 16883 31 0,'5'-10'394'0,"-3"2"105"0,0 7 81 0,0 1 2 16,-2 1-73-16,2 8-102 15,-2 3-113-15,2 5-100 0,-2 3-77 0,0 1-49 16,0 8-27-16,0-3-21 0,0 3-20 16,0 4-22-16,0-4-49 0,0 1-86 0,-2 3-109 15,2-3-103-15,-2-1-103 0,2 0-87 0,-2-4-7 16,0 0 55-16,0-4 96 15,-1 1 98-15</inkml:trace>
  <inkml:trace contextRef="#ctx0" brushRef="#br0" timeOffset="92883.88">13172 17175 202 0,'2'-16'275'0,"2"2"31"0,1 6-46 15,-1-1-50-15,2 5-47 0,1-1-40 16,1 2-51-16,-2 3-63 0,3 3-72 15,-1-2-73-15,1 3-91 0,-1-3-62 0,1 2-23 16,-3-1 12-16,2 1 38 0</inkml:trace>
  <inkml:trace contextRef="#ctx0" brushRef="#br0" timeOffset="93083.06">13454 16949 82 0,'4'-11'337'0,"-2"0"85"15,-2 4 73-15,0 2-11 0,0 4-36 16,-2 1-54-16,-2 4-71 0,-3 5-78 16,3 0-80-16,-2 4-63 0,-1 4-43 0,1 0-30 15,0 2-25-15,-1-1-31 0,1-1-57 0,2 2-87 16,-3-1-100-16,3-1-93 16,2 0-89-16,0-1-75 0,0 0 0 0,2-3 56 15,0-3 84-15,2 1 87 0</inkml:trace>
  <inkml:trace contextRef="#ctx0" brushRef="#br0" timeOffset="93500.76">13538 16948 156 0,'0'-4'163'0,"2"3"-4"15,-2-1-4-15,2-1 1 0,-2 3 6 16,3 0 14-16,-1 0 22 0,-2 5 24 16,0 0 14-16,0 0-5 0,-2 8-18 15,-1-1-32-15,-1 2-47 0,2 5-44 0,-2-2-48 16,0 4-62-16,-1 0-72 0,1-1-80 15,0-1-78-15,2 2-84 0,0-2-83 16,0-5-10-16,-1 2 32 0,3-2 61 0</inkml:trace>
  <inkml:trace contextRef="#ctx0" brushRef="#br0" timeOffset="93647">13568 17079 191 0,'2'-9'226'0,"0"1"-13"15,0 3-53-15,0-1-55 0,3 1-59 16,-1 4-56-16,0-4-53 0,0 2-67 16,0 2-55-16,3-3-25 0,-3 3 0 0</inkml:trace>
  <inkml:trace contextRef="#ctx0" brushRef="#br0" timeOffset="93882.64">13667 16967 70 0,'0'2'254'0,"0"2"42"16,0 0-6-16,0 2-29 0,0 3-36 15,0 1-40-15,2-1-40 0,-2 1-40 0,3 5-37 16,-1-5-28-16,2 1-17 0,-2 2-13 16,2-3-9-16,0 0-5 0,3-4 0 15,-3 2-1-15,2-4-2 0,1-3 2 16,-1-1 4-16,0 0 2 0,1-1 1 16,-1-2 7-16,1-2 6 0,-1 4 10 0,-2-3 9 15,0 0 7-15,1 3 3 0,-3-2-5 16,0 3-7-16,0 0-26 0,0 0-48 0,0 3-66 15,0-2-68-15,0 3-76 16,0-3-91-16,1 3-32 0,-1 0 14 0,2 0 45 0</inkml:trace>
  <inkml:trace contextRef="#ctx0" brushRef="#br0" timeOffset="94279.26">13881 17025 112 0,'4'-8'261'0,"-2"2"31"16,1 1-26-16,-1 2-50 0,0 2-50 15,0-2-48-15,0 3-37 0,0 3-32 0,0 1-20 16,0-2-15-16,0 2-13 0,1 1-11 16,-1-1-9-16,0 2-3 0,0-2-2 15,0 1-1-15,0-4 5 16,0 2 7-16,0-2 4 0,1 3 3 0,-1-3 3 16,0-1 1-16,2 3 0 0,-2-3 1 0,2 0 1 15,1 0 0-15,-1 0 0 0,0 0-5 16,2 0-6-16,1 0-9 0,-1 0-8 0,3 2-6 15,-3-2-1-15,0 3 1 0,1-3 7 16,-1 2 11-16,0-1 15 0,-1 3 22 0,-1 0 25 16,0 1 29-16,0-1 30 0,0 1 27 15,1 2 12-15,-1-2-5 0,0 3-13 16,3-2-22-16,-3 0-28 0,2 2-27 0,-2-2-19 16,3-1-12-16,-1-1-8 0,3 2-4 15,-3-2-1-15,2-3-1 0,-1-1-1 0,1 4 2 16,-1-4-2-16,1 1 0 0,-2-1-1 15,3 3-1-15,-3-2-8 0,0 3-33 0,1 0-52 16,-1 3-64-16,-2-2-75 0,3 0-100 16,-5 3-55-16,2-2 0 0,-2 1 33 15,0 0 57-15</inkml:trace>
  <inkml:trace contextRef="#ctx0" brushRef="#br0" timeOffset="97644.95">8335 16502 36 0,'3'0'119'0,"-1"0"-8"0,0 0-9 0,0 3-5 16,0-2-8-16,2 3-6 0,-2 0-6 15,0 0-7-15,1 0-6 16,-1 4-3-16,2-2-6 0,-2 2-3 0,2 0 0 16,-2 4-3-16,3-1-1 0,-3-1 1 15,2 4 5-15,-2 1 9 0,2-2 10 0,-2 3 14 16,1 1 16-16,-1 4 12 0,-2 1 8 15,0 2 2-15,0 1 4 0,0 4-4 0,0 1-5 16,0 3-1-16,-2 2-4 0,2 1-7 16,0 6-8-16,-3-3-6 0,3 5-6 0,0 2-8 15,0 1-5-15,0-2-4 0,0 1-7 0,0 1-6 16,0-1-8-16,0 0-6 0,0 0-5 16,0 0-6-16,0 0-7 0,-2-1-5 15,2 0-5-15,-2-2-3 0,2-1-5 0,-2 1-2 16,2 1-1-16,0-6 0 0,0 1 2 15,0-3-5-15,0-2-1 0,0-4 1 16,2-1-1-16,-2 0 1 0,2-5-1 16,-2-2 2-16,2-1-1 0,-2-4-1 0,3-1 1 15,-3-2-1-15,2-1-1 0,0-2 1 16,0-1 3-16,0 0 2 0,0-1 0 0,0-4-2 0,0 3 2 16,1-3 2-16,-1 2-1 15,0-3-3-15,0 1 2 0,0-1 1 0,0-3 2 16,0 4 0-16,2-3 1 0,1 1 3 0,-1-1 1 15,0 1 0-15,2-2-1 0,1 2 1 16,-1-1 2-16,1 1-3 0,1-2 1 0,0 2-1 16,3-1 0-16,0 1-1 0,1-2 0 0,1 1 1 15,2 2 1-15,2-3-1 16,0 2-1-16,2-2 0 0,0 3-2 0,2-3 0 16,2 2-1-16,1-2 3 0,1 3-1 0,2-3 2 15,-1 2 0-15,1 0-1 0,3 1-1 16,0 1 0-16,-1-1-1 0,3 1-1 0,2-1-2 15,0 1 2-15,0-2-1 0,4 2 2 16,0-1 3-16,2 1-1 0,2-2 1 0,3 2 0 16,1-4 2-16,1 1-2 0,2-2 0 15,-1 3 0-15,5-3 1 0,0 0-2 16,2 0-5-16,0 0-2 0,5 0-4 16,-1 0 0-16,0-3-1 0,5 3 4 0,-3-2-3 15,2 2 6-15,-1-1 4 0,1 1-2 0,-1 0 0 16,1 0 0-16,-1-4-1 0,1 4-4 15,3-1-4-15,-3 1 5 0,3-3 1 0,-3 3-4 16,3-2 1-16,-3-1-1 0,3 3 0 0,-2-1-4 16,-1 1-3-16,-2 1 5 0,3-1 1 15,-3 3 0-15,1-1 0 0,-3 1 3 0,2-2 0 16,1 3 0-16,-1-3 1 0,0 1 3 0,3 1-1 16,-1-3 0-16,1 0-2 0,2 0-5 15,1-3 0-15,3 1 0 0,0 1 3 0,2-3 2 16,2 0-1-16,0 2 3 0,2-2-2 15,3-1-1-15,-1 1-4 0,0-2-1 0,3 5-1 16,-1-3-1-16,-1 0 1 0,-1 3-1 16,-2-2 0-16,0 2-2 0,-2 1 4 0,3-4 1 15,-3 4-1-15,-2 0 3 0,2 0 5 16,-2 0-2-16,2 0-3 0,0 0 0 0,0-1 2 16,0 1-4-16,0-3-6 15,2 3 5-15,3-1-2 0,-3 1 0 0,0-3-1 0,-2 3 3 16,0-3 2-16,0 3-1 0,0-1 1 15,-2 1 0-15,-2-4 0 0,0 4 0 0,0 0-1 16,-2 0 5-16,-1 0-1 16,1 0 0-16,0 0-1 0,-1 0-3 0,1 0 0 15,0-1-3-15,2 1-3 0,2-3 2 0,-2 2 0 16,2-4 1-16,0 1 1 0,-1-2 2 0,1 0 0 16,0-1-1-16,0 1 1 0,-2-2 0 15,2 5 1-15,-2-5 1 0,0 3-1 0,0 0 2 16,0 0-2-16,2-1-2 0,0 5-3 0,0-3 1 15,2 0 2-15,2 0-1 0,-2 3 0 16,2-4 0-16,2 2 2 0,-1-1-2 0,1 0-1 16,-2-1 1-16,2 1 0 15,1-1 4-15,-1 1 1 0,2-2 2 0,-1 2-2 16,1-1-1-16,3 1-1 0,-1 3-3 16,1-4-3-16,-1 2 2 0,3 2 3 0,-2-3-1 0,1 2 1 15,-1 1-1-15,-1 1 0 0,-1-4-2 16,1 4-2-16,-1 0 1 0,1 0 2 15,1-1 3-15,-1 1 0 0,1 0 2 0,2-3-2 16,-1 3 2-16,1-1-2 0,2 1-1 0,2-4 1 16,-2 3-1-16,-1-2 0 0,1 3-2 15,-2-1-1-15,-3 1-2 0,1-4 2 16,-3 4-2-16,-1 0 5 0,-1 0 1 0,0 0 1 16,-4 0 1-16,3 4 3 0,-3-3-2 0,0 2-1 15,0-2-2-15,0 3-1 0,0-3 1 0,2 2-1 16,0-2 1-16,1 3-3 0,-1-3-1 15,-2-1 1-15,-2 0 0 0,0 0-1 0,0 0-2 16,0 0 2-16,-2 0 3 0,-3 0 0 16,1-1 2-16,0 1 0 0,-1-4 1 0,1 4 0 15,0-1-2-15,2 1-1 0,0-3 0 16,-1 3-1-16,1-1-4 0,2-3 5 16,0 3-1-16,2-3-2 0,-2 0 1 0,0 1 0 15,2-2 3-15,-2-3-1 0,2 4-1 16,0-2 3-16,3 0 1 0,-3-2 1 15,2 2 0-15,0-2-3 0,0 4-1 0,1-3 1 16,1 2-1-16,0 1-1 0,3-1-1 0,-3 4 1 16,0-3 1-16,1 0-3 0,-1 2 2 15,0 1 0-15,1-3-3 0,-1 4 3 0,-2-1 0 16,2-2 4-16,-1 2-1 0,1-3-2 16,-2 3 2-16,2-2 1 0,-1 2-2 15,-1-3-4-15,0 1 1 0,0 0-2 0,-2-2 2 16,-2 4-3-16,-2-2 1 0,-2-2 2 15,-5 4 0-15,-3-2 1 0,-3 1 1 0,-2-1-1 16,-2 2 1-16,-5 1-1 0,1-2-1 16,-2 2 1-16,-3-4 0 0,1 4-1 0,-3-1 2 15,0 1 1-15,1-3 1 0,-1 2 2 16,0-3 1-16,1 3 1 0,-1-3-4 16,0 0-2-16,1 0 2 0,-3 0-2 15,2 0 0-15,-2-4 0 0,1 3 1 0,-1 0 0 16,0-1-1-16,-2 0 0 0,0-1-3 15,-2 1-1-15,0-1 4 0,0-1 1 0,-2 3-1 16,-2 0 0-16,-3-3 2 0,1 5 0 16,0-5-2-16,-3 3-2 0,-1 1 0 15,1-1-1-15,-2 1 3 0,3-3-2 0,-3 3 2 16,1-2 0-16,-1 1 0 0,1-3 0 16,-1 5 0-16,-2-5 0 0,-2 4-2 0,1-2 2 15,-1 1 1-15,-2 0-2 0,-2 0 1 16,-2 1 1-16,-1-1 2 0,1 1-3 0,-2 3 0 15,-3-4 0-15,1 3 0 0,0-2 0 16,-3 3 0-16,1-2 0 0,-3 2 4 0,0-3-1 16,1 3 0-16,-3-2-1 0,0 2 0 15,0-3 3-15,-2 3-3 0,3 1-1 16,-3-3 1-16,0 3-1 0,0-2 1 0,-2 2-4 16,2-1 0-16,-2 1-1 0,2-4 0 0,0 4 0 15,0-1 2-15,1 1 1 0,-1-3-2 16,0 3 4-16,0-2-2 0,0 2 0 15,0-3 0-15,-2 3 1 0,2-1 3 0,-2-2-1 16,2 1 2-16,-2 2 3 0,3-3 1 16,-3 2 1-16,2-2 2 0,-2 0 2 15,0 2-1-15,0-2 0 0,0-2 0 0,0 4-4 16,2-3 0-16,-2-1 0 0,0 1 0 16,2-2-1-16,-2 0-3 0,0-2-2 15,2-1-2-15,-2 1-1 0,2-1-1 16,-2 0 2-16,2-2 0 0,0-2 1 0,0-2 2 15,1 1-3-15,-1-1 0 0,0 0-2 16,0-4 4-16,2 2-1 0,-2-5-1 0,3 2 0 16,-3-1 1-16,2-4-1 0,-2 0-4 15,2-3-1-15,-2 2 0 0,3-1 2 0,-3-4 1 16,2 1-2-16,0 0 1 0,0-2-2 16,-1-2 3-16,1 3 0 0,0-3-1 0,0-1 2 15,-2 1 0-15,3 1 2 0,-3-1-4 16,2 0 1-16,-2 1 1 0,0 0 1 15,0 3 2-15,0-3 0 0,0 4 2 0,1-1 0 16,-1 1-1-16,-2 3-2 0,2 1 1 16,-2 2 0-16,2 0 0 0,-2 6 1 15,2-2-1-15,-2 4-1 0,2 1-3 0,-2 3-1 16,2 2-1-16,-2-1-3 0,2 5 1 16,-2 0 0-16,0 1-3 0,0-2-10 15,0 1-8-15,0 4-14 0,0 1-17 0,0-3-16 16,-2 3-5-16,2 0-8 0,-2 0-4 15,0 0-11-15,0 0-46 0,-4 0-96 16,-1 3-118-16,-1-2-117 0,-3 3-97 0,-1 3-36 16,-3-2 32-16,-2 3 95 0,0 1 122 0</inkml:trace>
  <inkml:trace contextRef="#ctx0" brushRef="#br0" timeOffset="98658.68">20828 17233 246 0,'0'-1'309'0,"-2"2"44"0,0 7-25 16,0 1-47-16,-3 7-51 0,1 1-46 15,-2 6-37-15,2 5-43 0,-1-2-53 16,1 3-65-16,0 3-68 0,0 1-62 16,2 0-69-16,-1-2-72 0,1-2-67 15,0 1-8-15,0-1 25 0,0-1 44 0</inkml:trace>
  <inkml:trace contextRef="#ctx0" brushRef="#br0" timeOffset="98892.38">20754 17526 190 0,'-19'-13'237'0,"0"5"5"0,-2 4-18 16,-1-1-11-16,1 5-3 16,2 2-2-16,0 2-13 0,2 3-23 0,5 2-29 15,-1 0-30-15,4 2-28 0,3 2-27 0,4-3-19 16,0 4-14-16,4-3-10 0,0 3-28 15,4 0-49-15,1-3-56 0,1 3-67 16,3-3-70-16,4-2-88 0,-3-3-37 16,3 2 10-16,2-5 38 0,-2 0 57 0</inkml:trace>
  <inkml:trace contextRef="#ctx0" brushRef="#br0" timeOffset="99071.04">20978 17505 167 0,'5'-9'324'0,"-3"2"54"0,-2 2 14 16,-2 5-47-16,-1 0-61 0,1 5-60 16,-2 4-54-16,-2 2-52 0,1 2-73 15,1 3-85-15,0 2-89 0,2 1-81 0,0 2-83 16,4-3-96-16,0-2-24 0,2-2 26 16,0 2 53-16</inkml:trace>
  <inkml:trace contextRef="#ctx0" brushRef="#br0" timeOffset="99370.32">21241 17563 19 0,'0'-11'274'16,"-2"1"61"-16,-3-1 56 16,-1 6-21-16,0 0-25 0,-1 2-30 0,-1 3-38 15,-1 3-44-15,1-2-55 0,-1 3-48 0,3 0-43 16,2-3-33-16,0 5-21 0,-1-5-15 15,3 4-10-15,2-2-2 0,2-2 1 0,1 3 6 16,1-4 6-16,2-4 8 0,3 3 6 16,1-2 5-16,1-2 4 0,-1 1 1 15,1-3-4-15,2 2-3 0,-3 1-5 0,1-1-7 16,-3 1-7-16,-1 3-8 0,-1-2-2 16,0 3-4-16,-1 3-5 0,-1-2-20 0,0 2-53 15,0 2-81-15,-2 0-91 0,3 3-87 16,-3-1-69-16,2 2-50 0,0-3-14 0,0 2 31 15,3-5 62-15,-3 0 73 0</inkml:trace>
  <inkml:trace contextRef="#ctx0" brushRef="#br0" timeOffset="99569.81">21374 17552 18 0,'4'-5'199'0,"1"0"24"0,-1 0 2 16,-2-1-8-16,0 5-13 0,0-3-19 0,0 0-28 0,-2 4-31 16,2-1-31-16,-2 2-29 0,2 3-23 15,-2-3-16-15,3 3-7 0,-1 3-6 16,0 1-5-16,0-2-3 0,0 3-2 0,0 1-1 15,0-1 7-15,-2-3 15 0,2 4 21 16,-2-5 21-16,3 3 22 0,-3-3 16 16,-3 2 3-16,1-3-9 0,0 2-17 0,-2-2-26 15,-2 4-52-15,-1-1-72 0,1-1-88 16,-3 3-89-16,3-1-122 0,0-2-62 16,-1 0-4-16,3 2 36 0,0-4 65 0</inkml:trace>
  <inkml:trace contextRef="#ctx0" brushRef="#br0" timeOffset="99801.7">21713 17439 125 0,'2'-10'400'0,"0"0"87"0,-2 4 72 0,0 2-30 16,-2 4-75-16,-2 5-96 0,2 2-94 15,-3 5-80-15,-1 3-69 0,2 1-48 0,-3 4-30 16,3 1-16-16,0 0-18 0,0 0-29 16,-1 0-55-16,1 0-79 0,0-1-89 0,0 1-86 15,2-4-66-15,-1 1-47 0,3-4-20 16,3 0 19-16,-1-5 58 0,0-2 67 0,2-3 68 16</inkml:trace>
  <inkml:trace contextRef="#ctx0" brushRef="#br0" timeOffset="100266.17">21713 17673 59 0,'6'-8'205'0,"-2"2"6"0,1-2-15 0,-3 4-23 0,2 1-23 16,-2-1-25-16,2 3-27 0,-2 1-26 16,3-4-20-16,-1 4-18 0,0 0-13 15,0 4-10-15,1-4-4 0,-1 1-1 16,0-1-2-16,0 0-2 0,0 0-1 0,1-1 1 16,-1 1 0-16,0-4-1 0,0 3-1 0,1-2 2 15,-1 2 6-15,0-3 8 0,0 3 10 16,1-2 12-16,-3 3 8 0,2-1 3 15,0 1-1-15,0 0-9 0,1 1-7 16,-1-1-11-16,0 3-7 0,2-2-7 0,1 4-5 16,1-2-5-16,-1-2-6 0,1 3-3 15,3-4-1-15,-1 1 1 0,1-1 6 0,2-1 21 16,1-3 28-16,1 3 37 0,0-3 43 16,0 0 39-16,0 0 28 0,-3 3 6 15,1-2-10-15,-2 0-23 0,-3 3-34 0,1 0-34 16,-1 3-30-16,-2 0-19 0,3 1-16 15,-3 2-10-15,3 2-13 0,-3-3-20 0,0 5-34 16,1-4-39-16,-1 3-46 0,0-2-39 16,1 1-30-16,-1-3-7 0,0 0 16 15,-1-1 31-15,1 2 41 0,-2-5 38 0,0-1 32 16,1 0 22-16,-1 0 14 0,-2 0 8 16,2 0 11-16,-2 0 13 0,3 4 20 15,-3-3 20-15,0 2 12 0,0 2 7 0,2 0-2 16,-2 5-11-16,3 0-18 15,-1-1-21-15,0 2-34 0,0 2-45 0,1-2-56 0,-1 3-58 16,0-4-67 0,0 5-80-16,0-6-40 0,-1 2 3 0,-3-2 32 0,0 0 49 15</inkml:trace>
  <inkml:trace contextRef="#ctx0" brushRef="#br0" timeOffset="102406.17">14125 15197 38 0,'0'0'105'0,"0"3"-23"16,0-3-22-16,-3 1-17 0,3 3-11 15,-2-3-6-15,2 3-6 0,-2 0-3 16,2 0 2-16,-2-1 3 0,2-2 4 0,-2 2 5 16,2-2 4-16,-2 3 5 0,2-3 6 15,0 2 4-15,0-2 4 0,0 3 5 0,0-3 3 16,0-1 4-16,0 3 5 0,0-3 3 16,2 1 5-16,-2-1 5 0,2 4 5 0,-2-4 6 15,2 2 3-15,0-2 4 0,0 1 3 16,1-1 0-16,-1 0 3 0,2 0 3 0,0 0 7 15,2 0 9-15,1 0 14 0,1 0 16 16,1 0 9-16,3-1-4 0,1-1-16 0,4-2-18 16,0 3-22-16,0-2-29 0,4-2-24 15,0 4-16-15,0-3-6 0,3 0-5 16,1 3-6-16,-2-2-2 0,3 2-1 16,1-2-2-16,1 0-2 0,-1 2 1 0,1-3-1 15,1 0 0-15,3 3 0 0,0-4-2 0,2 2 4 16,0-2-2-16,2 2 0 15,2-2 2-15,0-2-2 0,2 2 2 0,2-1-3 16,1 1 0-16,-1-1-4 16,3-2-1-16,-1 4-1 0,0-2-1 0,1 0 0 15,-1 1-1-15,1 0 0 0,-1-3-1 16,1 4 2-16,-3-3 0 0,3 3 2 16,-3-2 0-16,0 1 0 0,1-3 3 0,-1 5 1 15,-2-5-3-15,0 3 2 0,0-3-3 16,-1 1 0-16,1 1 1 0,0-2-1 0,0 3 1 15,0-2 2-15,5-1 1 0,-1 2 0 16,3-2 0-16,2 3 0 0,-1-2-3 0,3-1-3 16,2 2-2-16,2 2-2 0,2-3-1 15,0 3 0-15,3-4-1 0,1 3 0 16,2 1 1-16,1-1 0 0,-1 2-3 16,3-1 1-16,-2 3-1 0,-1-2 2 0,1 2-1 15,-1-3 0-15,-2 3 1 0,-1 1 1 16,-1-3-1-16,-2 3 0 0,0-1 4 15,-4 1 1-15,0-4-2 0,-2 4 0 16,-2 0 3-16,-1 0-3 0,-3 0-2 16,-1 0-1-16,1 0 2 0,-5 0-2 0,0 0 0 15,0 0 0-15,-2 0-1 0,1 0 2 16,-1 0 1-16,0 0 1 0,-2 0-1 16,2 0-1-16,-2 0 0 0,2 0 1 15,-2-1-1-15,0 1 1 0,-2-2-1 0,2 2-1 16,-5-3 1-16,1 3-3 0,0 0 1 0,-5 0 0 15,1-2 2-15,-5 2-2 0,1 0 2 16,-3 0 2-16,-2 0-2 0,-2 0 0 16,-2 0 1-16,-1 0 2 0,1 0-3 15,-2 0-1-15,0-3-1 0,-3 3 2 16,1-1 0-16,-1 1 0 0,1-3 0 16,-3 3 0-16,1-2-1 0,-3 2-1 0,3-3 2 15,-3 3 1-15,-2-1 0 0,0 1 0 16,1 0 1-16,-1 0-2 0,-2 0-7 15,-2 0-8-15,0 0-10 0,0 0-15 0,-4 0-25 16,0 1-64-16,-3 2-98 0,-1 2-107 16,-3-1-99-16,1 3-104 0,-1-1-51 15,-2 3 24-15,-2-1 82 16,3 0 104-16</inkml:trace>
  <inkml:trace contextRef="#ctx0" brushRef="#br0" timeOffset="103087.26">15723 15372 120 0,'6'-11'307'0,"0"2"55"16,-1 1 26-16,-1 2-4 15,0 1-2-15,-2 3-16 0,2 2-29 0,-2 4-35 16,1 5-45-16,-1 4-62 0,-2 6-65 0,0 6-48 16,-2 1-35-16,-3 7-18 0,1 1-14 15,0 3-8-15,0 1-4 0,-1 4-12 0,-1 0-27 16,0 1-62-16,-3 1-100 0,3-1-106 16,-3-1-100-16,3 0-90 0,2-2-64 15,-3-2 17-15,3-4 74 0,2-4 94 16</inkml:trace>
  <inkml:trace contextRef="#ctx0" brushRef="#br0" timeOffset="103285.84">15695 15922 196 0,'-8'-18'245'0,"-1"1"3"16,1 3-7-16,-3-1-4 0,-2 6-2 15,1 4-5-15,-1 1-10 0,0 4-17 16,-2 4-27-16,3 0-33 0,1 2-32 0,1 3-31 15,1 2-28-15,1 3-35 0,3 0-49 16,1 0-65-16,2-2-71 0,4 2-74 0,0 1-76 16,5-2-84-16,-1-3-14 0,0 2 31 15,5 0 54-15</inkml:trace>
  <inkml:trace contextRef="#ctx0" brushRef="#br0" timeOffset="103767.6">15983 15795 126 0,'8'-16'276'0,"-1"6"64"15,-3-2 6-15,0 5 2 0,-2 1 1 0,-2 2-2 16,-2 0-18-16,-2 4-35 0,0 4-46 16,-3 0-52-16,1 2-47 0,-2 1-46 0,1 1-37 15,-1 1-26-15,1 0-14 0,3-1-11 16,0 1-8-16,0-1-6 0,2-2 0 0,-1 0 0 15,3 2-2-15,3-4-1 0,-1 1 2 0,0-2 1 16,2 1-1-16,2-4 0 16,3-4 2-16,-1 2 2 0,1 1-3 0,-1-4-1 15,3 1 0-15,-1-1 1 0,-1-2 0 16,2 3-1-16,-3 0-1 0,-2 0 0 0,1 0 1 16,-1 3-2-16,-2-3-5 0,0 4-10 0,-1-1-17 15,1 1-38-15,-2 0-53 0,2 0-68 16,-2 0-65-16,3 0-44 0,-1 1-26 0,2-1 8 15,0-1 33-15,1-2 59 0,-1 2 62 16,3-3 52-16,-3 1 42 0,0-2 39 16,1 1 32-16,-1 0 31 0,-2 3 30 0,1-2 37 15,-1 3 36-15,-2 0 29 0,2 3 19 16,-2-2 3-16,2 3-10 0,-1 0-26 16,1 3-32-16,-2-1-33 0,2 2-30 0,0-3-21 15,1 5-15-15,-1-1-10 0,0 0-14 16,0-1-21-16,1 1-27 0,-1 4-34 15,-2-5-36-15,-2 4-41 0,0-2-35 16,-2 2-31-16,-2 0-28 0,-3-3-37 0,1 2-14 16,-1-2 14-16,1-1 30 0</inkml:trace>
  <inkml:trace contextRef="#ctx0" brushRef="#br0" timeOffset="106256.41">14021 15545 13 0,'2'-5'160'16,"-2"4"-12"-16,0-2-25 0,0 3-27 0,0-2-20 16,0 2-16-16,2-3-12 15,-2 3-6-15,2 0 0 0,-2 0 6 0,2 0 10 0,0 3 13 16,0-1 12-16,1 1 14 0,-3-2 14 16,2 4 13-16,0-1 13 0,0 1 17 15,0 5 18-15,-2-1 17 0,0 1 10 16,0 5 4-16,0-1-4 0,-2 5-17 0,0 2-21 15,-2 0-25-15,1 5-27 16,-1-1-24-16,2 1-19 0,-2 3-15 0,2 0-14 0,-2 0-10 16,1-3-3-16,-1 2-5 0,2-2-2 15,-2-1-1-15,2-1-2 0,-2 0-1 16,1-3 0-16,-1-2 3 0,2 1-1 0,0 0-1 16,0-6 0-16,2 2 0 0,-2-2-1 15,2 0-3-15,0-4 0 0,0-1 0 16,0 2-1-16,0-2 2 0,2-4 1 15,-2 2-1-15,2-2 2 0,0 2 2 0,0-2 2 16,2-1-3-16,1 1 0 0,-1-2 2 0,0 2 3 16,2-2-1-16,1 2 5 0,1-4 3 15,3 3 1-15,-1 0 3 0,1 0-2 16,2-1 5-16,2-2 2 0,-1-1 3 16,3 3 4-16,2-3 4 0,0 1 1 0,0 3-3 15,3-3 1-15,-1 2-1 0,0-2-4 16,2 4-4-16,3-1-2 0,-1 2-3 0,0-2-2 15,3 1-2-15,2 1-4 0,-1-2-1 16,3 3-3-16,0 1 0 0,2-3-4 0,2 3 0 16,2-2-1-16,2 0 2 0,0-1 2 15,5 0-2-15,-1-1 2 0,3 1-2 16,1 0 0-16,1-3-2 0,4 2-1 0,0-1 0 16,0 2-3-16,4-4 0 0,0 3 1 0,0 0-2 15,4-3-1-15,1 3 0 0,-1-2 1 16,1-1-2-16,-1 2-2 0,3-2 1 15,-3 3-3-15,2-3-1 0,1 2-2 0,2 2 0 16,-1-4 2-16,1 4 2 0,-1-3 0 16,1 1 3-16,0 2 4 0,1-4 0 15,-1 3 0-15,0 1-3 0,-1-1 0 0,1 1 2 16,-1 1-1-16,1-1 1 0,0 3 2 16,-1-2-1-16,1 0 2 0,-3 4-2 15,3-3-1-15,-2 2-5 0,-1-2 1 0,1 2-2 16,-1-3 0-16,1 1 1 0,-1 1-2 15,1-3 2-15,-1 0-1 0,-2 3 2 0,3-2-3 16,-1 0 0-16,1 2 4 0,-1 1 1 16,1-2-1-16,-1 2 0 0,3 0 1 15,-2-1 3-15,-1 1-1 0,-2-1 1 0,3 0 2 16,-3-1 1-16,1 2-2 0,-3-3-3 16,2 1-2-16,-1-3-1 0,-1 4-5 0,0-3 2 15,0-1 1-15,1-3-2 0,-1 5 3 16,0-5-1-16,0 4-1 0,3-2-1 0,1-2 0 15,1 3 0-15,4-3-1 0,-1 2 0 16,5 2 1-16,0-4-1 0,2 4-3 0,0-3 0 16,3 2 0-16,-1 0-2 0,0 0 2 15,2-3-1-15,1 4 3 0,1-2 2 0,-2 0-1 16,3 2 0-16,1-1-1 16,1 1-1-16,-1 0 0 0,1 2-1 0,0-3-1 15,-3 4-2-15,0-3 3 0,-1 3 0 16,-1-1-2-16,-4-1 1 0,0 2 0 15,-2-3 2-15,-2 3-1 0,-2-1 1 16,0-3 2-16,-3 2 3 0,-1-1-2 0,1 1 0 0,-1-1 0 16,1 3-1-16,-1-4-3 0,1 2-4 15,1-2 3-15,0 2-1 0,1-1 0 0,1-4 0 16,0 3 0-16,0 0 0 0,-1 0 3 16,1 1-2-16,0-2 0 0,0 2 2 15,-1-1 1-15,1 1 0 0,2 2-1 0,0-2 3 16,0 2-1-16,-1-2-1 0,3 3 0 0,2-2-1 15,1 1 1-15,-1 1-3 0,4-3-2 16,-2 3 0-16,2-4 0 0,3 0 1 0,-3 1 0 16,1-2 2-16,-1-2 1 15,0 3 0-15,1-3 0 0,-1-1 5 0,-2 3-1 16,0-3 0-16,0 1 2 0,-1-1-3 16,-1 4 1-16,0-4-4 0,0 2 1 0,-2-2 0 15,0 1-1-15,0-1 2 0,0 0-1 0,-3 0 0 16,-1 0-1-16,-2 0-1 0,-1-1-1 15,-3 1 0-15,-1-2 2 0,-2 2-1 16,-1-4-2-16,-3 4 2 0,0-1 1 16,-2 1 1-16,0-3-1 0,-3 3 2 15,-1-1 0-15,0 1 0 0,-3-4-1 0,-1 4-1 16,-3-1 0-16,-2-2 1 0,-2 1-1 0,-2-1-1 16,-2 2 2-16,-2 1 0 0,0-3 1 15,-3 0-3-15,-1 2 1 0,-3-2 1 0,1 2 0 16,-1 1 0-16,-2-4-1 0,1 4 1 15,-1-1 0-15,0 1 2 0,0-3-3 16,1 3 1-16,-3-1-1 0,2 1 1 0,-2-4-1 16,-2 4-2-16,0-1 3 0,-2 1-1 15,0-3 2-15,-2 2 0 0,0-3 1 0,0 2-1 16,-3 1 1-16,1-3-1 0,0 3-1 16,0-2 2-16,-1 2-1 0,-1-3 2 0,-1 0-3 15,1 3 2-15,0-3 1 16,-3 1 0-16,1 0-1 0,-3 1 1 0,0-1 0 15,1 2-2-15,-1-2-1 0,-2 1 0 16,0-1 0-16,1 2 0 0,-1-2 0 0,0 1 2 16,0-1 0-16,-2 2-2 0,3-1 0 15,-3 2 0-15,0-4 0 0,0 3 0 16,0-2-2-16,0 2 3 0,0-3 0 0,1 3 1 16,-1-2-1-16,-2 2-1 0,2-3 0 15,0 3 0-15,-2-2-1 0,2-1-1 0,0 0 2 16,0-1-1-16,0 1 1 0,0-4 0 15,1 1 0-15,-3 1 1 0,2-3 0 0,0-2-1 16,0-1 2-16,0 2-2 0,0-6-1 16,0-1-1-16,3 1 2 0,-3-4-1 15,2 0-2-15,-2 0 3 0,2-5 1 0,0 0-1 16,1 1 0-16,-1-5 0 0,0 3 1 16,0-3-2-16,1 1 0 0,-1-1-1 0,0 3 1 15,2-3 1-15,-1 5-1 0,1 0 0 16,-2-1 0-16,3 0-1 0,-3 1 1 15,2 3-2-15,-2 1 0 0,3-2 1 0,-3 2 0 16,2 3 0-16,-1 0 0 0,-1 1 1 16,0 3-1-16,0 1-2 0,-2 2 2 15,1 1-1-15,-1-1-1 0,0 4-4 16,0 2-12-16,0-4-19 0,0 3-21 0,-2 3-28 16,2 1-22-16,-2-2-22 0,0 2-8 15,0 1-4-15,0-4 2 0,-2 4 5 0,-2 0-4 16,0 0-48-16,-5 0-97 0,1 0-108 15,-5 4-109-15,-2-3-88 0,-4 3-30 0,0 2 41 16,-2-1 102-16,-2 3 123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5-05T09:53:52.23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5622 8716 28 0,'0'-3'78'15,"-2"3"-4"-15,2-2-4 16,-2 2-5-16,2-3-4 0,-2 3-5 0,-3-1-5 15,3 1-2-15,-2 0 0 0,0 0 0 16,-1 0 0-16,-1 0 3 0,2 1 3 0,-2-1 3 16,-1 3 0-16,-1-3-1 0,1 5 0 15,-1-4-3-15,2 4-3 0,-3-2-2 16,1-2 0-16,-1 1-2 0,1 2-4 0,-1 0 0 16,-1-3-3-16,1 4-2 0,-1 3 0 15,-1-4-1-15,-2 3 0 0,3 2 2 16,-3 0 0-16,0-1 1 0,1 4 2 0,-1-1 1 15,0 3 0-15,1 0-2 0,-1-2-2 16,0 2-6-16,3 2-3 0,-3 1-6 0,2-2-5 16,3 1-5-16,-1-1 0 0,1 4-4 15,1-1-1-15,3-1-1 0,0 2-1 16,0-1 1-16,2-1-1 0,0 4 0 16,2-3 0-16,2 2 0 0,0 0 0 0,2 2 0 15,0-2-1-15,5 0 0 0,-1 1-1 16,1-2 1-16,1 1-1 0,3 0 1 15,0-1-2-15,-1 1 1 0,3-1 2 16,2-4-1-16,0 4 1 0,0-3 0 0,0-3 0 16,2 0-1-16,2 0 0 0,-2-4-2 15,2 1 1-15,0-4 0 0,3 2 1 0,-3-7-2 16,2 2 1-16,-2-3-2 0,3-4 0 16,-3-1-1-16,2-2-2 0,-2-1 0 0,3-1 2 15,-3-4 2-15,-2 1 4 16,0-2 6-16,0 0 13 0,-2-1 12 0,-2 0 13 15,-1 1 12-15,-1-2 9 0,-2-3 5 16,-1 0 1-16,-1 3-2 0,-3-3-4 0,0-1-5 16,1 0-5-16,-3 0-5 0,-2-3-4 15,0-1-2-15,-2-1-3 0,-2 4 0 16,0-4-1-16,0 1-1 16,-2 1-3-16,-3-1-4 0,-1-1-3 0,-1 4-4 0,1 0-5 15,-3-1-2-15,1 1-3 16,-3 2-2-16,-2 1-2 0,0 1-3 0,1 1-1 15,-5 0-2-15,0 3-6 0,0 0-1 16,-3 1-3-16,1 3 0 0,0 0-1 16,-2-1-3-16,-1 6 0 0,1-1-10 0,-2 1-30 15,-3 4-85-15,3 0-106 0,-3 3-104 16,3-2-105-16,2 4-102 0,-1-2-28 0,5 0 55 16,0 1 89-16,7 0 97 0</inkml:trace>
  <inkml:trace contextRef="#ctx0" brushRef="#br0" timeOffset="5479.79">6936 8422 84 0,'-2'0'107'0,"2"0"-13"16,-2 0-8-16,0 0-7 15,0 0-6-15,0 0-6 0,0 0-4 0,-1 0-1 16,-1 0-2-16,0 0-1 0,0 0 3 15,0 0 3-15,-3 2 1 0,1-2 0 0,-3 3 2 16,1-2 1-16,-1 2 3 0,-1-1 2 16,-3 1 5-16,0 1 0 0,-1 3 4 15,-1-1 1-15,-2 2 0 0,-2 1 1 16,0 2 0-16,0-1 1 0,-2 5 1 0,-3 0-3 16,3 0-2-16,-2 7-2 0,0-2 0 15,-1 5 0-15,1 0 1 0,0 4 3 0,2 1-1 16,-3 0-2-16,3 4-7 0,2 2-6 15,0 1-8-15,2-2-10 0,2 5-8 16,3-2-9-16,1 2-7 0,3 0-6 16,1 2-6-16,5-1-3 0,4 2-4 0,5-2-2 15,1 2-2-15,3-2 1 0,3 2 2 16,3-3-3-16,2 2-2 0,3-3 2 0,1-3-1 16,4-1-1-16,1-3-1 15,4-2 0-15,-1-4 4 0,3-1 0 16,2-5 2-16,0-2 0 0,2-3 1 0,0-5-2 15,3-2-2-15,-3-5-2 0,2 1-1 0,-2-8-1 16,0 1 0-16,-2-6 1 0,0-4 0 16,-2 1 0-16,0-6 3 0,-2-6 3 15,-3-1 3-15,1-1 7 0,-3-6 9 16,-1-2 7-16,-3-2 3 0,-2-3 5 16,-4 0 1-16,-4-5 0 0,-3 1-3 0,-3 1-4 15,-3-2-4-15,-4 0-7 0,-4-1-2 16,-3-3-7-16,-1 3-5 0,-3-3-2 15,-1 4-2-15,-3 0-1 0,-2 1-3 0,-2 2-2 16,0 3-1-16,-2 3-3 0,-1 0-9 16,-1 4-24-16,-2 3-66 0,2 3-122 15,-1 3-137-15,5 5-155 0,0 3-72 16,4 3-24-16,3 6 45 0,-1 2 111 0</inkml:trace>
  <inkml:trace contextRef="#ctx0" brushRef="#br0" timeOffset="5823.9">7859 9345 3 0,'11'0'292'0,"-3"3"37"0,-1 0 52 0,-3 5-2 16,0 3-47-16,-2 3-53 0,-2 4-34 15,0 4-25-15,0 3-44 0,-2 3-48 16,0 2-48-16,-2 0-34 0,2 2-66 15,-3-2-97-15,3-1-105 0,-2 0-107 0,0-3-110 16,0-1-57-16,-3-1 12 0,3-4 70 16,0-5 89-16</inkml:trace>
  <inkml:trace contextRef="#ctx0" brushRef="#br0" timeOffset="6387.88">7895 9129 149 0,'-2'-11'217'0,"0"2"-7"0,0 1-14 15,2 1-8-15,-2 1 1 0,2 2 3 0,-2-1 2 16,-1 2-2-16,-1 2-4 16,2-2-7-16,-2 3-5 0,-2 3-2 15,-3 1-2-15,1 2-3 0,-5 3-10 0,0 2-15 16,-2 6-21-16,-2 0-28 0,-2 4-26 16,0 2-20-16,0 3-13 0,-2 7-11 0,2 1-5 15,-2 1-4-15,2 5-5 16,2 3-3-16,0 3-3 0,2 0-1 0,2-1-1 15,3 0-2-15,1-2-1 0,3-1-3 0,4 0 0 16,2-4 0-16,2-1 1 0,2-3 1 16,3 0 1-16,1-1 1 0,3-4 1 15,1-4-1-15,1-4-1 0,4 0 0 16,0-4 0-16,2-5 1 0,2 0 0 0,0-7-1 16,3-4 1-16,1-1 2 0,0-4-2 15,1-6-1-15,1-2 0 0,-1-5 1 16,1 0 0-16,-1-8-2 0,-3 1 1 0,0-6 0 15,-4-3 1 1,0-2 1-16,-4-2 4 0,-2 0 6 0,-5-5 0 0,1 2 1 16,-5 0-2-16,-4-2 1 0,-4 5-4 15,-3-5-6-15,-3 7-11 0,-5-1-40 0,-2 2-94 16,-6 2-126-16,0 2-138 0,-7 1-126 16,0 4-58-16,-4 0 2 0,-4 0 75 15,-2 5 116-15</inkml:trace>
  <inkml:trace contextRef="#ctx0" brushRef="#br0" timeOffset="7303.28">5385 6965 105 0,'0'-1'132'15,"0"1"-21"-15,0-4-22 0,0 4-19 0,0-1-19 16,0 1-18-16,0 0-8 0,2 0-6 16,0 0 0-16,0 0 3 0,2 0 4 0,1 0 2 15,-1 1 1-15,0-1-3 16,0 4-2-16,1-3-4 0,-1 2 2 0,0-1 5 15,0 2 9-15,-2 3 7 0,0 2 6 16,1 0 5-16,-3 2 0 0,0 3-6 16,-3 0-6-16,3 0-7 0,-2 2-7 0,2-3-3 15,0 3-6-15,0-2-1 0,0 1-3 16,2-1-2-16,3-2-2 0,-1 1 0 16,0-3-3-16,3 1 0 0,1-2-1 15,-2 1-5-15,3-1-24 0,-1-3-32 0,1-1-42 16,-1-1-60-16,1 0-72 0,1-4-34 15,-1-4 1-15,1 0 21 0</inkml:trace>
  <inkml:trace contextRef="#ctx0" brushRef="#br0" timeOffset="7799.26">5609 6621 46 0,'-10'-5'106'0,"-3"2"-11"15,0 1-8-15,0 4-11 0,-1 1-9 16,-3 2-6-16,0 0-5 0,0 4-4 16,0 3-3-16,0 1-1 0,0 6 0 15,0-2-2-15,0 5-2 0,0-1-4 0,0 4-2 16,3 0-3-16,-1 0-5 0,0 3-4 0,2 1-5 15,3 1-2-15,1-1-5 0,1 1-3 16,1 0-1-16,3 3-1 0,2-3-1 16,2 3 1-16,2-3 2 0,2 2 3 0,3-3 0 15,1 1 0-15,3-1 4 16,1-1 1-16,3-4 1 0,0 1 2 16,4-2 1-16,0-2 1 0,2-4 0 0,3 0-4 15,-1-7-1-15,2 1-2 0,1-3 2 0,1-7 8 16,-1-2 10-16,1-4 17 0,-1-4 18 15,-1-2 24-15,0-6 31 0,-1-3 34 16,-3-2 36-16,-2-2 24 0,-4-5 6 16,-3-1-9-16,-1-4-27 0,-3-3-40 15,-3 0-43-15,-1-5-40 0,-4 1-23 0,-2 2-17 16,-3-3-11-16,-1 5-7 0,-2-2-5 16,-3 1-3-16,-2 3-6 0,-1 1-9 15,-3 5-28-15,-2 3-69 0,-3 2-104 0,1 5-106 16,-2 3-110-16,-2 2-96 0,1 4-26 0,-1 5 41 15,2 1 88-15,-1 4 99 0</inkml:trace>
  <inkml:trace contextRef="#ctx0" brushRef="#br0" timeOffset="17321.96">5973 8273 107 0,'2'-4'127'15,"0"-1"-15"-15,1 1-10 0,-1-1-2 0,0 2 0 16,0 0 3-16,2-1 6 0,0 3 5 16,1-2 8-16,-1 3 11 0,0 0 17 15,2 3 27-15,-1 4 40 0,-1 2 33 0,0 1 17 16,-2 9-3-16,0 2-21 0,0 1-37 16,1 4-57-16,-3 2-51 0,2 3-38 15,-2 0-26-15,2 2-15 0,0 1-9 16,0-4-4-16,0 4-4 0,0-1-12 0,-2-2-44 15,2 0-77-15,-2-1-92 16,0-2-92-16,0-5-92 0,3 2-96 0,-3-4-14 16,0-2 45-16,-3-5 78 0,3 1 81 15</inkml:trace>
  <inkml:trace contextRef="#ctx0" brushRef="#br0" timeOffset="17900.18">6104 8202 130 0,'-4'-9'207'16,"-2"1"-11"-16,2 0-22 0,-1 4-21 15,3-1-18-15,-2 4-20 0,2-4-26 0,2 4-23 16,-2-3-15-16,2 3-5 16,2-2 1-16,-2 1 9 0,2 2 14 0,2-3 15 15,1 3 7-15,-1-1-3 0,0 1-5 16,0 0-9-16,3 0-12 0,-1 0-11 15,0 0-8-15,1 1-5 0,1 4-3 0,1-2-3 16,-1 2-4-16,0 1-4 0,1 0-3 16,-1 2-1-16,-1 1 4 0,-1 2 18 15,0-1 23-15,-1 2 31 0,-1 1 30 16,-2 2 20-16,-2-1 7 0,-4 2-9 0,0 1-18 16,-5-1-25-16,1 2-32 0,-3-1-22 15,0-1-13-15,-1 2-8 0,1-2-8 16,1-3-6-16,-1 2-5 0,5-2-3 0,-1-5-3 15,1 1-3-15,2 0-1 0,2 2 2 16,2-6 0-16,0 0 1 0,2 3 1 16,2-4 1-16,2 0 0 0,3 0-2 15,1-1 1-15,3-1 0 0,2 1 0 0,0-2-1 16,0 2-1-16,-1-3 3 16,-1 2-8-16,2-2-35 0,-2 3-87 0,-3-2-129 15,3-1-126-15,0 0-138 0,-3 0-65 0,1 0-6 16,-3 0 68-16,3 0 116 0</inkml:trace>
  <inkml:trace contextRef="#ctx0" brushRef="#br0" timeOffset="24354.26">5831 9944 142 0,'3'-2'151'0,"-3"-1"-16"16,2 1-13-16,0 2-6 0,2 0 3 16,0 0 13-16,0 5 15 0,1-2 22 15,1 5 25-15,-2 2 15 0,3 6 8 0,-3 4-5 16,0 3-15-16,0 5-28 0,-2 2-37 15,3 0-32-15,-3 2-29 0,0 0-25 16,2 2-18-16,-2-3-13 0,0 2-5 0,0-3-17 16,1-1-44-16,-1 0-64 15,0-3-73-15,-2-3-79 0,2-1-89 0,0-2-77 16,-2-2-6-16,2-3 36 0,-2-2 60 16</inkml:trace>
  <inkml:trace contextRef="#ctx0" brushRef="#br0" timeOffset="24868.22">5975 9900 196 0,'-2'-10'227'0,"0"0"-14"0,2 1-43 16,0 0-36-16,0 2-27 0,0 1-23 16,2-2-23-16,2 4-17 0,-1-1-12 15,1 2-9-15,2-2-5 0,-2 1-3 16,3 1 4-16,1 1 2 0,-1-1 2 0,1 2 3 16,0-2-1-16,1 3 0 0,-1 0-1 15,1 0-2-15,-1 0 2 0,-1 3 9 16,1-2 12-16,-1 2 15 0,-3 2 18 0,2-1 22 15,-2 1 24-15,-2 2 17 16,-2 2 14-16,0 0 7 0,-4 2 4 0,0 3-8 16,-2-3-15-16,-1 3-20 0,-1-2-22 15,-3 1-19-15,3 2-22 0,-3-1-17 0,3-4-13 16,-3 1-10-16,3 2-7 0,-1-2-6 16,3-2-3-16,2-3-3 0,-1 1 1 15,1 0-3-15,2-1 1 0,2 2 2 16,2-3 0-16,0 2 1 0,5 1 0 0,-1-2 1 15,5 3-1-15,-1-2 0 0,5 0 0 16,0-1-1-16,2 2 0 0,2-1 1 0,0-2-1 16,0 0-3-16,-2-1-28 0,2 1-70 15,-4-2-107-15,-1 1-117 0,1-1-142 16,-4 2-81-16,-3-1-16 0,-1 1 47 16,-5 0 92-16</inkml:trace>
  <inkml:trace contextRef="#ctx0" brushRef="#br0" timeOffset="28618.4">12899 8653 106 0,'0'-4'111'0,"0"3"-19"16,0-2-14-16,0 3-12 0,-2-2-10 15,2 2-5-15,0-2-4 0,0 2 0 16,-2-3 2-16,2 3 6 0,-2-1 5 0,2 1 4 16,-3 0 3-16,1 0 4 0,0 0 0 15,-2 0 0-15,2 0 1 0,-2 0-2 16,-1 0-3-16,-1 0-4 0,2 0-6 0,-2 0-6 15,-3 1-8-15,3 2-7 0,-3 1-5 16,1 0-4-16,-3 1-5 0,1-1-1 16,-1 4-3-16,0 0-1 0,-1 1 2 15,-1 4 4-15,-2-2 10 0,3 2 10 0,-3 3 11 16,0-1 10-16,0 1 8 0,-2 3 1 16,2-1 0-16,0-1-4 15,1 3-5-15,-1 3-5 0,2-3-5 0,-2 4-6 16,3 1-5-16,1-4-5 0,-2 5-5 0,3-1-3 15,1 0-4-15,1 0-5 0,1 1-4 16,1-2-6-16,4 5-4 0,0-3-1 16,2 3-2-16,0-1 0 0,4 1 0 0,0 1-2 15,3-1 2-15,-1 1-1 0,3 0 2 16,1-1-1-16,3 4 2 0,0-4 2 16,1-3 2-16,3 4 4 0,2-5 4 15,0-1 4-15,5 0 4 0,-1-4 3 0,4 0 0 16,1-5-3-16,-1 2-6 0,3-5-2 15,0-3-6-15,2 0-3 0,-3-6-2 16,3 2-4-16,-2-5-2 0,1-1 1 0,-1-3-2 16,0 1 1-16,-1-5 0 0,1-1 1 15,-3 0-2-15,1-2 1 0,-1-3-1 16,-1 2 0-16,-1-2 0 0,-2-5 1 16,1 2 3-16,-1-1-3 0,-2-3 2 0,0-2-1 15,-2 1 0-15,0 0-2 16,-2-2-3-16,0-1 1 0,-2 0 1 0,-2 1 0 15,0-1 1-15,-3-1 0 0,-1 0 3 16,-1 0 1-16,-2 1 5 0,-1-3 6 16,-1 3 4-16,-2-1 7 0,0 1 4 0,-2-3 6 15,-2 3 3-15,0 0-3 0,0 0 0 16,-2 3-2-16,-3-3 1 0,1 4-3 16,-1-4-1-16,-1 1 0 0,-3 3-2 15,1-1 1-15,-1 1-4 0,-1 0-3 0,-3 1-3 16,-2 2-4-16,2-2-2 0,-2 0-3 15,-2 2-1-15,0 3-3 0,0-3-1 0,0 2-2 16,-2 2 1-16,0 2-1 0,-3-2-3 16,3 3-2-16,-2 2-6 0,-1 0-16 15,-1-1-38-15,2 4-78 0,-3 2-106 16,3 0-111-16,0 4-121 0,0 0-78 0,-1 4-11 16,1-3 50-16,-2 3 94 0</inkml:trace>
  <inkml:trace contextRef="#ctx0" brushRef="#br0" timeOffset="32512.43">12446 8545 66 0,'4'-4'114'0,"0"3"-1"0,3-4-6 0,-1-1-7 16,1 1-8-16,-1-3-9 15,2-1-9-15,1 2-9 0,-1-2-5 0,1 0-6 16,-1-2-2-16,1 1 2 0,-1-3 4 16,1 2 5-16,-3 1 10 0,0-1 12 0,1-2 14 15,-3 3 14-15,-2-1 14 16,0-2 12-16,0 5 7 0,-2-4 6 0,-2 3 5 16,0-2 0-16,-2 2-5 0,0 0-7 0,-1 1-15 15,-3 0-18-15,1 2-19 16,-1-2-20-16,-3 4-19 0,1 2-14 0,-1 0-8 15,1 2-6-15,-1 2-9 0,-2 0-4 16,3 2-6-16,-1 4 0 0,1 1-5 16,-1-1 0-16,3 5-1 0,1 0-1 15,1 0 1-15,2 0-1 0,-1 2 0 16,3-1-1-16,2 2-1 0,2 0 3 0,1 2-2 16,1-2 1-16,0 2 1 0,2-2 1 0,3 0-1 15,-3 0 0-15,3-3 0 16,-3 0-1-16,2 2-1 0,-1-1 0 0,-3-4 6 15,0 0 10-15,1-1 11 0,-3 0 8 0,-2-2 7 16,-2 2 3-16,-3-3-4 16,-1 3-7-16,-3-3-12 0,-1 2-7 0,-3-2-6 15,-2 2-2-15,-2-1-10 0,-4-2-28 16,0 3-78-16,-2-3-120 0,0 1-129 16,1-1-146-16,1-4-74 0,4 2-13 15,0-1 54-15,3 1 108 0</inkml:trace>
  <inkml:trace contextRef="#ctx0" brushRef="#br0" timeOffset="33842.33">12954 9831 72 0,'-4'-2'146'0,"-3"2"-22"0,3-3-27 0,-2 3-23 15,2 0-17-15,-3 0-17 0,1 0-12 0,0 3-6 16,-1-1 2-16,1-1 8 0,-3 4 11 15,1-1 13-15,-3 1 14 0,1-1 13 16,-3 3 10-16,-2 1 9 0,0-2 4 16,1 2 4-16,-3 0-1 0,-2 4-1 0,0-2-5 15,0 6-8-15,-5 1-6 16,3 0-5-16,-2 7-4 0,-3-3 1 0,3 4 0 16,-2 4 0-16,1 1 2 0,1 2 1 15,2 2 3-15,0 1 5 0,0 5 9 0,2-2 1 16,2 4 2-16,2 1-2 15,0 2-9-15,2 1-14 0,3 0-19 0,3 0-12 16,3 1-14-16,2-2-10 0,4-2-5 16,4 2-5-16,3-2 2 0,2-2-2 15,3 0-1-15,3-3 1 0,2-1 0 0,3-3-1 16,1-5-3-16,2 1 1 0,3-6-2 16,1-2 2-16,1-3-3 0,0-1 0 0,1-5 0 15,1-4-4-15,0-2-2 0,0-2-2 16,-1-5-1-16,-1-5 0 0,0 1-3 15,-3-5 3-15,-1-6 1 0,-1-3 2 16,0 1-1-16,-1-6 1 0,-3-3 1 0,-2-4-1 16,0-3-1-16,-2-2 2 0,-2-4 4 15,-3-1 1-15,1-4 2 0,-2-3 2 16,-3-3-1-16,-2 0-2 0,1-5-1 16,-5 1-4-16,0-3-3 0,-2 1 2 0,-2 2 0 15,-2 2 0-15,-3 2 0 0,-1 1 0 16,-1 4 1-16,-3 2-3 0,-1 1 0 0,0 5-1 15,-2-1-3-15,-1 8-7 16,-4 2-16-16,-1 3-55 0,-2 4-110 0,-2 1-124 16,-1 7-124-16,-1-1-106 0,1 7-45 15,-1 3 24-15,-3 3 91 0,3 1 117 16</inkml:trace>
  <inkml:trace contextRef="#ctx0" brushRef="#br0" timeOffset="36431.57">13291 9854 188 0,'2'0'210'16,"-2"-4"-14"-16,2 4-25 0,-2 4-8 16,2-3 1-16,0 5 8 0,-2-1 10 15,2 9 10-15,-2 2 4 0,0 3-9 0,-2 5-23 16,2 0-28-16,-2 6-32 0,2-1-30 16,-2 4-25-16,2-2-20 0,0 0-10 15,0 2-9-15,0-3-5 16,0-1-22-16,0 0-43 0,-2-3-64 0,2-2-76 15,-2 1-81-15,2-2-101 0,-3-3-43 0,1-1 12 16,0-4 47-16,-2 0 67 0</inkml:trace>
  <inkml:trace contextRef="#ctx0" brushRef="#br0" timeOffset="36863.54">13333 9915 91 0,'2'-15'196'0,"0"6"-6"0,0-2-30 0,0 2-27 16,3 3-23-16,-3-2-19 0,2 5-19 15,-2-2-17-15,2 1-11 0,-2 0-5 16,3 4-5-16,-1-1 3 0,0 1 4 0,-2 1 5 15,2 3 6-15,1-3 4 0,-3 2 10 16,0 2 13-16,0 2 20 0,-2-2 22 16,-2 3 21-16,0 1 16 0,-2 2 7 15,-1-1 3-15,-1 1-11 0,-2-1-18 16,-1 2-20-16,1 0-18 0,-1-2-22 0,1 1-18 16,-1-2-16-16,3 0-13 0,-3 0-11 15,3-2-6-15,2 1-4 16,0-4-4-16,-1 1-1 0,3-1-1 0,2 0 0 0,0 4 2 15,2-4 4-15,3 2 2 0,1-2 2 16,2 3 0-16,3-2-2 0,4 3-3 16,0-4-3-16,2 2-17 0,-1-1-50 15,1 1-88-15,2-1-113 0,-2-1-115 0,0-1-120 16,-2-1-50-16,0 1 14 0,0-3 70 16,-3 0 104-16</inkml:trace>
  <inkml:trace contextRef="#ctx0" brushRef="#br0" timeOffset="39119.78">20117 8667 57 0,'-2'-1'135'0,"0"-2"-20"15,-1 3-26-15,1-1-20 16,-2 1-14-16,2 0-11 0,-2 0-7 0,0 0-2 0,-3 0 1 16,3 4 5-16,-2-3 4 15,1 5 9-15,-1-5 5 0,0 3 8 0,-3-3 5 16,1 3 7-16,-1 1 4 0,-1-1 5 0,-3 1 5 16,0 5 4-16,1-1 3 15,-3 0 1-15,0 3-2 0,-2 2-4 0,2 2-8 16,-2 1-10-16,0 0-10 0,0 3-9 15,0 0-7-15,1 3 1 0,-1 2 2 16,2-1 7-16,0 1 9 0,2 4 6 0,1 0 2 16,-1 0-1-16,4 1-7 15,1 0-10-15,2 4-11 0,1-1-11 0,3-1-9 16,2 2-9-16,2 4-2 0,3-5-4 16,1 0-1-16,4 1 3 0,1 0 1 15,4 0 3-15,0 0 1 0,4-5-2 16,0 0-1-16,4-4-2 0,0 0-4 15,1-5-4-15,3-1-2 0,1-5-2 0,-1-4-3 16,3 0-1-16,2-5 0 0,-3-4 1 16,3-1 1-16,0-5 2 0,-3-4 0 0,3 2 0 15,-2-7 0-15,-1-5-1 0,-1 2 3 16,-1-6 5-16,1-2 9 0,-5-3 10 0,0-1 10 16,1 0 13-16,-5-5 6 0,-2 1 1 15,-2-4-5-15,-5 2-4 0,-1-6-6 16,-3-1-8-16,-2 2-6 0,-4 0-5 0,-4-2-4 15,-2 5-3-15,-5-5-6 0,-4 5-4 16,-2 0-4-16,-2 2-2 0,-4-2-2 0,-2 5-4 16,-5 1-12-16,0 2-31 15,-4 1-81-15,1 5-117 0,1 2-126 0,0 2-143 16,0 2-72-16,3 3-15 0,-1 0 56 16,3 5 108-16</inkml:trace>
  <inkml:trace contextRef="#ctx0" brushRef="#br0" timeOffset="42115.73">20487 8235 75 0,'0'0'128'0,"0"0"-9"0,0 0-7 16,2 0-7-16,-2 0 0 0,2 1 3 16,-2 4 8-16,3-1 10 0,-3 6 12 0,2 4 9 15,-2-2 3-15,0 6-2 0,-2 3-14 16,-1 4-18-16,1-1-25 0,0 5-21 0,0-3-21 15,0 3-19-15,0 0-11 16,0 1-10-16,0-1-4 0,0-1-17 0,-1 2-39 16,1-5-47-16,2 0-55 0,0-1-54 0,0-5-69 15,2 0-54-15,1-4-1 16,-1-4 29-16,-2 2 42 0</inkml:trace>
  <inkml:trace contextRef="#ctx0" brushRef="#br0" timeOffset="42585.21">20621 8251 179 0,'2'-15'192'0,"0"6"-19"15,0 1-23-15,0-1-20 0,0 1-16 16,0 4-17-16,2-1-16 0,-1 2-13 16,1-2-10-16,0 2-8 0,0 3-5 0,1-1-2 15,1 1-2-15,0 1-4 0,1-1-1 16,1 3-2-16,-2 2-2 0,1-2-1 16,-1 2 4-16,0-1 7 0,1 4 9 0,-3 1 11 15,-2-1 12-15,0 1 10 16,-2 4 10-16,-2-1 14 0,-2 2 8 0,0 0 5 15,-5 0 3-15,1 2-4 0,-1-3-11 16,-1 3-17-16,-3-3-19 0,2 0-19 16,1-1-16-16,-1 0-12 0,3-2-9 0,-1-1-4 15,1 1-6-15,4-1-2 0,-1-3-2 16,1 0 0-16,2 2-1 0,0-2 5 16,2 2 5-16,2-1 7 0,2-2 3 15,3 3 3-15,1-2-1 0,3 1-3 0,1 0-4 16,3-2-6-16,2 1-2 0,2-2-6 15,2 1-26-15,-2 0-59 0,3-4-89 0,-3 3-97 16,2-3-104-16,-2 2-112 0,-2-3-34 16,0 1 25-16,-2-1 70 0,-3 0 88 15</inkml:trace>
  <inkml:trace contextRef="#ctx0" brushRef="#br0" timeOffset="43829.59">20011 10008 14 0,'0'-1'157'0,"2"-2"-14"0,-2 2-24 15,0 1-20-15,0-4-12 0,0 4-9 16,0 0-3-16,0 0 1 0,0 0 9 15,-2 0 7-15,2 0 7 0,-2 0 5 16,-2 4 3-16,-1-3 5 0,1 2 3 16,-2-2 5-16,-1 4 8 0,1 0 10 0,-2 2 7 15,-3 1 4-15,0 1-4 0,1 4-7 16,-3-1-8-16,0 7-9 0,-1-1-13 16,1 4-12-16,-2 2-15 0,2 2-10 15,-1 2-12-15,1 1-13 0,-2 2-7 16,2 1-8-16,1 2-5 0,1 2-5 0,1-2-5 15,1 1-4-15,1 2-2 0,1 0-3 16,3-2-1-16,2 2-2 0,2-3 1 0,2-2 2 16,4 2-3-16,1 0 2 0,3-1 1 15,3-4 0-15,2 1-1 0,2-4-2 16,2-2 1-16,2-3 1 0,0 0-1 16,5-5 0-16,-1-2-1 0,0-3 2 0,3-6-2 15,1 0-2 1,1-2 1-16,0-3-2 0,-1-4-3 0,1-4-1 0,2-1 2 15,-3-3 3-15,3-2-2 0,-2-5 1 0,2-3 3 16,-3-3 0-16,1-3 0 0,-1-2-3 16,1-4-2-16,-2-4 3 0,-1-2-1 15,-4-3 3-15,1-2-2 0,-5 1 5 16,-4-1 3-16,-3-4 3 0,-3 5 5 16,-5-4-1-16,-2 3 1 0,-4 2-3 15,-4 1-1-15,-3 0-7 0,-1 4-3 0,-5 0-2 16,-2 1-2-16,-2 2-5 0,-5 2-5 0,-3 2-17 15,-1 2-51-15,-3 3-100 0,-3 3-118 16,2-1-116-16,-2 4-117 0,2 3-49 16,-1 0 17-16,1 5 79 0,2-1 111 15</inkml:trace>
  <inkml:trace contextRef="#ctx0" brushRef="#br0" timeOffset="46551.94">20676 9905 76 0,'4'0'142'0,"2"0"-17"0,1-1-19 16,-1-3-16-16,2 3-18 0,1-2-14 15,-1-2-13-15,3-2-9 0,-3 3-2 16,3-2 2-16,-1-3 10 0,1 1 14 0,-2 0 26 16,-1-1 31-16,0 0 39 0,-1-1 38 15,-3 1 37-15,-2 0 33 0,0-2 23 16,-2 2 0-16,-2-3-25 0,-2 3-34 0,0-1-43 15,-1 0-48-15,-1 1-46 0,-2 3-32 16,-1 2-20-16,1 1-14 0,-1 3-8 16,-1 3-4-16,-3 1-5 0,0 2-1 15,1 5 0-15,-1 2 0 0,0 1 0 0,3 2-1 16,-1 0-1-16,0 2 0 0,5 2-4 16,0 0-1-16,-1-1 1 0,5 1 0 15,0 0 2-15,2 2 0 0,0-2 0 0,2 1 3 16,2-1-3-1,1-2 0-15,-1-1-2 0,0 0-1 0,3-1 1 0,-3-4 0 16,0 0 1-16,-2-3 3 0,0-1 8 16,0 1 3-16,0-1 4 0,-2-3 4 15,-2-1 0-15,-2 0-1 0,-2 0-4 0,-3 1-6 16,-1-2-5-16,-3-2-2 0,-2 3-4 16,0-4-2-16,1 0-1 0,-3-4 0 15,-2 3-7-15,0-2-17 0,-3 2-37 0,1-4-114 16,-2 2-154-16,2-1-173 0,-3 0-92 15,3-1-36-15,-2 1 8 0,0-1 99 16,-1 2 147-16</inkml:trace>
  <inkml:trace contextRef="#ctx0" brushRef="#br0" timeOffset="48375.36">27485 8691 76 0,'0'-3'127'0,"2"2"-15"16,-2 1-15-16,0-4-12 0,0 4-5 15,0-1-1-15,0 1 0 0,0-3 1 16,0 3 8-16,0-1 9 0,0 1 9 16,0-4 8-16,0 4 8 0,0 0 3 0,0-1 0 15,0 1-5-15,0-2-5 0,-2 2-3 16,0-4-6-16,0 3-7 0,0-2-4 15,-3 2-2-15,1-3-3 0,0 4-5 0,0-1-3 16,-3 1-4-16,1-3-6 0,-3 3-9 16,1 3-4-16,-3-3-7 0,-1 1-5 15,-1 4-5-15,-2 3-3 0,0-1 3 16,-2 2-2-16,-2 0 2 0,0 3 1 16,-2 2 0-16,0 1-3 0,0 2 0 0,-2 4-4 15,1-1-5-15,-1 0-4 0,2 4-6 16,0 0-3-16,0 2-5 0,2 2-4 0,2-2-5 15,2 2-1-15,0 1 2 0,2 2-3 16,3 2-1-16,1-3 0 0,1 5 1 16,4-1 0-16,-1 0-3 0,3 0-1 15,4 0 1-15,0-3 2 0,5 3 0 16,-1-3 0-16,5 1 1 0,1-2 3 0,1-1 0 16,4-3-1-16,0-1-2 0,4-2 1 15,0-3-1-15,5-1-1 0,-1-7-1 0,3 2 0 16,1-5 1-16,3 1-1 0,0-4-1 15,0-2 1-15,-1 0-1 0,3-4-1 16,-2-4 0-16,2 0 2 0,-3-5 0 0,3 1 0 16,-2-6 2-16,0-2 3 0,-3-2 2 15,1-1 0-15,0-2-1 0,-5-3 5 16,1 0 4-16,-3-1 4 0,-2 1 0 0,-2-5 3 16,-2 3 2-16,-4-2-4 15,-1-1-2-15,-3 3-3 0,-1-4-1 0,-3 2-1 16,-1-1 0-16,-4 0 0 0,0-1-3 15,-4 1-5-15,-1 0-1 0,-3-1-3 16,-1 1-2-16,-3-3 0 0,-1 3 1 16,-2 0 0-16,-2 3 0 0,-2-3-4 0,-2 2-9 15,-2 2-20-15,-3 4-49 0,-1-3-103 16,-3 4-126-16,1 1-132 0,-1 0-111 16,-2 3-45-16,0 1 16 0,1-1 84 0,-3 3 118 15</inkml:trace>
  <inkml:trace contextRef="#ctx0" brushRef="#br0" timeOffset="51701.87">27953 8315 93 0,'4'-4'145'0,"2"-3"-25"16,1 2-24-16,-1 0-22 0,0-4-15 15,3 1-13-15,-1 0-12 0,1 0-5 0,-3-1 1 16,3 1 8-16,-3 0 10 0,0-1 16 15,-2 3 16-15,1-4 20 0,-1 5 20 16,-2-4 20-16,-2 2 20 0,0-2 19 16,-2 1 19-16,0-1 12 0,-2 2 6 0,-1 1-5 15,-1-1-16-15,0 2-25 0,-3 4-32 16,1-1-32-16,-3 2-29 0,1 2-25 16,-1 4-13-16,-2 1-13 0,3 4-5 15,-3 0 0-15,2 2-5 0,1 3-6 0,-1 3-2 16,3 0-1-16,1-3-2 0,3 5-3 15,0 0 0-15,2 1 3 0,0-2-1 16,2 1-1-16,2 0 2 16,2-1 0-16,0 0 0 0,1-2 0 0,-1-1 0 15,2 0-1-15,-2-4 2 0,1 0 2 0,-1-1 5 16,-2 0 9-16,0-6 10 0,0 0 7 16,0 2 4-16,-2-3-2 0,-2-4-5 15,0 2-7-15,-4-2-9 0,-3 3-11 0,-1-4-6 16,-3 0-2-16,0 0 0 0,-4 0-12 15,0-4-18-15,-2 3-57 0,0-2-113 16,0 2-127-16,2-3-137 0,-2 3-99 0,2-2-38 16,0 2 27-16,0-3 98 0,-2 8 117 15</inkml:trace>
  <inkml:trace contextRef="#ctx0" brushRef="#br0" timeOffset="52869.78">27502 9970 76 0,'-2'-3'159'0,"2"-2"-20"0,-2 1-20 16,-1 0-19-16,1 3-16 0,0-2-12 15,0 2-9-15,0-3-6 0,0 3 2 16,-2-1 3-16,-1-1 7 0,1 1 8 0,0 2 11 16,-2-3 9-16,-1 3 9 0,-1 0 6 15,-1 3 3-15,-1-3 4 0,-3 5 3 0,-2-2 0 16,-2 5-4-16,0-2-3 15,-2 5-4-15,0 2-8 0,0 0-8 16,-2 3-9-16,2 1-10 0,-2 1-8 0,2 2-6 16,0 1-5-16,2 3-7 0,-2 2-5 15,2-1-3-15,0 5-3 0,2-1 0 0,0 4 0 16,0 0-3-16,5 1-3 16,-1 4-3-16,3-2-7 0,1-2-6 0,3 1-6 15,2-2-3-15,2 1-2 0,2-2 1 0,2 1-1 16,5-4 0-16,-1-3 0 0,5 2 2 15,2-5-1-15,2-2-1 0,4 0-1 16,0-2 0-16,5-5 0 0,-1-2-3 16,5-3 1-16,-1-1-1 0,3-4-1 0,2-4 3 15,0-3-1-15,0-2-2 16,-1-4 3-16,3-2-1 0,-2-3 1 0,0-3-3 16,0-6 0-16,-2 0-1 0,-3-3 0 0,1-7-5 15,-5 2 2-15,1-4 2 0,-5-7 4 16,-4 1 10-16,-2-3 7 0,-5-1 6 15,-3 0 5-15,-3-2 1 0,-4 2-2 16,-4 2-6-16,-5-1-5 0,-3 5-7 16,-5 2-5-16,-2 3-6 0,-5 1-7 0,-1 7-22 15,-5 2-71-15,-4 0-119 16,1 6-132-16,-3 1-151 0,0 3-77 16,2 0-22-16,-2 5 46 0,0 0 108 0</inkml:trace>
  <inkml:trace contextRef="#ctx0" brushRef="#br0" timeOffset="55595.87">28200 9771 196 0,'5'-9'238'0,"-5"-1"-9"0,2 0-14 0,-2 0-9 15,-2 1-8-15,-1-2-7 0,1 2-10 16,-2 0-7-16,0-2-8 0,0 2-10 16,-1 4-11-16,1 0-17 0,-2 0-15 0,-1 3-17 15,1 2-12-15,0 2-5 0,-3 3 0 16,-1 1 3-16,1 3 3 0,-1 2 0 15,1 3-7-15,1 2-12 0,-1 0-12 0,1 1-13 16,1 1-13-16,1 3-10 0,2-1-5 16,2 0-3-16,0 3-6 0,0 1 0 15,2-3-1-15,0 3 2 0,0-4-3 16,2-1 1-16,0 1 0 0,0-4 0 16,0 1 0-16,0-4 2 0,0-1 8 0,-2-2 7 15,2 1 5-15,-2-6 4 0,-2 3 4 16,0-2-4-16,-2-1-6 0,-2 0-7 15,-3-1-5-15,-2-2-6 0,1 1-3 16,-1-2-2-16,-1-1-9 0,-3-1-24 0,-2-2-72 16,0 1-122-16,0-1-132 0,-2 2-151 15,-2-4-74-15,0 2-20 0,-5 0 48 16,1-1 113-16</inkml:trace>
  <inkml:trace contextRef="#ctx0" brushRef="#br0" timeOffset="59011.03">4341 13375 52 0,'2'-5'146'0,"-2"1"-15"0,3-1-16 0,-3 1-14 0,2 0-9 16,0 0-7-16,0-1-2 0,-2 2 4 15,2-2 9-15,-2 4 16 0,2-2 21 16,-2 2 22-16,2-1 23 0,-2-2 19 16,2 4 20-16,-2 0 15 0,2 0 11 0,-2 4-3 15,0 2-13-15,-2 4-21 0,-4 11-31 16,-2 7-38-16,-3 7-37 0,-2 10-29 0,-4 8-19 15,-2 6-12-15,0 4-9 0,0 6-6 16,-2 1-4-16,2 6-5 0,-2-2-5 16,2 1-5-16,0-2-6 0,2 2 1 0,0-1-2 15,0-3-2-15,2-1-7 0,0-5-16 16,0-3-25-16,3-7-72 0,-1-2-103 0,2-3-113 16,3-7-99-16,2-3-108 15,1-9-37-15,3-3 37 0,0-10 85 0,2-6 105 16</inkml:trace>
  <inkml:trace contextRef="#ctx0" brushRef="#br0" timeOffset="59308.27">4354 13551 94 0,'6'-34'236'0,"1"5"38"0,-1 3-24 15,0 2-26-15,-1 6-20 0,1 6-3 16,0-1 5-16,3 8 24 0,-1 1 27 0,1 9 10 16,1 4-1-16,1 10-16 0,-1 6-31 15,1 9-54-15,0 5-50 0,-1 10-37 16,1 1-23-16,1 9-16 0,-1 3-14 0,2 1-6 16,-3 1-9-16,3-2-5 0,-2 1-4 0,-1 0-1 15,1 0-4-15,-1-4-17 0,-1 1-48 16,-3-7-95-16,-2 1-111 0,1-4-110 15,-1-2-104-15,-2-4-74 0,-2-3-2 16,-2-4 68-16,-2-3 100 0</inkml:trace>
  <inkml:trace contextRef="#ctx0" brushRef="#br0" timeOffset="59539.62">4136 14306 46 0,'-17'-20'218'0,"4"2"31"0,1 2-18 16,3 2-32-16,3 3-20 0,4-1-13 15,2 2-9-15,4 3-11 0,4-1-11 16,5 2-20-16,2 2-22 0,4 0-19 0,4 2-22 16,3 2-18-16,1 0-14 0,3 0-11 15,-1 2-37-15,3 2-63 0,2 0-77 16,0-3-107-16,0 4-71 0,-2-1-37 15,1 1 12-15,1 1 49 0</inkml:trace>
  <inkml:trace contextRef="#ctx0" brushRef="#br0" timeOffset="60086.21">5713 14106 161 0,'-9'-1'245'16,"3"-2"20"-16,2 2-50 0,0 1-43 16,1-4-33-16,3 4-20 0,3-1-8 15,1 1 2-15,4 0 19 0,5 0 33 0,2 1 41 16,4-1 27-16,2 4 13 0,7-4-6 16,1 1-20-16,5-1-35 0,4 0-45 0,2-1-42 15,5-3-35-15,1 3-24 16,5-2-12-16,0-1-11 0,4 0-4 0,2 1-7 15,2-2-3-15,3 4-4 0,1-3-14 0,-1 3-71 16,1 1-138-16,-1 0-150 16,1 0-137-16,-2 0-69 0,-1 0-27 0,-5-3 50 15,-2 3 127-15</inkml:trace>
  <inkml:trace contextRef="#ctx0" brushRef="#br0" timeOffset="60484.18">7628 13394 110 0,'0'-10'359'0,"-2"1"66"16,2 3 41-16,-2 2-45 0,2 0-44 16,0 4-47-16,2 8-53 0,-2 2-44 0,2 11-27 15,-2 4-31-15,0 8-47 16,-2 8-37-16,0 6-27 0,0 6-16 0,-2 2-16 15,0 3-8-15,-1 1-5 0,1 0-9 16,2 1-4-16,-2 1-5 0,2 1-1 16,2-3-7-16,-2-1-13 0,2-3-32 0,2 0-100 15,0-2-123-15,0-5-120 0,2 1-125 16,0-9-71-16,1-1-12 0,-1-9 74 0,0 0 111 16</inkml:trace>
  <inkml:trace contextRef="#ctx0" brushRef="#br0" timeOffset="61344.12">7639 13448 120 0,'-2'0'174'0,"2"0"-14"16,-2 0-17-16,2 0-12 0,-2 0-7 0,2 0 0 15,-2 0 1-15,2 0 5 0,0 0 8 16,-3 0 11-16,3 0 13 0,-2 0 14 0,2 0 14 15,0 0 11-15,-2 0 7 0,2 1-2 16,0-1-11-16,-2 4-19 0,2-4-26 16,0 1-27-16,0-1-27 0,0 3-25 15,0-3-19-15,0 1-13 0,0-1-6 16,0 4-9-16,0-4-4 0,2 1-1 0,-2-1-2 16,2 3-3-16,0-2-1 0,1 2 1 15,-1 0-1-15,0-2-2 0,0 3-1 16,0-4 3-16,2 1-2 0,1-1 0 0,-1 3-1 15,2-3 0-15,0 1-1 0,3-1-3 16,1 4-1-16,1-4-1 0,0 0 0 16,1 1-2-16,1-1-2 0,2 3 0 15,-2-3-2-15,1 1-1 0,1 3 1 0,0-1 1 16,0 2 1-16,-2-1 1 0,1 4 1 16,-1 1-1-16,0 2-1 0,-3-1 0 15,1 2-2-15,0 1 1 0,-3 3 0 16,-2 1 1-16,1 0 0 0,-1 2 1 0,-2 0 6 15,-2 2-3-15,3 2-1 0,-3 2 1 16,0 0 1-16,-2 2-3 0,2-1-2 16,0 3 0-16,0 2 0 0,0-2 0 15,0 1-2-15,1-1 2 0,-1 0 1 16,0-3 0-16,-2 4 3 0,2-2 4 0,-2-2 10 16,-2 2 6-16,0-4 9 0,-3 1 8 15,-1-1 3-15,-2 1 4 0,-3-1-3 16,-2 1-5-16,-4-4-6 0,0 2-8 0,-4-3-7 15,0 0-5-15,-2 1-8 0,-3-4-16 16,1-1-24-16,0-3-26 0,-3-2-49 0,1-5-149 16,-1 2-169-16,3-7-153 0,-3-1-68 15,3-1-22-15,-3-7 25 0,-1 2 133 16</inkml:trace>
  <inkml:trace contextRef="#ctx0" brushRef="#br0" timeOffset="62639.74">9690 13709 45 0,'-4'-1'147'0,"2"-3"-4"0,0 3-5 0,0-2-2 16,-1 3 2-16,1-1 3 16,0 1-3-16,0-4-2 0,0 4-5 0,2-2-5 15,0 2-1-15,0 0 8 0,2 0 21 16,2 0 27-16,3 0 28 0,3 0 20 0,3 0 2 15,2 0-15-15,4 0-33 0,2 0-39 16,2 0-43-16,3 0-34 0,1 0-23 16,3-1-17-16,-1 1-10 0,3-3-9 0,2 3-3 15,-2 0-7-15,-3 0-26 0,-1 0-65 16,-3 0-95-16,-4 0-100 0,1 0-99 16,-3 3-108-16,-2-2-49 0,-3 5 24 15,-1-5 75-15,-4 3 91 0</inkml:trace>
  <inkml:trace contextRef="#ctx0" brushRef="#br0" timeOffset="62909.43">9783 13914 59 0,'-6'-1'170'0,"0"1"-17"0,1-3-24 16,3 3-18-16,2-1-12 0,4 1-1 16,1 0 7-16,3 0 10 0,3 1 6 0,1-1 5 15,3 3-3-15,2-3-6 0,2 1-16 16,2-1-19-16,1 4-20 16,1-3-20-16,2 1-16 0,3 2-20 0,-1 0-41 15,3-3-61-15,2 3-82 0,-1-3-96 16,1 2-52-16,0-2-19 0,2-1 20 0</inkml:trace>
  <inkml:trace contextRef="#ctx0" brushRef="#br0" timeOffset="64252.96">11371 13193 174 0,'2'0'253'0,"2"5"31"15,-2 4 16-15,-2 6 23 0,0 7 29 16,0 7 12-16,-4 10-20 0,0 6-41 15,-1 6-56-15,1 4-60 0,0 7-59 0,0 0-50 16,0 5-30-16,-1-3-18 0,1 2-11 16,2-3-12-16,0 0-25 0,0-1-58 15,0-3-96-15,2-4-109 0,-2-2-103 16,2-3-120-16,0-5-46 0,0-6 22 16,-3-1 76-16,-1-8 96 0</inkml:trace>
  <inkml:trace contextRef="#ctx0" brushRef="#br0" timeOffset="64532.71">11373 13449 48 0,'6'-21'204'15,"1"-3"24"-15,-1 6-22 0,4 1-14 16,1 1-4-16,2 3-1 0,4-2-5 0,0 5-7 16,2 1-14-16,2-1-22 0,0 4-28 15,2 2-26-15,1-1-25 0,-1 2-21 16,-2 3-14-16,2 0-12 0,-2 3-30 16,-1 2-55-16,-1 0-63 0,-2 5-72 0,-3-1-90 15,-1 1-70-15,-2 2-14 0,-5 1 31 16,-2 2 50-16</inkml:trace>
  <inkml:trace contextRef="#ctx0" brushRef="#br0" timeOffset="64771.61">11326 13734 137 0,'-21'4'248'0,"4"1"22"0,4-1-36 0,5 2-29 15,4-5-14-15,2 4-8 0,6-2 2 16,2 2 10-16,5-4-2 0,4 3-21 16,2 0-26-16,2 0-32 0,2 0-32 15,0 0-30-15,2 1-21 0,1-1-18 16,-1 4-53-16,0-5-77 0,-2 5-86 0,0-2-93 16,-2 3-104-16,-2 1-52 0,-4 0 16 15,-4 5 57-15,-3-2 74 0</inkml:trace>
  <inkml:trace contextRef="#ctx0" brushRef="#br0" timeOffset="64983.06">11242 14269 184 0,'-9'4'250'15,"3"1"25"-15,4-1-40 0,4 0-34 0,4-3-23 0,7 1-10 16,2-2-8-16,6 4-13 15,2-4-23-15,7 0-30 0,1 0-28 16,3-4-25-16,2 4-16 0,2-2-12 0,3 1-18 0,-1-3-40 16,4 0-65-16,1-1-87 0,1 1-111 15,3-2-60-15,-2-4-19 0,-1 1 18 16,3-1 56-16</inkml:trace>
  <inkml:trace contextRef="#ctx0" brushRef="#br0" timeOffset="65297.91">13013 13227 187 0,'9'-15'338'0,"-3"2"44"0,-2 4 9 0,1 2-23 0,-1 2-14 16,-4 9-25-16,0 4-25 16,-4 5-20-16,-3 11-22 0,-6 6-52 15,-1 9-63-15,-7 6-44 0,-5 9-31 0,-4 5-17 16,-3 4-12-16,-1 6-9 0,-2 0-9 16,0 4-4-16,0-1-6 0,0 3-8 15,2-3-9-15,2-1-11 0,5 0-23 0,1-4-69 16,3 0-137-16,4-8-145 0,4 0-155 15,5-6-76-15,3-6-24 0,3-6 44 16,4-5 125-16</inkml:trace>
  <inkml:trace contextRef="#ctx0" brushRef="#br0" timeOffset="65675.75">13896 13278 140 0,'6'-7'373'0,"-2"6"49"0,1 1 71 16,-5 7-15-16,2 6-69 16,-2 7-81-16,-2 6-53 0,0 12-39 0,-1 2-64 0,-1 4-63 15,0 9-41-15,2-2-27 0,-2 7-15 16,2-3-12-16,-1 3-6 0,1-3-2 16,0 3-18-16,0-4-49 0,2-3-90 0,-2-1-100 15,2-3-97-15,2-3-96 16,2-5-93-16,3-2-10 0,-3-6 59 0,2-3 85 15,1-6 88-15</inkml:trace>
  <inkml:trace contextRef="#ctx0" brushRef="#br0" timeOffset="66028.67">14127 13384 42 0,'6'-31'251'0,"-2"2"41"16,0 4 9-16,3 4-35 0,-1 4-30 16,3 0-28-16,1 4-27 0,1 4-28 15,1-1-25-15,1 6-25 0,0-1-21 0,2 5-14 16,0 4-6-16,-1 0-1 0,3 3 3 16,-2 2 6-16,0 1 4 0,0 5 3 15,0 3 2-15,-3 2 6 0,3 2 0 0,-2 6-3 16,-1-2-6-16,-1 7-5 0,2 0-6 15,-3 5-10-15,1 0-9 0,-3 5-1 16,-1 1-3-16,-1-1-2 0,-4 2-1 16,-4-3-2-16,-2 1-1 0,-5 1-4 0,-5-1-3 15,-8-2-3-15,-5 2-8 0,-5 1-5 16,-6-4-5-16,-4 0-5 0,-1-1-17 16,-3-2-48-16,1-3-116 0,-1-2-144 15,3-3-168-15,1-5-95 0,2-4-37 0,2-1 21 16,-2-4 101-16</inkml:trace>
  <inkml:trace contextRef="#ctx0" brushRef="#br0" timeOffset="70411.67">4009 12103 63 0,'-2'0'102'0,"2"0"-8"0,-2 0-6 16,2 0-8-16,0 0-10 0,0 0-7 15,0 0-4-15,0 0-5 0,0 0-1 16,0-4 1-16,0 4 4 0,0-1 2 0,2-2 1 16,0-2 0-16,0 4-3 0,2-5-1 0,1 2-4 15,1-1-3-15,0 0-4 0,1 0-3 16,1-2 0-16,1 3-3 0,-1-4-1 0,0 3-3 15,1 0-1-15,-1-1-2 0,1 2-2 16,-1 3-1-16,1-3-2 0,-1 3 2 16,1-2 2-16,-1 3 6 0,-1 0 3 0,-1 0 5 15,0 0 11-15,1 3 11 0,-3-2 19 16,0 3 20-16,-2 0 23 0,0 3 23 16,0 2 13-16,-4 1 0 0,0 6-11 0,-4 1-19 15,-1 3-24-15,-3 2-28 0,-1 2-23 16,1 5-14-16,-3-5-11 0,0 2-9 0,1 3-4 15,1-5-2-15,3 0-4 0,-1 1-2 16,3-1-4-16,2-4-1 0,1-2-1 16,6-1 0-16,-1 2 0 0,4-4-1 15,2 0 2-15,3-2-1 0,2-2 0 0,2 0-1 16,1-2-3-16,4-3 1 0,-1-1-1 16,2-1-9-16,0 1-16 0,-2-2-47 0,2-3-90 15,-2 1-117-15,0-2-114 0,2-2-124 16,3-3-59-16,-3-2 7 0,-2-3 71 0,2 1 105 15</inkml:trace>
  <inkml:trace contextRef="#ctx0" brushRef="#br0" timeOffset="70672.45">4775 11906 236 0,'0'-9'369'0,"0"1"58"0,0 5 30 16,0-1-19-16,0 4-41 0,0 7-52 16,0 6-53-16,0 1-48 0,0 10-60 15,0 2-64-15,0 7-46 0,0 3-27 0,2 2-22 16,-2 4-10-16,2 0-7 16,1 1-4-16,1-2-3 0,0 3-9 0,0-1-21 15,0-3-60-15,1 1-103 0,-1-3-117 16,0-2-115-16,0-2-115 0,1-5-44 0,-3-1 23 15,0-6 86-15,0-4 108 0</inkml:trace>
  <inkml:trace contextRef="#ctx0" brushRef="#br0" timeOffset="71119.17">4801 11902 103 0,'0'-13'218'0,"0"5"18"16,0-1-47-16,2 1-46 0,-2 5-36 15,2-2-22-15,2 1-20 0,0-1-15 16,1 2-13-16,1 3-10 0,2 0-8 0,1 0-8 15,-1 3-3-15,1-1-2 0,-1 1 0 0,1-2 4 16,-3 4 9-16,2 0 15 0,-1 0 23 16,-3 0 30-16,0 3 36 0,1 0 38 0,-5 1 39 15,0 5 32-15,-3 0 15 0,-1 1-4 16,-2 5-19-16,-3 1-28 0,-1 3-37 0,-3-1-40 16,3 2-32-16,-3 3-20 0,2-3-16 15,3 0-10-15,-1 0-10 0,3 0-5 16,2-4-6-16,2 1-7 0,2-2-6 0,2 0-2 15,2-2-1-15,2-2-4 0,3 0-2 16,-1-3 2-16,5 0 0 0,0-4 0 16,-1 0-7-16,3-5-9 0,2 1-34 0,-2-3-92 15,2 2-133-15,0-3-134 0,0-2-132 16,0-3-61-16,-3 1-4 0,3-5 70 16,0 2 122-16</inkml:trace>
  <inkml:trace contextRef="#ctx0" brushRef="#br0" timeOffset="71990.11">5457 12192 136 0,'0'0'131'0,"0"-1"-27"0,0 1-21 15,0 0-12-15,0 0-1 0,0 0 4 16,2 0 6-16,-2 0 11 0,2 0 14 0,-2 0 15 16,0-4 14-16,2 4 11 0,-2-1 9 15,0 1 5-15,2-3 1 0,-2 3 0 16,2-1 0-16,-2 1 2 16,0-4 1-16,0 4-7 0,0 0-8 0,0 0-12 0,0 0-16 15,0 0-20-15,0 0-22 0,0 0-16 16,0 0-13-16,0 0-12 0,0 0-9 15,2 0-6-15,-2 0-4 0,3 0-7 16,-1 0-3-16,0 0 0 0,0-1-1 0,0 1-1 16,2-3-3-16,-2 3 1 0,3-1-4 15,-1 1-1-15,0-3-1 0,2 3 0 16,-1-3 2-16,1 3 0 0,-2 0-1 16,0 0 0-16,3 0 0 0,-3 0 0 15,2 3 1-15,-1 0 0 0,1-2 0 0,-2 2 1 16,3 2-2-16,-3 0 0 0,2 3 1 15,-2-1 3-15,1 2 3 0,-1 1 4 0,0 5 7 16,-2-1 2-16,0 2 2 0,-2 3 0 16,2 0-1-16,-2-3-6 0,3 5-4 15,-1-3-3-15,0 2-3 0,2-1 0 16,-2-1 0-16,2-2-1 0,1-1-1 16,-1 1-2-16,0-3 0 0,0 2-2 0,1-5 1 15,-3 1 4-15,0 2 4 0,0-3 4 16,0 0 5-16,-4-1 4 0,0 0-3 15,-2-1-2-15,-1 1-2 0,-3-1-5 16,-1 0-3-16,-1 0-5 0,-1 1-6 0,-1-4-10 16,-3 2-30-16,2 1-83 15,-2-2-130-15,0 2-136 0,1-2-133 0,-1-1-66 16,0-4-10-16,2 3 62 0,3-3 120 0</inkml:trace>
  <inkml:trace contextRef="#ctx0" brushRef="#br0" timeOffset="72313.64">5982 12192 173 0,'4'-6'414'0,"2"-2"85"0,-1 7 79 16,-1 1-35-16,2 1-86 0,0 8-99 15,1 4-79-15,-1 4-76 16,0 7-74-16,3 6-50 0,-1 4-29 0,1 2-19 16,-3 6-14-16,3-3-8 0,-1 6-4 15,1-1-5-15,-1 0-9 0,-2 1-22 0,3 2-53 16,-3-6-114-16,1 2-130 0,-1-2-123 0,0-3-111 15,1 0-45-15,-3-7 19 16,-2-7 95-16,2 0 120 0</inkml:trace>
  <inkml:trace contextRef="#ctx0" brushRef="#br0" timeOffset="72687.17">6155 12534 41 0,'0'-30'248'0,"2"1"48"15,-2 1 15-15,5 3-29 0,-3 2-25 0,2 3-26 16,2 3-26-16,1 0-32 0,1 5-33 16,1-1-25-16,-1 6-22 0,1-1-14 0,1 3-7 15,-1 1-8-15,1 4-4 16,-1 0-3-16,1 4 3 0,-1 1 8 0,-1 3 13 16,-2 3 10-16,-1-1 9 0,-1 5 8 15,-4-1-6-15,-2 2-13 0,-2 3-19 0,-1 1-14 16,-3 0-17-16,-1-1-14 0,1 0-8 15,0 0-6-15,-1-3-5 0,3-1-5 16,-1 1-1-16,1-3-1 0,2-1 1 16,2 1-1-16,0 0 1 0,-1-6 1 0,6 6 2 15,-1-4 3-15,4 2 1 0,2-2 1 16,3 2 1-16,2-1 0 0,4-1-1 16,2-4-2-16,2 2-4 0,2-3-1 0,0 0 0 15,3-3-11-15,1-1-9 0,1 0-37 16,-1 0-96-16,3-1-135 0,2-4-143 15,-3 1-113-15,1-2-56 0,0 1 3 16,-5-4 78-16,0 1 126 0</inkml:trace>
  <inkml:trace contextRef="#ctx0" brushRef="#br0" timeOffset="74868">11627 12170 94 0,'-2'0'95'0,"2"0"-11"15,-2-3-10-15,2 3-7 0,0 0-4 16,0-1 1-16,0 1 0 0,2-4 2 16,0 4 1-16,0-1 3 0,0-2 2 15,2 2 0-15,1-3 0 0,-1 3 3 16,0-2 2-16,0 2 0 0,3 1-3 0,-3-4-5 15,2 4-6-15,1 0-9 0,-1 0-6 0,0 4-6 16,1-3-7-16,1 2-2 0,-2-2-3 16,3 4-4-16,-3-1 0 0,3 1 0 15,-3 1 8-15,0-1 12 0,-1 3 19 16,-1-2 25-16,-2 5 25 0,-2 1 27 0,-2 4 18 16,-2 3 8-16,-3 2 2 0,-1 4-13 15,-5 3-16-15,0 1-22 0,-1 2-21 16,-3-2-19-16,2 4-20 0,0-4-14 0,2-3-12 15,3 2-10-15,1-3-7 0,3 0-4 16,4-4-4-16,4 1-3 0,0-2-1 16,4-3-2-16,3 0-3 0,1-5-18 0,3 2-40 15,2-4-88-15,0-1-107 0,4-4-101 16,2-1-89-16,2-4-80 0,1-4-18 16,-1-4 57-16,2-1 89 0,-1-2 93 15</inkml:trace>
  <inkml:trace contextRef="#ctx0" brushRef="#br0" timeOffset="75200.22">12173 12337 129 0,'11'-22'144'0,"-1"-2"-18"0,1 7-11 0,-3-2-6 16,-1 5-1-16,-3 1 9 0,0 2 17 16,0 2 20-16,-4 3 20 0,0-1 14 0,0 4 9 15,-4 2 8-15,0 2 2 0,-3 7-4 16,-1 0-5-16,-1 4-9 0,1 4-18 0,2 2-23 15,-1 2-29-15,1 2-32 0,4 1-27 16,0 3-23-16,2-1-11 0,2 3-12 16,2-1-5-16,0-1-2 0,3-1-1 15,1 0-4-15,1 0 0 0,-3-1 2 16,2-4 3-16,-1-1 10 0,-3 0 11 0,0-3 11 16,-2-2 8-16,-2-4 3 0,-2 1-1 15,-2 2-12-15,-4-6-11 0,-1 1-10 16,-4-2-8-16,1 2-4 0,-3-4-5 0,-2 0-4 15,0-1-12-15,0-2-45 16,0 3-113-16,2-3-138 0,0 2-145 0,3-2-107 16,1-1-44-16,1 0 14 0,-1 0 96 15,5 4 130-15</inkml:trace>
  <inkml:trace contextRef="#ctx0" brushRef="#br0" timeOffset="76312.73">12734 12294 5 0,'-2'2'89'0,"2"-2"5"15,-2 3 3-15,2-3-2 0,-2 1 1 16,2-1 0-16,0 4-4 0,0-4-5 0,0 1-5 15,0-1-3-15,0 0-4 16,0 0-4-16,0 0 2 0,-3 0 3 0,3 0 4 16,0 0 5-16,0 0 7 0,0 0 5 15,0 0 3-15,0 0 4 16,0 0 4-16,-2-1 0 0,2 1 4 0,0-4 0 0,0 4 0 16,0-1-3-16,0 1-2 15,0 0-2-15,0 0-5 0,0 0-3 0,0 0-5 16,0 0-5-16,0 0-7 0,0 0-10 15,0 0-8-15,0 0-11 0,0-3-7 16,2 3-8-16,1-2-5 0,-1 2-6 0,0-3-4 16,2 2-4-16,0-2-3 0,3 1-7 15,-3 0-2-15,2-1-5 0,0 2 0 16,1-3-1-16,-1 3-1 0,1 1 2 0,-1 0-2 16,0 0 2-16,1 1-3 0,-1 3-1 15,0-3 3-15,1 4-2 0,-3 0 2 0,2 1-1 16,-2 2 2-16,1 1 0 0,-1 2 0 15,0-1 0-15,0 5 0 0,-1-1 3 16,1 2 0-16,-2 3 0 0,2-1-2 16,0-1-2-16,1 1 1 0,-1 3-2 0,0-2-1 15,0-1 1-15,0-1 4 16,-1 2 1-16,1-1-1 0,-4-2 3 0,0-1 4 16,0-1 3-16,-4 2-2 0,-1-2 3 15,-1-1 0-15,-2 0-4 0,-1-1-1 16,-1-1-5-16,-3 0-10 0,-2-2-36 15,0-3-77-15,0 2-110 0,1-3-119 0,1-4-137 16,0-2-75-16,3-3-10 0,-3 0 52 16,2-1 99-16</inkml:trace>
  <inkml:trace contextRef="#ctx0" brushRef="#br0" timeOffset="76660.75">13295 12249 96 0,'4'-3'344'0,"0"2"93"16,0 2 96-16,-1 3-25 0,1 8-56 16,-2 6-64-16,2 6-65 0,-2 5-85 15,0 5-91-15,1 2-58 0,-1 3-37 0,0 5-23 16,0 0-13-16,0 2-8 0,2 0-12 16,-2-1-27-16,3-3-72 0,-3 0-110 15,0-4-121-15,0-2-112 0,-2-2-104 0,0-5-34 16,0-4 38-16,0-6 95 0,0-3 109 15</inkml:trace>
  <inkml:trace contextRef="#ctx0" brushRef="#br0" timeOffset="76992.16">13363 12517 66 0,'2'-29'254'0,"2"4"40"0,0 0-3 0,0 3-35 16,1 2-37-16,1 2-29 0,2 2-27 15,1 3-27-15,-1-2-18 0,3 5-16 16,-1 1-10-16,1 2-10 0,-2 3-5 0,-1-1-5 16,0 0-6-16,1 5-2 0,-3 0-4 15,-1 0-3-15,-1 2 1 0,0 2 5 16,-2 1 6-16,-2-1 6 0,-2 6 4 16,0-1-2-16,-2 0-6 0,-3 3-5 0,-1 1-12 15,1-1-10-15,-1 1-13 0,2-2-7 16,1 0-6-16,1 1-9 0,2-1-3 0,0-1 0 15,4 2 5-15,0 0 0 0,5 2 2 16,1-3 1-16,5 2-1 0,-1-1-1 16,3 1-8-16,2-1-24 0,0 1-70 15,0-3-116-15,0 2-126 0,4-3-144 16,0 0-81-16,0-3-24 0,3-1 46 0,-3-2 101 16</inkml:trace>
  <inkml:trace contextRef="#ctx0" brushRef="#br0" timeOffset="99837.97">14025 12834 124 0,'-4'0'162'0,"2"0"-35"16,-3 0-22-16,3 0-15 0,0 0-16 15,0 0-14-15,0 0-11 16,0 1-7-16,-2-1-7 0,2 4 0 0,-3-3-1 0,-1 2 2 15,0-2 4-15,-1 5 2 0,-1-2 2 16,-1 1 3-16,1-1 1 0,-3 2 3 16,1 4 2-16,-1-1 6 0,-2 0 4 0,1 4 7 15,-3 0 5-15,0 3 7 0,0 1 5 16,-2 3-1-16,-2 2-5 0,0 3-8 16,-2 3-3-16,-2 1-7 0,-1 2-2 0,1 3 0 15,0 3 4-15,-3-1 2 0,3 2 2 16,0 1-1-16,0 1-4 0,1 3-7 15,1-1-6-15,0 4-8 0,2-1-5 16,2 5-5-16,0-1-4 0,2 4 0 0,3-2-1 16,-1 2 1-16,0 1-1 15,5-3-1-15,-1 3 1 0,3 0 0 0,2 0 0 16,2 4-1-16,2-5 2 0,2 4 3 16,2-2-4-16,0-1-4 0,5 0-3 15,-1-3-4-15,5-2-5 0,0 1-4 0,1-3-2 16,1-1 1-16,4-4 0 0,0 3 0 15,2-6-1-15,3 1 2 0,1-5 1 16,1-2 2-16,3 0 2 0,1-4 2 16,2-3 1-16,1-1 0 0,3-1 2 0,0-4 0 15,3-5 1-15,1-4 1 0,2-2 2 16,3-1 2-16,-1-7-3 0,3-2 0 0,-1-3-4 16,1-4-2-16,1-3-4 0,-1-3-1 15,2-3 0-15,-3-1-2 0,3-6 0 16,-3 3-2-16,1-4-1 0,0 0-2 15,-3-4-2-15,0-1 1 0,1 1 1 0,-1-5 4 16,-1 0-3-16,-1-2 3 0,-2-2 0 16,3-1-3-16,-3-1-1 0,-2-3-1 15,0-1-1-15,0 1-1 0,-4-2 1 16,0 1 0-16,-2-1 0 0,-3 0 2 16,-1-3-2-16,-3 0 0 0,-2 1-1 15,-1-4 1-15,-3 2 3 0,-2-1-2 0,-3-1 4 16,-1-2 1-16,-4 1 0 0,-1 2 1 15,-2-4 0-15,-1 4 1 0,-3-3-3 0,-2 2 0 16,-2-2-1-16,-3 4 0 0,-1-4 1 16,-2 2-1-16,-3-2 1 0,-2 3 1 15,-4-2 3-15,0-1-1 0,-4 2-1 16,-2 1 1-16,-2 2 2 0,-3 0-2 0,-2 2-2 16,-3 3 0-16,-1-1-1 0,-4 6-1 0,-1 0-3 15,-3 4-1-15,-2 2 0 0,-3 6 0 16,-2 1-2-16,-3 1-1 0,-4 9-4 15,-1 1-7-15,-4 5-12 16,-5 3-26-16,1 6-71 0,-3 1-127 0,2 4-143 0,3 3-140 16,1 0-66-16,5-1-19 15,4 2 51-15,0-3 116 0</inkml:trace>
  <inkml:trace contextRef="#ctx0" brushRef="#br0" timeOffset="101482.85">4320 15534 7 0,'-2'-3'132'0,"0"1"-19"0,2 2-16 16,-2-1-12-16,2 1-7 0,-2-4-2 0,2 4 1 16,-2 0 4-16,2 0 6 0,-3 0 12 15,3 0 12-15,-2 0 15 0,2 0 15 16,-2 0 14-16,2 0 11 0,-2 0 9 0,2 0 4 15,0 0 6-15,0 0 1 0,0 0 5 0,0 4-5 16,0-4-9-16,0 0-16 0,-2 1-24 16,0 1-26-16,0 3-29 0,-3 2-23 0,-1 2-13 15,0 4-10-15,-3 5-4 0,-1 6-3 0,-3 5 0 16,-2 7-3-16,-2 7-3 16,-2 3-3-16,-2 5-4 0,0 3-2 0,0 2-6 15,-3 2-2-15,1 3 0 0,2-2-5 0,0 3 0 16,0-3 0-16,-1 1 3 0,3-2 0 0,-2 4-1 15,2-3 2-15,0-4-4 0,2 0-4 16,0-1-11-16,0-5-17 0,3 1-29 16,-1-4-59-16,4-4-83 0,1-3-94 15,3-6-85-15,1-2-72 0,4-7-60 0,0-5-2 16,0-7 53-16,2-4 82 0,0-8 85 0</inkml:trace>
  <inkml:trace contextRef="#ctx0" brushRef="#br0" timeOffset="101760.02">4168 15608 129 0,'6'-15'247'0,"-2"0"19"15,1 5-33-15,-1 1-23 0,0 2-6 16,2 4 18-16,3 6 34 0,-1 5 35 0,3 6 18 15,2 6-13-15,-3 8-38 0,3 7-53 0,0 7-58 16,-1 5-52-16,1 6-39 0,2 1-22 16,-3 1-13-16,3 3-8 0,-2 0-6 15,2 1-2-15,0 0-11 0,-3-4-30 0,1-1-59 16,0 0-80-16,-1 1-93 0,-1-2-94 16,0-4-82-16,-1 0-68 15,-1-4 7-15,-3 1 54 0,-2-5 80 0</inkml:trace>
  <inkml:trace contextRef="#ctx0" brushRef="#br0" timeOffset="102042.02">4017 16325 173 0,'-8'-16'198'15,"-1"-1"-28"-15,3 6-39 0,2 0-22 0,4 0-11 16,2-1-1-16,2 3 7 0,5 2 13 16,3-2 11-16,5 3 10 0,2-2 13 15,3 5 8-15,3-5 2 0,2 4-5 0,5-1-14 16,0 4-19-16,4-2-22 0,0 1-28 0,4-1-21 16,3 3-18-16,-1-2-12 0,4 2-43 15,1 2-80-15,2 1-95 0,1-1-103 16,-1 2-103-16,2 1-54 0,0-1 7 15,2 1 57-15,0-1 83 0</inkml:trace>
  <inkml:trace contextRef="#ctx0" brushRef="#br0" timeOffset="102643.96">6238 16247 77 0,'-4'3'265'0,"-1"-3"17"0,1 1 2 0,2-1-81 16,2 0-64-16,0-1-38 0,4 1-10 15,3-3 17-15,1 2 35 0,5-3 35 0,4 3 30 16,4-2 21-16,4-1 8 0,5 1-10 16,2-2-26-16,4 4-31 0,2-3-36 0,4 0-33 15,0 0-26-15,5 3-17 0,0-5-15 16,-1 2-13-16,3 2-6 15,-3-2-6-15,1 1-4 0,-1 1-5 0,-3-1-3 16,-1 2 0-16,-4 1-3 0,0 0 1 0,-4 0-3 16,0 0-1-16,-2 0-1 0,0 1 0 15,-3 2-1-15,-1-1-1 0,-1-2-5 0,-1 3-14 16,-1-3-37-16,-4 0-70 16,0-3-103-16,-2 3-106 0,0 0-104 0,-2-2-96 15,-4 2-21-15,0-3 41 0,-5 2 86 16,-4-2 96-16</inkml:trace>
  <inkml:trace contextRef="#ctx0" brushRef="#br0" timeOffset="103618.02">8268 15554 68 0,'2'-9'187'0,"-2"0"-1"0,0 2-15 15,-2-2-6-15,2 3 3 0,-2 2 7 16,-3-4 9-16,1 4 10 0,0 0 9 16,-2 0 8-16,-3 3 5 0,-2 1 1 0,-3 5 0 15,-3 0-8-15,-2 7-21 0,-7 5-25 16,-1 3-28-16,-3 5-26 0,-2 5-25 16,1 9-22-16,-3 1-13 0,2 9-11 0,2-1-4 15,3 5-4-15,4 2-4 0,4 0-2 16,6 3-4-16,4-3-1 0,7 2-2 0,6-1-1 15,9 1-7-15,4-3-2 0,9 1 1 16,3-6-1-16,7 0-1 0,4-4-4 0,5-1 3 16,3-6-4-16,5-3-7 15,2-1-14-15,3-4-31 0,1-6-90 0,4 0-140 16,3-8-138-16,4-7-129 0,2-4-61 0,2-9-8 16,0-1 69-16,4-11 130 0</inkml:trace>
  <inkml:trace contextRef="#ctx0" brushRef="#br0" timeOffset="104019.51">9946 15727 115 0,'-6'-2'322'0,"0"-2"56"16,-1 3 29-16,3-4-68 0,0 2-70 0,2 2-67 16,2 1-63-16,2-4-53 0,2 4-40 15,2 0-19-15,5 0-14 0,2 0-33 0,1 4-55 16,3-3-62-16,-2 2-68 0,2 2-73 16,-2-1-88-16,-2-1-20 0,-3 5 28 0,-1 1 47 15</inkml:trace>
  <inkml:trace contextRef="#ctx0" brushRef="#br0" timeOffset="104199.52">9889 15970 161 0,'-8'0'246'16,"1"0"17"-16,3 0-49 0,2 0-45 0,2-3-33 15,4 2-21-15,5-3-10 0,3 0-8 0,3 3-10 16,2-5-17-16,2 1-21 15,2 1-19-15,3-1-37 0,-1 1-51 0,2-1-64 16,-1 4-86-16,-1-4-75 16,-2 3-40-16,-2-1 2 0,-2 2 32 0</inkml:trace>
  <inkml:trace contextRef="#ctx0" brushRef="#br0" timeOffset="104961.87">11170 15602 295 0,'4'-4'353'0,"-2"0"29"0,2 3-25 16,-2 1-22-16,3 1-13 0,1 4-22 16,-2 7-17-16,3 4-7 0,-1 9-22 0,0 5-55 15,1 12-70-15,-3 3-51 0,2 5-32 16,-2 1-20-16,3 4-13 0,-3 0-5 15,2 3-9-15,-1-4-14 0,1 0-36 0,-2 0-88 16,0-3-112-16,1-1-112 0,-1 0-104 16,-2-4-87-16,0-4-16 0,-2-4 58 0,0-4 96 15,-4-5 104-15</inkml:trace>
  <inkml:trace contextRef="#ctx0" brushRef="#br0" timeOffset="105243.75">11223 15823 126 0,'0'-32'246'0,"0"2"39"0,2 4-16 0,2 2-16 16,2 0-9-16,3 2-5 0,1 4-4 15,3-1-11-15,2 6-20 0,2 0-24 0,2 1-27 16,2 4-22-16,0 0-22 0,2 3-24 15,1 1-21-15,-1 4-17 0,2 0-18 16,-1 0-10-16,1 4-33 0,-2 1-55 0,1-1-84 16,-1 4-91-16,0 0-93 15,0 1-105-15,-1 0-50 0,-1 1 12 0,-4-1 59 16,-2 2 79-16</inkml:trace>
  <inkml:trace contextRef="#ctx0" brushRef="#br0" timeOffset="105446.7">11413 15961 40 0,'-17'-3'285'0,"2"2"42"0,3-3 29 16,3 2-55-16,3-3-42 0,4 4-23 16,4-3-22-16,4-1-17 0,3 1-15 15,3-1-22-15,5 0-35 0,2 0-37 0,0 4-36 16,3 1-38-16,-1 0-66 0,0 0-86 15,-2 1-92-15,0 4-93 0,0 1-110 0,-4 3-41 16,-2 4 23-16,-5-1 63 0,-2 5 78 16</inkml:trace>
  <inkml:trace contextRef="#ctx0" brushRef="#br0" timeOffset="105642.07">11239 16489 164 0,'-19'13'293'0,"3"-1"26"0,1-4-20 16,6 1-46-16,3-1-26 0,6-2-12 0,4 1 0 16,5 0 12-16,3-2 4 0,7-1-19 15,2 1-33-15,7-5-43 0,2 0-42 0,1 0-35 16,5-3-30-16,0-2-57 0,0 4-97 16,2-4-120-16,3 1-126 0,-3-1-110 15,2-1-55-15,-2-2 12 0,2 2 71 0,1-3 108 16</inkml:trace>
  <inkml:trace contextRef="#ctx0" brushRef="#br0" timeOffset="105940.69">12766 15594 60 0,'0'-17'395'16,"0"-1"91"-16,-5 4 78 0,1 0 1 0,0 6-85 16,0 0-95-16,-3 7-100 15,-3 7-82-15,-3 8-70 0,-2 9-44 0,-6 10-24 16,-4 13-16-16,-5 5-9 0,-4 11-8 16,-2 5-6-16,-4 4-8 0,-2 3-5 15,-1 3-5-15,1-1-2 0,0 1-1 0,4-2-5 0,4-2-7 16,0-3-17-16,4-2-30 0,5-1-94 15,1-6-137-15,5-3-134 0,2-6-135 16,5-2-59-16,3-8-12 0,1-5 73 0,2-7 123 16</inkml:trace>
  <inkml:trace contextRef="#ctx0" brushRef="#br0" timeOffset="106305.43">13280 15724 170 0,'4'-12'513'0,"-2"3"71"0,-2 5 43 0,0 4-3 16,-2 4-146-16,0 13-171 0,0 4-126 16,0 13-64-16,0 7-36 0,0 9-28 0,-1 4-17 15,1 5-13-15,0 3-8 0,0 5-7 16,2-3-3-16,-2 2 2 0,2 0-3 16,2-1-8-16,-2-3-9 0,2-4-22 0,2-2-59 15,-1-2-110-15,1-4-118 0,2-5-110 16,1-2-120-16,-1-4-46 15,0-8 21-15,-2-3 89 0,3-7 108 0</inkml:trace>
  <inkml:trace contextRef="#ctx0" brushRef="#br0" timeOffset="106619.2">13424 15840 205 0,'0'-40'270'0,"2"5"31"0,2 1-44 16,0 4-40-16,3 6-32 0,1 0-24 0,3 4-21 16,-1 5-16-16,5 4-19 0,0 2-13 0,4 4-8 15,0 5-2-15,2 5 5 0,1 5 4 16,1 4 10-16,0 6 6 0,0 4 1 0,1 6-1 16,-1 1-4-16,0 7-3 0,-2 0-7 15,1 3-6-15,-6 2-4 0,1 2-2 0,-6-1-5 16,-3 1-6-16,-5 4-10 0,-8-1-7 15,-5 5-9-15,-7-2-11 0,-6 3-7 16,-7 0-6-16,-4 4-4 0,-6-3-7 16,-2 3-15-16,-5-4-47 0,0 0-123 15,3-5-161-15,-3-1-174 0,1-3-88 16,3-6-38-16,-1-4 19 0,4-6 107 0</inkml:trace>
  <inkml:trace contextRef="#ctx0" brushRef="#br0" timeOffset="116061.11">13528 15196 45 0,'2'-6'171'0,"2"5"-2"0,-2-4-30 16,0 2-19-16,-2 2-10 0,2-2-7 0,-2 1-6 16,2-1-6-16,-2 3-5 0,3-1-1 15,-3 1 5-15,2-3 12 0,-2 3 18 16,0-2 17-16,0 2 6 0,-2-3-3 16,-1 3-11-16,1-2-20 0,-2 2-24 0,-2-1-25 15,-3 1-11-15,-1 1-1 0,-1 1 9 16,-4 1 11-16,-2 3 16 0,0 2 14 0,-4 1 14 15,0-1 5-15,0 4-6 0,-2 1-8 16,-3 0-14-16,3 2-17 0,-2 3-20 16,-1-1-16-16,1 3-12 0,-3 3-8 15,3 2-5-15,-3 3-4 0,-1 1 1 16,-1 2-1-16,0 4 3 0,1 0-1 0,-1 2-1 16,-2 4 0-16,3 1 1 0,-1 0 1 15,0 5-1-15,1-1 0 0,1 2 2 0,3 0-3 16,0-2-2-16,-1 3-3 0,3-2-2 15,2-1-1-15,2 3-3 0,0-2 3 16,4 0 0-16,0 1-2 0,2 1 1 0,5-1 2 16,-1 2 2-16,5 1 1 0,0-1-1 15,4 1 3-15,0 3 1 0,4-1 0 0,5 2 0 16,1-1-2-16,3 0-2 0,4 0 2 16,4 2-4-16,2-2 0 0,3 0-1 15,3 0 2-15,5 1 1 0,2-4-2 0,2-1 1 16,0 0 1-16,5-1-1 0,-1-2-1 0,2-2 1 15,3-2 1-15,0-6-5 0,1 1 1 16,3-4 1-16,2-5 0 0,0 0 0 16,2-5-3-16,0-7 3 0,4 0 0 0,0-9-1 15,1 0 2-15,3-3-1 0,1-5 2 16,1-5 3-16,3-3-1 0,0 0-1 16,0-4 0-16,-1-4 1 0,-1 1-1 15,0-5-2-15,-1 0-1 0,-1-5 2 0,-3-3-2 16,-2-3 0-16,1-1 1 0,-3-3 2 15,0-7 3-15,-2 1-1 0,-2-4 0 0,-2-2-2 16,-3 0 2-16,-1-6-5 0,-5 2-1 16,-2 0-1-16,-1-4 2 0,-8-2 0 15,-1 1 0-15,-7-2 2 0,-2-1-2 0,-6-1 0 16,-2 0-1-16,-7 2-2 0,-2-4 2 16,-4 3-2-16,-4-1 2 0,-4-2-1 0,-3 1 1 15,-4 1 2-15,-2-2-1 0,-4-1-1 16,-2 3 1-16,-2-3-1 0,-5 2 0 0,-2 2 0 15,-2 0-1-15,-4 2 2 0,0 3 0 16,-4-1-1-16,-1 4 2 0,-3 1 0 0,-1 5 3 16,-3 1 3-16,-3 3 0 0,-5 3 4 15,1 2-1-15,-4 3 4 0,0 3-1 16,-3 5-3-16,1 0-1 0,-3 2-3 0,2 3-1 16,3 1-4-16,0 4-1 15,1 0 0-15,3 2-1 0,4 5-3 0,5-1-16 16,3 1-40-16,1 3-108 0,4 5-142 15,4 0-148-15,0 4-111 0,2 0-48 0,2 1 8 16,0-1 92-16,0 3 132 0</inkml:trace>
  <inkml:trace contextRef="#ctx0" brushRef="#br0" timeOffset="117852.2">17812 13244 62 0,'0'-2'181'0,"0"1"-11"0,0-3-10 15,0 4-5-15,0-1-4 0,0 1 1 16,0-3 1-16,0 3 0 0,-2-2 3 15,2 2 4-15,0 0 6 0,0 0 4 16,0 0 8-16,0 0 6 0,0 0 0 16,0 0-2-16,-2 0-7 0,2 2-15 0,-3 1-21 15,1 3-19-15,-2 4-23 0,-2 3-21 16,-3 4-17-16,-3 8-11 0,-3 8-11 16,-2 2-9-16,-2 9-4 0,-5 3-4 0,-1 7-3 15,0 2-1-15,-3 8 0 0,1-1-5 16,-3 2-1-16,2 2-1 0,1-1-3 0,2 1-5 15,-1-4-4-15,3-2 0 0,2-3-7 16,2-2-14-16,0-2-33 0,2-3-73 16,2-5-111-16,2-3-113 0,3-2-109 15,1-8-95-15,3 0-26 0,-1-8 46 0,1-5 95 16,4-5 107-16</inkml:trace>
  <inkml:trace contextRef="#ctx0" brushRef="#br0" timeOffset="118123.11">17733 13357 183 0,'11'-21'300'0,"0"6"64"0,-3 4 39 15,3 7 7-15,-3 5-11 0,3 12-22 16,-3 7-20-16,3 9-52 0,-3 6-77 0,3 10-80 15,-1 8-56-15,3 3-36 0,-2 6-21 16,1 2-14-16,1 3-7 0,0-1-3 16,2 2-6-16,-3 1-10 0,1-1-17 15,0-4-58-15,-3 0-114 0,-1-4-126 0,1 2-118 16,-1-6-113-16,-3-3-48 0,-2-4 26 16,-2-5 96-16,-4-3 116 0</inkml:trace>
  <inkml:trace contextRef="#ctx0" brushRef="#br0" timeOffset="118383.04">17558 14060 19 0,'-17'-22'204'15,"0"-2"30"-15,4 7-24 0,3 0-24 0,1 5-16 16,5-1-4-16,4 2 2 0,4 2 2 15,7 3 11-15,1 2 3 0,7-2 3 16,3 1-10-16,3 4-22 0,3 1-26 0,1 0-30 16,5 0-28-16,0 1-24 0,2 3-19 15,0-3-17-15,2 1-48 0,2 2-83 16,0-4-100-16,3 1-112 0,1-1-97 16,1 0-50-16,1 0 14 15,1 0 64-15,1-1 89 0</inkml:trace>
  <inkml:trace contextRef="#ctx0" brushRef="#br0" timeOffset="118849.28">18978 13663 194 0,'-4'-4'248'0,"2"4"17"0,2 0-22 15,0 0-10-15,4 0 2 0,2 0 13 16,3 0 11-16,3 0 7 0,3 0-1 16,2 4-18-16,4-4-28 0,5 1-35 15,-1-1-34-15,7 3-32 0,0-3-37 0,4 0-25 0,4 2-18 16,2-2-14-16,3 2-9 15,1-2-6-15,1 3-3 0,1-2-6 0,-1 3-12 16,-5-3-38-16,1-1-93 0,-5 3-119 16,-4-2-111-16,-3 3-119 0,-1-3-72 15,-7 2-8-15,-2-2 68 0,-1-1 105 0</inkml:trace>
  <inkml:trace contextRef="#ctx0" brushRef="#br0" timeOffset="119562.93">20633 12944 216 0,'0'0'307'16,"-2"4"71"-16,2 9 26 0,-2 3 11 0,2 9-12 15,-2 13-18-15,0 3-33 0,0 9-58 16,0 9-81-16,-1 7-82 0,1 3-54 16,0 6-32-16,0-1-18 0,2 3-11 15,2 1-4-15,0-3-4 0,0 1-7 16,1-5-21-16,1-1-60 0,-2-2-108 15,2-1-121-15,-2-8-118 0,2 0-118 0,1-1-45 16,-3-9 24-16,-2-4 87 0,0-5 111 16</inkml:trace>
  <inkml:trace contextRef="#ctx0" brushRef="#br0" timeOffset="119925.34">20703 13236 126 0,'6'-34'219'0,"1"5"22"16,-1 1-45-16,3 6-34 0,1 4-21 0,3 2-6 16,2 4-7-16,2 4-10 0,6 3-11 15,2 5-8-15,3 5-8 0,1 3-6 0,5 5 0 16,0 3 4-16,0 7 2 0,0 2 1 15,0 4-1-15,-2 6 1 0,-1 3-1 16,-3 1 2-16,-3 2 9 16,-1 2 19-16,-5 6 17 0,-7-3 9 0,-1 2-1 15,-7 1-6-15,-6 1-14 0,-4 0-26 16,-9 2-24-16,-6-3-17 0,-7 4-13 0,-6-3-11 16,-4 0-9-16,-6-2-9 0,-1 1-4 15,-3 0-8-15,1-5-8 0,3 2-14 16,1-2-50-16,5-6-137 0,6-3-162 0,3-2-165 15,8-7-83-15,4-3-32 0,6-7 23 16,7-2 122-16</inkml:trace>
  <inkml:trace contextRef="#ctx0" brushRef="#br0" timeOffset="120231">22206 13516 224 0,'11'-19'419'0,"-1"4"40"0,-1-1 28 0,-1 3-73 16,5 4-114-16,-1-1-101 0,5 5-77 15,0 1-40-15,4 4-34 0,1 0-65 16,-1 4-88-16,0 4-100 0,0-1-98 16,-2 2-111-16,-2 0-52 0,-2 2 7 15,-7-1 59-15,-1 3 78 0</inkml:trace>
  <inkml:trace contextRef="#ctx0" brushRef="#br0" timeOffset="120423.28">22030 13754 161 0,'-2'-7'274'0,"2"3"42"16,4-2 11-16,3-2-31 0,5 4-30 16,5-3-29-16,5 3-23 0,3 2-37 15,5-1-51-15,3 2-47 0,1 1-51 16,2 0-65-16,0 0-80 0,0 1-88 0,-2 4-104 15,-2-2-90-15,-5 1-32 0,-1-2 19 0,-3 0 56 16</inkml:trace>
  <inkml:trace contextRef="#ctx0" brushRef="#br0" timeOffset="121169.04">23781 13203 88 0,'-2'4'232'0,"2"0"57"0,0 1 18 0,2 3 29 16,-2 5 39-16,0 7 26 16,0 9 0-16,0 5-36 0,0 6-64 0,0 9-77 15,0 4-74-15,2 5-59 0,0 2-36 16,0 5-19-16,2-2-12 0,1 1-7 16,1-1-12-16,0 2-18 0,1-5-57 0,-1-2-112 15,-2 0-123-15,3-4-122 0,-3-4-122 16,-2-6-49-16,0 0 20 0,-2-9 91 15,-2-2 112-15</inkml:trace>
  <inkml:trace contextRef="#ctx0" brushRef="#br0" timeOffset="121405.39">23755 13587 24 0,'5'-36'264'0,"-1"5"50"16,2 2 66-16,3 1-17 0,3 3-9 0,5 1-9 16,2 4-10-16,2 0-25 15,7 3-50-15,0 4-62 0,3 0-56 0,3 3-48 16,2 4-36-16,2 1-24 16,-2 2-14-16,0 3-13 0,0 0-41 0,-4 5-95 15,-2-1-114-15,-3 4-106 0,-4-1-110 0,-4 3-89 16,-4 2-14-16,-4 0 65 0,-5 1 100 15</inkml:trace>
  <inkml:trace contextRef="#ctx0" brushRef="#br0" timeOffset="121617.44">23874 13747 21 0,'-17'6'275'16,"2"-5"57"-16,2-1 54 0,5 0-34 0,4-1-28 15,4-1-33-15,4-2-41 0,4 0-48 16,7-1-47-16,2 1-48 0,6-1-40 16,1 4-37-16,1 1-57 0,1 0-84 15,-1 0-93-15,0 5-95 0,-3-1-115 0,-1 5-54 16,-4 3 9-16,-5 1 55 0,-1 0 77 16</inkml:trace>
  <inkml:trace contextRef="#ctx0" brushRef="#br0" timeOffset="121801.77">23662 14336 127 0,'-6'11'266'0,"2"-2"49"0,6-4 32 0,6 3-34 16,5-1-37-16,4-1-26 0,6-2-20 15,5 1-43-15,3-2-60 0,5-2-69 0,2 3-90 16,5-3-100-16,3-1-106 0,1-1-126 15,0-3-66-15,-1 3-16 0,1-7 34 16,-1 3 71-16</inkml:trace>
  <inkml:trace contextRef="#ctx0" brushRef="#br0" timeOffset="122115.43">25497 13134 316 0,'2'-11'443'0,"-2"3"72"0,-6 12 71 15,-4 6-79-15,-5 10-110 16,-2 13-90-16,-6 4-64 0,-1 10-67 0,-3 8-69 15,-3 7-45-15,-2 3-23 0,1 4-15 16,-1 6-9-16,-2 0-4 0,0 1-8 0,2 2-23 16,-2-3-80-16,3 1-137 0,-1-1-140 15,4-3-151-15,1-2-76 0,2-7-21 16,1-4 54-16,3-5 124 0</inkml:trace>
  <inkml:trace contextRef="#ctx0" brushRef="#br0" timeOffset="122419.85">26134 13271 389 0,'17'-14'514'16,"-6"5"57"-16,-5 8 51 0,-1 6-73 16,-5 8-165-16,-5 9-124 0,-1 12-77 15,-2 6-50-15,-3 13-49 0,0 6-27 0,1 5-17 16,-1 8-14-16,1-1-6 0,1 7-7 16,-1-2-3-16,1 0-13 0,-8 71-68 15,9-77-69-15,-1-3-123 0,3-4-125 16,0-5-124-16,1-7-78 0,1-6-18 15,0-6 60-15,2-7 110 16</inkml:trace>
  <inkml:trace contextRef="#ctx0" brushRef="#br0" timeOffset="122760.54">26204 13194 112 0,'9'-36'229'0,"-1"2"27"16,1 5-27-16,3 4-40 15,1 6-26-15,4 3-15 0,2 4-11 0,4 7-11 0,3 5-14 16,1 5-9-16,3 4-9 16,2 6 1-16,-1 7 7 0,3 3 4 15,0 4 6-15,-2 5 5 0,-2 3 9 0,-1 6 8 16,-3 6 8-16,-3 0 4 0,-4 6-3 0,-4-1-5 15,-3 1-11-15,-3 3-15 0,-5-3-21 16,-6 2-16-16,-6-1-8 0,-7 1-9 16,-9-4-8-16,-5 0-8 0,-7-2-9 15,-9 2-6-15,-8-3-11 0,-4-3-11 16,-4 0-18-16,-3-2-22 0,-3-3-71 16,1-2-157-16,3-1-174 0,1-9-134 15,5-1-63-15,2-4-21 0,2-4 51 0,2-4 144 16</inkml:trace>
  <inkml:trace contextRef="#ctx0" brushRef="#br0" timeOffset="126728.1">23939 12538 26 0,'0'0'107'0,"0"0"-17"0,0 3-13 16,0-3-12-16,-2 1-8 0,0-1-4 15,0 3-7-15,0-2-2 0,0 3-2 0,-2-3 0 16,-1 2 1-16,-1 2 0 0,0-1 2 16,-3 0 1-16,1 3 2 0,-3-1 3 15,-1 2 3-15,-3 0 2 0,-2 4 1 0,0-2 0 16,-4 5-1-16,-3-1-3 0,1 2-3 16,-4 0-1-16,-1 3-3 0,-2 1 0 15,1 4 3-15,-3 0 2 0,-2 2 4 0,0 4 4 16,0 4 5-16,-4 4 3 0,0 3 5 15,-4 1 5-15,0 7 8 16,-3 1 9-16,1-2 11 0,-3 6 9 0,3 1 2 16,1-1-4-16,1 4-7 0,2 1-7 0,2 3-14 15,2 0-11-15,4 2-6 16,0 3-6-16,5 2-7 0,-1-1-8 0,5 0-9 16,4 2-7-16,2-1-8 0,2 0-5 15,7 3 0-15,1-2-2 0,5-2 0 0,2 1-2 16,7-1 0-16,1-4-1 0,5 2-5 15,4-4-3-15,2-2-3 0,6 2 1 16,3-7-1-16,1 3 1 0,5-7 1 0,4 2 2 16,2-7 2-16,3 0 0 0,1-5-2 15,5-3-1-15,2-3 2 0,4-5-4 16,2-2-2-16,2-7 0 0,5-2 1 16,-1-5-1-16,5-6 1 0,0-4 1 0,-1-4 0 15,3-4 0-15,-2-3 2 0,0-3 1 0,-3-1 1 16,1-6 6-16,-5 1 2 0,1-2 3 15,-5-2 0-15,-2-2 3 0,-2-3 1 16,-2 0-1-16,-3-4-3 0,-3 0-1 0,-1-5 0 16,-4 0-4-16,-2-3-2 0,-2-1-4 15,-2-3-3-15,-2-1-1 0,-2-4-1 16,-1-1 0-16,-1-2-3 0,-3-4 1 16,-2 0 0-16,1-2 1 0,-3 1-1 0,0-3 1 15,-4 2 1-15,0 0-1 0,-2 1 3 16,-3-4 1-16,-1 4 1 0,-2 0-1 15,-3 0 2-15,-2 0 1 0,-2-1 0 16,-2 5-2-16,-2-6 1 0,-2 2-1 0,-2 0-1 16,-3 0 1-16,-2 0 0 0,-1-2 0 15,-1 2 1-15,-4-3 1 0,0 2 0 16,-4 0 0-16,-2 1 1 0,-3 0-2 16,-1 1 1-16,-3 4 0 0,-4-1 2 0,-4 5 0 15,-2-1-1-15,-4 4 2 0,-5 4-2 0,-2 2-1 16,-6 2-3-16,-2 1 1 0,-5 7 1 15,-4 2-4-15,-4 5-6 0,-2 3-6 16,-2 3-17-16,-2 6-45 0,0 3-110 16,1 4-139-16,1 4-147 0,4 3-103 0,2 2-46 15,3 0 15-15,1 2 91 0,3-2 131 16</inkml:trace>
  <inkml:trace contextRef="#ctx0" brushRef="#br0" timeOffset="132600.29">2826 634 75 0,'0'0'117'0,"0"-1"-14"0,0 1-9 0,0-3-7 16,0 3-3-16,0 0-2 0,2 0-4 15,-2-3 0-15,0 3-1 16,0 0-2-16,0 0-3 0,0 0-4 0,0 0-2 0,0 0 1 15,2 0 5-15,-2 0 8 0,0 0 15 0,2 0 15 16,-2 0 14-16,0 6 18 0,2-1 14 16,-2-1 15-16,0 5 15 0,0-1 10 15,0 6 4-15,0 0-12 0,0 4-16 0,0 3-26 16,0 3-33-16,0 2-31 0,0 7-23 0,0 2-13 16,0 6-12-16,0 2-10 0,0 5-4 15,2 2-3-15,0 2-6 0,1 2-4 0,1 1-3 16,-2 0 0-16,2 2-1 0,-2-3-3 15,2 0 0-15,1-3 1 0,-1 2 0 16,0-5-2-16,0-2-10 0,1-2-13 16,-1-1-42-16,0-6-83 0,-2-3-108 0,0 0-104 15,0-5-98-15,3-4-87 0,-1-1-14 0,-2-9 56 16,2-1 90-16,-2-5 99 0</inkml:trace>
  <inkml:trace contextRef="#ctx0" brushRef="#br0" timeOffset="134110.53">2805 500 50 0,'0'1'73'0,"0"-1"5"16,0 3-1-16,0-3 0 15,0 2-5-15,0-2-3 0,0 0-4 0,0 0-2 16,0 3-1-16,0-3-6 0,0 0-3 16,0 1-1-16,0-1-3 0,0 3-3 0,0-3 0 0,0 2 1 15,0-2-1-15,0 2 0 0,2-2-4 16,-2 3-1-16,2-2-1 0,-2 3 1 15,2-3 3-15,-2-1 7 0,2 3 8 16,-2-3 8-16,2 1 12 0,-2-1 8 0,0 4 6 16,2-4 4-16,-2 1 1 0,0-1-2 0,0 3-3 15,0-3-1-15,0 0 0 0,0 0 5 0,0 0 6 16,0 0 4-16,0 1 3 0,0-1 0 16,0 0-5-16,0 4-9 0,0-4-9 0,0 0-12 15,0 0-9-15,0 2-8 0,0-2-9 16,0 0-7-16,0 1-3 0,0-1-6 15,0 0-4-15,0 4-3 0,0-4-4 0,0 0-3 16,0 0-5-16,0 0-1 0,0 0-2 0,0 0-5 16,0 0 1-16,0 0-2 0,0 0-1 15,0 1-1-15,0-1 0 16,0 0 1-16,0 0-4 0,2 0 4 0,1 0-1 0,1 3-2 16,-2-3 2-16,2 0 0 0,0 0 3 15,3 0-5-15,-1 0 2 0,0-3-1 0,1 3-1 16,1-1 0-16,1-3-1 15,1 3 1-15,-1-1-1 0,1-2 0 0,3 3 0 0,-2-2 0 16,1 2 1-16,-1-3-1 0,2 4 0 16,-1-1 0-16,-1 1 1 0,2 0-1 0,-3 0 0 15,1 0 1-15,-1 0 0 0,1 1 1 0,-3 3 0 16,1-3-2-16,-1 3 0 0,-1 2 0 16,-3 0 1-16,0 3-1 0,-2 0-1 0,-2 5 0 15,0 0 1-15,0 3 1 0,-2 2 0 16,0 0 0-16,-2 5 2 0,2-3 1 0,0 3-2 15,-1-5-3-15,3 5 0 0,0-4 0 16,3 2 0-16,-1-2-1 0,2 3 2 0,2-3 0 16,3 4 0-16,-1-4-2 0,3 3 1 15,1-2 0-15,3 3-2 0,0-3 0 16,2 3 1-16,0-1 2 0,0-2-2 0,0 3 0 16,0-4 4-16,-2 3 2 0,-1-3 4 0,-1 1 3 15,-4 0 8-15,-1 2 5 16,-4 1 3-16,-2 1 4 0,-2 0-1 0,-6 4 2 15,-2 0-6-15,-3 1-2 0,-4 3-8 0,-2-1-3 16,-4 1-5-16,0 1-5 0,-2-4-4 0,-3 4-8 16,1-1-12-16,-3-4-19 0,3-3-36 15,-1-1-103-15,1-5-142 0,4 0-147 0,0-10-109 16,4-1-47-16,2-6 0 0,2-3 87 16,3-4 133-16</inkml:trace>
  <inkml:trace contextRef="#ctx0" brushRef="#br0" timeOffset="134658.6">4000 1078 199 0,'0'1'271'0,"-2"1"42"15,2 2-4-15,2-4 1 0,3 1 5 0,-1-1 13 16,4 0 7-16,1 0-20 0,4 0-44 0,-1 0-58 16,5 0-55-16,2 0-56 15,2 0-40-15,3 0-27 0,-1 0-15 0,0 0-13 16,3 0-20-16,-3 3-45 0,0-3-94 16,1 1-114-16,1-1-110 0,0 0-103 0,3-1-74 15,1-3 0-15,3-7 65 0,4 2 101 0</inkml:trace>
  <inkml:trace contextRef="#ctx0" brushRef="#br0" timeOffset="135138.09">5632 721 117 0,'7'-10'260'15,"-1"1"52"-15,-2 0-1 0,-2 3-9 16,-2-1 0-16,-2 0 7 0,-2 2-3 0,-4 1-19 16,-3 2-29-16,-2 2-37 0,-4 2-41 15,-4 2-39-15,-4 5-30 0,-5 2-30 0,-1 6-20 16,-3 0-13-16,0 8-5 0,-2 3-9 16,4 3-10-16,0 6-3 0,5 4-1 0,1-2-1 15,5 6-4-15,6 2 4 0,3-2 1 16,5-1 1-16,5 1 0 0,4 0 2 15,7 1 3-15,4-4-1 0,3 0-1 0,8-1 0 16,3-3-4-16,5-4-5 0,4 0-5 16,2-5-6-16,4-3-3 0,3-1-9 0,1-6-13 15,3-4-15-15,0-4-23 0,-1-2-59 16,3-4-118-16,2-5-137 0,4-5-138 16,0-1-86-16,3-8-29 0,-1-1 30 0,0-5 106 15,1-4 135-15</inkml:trace>
  <inkml:trace contextRef="#ctx0" brushRef="#br0" timeOffset="135934.01">7152 990 146 0,'4'0'296'16,"1"-4"62"-16,1 3 23 0,0-2-7 16,5 2-26-16,0-3-31 0,3 3-34 15,1-2-51-15,2 2-62 0,0 1-55 0,4-4-47 16,-2 4-50-16,2 0-77 0,-2 4-97 15,3-3-100-15,-3 2-98 0,0 2-109 0,-4-4-44 16,-1 3 25-16,-1 1 68 0,-4 1 86 0</inkml:trace>
  <inkml:trace contextRef="#ctx0" brushRef="#br0" timeOffset="136134.95">7239 1153 8 0,'-21'5'279'0,"0"0"75"0,4 0 81 0,0 0-10 15,4-4-17-15,5 2-19 0,1-3-32 16,3 1-54-16,6-1-69 0,5 4-62 0,3-4-50 16,5 1-42-16,4-1-29 15,2 0-21-15,7 0-10 0,1-1-7 0,3 1-13 16,4-4-25-16,0 3-61 0,2-2-102 16,0-2-110-16,5 1-107 0,-1 0-113 0,4-5-57 15,1 0 20-15,0-2 79 0,1-1 100 16</inkml:trace>
  <inkml:trace contextRef="#ctx0" brushRef="#br0" timeOffset="136632.31">8943 597 391 0,'0'0'543'16,"0"3"65"-16,0 6 43 0,0 5-81 0,4 5-146 15,0 6-146-15,5 5-96 0,-1 8-58 16,1 2-42-16,-1 8-26 0,3 3-18 16,-1 6-16-16,1-2-10 0,0 4-10 0,-1 0-9 15,1 0-21-15,-3-2-36 0,-1-2-110 16,1 3-156-16,0-4-160 0,-1-4-105 16,1-4-45-16,-1-3 1 0,-3-2 93 0,2-7 149 15</inkml:trace>
  <inkml:trace contextRef="#ctx0" brushRef="#br0" timeOffset="136881.82">8962 760 109 0,'-4'-38'384'16,"-1"8"95"-16,3 2 82 0,2 2-30 0,2 2-63 15,3 4-85-15,3 0-89 0,3 5-88 16,4-1-80-16,2 2-53 0,2 2-31 0,2 4-17 16,2 0-12-16,2 3-8 0,1 1-12 15,-1 3-26-15,1 1-98 0,-3 1-136 0,2 3-145 16,-4 1-129-16,-1 3-59 0,-1 0-13 16,-5 1 75-16,1 0 126 0</inkml:trace>
  <inkml:trace contextRef="#ctx0" brushRef="#br0" timeOffset="137095.62">9061 772 410 0,'-16'0'561'0,"1"0"62"0,2 0 33 15,0 3-93-15,5-3-152 0,1 1-171 0,3-1-102 16,4 4-59-16,4-3-32 0,5 3-19 15,4 0-12-15,4 0-10 0,4 1-17 16,0-2-39-16,2 2-111 0,3 3-153 0,-1-4-163 16,3 2-104-16,-3 4-43 0,-2-4 5 15,0 2 95-15,-3-1 143 0</inkml:trace>
  <inkml:trace contextRef="#ctx0" brushRef="#br0" timeOffset="137313.09">9116 1305 128 0,'-8'16'498'0,"0"-2"78"0,3-4 49 16,3-1 2-16,6 2-120 16,5-2-176-16,4-4-130 0,8 0-77 0,4-1-49 15,7 2-31-15,6-5-21 0,6-1-16 16,3 0-15-16,4 0-38 0,0 0-108 0,2 0-153 15,2 0-165-15,0-4-106 0,0 0-47 0,0-4 5 16,-2-1 91-16,0 1 142 0</inkml:trace>
  <inkml:trace contextRef="#ctx0" brushRef="#br0" timeOffset="137593.44">10683 517 434 0,'-4'-7'573'0,"-3"3"61"0,-1 2 38 0,1 2-91 16,-1 5-158-16,-1 3-163 0,1 9-93 15,-5 9-52-15,-4 11-29 0,-4 8-19 16,-2 9-15-16,-5 10-13 0,-3 6-6 0,-1 3-8 15,-2 6-8-15,0 0-10 0,0 3-18 16,5-3-23-16,1-1-32 0,3-3-71 16,4-2-144-16,4-4-146 0,4-6-144 0,2-5-66 15,3-7-19-15,4-3 46 0,-1-9 131 16</inkml:trace>
  <inkml:trace contextRef="#ctx0" brushRef="#br0" timeOffset="137908.51">11182 722 41 0,'24'-9'384'0,"-5"6"119"15,0-2 85-15,-4 5 1 0,-1 5-59 16,1 2-88-16,-2 6-92 16,2 4-95-16,-3 11-62 0,3 6-42 0,-2 9-23 0,2 7-23 15,-3 8-19-15,1 6-21 0,-2 2-22 16,-1 5-22-16,1-1-34 0,-3 3-36 16,3-2-36-16,-3 0-42 0,1-5-114 0,-1 1-156 15,1-7-141-15,-1-6-90 0,1-1-33 16,-3-8 4-16,0-6 94 0,1-5 154 0</inkml:trace>
  <inkml:trace contextRef="#ctx0" brushRef="#br0" timeOffset="138240.68">11483 722 255 0,'2'-30'303'0,"0"2"53"0,4 6-18 0,1 2-18 16,3 2-18-16,3 2-13 0,2 4-23 15,4 4-31-15,0 3-37 0,4 2-38 16,1 3-34-16,1 4-21 0,3 6-17 16,-3 1-17-16,2 4-15 0,1 3-13 0,-3 7-8 15,1 3-8-15,-3 3-5 0,0 3 1 16,-4 5-1-16,0 4 0 0,-4 2 2 0,-2 3 2 15,-2 1 6-15,-7 2 2 0,-4 3-1 16,-4 4-1-16,-7-3-4 0,-4 3-7 16,-6 1-7-16,-2-1-14 0,-7-2-14 0,-2 1-27 15,-2-6-95-15,1-1-160 0,1-4-183 0,-2-5-112 16,2-6-48-16,3-6-8 0,-3-5 76 16,4-7 150-16</inkml:trace>
  <inkml:trace contextRef="#ctx0" brushRef="#br0" timeOffset="141959.98">9267 108 74 0,'-7'-4'135'0,"3"2"-14"15,-2-1-10-15,-1 3-6 0,1-1-9 0,0 1-8 16,-1 0-8-16,1 1-8 0,0-1-3 16,-3 3-4-16,1-1 4 0,-1 2 1 15,-1 1 0-15,-3-1-4 0,0 3-2 16,-4 1 0-16,0 1 1 0,-4 2 8 0,0 3 7 16,-4 2 12-16,-5 3 11 0,-2 4 6 0,-2 2 6 15,-4 5 3-15,-4 3 1 0,0 1 2 16,-5 4-1-16,1 4-2 15,-3 4-5-15,2-1-2 0,-1 6-5 0,1-2-8 16,3 2-12-16,-1 3-11 0,3 0-9 0,4 4-13 16,2 1-13-16,2-1-8 0,4 6-4 15,5-1-2-15,2 2-4 0,4 3-2 16,4-1-1-16,4 5-4 0,5-2-3 0,6 2-1 16,2 2-3-16,4-2-3 0,5-1 0 0,4 0-1 15,4-4 1-15,2 0-4 0,6-3 2 16,3-2 0-16,4-5-2 0,4 1 0 15,4-6 0-15,5-6 3 0,4-1-2 0,4-2 3 16,4-6 0-16,4-4 0 0,3-5-1 16,2-5-4-16,2-6 0 0,4-5-1 0,0-4 2 15,4-4 4-15,0-9 0 0,1-5 1 16,1-4 2-16,-1-6 0 0,1-6-4 0,-2-3-5 16,1-9 1-16,-5 0-2 0,0-4-2 15,-6-3 3-15,-3-2-2 16,-6-6 3-16,-1 2 0 0,-8-3 1 0,-3-1 1 15,-7-3 3-15,-2-1 2 0,-6 0 0 0,-4-3 1 16,-5-1 0-16,-2-2 0 0,-4 0 1 16,-4-5-3-16,-5-1 6 0,-4 2 0 15,-2-4 1-15,-4 3 0 0,-2 1 0 16,-7-2 1-16,-1 4-6 0,-7 1-1 16,-5 2-1-16,-5 4-1 0,-5 1-1 0,-6 3-3 15,-5 3-1-15,-3 2 0 0,-3 4-3 0,-6 3 1 16,-3 5-3-16,-1 0 3 0,-5 7-3 15,1 3-8-15,-3 2-14 0,0 4-34 0,1 6-87 16,3-3-123-16,3 7-128 0,1 0-136 16,5 1-62-16,2 2-7 0,3 3 65 0,1-1 112 15</inkml:trace>
  <inkml:trace contextRef="#ctx0" brushRef="#br0" timeOffset="143169.64">2864 2980 69 0,'-2'0'236'0,"0"3"40"16,-1-3-9-16,3 2-7 0,-2 1-5 15,2-2 1-15,0 7 12 0,0 0 15 0,0 9-2 16,0 8-15-16,0 5-26 0,-2 11-34 16,2 10-43-16,-2 6-51 0,-2 10-36 15,-2 7-30-15,1 8-13 0,-1 1-9 16,2 2-10-16,0 4-5 0,1 0-3 0,1 4-2 16,0-1-4-16,2 0-10 0,2-2-28 15,-2-5-68-15,2-2-112 0,3-6-116 0,-1-4-115 16,0-8-100-16,2-7-29 15,-1-3 36-15,1-7 96 0,-2-8 108 0</inkml:trace>
  <inkml:trace contextRef="#ctx0" brushRef="#br0" timeOffset="143850.1">2730 3461 71 0,'0'0'171'0,"0"-1"-24"16,0 1-24-16,0-4-21 0,3 4-16 0,-3-1-15 16,2 1-11-16,-2-3-9 0,2 3-10 15,0-2-4-15,2 1-2 0,-2 1 1 0,3-4 0 16,-1 4-1-16,2-1 0 0,0 1-1 15,1-3 1-15,-1 3 1 0,3-2 4 0,-1 2 7 16,3-3 4-16,-1 3 5 0,1-1 5 16,-1-2 3-16,3 1 1 0,-2-1 2 0,1 2 0 15,1 1-1-15,0-3-5 0,2 3-7 0,-1-3-8 16,1 3-10-16,0 0-11 0,2 0-6 16,-2 0-5-16,2 6-3 0,-2-2-2 15,-1 1 0-15,1 1 1 0,-2 3 0 0,-2 1 3 16,-1 0 7-16,-1 1 3 0,-3 3 3 15,0 0 3-15,1 1 0 0,-3 1-1 16,0 1-4-16,2 0-7 0,-1 2-4 0,1-1-5 16,0-1 0-16,3 1-3 0,-1 2-2 15,3 1 0-15,-1-1-2 0,1 1 0 16,2 0 0-16,-1-1 2 0,1-1 13 0,0 2 26 16,-3-1 30-16,1 0 44 0,-3 2 32 0,-3-2 23 15,-1 1 1-15,-4 4-17 0,-2 0-25 16,-5 0-37-16,1 2-32 0,-4 4-23 0,-3-4-13 15,-2 1-9-15,-2 1-4 0,-2 1-8 16,-2-2-1-16,0 1-3 0,0-3-15 0,-3 0-51 16,3-4-105-16,-2 1-135 0,2-6-138 15,2 1-110-15,2-3-45 0,0-6 16 16,2-3 90-16,2-1 128 0</inkml:trace>
  <inkml:trace contextRef="#ctx0" brushRef="#br0" timeOffset="144162.63">3933 3675 322 0,'2'-4'380'0,"-2"-2"33"0,0 2-14 15,2-1-54-15,2 2-59 0,3 2-55 0,1-3-34 16,5 2-19-16,4 2-26 0,2 0-35 16,2 0-37-16,6 0-28 0,1 0-20 0,4 0-22 15,-1 0-42-15,3 0-74 0,2 0-98 0,2-1-100 16,5-2-109-16,-1-2-86 0,0 1-13 15,3-5 44-15,1 1 80 0</inkml:trace>
  <inkml:trace contextRef="#ctx0" brushRef="#br0" timeOffset="144546.24">5558 2980 173 0,'0'0'433'0,"0"0"82"0,0 0 63 16,0 5-42-16,0 2-81 0,0 5-108 0,0 2-94 16,0 11-76-16,2 9-57 0,-2 6-41 15,3 7-28-15,-1 4-20 0,2 6-13 16,-2 3-5-16,2 5-6 0,1-2-5 0,-1 1-2 16,2 3-6-16,3-2-11 15,-3 0-40-15,2-2-99 0,1-1-134 0,-1-5-136 16,1-1-124-16,-1-5-58 0,1-6 1 0,-1-2 82 15,-1-7 123-15</inkml:trace>
  <inkml:trace contextRef="#ctx0" brushRef="#br0" timeOffset="144909.51">5489 3121 126 0,'-9'-34'217'0,"3"6"12"16,1 3-50-16,3 5-46 0,4 4-33 15,5 3-18-15,1 2-8 0,3 5-5 16,2 1-8-16,3 2-6 0,4 6-6 0,1 3-2 16,0 4 6-16,2 3 7 15,3 3 10-15,-1 5 6 0,0 1 6 0,3 3 1 16,-3 4-4-16,1 1-4 0,-1 0-4 15,0 2 2-15,-1 2 13 0,-1 0 20 16,-4-1 27-16,0 5 25 0,-4-1 18 0,-2 0 2 16,-5 3-8-16,-6 0-21 0,-4 2-30 15,-4 3-33-15,-5 0-28 0,-6 3-21 0,-4 1-15 16,-2 1-10-16,-7 0-8 0,1-2-4 16,-3 1-14-16,-2-6-52 0,2-1-110 15,0-4-132-15,5-3-147 0,2-6-102 0,1-6-45 16,5-6 20-16,4-3 97 0,3-5 124 15</inkml:trace>
  <inkml:trace contextRef="#ctx0" brushRef="#br0" timeOffset="145241.29">7715 3401 344 0,'7'-3'415'0,"-3"3"32"0,0-1-15 16,0 1-89-16,3 0-112 0,-1 1-97 15,5-1-56-15,-1 3-59 0,3 2-93 0,0-1-109 16,1 1-133-16,1 0-84 0,0 2-46 16,-2 1 6-16,-3 1 62 0</inkml:trace>
  <inkml:trace contextRef="#ctx0" brushRef="#br0" timeOffset="145440.69">7772 3656 259 0,'-8'1'444'0,"2"3"53"16,1-3 45-16,3-1-68 0,2 3-100 15,2-3-108-15,3 0-82 0,5 0-48 16,5 0-43-16,4 0-39 0,6 0-33 0,7-3-59 15,6 2-86-15,2-3-104 0,7 3-106 0,4-2-109 16,0-2-82-16,4 3-4 0,2-2 53 16,2 2 87-16</inkml:trace>
  <inkml:trace contextRef="#ctx0" brushRef="#br0" timeOffset="145739.75">9267 3342 336 0,'-2'2'458'15,"0"2"81"-15,2 8 62 0,2 4-88 16,2 5-113-16,2 5-103 0,1 7-68 0,-1 5-78 15,0 3-61-15,3 7-37 0,-3 5-25 16,3 2-11-16,-3 3-9 0,2 2-13 0,-1 2-22 16,-3-1-85-16,0 2-137 0,0-3-147 15,-4 2-140-15,3-3-65 0,-3-5-17 16,0-3 59-16,0-3 126 0</inkml:trace>
  <inkml:trace contextRef="#ctx0" brushRef="#br0" timeOffset="145971.15">9273 3544 175 0,'0'-41'502'0,"-2"3"81"0,0 8 49 0,0 1-28 15,4 4-115-15,2 1-164 0,2 6-130 16,3 1-79-16,4 2-47 0,4 2-28 0,4 4-20 0,4 2-5 15,3 3-6-15,1 2-6 0,5 2-8 16,0 0-17-16,-2 2-55 0,0 2-125 16,-1 3-137-16,1 1-146 0,-4 1-97 0,-1 2-36 15,-4-1 24-15,-4 3 105 0,-2-1 130 16</inkml:trace>
  <inkml:trace contextRef="#ctx0" brushRef="#br0" timeOffset="146189.54">9440 3652 305 0,'-19'4'526'0,"2"1"68"16,3-4 38-16,1 2-73 16,2-2-131-16,7 3-160 0,2-3-112 0,4 2-65 0,4-2-38 15,7 5-19-15,4-5-19 0,4 4-29 16,2-1-81-16,3 4-138 0,-1 0-138 0,1 1-148 15,-1 0-76-15,-2 1-21 16,-4 0 56-16,0 3 120 0</inkml:trace>
  <inkml:trace contextRef="#ctx0" brushRef="#br0" timeOffset="146372.38">9451 4146 187 0,'-9'11'457'0,"3"-2"89"0,4 1 59 16,2-5-42-16,4 2-105 0,7 1-131 16,4-4-107-16,4 1-86 0,8-4-59 0,5 4-48 15,6-3-81-15,4 1-145 16,5-3-149-16,6 0-157 0,4-3-81 16,2-1-31-16,3 0 39 0,1-5 118 15</inkml:trace>
  <inkml:trace contextRef="#ctx0" brushRef="#br0" timeOffset="146652.1">11064 3263 301 0,'-4'-4'521'0,"-3"0"76"0,-1 9 48 15,-5 7-71-15,0 4-123 0,-4 9-149 0,-2 6-116 16,-4 7-66-16,-2 10-42 0,-3 7-25 16,-1 4-21-16,-1 8-9 0,-2 3-8 15,3 2-9-15,-1 3-11 0,0-2-11 0,3 2-24 16,-1-2-86-16,3-1-157 16,2-5-165-16,1 0-123 0,3-9-59 0,5-2-14 15,-1-7 69-15,4-6 144 16</inkml:trace>
  <inkml:trace contextRef="#ctx0" brushRef="#br0" timeOffset="146919.07">11551 3281 358 0,'6'-9'531'0,"-4"6"69"16,0 6 43-16,0 9-84 0,3 7-127 15,-3 10-147-15,2 7-102 0,-2 11-62 16,2 7-39-16,-2 5-30 0,3 4-19 0,-1 7-13 0,2-1-17 16,-2 5-18-16,3 0-34 15,-3-1-111-15,0 0-158 0,3-4-175 0,-1 0-100 16,2-6-45-16,-1-7-3 0,-1-3 95 15,3-6 148-15</inkml:trace>
  <inkml:trace contextRef="#ctx0" brushRef="#br0" timeOffset="147231.31">11735 3470 54 0,'6'-40'305'0,"-2"1"52"0,3 8 53 16,1 2-31-16,3 4-39 0,1 4-39 16,3 5-30-16,2 2-27 0,2 7-35 15,5 3-38-15,-1 4-37 0,4 8-33 0,-1 3-27 16,1 4-20-16,1 4-13 16,-1 6-7-16,-1 1-7 0,-1 7-1 0,-2-3 1 15,-1 8 0-15,-3-1 3 0,-5 1 4 0,-1 3 2 16,-4 2 2-16,-5 1-2 0,-6 0-1 15,-7 1-3-15,-6 2-8 0,-4 2-5 0,-4-3-8 16,-7 3-7-16,-1-5-13 16,-3 1-22-16,0-3-78 0,-2-5-159 0,2 0-181 15,2-8-125-15,1-4-58 0,1-7-18 16,0-5 59-16,3-4 149 0</inkml:trace>
  <inkml:trace contextRef="#ctx0" brushRef="#br0" timeOffset="151114.29">11847 2700 105 0,'-6'0'133'0,"1"3"-18"16,-1-3-13-16,0 2-13 0,-1-2-10 16,-1 3-10-16,2-2-10 0,-3 2-7 15,1-1-6-15,-3 3 1 0,3 0 4 0,-3-1 4 16,-2 2 7-16,1 3 5 0,-1 1 6 16,-2-1 2-16,-2 1 4 0,0 2 4 0,-2 1 1 15,-2 3 2-15,-2 3 4 0,-3 0 5 16,-1 5 0-16,-3 1-2 0,-2 4-5 15,1 5-4-15,-3 1-7 0,0 6-4 16,0 2-1-16,0 2 3 0,0 0 5 0,0 6 5 16,1-2 4-16,1 1-3 0,0 1-3 15,0 2-9-15,3 1-5 0,1-1-7 16,3 5-6-16,-1-1-3 0,5 2-7 0,0 3-4 16,4 1-5-16,0 1-6 0,4-1-8 15,5 2-4-15,2 3-3 0,6-1-4 0,2 0-1 16,6 1 0-16,5 1 2 0,6-1 1 15,4-3-1-15,5-1 0 0,4 3-2 16,6-7-2-16,4-1-3 0,7-2-2 0,1-3 3 16,8-4 1-16,1-5-1 0,2-2 0 15,3-6 0-15,1-3 0 0,3-4 0 16,-2-2-2-16,1-9 0 0,1 0 3 16,2-6 1-16,-2-4-1 0,2-5-1 15,-3-4 0-15,3-4 0 0,-2-5-4 0,2-3 0 16,-2-2 1-16,1-7 0 0,-1-2 2 15,-2-2 1-15,-1-5 0 0,-3-3 1 16,-3-2 4-16,-4-6 1 0,0-5 2 0,-4-4 0 16,-2-4 3-16,-5-6-1 0,-2-3-2 15,-1-6-2-15,-5 0 0 0,-5-6 2 16,-1 1-1-16,-5-2 4 0,-4 2 2 0,-6 0 5 16,-2 1 0-16,-9 2 2 0,-4 0 2 15,-4 1-2-15,-9 6-2 0,-4-3-1 0,-8 7-1 16,-7-1-6-16,-8 4-4 0,-9 3-4 15,-4 1 0-15,-8 7-5 0,-7 3-4 16,-4 3-1-16,-4 6-2 0,-4 1-6 0,-5 7-13 16,0 1-13-16,-1 6-16 0,1 4-40 15,2 1-113-15,5 5-143 0,4 0-143 0,4 5-102 16,4 0-45-16,5 0 7 16,2 4 96-16,4 0 140 0</inkml:trace>
  <inkml:trace contextRef="#ctx0" brushRef="#br0" timeOffset="158248.73">16296 868 40 0,'4'-5'177'0,"1"1"1"15,-1-3-20-15,0-1-13 16,0 3-12-16,1-3-6 0,-3 1-4 0,2-2-5 16,-2 0 0-16,0 1 0 0,0-1 8 0,0 0 11 15,-2 0 11-15,-2-1 10 0,0-1 5 16,0 1 2-16,-2 1 1 0,-3 0-2 15,-1 4-3-15,0-6-6 0,-3 6-12 0,-2 0-18 16,-4 1-18-16,0 0-21 0,-4 4-21 16,-4 4-18-16,-1 5-13 0,-3 1-5 15,-3 6-8-15,-4 7-2 0,0 7-4 0,-2 4 0 16,-2 5 3-16,0 10-1 0,-1 2 4 16,3 3 3-16,0 4 3 0,2 5 2 0,4 0 0 15,5-2 0-15,6-1-1 0,4 2-2 16,6-4-4-16,5 1-3 0,8-4-2 0,4 0-3 15,7-2-3-15,6-6-1 0,4-2-3 16,5-3-1-16,4-4-3 0,1 0 0 0,6-8-1 16,3-1 1-16,2 0-6 0,3-8-11 15,2-2-14-15,1-1-22 0,1-5-70 16,2-4-140-16,2 1-151 0,0-6-147 16,0-4-66-16,2-4-23 0,1-3 43 15,-1-5 130-15</inkml:trace>
  <inkml:trace contextRef="#ctx0" brushRef="#br0" timeOffset="158697.23">17285 1442 147 0,'-9'6'231'16,"1"-5"7"-16,1 3-32 0,3-3-16 0,2 2 1 15,4-2 19-15,2-1 27 0,5 0 33 16,4 0 27-16,4-1 0 0,4-3-18 16,4 0-39-16,7 1-46 0,4-2-50 0,4 1-45 15,4-1-34 1,3 1-24-16,6-1-17 0,2 0-8 0,4 0-8 0,5 1-14 15,1-1-35-15,3 1-68 0,2-1-108 0,0 1-116 16,0-3-121-16,0 2-96 0,-3 0-24 16,-3-3 38-16,-3 1 95 0,-6 1 106 0</inkml:trace>
  <inkml:trace contextRef="#ctx0" brushRef="#br0" timeOffset="158978.45">18986 855 96 0,'0'-7'368'0,"-2"-1"59"16,0 2 41-16,0-2-21 0,2 6-47 0,0 2-58 15,0 2-63-15,2 7-41 0,2 5-30 16,1 5-45-16,-1 7-53 0,0 8-40 0,3 6-25 15,-3 7-16-15,2 3-10 0,-2 8-8 0,3 2-2 16,-1 6-6-16,0 1-4 0,1 4-8 16,1-1-26-16,-1-1-80 0,1 1-129 15,-2-3-127-15,3-3-147 16,-3-4-75-16,3-5-18 0,-5-3 56 0,0-3 116 0</inkml:trace>
  <inkml:trace contextRef="#ctx0" brushRef="#br0" timeOffset="159328.56">19027 1149 84 0,'0'-38'282'0,"-2"6"29"0,2 3 15 15,2 5-68-15,0 0-63 0,4 7-52 16,1 0-36-16,3 6-23 0,1 1-18 0,1 2-11 15,5 5-6-15,0 3 5 0,2 3 11 16,0 5 15-16,3 1 18 0,-1 7 18 16,0 2 13-16,0 3 9 0,0 4 8 0,-2 3-1 15,0 3-7-15,0 2-11 0,-2 0-17 16,-2 4-14-16,-2 1-19 0,-5 0-16 0,-1 4-12 16,-3 1-10-16,-6 2-6 15,-5 4-10-15,-3-2-3 0,-5 3-6 0,-4 1-6 16,-2-2-3-16,-5 4-3 0,-1-4 1 15,-3-1-3-15,1-6-7 0,-1 1-15 16,0-5-51-16,3-3-97 0,1-5-129 0,3-4-133 16,4-4-117-16,4-3-49 0,3-3 14 0,1-6 80 15,5-1 118-15</inkml:trace>
  <inkml:trace contextRef="#ctx0" brushRef="#br0" timeOffset="159641.6">20563 1266 178 0,'5'-4'454'0,"-5"-1"67"0,2 4 36 15,-2-3-56-15,2 1-115 0,2 0-134 16,2 3-112-16,1-1-81 0,3 2-106 16,1-1-131-16,4 3-135 0,0 0-133 0,2 1-71 15,-5-3-21-15,1 4 50 0,-5 3 100 0</inkml:trace>
  <inkml:trace contextRef="#ctx0" brushRef="#br0" timeOffset="159824.72">20494 1417 317 0,'-9'3'493'0,"1"0"61"0,1-2 46 0,3-1-82 15,4 4-117-15,2-4-128 0,2 0-97 0,7 1-58 16,2-1-42-16,6 3-30 15,4-3-27-15,2 1-45 0,1 3-94 0,3-3-135 16,1 2-132-16,0-3-137 16,-1 1-65-16,-1-1-4 0,-1-1 68 0,1-2 119 15</inkml:trace>
  <inkml:trace contextRef="#ctx0" brushRef="#br0" timeOffset="160505.45">21857 609 35 0,'4'-1'289'16,"2"2"76"-16,-1 4 90 0,-1 7 7 15,0 9-25-15,-2 3-39 0,2 10-41 16,-2 7-66-16,1 6-83 0,1 4-88 0,0 3-51 16,0 5-30-16,3 0-18 0,-1 3-18 0,0-1-38 15,1-1-96-15,-3 2-132 0,0-4-147 16,-2-2-122-16,0 1-54 0,-2-6-2 0,-2-1 75 16,-2-3 121-16</inkml:trace>
  <inkml:trace contextRef="#ctx0" brushRef="#br0" timeOffset="160719.1">21852 1061 124 0,'5'-42'398'0,"-1"4"81"0,2 1 72 15,1 6-31-15,1 2-74 0,3 0-91 16,3 5-92-16,3 3-74 0,5 1-72 0,1 5-50 15,4 0-29-15,3 2-21 16,2 5-10-16,0 0-18 0,1 3-49 0,-1 1-91 16,0 4-122-16,0 4-117 0,-3 0-129 0,1 1-59 15,-5 0 11-15,1 5 72 0,-5 0 111 16</inkml:trace>
  <inkml:trace contextRef="#ctx0" brushRef="#br0" timeOffset="160919.29">22151 1007 177 0,'-9'3'422'0,"3"-3"59"15,2 1 48-15,2-1-48 0,0 4-86 16,4-4-105-16,2 1-90 0,4 2-55 16,3-2-49-16,2 5-70 0,4-2-110 15,2 1-126-15,2 4-135 0,0-3-134 0,0 4-68 16,0 0-8-16,-4-1 64 0,0 6 100 0</inkml:trace>
  <inkml:trace contextRef="#ctx0" brushRef="#br0" timeOffset="161100.5">22090 1520 288 0,'-9'11'464'0,"3"0"56"16,1-2 53-16,3-1-73 0,2-1-110 0,5-2-117 15,3 0-85-15,5-1-55 0,6 1-52 16,2-2-53-16,6-3-73 0,5 0-100 0,4 0-117 16,2-3-107-16,7-2-127 0,-1 1-59 15,3-2 12-15,1-2 69 0,1-3 97 16</inkml:trace>
  <inkml:trace contextRef="#ctx0" brushRef="#br0" timeOffset="161365.72">23876 664 195 0,'0'-5'467'0,"-4"5"91"0,-3 3 60 16,-1 3-42-16,-5 8-99 0,-2 6-124 0,-6 9-114 15,-2 9-87-15,-7 3-53 0,-1 9-40 0,-3 8-26 16,0 0-15-16,-2 2-8 0,2 3-7 16,0 1-11-16,0 1-11 0,3-2-19 0,1 4-75 15,0-5-129-15,3 0-136 0,1-2-136 16,5-3-81-16,0-6-27 0,2 0 48 16,0-6 114-16</inkml:trace>
  <inkml:trace contextRef="#ctx0" brushRef="#br0" timeOffset="161648.54">24259 944 228 0,'15'-5'450'15,"-2"5"101"-15,-5 9 67 0,1 8-68 16,-5 8-91-16,0 5-96 0,0 10-105 16,-2 7-95-16,-2 4-65 0,0 8-37 0,-2 5-24 15,2 4-15-15,-2 0-10 0,0 2-13 16,0 2-15-16,0-2-26 0,0-3-100 16,0-4-146-16,2 0-148 0,-3-6-127 0,3-2-58 15,0-8-12-15,0-5 79 0,0-4 134 16</inkml:trace>
  <inkml:trace contextRef="#ctx0" brushRef="#br0" timeOffset="161980.15">24422 1061 256 0,'4'-45'332'0,"-2"5"53"0,3 6-27 15,-1 3-44-15,0 5-41 0,2 4-40 16,3 7-41-16,2 1-42 0,3 3-32 0,1 3-23 16,4 7-22-16,2 2-14 0,3 3-13 15,-1 7-9-15,4 2-8 0,1 3-5 0,0 2-6 16,1 3-5-16,1 8 0 0,-1 0 10 16,1 1 18-16,-2 8 17 0,-3-1 15 15,-4 5 12-15,-2-1 6 0,-4 6-3 0,-7-1-13 16,-3 4-11-16,-10 3-12 0,-3 1-8 15,-11 1-9-15,-6 4-9 0,-7-1-5 16,-8 0-8-16,-5-4-11 0,-6 1-11 16,1-3-33-16,-3-6-110 0,0-2-157 0,4-5-173 15,2 0-101-15,3-8-49 0,6-1-1 16,2-4 93-16,2-9 148 0</inkml:trace>
  <inkml:trace contextRef="#ctx0" brushRef="#br0" timeOffset="164785.79">24924 501 127 0,'-9'-1'123'0,"-1"1"-22"16,-1-4-14-16,-2 4-15 0,1-1-10 15,-1 1-8-15,-2-3-8 0,0 3-4 16,1 0-3-16,-3 0 3 0,-2 0 4 0,0 0 5 16,-1 3 5-16,-1 2 5 0,-2-4 5 15,-2 4 5-15,-3 2 7 0,-2 1 11 0,-3 1 12 16,-3 4 12-16,-2-1 14 0,-5 5 11 16,-1-1 7-16,-3 4 4 0,1 5-1 15,-5 0 0-15,0 4-5 16,0 2-6-16,0 3-6 0,1 4-13 0,1 6-11 0,-2 3-12 15,2 3-13-15,3 1-14 0,1 6-12 16,1 2-9-16,4 1-11 0,2 4-2 0,2 4-5 16,2 1-6-16,4 4-2 0,5-2 1 15,1 5-3-15,5 0-3 0,5 2-2 0,3-2 0 16,7 3 0-16,2 0-3 0,6 0 5 16,7-2 0-16,1-1-2 0,7-2 0 15,7-1-1-15,1-3 0 0,7-4-3 0,2-3-2 16,4-4-1-16,5-4 0 0,1 0 1 15,7-6-1-15,2-4 0 0,7-2 0 0,3-3 0 16,5-10-3-16,6 0 1 0,7-7 0 16,1-5-2-16,7-5-2 0,3-4 1 15,3-5 0-15,0-5-1 0,3-3-1 0,-3-9-2 16,-2-2 2-16,-1-6-4 0,-1-4 2 16,-4-4 2-16,-5-5 0 0,-1-4 4 0,-7-7 1 15,-4-3 4-15,-4-3 0 0,-5-3 1 16,-6-8 2-16,-6 0 0 0,-4-6 2 15,-7-5 1-15,-4-4 1 0,-9-3 0 16,-3-7 0-16,-9-1 0 0,-5-2-1 0,-8-3-3 16,-4 1-1-16,-8-1-4 0,-9 2 0 15,-7-1 0-15,-6 4-4 0,-10 5 3 16,-9 2-3-16,-10 2-3 0,-11 7-10 0,-11 7-14 16,-14 3-16-16,-11 11-23 0,-13 4-59 15,-8 9-108-15,-6 10-108 0,-1 2-104 0,3 9-113 16,4 1-49-16,6 3 24 0,11 0 93 0,12 1 106 15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5-05T09:56:51.34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13420 7813 189 0,'2'-8'227'0,"-2"3"-29"0,0 4-31 16,0-1-24-16,0 2 1 0,0 2 11 0,-2 3 15 16,0 5 21-16,-1 6 24 15,-3 5 22-15,0 4-4 0,-1 6-16 0,-1 4-19 16,-1 4-24-16,-1 5-27 0,1 0-30 0,-1 5-29 15,-1 0-29-15,1 3-23 0,-1-2-15 16,0 1-8-16,-1 2-8 0,1-2-9 16,-2 2-38-16,1-5-71 0,-1 1-96 15,3-3-93-15,-1 0-84 0,0-5-103 0,3-3-26 16,2-4 36-16,-1-8 78 16,1-2 81-16</inkml:trace>
  <inkml:trace contextRef="#ctx0" brushRef="#br0" timeOffset="266.63">13422 7873 176 0,'8'-18'203'0,"1"5"-14"0,1 1-11 16,-1 7 2-16,1 5 21 0,1 5 29 15,2 7 16-15,-3 5 6 0,3 7-5 0,-3 5-18 16,3 6-26-16,-2 7-35 0,1 3-35 16,-1 5-34-16,0-2-33 0,-1 5-25 15,1 2-16-15,-3-5-11 0,-1 5-39 16,-1-2-64-16,-4-4-88 0,0 3-86 16,-4-6-86-16,0 3-97 0,-2-5-34 0,0-3 25 15,-5-4 67-15,1-7 77 0</inkml:trace>
  <inkml:trace contextRef="#ctx0" brushRef="#br0" timeOffset="534.96">13197 8471 111 0,'-12'-19'207'0,"1"-2"-9"15,3 2-12-15,-1 5-13 0,5-1-16 16,2 5-13-16,4-2-18 0,2 3-13 15,5 0-10-15,1 1-6 0,5 5-1 16,2-1 0-16,2-1 1 0,4 2-6 16,3 3-4-16,1 0-8 0,5 0-12 0,0 0-12 15,2 0-14-15,2 0-13 0,0 0-7 16,0-1-8-16,2 1-5 0,-2-4-3 16,0 3-11-16,-3-2-43 0,-1 2-70 15,-2-3-78-15,-5 4-92 0,-4-2-85 0,-2 1-39 16,-6-3 18-16,-2 3 55 0</inkml:trace>
  <inkml:trace contextRef="#ctx0" brushRef="#br0" timeOffset="2007.37">20568 7809 6 0,'0'0'105'0,"0"-1"-6"16,0-2-4-16,0 3-8 0,0-1-3 15,0 1-7-15,0-4-7 0,0 4-11 0,0 0-8 16,0 0-6-16,0 0 6 0,0 0 10 16,2 4 19-16,-2 0 30 0,2 5 42 15,-2 3 51-15,2 2 38 0,-2 10 27 16,-2 5 10-16,2 5-7 0,-2 3-27 15,-2 6-44-15,1 3-49 0,1 4-42 16,0 0-34-16,0 1-26 0,0-2-19 0,2 5-12 0,2-6-6 16,0 2-5-16,0-1-3 15,3-3-1-15,-1 0-24 0,0-4-64 16,0-4-96-16,0-1-101 0,3-3-97 0,-1-6-115 16,1-1-45-16,-3-6 27 0,0-2 74 0,-2-6 94 15</inkml:trace>
  <inkml:trace contextRef="#ctx0" brushRef="#br0" timeOffset="3302.35">20496 7858 89 0,'-2'0'116'0,"-1"-3"-6"15,1 3-5-15,0-3-7 0,0 2-8 0,0 1-7 16,2-3-6-16,-2 2-5 0,2 1 0 15,-2-4 1-15,2 3 1 0,0-2 6 16,0 2 7-16,0-3 10 16,0 3 10-16,2-3 7 0,0 0 8 0,0 1 0 15,0-2-3-15,2 1-7 0,3-1-12 0,-3 1-12 16,4-3-12-16,1 2-9 0,-1-2-7 16,5 2-2-16,0-1-3 0,2 2-3 15,2-3-6-15,2 3-4 0,2-1-7 16,2 1-5-16,0 0-7 0,5 3-2 15,-1-2-2-15,1 0-3 0,-1 3 0 16,-1 3-4-16,-1 1-1 0,-1 1 0 0,-5-1 4 16,-3 4 7-16,-3 0 11 0,-2 1 12 0,-5 0 7 15,-2 2 3-15,-4 3-1 0,0 1-6 16,0-1-12-16,-2 2-12 0,0 1-8 16,0 0-7-16,0 2-3 0,2 0-1 0,2 2 1 15,0-1 0-15,2 4 2 0,1-1 1 16,1 2 4-16,0 0 2 0,1 3 1 15,1-3 1-15,1 1 3 0,-1-1 4 16,1 0 2-16,-3 0 2 0,-2 1 5 0,0-6 6 16,-4 1 3-16,-2 0-2 0,-2-3-1 15,-4 2-5-15,-5 0-7 0,-6 1-6 16,-5 0-7-16,-5 1-6 16,-5 1-4-16,-6-1 0 0,-5 3-3 0,-3-3-8 15,-5 3-21-15,-2-1-70 0,0 1-146 0,2-4-161 16,2 0-138-16,6 0-68 0,3-5-18 15,2-3 50-15,4-2 134 0</inkml:trace>
  <inkml:trace contextRef="#ctx0" brushRef="#br0" timeOffset="5409.61">24401 8089 125 0,'6'-11'243'0,"1"2"33"0,-1 0-13 0,2 3 1 15,1 1 19-15,-1 7 25 0,3 6 20 0,2 5 6 16,-3 8-24-16,1 8-47 16,-1 5-57-16,1 7-61 0,-3 3-50 0,-1 5-36 15,-1 4-23-15,1 3-14 0,-1 1-8 16,-2-1-7-16,0 2-12 0,-2 0-43 16,1-4-86-16,-1-4-112 0,0-2-105 15,2-3-101-15,-2-3-94 0,2-6-14 0,-2-5 56 16,1-6 98-16,-3-4 95 0</inkml:trace>
  <inkml:trace contextRef="#ctx0" brushRef="#br0" timeOffset="5659.67">24483 8431 23 0,'0'-37'217'0,"3"1"43"0,1 6-1 0,2-3-9 15,5 2 1-15,1 3 2 0,3 2-4 16,4 1-13-16,2 2-20 0,5 0-28 16,4 6-35-16,3-2-34 0,3 5-33 15,2 2-28-15,1 0-25 0,1 3-14 16,0 2-46-16,-4 2-77 0,-4 4-87 16,-3 1-84-16,-1 0-89 0,-7 5-89 0,-2-2-11 15,-4 5 47-15,-4-2 72 0</inkml:trace>
  <inkml:trace contextRef="#ctx0" brushRef="#br0" timeOffset="5841.33">24740 8334 230 0,'-11'1'270'0,"3"-1"32"15,3 0-60-15,3 0-49 16,2-1-39-16,4 1-33 0,5-2-33 0,1 2-29 15,3 0-26-15,2 0-40 0,0 2-53 16,0-1-55-16,-1 3-66 0,1 0-85 0,-2 2-43 16,-2 2 0-16,-3 0 32 0</inkml:trace>
  <inkml:trace contextRef="#ctx0" brushRef="#br0" timeOffset="6022.34">24534 8829 148 0,'-8'12'241'16,"1"-3"36"-16,7 0-28 16,3-1-33-16,5-4-20 0,5-1-11 0,6-3-21 15,4 0-30-15,5-6-33 16,5 2-33-16,3-5-29 0,5 0-44 0,3 1-64 16,3-5-76-16,-1 1-93 0,3-2-85 0,0 1-43 15,-3-3 4-15,-1-3 40 0</inkml:trace>
  <inkml:trace contextRef="#ctx0" brushRef="#br0" timeOffset="6323.08">26255 7730 23 0,'-2'-1'265'0,"-6"6"69"15,-3 3 90-15,-4 9 1 0,-4 9-23 16,-2 7-21-16,-7 8-23 0,-1 5-56 16,-1 5-83-16,-4 7-76 0,0 0-58 0,1 1-35 15,-1 1-25-15,2 1-43 0,0 1-89 16,3-2-124-16,3 2-119 0,5-3-136 15,4-4-73-15,2-2-13 0,3-3 61 0,-1-7 107 16</inkml:trace>
  <inkml:trace contextRef="#ctx0" brushRef="#br0" timeOffset="6636.43">26710 7888 34 0,'13'-11'279'15,"-5"6"60"-15,-1 5 95 16,-3 5 23-16,-2 11-35 0,0 8-34 0,-2 10-19 15,-2 4-47-15,0 8-86 0,-2 7-87 16,-1 3-57-16,-1 2-35 0,0 5-23 0,-1 1-13 16,1 0-9-16,0 0-7 0,-1 0-18 15,3-1-60-15,-2-4-114 0,2 0-124 16,1-6-116-16,3 0-119 0,0-6-49 0,0-3 25 16,0-10 96-16,3-5 114 0</inkml:trace>
  <inkml:trace contextRef="#ctx0" brushRef="#br0" timeOffset="6975.51">26877 7881 35 0,'17'-30'187'16,"-2"4"25"-16,2 5-36 0,2 2-32 15,0 5-19-15,0 6-13 0,2 0-17 16,1 4-19-16,-1 4-17 0,2 4-12 16,0 5-5-16,1 3-1 0,-1 1 7 0,-2 7 11 15,0 4 15-15,-2 2 16 0,-2 3 24 16,-2 9 31-16,-2 0 32 0,-3 7 33 16,-3 0 24-16,-3 3 9 0,-6 1-7 15,-7 1-26-15,-3 0-35 0,-7-2-44 0,-7 2-35 16,-8 0-29-16,-4-2-21 0,-6 1-15 15,-5 0-9-15,-4 1-9 0,0-2-25 0,-2-3-84 16,2 0-171-16,-2-3-200 0,4-7-112 16,1 0-57-16,3-9-14 0,3-4 65 15,-1-6 160-15</inkml:trace>
  <inkml:trace contextRef="#ctx0" brushRef="#br0" timeOffset="24693.11">12605 14258 83 0,'0'0'89'16,"2"0"-4"-16,-2 2-3 0,0-2 2 15,0 0 3-15,0 0 3 0,0 3 4 0,-2-3 8 16,2 1 5-16,-2-1 7 0,2 4 7 16,-2-4 3-16,-1 1-2 0,1-1-9 15,-2 3-10-15,0-3-12 0,-3 1-12 16,-1 3-9-16,0-3-5 0,-3 3-1 0,0 0 1 15,-3-1 1-15,-1 2-1 0,-2 3 1 16,-2-3 1-16,-2 3 2 0,-3 0 4 16,-1 5 0-16,-3-2 3 0,-1 2 0 15,-3 0-4-15,-2 5 0 0,0 1-4 0,-2 1-5 16,0 0-4-16,0 4-7 0,2 1-5 16,-2 0-6-16,3 0-8 0,-1 3-4 0,2 1-3 15,0 1-5-15,0-1-1 0,3 1-5 16,1 0 1-16,1 4-3 0,-1-1 0 15,3-1-5-15,2 6 0 0,1 0-1 16,1-1-2-16,2 6 2 0,2 1-1 0,2 0 1 16,3 5-1-16,1 0-1 0,3-1 0 15,1 1 1-15,3 1-3 0,4 0-1 0,2-2 0 16,5 2 0-16,-1 0 1 0,5-2-1 16,3 0 1-16,3-2-3 0,2 0 0 15,5-4 1-15,3 2 2 0,1-4-1 0,6-2-1 16,2-2 4-16,4-2 3 0,4-1-3 15,5-4 1-15,4-3 3 0,6-2 2 16,5-3-2-16,5-3 1 0,5-2-1 0,7-2-1 16,4-3-4-16,3-2 2 0,3-1-1 15,1-4-3-15,3-3 0 0,0 3-1 16,0-4 0-16,1 0 1 0,-1-5-1 0,0 1 3 16,0-1 0-16,-4-4 0 0,0-1-3 0,-2 0-2 15,-2-3 1-15,-2-2 0 0,-3-1 0 16,-3-3-1-16,-5-2-1 0,-2-3 4 15,-5-6-1-15,-3-3 1 0,-3 0 0 16,-4-4 3-16,-4-2-1 0,-2-6-3 16,-4-2 2-16,-3 1 0 0,-6-3 0 0,-4-2-2 15,-4 0 1-15,-7-2 0 0,-2 2 2 0,-6-2 3 16,-4 2 1-16,-5-4 3 0,-6 1 3 16,-2 0 0-16,-7-1-1 0,-1 0-2 15,-7 1-2-15,-2-4-2 0,-5 3-3 16,-3-4-1-16,-5 2-3 0,-4-2 0 0,-4 0 1 15,-4 1 1-15,-7 0-2 0,-2 0 2 16,-4 5 1-16,-5-1 2 0,-1 4 0 16,-3 1 1-16,-2 4 1 0,-4 3-1 0,0 4 2 15,-4 1 3-15,0 8-3 0,-4 3 0 16,-1 4-1-16,1 2-1 0,-5 5-5 16,0 5-3-16,-3 5 0 0,-1 0-1 0,0 5-2 15,-2 1-6-15,4 4-10 0,0 3-26 16,5 1-52-16,1-1-95 0,5 1-115 15,8 2-111-15,3 2-113 0,7-3-42 16,8 1 17-16,5 1 77 0,7-3 106 16</inkml:trace>
  <inkml:trace contextRef="#ctx0" brushRef="#br0" timeOffset="26544.29">21245 14258 1 0,'-4'-5'68'0,"2"4"-4"16,-3-2-4-16,1 1-6 0,-2-1-8 15,-3 2-10-15,1-2-6 16,-3 3-2-16,-1-2 2 0,-5 2 3 0,0-3 6 0,-4 3 4 16,-1-1 4-16,-3 1-1 15,-3-2-1-15,-1 2 0 0,-1-4 2 0,-4 4-2 16,-2 0 2-16,-2 0 1 0,0 4 3 15,-4-4 3-15,-3 2 2 0,1-1 2 0,-5 4 4 16,1 2 2-16,-5-1 5 0,0 1 3 16,-4 5 0-16,2-2 0 0,-3 5-3 15,1 0-2-15,-2 1-4 0,0 4-2 0,-1 1 0 16,1 1 2-16,-2 2 2 16,-1 0 7-16,1 2 3 0,0 3 3 15,-1-3 3-15,1 3 0 0,4 0 0 0,0 4-5 16,4-4-6-16,0 2-7 0,4 3-9 0,2-2-8 15,3 1-7-15,4 4-8 0,2-2-5 16,2 3-6-16,6-1-6 0,3 5-1 16,3-2 0-16,7 0-1 0,3 4 1 15,5 0 0-15,3 0-1 0,6 0-1 16,4 0 0-16,4 0-1 0,7 0-2 0,2 1-1 16,6-1 2-16,3 1 1 0,6-2 2 15,4 2 5-15,4-2 4 0,4 1 4 16,5-1 1-16,4-2 2 0,4-2-3 15,2 1-3-15,3-5-3 0,1-1-4 0,5 0-1 0,2-5-1 16,2 0 0-16,4-4 1 0,4 0 1 0,3-5-2 16,4 1-1-16,2-4-3 0,6-2-2 15,2-1-3-15,3-3-3 0,3-2 1 16,1-3-2-16,0-2 0 0,0 2 1 16,1-5 2-16,-1-1 2 0,-2-1-2 0,-1-5 2 15,-1 1 0-15,-1-3-3 0,-3-2-2 0,-1-2-2 16,-2-5 1-16,-4 2 1 0,-2-6 1 15,-5 0 1-15,-4-6 0 0,-3-4 3 16,-3 1 0-16,-7-4-3 0,-1-4 2 16,-7-2-1-16,-2 2 0 0,-7-5 0 0,-3 2 0 15,-5-2 1-15,-2-2-1 0,-6 0 2 16,-2 1-3-16,-7-5 2 0,-2 0 0 0,-4 1 3 16,-2-1 0-16,-7-2-2 0,-1 1 4 15,-5-3-1-15,-4 5-3 0,-5-6-2 16,-1 0-1-16,-5 4-2 0,-2-8-2 15,-6 3 2-15,-2-3 4 0,-7-1 2 0,-2 0 1 16,-6-4 1-16,-4 1 1 0,-7 0 0 16,-6 2-1-16,-6-2-3 0,-7 2-1 15,-8 2-2-15,-7 0-3 0,-8 4-3 0,-6 3 2 16,-7 3 3-16,-4 4-1 16,-6 4-15-16,-7 5-46 0,-6 6-94 0,-2 4-116 15,-4 7-106-15,2 7-128 0,0 6-59 0,-1 6 10 16,1 7 75-16,-4 0 101 0</inkml:trace>
  <inkml:trace contextRef="#ctx0" brushRef="#br0" timeOffset="71453.36">23901 9594 154 0,'-2'0'153'16,"0"0"-31"-16,2 0-24 0,-2 0-21 15,2 0-19-15,0 0-13 0,0 0-8 16,0 0-2-16,0 0 5 0,0 0 6 0,0 0 13 16,0 0 11-16,0 0 8 15,0 0 12-15,0-3 5 0,0 3 5 0,2-1 0 16,0-4 4-16,0 1 1 0,1-3-2 16,1-1-3-16,2-1-6 0,-2-2-6 15,3-3-10-15,1 1-9 0,1-3-6 0,-1 0-5 16,3-2-5-16,-1 1-3 0,3-2-1 15,0 0 0-15,-1-2 0 0,3 1 0 0,0-3 1 16,2-1 2 0,0-1 0-16,2-4-3 0,2 3-3 0,2-6-3 0,5 1-3 15,1-5-4-15,3-1-4 16,4-3-2-16,4-5-3 0,3-3-1 0,3-1-3 16,5-5 2-16,2-4-1 0,6 0 0 0,3-3-1 15,1-2-2-15,3-1 1 16,2 1-2-16,-1 1-2 0,1 0-1 0,-2 2-1 15,-1-2-3-15,-1 3 0 0,-3 4-1 16,1 1-3-16,-3 1 3 0,-2 3-3 0,-2 3 1 16,0 1 1-16,-2 4 0 0,-2 1-1 15,0 1-3-15,-5 1 0 0,1 1-2 16,-3 3-2-16,-2 0-2 0,-1 1 0 0,-1 0-2 16,-4 4 1-16,-2 1 0 0,-3 3 0 15,-3 1 2-15,0 2-1 0,-5 3 1 16,-4 1-2-16,-2 3-11 0,-2 2-57 0,-5-1-106 15,-1 5-126-15,-1-4-138 0,-4 3-99 16,1-1-41-16,-5 0 26 0,-5 2 92 16,-1 1 117-16</inkml:trace>
  <inkml:trace contextRef="#ctx0" brushRef="#br0" timeOffset="72046.61">24043 6891 161 0,'-2'-10'227'16,"-2"1"4"-16,2 2-20 0,0-1-14 15,0 3-8-15,-1-1-17 0,1 2-24 16,2 1-21-16,0 0-6 0,0 3 5 16,2 0 18-16,3 6 35 0,1-2 36 15,0 6 16-15,3 2-5 0,1 5-16 16,3 4-27-16,2 8-42 0,4 4-39 16,4 8-27-16,5 6-18 0,3 9-14 0,3 6-11 15,7 4-8-15,1 7-4 0,4 6-1 16,3 3-6-16,4 6 0 0,4 0 4 0,2 4 2 15,3 0 1-15,1 1 1 0,1 3 5 0,1-1-3 16,1 2-7-16,-2-1-4 0,-5 0-2 16,0-3-6-16,-4-4-3 0,-2-4-1 15,-2-4 2-15,-5-2 1 0,-1-5-3 0,-3-5-7 16,-4-4-15-16,-4-6-19 0,-4-6-43 16,-5-6-119-16,-4-5-148 0,1-5-156 15,-3-7-91-15,-5-5-38 16,1-5 12-16,-4-7 103 0,-3-7 140 15</inkml:trace>
  <inkml:trace contextRef="#ctx0" brushRef="#br0" timeOffset="73259.99">25743 9452 20 0,'-4'1'148'0,"2"-1"-26"0,-1 3-27 16,1-3-19-16,2 2-15 0,-2-2-9 16,2 0 0-16,-2 0 1 0,2 0 7 15,0 0 7-15,0 0 9 0,0 0 5 16,0 0 3-16,0 0 6 0,0 0 9 0,0 0 11 15,2-2 12-15,2-1 9 0,1 2 8 16,-1-4 4-16,2-2-5 0,3 0-11 16,-1 1-13-16,3-3-9 0,1-3-6 15,1 0-8-15,4-1-4 0,2 0-5 0,2-4-2 16,3 1-6-16,1-5-7 0,5 0-7 16,1-4-2-16,3 0-8 0,4-4-10 0,3-2-8 15,3-4-7-15,3 0-8 0,3-6-6 16,3-5-4-16,2 0-4 0,2-5 1 15,1 0-1-15,3-3 0 0,0 0-2 0,3-3 1 16,2-2 1-16,1 0 2 0,3-1 2 16,0-1 1-16,4-1 4 0,0 2 2 15,2-2 4-15,3 4-2 0,-1-1-3 16,2 4 1-16,3 0-1 0,-3 2 1 0,1 4-1 16,-1 1 2-16,-4 7 0 15,1 2 0-15,-5 3-1 0,-3 2-4 0,-3 5 2 16,0 1-1-16,-5 2 0 0,-2 3 3 15,-4-1-2-15,-4 4-1 0,-2 3-3 16,-3-4-4-16,-3 4-1 0,-5-3-1 0,-2 6-2 16,-2-5 1-16,-5 4-2 0,-3-1-14 15,-5 0-49-15,-2-1-101 0,-4 2-121 0,0 0-121 16,-5-1-120-16,1-1-51 0,-5 1 13 16,-4 2 84-16,-2-2 110 0</inkml:trace>
  <inkml:trace contextRef="#ctx0" brushRef="#br0" timeOffset="73873.75">26473 6719 140 0,'-8'-6'223'0,"-1"-2"38"0,3 3-42 15,2-1-27-15,-3 2-17 0,3 2-17 16,2-1-21-16,0 3-18 0,2 0 2 15,2 5 28-15,2 5 48 0,3 3 46 16,1 8 30-16,3 3 4 0,3 10-25 16,1 6-44-16,4 8-58 0,0 11-46 15,5 9-33-15,1 7-21 0,5 12-10 0,-1 5-8 16,7 8-5-16,2 1-4 16,3 5 2-16,5 2 1 0,1 4-3 0,3-4 1 15,3 1 0-15,0-4 2 0,0 1-7 0,2-2-4 16,-2-5-4-16,0 1-3 0,0-6-4 15,-2 0-1-15,-3-6-4 0,-1-5 1 0,-2-7 1 16,-5-5-1-16,-2-3-6 0,-4-7-15 16,-3-8-12-16,-5-3-22 0,-3-5-50 15,-6-7-118-15,0-4-134 0,-4-5-149 16,-3-4-91-16,-1-4-33 0,-3-7 21 0,-4-4 100 16,-4-5 134-16</inkml:trace>
  <inkml:trace contextRef="#ctx0" brushRef="#br0" timeOffset="79963.27">16675 8185 28 0,'0'0'79'0,"0"0"-9"16,0 0-7-16,0 0-4 0,0 0-7 0,0 0-2 16,0 0-3-16,0 0-1 0,0 0 2 15,0 0 5-15,0 0 10 0,0 0 8 16,0 0 9-16,0 0 2 0,0 0 1 0,0 0-1 15,0 0-5-15,0 0-6 0,0 0-5 16,0 0-3-16,0 0-5 0,0 0-7 16,0 0-9-16,0 0-9 0,0 0-9 15,0 0-2-15,2 0 5 0,2 0 7 0,1 0 7 16,1 0 7-16,2-3 10 16,3 2 7-16,2-4 2 0,2 1-2 0,4-1 4 15,2 0 8-15,4-1 11 0,3-2 4 0,1-1 3 16,5 1 8-16,2-1 9 0,2 0 2 15,5-1-5-15,1 4-5 0,5-3-7 16,2-1-11-16,1 4-15 0,6-3-15 16,1 2-10-16,2-1-9 0,3 0-6 0,1 2-5 15,1-2-5-15,0 5-3 16,-3-5-4-16,1 3-3 0,-3 1-5 0,-2-1 0 16,-2 1-3-16,-6 0 0 0,-2 1-2 15,-7 2-1-15,-2-2 1 0,-6 1 0 0,-2 2 0 16,-7-3-1-16,-1 3 1 15,-5-1-2-15,-4 1-12 0,-1-4-34 0,-3 4-68 16,-2-1-98-16,-3 1-101 0,0 0-98 16,-2 1-99-16,-4 3-25 0,-2 0 35 0,-2 2 81 15,-4 1 93-15</inkml:trace>
  <inkml:trace contextRef="#ctx0" brushRef="#br0" timeOffset="80660.73">16233 8613 60 0,'0'-1'85'0,"2"-2"-15"0,-2 2-8 0,2-3-4 16,0 3-2-1,2-2-1-15,1 2 1 0,-1-3 1 0,2 3 2 0,3-2 3 16,1 1 2-16,1 0 3 0,4-1 2 0,1 3 4 15,4-1 7-15,1 1 7 16,6-4 8-16,3 4 12 0,6-1 12 0,2 1 8 16,9-3 7-16,3 2 12 0,5-3 16 15,9 0 12-15,1 3 4 0,5-4 1 16,4-1-3-16,3 2-15 0,1-1-22 0,4 1-25 16,1-1-24-16,4 1-17 0,-3 1-17 0,3-2-16 15,0 0-11-15,0 2-8 0,0-1-4 16,-5 2-5-16,-1-2-4 0,-3 1 1 15,-6-1-2-15,-7 1-3 0,-3 2-2 0,-5-3-2 16,-6 3 1-16,-7-2-1 0,-4 3 0 16,-6-1 0-16,-2 1 0 0,-4 0 0 15,-3 0 3-15,-4 0-1 0,-2 0 0 16,-4 0-16-16,0 0-32 0,-5 0-59 16,1 0-91-16,-3-4-102 0,1 4-106 0,-3 0-104 15,-1 0-30-15,-5 0 25 0,0 0 70 16,-3 4 94-16</inkml:trace>
  <inkml:trace contextRef="#ctx0" brushRef="#br0" timeOffset="91541.34">10505 13278 119 0,'-25'-12'115'0,"-1"-1"-1"0,-1 1-1 16,-1-5-1-16,-4 0-6 0,1-4-5 15,-1-5-6-15,-4 2-4 0,0-6-2 16,0 0 1-16,0-6-3 0,-2-3-3 16,0-1-9-16,0-8-8 0,0 0-1 15,2-7-1-15,-2 0 4 0,2-4 4 0,2-7 8 16,0 0 2-16,0-3-1 0,2-5-4 15,3-3-6-15,1-2-8 0,1-4-8 0,1-5-4 16,3-6-6-16,2 0-6 0,2-3-3 16,2-1-3-16,2 0-5 0,2-5-1 15,5-1-6-15,1 1-3 0,3-4-3 16,4 2 0-16,2-2 1 0,5 1-1 0,1 1 6 16,5-2 6-16,4 3 4 0,0 2 3 15,4 6 4-15,4-1 3 0,3 4-1 16,1 0-1-16,7 0 6 0,2 4 5 15,7 1 2-15,1 0 5 0,7 4 3 16,4 1 0-16,7 0-4 0,2 4-4 0,3 0-7 16,6 3-7-16,3 1-7 0,7 4-3 15,1-1-3-15,7 2-4 0,5 3-5 0,3 3-3 16,3 2-6-16,6 1-2 0,0 5-6 16,2 4-1-16,1-1-3 0,-1 7 1 15,0 3 4-15,-2 3 6 0,0 1 5 0,0 5 3 16,0 4 3-16,2 3 2 0,1 2-2 15,1 5-6-15,2 3-2 0,1 0 0 0,-1 4-3 16,1 1 1-16,1 3 1 0,-1 2-1 16,1 3-3-16,-2-1-3 0,3 5 3 15,-3 3-3-15,1 3-2 0,-3 4-2 16,-2 4 0-16,-4 2 2 0,-6 3 0 0,-3 6 3 16,-5 3-1-16,-8 2 0 15,-1 6 2-15,-7 3 0 0,-4 3 0 0,-2-1-1 16,-6 8 1-16,-3-1 3 0,-1 6-1 15,-5 1-1-15,-2 4-2 0,-4 3 3 0,-5 0 1 16,-1 5-2-16,-5 7 1 16,-4 4 4-16,-4 9 2 0,-5 3-1 0,-3 7 1 15,-3 4 3-15,-4 7 4 0,-3 8-1 16,-3 6 4-16,0 5 4 0,-3 1 6 16,1 2 0-16,-1 0 4 0,3-5-1 0,1 5-4 15,1-5-5-15,0 5-7 0,-1-1-1 0,1-3-3 16,-2 3-2-16,-3-3-1 0,-1 0-2 15,-5 0 1-15,-2 2-2 0,-2-2-2 16,-5-1-2-16,-3 1 3 0,-5-2 2 16,-4-1 3-16,-7 2-2 0,-1-4 4 0,-7 1 2 15,-2-5-2-15,-6-4 4 0,-5-1-1 16,-2-7 4-16,-4-1 3 0,-4-4 0 16,0-3 0-16,-4-2-4 0,-3-2 1 15,-1-4-4-15,-5 1-3 0,-2-3-2 16,-4-2-3-16,-3-2-1 0,-1 1-3 15,2-4-4-15,-3-4-2 0,3-2-1 0,2-3 1 0,2-6-2 16,2-4 2-16,2-3 3 0,4 0 2 16,5-7-2-16,4-4-3 0,6-2 1 15,4-3-3-15,7-6-6 0,4-2-15 16,6-8-22-16,5-1-23 0,4-4-26 16,4-5-20-16,2-2-25 0,4-3-37 0,1-2-80 15,1-3-96-15,5-2-92 0,0-4-101 16,0-1-56-16,2-7 7 0,2-2 80 15,-2-1 108-15</inkml:trace>
  <inkml:trace contextRef="#ctx0" brushRef="#br0" timeOffset="92039.47">13267 14039 192 0,'-4'-8'229'0,"0"3"17"15,-5 1-52-15,1 0-46 0,-3 4-26 16,-1 4-14-16,-3 1-7 0,0 6-6 0,-2 3-11 16,-2 5-3-16,0 6 10 0,-2 1 21 15,0 8 34-15,-1 3 39 0,1 4 31 16,2 2 16-16,0 2-2 0,2 2-17 15,5-1-34-15,3 0-40 0,7 0-39 0,4-1-36 16,7-2-20-16,3-1-11 0,9 0-6 16,5-5-7-16,6 0-5 15,6-6-3-15,6-2-4 0,5-1-2 0,6-3-2 16,2-8 0-16,4 1-1 0,5-3-2 16,0-6-11-16,3-4-40 0,1 0-82 15,0-3-123-15,4-4-121 0,0-3-146 0,0 0-64 0,-2-9-5 16,0-2 61-16,-4-4 109 15</inkml:trace>
  <inkml:trace contextRef="#ctx0" brushRef="#br0" timeOffset="113042.26">9045 11504 38 0,'-3'0'108'0,"1"0"-22"0,2 0-12 16,-2 0-9-16,2 0-12 0,0 0-11 15,0 0-9-15,0 0 0 0,0 0 2 0,2 0 8 16,3 0 13-16,-1 0 15 0,2 0 15 15,0 0 15-15,3 0 10 0,1 0 6 16,3 0 6-16,0 0 2 0,2-3 0 0,2 3-6 16,2-1-4-16,0-3-4 15,4 3-7-15,0-1-9 0,3-1-13 0,1-2-13 16,3 4-15-16,2-4-15 0,-1 2-12 16,3-1-9-16,0 2-9 0,2-1-38 0,-2 1-70 15,0 1-85-15,0 1-101 0,-3-4-88 16,-1 8-44-16,-5-3 10 0,-3 1 55 15</inkml:trace>
  <inkml:trace contextRef="#ctx0" brushRef="#br0" timeOffset="113340.85">9997 11377 146 0,'2'-9'165'0,"2"3"-40"0,3-2-35 16,-1 5-21-16,3-5-12 0,-1 3-9 15,3 4-14-15,-1-3-12 0,5 0-9 0,0 4-6 16,0-1-12-16,2 1-19 0,-1 0-33 16,1 0-60-16,0 1-41 0,-2 3-19 0,0-3-7 15</inkml:trace>
  <inkml:trace contextRef="#ctx0" brushRef="#br0" timeOffset="113578.12">10422 11396 178 0,'0'-8'236'0,"0"2"21"0,0 0-59 16,0 1-58-16,0 1-41 0,3-1-24 15,1 1-20-15,0 0-19 0,2 1-15 16,1-1-8-16,3 3-6 0,1 1-16 0,4-3-26 15,0 2-32-15,4-3-43 0,2 3-63 16,2-2-56-16,2 2-18 0,3-3 8 0</inkml:trace>
  <inkml:trace contextRef="#ctx0" brushRef="#br0" timeOffset="113754.69">11005 11367 84 0,'2'0'194'15,"0"-4"20"-15,-2 4-52 0,0-1-49 16,2 1-31-16,-2-3-17 0,2 3-19 16,2-1-25-16,3 1-29 0,-1-4-29 15,5 4-31-15,1-2-37 0,3 2-45 16,2 0-38-16,2 0-6 0,2 0 10 0</inkml:trace>
  <inkml:trace contextRef="#ctx0" brushRef="#br0" timeOffset="113872.35">11481 11397 93 0,'10'0'114'0,"1"3"-18"0,-3-1-18 0,1 1-20 0,-1-2-25 15,1 2-30-15,4 0-50 0,-1-2-52 16,1 2-27-16,0-2-17 0</inkml:trace>
  <inkml:trace contextRef="#ctx0" brushRef="#br0" timeOffset="114003.26">11946 11441 65 0,'26'-6'174'0,"-5"2"4"16,0 3-49-16,-2-4-33 0,-2 2-22 15,-2 2-13-15,2 1-26 0,-2 0-39 0,2 0-44 16,-3 1-56-16,3 2-54 16,-2-2-27-16,0 3-9 0</inkml:trace>
  <inkml:trace contextRef="#ctx0" brushRef="#br0" timeOffset="114136.8">12387 11490 70 0,'12'0'193'0,"1"0"-5"16,-2 0-19-16,-1 0-27 0,-1-2-28 0,1 2-29 15,-1 0-33-15,1 0-39 16,3 0-42-16,0 0-43 0,-1 0-45 0,3 0-52 16,2 2-35-16,-2 1-6 0,2-1 15 15</inkml:trace>
  <inkml:trace contextRef="#ctx0" brushRef="#br0" timeOffset="114252.93">12778 11501 147 0,'11'-1'165'0,"-1"-3"-21"16,1 3-23-16,-2-1-24 0,-3-1-27 15,0 3-29-15,1-2-35 0,1 2-38 16,-2 0-46-16,3 0-53 0,1 0-39 16,-1 2-16-16,1-2 4 0</inkml:trace>
  <inkml:trace contextRef="#ctx0" brushRef="#br0" timeOffset="114367.88">13045 11495 158 0,'13'-2'189'0,"-1"-1"-9"0,-1-2-20 0,-3 4-21 16,1-4-27-16,-1 2-28 0,1 2-34 15,-3-2-42-15,1 1-45 0,-1-1-48 16,0 3-58-16,3-2-56 0,-1 2-25 16,1 0 1-16</inkml:trace>
  <inkml:trace contextRef="#ctx0" brushRef="#br0" timeOffset="114502.18">13267 11475 155 0,'4'-3'244'16,"1"3"5"-16,-3-2-21 0,0 2-34 16,0-3-36-16,0 3-36 0,-2-2-50 15,2 2-59-15,-2 0-59 0,2 0-56 0,1 2-57 16,-1-2-63-16,2 3-39 16,-2-1 1-16,2 2 20 0</inkml:trace>
  <inkml:trace contextRef="#ctx0" brushRef="#br0" timeOffset="114633.51">13441 11510 64 0,'15'-1'204'0,"-3"1"4"0,-1-4-16 0,0 4-23 16,-1-1-26-16,-1 1-31 0,-1-3-33 15,0 3-36-15,1 0-43 0,-1 0-46 16,1 0-48-16,1 0-52 0,3 3-61 16,-2-3-30-16,1 1 2 0,1-1 21 15</inkml:trace>
  <inkml:trace contextRef="#ctx0" brushRef="#br0" timeOffset="114733.77">13760 11504 111 0,'5'-3'164'16,"1"2"-27"-16,-2 1-38 0,-2-4-47 15,3 4-55-15,-1-1-77 0,-2-1-50 16,2-1-26-16,0 1-12 0</inkml:trace>
  <inkml:trace contextRef="#ctx0" brushRef="#br0" timeOffset="114865.61">14006 11481 24 0,'6'-2'191'0,"1"-2"11"0,-3 1-33 15,0-2-64-15,0 3-60 16,1 2-54-16,1-1-66 0,0 1-65 0,5 0-35 16,-1 0-15-16</inkml:trace>
  <inkml:trace contextRef="#ctx0" brushRef="#br0" timeOffset="115017.11">14398 11481 44 0,'4'-2'246'15,"-2"-2"34"-15,0 1 14 0,-2 1-77 0,0-1-66 16,2 1-67-16,0 2-68 0,5-1-74 16,-1 1-77-16,2 0-90 0,3 0-42 0,2 0-2 15,-1 0 20-15</inkml:trace>
  <inkml:trace contextRef="#ctx0" brushRef="#br0" timeOffset="115151.84">14690 11464 6 0,'17'-4'218'0,"-3"0"48"0,-1 3-1 15,-2-4-13-15,-1 2-24 0,-1 2-32 16,-1-3-43-16,1 0-58 0,1 1-79 16,3 2-79-16,2-2-77 0,2 2-82 15,4-3-71-15,-2 3-29 0,2 1 15 0,0 0 39 16</inkml:trace>
  <inkml:trace contextRef="#ctx0" brushRef="#br0" timeOffset="115281.17">15176 11441 10 0,'17'-3'228'15,"-4"-1"40"-15,0 1 1 0,-3-2-48 16,-1 1-45-16,-1-1-46 0,1 4-59 0,-1-3-76 16,5 1-81-16,0 0-95 0,4 2-68 15,0-2-32-15,2 3 2 0,2 0 27 16</inkml:trace>
  <inkml:trace contextRef="#ctx0" brushRef="#br0" timeOffset="115413.06">15663 11426 37 0,'11'0'275'0,"-5"-1"57"16,1-2 40-16,-3 2-60 0,0-3-61 0,0 3-53 16,5 1-66-16,-1 0-95 0,5 0-107 15,2 0-91-15,2 0-97 0,2 1-77 16,0-1-29-16,0 4 19 0,0-3 50 0</inkml:trace>
  <inkml:trace contextRef="#ctx0" brushRef="#br0" timeOffset="115546.76">16034 11476 51 0,'8'0'234'0,"-1"3"30"0,-3-3-22 0,2 0-46 16,-2 0-51-16,1 0-47 0,-3 0-57 0,2 0-59 15,-2 0-58-15,2 2-58 0,1-2-57 16,1 3-46-16,-2-2-8 0,2-1 14 15</inkml:trace>
  <inkml:trace contextRef="#ctx0" brushRef="#br0" timeOffset="115646.84">16171 11495 71 0,'5'-2'153'0,"-3"2"-15"0,2 0-25 0,-2 0-30 0,2 0-32 16,-2 0-37-16,3 0-48 0,1 2-62 15,0-2-45-15,1 1-20 16,1 3-7-16</inkml:trace>
  <inkml:trace contextRef="#ctx0" brushRef="#br0" timeOffset="115775.3">16389 11538 147 0,'-8'-3'164'16,"2"3"-60"-16,-1-1-68 0,3 1-91 0,4 0-54 15,0 0-29-15</inkml:trace>
  <inkml:trace contextRef="#ctx0" brushRef="#br0" timeOffset="115902.77">16548 11564 11 0,'-6'-1'185'0,"-1"-2"8"0,3 1-30 15,0-1-84-15,2 3-75 0,2 0-83 0,0 0-57 0,0 0-31 16,4 0-14-16</inkml:trace>
  <inkml:trace contextRef="#ctx0" brushRef="#br0" timeOffset="116027.29">16573 11592 91 0,'-2'1'169'16,"0"-1"-27"-16,0 0-35 0,0 0-35 16,2 0-37-16,-2 0-53 0,2 0-80 15,0 0-44-15,0 0-22 0,0 0-11 0</inkml:trace>
  <inkml:trace contextRef="#ctx0" brushRef="#br0" timeOffset="117140.86">9258 11668 167 0,'2'-1'195'0,"-2"-5"-29"16,3 5-27-16,-3-2-20 0,2 2-12 15,-2-3-15-15,2 3-18 0,2-2-19 16,0 2-17-16,0-3-14 0,5 3-9 0,-1 1-6 16,3-3-4-16,4 3-1 0,0-2-3 15,2 2-1-15,2 0 0 0,0 0 0 16,2 0 0-16,2 0 1 0,-2 2-1 15,3-2 2-15,-3 3-2 0,0-3-1 0,-2 1-7 16,2 3-8-16,-2-3-9 0,0-1-8 16,0 3-6-16,-2-3-8 0,0 1-1 15,0-1-1-15,0 4 0 0,-2-4 2 16,0 1 1-16,-3-1 6 0,3 3 6 16,-2-3 7-16,2 1 2 0,-1-1 2 15,3 0-4-15,0 0-8 0,0-1-13 0,0 1-15 16,2-3-13-16,0 2-3 0,-2-3 2 0,2 3 7 15,-2-2 13-15,-2 2 17 0,0-3 18 16,-2 3 21-16,-3-2 17 0,-1 3 19 16,-3-2 16-16,0 2 14 0,1-2 7 15,-3 2-4-15,0-3-10 0,0 3-15 16,1-1-12-16,1 1-13 0,2-4-18 0,3 4-23 16,2-1-37-16,1-2-43 0,6 2-28 15,-1-3-14-15</inkml:trace>
  <inkml:trace contextRef="#ctx0" brushRef="#br0" timeOffset="117638.19">10340 11592 91 0,'27'-4'215'16,"1"-4"13"-16,-5 1-4 0,1-2-6 0,-3 3-8 16,-4-4-13-16,0 5-26 15,-5 0-32-15,1-3-32 0,0 4-31 0,-3 0-29 16,3 1-23-16,0 2-31 0,-1-3-40 16,3 4-47-16,2 4-46 0,0-3-34 0,0 5-30 15,2-2-7-15,2 5 19 16,2 0 36-16,1-1 40 0,-1 0 43 0,2-2 46 15,3 2 42-15,-3-5 38 0,3 0 36 16,-1-2 32-16,1 3 28 0,-3-4 24 16,-1-4 16-16,-1 3 5 0,-2-2-9 0,-2 1-20 15,0-3-30-15,0 4-34 0,0-4-33 16,-2 2-29-16,2 3-42 0,-2 0-49 0,2 0-52 16,0 0-50-16,2 5-43 0,3-1-36 15,-1 1-10-15,0 1 13 0,3 2 32 16,-1 1 37-16,0-2 38 0,3-1 43 15,-3 2 42-15,3-4 39 0,-3 1 35 0,1-4 30 16,-1 2 25 0,0-1 19-16,-1-2 9 0,-3 0 2 0,0 0-6 0,0 0-15 15,0 0-21-15,-2 0-19 0,3 0-21 16,1 2-22-16,-2 1-29 0,4 2-35 16,1-1-38-16,-1 1-43 0,3-1-41 15,1 3-25-15,1-3-1 0,0 2 21 0,-1-1 33 16,1-1 49-16,-3-1 58 0,1-1 58 15,0 0 45-15,-5 1 41 0,0-3 39 16,-4 0 28-16,0-3 14 0,-4 1 6 0,0 0-5 16,-2-1-18-16,-1-1-29 0,-1 2-33 15,2-2-32-15,-1 0-32 0,1 0-47 16,4 3-58-16,0-3-64 0,4 4-75 0,2-2-80 16,1 2-43-16,1 0 4 0,0 2 31 15</inkml:trace>
  <inkml:trace contextRef="#ctx0" brushRef="#br0" timeOffset="117772.18">12677 11696 56 0,'15'0'251'0,"-5"-3"49"0,-1 3 8 16,-3-2-33-16,-2 0-44 15,-2 2-41-15,0-3-49 0,1 3-77 0,1 0-88 16,0 0-82-16,0 3-75 16,5-1-83-16,1 3-58 0,3-4-4 0,0 4 26 0,-1-1 44 15</inkml:trace>
  <inkml:trace contextRef="#ctx0" brushRef="#br0" timeOffset="117901.73">13109 11727 84 0,'16'-6'227'0,"-1"-1"25"15,-2 3-40-15,-2-4-52 0,-1 3-49 16,1-1-58-16,-1 1-68 0,1 1-84 16,2-1-86-16,1 4-44 0,-1-3-18 0,2 3 11 15</inkml:trace>
  <inkml:trace contextRef="#ctx0" brushRef="#br0" timeOffset="118018.23">13517 11696 73 0,'4'-5'277'0,"-2"-1"33"0,-2 1 27 0,0-3-84 16,-2 4-83-16,2 3-99 0,0-5-92 16,0 5-96-16,4-2-116 15,3 2-63-15,1 1-21 0,1-4 23 0</inkml:trace>
  <inkml:trace contextRef="#ctx0" brushRef="#br0" timeOffset="118167.17">13820 11657 176 0,'4'-6'300'0,"-2"2"36"0,-4-4 18 16,2 4-106-16,-2 0-98 0,2 0-97 15,2 3-78-15,2-2-84 0,3 3-95 0,1 0-87 16,3 0-25-16,1 0 19 0,1 3 34 15</inkml:trace>
  <inkml:trace contextRef="#ctx0" brushRef="#br0" timeOffset="118299.21">14105 11635 28 0,'9'-4'254'0,"-3"0"53"16,-1 0 10-16,-1 3-46 0,0-3-48 0,0 3-50 15,5-2-52 1,-1 3-76-16,5 0-84 0,4 0-77 0,2 0-81 0,2 0-86 15,0 0-44-15,2 0 3 0,1 3 33 16</inkml:trace>
  <inkml:trace contextRef="#ctx0" brushRef="#br0" timeOffset="118432.48">14563 11627 142 0,'8'-1'233'0,"-2"-2"2"0,1 2-47 15,-3 1-46-15,2-4-48 0,1 4-49 16,1 0-56-16,3 0-56 0,2 4-61 0,3-4-67 15,1 0-28-15,2 0-2 16,0 0 14-16</inkml:trace>
  <inkml:trace contextRef="#ctx0" brushRef="#br0" timeOffset="118565.88">14925 11602 7 0,'12'-5'191'0,"1"0"17"16,-2-3-16-16,-1 4-25 0,-1-3-28 15,-3 3-28-15,2-1-32 0,-1 1-37 16,1-1-37-16,1 4-37 0,1-2-35 0,1 0-36 15,4 3-31-15,0 0-27 0,1 0-12 16,4 0 2-16,-1 0 18 0,0 0 25 16</inkml:trace>
  <inkml:trace contextRef="#ctx0" brushRef="#br0" timeOffset="118681.73">15276 11543 53 0,'11'-4'125'0,"-3"0"7"16,-2 3-3-16,3-4-13 0,-3 1-21 0,3-2-24 15,-1 1-20-15,1 1-18 0,1 3-19 16,3-4-27-16,2 2-36 0,0 2-53 15,-1-3-53-15,1 3-27 0,0-1-10 16</inkml:trace>
  <inkml:trace contextRef="#ctx0" brushRef="#br0" timeOffset="118808.75">15676 11472 106 0,'4'-2'121'0,"-2"-1"-33"0,3 1-43 16,-3 2-45-16,2-1-63 0,0 1-38 0,0-4-24 15</inkml:trace>
  <inkml:trace contextRef="#ctx0" brushRef="#br0" timeOffset="126628.1">13327 8841 48 0,'-9'-2'65'16,"-2"1"-6"-16,3 1-7 0,-3 0-5 0,1 1-6 15,-3 1-2-15,3 2-1 16,-3-3-2-16,0 3-1 0,-2 0 2 0,3 0-2 16,-3 1 0-16,0-1 0 0,-2 0 0 15,2 0 1-15,-2 1 1 0,0-1 2 0,0 1-2 16,-2 3 0-16,2-5-2 16,-2 5-2-16,-2-4 0 0,2 2-2 0,-2 2-1 15,0-1-4-15,-2 2-2 0,1-4-2 16,-1 6-3-16,2-2-1 0,-2 0 1 0,2-2 1 15,-1 2 0-15,3 1 0 0,0 0 1 16,0-1 0-16,0 1-1 0,0 1-2 16,2 2-4-16,-2-1 0 0,2 2-2 15,0-1-1-15,0 2 1 0,0 1 0 0,0-2 1 16,3 2 0-16,-3 2 0 0,2 1 0 16,0-2 0-16,2 6 1 0,-1 1-2 15,1-3 1-15,2 4 0 0,-1 3 0 0,1-3 0 16,3 1 0-16,-1 3 0 0,1-1-1 15,1 2-1-15,3-1 0 0,0 0-2 16,0 1-1-16,-1-1 0 0,3-3-1 16,2 3 1-16,0 0 0 0,0-3 0 0,2-1-1 15,3 3 0-15,-1-5 0 0,0 1-2 16,2 1 0-16,3-4 1 0,1 3-1 16,1-2 0-16,0-1 0 0,3 0 2 15,1 0 0-15,2-1 1 0,0 2 0 0,4-2 0 16,0-3 1-16,3 4-1 0,1-4 1 15,3 2 0-15,1-1 1 0,1-1 4 16,4 0 0-16,0-4 6 0,2 0 4 16,0 2 5-16,2-6 6 0,0-1 4 0,2 1 3 15,0-1-1-15,0-3-3 0,1 2-3 16,1-2-2-16,2-2-4 0,1-2 1 0,-1 3 1 16,3-4 3-16,2-4 4 0,-1 3 3 15,1-2 1-15,2-2-2 0,0-2-3 16,-1 2-2-16,3-4-4 0,-2-2-5 15,2-2-1-15,-2 3-2 0,2-5 1 0,-3 2-2 16,1-3 1-16,0 0-1 0,-2 1 1 16,-1 0-1-16,-3-3 0 0,-1 2 1 15,-3-2 0-15,-1-2 4 0,-4 4 2 16,0-2 6-16,-4-3 5 0,-3 2 7 16,-1 0 5-16,-3 0 6 0,-2-2 2 15,-1 1-2-15,-3 1-2 0,-3-2-7 0,-1-2-8 16,-2 1-8-16,-2 0-10 0,-1-3-8 15,-1 0-3-15,-3-3-4 0,0 2-1 16,-1-2 0-16,-3 2 2 0,-2-4 1 0,-2 2 0 16,-1-1 2-16,-1 3-2 0,-2-4 2 15,-3 2-2-15,-1 2 1 0,-3-2 0 0,-4 2-1 16,0-2-1-16,-4 3-2 0,0-1-3 16,-4 1-3-16,-1-1 1 0,-1 1-2 15,-3 1 0-15,-2-1-2 0,-2 3 2 0,-2-3 0 16,0 2-1-16,0 0 0 0,-4 3 1 15,0-2-1-15,0 2 3 0,-3 2-3 16,-1-1 1-16,0 2 1 0,-3 3-1 16,-2 1 0-16,-2 3-1 0,-1 1-5 0,-3 3-22 15,-1 3-54-15,-1 3-80 16,0 3-99-16,0 3-99 0,2 6-98 0,-2 0-73 16,0 7 6-16,2 0 56 0,-2 2 84 15</inkml:trace>
  <inkml:trace contextRef="#ctx0" brushRef="#br0" timeOffset="128237.33">13282 13047 12 0,'-4'-6'106'0,"0"0"-20"0,-3-2-13 16,3 4-14-16,-2-1-6 0,-1 2-7 16,-1-2-7-16,2 2-2 0,-3 2-1 0,1-3 5 15,-3 3 5-15,0-2 6 16,1 3 1-16,-3-1 0 0,0 1-2 0,-1 0-4 16,-3 0-3-16,0 0-2 0,0 1 0 0,-4 2 1 15,-1-2 2-15,-3 3 3 0,0 0-1 16,-3 2 3-16,-1 1 0 15,-3 2 0-15,-2 0 1 0,2 2 2 0,-2 3 2 16,0 0-2-16,1 0 1 0,1 2-1 16,0 2-1-16,0 2-3 0,3 0-3 15,-1 1-2-15,0 2-1 0,5 2-3 16,-3 0-1-16,5 3 0 0,0 2-3 0,2-5-1 16,0 5 0-16,4 3-2 0,0-3-1 15,4 2 0-15,0 5-3 0,5-2-2 0,-1 2-3 16,5 4-5-16,2-2-4 0,2 5-3 15,2-1 0-15,2 2 1 0,5-1 5 16,1 2 3-16,3-1 8 0,2 1 5 0,2-1-1 16,2-1-1-16,4 0-3 0,1 1-2 15,3-2-4-15,1-1-3 0,3 1-1 16,1-2-2-16,4 0-2 0,0-6-3 0,4 1-2 16,0-3-2-16,3-2-1 0,1-3 0 15,1-2-3-15,-1-2-1 16,3-5 0-16,-1 0 0 0,1-4-1 0,-1-1 0 15,1-5 0-15,0-1 1 0,1-3-1 0,-1-2 1 16,-1-3 0-16,1-4 2 0,-1-3 0 16,1-2 1-16,-3-5-2 15,3-2-3-15,-2-4 1 0,-3-2-2 0,2-3-1 16,-1-5 0-16,-3 1 2 16,0-3 2-16,0-1-1 0,-2-1 8 0,-2-4 9 0,0 5 12 15,-2-4 13-15,-2 2 16 0,-2-2 14 16,-3 1 9-16,-1-2 1 0,-5-1-4 15,0 2-7-15,-4-5-13 0,0 1-13 0,-5-2-13 16,-1-3-6-16,-3 0-8 16,-1 0-8-16,-3-4 0 0,-4-3-1 0,-2 0-2 15,-2-1-3-15,-5-5 0 0,-3-1 0 16,-5 1-5-16,-2-4 0 0,-7 0 3 0,-1 3 1 16,-5-2 0-16,-4 1 2 15,-2 6 0-15,-5-2-1 0,-3 5-1 0,-3 5-2 0,-2 3 3 16,-4 5-2-16,0 0 0 0,0 8 2 15,-2 1-1-15,2 2 0 0,2 6-5 16,0 5-3-16,2 1-11 0,3 2-20 16,-1 5-53-16,0 3-95 0,3 2-108 15,4 8-102-15,1-3-114 0,3 5-60 16,4 2 14-16,3 1 73 0,1 3 96 16</inkml:trace>
  <inkml:trace contextRef="#ctx0" brushRef="#br0" timeOffset="129464.87">14434 12257 24 0,'-7'-2'98'15,"-1"1"-14"-15,-1-3-9 0,1 3-9 16,-3-2-9-16,1 3-11 0,-1 0-3 0,-2 0 0 15,-1 0 5-15,-3 3 11 0,0 2 6 16,-2-2 8-16,-3 2 3 0,-1-1 2 16,0 4-2-16,0-2-3 0,-3 4-2 15,1-1-1-15,-1 1 0 0,1 5-1 16,0-2-1-16,-1 3 0 0,1 1 0 0,2 5-3 16,-3-2-4-16,3 1-3 0,2 3-5 15,-1 2-6-15,1 2-4 16,2-1-6-16,2 2-2 0,0 3 3 0,0 2 5 0,3 0 7 15,1 0 12-15,0 2 13 0,1 2 14 16,3 1 9-16,1 1 10 0,1 0 4 16,3 4-3-16,2-1-4 0,4 2-13 15,0-2-9-15,5 2-14 0,1-1-16 16,5 0-13-16,-1 1-8 0,5-2-6 0,2-2-7 16,3-2-5-16,1 3-2 0,4-5-1 15,1 1-1-15,4-5-3 0,-1-2-2 16,5-2 0-16,0 0 0 0,2-8 1 0,3 3-3 15,-3-7 0-15,2-4-1 0,-2-2-1 0,2-2 2 16,-2-4-2-16,0-5 2 0,1-1 1 16,-1-7-2-16,-2 0 2 0,0-4-1 15,0-4 0-15,-3-2-1 0,1-3 0 16,0 0 2-16,0-3 0 0,-2-2 2 0,-3-1 1 16,1-1 4-16,-2-1-1 0,-3-3 2 15,0 2 0-15,-3-3 1 16,-1-1-1-16,-2-1 1 0,-2-1 1 0,-2-3-1 15,-3-2 0-15,-1-1 1 0,-3-1-3 16,-1-1 0-16,-3 1-3 0,-2-2 0 16,-4 0-2-16,0 1-5 0,-5-1 0 0,-1-2 1 15,-5 2 0-15,-2 0-2 0,-2 1 0 16,-4-1 2-16,-2-1 0 0,-4 4 0 0,-1-2 0 16,-4 1-1-16,1 4-1 15,-5 2 1-15,0 0-2 0,-3 6-1 0,1-1-2 16,-4 6-1-16,0 1-12 0,-3 1-30 0,1 7-63 15,-3 0-91-15,3 5-97 0,-1 3-91 16,5 4-98-16,4 1-50 0,2-1 23 16,2 2 69-16,7 1 87 0</inkml:trace>
  <inkml:trace contextRef="#ctx0" brushRef="#br0" timeOffset="130569.71">14787 9566 44 0,'-6'-5'64'0,"-1"1"-2"0,-1-1-3 0,-1 1-7 15,-1 2-5-15,1-3-8 0,-1 4 0 16,-3-4 0-16,0 2 3 0,1-1 0 16,-1 2 1-16,-2-1-1 0,-2 2-2 0,2-2-4 15,-2 0-4-15,1 3-2 16,-4-1-1-16,1 1 1 0,0 0 3 0,-2 0 3 16,-2 1 1-16,2 2 4 0,-3 1 2 0,-1 4 1 15,-2 1-1-15,-1-1-1 0,1 4 0 16,-3 2-2-16,0-2-1 0,-1 2-2 15,1 2 2-15,0 3 3 0,3-1 4 16,-3-1 6-16,3 3 5 0,1 3 7 16,1 0 2-16,-1-1 4 0,3 3 3 15,0 3-2-15,2-2 0 0,2 2-5 0,0 1-6 16,2 1-8-16,2-1-6 0,2 2-7 16,5 3-6-16,-1-1-5 0,5 4-1 0,0 0-2 15,4 1-3-15,0-2-4 0,4 3 0 16,0-4-3-16,5 1-2 0,1 1-3 15,3-3 0-15,2 0-1 0,2 0 0 16,4-2-2-16,2 1 0 0,3-4 1 0,1 1-2 16,5-4-1-16,0 2 1 0,4-7 2 15,-1 2 0-15,4-3-2 16,-1 0 0-16,2-6 1 0,2 1-1 0,1-5-3 16,-1-2 1-16,2-5 0 0,3 1 0 15,-3-4 0-15,3-6 1 0,2 0 4 16,-3-3 4-16,1-5 7 0,-3 0 9 0,1-3 11 15,-1-1 13-15,-2-2 9 0,-1-4 11 0,-3-1 9 16,-4 0 5-16,-1-4 2 0,-3 0-5 16,-2-5-6-16,-3 0-8 0,-4-1-13 15,-4-4-9-15,-4 0-10 0,-3-3-10 16,-3-1-9-16,-5-2-6 0,-4-1-4 16,-2 0-4-16,-7-3-5 0,-4 2 5 0,-4 1-4 15,-6 0 0-15,-5-1-5 0,-6 2-10 0,-6 2-27 16,-5-1-63-16,-6 6-90 15,-6 1-100-15,-2 7-96 0,-7 2-102 0,-6 3-47 16,-7 2 20-16,-1 6 72 0,-5-2 88 16</inkml:trace>
  <inkml:trace contextRef="#ctx0" brushRef="#br0" timeOffset="131624.29">11481 9629 5 0,'-4'2'65'0,"-1"2"1"0,-1-3 0 0,2 2-4 16,-3-2-9-16,3 3-6 0,-2 0-3 15,2-2 0-15,-3 2 5 0,1 1 4 16,0 0 3-16,-1 0 2 0,-1-1-2 16,-1 2-5-16,1 4-5 0,-3 0-3 0,-2 3 0 15,1-2 2-15,-1 2 3 0,-2 3 5 16,0 2 2-16,-1 3 3 0,-1 0 0 16,0 4 0-16,0 3-1 0,2 1-3 15,-2 2-1-15,2 6-3 0,0-2-4 16,1 6-2-16,1 1-1 0,2-2 1 0,1 3 2 15,1-2 5-15,3-2 6 0,2 2 6 0,1 1 5 16,1-4 1-16,4 3-3 0,1-3-7 16,3-1-6-16,2 2-8 0,3-2-6 15,2 0-6-15,2 1-7 0,4 0-5 16,2-2-3-16,4-1-4 0,3 2-1 0,3-2-3 16,5-2 1-16,2-1-1 0,5-6 1 15,1 2-2-15,3-6 4 0,2-5 6 16,-1-1 7-16,1-2 7 0,0-5 7 15,-1-5 3-15,-1-2 3 0,-1-2 2 0,1-3 1 16,-5-6 3-16,1-4 6 0,-3-2 9 16,-2-2 5-16,-2-5-2 0,-2 1 0 15,-2-4-4-15,-3-3-9 0,-1-1-11 16,-5-2-7-16,0-3-7 0,-4-5-9 16,-2-1-6-16,-2-4-3 0,-2-3-5 0,-5-3-4 15,-1-1 0-15,-3-6-2 0,-4 1 3 16,-4-1-5-16,-3 2 4 0,-1 0-1 0,-3-2-2 15,-4 6 1-15,-2-1-3 0,-2 2 1 16,-2 5 1-16,-2-1-4 0,0 5 0 16,-3 6-6-16,-1 1-17 0,-3 2-41 15,-2 7-71-15,-2 3-82 0,3 7-84 0,-3 1-73 16,2 6-62-16,0 5-50 0,3-1 21 16,1 4 59-16,3 6 71 0</inkml:trace>
  <inkml:trace contextRef="#ctx0" brushRef="#br0" timeOffset="132652.19">11764 11936 56 0,'-4'0'69'0,"-2"1"-5"15,2-1-1-15,-3 3-7 0,1 2 0 0,0-2 0 16,-3 1 2-16,1 4 4 16,-3-2 7-16,-2 4 3 0,1-1 2 0,-3 0-1 15,-2 4 0-15,0 0-5 0,-4 2-2 16,-2 3-3-16,-1-1 1 0,-3 3 3 16,-1 3 6-16,1 2 4 0,-3 3 2 0,0 1 3 15,1 4 2-15,-1 1-4 0,1 4-1 0,1 1-1 16,3 1-3-16,-1 2-2 15,3 0-2-15,0 4 1 0,1-1 1 0,3 1 4 16,2 2 5-16,3 5 6 0,1-2 4 16,2 6-1-16,3-1-5 0,4 1-7 15,-1 2-8-15,5-4-12 0,5 3-13 16,-1-4-8-16,4 0-8 0,5-3-9 0,2 2-5 16,2-6-4-16,4 0-4 0,2 1-5 15,5-5 0-15,1-1 1 0,3-4-4 0,2 1 0 16,4-4 0-16,0-6 3 0,0-3-2 15,3-3-1-15,1-4 1 0,0-7 1 16,1 1 0-16,1-9-1 0,-2-4 1 0,3-4 2 16,-3-5 1-16,0-6 2 15,-1-3 5-15,1-3 4 0,-4-3 7 0,0-6 7 16,0 0 4-16,-4-7 3 0,0-1 1 16,-4-8-3-16,-3-4-3 0,-1-5-5 0,-5-7-5 15,-4-4-3-15,-5-6-2 0,-1-2-3 16,-7-2-1-16,-2-4-4 0,-6 0-2 15,-4 1 0-15,-5 0-1 0,-4 1 2 16,-2 6 1-16,-6 2-3 0,-3 6 0 16,-4 9-3-16,-4 1-2 0,0 6-1 0,-4 8-4 15,-4 3 1-15,-1 7-10 0,-3 5-23 16,-5 8-54-16,-2 4-83 0,-3 5-92 16,1 6-90-16,2 7-83 0,2 1-80 15,3 3-1-15,1 2 55 0,4 2 78 0,3 0 84 16</inkml:trace>
  <inkml:trace contextRef="#ctx0" brushRef="#br0" timeOffset="141506.23">12954 10352 38 0,'-8'3'63'0,"-1"-2"1"0,1 4-2 15,-3-2-2-15,-2 0-4 0,1 2-2 16,-1 3-3-16,0-2-4 0,-2 1-2 0,1 0-1 16,-3 2-3-16,0 1-1 0,0 2-4 15,0 0-1-15,0 1-1 0,0 3-5 16,2 0 0-16,-2-1-2 0,2 4-1 0,1 1-3 16,1 0 1-16,-2 3 0 15,2-1 2-15,1 3 1 0,1 3 3 0,1-2-1 16,-1 2 2-16,2 1-2 15,3 1-3-15,0-1-2 0,4 2-6 0,0 1-2 16,4 2-4-16,0-2-1 0,4 2-4 16,0-4-1-16,5 4-1 0,0 0-1 15,3 0 0-15,3 1-1 0,0-5-2 0,4 4 1 16,1-1 0-16,3-4-1 0,0 1 0 16,1-1-1-16,1-4 0 0,3 0 0 15,0-5 2-15,-1-1 0 0,3-3-1 0,0 0 1 16,0-4 0-16,1-6 1 0,1-3-1 0,0-3 1 15,2-3 0-15,-2-3-2 0,0-6 1 16,0-1 1-16,-3-6-1 0,1 0 3 16,0-6 3-16,-2 0 7 0,-3-4 13 15,1-1 12-15,-3-3 13 0,-2-2 15 16,-2 0 18-16,-1-4 17 0,-6-1 11 0,-1-3 12 16,-5-1 9-16,-1 4 4 0,-5-4-1 15,-4 5-7-15,-2-2-14 0,-5-1-18 16,-4 4-20-16,1 1-16 0,-5-1-16 15,0 3-16-15,-4 1-11 0,0-1-4 16,-3 5-4-16,-1 1-5 0,-1 0-4 0,-1 5-3 16,-3 1-4-16,1 3-16 0,-1 3-35 15,-4 3-53-15,0 3-65 0,0 2-65 0,-2 6-63 16,-2 3-57-16,2 4-55 0,-2 4 6 16,2 3 38-16,0 3 56 0</inkml:trace>
  <inkml:trace contextRef="#ctx0" brushRef="#br0" timeOffset="142687.09">12977 11701 39 0,'-4'0'74'0,"0"-4"-8"0,-3 4-10 0,3 4-9 16,-2-4-3-16,0 1 0 0,-3 2 0 15,1 2 4-15,-1-4 4 0,1 3 3 16,-3 3 1-16,-2-2-1 0,1 3 0 16,-1 1-1-16,-2-1-3 0,-2 1 1 15,0 3 2-15,0 0 3 0,-2 2-1 0,-2 1-3 16,0-1-3-16,0 5-2 16,0 2-3-16,-3-2-2 0,3 5-2 0,-2-3-1 15,2 4 1-15,-3 3-3 0,3 2-1 16,0-1-1-16,0 1 1 0,0 4 5 0,2 2 1 15,2 2 4-15,0 0 0 0,0-1-1 16,2 2-4-16,2 2-4 0,3-3-5 16,-1 3-4-16,5-3-3 0,0 3-2 0,3-2-2 15,1 1-1-15,4-1-1 0,3-1-3 16,1-1 0-16,2 2-1 0,5 0 0 16,2-4-2-16,2-1 0 0,2 0 0 0,4-1 0 15,3-4-4-15,1-3-2 0,5-1-1 16,0-5-2-16,4 0 0 0,2-6-3 15,0-5 1-15,2 1-1 0,0-9-2 16,1 3 1-16,-1-8 0 0,0-1 1 16,-2-5 0-16,0 0-2 0,-2-5 1 0,-2 0 1 15,0-4 1-15,-2-2-1 0,-3-2-1 16,-1-5 2-16,-3 2-1 0,1-7-1 16,-3 1-1-16,0-3 0 0,-4-2 1 15,0-1 3-15,0-3 5 0,-4-2 9 16,0 1 9-16,-2-3 10 0,-5-1 11 0,1 1 15 15,-5 1 14-15,-2-1 11 0,-2 2 9 0,-2-1 8 16,-5 1 1-16,-1 2-3 0,-5 3-12 16,1 1-14-16,-5-2-12 0,0 2-15 15,-4 3-12-15,-1 1-12 0,-1 1-4 0,0 1-6 16,-3 3-7-16,-1 2-3 0,-1 2-2 16,1 2-3-16,-1 1-2 0,-1 4-3 15,1 4-4-15,-1-2-26 0,-1 6-57 16,0 4-81-16,-1 0-90 0,1 5-81 0,2 5-82 15,1 0-72-15,1 4 5 0,3 3 54 16,0 1 74-16,0 3 77 0</inkml:trace>
  <inkml:trace contextRef="#ctx0" brushRef="#br0" timeOffset="146087.32">10727 16552 75 0,'0'-2'217'0,"0"-1"29"0,-2 6-23 16,0 2-26-16,-2 4-14 0,2 7-8 16,-3 6-8-16,-1 10-18 0,0 3-24 0,-3 11-26 15,-1 4-27-15,-3 4-23 16,0 5-19-16,1 1-12 0,-3 4-7 0,0-1-4 15,0 0-4-15,2-3-5 0,1 2-28 0,-1-6-40 16,2 1-49-16,1-6-57 0,-1-1-70 16,3-2-75-16,-1-5-15 0,1-6 17 0,2 1 38 15</inkml:trace>
  <inkml:trace contextRef="#ctx0" brushRef="#br0" timeOffset="146335.97">10657 16807 108 0,'9'-41'226'15,"-1"6"30"-15,3 6-1 0,0 5 5 16,1 6 14-16,1 7 24 0,2 9 16 16,2 8-7-16,0 9-24 0,0 6-36 0,2 9-48 15,0 7-54-15,0 8-46 0,0 2-39 0,0 8-28 16,-2 0-16-16,2 7-9 0,-2-2-22 15,-2 1-57-15,-1 1-84 16,1-2-95-16,-2-2-90 0,0 1-93 0,-3-1-77 16,1-7 3-16,-5-2 57 0,-2-1 79 0</inkml:trace>
  <inkml:trace contextRef="#ctx0" brushRef="#br0" timeOffset="146535.72">10757 17496 133 0,'-13'-33'281'16,"5"3"55"-16,-1 1 4 0,5 4-31 16,0 0-37-16,4 5-41 0,2 2-43 15,2-1-51-15,5 5-47 0,1 2-37 0,3 3-23 16,2 0-24-16,0-2-48 0,1 7-65 16,4-2-71-16,1 2-84 0,0-2-100 15,0 2-45-15,0 2 10 0,-2-2 48 0,2-1 61 16</inkml:trace>
  <inkml:trace contextRef="#ctx0" brushRef="#br0" timeOffset="146754.85">11333 16765 32 0,'10'-28'241'16,"-1"6"60"-16,-1 1 20 0,-2 8 16 0,-1 0 19 15,-1 3 16-15,0 5-3 0,0 4-28 16,3 2-43-16,-3 9-52 0,2 4-52 15,-1 7-59-15,1 9-43 0,-2 7-31 16,0 0-21-16,1 9-16 0,-1 0-11 0,0 3-6 16,2 0-3-16,1 4-4 0,-1-3-9 15,3-1-22-15,1 0-58 0,1-4-111 0,-1 0-119 16,3-2-105-16,2-4-103 16,-2-4-56-16,-1-5 16 0,1-2 88 0,0-7 106 0</inkml:trace>
  <inkml:trace contextRef="#ctx0" brushRef="#br0" timeOffset="146983.35">11720 17057 212 0,'-8'-25'271'0,"-1"5"23"0,-2 3 14 16,1 5 10-16,-3 3 7 0,3 8-3 0,-3 1-17 16,2 4-29-16,3 2-43 15,-1 6-45-15,3-1-44 0,2 3-41 0,2 2-35 16,4-1-26-16,0 0-19 0,4 1-11 0,1-2-7 15,1 1-16-15,3-1-39 0,1-2-69 16,1-4-84-16,0 1-83 0,2-4-73 16,2-1-59-16,-1-4-42 0,1-1 2 15,-2-3 52-15,0-4 64 0,0-2 65 0</inkml:trace>
  <inkml:trace contextRef="#ctx0" brushRef="#br0" timeOffset="147149.16">11957 16795 94 0,'4'-19'229'0,"1"3"24"0,-1 3 7 0,0 2 18 16,-2 3 38-16,2 7 35 0,1 1 7 16,-1 5-17-16,-2 4-33 0,2 7-52 0,-2 3-70 15,0 6-73-15,0-1-48 0,1 5-30 16,1 0-22-16,-2 3-43 0,0 1-84 16,2-3-112-16,3 3-109 0,-1-3-108 0,0 3-94 15,1-3-16-15,-1-4 49 0,-2 2 98 0</inkml:trace>
  <inkml:trace contextRef="#ctx0" brushRef="#br0" timeOffset="147331.98">12275 16810 142 0,'8'-24'274'0,"-2"9"44"0,1 1-17 0,-1 8-38 0,-2 3-44 0,1 6-44 16,-1 3-40-16,0 8-43 0,-2 1-37 15,2 5-52-15,-2 2-55 0,3 0-58 0,-1 2-59 16,0 1-70-16,0 3-79 16,1-3-19-16,-3 0 18 0,-2-3 39 0</inkml:trace>
  <inkml:trace contextRef="#ctx0" brushRef="#br0" timeOffset="147464.15">12315 16938 132 0,'0'-15'135'15,"0"0"-32"-15,0 5-31 0,2-2-24 16,2 5-20-16,2 1-16 0,1 3-26 0,-1 2-36 16,3-3-54-16,1 4-28 0,-1 0-15 0</inkml:trace>
  <inkml:trace contextRef="#ctx0" brushRef="#br0" timeOffset="147697.68">12548 16785 20 0,'8'-8'212'0,"-2"4"31"0,-1 0 5 15,-1 0-8-15,-2 4-17 0,0 0-22 0,-2 0-27 16,0 4-35-16,0 0-27 0,0 0-22 16,0 1-15-16,0 3-14 0,0-4-11 15,0 3-10-15,0-2-7 0,0-1-7 16,0 1-2-16,0-1-3 0,2 1-2 16,-2-1-2-16,2 3-4 0,-2-1-2 0,2 3-1 15,1 1-3-15,1 0-3 0,-2 3-6 0,2 3-30 16,-2 0-53-16,3 1-65 15,-1 0-74-15,0 1-92 0,2 1-64 0,-1-2-5 16,1 0 34-16,-2-5 53 0</inkml:trace>
  <inkml:trace contextRef="#ctx0" brushRef="#br0" timeOffset="147875.23">12967 16576 35 0,'12'-24'249'0,"1"3"59"15,-2 8 35-15,-3 6-5 0,1 10-15 16,-1 9-17-16,-2 7-23 0,-1 11-43 16,1 9-56-16,-2 4-53 0,3 3-44 0,-3 3-45 15,2 5-65-15,3 0-86 0,-1-2-90 16,1-3-87-16,3 1-101 0,-1-5-72 16,2-2-2-16,-3-2 49 0,1-6 69 15</inkml:trace>
  <inkml:trace contextRef="#ctx0" brushRef="#br0" timeOffset="149405.24">11635 15473 82 0,'-8'-4'165'0,"-3"-1"-26"16,1 2-14-16,-3-1-7 0,2 2 2 15,-1-1 1-15,-1 2-1 0,0 1 1 16,1-4 2-16,-3 4 5 0,0-1 7 0,0 1 7 15,-2-2 6-15,-2 2-1 0,0-3-4 16,0 3-4-16,-4 0-8 0,-1 0-10 16,-1 3-8-16,0-1-6 0,-5-1 1 0,0 3-3 15,-1 0-4-15,-1 1-5 0,-4 1-10 16,0 1-13-16,-4 1-18 0,0 5-11 0,-1-2-9 16,-1 3-7-16,0 1-3 0,-1 3-3 15,1-1 0-15,2 4-6 0,0 1-4 16,-1 3 0-16,3 3-2 0,0 3 0 0,0 0 0 15,2 7 0-15,0 1-1 0,2 2-2 16,-2 5 0-16,2-1-1 0,3 5 2 16,-1-1-1-16,0 4 0 0,2-3 2 15,3 8-2-15,2-3 3 0,1 4-2 0,3 3 0 16,4-2 1-16,4 4-2 0,3-4 0 16,6 3-4-16,2 0-1 0,6 2-3 0,2-2-2 15,7 0 2-15,2 0-1 0,6 0 2 16,2 0-1-16,2 0-1 0,7-1 2 0,2-2-1 15,2 1 2-15,4-2-4 0,3-2 1 16,1-2 2-16,5-3-2 0,2 1-1 0,1-6 1 16,4 1 2-16,1-5 0 0,2-2-3 15,2-3 0-15,3-3-1 16,1-2 1-16,3-3 0 0,0-1-1 0,2-5 1 0,2-2 2 16,-2-2-2-16,2-2-1 0,-3 2 1 0,1-8 3 15,0 1-1-15,0-3 0 0,0 0 3 16,0-6 5-16,-3 1-4 0,3-5 0 15,-2 0 1-15,2-5-1 0,2-3 1 0,0 0-3 16,0-4 3-16,0-4 2 0,2 1-4 16,-2-4 2-16,-2 1-4 0,-1-3 1 0,-1-3-1 15,-2 3-1-15,-3-4 0 0,-1-3 1 16,-5 2 0-16,-2-3 0 0,-4 0 0 0,-1-1 0 16,-3 0 2-16,0-4 1 0,-5 0-1 15,0 1-1-15,-2-7 0 0,-1 2-1 16,-1-4 0-16,0-1-3 0,-2-6 0 15,0 3 2-15,-2-5 1 0,-1 1 0 0,1-3 0 0,0-2 0 16,-4 1 0-16,-1 0-1 0,-1 0-1 16,-3 0 0-16,-1 2 2 0,-5 1 4 15,-4-2 0-15,-3 3 1 0,-1 4 1 16,-7-5 1-16,-2 5-1 0,-4-3-3 0,-2 2 4 16,-5 1-1-16,-3-3-1 0,-5 2-4 0,-2-3 3 15,-3 0-2-15,-3 1-3 0,-5-2-1 16,-1-5 5-16,-3 2 0 0,-4 0-1 15,0-1 1-15,-5 1 4 0,1-1-1 16,-5 1-2-16,1 1 0 0,-5 3 3 16,0 2 0-16,-4-2 0 0,-4 1 0 0,-2 0-1 15,-5 5 2-15,-2-1-1 0,-4 2 2 16,-2 2 1-16,-2 0-1 0,-2 3 1 16,-3 1 1-16,1 3-1 0,-3 4-3 0,-1 0-2 15,-1 2 1-15,-2 3-1 0,-2 4-4 16,0 1-2-16,-2 3 2 0,0 4-1 15,-4 1-2-15,2 6-1 0,-2 3 0 0,1 3 0 16,1 4-3-16,0 5 5 0,2 6 0 16,0 0 0-16,4 8-4 0,3 2-9 0,1 5-12 15,5 3-25-15,2 2-59 0,6 6-97 16,2 2-108-16,9 2-93 0,4-2-102 0,8 1-63 16,5-2 15-16,6 1 73 0,4-5 102 15</inkml:trace>
  <inkml:trace contextRef="#ctx0" brushRef="#br0" timeOffset="167438.51">12406 5096 181 0,'0'0'232'0,"-2"0"-5"0,2 0-27 16,-2 0-19-16,2-2-12 0,-3 2-11 15,3 0-11-15,0-3-7 0,0 3-1 16,0-1 6-16,0 1 19 0,0 0 22 16,0 0 20-16,0-2 8 0,0-2-5 15,0 3-20-15,3-7-34 0,-3 3-38 0,2-4-36 16,-2-3-26-16,2-1-15 0,0-3-13 16,2-4-8-16,0-3-4 0,3-5-2 0,1-2-2 15,3-2-3-15,1-7 3 0,3-5-2 16,2-3 1-16,4-4 0 0,3-3-1 15,1-4 3-15,7 0-3 0,2-2 3 16,2-2-1-16,4 1 0 0,2 2 0 0,3 0 1 16,1 4 5-16,5 1 2 0,0 2 3 15,4 3 3-15,2 3 1 0,4 3-1 16,1 3-5-16,3 2-3 0,3 4-5 0,2 4-2 16,2 1-4-16,0 0-4 0,0 8-2 15,0-3-5-15,0 7-12 0,-2-1-19 0,-3 2-40 16,-1 0-106-16,-5 3-144 0,-1 1-135 15,-5-1-113-15,-5 1-50 0,-5 3 6 16,-5-2 90-16,-4 1 134 0</inkml:trace>
  <inkml:trace contextRef="#ctx0" brushRef="#br0" timeOffset="167752.99">14207 3030 27 0,'-6'-16'232'0,"1"2"29"15,1 2 3-15,0 3-52 0,4-1-46 16,0 1-34-16,0 3-27 0,4 2-20 0,0 0-16 16,5 3-9-16,-1 2 1 0,5 7 9 15,0 1 16-15,0 4 19 0,1 5 16 0,3 5 15 16,-2 7 6-16,0 0 2 0,-2 10-9 15,-1 3-10-15,-3 2-13 0,-3 2-16 0,-2 3-18 16,-2 1-17-16,-4 2-15 0,-2 1-18 16,-2 0-42-16,-3 0-88 0,1 0-110 15,-1-2-123-15,1-1-130 0,-1-2-63 0,5-3-4 16,0-3 60-16,4-5 95 16</inkml:trace>
  <inkml:trace contextRef="#ctx0" brushRef="#br0" timeOffset="168085.79">15206 2671 364 0,'4'-9'532'16,"-4"6"70"-16,0 9 44 0,0 3-87 16,0 8-130-16,0 11-155 0,0 7-99 15,2 8-67-15,1 7-43 0,-1 7-25 16,2 3-19-16,2 6-14 0,-1 1-15 0,1 1-26 15,-2 1-50-15,0-1-95 0,-2-3-111 16,1-2-104-16,-1 1-92 0,0-6-77 0,-2-3-5 16,-2-5 67-16,-3-1 96 0,-1-6 100 15</inkml:trace>
  <inkml:trace contextRef="#ctx0" brushRef="#br0" timeOffset="168269.49">15020 3529 135 0,'4'-26'381'0,"-2"-3"95"0,5 7 75 16,-1 2-45-16,2 3-73 0,1 0-85 15,4 4-82-15,1 1-90 0,3 4-75 16,2-1-57-16,5 4-88 0,-1 1-129 16,4-1-140-16,1 2-157 0,4 0-86 0,-3-1-35 15,3 0 40-15,0-1 100 16</inkml:trace>
  <inkml:trace contextRef="#ctx0" brushRef="#br0" timeOffset="168482.8">15814 2935 182 0,'10'-14'493'0,"-3"3"87"0,-1 5 54 16,-2-2-45-16,-2 7-83 0,2 2-144 15,-1 9-129-15,-1 4-76 0,-2 9-49 0,0 3-32 16,0 9-22-16,0 3-20 0,0 4-14 15,-2 4-16-15,2 0-17 0,-3 2-20 0,3 0-30 16,-2-1-73-16,0 1-123 0,0-4-125 16,0 1-110-16,0-3-92 0,0-5-33 15,0-3 43-15,0-4 106 0,-1-5 122 0</inkml:trace>
  <inkml:trace contextRef="#ctx0" brushRef="#br0" timeOffset="168668.15">15797 3523 77 0,'-11'-20'343'15,"-4"2"124"-15,0 3 77 0,-1 6-15 16,-1 3-39-16,0 1-59 0,0 5-84 16,2 2-117-16,0 2-92 0,5 5-54 0,-1 0-35 15,5 3-19-15,1 1-15 16,5 2-8-16,2 0-13 0,3-1-24 0,1 0-72 16,3-2-122-16,3 2-128 0,3-3-126 15,2-2-95-15,2-1-35 0,2-7 40 0,0-1 105 16,1-1 118-16</inkml:trace>
  <inkml:trace contextRef="#ctx0" brushRef="#br0" timeOffset="168849.31">16021 3318 59 0,'13'-37'360'0,"-1"4"124"0,-3 3 84 16,-1 2-20-16,-1 9-47 0,-3 0-72 16,0 6-92-16,3 1-108 0,-3 7-76 0,2 5-41 15,-2 8-25-15,3 5-14 0,-3 9-14 16,-2 6-12-16,0 3-14 0,0 5-18 0,0 2-22 15,3 3-25-15,-3 1-27 16,2-3-79-16,0 2-135 0,3-3-135 0,-1 2-123 16,2-5-78-16,1-2-28 0,-1-7 48 0,1-2 120 15,3 0 132-15</inkml:trace>
  <inkml:trace contextRef="#ctx0" brushRef="#br0" timeOffset="169064.07">16366 3495 241 0,'6'-34'403'0,"-1"3"109"15,-5-1 20-15,0 6-26 0,-5 1-53 16,1 1-74-16,-4 7-98 0,-1 4-101 0,-1 4-70 16,-3 6-43-16,0 6-23 0,-2 2-14 15,3 8-9-15,1 3-9 0,1 2 0 0,3 3-4 16,5 4-4-16,2 0-2 0,2 0-1 16,5-1 1-16,3 0-2 0,5 0 0 15,2 0-2-15,2-4-4 0,2-3-14 0,2 0-40 16,1-1-105-16,-1-6-155 0,2-1-167 15,1-2-98-15,-3-3-39 0,2-1 10 16,-1-3 90-16,-1-3 145 0</inkml:trace>
  <inkml:trace contextRef="#ctx0" brushRef="#br0" timeOffset="172547.14">17740 2567 225 0,'-2'-9'262'0,"0"3"1"0,-1-1-23 0,1 4 2 0,2 3 27 16,2 3 42-16,1 5 20 0,-1 10 3 16,0 6-12-16,0 10-41 0,-2 7-66 15,0 6-77-15,0 7-54 0,0 7-33 0,0 2-21 16,0 2-13-16,0 1-9 0,2 0-7 16,-2-3-16-16,2 0-35 0,-2-4-75 0,2-4-105 15,0-1-104-15,3-1-105 0,1-7-98 16,2-3-24-16,-1-8 44 0,1-4 87 15,-1-3 97-15</inkml:trace>
  <inkml:trace contextRef="#ctx0" brushRef="#br0" timeOffset="172766.22">17949 3277 178 0,'-4'-33'317'15,"0"7"78"-15,-5 1 15 0,3 7-13 16,-2 3-23-16,-1 5-37 0,-1 3-52 15,1 7-69-15,1 3-65 0,1 3-51 0,1 6-36 16,2-1-26-16,2 3-15 0,2-2-9 16,2 5-9-16,2-4-30 0,0 0-56 15,2-2-82-15,3 3-88 0,-1-2-83 0,5-4-71 16,2 0-61-16,2-3-7 0,2-5 50 16,-2 0 69-16,2-5 71 0</inkml:trace>
  <inkml:trace contextRef="#ctx0" brushRef="#br0" timeOffset="172912.95">18189 3092 97 0,'10'-21'289'16,"1"6"71"-16,-5 1 16 0,0 5 0 0,1-1-5 16,-3 5-10-16,0 4-34 0,0 1-47 15,-1 5-51-15,1 3-50 0,-2 4-50 16,0 4-49-16,0 2-32 0,0 3-35 0,0 3-56 16,0-2-98-16,1 4-122 0,1-2-116 15,0 1-133-15,0 0-61 0,3-5 9 16,-3 1 70-16,2-3 108 0</inkml:trace>
  <inkml:trace contextRef="#ctx0" brushRef="#br0" timeOffset="173061.81">18504 3141 138 0,'8'-19'415'0,"-1"7"94"16,-3-2 63-16,-2 5-50 0,-2-1-91 15,2 4-105-15,-2 2-122 0,0 1-143 16,0 3-153-16,0 3-140 0,0 1-123 0,0 2-119 15,0 1-63-15,0 1 10 0,0-3 71 16,-2 3 96-16</inkml:trace>
  <inkml:trace contextRef="#ctx0" brushRef="#br0" timeOffset="173178.18">18565 3097 208 0,'5'-1'313'0,"-1"-3"35"0,-2 0-41 0,0 4-60 15,2-1-63-15,-2 1-61 0,3 0-85 0,1 0-88 16,0 0-85-16,1 0-94 0,1 0-74 15,-2 0-38-15,1-3 13 0,-1 3 42 16</inkml:trace>
  <inkml:trace contextRef="#ctx0" brushRef="#br0" timeOffset="173378.35">18840 2856 207 0,'11'-15'351'0,"0"4"81"0,-3 3 34 0,-2 3-4 16,3 4-35-16,-3 2-50 0,-2 7-56 15,1 5-71-15,-1 7-78 0,-2 6-64 0,-2 3-41 16,0 4-29-16,0 4-18 0,-2 3-17 16,0 1-25-16,0 0-57 0,0 0-100 15,-1-2-121-15,3 0-114 0,0-3-124 0,0-2-50 16,0-1 18-16,0-4 80 0,0-3 110 16</inkml:trace>
  <inkml:trace contextRef="#ctx0" brushRef="#br0" timeOffset="174553.7">16055 1629 184 0,'-4'-9'219'0,"-5"-1"10"16,3 1-63-16,-3 0-40 0,1 2-17 15,-1-2-4-15,-1 3 0 0,1-3 3 16,-1 2-3-16,-1 3-3 0,-1-1 0 16,-1 1 10-16,-2-1 17 0,-2 5 17 15,-4 0 18-15,-4 1 8 0,-3 7-1 0,-6 1-9 16,-2 4-14-16,-6 5-16 0,-5 7-20 15,-4 4-17-15,-1 7-14 0,-8 6-7 0,1 3-9 16,-4 7-9-16,-1 2-9 0,-2 7-8 16,1 2-7-16,1 2-8 0,3 5-2 0,4 2 1 15,4 2-3-15,4 5-2 0,3 2 2 16,5 2-3-16,5 5-4 0,3 2-4 0,5 3 2 16,5 4-3-16,6-1-2 0,2 5 0 15,6-6 1-15,7 3 0 0,4 0-2 16,9-1-1-16,4-1 1 0,8 1 0 0,5-1-2 15,6-1 0-15,6-2 2 0,6-1 0 16,7-4 0-16,7-5 0 0,5-4-2 16,7-4-2-16,6-7-1 0,5-5 0 15,6-6 0-15,4-6 0 0,4-6 0 0,5-6 2 16,6-9 3-16,2-5-1 16,6-9 2-16,7-7 1 0,6-9 3 0,5-9-3 15,1-7-5-15,7-9 1 0,0-5 0 0,2-9-1 16,0-6 0-16,2-6 1 0,6-6 1 15,0-6 0-15,-1-5-5 0,-9-1-3 16,-5-3 3-16,-4 1 2 0,-8-5 2 0,-8 2-1 16,-9-2 4-16,-9 0 1 0,-10-3-5 15,-11 0-2-15,-8-1 4 0,-10-3 3 16,-10-4 4-16,-9-1 2 0,-12 0 4 0,-6-2 2 16,-10-3-1-16,-9 0 2 0,-8 0 3 0,-9 0 10 15,-6-1 1-15,-6 5 5 0,-11-3 4 16,-8 4-4-16,-9 4-2 0,-11 0-5 15,-8 2-2-15,-10 7-4 0,-11 3-9 0,-9 7-3 16,-8 6-7-16,-7 8 0 16,-7 4-3-16,-6 7 0 0,-3 6 1 0,-7 9-4 15,-1 7 1 1,-5 6-6-16,-1 7-5 0,-1 5 1 0,0 9-14 0,2 4-14 0,0 7-22 16,4 6-17-16,3 6-15 0,3 2-23 15,5 4-33-15,6 0-89 0,9 3-118 16,10 2-119-16,10-1-105 0,10 1-44 0,7-3 13 15,12-1 90-15,5-3 127 0</inkml:trace>
  <inkml:trace contextRef="#ctx0" brushRef="#br0" timeOffset="183259.13">3994 10494 71 0,'4'-9'206'16,"-2"3"24"-16,1-1-34 0,-1 0-29 15,0 2-9-15,-2-1 2 0,2 1 13 0,-2 0 20 16,0 4 25-16,0-2 30 0,0 2 22 15,-2-3 2-15,2 4-12 0,-2 0-30 0,-3 0-39 16,1 0-50-16,0 0-46 0,-2 0-30 16,-3 4-23-16,-3 0-12 0,-1 1-6 15,-4 3-3-15,-4 5-6 0,0 3-1 16,-5 2 1-16,1 7 0 0,-5 3-2 0,0 1 0 16,1 5 1-16,1 2-1 15,1 4 1-15,1 1 1 0,5 1 2 0,2 4 0 0,6 1-1 16,3 3-1-16,6-1 0 0,6 1-3 15,2 1-2-15,7-2-3 0,6-2-2 0,2-2 1 16,6-2 0-16,5-1-2 0,6-6 1 16,2-2-1-16,4-8-4 0,2-3-11 15,1-5-18-15,2-5-37 0,-3-5-108 0,3-7-148 16,-1-2-148-16,1-8-111 0,-1-7-48 16,3-5 5-16,-3-5 84 0,1-3 142 0</inkml:trace>
  <inkml:trace contextRef="#ctx0" brushRef="#br0" timeOffset="184509.21">3738 9197 111 0,'0'-4'251'0,"0"3"32"16,0 1 1-16,0 0 11 0,0 6 15 15,-2 3 14-15,2 7 8 0,-2 7-11 16,0 3-37-16,0 7-66 0,-1 2-67 0,1 6-59 16,0 1-39-16,2 3-24 0,-2-2-14 15,2-2-33-15,-2 2-60 0,2-2-89 16,-2-3-97-16,2 0-94 0,0-2-108 0,0-6-55 16,-2 0 14-16,0-2 67 0,-3-7 83 15</inkml:trace>
  <inkml:trace contextRef="#ctx0" brushRef="#br0" timeOffset="184990.59">3742 8260 58 0,'-6'-5'215'16,"0"2"37"-16,-3 3-22 0,1 0-12 0,-1 3-2 16,-1 2 0-16,-3 0 3 0,2 5 1 15,-1 4 6-15,-1 3-2 0,-2 5-8 16,2 2-13-16,1 1-26 0,-1 5-34 15,2-4-40-15,1 3-32 0,3 4-24 0,1-3-23 0,4 3-12 16,0-2-26-16,2 0-50 0,0 2-70 16,8 25-367-1,1-32 144-15,-1-1-51 0,5-1-46 0,0-6 21 0,-1-6 52 16,5-3 61-16</inkml:trace>
  <inkml:trace contextRef="#ctx0" brushRef="#br0" timeOffset="185357.02">3939 8442 110 0,'4'-23'198'0,"-2"6"2"0,-2-2-1 15,0 4 14-15,-2 4 19 0,0-1 12 16,0 2 6-16,-2 7-3 0,-2-1-6 0,-1 4-19 16,1 4-23-16,-3 3-21 0,1 6-22 0,-3 3-21 15,3 2-23-15,-1 4-21 0,1 3-26 16,2 3-20-16,1 1-18 0,3-3-9 0,2 3-8 15,2 0-3-15,5 0-4 0,-1-3-1 16,5-1 0-16,-1 0-2 0,5-2 3 16,0-3-3-16,2-1 1 0,2-6 0 15,2-1 0-15,2-3 1 0,-2-5-1 16,3-4 0-16,-3-4 2 16,0-4 1-16,0-4 3 0,-2-2 4 0,-2-5 6 0,-2-1 5 15,-2-4 5-15,-3-5 1 0,-1 0 3 16,-3 0-5-16,-4-2-3 0,-2 0-7 0,-2-2-4 15,-2 7-4-15,-5-2-5 0,1 5-8 16,-5 3-21-16,1 4-69 0,-3 2-113 0,2 3-123 16,0 5-121-16,1-1-101 0,3 5-38 15,1 2 38-15,1 2 96 0,5 1 116 16</inkml:trace>
  <inkml:trace contextRef="#ctx0" brushRef="#br0" timeOffset="185703.43">4288 8244 63 0,'2'-4'246'0,"-2"0"45"0,0 3-7 15,-2-2-19-15,-2 6-18 0,0 2-12 0,0 0-12 16,-3 6-12-16,1 6-10 0,-3 0-10 16,3 4-11-16,-2 3-17 0,1 2-20 15,3 3-24-15,0 0-24 0,0 0-22 16,4 4-20-16,0-4-17 0,4 1-11 0,2-1-12 15,3 1-4-15,1-6-4 0,1 1-5 0,4-2 0 16,-1-3 0-16,3-3 0 0,0 0 1 16,2-6-1-16,3-2 2 0,-3-4 0 0,2-5-1 15,-2 0 0-15,2-8 5 16,-2-1 12-16,-2-2 10 0,0-4 7 0,-2-4 10 16,0-3 1-16,-5-1-2 0,-1-5-11 0,-3 0-8 15,-4-1-7-15,0 0-7 0,-4-1-4 16,-2 2-2-16,-5 2-4 0,1 3-14 0,-5 0-36 15,0 6-91-15,-1 0-122 0,-1 6-125 16,2 0-133-16,3 3-66 0,-3 7-8 16,2 1 69-16,-1 1 110 0</inkml:trace>
  <inkml:trace contextRef="#ctx0" brushRef="#br0" timeOffset="185986.79">4832 8219 127 0,'7'-8'279'0,"-1"7"65"0,0 1 52 16,1 5 9-16,-1 6-12 0,0 4-19 0,1 5-18 15,-3 5-55-15,0 8-77 0,-2 0-82 16,0 5-59-16,1 3-35 0,-3-1-31 16,0 4-51-16,0-1-92 0,-3 2-113 15,1-3-104-15,0 0-106 0,0-4-90 0,0-2-15 16,0-2 56-16,0-8 97 0</inkml:trace>
  <inkml:trace contextRef="#ctx0" brushRef="#br0" timeOffset="186168.99">5182 8352 184 0,'21'-28'236'15,"-4"7"2"-15,0 7 17 0,-3 5 25 0,1 9 19 16,-4 6 4-16,-3 7-19 0,-1 8-39 16,-3 4-54-16,0 4-59 0,-4 5-63 0,0 3-89 15,0 0-107-15,-2 5-105 0,-2-1-115 16,0 2-92-16,-1-3-37 0,-3 0 28 15,-1 0 72-15</inkml:trace>
  <inkml:trace contextRef="#ctx0" brushRef="#br0" timeOffset="186366.4">5029 8666 137 0,'-2'-21'230'0,"4"4"26"0,2 1-44 15,3-1-41-15,1 5-34 0,3-1-26 16,4 4-28-16,-1 2-30 0,3 2-23 16,0-3-29-16,2 3-41 0,0 4-50 0,0-2-67 15,1 1-75-15,-1 1-38 16,0-3-6-16,-2 4 21 0</inkml:trace>
  <inkml:trace contextRef="#ctx0" brushRef="#br0" timeOffset="189485.63">3859 11902 14 0,'0'-5'175'0,"0"1"0"0,2-2-14 15,-2 1-14-15,2 4-7 0,-2-3 2 16,2 0 10-16,0 3 20 0,0-2 40 0,0 3 56 16,0 3 43-16,3 2 16 0,-1 4-6 15,0 3-25-15,0 5-54 0,1 5-71 0,-1 2-62 16,0 6-43-16,0 3-27 0,1-3-15 15,-1 6-12-15,0 1-5 0,-2-2-6 16,2 5-2-16,-1-2-12 0,-1 1-31 0,0 1-80 16,-2-1-122-16,0-1-125 0,0-1-134 15,2 2-73-15,-2-2-15 0,-2-4 57 16,0 1 108-16</inkml:trace>
  <inkml:trace contextRef="#ctx0" brushRef="#br0" timeOffset="190282.08">3799 12868 55 0,'-2'-3'177'0,"2"1"-7"0,-2-1-19 16,2 2-12-16,-2-2-5 0,2 1-2 15,-2-1-4-15,2 3-1 0,-2-1 0 0,2 1 2 16,-2 0 2-16,2 0 7 0,-2 0 6 16,-1 0 3-16,1 0 1 0,0 0-2 15,0 0-5-15,-2 0-9 0,2 0-10 0,-2 1-10 16,-3 4-9-16,3-1-11 0,-2 4-9 16,-3 1-11-16,1 2-9 0,-1 3-10 15,-1 2-10-15,-1 4-9 0,0 5-6 16,1-1-6-16,-1 5-4 0,1 2-2 0,-1 3-2 15,3 4 0-15,-1 0-1 0,1 3-2 16,3-2 0-16,1 2-3 0,2 2-1 16,2-3-1-16,2-1-1 0,0-1-2 0,5-3 3 15,-1-1 2-15,5-5 2 0,-1-3 1 16,3-1 0-16,2-3 2 0,2-7-2 16,0-1-3-16,0-6-3 0,2-4-2 0,2-4 0 15,-2-5-2-15,2-6 0 0,0-2-1 16,-2-3 2-16,0-3 1 0,-2-6-1 0,-2 0 2 15,-2-4-3-15,-3-5 1 0,-3-1 1 0,-3-3 1 16,-2-2 1-16,-4-4-2 0,-2-1 2 16,-3 2-1-16,-1 1 0 0,-3 1-4 15,-1 2 0-15,-3 6 0 0,0 4-3 0,0 1-12 16,-2 5-33-16,0 6-90 0,0 2-120 16,2 2-125-16,3 4-130 0,1 2-68 0,1 3-9 15,-1 4 67-15,3 3 110 0</inkml:trace>
  <inkml:trace contextRef="#ctx0" brushRef="#br0" timeOffset="190845.97">4121 12932 70 0,'2'-13'350'15,"0"3"63"-15,0-1 44 0,1 6-18 0,-1 0-35 16,2 2-57-16,0 6-55 0,0 3-47 16,3 9-36-16,1 4-47 0,-1 6-57 15,1 7-42-15,-2 5-26 0,1 2-16 0,-3 3-9 16,2 3-6-16,-1 0-5 0,-1-1-8 15,0 1-28-15,-2-2-71 0,0-2-108 16,0 1-114-16,3-5-109 0,-1 1-103 0,0-5-36 16,0-4 40-16,1-3 89 0,-1-5 107 0</inkml:trace>
  <inkml:trace contextRef="#ctx0" brushRef="#br0" timeOffset="191028.76">4443 13157 5 0,'8'-28'294'0,"1"5"69"16,-1 6 84-16,1 5 16 0,-1 8-24 16,3 4-45-16,-3 8-46 0,3 6-58 15,-3 5-79-15,1 6-79 0,-3 4-56 0,3 2-34 16,-3 3-19-16,-2 3-27 0,0-1-56 16,-1-1-101-16,-1 2-121 0,0 0-113 0,-2 2-126 15,0-2-52-15,0-1 15 0,-4-2 78 16,-1-3 110-16</inkml:trace>
  <inkml:trace contextRef="#ctx0" brushRef="#br0" timeOffset="191227.81">4339 13462 229 0,'-8'-24'327'16,"1"6"52"-16,3 2 0 0,2 2-39 15,4-1-52-15,4 1-51 16,3 3-45-16,2-3-48 0,1 3-49 0,5 1-55 0,0-2-89 15,4-1-100-15,3-4-105 0,1 1-129 16,2-4-67-16,1 1-21 0,-1-5 44 16,1-1 75-16</inkml:trace>
  <inkml:trace contextRef="#ctx0" brushRef="#br0" timeOffset="191758.07">4614 10873 77 0,'7'-3'221'0,"1"-2"31"15,3 1-1-15,4 0 1 0,4 0 9 16,4 3 7-16,2-3-2 0,5 4-8 0,4-1-11 15,0-1-18-15,4-1-25 0,0 1-29 16,2-1-30-16,0 2-37 0,3-4-32 16,-1 2-27-16,0-1-18 0,1 2-13 15,-3-2-9-15,0-2-32 0,-2 2-92 0,-2-1-129 16,0 4-137-16,-4-3-122 0,-3 0-65 16,1 3-5-16,-4-2 71 0,1 0 118 15</inkml:trace>
  <inkml:trace contextRef="#ctx0" brushRef="#br0" timeOffset="192621.98">6938 10409 221 0,'0'-4'293'0,"-2"-1"42"15,0 1-10-15,-2-2-13 0,0 5-10 16,-5 1-6-16,1 0-12 0,-5 4-25 0,-2 3-25 16,-2 2-30-16,-4 4-29 0,-4 4-34 15,-1 4-35-15,-3 4-23 0,1 4-20 16,-1 5-11-16,3 3-11 0,1-1-7 16,4 3-7-16,4 0-2 0,4 1-1 0,2-1 0 15,7 2 2-15,2 1 0 0,6-4 0 16,5-1-1-16,3 2-6 0,5-2-6 15,2-4-1-15,5-4-1 0,3 1-3 0,3-6-4 16,2-2-9-16,1-6-11 0,1-3-21 16,2-5-38-16,-2-3-108 0,2-5-142 15,0-5-136-15,-2-3-117 0,2-5-53 0,-2-3 1 16,-2-6 87-16,-1 1 135 0</inkml:trace>
  <inkml:trace contextRef="#ctx0" brushRef="#br0" timeOffset="193135.16">6839 8846 213 0,'0'-1'257'0,"-2"-3"30"15,2 4 2-15,2 4 27 16,-2 5 32-16,2 5 18 0,0 10 3 0,0 5-19 15,0 4-55-15,1 9-85 0,-1 3-79 16,0-1-51-16,0 6-34 0,0-1-19 16,0 2-15-16,0 0-6 0,0-1-17 0,0-2-40 15,-2 0-85-15,0-7-118 0,0 1-118 16,0-6-141-16,3-5-63 0,-3-3-1 16,-3-7 63-16,3-4 107 0</inkml:trace>
  <inkml:trace contextRef="#ctx0" brushRef="#br0" timeOffset="193626.47">6674 8044 57 0,'-2'0'144'0,"0"0"-3"0,-3 0-6 15,3 0-6-15,-2 0-5 0,2 0-4 0,-2 0-4 16,2 0-1-16,-3 0 2 0,3 0 1 16,-2 0 3-16,0 4 4 0,0-1 13 15,-3 2 11-15,1 2 14 0,-5 7 15 0,1 2 12 16,-1 4 7-16,-2 3-2 0,1 3-19 15,-1 3-23-15,2 3-29 0,3 1-31 16,-1 1-30-16,5 4-22 0,0-5-13 16,4 4-13-16,0-4-21 15,2-2-46-15,2-2-86 0,1-1-102 0,3-3-99 0,3-3-92 16,1-1-90-16,1-5-12 16,0-6 54-16,2-3 84 0,1-3 90 0</inkml:trace>
  <inkml:trace contextRef="#ctx0" brushRef="#br0" timeOffset="193964.49">6845 8255 58 0,'-2'-14'236'16,"-2"3"40"-16,-2 4-12 0,-1 5-19 16,-1 4-18-16,-3 7-24 0,-2 3-32 0,3 5-35 15,-3 3-34-15,5 3-32 0,-1 2-28 16,3 0-19-16,2-1-10 0,2 1-6 0,2 0-2 15,4 0-4-15,0-4 0 0,5 0-1 16,-1-4-3-16,3 0-8 16,1-5-8-16,3 0-8 0,0-5-5 0,0-6-2 15,2-1 1-15,-3-1 6 0,3-6 9 16,-2-2 10-16,-2-3 5 0,0-4 13 0,-3-1 19 16,-1-4 24-16,-3 0 24 15,-2-3 27-15,0-1 27 0,-4 3 21 0,-2-3 4 0,0 3-8 16,-4 2-17-16,0 0-26 15,-1 6-28-15,-3-1-48 0,-1 6-79 16,0 0-100-16,1 6-99 0,1-2-94 0,1 5-107 16,2 0-49-16,1 0 21 0,3 1 67 0,2-1 82 15</inkml:trace>
  <inkml:trace contextRef="#ctx0" brushRef="#br0" timeOffset="194296.65">7063 8144 210 0,'2'-5'281'16,"-2"2"40"-16,-2 3-28 0,0 3-24 16,-4 5-19-16,-1 6-19 0,1 2-23 0,-2 5-30 15,-1 4-31-15,1 3-29 0,-1 1-27 16,5 1-22-16,0-1-16 0,2 1-14 16,2 0-9-16,2-2-10 0,2 1-7 15,2-4-6-15,5 0-1 0,0-2-4 0,1-3 1 16,3-3-2-16,2 0 2 0,2-6 1 15,2-2-1-15,0-4 1 0,1-5 0 16,-1-4 0-16,0 0-3 0,-2-5 6 0,0-4 14 16,0-5 15-16,-2-2 16 0,-2-4 12 15,-5-2 8-15,1-7 2 0,-5 3-12 16,-4-7-16-16,-2 4-14 0,-4-4-10 16,-2 3-9-16,-3 3-19 0,-3 2-55 0,-3 1-96 15,0 6-114-15,-2 2-116 0,2 2-117 16,-2 3-49-16,3 6 19 0,1 4 79 15,0 2 102-15</inkml:trace>
  <inkml:trace contextRef="#ctx0" brushRef="#br0" timeOffset="194561.79">7537 8025 239 0,'7'-2'349'0,"-1"5"89"0,0 5-3 0,1 6-22 16,-3 3-27-16,0 6-41 0,1 3-72 16,-3 7-84-16,-2-3-65 0,0 4-52 15,0 4-65-15,-2-2-96 0,-1-1-116 0,1 2-106 16,-2-4-111-16,2 1-96 0,-2-5-18 15,2-1 47-15,-1-3 90 0</inkml:trace>
  <inkml:trace contextRef="#ctx0" brushRef="#br0" timeOffset="194744.76">7840 8215 126 0,'15'-18'257'0,"-2"6"43"0,-1 8 9 15,1 5 6-15,-2 8 7 0,-1 7-8 16,-1 4-31-16,-3 5-46 0,-2 8-56 0,-2 1-53 16,0 1-72-16,-2 5-101 0,-2 2-111 15,0 0-106-15,-2-1-113 0,0 1-89 16,-3 0-22-16,-1-4 42 0,0-1 77 16</inkml:trace>
  <inkml:trace contextRef="#ctx0" brushRef="#br0" timeOffset="194912.24">7683 8629 21 0,'-6'-29'231'0,"0"4"38"0,4 0-1 0,2 5-36 15,2 2-35-15,2 1-33 16,2 3-35-16,5 3-36 0,0 2-28 0,3 4-22 16,1 2-21-16,0 3-42 0,0 3-55 0,0 3-63 15,-1 3-89-15,-3 2-66 0,0 3-30 16,-5 5 10-16,0 2 38 0</inkml:trace>
  <inkml:trace contextRef="#ctx0" brushRef="#br0" timeOffset="195507.25">6684 11693 2 0,'5'-7'352'0,"1"1"87"16,-2 3 94-16,0 6 19 0,1 3-57 15,-1 5-89-15,0 7-85 0,0 6-82 16,-1 5-90-16,-1 2-63 0,0 4-40 0,0 0-21 16,-2 3-19-16,-2 2-29 0,-2-2-69 15,-3 2-116-15,1 0-128 0,2 2-134 16,-3-1-94-16,-1-2-31 0,1 0 37 16,-1-3 99-16,-1 2 120 0</inkml:trace>
  <inkml:trace contextRef="#ctx0" brushRef="#br0" timeOffset="196005.01">6477 12668 70 0,'-2'0'326'16,"0"0"84"-16,-2 4 62 0,-1 0-14 16,-1-1-30-16,-3 6-46 0,1 5-65 15,-3 6-72-15,-1 5-66 0,-3 5-56 16,0 8-41-16,-2 6-28 0,0 2-15 0,0 5-9 15,2 0-6-15,3 2-4 0,1-2-4 16,5-2-3-16,2-1-5 0,4-4 0 0,2-1-4 16,4-7-2-16,5-2 0 0,-1-8 0 15,5-3 1-15,2-5-1 0,2-6 1 16,4-8 0-16,1-7 0 0,1-5-1 0,3-6-1 16,-1-5-1-16,-2-2 1 0,3-9-1 15,-5-2 1-15,-2-7 1 0,-2-2 1 16,-4-7 5-16,-4-5 0 0,-3 2 4 15,-6-2 2-15,-2 4 1 0,-4 4-1 16,-4 1-2-16,-3 9-4 0,-2 2-3 0,-3 4-10 16,-1 5-15-16,-2 7-34 0,-3 3-105 15,3 5-146-15,0 2-158 0,2 3-110 16,3 0-49-16,-1 3 1 0,0 1 88 16,4 1 136-16</inkml:trace>
  <inkml:trace contextRef="#ctx0" brushRef="#br0" timeOffset="196221.97">6703 12559 91 0,'11'-4'428'0,"-2"9"109"16,-1 2 67-16,0 6-19 0,1 3-86 0,-1 6-113 15,1 8-121-15,-1 1-106 16,-1 8-66-16,-1 3-40 0,0-1-27 0,1 6-26 15,-1-2-53-15,-2 0-123 0,3-2-133 16,-1-1-121-16,2-1-123 16,1-6-56-16,-1-3 11 0,1-5 99 0,-1-3 122 15</inkml:trace>
  <inkml:trace contextRef="#ctx0" brushRef="#br0" timeOffset="196404.03">7133 12840 140 0,'15'-25'394'0,"0"7"125"0,-3 5 59 0,1 6-32 16,-2 7-56-16,1 4-77 0,-1 11-106 16,0 3-121-16,-1 8-77 0,-1 6-46 15,-1 5-28-15,-1 2-21 0,-1 5-16 16,-2 0-29-16,0 0-74 0,-4-1-120 16,2-1-123-16,-2 0-116 0,0-5-105 0,0 0-38 15,-2-6 41-15,-2-2 102 0,0-1 114 16</inkml:trace>
  <inkml:trace contextRef="#ctx0" brushRef="#br0" timeOffset="196570.9">7006 13211 4 0,'-15'-25'355'16,"5"4"78"-16,-1 4 76 0,7 0 16 16,2 5-60-16,4-1-89 0,4 5-90 15,3-4-72-15,6 3-71 0,2 1-74 16,2-5-109-16,4 2-140 0,0-2-137 15,5-1-156-15,-1-3-84 0,1-2-33 0,-3 1 47 16,0-2 109-16</inkml:trace>
  <inkml:trace contextRef="#ctx0" brushRef="#br0" timeOffset="197482.25">7214 10585 98 0,'6'-3'265'0,"5"3"57"15,1 0 5-15,5 0-17 0,2 0-22 16,7 3-27-16,1-3-46 0,5 1-52 15,4-1-53-15,0 4-43 0,2-4-30 0,2 2-50 16,-2-2-82-16,0 1-92 0,0-1-114 16,-4 0-89-16,-2-1-46 0,-2 1 6 15,-7-2 60-15</inkml:trace>
  <inkml:trace contextRef="#ctx0" brushRef="#br0" timeOffset="197733.09">8073 10145 232 0,'-2'-10'444'0,"2"4"89"0,-2 6 66 16,0 9-55-16,2 7-99 0,0 10-110 16,0 8-85-16,0 10-82 0,2 5-62 15,-2 4-40-15,0 2-25 0,0 4-16 16,0 2-10-16,0 1-5 0,0-3-11 0,0 0-11 15,0-1-30-15,0-7-90 0,0-2-135 16,2-6-138-16,0-1-138 0,0-9-66 16,2-4-12-16,1-4 68 0,1-7 124 15</inkml:trace>
  <inkml:trace contextRef="#ctx0" brushRef="#br0" timeOffset="197912.76">8412 10497 40 0,'14'-18'345'0,"1"4"119"16,0 12 92-16,-2 7-27 0,-1 7-48 0,1 10-62 15,-2 4-97-15,-3 3-116 0,1 7-86 16,-1 3-53-16,-1 2-38 0,-3 1-54 0,-2 1-97 16,-2 1-127-16,0-1-128 0,-2-2-140 15,0-3-68-15,-3-4-3 0,-1-2 66 16,-2-3 112-16</inkml:trace>
  <inkml:trace contextRef="#ctx0" brushRef="#br0" timeOffset="198078.48">8236 10903 112 0,'-13'-21'337'0,"3"5"61"0,3 2 67 0,5 2-31 15,2 3-53-15,4 2-61 0,5 2-52 16,4 4-54-16,1 1-62 0,3 0-64 0,2 0-88 15,0 1-117-15,0-1-125 0,1 3-119 16,-1-3-123-16,-2 0-58 0,-1 0 13 16,-3 0 74-16,0-3 101 0</inkml:trace>
  <inkml:trace contextRef="#ctx0" brushRef="#br0" timeOffset="198759.3">2953 11048 133 0,'2'0'212'0,"2"0"-4"0,2 0 2 15,3 0 14-15,4 0 17 0,4 1 6 16,-1 3-10-16,6-3-24 0,-1 2-32 16,2-2-43-16,2 3-41 0,1-3-37 0,-1 2-26 15,1-2-57-15,-3 3-76 0,0-2-83 16,1-2-80-16,-3 1-101 0,-2-1-55 16,-4 0 9-16,-3-1 52 0,-1-1 69 0</inkml:trace>
  <inkml:trace contextRef="#ctx0" brushRef="#br0" timeOffset="199124.08">2021 10611 231 0,'-2'-5'269'15,"0"0"23"-15,0 2-9 0,2 6 13 16,0 2 15-16,-2 8 11 0,2 4 2 15,-2 11-19-15,0 6-45 0,0 4-70 0,-1 8-65 0,3 0-50 16,-2 4-33-16,2 4-19 0,-2 0-22 16,2 1-41-16,-2-4-63 0,2 3-76 0,0-1-79 15,2-3-77-15,0-2-59 0,3-7-47 16,-1 1-11-16,0-5 38 0,0-4 59 0,1-4 67 16</inkml:trace>
  <inkml:trace contextRef="#ctx0" brushRef="#br0" timeOffset="199322.92">2214 10979 4 0,'11'-39'221'15,"-1"5"42"-15,1 5 16 0,-1 5-4 0,1 7 7 16,2 3 18-16,-3 4 23 0,3 10 5 16,-2 6-21-16,1 7-37 0,-1 4-49 0,-1 12-55 15,-1 1-61-15,-1 7-40 0,1 2-28 0,-1 2-28 16,1 6-53-16,-3-2-87 0,0 0-111 15,1 3-108-15,-1-2-113 0,-4-1-77 0,0 2-5 16,-2-3 56-16,-2-1 96 0</inkml:trace>
  <inkml:trace contextRef="#ctx0" brushRef="#br0" timeOffset="199508.11">2110 11275 80 0,'-4'-21'213'0,"2"0"23"0,2 3-28 0,2 2-22 16,4 3-14-16,5-2-7 0,2 6-13 16,2 1-21-16,4 0-26 0,2 4-24 0,0 3-26 15,4-3-22-15,1 3-31 0,-1 1-52 16,3 1-66-16,-1-1-81 0,1 4-86 0,-3-3-47 16,3 2-9-16,-1-2 31 0</inkml:trace>
  <inkml:trace contextRef="#ctx0" brushRef="#br0" timeOffset="200767.28">5440 7942 98 0,'4'-4'163'0,"-2"1"-4"16,2-1-8-16,1 3 0 0,-1 1 5 0,0 0 20 15,0 0 30-15,1 5 34 0,-1 2 33 16,-2 2 19-16,0 4-3 0,0 4-23 16,-2 2-44-16,0 4-52 0,-2 2-54 15,2 1-44-15,-2 2-44 0,0 1-64 16,0 1-97-16,-3-1-108 0,-1 0-100 0,2 1-110 16,-2-2-67-16,-1 1 6 0,1-1 64 0,-1-1 88 15</inkml:trace>
  <inkml:trace contextRef="#ctx0" brushRef="#br0" timeOffset="200904.84">5457 8541 180 0,'2'4'219'15,"-2"4"-14"-15,0 0-47 0,0 5-46 16,-2-3-36-16,2 1-27 0,-2 3-38 0,2 1-49 16,-2-1-65-16,2 2-69 0,-3-3-37 15,1 2-18-15,0 0 8 0</inkml:trace>
  <inkml:trace contextRef="#ctx0" brushRef="#br0" timeOffset="201032.1">5448 8899 164 0,'0'9'242'0,"0"1"17"0,0 0-45 0,-2 0-50 16,2-1-41-16,0 3-34 0,-2 0-31 16,2-2-48-16,0 1-54 0,0 2-60 15,0-2-77-15,0-2-57 0,0 0-28 0,-2-1 7 16</inkml:trace>
  <inkml:trace contextRef="#ctx0" brushRef="#br0" timeOffset="201164.89">5417 9189 120 0,'-3'13'216'0,"1"3"1"0,0-2-32 16,2 2-36-16,0 1-33 0,0-1-29 0,0 0-27 16,0 2-21-16,2 2-29 0,-2-5-33 15,2 3-36-15,1-2-44 0,-1-1-54 16,0 0-57-16,-2-2-19 0,2 0 6 0</inkml:trace>
  <inkml:trace contextRef="#ctx0" brushRef="#br0" timeOffset="201276.4">5408 9600 182 0,'-2'24'203'15,"-2"-4"-8"-15,2 1-20 0,-1 3-23 0,1 0-25 16,0-1-27-16,0 2-27 0,0 0-23 16,0 0-27-16,2 0-41 0,-2 0-46 15,0-2-62-15,0 1-78 0,-3 1-43 16,1-4-14-16,0 4 16 0</inkml:trace>
  <inkml:trace contextRef="#ctx0" brushRef="#br0" timeOffset="202159.57">5345 10268 268 0,'-3'28'384'15,"3"-3"95"-15,-2 1 12 0,0-1-18 16,0 3-41-16,0-3-64 0,0-2-88 0,0 1-90 16,2-2-79-16,0 2-47 0,0-3-30 15,2 2-25-15,0-4-34 0,0-2-57 0,2 1-83 16,-2-2-91-16,1-3-82 0,-1 3-55 15,0-2-25-15,0 1 21 0,0 0 62 16,-2-1 80-16,2 1 80 0,-2-1 74 0,0 2 67 16,-2-2 61-16,2 2 52 0,-2 2 52 15,2 3 50-15,-2-1 41 0,0 4 31 16,0-2 15-16,-1 3-6 0,1-4-21 16,0 4-41-16,0-1-43 0,2-3-48 0,-2 2-39 15,2 1-43-15,0-4-58 0,-2 0-70 0,2-2-69 16,0-1-63-16,-2 3-50 0,2-2-23 15,-2-1 18-15,2 1 48 0,-2 1 58 0,2-2 64 16,-3 1 63-16,3 2 68 0,-2 0 69 16,2 1 80-16,-2 1 93 0,0 3 81 15,-2 0 44-15,0 0 6 0,-1 0-27 16,3 3-56-16,-2-2-76 0,2 2-83 16,2-2-56-16,0 3-37 0,0 0-22 0,0-3-17 15,2 2-16-15,0-4-30 0,2 0-57 16,-2 1-83-16,3-1-82 0,-3-3-71 0,2 0-47 15,0 1-7-15,1-1 36 0,-3-2 73 16,2 0 84-16,-2 0 97 0,0-2 99 0,0 1 109 16,-2 1 109-16,-2-2 94 0,0 5 53 15,0-2 11-15,-2 0-23 0,-1 1-60 16,1-2-84-16,0 5-79 0,0-4-54 16,2 1-31-16,-1 1-20 0,1-1-17 0,0 0-14 15,2 2-16-15,0-4-28 0,2 2-63 0,-2-1-84 16,2-2-86-16,-2 2-74 0,3 0-50 15,-1-2-15-15,-2-2 33 0,2 0 67 0,0 1 84 16,-2 0 77-16,2 0 70 0,-2 0 61 16,2 2 56-16,-2-1 51 0,2-1 57 15,-2 4 54-15,2 1 50 0,-2 2 36 16,0-3 16-16,0 3-7 0,0-2-30 0,0 2-45 16,0-1-53-16,3 2-53 0,-3-1-51 15,2-3-60-15,0 3-80 0,2-2-84 16,-2 0-85-16,2-2-67 0,-2 0-51 15,3 2-10-15,-3-2 36 0,2 0 62 0,-2 1 78 16,0-2 76-16,0 1 80 0,1 1 77 16,-1 1 79-16,-2 2 85 0,0-3 92 0,-2 4 75 15,-3 3 39-15,-1-2-2 0,0 3-32 0,-1 0-58 16,-1-3-85-16,1 2-81 16,3-2-63-16,0 2-35 0,0-2-30 0,2-1-37 15,2-2-65-15,-3 0-87 0,3-1-96 0,0-2-80 16,3-2-57-16,-3 1-19 15,2-2 32-15,-2 0 71 0,2 0 88 0,-2 0 87 0,2-4 74 16,-2 4 66-16,0-5 60 0,0 1 53 16,0 2 58-16,0-1 53 0,-2 2 42 15,2-3 25-15,-2 3 5 0,0-1-16 16,-3 0-41-16,3 5-49 0,0-6-52 16,0 2-54-16,0-2-78 0,2 0-90 0,0 0-91 0,2-3-84 15,-2-2-73-15,2 1-61 16,-2 0-36-16,2-1 24 0,-2 0 59 0,2-1 62 15</inkml:trace>
  <inkml:trace contextRef="#ctx0" brushRef="#br0" timeOffset="202275.73">5309 13958 32 0,'2'10'201'0,"-2"-1"23"0,2 2-5 15,-2-2-19-15,2 2-20 0,-2-1-31 0,2 3-30 16,-2-1-34-16,2 1-33 0,0-2-49 0,3-1-53 16,-3 2-56-16,2 0-66 0,0-3-73 15,0 0-35-15,1-2 5 0,-1 2 26 16</inkml:trace>
  <inkml:trace contextRef="#ctx0" brushRef="#br0" timeOffset="202414.64">5370 14253 117 0,'0'15'256'0,"0"-5"35"15,-2 5-27-15,2-5-41 0,-2 2-44 16,2-1-44-16,-2 0-44 0,2 0-55 0,2 1-56 16,-2-3-55-16,2-1-53 0,0 1-51 15,2-1-58-15,-2-3-35 0,3-2 3 16,-3 2 25-16</inkml:trace>
  <inkml:trace contextRef="#ctx0" brushRef="#br0" timeOffset="202546.66">5402 14448 61 0,'0'6'205'0,"2"1"5"0,-2 2-21 15,2 3-33-15,-2 0-33 0,2-2-31 16,0 1-33-16,0 1-38 0,0-1-44 0,3 0-48 16,-1 1-60-16,0-3-65 0,0-1-32 15,1 1-3-15,-1-1 16 0</inkml:trace>
  <inkml:trace contextRef="#ctx0" brushRef="#br0" timeOffset="202663.47">5465 14626 119 0,'0'5'261'0,"2"1"36"0,-2 2-15 0,0 1-32 0,0-1-38 15,0 1-38-15,2 3-45 0,-2 0-40 16,3-2-33-16,-1 4-32 0,0-3-39 0,0 0-41 16,0-2-43-16,0 3-43 0,2-4-48 15,-1 0-52-15,1-3-45 0,-2-1-4 16,-2-4 21-16,0 0 31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5-05T10:00:58.76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21738 10699 73 0,'-4'11'134'15,"-2"-2"-59"-15,1 1-67 0,1 4-68 16,0 0-37-16,0 2-17 0</inkml:trace>
  <inkml:trace contextRef="#ctx0" brushRef="#br0" timeOffset="450.77">21774 10415 172 0,'2'-6'269'16,"0"2"32"-16,0-4 6 0,1 4 1 0,-3 1-2 16,2 2 0-16,-2-2-4 0,2 3-15 15,-2 3-27-15,2 4-37 0,-2 2-35 16,0 1-37-16,0 6-43 0,0 4-35 15,0 1-29-15,-2 4-15 0,0 1-12 0,-3 4-7 16,3-1-5-16,-2 5-9 0,0 1-14 16,-2-1-35-16,-1 1-79 0,1 3-110 15,-3 2-110-15,3-2-98 0,0-1-96 16,-1 2-21-16,1-2 48 0,0-2 94 0,1-4 103 16</inkml:trace>
  <inkml:trace contextRef="#ctx0" brushRef="#br0" timeOffset="596.46">21713 11170 210 0,'4'-3'274'0,"-2"2"9"0,2-3-38 16,-2 3-45-16,1 1-44 15,1 0-45-15,-2 1-40 0,2 4-27 0,-2 3-21 16,0-3-36-16,1 7-48 0,-3 0-55 16,0 0-67-16,0 5-80 0,0-1-37 15,0-1 4-15,-3 1 30 0</inkml:trace>
  <inkml:trace contextRef="#ctx0" brushRef="#br0" timeOffset="744.2">21764 11479 52 0,'2'9'230'0,"0"-2"35"0,0 2-15 0,0 0-44 16,0 0-42-16,0-1-37 0,0 5-35 0,-2-1-37 16,2 0-54-16,-2 1-53 0,0 4-57 15,0-5-67-15,0 5-70 0,0-4-32 16,-2 4 5-16,0-5 30 0</inkml:trace>
  <inkml:trace contextRef="#ctx0" brushRef="#br0" timeOffset="860.3">21764 11847 153 0,'2'11'207'0,"-2"0"-23"0,2 1-37 16,0 0-33-16,0-2-31 0,0 3-30 16,0 2-43-16,0-1-54 0,0-2-66 0,1 5-64 15,-1-5-31-15,0 4-15 0</inkml:trace>
  <inkml:trace contextRef="#ctx0" brushRef="#br0" timeOffset="1009.63">21789 12187 170 0,'-2'13'301'15,"2"-2"61"-15,-2-1-2 0,0 1-26 16,-3 2-37-16,3-1-46 0,-2 1-53 0,2 2-58 16,-2 0-72-16,2 1-88 0,-3 5-95 15,1-4-90-15,2 4-84 0,-2 0-93 16,0-1-40-16,-1 1 18 0,1-4 56 0,2 4 70 15</inkml:trace>
  <inkml:trace contextRef="#ctx0" brushRef="#br0" timeOffset="1126.34">21713 12642 19 0,'-2'16'224'0,"0"-1"44"0,-1-1 1 0,3 1-25 16,-2 1-30-16,2 1-33 0,-2-1-36 16,2-1-40-16,0 3-52 0,0 3-69 0,0-4-66 15,0 4-65-15,2-4-65 0,-2 3-75 16,2-2-27-16,-2 2 16 0,3-3 39 15</inkml:trace>
  <inkml:trace contextRef="#ctx0" brushRef="#br0" timeOffset="1243.98">21717 13095 123 0,'0'16'263'0,"0"1"44"0,0-2 8 16,-2 0-13-16,2 1-21 0,-2 0-33 0,2 1-47 0,-2-2-53 16,2 4-72-16,0-4-92 15,0 2-95-15,0 1-84 0,0 1-88 0,2 2-88 16,-2-3-27-16,2-1 26 0,-2 1 55 15</inkml:trace>
  <inkml:trace contextRef="#ctx0" brushRef="#br0" timeOffset="1374.33">21719 13542 25 0,'-2'15'245'0,"2"-5"53"0,-2 3 17 0,0 2-16 16,0-1-30-16,0-2-38 16,-1 1-42-16,1 2-51 0,2 0-65 0,-2 1-88 15,2 3-84-15,0-4-79 0,0 4-81 16,2-1-86-16,-2-2-25 0,0 1 23 0,0-1 47 15</inkml:trace>
  <inkml:trace contextRef="#ctx0" brushRef="#br0" timeOffset="1508.58">21745 13913 139 0,'2'6'314'0,"-2"0"71"0,2-1 18 0,-2 3-20 0,-2-2-42 16,2 1-52-16,-2 2-63 0,2 0-70 15,0 2-88-15,0-2-108 0,0 3-103 16,0 0-86-16,2-2-76 0,-2 1-75 0,2 2-49 15,-2-4 22-15,2-2 54 16,0 2 61-16</inkml:trace>
  <inkml:trace contextRef="#ctx0" brushRef="#br0" timeOffset="1644.55">21770 14135 58 0,'2'4'238'16,"-2"2"42"-16,0-1-1 0,0 1-19 0,0-1-29 16,-2 2-34-16,2-1-40 0,-2 1-47 15,2 1-63-15,0 1-71 0,0-2-69 16,0 2-64-16,0 0-64 0,0-4-73 15,0 5-27-15,-2-4 14 0,2 2 35 0</inkml:trace>
  <inkml:trace contextRef="#ctx0" brushRef="#br0" timeOffset="1756.22">21757 14369 151 0,'-2'8'178'15,"2"1"-25"-15,-2 0-32 0,2 2-30 0,-2-2-28 0,2 0-29 16,0 2-34-16,0-2-39 0,0 1-48 15,0 0-58-15,0-1-32 0,0 0-11 16</inkml:trace>
  <inkml:trace contextRef="#ctx0" brushRef="#br0" timeOffset="1907.67">21761 14602 151 0,'3'6'226'0,"-3"3"-4"0,2 0-19 0,-2 1-32 15,2-1-34-15,-2 0-32 0,2-1-34 16,0 1-41-16,0 3-44 0,-2-4-47 0,2 5-50 15,0-6-60-15,-2 6-62 0,2-4-21 16,-2 2 10-16,3-2 25 0</inkml:trace>
  <inkml:trace contextRef="#ctx0" brushRef="#br0" timeOffset="2023.63">21791 14897 84 0,'0'12'189'0,"0"-4"-15"15,0 4-34-15,0-4-36 0,2 5-30 16,0-4-28-16,0 2-31 0,3-2-38 15,-1 0-45-15,0-1-53 0,0 1-47 16,1 0-21-16,-3 1-1 0</inkml:trace>
  <inkml:trace contextRef="#ctx0" brushRef="#br0" timeOffset="2154.31">21852 15152 42 0,'0'8'168'0,"0"0"-23"0,0-1-31 16,0 2-32-16,3-3-26 0,-3 4-26 0,2-1-32 15,0 0-41-15,0-1-54 0,2 1-42 16,-2 0-22-16,0-2-7 0</inkml:trace>
  <inkml:trace contextRef="#ctx0" brushRef="#br0" timeOffset="2553.55">21973 16275 75 0,'2'0'209'15,"-2"0"11"-15,2 0-51 0,-2 0-57 0,2 0-56 16,-2 1-51 0,3 2-55-16,1 2-60 0,-2 0-54 0,2-2-28 0,-2 1-5 15</inkml:trace>
  <inkml:trace contextRef="#ctx0" brushRef="#br0" timeOffset="2803.65">22022 16334 191 0,'0'0'261'0,"2"0"6"16,-2 0-32-16,0 0-46 0,0 0-44 15,0 1-42-15,2 2-38 0,-2-2-34 0,2 4-38 16,0 0-37-16,0 0-34 0,0-1-34 16,1 1-28-16,1 0-15 0,0-1 1 0,0 1 15 15,1-3 24-15,-1-1 27 0,0 2 25 16,-2-2 28-16,2 3 30 0,-2-4 28 16,1 1 25-16,-3-1 25 0,2 0 20 0,-2 3 12 15,0-2-1-15,0 3-10 0,0 0-17 16,0 0-19-16,0 0-19 0,2 4-20 0,0-2-22 15,0 2-27-15,2 0-28 0,1 0-35 16,-1 1-32-16,0-2-29 0,2 1-16 16,1 1 1-16,-1-3 13 0</inkml:trace>
  <inkml:trace contextRef="#ctx0" brushRef="#br0" timeOffset="2934.79">22140 16511 32 0,'2'4'148'16,"-2"-1"26"-16,0 1 7 0,0 4-9 0,0 1-18 15,0-1-21-15,0 4-22 0,0 2-27 16,0-2-22-16,0 2-19 0,0 2-17 15,3-3-16-15,-1 3-20 0,0-2-23 0,0 0-28 16,0 0-34-16,0-3-42 0,0-1-53 16,0 2-38-16,0-3-4 0,1-1 11 0</inkml:trace>
  <inkml:trace contextRef="#ctx0" brushRef="#br0" timeOffset="5625.43">21816 9013 68 0,'0'-4'182'0,"0"-3"-19"16,0 2-18-16,0 0-21 0,0 4-13 16,0-3-10-16,0 0-5 0,0 2 5 15,0 1 11-15,0-2 15 0,-2 2 17 0,2-3 21 16,-2 3 18-16,-2-2 17 15,0 2 11-15,0-3 9 0,-3 3-5 0,-1 1-14 16,-3-3-25-16,1 3-29 0,-3 3-28 0,-2-2-32 16,-2 4-20-16,0 3-18 15,-2-1-8-15,-2 6-10 0,-2 0-5 0,2 4-4 16,-3 4-3-16,1 2-5 16,2 1-3-16,0 4 2 0,2-3-2 0,2 1-2 0,2 2 1 15,2-2-3-15,3 3 1 0,3-5-4 16,1-2-2-16,4 3-2 0,2-2-1 15,2-3 4-15,4 0-2 0,1-1 0 0,1-4 3 16,3-1-2-16,1-3 0 0,3-2-2 16,0-4 3-16,0-4-1 0,2-1 1 15,2-3 1-15,-2-5-2 0,2-2 0 16,0-6-4-16,2-2 1 0,-2-2-1 0,2-5-2 16,-2 0 2-16,0-4 3 0,0-1 0 15,-2 1-3-15,0 0 3 0,0-1 5 16,-4 2 4-16,-1 3 3 0,1 4 5 15,-4 3 5-15,-1 2 3 0,-2 2 0 0,1 3-1 16,-3 3 6-16,2 4 9 0,-1 4 8 16,1 4 11-16,-2 5 2 0,0 6 0 15,1 3-7-15,-1 3-12 0,-2 4-9 16,2 3-14-16,-2 3-13 0,0 2-25 16,-2-3-28-16,0 5-30 0,0 0-44 0,0 2-104 15,0-3-140-15,0-1-117 0,3 1-113 16,-3-5-45-16,0-1 1 0,-3-6 85 15,3 0 134-15</inkml:trace>
  <inkml:trace contextRef="#ctx0" brushRef="#br0" timeOffset="5886.78">22134 9067 271 0,'8'-20'338'15,"1"3"84"-15,-1 4 10 0,1 5-5 16,-3 5-21-16,3 6-30 0,-3 5-52 16,0 6-72-16,-1 6-80 0,-1 5-65 15,0 3-45-15,0 3-25 0,-2 6-17 0,1-2-10 16,-1 4-9-16,0 1-27 0,-2 1-77 16,2 0-120-16,-2 0-116 0,2-1-113 15,2-3-102-15,-2-4-35 0,0-4 44 16,1-1 104-16,-1-5 105 0</inkml:trace>
  <inkml:trace contextRef="#ctx0" brushRef="#br0" timeOffset="6036.43">22231 9497 21 0,'-6'-19'340'16,"0"5"105"-16,-1 2 87 0,1 3-15 0,2 1-46 16,-1 6-65-16,1 1-90 0,4 2-97 15,0 6-82-15,2 0-54 0,3 2-33 16,1 3-19-16,0-2-15 0,3 2-22 15,1 0-49-15,1-2-99 0,0 1-114 0,1-2-106 16,3-4-101-16,2-1-79 0,0-5-4 16,0-4 71-16,0 1 100 0</inkml:trace>
  <inkml:trace contextRef="#ctx0" brushRef="#br0" timeOffset="6236.24">22515 9243 213 0,'4'-20'368'0,"-2"3"94"15,0 0 24-15,1 6-10 0,-3 2-31 0,2 4-54 16,-2 4-80-16,2 1-83 0,0 6-73 16,0 3-50-16,0 5-29 0,-2 1-25 0,2 5-17 15,-2 1-12-15,0 3-9 16,0 1-4-16,0 4-15 0,0-4-18 0,0 4-42 16,-2-3-123-16,2 3-151 0,2-1-159 0,0-1-92 15,0-2-37-15,3-5 13 0,-3 1 106 16,4-7 144-16</inkml:trace>
  <inkml:trace contextRef="#ctx0" brushRef="#br0" timeOffset="6636.06">23099 9285 30 0,'-6'-9'416'0,"-1"1"113"15,-3 5 73-15,-1-1 11 16,1 3-93-16,-1 1-115 0,-2 0-125 0,3 5-107 16,-3-2-68-16,3 6-43 0,-1 0-25 0,0 2-17 15,3 2-9-15,2-1-5 0,1 1-2 16,1 0-5-16,4-2 0 0,0-2 3 15,2 0-1-15,0-1 0 0,5 0-1 0,-1-3 2 16,0-1 0-16,3-3 0 0,-1 2-1 16,3-3 2-16,-3 3 0 0,3-3-2 15,-3 1 2-15,1 3-2 0,-1 0 3 16,-1 2-2-16,-1 2-1 0,0 3-1 16,-1-1-7-16,-3 6-23 0,0 1-70 15,-2-1-131-15,2 1-137 0,-2-1-146 0,2-3-84 16,2-1-29-16,-2-3 43 0,3-2 117 15</inkml:trace>
  <inkml:trace contextRef="#ctx0" brushRef="#br0" timeOffset="6815.71">23408 9178 223 0,'17'-11'316'0,"0"4"62"0,-4 7 30 0,-1 7 19 0,-3 4-2 15,-3 8-34-15,-1 2-66 0,-5 7-85 16,0 3-80-16,0 3-63 0,-3 5-45 0,-1 0-66 16,0-1-117-16,-2 3-135 15,1-3-138-15,1 1-119 0,-2-7-60 0,-1 2 8 16,1-5 84-16,0 0 118 0</inkml:trace>
  <inkml:trace contextRef="#ctx0" brushRef="#br0" timeOffset="7727.79">22832 8368 164 0,'-14'-10'228'15,"-3"4"-5"-15,0-1-18 0,-2 1-5 0,0 2-1 16,0 3 3-16,-3 1 0 0,-1 0 5 15,-2 5 5-15,-3-1 8 0,-3 2 8 16,-3 3-4-16,-4 2-21 0,-5 3-30 16,-3 1-24-16,-5 3-29 15,-2-1-29-15,-2 6-24 0,-4-1-12 0,-3 6-8 0,-1-2-5 16,-1 7-6-16,1-3-2 0,-1 7-4 16,3-2-4-16,-1 5 1 0,5-1-4 15,0 5-3-15,4-1-3 16,2 4-3-16,5 1 1 0,-1 1-1 0,5 4-1 0,4 1 0 0,2 0 1 15,2 5 0-15,7 0-2 0,1 0 0 16,7 6-3-16,2-1-1 0,7 3-3 16,3-2-1-16,5 3-1 0,6 1-1 15,5 1 3-15,6 1 2 0,2-1 0 0,6-2 1 16,4-3-1-16,5-2-1 0,4-3-3 16,4-2-3-16,3-4 0 0,5-3 1 15,3-5 0-15,6-4 0 16,3-4 0-16,5-1 0 0,3-5-1 0,6-6-1 15,4-4 0-15,5-1 1 0,2-7 0 0,1-3 0 16,3-7-1-16,0 0 1 0,2-9 0 16,-2-3 1-16,2 0 1 0,-2-5 2 15,-2-7 0-15,-1 2 2 0,1-3-2 16,-2-4-1-16,-3-4-3 0,1-1-2 16,0-2 0-16,-5 1-2 0,-4-3 1 0,-2-2 0 15,-6 2 3-15,-3-3 0 0,-6 0 0 16,-4 0 0-16,-4-2 0 0,-5 2 4 0,-4-5 3 15,-1 4 5-15,-6-3 14 0,-3-2 8 16,-5 2 9-16,-1-6 9 0,-5 1 3 16,-4-4 3-16,-5-4-8 0,-1 0-7 15,-3-5-7-15,-6 0-2 0,-2 1-1 0,-4-4 5 16,-3 3 5-16,-4-1 12 0,-4 1 10 0,-4 2 11 16,-2-1 6-16,-7 1 1 0,-1 4-4 15,-5-1-1-15,-7-1-9 0,-1 6-11 16,-7-1-11-16,-2 1-7 0,-4 2-9 15,-4 2-7-15,-1 2-7 16,-3 2-7-16,-1 2-3 0,-4-1-3 0,0 5-3 0,-2 1 0 16,-2 5-1-16,0 0-13 15,-2 4-32-15,-2 5-44 0,-3 2-50 0,1 3-49 16,-1 5-42-16,-1 5-30 16,-1 2-81-16,1 7-127 0,1 4-129 0,3 2-68 0,2 6-20 15,2 3 10-15,2 4 95 0,4 2 161 16</inkml:trace>
  <inkml:trace contextRef="#ctx0" brushRef="#br0" timeOffset="24419.12">5167 10611 31 0,'0'0'46'0,"0"0"3"15,0 0 0-15,0 0 2 16,0 0 1-16,0-1-1 0,0 1-2 0,0 0-4 0,0-3-2 16,0 3-3-16,0 0 0 15,0 0-3-15,0 0 1 0,0 0-2 0,0-1 0 16,0 1-1-16,0 0 0 0,0 0-2 16,0 0 0-16,-2 0-1 0,2 0-5 0,-2 0-3 15,2 0-1-15,-3 0-4 0,1 0-1 16,0 0-2-16,0 0-1 0,0 0 0 15,0 0-2-15,0 0-2 0,0 0-3 0,-1 0-3 16,1 0-2-16,0 0 0 0,0 0 0 16,0 1-1-16,0-1 2 0,0 3 0 0,0-3 5 15,-3 1 3-15,3-1 3 0,-2 4 4 16,2-4 3-16,-2 1 5 0,0 2 3 0,-1-1 1 16,1 0 4-16,0 1 1 0,-3-2 5 15,3 3 2-15,-2-3 3 0,0 2 2 0,-1 2 1 16,1-4 2-16,-1 3-2 0,1-2-1 15,0 3-2-15,-3-2-2 0,3 2-5 16,0-4-1-16,-3 4-2 0,3-2-4 0,-3 1 1 16,3 0 1-16,-2 0-1 15,1 1-1-15,-1-1 1 0,1 1-1 0,-1-1-2 16,2 2-2-16,-3 0-1 0,3-2-1 0,-3 4 0 16,3-2 0-16,-3 1-3 0,3 0-2 15,0-1-1-15,-1 3-2 0,1 1-1 16,0-1-2-16,-1 0-1 0,1-1-3 0,2 5-1 15,-3-2-3-15,3-1 0 0,0 2 0 16,0 1-2-16,-1-1 0 0,1 1-1 16,2 4 1-16,-2-2-1 0,2 0 0 0,0 1-1 15,2 1 1-15,-2-1 1 16,2 0-2-16,0 2 1 0,0-3 1 0,0 3 0 16,0-2 1-16,2 1-2 0,0 0 1 0,0 0 0 15,2 0-1-15,0-1-1 0,1 0-1 0,-1-2 0 16,0 2 1-16,2-2-2 0,-1 1 1 15,1-1 0-15,0 1 1 0,1-2 0 0,-1 0 1 16,2 0-1-16,-1 2 1 16,1-5-1-16,1 2 0 0,-1 0-1 0,1-2 2 15,-1-1-1-15,1 2 1 0,-1-2 0 16,1 1 1-16,1-4-1 0,-1 2 0 16,1-2 2-16,1 1 1 0,-1-3 3 0,1 0 1 15,2 0 1-15,-1-3 1 0,1 2 3 16,0-3-2-16,-1 0-1 0,1 0-2 15,0 0 0-15,2-3-3 0,-3 2-1 0,1-3-1 16,0 3-1-16,-1-3 2 0,1-2-1 16,0 2 0-16,0-1-1 0,-1-1-1 0,1-2 0 15,0 2-2-15,-3 0 1 0,1-2-2 16,-1 4 3-16,1-3-1 0,-3 1 4 16,1-2 6-16,-1 3 7 0,1-3 6 0,-1 1 1 15,1 1 6-15,-1-2 2 0,-1 3-5 16,1-2-2-16,-2-1-2 0,3-1-1 0,-3 3-1 15,1-4 6-15,-1 5 3 0,-2-4 1 16,3 2 2-16,-3-2 2 0,0 1-2 16,0-1-5-16,0 1-3 0,1-1-3 15,-1 0-5-15,-2-1-3 0,2 1-2 0,-2 0-3 16,1 1-1-16,-3-1-2 16,2 0-1-16,-2-3-1 0,2 3 0 0,-2-3 0 15,0 4-3-15,0-4 1 0,0 0 1 0,0 2-2 16,-2-2 1-16,2 1 1 0,-2 0 1 15,2 0 0-15,-3-1-2 0,1 2-1 16,0-2 0-16,0 0-2 0,0 1 3 16,0 0-1-16,-2-1 3 0,1 1 2 0,-1 0-2 15,0 1-2-15,0 0-1 0,0 1 3 16,-1-2-1-16,1 2 0 0,0-4 1 0,0 5 0 16,-3-4 1-16,3 3-3 0,-2-2 0 15,-1 2-1-15,1-3-1 0,0 3 2 0,-3-1-3 16,3 0 1-16,-3 1 0 15,3 0-1-15,-2 1 1 0,1-1-3 0,-1 0 1 0,1 0 0 16,-1-1-2-16,2 4 1 0,-3-3 0 16,1 2 2-16,-1 0-2 0,1 1 4 15,-1-2 1-15,1 1-2 0,-1 2 0 0,-1 0 0 16,1-3 0-16,-1 4 1 16,-1 0-3-16,0 0 2 0,-1-1 0 0,1 1-3 15,-2 0-1-15,1 0 0 0,-1 3 0 0,-2-3-1 16,0 3-2-16,1-1 0 15,-1 2-11-15,-2 0-26 0,0 0-62 0,0 0-95 0,0 2-113 16,0 3-106-16,2 0-115 0,-2 4-40 16,3 3 25-16,-3 0 78 0,2 0 104 15</inkml:trace>
  <inkml:trace contextRef="#ctx0" brushRef="#br0" timeOffset="26226.86">6663 10573 26 0,'-2'0'107'0,"0"-1"-23"0,0 1-21 16,0-4-18-16,2 4-11 15,-2 0-8-15,0 0-5 0,-1 0-1 0,1 0 2 16,0 0 4-16,0 0 6 15,-2 0 8-15,2 0 5 0,-2 0 5 0,-1 0 1 0,1 0-2 16,0 0 0-16,0 0-3 0,-1 0 0 16,1 0 0-16,-2 0 0 0,2 0 2 15,-3 4-1-15,1-4 1 0,-1 1 2 0,1-1 2 16,-2 3 3-16,1-2 5 16,-1 3 6-16,-1-3 6 0,-1 2 3 0,1 2 3 15,-1-2 5-15,-1 2 1 0,-2-1-1 16,3 4-5-16,-3 1 0 0,0-1-4 0,1 1-4 15,-1 0-5-15,0 2-1 16,1 2-3-16,-1-2-6 0,2 3-4 0,-1-2-4 16,1 2-3-16,1 0 1 0,-1 0 5 15,0 2 6-15,1-2 7 0,-1 6 3 16,1-2 1-16,1-1-4 0,1 2-8 16,-1 0-10-16,1 1-10 0,1 1-9 0,3-1-7 15,0 1-4-15,0 1-2 0,2-2-1 16,-1 4 2-16,3-2 0 0,0 3 4 0,3-3 1 15,1 3 0-15,0-2-1 0,0-1-1 16,3 0-4-16,1-1 0 0,3 2-3 16,-1-2 2-16,1-2-2 0,2 1 2 15,1 0-1-15,1-1-3 0,0 0-3 0,2-2 2 16,0 0-3-16,0-2-2 0,0 0-1 16,2 0 2-16,0-2 0 0,0-1 0 15,2-2 2-15,0-1 1 0,0 1-2 0,3-4 0 16,1 1 0-16,0-2-1 0,1-3 3 15,-1-1 1-15,3-1-1 0,-3 0-1 0,3 0-1 16,-3-3 1-16,0 0-3 0,1-2 0 16,-3-1 1-16,0 2 2 0,-1-4-3 15,-1 0 0-15,0 0-1 0,-2-1-1 16,-2 1-1-16,0-4-1 0,0 2 3 16,0-2-1-16,-2-1 5 0,-1-3 2 0,1-1 2 15,-2 1 1-15,2-1-1 16,-3-4 1-16,1 4-3 0,-2-3-3 0,-1-4 1 15,1 5-3-15,-1-5 3 0,-1 3 0 16,-3-4 2-16,1 1 2 0,-1 0 0 0,-2 1 5 16,-2 1 0-16,0-1-1 15,1 1-1-15,-3 0-2 0,-3 1 4 0,1 1-2 0,0 0 1 16,-2-2 1-16,-2 5 0 0,-1-2 1 16,1 1-2-16,-3 1 0 0,-1 0-4 15,-1 0-1-15,-1 1 0 0,-3-1-1 16,0 2-3-16,0 0-1 0,-2-1-1 0,-2 3 0 15,0-3-4-15,0 2 1 0,-2 3 1 16,0-3-1-16,0 3 0 0,-3 2-4 16,3 0 3-16,-2-1-4 0,2 4-3 15,-3 2-8-15,1-1-18 0,0 1-43 16,-3 0-91-16,1 4-120 0,0 4-115 16,-1 0-128-16,1 2-56 0,-3 3 6 15,3 1 70-15,-3 4 110 0</inkml:trace>
  <inkml:trace contextRef="#ctx0" brushRef="#br0" timeOffset="30174.6">13255 10616 49 0,'-3'0'103'16,"1"0"-21"-16,0 0-16 0,0 0-14 0,0 0-8 16,0 0-10-16,0 0-8 0,-2 0-1 15,-1 3-2-15,1-3 2 0,0 2 2 16,0 3 3-16,-3-4 4 0,1 4 1 0,-3-1 2 15,3 4 0-15,-2-1 4 0,-1-2 3 16,1 3 3-16,-3 1 4 0,0 3 2 16,1-2-2-16,-1 1 0 0,-1 6-3 15,1-1-2-15,-2 2-3 0,1-1 0 0,-1 3 0 16,0 4 1-16,1-2 1 0,1 0 1 16,0 3 2-16,1 3 1 0,-1-3 3 15,3 1-2-15,-1 2-3 0,1-2-4 16,1 2-6-16,3 2-5 0,0-4-9 0,0 3-5 15,2-1-5-15,2 1-3 0,0-3-2 16,2 4-4-16,2-2-1 0,2 1-1 16,1-3 0-16,1 3 0 0,3-4-1 0,1 4 0 15,3-6 1-15,0 1 0 0,2-2 0 16,2-2-1-16,0-2 2 0,2-2 0 16,3-3 0-16,-1-1 1 0,0-3 2 15,3-1 0-15,1-5 1 0,-2-3 0 0,3-2 2 16,2-3 0-16,-1-4 2 0,1-1-1 15,2-5 3-15,-3 1 2 0,-1-6 6 16,-1 0 12-16,1 0 14 0,-3-4 18 0,1-1 25 16,-3-3 28-16,-2 2 29 15,-2-7 20-15,-2 3 10 0,-2-5-7 0,-2 0-14 16,-3-4-25-16,-1 3-31 0,-5-2-29 16,0 0-22-16,-4-2-12 0,-2 2-12 0,-2-1-7 15,-1 3-6-15,-3 2-3 0,0 0-4 16,-3 4-4-16,-2-3-1 0,1 7-2 0,-5-2-2 15,0 3-10-15,0 4-23 0,-2-3-64 16,2 6-98-16,-2 2-116 0,4 6-120 16,0-1-102-16,2 3-37 0,1 7 34 15,1-3 81-15,5 8 107 0</inkml:trace>
  <inkml:trace contextRef="#ctx0" brushRef="#br0" timeOffset="31003.39">15083 10598 115 0,'-8'-6'189'16,"-3"-1"-25"-16,1-1-24 15,-1 3-20-15,1-3-15 0,-3 5-14 0,-2-2-13 16,2 2-2-16,-1-2 1 0,-3 4 10 15,0-2 11-15,0 3 14 0,0-2 11 0,-2 2 6 16,2 2 2-16,-2 1 0 0,0 1-4 16,-2 1-3-16,1 3-6 0,-1 1-9 15,0 4-7-15,-2 2-9 16,2 3-7-16,-3-1-7 0,3 7-4 0,0 1-7 0,0 1-5 16,0 3-6-16,0 4-6 0,2 1-8 15,2 1-9-15,0 4-6 0,2 1-7 16,0 0-7-16,4 2-4 0,1-1-3 15,4-2-4-15,1 3-1 0,5-5 0 0,0 0 0 16,5-2 0-16,1 2 2 0,2-4-2 16,5 0 2-16,0-3-3 0,4-4 1 15,0-2 2-15,4 0-2 16,0-6 0-16,2-1 0 0,3-3 1 0,1-4 0 16,1-5 0-16,3 0-3 0,1-5 3 0,0-5-1 15,2 0 1-15,0-5 0 0,0-4-1 16,-1-2 0-16,-1-2 0 0,0-2 1 15,-5-2 1-15,1-2 7 0,-5-5 6 0,-2-1 5 16,-2-3 4-16,-4-2 0 0,-2-4 2 16,-2 0-3-16,-3-4-6 0,-2 3-5 15,-4-3-2-15,1 1-3 0,-6 0-5 16,-1 2-1-16,-4 0-3 0,-1 1-3 0,-3 4-16 16,-5-3-44-16,-7 3-86 0,-1 4-100 0,-5-2-96 15,-1 7-93-15,-3-2-92 16,-7 2-10-16,1 3 57 0,-4 0 82 0,-5 1 91 15</inkml:trace>
  <inkml:trace contextRef="#ctx0" brushRef="#br0" timeOffset="33193.65">10164 10129 49 0,'-2'-3'122'0,"-2"-2"-15"16,2 4-16-16,-2-3-10 0,1 0-10 15,-1 1-7-15,0 0-7 0,0 1-5 16,-1-1-4-16,-1 2-1 16,2-2-4-16,-2 1-4 0,-1-1-2 0,1 2-2 15,-1-2 0-15,1 3-2 0,-2-2-1 16,-1 2 1-16,1-3 5 0,-3 1 4 0,1 1 4 16,-1 1 5-16,-2-4 3 0,1 4 3 0,-1-1-1 15,-2 1-3-15,-2-3-5 16,0 3-6-16,0 0-4 0,-2 0-6 0,-2 0-4 15,0 3-2-15,0-3 0 0,0 1 0 16,-3 4 2-16,-1-3 4 0,-1 3 2 0,1-1 5 16,-2 1 2-16,-3 2 4 15,0-1 3-15,-1 4 4 0,-3-1 4 0,0 3 0 16,0-2 2-16,0 3 0 0,-2 3 1 0,2-2 1 16,-2 1 0-16,2 5 3 0,1-2 0 15,-1-1-1-15,0 2-6 0,0 0-5 16,2 1-4-16,-2 4-4 0,3-3-1 15,-3 2 0-15,2 1 0 0,0 1 1 16,0-1 0-16,1 1-3 0,1 0-1 16,-2 0-3-16,5 1-2 0,-1 0-2 0,1 0-3 15,1 2-4-15,3-2-4 0,2 2-2 16,2-2-4-16,2 2-3 0,0 2 5 16,4 0 1-16,1 3 2 0,1-1-2 0,3 1 2 15,1-2-1-15,1 3-2 0,4 3-3 16,0-4-2-16,4 4 0 0,2-3-2 15,2 0-4-15,3 0-4 0,1-2-1 0,5 2 2 16,0 0 1-16,4 0 2 0,2 0 1 16,5-3 1-16,-1 3-1 0,3-1-2 15,1-2-2-15,3-2 0 0,0 0 0 0,2 1 1 16,1-1 1-16,4-1 1 16,-1-3 1-16,2 0 0 0,2-4-1 0,3 1 0 15,1-2 1-15,3-3 5 0,4 1 1 16,0-3 2-16,4-2 1 0,4-1 1 15,1-2-4-15,3-2-2 0,3-2-4 16,2-1-4-16,2-1-2 0,2-2 0 0,-2-2-1 16,0 0-2-16,-2 0 1 0,-5 0 1 0,1-2 0 15,-5-1 1-15,-1 2 0 16,-3-4 1-16,-2-1 1 0,-2-2-2 16,0 2 1-16,-3-6-1 0,-1 0 0 0,0 2-1 15,-1-6-1-15,1 0 1 0,-2-1-1 16,1-4-1-16,1-2 1 0,0-1 1 0,-1-1-1 15,1-3 1-15,0-2 0 0,0 1 0 16,-1 0 0-16,-1-2 0 0,-3 1 0 0,-1-1 0 16,-5-1 0-16,0 1 0 15,-4-2 1-15,-3 3 0 0,-1-3 0 0,-2 3 1 16,-3-3-2-16,-2 1 2 0,-2-2-1 16,-2 4 0-16,-2-4-1 0,0 0 2 0,-2-1 1 15,-2 1 1-15,-3 0-1 0,-1 1 0 16,-1-1-1-16,-3 1 0 0,-1-1 1 15,-2 0-1-15,-2 0 0 0,0 1 1 0,-4-2 3 16,-1 1-3-16,-1-1 0 16,0 1 0-16,-5 0 1 0,1-1 0 0,-1 1-3 15,-4 0 0-15,0 0 2 0,-2 0 1 16,0 2-4-16,-2-2 4 0,-2 1-1 0,0 3-1 16,-2-3-2-16,-3 2 0 15,1 2 0-15,0 0 1 0,-3 1 0 0,-2-2 0 16,-1 4 1-16,-1 1 0 0,-2 1 2 15,0-1-3-15,-4 1 3 0,0 3 0 16,-4-2 0-16,-1 3-3 0,-1 0 3 0,-3 2 3 16,-1 3 1-16,-1 0 4 0,0-1 0 15,-2 1 1-15,1 5-3 0,-3-2-2 16,0 1-1-16,0 5-3 0,-2-2-1 0,-2 2 0 16,0 1-2-16,-1 4 1 0,-1 1-3 15,-2 0 0-15,2 1 1 0,-1 2-1 16,1 1 0-16,0 3-1 0,2 2-1 0,-1-1-4 15,3 5-7-15,-2 0-11 0,0 4-12 16,0 2-18-16,-2 4-46 0,2 2-89 16,-1 4-109-16,1 3-100 0,4 3-107 0,0 2-71 15,5 1 2-15,1 0 70 16,3-1 101-16</inkml:trace>
  <inkml:trace contextRef="#ctx0" brushRef="#br0" timeOffset="36858.64">5012 14479 46 0,'0'0'96'0,"0"0"-7"15,0 0-12-15,0 0-9 0,0 0-9 0,-2 0-8 16,2 0-7-16,0 0-6 0,0 0-3 16,-2 0-2-16,2 0-3 0,-2 0 2 15,2 0-2-15,0 0 0 0,0 0 2 0,-2 0 0 16,2 0 1-16,-2 0 2 0,2 0 3 15,-2 0 0-15,-1 0 1 0,1 0-3 0,0 0 0 16,0 0-1-16,0 3-2 16,-2-3 0-16,2 1 2 0,-3-1 3 0,3 3 1 15,-2-3 4-15,0 3 2 0,0-3 1 16,-3 1 2-16,3 3 1 0,-2-3 3 0,-1 2 0 16,1-2 1-16,0 3-3 0,-3-3-1 0,3 3-1 15,-3 1 0-15,1 0 0 0,-1 0 2 16,1 1 0-16,-3 1-1 0,3 0-1 15,-3-1-2-15,3 3-2 0,-3 0-5 0,3 1 1 16,-3-1-3-16,3 0-3 0,-3 2-3 16,1 3 0-16,-1-2 0 0,0 2 2 0,1 1 1 15,1-1 3-15,-1 6 2 0,1-6-5 16,1 5-3-16,-1 2-5 0,3-3-3 16,0 2-7-16,-1 0-1 0,3 2 0 15,0-1 0-15,0 1 2 0,1 3 2 0,1-2 2 16,2 2 2-16,0 0 4 0,0 0 0 15,2-1 1-15,3 0-1 0,-1 1-2 0,0 3-1 16,3-3-3-16,1 0-3 0,0 0-4 16,1 0-2-16,2-3-3 0,-1 0-1 15,1 1 0-15,1-2 3 0,3-2-2 16,-2 1-2-16,2 1 0 0,0-2 0 0,-1-5-2 0,1 2-2 16,2 1-1-16,0-4 3 0,0-1-1 15,0-3-4-15,0-1 5 0,0 0 0 0,2-4 5 16,-2 1 3-16,2-5 4 15,0 0 3-15,0 0-1 0,2-5 0 0,-2 1-1 0,0-1-3 16,2 1-3-16,-2-3-3 0,0-2-1 16,0 0 1-16,1-1-4 0,-4 1 0 0,4-1-1 15,-4-2 1-15,1 0 2 0,0 0 0 16,0-2 2-16,-2-2 4 0,2-1 2 16,-2 1 2-16,0 2 4 0,-3-5-1 0,3 2 1 15,-2-1-4-15,0-2 1 0,-3 0-2 0,1 1-2 16,-1-1-1-16,1-1-3 0,-1-1 0 15,-1-2 0-15,-1 3-2 0,1-3 0 16,-3-1-1-16,1 4 1 0,-3-5 2 16,0 1 1-16,-2 3 3 0,0-3 1 0,-2 1 0 15,-2-1 2-15,0 0-4 16,0 0-2-16,-2-2-4 0,-3 2-1 0,1-3-2 16,0 2 1-16,-3-2 0 0,-1 3 1 15,-1-1 1-15,0 1 1 0,-1 0 2 16,-1 0-1-16,-2 1-1 0,0 1-1 0,1 3-2 15,-1-1-1-15,-2 3-4 0,2-1 1 16,-2 3 0-16,2 3-1 0,0 2-1 0,1 0 0 16,1-1 2-16,-2 4-1 0,2 0 0 15,-1 2-2-15,1 2-8 0,-2-1-11 16,0 5-26-16,0 0-65 0,-2 2-109 0,1 5-111 16,1 3-106-16,-2 1-112 0,2 2-38 15,0 3 29-15,2-1 90 0,1 4 106 0</inkml:trace>
  <inkml:trace contextRef="#ctx0" brushRef="#br0" timeOffset="38236.1">6615 14513 54 0,'-3'2'86'0,"1"-2"-13"0,2 3-6 16,-2-3-4-16,0 2-1 0,0-2-1 0,0 3 2 15,-2-2 3-15,2 2 3 0,-3-1 2 16,1 1 3-16,0-2 6 0,-3 2 7 16,1-1 5-16,0 1 5 0,-1 0 4 0,-1 1-2 15,-1 0 0-15,1 1-6 16,0-1-6-16,-3 2-9 0,3 1-7 0,-3 1-7 16,0-3-7-16,1 4-6 0,-1 3-5 0,1-3-3 15,-1 2-4-15,0 2-1 0,1 2 0 16,1 0-1-16,-1 1 2 0,1 1 0 15,-1-1 2-15,1 3 4 0,1 0-2 16,1-2-3-16,-1 1-2 16,2 2-4-16,1-1-4 0,1 0-6 0,0 2-2 15,4 2-2-15,0-1-2 0,0 2 1 16,2-2-3-16,2 3 2 0,3-4-3 0,-1 4 1 16,0 4 1-16,3-5 0 0,1 2-1 15,1-1 2-15,2 0 3 0,-1-2 5 0,5 0 5 16,0-2 1-16,0-1 2 0,2-5-1 0,2 0-3 15,1-1-4-15,-1-3-7 0,0 2-4 16,2-8-1-16,0 3 1 0,1-4 0 16,1-1 0-16,-2-3 0 0,1-3-1 0,1 1 2 15,-2 0-1-15,1-2-1 0,-1-4 0 16,0-1 0-16,1 1 6 0,-3-1-2 0,2-4 1 16,-2 1-3-16,0-5 1 0,-2 1 0 15,0 2-4-15,0-6 0 0,1 0-1 16,-4 0 1-16,1-3-1 0,0 2 3 15,-2-4 5-15,-2 1 1 0,0-1 3 0,-3 1 3 16,1 0 5-16,-3-1-2 0,-1 1-3 16,-3-1-1-16,-2 4-2 0,0-4-1 15,-2 1-5-15,-2 2 0 0,-2-3-1 16,-3 4 1-16,1-4-3 0,-3 1-1 0,-1-1-3 16,-3 3-1-16,0-3-3 0,1 3-4 15,-3-1-3-15,-2 1-1 0,0 1 1 16,0-1-2-16,0 2 0 0,0 1-1 15,0 1 2-15,0 1 1 0,0-1-1 0,1 3 0 16,-1 0-1-16,0 1 2 0,0 4 0 16,0-2-3-16,0 3-3 0,0 0-2 15,0-1-8-15,0 4-10 0,0 2-16 16,-2-1-31-16,0 2-50 0,0 2-70 0,0 1-72 16,2 1-68-16,-2 2-55 0,2-2-43 15,0 4-36-15,0-1 24 0,-2 4 53 0,0 0 62 16</inkml:trace>
  <inkml:trace contextRef="#ctx0" brushRef="#br0" timeOffset="40575.65">13405 14371 89 0,'0'0'139'0,"-2"0"-24"0,2 0-25 16,0 0-20-16,0 0-13 0,0 0-8 0,-2 0-6 16,2 0-5-16,-3 0 0 0,1 2 3 15,0-2 3-15,0 3 4 16,-2-2 5-16,0 3 4 0,-1 0 1 0,1-3 0 15,-2 4-1-15,0 3-1 0,-1-1-3 16,-1-2-1-16,-1 3-3 0,1 1-3 0,-3 2-2 16,3 0-1-16,-3 0 0 0,1 2-2 15,-1 2 2-15,0 0 2 0,-1-1 3 16,1 1 2-16,-2 4 4 0,3-1 4 0,-3-1 2 16,3 2 2-16,-3 1 3 0,2 0-3 15,1 0-2-15,-1 1-2 0,0 1-2 16,3-1-3-16,-3 2-3 0,3-1-1 0,2 1-3 15,-1 0-7-15,1-2-4 0,4 3-6 16,0-2-4-16,0 1-7 0,4 0-3 16,0-2-3-16,2 4 0 0,0-1 0 0,5 1 0 15,-1-4 6-15,1 5 7 0,3-4 5 16,1 1 3-16,0-2 4 0,2-2 0 16,-1 1-1-16,3-1-4 0,0-4-1 15,0 1 1-15,2-3 0 0,0 2 3 0,0-5 2 16,0 0 0-16,3-4 1 0,-1 2-2 15,2-4-4-15,-2 1-4 0,2-5-3 16,-1 0-6-16,1 0-5 0,-2-4-2 0,2 0-5 16,-1-1-2-16,1 0 0 0,-2-3-2 15,0 1-1-15,0-2-2 0,0-1 1 0,-1-1 2 16,-1-2-3-16,0 1 2 16,-2-2 0-16,0-2 1 0,-1 0 1 0,-1 0-2 15,0-1-1-15,0-1-1 0,-2-3 0 0,-1 1 2 16,-1-2-2-16,-1-2 1 0,1 2 1 15,-2-6-1-15,-3 3 0 0,0-4 6 16,1 3 4-16,-3-3 5 0,-2-4 4 16,-2 2 6-16,-2-1 2 0,0 1-3 15,-5-4-3-15,1 5-2 0,-2-4-6 16,-1 1 0-16,-4-1-1 0,1 4-4 16,-3 0-1-16,0 1-1 0,-2 1 1 0,-2 3-4 15,0 4-2-15,0-3-2 0,-2 6 2 0,0 1-2 16,-1 1 3-16,1 2 0 0,-2 0 0 15,2 5-1-15,-2 0-2 0,1 2-7 16,1 2-15-16,2 1-24 0,0 3-40 16,0-3-56-16,0 4-70 0,0 0-64 15,2 4-52-15,0-3-36 0,0 3-18 0,0 1-10 16,0 2 1-16,0 1 32 0,3-3 46 16,-3 3 49-16</inkml:trace>
  <inkml:trace contextRef="#ctx0" brushRef="#br0" timeOffset="42350.45">14880 14483 35 0,'0'0'125'16,"-2"0"-13"-16,2 0-13 0,0 0-10 0,-2 0-9 16,2 0-5-16,-2 0-9 0,0 0-5 15,0 0-5-15,-3 3-7 0,3-3 0 16,-2 3 0-16,0-2 4 0,0 3 6 16,-3-3 6-16,3 2 10 0,-2 2 7 0,-1-4 4 15,1 3 4-15,-3 0 2 0,1-1-1 16,-1 2-2-16,1-1-3 0,-3 1-2 15,-1 2-1-15,1 1-3 0,-2 1-2 16,1 0-5-16,-1 3-4 0,0 1-4 16,-1 2-2-16,1-2-3 0,-2 3-1 0,0 2 0 15,3-1 5-15,-3 2 0 0,2 1 1 16,0 0-4-16,1 0-2 0,-1 2-3 0,2-1-7 16,1 0-5-16,1 2-7 0,1-1-5 15,-1 0-2-15,5 2-4 0,-2 1 0 16,2-4-3-16,1 4 0 0,3-1-2 0,0 0-4 15,0 0-3-15,0 1-1 0,5 0-3 16,-1 0-1-16,0 0-1 0,2-2 1 16,3 0-1-16,-1-2 0 0,3 0-1 15,0-1-2-15,1-2-1 0,3 1-1 0,0-5 0 16,2-2 1-16,2 1-1 0,0-5 2 16,0-1 3-16,2-1 1 0,0-2-2 0,3-3-2 15,1-2 3-15,0-3-1 16,3 0-3-16,-1-1 3 0,1-1-1 0,-1-4 0 15,1 0-4-15,-1-1 0 0,-1-2 1 0,-1 3-3 16,1-4 1-16,-3-1 0 0,-2-1 1 16,0 0 2-16,-2-2-1 0,0-2 0 15,-2 0-1-15,0-2 2 0,-2 1 4 16,-2-4 2-16,-1 1 3 0,1-1 6 0,-4-1 1 16,-1-2 2-16,-2 2-1 0,1-3 0 15,-5-4-3-15,0 4-1 0,-2-2-2 0,-4-1-2 16,0 1-4-16,-3-2 1 0,-1 3 0 15,-3 0-2-15,-2 1 0 0,1-1-2 16,-3 3-1-16,-2 2-2 0,0 0-1 16,0 3 0-16,0 2-2 0,-2-1-2 15,-2 5-6-15,2 0-12 0,-2 3-30 0,-2 2-57 16,1 0-98-16,1 3-104 16,0 3-97-16,4 1-102 0,-2 2-52 0,2 4 16 15,-2 2 77-15,2 0 94 0</inkml:trace>
  <inkml:trace contextRef="#ctx0" brushRef="#br0" timeOffset="44938.98">10492 13758 90 0,'-4'-7'179'0,"-2"2"-21"0,-1 1-20 0,1-1-17 15,-2 2-13-15,1-2-13 0,-1 4-15 16,1-2-10-16,-1 1-7 0,-1 0-3 0,-1-1-3 16,1 3 1-16,-1 0-1 0,-3 0-3 15,0 0 0-15,1 3-5 0,-5-1 3 16,0 3 3-16,0 0 3 0,-4-1 2 16,0 2 4-16,-3 2 7 0,-1 0 5 15,-3 0 10-15,-1 1 10 0,-3-1 11 0,-2 4 8 16,0-3 3-16,-4 2-4 15,0-1-7-15,0 5-8 0,-4-5-8 0,-1 5-11 16,-1-2-6-16,-3 3-3 0,-1-2-1 0,-1 2-5 16,-2 2-8-16,0-1-5 0,-2 2-5 15,3 0-7-15,-3 1-10 0,2 1-4 16,0 1 1-16,0 3-5 0,0 0-3 16,3 0-3-16,-1 3-1 0,0 1-2 0,3 1-6 15,1-1 2-15,3 1 1 0,0 5-2 16,4-4 0-16,2 3 0 0,2 3 0 0,2-2-2 15,5 5-2-15,1-2 0 0,3 0-1 16,2 0-2-16,4 0-1 0,2 1 0 16,2 1 3-16,5 2-1 0,-1-2 1 15,5 3-2-15,2-1 1 0,2 1-1 0,4 1-1 16,0 1 0-16,5-1 0 0,1 1 3 16,3 2-3-16,2-2 1 0,2-2 0 15,2 2-2-15,2-3 1 0,2 0 0 0,5-1 1 16,-1 2-1-16,5-2 1 0,4 0 2 15,0-1-2-15,4 1-1 0,5-3 0 16,-1 1 3-16,5-4-2 0,4-1 1 0,0 0 1 16,4-1 2-16,0-4 1 0,4-3-1 15,-1-1 0-15,3 0 0 0,1-5-2 0,3 1-2 16,1-4 1-16,4-5 0 0,0 0-1 16,2-3 0-16,2-2 1 0,1-2-2 0,-1-4-2 15,0-2-1-15,-2-3 3 0,2-2 0 16,-2-4 0-16,0 0 1 0,-2-4-1 0,-2-4 1 15,-2 1-2-15,-2-7 2 0,-3 2-2 16,-4-6 0-16,1 2 1 0,-5-6 0 16,-2 1 1-16,-3-3-1 0,-1-3 4 0,-4 0-3 15,-1-2 0-15,-4-2-1 0,0 0-1 16,-4-4-3-16,0 1 2 0,-4-1 3 0,0-6 1 16,-2 1 2-16,-3 0 3 0,-2 0 0 15,-3-3-1-15,-1 2-5 0,-4-1 1 16,0-2 2-16,-5-1-3 15,-1-2 0-15,-5 2 1 0,1-3 1 0,-5-1-2 16,-2 1 1-16,-2-1 2 0,-3 1 0 16,-1 0 0-16,-5 0 0 0,1 3 2 15,-5 1-4-15,0-2 0 0,-4 2 2 0,-2 3-1 16,-2-2 4-16,-5 2-2 0,1-2 2 16,-5 5-2-16,-2-2-1 0,-2 2-2 0,-2 1 0 15,-4 0-1-15,-3 2-1 0,-1 2 0 16,-7-1 1-16,-2 5 0 0,-2 2 2 0,-3 3-1 15,-3 2-5-15,-1 2-6 0,-3 9-16 16,-3 0-20-16,-2 3-69 0,-2 7-113 16,-3 2-122-16,3 5-130 0,2 4-92 15,0 4-33-15,5 2 37 0,-1 4 99 0,5-4 118 16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D4C879-FEF4-A4F0-35C2-DA1BB8A696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90887D-E548-51EE-F860-DF8C1EAA7A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DAB73B-7019-21F3-6C8E-E2D469F5F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E4420-6EF1-43BF-AA70-7ADCEC46A67D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100EE6-9376-AE28-F647-607120CCE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035502-DBA4-13E0-1034-3B0F487A3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3A890-D06F-4267-A69D-6B312E7F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122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9602BE-34C6-69B0-5A33-373012B44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20ABAED-35AE-AE2E-1C12-ED864FCAD0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747E1-8315-9FA8-4BE3-D8A30B667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E4420-6EF1-43BF-AA70-7ADCEC46A67D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41EA1F-D355-7AE8-703C-E19B28A3D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5020F8-1EA4-160C-BA5F-E1C0FA964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3A890-D06F-4267-A69D-6B312E7F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535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9058B48-4ECE-64A8-FDDC-1C06D33B0D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2AA4F2-5ECF-AE91-18BB-5621AF3F02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FA8C7B-762D-6972-B5F8-07C93F082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E4420-6EF1-43BF-AA70-7ADCEC46A67D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ED37F9-71D9-D073-7279-DC6C0F178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BE0750-6A6F-8120-23CC-EF969CB06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3A890-D06F-4267-A69D-6B312E7F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130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0229B4-BA08-8CEC-BDEF-1460E5C4E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2B9D89-A82D-4A93-855D-7D23FA3855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63CBEB-7DEA-9B5D-CAB5-78699A844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E4420-6EF1-43BF-AA70-7ADCEC46A67D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535ACB-C07E-04DA-E29B-9A2C3C05C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95ADBB-9AED-7BE5-3BB3-2759BEA16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3A890-D06F-4267-A69D-6B312E7F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713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DCF2C-DEED-5841-64ED-7EC8BB0ED4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7B8F91-4302-E1DF-6A2B-5631BDFBEB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3AAB4A-3F30-B496-3D2F-835B15754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E4420-6EF1-43BF-AA70-7ADCEC46A67D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3A667A-DE24-9110-0BB7-225FE5CD8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EDDA21-CA20-DD77-E797-504324393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3A890-D06F-4267-A69D-6B312E7F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1764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DAB894-B11C-3226-3DC1-5847FAB688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69FB3D-FC6B-7E22-CCB2-F6DA4E25F9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B43B19-55F6-A6D7-EF90-F716F1D570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BEA108-19F8-2CEC-D2AB-446C2C643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E4420-6EF1-43BF-AA70-7ADCEC46A67D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1C2FA9-D9AB-393D-4440-C6CC3402C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2403DF-17F0-BB2E-EB5B-374BB7AF9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3A890-D06F-4267-A69D-6B312E7F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159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70EB9-9718-09DC-948D-CEDC89997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4E9B2C-2CAF-4CA7-6D51-FB13CFB16A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32A8BC-08C3-0999-4916-358B77FF89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92D67F-0E5E-E9FE-B467-37CC88434E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AC05CA3-6784-3AE1-E847-782F7013FC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F098E9E-8136-42B4-6645-3B820C2C7C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E4420-6EF1-43BF-AA70-7ADCEC46A67D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280C457-72B9-3216-9221-829FF53FC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3002541-C677-7C68-8686-4CA932C31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3A890-D06F-4267-A69D-6B312E7F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177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070A7A-9B02-ACEC-D2F5-94FF41305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F732DD-D604-52FE-AADB-B13C232233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E4420-6EF1-43BF-AA70-7ADCEC46A67D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F5CB29-2DA9-DAFF-5353-46A97F680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FD8526-DAAA-03E2-0EF6-E9AD682C4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3A890-D06F-4267-A69D-6B312E7F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634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A78B251-BE71-9449-D9BF-B01AEEC654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E4420-6EF1-43BF-AA70-7ADCEC46A67D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C38A46-7DC0-6820-62AC-90CCE86D2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93825E-B2A4-4815-7DAB-4A4F00DB1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3A890-D06F-4267-A69D-6B312E7F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526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6DAADC-5E04-4F85-D131-03226166C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B935FA-A600-06B3-A5C5-58D89C3E84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E94023-332C-62F0-18E5-598280A637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5FDE30-EC05-08AB-EEDB-337A27DCE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E4420-6EF1-43BF-AA70-7ADCEC46A67D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265DB8-124B-5695-3E76-79A0A5869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65F1C5-DEE5-C40C-E0F2-8BC299DAC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3A890-D06F-4267-A69D-6B312E7F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5395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409725-C6F1-16D4-F95C-430C80DCF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46390A8-70DB-C38B-B440-70018252AA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C1F797-69D7-3202-D36C-86C6949496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E31C4C-A597-2B1F-1839-93380AD7D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E4420-6EF1-43BF-AA70-7ADCEC46A67D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55882A-B3DA-56ED-12B8-3C334BE8E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C64001-044A-5BDD-5839-59F4B7CFE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3A890-D06F-4267-A69D-6B312E7F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264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7573C5D-1246-FDFA-2C43-329441D5F8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4411F6-789B-E7F1-0E93-8A1A65E071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3B8920-D42D-9799-FF0A-696AEAB37D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7E4420-6EF1-43BF-AA70-7ADCEC46A67D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FA471-E227-54A9-8D2C-86F3573BF8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28298B-0D6E-0E56-1589-0BAD1FB30D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03A890-D06F-4267-A69D-6B312E7F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757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ustomXml" Target="../ink/ink10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1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ustomXml" Target="../ink/ink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ustomXml" Target="../ink/ink4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ustomXml" Target="../ink/ink5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customXml" Target="../ink/ink6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ustomXml" Target="../ink/ink7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ustomXml" Target="../ink/ink8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emf"/><Relationship Id="rId4" Type="http://schemas.openxmlformats.org/officeDocument/2006/relationships/customXml" Target="../ink/ink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3095B-8B22-291C-0E20-99FF737293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029360"/>
            <a:ext cx="9144000" cy="1174169"/>
          </a:xfrm>
        </p:spPr>
        <p:txBody>
          <a:bodyPr>
            <a:noAutofit/>
          </a:bodyPr>
          <a:lstStyle/>
          <a:p>
            <a:r>
              <a:rPr lang="en-US" sz="7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Kimia </a:t>
            </a:r>
            <a:r>
              <a:rPr lang="en-US" sz="7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Organik</a:t>
            </a:r>
            <a:endParaRPr lang="en-US" sz="75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CB754CD-A1DD-3526-30F1-71F94DC18C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5508" y="2962733"/>
            <a:ext cx="10040983" cy="1655762"/>
          </a:xfrm>
        </p:spPr>
        <p:txBody>
          <a:bodyPr>
            <a:normAutofit/>
          </a:bodyPr>
          <a:lstStyle/>
          <a:p>
            <a:r>
              <a:rPr lang="en-US" sz="7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Stereokimia</a:t>
            </a:r>
            <a:endParaRPr lang="en-US" sz="7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3DAB948-E2D2-F664-9EB8-6CA858FE3F2E}"/>
              </a:ext>
            </a:extLst>
          </p:cNvPr>
          <p:cNvSpPr txBox="1">
            <a:spLocks/>
          </p:cNvSpPr>
          <p:nvPr/>
        </p:nvSpPr>
        <p:spPr>
          <a:xfrm>
            <a:off x="768790" y="2596814"/>
            <a:ext cx="1065442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5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Enansiomer</a:t>
            </a:r>
            <a:endParaRPr lang="en-US" sz="80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84B0D378-024C-69B3-F405-F003DD7AA825}"/>
                  </a:ext>
                </a:extLst>
              </p14:cNvPr>
              <p14:cNvContentPartPr/>
              <p14:nvPr/>
            </p14:nvContentPartPr>
            <p14:xfrm>
              <a:off x="3160800" y="3470040"/>
              <a:ext cx="5038560" cy="220392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84B0D378-024C-69B3-F405-F003DD7AA82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151440" y="3460680"/>
                <a:ext cx="5057280" cy="2222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867676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BA2C68-8203-145D-5C6D-11BB9105D7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71B676-8621-E8DD-1F8A-763089EA15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err="1">
                <a:solidFill>
                  <a:srgbClr val="FF0000"/>
                </a:solidFill>
              </a:rPr>
              <a:t>Tentukan</a:t>
            </a:r>
            <a:r>
              <a:rPr lang="en-US" dirty="0"/>
              <a:t> </a:t>
            </a:r>
            <a:r>
              <a:rPr lang="en-US" dirty="0" err="1"/>
              <a:t>apakah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senyawa</a:t>
            </a:r>
            <a:r>
              <a:rPr lang="en-US" dirty="0"/>
              <a:t> berikut </a:t>
            </a:r>
            <a:r>
              <a:rPr lang="en-US" b="1" dirty="0" err="1">
                <a:solidFill>
                  <a:srgbClr val="FF0000"/>
                </a:solidFill>
              </a:rPr>
              <a:t>meso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bukan</a:t>
            </a:r>
            <a:endParaRPr lang="en-US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56E14EE-A443-F387-B6EE-9B79A659FF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360" y="3064113"/>
            <a:ext cx="10241280" cy="1874361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F48A31B4-C919-05A1-ED62-1CDA2179AA7E}"/>
                  </a:ext>
                </a:extLst>
              </p14:cNvPr>
              <p14:cNvContentPartPr/>
              <p14:nvPr/>
            </p14:nvContentPartPr>
            <p14:xfrm>
              <a:off x="851760" y="68760"/>
              <a:ext cx="10983960" cy="557352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F48A31B4-C919-05A1-ED62-1CDA2179AA7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42400" y="59400"/>
                <a:ext cx="11002680" cy="5592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985984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640945-A109-754F-5C0A-774300254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F0"/>
                </a:solidFill>
              </a:rPr>
              <a:t>Pemisahan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campuran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rasemik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CE407A-EDCD-C0CE-59CE-B054F0F586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b="1" dirty="0">
                <a:solidFill>
                  <a:srgbClr val="FF0000"/>
                </a:solidFill>
              </a:rPr>
              <a:t>Teknik</a:t>
            </a:r>
            <a:r>
              <a:rPr lang="en-US" dirty="0"/>
              <a:t> yang </a:t>
            </a:r>
            <a:r>
              <a:rPr lang="en-US" b="1" dirty="0">
                <a:solidFill>
                  <a:srgbClr val="FF0000"/>
                </a:solidFill>
              </a:rPr>
              <a:t>sangat </a:t>
            </a:r>
            <a:r>
              <a:rPr lang="en-US" b="1" dirty="0" err="1">
                <a:solidFill>
                  <a:srgbClr val="FF0000"/>
                </a:solidFill>
              </a:rPr>
              <a:t>umum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memisahkan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enansiomer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mereaksikannya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senyawa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kiral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didapatkan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diastereomer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B0D8BA-9489-4A2F-0000-670343AC0D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1634" y="3429000"/>
            <a:ext cx="9988731" cy="1889579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EE3DCC0A-BC88-5CB1-67E6-94F60CD59C2A}"/>
                  </a:ext>
                </a:extLst>
              </p14:cNvPr>
              <p14:cNvContentPartPr/>
              <p14:nvPr/>
            </p14:nvContentPartPr>
            <p14:xfrm>
              <a:off x="1054440" y="1984680"/>
              <a:ext cx="9992520" cy="394596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EE3DCC0A-BC88-5CB1-67E6-94F60CD59C2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45080" y="1975320"/>
                <a:ext cx="10011240" cy="3964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085936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F0"/>
                </a:solidFill>
              </a:rPr>
              <a:t>Referensi</a:t>
            </a:r>
            <a:endParaRPr lang="en-US" b="1" dirty="0">
              <a:solidFill>
                <a:srgbClr val="00B0F0"/>
              </a:solidFill>
            </a:endParaRPr>
          </a:p>
        </p:txBody>
      </p:sp>
      <p:pic>
        <p:nvPicPr>
          <p:cNvPr id="1026" name="Picture 2" descr="Sistem Informasi Pustak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055" y="1690687"/>
            <a:ext cx="1993503" cy="283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Organic Chemistry: Clayden, Jonathan, Greeves, Nick, Warren, Stuart:  8601416721125: Amazon.com: Book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3348" y="1690688"/>
            <a:ext cx="2027579" cy="2839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hemistry for Pharmacy Students: General, Organic and Natural Product  Chemistry by Satyajit Sarker (2007-08-13): Amazon.com: Book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0717" y="1690687"/>
            <a:ext cx="1976464" cy="283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rinciples of Organic Chemistry: Murray, Peter R.S.: 9780435656430:  Amazon.com: Book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8086" y="1690687"/>
            <a:ext cx="1896952" cy="283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27620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6B2AFA3-83CA-C353-6C8C-DD4B1B946BA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F0"/>
                </a:solidFill>
              </a:rPr>
              <a:t>Terima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kasih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DAAD011F-0C05-A571-7EFE-14734031FB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4422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E4B6A6-70E5-3266-39D5-A3A55CFD4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F0"/>
                </a:solidFill>
              </a:rPr>
              <a:t>Sasaran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Belajar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BA1647-9F8F-CF04-7C61-111DA1ADF2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err="1"/>
              <a:t>Pendahuluan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Senyawa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atom </a:t>
            </a:r>
            <a:r>
              <a:rPr lang="en-US" dirty="0" err="1"/>
              <a:t>kiral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Diastereomer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Senyawa</a:t>
            </a:r>
            <a:r>
              <a:rPr lang="en-US" dirty="0"/>
              <a:t> </a:t>
            </a:r>
            <a:r>
              <a:rPr lang="en-US" dirty="0" err="1"/>
              <a:t>meso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Senyawa</a:t>
            </a:r>
            <a:r>
              <a:rPr lang="en-US" dirty="0"/>
              <a:t> </a:t>
            </a:r>
            <a:r>
              <a:rPr lang="en-US" dirty="0" err="1"/>
              <a:t>kiral</a:t>
            </a:r>
            <a:r>
              <a:rPr lang="en-US" dirty="0"/>
              <a:t> </a:t>
            </a:r>
            <a:r>
              <a:rPr lang="en-US" dirty="0" err="1"/>
              <a:t>siklik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Pemisahan</a:t>
            </a:r>
            <a:r>
              <a:rPr lang="en-US" dirty="0"/>
              <a:t> </a:t>
            </a:r>
            <a:r>
              <a:rPr lang="en-US" dirty="0" err="1"/>
              <a:t>campuran</a:t>
            </a:r>
            <a:r>
              <a:rPr lang="en-US" dirty="0"/>
              <a:t> </a:t>
            </a:r>
            <a:r>
              <a:rPr lang="en-US" dirty="0" err="1"/>
              <a:t>rasemik</a:t>
            </a:r>
            <a:endParaRPr lang="en-US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291659B8-1342-D93F-E388-23703A06FD76}"/>
                  </a:ext>
                </a:extLst>
              </p14:cNvPr>
              <p14:cNvContentPartPr/>
              <p14:nvPr/>
            </p14:nvContentPartPr>
            <p14:xfrm>
              <a:off x="985320" y="4074480"/>
              <a:ext cx="4969440" cy="117720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291659B8-1342-D93F-E388-23703A06FD7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75960" y="4065120"/>
                <a:ext cx="4988160" cy="1195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774713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5E6AB1-8408-6FBB-4AE7-8B00E2A63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F0"/>
                </a:solidFill>
              </a:rPr>
              <a:t>Pendahuluan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237E48-0D08-AF83-EBCD-DB0CCF9998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b="1" dirty="0" err="1">
                <a:solidFill>
                  <a:srgbClr val="FF0000"/>
                </a:solidFill>
              </a:rPr>
              <a:t>Enansiomer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molekul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kiral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pasangan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senyawa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cermin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/>
              <a:t>yang </a:t>
            </a:r>
            <a:r>
              <a:rPr lang="en-US" b="1" dirty="0" err="1">
                <a:solidFill>
                  <a:srgbClr val="FF0000"/>
                </a:solidFill>
              </a:rPr>
              <a:t>tidak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dapat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tumpang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tindih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4011FE-B287-FBDE-97BE-37AB9A6290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3634" y="3429000"/>
            <a:ext cx="8464731" cy="2311821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92B5F622-2F6C-DCA1-4C46-44D0A9DC9204}"/>
                  </a:ext>
                </a:extLst>
              </p14:cNvPr>
              <p14:cNvContentPartPr/>
              <p14:nvPr/>
            </p14:nvContentPartPr>
            <p14:xfrm>
              <a:off x="797760" y="959760"/>
              <a:ext cx="6615360" cy="479304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92B5F622-2F6C-DCA1-4C46-44D0A9DC920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88400" y="950400"/>
                <a:ext cx="6634080" cy="4811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69202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C0EFE0-39F6-11E0-40FB-D040622D7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BBB041-E2CD-97CA-7B24-26086601D7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144589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b="1" dirty="0" err="1">
                <a:solidFill>
                  <a:srgbClr val="FF0000"/>
                </a:solidFill>
              </a:rPr>
              <a:t>Pasangan</a:t>
            </a:r>
            <a:r>
              <a:rPr lang="en-US" dirty="0"/>
              <a:t> </a:t>
            </a:r>
            <a:r>
              <a:rPr lang="en-US" dirty="0" err="1"/>
              <a:t>senyawa</a:t>
            </a:r>
            <a:r>
              <a:rPr lang="en-US" dirty="0"/>
              <a:t> ini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sifat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fisik</a:t>
            </a:r>
            <a:r>
              <a:rPr lang="en-US" dirty="0"/>
              <a:t> dan </a:t>
            </a:r>
            <a:r>
              <a:rPr lang="en-US" b="1" dirty="0" err="1">
                <a:solidFill>
                  <a:srgbClr val="FF0000"/>
                </a:solidFill>
              </a:rPr>
              <a:t>kimia</a:t>
            </a:r>
            <a:r>
              <a:rPr lang="en-US" dirty="0"/>
              <a:t> yang </a:t>
            </a:r>
            <a:r>
              <a:rPr lang="en-US" b="1" dirty="0" err="1">
                <a:solidFill>
                  <a:srgbClr val="FF0000"/>
                </a:solidFill>
              </a:rPr>
              <a:t>identik</a:t>
            </a:r>
            <a:r>
              <a:rPr lang="en-US" dirty="0"/>
              <a:t>, </a:t>
            </a:r>
            <a:r>
              <a:rPr lang="en-US" dirty="0" err="1"/>
              <a:t>namun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aktivitas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biologis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/>
              <a:t>yang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sekali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berbeda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648A59-485F-739D-E626-849C0EECC7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825625"/>
            <a:ext cx="4792027" cy="3337615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A1322913-22F1-E636-B0B6-7AB40DBC8103}"/>
                  </a:ext>
                </a:extLst>
              </p14:cNvPr>
              <p14:cNvContentPartPr/>
              <p14:nvPr/>
            </p14:nvContentPartPr>
            <p14:xfrm>
              <a:off x="1331280" y="3986640"/>
              <a:ext cx="9950400" cy="259740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A1322913-22F1-E636-B0B6-7AB40DBC810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321920" y="3977280"/>
                <a:ext cx="9969120" cy="2616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262319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ACD6EE-A056-26DA-3788-B00A50CD7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F0"/>
                </a:solidFill>
              </a:rPr>
              <a:t>Senyawa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lebih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dari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satu</a:t>
            </a:r>
            <a:r>
              <a:rPr lang="en-US" b="1" dirty="0">
                <a:solidFill>
                  <a:srgbClr val="00B0F0"/>
                </a:solidFill>
              </a:rPr>
              <a:t> atom </a:t>
            </a:r>
            <a:r>
              <a:rPr lang="en-US" b="1" dirty="0" err="1">
                <a:solidFill>
                  <a:srgbClr val="00B0F0"/>
                </a:solidFill>
              </a:rPr>
              <a:t>kiral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9E0D66-AFFC-0C87-9050-18F4DE2A23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senyawa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lebih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satu</a:t>
            </a:r>
            <a:r>
              <a:rPr lang="en-US" b="1" dirty="0">
                <a:solidFill>
                  <a:srgbClr val="FF0000"/>
                </a:solidFill>
              </a:rPr>
              <a:t> atom </a:t>
            </a:r>
            <a:r>
              <a:rPr lang="en-US" b="1" dirty="0" err="1">
                <a:solidFill>
                  <a:srgbClr val="FF0000"/>
                </a:solidFill>
              </a:rPr>
              <a:t>kiral</a:t>
            </a:r>
            <a:r>
              <a:rPr lang="en-US" dirty="0"/>
              <a:t>. </a:t>
            </a:r>
            <a:r>
              <a:rPr lang="en-US" dirty="0" err="1"/>
              <a:t>Contohnya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senyawa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dua atom </a:t>
            </a:r>
            <a:r>
              <a:rPr lang="en-US" b="1" dirty="0" err="1">
                <a:solidFill>
                  <a:srgbClr val="FF0000"/>
                </a:solidFill>
              </a:rPr>
              <a:t>kiral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empat</a:t>
            </a:r>
            <a:r>
              <a:rPr lang="en-US" b="1" dirty="0">
                <a:solidFill>
                  <a:srgbClr val="FF0000"/>
                </a:solidFill>
              </a:rPr>
              <a:t> stereoisomer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487157-6D80-79C5-9BE8-DABE1E3FEE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2823" y="3429000"/>
            <a:ext cx="8386354" cy="228979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9D05AFDF-51FE-6EFF-6BD6-963EEE4468C0}"/>
                  </a:ext>
                </a:extLst>
              </p14:cNvPr>
              <p14:cNvContentPartPr/>
              <p14:nvPr/>
            </p14:nvContentPartPr>
            <p14:xfrm>
              <a:off x="2577240" y="3972240"/>
              <a:ext cx="6861240" cy="79920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9D05AFDF-51FE-6EFF-6BD6-963EEE4468C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567880" y="3962880"/>
                <a:ext cx="6879960" cy="817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14E97D06-589B-6B8E-0EA7-F0C879DDDE9D}"/>
                  </a:ext>
                </a:extLst>
              </p14:cNvPr>
              <p14:cNvContentPartPr/>
              <p14:nvPr/>
            </p14:nvContentPartPr>
            <p14:xfrm>
              <a:off x="2474280" y="2665080"/>
              <a:ext cx="7293240" cy="393300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14E97D06-589B-6B8E-0EA7-F0C879DDDE9D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464920" y="2655720"/>
                <a:ext cx="7311960" cy="3951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949727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C22459-D54F-D0EF-59C9-C9E196F8A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F0"/>
                </a:solidFill>
              </a:rPr>
              <a:t>Diastereomer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39C545-A5EE-6311-60F8-3C2E2AAAC4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b="1" dirty="0">
                <a:solidFill>
                  <a:srgbClr val="FF0000"/>
                </a:solidFill>
              </a:rPr>
              <a:t>Tidak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isomer </a:t>
            </a:r>
            <a:r>
              <a:rPr lang="en-US" b="1" dirty="0" err="1">
                <a:solidFill>
                  <a:srgbClr val="FF0000"/>
                </a:solidFill>
              </a:rPr>
              <a:t>optik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enansiomer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juga yang </a:t>
            </a:r>
            <a:r>
              <a:rPr lang="en-US" b="1" dirty="0" err="1">
                <a:solidFill>
                  <a:srgbClr val="FF0000"/>
                </a:solidFill>
              </a:rPr>
              <a:t>bukan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enansiomer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/>
              <a:t>dan </a:t>
            </a:r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diastereomer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diastereoisomer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B6CD3E-B6A6-A616-12B6-1D338D2271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3541" y="3065417"/>
            <a:ext cx="5744917" cy="3427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3736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3C34D1-559E-4E2C-1801-703F172C3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BCB371-9C7A-E0DC-14F7-0B80869830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err="1">
                <a:solidFill>
                  <a:srgbClr val="FF0000"/>
                </a:solidFill>
              </a:rPr>
              <a:t>Tentukan</a:t>
            </a:r>
            <a:r>
              <a:rPr lang="en-US" dirty="0"/>
              <a:t> mana </a:t>
            </a:r>
            <a:r>
              <a:rPr lang="en-US" b="1" dirty="0" err="1">
                <a:solidFill>
                  <a:srgbClr val="FF0000"/>
                </a:solidFill>
              </a:rPr>
              <a:t>pasangan</a:t>
            </a:r>
            <a:r>
              <a:rPr lang="en-US" dirty="0"/>
              <a:t> </a:t>
            </a:r>
            <a:r>
              <a:rPr lang="en-US" dirty="0" err="1"/>
              <a:t>senyawa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enansiomer</a:t>
            </a:r>
            <a:r>
              <a:rPr lang="en-US" dirty="0"/>
              <a:t> dan </a:t>
            </a:r>
            <a:r>
              <a:rPr lang="en-US" b="1" dirty="0">
                <a:solidFill>
                  <a:srgbClr val="FF0000"/>
                </a:solidFill>
              </a:rPr>
              <a:t>diastereomer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CE746C-D046-F6E8-A47F-88B26D6E04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217" y="2352605"/>
            <a:ext cx="10023566" cy="2152789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1360991A-0821-F222-013F-E7AC8841E3F8}"/>
                  </a:ext>
                </a:extLst>
              </p14:cNvPr>
              <p14:cNvContentPartPr/>
              <p14:nvPr/>
            </p14:nvContentPartPr>
            <p14:xfrm>
              <a:off x="982800" y="35280"/>
              <a:ext cx="9172080" cy="634356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1360991A-0821-F222-013F-E7AC8841E3F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73440" y="25920"/>
                <a:ext cx="9190800" cy="6362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32267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FAA270-FF0F-713D-B34E-019EA93B54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F0"/>
                </a:solidFill>
              </a:rPr>
              <a:t>Senyawa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meso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F2C0D4-3483-F727-5837-589D0630F8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senyawa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akiral</a:t>
            </a:r>
            <a:r>
              <a:rPr lang="en-US" dirty="0"/>
              <a:t> yang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pusat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kiral</a:t>
            </a:r>
            <a:r>
              <a:rPr lang="en-US" dirty="0"/>
              <a:t>. </a:t>
            </a:r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senyawa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meso</a:t>
            </a:r>
            <a:r>
              <a:rPr lang="en-US" dirty="0"/>
              <a:t> yang </a:t>
            </a:r>
            <a:r>
              <a:rPr lang="en-US" b="1" dirty="0">
                <a:solidFill>
                  <a:srgbClr val="FF0000"/>
                </a:solidFill>
              </a:rPr>
              <a:t>paling </a:t>
            </a:r>
            <a:r>
              <a:rPr lang="en-US" b="1" dirty="0" err="1">
                <a:solidFill>
                  <a:srgbClr val="FF0000"/>
                </a:solidFill>
              </a:rPr>
              <a:t>sederhana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asam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tartarat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920F6F-28F8-0B70-DBCA-004E2F0C5E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4460" y="3180804"/>
            <a:ext cx="4943080" cy="2996159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A77955DD-0294-3E9C-F936-F5B10D57FC5B}"/>
                  </a:ext>
                </a:extLst>
              </p14:cNvPr>
              <p14:cNvContentPartPr/>
              <p14:nvPr/>
            </p14:nvContentPartPr>
            <p14:xfrm>
              <a:off x="719280" y="552960"/>
              <a:ext cx="9628200" cy="595836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A77955DD-0294-3E9C-F936-F5B10D57FC5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09920" y="543600"/>
                <a:ext cx="9646920" cy="5977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522775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3FE2DD-C511-CD96-F60D-33D96E2BF5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B0F0"/>
                </a:solidFill>
              </a:rPr>
              <a:t>Senyawa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kiral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siklik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C9BF03-8396-EBC1-FEFF-83CA1438D7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b="1" dirty="0" err="1">
                <a:solidFill>
                  <a:srgbClr val="FF0000"/>
                </a:solidFill>
              </a:rPr>
              <a:t>Senyawa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kiral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berbentuk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meso</a:t>
            </a:r>
            <a:r>
              <a:rPr lang="en-US" dirty="0"/>
              <a:t>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enansiomer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sama</a:t>
            </a:r>
            <a:r>
              <a:rPr lang="en-US" dirty="0"/>
              <a:t> lain </a:t>
            </a:r>
            <a:r>
              <a:rPr lang="en-US" b="1" dirty="0" err="1">
                <a:solidFill>
                  <a:srgbClr val="FF0000"/>
                </a:solidFill>
              </a:rPr>
              <a:t>bergantung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/>
              <a:t>pada </a:t>
            </a:r>
            <a:r>
              <a:rPr lang="en-US" b="1" dirty="0" err="1">
                <a:solidFill>
                  <a:srgbClr val="FF0000"/>
                </a:solidFill>
              </a:rPr>
              <a:t>jenis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gugus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/>
              <a:t>dan </a:t>
            </a:r>
            <a:r>
              <a:rPr lang="en-US" b="1" dirty="0" err="1">
                <a:solidFill>
                  <a:srgbClr val="FF0000"/>
                </a:solidFill>
              </a:rPr>
              <a:t>bentuk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stereokimianya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EA73022-C925-F22D-98F3-A181869D96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352800"/>
            <a:ext cx="5504420" cy="28241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E97841E-E59A-0BAC-C303-F00C54D8D4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6837" y="3352800"/>
            <a:ext cx="3182745" cy="2722926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B126975F-2B89-733B-C60B-940489F86FEF}"/>
                  </a:ext>
                </a:extLst>
              </p14:cNvPr>
              <p14:cNvContentPartPr/>
              <p14:nvPr/>
            </p14:nvContentPartPr>
            <p14:xfrm>
              <a:off x="1680840" y="2979720"/>
              <a:ext cx="7013160" cy="304560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B126975F-2B89-733B-C60B-940489F86FE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671480" y="2970360"/>
                <a:ext cx="7031880" cy="3064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9805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176</Words>
  <Application>Microsoft Office PowerPoint</Application>
  <PresentationFormat>Widescreen</PresentationFormat>
  <Paragraphs>27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Office Theme</vt:lpstr>
      <vt:lpstr>Kimia Organik</vt:lpstr>
      <vt:lpstr>Sasaran Belajar</vt:lpstr>
      <vt:lpstr>Pendahuluan</vt:lpstr>
      <vt:lpstr>PowerPoint Presentation</vt:lpstr>
      <vt:lpstr>Senyawa lebih dari satu atom kiral</vt:lpstr>
      <vt:lpstr>Diastereomer</vt:lpstr>
      <vt:lpstr>PowerPoint Presentation</vt:lpstr>
      <vt:lpstr>Senyawa meso</vt:lpstr>
      <vt:lpstr>Senyawa kiral siklik</vt:lpstr>
      <vt:lpstr>PowerPoint Presentation</vt:lpstr>
      <vt:lpstr>Pemisahan campuran rasemik</vt:lpstr>
      <vt:lpstr>Referensi</vt:lpstr>
      <vt:lpstr>Terima kasih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Tunas Alam</dc:creator>
  <cp:lastModifiedBy>Tunas Alam</cp:lastModifiedBy>
  <cp:revision>16</cp:revision>
  <dcterms:created xsi:type="dcterms:W3CDTF">2025-07-04T02:27:54Z</dcterms:created>
  <dcterms:modified xsi:type="dcterms:W3CDTF">2026-05-05T10:08:21Z</dcterms:modified>
</cp:coreProperties>
</file>