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58" r:id="rId4"/>
    <p:sldId id="261" r:id="rId5"/>
    <p:sldId id="275" r:id="rId6"/>
    <p:sldId id="276" r:id="rId7"/>
    <p:sldId id="277" r:id="rId8"/>
    <p:sldId id="268" r:id="rId9"/>
    <p:sldId id="269" r:id="rId10"/>
    <p:sldId id="278" r:id="rId11"/>
    <p:sldId id="270" r:id="rId12"/>
    <p:sldId id="28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Farmasi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Analgesik</a:t>
            </a:r>
            <a:r>
              <a:rPr lang="en-US" sz="7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Antipiretik</a:t>
            </a:r>
            <a:endParaRPr lang="en-US" sz="7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28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4854" y="163080"/>
            <a:ext cx="3941619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UV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472" y="163080"/>
            <a:ext cx="4391891" cy="664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3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006"/>
            <a:ext cx="337185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267" y="791872"/>
            <a:ext cx="8289790" cy="596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99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006"/>
            <a:ext cx="337185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r>
              <a:rPr lang="en-US" b="1" dirty="0">
                <a:solidFill>
                  <a:srgbClr val="00B050"/>
                </a:solidFill>
              </a:rPr>
              <a:t> (KCKT)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50" y="732991"/>
            <a:ext cx="6994457" cy="559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3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rasa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meningkatkan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batas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ambang</a:t>
            </a:r>
            <a:r>
              <a:rPr lang="en-US" b="1" dirty="0">
                <a:solidFill>
                  <a:srgbClr val="00B050"/>
                </a:solidFill>
              </a:rPr>
              <a:t> rasa </a:t>
            </a:r>
            <a:r>
              <a:rPr lang="en-US" b="1" dirty="0" err="1">
                <a:solidFill>
                  <a:srgbClr val="00B050"/>
                </a:solidFill>
              </a:rPr>
              <a:t>sakit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analgesik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Analgesik</a:t>
            </a:r>
            <a:r>
              <a:rPr lang="en-US" b="1" dirty="0">
                <a:solidFill>
                  <a:srgbClr val="00B050"/>
                </a:solidFill>
              </a:rPr>
              <a:t> non-</a:t>
            </a:r>
            <a:r>
              <a:rPr lang="en-US" b="1" dirty="0" err="1">
                <a:solidFill>
                  <a:srgbClr val="00B050"/>
                </a:solidFill>
              </a:rPr>
              <a:t>narkotika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: </a:t>
            </a:r>
            <a:r>
              <a:rPr lang="en-US" dirty="0" err="1"/>
              <a:t>asetosal</a:t>
            </a:r>
            <a:r>
              <a:rPr lang="en-US" dirty="0"/>
              <a:t>, </a:t>
            </a:r>
            <a:r>
              <a:rPr lang="en-US" dirty="0" err="1"/>
              <a:t>parasetamol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Analgesik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narkotika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: </a:t>
            </a:r>
            <a:r>
              <a:rPr lang="en-US" dirty="0" err="1"/>
              <a:t>morfin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heroin</a:t>
            </a:r>
          </a:p>
        </p:txBody>
      </p:sp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Asetosal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Aspirin - Wikipedia bahasa Indonesia, ensiklopedia beb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001" y="1690688"/>
            <a:ext cx="5311998" cy="440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94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Asidi-alkalimetri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63" y="2367703"/>
            <a:ext cx="10732073" cy="32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9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91" y="135371"/>
            <a:ext cx="2514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Bromometri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520" y="135371"/>
            <a:ext cx="7528487" cy="20259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25817" y="2311040"/>
            <a:ext cx="5915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KBrO</a:t>
            </a:r>
            <a:r>
              <a:rPr lang="en-US" sz="2400" baseline="-25000" dirty="0"/>
              <a:t>3</a:t>
            </a:r>
            <a:r>
              <a:rPr lang="en-US" sz="2400" dirty="0"/>
              <a:t> + 5KBr + 6HCl </a:t>
            </a:r>
            <a:r>
              <a:rPr lang="en-US" sz="2400" dirty="0">
                <a:sym typeface="Wingdings" panose="05000000000000000000" pitchFamily="2" charset="2"/>
              </a:rPr>
              <a:t> 3Br</a:t>
            </a:r>
            <a:r>
              <a:rPr lang="en-US" sz="2400" baseline="-25000" dirty="0">
                <a:sym typeface="Wingdings" panose="05000000000000000000" pitchFamily="2" charset="2"/>
              </a:rPr>
              <a:t>2</a:t>
            </a:r>
            <a:r>
              <a:rPr lang="en-US" sz="2400" dirty="0">
                <a:sym typeface="Wingdings" panose="05000000000000000000" pitchFamily="2" charset="2"/>
              </a:rPr>
              <a:t> + 6KCl + 3H</a:t>
            </a:r>
            <a:r>
              <a:rPr lang="en-US" sz="2400" baseline="-25000" dirty="0">
                <a:sym typeface="Wingdings" panose="05000000000000000000" pitchFamily="2" charset="2"/>
              </a:rPr>
              <a:t>2</a:t>
            </a:r>
            <a:r>
              <a:rPr lang="en-US" sz="2400" dirty="0">
                <a:sym typeface="Wingdings" panose="05000000000000000000" pitchFamily="2" charset="2"/>
              </a:rPr>
              <a:t>O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520" y="2922436"/>
            <a:ext cx="6954866" cy="19099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25817" y="4601557"/>
            <a:ext cx="5915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Br</a:t>
            </a:r>
            <a:r>
              <a:rPr lang="en-US" sz="2400" baseline="-25000" dirty="0"/>
              <a:t>2</a:t>
            </a:r>
            <a:r>
              <a:rPr lang="en-US" sz="2400" dirty="0"/>
              <a:t> + 2KI </a:t>
            </a:r>
            <a:r>
              <a:rPr lang="en-US" sz="2400" dirty="0">
                <a:sym typeface="Wingdings" panose="05000000000000000000" pitchFamily="2" charset="2"/>
              </a:rPr>
              <a:t> I</a:t>
            </a:r>
            <a:r>
              <a:rPr lang="en-US" sz="2400" baseline="-25000" dirty="0">
                <a:sym typeface="Wingdings" panose="05000000000000000000" pitchFamily="2" charset="2"/>
              </a:rPr>
              <a:t>2</a:t>
            </a:r>
            <a:r>
              <a:rPr lang="en-US" sz="2400" dirty="0">
                <a:sym typeface="Wingdings" panose="05000000000000000000" pitchFamily="2" charset="2"/>
              </a:rPr>
              <a:t> + 2KBr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325817" y="5362684"/>
            <a:ext cx="5915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</a:t>
            </a:r>
            <a:r>
              <a:rPr lang="en-US" sz="2400" baseline="-25000" dirty="0"/>
              <a:t>2</a:t>
            </a:r>
            <a:r>
              <a:rPr lang="en-US" sz="2400" dirty="0"/>
              <a:t> + Na</a:t>
            </a:r>
            <a:r>
              <a:rPr lang="en-US" sz="2400" baseline="-25000" dirty="0"/>
              <a:t>2</a:t>
            </a:r>
            <a:r>
              <a:rPr lang="en-US" sz="2400" dirty="0"/>
              <a:t>S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2NaI + Na</a:t>
            </a:r>
            <a:r>
              <a:rPr lang="en-US" sz="2400" baseline="-25000" dirty="0">
                <a:sym typeface="Wingdings" panose="05000000000000000000" pitchFamily="2" charset="2"/>
              </a:rPr>
              <a:t>2</a:t>
            </a:r>
            <a:r>
              <a:rPr lang="en-US" sz="2400" dirty="0">
                <a:sym typeface="Wingdings" panose="05000000000000000000" pitchFamily="2" charset="2"/>
              </a:rPr>
              <a:t>S</a:t>
            </a:r>
            <a:r>
              <a:rPr lang="en-US" sz="2400" baseline="-25000" dirty="0">
                <a:sym typeface="Wingdings" panose="05000000000000000000" pitchFamily="2" charset="2"/>
              </a:rPr>
              <a:t>2</a:t>
            </a:r>
            <a:r>
              <a:rPr lang="en-US" sz="2400" dirty="0">
                <a:sym typeface="Wingdings" panose="05000000000000000000" pitchFamily="2" charset="2"/>
              </a:rPr>
              <a:t>O</a:t>
            </a:r>
            <a:r>
              <a:rPr lang="en-US" sz="2400" baseline="-25000" dirty="0">
                <a:sym typeface="Wingdings" panose="05000000000000000000" pitchFamily="2" charset="2"/>
              </a:rPr>
              <a:t>4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828798" y="1148340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798" y="2311039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798" y="3473738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797" y="4601556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797" y="5362683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35392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UV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37" y="2311400"/>
            <a:ext cx="59531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41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2" y="156332"/>
            <a:ext cx="2680855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017" y="613531"/>
            <a:ext cx="9126959" cy="556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57600" cy="1325563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Parasetamol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Parasetamol - Wikipedia bahasa Indonesia, ensiklopedia beb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62" y="1027906"/>
            <a:ext cx="9017805" cy="484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666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61158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Titrimetri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18" y="779651"/>
            <a:ext cx="5956973" cy="2697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18" y="3477490"/>
            <a:ext cx="7461302" cy="29879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50733" y="1897737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50733" y="5101311"/>
            <a:ext cx="1773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Reaksi</a:t>
            </a:r>
            <a:r>
              <a:rPr lang="en-US" sz="2400" b="1" dirty="0">
                <a:solidFill>
                  <a:srgbClr val="00B050"/>
                </a:solidFill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2873</TotalTime>
  <Words>110</Words>
  <Application>Microsoft Office PowerPoint</Application>
  <PresentationFormat>Widescreen</PresentationFormat>
  <Paragraphs>29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Kimia Analitik</vt:lpstr>
      <vt:lpstr>Pendahuluan</vt:lpstr>
      <vt:lpstr>Analisis Asetosal</vt:lpstr>
      <vt:lpstr>PowerPoint Presentation</vt:lpstr>
      <vt:lpstr>PowerPoint Presentation</vt:lpstr>
      <vt:lpstr>PowerPoint Presentation</vt:lpstr>
      <vt:lpstr>PowerPoint Presentation</vt:lpstr>
      <vt:lpstr>Analisis Parasetamol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53</cp:revision>
  <dcterms:created xsi:type="dcterms:W3CDTF">2023-03-08T01:40:43Z</dcterms:created>
  <dcterms:modified xsi:type="dcterms:W3CDTF">2025-09-02T13:36:11Z</dcterms:modified>
</cp:coreProperties>
</file>