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7" r:id="rId3"/>
    <p:sldId id="279" r:id="rId4"/>
    <p:sldId id="261" r:id="rId5"/>
    <p:sldId id="26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1145"/>
            <a:ext cx="9144000" cy="1174169"/>
          </a:xfrm>
        </p:spPr>
        <p:txBody>
          <a:bodyPr>
            <a:norm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005" y="2493873"/>
            <a:ext cx="10249989" cy="1655762"/>
          </a:xfrm>
        </p:spPr>
        <p:txBody>
          <a:bodyPr>
            <a:noAutofit/>
          </a:bodyPr>
          <a:lstStyle/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Farmasi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121920" y="2127954"/>
            <a:ext cx="1196557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Makrolida</a:t>
            </a:r>
            <a:endParaRPr lang="en-US" sz="7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28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97872" y="273916"/>
            <a:ext cx="2777838" cy="5435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en-US" b="1" dirty="0">
                <a:solidFill>
                  <a:srgbClr val="00B050"/>
                </a:solidFill>
              </a:rPr>
              <a:t>LC-MS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246" y="817418"/>
            <a:ext cx="7003239" cy="577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2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rgbClr val="FF0000"/>
                </a:solidFill>
              </a:rPr>
              <a:t>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azitromisin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161040"/>
            <a:ext cx="5257800" cy="5296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223" y="1690688"/>
            <a:ext cx="7495554" cy="493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1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97872" y="273916"/>
            <a:ext cx="6158346" cy="5435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416" y="817418"/>
            <a:ext cx="7031183" cy="581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65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Antibiotika</a:t>
            </a:r>
            <a:r>
              <a:rPr lang="en-US" dirty="0"/>
              <a:t> </a:t>
            </a:r>
            <a:r>
              <a:rPr lang="en-US" dirty="0" err="1"/>
              <a:t>makrolida</a:t>
            </a:r>
            <a:r>
              <a:rPr lang="en-US" dirty="0"/>
              <a:t> yang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cincin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lakton</a:t>
            </a:r>
            <a:r>
              <a:rPr lang="en-US" b="1" dirty="0">
                <a:solidFill>
                  <a:srgbClr val="00B050"/>
                </a:solidFill>
              </a:rPr>
              <a:t> 14, 15,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16 atom yang </a:t>
            </a:r>
            <a:r>
              <a:rPr lang="en-US" b="1" dirty="0" err="1">
                <a:solidFill>
                  <a:srgbClr val="00B050"/>
                </a:solidFill>
              </a:rPr>
              <a:t>dihubungkan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gula</a:t>
            </a:r>
            <a:r>
              <a:rPr lang="en-US" dirty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Antibiotika</a:t>
            </a:r>
            <a:r>
              <a:rPr lang="en-US" dirty="0"/>
              <a:t> </a:t>
            </a:r>
            <a:r>
              <a:rPr lang="en-US" dirty="0" err="1"/>
              <a:t>makrolida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klinis</a:t>
            </a:r>
            <a:r>
              <a:rPr lang="en-US" dirty="0"/>
              <a:t> </a:t>
            </a:r>
            <a:r>
              <a:rPr lang="en-US" dirty="0" err="1"/>
              <a:t>dikelompokkan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3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cincin</a:t>
            </a:r>
            <a:r>
              <a:rPr lang="en-US" dirty="0"/>
              <a:t> </a:t>
            </a:r>
            <a:r>
              <a:rPr lang="en-US" dirty="0" err="1"/>
              <a:t>lakton</a:t>
            </a:r>
            <a:r>
              <a:rPr lang="en-US" dirty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makrolida</a:t>
            </a:r>
            <a:r>
              <a:rPr lang="en-US" dirty="0"/>
              <a:t> </a:t>
            </a:r>
            <a:r>
              <a:rPr lang="en-US" dirty="0" err="1"/>
              <a:t>bercincin</a:t>
            </a:r>
            <a:r>
              <a:rPr lang="en-US" dirty="0"/>
              <a:t> 14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eritromisin</a:t>
            </a:r>
            <a:r>
              <a:rPr lang="en-US" b="1" dirty="0">
                <a:solidFill>
                  <a:srgbClr val="00B050"/>
                </a:solidFill>
              </a:rPr>
              <a:t> A, B, C, D, E,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F, </a:t>
            </a:r>
            <a:r>
              <a:rPr lang="en-US" b="1" dirty="0" err="1">
                <a:solidFill>
                  <a:srgbClr val="00B050"/>
                </a:solidFill>
              </a:rPr>
              <a:t>oleandomisin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dll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makrolida</a:t>
            </a:r>
            <a:r>
              <a:rPr lang="en-US" dirty="0"/>
              <a:t> </a:t>
            </a:r>
            <a:r>
              <a:rPr lang="en-US" dirty="0" err="1"/>
              <a:t>bercincin</a:t>
            </a:r>
            <a:r>
              <a:rPr lang="en-US" dirty="0"/>
              <a:t> 15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azitromisin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makrolida</a:t>
            </a:r>
            <a:r>
              <a:rPr lang="en-US" dirty="0"/>
              <a:t> </a:t>
            </a:r>
            <a:r>
              <a:rPr lang="en-US" dirty="0" err="1"/>
              <a:t>bercincin</a:t>
            </a:r>
            <a:r>
              <a:rPr lang="en-US" dirty="0"/>
              <a:t> 16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josamisin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rosaramisin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dll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51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dirty="0"/>
          </a:p>
        </p:txBody>
      </p:sp>
      <p:pic>
        <p:nvPicPr>
          <p:cNvPr id="1028" name="Picture 4" descr="Erythromycin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13" y="2009341"/>
            <a:ext cx="2688987" cy="274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upload.wikimedia.org/wikipedia/commons/thumb/d/d3/Roxithromycin.svg/220px-Roxithromyci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25" y="1970063"/>
            <a:ext cx="3467550" cy="282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zitromisin - Wikipedia bahasa Indonesia, ensiklopedia beb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000" y="2178519"/>
            <a:ext cx="3526472" cy="240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181719" y="4752108"/>
            <a:ext cx="1243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azitromisin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189997" y="4752108"/>
            <a:ext cx="1235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eritromisin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75867" y="4752108"/>
            <a:ext cx="1440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roksitromisin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377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eritromisin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3276600" cy="5296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1" y="1690688"/>
            <a:ext cx="5774970" cy="49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90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2" y="273916"/>
            <a:ext cx="2777838" cy="54350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473" y="273916"/>
            <a:ext cx="6445539" cy="644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2" y="273916"/>
            <a:ext cx="2777838" cy="54350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>
                <a:solidFill>
                  <a:srgbClr val="00B050"/>
                </a:solidFill>
              </a:rPr>
              <a:t>LC-MS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72" y="817417"/>
            <a:ext cx="11561620" cy="547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54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roksitromisin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3276600" cy="5296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Spektroskopi</a:t>
            </a:r>
            <a:r>
              <a:rPr lang="en-US" b="1" dirty="0">
                <a:solidFill>
                  <a:srgbClr val="00B050"/>
                </a:solidFill>
              </a:rPr>
              <a:t> infra </a:t>
            </a:r>
            <a:r>
              <a:rPr lang="en-US" b="1" dirty="0" err="1">
                <a:solidFill>
                  <a:srgbClr val="00B050"/>
                </a:solidFill>
              </a:rPr>
              <a:t>merah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082" y="1690687"/>
            <a:ext cx="6878911" cy="48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95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97872" y="273916"/>
            <a:ext cx="2777838" cy="5435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710" y="273916"/>
            <a:ext cx="4530435" cy="647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0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rgbClr val="FF0000"/>
                </a:solidFill>
              </a:rPr>
              <a:t>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klaritromisin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161040"/>
            <a:ext cx="3276600" cy="5296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161040"/>
            <a:ext cx="5931642" cy="555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58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3104</TotalTime>
  <Words>125</Words>
  <Application>Microsoft Office PowerPoint</Application>
  <PresentationFormat>Widescreen</PresentationFormat>
  <Paragraphs>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Kimia Analitik</vt:lpstr>
      <vt:lpstr>Pendahuluan</vt:lpstr>
      <vt:lpstr>Pendahuluan</vt:lpstr>
      <vt:lpstr>Analisis eritromisin</vt:lpstr>
      <vt:lpstr>PowerPoint Presentation</vt:lpstr>
      <vt:lpstr>PowerPoint Presentation</vt:lpstr>
      <vt:lpstr>Analisis roksitromisin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108</cp:revision>
  <dcterms:created xsi:type="dcterms:W3CDTF">2023-03-08T01:40:43Z</dcterms:created>
  <dcterms:modified xsi:type="dcterms:W3CDTF">2025-09-02T13:45:50Z</dcterms:modified>
</cp:coreProperties>
</file>