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5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87" d="100"/>
          <a:sy n="87" d="100"/>
        </p:scale>
        <p:origin x="57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1:37:20.5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9855 4828 67 0,'0'-4'177'0,"-2"0"-9"0,0 0-7 0,2 2-3 0,-2-1 3 0,2 3 1 0,-2-1-1 16,2 1-2-16,-2 0 6 0,2 0 19 15,2 0 32-15,0 4 31 0,0 2 14 16,2 9 1-16,3 3-13 0,1 7-32 0,-2 9-46 15,3 7-48-15,-1 14-30 0,3 11-22 16,-3 10-18-16,3 7-13 0,-3 13-9 16,1 5-8-16,-1 5-10 0,1 6-6 15,-1-3-4-15,1-1-5 0,1-4-10 0,-1-2-13 16,1-7-30-16,-1-4-71 0,-1-7-131 16,1-5-131-16,-1-10-141 0,1-6-65 0,-1-9-10 15,1-9 48-15,-3-8 118 0</inkml:trace>
  <inkml:trace contextRef="#ctx0" brushRef="#br0" timeOffset="353.69">10609 5535 57 0,'2'-38'336'0,"-4"8"69"0,-3 2 84 0,-1 3-6 15,-2 3-47-15,-1 4-62 0,-1 3-64 16,-1 1-61-16,-2 4-77 0,-1 1-63 16,-6 8-41-16,1 1-21 0,-4 4-16 0,-4 2-6 15,-3 9-5-15,-2-1-2 0,-2 5-5 16,-2 2-5-16,-2 1-1 0,2 0 1 16,2 3-1-16,3-2-1 0,3-1 1 0,5-1 1 15,4-4 1-15,4 2-2 0,7-1 0 16,1-2 0-16,7 1 1 0,4 0 3 15,5 0 0-15,4 1 1 0,4 1-3 16,4-3 0-16,4 2-3 0,1-2-2 0,3-1-9 16,1-1-14-16,2 0-35 0,1-6-104 15,1 1-141-15,4-5-144 0,0 0-118 16,1-4-51-16,-1-5 0 0,0 1 86 16,-2-4 131-16</inkml:trace>
  <inkml:trace contextRef="#ctx0" brushRef="#br0" timeOffset="848.02">10858 5207 27 0,'5'-6'346'0,"-5"2"74"16,0 3 75-16,0 6 8 0,-2 1-46 15,-3 8-70-15,3 7-71 0,-2 8-56 16,2 9-67-16,-2 7-58 0,2 10-44 15,-3 9-35-15,3 9-20 0,0 4-16 0,0 6-7 16,2 2-9-16,0-1-4 0,0-1-5 16,2-4-9-16,2-4-11 0,-2-4-25 0,3-6-63 15,-3-6-113-15,2-5-122 0,-2-10-119 16,2-4-91-16,-2-10-31 0,-2-7 34 16,0-9 101-16,0-9 116 0</inkml:trace>
  <inkml:trace contextRef="#ctx0" brushRef="#br0" timeOffset="1047">10789 5669 226 0,'2'-17'460'16,"-2"0"49"-16,0 5 39 0,4 3-58 16,0 1-102-16,5 7-133 0,3-3-91 15,5 8-45-15,4-3-36 0,3 3-35 16,5 4-49-16,1-3-102 0,4 2-130 15,0-3-126-15,2-3-124 0,-2 3-67 0,2-8-8 16,0 0 67-16,0-2 112 0</inkml:trace>
  <inkml:trace contextRef="#ctx0" brushRef="#br0" timeOffset="1245.83">11661 5317 20 0,'0'3'410'0,"-7"2"98"15,-3 0 66-15,-3 7 7 0,-4 1-83 16,-2 6-119-16,-4 4-122 0,-5 2-91 16,1 4-66-16,-5 4-40 0,0 4-26 0,1 2-23 15,-1-2-23-15,0 1-64 0,2 1-123 16,3 0-132-16,4-5-128 0,-1-5-95 16,5-7-41-16,2-4 32 0,5-4 104 15,-1-8 123-15</inkml:trace>
  <inkml:trace contextRef="#ctx0" brushRef="#br0" timeOffset="1462.76">11432 5452 306 0,'15'-14'528'16,"-2"2"70"-16,-5 3 41 0,1 1-71 16,-3 4-122-16,-2 4-157 0,2 3-102 0,-1 3-56 15,1 10-30-15,-2 6-22 0,3 8-13 16,-3 9-15-16,0 7-17 0,0 6-14 0,1 6-12 15,-1 1-13-15,-2 3-16 0,2 0-22 16,0-2-34-16,-1-2-101 0,1 0-147 16,0-7-142-16,0-3-114 0,0-5-49 15,5-4-2-15,-3-8 82 0,5-7 139 16</inkml:trace>
  <inkml:trace contextRef="#ctx0" brushRef="#br0" timeOffset="1825.98">11898 5852 368 0,'6'-20'556'16,"-4"4"63"-16,0 2 37 0,-2 3-62 15,0 5-173-15,-2 2-173 0,0 5-103 16,0 7-59-16,-2 8-36 0,0 4-21 0,-1 6-12 16,1 7-6-16,0 2-7 0,2 2 0 15,0-1-4-15,-1-1-3 0,3-2-2 16,0-4-1-16,0-3 2 0,3-2-5 0,-3-6 2 15,2-2 0-15,0-3 4 0,0-5-2 16,2-3 0-16,3-5 3 0,-1-5-4 16,2-3 1-16,1-5-3 0,1-7 0 15,1-2-1-15,2-3 0 0,2 0 0 16,-1-1 1-16,1-2 1 0,0 3 1 0,0 4 2 16,0 3 0-16,-1 2 4 0,-1 3 0 15,2 7 4-15,-2 6 0 0,-1 4 2 0,1 6 5 16,-2 4 0-16,-1 6 2 0,1 2 0 15,-1 6-4-15,-1-2-7 0,-1 2-18 16,-1-3-59-16,-1-1-153 0,0-1-192 0,1-6-131 16,-1 0-63-16,0-9-22 0,1-5 38 15,1-7 140-15</inkml:trace>
  <inkml:trace contextRef="#ctx0" brushRef="#br0" timeOffset="2440.09">12920 5138 203 0,'-6'-4'244'0,"-5"3"5"0,1 1 8 0,-5 4 8 16,-2 2 16-16,-2 5 12 0,-2 6-2 16,-1 4-14-16,-1 4-26 0,-2 8-36 15,2 3-41-15,-1 7-43 0,1 4-34 16,2 3-28-16,2 6-18 0,2 1-13 0,2 4-12 16,4 2-5-16,3 2-3 0,6-2-5 15,4 1-6-15,4-4-1 0,5-2-3 16,6-7 0-16,6-4-3 15,2-3 1-15,7-9 0 0,2-6-1 0,4-5 1 0,2-8 2 16,3-7 1-16,1-9 0 0,1-9 3 16,-3-7 4-16,0-8 3 0,-4-6 2 15,-2-9 6-15,-4-6 7 0,-6-8 5 16,-3-2 6-16,-6-7 8 0,-7 2 9 16,-3-3 11-16,-5-2 12 0,-6 2 13 0,-5 3 6 15,-4 2 0-15,-4 3-6 0,-6 6-16 16,-2 6-21-16,-7 2-30 0,0 7-46 15,-4 2-49-15,2 7-53 0,-2 0-145 16,7 6-197-16,1 0-158 0,5 2-61 0,4-1-9 16,4 2 19-16,7 2 132 0</inkml:trace>
  <inkml:trace contextRef="#ctx0" brushRef="#br0" timeOffset="3021.26">13849 5890 67 0,'0'4'320'0,"0"1"80"16,0 7 81-16,0 9-6 0,2 4-41 15,-2 5-53-15,3 10-58 0,-3 3-72 16,2 6-84-16,-2 2-68 0,0 3-45 16,0 1-37-16,0 2-48 0,0-3-93 0,0-2-126 15,-2-2-127-15,2-5-131 0,-3-2-58 16,1-7-5-16,0-6 67 0,-2-8 112 15</inkml:trace>
  <inkml:trace contextRef="#ctx0" brushRef="#br0" timeOffset="3269.09">13900 6110 240 0,'-8'-24'398'15,"-5"4"76"-15,-6 10 45 0,-2 2-43 0,-7 6-79 16,-1 8-80-16,-3 3-70 0,-2 4-67 15,0 3-67-15,-2 1-46 0,2 5-27 16,0-2-14-16,5 0-7 0,3-2-5 16,3-1-3-16,6-1 0 0,2 1-3 15,7-5 1-15,4 2-1 0,6-3-2 0,4 2 0 16,5-3 0-16,4 0 0 0,6-4-3 16,6-2-18-16,3-1-64 0,6-3-136 15,4-4-144-15,4-4-148 0,7 0-78 0,4-5-25 16,5-7 41-16,3 2 124 0</inkml:trace>
  <inkml:trace contextRef="#ctx0" brushRef="#br0" timeOffset="3552.64">15030 5618 337 0,'-4'-3'470'0,"2"3"62"16,0 0 39-16,2 0-80 0,2 0-113 15,4 0-121-15,1-1-80 0,3 1-58 16,5-4-55-16,0 4-49 0,2-1-91 15,2-2-128-15,-2 3-128 0,2-1-128 0,-2 1-87 16,-2 0-26-16,-3 1 47 0,-1 2 104 16</inkml:trace>
  <inkml:trace contextRef="#ctx0" brushRef="#br0" timeOffset="3735.35">15073 5798 288 0,'-4'8'390'0,"-1"-3"95"0,3 3 25 16,2-1-34-16,2 2-70 0,0-3-71 16,5 2-68-16,-1-2-94 0,3 0-70 15,1-2-46-15,1 1-39 0,1 0-68 0,1 0-131 16,0-4-143-16,0 3-147 0,-1-4-91 16,1-4-36-16,0 3 26 0,-5-1 112 15</inkml:trace>
  <inkml:trace contextRef="#ctx0" brushRef="#br0" timeOffset="6139.69">15972 4251 193 0,'0'-5'235'0,"0"-2"-6"0,0 2-9 16,2-3 3-16,-2 4 9 0,3-1 11 15,-3 1 9-15,2 0 7 0,0 1 7 16,0 2-8-16,0 1-18 0,0 1-21 15,0 6-30-15,0 6-35 0,1 8-38 16,-1 11-30-16,0 8-20 0,0 10-20 0,2 8-15 16,0 9-11-16,1 3-7 0,1 2-4 15,2 3-6-15,3-1-4 16,0 0-6-16,-1-1-11 0,3-5-15 0,-3-3-45 0,3-5-101 16,-2-3-128-16,-3-6-124 0,3-3-116 15,-3-4-51-15,-1-9 10 0,-1-3 82 16,-2-10 119-16</inkml:trace>
  <inkml:trace contextRef="#ctx0" brushRef="#br0" timeOffset="6405.08">16457 4649 52 0,'-11'-22'201'15,"1"2"17"-15,-3 3-22 0,-2 1-22 16,-2 6-16-16,1 2-15 0,-1 3-10 0,-2 5-1 16,2 4 12-16,0 1 24 0,0 5 31 15,4 1 29-15,0 6 14 0,5-1-6 16,4 2-21-16,2-1-37 0,2 3-43 16,6 1-42-16,2 0-33 0,5-1-22 0,2 0-23 15,4-2-41-15,2-2-83 16,2-2-111-16,3-3-112 0,1-2-112 0,3-3-84 15,0-3-17-15,-1-6 53 0,1-3 94 16</inkml:trace>
  <inkml:trace contextRef="#ctx0" brushRef="#br0" timeOffset="6736.41">16785 4656 22 0,'7'-7'251'0,"-5"2"58"0,0 4 32 0,-2 1 4 15,-2 1-1-15,-3 4-6 0,-1 2-16 0,0 5-31 16,-5 2-43-16,1 6-48 0,-1 0-48 15,-2 2-41-15,3 0-34 0,-3 3-25 16,2 0-15-16,3-2-12 0,2-3-11 16,-1 0-4-16,3-1-4 0,2-4-4 15,2-1-2-15,4-5 0 0,0 0 3 0,5-5-1 16,1-4 2-16,1-1-2 0,4-5 1 16,0-3 0-16,-1-5-3 0,3 2 0 15,-2-1 0-15,-2-2 0 0,0 1 0 16,-3 6 1-16,-1-1 2 0,-1 5 5 15,-2 0 6-15,-1 8 5 0,-1 1 4 16,0 8 0-16,0 3 2 0,-2 4-7 0,-2 1-6 16,3 5-6-16,-3-1-6 0,2 0-12 15,0 0-30-15,0-4-72 0,0-1-128 16,2-2-130-16,1-6-129 0,-1-3-74 0,0-1-19 16,0-8 51-16,0-5 114 0</inkml:trace>
  <inkml:trace contextRef="#ctx0" brushRef="#br0" timeOffset="6968.64">17054 4355 187 0,'-2'-16'477'16,"0"6"86"-16,-2-1 51 0,1 2-44 0,-1 1-110 15,2 7-132-15,2 1-118 16,-2 5-79-16,2 9-46 0,0 10-29 0,2 6-13 15,-2 11-12-15,2 5-11 0,0 5-8 16,0 2-6-16,3 1-11 0,-1 0-21 16,0-3-47-16,0 0-122 0,1-5-149 0,-1-2-167 15,0-5-84-15,-2-4-29 0,0-6 20 16,-2-4 107-16</inkml:trace>
  <inkml:trace contextRef="#ctx0" brushRef="#br0" timeOffset="7749.07">17289 4506 21 0,'2'-4'269'15,"0"3"56"-15,-2-3 38 0,0 4 9 16,0 5-2-16,0 3-16 0,0 2-26 0,-2 6-38 16,0 7-50-16,0 2-64 0,0 5-60 15,2 0-48-15,-2 4-30 0,2 0-22 16,0 0-29-16,0 1-55 0,0-2-88 16,0-2-100-16,2-2-100 0,2 1-104 0,-2-2-59 15,0-7 7-15,-2 3 61 0,2-6 88 16</inkml:trace>
  <inkml:trace contextRef="#ctx0" brushRef="#br0" timeOffset="8180.14">17498 4564 111 0,'0'-20'304'0,"-2"3"71"0,0 4 52 16,0 1-25-16,-2 4-37 0,2 0-45 0,-2 7-47 15,1 2-60-15,-1 7-66 0,2 4-51 16,-2 7-29-16,2 5-15 0,0 6-5 16,-1 5-10-16,1-2-5 0,2 2-6 15,2 3-5-15,1-2-8 0,1-1-6 0,0-1-2 16,5-2-2-16,-1-6 0 0,0 3-1 16,5-8 3-16,0-1-2 0,0-3 1 15,1-4 3-15,1-4 0 0,0-5-3 0,0-4-2 16,2-4 1-16,-2-5-1 15,2-4-6-15,-3-5-1 0,3-6 3 0,-2-1-1 16,0-5 0-16,-2 1 1 0,-1-4 7 16,1 3 5-16,-2 1 6 0,-3 3 9 0,1 3 4 15,-1 2 6-15,-2 7 0 0,-1-1-1 16,-1 5-6-16,0 3-6 0,-2 3-3 16,2 4-5-16,-1 4-5 0,-1 7-2 0,0 4 0 15,0 5 0-15,0 4-3 0,2 1-1 16,-2 1-8-16,3 2-14 0,-3-3-35 15,0 0-85-15,2-1-115 0,0-4-119 0,0 0-104 16,3-3-81-16,-1-5-15 0,-2 1 55 16,3-6 103-16</inkml:trace>
  <inkml:trace contextRef="#ctx0" brushRef="#br0" timeOffset="8744.01">17998 4673 180 0,'2'-12'380'15,"-2"0"96"-15,2 3 43 0,-2 1-30 16,0 3-60-16,0 1-72 0,0 0-90 16,0 4-94-16,-2 5-71 0,2 3-48 0,-2 3-24 15,2 4-16-15,-2 0-7 0,2 6-2 16,-2 0 0-16,2-1-2 0,0 2-2 0,2-2 1 16,0 2 2-16,0-5-1 0,0 3-3 15,2-2 3-15,-1-2 0 0,1 1-2 16,0-5-1-16,-2 1 0 0,2-6 1 0,-1 2-2 15,1-1 2-15,-2-3 0 0,0-1 0 16,2-1 1-16,-2-2 0 0,3-1 3 16,-1-4 1-16,0 0 2 0,2-4 0 15,1-1 0-15,-1-2-1 0,0-3 0 0,1 2 0 16,-1-2 0-16,3-2-1 0,-3 3 1 16,0-2 0-16,1 2-2 0,-3 1-1 15,0 3 2-15,0 0 1 0,1 4-1 16,-3-1 0-16,0 1 3 0,0 5 0 0,0 0 1 15,0 4-1-15,0-1 0 0,3 5 0 16,-3 1-2-16,2-3 0 0,-2 4-3 16,2-4-3-16,-2 2 2 0,3-3-3 15,-1 1 0-15,2-2 0 0,1 1 1 0,-1-5 2 16,2 0-1-16,3-4 1 16,-1 0-1-16,1 1-1 0,2-5-1 0,-1 2 0 15,3-2-3-15,-2 1 3 0,0 2-3 16,-1 1 0-16,1 3 2 0,0 1 0 0,-1 1 1 15,-1 7 1-15,0 0 2 0,-1 5 2 16,1-1 1-16,-3 1 1 0,1 3 0 16,-1 1-7-16,-1-1 1 0,-1-2-8 0,0-2-13 15,-1-3-33-15,-1 0-93 0,0-3-151 16,-2-2-178-16,-2-4-97 0,2-4-42 16,-2-3 4-16,-2-2 77 0,0-4 143 15</inkml:trace>
  <inkml:trace contextRef="#ctx0" brushRef="#br0" timeOffset="9391.02">19842 4414 189 0,'-2'-4'330'0,"-1"1"65"0,1 2 25 15,0 2 2-15,2 6-18 0,-2 5-35 0,2 8-44 16,-2 10-53-16,2 8-66 0,0 8-70 16,2 9-51-16,-2 8-33 0,2 5-24 15,2 5-11-15,1 2-6 0,-1 1 0 0,2 0-6 16,3-2-11-16,-3 2-13 0,0-6-35 16,1-2-88-16,-1-8-126 0,0-2-125 15,1-5-127-15,-3-6-61 0,-2-6-5 0,0-9 64 16,-2-5 111-16</inkml:trace>
  <inkml:trace contextRef="#ctx0" brushRef="#br0" timeOffset="9679.91">19888 4560 132 0,'-2'-33'217'0,"2"0"15"15,0 4-51-15,4 0-53 0,1 7-36 0,3 0-21 16,3 3-14-16,3 1-14 0,1 6-13 16,4 3-11-16,0 1-9 0,2 4-3 15,1 4-3-15,-1 1-2 0,-2 6 1 16,-2 2 9-16,0 4 20 0,-5 2 25 16,-3 6 28-16,-3 1 32 0,-6 4 22 0,-2 4 6 15,-4 5-10-15,-5-1-21 0,-4 1-29 16,1 2-51-16,-3-1-75 0,-2-2-81 15,2 0-86-15,2-5-97 0,2-3-68 16,3-1-14-16,1-5 30 0,5-3 57 0</inkml:trace>
  <inkml:trace contextRef="#ctx0" brushRef="#br0" timeOffset="9872.52">20381 4494 29 0,'0'-13'310'0,"-4"4"77"0,-2 8 80 16,-5 2-12-16,1 7-45 0,-1 6-55 0,-2 6-63 16,5 5-69-16,-1 4-78 0,3 2-62 15,4 6-54-15,2-1-66 0,4-1-91 16,0-1-113-16,5 0-116 0,4-5-119 16,-1 2-49-16,1-9 11 0,0-1 60 15,-1-5 96-15</inkml:trace>
  <inkml:trace contextRef="#ctx0" brushRef="#br0" timeOffset="10038.06">20557 4560 332 0,'-2'-11'513'0,"-4"6"70"16,-1 1 43-16,-3 4-88 0,-1 8-134 16,-4 3-144-16,0 4-105 0,-1 4-71 15,-4 2-54-15,1-2-69 0,0 4-99 0,2-2-124 16,3-1-126-16,1-2-131 0,2-2-57 15,1-3 9-15,1-5 68 0,3 0 109 16</inkml:trace>
  <inkml:trace contextRef="#ctx0" brushRef="#br0" timeOffset="10205.58">20561 4451 154 0,'11'-9'360'0,"-1"3"119"16,1 6 37-16,-2 6-22 0,-3 4-42 0,0 9-62 15,1 4-96-15,-1 3-116 16,-2 3-82-16,0 6-62 0,-2-1-78 0,1 0-121 16,-1 1-140-16,2 0-136 0,-2-5-100 0,0 3-38 15,-2-7 23-15,-2-1 92 0,2-4 123 16</inkml:trace>
  <inkml:trace contextRef="#ctx0" brushRef="#br0" timeOffset="10386.75">20563 4551 245 0,'-2'-21'476'0,"-2"2"64"0,2 5 45 16,2 2-60-16,0 3-109 0,4-1-131 15,5 4-104-15,1 1-60 16,3-2-40-16,4 2-37 0,2 1-43 0,2-3-83 0,2 1-139 16,1-3-152-16,3-2-139 0,1-3-68 15,-1 0-18-15,5-4 53 0,0 2 121 16</inkml:trace>
  <inkml:trace contextRef="#ctx0" brushRef="#br0" timeOffset="11336.68">21044 4226 114 0,'-2'0'212'0,"0"0"4"16,2 0-34-16,-2 4-30 0,2 1-17 15,-3 6-12-15,1 3-4 0,0 7-5 16,0 3-4-16,0 5-6 0,0 1-5 16,0 4 0-16,0 3 2 0,2-1 0 0,-3-1-4 15,3 3-9-15,0-5-7 0,3-1-11 16,-3-3-14-16,2 1-12 0,0-7-9 16,0 2-9-16,0-4-9 0,0-2-7 15,0-5-3-15,0 1-3 0,1-6-1 0,-1 0 1 16,0-2 5-16,0-3 5 0,0-2 6 15,0-2 10-15,2-2 10 0,-2-2 10 0,3-3 8 16,-1-2 6-16,0-3 6 0,0 0-1 16,3-1 0-16,-3-3-6 0,2 1-6 15,1-4-5-15,1 2-4 0,-1-4-4 0,1 4-4 16,-2-2-1-16,1 4-2 0,-3 0-2 16,0 5-1-16,0-2-1 0,1 4-2 15,-3 0-3-15,0 3-2 0,0 1-6 16,0-1-7-16,0 3-3 0,0 2-3 15,0 0-1-15,3 0-2 0,-3 2 1 0,2 2 1 16,0-3-2-16,3 2-1 0,-1-2-3 16,0 3 2-16,3-4 1 15,1-4-1-15,3 3 4 0,-2-3 2 0,1 0 2 16,-1 1 0-16,-1 0-1 0,1 3 4 16,-2 0-1-16,-1 3-2 0,0 0-2 0,1 2-1 15,-3 4-2-15,3 0-12 0,-3 1-20 16,3-1-37-16,-3-3-76 0,0 2-102 15,3-1-93-15,-1-3-77 0,1-4-53 0,1 0-20 16,3-4 34-16,0-7 76 0,-1 2 84 16,3-4 81-16,-2-3 76 0,2 0 75 0,-3 2 67 15,-1-6 55-15,0 6 50 0,-1-2 52 16,-1 2 58-16,-3 3 64 0,0-1 62 16,-1 6 39-16,-5-1 8 0,0 4-21 15,-5 3-46-15,-1 4-70 0,-3 6-78 16,1 4-67-16,-3-2-42 0,1 6-24 0,-1 2-20 15,3-3-11-15,1 1-9 16,1 1-4-16,2-2-4 0,0-4-4 0,4 2 0 16,0-1 2-16,2-5 2 0,2-1-2 15,2-4 1-15,3-1 1 0,-1-3 1 16,3-3-1-16,2-3 2 0,-1 0 0 0,1-7 3 16,0 3 1-16,-1-1 1 0,-1-2 4 15,0 5 0-15,-1-1 4 0,-4 1 3 0,1 4 4 16,-1 3 0-16,-2 1 4 15,-1 5-2-15,-1 5-4 0,0 4-2 0,-2 4-6 16,0-1-10-16,2 2-21 0,-2-1-51 0,2-1-106 16,-2 0-134-16,2-1-132 0,0-2-111 15,0-3-45-15,0-2 14 0,3-5 88 16,-1-4 124-16</inkml:trace>
  <inkml:trace contextRef="#ctx0" brushRef="#br0" timeOffset="11649.15">21776 4523 266 0,'7'-12'454'16,"-3"3"86"-16,0 3 25 0,-2 0-49 16,-2 5-82-16,0 1-107 0,0 5-107 15,0 3-83-15,-2 5-53 0,2 3-34 16,-2 2-19-16,0 3-13 0,2-1-7 16,-2 0-9-16,2-2-1 0,0 1-2 15,2-2-3-15,0-3-3 0,0-1-2 0,0-2 2 16,0-2-2-16,3-5 3 0,-1-3 1 15,0-1 2-15,4-4 3 0,1-2 1 16,-1-3 3-16,3-6-4 0,2 1 1 0,-1-5-1 16,1-2 0-16,2 3 0 0,-2 1-1 15,-1-2 1-15,1 5 1 0,-2 5 1 16,-3 2 4-16,3 3-1 0,-3 4 1 0,1 5-2 16,-1 1-2-16,-2 7-19 0,1 0-63 15,-1 0-124-15,0 0-141 0,3 3-149 16,-3-2-84-16,3-3-31 0,-3 1 37 0,-2-6 110 15</inkml:trace>
  <inkml:trace contextRef="#ctx0" brushRef="#br0" timeOffset="11965.06">22356 4481 133 0,'-4'-5'358'0,"2"0"74"0,-2 0 45 0,2 0-63 16,-1 1-73-16,3-1-77 15,3 1-77-15,1-1-69 0,2 1-52 0,3 1-28 16,-1 2-16-16,5-2-9 0,-3 6-6 16,3-2 7-16,0 6 14 0,-1 5 19 0,-1 1 22 15,-3 8 17-15,-1 1 13 16,-3 7 3-16,-4 4-4 0,-2 4-15 0,-7 5-14 15,-1 0-15-15,-7 4-15 0,-2 0-10 0,-4 4-10 16,-1-3-8-16,1 2-14 16,2-6-19-16,-2-1-58 0,4-5-132 0,0-3-153 15,2-6-153-15,2-2-74 0,2-6-29 16,0-7 35-16,3-1 118 0</inkml:trace>
  <inkml:trace contextRef="#ctx0" brushRef="#br0" timeOffset="12310.18">22693 4594 161 0,'0'-9'378'0,"-2"1"65"0,0 1 39 16,-1 1-75-16,3 1-90 0,0-3-77 16,3 5-69-16,1-1-52 0,2 0-29 15,3 3-17-15,-1 1-7 0,1 1-8 0,-1 4 0 16,0 1 4-16,1 3 5 16,-3 4 8-16,-1 3 1 0,-1 2 0 0,-4 2-8 15,-4 2-12-15,-3 6-13 0,-1 1-10 16,-5 2-10-16,0 1-9 0,-2-1-8 15,-1 2-19-15,1-4-50 0,0-3-122 0,0 2-152 16,5-6-163-16,-1 1-83 0,5-6-33 16,-1-3 25-16,5-3 106 0</inkml:trace>
  <inkml:trace contextRef="#ctx0" brushRef="#br0" timeOffset="12625.67">23131 4697 169 0,'-6'-7'393'16,"-5"3"94"-16,-4 4 72 0,-2 1-55 0,0 3-79 15,-2 3-80-15,2 1-87 0,0 2-87 0,3 0-73 16,1 1-46-16,2 1-25 0,3 0-14 16,1 1-6-16,3-5-8 0,2 1-1 15,4 0 0-15,2-5-1 0,3 2 1 16,3-5 2-16,3-2 3 0,4-2 1 15,0-1-2-15,2-4 1 0,0 3 1 0,2-3-3 16,-2 1 0-16,0 2 2 0,-2 5 0 16,-2 0 2-16,-2 5-2 0,-3 5-1 15,-3 0-2-15,-1 6-17 0,-4 1-47 0,0-1-95 16,-2 2-116-16,0-2-117 0,0 0-121 16,2-2-54-16,1-3 11 0,-1 2 75 15,0-7 105-15</inkml:trace>
  <inkml:trace contextRef="#ctx0" brushRef="#br0" timeOffset="12974.56">23311 4803 87 0,'6'-17'374'0,"1"5"117"0,-3 3 67 15,-2 0-20-15,0 2-50 0,-2 2-80 16,2 2-107-16,-2 2-116 0,2-2-79 16,-2 3-47-16,2 3-28 0,0-2-13 15,1 4-11-15,-1 0-4 0,2 0-10 0,2-1-9 16,1 1-7-16,-1-1-3 0,2 1-3 15,3-4-2-15,0 5-3 0,-1-5-10 16,1 3-18-16,1 0-32 0,-1 0-44 16,2-3-55-16,-3 4-56 0,3-1-47 0,0 2-33 15,-1-2-21-15,3 1-4 16,2 0 16-16,0-5 35 0,0 0 47 0,0-5 50 16,2 0 55-16,-2-5 58 15,0 1 63-15,0-1 63 0,0-1 59 0,-5-2 59 0,1 4 61 16,0 1 63-16,-5 1 53 0,1 2 34 15,-3 4 13-15,-2 1-14 0,1 1-38 0,-3 4-57 16,2 4-69-16,-2 1-68 0,2-1-82 16,-2 1-91-16,3 1-95 0,-1-2-92 15,2 0-80-15,-1 1-63 0,1-4-35 16,2-1 1-16,1-2 25 0,-1-6 47 0,3 2 54 16,2-7 55-16</inkml:trace>
  <inkml:trace contextRef="#ctx0" brushRef="#br0" timeOffset="13107.08">23975 4677 161 0,'17'-9'218'0,"0"3"26"16,-2 5 15-16,0 4-5 0,0 5-23 16,-3 6-30-16,-1 3-46 0,0 6-49 0,-3 2-71 15,-2 1-77-15,-1 4-78 16,-1-1-86-16,0 0-93 0,-2 0-44 16,0-4 2-16,-4 4 32 0</inkml:trace>
  <inkml:trace contextRef="#ctx0" brushRef="#br0" timeOffset="13274.99">24011 4836 105 0,'0'-11'295'0,"3"2"36"0,1 0 12 16,2 2-68-16,3 2-78 0,3 0-63 15,3 0-65-15,2 1-86 0,2 0-98 0,0 1-119 16,0-2-71-16,0 1-40 0,-2-1 3 15,-2-3 38-15</inkml:trace>
  <inkml:trace contextRef="#ctx0" brushRef="#br0" timeOffset="14318.53">16298 6090 61 0,'0'0'158'0,"0"-3"-3"0,0 3-8 0,0-1-2 15,2 1 8-15,-2 0 8 0,3 0 14 16,-3 1 28-16,2 2 55 0,-2 2 44 16,2 4 23-16,0 6-1 0,2 7-19 15,-2 7-41-15,0 9-74 0,3 7-69 0,-3 5-48 16,0 9-31-16,2 3-18 0,0 3-9 15,1 1-9-15,-1 1-12 0,2-1-32 16,-2 0-71-16,1-3-108 0,-1-3-120 0,0-2-119 16,0-9-92-16,-2-1-25 0,1-8 41 15,-1-6 91-15,-2-8 109 0</inkml:trace>
  <inkml:trace contextRef="#ctx0" brushRef="#br0" timeOffset="14636.9">16330 6263 214 0,'-4'-22'239'0,"2"0"-1"16,-3 3-61-16,3 2-55 0,2 3-43 15,2-1-28-15,3 5-19 0,1 1-10 16,3 3-6-16,1 1-2 0,3 2-3 0,2 3 2 15,-1 3 1-15,3 2 4 0,2 1 7 16,-2 0 15-16,0 6 22 0,0 0 35 16,-2 1 43-16,-2 3 39 0,-3 2 29 0,-1 3 8 15,-7 3-8-15,-2 2-29 0,-2 4-39 16,-5 2-41-16,-3-1-37 0,-1 1-23 16,-4 2-25-16,1-2-47 0,-3-2-78 15,0 0-91-15,0-1-89 0,0-1-87 16,4-3-82-16,1-7-11 0,3-2 45 0,5-7 74 15</inkml:trace>
  <inkml:trace contextRef="#ctx0" brushRef="#br0" timeOffset="14982.34">16717 6355 28 0,'13'-14'317'0,"-4"-1"92"15,-3 5 71-15,-2 1-7 0,-4 2-46 16,-4 3-63-16,0 0-68 0,-5 8-83 15,1 2-75-15,-3 3-55 0,1 5-34 0,-3 3-20 16,2 8-15-16,1 3-4 0,-1 1-1 16,3 2-1-16,1 3 0 0,1 3-1 15,4-4 1-15,2 0-1 0,2 1-4 16,2-4-2-16,3-2-1 0,1-3 1 0,5-5 1 16,-1-2 0-16,5-5 1 0,0-1 1 15,2-8 0-15,0-2 0 0,0-4 0 16,1-5 1-16,-4-4 2 0,1-4 2 0,-2-6 4 15,-2-5 1-15,-3-2 3 0,-1-5 1 16,-5 0 0-16,-4-2-2 0,0 1-2 16,-4-1-1-16,-5 5-3 0,-1 4-4 15,-3 4-11-15,-2 3-35 0,-2 3-81 16,1 6-116-16,1 1-124 0,0 4-127 0,0 2-75 16,4 0-12-16,1 3 56 0,4 0 102 15</inkml:trace>
  <inkml:trace contextRef="#ctx0" brushRef="#br0" timeOffset="15215.5">17081 6135 86 0,'9'-3'437'0,"-5"3"95"16,0 0 61-16,-4 3-17 0,0 2-88 15,0 4-128-15,-2 3-125 0,0 10-92 16,0-1-59-16,0 7-38 0,0 3-20 15,2 3-13-15,0 5-6 0,0 0-7 0,2-1-21 16,0-1-58-16,0 5-98 0,2-5-120 16,1 2-122-16,-1-2-116 0,-2-7-47 15,0 0 22-15,-2-5 80 0,-2-2 111 16</inkml:trace>
  <inkml:trace contextRef="#ctx0" brushRef="#br0" timeOffset="15365.34">16942 6621 182 0,'-4'-12'396'16,"-3"3"52"-16,3 1 20 0,2 3-70 16,0-2-98-16,2-1-107 0,4 3-81 15,4-3-49-15,3 1-32 0,4 1-68 0,4-2-99 16,2 3-107-16,2-6-125 0,1 1-67 16,1-4-33-16,0-1 34 0,3-4 80 15</inkml:trace>
  <inkml:trace contextRef="#ctx0" brushRef="#br0" timeOffset="15661.99">17448 6243 75 0,'0'0'277'0,"-2"5"54"0,-5 1 9 0,-1 3-30 16,-1 6-40-16,-3-1-47 16,-1 7-44-16,0-1-45 0,0 2-38 0,1 2-29 15,1 1-20-15,1-4-12 0,1 3-11 16,1-5-6-16,1 0-5 0,3-2-5 0,0-3-1 15,2 1-2-15,2-5 2 0,0-1 1 16,2-2 7-16,2 1 8 0,0-7 6 16,5-1 12-16,-1-5 10 0,3-1 15 0,-1-4 14 15,3 0 16-15,0-5 12 0,0 2 4 16,-1 2-1-16,-1 0-4 0,-3 4-11 16,-1 1-14-16,-1 0-17 0,0 6-9 0,-1 3-14 15,-3 4-14-15,0 4-19 0,-2 4-39 16,0 3-86-16,0 2-140 0,0 0-142 15,4-1-137-15,0 0-64 0,3-6-10 0,1-1 60 16,3-3 126-16</inkml:trace>
  <inkml:trace contextRef="#ctx0" brushRef="#br0" timeOffset="15945.83">17778 6390 231 0,'4'-19'345'16,"-2"3"80"-16,-2 3 15 0,-2 0-26 0,0 1-42 15,-2 3-44-15,0 3-60 0,-1 1-72 16,1 0-68-16,0 4-49 0,0 1-36 16,-1 1-23-16,1 4-12 0,0 1-7 15,0 2-2-15,2 1-3 0,2 0 0 0,-3 3-1 16,3-3 2-16,3 2 0 0,-1-2 0 16,0 1-1-16,0 0 4 0,0 1 3 15,0-2-1-15,0 1-2 0,0-1 6 16,-2 0 3-16,0-1 4 0,-4 1 1 0,0 3 2 15,-5 1-1-15,-1 0-2 0,-5 2-18 16,0-2-43-16,-4 3-79 0,2-2-102 16,0-2-103-16,0 2-105 0,5-4-79 0,-1-5-11 15,4 0 49-15,3-5 87 0</inkml:trace>
  <inkml:trace contextRef="#ctx0" brushRef="#br0" timeOffset="16142.7">17824 6272 101 0,'11'-10'452'0,"-3"1"101"16,-1 1 59-16,-3 8-26 0,-2 3-83 0,-2 6-136 15,-2 1-136-15,0 10-97 16,-2 0-59-16,2 2-38 0,-3 0-28 0,3 3-31 0,0 0-71 16,2-1-115-16,0 1-126 15,2-1-117-15,2-6-101 0,1-2-37 0,-1-3 32 16,2-6 98-16,3-2 114 0</inkml:trace>
  <inkml:trace contextRef="#ctx0" brushRef="#br0" timeOffset="16457.39">18076 6263 159 0,'2'-5'458'16,"-4"5"91"-16,-2 5 55 0,-2 6-44 15,-1 3-97-15,-1 5-131 0,2 3-125 16,-1 0-86-16,1 3-55 0,4 3-31 15,0-3-17-15,4-4-10 0,2 3-5 0,0-5-9 16,5 0-5-16,-1-3-6 0,3-6-7 16,1-1-1-16,1-1 1 0,0-8 3 0,2 0 3 15,2-4 4-15,-3-5 7 0,3 0 0 16,0-6 1-16,0 1 0 0,0-3 4 16,-2-2 2-16,0 1 0 0,0 2 1 15,-3 2 1-15,-1 2 7 0,-3 0 6 16,1 6 5-16,-1 3 3 0,-1 3 5 0,-3 5 1 15,0 4-2-15,0 5-10 0,-2 1-21 16,1 4-57-16,-1 0-106 0,0 2-128 16,0-1-132-16,0-1-113 0,2-4-44 0,0-1 17 15,1-3 85-15,-1-2 117 0</inkml:trace>
  <inkml:trace contextRef="#ctx0" brushRef="#br0" timeOffset="16772.78">18531 6430 70 0,'3'-5'444'0,"-1"4"99"16,-2 1 59-16,-2 1-12 0,-1 4-92 0,1-1-131 15,0 4-138-15,2 0-95 0,0 0-60 0,0 1-35 16,2-1-17-16,0 0-9 0,1 1-7 16,1-3-4-16,0-1 2 0,2-4 1 15,1 3-2-15,-1-4 0 0,3-4 0 16,-1 0 0-16,3 1-3 0,-1-5 2 0,1 2-1 15,1-2-1-15,1 1 0 0,0 2 1 0,2 0-1 16,-3 2-3-16,3 3 1 0,-2 4-1 16,2 4 1-16,-3 0 2 0,3 4 0 15,-2 4 0-15,2 2 1 0,-3 3-1 16,3-4 1-16,-2 4-2 0,2-1-1 16,-3-3-3-16,3 0-5 0,-2-1-24 0,-2-6-69 15,-1 2-119-15,1-3-144 0,-5-6-146 16,-2-3-70-16,1-5-16 0,-3-2 45 15,0-1 107-15</inkml:trace>
  <inkml:trace contextRef="#ctx0" brushRef="#br0" timeOffset="17437.03">19863 6271 20 0,'0'-5'228'15,"0"5"63"-15,2 0 59 0,-2 6 43 16,2 9 25-16,-2 6-1 0,2 8-19 16,-2 13-57-16,2 4-81 0,0 13-85 15,0 8-67-15,1 3-42 0,-1 3-31 0,2 6-15 16,-2-1-20-16,2 1-47 0,-2-2-99 15,3-2-133-15,-1-1-140 0,-2-5-113 16,2-4-52-16,-2-3 10 0,0-11 79 0,1-4 121 16</inkml:trace>
  <inkml:trace contextRef="#ctx0" brushRef="#br0" timeOffset="17703.71">19892 6642 66 0,'-4'-29'198'0,"2"4"12"0,2 4-46 0,0 0-48 15,4 3-37-15,1-1-23 0,3 7-15 16,0-1-11-16,5 4-8 0,0 2-6 16,2 6-3-16,0 1 0 0,-1 4 6 15,1 0 11-15,0 5 19 0,-2 4 24 16,-3 2 25-16,-1 1 21 0,-5 3 11 0,-2 5 0 15,-2 1-13-15,-4 4-22 0,-5 1-27 16,1-1-54-16,-3 1-74 0,-1 0-88 0,1-2-102 16,-2-7-78-16,3 0-38 0,1-3 7 15,5-7 44-15</inkml:trace>
  <inkml:trace contextRef="#ctx0" brushRef="#br0" timeOffset="17885.5">20339 6547 92 0,'6'-10'367'0,"-3"2"93"16,-8 7 82-16,-1 2-30 0,-7 4-70 15,1 7-79-15,-5 4-88 0,2 5-90 16,0 5-79-16,2 4-50 0,3 1-35 0,1 0-47 16,5 3-70-16,4-2-102 0,2-2-110 15,7-1-104-15,1-4-96 0,3-5-33 16,2-5 32-16,2-5 82 0,0-4 98 15</inkml:trace>
  <inkml:trace contextRef="#ctx0" brushRef="#br0" timeOffset="18036">20489 6656 128 0,'0'-14'364'0,"-4"6"82"0,-2 4 52 16,-5 0-43-16,1 9-68 0,-5 3-81 15,-2 4-83-15,0 5-97 0,-2 0-122 16,2 3-133-16,0 4-126 0,2-5-126 15,2 0-99-15,3-5-34 0,1-2 30 0,1-3 79 16</inkml:trace>
  <inkml:trace contextRef="#ctx0" brushRef="#br0" timeOffset="18239.14">20572 6498 135 0,'6'-5'468'0,"-2"4"90"0,-1 1 52 16,-1 5-21-16,-2 2-100 0,0 6-147 0,-2 4-124 0,2 4-87 16,-3 5-52-16,3 4-34 15,0 1-27-15,3 2-24 0,-3 1-45 0,2-4-102 16,0 4-134-16,2-5-135 0,0 1-122 16,1-5-53-16,-1-2 3 0,-2-6 79 0,0 0 123 15</inkml:trace>
  <inkml:trace contextRef="#ctx0" brushRef="#br0" timeOffset="18416.06">20574 6592 217 0,'-4'-16'461'0,"2"-1"64"16,0 5 54-16,-1 3-47 0,6 0-99 16,1 6-125-16,2-2-99 0,5 2-60 15,1 2-52-15,5-3-37 0,2 4-30 16,3-1-32-16,1-2-76 0,0 2-136 0,3-3-146 15,1 0-151-15,1-3-76 0,-3 1-25 16,2-1 46-16,-1 1 120 0</inkml:trace>
  <inkml:trace contextRef="#ctx0" brushRef="#br0" timeOffset="19029.84">21120 6425 118 0,'0'0'252'0,"-2"4"36"15,0 0-11-15,0 2-21 0,0 4-21 0,-3 5-20 16,1 4-20-16,-2 6-29 0,2 4-29 16,-3 5-32-16,3 1-28 0,0 1-19 15,2 3-14-15,-3-2-8 0,3-1-8 16,0-6-2-16,2 3-5 0,0-7-3 15,0-1-5-15,0-2-5 0,0-4 0 0,2-3-1 16,0-3-3-16,1-3 0 0,1-3 2 16,0-3 1-16,0 0 1 0,0-8 0 15,3-1-1-15,-1-2 0 0,1-5-3 16,-1-2 2-16,0-2-1 0,1-1 5 0,-1-1 7 16,0-1 10-16,1-1 8 0,-1 1 11 15,0-1 11-15,1 5 9 0,-3 0 6 16,0 4 10-16,0-2 1 0,-2 4-4 0,1 2-7 15,-1 3-7-15,0-1-12 0,-2 5-15 16,2 0-11-16,0 0-8 0,0 4-7 16,0 0-5-16,3-3-4 0,-3 5 0 0,2-5-3 15,2 3 0-15,1-3 4 0,-1-1-2 16,2 0-2-16,3 0 0 0,0-1 0 0,-1-3 0 16,1 3-3-16,1-2-6 15,-1 0-19-15,0 3-32 0,-1 3-58 16,-1 0-90-16,1 2-99 0,1 0-86 0,-1 0-74 15,1 3-45-15,0-6 17 0,1-1 66 0,3-2 89 16</inkml:trace>
  <inkml:trace contextRef="#ctx0" brushRef="#br0" timeOffset="19330.34">21531 6646 230 0,'4'-11'284'0,"-2"2"33"16,-2 4 16-16,0 0 7 0,-4 2-12 15,-3 3-32-15,-1 8-46 0,-3 1-53 16,-1 3-50-16,-1 5-44 0,2 3-30 0,-1 1-27 15,1-2-18-15,3 0-11 0,1-2-10 16,1 1-4-16,2-3-4 0,2-2 1 0,2-5 0 16,2 1 1-16,0-1 2 15,2-7-1-15,2 3 2 0,3-8-1 16,-1 0 3-16,1-2-1 0,1-2-3 0,1 0 4 16,0-1-2-16,-1 0 0 0,1 2 3 15,-3 0 5-15,-1 5 13 0,-1-1 13 16,0 6 11-16,1 2 4 0,-3 1 1 0,0 5-3 15,-2 2-15-15,2 3-30 16,-1 1-65-16,1-1-94 0,-2-2-106 0,2-2-102 16,0 0-91-16,1-4-72 0,-1 0 6 15,2-7 63-15,1-2 91 0</inkml:trace>
  <inkml:trace contextRef="#ctx0" brushRef="#br0" timeOffset="19627">21709 6718 194 0,'4'-17'289'0,"2"6"43"15,-2 0 33-15,-2 4 27 0,1 0 11 0,-3 2-13 16,0 5-42-16,0 5-60 0,-3 5-69 16,-1 3-70-16,2 3-57 0,-2 3-39 15,2 2-23-15,-2 2-12 0,1-2-11 16,3-2-5-16,0 1-2 0,0-4-4 0,3 1-4 16,1-6-2-16,0-1 0 0,0-2 0 15,3-3 0-15,1-3 2 0,1-4 2 16,-1-3 1-16,3-3 0 0,1-2 2 15,-1-1 1-15,2-3 1 0,-1-1-2 16,1-2 3-16,0 1 0 0,-1 2 0 16,1 2 1-16,-2 0 0 0,-1 4 3 0,-1 3-3 15,-1 2 3-15,1 6-4 0,-1 2-7 16,-2 3-35-16,-1 4-87 0,-1 0-120 16,0 5-126-16,0-4-131 0,1 0-64 0,-1 2-1 15,0-6 65-15,0 0 111 0</inkml:trace>
  <inkml:trace contextRef="#ctx0" brushRef="#br0" timeOffset="19880.72">22058 6735 9 0,'2'-12'301'0,"0"3"54"16,-2 4 42-16,2-4-34 0,0 2-63 15,0-1-66-15,0 4-58 0,5-1-43 0,-1 1-33 16,3 2-22-16,-1 2-15 0,3 2-3 15,1 5 3-15,-1 2 14 0,2 3 14 16,-3 2 15-16,1 7 12 0,-3 2 2 0,-1 2-6 16,-3 5-13-16,-4 3-19 0,-4 2-19 15,-5 6-17-15,-1 2-12 0,-5 2-13 16,-4 1-12-16,0 1-24 0,0-2-58 0,-3-2-129 16,3-1-149-16,2-6-154 0,1-6-76 15,1-5-25-15,0-4 32 0,4-8 112 16</inkml:trace>
  <inkml:trace contextRef="#ctx0" brushRef="#br0" timeOffset="20195.52">22667 6739 150 0,'-12'-4'328'15,"-5"3"69"-15,0 1 52 0,-2 4-40 16,0 2-55-16,2 2-56 0,2-2-55 16,2 3-65-16,3-3-69 0,1 4-49 0,5-4-28 15,2-2-15-15,2 1-4 0,2-1-3 16,4-4 4-16,3 0 5 0,1 0 4 16,3-1 7-16,2-2 4 0,-2 2 5 15,1-3 1-15,-1 8-4 0,2-3-3 16,-2 7-5-16,-3 3-8 0,1 3-6 0,-3 1-15 15,-1 4-47-15,-1 1-93 0,-2 0-116 16,3-3-111-16,-1 1-118 0,0-2-62 16,1-4 7-16,-1-6 68 0,0 0 104 0</inkml:trace>
  <inkml:trace contextRef="#ctx0" brushRef="#br0" timeOffset="20455.5">22979 6591 9 0,'4'-14'334'0,"-2"4"99"0,-2-2 87 0,0 3-3 16,-2 1-44-16,0-1-66 0,0 2-83 15,-1 3-92-15,1-1-83 0,0 1-59 16,0-1-37-16,0 4-23 0,2 1-14 16,-2 0-9-16,2 1-3 0,-2 7-2 0,2 2-2 15,-2 5 1-15,2 3 0 0,-3 3 0 16,3 0 1-16,0 4-2 0,0-1-2 15,3 0-3-15,1-1-1 0,-2-2-9 16,2-1-35-16,-2-2-85 0,0-3-126 0,1 1-140 16,-1-6-124-16,-2-1-58 0,0-4-2 15,0 1 68-15,2-5 118 0</inkml:trace>
  <inkml:trace contextRef="#ctx0" brushRef="#br0" timeOffset="20838.75">23158 6528 48 0,'3'-6'435'0,"-3"1"104"0,-3 0 63 0,3 2 6 15,-2-2-99-15,2 4-128 16,-2-2-136-16,2 3-98 0,-2-2-61 0,2 2-37 16,0 2-23-16,0 1-11 0,2-2-5 15,-2 4-5-15,2 3-1 0,0-4-3 0,1 3-1 16,-1-2 0-16,0 0 0 0,0 0 0 15,0-1 0-15,-2 1 0 0,2-2 3 16,-2 1 0-16,2-1-4 0,-2-2 0 16,2 3 0-16,0-3 0 0,1-1-1 0,-1 3 1 15,0-3 1-15,2-3 1 0,2 2 3 0,1-3-1 16,-1 0-3-16,0 0 3 0,3-4 1 16,-1 4-3-16,1-2-1 0,-1 2 1 15,1-1 0-15,-1-1-1 0,1 5-1 16,-1 1 0-16,1 0 1 0,-1 5 1 15,1-2 2-15,-1 6-1 0,1 4 2 16,-3-1 1-16,2 5-1 0,-1-1-11 0,1-1-17 16,-1 4-42-16,-1-2-95 0,0 1-127 15,1-2-122-15,-1-3-115 0,2-2-60 0,1-3 2 16,1-3 71-16,1-5 115 0</inkml:trace>
  <inkml:trace contextRef="#ctx0" brushRef="#br0" timeOffset="21004.83">23639 6528 329 0,'8'-6'441'0,"-3"6"86"16,-1 4-7-16,-4-1-49 0,0 5-74 0,0 2-95 15,-2 2-109-15,-2 1-105 0,1 2-110 16,-1 0-116-16,2-1-112 0,2 1-99 16,0 0-91-16,0-5-69 0,0 2 5 0,2-5 60 15,-2-1 83-15</inkml:trace>
  <inkml:trace contextRef="#ctx0" brushRef="#br0" timeOffset="21185.85">23696 6650 51 0,'6'-3'98'0,"-1"2"-18"15,1-3-20-15,0 3-16 0,1-1-16 16,-1-2-15-16,0 3-13 0,1-3-8 0,-1-1-5 16,-2 1-3-16,3-1 2 0,-3 0 8 15,0 0 11-15,0 1 13 0,1 2 17 16,-1-1 16-16,2 3 8 0,1 3 2 15,-1 2-3-15,0 1-7 0,3 4-27 16,-3 3-43-16,3 0-56 0,-3 0-56 0,0 3-32 16,1-2-15-16</inkml:trace>
  <inkml:trace contextRef="#ctx0" brushRef="#br0" timeOffset="21320.91">23846 6679 99 0,'0'-7'187'0,"0"0"-16"16,5 1-37-16,-1 2-38 0,2-1-28 0,1 2-26 16,1 2-50-16,3 1-88 0,-1-4-55 15,-1 4-33-15,1-1-15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1:38:01.8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23112 4756 21 0,'-9'0'125'16,"3"0"-5"-16,-2 0-1 0,1 0-5 16,1 0-11-16,0 0-13 0,1 0-18 15,-1 0-10-15,2 0-6 0,-3 0-4 16,1 0 3-16,0 0 4 0,-3 0 0 0,1 0 6 15,-3 0 6-15,1 0 3 0,-1 1 2 0,-2-1-1 16,1 3-3-16,-3-2-9 16,0 3-11-16,0-3-9 0,-2 3-12 0,0 0-5 15,0-1-6-15,-2 5-6 0,0-3-3 16,-2 0-4-16,0 4-1 0,0 1-3 16,-3 0-1-16,-1-1-1 15,0 3 0-15,-5 2-1 0,0 0 3 0,-3 1 3 16,-1 4 5-16,-2-2 4 0,-2 4 4 0,-3 1 2 15,1 3 2-15,0 0-2 0,0 3 0 16,-1 1-2-16,1 0-1 0,2 5-1 0,0 0-1 16,2 2-2-16,0 3 0 0,0 1-3 15,2 0 0-15,0 3 2 0,1 2-2 16,1 0 1-16,0 2 3 0,2 3 3 0,-1 3 2 16,1 1 2-16,2 1 3 0,1-1 1 15,-1 1-1-15,5 3-4 0,0-3-2 16,2-1-5-16,2 4-3 0,4-4-2 0,2-2-1 15,5-1-1-15,1 2 0 0,5-4-1 16,4-2-2-16,5 3 0 0,1-3 3 16,5 1 1-16,2-4 1 0,4 1 4 0,4-2 2 15,2 1 8-15,5-4 6 0,4-1 13 16,2-4 11-16,2 3 6 0,6-4 8 16,3-3 0-16,4-1-3 0,6-5-9 15,2 4-7-15,5-2-5 0,1-6-7 0,3 3-6 16,2-3-1-16,2 0-2 15,2-3-3-15,2 1 0 0,7-2 4 0,1 0 3 16,3-5 1-16,4 2 0 0,4-2 0 16,5-4-4-16,-1 0-8 0,5-2-6 15,0 2-3-15,-3-5-2 0,3 0-2 0,-2-3 2 16,-3-3 1-16,1-4 0 0,-1 2-2 0,1-8-1 16,-3 1-2-16,0-5-1 0,1 0-1 15,-3-2-2-15,0-4 1 0,-2 2 0 16,-2-3 2-16,-6-1 1 0,-2-1 0 15,-7-2-1-15,-2 2 0 0,-6-3 0 0,-5-4 2 16,-4 2 2-16,-4-3 5 0,-2 1 1 16,-6-4 5-16,-3-1 3 0,-1-4-2 15,-5 2-6-15,0-5-3 0,-4 1-1 16,0-6-5-16,-5 0-6 0,1-4-1 16,0-1 1-16,-3-3-2 0,-2-1 1 0,-1-3 0 15,-3 2 2-15,-2-3 0 0,-2 1 1 0,-4 0 0 16,-3 0-1-16,-3-1 2 15,-5 3 0-15,-2-3 0 0,-5 2 1 0,-3-2 1 16,-3-1 0-16,-3 1-1 16,-3 1-2-16,-7 0-1 0,-1-1-2 0,-5 1-2 15,-4-2 1-15,-4 5 0 0,-2-1 1 16,-2 1 2-16,-7 0 1 0,-2 5-1 0,-2 0 1 16,-6 5-1-16,-2 0 2 0,-5 4-2 15,-4-2 0-15,-4 7 1 0,0 0 0 16,-4 3-1-16,-3 4-1 0,-3 4 2 15,-3-1 3-15,-2 6 2 0,-2 2 0 16,-4 2 2-16,-5 4 1 0,-1 6-2 0,-3 1-3 16,-4 2-1-16,-2 3-1 0,-2 4-2 0,2 1-2 15,0 4 2-15,2 1-1 0,0 3 1 16,4 3-1-16,2 0-4 0,1 2-10 16,1 2-30-16,-1 3-73 0,1 1-110 15,3 0-116-15,4 4-115 0,4-3-92 0,6 1-27 16,7-2 43-16,10-4 95 15,9-6 109-15</inkml:trace>
  <inkml:trace contextRef="#ctx0" brushRef="#br0" timeOffset="975.43">23755 5197 69 0,'-2'4'95'15,"-2"-2"0"-15,2-2-1 16,-2 1 1-16,-1-1-2 0,1 3 0 0,0-3-6 0,0 0-5 15,-3 0-9-15,3 0-4 0,-2-3-6 16,-3 2-2-16,3-1 0 0,-3-3-1 16,3-3 0-16,-2 2-2 0,-1-1-2 0,1-1-4 15,-1-5-5-15,1 1-4 0,-1-2-2 16,1-1-6-16,-1-4-7 0,1-1-6 16,-1-4-4-16,1 0-5 0,0-1-3 0,-1-1-3 15,1-1 3-15,-3-4 0 0,3 1 0 16,-3-3 0-16,3-1-1 0,-3-1-1 15,0-1-1-15,1-6 1 0,-1 3 4 16,3-2 1-16,-1-2 1 0,3-1 1 16,0 1-1-16,3-2-3 0,3-1-4 0,3-2-3 15,1-1-1-15,2-4-2 0,5 2 0 16,1-3 0-16,3 0 4 0,2-1 4 0,4 0 12 16,0 4 12-16,5-2 16 0,-1 2 16 15,5 3 12-15,2 0 14 0,4 2 9 16,0 2 9-16,4 1 3 0,4 1 1 15,3 1 1-15,2 2-2 0,3 2-9 0,4-1-12 16,1 4-13-16,0-1-12 0,2 5-17 16,0 1-12-16,-2 5-11 0,3 0-10 0,-5 3-9 15,0 1-3-15,-4 3-2 0,-5 1-2 16,-1 6-19-16,-7-1-69 0,-4 3-128 0,-5 2-134 16,-3 2-132-16,-5-2-69 0,-2 1-19 15,-2 1 52-15,-5-1 117 0</inkml:trace>
  <inkml:trace contextRef="#ctx0" brushRef="#br0" timeOffset="1359.52">25019 2846 100 0,'8'17'115'0,"1"4"-8"0,-1 4-6 16,-1 4-6-16,1 2-3 0,-1 4 5 16,-3 0 1-16,0 2 7 0,-4 0 7 15,0 2 2-15,-4-1-4 0,0 2-12 0,-5-2-15 16,1 0-19-16,-5-2-20 0,0 3-15 16,-4-4-18-16,0 4-47 0,-2-4-75 0,-2 4-106 15,-2-3-58-15,0-2-31 0,-3 0-9 16,1-5 31-16</inkml:trace>
  <inkml:trace contextRef="#ctx0" brushRef="#br0" timeOffset="3136.25">25565 1768 76 0,'2'-9'142'0,"-2"-3"4"16,2 3 5-16,-2 0 3 0,2 1 3 15,-2-1 6-15,3 1 2 0,-3 2 1 16,0 0 4-16,0 1 1 0,0 2 2 16,0 2 0-16,2 1 21 0,-2 4 21 0,2 7 5 15,-2 9-7-15,2 13-11 0,-2 7-19 0,2 11-43 16,-2 11-49-16,2 6-31 0,0 6-17 16,0 5-14-16,3 3-9 0,1 1-5 15,0 2-3-15,1-2-3 0,-1 1-8 0,2-2-14 16,-1-3-33-16,1-3-79 0,-1 0-125 15,1-10-127-15,3 1-135 0,-5-12-66 0,3-2-11 16,-3-8 56-16,-2-6 115 0</inkml:trace>
  <inkml:trace contextRef="#ctx0" brushRef="#br0" timeOffset="3524.9">25184 2346 16 0,'-13'-30'162'0,"3"1"6"0,3-2-26 15,3-2-16-15,2-5-7 0,4 2 1 16,2 1 0-16,5-3-3 0,2-2-4 0,1 1 0 15,3 0 6-15,2 0 8 0,0 4 8 16,4-2 6-16,0 6 9 0,3 0 3 0,-1 1 0 16,4 4-4-16,1 6-4 0,1 3-4 15,3 3-12-15,2 4-12 0,2 6-16 0,0 4-13 16,0 4-19-16,0 3-19 0,0 5-11 16,-2 4-11-16,0-1-9 0,0 4-6 15,-5 0-1-15,1 2-5 0,-3-1-19 0,-1 0-63 16,-3 2-121-16,0-2-132 15,1-3-148-15,-1 1-76 0,0-3-27 0,0-2 40 16,3-5 109-16</inkml:trace>
  <inkml:trace contextRef="#ctx0" brushRef="#br0" timeOffset="3980.88">26795 2081 130 0,'-13'-1'212'15,"3"1"11"-15,-3 0-32 0,2 0-25 0,-1 5-14 16,-1 0-11-16,0 7-18 0,1 1-20 16,-3 6-18-16,2 2-10 0,0 1-4 0,1 8 0 15,-1-1 4-15,2 4 4 0,3 4-1 16,1-2-4-16,3 2-11 0,2-1-11 16,2-2-13-16,4-3-14 0,3-3-7 0,1-2-6 15,3-2-2-15,4-6 2 16,2-2 0-16,2-3 3 0,0-6 2 0,4-3 5 15,0-4 12-15,0-7 19 0,3-1 20 0,-1-9 23 16,-1 0 25-16,-1-8 16 0,-2-4 3 16,-4-5-9-16,0-4-15 0,-4 2-21 0,-5-2-26 15,-2 3-20-15,-6 1-17 0,-2 2-11 16,-2 3-7-16,-4 3-8 0,-3 5-16 0,-2 0-36 16,1 6-85-16,-1-2-120 0,2 6-127 15,3 0-132-15,-1 2-59 0,5-1-2 16,0 4 64-16,2-3 106 0</inkml:trace>
  <inkml:trace contextRef="#ctx0" brushRef="#br0" timeOffset="4233.43">27241 1692 141 0,'3'-3'470'0,"-6"3"78"0,1 4 50 15,-2 1-1-15,-2 6-131 0,2 2-139 16,-3 8-110-16,3 7-72 0,0 2-48 0,0 8-32 16,-1 2-25-16,3 3-14 0,0 4-11 15,0 2-6-15,2 1-3 0,2 1-7 0,0-5-11 16,2 3-19-16,1-5-55 0,-1 0-109 16,2-5-130-16,3-2-124 0,-1-5-105 15,1-3-46-15,1-4 22 0,1-6 90 0,-1-3 122 16</inkml:trace>
  <inkml:trace contextRef="#ctx0" brushRef="#br0" timeOffset="4430.91">27481 2185 243 0,'-13'-17'378'0,"-2"4"77"0,-2 2 44 0,-4 1-46 15,0 3-66-15,-2 5-60 0,1 2-69 16,3 5-73-16,2-1-68 0,3 6-50 0,3 1-33 15,3 2-26-15,1 3-43 0,5-2-79 16,4-2-106-16,2 2-102 0,5 0-92 16,4-5-86-16,4 0-29 0,2-4 40 0,2-1 85 15,2-4 90-15</inkml:trace>
  <inkml:trace contextRef="#ctx0" brushRef="#br0" timeOffset="4713.01">27714 2125 59 0,'12'-14'274'0,"-1"4"65"0,-5-2 31 15,0 0-2-15,-1 1-8 0,-3 0-20 0,-2 2-31 16,0-1-44-16,0 5-52 0,-2-3-51 16,-3 2-46-16,3-1-38 0,-2 3-28 15,-2 0-24-15,-1 4-11 0,1 5-8 0,0 2-5 16,-1 2-2-16,3 4-1 0,0 2-1 16,2 2-2-16,0 1 1 0,4 1-1 15,0-1-2-15,0 3 2 0,2-5 1 0,3 5 0 16,-3-3-1-16,2 1 3 0,-2-4-2 15,3-1 1-15,-3 0 1 0,-2-3 1 16,0-1 1-16,-2-1 2 0,-2-2-1 0,-2 2 1 16,-5-1 1-16,-1-2-1 0,-5-1 0 0,0 1-2 15,-2-1-8-15,-2 2-36 16,-2-2-76-16,2-2-98 0,0 2-106 0,2-2-105 16,2 2-85-16,3-4-16 0,1-1 48 15,2 0 87-15</inkml:trace>
  <inkml:trace contextRef="#ctx0" brushRef="#br0" timeOffset="4909.89">27847 2081 356 0,'4'4'470'0,"-4"0"70"0,-2 2 29 0,0 9-90 15,-2-2-112-15,-3 4-105 16,3 3-92-16,0 1-69 0,0 1-50 0,1-1-47 0,1 2-76 15,2-2-118-15,2-3-117 16,1-1-116-16,1-4-99 0,2 2-35 0,1-6 32 16,-1-5 96-16,2-2 106 0</inkml:trace>
  <inkml:trace contextRef="#ctx0" brushRef="#br0" timeOffset="5125.74">28213 1726 364 0,'6'-17'531'0,"-3"6"65"0,-3 5 40 0,0 3-75 16,0 7-155-16,-3 6-141 0,3 4-95 15,-2 6-61-15,0 5-41 16,0 4-25-16,0 5-19 0,2 1-10 0,0 5-11 16,0-2-6-16,0 2-16 0,2-1-34 0,0-1-92 15,0-3-125-15,3 0-128 0,1-4-124 16,-2-2-70-16,2 0-9 0,-1-7 67 0,1-5 114 15</inkml:trace>
  <inkml:trace contextRef="#ctx0" brushRef="#br0" timeOffset="5292.14">28277 2184 118 0,'-17'0'435'0,"0"1"97"15,-2 7 60-15,0-2-28 0,0 5-103 0,2 2-115 16,2-3-122-16,2 4-93 0,5 0-58 15,1-2-44-15,3 1-49 0,6-2-90 16,2-1-122-16,5-1-118 0,4-2-115 16,1-4-85-16,3-3-17 0,2-3 50 0,3 0 105 15</inkml:trace>
  <inkml:trace contextRef="#ctx0" brushRef="#br0" timeOffset="5689.43">28552 2072 168 0,'0'-6'372'0,"-2"1"87"0,-5 4 45 0,1 1-36 16,-3 1-53-16,1 3-67 0,-1-3-81 16,1 4-83-16,0 0-66 0,1-1-49 15,3 1-32-15,0-1-17 0,2 1-13 0,2-2-5 16,2 2-3-16,0-2-2 0,2-2-1 16,2-1-3-16,3-1 2 0,-1-2 0 0,1 2 1 0,1-5 1 15,1 0 2-15,0 2 1 0,-1-4 1 0,1 3 0 16,-3 1 0-16,-1 2-1 15,-1-3-1-15,0 4-1 0,-1 1 2 0,-1 0-1 16,-2 1-1-16,2 3 1 0,-2-1-7 0,2 1-11 16,-1 1-12-16,-1-1-13 0,0 1-7 15,0-1-4-15,0 1 4 0,0 1 10 0,0-2 13 16,0 1 10-16,0 0 9 0,1 3 5 16,-1-1 5-16,-2 2 10 0,2 0 15 15,-2 2 16-15,2 3 10 0,-2-2 8 0,0 5 8 16,0-4-1-16,-2 4-10 0,0-2-11 0,0 0-8 15,-1 1-6-15,-1-3-8 0,-2 3-8 16,2-2-4-16,-3-3-2 0,3 1-5 0,-2-4-10 16,2 1-29-16,-3-4-66 0,3-1-108 15,2 0-106-15,0-4-92 0,2-4-74 16,4 0-52-16,0-2 17 0,3-3 77 0,-1-1 92 16</inkml:trace>
  <inkml:trace contextRef="#ctx0" brushRef="#br0" timeOffset="5790.94">28706 2281 15 0,'7'1'194'0,"-3"4"3"0,2-1-29 16,-2 2-35-16,1-1-49 0,1 0-68 16,-2 0-88-16,0-1-72 0,1 1-40 0,-3 0-20 15</inkml:trace>
  <inkml:trace contextRef="#ctx0" brushRef="#br0" timeOffset="5972.31">28829 1913 309 0,'-2'-9'443'0,"0"2"46"0,0 0 25 15,0 2-111-15,2 0-133 0,0 4-126 16,0-2-132-16,4 2-137 0,0-3-129 16,4 4-132-16,-1-2-68 0,1 1-19 15,1 1 38-15,-3-3 81 0</inkml:trace>
  <inkml:trace contextRef="#ctx0" brushRef="#br0" timeOffset="11429.95">10439 4672 38 0,'-2'0'67'16,"-2"0"-5"-16,2-3-5 0,-2 3-3 0,-1 0 4 16,1-1 3-16,2 1 2 0,-2 0 3 15,2 0 3-15,-2-4-1 0,1 4-4 16,-1-2-4-16,0 2-2 0,-2-1-9 15,-1 1-6-15,1 0-7 0,-3 0-1 16,-1 0-5-16,-1 1-1 0,1 1-2 16,-3 2-2-16,-2 0-5 0,0 2-3 0,-2 2-1 15,-2-3 1-15,-2 6 3 0,-2-1 4 16,0 1 10-16,-3 3 8 0,-1 0 9 16,-1 1 5-16,-1 4 3 0,-3-1 1 0,0 3-2 15,-2-1-6-15,-2 5-6 0,-2 0-4 16,-2 4 2-16,0 1-2 0,-1 3 2 0,1 1 4 15,2 1 2-15,0 1 0 0,0 2-5 16,4 4-6-16,0-1-6 0,2 3-4 0,3 1-1 16,1 4 1-16,3 0 4 15,2 0 6-15,1 0 4 0,6 5 3 0,-1-5 1 16,4 3 1-16,2-1-5 0,5 3-3 16,2 0-4-16,2 0-7 0,2 0-1 15,4 0-7-15,4-3-3 0,3-1-1 16,2 0 0-16,6 0 0 0,2-4-2 0,6 0 3 15,3-4 3-15,6 1 3 16,2-4 7-16,4 0 2 0,3-4 5 0,4 1 4 0,3-3 3 16,6 1 3-16,1-4 3 15,2-1 4-15,3 1 0 0,1-1-5 16,3-1-5-16,2-3-6 0,0 0-11 0,4 0-7 16,0-6-7-16,4 5 0 0,3-7-4 15,3 2-2-15,1-1 0 0,4-6 1 16,2 2 2-16,4-3-1 0,0-2 3 0,3 0 2 15,-1-4 0-15,1-1 0 0,-3-2-1 0,0-2 1 16,0 0 1-16,-4 0-2 0,0-2-2 16,0-2 0-16,-2-1-3 0,-2 0 0 15,0-4-7-15,-3-3 0 0,1-5 0 16,-2 0 2-16,-1-6 2 0,-3-3 1 0,-5-3 1 16,-2-1 2-16,-5-4 0 0,-3-3-1 15,-5 0-1-15,-2-5-5 0,-4 0-2 16,-2 0 0-16,-7 1 1 0,-1-2-3 15,-5-1 2-15,-2 1-1 0,-7 1 2 0,-1-1-1 16,-5 2-1-16,-4-2 1 0,0-1 1 16,-4 0 3-16,-2 0-2 0,-3 0 2 15,-1-4 1-15,-5 3 1 0,0-3 1 16,-4 2 0-16,0-4-1 0,-4 1 0 16,-2-2 3-16,-3 5-1 0,-1-3 2 0,-3 2 0 15,-4 0 3-15,0 2 0 0,-4 2-1 16,-2-1-1-16,-3 5-3 0,-1-2 2 15,-3 3-1-15,-4 0-3 0,0 3 1 0,-4 0 2 16,0 5 0-16,-2-4-1 0,-2 1 1 16,-3 4 2-16,1-1-4 0,-1 0-3 0,1-3-1 15,-1 4-3-15,-1-2-1 0,1 1-3 16,-1 1-1-16,-3-1 1 0,3 4 0 16,-3 2 2-16,-2-2 1 0,0 4 0 15,1-1 0-15,-1 6-1 0,-2-1 2 0,2 2 1 16,-2 2-2-16,2 3 1 0,-2-2 3 15,3 2 3-15,-1 2 0 0,0 0 0 16,0 3 0-16,0-4 0 0,3 5-3 16,-3-3-1-16,2 2-1 0,1 0-1 15,-1 2 0-15,0-1 1 0,1 4 0 16,-1 1 2-16,0 1-2 0,0 3 3 0,-1 0 1 16,1 1-3-16,-2 3 0 0,0 1 0 15,3 3-1-15,-3 0 1 0,2 1-2 16,3-1-1-16,-1 2 2 0,3 2-3 0,1 1-1 15,3-1-8-15,2-1-11 0,0 3-18 16,2-2-27-16,2 2-66 0,0-2-134 0,0 1-135 16,5 4-141-16,-1-4-70 0,5 3-19 15,-1-2 43-15,3-1 121 0</inkml:trace>
  <inkml:trace contextRef="#ctx0" brushRef="#br0" timeOffset="23590.44">11576 5133 8 0,'-2'-4'60'15,"0"0"-1"-15,0 3 2 0,0-4 3 0,-1-1 10 16,1-2 6-16,0 2 6 0,0-3 5 16,0-2 3-16,0-3 0 0,0-1 0 15,0 1 0-15,0-2-3 0,-1-4-3 0,1-2-8 16,0 2-9-16,-2-2-11 0,2-1-13 16,-2 0-10-16,1-3-10 0,-1-2-7 15,2-1-5-15,0-1-5 0,2-1-5 16,-2-3-3-16,2 0-1 0,2 0-1 15,2-1 0-15,0-1 0 0,1-2 0 16,1-1 1-16,3 0-1 0,1-1 1 0,1-4 2 16,4 0 0-16,-1-4 4 15,3 1 1-15,0-2 4 0,4-2 5 0,1 0 4 16,-1-2 6-16,2-1 5 0,2 3 6 16,3-3 7-16,2-4 5 0,3 4 7 0,3-5 8 15,5 1 6-15,3-1 5 0,3-1 5 0,3-3 1 16,5 0 0-16,3-2 1 0,3 5 0 15,5-3 0-15,1 1-6 0,5 3-6 0,0 1-6 16,0 2-12-16,2 2-10 0,-2 0-12 16,-2 4-12-16,-2 1-5 0,-3 2-3 0,-3 2-5 15,-1 6-2-15,-4-1-4 0,-2 5-30 16,-4 1-72-16,0 2-91 0,-4 2-89 16,-5 4-100-16,-2 1-82 0,-2 2-15 0,-4 1 48 15,-4 4 76-15</inkml:trace>
  <inkml:trace contextRef="#ctx0" brushRef="#br0" timeOffset="24064.38">13388 2055 79 0,'0'-7'226'0,"-2"2"25"0,0-2-21 16,0 3-46-16,2-1-41 0,-3 1-30 15,3-1-22-15,0 1-25 0,0 0-22 16,0 0-19-16,3-1-12 0,1 1-6 0,2-4-4 15,0 1-1-15,3-2 0 0,2 3 1 0,1-3 0 16,1-1 3-16,2 1 1 0,2 0 0 16,-2 1 0-16,1-1 0 0,1 1-1 15,0 4 0-15,0 0-4 0,0 0-1 0,0 1 1 16,-2 3 1-16,2 0 2 0,-2 3 4 16,-1 1 12-16,-1 3 19 0,0 3 26 15,0 3 32-15,-3 3 28 0,-1 4 21 0,-5-1 11 16,0 6-1-16,-4 0-13 0,0 4-23 15,-2 0-27-15,-2 1-23 0,-3 3-22 16,1-2-17-16,0-1-13 0,-3 0-9 16,3-1-18-16,-3 0-41 0,3-5-63 0,2-1-83 15,0-2-79-15,-1 0-86 0,1-2-80 16,0-1-11-16,0-2 37 0,-1-3 66 0</inkml:trace>
  <inkml:trace contextRef="#ctx0" brushRef="#br0" timeOffset="25316.42">14575 1655 29 0,'0'-1'174'0,"0"-3"-4"16,0 4-11-16,0-1-10 0,0 1 1 0,-2 0 3 16,2 0 3-16,0 0 2 0,-2 0 2 15,2 0 8-15,0 5 21 0,0 0 20 16,-2 10 8-16,2 7-1 0,-2 9-11 0,2 8-22 15,0 9-44-15,0 3-43 0,0 6-33 16,0 2-26-16,2 2-15 0,2 2-9 16,0 1-12-16,1 0-34 0,-1 0-59 0,2-4-82 15,-1-3-88-15,1-2-88 16,0-5-83-16,1-2-49 0,-3-4 14 0,0-5 59 0,0-5 74 16</inkml:trace>
  <inkml:trace contextRef="#ctx0" brushRef="#br0" timeOffset="25565.91">14569 1860 84 0,'6'-14'182'0,"1"-2"-16"0,1 0-31 0,3 2-29 16,4 2-21-16,-1 4-17 0,5 4-21 16,3-1-17-16,1 5-12 15,0 0-25-15,5 5-36 0,-1-1-55 0,1 1-62 0,-1 1-33 16,1-1-17-16,-1-1 7 16</inkml:trace>
  <inkml:trace contextRef="#ctx0" brushRef="#br0" timeOffset="25779.77">15295 1614 215 0,'-6'-1'290'0,"-3"1"38"0,-3 1-18 0,-3 5-46 16,-2-1-52-16,-2 8-34 0,-5 3-31 15,1 4-34-15,0 4-38 0,-5 5-30 16,3 3-27-16,-3 0-37 0,3 2-44 0,0 1-61 15,-1-1-68-15,5-1-80 0,2-2-76 16,2 0-17-16,0-3 17 0,0-2 44 16</inkml:trace>
  <inkml:trace contextRef="#ctx0" brushRef="#br0" timeOffset="26012.61">15191 1675 43 0,'2'-16'325'16,"1"3"67"-16,-6 5 74 0,1-1-15 15,0 1-54-15,0 3-69 0,0 3-63 0,0 4-61 16,-2 11-69-16,-1 4-54 0,-1 9-39 16,0 6-17-16,-1 10-11 0,3 3-6 15,-2 3-8-15,2 3-39 0,-1 3-80 0,3 3-113 16,0-1-109-16,4 1-119 0,0-3-64 15,0 1 1-15,3-6 63 0,-1-1 102 0</inkml:trace>
  <inkml:trace contextRef="#ctx0" brushRef="#br0" timeOffset="26429.59">15450 2036 98 0,'-7'-18'251'16,"-1"2"38"-16,-1 6 2 0,1-1-41 15,-1 3-43-15,1 4-36 0,2 2-29 0,-1 4-35 16,1 5-38-16,2 5-30 0,-1 2-16 16,1 6-10-16,0-2-6 0,2 2-3 15,2-3-1-15,0 3-1 0,0-2-1 0,0-2-1 16,2 1 0-16,0-5 1 0,2 2 0 0,-2-4 0 15,3-1 1-15,1-3 0 0,0 2 0 16,1-7 3-16,1 1-3 16,3-4 2-16,1 1-2 0,1-7 1 0,2 2-1 15,2-3-2-15,0-2 0 0,0-3-1 0,0 0 0 16,0 0 1-16,-1 2-1 0,-1-2 1 16,0 3 2-16,0-2 0 0,-2 4-2 0,-3 3 0 15,-1 0 3-15,1 3 9 0,-1 1 14 16,-1 2 16-16,-1 5 11 0,1 0 8 15,-2 2 3-15,1 2-6 0,-3 4-15 16,2-1-15-16,-1 1-12 0,-1-1-21 0,-2 2-50 16,0 0-79-16,0 0-88 0,0-2-119 0,-2 2-64 15,-2-3-19-15,-2 3 29 0,-2-2 65 16</inkml:trace>
  <inkml:trace contextRef="#ctx0" brushRef="#br0" timeOffset="32829.81">12114 6106 71 0,'-9'-2'120'0,"3"-2"-8"16,-3 3-6-16,3-2-3 0,-2 2-1 0,1-3-2 15,1 3 4-15,-3-2 5 0,3-2 9 16,-2 4 10-16,-1-3 10 0,1-2 6 15,-1 1-10-15,-1 1-13 0,-3-1-18 0,0 1-12 16,1-1-12-16,-3 2-4 0,0-2 2 16,-2 2 6-16,0 2 4 0,0-2 0 15,-2 1-5-15,-2 2-8 0,0 0-11 16,0 2-14-16,-3 1-11 0,1-2-8 0,0 2-7 16,-3 2-2-16,1 2-3 0,-3-3-1 15,3 5-2-15,-3 0-1 0,3-1-2 16,-2 5-3-16,1-1-2 0,-1 2-1 15,1 5-1-15,1-1-3 0,2 2 1 0,-1 2-1 16,1 1-1-16,0 3-2 0,2 3 0 16,-1-4 0-16,3 8 0 0,0-2-1 15,0 3 0-15,2 3 1 0,0-1 1 16,0-1 4-16,3 3 5 0,1 2 7 16,0-2 5-16,3 1 5 0,-1-2 6 0,5 0 1 15,-1 1 0-15,3-1 0 0,2-2 0 16,2 2-4-16,2-2-2 0,2 1-6 0,5 1 2 15,3-2 0-15,3 1-3 0,2-2-1 16,7 0-1-16,1 0-1 0,2-1-7 16,7-3-2-16,2 2-2 0,7-3-1 15,1 0-2-15,3 0-2 0,3-3 1 0,5 1-2 16,3-2 0-16,3-2 0 0,5-2 0 16,1-4 5-16,5-4-2 0,5 0 3 15,1-6 2-15,4-2 5 0,3-5 1 16,4-1 0-16,4-4 1 0,0-5 2 15,2 0-2-15,1-6-4 0,-1-1-1 16,-2 0-1-16,0-1-2 0,-4-5-2 0,0 1-1 16,-4-2-1-16,-3-2-1 0,-1-2 2 15,-5-1-2-15,-2-2-1 0,-4-1 5 0,-2-3 4 16,-5-1 3-16,-4-3 0 0,-4 1 3 16,-2-2 1-16,-6 1-1 0,-3-2-2 15,-4-1-1-15,-4 4 1 0,-4-3-1 0,-4 3 1 16,-5 1-2-16,-6-2 2 0,-4-2-4 15,-5 3 1-15,-6-4-2 0,-6 5 0 0,-4-1-1 16,-5-4-2-16,-4 5 2 0,-6-5-2 16,-5 4 0-16,-4 0-3 0,-4 0 1 15,-4-1-1-15,-4 0 1 0,-3 4 1 16,-4-2 2-16,-2 1 1 0,-2 2 3 0,-2 3 1 16,0-1 2-16,0 6-1 15,-2-3-4-15,-1 5-1 0,-1 2-3 0,2-1-1 16,-3 4 0-16,-1 4-4 0,1 0 0 15,-1 4 0-15,2-2 1 0,-1 8-2 16,3-2-2-16,2 2-2 0,2 1-2 0,2 0-10 16,6 4-19-16,3 0-40 0,4 0-97 15,6 4-127-15,4-3-122 0,7 3-117 16,4 1-59-16,4 2 1 0,7 2 75 16,5 3 119-16</inkml:trace>
  <inkml:trace contextRef="#ctx0" brushRef="#br0" timeOffset="33312.15">13600 6679 13 0,'0'2'183'0,"2"-2"0"16,-2 3-23-16,2-3-28 0,-2 1-22 16,2-1-10-16,2 0 4 0,0 0 13 15,3 0 26-15,3 0 35 0,5 0 50 0,2 3 39 16,6-3 17-16,7 2 0 0,4-2-17 16,6 0-33-16,7 0-54 0,6 0-53 15,6 0-41-15,6 0-29 0,5 0-17 16,4 0-9-16,5-2-4 0,3-1-3 15,3 2-5-15,2-4 1 0,-1 1-2 0,1-1-7 16,0 0-4-16,0 0-7 0,-3 1-23 16,-3-1-68-16,-1 1-124 0,-3-1-126 15,-5 2-130-15,-5-5-93 0,-3 2-28 16,-9-2 35-16,-9 0 107 0,-5 1 121 0</inkml:trace>
  <inkml:trace contextRef="#ctx0" brushRef="#br0" timeOffset="33582.29">15450 6399 49 0,'-13'-12'197'0,"0"4"26"15,3-1-34-15,1 1-41 0,1 1-29 0,1 2-16 16,3 0-16-16,2 1-14 0,2 0-10 0,2 3-5 16,2-2-2-16,3 3 1 0,3 3 2 15,1-2 2-15,1 7 0 0,1-2 2 16,2 5 5-16,2 2 8 0,-2 2 16 15,0 3 20-15,-1 4 19 0,-3 3 16 0,-3 3 10 16,-1 6 0-16,-7 1-12 0,-2 5-27 16,-7 3-28-16,-1 6-25 0,-3-3-28 15,-4 2-53-15,-2 1-97 0,-2-4-117 16,2 2-121-16,2-7-114 0,0-5-54 0,4-2 4 16,0-7 66-16,5-6 102 0</inkml:trace>
  <inkml:trace contextRef="#ctx0" brushRef="#br0" timeOffset="34034.21">16330 6546 1 0,'2'-17'47'0,"-2"1"5"0,0 3 9 16,-2 2 9-16,0 2 4 0,-4 3 5 0,-3 0 4 15,-1 6 3-15,-3 3 2 0,0 1-1 16,-2 5-2-16,1 5-6 0,1 0-9 15,0 3-12-15,3 5-14 0,1-1-10 16,3 4-7-16,1 3-7 0,3-2-3 16,2 2-5-16,2-2-2 0,5-1-1 15,-1 3 0-15,3-3 0 0,1-2 2 0,3-2 1 16,-2 3 4-16,1-7 7 0,1 1 14 16,-2 1 23-16,-1-5 32 0,-1-2 38 15,-3 2 28-15,-2-3 14 0,-4 1-7 0,-2 0-16 16,-2-2-32-16,-5 2-38 0,-1 0-33 0,-3-2-22 15,-2 1-34-15,-2 1-57 0,2-1-76 16,3-1-88-16,-1-1-98 0,5-4-77 16,1 0-19-16,3-2 29 0,4-3 62 0</inkml:trace>
  <inkml:trace contextRef="#ctx0" brushRef="#br0" timeOffset="34240.83">16637 6688 273 0,'2'-12'387'0,"-4"1"91"16,-2 5 13-16,-3 2-44 0,1 0-61 0,-2 8-70 15,-1 1-81-15,1 5-87 0,-1 5-68 16,5 4-37-16,0 0-30 0,2 5-49 16,-1-2-82-16,6 2-100 0,-1 0-98 0,2-5-88 15,2 2-76-15,3-6-27 0,-1-1 39 16,3-3 82-16,-1-6 87 0</inkml:trace>
  <inkml:trace contextRef="#ctx0" brushRef="#br0" timeOffset="34373.26">16709 6763 21 0,'0'-8'291'0,"0"7"65"0,-2 1 59 0,0 1-36 0,-3 7-58 16,3-2-60-16,-2 6-58 0,0-1-68 15,0 3-97-15,2-2-118 0,-3 2-114 16,3-3-117-16,0 2-89 0,0-4-41 15,0-6 14-15,0 1 67 0</inkml:trace>
  <inkml:trace contextRef="#ctx0" brushRef="#br0" timeOffset="34572.17">16859 6512 224 0,'7'-4'450'16,"-3"4"88"-16,-2 4 57 15,0 2-61-15,-2 4-97 0,0 4-111 0,-2 3-105 16,2 4-82-16,-2 1-59 0,2 6-36 16,0 1-21-16,-2 2-29 0,2 2-68 0,-2 2-136 15,2 0-138-15,0-1-141 0,0 0-88 16,4-4-30-16,0-6 37 0,0-3 118 16</inkml:trace>
  <inkml:trace contextRef="#ctx0" brushRef="#br0" timeOffset="34791.01">17113 6758 100 0,'-4'-11'367'0,"-4"2"83"0,-3 1 78 0,-2 1-28 16,-2 3-67-16,3 3-83 0,-1 1-81 0,0 4-80 16,5 0-77-16,-1 5-52 15,3 0-30-15,4 1-16 0,0 0-11 0,2 2-16 16,2 0-33-16,2-3-57 15,3 0-74-15,-1-1-78 0,4-4-69 0,1 1-51 16,4-5-29-16,0-1 4 0,-1-4 30 16,3-3 48-16,0-3 55 0,-2 1 57 0</inkml:trace>
  <inkml:trace contextRef="#ctx0" brushRef="#br0" timeOffset="35004.19">17187 6713 21 0,'7'-12'137'0,"-1"4"34"0,-2 0 20 16,-2 4 12-16,0 2 0 0,1 2-8 15,-3 2-15-15,2 2-20 0,-2 4-23 16,0-1-25-16,2 2-28 0,0 0-23 0,0-1-23 15,0 0-17-15,2-3-9 0,1 3-4 16,-1-3-2-16,0-2-1 0,2 0 3 16,1-3 13-16,1 0 16 0,1-3 27 15,-1 0 31-15,1-5 33 0,-1 2 21 16,1-2 7-16,-3 1-8 0,0 3-22 0,1-1-27 16,-1 4-29-16,0 1-23 0,-1 1-18 15,1 4-12-15,-2 5-30 0,3-1-83 16,-3 1-113-16,2 2-115 0,0 0-122 0,1-1-71 15,-1-5-14-15,1 2 59 0,-1-4 95 16</inkml:trace>
  <inkml:trace contextRef="#ctx0" brushRef="#br0" timeOffset="35236.93">17477 6743 124 0,'0'0'298'0,"-2"-4"55"15,2 4-1-15,-2 0-42 0,2 0-54 16,-2 4-59-16,2-4-55 0,0 1-52 15,0-1-40-15,0 3-24 0,2-3-11 16,2 0-7-16,1 0-3 0,-1-3-2 0,0 2 1 16,2-3 2-16,3 3 2 0,-1-2 6 15,1 3 5-15,-1 0 1 0,1 0 0 16,-1 3-1-16,3-2-4 0,-3 4-4 16,3 3-18-16,-3-2-52 0,1 0-77 0,1 2-93 15,1-2-112-15,-3 0-61 0,1-1-18 16,-1-2 33-16,1-3 66 0</inkml:trace>
  <inkml:trace contextRef="#ctx0" brushRef="#br0" timeOffset="35418.58">17867 6439 306 0,'2'-9'459'0,"0"4"82"0,-2 5 26 0,0 5-67 16,0 3-103-16,0 3-113 0,0 4-97 15,0 4-82-15,0-2-60 0,0 5-69 0,2 2-102 16,-2-2-112-16,2 2-111 0,2 1-109 16,-1-1-80-16,1-5-7 0,-2 0 63 15,-2-4 93-15</inkml:trace>
  <inkml:trace contextRef="#ctx0" brushRef="#br0" timeOffset="35569.26">17824 6705 63 0,'-6'0'263'15,"0"0"46"-15,2 5-1 0,-1-1-39 16,3 1-49-16,0 2-50 0,2 1-49 16,2-3-48-16,0 3-61 0,3-1-62 0,1-1-59 15,0-3-57-15,3-2-59 0,1-2-53 16,1-4-23-16,-1-5 16 0,3 0 34 0</inkml:trace>
  <inkml:trace contextRef="#ctx0" brushRef="#br0" timeOffset="35684.61">17979 6605 155 0,'4'-3'210'0,"3"6"11"0,-3 3-5 16,2 4-22-16,-2 0-31 0,1 6-38 16,1 1-37-16,-2 0-56 0,0 2-70 0,3-1-82 15,-3-2-95-15,0-3-50 0,0-2-25 16,-1 0 7-16</inkml:trace>
  <inkml:trace contextRef="#ctx0" brushRef="#br0" timeOffset="35849.94">18110 6655 118 0,'-10'5'198'0,"-1"3"-3"0,3-1-64 16,1-3-70-16,1 2-65 16,0-1-62-16,1-2-49 0,3-2-39 0,2-1-21 15,0 0 4-15</inkml:trace>
  <inkml:trace contextRef="#ctx0" brushRef="#br0" timeOffset="35930.14">18070 6659 2 0,'6'-4'105'0,"3"-1"-6"0,1 1-11 0,1 0-17 16,0 3-17-16,1-1-16 0,1-2-13 15,0 4-23-15,-1 0-38 0,-1 0-59 16,0 0-29-16,-3 0-16 0</inkml:trace>
  <inkml:trace contextRef="#ctx0" brushRef="#br0" timeOffset="58221.37">15096 7069 2 0,'-2'0'72'16,"0"0"-4"-16,0 0-2 0,2 3-3 0,-2-3-3 15,-1 0-2-15,1 0-5 16,0 0-4-16,0 1-7 0,0-1-7 0,-2 0-5 15,2 0-3-15,-3 0-1 0,1 0 1 16,-2 0 2-16,2 4 2 0,-3-4 2 16,1 1 1-16,0-1-1 0,-3 3-3 15,3-3-3-15,-3 1-5 0,-1-1-4 0,-1 4-5 16,1-3-2-16,-3 2-4 16,0 0 6-16,0-2 12 0,1 3 15 0,-1 0 9 15,-2 0 3-15,0 1 1 0,1-1-5 0,-3 3-13 16,-2-1-14-16,0 1-11 15,-1-1-5-15,1 4-1 0,-2-1-1 0,2 0 3 16,-2-1 0-16,0 1 2 0,0 0 3 0,2 1 2 16,-2-1 5-16,1 1 1 0,-1-1 1 15,2-2-2-15,0 2 0 0,0 1-3 16,2 0-5-16,-2-1-2 0,2 0-4 0,0-1 2 16,0 1-2-16,0 0 0 0,-2 1 0 15,2 0-1-15,-2-1 0 0,0 2 0 16,0 3-2-16,-2-3 3 0,0 3 2 15,0-3 0-15,0 3 3 0,-1 0 1 16,1 0 3-16,2-4 2 0,-2 5 4 0,2-5 1 16,2 4 0-16,-2-3 0 0,2 0-2 15,2 1-3-15,-2-2-5 0,3 2-2 0,-1 0-2 16,0 1-2-16,0 0-2 0,0 2 0 16,0 0 1-16,1 4 1 0,-1-5 1 15,-2 6 2-15,2 0 3 0,-2-2 3 0,2 2 0 16,1 1 1-16,-1-1 1 15,0-1 0-15,0 1-1 0,0 1-1 0,3 1 1 16,-3-1 0-16,2 2 1 0,-2-1-1 16,3 2-1-16,-1-2 0 0,0 3-2 15,0 1-1-15,1 2-2 0,-1-2 2 0,0 3 1 16,3 1 0-16,-1 3 2 0,1-4 1 16,-1 2 0-16,3 0-2 0,-1-2-3 15,1 4-2-15,1-2-2 0,1 1-2 0,0-1 0 16,1 1 0-16,3-1 0 0,0 4 1 15,2-1 1-15,2 0 0 0,0 0 0 16,3 1 1-16,-1 1 0 0,4 1 1 16,1-2 1-16,3 1 0 0,1 1 1 0,4-2-1 15,0-1-1-15,4 1-1 0,0-4 0 16,5-2-1-16,-1 0 1 0,3 1-1 16,-1-2 2-16,5-3 1 0,0 1 1 0,-1 0 2 15,5-5 1-15,0 4 1 16,0-1 0-16,2-3 0 0,3 3 1 15,-1-2 1-15,0-1 4 0,2-1 4 0,3 0 3 16,-3-2 3-16,3-1 4 0,1 1 1 16,1 2 0-16,-1-5 0 0,5-1-1 0,0 2-2 15,0-3-4-15,4 0 1 0,0-1-1 16,2-2 0-16,2 2-1 0,3-3-2 16,1 0 1-16,3-3-1 0,1 2-1 0,3-3-2 15,0-4 5-15,2-1 4 0,2-1 3 16,-2-3 7-16,2-1 4 0,-2-3 7 0,2 1-1 15,-2-2-4-15,2-1-3 0,-2-1-7 16,2-2-7-16,3 2-6 0,-3-3-5 16,2 2-4-16,0-2-2 0,2 0-2 15,1 0 0-15,-1-2-2 0,0 2-2 0,1-2-1 16,-3-1 0-16,0 0-1 0,-2-2-3 16,-2 1-2-16,-2 1 1 0,-2-1 0 15,-1-3 1-15,-1 2 4 0,0-1 0 16,-5 1 3-16,0-5 2 0,1 4 0 15,-5-2 1-15,0 1-4 0,0-1-2 16,-4 2 0-16,0-4 1 0,0 5-1 0,-2-5-3 16,-2 3 2-16,-1-4 0 0,1 2 0 0,-3-1-3 15,1-1 3-15,-3-3-2 16,-1 3 2-16,-1-1-2 0,-2-3 0 16,-2 0 1-16,1 0 0 0,-6 0 1 0,1-1 0 15,-2 1 2-15,-2 0-4 0,-3-1 4 16,-1 4 0-16,-1-3 3 0,-4 4-2 0,0 0 2 15,-4 0 2-15,0 2-2 0,-4 1 1 16,0 1-2-16,-3-1 3 0,1 2-1 16,-3 0 0-16,-1-2 1 0,-3 2 0 0,0 0-1 15,0 0-3-15,-4 0 0 0,0-4-2 16,0 3-3-16,-4-4 0 0,0 0 0 16,0-1 1-16,-5 2-1 0,1-2 0 0,-1 1 1 15,-4-4 2-15,1 5 0 0,-3-2-1 16,-2 1 3-16,0-3 0 0,-4 3 1 15,0-1-1-15,-3 1-1 0,-1-1 1 16,-2 1-3-16,-5 0-1 0,0 1-3 0,-4 2 1 16,-2-3-1-16,-2 2-1 0,-3 0-2 15,-1 2 3-15,0-3 0 0,-1 2 1 16,-2 1-1-16,1 1-1 0,-3-1 0 16,3 1 0-16,-3 2 2 0,0 1-2 0,1 0 2 15,-1 1 0-15,0 0 0 16,1 3-2-16,-1 0-1 0,0 1 0 0,3 2 1 15,-3-1 0-15,2-2-1 0,-1 4 2 0,-1 2 0 16,-2 2-1-16,3-3 1 0,-3 3-1 16,0 1 0-16,-2 0-1 0,2 0-2 15,0 0 3-15,1 3 1 0,-1-2 0 0,2 3 0 16,0-1 0-16,3 1 0 16,-3 0 0-16,3 1 2 0,-1-1-1 0,1 3-1 15,-1-2 1-15,2 3 2 0,-1-3-1 16,-1 4 0-16,1 0-1 0,-1 1 2 0,1 2 0 15,-1-3-3-15,1 6 0 0,-1-1-1 16,0 4 1-16,-1 0 0 0,-1-1-2 16,0 3 2-16,1 0-1 0,-3 2 0 15,2-2-1-15,-2 2-1 0,3-2 2 0,1 1 2 16,-2 0 3-16,5 0-2 0,0 0-2 16,1-2 0-16,3-1-1 0,0 2-2 15,4-3 1-15,0 0 1 0,2-1 2 16,0 0 0-16,4 1 0 0,1-2 0 0,-1-2-1 15,3 1 3-15,1 1-3 0,-1-2 0 16,1 0 0-16,3 2-2 0,-2-2-5 16,1 1-9-16,-1 1-8 0,2 2-14 0,-1-2-21 15,1 3-46-15,2-3-78 0,2 2-97 16,2-2-96-16,4 3-96 0,1 0-67 16,3-2 1-16,1 2 57 0,3-3 90 15</inkml:trace>
  <inkml:trace contextRef="#ctx0" brushRef="#br0" timeOffset="59922.45">17534 8780 12 0,'-8'6'92'16,"0"-2"3"-16,-3 1 4 0,0 4 0 16,1 0 3-16,-3 2 5 0,0 3 3 0,1 2 8 15,-1 4 12-15,0 3 18 0,1 1 20 16,-1 2 23-16,4 7 20 0,1 0 19 16,4 4 7-16,2 3-7 0,4 4-21 0,4 2-31 15,3 1-33-15,3 6-38 0,5-2-30 16,2 2-28-16,7-2-15 0,1 1-11 15,3 1-4-15,4-7-5 16,-1 3-7-16,6-5-13 0,-3 0-51 0,2-6-90 0,0-3-105 16,0 0-98-16,0-9-101 15,0-3-64-15,-2-4 8 0,0-5 67 0,-2-8 90 16</inkml:trace>
  <inkml:trace contextRef="#ctx0" brushRef="#br0" timeOffset="60203.67">18224 9427 78 0,'-4'-9'178'0,"0"0"-26"16,2 2-25-16,0-1-26 0,0 4-23 16,0 3-20-16,-1-3-19 0,3 4-7 15,-2 4 4-15,2 0 9 0,0 5 18 16,0 3 28-16,0 2 29 0,-2 5 28 0,-2 3 25 15,0 3 13-15,-5 7-1 0,-1 2-10 16,-3 1-23-16,-2 6-31 0,-2 1-31 16,-2-2-30-16,-2 3-21 0,0-1-13 0,0 1-11 15,-3-5-22-15,3 2-56 16,0-6-81-16,2-5-85 0,2-4-102 0,0-5-81 16,2-6-28-16,3-9 30 0,-3-5 66 15</inkml:trace>
  <inkml:trace contextRef="#ctx0" brushRef="#br0" timeOffset="62260.4">18931 9243 119 0,'0'-4'128'0,"0"0"10"0,0 1 7 16,3 2 11-16,-3-3 11 0,2 3 14 15,-2-2 17-15,2 3 21 0,-2 3 31 0,2 2 18 16,-2 7-3-16,2 10-18 0,-2 6-30 16,2 9-39-16,0 6-54 0,3 7-48 0,-1 0-32 15,0 5-18-15,2-1-22 0,3 3-59 16,-3-1-99-16,3 1-106 0,-1-3-106 15,1-3-109-15,-1-3-49 0,-2 0 20 16,-1-8 77-16,-3-1 98 0</inkml:trace>
  <inkml:trace contextRef="#ctx0" brushRef="#br0" timeOffset="62442.49">18857 9870 91 0,'-6'-16'203'0,"2"-1"10"0,4 4-29 0,0 0-33 16,4-2-28-16,2 2-22 0,3 1-21 16,4-1-23-16,1-1-19 0,3 2-18 15,2-2-29-15,3 3-46 0,-1-2-60 0,0-2-77 16,2 0-46-16,-2-1-21 0,0-3 9 16</inkml:trace>
  <inkml:trace contextRef="#ctx0" brushRef="#br0" timeOffset="62624.89">19315 9265 77 0,'8'-9'220'0,"-2"-1"22"15,-1 6 5-15,1 4 3 0,-2 4 3 0,0 7-2 16,-1 8-14-16,-1 6-26 16,0 9-37-16,0 4-50 0,-2 4-45 0,2 6-32 15,-2 0-37-15,2 1-69 0,0 2-92 16,2-1-98-16,-1 1-108 0,1-5-61 15,0-2-14-15,0-5 41 0,-2 0 76 16</inkml:trace>
  <inkml:trace contextRef="#ctx0" brushRef="#br0" timeOffset="62824.78">19410 9808 200 0,'-11'-8'255'0,"-1"0"17"0,-1 3-12 16,0 5-13-16,3 4-9 0,-3 1-16 0,4 2-33 15,1 2-42-15,2 3-42 0,-1 1-33 16,5 0-29-16,0 2-19 0,4-1-11 16,2-3-13-16,3-1-38 0,1-1-59 15,3-2-68-15,1-3-72 0,3 0-77 0,2-9-59 16,0-1-2-16,2-7 39 0,0 0 58 16</inkml:trace>
  <inkml:trace contextRef="#ctx0" brushRef="#br0" timeOffset="62990.11">19613 9552 19 0,'6'-20'221'0,"-1"3"40"0,-1 0 10 16,-2 6-2-16,0 1-13 0,0 2-8 0,0 3-5 15,0 5-14-15,3 8-23 16,-3 6-26-16,0 6-22 0,2 6-29 0,-2 7-37 16,2 1-36-16,-1 3-24 0,1 1-48 15,0 4-89-15,0 0-110 0,3 0-115 0,1-2-107 16,1 0-56-16,-1-4 3 0,3-3 66 15,1-4 96-15</inkml:trace>
  <inkml:trace contextRef="#ctx0" brushRef="#br0" timeOffset="63220.19">19935 9782 100 0,'-2'-24'282'0,"-5"4"70"0,1 2 44 15,-5 5-11-15,1 1-17 0,-3 4-23 16,-2 0-30-16,3 7-55 0,-3-3-67 15,2 8-60-15,2-3-41 0,3 3-32 16,0 3-21-16,3 2-16 0,3-1-10 0,2 1-3 16,4-1-4-16,1 1-4 0,3 0-2 15,3-2-10-15,-1-3-50 0,3 1-108 16,2-1-131-16,2-4-150 0,0 0-87 0,0-4-36 16,0-1 24-16,-3-4 95 0</inkml:trace>
  <inkml:trace contextRef="#ctx0" brushRef="#br0" timeOffset="63670.18">20974 9248 27 0,'-2'-5'295'0,"-2"1"80"16,2 2 78-16,-3-3-21 0,3 5-26 16,0 0-26-16,0 5-40 0,0 4-60 15,2 6-68-15,2 9-53 0,0 6-46 16,0 6-39-16,0 11-29 0,3 2-19 0,-1 7-10 15,2 2-7-15,1 6-5 0,-1 0-11 16,2-1-27-16,-1 2-86 0,1-2-130 16,1-1-129-16,-1-7-136 0,-2-1-69 0,3-5-15 15,-3-4 62-15,-2-7 119 0</inkml:trace>
  <inkml:trace contextRef="#ctx0" brushRef="#br0" timeOffset="63918.99">21002 9682 49 0,'-9'-34'233'0,"1"2"34"0,-1 6 3 15,1 1-49-15,3 1-47 0,1 6-37 16,2 1-29-16,4 4-32 0,0-2-31 0,5 5-22 16,1-2-11-16,3 3-5 0,1 2-5 15,1 2 0-15,2 3-1 0,-2 2 2 16,-1 0 0-16,-1 5 4 0,0 1 3 0,-5 6 3 15,-2 1 2-15,-2 4 1 0,-4 3-1 16,0 5-9-16,-4 0-36 0,-1 0-52 16,-1-1-67-16,-1-1-94 0,-1-1-57 15,-1-3-21-15,3-1 14 0,-1-6 41 0</inkml:trace>
  <inkml:trace contextRef="#ctx0" brushRef="#br0" timeOffset="64135.22">21355 9443 228 0,'-6'-3'276'0,"-3"3"46"16,1 3-43-16,-3 1-52 0,3 5-38 16,-1 3-30-16,1 1-37 0,4 4-44 0,-1 4-39 15,3 1-44-15,4 2-62 0,0-3-74 16,3 0-89-16,1 0-82 0,0-5-37 15,3-1 2-15,-1-4 40 0</inkml:trace>
  <inkml:trace contextRef="#ctx0" brushRef="#br0" timeOffset="64283.89">21505 9473 233 0,'-8'4'308'0,"-3"0"39"16,-1 2-28-16,-3 4-70 0,2 4-68 15,-2-2-52-15,3 2-57 0,1 1-89 0,0-1-93 16,1 1-107-16,1-2-87 16,3-4-44-16,0-1-6 0,-1 0 37 0</inkml:trace>
  <inkml:trace contextRef="#ctx0" brushRef="#br0" timeOffset="64965.26">21611 9261 63 0,'2'-1'247'15,"0"1"45"-15,1 5 5 16,-1-2-26-16,0 6-32 0,0 5-31 0,2 1-35 16,-2 5-40-16,2 2-41 0,-1 3-37 15,1 1-43-15,-2 3-65 0,2 1-74 0,-2-1-81 16,2 0-95-16,-1-4-59 0,-3 0-13 16,0-5 34-16,0-1 58 0</inkml:trace>
  <inkml:trace contextRef="#ctx0" brushRef="#br0" timeOffset="65098.44">21660 9494 52 0,'2'-8'213'0,"2"-1"13"0,-2 1-38 0,3 2-51 16,-1-1-50-16,0 3-34 0,4-4-37 16,1 4-51-16,-1-3-72 0,3-2-64 15,0 0-33-15,-1 0-20 0,1-3 7 16</inkml:trace>
  <inkml:trace contextRef="#ctx0" brushRef="#br0" timeOffset="65529.69">21905 9090 47 0,'5'-6'241'0,"-3"3"55"0,0 3 21 16,0 4 0-16,-2 4 4 0,-2 4-8 15,0 5-23-15,0 4-42 0,-3 3-54 16,3 1-56-16,-2 1-53 0,2 2-34 15,2 2-25-15,-2-4-40 0,2 3-62 16,2-1-72-16,-2-2-62 0,2-1-50 16,2-2-30-16,0-3 8 0,1-5 45 0,1-5 60 15,0-2 60-15,3-7 45 0,-3-1 31 0,3-5 19 16,-1 1 13-16,1-5 10 16,-3 3 5-16,2-4 3 0,-1 4 5 0,-1-1 3 15,1 2 5-15,-3 2 6 0,2-1 8 16,-2 4 9-16,1 0 6 0,-1 0 6 15,0 0 4-15,0 4 4 0,0-4 7 16,1 0 13-16,1 0 28 0,-2 0 33 0,3 0 35 16,-1-4 23-16,0 0 12 0,3-1-5 0,-3 1-17 15,3-1-31-15,-3-2-35 0,2 2-31 16,-1 0-24-16,1-3-21 0,1 4-17 16,-3 3-10-16,3 1-6 0,-1 1-6 0,3 2-2 15,-1 3-2-15,1 2-3 16,-1-3-1-16,1 6-5 0,2-6-13 0,-3 4-45 15,-1-2-98-15,-1 1-123 0,1-2-140 16,-1-2-102-16,-2 1-44 16,-1-5 17-16,-5 0 81 0,0 0 116 0</inkml:trace>
  <inkml:trace contextRef="#ctx0" brushRef="#br0" timeOffset="66275.2">23425 9134 100 0,'-4'-5'161'0,"0"1"-9"15,-5 1-6-15,1 0-7 0,-5 6-8 16,0 1-7-16,-4 4-6 0,0 5-6 0,-2 3-3 16,-2 4-2-16,0 4-2 0,0 6-6 15,2 0-13-15,2 0-11 16,2 4-17-16,5-1-15 0,1-3-14 0,5 3-11 15,2-7-6-15,4 2-7 0,2-3-2 16,5-5-3-16,1-5 0 0,3 0-1 0,2-6 0 16,-1-5 1-16,3-4 0 0,2-8 2 15,0-1 12-15,1-2 28 0,1-4 37 16,-2-4 35-16,-2 2 30 0,0 0 20 0,-3 2 0 16,-1 4-17-16,-2-1-32 0,-3 5-30 15,-1 6-29-15,-1 2-18 0,0 6-14 16,-2 7-13-16,-1 1-53 0,1 7-106 15,-2-1-124-15,2 3-138 0,0-4-88 0,3-2-42 16,-1-2 21-16,0-6 90 0</inkml:trace>
  <inkml:trace contextRef="#ctx0" brushRef="#br0" timeOffset="66475.5">23846 9129 136 0,'7'-20'420'0,"-5"4"92"0,0 2 67 16,-2 7-28-16,-2 5-94 0,0 4-106 0,-3 7-102 16,3 4-88-16,-2 6-64 15,2 3-42-15,-2 6-25 0,2 1-15 0,2 2-16 16,-2 2-34-16,2-3-84 16,2 3-120-16,0-2-116 0,0-1-98 0,2-1-89 15,0-5-29-15,-2-4 50 0,1-4 102 0,-1-3 106 16</inkml:trace>
  <inkml:trace contextRef="#ctx0" brushRef="#br0" timeOffset="66623.46">23791 9453 43 0,'-14'-1'250'0,"-1"1"58"0,0 1 14 15,0 7 1-15,0-1-6 0,3 3-13 16,1 2-33-16,0 4-48 0,3 0-51 0,2-1-49 16,3 0-43-16,1 2-51 0,4-4-71 15,3 0-92-15,3-1-101 0,5-3-103 16,2-5-97-16,2-4-36 0,2-4 22 0,2-2 68 15</inkml:trace>
  <inkml:trace contextRef="#ctx0" brushRef="#br0" timeOffset="67138.6">24035 9394 155 0,'0'4'291'0,"-2"0"52"0,-3 0-13 15,3 4-43-15,-2-4-48 0,2 2-50 0,0-2-50 16,0 3-51-16,2-2-39 15,2-1-24-15,0-1-14 0,0-1-4 0,2 1-3 16,3-3 1-16,-1-3 1 0,0-2 6 16,3-1 8-16,1 1 9 0,-1-1 8 0,-1-2 4 15,1 3 1-15,-1 0-3 0,-1-1-5 16,-3 5-11-16,2-2-6 0,-2 3-8 16,3 3-2-16,-3 1-2 0,0 0-9 0,3 1-17 15,-3 3-27-15,0-3-28 16,2 0-25-16,-1 2-13 0,1-3-3 0,-2-1 11 15,3-1 23-15,-3 1 27 0,0-3 24 16,0 0 18-16,0 0 11 0,-1-3 10 0,1 3 5 16,-2-2 4-16,0 2-1 15,0-3-2-15,0 3-2 0,3 0-3 0,-3 0-5 16,2 0-3-16,2-1-6 0,1 1-6 16,-1-3-11-16,2-2-11 0,1 3-6 15,1-3-3-15,-1 0 2 0,-1 0 6 16,1-3 8-16,-3 4 11 0,1 0 9 15,-1 1 8-15,-2 2 12 0,0 1 11 0,-2 1 8 0,3 6 5 16,-3 2 3-16,0 0-1 16,0 5-4-16,0 0-4 0,0 2-4 0,0-2 3 15,-2 2 3-15,3 1 7 0,-3-1 11 16,0-1 9-16,-3-1 4 0,1 2-1 0,-2-2-6 16,0 1-9-16,-3-1-12 0,1 2-16 15,-2-3-31-15,-1 0-57 0,1-1-76 16,-1-2-85-16,1 1-104 0,1-7-57 15,-1 1-10-15,2-5 35 0,1 0 64 0</inkml:trace>
  <inkml:trace contextRef="#ctx0" brushRef="#br0" timeOffset="67420.28">24450 9478 159 0,'6'0'295'0,"-2"0"56"16,-2 3-6-16,0 2-37 0,-2-1-42 15,0 0-44-15,-2 4-50 0,2-3-53 0,0 3-45 16,0-1-29-16,0-1-21 0,0-2-13 16,2 1-6-16,1-2-2 0,-1-3-1 0,2-3-2 15,2-2 3-15,1-1 4 0,1-1 4 16,1-1 8-16,-1-5 7 0,3 5 7 16,-3-1 7-16,3 1 5 0,-3 4 10 0,1 3 12 15,-3 2 4-15,2 3 1 0,-1 4-3 16,-3 1-7-16,0 3-16 0,0 1-16 15,1 0-18-15,-1 4-36 0,-2-5-68 0,2 1-90 16,-2 2-90-16,0-6-78 0,1 0-65 16,1-5-31-16,0-1 24 0,0-3 59 15,3-5 72-15</inkml:trace>
  <inkml:trace contextRef="#ctx0" brushRef="#br0" timeOffset="67516.13">24685 9557 109 0,'6'0'148'0,"-2"0"-4"0,0 3-13 0,1 2-19 0,-3 0-27 16,2 1-28-16,-2 0-40 15,2 2-55-15,1-3-78 0,-3-1-48 0,0-3-25 16,-2-1-11-16</inkml:trace>
  <inkml:trace contextRef="#ctx0" brushRef="#br0" timeOffset="67983.2">26012 9017 172 0,'2'0'342'0,"0"5"91"16,-2 4 55-16,2 6-26 0,-2 6-46 0,2 6-54 15,-2 5-62-15,0 2-87 0,0 4-81 16,0 3-57-16,0 1-34 0,2-1-24 16,-2 2-33-16,2-2-86 0,-2 0-127 15,3-2-133-15,-3-3-135 0,2-2-69 0,-4-4-15 16,-1-1 60-16,-3-5 112 0</inkml:trace>
  <inkml:trace contextRef="#ctx0" brushRef="#br0" timeOffset="68216.14">25834 9477 66 0,'-6'-9'372'0,"-1"-1"76"0,1 1 66 0,4 4-2 16,0 1-60-16,4-1-73 0,4 2-79 15,5-1-64-15,1 0-57 0,7 3-58 0,3-4-38 16,3 2-32-16,5-2-20 0,-1 4-12 16,5-5-9-16,0 5-4 0,2-3-5 15,-2 0-9-15,0 0-24 0,-5 3-80 16,1-4-146-16,0 2-158 0,-5-1-134 0,-2-3-62 16,-2 1-17-16,-4-2 61 0,0 0 135 15</inkml:trace>
  <inkml:trace contextRef="#ctx0" brushRef="#br0" timeOffset="68878.94">27114 9050 47 0,'-2'-3'235'0,"2"2"39"15,-2 1 1-15,2 4-20 16,-2 2-13-16,0 8-21 0,0 6-24 0,0 4-30 16,0 9-36-16,0 4-36 0,-1 5-36 0,1 0-35 15,0 5-57-15,0 2-85 16,0-3-96-16,2 0-110 0,0-4-60 0,0-3-22 15,-2-2 26-15,2-4 66 0</inkml:trace>
  <inkml:trace contextRef="#ctx0" brushRef="#br0" timeOffset="69194.53">27286 9356 14 0,'4'-6'274'0,"-4"1"51"0,-2 5 47 0,-2 5-34 15,-3 1-51-15,1 6-45 0,0 1-42 16,-3 4-42-16,3 0-46 0,-3 3-38 16,3 1-26-16,2 0-20 0,0-4-9 15,-1 1-11-15,3-2-1 0,2-3-7 16,0-2-2-16,2-3-2 0,1-3 0 0,3-5 0 16,0-5 1-16,5-4 1 0,2-2 0 15,-1-6 2-15,5-3-2 0,0-1-1 16,0 2 2-16,2 0 0 0,-2 2 1 15,0 0 1-15,-2 6 6 0,-3 5 6 0,1 3 6 16,0 6 2-16,-3 3 1 0,-1 5 0 16,-1 6-3-16,-1 0-14 0,-1 3-54 15,0 2-85-15,-1-1-95 0,1 0-106 16,-2-3-83-16,3-4-37 0,-3-4 27 0,2 1 69 16</inkml:trace>
  <inkml:trace contextRef="#ctx0" brushRef="#br0" timeOffset="69393.95">27815 9167 171 0,'6'-13'361'0,"-1"3"84"0,-1 5 63 16,-4 9-34-16,0 5-61 0,0 6-62 0,-2 6-66 16,2 4-79-16,-2 1-74 15,2 6-58-15,0 2-33 0,0 1-27 16,0-1-47-16,2 2-105 0,0-2-130 0,0-1-120 15,2-3-117-15,1-2-63 0,-1-6 0 16,-2-3 76-16,-2-5 117 0</inkml:trace>
  <inkml:trace contextRef="#ctx0" brushRef="#br0" timeOffset="69543.13">27764 9487 7 0,'-8'0'237'15,"-3"3"41"-15,3 4 6 0,1-1-33 16,3 6-42-16,0-1-41 0,4 3-43 15,0-2-39-15,4 2-33 0,3 1-34 0,1-2-49 16,3-4-64-16,1-1-76 0,3-3-91 16,0-5-50-16,2-5-14 0,2-3 21 0</inkml:trace>
  <inkml:trace contextRef="#ctx0" brushRef="#br0" timeOffset="69692.02">28103 9291 133 0,'4'-2'279'0,"-4"6"38"0,0 4-21 0,0 2-58 16,-2 6-53-16,0 2-51 16,2 2-62-16,0 4-84 0,0-3-83 0,4 1-100 15,-2-2-80-15,3-3-44 0,-1-4-8 16,0-1 33-16</inkml:trace>
  <inkml:trace contextRef="#ctx0" brushRef="#br0" timeOffset="69892.63">28291 9075 161 0,'0'-15'385'0,"-4"10"91"0,2 5 77 16,-2 4-50-16,0 4-74 0,-1 10-70 16,1 2-81-16,0 9-84 0,0 0-74 0,-1 1-49 15,3 8-28-15,-2-2-31 0,2-1-54 16,0 2-118-16,2-2-139 0,0 1-128 15,2-3-117-15,0-7-51 0,2-2 11 0,0-6 94 16,5-7 126-16</inkml:trace>
  <inkml:trace contextRef="#ctx0" brushRef="#br0" timeOffset="70143.28">28410 9377 143 0,'-2'-4'294'15,"-2"-1"40"-15,-3 5-20 0,1 0-62 16,2 2-60-16,-7 5 24 15,9-3-191-15,0 0-51 0,2 1-44 0,2-1-42 16,2 0-32-16,2-3-20 0,1-2 6 16,-1-3 19-16,3 0 31 0,-1-2 36 15,3-4 34-15,-3 1 30 0,1 0 26 16,-3 1 23-16,2 0 19 0,-1 3 19 0,-3-3 17 16,0 7 19-16,1-3 10 0,-1 8-2 15,-2-3-6-15,2 7-15 0,-2-3-18 16,2 6-27-16,1 2-34 0,-1-3-48 0,2 1-58 15,-2 2-64-15,5-2-73 0,-3-5-72 0,3-2-29 16,-1-4 11-16,1 0 39 16</inkml:trace>
  <inkml:trace contextRef="#ctx0" brushRef="#br0" timeOffset="70289.55">28751 9267 197 0,'4'1'281'16,"0"7"22"-16,0 1-22 0,-2 3-34 0,1 5-44 15,-3 0-44-15,2 3-50 0,-2 2-45 0,0-1-49 16,0 3-58-16,2 1-67 0,-2-4-70 16,2 1-88-16,0-2-58 0,0-3-10 0,-2-3 24 15,0 0 49-15</inkml:trace>
  <inkml:trace contextRef="#ctx0" brushRef="#br0" timeOffset="70438.95">28772 9490 209 0,'-2'-3'281'0,"0"2"23"0,2 1-49 16,-3 1-68-16,3 2-56 0,3 0-46 16,-1-2-48-16,2 3-61 0,0 0-68 0,5-3-81 15,-1 2-75-15,3-6-40 16,-3 2-7-16,3-4 26 0</inkml:trace>
  <inkml:trace contextRef="#ctx0" brushRef="#br0" timeOffset="70720.87">29049 9320 272 0,'-2'2'346'0,"-2"3"58"0,-3 3-26 0,1 2-50 15,-2 6-61-15,-3 0-60 0,3 5-58 16,-3-1-55-16,5 2-38 0,-1 1-25 16,3 0-15-16,2-3-12 0,2 0-6 0,2-1-6 15,2-7-5-15,3 1-3 0,1-2 0 16,3-7 3-16,1-3 1 0,1-1 4 0,4-4 8 15,-2-4 7-15,2-5 21 0,0 0 25 16,0-4 30-16,-3-2 28 0,1 0 16 16,-4-2 10-16,-1-2-10 0,-3 1-18 0,-3 1-28 15,-4 0-27-15,0 6-27 0,-4 1-43 16,-5 6-88-16,1 0-121 0,-1 4-128 16,1 4-137-16,-1 0-68 0,1 3-11 15,4-2 58-15,0 3 104 0</inkml:trace>
  <inkml:trace contextRef="#ctx0" brushRef="#br0" timeOffset="70875.82">29350 9285 39 0,'8'6'304'0,"-4"4"57"0,1 3 37 0,-1 0-57 16,-2 4-71-16,-2 0-69 0,2 3-68 15,-2-2-84-15,0 2-94 0,0 1-97 16,0 0-97-16,2-1-97 0,-2-4-47 15,0-2 1-15,-2-6 44 0</inkml:trace>
  <inkml:trace contextRef="#ctx0" brushRef="#br0" timeOffset="71021.14">29377 9310 69 0,'4'-9'238'0,"1"1"32"0,-1 1-28 16,2 2-46-16,1 1-44 0,-1-1-39 15,2 4-48-15,3-2-61 0,0 2-72 0,-1-1-89 16,-1-2-73-16,-1 3-40 0,1-3-11 0,-3 0 18 16</inkml:trace>
  <inkml:trace contextRef="#ctx0" brushRef="#br0" timeOffset="71949.46">25425 8784 37 0,'3'-4'173'15,"-3"4"-2"-15,0 4-8 0,0-2-7 0,0 4 3 16,0 6 9-16,0 0 16 0,0 10 12 16,0-1 17-16,-3 9 15 0,3 7 6 15,-2 0 1-15,2 12-12 0,-2 3-19 16,0 3-38-16,0 9-36 0,0 4-34 15,0 3-30-15,0 1-25 0,-1 3-16 16,1 1-10-16,0-2-8 0,0-3-6 0,0 0-20 16,-2-6-45-16,2-1-74 0,0-5-95 15,-1-5-96-15,1-6-99 0,0-2-71 0,0-8-5 16,0-5 50-16,0-8 79 0</inkml:trace>
  <inkml:trace contextRef="#ctx0" brushRef="#br0" timeOffset="73131.73">25349 8972 78 0,'2'0'81'16,"3"0"-2"-16,-3 0 0 0,2 4 3 16,2-4-1-16,-2 1-2 0,3-1-4 15,1 3-5-15,-1-3-3 16,1 1 0-16,3-1-1 0,-1 0 1 0,1 0-1 0,-1 0 3 15,3 0 1-15,2 0 0 0,0 0-1 16,2-1-3-16,2 1 0 0,0-3 2 16,4 3 6-16,0-1 28 0,5-3 27 0,4 3 23 15,2-2 10-15,1 2 0 0,6-4-9 16,3 2-22-16,5-2-25 0,2 3-16 16,2-3-11-16,4 1-6 0,4-1-4 15,0 1-7-15,3-1-9 0,2 2-12 0,-1-2-5 16,-1 1-3-16,1 0-1 0,-1 3-7 15,1-2-3-15,-1 2 0 0,2 1-2 0,-1-4-3 16,1 4 0-16,2 0 1 16,-1-1 3-16,1 1-1 0,2-3-2 0,0 2 1 15,0-1-3-15,-1-2-2 0,1 3-4 16,-2-3-1-16,0 0 3 0,-1 3 0 0,-1-4 1 16,0 2 1-16,-3-1 2 15,1 1-2-15,-1-1-2 0,1 3-3 0,-1-4-3 16,-1 1 3-16,-1-4-1 0,0 3 0 15,1-2-1-15,-3 2 0 0,-2-3 0 16,0 2-3-16,-2-1-2 0,0 0-2 0,-4 1 2 16,-2 1 2-16,0-1-2 0,-5 1 2 15,0 1-2-15,-3-1 4 0,-3 1-4 0,-2 0-1 16,-2 0-1-16,-3 1 1 0,-1 2-1 16,-3-2-2-16,-1 2 2 0,-3-3-1 0,0 3 1 15,1-2 0-15,-3 3 1 0,0-1 1 0,-2 1-2 16,0-4 0-16,0 4 2 15,0-1 0-15,0 1-2 0,-2-3 0 0,0 3 3 16,-2-1 0-16,0 1-2 0,0-4-1 16,-1 4 1-16,-1-2 0 0,-2 2 1 15,-1-1 1-15,-1 1-2 0,-1-3 2 0,-1 3-1 16,1 0-2-16,-2-2 1 0,3 2 0 16,-3-3 0-16,3 3-2 0,-3-1 2 15,3 1 3-15,-1-3-2 0,0 3 0 16,1-2 2-16,-1 2 2 0,-1 0-4 0,1 0 0 15,-1 0 1-15,-1 0-2 0,0 0-1 0,1 0 0 16,-3 2 3-16,2-2 0 0,-2 3-2 16,3 1 0-16,-3-2-1 0,2 2 0 15,-1 2 0-15,1-1-1 0,0 3 1 0,-1-2-1 16,1 1 1-16,0 2 1 0,1 3-2 16,-1-1 0-16,0 0 0 0,1 3 0 0,-1 1 1 15,0 4 0-15,1 0 0 0,-1 5 1 16,0 2 0-16,1 2-1 0,-1 3 0 15,0 1 0-15,1 5 2 0,-1-2-1 0,0 6 2 16,1 0 0-16,-3-2-4 0,2 5 2 16,-1 1-1-16,1-1 0 0,-2-2-1 15,0 0 0-15,1 0 3 0,-1-5-2 0,0 0 0 16,2-3 0-16,-1-3-3 0,-1-2 1 16,0-1-2-16,0-6-1 0,1 2 2 15,-1-7 1-15,0-1-2 0,-2-4-14 0,0-2-34 16,0-1-117-16,1-2-150 0,-3-3-157 0,0-4-99 15,-5-1-44-15,-1-2 7 0,0-1 101 16,-3 0 140-16</inkml:trace>
  <inkml:trace contextRef="#ctx0" brushRef="#br0" timeOffset="74388.17">25131 10121 68 0,'2'0'132'0,"0"0"-10"0,3 0-8 16,1 0-2-16,0 0-5 0,3-1-7 16,1 1-7-16,5-3 4 0,0 3 8 15,4-1 11-15,2 1 10 0,3-4 10 0,1 4 11 16,5-2 12-16,3 2 8 0,3-1 11 16,5-2 5-16,1 3-1 0,7-2-7 15,1 2-15-15,3-3-20 0,5 3-21 16,1-1-21-16,4 1-13 0,5-3-9 15,2 3-10-15,4-2-7 0,4-1-10 16,3-1-8-16,1 2-8 0,3-3-8 0,0 0-4 16,-1 1-2-16,3-1-1 0,0 1 0 0,0-1-1 15,1 2 2-15,4-2-4 0,1 1-1 16,0 0-3-16,0 0-2 0,2 3-2 16,0-3-1-16,1 3-2 0,-1-2 0 15,-2 2-1-15,0 1 0 0,0-3-2 0,0 3 6 16,-2 0 2-16,0 0 0 0,0 0-1 15,1 0 1-15,-4 3 2 0,1-3-7 0,0 1-2 16,-2 2 0-16,-2-2 0 0,-5 3-4 16,-2-3 0-16,-4 2 2 0,-6-2 1 15,-2 3-1-15,-7-3 0 0,-2 2 3 16,-4-2 3-16,-2-1-1 0,-4 0 2 0,-3 0 3 16,-2 0 2-16,-1 0-3 0,-3 0-1 0,-2-1-2 15,0 1-2-15,-5-3-3 0,1 2 1 16,-4 1 1-16,-1-4 1 0,-4 4 3 15,-1-1 0-15,-3 1 1 0,-5-3 5 16,-1 3 6-16,-2 0 3 0,-3 0 3 16,1-1 0-16,-3 1 1 0,-2 0-5 0,0 0-5 15,1 0-8-15,-1 0-3 16,-2 0-2-16,2-4-1 0,-2 4-2 0,1 0-4 0,-1 0 4 16,2 0 0-16,-2-1-1 0,0 1 1 15,0 0 1-15,0 0 0 0,0 0 1 0,1 0-1 16,-1 0 0-16,-2 0 1 0,2 0 3 15,-2 0 4-15,2 0 5 0,-2 0-4 16,2 0 3-16,-2 0-1 0,2 0 1 0,-2 0-5 16,2 0-6-16,-2 0 4 0,2 0-1 15,-2 0 0-15,3 0-3 0,-3 0-1 0,0 0 2 16,0 0-3-16,0 0 0 0,0 0-2 16,0 0 1-16,0 0 1 0,0 0-7 0,0-3-16 15,0 2-23-15,-5-2-25 0,1-1-46 16,-4 1-113-16,-1-2-144 0,-1 4-130 0,-3-4-95 15,0 2-34-15,-2-2 13 0,1 2 94 16,1-1 140-16</inkml:trace>
  <inkml:trace contextRef="#ctx0" brushRef="#br0" timeOffset="94792.58">26801 7415 2 0,'-4'0'136'0,"-2"0"-25"0,-1 0-23 0,1 0-15 16,0 0-8-16,-1 0-2 16,1 0-6-16,0 0-6 0,-1 0-2 0,1 0 5 15,-1 0 7-15,1 0 5 0,2 0 5 16,-2 0 3-16,-1 0-3 0,1 0-7 16,0 0-12-16,-3 0-14 0,1 2-12 15,-1-2-9-15,-4 3-6 0,1-2-6 0,-1 2-1 16,-4-1-2-16,0 3 1 0,-4 0-1 0,0-1 2 15,-5 2 0-15,1 2 2 16,-5-1 1-16,1-2 0 0,-3 4 0 0,-2 0 2 16,-2 1 1-16,0 1 1 0,-2-2 1 15,0 2 3-15,-2 1 2 0,2 0 1 0,-3 1 3 16,3-2 1-16,-2 3 3 0,2-2 0 16,-2 2 1-16,2 2 1 0,-3 1-2 15,3-1-2-15,-2 2-2 0,2 2-2 16,0 0-2-16,2 2 0 0,0 0 1 15,0 3 2-15,0 3 0 0,4-2 0 0,1 3 0 16,-1 0-3-16,2 1-3 0,3 3-2 16,1 0-2-16,3 1-3 0,0 3 0 15,4-3 0-15,2 2 0 0,2-2-1 0,4 0-1 16,3 0-1-16,1-1 1 0,3 0-3 16,4 1 1-16,4-1 0 0,3 1-1 15,1-4 0-15,5 3 0 0,4-3 0 0,2 2 1 16,2-3 0-16,2 1 4 0,5-1 1 15,2-1 5-15,1 2 8 0,5-4 6 16,2-2 10-16,3 3 10 0,3-2 8 16,3-1 5-16,1-3 3 0,5 0-2 0,2 0-3 15,2-4-4-15,3-1-5 0,3 1-6 16,3-5-2-16,2 1-3 0,-1-3-1 16,3 0-3-16,2-1-1 0,-2-3-4 15,2-2-4-15,2 2 0 0,0-2-5 0,0-3-2 16,0-1-2-16,0 0-2 0,0 0 0 0,0-1-2 15,1-2-4-15,1-2-3 0,0 2-3 16,0-5-2-16,0-1 0 0,1 0-2 16,-3 1 1-16,0-4 1 0,0-1 0 15,-2 0 0-15,-2-2 1 0,-3 0-1 0,1 0-1 16,-2-3 0-16,-3 2 1 0,1-3 0 16,-5 1 0-16,-2 1 2 0,-4-3 0 15,0 2 2-15,-4 1-3 0,-3-3 0 16,-3 2 0-16,-3-2 0 0,-2-1-2 0,-2 0 1 15,-4 4 0-15,-3-3-1 0,-3 2 1 16,-3-3 0-16,-2 2 1 0,-2 0 1 16,-4 0 3-16,0-2 6 0,-5 3 5 0,1-2 7 15,-3 3 4-15,-1-4 2 0,-3 0 3 16,0 1 1-16,-2-1-2 0,0-1 1 16,-4 2 1-16,0-1 2 0,0 1 5 0,-4 1-4 15,-1 0 1-15,1-2-5 0,-2 2-6 0,-3-1-3 16,0 1-7-16,1 0-3 0,-3-1-3 15,-2 0-2-15,3 2 0 0,-3 1-2 16,-2-2-1-16,2 1 2 0,-2 2 0 0,0 0 3 16,-2 2 3-16,0-2 0 0,0-1 1 15,-2 1-1-15,0 1-2 0,-3 1-1 0,-1-1-2 16,-3 0-4-16,1 1-2 0,-3-1 0 16,-1 0 0-16,-1 1-2 0,-2-1 1 15,0-1 2-15,-2 0 0 0,-2-1-1 16,0 2 2-16,0 0-2 0,-5-1 1 15,1 3 0-15,-4-3 1 0,-1 2 0 16,-2-2 1-16,1 3 0 0,-3-2 0 0,-2 2-2 16,2 0-1-16,-2 0 1 0,0 1 1 15,-2 0-4-15,2 1 2 0,-2 0 2 16,-2-1 1-16,2 4 0 0,-2-4 1 0,0 3 1 16,0 1 0-16,0 0-1 0,-1 2-3 15,1-2-1-15,-2 2-1 0,0 1 0 0,-3 4-1 16,1-2 0-16,-3 1-3 15,-1 2-5-15,1 0-8 0,-1 0-13 0,1 0-40 16,3 0-83-16,-1 0-118 0,5 2-120 0,4-2-129 16,3 3-59-16,1-3 1 15,2 0 63-15,5-3 110 0</inkml:trace>
  <inkml:trace contextRef="#ctx0" brushRef="#br0" timeOffset="100120.06">7078 8544 64 0,'0'0'108'0,"0"0"3"16,0 0-3-16,-2 0-7 0,2 0-9 15,-2 0-11-15,0 0-17 0,0 0-15 16,0 0-12-16,-3 0-12 0,-1 1-6 16,2-1-5-16,-3 4-1 0,-1-4 2 0,-1 1 1 15,1 2 3-15,-3 2 0 0,1-3 2 16,-3 3 1-16,0 0-4 0,1 3-2 16,-1-2-2-16,-2 4-2 0,0-1-3 15,1 1-1-15,-3 1 2 0,0 2 2 16,0-1-1-16,0 5 1 0,0-1 2 0,-2-1 0 15,2 1 3-15,-2 3 1 0,2-1-1 16,-2-1 1-16,2 2-3 0,-2 0-1 16,2 0-3-16,0 2-4 0,0 1-1 15,0-1-2-15,0 0 0 0,0 4-1 0,2-1 0 16,-1-1 0-16,1 2 0 0,2 0 1 16,0 0 0-16,1 3-1 0,-1-3 2 15,2 1-1-15,3-1 1 0,-1 3 1 0,1-2 1 16,2 3 1-16,1-1 4 0,1 2 1 15,0-1 1-15,2 2 2 0,0-2-1 0,2 4 1 16,2-3-3-16,0 4 1 16,2-2-1-16,0 1-1 0,3 0-2 0,1 1 0 15,3-3-1-15,-1 2-1 16,3 0-1-16,2 0-1 0,2 0-2 0,0-3 2 0,2-1 1 16,2 4 1-16,0-3 3 0,2-1 3 15,1-3 6-15,1 2 7 0,0-2 4 16,1 2 5-16,4-3 0 0,-1 0 0 15,3 0-4-15,2 0-5 0,0-2-7 16,4 2-4-16,0 0-3 0,2 0-3 16,2 0-1-16,3-1-1 0,-1 1 0 0,5 0-2 15,0-2 2-15,-1 0 1 0,3-1 5 16,2-2 6-16,-2-2 7 0,2 1 9 0,-2-2 5 16,1 1 6-16,1-2 0 0,2 1 3 15,0-4-2-15,0 4 1 0,1-5-2 16,3 1 1-16,0-1 0 0,0 0 1 15,3-1 4-15,1-1 4 0,3-5 5 0,2 3 8 16,1-5 5-16,3 2-1 0,2-2-6 16,1-2-7-16,-1-1-7 0,0 4-12 0,-2-4-8 15,0 1-7-15,0-1-5 0,-3 3-5 16,1-1 0-16,0 1-3 0,0-2-2 16,0 2 0-16,0-1 1 0,0 0 0 0,-1-2-4 15,1 0 1-15,0 0-3 16,2-2 1-16,-2 0-1 0,2-1-2 15,-2 2 0-15,0-2 1 0,-1 1-3 0,1-1 0 16,-2 2-1-16,0-3-2 0,-1 3 0 16,3-2 0-16,-2-2 4 0,-2 3-2 0,1-2-1 15,-3 3 2-15,-1-3 1 0,1 0-3 16,-1 3-1-16,-1-4 1 0,-3 2 0 16,2-1 0-16,-1 1-1 0,-1-2-1 15,0 4 0-15,-2-3-1 0,1-1 0 0,-1-3 0 16,0 1-1-16,-2 2 3 0,2-4-1 15,-2-2 2-15,2-2 2 0,0 3-1 16,1-5 0-16,1 1 3 0,-2-1 1 0,0 0-2 16,0-1 1-16,0 1-2 0,-2-2 2 15,0 1-5-15,0 1 0 0,-2-1 1 0,-2-2 0 16,0 3 2-16,0-5 1 0,-5 2 2 16,3-2 0-16,-2 0 1 0,-3 0 1 15,1-3-1-15,-1 1-1 0,0-3 0 16,-3 2-2-16,-1-2 0 0,-2 2 1 15,-2-1-2-15,0 2 4 0,-4-2 0 16,-1 3 3-16,-3-3 0 0,-1 2 0 0,-1 0 1 16,-1-2-4-16,-4 3-1 15,1-3-1-15,-1 2-1 0,-2-3-2 0,-2 3-1 16,0-2 1-16,0-1-1 0,0-3 4 0,-3 3-2 16,1-1 1-16,0 0 2 0,-2 1-1 15,-1 0 0-15,-1 0-1 0,-3 4-1 16,1 1 0-16,-1-2 0 0,-1 2 1 15,-3 3 1-15,0-1 1 0,0-1-1 0,-1 2 1 16,-1-1-1-16,-2 2 0 0,-2-2 1 0,-1 2-2 16,1-3 3-16,-2 4 0 0,0-4 3 15,-3 4-2-15,1-4 1 0,0 3 3 16,-3-2 0-16,-1 1 0 0,-3-2-2 16,0 4 1-16,-1-4-1 0,-1 4-3 0,-4-4-2 15,0 5 1-15,-3-2 0 16,-1 0-3-16,-2-1-1 0,-1 5-2 0,-1-5 1 15,-1 4-2-15,-1-4 1 16,-1 5 1-16,-2-5 0 0,1 5 1 0,-1-5 0 16,-2 4-1-16,0 0-1 0,0-2 0 0,-2 1-1 15,0 2-1-15,0 0 0 16,-4-1 0-16,0 1-1 0,-3 2 0 0,1-2 1 16,-4 0 0-16,-1 1 3 0,-4 2-1 15,0 0-1-15,-1 1-1 0,-1-1 2 0,0 0 0 16,0-2-2-16,0 1 2 0,2 1 0 15,0-2 4-15,0-1-3 0,3 1-1 16,1 0-1-16,-1 2 1 0,1-2 0 0,-2 2-1 16,1 0 1-16,-1-1 1 0,0 1-1 15,1 3 0-15,-1-2-1 0,0 3 0 16,0-1 1-16,3 1-3 0,-3 1 0 0,3-1 0 16,-3 4 2-16,2-4 0 0,1 3 1 15,-1-2 2-15,3 0 2 0,-1 3 2 16,1-2-2-16,2 2 1 0,-1-3-2 0,1 3-1 15,2-2-2-15,-1 2 0 0,3 1 0 16,-2-4 0-16,2 4 0 0,0-1 1 16,0 1-2-16,0 0-2 0,0 0 2 15,0 0 0-15,-1 0 1 0,1 1-1 0,0-1 2 16,-2 4 0-16,2-3 0 0,0 2-1 16,0-2 1-16,0 3-2 0,0-3 1 15,2 2-1-15,0-2 1 0,0 3-2 16,2-3-1-16,0-1 3 0,0 3-1 15,0-3 0-15,0 2 0 0,0 0-1 0,1 1 3 16,-1-2-1-16,2 3 0 0,-2-3 1 16,2 2-1-16,-2-2-3 0,3 3 0 15,-1-3 2-15,2-1 1 0,1 3-1 16,-1-3 0-16,3 1 1 0,-1-1 2 0,0 2-3 16,3-2 0-16,0 4-1 0,-1-4 1 15,1 1 1-15,-1-1-1 0,1 3 0 16,0-3 0-16,-3 1 1 0,1-1 1 0,-1 0-1 15,1 0-1-15,-3 0 1 0,2 0 0 16,-1 0 1-16,-1 0 0 0,1 0 0 16,-1 0-1-16,0 0 0 0,1 0 0 0,-1 0 0 15,3 0-3-15,-1 0 2 0,0 0 1 16,1-1 0-16,-1 1 1 0,1 0-1 16,-3 0 0-16,3 0 0 0,-3 0 0 15,1 0-2-15,-3-3 1 0,2 3 1 16,-2-1 1-16,3 1-1 0,-3-4 0 0,2 4 1 15,1-2 2-15,-1 2 1 0,3-1-1 16,-3 1-2-16,2-3 6 0,3 2 0 16,0-3-4-16,-1 3 0 0,1-2 1 0,2 2 1 15,-1-3-3-15,1 3-2 0,0-2 0 16,2 1 0-16,-3 0-1 0,3 2 1 16,-2-3 1-16,2 3-2 0,-3-1-1 0,3 1 0 15,-2-4 1-15,2 4-1 0,-3-1 2 16,3 1 1-16,-2-3 3 0,0 3 0 15,2-1-1-15,-3 1-2 0,3-4 1 16,-2 4 1-16,2-1-2 0,-1 1 0 0,1 0 1 16,0 0 0-16,0 0-2 0,2 0-1 15,-2 0 0-15,2 0 1 0,0 0-4 16,0 0 1-16,0 1 2 0,0 3 1 0,-1-3 1 16,1 2 0-16,0 2 0 15,0-4 0-15,0 4-1 0,0-3 0 0,0 2-1 16,2 0 1-16,-2 0 2 0,2-3-2 15,0 3 0-15,0-3 0 0,3 2-1 16,-1-2 0-16,0 1 0 0,2 2 1 0,3-4-3 16,-1 1 4-16,0-1-3 0,3 0 2 15,2 0-1-15,-1 0 1 0,1 0 2 16,2 0 0-16,2 0 2 0,0 0-4 16,-1 0-7-16,1 0-15 0,2-1-27 0,-2 1-62 15,0-4-107-15,2 4-117 0,0-2-99 16,4 2-97-16,-4 0-46 0,5 0 23 15,3 0 87-15,-2 0 108 0</inkml:trace>
  <inkml:trace contextRef="#ctx0" brushRef="#br0" timeOffset="133462.6">27121 9916 47 0,'0'0'58'0,"-2"0"-6"0,2 0-3 0,-2 0-6 16,2 3-4-16,-3-3-4 15,3 1-1-15,-2-1-1 0,2 0 2 0,-2 4 4 16,0-4 5-16,0 1 4 0,-2-1 5 16,2 3 0-16,-3-2 3 0,1 3 2 15,-2-3-1-15,0 2 1 0,-1-1-1 0,-1 3-3 16,-1 0 0-16,-1-1-5 0,-1 1-4 16,0-1-6-16,1 1-6 0,-3 2-6 0,0 2-6 15,1 0-6-15,-3-2-3 16,-2 6 0-16,0 0-2 0,0 0 2 0,0 0 2 15,-2 3 5-15,0 0 3 0,0 2 1 16,0 2 1-16,-2 1 0 0,0 0 1 0,0 4 0 16,-1 0 0-16,-1 0-2 0,2-1 2 15,0 2-2-15,0 4 1 0,-1-2-1 16,1 1-2-16,2 2-2 0,2 2-2 0,2-3-2 16,1 3-2-16,-1 0-2 15,4 4 0-15,1-2 1 0,-1 2 0 0,5 0 1 16,-1 2 0-16,3 1 5 0,2 3 4 15,2 1 4-15,2-1 5 0,2-1 4 0,1 1 1 16,3-3-1-16,1 3-3 0,3-2-3 16,1 2-2-16,2-1 0 0,0-2 0 15,4-1 1-15,0 1 2 0,0-1 0 16,2-1 5-16,2-1 3 0,0 1 8 16,3 0 7-16,1-2 6 0,-1-2-2 0,1 0-3 15,3-4-3-15,0 0-4 0,1-1-5 16,1-1 1-16,2-3 6 0,2 0 4 15,0-4-1-15,2 0 0 0,0-3-7 0,4-2-7 16,1 0-5-16,-1-3-4 0,3-1-1 16,1 0-1-16,1-3-1 0,-1 0-1 15,3-4-1-15,2 2-1 0,0-2 1 0,-1-2-1 16,1-2 0-16,-2-1-2 0,-1 0-2 16,1-1-3-16,-2-4-2 0,-1 1 2 15,-1-3-3-15,-1-1-1 0,-1-1 0 16,-1 0-2-16,0-2-2 0,-2 1-1 15,-1-5-3-15,-1 0 2 0,0 0 1 0,0-2 1 16,-2-4 1-16,0 1-2 16,0-1 1-16,0-4 0 0,-2-1-3 0,-1 0 2 0,-1-2-4 15,0 2 1-15,-2-4 3 0,-3 1-4 16,1 0 1-16,-3-1-2 0,-2 0 2 16,1 0-1-16,-5 1 0 0,0 0 3 15,-4-1-1-15,-1 1 3 0,-1 0-4 0,0-1 2 16,-5 1 0-16,1-2-2 0,-1 2 2 15,-1-4-2-15,-3 4 1 0,2-1-1 0,-2-3-1 16,-2 1-1-16,3 2-4 0,-3-3 0 16,-2 3 1-16,2-3-1 0,-2 3 0 0,-2 0 2 15,0 1 1-15,-3 0 1 0,1 0 0 16,-4 3 3-16,-1-2-1 0,-1 3 0 0,-1-1-1 16,-4 1 1-16,0 0 2 0,-1 1-3 15,-1 1 1-15,-2-2-1 0,-3 1-1 16,1 0 0-16,0 2-1 0,-2-3 3 0,-3 3-2 15,1-3-2-15,0 1 1 0,-3-1-1 16,3 4 0-16,-3-4-2 0,1 2-3 0,-1 0 2 16,1 1 1-16,-3-1 1 0,2 1-1 15,1 0 2-15,-1 1 2 0,1 1 0 16,-1 0 0-16,-1-2 0 0,1 5 1 16,-1-2-2-16,1 4-3 0,-2-4 2 15,3 5 0-15,-1-1-2 0,-1 0 0 16,1 0 2-16,1 2 2 0,-1 1-2 0,3-1-1 15,-3 1 2-15,3-1-1 0,2 2 0 16,-1 1-1-16,1 1-1 0,0-1 1 16,2 1-6-16,-3 0-7 0,1 3-17 0,0 0-44 15,-5 2-93-15,1 3-119 0,-3-3-114 16,-2 4-119-16,1-1-57 0,-1-2 8 0,-2 2 74 16,-2-4 109-16</inkml:trace>
  <inkml:trace contextRef="#ctx0" brushRef="#br0" timeOffset="137112.51">3528 10920 74 0,'5'-4'84'0,"-3"0"-3"16,0 2 0-16,-2-1 4 0,2 2 5 16,-2 1 7-16,0-3 2 0,0 3-3 15,0-3-7-15,0 3-13 0,-2-1-17 16,0 1-13-16,-2-3-10 0,-1 3-4 0,1 0 0 15,-2 0 5-15,-1 0 5 0,-1 0 5 16,-1 0 3-16,1 0-2 0,-3 0-1 0,-1 0-7 16,-1 3-3-16,0-2-7 0,1 5-3 15,-3-2-5-15,-2 1-5 0,2 1-5 0,-2 4-5 16,-2-1-1-16,2 1-4 0,-2 5-2 16,0-2 0-16,-2 0 1 0,2 5-1 15,-2 1 0-15,0 1 1 0,-1-1 0 0,-1 6 0 16,2 0 2-16,0 0 0 15,0 3 0-15,2-2 1 0,-1 2-1 0,1-2 2 0,2 4 1 16,1-1-3-16,1 0 1 16,0 4 2-16,0 1-1 0,0 2-1 0,3-1 1 15,1 3 0-15,0 3-1 0,1 2 0 16,-1 1-1-16,3-1 2 0,1-1-1 0,3 4-1 16,0-4 0-16,2 4 1 0,0-4-1 15,4 2 1-15,0-1 0 0,2-2 0 0,0 6 1 16,5-5 2-16,-1 4 0 0,5-1 1 15,0-1 0-15,4 1 3 0,2 0 1 16,2-2 0-16,2 1 2 0,3-1 3 0,1-2 0 16,5-2 1-16,0 0 2 0,4-3 5 15,0 1 4-15,4-2 7 0,0 0 6 0,0-4 5 16,3 1 4-16,1-2 2 0,0-4 4 16,1 2 2-16,1-2 4 0,1-1-1 0,2-3-1 15,2-2-3-15,-1 1-6 16,5-3-7-16,0-2-7 0,3-3-5 0,-1-2-4 15,4 2-4-15,-2-2-6 0,3-2-4 16,1-3-5-16,-1 2-2 0,1-1-2 16,1-2 0-16,-1 0-3 0,3-2 0 0,-3-2 0 15,1-1 0-15,-1 0-1 0,1-4 1 0,-3-1 1 16,3 0-3-16,-3-6 2 16,0 1 1-16,1-2 6 0,-3-4 7 0,2 0 3 15,-1-2 6-15,1 1 4 0,-2-3 1 16,1-3-3-16,-1 0-6 0,0 1-4 0,-2-3-5 15,-2 0-5-15,0-3-2 0,-2 2 0 16,0-2 0-16,-4 2 0 0,0-3 0 16,-5 1-1-16,-4 0 2 0,-2 2 0 0,-2-2 1 15,-2 2 5-15,-4 1 2 0,-3 1 5 16,-1-1 0-16,-5 0 3 0,0 0 4 16,-4 1 1-16,0 1 0 0,-4-1 0 15,-1 3 0-15,-3 0-5 0,-1-2-3 0,-1 3-1 16,-1-3-5-16,-4 2-2 0,0 0 0 15,-2-2 0-15,-2 0 1 0,0 1-2 16,-2-2 3-16,-3 3 1 0,-1-2-1 16,-1 0 3-16,1 1 0 0,-3-1-1 0,-1 1-1 15,-1 0 0-15,-2-2 0 0,-2 2-3 16,0-1-5-16,0 1 0 0,-2 0-2 16,-2-3-3-16,0 1-1 0,0-1 3 15,-2 4-1-15,-3-4 1 0,1 0-1 16,-1-1 2-16,1 1-1 0,-3-1 0 0,3 2 1 0,-3-5-1 15,3 4-1-15,-2 1 1 16,-1-1-2-16,-2 0 1 0,3 2-2 0,-3-1 2 16,1 2-2-16,-1 2 0 0,-2-1 2 15,3 0-3-15,-3 1 4 0,2 3 0 0,-2-1 1 16,1 2 1-16,-1-1-3 0,2 1 2 16,-1 3-3-16,-1 0 1 0,2 0-1 15,-2 1 1-15,3-1 1 0,-3 2-1 0,2-2 1 16,1 3 1-16,-1 0-1 0,1 0-1 15,-1 1-1-15,0-3-2 0,1 3 1 16,-1-1-2-16,-2 1 1 0,3 0 0 0,-3 0 1 16,2 2-1-16,-1-2 1 0,-1 4-1 15,-2-6 3-15,0 6-1 0,0-3-2 16,0 3 0-16,-2 0-1 0,2-1 2 0,-2 0-1 16,3 2 0-16,-3-4 1 0,0 1-1 15,0 3 0-15,0-2-1 0,0 2-1 16,0-4-1-16,0 3 1 0,0-2 2 0,2 3 2 15,-2-1-1-15,2 1 1 0,-2 3 0 16,2-4 1-16,0 3-1 0,0-1 0 16,3 3 1-16,-1-2-1 0,0 2-3 0,0 0 1 15,3 0 0-15,-3 2-1 0,2-2 2 0,1 3 0 16,-1-3 3-16,3 2-3 0,-3-2-1 16,2 1 0-16,-1-1-1 0,1 4 0 15,3-4 0-15,-3 1 0 0,3-1 2 0,2 0 2 16,-1 0-3-16,1 0 0 0,2 0 1 15,2 0 0-15,0 0-2 0,0 0 0 0,2 0 3 16,0 3 0-16,2-3-2 0,0 0 0 16,3 0 0-16,-1 0 0 0,2 0 0 15,1 0-2-15,-1 0 1 0,3 0 1 0,-1 0-4 16,3 0-4-16,-3 0-8 0,3 0-16 16,0 0-38-16,-1 0-97 0,1 0-128 15,0 1-126-15,1 4-124 0,-1 3-52 16,2 0 1-16,0 1 76 0,-1 0 122 0</inkml:trace>
  <inkml:trace contextRef="#ctx0" brushRef="#br0" timeOffset="140398.82">27714 11216 52 0,'-5'4'240'0,"-1"0"35"16,0 1 13-16,-1-1-31 0,1 1-23 15,0-2-16-15,-1 2-10 0,1 3-9 16,-1 1-15-16,1-1-15 0,0 4-9 15,-1 2-2-15,3 1-2 0,0 2-9 0,0 5-12 16,-1 3-15-16,3 4-19 0,0 4-21 16,2 5-17-16,2 5-14 0,0 2-9 15,3 4-8-15,1-1-4 0,3 2-5 16,3 3-4-16,3-2-2 0,2 2-4 16,2-2-1-16,4-1-1 0,5 1-3 0,-1-1-1 15,5 0-4-15,2-3-3 0,2-2-5 16,2-3-13-16,2-5-31 0,3 0-84 15,1-6-124-15,3-3-117 0,1-8-114 16,1-5-81-16,2-4-18 0,-5-6 59 0,1-5 110 16</inkml:trace>
  <inkml:trace contextRef="#ctx0" brushRef="#br0" timeOffset="140664.66">28624 12087 87 0,'-9'-14'345'0,"-1"2"88"0,1 4 76 0,1-1-23 16,-1 1-51-16,1 3-63 0,1 2-77 15,3-1-83-15,0 4-80 0,0 0-55 16,-1 4-32-16,3 3-19 0,0 2-8 0,0 1-4 16,0 5 5-16,0 3-2 15,-2-1 3-15,-1 3-2 0,-1 4-1 0,-2 1-1 16,-3 2-3-16,-2 1-3 0,-1 1-3 15,-6 1-1-15,-1 2-2 0,-2-1-8 0,0 2-19 16,-5-7-64-16,3 2-140 0,-1-3-167 16,3-7-132-16,0-6-67 0,4-3-21 15,0-9 46-15,6-4 128 0</inkml:trace>
  <inkml:trace contextRef="#ctx0" brushRef="#br0" timeOffset="141405.32">29398 11648 191 0,'-6'-5'252'0,"-2"1"22"0,-3 2-18 15,0 0-10-15,1 4-2 0,-3 3-1 0,-2 1-6 16,0 3-13-16,-4 6-17 0,0 4-17 16,-2 1-20-16,0 5-23 0,0 3-24 0,-2 1-22 15,1 1-22-15,1-1-21 0,2-3-16 16,2 2-12-16,5-2-12 0,-1-2-8 16,4-3-5-16,3 1-3 0,2-2 0 0,4-4-2 15,0-1 0-15,4-1-2 0,0-4 2 16,5-1-3-16,-1-2 1 0,3-2 1 15,2-2-1-15,-1-6 1 0,3-3 1 0,2-4 4 16,0 0-3-16,0-6 0 0,0-2-1 0,2-2 1 16,-2-1 1-16,-2 1 5 0,-1-2 10 15,-1 6 9-15,0-1 9 0,-5 4 7 0,1 1 4 16,-3 4-1-16,0-1-3 0,-1 4-5 16,-1 2-8-16,-2 3-8 15,0 8-7-15,0 1-2 0,0 3-6 16,0 6-4-16,1 2-7 0,-1-4-17 0,0 6-48 15,0-2-114-15,2-3-126 0,0 1-114 0,5 1-114 16,-1-6-54-16,3-1 11 0,-1-6 93 16,5-2 115-16</inkml:trace>
  <inkml:trace contextRef="#ctx0" brushRef="#br0" timeOffset="141709.32">29674 11887 20 0,'8'-15'239'0,"0"1"55"16,-1 3 20-16,-3-1 2 0,0 1-3 15,-2 2-7-15,-2 0-10 0,0 1-27 16,0 3-36-16,0-3-38 0,-2 4-36 0,0 3-37 16,0-3-36-16,0 2-28 0,0 2-19 15,-2 2-16-15,1 2-10 0,-1 0-6 0,2 1-3 16,-2 0-2-16,2 4-1 0,0 2-2 16,2-2 1-16,-2 0-2 0,2-1 0 15,2 4 2-15,-2-3 0 0,2 2-1 0,-2-2 1 16,2-1 5-16,-2 1 6 0,2 0 9 15,-2 0 13-15,-2-2 4 0,0 2 2 16,0-1-4-16,-5 0-5 0,1 1-10 0,-3 0-10 16,-1 1-4-16,-1-1-6 15,-1 0-15-15,-1-1-42 0,0 1-95 0,1 0-113 16,1-1-113-16,0 0-117 0,3-4-64 0,2 1-2 16,3-5 73-16,3 0 100 0</inkml:trace>
  <inkml:trace contextRef="#ctx0" brushRef="#br0" timeOffset="142023.16">29894 11819 122 0,'0'0'248'0,"-5"4"31"0,1 0-26 16,-2 1-42-16,-3 1-35 0,1 0-32 15,-1 3-30-15,1 1-28 0,2 0-30 0,-1-1-20 16,1 3-16-16,2-3-8 0,-1 0-8 15,3 1-3-15,0-1-1 0,2-3 0 16,2-2 2-16,0 2 7 0,3-2 15 0,1-3 18 16,3-1 17-16,1-1 25 0,1-2 26 15,4-4 17-15,-1 2 12 0,1-3 2 16,2-1-1-16,-2 2-8 0,-2 1-15 0,-1-2-12 16,-3 4-12-16,-1 3-12 0,1-3-11 15,-3 4-7-15,-2 4-10 0,1 0-14 0,-1 2-13 16,-2 3-9-16,0 1-26 0,0-1-54 15,-2 0-99-15,2-1-106 0,-2 1-97 0,2 0-86 16,3-1-71-16,-1-5-3 0,2 1 70 16,0-4 91-16</inkml:trace>
  <inkml:trace contextRef="#ctx0" brushRef="#br0" timeOffset="142354.07">30169 11869 5 0,'6'-6'237'0,"1"-1"53"0,-3 3 17 16,-2 1 1-16,0 1-2 0,0 2-4 0,-2 0-13 15,0 2-24-15,0 2-29 0,0-1-34 16,0 2-37-16,0-2-39 0,0 2-31 16,0-1-27-16,0 1-18 0,0-1-15 15,0 0-10-15,2-1-5 0,-2 1-5 16,2-3 1-16,0 2 4 0,3-3 4 0,-1 1 2 16,0-1 1-16,5-1-1 0,-3 1-5 15,2-3-6-15,1 2-3 0,2 1-5 16,-3-4-3-16,3 4-1 0,-3-2-1 15,0 2-1-15,1 0 0 0,-1 0-2 0,1 2 0 16,1-2 1-16,1 4 1 0,0-3-2 0,-1 2 1 16,3-2 1-16,-2 3 0 0,1 0 0 15,-1 1 0-15,1 0 1 0,1 2-1 0,0 6 2 16,-3-2 1-16,3-1-9 0,-2 4-39 16,-1 0-111-16,1 0-146 0,-3-3-166 0,3-1-94 15,-3 1-43-15,-1-3 13 0,-1-2 97 16</inkml:trace>
  <inkml:trace contextRef="#ctx0" brushRef="#br0" timeOffset="142971.21">28886 11278 105 0,'-2'0'220'0,"2"2"11"0,-2-2-10 0,2 3-3 15,-2 2 16-15,0 4 29 0,0 2 33 16,-1 4 17-16,-3 5 2 0,0 5-18 0,-1 4-37 15,-1 8-51-15,-3 1-57 16,1 8-45-16,-3 0-36 0,0 4-21 0,1-1-19 16,-1 3-14-16,0 1-8 0,1-2-3 0,-1-1-2 15,2-3-4-15,3-2-5 0,-3 0-13 16,3-6-41-16,-1-1-85 0,3 2-118 16,0-6-114-16,1-5-115 0,3-3-72 0,0-6-4 15,0-2 60-15,2-6 107 0</inkml:trace>
  <inkml:trace contextRef="#ctx0" brushRef="#br0" timeOffset="144013.68">28905 11271 165 0,'2'-2'174'0,"0"0"-8"0,1-1-8 16,1 2-2-16,-2-3 10 0,2 4 9 15,2 0 12-15,1 0 15 0,1 0 19 16,3 0 14-16,2 0 7 0,-1-1-3 0,5 1-16 15,0-3-25-15,4 3-29 0,0-1-32 0,5 1-29 16,1-4-25-16,5 4-17 0,2-1-15 16,2 1-11-16,2 0-14 0,2 0-8 15,1 0-8-15,3 0-4 0,0 0-1 16,3 0-2-16,2 1 2 0,-1-1 0 0,5 4-3 16,0-3 1-16,0 3 0 0,2 0 1 15,0 0-4-15,0 0 0 0,2 0 2 16,-2 1-2-16,3-1-1 0,-1 1 0 0,0-1 0 15,-2 2 1-15,-2-2 0 0,-2-3 1 16,-3 4 0-16,-3-1-1 0,-5 1 0 0,-4-2-1 16,-2 1 0-16,-5-1 0 0,-3 2 3 15,-3-4 2-15,-4 3 1 0,-2 0 2 16,-2-3 2-16,-2 2 3 0,-3-2-1 0,-1 3-1 16,-1-3 0-16,-2 1 1 0,1 2-3 0,-1-3-1 15,-2 2-1-15,3 2 1 0,-3-1 0 16,0 2-3-16,3 0 0 0,-3 4 1 15,0-1-2-15,0 5-1 0,1 0 1 0,-1 2-1 16,0 2 0-16,0 2-1 0,0 1 1 16,-1 4 0-16,1 3 1 0,-2 2-1 15,0 0-1-15,0 3-1 0,0 2 2 16,-2 1-4-16,0 1 1 0,0 2-1 0,0-2 2 16,0 0 0-16,-2 2-1 0,2-3 3 15,-2-1-1-15,0 2 0 0,0-3-1 16,-2-4 0-16,1 2 0 0,-1-3 0 0,2 0 4 15,-2-6-1-15,2 1 0 0,-2-4-1 0,1-3-1 16,-1 1-4-16,2-3-3 0,-2-1 1 16,0-3-1-16,-1-1 2 0,1-1 1 15,0 1 3-15,-2-4 2 0,-1 2-2 0,1-3 0 16,-1 0 4-16,-1 1 0 0,-3-5-1 16,1 2-3-16,-3-2 1 0,-2 3 0 15,1-4-2-15,-3 0 1 0,-2-4 4 0,-1 3 1 16,-3-2 0-16,0 2 0 0,-2-5 2 15,-1 5-1-15,-4-4-2 0,1 1 2 16,-1-1 1-16,-2 1-3 0,-1-4-1 16,-1 4 0-16,0-4 1 0,-2 4-4 0,-2-2 0 15,0 2 0-15,-3-3-2 0,-1 3 0 0,0-1 3 16,-3 0 2-16,-1 1 2 0,-3-1 1 16,0-1 1-16,1 1 1 0,-3 1-5 15,-2-4-1-15,0 3 0 0,-2 2-2 0,0-2 2 16,-2 1 1-16,-2-1 1 0,1 1-1 15,-1-1 1-15,2 0 3 0,2 0-1 0,0 4-1 16,2-4 0-16,2 2 2 0,3 2-3 16,-1-2-2-16,4 1 2 0,1 2-1 0,4 0 0 15,0 0-2-15,4 0-1 0,2 2 0 16,2-2 0-16,4 3-3 0,1-2 1 16,4 2 0-16,1-1 0 0,3 1-3 15,2-2-8-15,1 3-7 0,-1-4-17 0,0 1-27 16,0 1-52-16,2 1-88 15,0-2-107-15,0 4-98 0,5-2-95 0,1-2-63 16,1 3 7-16,1-4 67 0,1-4 99 0</inkml:trace>
  <inkml:trace contextRef="#ctx0" brushRef="#br0" timeOffset="167769.43">7398 12136 43 0,'-2'0'59'0,"0"2"0"16,-1-2 4-16,1 0 3 0,0 3 0 0,0-3-1 15,-2 0-3-15,2 0-2 0,-3 0-4 16,1 1-2-16,0-1 0 0,-2 0-1 15,-1 2-3-15,1-2-5 0,-3 4-4 16,1-4-7-16,0 1-7 0,-3-1-6 16,0 3-5-16,1-2-2 0,-1 4-1 0,-1-2-2 15,-1 2-1-15,0-1-2 0,0 0 0 16,-1 4 1-16,-1-3 0 0,-2 3 0 0,2-1 1 16,-2 2 0-16,0 0 0 0,-2-1-1 15,2 1 0-15,-2 3 0 0,0-4 2 16,0 5 2-16,0-3 3 0,0 1 5 15,0 3 3-15,0-3 6 0,-2 2 3 0,2-1 1 16,0 1 1-16,-3 0-1 0,3-2-4 16,-2 3-4-16,2-3-4 0,-2 2-4 15,2-1-5-15,0 1-2 0,0 0-4 16,0 0-1-16,2 1-4 0,-2 2 1 0,2-2 0 16,-2 1-1-16,2 0 0 0,0-1 2 15,0 1 3-15,2 0 4 0,-2-1 4 16,2 0 5-16,3-3 4 0,-3 3 2 0,2-4-2 15,1 1-4-15,1 2-4 0,0-2-4 16,1-1-4-16,-1 2-2 0,1 1-1 16,-1-1-1-16,0 1-1 0,1 4 1 0,-1-2-1 15,1 0 2-15,-1 4-1 0,1-2 1 16,-1 1-2-16,0 3 1 0,3 2 1 16,-3-2 0-16,3 1-1 0,-1 0 1 15,1 1 1-15,2-1 0 0,-3 2-1 16,3-2 1-16,-1 0 1 0,3 1 0 0,0 2 0 15,0-3 0-15,2 0-1 0,-1 2-3 16,1-3 2-16,2 4-2 0,2-1 1 0,-2 1-1 16,3-1 1-16,-1 0 4 0,2 4 6 15,-2-2 6-15,2 3 3 0,0-3 4 16,3 3 2-16,-1-1-3 0,1-2-6 16,-1 2-5-16,2-2-1 0,3 2-4 0,0-2-2 15,-1 3-2-15,3 0 0 16,2-3-2-16,2 2-2 0,-1-2 0 0,4 2-1 15,-1-2 0-15,4 3-1 0,0-3 0 16,3-2 1-16,1 1 1 0,3-2 1 16,1 2 1-16,3-2 1 0,0-1-1 0,2-2 1 15,2 3 2-15,0-3 6 0,0 0 3 16,3-2 5-16,-1 3 5 0,0-2 4 0,2 0 0 16,-1 0-1-16,1 2-3 15,2-3-1-15,1-1-3 0,-1 2-2 0,3-1 1 16,2-1 1-16,-1-1 5 0,1 1 3 15,2-2 3-15,2-1 2 0,0-2 1 0,2 2 1 16,0-3-6-16,2-2-5 0,2 0-4 16,0 1-2-16,1-1-4 0,1-3-2 15,0 2 0-15,3-1 1 0,-1-2 0 16,1 3 2-16,2-2 3 0,1 1 0 0,1 1 0 16,0-3 0-16,2 3-4 0,2-2-3 15,-3-1-2-15,3 0-2 0,2-1 0 16,1 1-1-16,-1-1 2 0,0-2 3 15,2 1 1-15,0-1 4 0,0-1 3 0,0 3 5 16,3-3 4-16,-1 2 2 0,0-2 0 16,1 3-2-16,1-3 0 0,-2 2-5 15,3-2-5-15,-3 3-4 0,-2-3-3 16,3 2-5-16,-5 0-2 0,2-3-3 0,-2 1-1 16,-2-1 1-16,0 3-2 0,0-3 0 15,-2 1 1-15,0-1 3 0,0-1 0 0,-3 1-3 16,3-3-1-16,-2 2 2 15,0-2-2-15,-1-1-5 0,1 0 4 0,0 0 2 16,-3-1 2-16,1 1-1 0,0-1 4 0,-1 2 4 16,-1-2-2-16,1 1-1 0,-1-4 3 15,2 2-2-15,-3 0-1 0,1-3-1 16,-1 0 0-16,-2-2 0 0,3 1-2 16,-3-2 0-16,-1 1-4 0,1-3 1 0,-2 2-1 15,0-5 0-15,-1 1-1 0,1 1 2 16,-2-4-1-16,0 2-1 15,0-1 0-15,-4-2 0 0,0 0 2 0,-4 1 0 16,0 0 4-16,-5-1 1 0,0 2 4 0,-3-3 2 16,-3 4 0-16,-2-4 0 0,-2 0-3 15,-3 0 0-15,1-2-2 0,-4-2-1 16,-1 2-1-16,1-3-1 0,-3 1 0 16,-2-4 0-16,1 1-1 0,-1-2 0 15,0 1-2-15,0-3 1 0,-1 3 2 0,-3 0-1 16,0-1-1-16,-2 4 3 0,0-3 1 15,-3 1 1-15,1 2 2 0,-2-2-1 16,0 4 0-16,-3-1-2 0,1 0-1 0,-1 0 2 16,-1 1-4-16,-3-1 0 0,3 0-2 15,-3 0 1-15,-2-1 0 0,0 1-3 16,1-1 1-16,-1 1 1 0,-2-3-1 0,0 2-1 16,-2-2 0-16,2 2 2 0,-2-3 2 15,0 1-1-15,-2-2 2 0,2 4 2 16,-2-3 0-16,-2 1-1 0,0-2-3 0,-1 4 2 15,1-3-1-15,-2 1 2 0,-1 2 0 16,-1-2-1-16,2 2-1 0,-3 1 0 16,1 0-1-16,-3 2 0 0,1 0 2 15,-1 1-1-15,-2-1 1 0,-2 2-1 16,1 2 0-16,-1-1-2 0,-2-1 1 0,0 0-2 16,-2 1-1-16,0-1 1 0,0 1 0 15,-2 1 0-15,-1-2 0 0,1 1-1 16,-2-1 3-16,-2 0 0 0,-1 1 1 0,1 3-1 15,-3-1-1-15,-1-1 2 0,-3 4-4 16,0-1 2-16,-2 1-2 0,0 1 2 0,-4 0-1 16,0 0-3-16,-2 0 2 0,-2 3-3 15,-1 1 1-15,1-1 1 0,0-2-1 16,-3 4 2-16,1-2-1 0,-1 2 0 16,1-1 1-16,-3-2 1 0,3 0 2 0,-3 1-2 15,1 0-1-15,-3-1 2 0,2 1 0 16,-1 1-1-16,-1-2-4 0,-2 0 3 15,3 2 0-15,-3-2-1 0,-2 3 0 0,2-2-2 16,-4 2 2-16,0-3-2 0,0 4 2 16,-2-1 2-16,-2 0-1 15,-1-1 0-15,-1 0 1 0,2 5 2 0,-3-4-3 16,3 2-2-16,-2-2 2 0,-1 1-2 16,1 1 1-16,-1 2 0 0,1-3 4 0,0 2 3 15,-1-2-2-15,1 1 3 0,0 2 1 16,-1 0-3-16,-1-3-1 0,-1 5-6 15,1-2 2-15,-3 1-3 0,-2-1-1 0,-2 1-1 16,-1 1-2-16,-1 1 4 16,0-1 0-16,0 2 3 0,2-1 0 0,0 2 1 15,0-4 1-15,2 3 1 0,3-2-1 16,1-2-1-16,1 4 0 0,3-3 1 0,1 0-1 16,0 3-1-16,4-2 0 0,0 3-1 15,0 0 0-15,2 0-3 0,0 0 3 16,-2 4 1-16,2 1-1 0,-2-1 0 15,-2 5 1-15,2 1-1 0,-2-1-1 0,2 2 0 16,2 0 0-16,0 1 2 0,2 0 0 16,2-2 1-16,3 2-1 0,1-1 0 15,1 0 0-15,4 0-3 0,-1 1 1 0,1-1 4 16,2 0-1-16,2 1 2 0,0 0 1 16,0 1 1-16,2-3-3 0,0 5-5 15,3-2-4-15,-1 0-8 0,4 0-12 0,1 2-17 16,4-1-40-16,1-2-87 0,3 2-107 15,5 0-106-15,3 0-103 0,0-2-75 16,5 2-7-16,2-4 60 0,4-1 101 16</inkml:trace>
  <inkml:trace contextRef="#ctx0" brushRef="#br0" timeOffset="174272.94">19647 12036 73 0,'-4'-5'153'0,"-3"3"-30"0,-1-2-24 16,-1 3-14-16,1-4-2 0,-3 1 2 0,3 0-3 15,-3 0-4-15,3 3-1 0,-3-5-3 16,3 5-1-16,-3-4 4 0,3 2 8 15,-1-2 8-15,1 4 6 0,-1-3 8 16,1 0 9-16,-1 1 9 0,-1 0 6 0,1-2 5 16,-1 4 8-16,1-4 1 0,-1 2-3 15,1-2-12-15,-1 4-14 0,1-3-15 16,-1 2-20-16,1-3-16 0,-1 2-16 16,1 2-10-16,-2-3-10 0,3 3-6 0,-3-2-5 15,1 1-4-15,-1-1-1 0,1 2-3 16,-3-2 2-16,2 0 1 15,-1 3 1-15,-1-1 1 0,-2 1 1 0,2-3 0 16,-1 3 0-16,-1 0-1 0,0 0-4 0,0 0-1 16,0 0-3-16,-2 3-1 0,1-3-4 15,-1 1 1-15,0 2 0 16,0 0-2-16,0-2 4 0,-2 2 2 0,2-1 3 16,-2 1 2-16,2-2 3 0,-2 3 2 0,0-3-1 15,2 2-1-15,-2-2-3 0,2 5-3 16,-2-5-2-16,2 3-1 0,0 0-2 15,0 0-2-15,0-3-1 0,0 4-2 16,2 0-1-16,0 0 1 0,1 0 0 0,-1-1-1 16,0 1 1-16,0 0 2 0,0 0 0 15,1 2-1-15,-1 1 1 0,0-3 2 0,0 3-2 16,0 0-1-16,0 0 0 0,-1 1-1 16,1-1 2-16,-2 4-1 0,0-2 0 15,-2 2 0-15,2 0-1 0,-2 1 1 0,0 0-2 16,-2 2 0-16,2-2 2 0,-3 3 0 15,3-1 0-15,-2 1 0 0,2 1 0 16,-2-2-1-16,2 2 0 0,0 1 0 16,0 1 1-16,0 0 0 0,2 1 1 15,-2-3 1-15,2 3 0 0,-2-2 1 0,2 3-3 16,-2-1 0-16,2 1-2 0,0 0-1 16,2 0 1-16,-2-1-2 0,2 2 3 15,3-1 0-15,-1 0 1 0,0 2 1 0,1-4-1 16,1 5 1-16,3-2 0 0,-3 1 0 15,2-1 0-15,3 4-2 0,0-1 1 16,-1 1 1-16,1 2 1 0,2-2-1 16,0 3-1-16,2 4 0 0,-3 0 0 0,3 0 0 15,2 1-3-15,0 4-1 0,0-2 3 16,2-1-2-16,3 2 2 0,-1-2-1 16,0 1 1-16,2 1 1 0,3-2 1 15,1 3 0-15,3-6-2 0,2 6 1 0,2-5 0 16,2 2-2-16,2 0-1 0,2 0 1 15,5-1 2-15,-1 0 0 0,5 1 1 16,0-4 1-16,4 2-1 0,0 0 1 16,2-3-1-16,2 0-1 0,0-1-1 0,1 0 1 15,3 0 1-15,0-3-1 16,1 2-3-16,4-2 2 0,-1 2 2 0,3-3 2 16,2 0-1-16,2 0 3 0,0 0-1 0,2-2 0 15,2 2-2-15,1 0-4 16,1-1 1-16,3 1 0 0,-1-4 1 0,3 2-2 15,1 0 1-15,1-1 0 0,0 1 0 16,0-2-1-16,-1-2 2 0,1 1 1 0,0 1 2 16,0-3 1-16,-1-2-1 0,1 3 3 15,0-5-1-15,0 1 1 0,-1 0-3 16,1-1 0-16,0 0-1 0,-1-3 0 0,-1 3-2 16,2-4-2-16,0 5 2 0,-1-5-2 15,1 1 3-15,0 1-3 0,0-1 1 16,-3 0 1-16,1 1 0 0,-1 0 2 15,1-3-2-15,-3 1 0 0,1 0 1 16,-1-1-1-16,1 0 0 0,-1-1 0 0,1 1 1 16,-1-1 3-16,1 0-1 0,-1 1 4 15,3 0 0-15,2 1 1 0,0-1 4 16,4 0 8-16,2 0 3 0,2 2 0 16,4-2-1-16,3-1-1 0,1 1-4 0,5 0-10 15,0-1 1-15,2 0-1 0,2 0 0 16,1-2 1-16,3 2-1 0,0-2 1 0,3 0-5 15,-1-1-4-15,3 2-3 0,-1-2 1 16,-1-2 0-16,-1 2 0 0,1-1 1 16,-1 1 2-16,-1-1 0 0,1 0 0 0,-1-3-2 15,-1 1 3-15,0 2-1 0,3-4 0 16,1 0-1-16,-1 0 0 0,1 0 0 16,-1-4 1-16,-3 4 0 0,1-2-2 15,-5 2-2-15,0 0 4 0,-2 0 1 0,0-1 3 16,-4 1-1-16,0-4 3 0,-3 4 1 15,-1-1-5-15,-1 1-2 0,1-3-4 0,-3 3 2 16,1-1-1-16,-3-3 1 0,0 3 7 16,-1-2-3-16,-3 2 0 0,-2-3-2 15,-3 3 1-15,-1-1-1 0,0-3-3 16,-2 1 1-16,-1-1-1 0,1 1 3 0,-3-4-1 16,1 1-1-16,-3-2 2 0,1 0-1 15,-1 1 2-15,0-1-2 16,-1-3 1-16,-1 1 0 0,0 0-1 0,0 0 1 15,-1-2 2-15,-1 0 1 0,0 1-3 0,-2-2 0 16,-2 0 1-16,2 0-1 0,-2 2 0 16,0-2-1-16,0-1 1 15,0 2 0-15,-1 0-2 0,1 1 2 0,-2 0-3 16,2-1 5-16,-2 0 1 0,2 1 0 0,-2-1 2 16,-3 1 1-16,1-1 1 0,0 2-7 15,-1-3 0-15,-1 3 0 0,-3-3 0 0,1 1-2 16,-3 0 0-16,-2-3 2 0,1 3-1 15,-1-3-1-15,-4-2 0 0,2-1 1 0,-2 1 3 16,0 1-1-16,0-3 0 0,-2-1 0 16,2-1 1-16,-2 1-2 0,-3-2-1 15,-1 2 1-15,0-1 1 0,-3 1-1 16,-2 0-1-16,-1 1 1 0,-3-3 2 0,-2 3-2 16,0-1-1-16,-4 1 1 0,0-1 2 15,-3 0-2-15,-1 1 0 0,-3-1 1 16,1-1-1-16,-1 1 1 0,-3-3 0 15,-1-1 0-15,0 4-1 0,-2-5-1 0,0 1-1 16,-2-1 2-16,-2 1-2 0,0-3-1 16,-2 3 4-16,0-1 0 0,-3 1 1 0,1 0-2 15,-3 1-1-15,-1-2 3 0,-3 1-2 16,0 0 0-16,-1 0 1 0,-1 4 0 0,-2-4-1 16,-2 1 1-16,-2 0-3 0,-1 1 2 15,-1-2-1-15,0 3 1 0,-3-2 0 0,-1 0-1 16,-3-1 2-16,1 1-2 0,-3-1 4 15,-2 1-1-15,-2-5 1 0,0 0-1 0,-4 0-2 16,0-1 0-16,-1 1 2 0,-3-1 1 16,0 0-2-16,-3 1 2 0,0-2 1 0,-1 2-1 15,-3 0-5-15,-2 3 0 0,0-4 0 16,-2 2 1-16,-2 2-2 0,0 0 2 16,-2 0 4-16,-3 1-2 0,1 1 0 15,-5-1-1-15,1 1-1 0,-3-1-1 16,-2 3-1-16,0-3 2 0,0 3 2 15,0-1 0-15,-2 1 3 0,0 1 4 0,0-1 0 16,1 2 0-16,-1 0 0 0,-3-2 0 16,1 2-1-16,-2-1-4 0,0 5 0 15,-2-3 1-15,-3 0-4 0,1 5 2 0,-3-2-3 16,-1-1 2-16,1 4-1 0,-2 0 0 16,3-2-1-16,-3 2-1 0,3 1 5 15,-3-1-2-15,2 2-2 0,1 0 1 0,-1-1-1 16,1 1 2-16,1 2-2 0,-1-3-2 15,1 3 3-15,-1 0-2 0,1 1 2 16,1-1-1-16,2 0 1 0,-1-1 2 0,1 1-2 16,2 0 2-16,0 0 0 0,1 1 1 15,1-1 3-15,0 1 0 0,2 0 0 16,2-1 0-16,-1 1-1 0,1 1-3 0,0-1-3 16,0-1-1-16,0 3 0 15,0-4 2-15,0 4 0 0,1-3 0 0,-1 1 0 16,0 0 1-16,2 0-1 0,-2-1-1 15,3 3 0-15,-1-3-1 0,0 3 0 16,0-2-1-16,3 1 1 0,-3 2 1 0,2 0 1 16,1-3-2-16,1 4-1 0,-1 0 3 15,1 0 1-15,1-1-1 0,-1 1-4 16,1-1 4-16,-1 1 1 0,-1-2-3 16,1 2 0-16,1-1 0 0,-1 4 3 0,1-4 0 15,-1 2-1-15,1 2 0 0,1 1 0 16,1-3 1-16,1 3 0 0,1-2 0 15,0 2 4-15,0-2-1 0,2 2 1 0,-3 0-2 16,3 0-1-16,-2 0-2 0,2 0 0 16,-3 0 2-16,1 2-1 0,-2-2-1 0,2 2-2 15,-3-2 2-15,1 3-1 0,-1-2 1 16,1 2-1-16,0-3 2 0,1 2-1 16,1-2 0-16,2 3-2 0,0-3 2 15,0 1-1-15,2 2-1 0,0-1 2 16,0 1 2-16,2-2-2 0,-2 1-2 0,0 2 0 15,-3 0 1-15,3 1-1 0,-2-1 0 16,-2 1 3-16,-2 0-1 0,1 1 2 16,-1 0 0-16,0 2 0 0,-1-4 0 0,1 3 0 15,1-3 2-15,3 1-2 0,2-1-2 16,2 1 0-16,3-1 0 0,1 1 1 16,2-3-3-16,1 3 2 0,3-4 2 15,1 3-1-15,2 0-1 0,0-3-7 0,-1 2-4 16,1-2-13-16,-2 3-43 0,-3-1-97 15,-1 1-130-15,-1 0-122 0,-1 1-123 16,-3-1-62-16,2-3 0 0,0-1 77 0,5-1 119 16</inkml:trace>
  <inkml:trace contextRef="#ctx0" brushRef="#br0" timeOffset="177822.73">3838 13634 58 0,'-3'0'79'16,"3"-1"-24"-16,-2 1-10 0,0-3-6 15,0 3 0-15,0-1 3 0,0 1 6 16,0-4 2-16,0 4 7 0,-1-1 7 0,-1 1 9 15,2-3 6-15,-2 2 5 0,0 1 1 0,-3-4-2 16,1 3-5-16,0 1-3 0,-3-3-5 16,-1 3 0-16,-1 0 0 0,0 0 2 15,-1 0 7-15,-3 0 5 0,0 0 7 0,0 3 2 16,0-3 0-16,1 1-6 0,-1-1-6 16,0 4-4-16,-2-3-7 0,2 2-9 15,-2-2-9-15,2 3-6 0,-1 0-9 0,-4-3-9 16,4 5-4-16,-4-1-4 15,-1-1-1-15,0 1 2 0,0 0 1 0,-2 5 4 16,-1-4 2-16,1 3 2 0,0 0 2 0,0 2 1 16,-1 2 2-16,1-2 5 0,2 3 4 15,-2-2 1-15,1 2 1 0,1 0-2 16,0 0-2-16,2-2-8 0,0 2-6 16,0-1-8-16,2 3-5 0,0-1-4 15,0 0-4-15,0 0-3 0,2 2-2 0,-2-1 2 16,3 2-2-16,-1-1-1 0,0 3 2 15,0 2 1-15,0-1-4 0,1 3 0 0,1-3 0 0,-2 4 1 16,2 0-1-16,1 0-1 0,1 1 2 16,0 0 0-16,1-1 0 0,-1 3-1 15,3-2 0-15,1 2 2 0,1-2-1 0,0 2 1 16,2 2 2-16,1-1 0 0,1 2 0 16,0-2-1-16,0 4 1 0,2-2-2 15,2 0 3-15,0 1-1 0,0-1 1 0,3 2 3 16,1-3 3-16,0 3 1 15,3-3 0-15,1 3 1 0,3-1 0 0,2-2 1 16,2 4-4-16,2-1-2 0,2 1-1 16,2-4 1-16,3 5-1 0,3-1-2 0,1 0 2 15,4 0-1-15,4-4-1 0,0 4 2 0,4-2-1 16,1-3 1-16,1 4 0 0,3-4 1 16,1 0 5-16,1-3 0 0,0 4 0 0,4-2 0 15,0-2-1-15,2-1 1 0,2 0-2 16,2 1 1-16,5-2 1 0,1-2 0 0,3 2-1 15,2-4-2-15,2-1 3 0,2 1-3 16,2 0-3-16,4-2 3 0,3-2 0 0,2 0 2 16,-1 1-3-16,5-1 3 0,0-2-2 0,2 2-2 15,2-3-1-15,3-2 0 0,1 0 0 16,2 1-3-16,1-4 1 0,4 1-2 0,-1 0 1 16,1 1-3-16,2-4 0 15,0 3 0-15,-3-1-2 0,-1 0-1 0,0-1-1 16,-3 2 3-16,1-2 1 0,-3-1 2 15,0 3 3-15,-1-1 2 0,-1 0-1 0,0 0-7 16,0-3 2-16,1 3-3 16,-1-1 0-16,0-3-3 0,0-2 3 0,-2 1 1 15,1-2 0-15,-1-1 0 0,-2 0 3 0,2 0 0 16,-2-1-1-16,0 1 2 0,2-3-2 0,-2 1 2 16,2-1-4-16,0-1-2 0,0 0 0 15,1 0-2-15,-3-1-1 0,0-3 1 16,-2 3 2-16,-3-2 1 0,1-2 2 15,-2-4 4-15,-3 2 1 0,1 1 0 16,-5-1 1-16,0-3-1 0,1 2-2 0,-3-1-2 16,-2 0-1-16,0-2 0 0,0 5-1 0,-2-5 0 15,0 5 0-15,-2-1 0 0,-2 2-2 16,-3-4 1-16,1 5 0 0,-5-1 0 16,-1 0-1-16,-1 1 2 0,-4 1 2 0,0-1-2 15,0-1 1-15,-2 2 0 0,0-2 2 16,-2 0-2-16,-1-3 0 0,1 3 0 15,-2-1 1-15,-2-1-2 0,-1-1-2 0,1 0 2 16,-3 2-2-16,-2-2-1 0,1 0 1 0,-1 2 2 16,-2-4 2-16,3 0 1 0,-3 2 0 15,0-5-3-15,0 1-1 0,1 1 1 16,-1-4-4-16,0 2 1 0,-2-1-1 0,2-1 4 16,-2-1 4-16,-2 1 0 15,-2-1-1-15,-2 3-2 0,0-4 1 16,-5 4-2-16,1-3-1 0,-3 1 1 0,1-1 4 0,-5 1-2 15,2 0 4-15,-2-2 0 16,-2 1-3-16,2 0 0 0,-2-2-2 0,0 2 0 16,1 0 0-16,-1 1-1 0,0-2 1 0,0 1 1 15,-2 0 1-15,0 1-3 16,-3-1-1-16,1 1 1 0,-2 1 0 0,-3 1-1 16,1 0-1-16,-2 0 6 0,-1 1-2 0,-2-2 0 15,-1 2 0-15,-1-2-1 0,0-1-1 16,-2-1-1-16,-2 0-1 0,0 0 2 15,0-3 0-15,0 1 0 0,-2-2 2 16,2 0-1-16,-2 1-1 0,2-2 1 0,-2 4-2 16,0-4 1-16,0 0 0 0,-3 0 2 15,3 3 0-15,-2-3-1 0,0 1 1 16,-3-1-2-16,1 4 4 0,0-3-1 16,-3 2 2-16,-1 0 1 0,-1-3 0 0,0 2-1 15,-3-2-1-15,-1 3-2 0,0-4-3 16,-2 2-2-16,-2-1 0 0,2 0 1 15,-2 0 0-15,-2-1 2 0,2 1-1 16,-2 0 1-16,0 1-1 0,-3-2 1 0,3 1 1 16,-2 3 2-16,-3-1 1 0,3 2-2 15,-4-1 1-15,-1 1-3 0,-2 1-1 16,-1 3-4-16,-5-4 2 0,-2 4 2 0,-5-2 0 16,1 4 1-16,-5-4-1 0,1 4 2 15,-5-1 0-15,0-1-3 0,-2 1 3 16,-2 3 2-16,2-3 0 0,-2 3 1 15,0-3-1-15,2 3 2 0,0-4-4 0,1 5-1 16,-1-2-1-16,0 0 0 0,0 0 0 16,-2 1 0-16,0 0-1 0,-2 1 0 15,-3 1-1-15,1 2 1 0,-4-2 0 16,-1 1 2-16,-2 1 1 0,-1 0 1 0,-1 1 2 16,-2-1-2-16,0-3 1 0,-2 4-2 15,0-5-1-15,0 2 0 0,0 1-1 16,0-2 1-16,-2 0-2 0,2 2 1 15,-2-1 0-15,-2-2 0 0,0 3 0 16,0-1-2-16,-3 2 2 0,1-2 1 16,0-2 2-16,-1 3-1 0,3-1 2 0,-2 2-1 15,2-4 2-15,-3 2 1 0,1 2 2 16,0-2-2-16,-1 1 1 0,1-3-1 0,0 2-3 16,-1 1-1-16,-1-2-2 0,0 0 0 15,-3 2-1-15,-2-1-1 0,3-2 1 16,-3 2-2-16,3 1 0 0,-3-3 0 15,2 2 0-15,1 2 0 0,-1 0 4 0,3 1 1 16,-3 0 0-16,5 2 0 0,-2 2 0 16,1 1-1-16,1 0-3 0,0 3 0 15,-3 3-1-15,3 0 0 0,-3 1 0 0,3 1 2 16,2 1-1-16,0 2 1 0,0-2 2 16,1 0-1-16,1 2 0 0,0-2 4 15,2-1 1-15,0 1 0 0,2-2-1 0,1 4 2 16,3-3 0-16,0 2-3 0,3-3-2 15,2 2-2-15,1-2 0 0,1 4 2 16,0-1-1-16,-1-2 0 0,3 3 0 0,0-2-1 16,2 4 2-16,0-1-3 0,2 0 2 15,2-1-2-15,3 1 0 0,1 0 3 16,1 1-1-16,-1-1-2 0,3 0 3 0,-1-1 0 16,1 1-1-16,-1 4 0 0,1-2 0 15,1-1 1-15,-1 3-1 0,2-1-3 0,1 2 2 16,1 1 1-16,0 1 1 0,2 1-4 15,2-1 3-15,0-1 1 0,0 4-1 0,2-4 0 16,0 4 0-16,0-2 2 0,0 1-1 16,1 1-1-16,1-2 1 0,0 1 1 0,0 1 0 15,1-2-3-15,1 0-1 0,-2 0 3 16,3 0-1-16,-3 0 0 0,0 2-1 16,2-1 2-16,-1-1 1 0,1 3-1 0,-2-2 2 15,3 3 2-15,-3-1-1 0,2 1-1 16,1 0 0-16,-1-1 0 0,0 0-2 15,3-2 0-15,-3 3-1 0,3-1 1 16,-1-1-1-16,1 2-1 0,-1-2 1 0,3 0 1 16,-3 0 0-16,3 1 1 0,-1-1 3 15,3 1-1-15,-2-3 1 0,1 1 0 0,1 1-1 16,0 1 1-16,2-2-1 0,-3 3-1 16,3-4-2-16,0 1-1 0,2 2 2 0,0-1-3 15,2-1-2-15,0-1 2 0,2-1 1 16,1 2 0-16,1-2-2 0,2-3 1 0,1 2 1 15,-1-1-1-15,3-2 0 0,1-3 2 0,1 0 0 16,2 1-1-16,-1-1 0 0,1-3-3 0,2-1-8 16,0 1-13-16,0-1-26 0,2 3-74 0,2-3-114 15,0 2-122-15,2 6-114 0,1-4-83 16,1 2-24-16,0-1 45 0,1 2 102 0</inkml:trace>
  <inkml:trace contextRef="#ctx0" brushRef="#br0" timeOffset="179449.84">11220 15067 130 0,'-4'0'149'0,"-2"0"-50"0,2 0-34 16,-3 0-20-16,1 0-12 0,0 1-6 0,-1 3-4 15,1-3-2-15,-3 3 0 0,3 3 3 16,-2 2 9-16,1 6 7 0,-1-2 10 16,1 8 8-16,1 0 6 0,0 6 11 15,1 5 10-15,1 2 16 0,2 7 23 16,2 1 27-16,2 8 28 0,5 2 21 0,3 6 6 15,7 3-6-15,2 3-21 0,7 3-33 16,5-1-35-16,5-3-37 0,5 0-24 0,3-1-20 16,5-6-13-16,-1-3-26 0,3-4-48 15,2-5-76-15,0-3-86 0,0-4-88 0,2-6-92 16,0-6-50-16,-2-5 9 0,-2-7 54 16,-1-2 73-16</inkml:trace>
  <inkml:trace contextRef="#ctx0" brushRef="#br0" timeOffset="179730.88">12355 15795 42 0,'-8'-4'158'0,"1"-1"-15"0,3 2-38 0,-2-2-33 16,1 2-23-16,3 3-15 0,0 0-7 15,2 0-4-15,2 4 10 0,0 3 18 0,0 2 24 16,1 5 32-16,-1 5 33 0,0 1 33 0,-2 5 23 16,0 4 14-16,-4 5-4 0,-1 1-15 15,-1 5-29-15,-2-1-37 0,-3 3-34 16,-2 0-31-16,1 1-26 0,-3 1-24 16,0-5-45-16,0 2-73 0,0-4-89 0,3-3-116 15,-3-3-85-15,2-7-37 0,-2 0 11 16,0-7 56-16</inkml:trace>
  <inkml:trace contextRef="#ctx0" brushRef="#br0" timeOffset="180360.69">13219 15319 93 0,'-3'0'232'0,"-1"4"29"0,2 1-17 0,-2 5-16 16,2 4-6-16,0 6 0 0,0 6-3 15,-1 8-15-15,-1 7-26 16,2 9-39-16,0 5-43 0,0 8-38 0,0-1-26 16,0 5-18-16,-1 0-31 0,3 0-58 0,0-4-72 15,0 0-80-15,5-1-85 0,-1-7-77 16,0-2-20-16,3-3 31 0,-1-5 58 15</inkml:trace>
  <inkml:trace contextRef="#ctx0" brushRef="#br0" timeOffset="180741.97">13839 15962 104 0,'-7'-11'241'0,"-3"2"30"0,-3 3-14 16,-2 2-41-16,0 4-35 0,1 4-26 16,-3 2-19-16,2 5-19 0,-2 3-21 15,2 2-16-15,2 2-15 0,1 2-6 0,-1 0-6 16,2-2-5-16,3 3-9 0,2-2-8 16,1-4-10-16,1-1-7 0,4 0-7 0,0-2-4 15,4-3-1-15,1 0-1 16,1-2 0-16,2-2 0 0,1-2 3 0,2-3 0 15,1-5 1-15,1-1 0 0,0-7 0 16,1 1-1-16,1-6-1 0,0-1-1 0,0 4-1 16,0-1 0-16,-5 3 1 0,1 1 10 15,-1 3 17-15,-1 5 16 0,-1 4 8 16,1 5 6-16,-3 4 0 0,3 7-6 0,-1 2-16 16,-1 6-49-16,1-3-75 0,-2 4-97 15,3 0-100-15,1 0-108 0,-1-1-55 0,1-5 3 16,1-3 50-16,0-4 84 0</inkml:trace>
  <inkml:trace contextRef="#ctx0" brushRef="#br0" timeOffset="180943.69">14211 15653 357 0,'2'-17'511'0,"-2"3"65"16,-4 4 45-16,2 6-95 0,-2 4-132 0,0 10-132 15,-1 5-101-15,1 8-63 0,2 8-44 16,0 6-24-16,0 5-16 0,2 4-14 16,0 0-20-16,0 3-45 0,4-3-106 15,0 1-124-15,0-2-114 0,3-1-106 0,-1-4-56 16,1-1 7-16,-3-2 84 0,0-5 111 16</inkml:trace>
  <inkml:trace contextRef="#ctx0" brushRef="#br0" timeOffset="181142.17">14309 16153 69 0,'4'-10'227'0,"0"1"30"0,0 4 16 15,1 1 8-15,1 4 14 0,-2 0 14 16,0 4-3-16,1 4-16 0,-1 1-33 0,-2 4-42 16,-2 4-47-16,0 0-49 0,-2 3-42 15,-2 4-42-15,-3-2-74 0,-3 3-111 16,-1-4-124-16,-2 3-124 0,1-2-100 0,-3-4-43 15,-2-3 24-15,0-1 84 16,0-3 111-16</inkml:trace>
  <inkml:trace contextRef="#ctx0" brushRef="#br0" timeOffset="181671.9">12438 15214 80 0,'-3'0'251'0,"1"1"45"0,0-1 0 15,2 3-11-15,-2 0 4 0,2 6 15 16,0 1 11-16,2 10-9 0,0 9-17 16,3 9-33-16,-1 11-47 0,0 10-58 0,2 11-51 15,1 11-34-15,-1 6-24 0,0 6-17 16,1 4-13-16,-1 2-6 0,-2 2-2 15,3-5-2-15,-1 1 2 0,0-4-2 16,1-4-6-16,-1-9-16 0,0 0-46 0,1-10-95 16,-1-6-113-16,0-2-113 0,1-11-115 0,-3-2-60 15,0-11 4-15,-2-8 69 16,-2-6 104-16</inkml:trace>
  <inkml:trace contextRef="#ctx0" brushRef="#br0" timeOffset="182534.25">12336 15410 10 0,'-4'-12'196'0,"2"3"13"0,-3 2-35 16,3 1-46-16,2-2-42 0,0 4-32 16,0-3-16-16,4 3-9 0,3-2 3 15,1-2 6-15,5 2 13 0,2 0 16 0,2-2 21 16,6 2 26-16,2-2 28 0,7 1 21 16,2 2 6-16,6-3-4 0,5-1-17 15,3 2-21-15,7-2-28 0,5 0-21 0,1 1-12 16,7-1-2-16,2-3 5 15,4 4 5-15,4-5 6 0,5 1-1 0,3-2-4 16,3 0-7-16,2 0-10 0,5-2-9 16,1 2-8-16,2-2-5 0,-1-1-2 0,-3 1-3 15,-4 3-5-15,-2 1-6 0,-4 2-5 16,-7 1-2-16,-4 2-4 0,-4-1-2 0,-7 4 0 16,-3-1-1-16,-7 4 0 0,-3-2 1 15,-5 2 1-15,-5 1 1 0,-4 1 5 16,-2 2 5-16,-5-2 2 0,-3 4 5 0,-3 3 0 15,-2 1 5-15,-2 2-2 0,-2 4-3 16,-2 5-3-16,0 5-4 0,-4 4-3 16,-1 5-5-16,1 6-4 0,-3 4 0 15,1 5-4-15,-1 9-2 0,1 5-1 16,-3 7 1-16,2 7 1 0,1 3-2 0,-1 7 1 16,1 1-2-16,-1 2 1 0,1 0-2 15,-1 2 3-15,-1 0 1 0,1-4 0 16,-2-1 2-16,-1-4-4 0,-1-3 4 0,0-4-4 15,0-3-1-15,-2-4 0 0,-2-6 4 16,0-4 5-16,0-5 3 0,-2-4 3 16,0-5 4-16,0-7 2 0,-2 0 0 0,0-8 1 15,-3-2 0-15,-1-6 2 0,-1 2 0 0,-3-7-3 16,-1 1-2-16,-4-4 0 0,-2-4-5 16,-2 1-4-16,-5-6-6 0,-1 0 1 0,-5-2-1 15,0-3-2-15,-4 0-2 0,-2-4 1 16,-2-1 2-16,-2 1 0 0,-5-3-2 15,-2-1-2-15,-1 2 2 0,-5-4 2 0,-5 1 1 16,-3 0-2-16,-3 0 7 0,-2-2 1 16,-3 1 3-16,-4-2-3 0,-3-1 4 0,0-3 0 15,-5 2 1-15,1-1 2 0,-1-2 1 16,-2 1 1-16,3 2 2 0,-3 3-3 16,3 1-5-16,-1 1-2 0,1 2-5 15,3 3-2-15,1-1-2 0,6 0-3 0,2 2-2 16,5 2-11-16,3 1-13 0,5-3-22 0,2 3-31 15,4-3-88-15,3 3-132 0,3-1-126 16,5-2-118-16,2-2-67 0,4 1-15 16,4-5 65-16,5 1 121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1:41:39.2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22570 4970 63 0,'-4'0'113'15,"0"-3"-9"-15,-1 3-7 0,1 0-5 16,2 0-3-16,-2 0-9 0,2 0-12 15,-1 0-11-15,1 0-1 0,0-1 2 0,0 1 3 16,0 0 3-16,0 0 3 0,0 0-1 16,0 0-1-16,0 0-5 0,-3 0-7 15,3 0-7-15,-2 0-5 0,2 0-7 16,-2 0-9-16,-1 0-7 0,1 0-4 0,0 0-6 16,-2 1-2-16,-1-1 0 0,1 3-1 15,0-2-2-15,-3 5 2 0,-2-5-1 16,1 4 0-16,-1 3-1 0,-1-3 2 0,-3 2 0 15,-2 1 0-15,0 1 1 0,0 1 3 16,-2 0 1-16,0 0 3 0,0 5 2 16,-2-5 3-16,0 5 2 0,-3 0 5 0,3 0 4 15,-2 2 3-15,-1 0 3 0,1 2 2 16,0 1 3-16,0 0-4 0,-1 5-4 16,1 0-1-16,-2-1-1 0,-1 6 2 15,3-2 1-15,-2 1 2 0,1 2 2 16,1 2 0-16,0-3-1 0,2 3-2 0,2 1-2 15,-1-2-1-15,4 2-3 0,1 0 0 16,0 3 0-16,2 1-1 0,3-1-1 16,-1 1-1-16,3 0-1 0,1 3-1 15,3-2-2-15,0-2-1 0,2 1 0 0,2 1-3 16,0 0 2-16,4-4-3 0,0 3-1 16,2-2 0-16,1-1 1 0,1-2 2 15,3 5 0-15,-1-6 0 0,3 6 2 0,2-4 2 16,0 1-1-16,2 0-2 0,2 0 2 15,2 2 2-15,2-2 1 0,3 1-3 0,1 1 0 16,3-3 1-16,2 1-3 0,3 0-3 16,1-1-2-16,5-4 1 0,-1 4 1 15,4-1 3-15,1-2 1 0,-1 0 2 16,3 2 3-16,2-4 0 0,-1 1 3 0,3-1 3 16,4-3 0-16,0 2 3 0,4-2 2 15,5-1 0-15,1-3 0 0,5 2-3 16,4-2-5-16,3-2-4 0,1-2-4 15,4 1-3-15,3-4-6 0,2 0-1 16,2-2-1-16,2 0-2 0,0-4 1 16,2 1-2-16,2-5 1 0,3 3 2 15,-1-3 0-15,2-4 0 0,3-1-3 0,0-1 1 16,1-3-2-16,1 3-1 0,0-3-4 0,-1-4 2 16,-1 1 1-16,-2 1-3 15,-1-6 0-15,-4 1 1 0,1 1-1 0,-3-6 3 16,-2-1 0-16,0 0 3 0,-4-1-2 0,-1-6-1 15,-3 3 1-15,-1-4-4 0,-3 0 2 16,-1-4-1-16,-4-1-1 0,-2 1 1 16,-4-4 0-16,-5-1-1 0,-3 4-2 15,-5-5 0-15,-7 0 4 0,-1-2 2 0,-7-2 2 16,-4 3 0-16,-4-2 3 0,-5-3-1 16,-3 3-2-16,-3-2-1 0,-6-4-3 15,-3 5 1-15,-1-5 0 0,-7 1 0 16,-2-2 1-16,-2-1 1 0,-4 2 0 0,-4-4 0 15,-3-2-3-15,-2 2-1 16,-4-2-1-16,-4-3 1 0,-2 2-1 0,-5-2 0 16,-3-1 0-16,-3 2 0 0,-2-2-1 15,-4 0 1-15,-3-1-3 0,-1 1 2 16,-3 0 1-16,-2 0 1 0,1 3 2 0,-5-2-2 16,0 1 1-16,-4 2 2 0,-2 4-2 15,-1-2 0-15,-3 0 0 0,-1 3 0 0,1 2 0 16,-3 1-1-16,-2-1 1 0,-1 3-1 15,-1 1 0-15,-4 0-1 0,0 0 0 16,-5 4 1-16,1-2 0 0,0 4-1 0,-5 0 0 16,1 0 1-16,-1 2 5 0,0 2 2 15,-1 1 0-15,-3 3 1 0,0 0 0 16,-2 5 0-16,-4 1-3 0,-2 3-2 16,-5-1 2-16,-1 6 1 0,-5 2 0 0,0 3 1 15,-2 0 0-15,0 5 1 0,-2 1-1 16,2 1-2-16,0 5 0 0,0 0-2 15,5 1 2-15,3 3-3 0,3-3-3 16,4 6 0-16,4-4-2 0,4 2 1 0,5-2-1 16,6 2 3-16,2 0 1 0,4 2-3 15,2-2-8-15,3 3-10 0,1 2-14 16,1 1-32-16,0-1-67 16,-3 4-109-16,3-1-111 0,-1 1-106 0,5 4-95 0,4-2-30 15,7-1 38-15,8-5 96 0,8-4 108 16</inkml:trace>
  <inkml:trace contextRef="#ctx0" brushRef="#br0" timeOffset="1028.41">25051 5600 46 0,'-4'-7'119'0,"-1"3"-4"15,1-4-4-15,0-1-5 0,0 2-2 16,-1-2-7-16,3 0-3 0,-2-2 0 16,0 1-5-16,0-3-2 0,-1 1-4 15,1-5-3-15,2 0-5 0,-2-3-3 0,2-1 1 16,-1-5 2-16,1 2 2 0,2-2 2 16,0-4 2-16,0 1 1 0,2-4-2 15,1 0-5-15,-1 0-5 0,2-1-3 0,2-4-3 16,1 2-5-16,1-2-2 0,3 0 0 15,1 0 0-15,3-4-1 0,4 1 2 0,5-2 7 16,1-2 6-16,7-3 11 16,2 0 8-16,6 1 6 0,2 0 2 0,7-2-5 15,4 3-10-15,4 0-10 0,4 1-16 16,3 3-14-16,3 0-13 0,5 4-9 0,0 2-4 16,2 1-9-16,3 1-4 0,-3 1-24 15,-2 4-72-15,-2 3-126 0,-5-2-132 16,-1 3-142-16,-3-1-73 0,-6-2-20 15,-2 2 51-15,-6-3 113 0</inkml:trace>
  <inkml:trace contextRef="#ctx0" brushRef="#br0" timeOffset="1344.56">26602 3628 83 0,'0'-1'83'0,"0"1"-24"16,2 1-13-16,3 2-7 0,-1 2 1 0,2 4 7 15,1 2-1-15,1 3 2 0,3 3 2 16,-3 6 2-16,3 2 1 0,-3 5 3 15,1 3 9-15,-3 6 8 0,-2-2 6 0,-2 6 8 16,-2 1 6-16,-2-1 2 0,0 2-5 0,-4-2-9 16,-1-1-14-16,-1 0-14 15,-1-2-26-15,-1-1-58 0,-3-4-83 16,-2-3-103-16,0-1-56 0,-4-3-29 16,-2-7-4-16</inkml:trace>
  <inkml:trace contextRef="#ctx0" brushRef="#br0" timeOffset="2506.9">27428 2872 105 0,'2'0'266'15,"0"0"36"-15,0 4 11 0,0 1 1 16,0 6 10-16,-2 7 9 0,-2 7-3 15,0 11-10-15,-2 7-37 0,0 11-58 16,-3 5-69-16,-1 7-55 0,1 4-41 0,1 4-26 16,0 0-13-16,2 4-8 0,-1-2-3 15,5-1-5-15,0-3-2 0,2-1-8 0,3-6-29 16,-3-2-78-16,2-4-117 0,0-5-115 16,0-6-119-16,3-8-84 0,-1-6-21 15,1-8 49-15,-3-6 102 0</inkml:trace>
  <inkml:trace contextRef="#ctx0" brushRef="#br0" timeOffset="2756.24">27824 2971 183 0,'12'-41'325'0,"-1"7"60"0,-3 9 1 16,-1 0-31-16,-3 6-25 0,2 4-19 15,-2 6-25-15,3 3-35 0,-3 10-28 0,2 8-26 16,-1 13-33-16,-3 9-42 0,0 14-35 16,-2 8-25-16,0 7-21 0,-4 8-13 15,-1 3-12-15,1 2-8 0,0 1-3 16,2-3-4-16,-2 1-5 0,1-3-12 0,1-3-27 16,2-5-83-16,-2-2-136 0,2-6-143 15,-2-3-135-15,2-7-62 0,-2-4-11 0,-2-8 61 16,-3-8 127-16</inkml:trace>
  <inkml:trace contextRef="#ctx0" brushRef="#br0" timeOffset="2969.78">27449 3691 306 0,'-13'-16'415'16,"3"3"62"-16,-1-1 6 0,5 3-71 0,1 2-72 15,3-2-70-15,4 2-68 16,5 0-53-16,3 1-38 0,3 0-27 0,6 2-25 16,2-2-21-16,3 2-18 0,3 1-31 0,1 1-97 15,1 2-136-15,3-1-141 0,-4 2-120 0,-1-3-61 16,1 4-14-16,-5 0 77 0,2 4 123 16</inkml:trace>
  <inkml:trace contextRef="#ctx0" brushRef="#br0" timeOffset="3366.31">28202 3741 27 0,'-10'3'295'0,"-1"-3"61"16,1 0 52-16,1-3-38 0,1 3-71 15,4-1-60-15,-1-4-59 0,3 3-58 0,4-3-52 16,0 1-30-16,5-1-20 0,1 1-10 16,3-1-6-16,-1 1-2 0,1 2-1 0,0 2-2 15,-1 0 2-15,-1 0-1 0,-1 2 3 16,1-1 10-16,-3 7 26 0,-2-2 29 15,-2 6 31-15,0-1 29 0,-4 4 16 0,0 1 4 16,0 3-19-16,0 0-25 0,0 0-27 16,0 2-28-16,2-3-19 0,0-1-13 15,2 2-7-15,4-4-4 0,0-1-11 0,5 0-46 16,0-5-108-16,3-2-131 0,6-3-143 16,1-4-105-16,2-4-48 0,2-3 15 0,1-6 90 15,3 0 123-15</inkml:trace>
  <inkml:trace contextRef="#ctx0" brushRef="#br0" timeOffset="3734.55">29204 3423 186 0,'2'-25'229'0,"-2"-1"14"0,-2-2-32 15,-3 2-16-15,1-3 2 0,0 5 12 16,-2-1 9-16,-3 3 6 0,1-1 11 15,-1 4 7-15,-1 3 0 0,-1 2-17 0,0-1-26 16,-1 5-32-16,-3 0-37 0,2 4-35 0,-2 2-27 16,1 0-20-16,-1 4-14 0,0 4-13 15,0 1-7-15,2 6-5 0,-1 2-5 0,3 0-3 16,0 5 0-16,3 2-2 0,2 4-1 16,1 1-1-16,5-1 2 0,3 0 1 0,1 4-3 15,4-2 2-15,1 2-1 0,1-3 0 16,1 1-1-16,2-1 1 0,-3-1 1 0,1-3-1 15,-1 2 1-15,-3-3 0 0,-1-1-2 16,-4-1 3-16,-2-1 0 0,-2 3-1 0,-4-2 0 16,-5-1-1-16,-4 2 2 15,-4-1 0-15,-2-1-4 0,-2 2-15 0,-5 0-36 16,1 0-80-16,-1-2-120 0,3 5-113 16,4-5-107-16,2 0-77 0,4-6-12 0,4-2 55 15,7-5 103-15</inkml:trace>
  <inkml:trace contextRef="#ctx0" brushRef="#br0" timeOffset="4164.14">29661 3398 216 0,'-4'-13'312'16,"-5"0"70"-16,1-2-4 0,-3 6-25 0,-2 0-25 15,1 2-29-15,-1 2-45 0,-2 1-59 0,0 4-58 16,1 4-44-16,-3 5-32 16,0 2-22-16,-2 4-16 0,2 5-10 0,-2 4-5 15,0 5-2-15,2 1-2 0,0 8-2 0,0-1-1 16,4 1-3-16,3 4 1 0,1 0-2 16,5 0 2-16,2-2 0 0,4-1 3 15,4-2 1-15,5 0-2 0,1-6 0 0,3 1-1 16,4-6 0-16,2-2-2 15,3-4 2-15,3-2 3 0,1-5 0 0,-1-4 4 16,3-5 15-16,0-4 15 0,-1-4 14 16,-1-5 13-16,-3-4 15 0,-4-8 5 0,0-4-4 15,-4-4-10-15,-4-4-7 0,-2-9-10 0,-3-3-12 16,-4-3-8-16,-4-5-10 0,-2-2-4 0,-2 5-9 16,-4-3-3-16,-3 3-4 0,0 2-5 15,1 7-6-15,-3-1-18 0,3 8-43 16,-1 2-123-16,2 9-150 0,3-1-169 0,0 8-88 15,-1 3-35-15,3 6 17 0,0 2 109 0</inkml:trace>
  <inkml:trace contextRef="#ctx0" brushRef="#br0" timeOffset="4447.74">30319 3599 280 0,'2'8'479'0,"-4"2"82"0,-2 4 52 16,-2 3-74-16,-1 6-117 0,-3 5-112 15,-1 3-104-15,0 8-78 0,-1 4-49 0,1 3-32 16,-2 4-17-16,3 3-14 0,1 0-15 15,1 1-19-15,2 0-56 0,-1 0-125 0,3-4-134 16,2-1-135-16,0-6-100 0,4-6-38 16,-2-3 22-16,2-6 107 0,2-9 126 15</inkml:trace>
  <inkml:trace contextRef="#ctx0" brushRef="#br0" timeOffset="4696.24">30361 3975 7 0,'-8'-24'267'0,"-5"6"55"0,-2 1 52 0,-4 1-35 16,-4 4-43-16,-2 2-39 15,-3 3-41-15,1-1-47 0,-3 7-48 0,0-3-39 16,1 8-32-16,1-3-17 0,5 7-12 16,2-1-6-16,2-2-1 0,4 4-3 0,4 2 2 15,3 2 7-15,4-3 11 0,6 1 10 16,2 3 6-16,5 1 1 0,3-2 0 0,5-2-6 15,4 0-15-15,0 1-64 0,5-4-112 0,-1 1-128 16,3-1-136-16,-1-4-73 0,1 0-33 16,-3-1 31-16,-1 2 94 0</inkml:trace>
  <inkml:trace contextRef="#ctx0" brushRef="#br0" timeOffset="5358.09">27709 5061 160 0,'0'-3'278'0,"2"3"58"0,-2 3 13 15,3 2 12-15,-3 4 7 0,0 7-1 0,-3 7-17 16,3 6-35-16,-2 7-55 15,0 6-66-15,0 4-60 0,-2 8-40 0,0 4-28 16,-3 2-24-16,1 6-14 0,-3 1-10 16,3 1-7-16,-2-1-4 0,1 2-4 0,3-5-6 15,0-6-29-15,2-4-87 0,2-3-150 16,0-6-160-16,4-3-126 0,0-8-61 16,0-5-9-16,3-8 69 0,1-6 138 15</inkml:trace>
  <inkml:trace contextRef="#ctx0" brushRef="#br0" timeOffset="5606.9">28092 5159 37 0,'5'-22'279'0,"-1"4"24"0,-2 4 22 16,2 3-39-16,0 7-40 0,3 4-22 15,-3 9-1-15,2 8 11 0,1 9-1 0,-1 7-24 16,0 9-39-16,-1 7-48 0,-3 2-39 16,0 3-35-16,-2 5-32 0,-2-1-66 15,0 1-106-15,0 0-110 0,-1-2-118 0,1-1-95 16,-2-3-39-16,-2-5 28 0,-3-3 84 16</inkml:trace>
  <inkml:trace contextRef="#ctx0" brushRef="#br0" timeOffset="5790.32">27766 5782 408 0,'-4'-9'518'0,"0"3"49"16,2 1 33-16,2 0-107 0,2 1-150 15,6-1-138-15,3 1-84 0,6-1-44 0,6 2-39 16,3-5-71-16,3 3-145 0,5 0-151 15,0-3-148-15,2 1-79 0,0 2-36 16,0 0 31-16,0 0 120 0</inkml:trace>
  <inkml:trace contextRef="#ctx0" brushRef="#br0" timeOffset="6071.95">28833 5418 8 0,'7'-13'330'0,"-5"2"81"0,-7 0 83 0,-1-1 14 0,-4 4-61 16,-3 0-67-16,-4 3-70 16,-2 0-71-16,-4 2-78 0,-1 6-62 15,-1 2-40-15,-1 4-22 0,-1 3-14 0,-1 6-8 16,1 2-1-16,2 9-1 0,1 0 0 16,3 1 1-16,4 4 3 0,4 0 2 0,5 2 1 15,6 2 2-15,2-3-1 0,6 1-1 16,5-2-4-16,1-2-5 0,8-1-4 0,1-3-4 15,2-3-7-15,2-4-23 0,3-4-76 16,2-4-130-16,1-5-135 0,3-4-133 0,0-7-83 16,2-3-29-16,-2-5 50 0,-2-6 116 15</inkml:trace>
  <inkml:trace contextRef="#ctx0" brushRef="#br0" timeOffset="6270.41">29278 5351 68 0,'21'-34'347'0,"-4"8"106"0,-4 2 65 15,-1 7-6-15,-3 4-37 0,-1 3-55 0,-1 4-83 16,-3 6-86-16,0 8-72 16,0 9-44-16,-2 4-29 0,0 12-23 15,-2 5-19-15,-2 7-16 0,-2 5-13 0,2 4-13 16,-2 5-9-16,0 0-6 0,-1-1-14 0,3 1-20 16,0-4-29-16,0 0-75 0,0-2-157 15,2-5-159-15,0-4-133 0,0-4-59 0,0-5-12 16,0-6 54-16,2-4 144 0</inkml:trace>
  <inkml:trace contextRef="#ctx0" brushRef="#br0" timeOffset="12989.5">11417 6274 5 0,'-8'0'128'0,"-1"0"1"0,1 0-3 15,-1 0-3-15,1 0-5 0,-3 0-6 0,3 0-5 16,-3 0-2-16,1 0 0 0,-1 0 2 16,1 0 0-16,-3 0-4 0,0 4-8 15,-2-3-9-15,1 3-16 0,-1 1-15 0,-2 3-14 16,-2-2-13-16,0 5-9 0,0 1-9 16,-5 4-4-16,3 1-2 0,-2 5-1 15,-2 2-3-15,-1 2 2 0,1 7 0 16,-1 1-1-16,1 2 1 0,0 3 1 15,-1 6 1-15,1 2-1 0,1-1 3 0,3 4 2 16,0-1 2-16,2 2 2 0,2 0 0 16,2 2 0-16,5-2-3 0,-1 2-1 0,5 1-4 15,4-1-3-15,2 1 0 0,4 0-1 16,4 1 1-16,5-1 3 0,6-1 1 16,2-2 2-16,7 2 1 0,4-6 0 15,4-1 4-15,6 0-3 0,4-4 2 16,5 2 4-16,6-5 8 0,5-1 11 15,3-2 8-15,3-5 13 0,4 2 21 0,4-4 17 16,0-3 7-16,5-1 2 0,-1-2-2 16,5-5-7-16,2-5-19 0,2 0-17 0,2-2-11 15,0-7-7-15,4-4-6 0,2-3-7 16,1-4 0-16,-1-2-3 0,-2-5-3 16,1-3-2-16,-5-3-4 0,0-4 0 15,-5-2-3-15,-3-6-1 0,-3 1-3 16,-3-6 1-16,-5-1 0 0,-5-4-2 15,-5-1-1-15,-5-6 0 0,-4 3 1 0,-7-4-2 16,-5-2-2-16,-8-1 3 0,-3-1-1 0,-7-1 0 16,-4 1 2-16,-8-4 3 0,-5-1 5 15,-6 1 5-15,-6-1 9 0,-5-2 5 16,-8 1 5-16,-4 2 3 0,-5-5 1 16,-5 5-1-16,-8 2-5 0,-1 3 2 15,-7 3-7-15,-1 2-2 0,-8 4-3 0,-3 5 0 16,-5-1-1-16,-3 6-7 0,-8 5-1 15,-1 3-3-15,-2 1-3 0,-3 7-4 16,1-1-4-16,-3 6-1 0,2 1 0 16,1 3-3-16,1 3-1 0,3 1-4 0,4 0-15 15,4 1-32-15,4 3-77 0,5 1-110 16,6-4-110-16,4 4-105 0,9 0-93 0,4 0-25 16,6-1 44-16,5-3 96 0,5-2 102 15</inkml:trace>
  <inkml:trace contextRef="#ctx0" brushRef="#br0" timeOffset="13631.11">12217 6543 27 0,'-10'3'112'0,"1"-3"-4"0,1 0-6 16,-1-3-10-16,1-2-11 0,-3 0-8 16,3-7-5-16,-3-1 3 15,1-3 6-15,-3-2 10 0,0-2 10 0,1-4 6 16,-1-2 0-16,-2-2-4 15,0-3-10-15,0-3-13 0,-1-5-12 0,1-1-9 0,-2-3-5 16,0-2 2-16,0-4 5 0,0-1 9 16,0-2 8-16,0-2 3 0,0 0-1 15,0-5-7-15,0 0-11 0,0-5-14 16,3 1-11-16,-1-2-5 0,0 0 0 0,2-3 4 0,1-3 3 16,1 1 4-16,0 1 9 15,5-1 7-15,0-2 2 0,4-3 1 0,2-2 3 16,2-2-2-16,4 1-3 0,5-5-3 15,1 3-1-15,3-2 3 0,6-2 5 16,3 4 2-16,5-4 0 0,3 2-2 16,6 2-7-16,2 3-9 0,3-1-10 15,3 8-10-15,3 2-9 0,0 5-5 0,-1 5-4 16,1 7-4-16,-3 2-9 0,1 6-38 0,-3 3-85 16,-1 6-115-16,1 0-111 0,-1 5-107 0,-1-1-77 15,0 1-5-15,-2 3 62 16,-1-2 105-16</inkml:trace>
  <inkml:trace contextRef="#ctx0" brushRef="#br0" timeOffset="13952">12651 2934 54 0,'-4'-9'103'0,"0"1"-18"16,0 4-16-16,1-3-16 0,3 2-15 15,0 4-13-15,5-3-12 0,-1 3-5 16,4 1-1-16,1 1 3 0,4 3 4 16,-1 2 7-16,5 1 7 0,0 5 6 0,2 1 4 15,2 3 1-15,1 4-1 0,-1 3-3 16,0 2-5-16,-2 4-2 0,0 1 0 0,0 2-1 15,-4 2-4-15,0 3-3 16,-5 2-2-16,-1-2-5 0,-5 1-2 0,0 3-9 16,-4-3-22-16,0 1-43 0,-2 0-66 15,-4-5-46-15,-1-3-25 0,-3-3-8 0</inkml:trace>
  <inkml:trace contextRef="#ctx0" brushRef="#br0" timeOffset="14714.6">13902 1856 133 0,'-2'-6'199'0,"2"2"-18"16,-2-2-39-16,2 5-20 0,2 2 10 15,-2 9 28-15,2 5 45 0,0 10 46 16,0 8 42-16,-2 13 11 0,0 11-21 0,0 6-35 15,0 12-55-15,0 5-53 0,3 7-46 0,-3 5-31 16,2 4-23-16,0 2-18 0,2-3-15 16,0-3-38-16,1-4-84 15,-1-4-109-15,0-8-111 0,0-2-125 0,3-11-66 16,-3-4-5-16,0-13 60 0,0-4 95 0</inkml:trace>
  <inkml:trace contextRef="#ctx0" brushRef="#br0" timeOffset="15063.13">14406 2140 91 0,'-2'-20'188'0,"-2"5"-5"16,-3 0-4-16,1 5-3 0,-5 2-8 0,1 4-14 15,-5 2-20-15,-2 4-27 0,-2 7-20 16,-4 3-18-16,-5 4-11 0,-1 4-7 16,-3 4-5-16,-2 4-1 0,0 2-4 0,0 1-2 15,2 0-3-15,3 2-1 0,1-3-2 16,5-2-3-16,2-2-4 0,6-2-3 0,2-1-4 16,7-2-5-16,4-1-2 15,4-1 1-15,6 0 0 0,3-3 1 0,6 1 1 16,2-4 0-16,4 0-2 0,3 2-3 15,5-5-5-15,3 0-45 0,2-1-76 16,2-3-98-16,3-1-102 0,1-2-55 0,0-6-26 16,1-2 28-16,-1-1 65 0</inkml:trace>
  <inkml:trace contextRef="#ctx0" brushRef="#br0" timeOffset="15328.41">14823 2076 213 0,'-11'-4'318'0,"-1"3"68"16,1 2 12-16,-2 7-6 0,3 6-19 0,-3 3-31 15,3 11-41-15,-1 2-60 0,0 11-70 16,3 5-59-16,2 4-41 15,-1 4-27-15,3 2-18 0,2 1-14 0,2-2-38 0,0 0-84 16,2-1-111-16,2-3-108 16,3-6-113-16,-1-3-91 0,0-4-16 0,1-4 51 15,-1-6 93-15</inkml:trace>
  <inkml:trace contextRef="#ctx0" brushRef="#br0" timeOffset="15511.33">14724 2386 141 0,'0'-34'265'0,"-3"5"29"16,1 4-39-16,2 4-54 0,0 5-55 0,2 2-43 15,3 3-39-15,1 3-28 0,2 7-15 16,5 1-8-16,4 1-7 0,2 4-36 0,2 0-54 16,3 1-73-16,3-1-83 0,3-1-44 15,-1-1-20-15,3-1 19 0</inkml:trace>
  <inkml:trace contextRef="#ctx0" brushRef="#br0" timeOffset="15677.33">15371 2061 119 0,'-2'-4'287'0,"-2"2"61"16,-2-1 12-16,-3 6-25 0,-4-1-35 0,-1 6-42 15,-3-1-49-15,-2 7-57 0,0 1-55 16,-3 3-40-16,-1-1-25 0,0 6-36 0,-1-1-60 15,3 0-81-15,-2 3-85 0,4 0-101 16,0 0-82-16,2 0-21 0,2-5 28 16,2-2 65-16</inkml:trace>
  <inkml:trace contextRef="#ctx0" brushRef="#br0" timeOffset="15894.46">15244 2179 227 0,'2'-6'314'16,"-2"1"54"-16,0 2-23 0,-2 2-40 16,2 2-35-16,-2 7-32 0,0 0-34 0,-2 9-40 15,2 3-37-15,-3 5-29 16,3 5-26-16,-2 4-23 0,2 5-18 0,0 1-13 16,2 3-12-16,0 1-54 0,0-1-80 0,0-2-89 15,2-3-88-15,2-1-101 0,0-3-60 16,1-1 12-16,-1-7 59 0,0-1 76 0</inkml:trace>
  <inkml:trace contextRef="#ctx0" brushRef="#br0" timeOffset="16227.09">15418 2553 64 0,'-2'-6'299'0,"0"0"47"0,-3 3 38 0,3 3-54 16,-2 3-50-16,2 3-36 0,0 4-28 15,0 3-31-15,0 4-25 0,2 4-26 16,-3 0-30-16,3 0-30 16,0 3-28-16,0-2-16 0,0 1-12 0,0-5-7 0,3-1-4 0,-3 0-4 15,2-4 0-15,-2-1-2 0,2-4-2 16,-2 1 0-16,2-5-2 0,2 1 2 16,0-5 0-16,1-1-1 0,3-4 1 15,0-3 1-15,3 1 1 0,0-2-1 16,-1-4 1-16,1 5 0 0,-1-1 0 0,1 1-1 15,-3 4 1-15,1 3 0 0,-3 1 0 16,3 1 1-16,-3 7 0 0,3 1 1 0,-3 2 0 16,0 4-2-16,-2 0-37 0,1 4-85 15,1-4-108-15,-2 1-116 0,3-2-102 16,1-2-55-16,1-4 8 0,-1-4 69 0,3 0 99 16</inkml:trace>
  <inkml:trace contextRef="#ctx0" brushRef="#br0" timeOffset="16656.91">16190 2210 71 0,'-10'-12'270'0,"-3"-2"75"16,-2 3 45-16,0 2 16 0,1 1-2 15,-3 5-16-15,2-1-33 0,0 3-62 0,0 1-77 16,0 1-71-16,1 5-54 0,-1 3-35 16,-2 4-23-16,0 4-14 0,0 7-7 0,2 2-3 15,-2 7-3-15,2 2-1 0,3 5-1 16,1 7 0-16,1-2-2 0,3-1-2 0,5 4 2 16,2-6-1-16,4 1 0 0,5-2-1 15,1-3 4-15,5-4 0 0,2-5-1 0,4 0 0 16,0-8-3-16,5-2-1 15,1-5 0-15,3-5-1 0,2-8-1 0,2-2 0 16,0-7 0-16,-1-2 1 0,-1-5 0 0,0-4 0 16,-2-6 8-16,-5-4 7 0,0-6 8 15,-4-4 7-15,-4-4 5 0,-2-2 0 16,-4-1-1-16,-7-2-6 0,-2 0-6 0,-6 2-8 16,-2 3-3-16,-5-1-4 0,-4 5-7 15,0 5-11-15,-2 3-22 0,-2 4-87 16,2 2-138-16,1 8-141 0,1 1-135 0,2 3-68 15,2 5-15-15,3 3 65 0,4 3 126 16</inkml:trace>
  <inkml:trace contextRef="#ctx0" brushRef="#br0" timeOffset="17054.09">16772 2493 218 0,'5'-5'307'0,"-3"0"38"16,0 4-4-16,-2 1-21 0,2 0 1 15,-2 5-4-15,2 3-20 0,-2 9-29 0,2 3-34 16,-2 6-35-16,-2 7-54 0,2 2-49 16,-2 9-37-16,-2 0-20 0,2 4-16 0,0 2-9 15,-1 0-6-15,1 1-4 0,0 0-11 16,2 2-31-16,0-3-82 0,0-4-122 15,0-3-127-15,2-2-137 0,-2-4-67 0,2-6-11 16,1-3 62-16,-1-8 110 0</inkml:trace>
  <inkml:trace contextRef="#ctx0" brushRef="#br0" timeOffset="17319.57">16891 2895 259 0,'-11'-20'316'0,"-1"3"52"0,-3 1-31 0,-2 6-38 0,0 0-37 16,-2 4-36-16,-2 3-46 0,0 2-47 16,-1 1-44-16,1 1-30 0,2 3-19 15,0 4-13-15,2-3-7 0,2 2-3 0,3-2 0 16,1 3 1-16,5 0 5 0,-1 0 10 16,5 1 9-16,0 0 6 0,4-1 3 0,0 1-1 15,5 0-8-15,1 1-10 0,3-4-12 16,-1 3-9-16,5-1-30 0,0-5-77 15,0 2-110-15,4-1-122 0,-2-4-117 0,2 0-63 16,2-4-7-16,-2-1 55 0,4-2 102 0</inkml:trace>
  <inkml:trace contextRef="#ctx0" brushRef="#br0" timeOffset="17932.75">17767 2491 22 0,'-2'-3'197'0,"0"-2"16"0,0 4-23 0,2-2-17 15,4-2 2-15,0 4 23 0,7-3 42 0,2 0 52 16,6 4 31-16,4-1 4 0,5 1-24 16,5 0-40-16,8 1-54 0,3-1-58 15,3 4-52-15,3-3-34 0,3 3-22 0,0 0-17 16,0 0-10-16,0-3-8 0,-2 3-13 15,0-3-41-15,-5 2-110 0,-1-3-128 0,-3-3-137 16,-4 2-114-16,-2-7-49 16,-4 2 6-16,-5-3 89 0,-3-2 121 0</inkml:trace>
  <inkml:trace contextRef="#ctx0" brushRef="#br0" timeOffset="18198.45">18752 2081 110 0,'-5'-5'261'16,"1"-3"33"-16,0 1-26 0,2 3-60 15,0 2-54-15,-1-1-47 0,3 3-39 0,3 0-29 16,-1 5-15-16,2 3-5 0,2 3-3 16,1 2 0-16,1 3 2 0,1 4 2 0,-1 4 3 15,-2 4 9-15,1 3 12 0,-1 4 15 16,-2 3 18-16,-2 4 13 0,-4 1 7 0,-2 5-4 15,-2 0-9-15,-5-2-16 0,-2 3-18 16,-1-5-17-16,-5 1-46 0,0-1-87 16,-3-5-115-16,1 0-121 0,-2-6-66 15,0-4-35-15,-1-4 16 0,5-8 67 0</inkml:trace>
  <inkml:trace contextRef="#ctx0" brushRef="#br0" timeOffset="18779.79">19687 1675 180 0,'2'-8'226'16,"0"0"-5"-16,0 4-27 0,3 3-6 16,-1 2 24-16,0 3 49 0,0 11 46 0,3 4 28 15,-3 10-2-15,0 11-38 0,0 7-58 16,-1 8-73-16,1 4-60 0,-2 6-43 0,2 4-25 16,-2 5-10-16,2 2-9 15,1-1-22-15,-1 3-75 0,2-4-124 0,-1-1-131 16,1-5-146-16,0-6-78 0,1-3-23 0,-3-5 49 15,0-3 113-15</inkml:trace>
  <inkml:trace contextRef="#ctx0" brushRef="#br0" timeOffset="19063.12">20212 2114 145 0,'-15'-25'209'0,"-2"4"-12"0,-2 5-33 0,-4 4-25 16,0 4-21-16,-5 3-19 0,1 9-23 15,-3 0-17-15,0 7-4 0,1 3 6 0,1 2 11 16,3 2 20-16,4 2 20 0,2 0 19 16,6 1 20-16,2 1 18 0,7-1 13 15,4 0 1-15,4-1-8 0,5 2-17 16,3-5-28-16,5 2-32 0,5-4-35 0,1-4-25 15,2-2-46-15,3-1-88 0,1-4-125 16,3-4-131-16,2-4-114 0,0-4-59 16,-2-1-3-16,-1-2 61 0,1-3 112 0</inkml:trace>
  <inkml:trace contextRef="#ctx0" brushRef="#br0" timeOffset="19293.86">20673 1536 131 0,'0'-7'366'0,"-2"3"63"15,0 4 64-15,0 1-38 0,0 6-61 16,-2 5-68-16,2 5-64 0,-3 9-57 16,3 2-60-16,-2 10-48 0,0 1-38 0,2 2-24 15,-3 2-19-15,3 2-33 0,0-2-85 16,2-3-127-16,0 2-136 0,0-5-133 15,2 1-66-15,0-8-12 0,-2-1 63 16,0-5 111-16</inkml:trace>
  <inkml:trace contextRef="#ctx0" brushRef="#br0" timeOffset="19459.41">20517 1944 282 0,'-7'-9'423'0,"1"3"47"0,2-1 22 15,2-1-69-15,2 4-97 0,4-1-95 0,2 1-73 16,3 0-44-16,4 0-41 0,3-4-47 16,1 3-88-16,5 1-122 0,1-3-133 0,0 2-126 15,3-3-67-15,-1-1-22 0,2 1 52 16,3-1 102-16</inkml:trace>
  <inkml:trace contextRef="#ctx0" brushRef="#br0" timeOffset="19808.07">21897 1839 211 0,'0'-4'251'0,"2"3"23"0,2 1 14 0,0 5 25 16,1 2 30-16,1 3 18 0,0 5-4 16,1 7-33-16,-1 3-58 0,0 5-73 15,-1 4-69-15,-1 6-49 0,-2-1-31 16,2 2-16-16,-2 2-13 0,3 1-16 0,-3-1-45 0,2-2-98 15,-2 1-126-15,2-5-118 0,1-3-123 16,-1-1-58-16,-2-8 6 0,0-4 79 16,0-3 112-16</inkml:trace>
  <inkml:trace contextRef="#ctx0" brushRef="#br0" timeOffset="20007.39">21825 2332 54 0,'-9'-12'328'0,"3"-1"76"15,0 3 76-15,2-1-18 0,1-2-40 16,3 5-52-16,5-1-62 0,1 0-63 0,2 1-69 16,5 1-58-16,4-1-42 0,0 2-29 15,4 2-16-15,0-2-13 0,3 1-8 0,1 1-6 16,-2 3-24-16,1-3-84 0,-1 3-155 16,0-2-174-16,-4 3-108 0,0 0-58 15,-2 0-8-15,-2 0 65 0,-2-1 144 0</inkml:trace>
  <inkml:trace contextRef="#ctx0" brushRef="#br0" timeOffset="20655.97">23326 1696 133 0,'-2'2'213'0,"-3"3"5"0,3 4-29 0,-2 8-25 15,2 6-17-15,0 6-11 0,2 6-16 16,-2 5-18-16,2 5-22 0,0 6-24 16,0 3-20-16,0 0-14 0,0 5-22 0,2-1-50 15,2 1-66-15,-2-4-88 0,2 3-69 16,-2-7-35-16,1-3-4 0,-1-8 33 15</inkml:trace>
  <inkml:trace contextRef="#ctx0" brushRef="#br0" timeOffset="20839.48">23423 1988 15 0,'4'-10'184'16,"3"4"16"-16,-1 1-37 0,2 5-46 0,3 0-36 16,2 0-22-16,2 2-23 0,4 2-48 15,2-1-74-15,0-1-65 0,2 1-35 16,-2-3-17-16,3-3-7 0</inkml:trace>
  <inkml:trace contextRef="#ctx0" brushRef="#br0" timeOffset="21042.06">24003 1781 171 0,'-8'4'321'0,"-3"-2"67"16,-4 3 14-16,-2 3-31 0,-4 3-43 16,-2 3-50-16,-3 1-60 0,-1 4-63 15,-1 1-57-15,-1 5-42 0,-3 0-23 0,2-1-15 16,1 1-29-16,1-1-68 0,3 1-98 15,-1 0-104-15,7 0-120 0,0-5-71 0,2-2-13 16,2-3 42-16,5-5 85 0</inkml:trace>
  <inkml:trace contextRef="#ctx0" brushRef="#br0" timeOffset="21285.08">23933 1811 201 0,'6'-10'365'0,"1"5"77"0,-5 0 32 16,0 2-35-16,-2 3-43 16,0 8-53-16,-2 2-64 0,0 6-65 0,0 8-55 15,0 1-47-15,-1 8-33 0,-1 2-28 0,2 4-20 16,-2 5-12-16,2-1-11 0,0 2-6 16,0 0-14-16,-1-1-38 0,1 1-94 0,2-2-133 15,0 1-130-15,2-6-125 0,1-4-56 16,-1-3 3-16,0-3 73 0,2-7 124 15</inkml:trace>
  <inkml:trace contextRef="#ctx0" brushRef="#br0" timeOffset="21645.01">24170 2210 339 0,'2'-11'438'0,"-4"2"73"16,0 4 6-16,0 4-67 0,-2 1-82 15,0 5-83-15,-3 5-85 0,3 5-63 16,-2 3-47-16,1 3-32 0,-1 7-19 0,2-2-12 16,-3 7-8-16,3-4-7 0,0 2-4 15,2-2 0-15,0 0-1 0,0-4-5 16,2 0 1-16,0-5-3 0,2-1 0 16,-2-5-1-16,2 0-2 0,2-6 2 0,-2 0-1 15,2-7 2-15,3-1 0 0,1-1-1 16,1-8 0-16,-1-3 1 0,3-1-2 15,1-3 1-15,1-2-2 0,0-1 1 0,0 2 2 16,-1 0-1-16,-1 1 1 0,-1 2-1 0,1 3 0 16,-3 2 0-16,1 3-1 0,-3 2 2 15,3 1 5-15,-3 7 0 0,0 4 2 16,1 1 2-16,-3 3 1 0,0 6 3 0,0 2-6 16,1-3 0-16,-1 4-20 0,-2-1-73 15,2 1-143-15,-2-3-161 0,1-2-130 16,-1-3-69-16,0-5-17 0,2 0 49 0,0-4 132 15</inkml:trace>
  <inkml:trace contextRef="#ctx0" brushRef="#br0" timeOffset="22179.15">25140 1726 4 0,'-13'-9'125'0,"0"0"-15"16,3 2-13-16,-3 2-9 0,2 1-11 15,-1 1-10-15,1 1-5 0,-2 4-2 16,1 1 5-16,-3 3 7 0,0 4 15 0,-2 0 15 16,0 5 17-16,-2 3 19 0,0 2 13 0,-2 1 9 15,0 8 4-15,-3 1-2 0,3 4-12 16,-2 3-16-16,2 4-23 0,2 2-22 0,2 2-21 16,0 1-21-16,4 5-15 15,3 0-12-15,3 2-6 0,5 1-5 0,2-3-3 16,7-4-1-16,1 2-2 0,5-9-1 15,4-1 0-15,4-5 0 0,4-8 0 0,3-3-1 16,3-6 1-16,5-4 1 0,0-9 4 0,0-4 11 16,3-4 18-16,-1-9 26 0,0-4 24 15,-4-6 22-15,-1-3 14 0,-1-8 2 16,-2-5-10-16,-5-5-18 0,-4-5-22 0,-2-5-16 16,-2-5-13-16,-6-1-12 0,-3-3-7 15,-5 4-7-15,-6 0-5 0,-1 5-6 16,-6 6-3-16,-3 5-11 0,-2 6-22 0,-4 7-51 15,-2 7-117-15,0 8-129 0,2 4-138 16,0 6-97-16,0 6-36 16,2 5 25-16,2-1 100 0,4 8 122 0</inkml:trace>
  <inkml:trace contextRef="#ctx0" brushRef="#br0" timeOffset="22429.57">25574 2089 371 0,'2'6'462'0,"0"4"77"16,-2 0 27-16,-2 6-82 0,0 6-106 16,-1 2-95-16,-1 2-82 0,2 4-74 0,-2 5-50 15,0 3-31-15,2 0-18 0,-1 4-10 16,1 0-6-16,2 0-14 0,0 0-45 15,0-5-108-15,2 1-133 0,1-4-139 16,-1-1-116-16,0-4-51 0,0-4 7 0,-2-5 90 16,2-3 122-16</inkml:trace>
  <inkml:trace contextRef="#ctx0" brushRef="#br0" timeOffset="22666.94">25610 2382 213 0,'-20'-8'253'0,"-3"-1"8"16,0 4-47-16,0 1-43 0,-1 4-30 15,1 0-26-15,2 4-24 0,0 1-23 16,2 0-16-16,2 6-12 0,4-2-7 0,0 0-6 16,5-1-2-16,2 1 0 0,1 0 0 15,3 0-1-15,2 1-3 0,4-5-3 0,5 4-7 16,1-2-39-16,3-2-76 0,2-2-103 15,4-2-82-15,0-2-43 0,2-2-23 0,0-3 25 16</inkml:trace>
  <inkml:trace contextRef="#ctx0" brushRef="#br0" timeOffset="22960.91">26126 1821 168 0,'-4'-4'399'0,"0"3"64"16,1-1 45-16,1-1-53 0,2 3-68 15,2-2-79-15,5 2-72 0,3-3-52 16,3 3-40-16,6-1-38 0,2 1-36 0,3-4-27 15,3 3-17-15,3-2-10 0,1 2-15 0,1-4-39 16,0 2-102-16,-2 0-143 0,1-2-147 16,-1-3-109-16,0 2-50 0,-5-1 4 15,0 0 86-15,-3 1 131 0</inkml:trace>
  <inkml:trace contextRef="#ctx0" brushRef="#br0" timeOffset="23641.89">22777 1271 109 0,'3'0'199'0,"-3"0"-9"0,0 0-30 15,0 0-34-15,0 0-17 0,2 4 4 0,-2 3 21 16,0 6 33-16,0 2 38 0,-2 10 47 15,2 6 33-15,-3 7 6 0,-1 15-15 0,0 7-36 16,0 11-43-16,0 8-47 16,-3 9-47-16,3 4-36 0,0 5-22 0,-1 2-15 15,3 3-10-15,2 0-7 0,0-5-3 0,0-2 0 16,5-6-5-16,-3-2-4 0,2-6-5 0,0-5-19 16,0-6-59-16,1-6-110 15,-1-7-116-15,0-6-126 0,-2-7-98 16,0-9-38-16,0-6 29 0,1-8 93 0,-1-8 107 0</inkml:trace>
  <inkml:trace contextRef="#ctx0" brushRef="#br0" timeOffset="25087.08">22968 1262 50 0,'2'-1'128'0,"0"1"-11"16,0 0-12-16,3 0-6 15,1 0-2-15,0 0 0 0,3 0 1 0,3 0-3 0,1 0 6 16,4 0 5-16,2 1 10 0,2-1 8 16,7 0 10-16,1 0 4 0,5 0 1 15,2 0 0-15,7-1 2 0,1 1 3 0,7-4-2 16,2 4-1-16,2-1-6 0,4 1-10 15,2 0-15-15,3 0-20 0,-1 0-18 0,3 1-14 16,2-1-12-16,2 4-7 0,2-4-2 16,2 1-1-16,2-1-3 0,2 3-4 0,7-3-5 15,2 1-4-15,4-1-6 0,4 0-4 16,2 0-4-16,3 0-2 0,-1 0 1 16,3 0-3-16,-1-1-1 0,1 1 2 0,0 0 1 15,-1 0 1-15,-1 0-3 0,-3 1 4 16,-2-1 0-16,-2 4-3 0,1-3-4 15,-5 3 0-15,-1-1-1 0,-1 1-1 16,-4 0 1-16,-1-3 0 0,-3 2 3 0,-3-2 0 16,-4 3 4-16,-2-3-1 0,-3 2 1 0,-3-3 2 15,-5 1-1-15,-4-1-1 0,-4 4-2 16,-7-3 3-16,-3 1 1 0,-5 1 1 16,-7-1 6-16,-1-2-1 0,-7 3 2 0,-2-3 1 15,-4 1-1-15,-3-1-4 0,1 3-3 16,-4-3 0-16,-1 2 0 0,1-2-4 15,-3 3-2-15,-2-3 0 0,0 1 0 0,1 2-1 16,-1-3-1-16,-2 2 1 0,0 1 2 16,0-1 0-16,0-1 0 0,0 4 2 15,-2-1 2-15,3 1 1 0,-3 3 2 0,2 0-1 16,-2 4-1-16,0 1-1 0,0 5-1 16,0 2 0-16,-2 4-5 0,2 2 0 15,-3 6 0-15,1-1 0 0,0 6-1 0,0 4 1 16,0-2 3-16,0 6 2 0,0 2-1 15,0-1-2-15,0 3 3 0,-1-1 0 16,1 5-4-16,0-2 0 0,0 2-1 0,0 1 1 16,0-3-4-16,0 3 4 0,0-2 2 15,2 1 0-15,-3-3 3 0,1 1-1 0,0-2 0 16,-2-1-4-16,0 0-1 0,0-3-2 16,-1-2-1-16,1-2-2 0,0-3 1 15,-3-4 3-15,3-3 0 0,0-2 1 0,0-4 1 16,0-5 4-16,-1-2 1 0,1-2-3 0,2-1-1 15,-2-5-1-15,0-1 3 0,-1 1-5 16,-1-1-2-16,0-3 1 0,-5 2 1 0,-2-2 1 16,-2-1 1-16,-1 1 0 0,-4-2 1 15,-1 4 0-15,0-5-2 0,-4 5-1 16,-1-3-1-16,1-1 1 0,-3 1-1 16,3-4-1-16,-2 5 0 0,1-5 3 0,-1 2-2 15,-1-3-1-15,1 1 2 0,-3-1 2 16,-2 0-1-16,0 4 0 0,-4-4-2 0,-2 1 2 15,-2 2 0-15,-2-2-2 16,-5 3 1-16,1 0-2 0,-5-3 3 0,-2 5-1 16,-2-2-4-16,-2 1 2 0,-2-1-1 0,-3 1 3 15,1 0-2-15,-1-4 0 0,-1 4 3 16,-1-4 0-16,1 3 1 0,-1-3-3 0,1 2 1 16,-1 2 0-16,-3-4 0 15,-1 3-2-15,0 0-3 0,-2-1 2 0,-2 1-1 16,-2 0 3-16,0-3-1 0,-2 4 1 15,-2-1 1-15,-3 4 3 0,1-4 4 0,-5 3-2 16,3-2 0-16,-3 1 0 0,2-2-1 16,1 2-2-16,-1-2-1 0,1-3 2 0,1-1 2 15,3 0 4-15,0 0 3 0,4-1 0 16,-1-3-1-16,6-2 1 0,-1 2-1 0,0-1-2 16,2 1 0-16,3 2 2 0,-3-1 3 15,2 2-2-15,1 1 0 0,-1 1-1 16,0 2 2-16,3-1-1 0,1 2 0 0,1 4 1 15,4-3 4-15,2 1 2 0,2-1 1 0,4 0 0 16,5 0-2-16,4 2-2 16,4-3-3-16,4 1-3 0,4-1-2 0,3 1-2 15,2-1 0-15,2 1-2 0,2 1-3 16,2-2 0-16,0 1 0 0,2-1-1 16,2 2-2-16,0-1 1 0,1 0 2 0,1-1-2 15,1 1 1-15,1-1 1 0,3-2-2 16,-1 2 0-16,1-1-2 0,2 0 1 15,2-2-1-15,-3 2-4 0,3-3-10 0,2 1-14 16,-2 3-17-16,2-4-32 0,-2 1-97 16,2 2-140-16,2 2-142 0,-2-4-115 0,4 3-50 15,1-1-6-15,-1-3 79 0,4 3 135 0</inkml:trace>
  <inkml:trace contextRef="#ctx0" brushRef="#br0" timeOffset="31354.36">19094 5944 26 0,'-4'4'100'0,"2"-4"-5"0,-2 1-4 0,2-1-1 15,-2 0-2-15,1 3-4 16,-1-3-4-16,0 0-2 0,0 2-4 0,-1-2-4 16,1 3-3-16,-2-3-2 0,2 1 1 15,-3 2 0-15,1 0 0 0,0-2 1 0,-3 2 0 16,-1 2 0-16,-1-4-3 0,0 3 2 15,-1 1 1-15,-3 3 3 0,0-1 1 16,-2-2 0-16,0 3 0 0,-2 0-3 0,0 1-6 16,-2 0-6-16,0 0-8 0,0 2-4 15,-3-2-7-15,3 3-6 0,-2 1-4 0,0 2-5 16,-3-2-3-16,3 0-3 0,-3 4-3 16,1 0-2-16,0 0 0 0,-3 0 6 15,3 2 5-15,-3-1 7 0,3 2 3 16,-3-3 4-16,3 5 1 0,-3-1-4 15,3 3-7-15,0-3-6 0,-1 4-3 0,3 3-4 16,0 3-2-16,-1 1-3 0,3 3 4 16,2 4 0-16,2 1 1 0,0 2 2 15,5 0 3-15,-1 4-1 0,4-1 0 0,3 1-1 16,2 1 3-16,2-1-1 0,4 3 2 16,4-1 3-16,3 5 1 0,3-3 2 15,5 1 2-15,4 2 1 16,3-2-2-16,3 0-2 0,3-2-1 0,4-2-4 0,2 0-3 15,2-2-3-15,2-1-1 0,2-4-1 16,3 1 0-16,1-4 0 0,5-2 2 16,0-3 7-16,4-2 6 0,2-4 6 0,2-3 4 15,3-2 6-15,3-3 3 0,1-6-6 16,4-3-7-16,2-1-6 16,2-3-6-16,0-5-9 0,0-5-6 0,-2 1-1 15,0-6-2-15,-2 0-2 0,0-3 0 0,-5-1 0 16,1-3 3-16,-5-2-1 0,1 1 1 15,-5-3 3-15,0 0 1 0,-4-4 2 0,0 2-2 16,-4-3-1-16,-1-2 1 0,-3-2-2 16,-1 0-3-16,-4-3-2 0,1-1 0 15,-5-1 1-15,-3-4-2 0,-1 0 0 16,-4 1 0-16,-1-3 0 0,-3 2-2 0,-5-5 2 16,-3 4 0-16,-1-4 0 0,-4 5 0 15,-3-1 0-15,-3 1 0 16,-3 0 0-16,-2 3 1 0,-2-2 5 0,-5 0 2 15,1 1-1-15,-5 0 1 0,1 2-2 0,-5-2-2 16,-2 4-2-16,-2-4 0 0,-2 2 2 16,-3-3-3-16,-1 2 3 0,-5-2 1 15,-1 0-1-15,-3 0-3 0,-2 0 0 16,-4-2 1-16,-1 1-2 0,-3 1 3 0,-3-2-1 16,-1 5-1-16,-5-2 2 0,0 3-1 15,-4 1-2-15,-5 4 0 0,-1-1 0 16,-3 6 0-16,-2-1 0 0,-1 3 0 0,-1 2 1 15,-2 4-2-15,2 2-1 0,-2 1-2 16,2 2 5-16,2 5 1 0,1-2-3 0,3 2-6 16,1 1-19-16,3 4-65 0,5-3-113 15,2 3-119-15,5-2-107 0,5 2-109 16,5-3-42-16,4 3 30 0,5-3 94 16,1-2 107-16</inkml:trace>
  <inkml:trace contextRef="#ctx0" brushRef="#br0" timeOffset="33928.08">21476 6130 36 0,'-2'-1'63'0,"-1"-3"0"0,1 3 0 0,0-2-1 15,0 1-6-15,0-1-4 0,-2 2-2 16,2-2 2-16,-3 1 4 0,1-1 7 0,0 2 2 16,0-1 2-16,-1-2-2 0,-1 4-3 15,0-1-6-15,-3 1-7 0,1-3-7 16,-1 3-7-16,1-1-7 0,-3 1-3 0,1 0-1 15,-3 0-3-15,-2 0 0 0,0 1-1 16,-2 3-1-16,1 2-2 0,-6-2-1 16,1 1 3-16,-2 1 2 0,0 2 4 15,-3-1 4-15,-1 2 1 16,-3 0 1-16,0 3-1 0,1 1-2 16,-3 3-3-16,0 1-2 0,-2 0 0 0,3 2 1 0,-3 4 1 15,2-2 0-15,0 4 1 0,1 3 0 16,-1 2-1-16,2 0 0 0,3 3-3 0,-1 0 0 15,1 4 0-15,3 1-2 0,1-1-1 16,4 2-4-16,2 3-2 0,2-2-2 16,3 0-5-16,3 0-3 0,3 2-2 15,2 0-1-15,4 0 0 0,4-1-1 16,2 1 1-16,5 0-1 0,4 1 1 0,1 2-1 16,6-2 1-16,3 2 0 0,3-2 1 0,3 2 0 15,3-2 0-15,4 1 2 16,5-1 2-16,-1-2 1 0,4-3 1 0,3-1 3 15,0 1 3-15,2-3 5 0,-1-3 13 0,5-1 16 16,1-3 11-16,1-3 11 16,2-4 7-16,2 0 6 0,1-5-6 0,3-3-8 15,1-1-2-15,2-4-4 0,2-3 1 16,-1-2-4-16,5-6-3 0,1 2-5 0,1-6-4 16,2-2-5-16,-2-4-7 15,0 1-4-15,1-5 0 0,-3 0-6 16,-2-2-1-16,-2 0-4 0,-3-5-2 0,-1 3-1 15,-3-3-5-15,-3-1 1 0,-1-1-4 16,-4-2-2-16,0-2 1 0,-4 1-3 0,0-5 2 16,-3 0 2-16,-1-1 1 0,-3-1 3 15,-1-2-4-15,-1-4 3 0,-4 1 0 16,0 2 1-16,-4-2 3 0,-2-2 1 16,-3-1 4-16,-3 2 0 0,-3 0 0 0,-2-1-2 15,-4-1-2-15,-4 4-2 0,0 0-2 16,-5 1-2-16,-2 1-4 0,-1 2 0 15,-1 2 0-15,-4 0-4 0,-2 0 2 16,-2-1 2-16,-3 1 1 0,-1 4 0 0,-3-4 1 16,-2 1 2-16,-1 3-3 0,-3-3-1 0,-2 1 0 15,-3 2 2-15,-1-3-1 0,-2 3-2 16,-3-3 1-16,-3 2-1 0,-3-1-2 16,-2 1 2-16,-2 0 0 0,-5 1 0 15,-1 1 1-15,-1 0 2 0,-3 0 1 0,-1 6-3 16,0-1-3-16,-2 3 0 0,-1-3 2 15,-1 4-2-15,0 1 1 0,-4 3 1 16,-1-1-1-16,-3 1-1 0,0 0-3 16,-5 6-1-16,0-3 0 0,-3 2-4 15,-1 2 0-15,-2 3 1 0,0 2 0 0,-2 2 3 16,-2-2 2-16,-1 4 3 0,3 4 0 16,-2-2 0-16,2-1 0 0,0 4-1 15,0 2-4-15,0-2 0 0,2 1-1 16,0 4-3-16,0-5-3 0,2 4-16 0,0 3-45 15,2 0-95-15,1-2-113 0,-1 5-104 16,4 1-93-16,3-3-78 0,0 3-3 0,3-1 69 16,1 1 101-16</inkml:trace>
  <inkml:trace contextRef="#ctx0" brushRef="#br0" timeOffset="35767.61">9989 6237 24 0,'0'-4'58'15,"-3"4"8"-15,3 0 6 0,0 0 1 16,0 0-1-16,0 0 1 0,-2 0 2 16,2 0 7-16,0 5 11 0,0 0 11 0,-2 5 6 15,0 3-1-15,0 8-7 0,0 3-13 16,-2 10-17-16,-1 5-16 0,1 7-15 15,0 7-8-15,0 6-7 0,-3 5-4 16,3 6-5-16,-2 8-2 0,-3 4-2 16,3 8-4-16,-3 2-2 0,1 1 0 0,-3 1-2 15,3 0-3-15,-1-1 0 0,1-1 0 16,0-3-2-16,-1 0-3 0,3-6-14 16,-1-5-23-16,1 0-29 0,0-7-32 15,-1 0-39-15,3-8-45 0,0-2-46 0,0-7-15 16,-1-6 10-16,1-6 22 0</inkml:trace>
  <inkml:trace contextRef="#ctx0" brushRef="#br0" timeOffset="39930.82">9984 6346 54 0,'5'-1'93'0,"1"-2"4"16,2 2-5-16,1 1-1 0,4-4-6 15,-1 4-6-15,5 0-5 0,4 0-5 16,3 0 2-16,1 0 4 0,7 0 8 0,2 0 4 15,2 0 0-15,4 0 2 0,4-1-1 16,1 1-4-16,3-3-1 0,3 3 4 16,2 0 5-16,4 0 12 0,0 0 12 15,3-1 11-15,1 1 5 0,3 0 6 0,1 0 0 16,1 0-5-16,2 0-7 0,1 1-3 16,3-1-6-16,0 3-12 0,2-3-10 15,0 1-13-15,3-1-13 0,-3 4-14 16,2-4-15-16,2 1-6 0,-2-1-8 15,3 3-2-15,-3-3-6 0,0 1-4 0,3-1-1 16,-3 0-3-16,0 0-3 0,0 0-6 16,0 0 2-16,1 0-3 0,-1 0 0 15,0 0 2-15,-2 0 0 0,0 0 4 0,0 0 1 16,0 0 3-16,-2 4 1 0,2-4-3 16,-2 0 0-16,2-4-1 0,3 3-1 15,1-2-3-15,0-2 4 0,7 1 4 0,2-3 3 16,4 1-1-16,4-1-1 0,4-3 2 15,3 3-6-15,0-2-3 0,-1 0-3 16,3-2-2-16,0 6 2 0,-1-3-1 0,1 2 5 16,0-1-1-16,-1 3 0 0,1-1 0 15,0 1-2-15,0 0-3 0,-1 0-1 16,1 1-2-16,-2-2 0 0,-1 1-1 0,-1-1 0 16,1 0 2-16,-1-2 0 15,1 0 0-15,-1 1 2 0,2-2 2 16,-3-1 1-16,3 2-1 0,-3-2 1 0,3 4-3 15,-3-3-1-15,-1 1 0 0,-3 1-2 16,-2-1-1-16,-2 1-2 0,0-1 5 0,0-2 1 16,0 0 3-16,-2-1 3 15,2 1 0-15,-2-1 4 0,0-2-4 0,0 0-3 16,0 0-2-16,-1-1-1 0,-1 1-2 16,0-1-5-16,-4 3 3 0,-1-1 4 0,-4-2-2 15,1 2 0-15,-3 2 0 0,-2 0 2 16,-2 0-2-16,0 1 0 0,0-1 1 15,-2 1 0-15,0 0 1 0,-1 0 1 16,1-1 2-16,0 4-4 0,0-5-1 0,0 4 2 16,0-3-1-16,0 2 2 0,-3-2-2 15,-1 1 2-15,-3 3 0 0,-1-2-1 16,-3 2 0-16,-2-3-1 0,-2 4-1 16,0-1 0-16,-2 2-1 0,-2-2 1 0,2 1 2 15,-2-1 1-15,-1 1 2 0,1-1 3 16,0 1-3-16,0-2 2 0,2 2-4 15,-2-1 1-15,2 1-2 0,2-1-1 0,0 1 1 16,0 0-1-16,4 0 2 0,0 0-1 16,0 0 2-16,3 3-2 0,-3-4 0 0,2 2-1 15,1 2 1-15,-1-3-2 0,1 2-2 16,1 1 3-16,1-2-1 0,-1 1 1 16,1-1-1-16,1 2 3 0,-1-2 1 15,1 1 0-15,3-2 1 0,0 1-2 16,0 1-1-16,-1-3-1 0,3 4 2 0,2-4-2 15,-2 2-1-15,2-2 2 0,0 4 1 0,-2-2-3 16,0 2-1-16,-1-3-1 16,1 3 0-16,-2-1 2 0,0-2 1 0,-3 3 5 15,1-2 1-15,0 2 2 0,-3-3 0 16,1 3-1-16,-3-2-3 0,0 2-3 16,-1-3 0-16,-3 3-1 0,-2 1 1 0,-2 0-2 15,-2 1 2-15,-3-1 1 0,-1 4 2 16,-3-3-1-16,1 2-2 0,-5-2 0 15,0 3 0-15,-2 0 0 0,-2-3 0 16,0 5 0-16,-4-5 0 0,0 4-1 0,-5-2-1 16,1 2 2-16,-5-4-2 0,0 3 1 15,-4 0 0-15,0 0 1 0,-2-2 3 16,-2 3-1-16,-2-4 0 0,0 4 0 0,-3-2 1 16,1 1-1-16,-3-2-1 15,1 2-1-15,-3-2 2 0,2 3 0 0,-1-2-1 16,-1 2 0-16,0-1-1 0,1 1 1 15,-1 0-1-15,1 2-1 0,-1 1 3 0,0-2 0 16,1 4 1-16,-1 0 0 16,0 4-1-16,1 0-1 0,-1 1-2 0,0 4 0 15,1 1 3-15,-1 2 0 0,-2 4 2 16,3 0 2-16,-3 3-1 0,2 3-2 0,-2 2-2 16,3 3-2-16,-3-2 0 15,2 4-1-15,-1 1 0 0,1 1-1 0,-2 1 3 0,3 3 1 16,-3 2-1-16,0-1 1 15,0 4 0-15,0 3-1 0,1 2-2 0,-1 3 3 16,0-3-2-16,0 4 1 0,1 3 1 16,-1-3 0-16,0 0 0 0,0 4-2 15,1-4 1-15,-1 2 0 0,-2-2 0 16,2 0-1-16,-2-2 2 0,0-2 0 0,1-7-1 16,-1 2 0-16,-2-5-2 0,2-2 3 15,-2-4-4-15,0-4 3 0,0-1 0 0,0-4-1 16,0-6 2-16,-2 0-1 0,2-4 2 15,-2-2-1-15,2-2 2 0,-3-2 0 16,1-2-2-16,0 1 1 0,0-4 0 16,0-1-2-16,-2-1 0 0,-1 2 1 0,1-2 0 15,0-1 0-15,-2 2-1 0,-1-4 3 16,1 2-2-16,-3 0 1 0,-1-1 0 16,-1 0-2-16,1 3 1 0,-3-4 0 15,-2 0 3-15,0 0-3 0,1 1-1 0,-3-2 3 16,-2 2 0-16,0-4-3 0,-3 3-1 15,-1 0 0-15,-2-1 0 0,-1 0 0 16,-3-2 1-16,-1 3 2 0,-4-3-1 16,-2 2 0-16,-2-2 0 0,-2 3 2 0,-5-3 0 15,1 2-3-15,-3-1 2 0,1 1-1 16,-3-1 1-16,-2-1-3 0,-2 3-2 16,1-3 2-16,-4 2 1 0,1-2-2 15,-2 3 1-15,-2-4 1 0,0 1 3 0,-3-1-3 16,1 3 0-16,-3-3 0 0,-1 1-1 15,-3 3 0-15,-4-3-2 0,-2 1 1 16,-2 2 1-16,-2-3-1 0,-3 2 0 0,1-2-2 16,-3 3 0-16,1-3 3 0,-3 2 1 15,2-2 4-15,-1-1 1 0,1 4 3 16,1-4 0-16,-1 1-1 0,-2-1-4 16,1 3-3-16,-1-3 2 0,-2 0-4 0,-2 1 1 15,3-1-2-15,-3 2 1 0,2 2-1 16,-2-3-1-16,2 2 6 0,0-2 1 15,1 3-1-15,-1-3 0 0,0 4 0 16,2-2-1-16,-1 1 0 0,1 0-2 0,-2 0 1 16,0 1 2-16,-1-1-2 15,1 1 0-15,0-2-2 0,0 2-1 0,0-3 0 16,3 3-2-16,-1-4 7 0,0 2 0 16,3-2 5-16,1 3 3 0,1 0 2 15,2-3 1-15,-1 4-6 0,1-3 0 0,2 3-3 16,-2-2-4-16,-1 1-1 0,1-2-1 0,0 2 1 15,1 1 1-15,-1-1-2 16,2 2 4-16,2-2-3 0,0 1 2 0,2-4 0 16,2 3 0-16,0 0 2 0,2 0-2 0,3-1 1 15,1-2-2-15,1-1 0 0,1 3 0 16,3-3 0-16,-2 1 2 0,1-1-1 16,1 4 2-16,0-4-1 0,0 1-1 15,-3-1 0-15,3 3-1 0,-2-3 0 0,1 1-1 16,1 3 0-16,0-3-1 0,-1 2-1 15,3-2 0-15,-2 5 0 0,2-5 1 0,0 4 4 16,2-2 3-16,0-2 2 0,0 2-2 16,2-1 2-16,2-2-2 0,-2 3-5 15,2-3-1-15,3 1-3 0,-3-1 4 0,2 4 0 16,0-4-1-16,-1 1 0 0,1-1 0 16,-2 2 1-16,0-2 0 0,0 3-1 15,1-2-1-15,-1 3 1 16,0-3 2-16,0 2 1 0,3-2-2 0,-1 3 3 15,2-3-2-15,1 2 1 0,-1-2-2 16,3 3-1-16,-1-3 0 0,1 1-2 0,2 2 2 16,-1-4-1-16,1 1 1 0,2-1 0 15,-1 3-2-15,3-3 3 0,-2 0 0 16,2 0-3-16,0 0 3 0,0 1-1 0,0-1 1 16,-3 4-2-16,3-4 1 0,-2 1 4 15,-2 2-2-15,2-2-1 0,-3 3 0 16,-1-3 1-16,-1 2 0 0,1-1-1 15,-1 0-1-15,1 1 0 0,2 1 1 0,-3-2 0 16,3 1 1-16,0-2-2 0,-1 3 1 16,1-4 3-16,2 1 0 0,-1-1-3 0,1 3-4 15,0-3 3-15,0 1-2 0,0 3-1 16,2-2 4-16,-3-1 2 0,3 2 3 16,0-2 0-16,0 4 3 0,0-2-5 15,2 2-2-15,-2-4-1 0,2 4 0 16,2-3 0-16,-2 2-2 0,2 0 1 15,0-3 0-15,0 2 1 0,1-2 0 0,-1 3 0 16,0-3-2-16,0-1 0 0,-2 3 0 16,0-2 1-16,0 3-1 0,0-3 1 15,0 1-1-15,0 2 3 0,0-3-1 0,2 2 0 16,-2 2 1-16,2-4 0 0,0 2-1 16,3-2 0-16,-3 3 1 0,2-3 0 15,0 2-1-15,3-1 0 0,-3-1 2 0,2 3 0 16,-1-3-1-16,1 2 1 0,-2-1-1 15,3 1 0-15,-3-3 0 0,2 1-1 16,-2 2-2-16,3-1-2 0,-3 1-1 0,2-2 3 16,1 5 0-16,-1-5 0 0,1 3 2 15,-1 0 0-15,0 0 0 0,1 1-2 16,-1-1 0-16,0 0 1 0,1 0 1 16,1 1-1-16,-1-1 2 0,1 1-1 0,-2-1 1 15,3 1 1-15,-3 0 1 0,1-3-1 16,-1 2-2-16,0 1 0 0,-1-2-1 15,-1 1-1-15,0 1 0 0,0-3-3 0,1 3 5 16,-1-1 0-16,2-3 0 16,-2 4 0-16,3-2 0 0,-1 2 1 0,3-4-1 15,-3 5-1-15,3-5 1 0,-1 3 0 16,1 0 0-16,1-3 1 0,1 2-1 0,-1-2 3 16,1 3-3-16,2-4 2 15,1 1-1-15,1-1-2 0,0 3 1 0,2-3-1 16,0 1-1-16,2-1-1 0,0 3 3 15,0-3 0-15,2 3 0 0,1-3 1 0,-1 0 1 16,2 0 2-16,0 0-1 0,1 0 1 16,1 1-1-16,1-1 1 0,-1 0-3 0,2 3-1 15,3-3-3-15,-2 0 2 0,1 0 0 16,1 0 0-16,2 0-1 0,-3 0 3 16,3 0 2-16,-2 0-3 0,2 0-1 15,-1 0 1-15,1 0 1 0,0 0-1 16,0 0 0-16,-1 0-1 0,1 0 1 0,0 0-1 15,2 0 0-15,-2 0 0 0,1 0-2 16,-1 0 2-16,2 2 1 0,-2-2 0 16,2 0 2-16,0 0-2 0,0 3 2 15,-1-3 1-15,1 0 1 0,0 0-1 16,0 0-3-16,0 0 2 0,0 0-2 0,0 0-1 16,0 0-3-16,-1 0 1 0,1 0 2 15,2 0 2-15,-2 0-1 0,0 0-1 16,0 0 0-16,0 0 1 0,0 0 1 15,0 0-2-15,0 0 1 0,-1 0 2 0,1 0 0 16,0 0-1-16,0 0-2 0,0 0 0 0,0 0-1 16,0 0-1-16,-3 0 2 0,3 0 1 15,-2 0-2-15,2 0 3 0,-2 0 1 16,0 0 2-16,-1 0-1 0,1 0-3 16,-2 0 3-16,1 0-1 0,-1-3 0 0,0 3-2 15,-3 0 2-15,3 0 0 16,-2 0-2-16,1 0-1 0,-1 0-1 0,1 0 0 15,-1 0-2-15,2 0 4 16,-1 0-1-16,1 0 1 0,-1 0 0 0,3-2 3 16,-2 2 0-16,2 0-3 0,-1-3 1 0,1 3 2 15,0 0-1-15,0 0-1 16,-1 0-1-16,1 0 1 0,0 0-1 0,0 0-1 0,0 0 0 16,-1 0-1-16,1 0 0 15,0 0 1-15,2 0 4 0,-2 0 0 0,1 0 0 16,-1 0-1-16,2 0 3 0,0 0-1 15,0 0-4-15,-2 0 4 0,1 0-1 16,-1 0 0-16,2 0 0 0,-2 0 0 0,2-1 2 16,-2 1-4-16,-1 0-1 0,3 0 3 15,-2 0-2-15,2 0 0 0,-2 0-1 16,1 0-1-16,1 0 0 0,0 0-1 16,0 0 0-16,0 0 2 0,2 0-1 0,-2 0 0 15,2 0 0-15,-2 0 1 0,2 0 0 16,0 0 0-16,0 0 0 0,0 0 1 0,0 0-1 15,0-3 2-15,0 3 0 0,0 0-1 16,0 0 0-16,0 0 0 0,0 0 2 16,0 0-3-16,0 0-1 0,0 0 2 15,0 0-1-15,0 0 0 0,0-3 0 16,0 3 3-16,0 0 0 0,0 0-1 16,0 0 2-16,0 0-1 0,0 0 0 15,-2 0-1-15,2 0 0 0,-2-1-1 0,2 1 1 16,-3-3 2-16,1 3-2 0,0-1-1 15,0 1 1-15,0-4-2 0,0 4 0 0,0-1 0 16,0 1-2-16,-1 0 1 0,1 0-2 16,0-3 3-16,0 3 0 0,0-1-1 0,-2 1 1 15,2-4 0-15,-3 4 0 16,1-1 0-16,0 1-3 0,0-3 1 0,0 3 2 16,-1-1 0-16,-1 1 1 0,2-3-1 15,-3 3 2-15,3-3 0 0,-2 3-6 16,-1-1 1-16,1 1 2 0,0-4 2 0,-3 4-1 15,3-1 1-15,-3 1 4 0,1-3-3 16,-1 3-1-16,1-1 0 0,0 1-2 16,-1-4 0-16,1 4 0 0,-1 0 1 15,1 0 0-15,-1-1 0 0,1 1 3 16,1 0-2-16,-1 0 0 0,2 0 1 0,-3 0-2 16,3 0 0-16,-3 0-3 0,1 0 2 15,-1 0-1-15,1 0 2 0,-1 0 1 16,3 0 0-16,-2 0 0 0,1 0 0 15,1 0 1-15,0 0-2 0,-1 0 0 0,3 0 0 16,0 0 0-16,0 0 0 0,-1 0 0 16,1 0 0-16,0 0-2 0,0 0-2 15,-1 0 3-15,3 0-1 0,0 0-1 16,0 0 3-16,0 0 0 0,0 0-1 0,0 0-3 16,2 0-3-16,-2 0-4 0,2 0-9 15,0 0-9-15,-3 0-15 0,1 0-26 16,0 0-62-16,-2 0-91 0,0 0-90 0,-1 1-71 15,1-1-52-15,2 0-31 0,2 0-3 16,0 0 37-16,0 0 66 0,0 0 66 16,0 0 60-16</inkml:trace>
  <inkml:trace contextRef="#ctx0" brushRef="#br0" timeOffset="51974.75">11508 8604 63 0,'-4'0'68'0,"0"0"-9"0,0 0-8 0,-1 0-8 15,1 0-5-15,-2 0-4 0,2 0-3 16,-3 0-2-16,3 0-2 0,-2 0-1 0,-1 0-1 15,1 0 0-15,0 0 2 0,-3 0 1 16,1 0 5-16,-1 0 4 0,1 4 5 16,-3-4 1-16,1 1 2 0,-1-1 0 0,-2 3-1 15,-2-3-3-15,1 1-3 16,-1 1-4-16,-2 2-2 0,0-3-6 0,0 2-4 16,-2 2-3-16,0-4-2 15,-2 4-3-15,2-2 0 0,-2 1 0 0,1 0 1 16,-1 0 2-16,2 1 2 0,-2 3 1 0,2-4 2 15,0 3 2-15,2-2-1 0,-2 0-2 16,2 0-1-16,0 3-4 0,2-4-3 16,1 3-2-16,-1-1-1 0,2 1 2 0,0-2-3 15,3 2-1-15,-3-2-1 16,2 3 0-16,-1-2-1 0,1 4-5 0,-2 0 2 16,3 3 0-16,-3-2-3 0,3 2 0 0,-3 3 0 15,0-1 1-15,0 1-1 0,1 3 1 16,-1-1 2-16,0-1-1 0,1 2 1 15,-1-1-1-15,0-1 0 0,1 1-1 16,-1 1 1-16,0-2-1 0,3 0 1 0,-1 0-1 16,0-1-1-16,1 2 0 0,1 1 0 15,1-1-1-15,-1-1 0 0,3 4-1 16,-2-1 1-16,1 2 0 0,1-1 0 0,0 2 1 16,-1-1 0-16,3 1 0 0,0 0 1 15,0-1 0-15,-1 1-1 0,3-1 0 16,2 3 1-16,0-3 1 0,0 3-1 15,2-1 0-15,3 1-1 0,-1-4 2 16,0 4-1-16,2-3-2 0,3 2 0 16,-1-2 0-16,1 1 1 0,-1-3-1 0,3 0 0 15,-1 0 1-15,3 1 1 16,0 0-1-16,-1-4 0 0,3 3 0 0,0-2 0 16,0 3 1-16,2-2-1 0,0-1 2 0,0-1 2 15,2 2-1-15,0-1 0 0,0-2 0 16,4 2 1-16,-2-2 0 0,5 0 0 15,-1-2 0-15,1 2 1 0,1 1 2 0,3-1 2 16,-1-2 1-16,1 1 1 0,2-1 3 16,2-3 3-16,-1-1 0 0,1 1 2 15,2-2-1-15,2-1 0 0,0 1-2 0,1-2-3 16,1-2 1-16,-2 0-1 0,2 0 0 16,-2-1 1-16,0 0 1 0,0-2 5 15,1-2 1-15,-1 0 3 0,-2-2 5 16,2-3 7-16,-2 1 5 0,2-4 4 15,-2-1 1-15,2 1-1 0,-2-5-5 0,2 2-5 16,-2-2-5-16,2-1-3 0,-2 2-4 16,2-4 0-16,-2-1 0 0,2 1-2 15,0-2-3-15,0 1 3 0,-2-2 4 0,2 1 1 16,-2-3 5-16,3 1 8 0,-3-2 7 16,0 1 4-16,0 0-2 0,-3 0 0 15,-1-1-5-15,-2 2-4 0,-1-1-7 0,-1 1-5 16,-1-3 0-16,-1 3 1 0,-3-4 1 15,0 3 3-15,1-3 3 0,-3 0 1 0,0-4-1 16,0 2-2-16,-2-2-4 16,-2 2-4-16,0-3-5 0,0 1 0 0,0-2-4 15,-4 4-3-15,-1-3 0 0,1 1-2 16,-2-2-3-16,-3 4-2 0,-2-2-2 0,1 2 2 16,-3-2-1-16,-2 3 1 15,-2 0 3-15,0 0 4 0,-2 4 0 0,-2-5 2 16,-3 5 1-16,-1-3-1 15,0 2-1-15,-3-1-3 0,-2 0-2 0,1 2 0 16,-3-3-2-16,-2 3-1 0,0 0 1 16,0-1 3-16,0 1 2 0,-2 1 0 0,2 2 2 15,-2-1 0-15,2 2 1 0,-2 0-2 16,2 1-5-16,-2 1 0 0,2 1-3 0,-2 0 0 16,2 3-3-16,-2 1 0 0,2-2 2 15,0 3-3-15,0-3-2 16,0 4-3-16,0-1 2 0,0 0-1 0,0-1-1 15,1 1 3-15,-3 0 2 0,2 1-1 16,-2-1 0-16,2 0 2 0,-2-1-3 0,-3 1 1 16,3 0 2-16,-2 0 1 0,-2 1 0 15,2-1 2-15,-3 1 2 0,1 0 0 16,-2 0-4-16,1 2 0 0,1 2-1 16,0-3 1-16,0 2-2 0,-1 1 0 0,1 1 0 15,2-2 0-15,-2 4-2 0,1-2 1 0,-1 3 0 16,0-2 2-16,2 2 1 15,-3 0 1-15,3 0 1 0,-2 0-1 16,2 0 0-16,-2 0-2 0,1 0 0 0,-1 2-4 16,2-2-1-16,-2 3 2 0,1-3-2 15,-1 1 1-15,2-1 1 0,-2 3 1 16,2-3 0-16,-3 2 0 0,3 1-1 16,-2-2 1-16,0 2-2 0,-1 2 1 0,1-2 2 15,2 2-1-15,-2-1 1 0,1 1-1 16,1-1 0-16,0 1 0 0,0 1 1 15,2-2 0-15,2 1 0 0,-2-1 0 0,2 1 0 16,0-1-1-16,2-3-6 0,0 5-11 16,0-5-35-16,1 4-62 0,1-2-87 15,-2 1-88-15,2-2-78 0,3 2-67 16,-1 0-51-16,1-3 7 0,1 1 58 0,1 1 73 16,-1-3 74-16</inkml:trace>
  <inkml:trace contextRef="#ctx0" brushRef="#br0" timeOffset="54514.49">14108 8553 57 0,'-3'0'75'0,"-1"0"-10"16,2 0-9-16,-2 0-3 0,0 0-2 16,-1-3 3-1,1 3 5-15,0 0 4 0,-2 0 0 0,1 0-6 0,-1 0-4 16,0 0-9-16,1 0-5 0,-1 0-2 15,0 0 1-15,-1 0 2 0,3 0 1 16,-2 0 1-16,-1 0-1 0,1 0-3 0,0 0-3 16,-1 0-4-16,1 3-6 0,-2-3-6 15,-1 1-6-15,1 3-3 0,-1-2-2 16,1 3-2-16,-3-4 1 0,1 3 3 16,-1 1 3-16,0-1 7 0,1 1 5 0,-1 0 5 15,-1 0 3-15,1 1 3 0,-2-2-2 16,3 4-3-16,-3-1-3 0,0-2-3 15,1 3-2-15,1 1-4 0,-2-2-3 0,3 2-4 16,-3 0-2-16,2-1-4 0,-1 1-1 16,1 0-2-16,1 1 0 0,-1-1-1 0,0 2 1 15,1 0-1-15,-1 1-2 0,1 1 0 16,-1 0 0-16,0 2 0 0,1 0 0 16,-1-1 1-16,3 1 1 0,-3 0-1 15,3-1 0-15,-3 2-1 0,3 2 0 0,-3 1 0 16,3-2-1-16,-1 1 0 0,1 3 1 15,-1-2 0-15,1-1-1 0,-1-1 1 16,3 2 0-16,-2-1 0 0,1 2-1 16,1-3 0-16,-1 1 1 0,3 3-2 0,-2-2 2 15,2 0-1-15,-1 1 0 0,1 1 1 16,0 2 0-16,0 0 0 16,-1-2-1-16,3 3 2 0,0-2 2 0,0 1-2 15,2 0 0-15,0-2 0 0,0 3 1 16,0-2 0-16,2-1 0 0,0 0 1 0,0 0 0 15,3-1-2-15,1 2 1 0,0-2-1 16,3 0-2-16,1 0 1 0,1 0 1 16,0-1 1-16,1 1 0 0,3-2-1 0,0 3 1 15,2-4-2-15,0 4 1 0,2-4-1 0,0 3 0 16,2-2 0-16,0 3 0 16,0-2 1-16,1-1-1 0,1-1 0 0,0 2 0 15,0-1-1-15,1-1 1 0,1 2 0 16,1-4 0-16,-1 1 1 0,2 1 1 0,1-2 1 15,-1 0 1-15,3 1-2 16,2 1 1-16,0-5-1 0,-1 2 1 0,3 0-1 16,2-3-1-16,-2 0 1 0,2 1 4 15,-2-3 1-15,2-2 2 0,-2 2 4 16,2-3 3-16,-2-2 1 0,2 3-2 16,-3-2-1-16,1-1-1 0,0 1-4 15,0-1-3-15,0 1 1 0,0-3-2 0,0-2 1 16,0 0 2-16,-1-2 3 0,3 1 7 15,-2-4 7-15,2-3 9 0,-2-1 7 0,2 1 8 16,-2-4 4-16,2 2 1 16,-2-5-1-16,0 1-5 0,-3 2-3 0,1-5-3 0,0 5-2 15,0-4-4-15,-3-1 2 0,1 0-1 16,-3 0-4-16,3 0-3 0,-2-2-1 16,-3 1 2-16,3 1-2 0,-3-1 2 15,-2-3 4-15,0 2 5 0,1-1 4 16,-3 1 0-16,-2-2 1 0,0 1 0 0,-2-1-2 15,-2 0-4-15,-3 4-6 16,1-3-2-16,-2 2-2 0,-3-2-4 0,1 1-4 16,-3 0-1-16,0 3 3 0,-1-3-4 0,-3 0 0 15,0-1 0-15,0 2-1 0,-2 1-1 16,0-2-3-16,0 1 0 0,-2 1 0 16,0-4 1-16,-2 3 1 15,-1-2 2-15,1 1 0 0,-2 0 0 0,-1 0 0 16,-1-2-2-16,-1 3-1 0,-1-2 0 15,-1 3 1-15,1-1 0 0,-3-1-1 0,0 2 2 16,1 0-3-16,-3 0-3 0,2 0-2 16,-2 1-3-16,0 0 1 0,1 2-2 0,-1-2-1 15,0-1 1-15,0 4-2 0,0-3 1 16,-2 3-1-16,3-4 2 0,-3 1 1 16,0 2 0-16,-2-1 1 0,2-1 0 0,-2 3 2 15,0-3-4-15,-3 2 3 0,1 2 0 16,0-2 0-16,-2 1 1 0,0-2-4 15,-1 2 1-15,-1 0-1 0,-1 1-4 0,1 0-1 16,-2 2 0-16,1-1 3 0,-1-1-1 16,1 3-1-16,-1 1 2 0,1-1 1 15,3 1 0-15,0-1-1 0,-1 2-1 16,1 1 0-16,2-2 1 0,2 4 0 16,-2-3 1-16,2 3-1 0,2-2 0 15,-2 1-2-15,2-2 1 0,0 3-1 0,0 0-2 16,2-1-1-16,-2 1 3 15,0-1-1-15,0 2 0 0,0-2 1 0,1 4-1 16,-1-1 1-16,0-2-2 0,0 3 2 0,0-2 0 16,0 2-1-16,-2-3 1 0,2 4-1 15,-2-1 2-15,0 1-2 0,-2-3 1 16,-1 3 1-16,1 0-1 0,-2 0 0 0,-2 3-2 16,-1-3-1-16,1 1 1 15,-3 3 0-15,-1-3 0 0,-1 3 0 0,0 0-2 16,-1-1 2-16,1 2 1 0,-2-1 1 0,0 4 0 15,-1-3-1-15,1 1 2 0,-2-1-2 16,2 1-1-16,0-2 0 16,1 4 1-16,-1-5 3 0,0 5-2 0,3-3 2 15,-1 0 0-15,2 0-1 0,1 2 1 0,2-3-4 16,1 4 0-16,1-3-3 0,0-1-8 16,2 3-25-16,1-3-70 0,1 2-114 15,0 2-124-15,0-2-114 0,2 4-97 16,0 0-34-16,1 1 40 0,1 2 100 15,0 0 114-15</inkml:trace>
  <inkml:trace contextRef="#ctx0" brushRef="#br0" timeOffset="76193.11">11015 11479 36 0,'-4'0'61'0,"0"2"-4"0,-1-2-1 16,1 3 0-16,0-3 2 15,2 0 4-15,-2 1 5 0,1-1 2 0,-1 0 0 0,2 3-2 16,-2-3-4-16,0 2-6 15,-3-2-4-15,3 3-2 0,-2-1-4 0,-3-1-8 16,1 3-6-16,-1-3-6 0,1 3-8 0,-3 0-8 16,-1 0-5-16,1 1 1 15,-2-1-1-15,1 0 0 0,-1 0 1 0,0 4 2 16,1-3 3-16,-3 0 1 0,2 1 0 16,-2 0 1-16,2-2-1 0,1 4 1 0,-1-3-1 15,0 1 0-15,1 0-2 16,-1 2-1-16,0-3-2 0,1 2 0 0,-1 2-3 15,-2 0 1-15,2 1-3 0,-1 0 1 0,1 0-2 16,-2 1 0-16,2 3 1 0,-1 0-2 16,-1 0-1-16,0-2 1 0,0 2-1 15,0 0 1-15,0 1 0 0,1 1 2 16,-1 1-2-16,0-1 0 0,0 2 0 16,0-1 1-16,1 3 0 0,-1-2-2 0,0 2 0 15,0 1 1-15,2 2 1 0,1-3-1 16,-1 3 2-16,0-1-1 0,3 2 1 15,-1 0 0-15,3 1-1 0,-1-1 2 16,1 4-2-16,-1-3 0 0,3 1-1 0,2 2 0 16,-1-2 0-16,3 3 0 0,2 0-1 15,0-4 1-15,0 4 1 0,5-3-1 16,-1-1 0-16,0 3 0 0,4-3 0 0,1-1-1 16,-1 1 1-16,5-1 2 0,0 1-1 15,2 0-1-15,-1-1 2 0,3 1 1 16,2 4 1-16,0-5 0 0,3 2 3 0,-1-1 2 15,2 3 1-15,2-4 0 0,3 4 2 16,0-3 0-16,3 0 0 0,1 0 0 16,4-4 4-16,2 3 1 0,0-5 1 15,5 1-1-15,-1 0-3 0,2-6 0 0,3 2-2 16,2-2 1-16,1-3 2 16,1 1 2-16,4-3 3 0,0-1 3 15,5 0 2-15,-1-3-1 0,0-1-2 0,2 1-1 16,-1-3-1-16,1-1-4 0,-2-1-2 15,1 0-3-15,-1 0 0 0,0-1-1 16,-2-5-1-16,3 2 4 0,-3-1 0 0,2-4 5 16,-2 1 0-16,0-1 3 0,0-3 2 15,1 0-1-15,-1-2 2 0,0-1 2 0,-2 1 6 16,2-6 6-16,-2 4 6 0,2-3 4 16,-2-1 4-16,-2-4 6 0,2 3 2 15,-4-2 2-15,0 0 3 0,0-2 0 16,-5-1 0-16,1 1-5 0,-3-3-4 0,-1 3-5 15,-3-1-5-15,-2 1 1 0,-2-2 1 16,-2 2 2-16,-5 0 0 0,-1 2 0 16,-3-2-1-16,-1 3-3 0,-5 1-5 15,0 0-2-15,-5-3-4 0,1 2-2 16,-4-2-6-16,-1 0-3 0,-3 1-2 0,-1 2-5 16,-2-3-4-16,-2-1-2 0,1 4-1 15,-6-5-2-15,1 4-2 0,-2-2 0 16,0-1-1-16,-5 0 1 0,1-3 0 0,-3 3 1 15,1-1 1-15,-3 1 4 0,-2-3-2 16,-2 4 0-16,0-1-1 0,0 0-1 16,-2 2-2-16,-2-2-3 0,0 3 1 15,-2-2-2-15,-3 1-2 0,3-1 2 0,-4 3-3 16,-1-3 2-16,1 3-1 0,-5-2 0 16,0-1 2-16,-2 4-3 0,0-1 1 0,-2-1 1 15,0 1 1-15,0 0-2 16,-2 1 1-16,0 2 0 0,0-2 0 0,-2 1-1 15,2 1-1-15,-2 2 0 0,-1 1 0 16,1-1 0-16,0 3 0 0,-2 1 2 0,1-1-3 16,-1 2 4-16,0 2-3 0,-1 0 1 15,1-2 1-15,0 2-2 0,1 4 0 16,-1-3 0-16,2 1 0 0,0 1 0 16,0-2 1-16,1 4 0 0,-1 1 2 0,0-2 2 15,-2 1-1-15,1 0-4 0,-1 3 0 16,-2 1 0-16,-1 0-1 0,1 0-2 15,-3 1 2-15,-2 4 1 0,3-1 0 16,-3 2 0-16,3-2-1 0,-3 2 0 16,2 2 1-16,-1 0-1 0,1 0-5 0,1 1 3 15,-1 0 2-15,3-1 2 0,-3 1-1 16,3 3 2-16,1-1 2 0,-1 0 0 16,1 0-1-16,3 2-2 0,0 2-2 15,0 0 0-15,2-1-3 0,0 1-4 0,0 1-12 16,4 1-18-16,0-1-28 0,2-2-55 15,2 1-72-15,3-1-78 0,4-2-74 0,4 0-67 16,2 0-61-16,0-3-13 16,4 0 42-16,5-1 63 0,-1-4 76 0</inkml:trace>
  <inkml:trace contextRef="#ctx0" brushRef="#br0" timeOffset="79898.12">20900 11323 2 0,'2'-2'25'0,"-2"2"-1"0,0 0 2 15,0 0 0-15,0 0 1 0,0 0 2 0,0 0 2 16,0 0 5-16,0 0 3 0,0 0 4 16,0 0 2-16,0 0 1 0,0 0 2 15,0 0-2-15,0 0-3 0,0 0 0 16,0 0-1-16,0 0-1 0,0 0 2 0,0 0 1 16,0 0 5-16,0 0 0 15,0 0 4-15,0 0 1 0,0 0 0 0,0 0 1 16,0 0-3-16,0 0-2 0,0 0-3 15,0 0-4-15,0 0 0 0,0 0-2 16,0 0 2-16,0 0 2 0,0 0 1 0,0 2 0 16,0-2 1-16,0 0-1 0,0 2 1 15,0-2 5-15,0 3 12 0,0-2 15 0,2 3 16 16,-2-3 14-16,2 3 12 0,0 4 7 16,1-2 1-16,-1 1-6 0,0 5-10 15,0-1-8-15,2 4-12 0,-2 4-11 16,2 3-10-16,-1 5-11 0,1 8-4 15,-2 3-5-15,2 4-5 0,-2 5-6 0,3 3-8 16,-1 4-4-16,0 0-10 0,0 1-8 16,0 2 0-16,3-2-3 0,-3 3-2 15,0-3-2-15,1 3 0 0,-1-7 0 16,0 1-2-16,-2-4-1 0,2-2-2 0,-2-3-14 16,1-3-44-16,-1-2-88 0,-2-4-108 15,2-3-108-15,0-3-106 0,0-3-68 16,0-5 4-16,0-3 64 0,-2-4 95 15</inkml:trace>
  <inkml:trace contextRef="#ctx0" brushRef="#br0" timeOffset="80576.94">20847 12495 4 0,'0'-3'157'0,"-2"3"-12"0,2 0-25 16,-2 0-24-16,2 0-19 0,0 0-18 16,0 0-10-16,0 0-10 0,0 0-1 15,0 0 3-15,0 0 12 0,0 0 19 0,0 3 18 16,0 2 19-16,0-1 14 0,2 3 7 16,-2 2 1-16,2 0-2 0,0 0-5 15,0 3-6-15,0 1-7 0,3-2-5 16,-1 3-4-16,0-3-3 0,2 3 0 0,1-3-5 15,-1-1 4-15,0-1-1 0,1 3-3 16,1-3-2-16,1-1-6 0,-1-1-3 16,1 1-9-16,-1-3-5 0,3 1-3 0,-1-2-8 15,3-1-3-15,2-3-6 0,0 0-3 16,-1-4-5-16,3-1-8 0,2-4-5 16,3-2-8-16,-1-2-5 0,0-3-4 15,2-6-5-15,1 2-3 0,-1 0-1 0,0-2 1 16,-2 0 0-16,0-2-3 0,1 4 0 15,-5-1 0-15,-1 2-6 0,-1 0-12 0,-2 2-30 16,0-1-73-16,-5-1-115 0,1 3-118 16,-1 1-112-16,-2-4-86 0,1 1-22 15,-3 1 44-15,-2-3 101 16</inkml:trace>
  <inkml:trace contextRef="#ctx0" brushRef="#br0" timeOffset="81787.2">18502 11371 28 0,'0'1'32'0,"-2"4"9"0,2 0 11 16,-2 0 11-16,2 4 13 0,-3 0 10 0,1 2 5 15,0 4 4-15,0 5 0 16,0 4 0-16,-2 5-3 0,2 6-5 0,-3 9-5 16,1 5-7-16,0 8-9 0,0 6-6 15,-3 8-9-15,3 3-10 0,0 3-9 16,2 3-7-16,0 2-6 0,0-1-7 0,2-2-3 16,0-1-3-16,0-5-3 0,0 0-3 15,0-5-7-15,2-5-21 0,-2-2-31 16,2-7-33-16,-2-2-37 0,2-7-42 0,0-5-45 15,0-4-20-15,0-8 9 0,0-5 22 16</inkml:trace>
  <inkml:trace contextRef="#ctx0" brushRef="#br0" timeOffset="83361.83">18521 11431 15 0,'2'-1'93'15,"2"-3"3"-15,0 3 1 0,3-2 0 0,-3 2-2 16,2-3-1-16,3 4-1 0,-1-1 2 15,1 1 0-15,-1-3 1 0,5 2 2 16,0-2 1-16,1 0 4 0,3 2 0 16,2-2-2-16,3-2 1 0,1 1-1 0,0-2 2 15,5 1 1-15,-1-1 4 0,5-2 7 16,0 2 3-16,-1-2 2 0,5 1-5 16,-2 2-9-16,4-3-11 0,0 2-10 15,1-1-11-15,3-1-5 0,0 3-1 16,3-3-5-16,1 1-6 0,5 2-7 15,0-3-7-15,4-1-10 0,0 2-9 0,4-2-6 16,0 0-1-16,1 1-4 0,1-1-1 0,0 0 1 16,1-2 0-16,-1 1-1 0,1-2-3 15,-1 4 3-15,-2-1 1 0,1 0-1 16,-1-1-1-16,-2 1-1 0,0 3 0 16,0-2-5-16,-2 5 1 0,0-2-4 0,-2 1 1 15,0-1-2-15,0 1 0 0,-2 1-1 16,0-2 0-16,-3 3 0 0,1 1 0 0,-4-3 0 15,-1 3 0-15,-4-2 0 0,0 2 0 16,-4-3 0-16,-2 4 0 0,-2-1 1 16,-2 1 1-16,-5 0 0 0,-2 0 0 15,-2 0 1-15,-4 0-1 0,0 0-1 16,-2 1 0-16,-2-1-1 0,-3 4 1 16,1-4 0-16,-3 1 2 0,-1-1 1 15,-1 3 1-15,1-2 0 0,-1 3 0 16,-2-3 2-16,0 1-3 0,1 1 2 0,-1-1-1 15,0 2 0-15,-2 1 1 0,2-1 0 16,-1 4 2-16,1-1-1 0,-2 2-1 0,2 1 1 16,-2 1-2-16,2 3 0 0,-1 0 0 15,1 5 1-15,-2-3-2 0,2 4-1 0,3 24 0 16,-5-21-5-16,2 3 0 16,0 3 2-16,0 0 0 0,1 0-1 15,-1 2 0-15,2 3 1 0,-2 2 1 16,3 1-1-16,-3-2-2 0,2 4 1 15,-1 1 0-15,-1 2 0 0,0-2-2 0,0 3 0 16,0-1 3-16,1 1-1 0,-1 1 1 16,0-1-1-16,-2-2 1 0,0 1 0 15,1-1 0-15,-1-1 0 0,0-1 0 16,-2-1 2-16,2 1-2 0,-2-6 0 0,0 0-1 16,0-3 2-16,0-1 0 0,0-4-2 15,0-1 0-15,0-5 1 0,0 0 0 16,0-4 0-16,-2-1 0 0,2 0 4 0,-2-3 5 15,0-2 2-15,-3 0 3 0,1-1-1 16,0 1 0-16,0-1 0 0,-3 0-3 16,-1 0 0-16,-1-4-1 0,1 2 3 15,-3-1-2-15,-1 0 0 0,-1-4-2 0,-2 4-1 16,-2-2-2-16,0-2-2 0,0-1 2 16,-4 0-1-16,0 0-1 0,0 0-1 15,-5-1 3-15,1-2-2 0,-3 2 3 16,-1-3 1-16,-1 3 0 0,-4-2 0 0,0 1 0 15,-2 1 0-15,0 1-3 0,-2 0-2 16,-2 0-2-16,2 0-1 0,-2 0 0 16,0 1-1-16,-1-1 1 0,1 2 0 15,2-2 1-15,-2 3 3 0,0-3 1 0,2 0-3 16,-3 0 2-16,3 0 0 0,-2-3 0 16,2 3-2-16,-2-2 0 0,2 2 1 15,-3-1 1-15,3 1-1 0,-2-4-2 0,0 4 0 16,0-1 1-16,-1 1-1 0,3 0 1 15,-2 0 2-15,2 0 1 0,-2 0-1 16,2 0 0-16,-3-3 0 0,3 3-1 16,-2-2-1-16,2-1 0 0,-2-1 1 15,2 2 0-15,0-2-1 0,0 1 1 0,-1-1 1 16,1 1 0-16,-2-2-3 0,2 4 0 0,0-3 2 16,-2 0-1-16,2 0-1 15,-3 3 1-15,3-5 4 0,-2 5 2 0,2-3-1 16,0 3-3-16,0-2 2 0,0 2 0 15,2-3-3-15,2 3-2 0,0-2 0 16,2 2 1-16,0 1-2 0,5-4 2 0,-1 4 2 16,3-1 0-16,0 1 1 0,1 0-3 15,3 0 0-15,0 1-1 0,0-1-3 0,2 4 1 16,2-3 2-16,0 2 1 16,0-2 1-16,0 3 1 0,2-3 3 0,0 2-4 15,1-3 0-15,1 1 0 0,0-1 0 0,3 4 0 16,-1-4-2-1,0 1 1-15,3-1 1 0,0 3-1 0,1-3 0 16,1 3-1-16,-1-3-1 0,1 0-1 16,2 1-3-16,-2-1-7 0,1 3-7 0,-1-2-12 15,0 3-29-15,-1-3-63 0,1 3-114 16,2 1-114-16,-1-1-110 0,3 2-100 16,0-2-33-16,2-4 35 0,0 0 98 0,0 0 112 15</inkml:trace>
  <inkml:trace contextRef="#ctx0" brushRef="#br0" timeOffset="84508.97">21152 11632 87 0,'0'3'193'0,"2"-1"5"0,-2 0-58 16,2 1-53-16,2-3-34 0,3 1-12 16,3-1 2-16,3 4 10 0,2-4 11 15,6 1 20-15,2-1 20 0,7 3 16 0,2-3 17 16,6 1 22-16,4-1 22 15,5 0 18-15,8 0 14 0,4 0 11 16,9 0-2-16,4-1-17 0,8 1-25 0,7-3-28 16,6 3-32-16,4 0-31 15,5 0-24-15,4 3-17 0,4-2-9 0,4 4-4 16,5 1-1-16,1 3-2 0,3 4-1 0,4-1-3 16,2 2-3-16,0 2-8 15,0 1-5-15,1-2-4 0,-6 2 1 0,1 0-2 16,-4-1 3-16,-3-1 3 0,-1 4 0 15,-5-4 3-15,-4 4 1 0,-4-3-2 16,-3 2-3-16,-5-1-3 0,-5 2-2 0,-5-1-1 16,-5-2-4-16,-7 2 1 0,-6-2-1 0,-5-2-1 15,-6 2-5-15,-6-1-9 0,-6-5-15 16,-5 2-33-16,-4 0-95 0,-5-3-142 16,-3 0-140-16,0-3-120 0,-5-1-53 15,-4-1-4-15,-4-2 76 0,-5 1 132 16</inkml:trace>
  <inkml:trace contextRef="#ctx0" brushRef="#br0" timeOffset="84772.23">25375 11881 17 0,'-3'-12'273'0,"-1"1"39"16,2 2 26-16,-2 3-67 0,2-2-67 0,2 1-62 15,-2 3-51-15,2 3-38 16,2-3-26-16,2 4-13 0,0 4-6 0,0 1 3 0,3 5 14 16,-3 1 28-16,0 8 34 0,1 2 36 15,-5 6 27-15,0 5 21 0,-5 5 1 16,-3 2-12-16,-1 2-27 0,-3 2-29 0,-3 2-26 16,-2 4-25-16,-2-5-18 0,-2 0-29 15,-3-1-75-15,3-2-124 0,0-3-134 16,-2-4-126-16,4-4-69 0,0-5-21 15,2-1 48-15,4-8 107 0</inkml:trace>
  <inkml:trace contextRef="#ctx0" brushRef="#br0" timeOffset="85220.03">26005 11840 48 0,'-25'12'223'0,"-5"4"34"15,1 5-21-15,-1 5-28 16,3 0-32-16,1 7-33 0,3-1-34 0,4 1-32 16,4 1-28-16,4 0-28 0,5 0-43 15,4-2-50-15,4-3-61 0,4 0-84 0,3-6-57 16,1-3-23-16,3-7 15 0</inkml:trace>
  <inkml:trace contextRef="#ctx0" brushRef="#br0" timeOffset="85537.02">26287 12028 10 0,'-4'-4'268'0,"-5"4"42"0,-4 4 36 0,-3 4-57 16,-1 4-63-16,-5 4-58 0,3 3-49 16,-2 6-40-16,4 3-34 0,0 2-21 15,3-1-11-15,1 2-6 0,4 0-3 16,3 2-3-16,2-4 1 0,4-3-3 15,4-3-1-15,2 1-1 0,3-7 0 0,4-4 1 16,1-3 3-16,5-4 9 0,0-6 22 16,5-1 30-16,-1-7 44 0,0-3 42 15,1-4 34-15,-3-5 20 0,0-4-3 16,-4-1-21-16,-2-4-34 0,-5-1-40 16,-1 1-36-16,-7 0-27 0,-2 3-18 0,-2-3-24 15,-7 5-48-15,1 1-98 0,-3 3-120 16,1 4-119-16,-1 2-120 0,3 3-49 15,1 2 6-15,1 0 75 0,2 1 108 0</inkml:trace>
  <inkml:trace contextRef="#ctx0" brushRef="#br0" timeOffset="85734.82">26560 11852 51 0,'13'-9'400'0,"-3"1"99"16,-1 5 66-16,-3-2-17 0,-2 2-69 0,0 6-97 15,-1 4-112-15,-3 3-90 0,-3 9-63 16,1 5-38-16,0 4-27 0,-2 5-22 16,0 4-13-16,0-2-10 0,1 6-14 0,1-3-41 15,0 4-91-15,0-5-131 0,2 2-132 16,2-2-130-16,0-6-61 0,3-1-1 16,-1-6 69-16,0-4 122 0</inkml:trace>
  <inkml:trace contextRef="#ctx0" brushRef="#br0" timeOffset="85900.27">26685 12237 131 0,'0'-11'431'0,"-4"2"100"0,-1 3 60 15,1 1-47-15,0 2-87 0,0 3-111 0,-1 0-121 16,3 3-96-16,2 2-61 0,0-1-38 16,5 1-44-16,-1 0-88 0,4-2-118 15,3 0-117-15,2-2-109 0,1-2-95 16,3-5-24-16,2-2 48 0,2-3 97 0,-1 0 106 15</inkml:trace>
  <inkml:trace contextRef="#ctx0" brushRef="#br0" timeOffset="86067.22">27017 11936 96 0,'11'-14'374'0,"-5"3"99"0,-2 2 71 16,-2 4-25-16,-4 5-61 0,-2 6-80 15,-2 3-92-15,-3 7-93 0,1 3-72 16,-1 5-50-16,-1 0-33 0,1 6-23 15,-1-1-37-15,1 4-93 0,3-5-135 0,2 1-126 16,4 1-121-16,0-4-76 0,4-5-17 16,2-2 65-16,3-5 118 0</inkml:trace>
  <inkml:trace contextRef="#ctx0" brushRef="#br0" timeOffset="86318.16">27208 12166 93 0,'6'-9'404'16,"-4"1"107"-16,-2 3 67 0,-2 3-32 15,-2 1-74-15,-3 1-94 0,1 1-116 0,0-1-101 16,-1 2-67-16,3 2-43 0,2-3-25 16,0 2-13-16,0-2-10 0,2 3-2 15,2-3-1-15,0-1 0 0,2 3 3 16,3-3-1-16,-1 0-2 0,0 0 0 0,3 0 1 16,-1 0-1-16,1 1 1 15,-1 3-2-15,1-3 2 0,-1 5 0 0,-2-1-4 16,3 3-15-16,-3 1-48 0,1-1-106 15,-1 1-127-15,0 4-117 0,3-6-110 0,1 1-53 16,3-3 11-16,0-5 90 0,-1 0 115 16</inkml:trace>
  <inkml:trace contextRef="#ctx0" brushRef="#br0" timeOffset="86447.95">27557 12074 25 0,'15'-13'242'15,"-3"2"53"-15,1 1 28 0,-2 5 24 0,-3-1 11 16,1 8-10-16,-3 3-29 0,-2 7-40 15,-2 1-60-15,0 4-72 0,1 3-89 0,-3 0-109 16,0 3-119-16,-3 2-112 0,3-4-112 0,-2 3-89 16,2-3-22-16,-2-3 44 0,-2 2 84 15</inkml:trace>
  <inkml:trace contextRef="#ctx0" brushRef="#br0" timeOffset="86597.36">27534 12161 296 0,'0'-9'362'16,"0"1"28"-16,0 2-38 0,2 1-79 16,0 1-86-16,4-1-78 0,1 4-81 0,3 1-87 15,3 0-95-15,2-3-108 0,2 1-75 16,2-3-39-16,0-1 8 0,0-3 51 16</inkml:trace>
  <inkml:trace contextRef="#ctx0" brushRef="#br0" timeOffset="87260.53">25265 11352 70 0,'0'0'142'0,"2"2"-11"0,0-2-12 16,0 4-5-16,0-3 4 16,0 2 14-16,2 2 16 0,-2 0 25 0,3 5 30 15,-3 4 40-15,0 3 42 0,0 8 23 16,-2 4-3-16,-2 9-24 0,0 11-36 0,-5 5-51 15,1 6-58-15,-2 11-45 0,-1 4-32 16,-1 4-19-16,-3 5-11 0,0 3-11 16,0 2-6-16,1-1-4 15,-3 0-2-15,2 1-4 0,1-3-1 0,1-2 0 0,-2-4-1 16,3-1-4-16,-1-4-2 0,3-4-13 16,-3-8-29-16,0-3-77 0,1-6-122 0,-1-1-124 15,3-8-129-15,-1-5-68 0,1-4-12 16,-1-9 55-16,-1-3 111 15</inkml:trace>
  <inkml:trace contextRef="#ctx0" brushRef="#br0" timeOffset="88457.82">25129 11363 59 0,'9'-1'175'0,"1"1"-8"0,1 0-13 16,-1 0-8-16,3 0-10 0,2 1-14 0,2-1-17 15,2 4-14-15,0-3-7 16,4 2-7-16,0-2 0 0,5 3 2 0,2-3 9 16,1 2 12-16,3 0 13 0,4 1 14 15,2 0 13-15,3-2 11 0,3 2 1 0,1 1-8 16,4 2-10-16,2-3-17 0,2 4-18 15,4-3-19-15,2 3-13 0,3-1-10 16,4-2-4-16,1 0-4 0,6 0 0 0,-1 3-2 16,2-5-7-16,2 2-3 0,0-2-7 15,5 1-3-15,0-2-6 0,-1 1-3 16,3-2-1-16,2 2-2 0,-3-1-1 16,-1 1-2-16,-1-1-4 0,1-1 0 0,-5 3-4 15,-4-3-3-15,-2 2 1 0,-4-2-1 16,-5-1 1-16,-3 4 1 15,-7-4 2-15,-7 1 0 0,-1-1-1 0,-7 3-1 16,-2-3 3-16,-7 1 0 0,-1 3 1 16,-3-3 0-16,-4 2 0 0,-2 0 3 0,-4-2-2 15,0 2 0-15,-4-2-1 0,-1 3 1 16,-1-3 1-16,-1 2 2 0,-1-2-1 16,-1 4 2-16,-2-1-2 0,0 3-2 15,1 2-1-15,-1 4-3 0,0-1-2 0,0 5 1 16,1 0-1-16,-3 3 2 0,0 5-1 15,0 3-1-15,0 2 1 0,-2 3-1 0,0 2-2 16,-2 6 1-16,2 2-1 16,-2 2 1-16,0 3 0 0,-3 0 1 0,1 3 0 15,0 2 0-15,0-2 1 0,0 1-1 16,-1 2 1-16,-1-1 0 0,0-3 0 0,-1-1 0 16,1-1-1-16,0-3-2 0,1-3 0 15,-1-1 0-15,2-2-2 0,-3-7-1 16,3 1 1-16,0-7 1 0,0 0-2 15,2-4 1-15,-3-3 1 0,3-5 1 0,-2 1 2 16,2-1 1-16,-2-3 2 0,-1-2-1 16,-1 0 2-16,-2-1-3 0,-1 0 1 15,1-3-2-15,-3 0 0 0,-2 1 1 0,1-2-2 16,-1 1 1-16,-4-4 2 0,0-1-2 16,-2 0 0-16,0 0-1 0,-4-1-1 15,-1 1 0-15,-1-4 0 0,0 3 0 16,-3-2 0-16,-2 2 0 0,1-5 2 15,-3 5-1-15,-2-4 1 0,-2 2 0 0,-2-2 0 16,0 1 0-16,-4-2 0 0,-1 1 2 16,-3-1 0-16,-1-2 4 0,-1 2-1 15,-3 0 1-15,-2-3-2 0,0 1 0 0,-4 2 0 16,0-1-2-16,-5-1-2 16,-1 3-1-16,-5-3 3 0,-2 3-3 0,-4 2-2 15,-4-2-1-15,-1 1 2 0,-1-1-1 16,-3 1 0-16,3-1 2 0,-3 0 1 0,3 0 1 15,2 1 2-15,2-1 0 0,-1 1 2 16,5-1-3-16,0 2 2 0,3-2 0 0,1 1 1 16,2-1 0-16,3 1 0 0,-1 0 0 15,1 0-1-15,3 2-1 0,1 0 1 16,4-1-2-16,2 3-4 0,2-1 3 16,5 1-2-16,3-3 1 0,5 3-2 0,2 0-3 15,7 0 2-15,1 0 1 0,3-2-2 16,4 2 1-16,4 0-1 0,0 0-2 15,4 0-3-15,0 0-9 0,3 0-8 16,-1 0-17-16,1 0-40 0,-1 2-100 16,-2 1-130-16,1-2-115 0,1 2-112 0,-2-3-57 15,3 0-1-15,1 0 82 0,3 0 122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1:43:54.8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23497 6257 29 0,'-6'0'58'15,"-1"1"-7"-15,1-1-11 0,0 4-7 16,1-4-6-16,-1 1-3 0,2-1-4 0,-2 3 0 16,1-3 1-16,-1 1-1 0,2-1 1 15,-3 4 2-15,3-4 0 0,-2 1 0 16,-1-1-1-16,1 2 3 0,-2 2 1 15,1-3 1-15,-1 2 0 0,-1-2 1 0,-1 3-1 16,1-3-2-16,-1 3-4 0,-3 0-2 16,0 0 1-16,1-1-1 0,-1 2-2 15,-2 0 3-15,-2 2 1 0,0-2 5 16,0 2 5-16,-2-2 5 0,0 4 5 16,0 0 5-16,-2 2 4 0,-2-2 0 15,2 1-4-15,-3 4-1 0,1-3-3 0,0 3-4 16,2 1-1-16,-3 4-2 0,1-2-3 15,0 1-2-15,-1 6-4 0,1-3 0 0,2 4-1 16,-2 0 1-16,1 4 6 0,1 1 3 16,0 2 5-16,0-1 1 0,0 3-1 15,0 3 0-15,2-4-4 0,0 4-5 16,2-3-5-16,0 1-1 0,0 1-2 0,4 2-2 16,0 1 0-16,1 0 6 0,1 1 6 0,3 4 7 15,1-5 5-15,1 5 4 16,2-1 2-16,2-2 1 0,2 2 0 0,2-3-2 15,0 0-1-15,2 1-3 0,2 0-2 16,1-2-6-16,1-3-4 0,3 2-2 16,1-3-4-16,3-1-1 0,0 1-3 0,4-1-3 15,0-4 0-15,4 3-2 16,1-2 3-16,1-3 4 0,3-2 11 0,3 2 10 16,1-7 9-16,4 3 7 0,0-5 3 0,4 1 1 15,1-5-3-15,3-1-8 16,0-4-6-16,3-3-8 0,0 1-5 0,1-7-7 15,1 2-5-15,2-6-5 16,0-2-5-16,-1 0-1 0,3-5-3 0,0 1 0 16,0-5 1-16,-2 2-1 0,0-4 0 15,-3-2 1-15,1-1-3 0,-4 0 1 0,-3-1 0 16,-2-1-1-16,-2 0 2 0,-2-1-3 16,-2-2 0-16,-2 3 3 0,-5-4 0 15,1 1 2-15,-3-1-1 0,-1-1 2 0,-1-2 1 16,-4-1-2-16,0-2-3 0,0-3-2 15,-2 1 0-15,-2-5 1 0,0 1-2 0,-1-5 1 16,-1 2 0-16,-2 0-1 0,-3-4-2 16,1 5-3-16,-1-5 2 0,-4 4-1 15,0-2 0-15,1 2 2 0,-3 0 1 0,-2 1 1 16,-2 0-2-16,0 1-1 0,-1 2 2 16,-1-3 1-16,0 4 0 0,-2-1 0 15,-1-1-1-15,1 3 1 0,-3-1 0 16,-1 0-1-16,-1 1-2 0,1 0-1 15,-1 0-2-15,-2 1 0 0,-1 2-1 16,-1 0 1-16,-2-2 0 0,-2 3 2 0,0 1-2 16,0 0 2-16,-5 3-2 15,1-2-2-15,0 2 1 0,-3 1 0 0,-1-1 0 16,-1 1 0-16,1 3 2 0,-3 2 0 0,1 0-1 16,-1-2-1-16,0 2 2 0,1 3-1 15,-1 0-1-15,1 1 0 0,-1 2 0 16,0-1 1-16,1 2-1 0,-1 0-2 15,0 0-1-15,1 1-5 0,-1 3-4 0,0-3-2 16,3 4-7-16,-3-1-6 0,3 1-13 16,-3 0-25-16,3 0-56 0,-1 3-93 0,1-3-99 15,3 3-102-15,1-2-107 0,0 3-38 16,2-2 25-16,-1-2 77 0,1 0 95 16</inkml:trace>
  <inkml:trace contextRef="#ctx0" brushRef="#br0" timeOffset="1875.13">26181 5742 76 0,'2'2'78'0,"-2"-2"-23"0,2 3-16 15,-2-3-4-15,0 1-1 0,0-1 3 16,-2 3 2-16,2-3 7 0,-2 2 5 16,0-2 9-16,-2 3 8 0,-1-3 7 15,1 1 1-15,-2 2-5 0,-3-1-8 0,-1 1-11 16,-3 0-12-16,-2 2-6 15,0-1 0-15,-1 4 5 0,-3 0 9 0,-3 1 10 16,1 0 8-16,-2 3 0 0,0 1-2 16,-3 3-5-16,1 1-10 0,-3 0-7 15,1 3-2-15,-1 2-2 0,1 2-1 0,-1 1-3 16,-1 5 2-16,-1-1 3 0,0 5 2 0,1 0 6 16,-3 3 7-16,2 5 9 0,-1-1 5 15,1 6 3-15,0 2-1 0,1 1-5 16,1 1-5-16,3 3-8 0,-1 4-6 0,5-3-8 15,0 3-8-15,2 0-6 0,2 1-7 16,2 0-6-16,5-1-3 0,-1 2-2 16,5 2 0-16,1-2 0 0,3 4 2 15,2 0 4-15,5-1 2 0,1 2 3 16,5-1 2-16,-1 0 1 0,5-1 0 0,2 3 2 16,4-3 2-16,2 0 3 0,3 0 6 15,3-2 4-15,5-2 6 0,2 0 9 0,7-5 5 16,1 0 2-16,7-3 3 15,2-5 1-15,6-1-4 0,4-2-4 0,5-4-8 16,6-3-5-16,5-2-9 0,3-2-6 16,5-6-4-16,0-2-4 0,4-3-3 15,0-3-3-15,4-3 1 0,2-1-2 0,3-6-3 16,1-1-3-16,1-5 0 0,2-2-1 16,-1-2 0-16,3-2-2 0,-2-6 3 0,0 0 0 15,-1-6 0-15,-3-2-1 0,-1-3-1 16,-1-2 3-16,-5-2-1 0,-2-1 2 15,-2-2 2-15,-5-3-2 0,-1-2 1 0,-3 0-1 16,-3-2-2-16,-5-1-1 0,-3-2-1 16,-1 0 0-16,-6-3 1 0,-3 2 0 0,-4-5 0 15,-4 0 2-15,-3-1-2 0,-5-5 0 16,-3-1 1-16,-6 0-1 0,-2-3 2 16,-7-4 0-16,-2 3-1 0,-6-2 1 15,-2-2 0-15,-7 0 0 0,-1 0-3 0,-5 1 0 16,-6-3-2-16,-3 2-2 0,-5-1 0 15,-3-2 2-15,-6 2 0 0,-5-2 1 16,-5 1 0-16,-3 3 0 0,-7-1 2 0,-1 0-4 16,-7 1-1-16,-1 2-3 0,-5-1 0 15,-3 1 2-15,-3-1-1 0,-5 3 0 0,-1-2 1 16,-3 2 3-16,-2 1 0 0,-4 4-2 16,-5 0-1-16,-3 4 1 0,-3 2 0 15,-4 3-1-15,-4 2 1 0,-1 4 1 16,-1 3-1-16,-3 3 2 0,1 2-1 0,-1 3 2 15,3 1 0-15,-2 4-3 0,1-1 0 16,1 5-8-16,-3 3-9 0,-1 2-12 0,-3 3-22 16,0 4-40-16,1-1-71 15,-3 6-89-15,2-1-90 0,5 4-87 0,1 2-85 16,5 1-23-16,6-1 40 0,9 4 76 16,6-3 88-16</inkml:trace>
  <inkml:trace contextRef="#ctx0" brushRef="#br0" timeOffset="2521.98">27040 6439 36 0,'-2'6'98'0,"2"-2"9"0,-2-3 11 15,2 3 10-15,-2-3 3 0,2-1 2 16,-2-1-2-16,0-3-12 0,-2 0-12 0,-1-3-16 16,1-2-10-16,-2-5-11 0,-3 2-9 0,1-7-4 15,-1-4-1-15,1-2-1 0,-3-1 0 16,3-6-2-16,2-2 0 0,-1-2-1 16,1-7 3-16,4-2 2 0,0-2 5 15,4-5 6-15,4-1 9 0,3-2 10 16,3-3 17-16,5 0 14 0,4-1 16 15,5-2 10-15,-1 2 6 0,5 1-7 0,1-1-15 16,3 4-20-16,2 0-24 0,2 2-20 16,3 1-18-16,-1 6-16 0,2-2-10 0,3 5-9 15,-3 1-4-15,2 4-6 0,1 0-20 16,-1 6-45-16,1-1-90 0,-1 4-107 16,3 3-106-16,-1 1-103 0,1 2-68 15,0-2-1-15,-1 2 64 0,-1 2 96 0</inkml:trace>
  <inkml:trace contextRef="#ctx0" brushRef="#br0" timeOffset="2837.42">28169 4297 35 0,'0'-3'197'16,"0"3"12"-16,0-1-43 0,0 1-44 15,0 1-21-15,2 2-11 0,0 4-2 0,0 3 10 16,2 5 11-16,3 4 6 0,-3 6-2 16,2 4-1-16,-2 4 1 0,3 3-2 15,-3 4-1-15,-2 0-5 0,0 2-6 0,0-2-10 16,-2 0-14-16,-2 2-16 0,2-5-15 15,-2 1-12-15,0-4-26 16,0-4-54-16,-2 3-82 0,1-7-88 0,-1 2-115 16,2-3-69-16,-2-4-22 0,0 0 27 0,-3-3 64 15</inkml:trace>
  <inkml:trace contextRef="#ctx0" brushRef="#br0" timeOffset="3351.32">29130 4098 91 0,'0'10'236'0,"-3"0"41"16,-1 6-18-16,-2 5-37 0,-5 4-30 15,1 6-27-15,-3 4-33 0,-2 4-42 16,2 5-34-16,-1 0-22 0,1 6-15 0,2 3-25 15,1-4-38-15,3 0-41 0,1 1-48 16,4-5-55-16,0 1-61 0,2-4-42 16,2-4 3-16,-2-4 23 0</inkml:trace>
  <inkml:trace contextRef="#ctx0" brushRef="#br0" timeOffset="3850.79">29720 4301 78 0,'-6'-11'197'16,"-3"2"1"-16,-1 3-19 0,-3 2-14 16,-4 8-13-16,0 0-12 0,-4 7-15 0,-2 8-10 15,-3 2-8-15,-1 7-2 0,-1 6 1 16,1 5-2-16,-3 1-4 0,3 4-10 15,1 1-11-15,3 4-13 0,4-5-16 0,-66 6-12 16,20-4-2123-16,14-1 2086 16,15-4 4-16,74 3 3 0,0-6-5 15,-2-3 10-15,2-5 26 16,-2-9 88-16,2-4 87 0,0-7 93 16,0-4 41-16,-2-10-196 0,0-7 7 15,-2-7-73-15,-2-8 7 16,-2-10-43-16,-3-7-15 0,-4-10-24 15,-6-1-11-15,-2-2-8 0,-6-1-114 16,-7 2-222-16,-2 2-431 16,-7 3 264-16,-1 7 511 0,-3 2 0 15,1 11 0-15,-1 2 0 0,3 8 0 16,-1 6 0-16,5 5 0 0,4 9 0 16,4 0 0-16,9 4 0 15,6 1 0-15,6 4 0 0,9 2 0 16,6 1 0-16,5 1 0 0,4 0 0 15,-1 3 0-15,3-2 0 16,-2 0 0-16,-3-3 0 0,-1-2 0 16,-7-3 0-16,-6 2 0 15,-5-3 0-15,-4-4 0 0</inkml:trace>
  <inkml:trace contextRef="#ctx0" brushRef="#br0" timeOffset="5078.87">29511 4448 7 0,'2'-5'124'0,"2"-2"0"0,-2 3-5 16,0-1-4-16,-2 4-7 0,2-3-8 0,-2 0-12 15,0 3-9-15,0-2-8 0,-2 3-7 16,2-1-9-16,-2 1-7 0,-2 0-5 0,0 0-5 15,-1 0-3-15,-1 4-1 0,-2 1 1 16,-3 4 4-16,0 2 2 0,-1 2 3 16,-3 4 1-16,0 5 0 0,-2 3-3 0,0 4-4 15,0 0-7-15,-2 4-5 0,2 4-6 16,2-2-6-16,1 5-4 0,3-5-3 16,3 3-2-16,1 0 2 0,5-2-1 0,4-1 2 15,2-1 0-15,3-2 3 0,3-1 2 16,5-3 1-16,2-2 3 0,2-2 4 15,2-4 5-15,5-5 10 0,3-1 14 0,3-8 17 16,2-2 15-16,2-5 17 16,2-3 17-16,2-5 13 0,0-2 5 0,1-8 6 15,-3-1 3-15,0-4-4 0,-4-2-12 0,-2-2-15 16,-5-2-17-16,-2-4-22 0,-6 0-17 16,-2-2-17-16,-6-1-12 0,-3 2-6 0,-5-3-4 15,-3 6-4-15,-5-1-6 0,-1 2-2 16,-2 3-5-16,-5 2-2 0,0 3-11 0,0 3-31 15,-1 5-77-15,-1-2-115 0,0 5-123 16,0 7-128-16,-2 0-72 0,2 2-15 16,3 3 55-16,-1 0 105 0</inkml:trace>
  <inkml:trace contextRef="#ctx0" brushRef="#br0" timeOffset="5491.69">30397 4494 57 0,'-6'0'195'0,"2"2"23"16,-2 3-33-16,-1 0-16 0,1 4 2 0,-1 7 13 15,-1 2 14-15,-3 7 6 0,1 3-7 16,-1 3-21-16,-1 5-27 0,-1 1-33 0,2 1-33 15,1 3-27-15,-1-2-20 0,3 1-11 0,1-1-8 16,1-4-6-16,0-2-4 0,1-1-10 16,3-5-12-16,-2-2-18 15,2-5-18-15,-2-1-27 0,-3-5-31 0,1-6-26 16,-3 0-17-16,1-8-9 0,-3-4 2 0,-1-2 16 16,1-5 25-16,-2-2 30 0,3-6 24 15,1-3 22-15,1-1 20 0,2-2 21 16,1 1 23-16,3-1 25 0,4 0 29 0,3 1 29 15,1 3 23-15,2 1 17 0,1 2 4 16,4 2-5-16,-1 2-17 0,5 3-23 0,2 2-26 16,5 0-23-16,-1-1-21 0,4 4-41 15,5 2-68-15,0-1-86 0,4 1-99 16,2-3-96-16,0-1-49 0,0 2-1 16,0-3 46-16</inkml:trace>
  <inkml:trace contextRef="#ctx0" brushRef="#br0" timeOffset="5806.26">31157 4348 16 0,'-12'0'178'0,"-3"0"20"15,0 5-44-15,0 0-34 0,-2 1-21 0,2 3-17 16,1 1-21-16,-1-1-17 0,4 1-16 15,1 2-7-15,3-3-8 0,1 3-4 0,4-4 6 16,0 0 9-16,4-2 14 16,2 2 21-16,5-7 23 0,1 1 28 0,3-2 28 15,-1-2 26-15,3-3 28 0,2-1 21 16,-2-1 9-16,2-5-4 0,-2 2-14 0,-2-2-22 16,-5-1-34-16,-2-4-37 0,-1 5-36 15,-5-2-25-15,-3 0-38 0,-5 4-58 0,0-2-100 16,-5 4-114-16,-2 3-114 0,2 1-116 15,1 3-48-15,-1 2 10 0,2 3 74 16,3 0 101-16</inkml:trace>
  <inkml:trace contextRef="#ctx0" brushRef="#br0" timeOffset="6155.97">31710 4726 11 0,'-11'-3'199'0,"-2"3"34"16,-1-1-23-16,-1 1-18 0,-4 1-13 16,-2 2-11-16,-3 2-16 0,-1 1-16 15,-5 6-11-15,-4 4 2 0,-2 4 15 0,-2 5 25 16,-4 4 26-16,0 5 16 0,1 1 5 15,1 6-11-15,4 5-25 0,7-1-37 16,3 5-40-16,7 2-28 0,7-1-24 0,5 2-12 16,9-2-10-16,7-2-7 0,6 2-5 15,4-1-4-15,8-5-4 0,3-2 0 16,6-3-5-16,0-5-14 0,4-2-37 0,0-4-75 16,2-4-111-16,1-4-109 0,1-7-115 15,-1-2-82-15,1-5-13 0,-2-5 48 16,-4-4 94-16</inkml:trace>
  <inkml:trace contextRef="#ctx0" brushRef="#br0" timeOffset="10916.31">10937 7062 56 0,'-4'-1'82'0,"-1"-2"-1"0,1 1 2 15,-2-1 2-15,2 2 3 0,-3-2-3 0,-1 1-4 16,-1 2 0-16,1-3-2 0,-3 2-9 15,1-2-11-15,-3 3-11 0,0-2-11 0,-2 2-12 16,1-3-7-16,-1 3-4 16,0 0-1-16,0 0-2 0,0 3-1 0,-2-3 0 15,0 2-2-15,1-2-1 0,-1 3-1 16,-2 1 0-16,-3 1-1 0,-1-1 0 16,0 2-1-16,-5 4 1 0,1 0-1 0,-3 2 2 15,0 0 4-15,-1 2-1 0,-3 1 0 16,0 1 0-16,-2-1 0 0,0 4-2 15,-2 1 3-15,0 0 4 0,2 0 8 16,0 4 8-16,0-5 6 0,4 5 3 0,0-4 0 16,3 1-5-16,1 0-5 15,1 1-7-15,3-1-5 0,1 2-5 0,2-1-4 16,2 0-2-16,0 3-1 0,0 0 0 0,2 3 0 16,2-3 2-16,0 1 3 0,5 2 5 15,-1 2 4-15,3-4 2 0,1 3 1 16,3-1-2-16,2 1-1 0,2 2-3 15,2-2-1-15,0 4-3 0,2 1 0 0,1-1-1 16,1 0 1-16,2 1-1 0,1 4 3 16,-1-2 5-16,3-1 2 0,2 2 6 15,-1 0 4-15,3 0 2 0,2-2 2 0,4 3 0 16,0-2-3-16,5-1-1 0,3-1-3 16,1 0-2-16,6-2-3 0,0 0-1 15,4-2-2-15,5 3-1 0,1-3-4 16,3-1-2-16,2 0-1 0,4-4 1 0,4 0 3 15,5 0 6-15,1-6 10 0,5 1 11 16,4-4 8-16,4 1 3 0,5-5 0 16,2 1-5-16,6-4-8 0,0-2-9 0,4-2-6 15,0 3-2-15,0-3 2 0,1-4 6 16,3 2 1-16,1-2 4 0,3-1 3 16,1 0-1-16,4 0-6 0,0 0-5 15,4-1-6-15,0 1-4 0,1-3-5 0,-1 3-4 16,-2 0-2-16,0 0 0 0,0-1 0 15,-2 1 3-15,2-4 3 0,-2 4 7 16,2-1 8-16,0-3 13 0,2 0 4 0,3-1 1 16,-1-2-3-16,2-1-5 0,-1-1-9 15,-3 1-13-15,0-1-8 0,0 0 1 16,-2 1 0-16,0 0-1 0,-2 0 0 16,2-1 0-16,-2 2-1 0,2-2-3 15,-2 4-2-15,-2-4 0 0,-4-1-1 0,-3 1 1 16,-1 0-2-16,-3 1 1 0,-4-5-1 15,0 1 0-15,-4-2 4 0,-1 0 1 16,-1-1-2-16,-2-1 0 0,-3-1-2 0,0 0 2 16,1-1-1-16,-3-2-1 15,-2 1 4-15,1-2-2 0,-5 3-2 0,-3-2-1 16,-3 3-1-16,-2-4 0 0,-5 4-5 16,-4-3 4-16,-4 2 1 0,-3 1 1 0,-3-1 0 15,-3-1 0-15,-2 2 0 0,-2-1 1 16,-2-2 1-16,-2 0 1 0,0-1 0 15,-2-1-2-15,-2-2 1 0,-1-1 1 0,1 4-1 16,-5-3-2-16,1 1 3 0,-5 2-1 16,0-3 1-16,-4 4-1 0,-2 1 0 15,-3-2 0-15,-1 1-2 0,-3 0 5 16,-1-2 1-16,-3 2 2 0,0 3 1 0,-4-4 0 16,0 4-1-16,0-4-4 0,-2 1-2 15,0 2 0-15,-2-2-1 0,0 0-1 16,-1 1 0-16,1 0 0 0,-2-1 1 0,-3 2 0 15,-1 1-1-15,-1-2 0 16,-2 0-1-16,-1 3 1 0,-3-1 0 0,0 1-2 16,-4 1 2-16,-3-1 4 0,-1 1-1 15,-3-2-1-15,-1 1 0 0,-3 1 2 16,-2-1 1-16,-2-1-1 0,0 5 2 0,-4-5 1 16,0 5 0-16,-3-5 1 0,1 4-1 15,-5 0-3-15,1-2 1 0,-3 1-1 16,-2 3-1-16,-2 1 2 0,-2-1-2 0,0-2 0 15,-4 4 0-15,0-2 2 0,-3 2 2 16,-1-1 0-16,-3 0 1 0,1-1 3 0,-1 2 1 16,1-2-1-16,-3 2-4 15,0-2-1-15,0-2 1 0,1 3-3 0,-3-1 0 16,-2 2-3-16,0-2 4 0,0 2-4 0,0-4-1 16,0 5 2-16,2-1-2 15,-2 0 3-15,2-1-1 0,0 1 5 0,3 3-2 16,-3-3-3-16,2 3 5 15,0-3-4-15,3 1 0 0,-1 2-3 0,0-1 2 16,1-1 0-16,-1 3-2 0,1 0 1 16,-3-2 1-16,0 3 0 0,0 1-2 15,1-2 0-15,-1 4 0 0,2 1-1 0,1-4 1 16,-1 4 0-16,5-1 0 0,-1 1 1 16,1 0 5-16,4-3 1 0,0 3 0 0,2-1 0 15,0 1-1-15,2-4-1 0,2 4-2 16,-2-2-2-16,2 2 0 0,0 0 0 15,1 0 2-15,-1 0-2 0,-2 2 0 0,-2-2-1 16,0 4 0-16,-2-3 0 0,-3 3-1 16,-1 0 1-16,0 0-1 0,-1 1-1 15,-1-1 2-15,-3 0-1 0,0 0 0 16,-1 1-1-16,-1-1 2 0,-2 0 1 0,0 0-2 16,0-3 1-16,3 3 0 15,1-2 0-15,3-1 0 0,1 3 0 0,3-4 0 16,2 1 0-16,0-1 0 0,2 0-1 0,0 0 0 15,0 0-1-15,2 0-1 0,0 0-1 16,0 0 1-16,2 0 3 0,2 0-4 16,1 0 2-16,-1 0 1 0,2 0-2 15,3 0-7-15,0 3-3 0,-1-2-10 16,1 3-12-16,-1 0-20 0,3 1-44 16,-1 1-74-16,1 3-88 0,4 0-82 0,0-1-68 15,4 1-54-15,4 4-32 0,5-5 29 16,4 0 66-16,4-3 78 0</inkml:trace>
  <inkml:trace contextRef="#ctx0" brushRef="#br0" timeOffset="17137.18">17280 7822 24 0,'0'0'45'0,"3"0"-3"0,1 0 6 16,0 0 10-16,5 0 15 0,1 0 12 15,3 0 0-15,2 0 1 0,4 0 3 16,4 0 3-16,7 0 1 0,1 0 6 0,7 0 5 16,7 0 11-16,6 0 12 0,6 0 10 15,8 0 12-15,5 0 13 0,9 1 13 16,3-1 7-16,7 0-2 0,0 0-5 15,4-1-10-15,-2-3-16 0,2 3-22 16,-2-2-25-16,0-2-21 0,-4 1-22 0,-2-1-16 16,-7-1-14-16,-2 1-11 0,-6-1-20 15,-9 2-44-15,-3-1-68 0,-10 1-90 16,-3 2-86-16,-7-3-77 0,-4 2-65 0,-5 2-37 16,-3-4 24-16,-5-3 65 0,-2 1 74 15</inkml:trace>
  <inkml:trace contextRef="#ctx0" brushRef="#br0" timeOffset="17472.77">19198 7229 7 0,'0'0'191'16,"0"4"15"-16,0-2-26 16,0 2-43-16,0 5-26 0,0 4-12 0,0 8-6 15,0 5-3-15,-2 11-3 0,0 4-11 16,0 5-15-16,-2 6-15 0,-1 6-14 0,-1-3-9 15,2 5-7-15,-3-1-6 16,3-1-5-16,0-2-20 0,2-2-33 0,-2-2-42 16,1-2-49-16,3-5-59 0,-2-4-56 0,2-4-11 15,0-7 14-15</inkml:trace>
  <inkml:trace contextRef="#ctx0" brushRef="#br0" timeOffset="17934.89">19770 7304 58 0,'0'-5'237'0,"-2"4"36"0,-1 1 3 16,1-3-42-16,0 3-33 0,0 0-31 16,0 3-23-16,0 2-19 0,-2 4-14 15,1 2-4-15,1 7 6 0,0 7 10 16,-2 1 8-16,2 8 1 0,0 2-8 0,0 5-15 15,0 0-20-15,2 3-14 0,2 0-12 16,2 0-7-16,0 0-6 0,2-1-4 16,1-1-1-16,1 0-5 0,3-5-4 15,-1 1-2-15,1 0-3 0,2-5-1 16,2-1-2-16,-3-6 0 0,3 0-3 16,2-5-6-16,0-5-2 0,0-2-5 0,0-4-3 15,2-6-2-15,0-4-16 0,0-10-39 16,2-3-96-16,2-8-126 0,1 0-127 15,-3-8-124-15,0-1-55 0,-2 1 4 0,-2-4 75 16,-4 4 115-16</inkml:trace>
  <inkml:trace contextRef="#ctx0" brushRef="#br0" timeOffset="18397.9">19562 7980 107 0,'-2'4'227'0,"-2"2"20"0,0 4-33 15,-1 4-50-15,1 2-38 0,2 2-21 16,2 3-7-16,2 3-9 0,2-3-7 0,5 3-3 15,1-1 1-15,5-2 5 0,2-1 7 16,4-1 10-16,5-5 12 0,1-4 10 16,3 0 6-16,4-9 0 0,2-1-4 15,4-5-11-15,0-5-17 0,3-5-20 16,1-4-18-16,-2-3-18 0,3-2-32 16,-5-6-72-16,0-3-96 0,-2 0-104 0,-2-1-122 15,-4-4-87-15,0-3-29 0,-7-1 37 16,-2-4 76-16</inkml:trace>
  <inkml:trace contextRef="#ctx0" brushRef="#br0" timeOffset="27654.65">23245 8093 35 0,'-2'-4'47'0,"0"4"3"0,0-1 3 0,0 1 3 16,0-3 3-16,0 3-1 16,-1-1-3-16,1 1-6 0,0 0-7 0,0 0-7 15,-2-4-6-15,2 4-4 0,-3 0-4 0,3 0-2 16,-2 0 1-16,0 0 1 0,0 0 0 15,-3 0 4-15,3 0-1 0,-2 0 2 16,-1 0 1-16,-1 0 0 0,-1 4 3 16,1-4 0-16,0 1-1 0,-3-1 0 0,-2 3-2 15,1-2-2-15,-1 3-3 0,-2 0-2 16,-2-3-1-16,0 4-3 0,0 1-1 16,0-2-2-16,-2 2-3 0,0-2-3 15,0 4-3-15,0-1-1 0,0 2-1 0,-2-3-1 16,2 3 0-16,-2 2 1 0,2-2 3 15,-3 2 0-15,1 2 0 0,2 0 0 16,-2 0 1-16,2 0 2 0,-2 2 0 0,2-2 0 16,-2 3 1-16,2-1 0 0,-3 1 0 15,3 3-2-15,-2 0-1 0,0 1 0 16,0 1-4-16,0 2 1 0,0 2-1 16,-1-1 0-16,3 1-1 0,0 0 0 0,2-1 1 15,0 5-1-15,3-4-1 0,-1 0 0 16,2 0 0-16,2 4 0 0,1-3 0 15,1 2 0-15,3-2 1 0,0 3 0 0,1 0 0 16,3 1-1-16,2-1 1 0,2 4-1 16,3-4 0-16,1 2 1 0,0 1-1 15,5-1 0-15,0 2 2 0,1-3 0 16,1 2 1-16,2-3-1 0,2 4 1 16,2-4 1-16,0 0-2 0,2 1 0 15,0-1 1-15,2 1 1 0,3-4-1 16,-1 3 1-16,3-1 3 0,1-2 2 0,1 2-1 15,4-3-1-15,0 0 0 0,2-1 1 0,2-1-1 16,2-2 0-16,2-1 1 0,3-1-1 16,1 0 0-16,1-2 3 0,2 0 3 15,-1-1 3-15,1-1 4 0,2 1 5 16,2-3 2-16,0-2 1 0,0 3-1 0,2-3 1 16,2-2-1-16,0 0 0 0,0 1 1 15,0-1 1-15,0-3-1 0,-2 2-2 16,3-1-2-16,-3-2-3 0,0 0-3 15,0-1-2-15,0 1-3 0,0 1 1 0,0-2-1 16,-2-3 0-16,0 3 0 0,-1-4 1 16,-1 1 3-16,0-1-2 0,0-1 1 0,0-3 3 15,-3 3-3-15,3-3 1 16,-2-2-2-16,-3 0-2 0,3-2-2 0,-2 3-2 16,-1-5-1-16,-1 1-1 0,-1-2-1 0,1 0-1 15,-5-1 0-15,0-1-1 16,0 0 0-16,-4-2-3 0,0 0 1 0,-2-4 1 15,-2 5-3-15,0-6 1 0,-5 3 3 16,1-4-1-16,-5 4 0 0,0-3 0 0,-4-2-1 16,0 1 0-16,-2 0-2 0,-2 1 1 15,-2-1-1-15,-3 0 1 0,1 1 0 16,-1 0 2-16,-3 1 0 0,-1-1-3 16,1 0 1-16,-3 2 0 0,-2-2 0 0,0 3 0 15,0-1 1-15,-2-2 1 16,-2 4 1-16,0-3 0 0,0-1 2 0,-2 1 6 15,-3 0 6-15,1 0 8 0,-1-2 9 16,-1 3 9-16,-3-2 9 0,1 0 2 0,-1 0 1 16,-1 0-2-16,-3 0-4 0,0-4-6 15,-2 5-8-15,0-5-7 0,-4 3-4 16,0-3-5-16,-3 3-2 0,-1-5 2 0,-2 4 1 16,-3-2 6-16,0 3 0 0,-1-3 4 15,-3 2 4-15,0 1 0 0,0 1 3 16,-2 0-2-16,0 1-2 0,0-2-5 15,0 2-3-15,0 0-5 0,0 0-2 0,-2 2-1 16,2-1 0-16,-2 2 2 0,2-3 0 16,-2 4 0-16,0-1-1 0,0 3 1 15,-1-3 2-15,-1 2 1 0,2 0 1 16,-2 0 2-16,0 2 1 0,-3-2-1 0,1 2-2 16,0-1-2-16,-1 1 1 15,-3 1-3-15,-1 0 0 0,-1 0-3 0,-1-1-5 16,-4 3 1-16,0 1-3 0,-4-1 0 15,0 0-3-15,0-1 0 0,-1 4 0 16,3-3-1-16,-2 1-2 0,2 1-2 0,2 2 0 16,0-3-2-16,0 3 0 0,3 1 0 15,-1 0-2-15,0 0 0 0,2 0-10 0,3 3-15 16,-3-2-36-16,3 3-68 0,-3 0-88 16,2 0-88-16,1 0-68 0,1 3-57 15,1 2-31-15,2-1 1 0,1 3 53 16,3-3 70-16,2 2 67 0</inkml:trace>
  <inkml:trace contextRef="#ctx0" brushRef="#br0" timeOffset="39754.01">7214 4489 14 0,'-7'-3'86'0,"1"3"-2"15,0-1-7-15,-1-3-10 0,1 3-9 16,2-2-9-16,-3 2-8 0,3-3-6 0,-2 3 0 16,1-2 0-16,-1 1 0 0,0 1 4 15,-1 1 2-15,1-4 4 0,0 4 0 16,-1-1 1-16,-1 1-2 0,-1-3 0 15,1 3 0-15,-1-2-2 0,1 2-3 0,-3 0-3 16,1 0-4-16,-3 0-5 0,0 0-8 16,-1 2-6-16,-1 1-4 0,-2 2-3 15,-2-2-3-15,0 1 1 0,0 4-2 0,-2-2 1 16,-1 2 3-16,1-1 3 16,-2 2 4-16,2 0 5 0,-3-1 4 0,3 1 3 15,-2 0 6-15,2 1 4 16,-2 0 4-16,1 2 2 0,1 0 0 0,0-2-3 15,0 1-8-15,0 3-4 0,0 0-10 16,-3 0-3-16,3 2-5 0,0-2-3 0,-2 2-1 16,2 2 0-16,-3 3-2 15,3-1 3-15,-2 0 3 0,2 3 4 0,-3 1 3 16,3 0 3-16,0 1 5 0,2 0 1 0,-2 0 2 16,2 1 1-16,0 2 3 0,0-2 4 15,0 3 3-15,0 4 10 0,-1 1 10 16,4 0 8-16,-3 4 8 0,2-1 4 15,0 5 2-15,0-1-2 0,2 2-4 0,0 2-4 16,0-1-3-16,3 1-3 0,-1 4 0 16,2-1 1-16,1 2-6 0,1 0-5 0,3 3-6 15,0-4-6-15,1 3-8 0,3-2-11 16,2 0-2-16,2-4 0 0,3 5-3 16,1-5 3-16,0 2 2 0,5-4 4 15,-1 2-2-15,5-1 3 0,0 1 1 16,2-4-2-16,2 0-4 0,2-2-3 15,2 0-5-15,1 2-3 0,1-2-2 16,3-1-4-16,1 1-1 0,3-1 0 0,0-4 1 16,2 4 0-16,2-5 2 0,2 0 0 15,2-4 2-15,2 3 1 0,5-4 1 16,2-3 0-16,1-1-2 0,5 0 1 0,0 0 0 16,5-1 0-16,-1-5-2 0,4 1 0 15,1-1 0-15,4-4-1 0,-1 1 0 16,5-3 0-16,0-1-3 0,0-3 2 15,2 0-1-15,0-3-1 0,3-1 0 0,-1-1 0 16,0-4-1-16,5 0-1 0,-1 0 3 0,0-4 1 16,3-1-4-16,-1 1 3 0,1-3-1 15,2-2-1-15,-3 0-3 0,1 1 2 16,-1-4-1-16,-3-1-1 0,-1 0 2 16,-2-2 0-16,-4-3-1 0,0 1-1 15,-2-1-1-15,0-2 1 0,-2-4 0 16,-3-1 2-16,1 0 2 0,-3-1 1 0,1-3 4 15,-5 0-2-15,0-4-2 0,1-1 2 0,-3-1-2 16,-2-1 0-16,0-2-4 16,-4-4 3-16,-1 1-1 0,-1 2-1 0,-2-5 0 15,-3 0 0-15,-2-5 2 16,-1 3-1-16,-3-4-2 0,-4-1 3 0,-1 0-2 16,-3-3 1-16,-4 0 1 0,-1 0-2 15,-4 0 3-15,-4 0 0 0,-2 1 0 0,-2-2 2 16,-3 3-3-16,-4-2 4 0,-1 3-1 15,-1-3-1-15,-4 1 1 0,0-1-3 0,-4 3 3 16,-1 0-2-16,-1 2-1 0,-2 2 2 16,-5 1-2-16,0 1 1 0,-4 0-1 15,-2 2-2-15,-2 1 1 0,-2-1-1 16,-5 3 1-16,-1-3-3 0,-3 2 1 0,-4-2 2 16,-2 3-3-16,-2-3 0 0,-3 2 0 15,-3-1-1-15,-1 3-2 0,-4-2 1 16,-2 3 0-16,-2 0 2 0,-2 2-1 0,-2 2 0 15,2 4 2-15,-2 1-1 0,1 0 0 16,-1 3-1-16,-2 3-1 0,-1 1-1 16,1 4 1-16,-5-1-1 0,1 4 0 15,-3 1 2-15,0 4 0 0,-2-1 1 16,-2 6-1-16,1 0 0 0,-4 2 1 0,-1 3 4 16,-2 3 1-16,0 2-2 0,-1 0 1 15,1 6 0-15,-2-1-3 0,1 4-5 16,-1 1 0-16,-1 4 0 0,1-1 1 15,-1-1 0-15,3 4 3 0,0 2 0 0,4-4 0 16,2 5-1-16,2-2-3 0,2 2-3 16,0 1-9-16,5 1-6 0,-1 0-19 0,3 2-37 15,4-2-76-15,4 3-97 0,4-3-96 16,9 2-97-16,6-2-88 0,7-1-16 16,6-1 47-16,10-3 86 0,7-4 95 0</inkml:trace>
  <inkml:trace contextRef="#ctx0" brushRef="#br0" timeOffset="40563.82">10378 5040 9 0,'0'0'99'0,"2"0"3"0,-2 0 1 16,2 0 1-16,-2 0 1 0,0 0 4 16,0-3 8-16,0 3 8 0,2-1 11 0,-2 1 8 15,0-4 5-15,2 1-1 0,1-2-2 16,1-2-6-16,2-4-7 0,3-3-4 15,1-3-4-15,3-5-2 0,4 1-5 16,4-7 1-16,2-2 0 0,5 0 2 16,4-7 2-16,4 0-5 0,4-2-5 0,2-2-11 15,7-2-13-15,2-1-18 0,4 5-18 16,4-2-13-16,2-1-10 0,3 4-9 16,4 2-6-16,1 1-6 0,3 2-5 15,0 3-1-15,-2 2-9 0,0 2-14 0,-2 2-37 16,-5 4-82-16,1 1-115 0,-5 3-114 0,0 2-111 15,-4-1-67-15,-4 2-7 0,-2 0 59 16,-7 1 103-16</inkml:trace>
  <inkml:trace contextRef="#ctx0" brushRef="#br0" timeOffset="40845.32">12052 3941 28 0,'-8'-8'158'0,"1"1"-27"0,1 3-28 16,2-1-23-16,0 4-18 15,4-3-15-15,0 3-12 0,4 1-3 0,0 1 6 16,5 4 10-16,-1 3 14 0,3 0 10 16,-1 5 5-16,3 2 3 0,0 3 4 0,1 2 3 15,-1 5-3-15,-2 0-6 16,-1 4-7-16,-1 1-12 0,-3 4-13 0,-2 0-14 15,1-1-14-15,-3 4-22 0,-2 1-44 16,-2-3-59-16,-1 4-70 0,1-4-79 0,-4 3-41 16,0-3-8-16,-3-4 27 0</inkml:trace>
  <inkml:trace contextRef="#ctx0" brushRef="#br0" timeOffset="44296.16">13066 4309 232 0,'2'1'269'0,"0"2"23"0,1-3-45 15,1-3-46-15,0-2-33 0,0-3-20 16,5-1-15-16,-1-4-17 0,1-3-24 16,1-4-24-16,3-2-24 0,-3-3-17 0,3 1-8 15,0-2-2-15,-3-4 3 0,1 1 11 16,-2 0 17-16,-3-1 25 0,0 1 26 15,-4 1 15-15,-2 2 11 0,-2-3 8 16,-2 5-4-16,-4 2-13 0,-1 4-18 0,-4-1-15 16,1 7-11-16,-5-1-15 15,0 4-14-15,-2 5-10 0,-2 4-9 0,-3 4-8 0,3 5-8 16,-2 6-5-16,0 3-1 16,1 3-2-16,3 8 0 0,2-4 0 0,5 8 0 15,1 1-1-15,7 1 0 0,2 5-1 16,4-1 0-16,4 5-1 0,5-4 0 15,4 0 2-15,-1 2-2 0,6-4 0 0,-1-1 1 16,2-4 0-16,0-2-1 0,0-2 1 16,0-1-1-16,-2-3 4 0,-2-3 0 15,-2-1 1-15,-2-4 1 0,-5 2 3 0,1-4 5 16,-5 1 1-16,-4 1 3 0,-4-1 1 16,-3-1-2-16,-1 0-6 0,-3 1-21 0,-4 1-61 15,1-1-100-15,1-3-114 0,0 0-113 16,3 0-115-16,3-3-43 0,3-5 22 15,4-5 81-15,2-4 101 0</inkml:trace>
  <inkml:trace contextRef="#ctx0" brushRef="#br0" timeOffset="44526.84">13593 4176 44 0,'-4'-13'305'0,"-2"2"49"15,-5 5 73-15,-2 2-3 0,-1 0-38 16,-1 4-49-16,0 4-45 0,2 1-43 0,1 7-68 16,1 5-71-16,0-1-48 0,5 8-34 15,0 0-14-15,4 4-15 0,-1 4-41 16,6-2-75-16,3 32-389 16,-2-32 119-16,5-4-89 0,-3-2-23 0,2-6 42 15,1-2 73-15,-1-3 83 0</inkml:trace>
  <inkml:trace contextRef="#ctx0" brushRef="#br0" timeOffset="44675.32">13633 4305 299 0,'5'-8'443'0,"-3"1"74"0,-2 2 21 16,-2 5-64-16,-3 3-100 0,-1 2-105 16,0 3-89-16,-3 4-89 0,1-2-105 15,-1 5-127-15,1 0-122 0,-1-1-110 16,3-3-113-16,0 0-48 0,-1-3 21 15,3-7 80-15,4-1 96 0</inkml:trace>
  <inkml:trace contextRef="#ctx0" brushRef="#br0" timeOffset="45009.91">13716 4142 187 0,'8'-8'320'0,"-1"3"87"0,-3 3 30 15,0 4 4-15,-2 3-25 0,-2 3-35 16,-2 2-56-16,0 4-82 0,0 1-82 15,-2 4-63-15,0 2-43 0,-1-3-26 16,3 2-15-16,-2-3-7 0,2 0-6 16,0-1 0-16,2-3 0 0,0-1-2 0,0-3-1 15,0 0-1-15,2-6-1 0,2 2-3 16,0-2-2-16,1-6 2 0,1-2 3 16,2-2 0-16,1-2 2 0,-1-4 0 0,3 0 2 15,2-6 0-15,-1 4 1 0,1-4-1 16,-2 5 0-16,1-1 4 0,-1 1 3 15,-3 6 4-15,1-1 5 16,-1 5 8-16,1 0 6 0,-3 4 3 0,3 5-3 0,-3 4-4 16,0 2-5-16,1 6-7 0,-1 0-9 15,-2 3-18-15,3 2-48 16,-3-1-117-16,2 0-143 0,0-1-147 0,3-2-102 0,-1-2-42 16,1-3 17-16,1-2 102 0,3-7 132 15</inkml:trace>
  <inkml:trace contextRef="#ctx0" brushRef="#br0" timeOffset="45339.22">14266 4239 224 0,'9'-13'423'0,"-3"0"70"16,-2 0 51-16,1-2-69 0,-1-2-98 0,0-4-99 16,0 1-82-16,1-3-65 0,-1 2-52 15,-2-3-24-15,2 4-13 0,-4 2-2 0,0 2 3 16,0 1 1-16,-4 4 2 15,0-1-2-15,-3 6-6 0,1 0-9 0,-3 5-11 16,1 6-5-16,0 2-6 0,1 2-4 16,-1 3 0-16,4 5-3 0,-1 0 1 0,1 4-1 15,4-4 1-15,0 4 0 0,2-3 0 16,2 2 1-16,1-1-1 0,-1-4 1 16,0 1-2-16,-2-3 0 0,0 2-1 15,0-2 2-15,-2-1 0 0,-2-2 0 16,-2 1-2-16,-4-2-7 0,-1 4-13 15,-4-6-27-15,1 3-61 0,-3-1-105 0,0 1-117 16,0-1-119-16,3-4-92 0,1 0-31 16,0-1 32-16,3 2 89 0,4-6 114 0</inkml:trace>
  <inkml:trace contextRef="#ctx0" brushRef="#br0" timeOffset="45545.95">14499 3979 379 0,'9'-4'531'16,"-3"4"66"-16,0 0 33 0,-4 4-85 0,1 4-134 15,-1 4-143-15,-2 3-105 0,-2 5-66 16,2 4-40-16,-3 1-26 16,1 1-21-16,0 3-26 0,0 1-47 0,0-1-108 15,0-1-132-15,4-2-124 0,0-1-120 16,0-4-50-16,2-5 8 0,3-6 86 0,-1-3 121 15</inkml:trace>
  <inkml:trace contextRef="#ctx0" brushRef="#br0" timeOffset="45723.15">14743 4029 56 0,'8'-16'462'16,"-2"4"97"-16,-1 1 55 0,-3 5-4 15,2 1-85-15,-2 5-149 0,0 5-146 16,-2 6-91-16,2 2-54 0,-2 8-33 15,0 0-29-15,0 4-31 0,-2 3-52 0,2-2-106 16,-2 4-136-16,2-2-130 0,2-2-119 16,-2 0-51-16,-2-5 9 0,2 0 84 15,-2-2 122-15</inkml:trace>
  <inkml:trace contextRef="#ctx0" brushRef="#br0" timeOffset="45819.23">14772 4196 71 0,'0'0'97'0,"2"-4"-97"0,0 4-64 0,3-1-37 16</inkml:trace>
  <inkml:trace contextRef="#ctx0" brushRef="#br0" timeOffset="45988.33">14925 4013 28 0,'6'-9'282'0,"-2"4"81"0,3 1 71 15,-3 4 2-15,2 1-28 0,-2 7-46 0,1 1-49 16,-1 3-76-16,-2 5-90 0,0 4-108 16,0-1-120-16,-2 0-120 0,0 3-109 15,0-2-112-15,0 3-80 0,0-4-4 0,0-2 55 16,-2-1 84-16</inkml:trace>
  <inkml:trace contextRef="#ctx0" brushRef="#br0" timeOffset="46384">14971 4242 19 0,'2'-2'332'16,"-2"1"68"-16,0-3 42 16,0 4-41-16,0-1-73 0,0 1-87 15,2 0-95-15,-2 0-99 0,5 0-93 0,-1-3-83 16,2 2-71-16,3-3-63 0,-1 0-42 0,3-2-8 16,-3-4 22-16,3 0 41 0,-1-1 49 15,-1-3 50-15,1 0 52 0,-1 0 51 16,-1 0 48-16,-1 2 41 0,-1-1 36 15,0 6 32-15,1-3 23 0,-3 3 21 16,2 2 17-16,-1 4 10 0,1-5 4 0,-2 5 0 16,3 1-3-16,-1 0-9 0,-2 0-15 0,2 0-15 15,-1 0-12-15,1 0-12 0,-2 0-11 16,0-3-7-16,1 3-1 0,-1-1 0 16,0-4 4-16,0 1 6 0,1-1 6 15,-1-2 3-15,-2 3-2 0,2-4-10 16,-2 3-9-16,0 1-13 0,-2-1-14 0,3 3-13 15,-3 4-11-15,0 3-4 0,0 4-8 16,0 7-7-16,0 5-5 0,2 9-4 16,0 0-4-16,0 6-5 0,2 6-4 0,3 0-11 15,-1 4-23-15,0-1-60 16,-2 1-121-16,1 5-131 0,1-5-126 0,-2 0-104 16,1 0-36-16,-1-5 27 0,-2-6 103 15,0-3 123-15</inkml:trace>
  <inkml:trace contextRef="#ctx0" brushRef="#br0" timeOffset="46584.69">15223 4539 141 0,'-2'-14'465'16,"0"3"94"-16,2 2 61 0,2 0-27 16,2 2-94-16,3-1-136 0,1 4-128 0,5-2-91 15,-1 1-56-15,5 0-38 0,0 1-26 16,2-1-21-16,2 1-25 0,-1-1-66 15,-4 1-138-15,4 0-155 0,-4-5-151 16,1 0-73-16,0-6-25 0,-2 2 41 0,0-3 121 16</inkml:trace>
  <inkml:trace contextRef="#ctx0" brushRef="#br0" timeOffset="52541.33">10793 5316 13 0,'0'1'91'0,"0"2"-33"15,0-2-25-15,0 3-15 0,2-3-4 16,0 2 4-16,0-2 7 0,2 4 9 0,1-2 12 16,-1-2 16-16,0 5 12 0,3-5 8 15,1 4 7-15,-2-1 3 0,3 1 3 0,-1 3 5 16,3-2 5-16,-1 3 10 0,1 2 16 16,0 3 13-16,1 4 9 0,1-1 5 15,2 4 6-15,0 2-4 0,-1 2-2 16,1-1 2-16,2 1 2 0,2 3-2 15,2-2-6-15,3 2-9 16,1-2-17-16,3 2-28 0,1-3-21 0,5 1-21 0,2-1-16 16,4 3-11-16,5-3-6 0,1-2-3 15,3-2-3-15,2-1-1 0,0 0-4 0,2-6-7 16,2 1 0-16,-3-5 0 0,1 2-12 16,0-5-17-16,-2-1-42 0,0-3-77 15,-2-2-109-15,-1-2-106 0,1-2-97 16,0-3-82-16,-5-4-10 0,-4 0 53 15,-2-5 89-15</inkml:trace>
  <inkml:trace contextRef="#ctx0" brushRef="#br0" timeOffset="52871.38">12300 5359 48 0,'-9'-8'176'0,"1"2"-2"15,2-1-43-15,1 3-37 16,3 0-23-16,0 0-8 0,2 4-4 0,2-1 0 16,3 2 7-16,1 2 8 0,0 2 10 0,5 0 7 15,-1 6 8-15,1-1 12 0,2 4 12 16,-1 1 20-16,1 5 18 0,-2 4 18 15,-1 2 14-15,-1 3 6 0,-5 4-7 0,0 2-18 16,-4 4-29-16,0 5-30 0,-4-3-36 16,0 6-30-16,-5-1-37 15,1 1-61-15,-5 3-84 0,0 0-98 0,-1-1-92 16,1 1-98-16,-2-4-72 0,2-1 2 0,-1-5 53 16,-1-3 78-16</inkml:trace>
  <inkml:trace contextRef="#ctx0" brushRef="#br0" timeOffset="53700.77">13223 5204 120 0,'-2'0'250'0,"-3"0"32"0,3 0-17 15,-2 4-17-15,2 5-8 0,-2 11 2 16,2 1 1-16,-3 13-6 0,3 4-23 16,0 11-36-16,2 2-45 0,0 6-43 15,0 2-35-15,2 4-26 0,3 0-45 0,-1-3-65 16,0 1-74-16,2-2-77 0,3-1-77 15,-1-4-81-15,1-7-43 0,-3-5 17 16,3-4 49-16,-3-4 65 0</inkml:trace>
  <inkml:trace contextRef="#ctx0" brushRef="#br0" timeOffset="54231.22">13206 5330 75 0,'-4'-10'216'15,"2"0"30"-15,-3 1-34 0,3 3-28 16,0-2-24-16,0 5-21 15,0-1-23-15,2-1-28 0,-2 2-25 0,2 2-23 16,-2-3-18-16,2 3-11 0,0-2-5 0,0 2-2 16,2-3-1-16,0 2-1 0,0 1 0 15,0-3 3-15,2 3 2 0,3-2 3 16,-1 2 3-16,0-3 4 0,3 3 2 16,-1-3 1-16,3 0-3 0,-1 3-2 0,3-2-1 15,-2 1-3-15,1 2-2 0,-1 2-2 16,2 1-2-16,-3-2 0 0,-1 4-3 15,-1 3 3-15,1-3 0 0,-3 6 0 16,-2-1 1-16,1 2 0 0,-1 1 1 0,0 3-2 16,-2 0-3-16,2 1-1 0,1 0-1 15,1 0 0-15,0 0-1 0,1 0 1 0,1-1 0 16,1 2 0-16,-1-2 0 16,0 2 2-16,1-3 7 0,2 5 12 0,-3-2 25 15,0-1 33-15,1 2 38 16,-3 0 38-16,-1 5 26 0,-3 1 12 0,-2-1-9 15,-2 1-27-15,-3 1-33 0,-1 2-38 16,-3 2-33-16,-1-4-26 0,-3 3-41 0,0-1-65 16,1 2-86-16,-3-4-85 0,0-2-84 15,2 2-78-15,3-5-67 0,-1-4 6 16,1 0 53-16,1-9 70 0</inkml:trace>
  <inkml:trace contextRef="#ctx0" brushRef="#br0" timeOffset="54615.17">13564 5677 167 0,'8'-12'310'0,"-2"3"79"0,1 1 22 16,-3 3-3-16,-2 1-25 16,0 4-40-16,-2 1-55 0,-2 3-70 0,0 8-76 15,0 1-59-15,0 3-36 0,0 5-18 16,0 0-13-16,-1 0-6 0,6 3-5 15,-1-3-4-15,0 1-3 0,2-5-2 0,2 2-1 16,1-1 0-16,-1-6 0 0,3 2-2 16,-1-5-3-16,3 1-6 0,-3-5-4 0,3-4-6 15,-1-1-3-15,3-5-2 0,-3-4 1 16,3 1 4-16,0-5 5 0,0-7 4 16,-3 4 3-16,3-6 4 0,-3 2 5 15,-1-1 3-15,-1 3 10 0,1 3 12 16,-3 1 18-16,-2 3 12 0,1 2 11 0,-1 3 0 15,-2 0-5-15,0 6-11 0,0 3-14 16,0 1-11-16,0 9-15 0,1-2-32 16,-3 4-65-16,2 0-92 0,-2 3-105 0,2 3-102 15,0-2-99-15,0-4-39 0,0 0 27 16,0-1 74-16,0-3 93 0</inkml:trace>
  <inkml:trace contextRef="#ctx0" brushRef="#br0" timeOffset="54778.29">13949 5703 232 0,'4'-9'362'0,"0"3"60"15,1-2 3-15,-3 5-43 0,0 0-66 0,-2 3-72 16,0 4-66-16,0 3-66 0,0 2-86 0,-2 3-96 16,2 1-100-16,-2 4-98 0,2 0-107 15,-3-2-73-15,3 2-5 0,-2-1 40 16,2-2 71-16</inkml:trace>
  <inkml:trace contextRef="#ctx0" brushRef="#br0" timeOffset="54948.05">14004 5689 93 0,'4'-9'312'0,"0"1"25"0,-2 1 9 15,1 2-82-15,-3 1-112 0,2 0-113 16,2 1-88-16,0-2-74 0,2 4-72 15,3-3-66-15,2-1-22 0,1 1 8 0,1-3 25 16</inkml:trace>
  <inkml:trace contextRef="#ctx0" brushRef="#br0" timeOffset="55196.24">14203 5517 60 0,'0'4'192'0,"0"2"-1"0,0 2-16 0,0 3-13 16,0-1-8-16,2 5-9 0,-2-2-9 15,2 3-14-15,-2-2-17 0,2-2-19 0,0 1-22 16,0 0-30-16,1-5-42 0,-1 1-49 16,0 0-43-16,0-3-38 0,2-2-29 0,2-3-19 15,-1-2 7-15,1-2 22 0,3-4 31 16,-3 1 30-16,0-1 27 0,1 1 27 16,-1 1 32-16,-2 0 32 0,-2 0 28 15,0 4 23-15,0 1 16 0,1 0 2 0,-3 1-6 16,-3 4-19-16,3 2-36 0,-2 0-50 15,0-1-58-15,2 2-66 0,-2-5-34 16,0 2-18-16</inkml:trace>
  <inkml:trace contextRef="#ctx0" brushRef="#br0" timeOffset="55346.02">14438 5430 217 0,'6'-7'271'0,"0"6"5"0,-1 2-28 15,-3 6-43-15,0 5-41 0,0 1-46 0,-2 5-72 16,-2 1-81-16,2 2-77 0,-2 2-83 16,0 1-75-16,0 0-32 0,-3 1 8 15,1-3 34-15</inkml:trace>
  <inkml:trace contextRef="#ctx0" brushRef="#br0" timeOffset="55492.06">14431 5643 126 0,'5'-8'200'0,"1"4"-21"0,2 3-40 16,3-4-45-16,2-1-54 0,2 2-53 15,4-1-43-15,4 0-55 0,4-5-53 16,5 1-23-16,2-2 8 0</inkml:trace>
  <inkml:trace contextRef="#ctx0" brushRef="#br0" timeOffset="55741.29">15655 5281 1 0,'-21'3'216'0,"0"0"40"15,-5 7 25-15,3-1-12 0,-3 5 1 16,3 1 9-16,2 5 9 0,0 1-6 15,4 3-28-15,2 5-42 0,2-3-43 0,5 1-47 16,4 3-40-16,2-3-36 16,2-1-51-16,4 2-70 0,4-6-88 0,3 2-90 15,2-7-84-15,3-4-86 0,4-2-47 0,1-2 19 16,0-4 59-16,2-5 74 16</inkml:trace>
  <inkml:trace contextRef="#ctx0" brushRef="#br0" timeOffset="56025.59">15776 5502 14 0,'8'-15'315'0,"0"1"105"16,-3 3 94-16,-3 4-9 0,-2 0-42 16,-2 6-62-16,-3 2-80 0,-1 3-98 0,0 6-93 15,-3 4-57-15,1 2-35 0,-1 2-18 16,1 2-9-16,4 2-7 0,-1-2-5 16,5 1-5-16,0 0-2 0,5-4-5 0,-1 1-2 15,4-4-3-15,1-3-2 0,4-1-6 16,-1-5 3-16,3-1 5 15,0-8 4-15,2 0 0 0,0-3 6 0,0-3 7 16,-3-2 1-16,-1-4 2 0,-2 1 7 16,-3-4 5-16,-1-1 5 0,-5-2 2 0,0 1 2 15,-4 0-4-15,-3 1-10 0,-1 2-34 16,-2 1-79-16,-3 2-107 0,0 2-109 16,1 3-107-16,-1-1-94 0,1 2-24 15,-1 4 45-15,3 0 90 0,1-2 98 0</inkml:trace>
  <inkml:trace contextRef="#ctx0" brushRef="#br0" timeOffset="56205.06">15936 5212 140 0,'9'-8'292'0,"-3"5"65"0,-2-2 47 0,3 5 20 16,-3 5-15-16,2 1-26 0,-1 8-29 15,1 2-55-15,-2 3-88 0,3 5-81 16,-3 2-53-16,0 3-35 0,0 0-32 15,0 4-57-15,1-1-108 0,-1-2-129 0,0 3-130 16,0-3-118-16,1 0-51 0,-1-2 11 16,2-3 86-16,1-7 117 0</inkml:trace>
  <inkml:trace contextRef="#ctx0" brushRef="#br0" timeOffset="56390.49">16146 5539 185 0,'-4'-4'468'0,"-1"0"90"0,-1 4 54 0,0 4-49 0,2-3-107 16,-1 2-127-16,1-1-129 0,4 3-86 16,0 1-54-16,2-2-40 0,0 4-43 0,3-5-68 15,1 5-97-15,0-3-106 0,3-4-98 16,-1 2-88-16,3-6-59 0,1-2 14 16,1 0 71-16,0-5 91 0</inkml:trace>
  <inkml:trace contextRef="#ctx0" brushRef="#br0" timeOffset="56554.92">16396 5306 109 0,'6'-11'413'0,"0"0"99"0,-1 3 66 0,-1 4-37 15,-2 4-74-15,-2 3-99 16,2 2-112-16,-2 2-94 0,0 7-65 0,0 2-39 0,0 2-26 16,0 1-28-16,0 1-50 0,2 0-100 15,0 0-126-15,0-1-122 16,3-1-115-16,-1-1-67 0,2-3 0 0,3-4 72 15,-1-5 113-15</inkml:trace>
  <inkml:trace contextRef="#ctx0" brushRef="#br0" timeOffset="56805.76">16603 5388 291 0,'4'-9'407'0,"1"4"84"0,-3 0-1 16,-2 4-39-16,-2 1-65 0,-1 0-77 15,1 1-92-15,0 1-79 0,0 3-58 16,0-2-40-16,0 1-29 0,2-2-30 0,-2 1-27 15,2-3-25-15,2 1-17 0,0-1-4 16,0-1 2-16,2-2 17 0,3 1 20 16,-1-2 19-16,0-1 16 0,3-1 7 0,-1 1 6 15,1 1 3-15,-1-1 1 0,1 2 0 16,-1 3-1-16,1 3 0 0,-3 2 1 16,2 0-25-16,-1 5-57 0,-1-1-72 15,-2 2-79-15,3 0-82 0,-1 2-91 16,-2-1-29-16,1 0 28 0,-1-2 57 0,0 0 72 15</inkml:trace>
  <inkml:trace contextRef="#ctx0" brushRef="#br0" timeOffset="56908.51">16859 5442 195 0,'4'1'214'0,"1"7"-29"0,-3 0-51 0,0 4-64 0,0 1-64 15,-2 4-63-15,2-5-65 0,-2 5-49 16,0-4-23-16,0 4 3 0</inkml:trace>
  <inkml:trace contextRef="#ctx0" brushRef="#br0" timeOffset="57085.09">16772 5552 186 0,'-2'-6'211'15,"2"1"-23"-15,2 0-47 0,3 4-48 16,1-4-36-16,3 2-34 0,1-2-47 15,3 4-71-15,-1-3-64 0,1 0-35 0,0 1-18 16,0-2 2-16</inkml:trace>
  <inkml:trace contextRef="#ctx0" brushRef="#br0" timeOffset="59492.21">13348 3307 81 0,'-11'0'87'0,"1"-1"4"16,-1-2 7-16,0 2-3 15,1 1-1-15,-1-4-3 0,1 4 3 0,-3-1 5 16,2 1 5-16,-1-3 6 0,-1 3 6 0,0 0 3 16,-2 0-3-16,1 0-5 0,-1 3-7 15,0-3-8-15,0 1-11 0,-2 4-15 16,2-2-13-16,-2 1-8 0,1 0-12 0,-1 4-9 16,-2-3-8-16,2 0-1 0,-2 5 0 15,-3-1 2-15,-1 0 5 0,0 3 8 16,0-2 8-16,-3 5 9 0,1-2 11 0,-1 3 6 15,-1 2 4-15,-1-1-3 0,1 2-3 0,-1 0-8 16,1 5-12-16,-1 1-9 0,1 1-6 16,-1 3 0-16,3 4 0 0,-1-3 2 15,1 8 4-15,4-2 6 0,0-1 2 0,2 3-1 16,0 2-2-16,4-2 0 16,0 0-3-16,0 3-4 0,5-1-1 0,-1 0-1 15,0 2-2-15,5-1-2 16,0 2-3-16,1-3-1 0,5 3-4 0,0-1-4 15,5 1-1-15,3 1-1 0,3-1-2 16,1-2-1-16,5 2 0 0,2-2 1 0,7 2 3 16,1-2 2-16,5-3-2 0,4 0-1 15,2 2 2-15,7-2-1 0,1-3-3 0,5 0-2 16,2 0-1-16,2-1-3 16,2-1 0-16,4 1 0 0,1-5 2 0,3 0-2 15,3 1 1-15,2-5 3 0,2-1-2 16,4-3-2-16,3-1 0 0,1-5 3 0,5-1-2 15,1-4-1-15,3 0 1 0,2-4-1 16,2-2-2-16,-2-4-3 0,3-4 1 16,-3 0 2-16,2-4-5 0,-2-5 6 0,0 1 2 15,-2-5 0-15,0 1-2 0,-3-2-3 16,-1-2 4-16,-2 0-4 0,-1-5-1 16,1 0 1-16,-5-1 0 0,0-3 1 0,-4-4 1 15,0-1 1-15,-4-1-4 0,-4-1 1 16,-3-6 1-16,-3 3 2 0,-5-2-1 15,-4-2-4-15,-3 2 0 0,-5-1 1 16,-3-2 0-16,-6 1 0 0,-3-3-2 0,-3 1 2 16,-5 1 0-16,-2-1-1 0,-4-2-1 15,-4 2 0-15,-5-4 0 0,-3 2 2 16,-3 0 2-16,-2-1-1 0,-4 4 3 16,-5-5 0-16,-4 4 0 0,1 2 0 15,-5 1 1-15,-4 1-1 0,-3 2-1 0,-1 2-1 16,-5 0 0-16,-1 3 2 0,-5 3-4 0,-3 0 2 15,-1 1-2-15,-4 1 1 16,-3 1 0-16,-1 4-3 0,-3-1 3 0,-2 0 1 16,-2 2 1-16,0 2-2 0,-4 2 1 0,-1 0-2 15,-1 2 0-15,-1-1 0 0,-3 3 0 16,-1 2 1-16,1 0 1 0,-1 1-2 0,0 4 1 16,1 0-1-16,-1 3-2 0,1 0-1 15,-1 2 1-15,-2 3 1 0,3 0-1 16,-3 3-2-16,2 2 0 0,1 0-2 15,1 3-1-15,1 0 2 0,-1 1 0 0,5 3-4 16,-3 1-6-16,3 0-9 0,2 2-9 0,2 0-17 16,2 4-30-16,2-3-60 0,3 2-98 15,5-2-101-15,5 1-100 0,4-1-97 16,9-3-42-16,2-1 29 0,6-3 86 16,4-1 100-16</inkml:trace>
  <inkml:trace contextRef="#ctx0" brushRef="#br0" timeOffset="60380.36">15913 3674 41 0,'0'0'134'0,"0"1"-8"16,0-1-8-16,0 3-2 0,0-3 2 16,0 0 2-16,0 0 3 15,0 0 4-15,0-3 5 0,0 3 3 0,-2-1 3 16,0-2 5-16,0 2 8 0,0-4 8 0,0 1 12 16,-3-4 12-16,3 1 8 0,-2 1 1 15,2-1-10-15,-2 1-18 0,1-4-23 16,1 0-26-16,2-3-29 0,-2 1-25 0,2-7-17 15,2 0-13-15,3-1-10 0,-1-5-5 16,2 0-2-16,3-4 0 0,-1 0-4 16,5-2-1-16,-1-3 0 0,5-3 0 15,0 1 0-15,5-3 1 0,-1-3 3 0,4 1 1 16,5-2 0-16,1 1-1 0,3 0-1 0,4-4 1 16,5 2-1-16,1 1-3 0,5 2-1 15,4-1 1-15,4 0 0 0,6 0 2 16,3 1 0-16,6-1 0 0,2 4 2 0,4-3-3 15,1 2-3-15,3 4 0 0,1-1 0 16,-1 2 0-16,3 1 0 0,-2 3 1 16,-3 1 0-16,1 1-2 0,-5 6-1 15,-4-1-6-15,-2 4-14 0,-7 3-27 0,-4-4-82 0,-4 7-141 16,-4 0-141-16,-4 0-137 0,-3-2-63 16,-2 2-14-16,-6 0 60 0,-2 0 129 15</inkml:trace>
  <inkml:trace contextRef="#ctx0" brushRef="#br0" timeOffset="60761.88">17994 1865 101 0,'-2'-1'170'0,"0"1"-28"16,-1 0-47-16,3 0-34 15,0 0-23-15,0 0-15 0,3 0-11 0,1 1-7 16,2 2-2-16,3 0-3 0,-1 5 1 16,5 1-1-16,-1 3 0 0,3 1 2 15,0 1 5-15,2 3 8 0,-2 3 9 0,0 4 12 16,-1 1 21-16,-3 4 23 0,0 0 21 15,-5 2 23-15,0 1 22 0,-4 2 21 0,1 0 16 16,-6 2 10-16,-1-2 3 0,-2 1-12 0,-3-1-24 16,1 0-26-16,-3 1-34 0,-1-5-41 15,-1 0-65-15,-2-2-88 0,0-2-97 16,-2-3-106-16,3 0-106 0,-3-6-50 16,0 2 7-16,0-5 56 0,0-4 78 0</inkml:trace>
  <inkml:trace contextRef="#ctx0" brushRef="#br0" timeOffset="61497.8">19039 1383 118 0,'9'-4'340'0,"-1"4"53"15,-3 0 57-15,-1 8-6 0,0 0-33 16,-2 10-58-16,-2 6-50 0,0 6-43 15,0 11-66-15,-2 5-69 0,0 5-51 16,0 3-30-16,0 5-20 0,0 0-12 0,2-1-8 0,0 0-15 16,0-4-31-16,2-3-68 0,0-3-97 15,2 0-104-15,-2-6-99 0,2-1-101 16,-1-3-36-16,-1-4 31 0,-2-5 79 0,0-1 95 16</inkml:trace>
  <inkml:trace contextRef="#ctx0" brushRef="#br0" timeOffset="61696.88">18940 2110 189 0,'-4'-15'421'16,"-3"1"89"-16,3 4 60 0,-2-1-60 0,2 2-90 16,-1 1-104-16,3 1-92 15,0 2-87-15,4-3-58 0,2 3-37 0,5 0-20 16,1-2-31-16,3 2-73 0,2-3-122 0,2 4-124 15,4-3-126-15,0 3-91 0,3-2-29 16,1-2 42-16,0 2 105 0</inkml:trace>
  <inkml:trace contextRef="#ctx0" brushRef="#br0" timeOffset="61862.73">19437 1801 123 0,'0'4'324'0,"-4"2"62"0,-2 0 48 15,-3 7-46-15,1 3-59 0,-3 2-59 16,1 2-55-16,-3 1-59 0,2 4-62 16,1 0-76-16,-1 2-97 0,3 4-107 0,1-4-100 15,3-1-101-15,2 2-72 0,2-7-3 16,0 3 49-16,4-7 81 0</inkml:trace>
  <inkml:trace contextRef="#ctx0" brushRef="#br0" timeOffset="62028.84">19520 2052 92 0,'6'-9'361'0,"-4"1"94"16,-2 4 78-16,-2-1-33 0,-2 5-65 15,-4 0-77-15,-3 5-84 0,-2-1-90 0,-2 3-79 16,1 2-70-16,-1-3-79 0,0 3-100 16,2-3-103-16,1 3-102 0,1-1-94 0,5-2-73 15,-1 0 4-15,3-5 57 0,4-1 84 16</inkml:trace>
  <inkml:trace contextRef="#ctx0" brushRef="#br0" timeOffset="62195.18">19552 1939 199 0,'8'-5'274'0,"1"0"30"16,-3 3 32-16,-2 2 29 0,0 2 15 0,1 4-12 16,-5 3-32-16,0 2-57 0,0 3-70 15,-2-1-73-15,-3 3-71 16,1 3-85-16,0-4-110 0,-3 4-121 0,3-2-110 15,0 1-111-15,0 1-61 0,2-4 8 16,-3-1 69-16,3-3 100 0</inkml:trace>
  <inkml:trace contextRef="#ctx0" brushRef="#br0" timeOffset="62326.77">19624 2010 188 0,'4'-9'223'0,"0"0"-26"0,0-1-39 16,1 4-42-16,-3-1-45 0,2 1-44 0,0-2-46 15,2 1-41-15,1 2-39 0,-1-3-34 0,1 0-22 16,1-1-2-16,0-4 14 0,1 2 28 16,-3 1 41-16</inkml:trace>
  <inkml:trace contextRef="#ctx0" brushRef="#br0" timeOffset="62608.86">19721 1865 14 0,'4'-9'58'0,"0"3"31"0,1 2 26 16,-3 0 22-16,0 8 17 0,0 0 12 0,0 5 11 16,0 1 8-16,0 6 6 0,0 3-7 15,1 0-19-15,-1 2-22 0,0 2-30 0,0-2-30 16,2-2-27-16,0 1-22 0,3-1-14 15,-1-4-8-15,0 0-3 0,1-2 1 16,1-5 5-16,1 1 11 0,-1-4 17 16,3-2 25-16,-1-3 29 0,1-3 31 0,2-2 25 15,-1 1 11-15,1-4 1 0,0-1-14 16,-1 0-20-16,-1-2-26 0,0 1-26 0,-1 3-18 16,-1 1-13-16,-3-1-11 0,-2 3-6 15,1 0-6-15,-1 4-3 0,0 0-6 16,-2 5-6-16,0 5-1 0,0-1-7 0,0 1-15 15,-2 1-31-15,3 2-68 0,-3-4-112 16,2 2-111-16,2-2-99 0,2 0-82 0,3-1-46 16,-3-3 29-16,0-1 89 0,3-4 100 15</inkml:trace>
  <inkml:trace contextRef="#ctx0" brushRef="#br0" timeOffset="62742.46">20138 2014 74 0,'6'-12'255'0,"1"2"57"0,-3 0 16 16,0 4 13-16,0 2 19 0,-2 1 5 15,3 1-18-15,-3 4-38 0,0 1-54 0,0 3-62 16,0 0-64-16,0 3-54 0,-2 4-49 16,0-2-73-16,0-1-104 0,2 3-121 15,-2-2-108-15,3-1-111 0,-1 0-57 16,0-1 16-16,0 0 74 0,0-3 102 0</inkml:trace>
  <inkml:trace contextRef="#ctx0" brushRef="#br0" timeOffset="63024.16">20231 2042 94 0,'2'-7'270'0,"0"-1"53"0,-2 4-1 16,2-1-28-16,-2 4-43 0,3-3-47 16,-3 1-48-16,2-1-51 0,2 0-45 15,0 0-47-15,2 3-46 0,3-4-41 0,2-3-36 16,-1 2-28-16,1 0-17 0,1-3 7 16,-1-2 23-16,2-2 33 0,-3 3 30 15,1-5 25-15,-1 5 21 0,-1-1 16 0,-1-2 18 16,1 4 15-16,-3 2 18 0,1 2 21 15,-3 1 24-15,2 0 26 0,-2 4 22 0,3 5 24 16,-3 4 13-16,0 1 3 0,0 3-5 16,1 0-15-16,-1 4-19 0,0 0-30 15,0 1-24-15,-2 1-23 0,1-3-19 16,-1 2-21-16,0-1-47 0,-2 2-81 0,0-1-98 16,-2-2-98-16,2 2-99 0,0-2-86 15,0-3-11-15,-2-2 50 0,-1-1 79 16</inkml:trace>
  <inkml:trace contextRef="#ctx0" brushRef="#br0" timeOffset="63189.2">20468 2055 68 0,'-2'-12'276'0,"2"4"53"0,-2 0 16 16,2 3-29-16,-2-3-35 0,2 1-43 0,2 1-46 16,0-2-47-16,0 3-44 0,2-2-35 15,1-1-33-15,1 2-57 0,0 2-75 16,1-4-81-16,1 5-81 0,3-5-92 15,1 2-53-15,-1-2 7 0,0 1 47 0,1-2 69 16</inkml:trace>
  <inkml:trace contextRef="#ctx0" brushRef="#br0" timeOffset="63588.1">20860 1797 147 0,'8'-1'256'0,"-1"1"31"15,-3 0 18-15,-2 1 16 0,0 3 8 16,-2 4 0-16,-2-1-21 0,0-1-39 15,0 3-46-15,-3 0-50 0,1 1-47 0,0-1-44 16,0 0-31-16,2-2-20 0,0 2-16 16,-1-3-8-16,1 4-6 0,2-5-4 0,2 3-9 15,1-2-11-15,-1-2-9 0,2 2-8 16,0-1-9-16,2-1-7 0,-1-3 3 16,1 3 7-16,0-3 8 0,1 2 7 0,-1 2 11 15,-2-4 7-15,3 4 4 0,-3 1 4 16,2-1 2-16,-2 2 3 0,3 1 0 15,-3 0 0-15,2 1 0 0,1-3-10 0,-3 1-35 16,2-3-55-16,-1 4-63 0,1-3-57 0,-2-4-49 16,3 2-34-16,-1-2 1 15,0-2 33-15,1-2 49 0,-1-2 51 0,0 0 49 16,1-3 46-16,-1 1 49 0,-2 1 43 16,3-2 38-16,-3 4 37 0,0-1 38 0,0 2 37 15,-2-2 29-15,3 2 20 0,-3 3 4 16,2 0-11-16,-2 0-27 0,2 3-36 15,-2-1-50-15,3 2-84 0,-3 2-105 0,2-2-100 16,-2 1-112-16,0-4-81 0,-2 3-35 16,0-4 22-16,0 0 63 0</inkml:trace>
  <inkml:trace contextRef="#ctx0" brushRef="#br0" timeOffset="63737.01">21054 1726 269 0,'-6'-14'361'0,"0"0"33"16,-3 0-15-16,1 4-96 0,-1-1-127 0,3 2-139 16,0-2-135-16,-1 1-146 0,1 1-79 15,0-2-36-15,-3 2 11 0,1 0 53 0</inkml:trace>
  <inkml:trace contextRef="#ctx0" brushRef="#br0" timeOffset="64284.67">18383 1266 58 0,'2'4'250'0,"0"-3"37"0,1 2 0 16,-1 1 2-16,-2 4 17 0,2 2 20 15,-2 9 13-15,-2 2-2 0,0 12-15 0,-1 7-46 16,-1 8-69-16,-2 11-67 0,2 5-50 0,-3 6-34 16,1 7-21-16,0 2-13 0,-1 3-9 15,1 2-8-15,0 1-9 0,-1-2-6 16,3 1-21-16,0-5-52 0,0-1-102 0,-1-6-116 16,3-6-113-16,2-2-116 0,0-6-45 15,0-3 15-15,0-8 84 0,0-6 109 16</inkml:trace>
  <inkml:trace contextRef="#ctx0" brushRef="#br0" timeOffset="65180.39">18258 1237 114 0,'7'-6'146'0,"1"2"7"0,1-3 8 15,3 3 4-15,1-4 1 0,4 2-3 16,0-2-4-16,4 1 4 0,2 2 1 15,5-4 9-15,2-1 9 0,5 0 12 16,4 1 3-16,5-2-4 0,5 2-5 0,4-1-17 16,4 0-22-16,6 0-25 0,7-3-22 15,4 5-23-15,7-4-18 0,5 3-14 0,5-2-11 16,7 0-10-16,1 0-5 16,3-1-4-16,4 2-5 0,0-2 3 0,2 0-1 0,2 1-1 15,-2 0-2-15,4 2 0 0,0-1 0 16,0 1-7-16,0 0-2 0,-2 2 2 15,-2 2-3-15,-2 0 1 0,-6 2 1 0,-3 2-1 16,-4-3 2-16,-4 3-1 0,-4 1 0 0,-5 0 1 16,-8 0-4-16,-4 0 2 0,-7 1 1 15,-6-1 1-15,-6 4 0 0,-5-4-1 0,-6 1 3 16,-6 2 1-16,-2-2-2 0,-7 3-1 16,-2-3 2-16,-2 3 0 0,-4 0 0 15,0-1 0-15,-4 5 3 0,-1-2 0 16,1 3-2-16,-3 2-1 0,-1 3 2 15,1 1-3-15,-2 6 0 0,1 5 2 0,-1 2 0 16,0 6 1-16,-1 4-1 0,1 7 0 16,-2 6 1-16,0 3-3 0,1 8-1 0,-1 6 1 15,-2 5-1-15,0 1-2 16,-2 0-1-16,2 4 1 0,-2-1 0 0,0-2-4 16,0-3-1-16,-2-6 3 0,2 1-1 15,-2-4 2-15,2-7 2 0,-2-2 0 0,0-5 1 16,-2-3 1-16,-1-5 1 0,1-6-5 15,-2-3 1-15,-3-3 1 0,-1-3-3 0,-3-4 0 16,-2-2-1-16,-2-4 1 0,-4 1 0 0,-4-6 1 16,-5-1 4-16,-2-1 2 0,-6 1 0 15,-2-4-1-15,-4-1-1 0,-5 2 1 16,-4-2-5-16,-4-2 0 0,-5 1 0 0,-3 0-1 16,-5-3 0-16,-4-1 0 0,-4 4-1 15,-1-4-1-15,-3 0 1 0,-1 0 1 16,1-4 1-16,-3 4 1 0,-2-1 4 0,0 1 0 15,-2-3 1-15,-2 3-1 0,-2 0 0 0,-4 3-3 16,-5 2 1-16,-1-1-2 0,-3 1-3 16,-4 0-2-16,2 6 3 0,0-2 1 15,4 0 1-15,2-1 2 0,5-1 1 0,4 2 0 16,6-2-2-16,7-1-4 0,6-2-12 16,4 1-12-16,4-1-22 0,7 0-37 15,4-4-84-15,6 0-111 0,5 0-111 0,8 0-118 16,2 0-70-16,6-4-9 15,5 3 55-15,4-2 102 0</inkml:trace>
  <inkml:trace contextRef="#ctx0" brushRef="#br0" timeOffset="65777.36">19846 3234 145 0,'-2'-3'256'0,"0"3"32"0,-5 3-22 15,1 3-38-15,0 3-25 0,-3 5-15 0,1 4-11 16,-1 4-8-16,1 7-13 15,-1 4-13-15,3 4-5 0,2 2 3 0,2 5 7 16,2 0 6-16,2 0-2 0,4 0-7 16,2 0-14-16,5-1-23 0,2-2-28 0,2-2-22 15,4 0-15-15,2-5-13 0,3 0-10 16,1-5-9-16,3-3-12 0,0-2-40 0,1-7-101 16,1 0-135-16,4-7-140 0,-2-3-119 15,0-7-53-15,-2-5 1 0,-5-3 80 16,1-4 124-16</inkml:trace>
  <inkml:trace contextRef="#ctx0" brushRef="#br0" timeOffset="66027.39">20333 3628 179 0,'0'-8'316'0,"-2"0"33"0,-1 4-17 15,1-1-70-15,0 1-71 16,2-1-67-16,0 4-45 0,0 1-23 0,2 1-10 15,3 4 1-15,1 4 1 0,0 0 12 0,1 5 19 16,-3 1 28-16,2 5 32 0,-4 1 29 0,0 4 18 16,-2-1 5-16,-4 6-11 0,-2 2-30 15,-3 2-40-15,-3 0-37 0,-3 0-26 16,-2 2-20-16,-2-1-16 0,0 2-26 0,0-6-67 16,0 2-122-16,0-5-135 0,4-1-151 15,2-3-82-15,3-4-23 0,-1-6 37 16,5-3 110-16</inkml:trace>
  <inkml:trace contextRef="#ctx0" brushRef="#br0" timeOffset="66656.91">21196 3583 77 0,'5'-9'289'0,"-3"3"77"0,0 1 50 15,-2-1-3-15,0 1-12 0,0 2-29 16,0 2-44-16,-2 1-63 0,2 4-68 15,-2 2-56-15,-1 5-46 0,-1 6-26 0,0 4-14 16,0 0-10-16,-1 4-6 0,1 3-7 16,2 1-1-16,-2 1-5 0,2-1-6 0,2 2-1 15,2-2-3-15,0 0-1 0,2 0-3 16,3-4-1-16,-1 0 0 0,2 0 1 16,3-3-2-16,0-2-2 15,-1-3 0-15,3 0-1 0,0-5 2 0,1 1 1 16,-1-4 3-16,2-3 4 0,0-1 4 15,0-8 1-15,1-2 0 0,-1-6 0 0,2-3 0 16,0-6-2-16,0-2 0 0,-2-7-1 0,0-4-2 16,0-1-1-16,-3 0-4 0,-1-3-1 15,-3 0-8-15,-3 2-1 0,-1 2-5 0,-4 3-17 16,-2 2-18-16,0 2-37 0,-5 2-103 16,3 7-164-16,-2-1-170 0,1 3-96 15,1 5-41-15,0 0 5 0,0 4 88 16,-1 3 155-16</inkml:trace>
  <inkml:trace contextRef="#ctx0" brushRef="#br0" timeOffset="67139.5">21764 3603 150 0,'0'0'302'0,"2"-1"61"0,-2 1 15 0,0 0 7 16,0 0-1-16,0 5-18 0,0-1-29 0,0 5-41 15,-2 2-49-15,2 3-63 0,-3 3-55 16,3 2-38-16,-2 4-23 0,2-2-11 16,-2 4-9-16,2 0-3 0,0 0-4 0,-2 3-4 15,2-3-4-15,0 0-8 0,0-2-2 16,0 1-7-16,2-3-4 0,0-1-3 16,5 10 7-16,-3-16-12 15,0-3 1-15,5-2 1 0,-1-1-1 0,3-4 0 16,3-4 2-16,3-4 0 0,2-5 0 15,5-6 0-15,1-3 0 16,3-3 0-16,1-4-2 0,1-3-1 0,2-2 0 16,-1 1-2-16,-1-1-1 0,0 1-1 0,-5 4 1 15,-4 0 0-15,-2 6-12 0,-2 0-19 0,-4 3-30 16,-5 3-66-16,1 1-156 0,-3 3-170 16,-4 0-133-16,-2 0-57 0,0 1-13 15,0 1 45-15,0 1 145 0</inkml:trace>
  <inkml:trace contextRef="#ctx0" brushRef="#br0" timeOffset="67752.2">20559 3342 200 0,'2'-3'285'16,"-2"3"38"-16,0-2-16 0,0 2-19 16,0 0-11-16,2 2 17 0,-2 1 12 15,0 3-4-15,0 8-19 0,0 5-29 0,0 6-36 16,0 4-58-16,-2 9-47 0,0 4-36 15,0 6-23-15,-2 6-14 0,0 3-10 0,-1 2-8 16,1 2-8-16,2 2-4 0,-2-3-6 16,2 2-8-16,0-3-12 0,2-4-17 15,-3-2-39-15,3-7-98 0,0 1-133 16,0-10-132-16,3 0-120 0,-1-7-52 16,0-9 2-16,0-2 79 0,0-9 125 15</inkml:trace>
  <inkml:trace contextRef="#ctx0" brushRef="#br0" timeOffset="68530.86">20585 3445 28 0,'0'-9'257'15,"0"0"40"-15,0 1 40 0,2-1-5 0,2 1-3 16,2 3-2-16,3-2-3 0,3-1-14 16,5 2-35-16,7 2-46 0,3-3-54 0,9 2-50 15,6-2-33-15,9 2-22 0,4-1-17 16,7 1-14-16,5 0-12 0,3 1-11 16,4-1-5-16,3 4-5 0,1-2-4 0,4 2-2 15,1 1 0-15,0 0 1 0,-1 0 0 16,1 0 1-16,-3 1 1 0,-2-1 1 0,-1 3-2 15,-8-3-2-15,-3 1 0 16,-5-1 0-16,-6 0-1 0,-6 0 0 0,-4 0 1 16,-7 0 0-16,-7 0 0 0,-3 0 1 15,-7 4 1-15,-2-4 4 0,-2 1 2 16,-4-1 0-16,-3 3 3 0,-1-3-2 0,-1 1 1 16,-1-1-3-16,-3 4 1 0,0-4 0 15,0 1 1-15,1 4-1 0,-3 0 1 0,2 1 2 16,-2 3-3-16,0 2 2 0,0 2-2 0,-2 7 1 15,2-3 1-15,-2 9 1 0,-2-1-2 16,0 5 0-16,0 6 1 0,-2 2-5 0,0 4-2 16,-3 3-1-16,3 0-1 0,-2 3 0 15,1 2-3-15,-1-4 1 0,2 1 0 16,-2 2 0-16,1-4 2 0,1-2-1 16,0-3 1-16,0-1 2 0,-1-4-3 0,1 0 2 15,0-5-2-15,0 0 0 16,-1-6 0-16,-1-1 0 0,2-4 0 0,-3-2 0 15,1-3 0-15,0 0 1 0,-1-5 1 16,-1 0 0-16,-3-1 0 0,-1-3 1 0,-3-1 1 16,0 1 3-16,-4-2 0 0,0-2 6 15,-4 3 3-15,-1-4 5 0,-3 0 4 16,-5 0 1-16,-2-4 3 0,-2 3 2 16,-4-2 2-16,-4 2 3 0,-5-4 1 15,-4 2 6-15,-4-2 3 0,-5 4-2 0,-3-4-3 16,-5 3-1-16,-6-1-2 0,-5 2-8 15,-5-2-6-15,-5 1-3 0,-5-1-6 0,-1 2-4 16,0-2-7-16,-1 1-2 0,5-3-3 16,4 4 1-16,2-3 2 0,7 3 0 15,4-2-2-15,6 3-15 0,4-1-29 0,5 1-37 16,2 0-30-16,6 1-31 0,2-1-52 16,6 3-97-16,7-2-118 0,7 3-135 15,7-3-68-15,5-1-19 0,4-1 26 16,7-4 99-16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1:45:46.3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15968 1638 1 0,'-2'0'52'0,"2"0"8"16,0 0 7-16,0 0 7 0,0 0 6 15,0 1 3-15,0-1 0 0,0 0 0 16,0 0-1-16,0 0-1 0,0 0-4 0,0 0-4 16,0 0-7-16,0 0-6 0,0 0-7 15,-2 0-8-15,2 3-7 0,0-3-5 16,0 0-4-16,0 0-4 0,0 0-4 0,0 0-2 15,0 0-2-15,0 1-3 0,0-1-3 16,0 0-1-16,0 0 0 0,0 0 1 0,0 0 2 16,0 0 5-16,0 0 7 0,0 0 9 15,0 0 6-15,0 0 7 0,0 3 6 16,0-3 1-16,0 0-2 0,0 0-2 16,0 0-4-16,0 0-7 0,0 0-6 0,0 0-6 15,0 0-8-15,0 0-5 0,0 0-4 16,0 0-4-16,0 0-4 0,0 0 0 15,0 0-6-15,-2 0-30 0,2 0-48 0,0 0-62 16,0 0-87-16,0 0-79 0,-4 0-35 0,-1 0 8 16,1 0 36-16</inkml:trace>
  <inkml:trace contextRef="#ctx0" brushRef="#br0" timeOffset="1526.63">16256 2513 87 0,'0'-1'98'15,"0"-3"1"-15,0 4-1 0,0-1-3 16,0 1 0-16,0-3-1 0,2 3 0 0,-2-1 0 16,0 1 2-16,2 0-3 0,-2 0 0 15,0 1 10-15,0 7 16 0,-2 3 19 16,2 7 7-16,-2 3 8 15,-2 9-1-15,2 2-13 0,-3 6-30 0,1 3-32 0,0 5-24 16,2-2-17-16,0 5-13 0,2 0-25 16,0-2-53-16,0 0-63 0,0-3-70 15,2-5-75-15,0-1-86 0,0-5-44 0,0-3 17 16,0-6 43-16,0-3 58 0</inkml:trace>
  <inkml:trace contextRef="#ctx0" brushRef="#br0" timeOffset="1709.79">16288 2763 8 0,'2'-10'165'0,"2"0"5"0,0 1-51 15,3 3-44-15,1-3-31 0,3 2-19 0,1 0-22 16,3 1-34-16,2 1-47 0,0-1-47 15,2 1-26-15,0-3-13 0</inkml:trace>
  <inkml:trace contextRef="#ctx0" brushRef="#br0" timeOffset="1909.79">16692 2553 93 0,'-2'0'218'0,"0"0"5"0,0 4-8 0,-5-3-12 0,1 7-20 15,-2-3-24-15,-3 6-33 0,-2 2-32 16,-2 0-28-16,1 0-27 0,-1 3-16 16,-2 1-18-16,2-1-34 0,-2-2-50 0,2 2-61 15,3-2-76-15,-1 0-64 0,0-4-25 16,3 2 11-16,-1-4 38 0</inkml:trace>
  <inkml:trace contextRef="#ctx0" brushRef="#br0" timeOffset="2090.26">16590 2629 50 0,'7'-8'260'0,"-1"4"35"0,0 2 4 15,-1-1-39-15,-3 2-26 0,2 2-9 0,-2 4-8 16,-2 4-10-16,0 5-14 0,0 4-20 16,-2 4-38-16,0 1-44 0,0 3-38 0,2 4-23 15,-2-1-33-15,2 0-71 0,0 1-94 16,0-1-107-16,0 1-109 0,2-6-69 0,0 1-19 15,2-4 45-15,0 0 80 0</inkml:trace>
  <inkml:trace contextRef="#ctx0" brushRef="#br0" timeOffset="2423.46">16889 2683 105 0,'-9'-8'165'0,"1"7"-37"0,-1-2-32 16,1 6-23-16,2 2-20 0,-3 0-15 15,3 7-15-15,-1 1-7 0,1 3-6 16,0 4-2-16,2 2 2 0,1-2 2 0,1 0 2 16,2 0 3-16,2-1 1 0,3 1 5 15,-1-2 3-15,4-2 2 0,1-3 3 16,1 0 6-16,1-1 7 0,2-4 10 15,2 0 11-15,-1-7 23 0,1 3 25 0,0-8 32 16,-2 0 32-16,-1-1 32 0,-1-3 17 0,0-4 0 16,-5-1-16-16,0-4-30 15,-4 1-39-15,0-2-43 0,-4-2-33 0,0 3-38 16,-2-1-66-16,-2 3-108 0,-3-2-113 0,1 1-122 16,-1 2-94-16,-1 3-39 0,-1 2 24 15,3 3 84-15</inkml:trace>
  <inkml:trace contextRef="#ctx0" brushRef="#br0" timeOffset="2654.34">17156 2528 7 0,'0'-4'315'0,"-3"3"71"15,1-3 71-15,-2 4-4 16,0 4-63-16,0 0-65 0,-3 2-61 0,3 3-62 0,-2 6-65 15,1 3-48-15,-1 2-29 0,0 2-21 16,2 6-14-16,-3-2-10 0,3 2-8 16,0 1-30-16,2-3-69 0,-1 4-100 0,1-2-102 15,4-3-98-15,1-4-95 16,1 1-29-16,0-6 39 0,2-2 82 0,1-3 96 16</inkml:trace>
  <inkml:trace contextRef="#ctx0" brushRef="#br0" timeOffset="2985.75">17323 2771 181 0,'-2'-9'230'0,"0"1"-7"0,-1 3-31 16,-1-2-28-16,0 2-26 0,0 1-25 16,0 0-30-16,-3 4-26 0,1 4-19 0,-1-3-15 15,1 7-12-15,-2-1-2 0,1-2-2 16,-1 4-1-16,1 0-1 0,3 1 0 0,0 0 0 15,0-1-4-15,2-3-2 0,2 0-1 16,0 2 0-16,0-2 0 0,4-1 3 16,0-4 1-16,2 3 1 15,1-4-1-15,1-4 1 0,3 3-1 0,-3-4-1 0,3 0-1 16,-3-1 1-16,3 2 1 0,-3-1 0 16,-1 2 0-16,-1 0 1 0,-2-1 2 0,1 4 3 15,-1 4 2-15,-2-2 1 0,0 2-1 16,0 2-1-16,0 2-19 0,-2 1-41 15,2-2-54-15,1-2-65 0,-1 3-72 0,2-3-42 16,0-4-9-16,0 1 26 0</inkml:trace>
  <inkml:trace contextRef="#ctx0" brushRef="#br0" timeOffset="3135.83">17539 2691 8 0,'4'-7'237'0,"0"2"37"0,0 1 2 0,-1 3-24 0,-3 2-34 15,2 4-41-15,-2 3-37 0,-2 3-33 0,2-1-28 16,-3 6-38-16,3 1-58 0,-2-1-77 16,2 1-82-16,-2 0-93 0,2-2-55 0,-2 0-21 15,2 0 21-15</inkml:trace>
  <inkml:trace contextRef="#ctx0" brushRef="#br0" timeOffset="3335.27">17551 2742 289 0,'0'-5'397'0,"0"1"55"0,-2 0-6 15,2 4-70-15,0-1-89 0,0 1-92 0,0-3-69 16,2 3-52-16,3-1-35 0,-1 1-46 16,4-4-56-16,3 1-68 0,2-2-72 15,-1 1-73-15,5-4-75 0,0-1-55 16,2 1 2-16,0-4 42 0,-2 0 55 0</inkml:trace>
  <inkml:trace contextRef="#ctx0" brushRef="#br0" timeOffset="3501.27">17894 2536 56 0,'0'2'232'0,"0"5"40"0,0 1 5 0,-2 5-7 15,-2-1-9-15,0 6-14 0,-1 1-29 0,1-2-41 16,-2 5-38-1,2-2-40-15,-1 0-33 0,1 0-35 0,0 0-52 0,0-1-79 16,2-4-80-16,2 1-93 0,0-4-94 16,0-1-43-16,2-5 11 0,0-2 54 0</inkml:trace>
  <inkml:trace contextRef="#ctx0" brushRef="#br0" timeOffset="3666.28">18089 2586 268 0,'4'-3'353'0,"-2"6"60"16,-2-2-1-16,0 7-53 0,0 3-60 16,-2 0-58-16,-2 4-58 0,2 2-55 0,-2 0-61 15,-1 5-90-15,1-2-108 0,0 0-106 16,2 1-101-16,0-3-97 16,0-1-40-16,0 2 28 0,-1-6 73 0</inkml:trace>
  <inkml:trace contextRef="#ctx0" brushRef="#br0" timeOffset="3797.12">18104 2753 129 0,'-2'-3'198'0,"2"2"-2"16,-2-3-78-16,2 2-77 0,2 2-76 0,-2 0-76 16,4 0-47-16,2 0-24 0,3-1 0 15</inkml:trace>
  <inkml:trace contextRef="#ctx0" brushRef="#br0" timeOffset="4081.93">18292 2615 119 0,'0'0'240'16,"0"-3"22"-16,-2 3-45 0,2 0-51 16,0 0-46-16,0 0-40 0,0 0-31 15,0 3-25-15,0-3-13 0,2 2-9 0,0 1-6 16,0-2-3-16,1 4 0 0,-1-1-2 15,2 3 0-15,-2 1 2 0,0-3 4 0,0 4 1 16,0 2 0-16,1-1 2 0,-1 0 0 0,0 0 0 16,0-1 1-16,0 2-2 0,0-2 0 15,0 4 1-15,0-5 7 0,0 1 5 16,-2 0 12-16,3 1 15 0,-3-1 13 0,0-3 10 16,0 4 7-16,-3-5-4 0,1 3-9 15,0-3-12-15,0 1-22 0,-2-1-50 16,0 0-74-16,-1-4-93 0,1-1-79 0,-2 0-41 15,2-5-14-15,-1 2 26 0</inkml:trace>
  <inkml:trace contextRef="#ctx0" brushRef="#br0" timeOffset="5161.79">19166 2507 83 0,'-6'-4'128'16,"0"-1"-6"-16,-3 2-9 0,-1 1-5 16,-3 2-1-16,0 2 3 0,-2 2 4 0,-1 5 9 15,-1 2 14-15,-5 3 18 0,1 5 15 16,0 4 6-16,0-2 0 0,0 7-11 0,2 2-18 15,2-1-30-15,4 0-31 0,0 2-27 0,5 1-21 16,4 0-16-16,2-1-10 0,2-2-16 16,2 4-51-16,2-7-79 0,2 2-76 15,5-3-86-15,2-7-90 0,1-2-36 0,3-7 23 16,2-2 63-16</inkml:trace>
  <inkml:trace contextRef="#ctx0" brushRef="#br0" timeOffset="5342.9">19357 2650 199 0,'-2'4'370'0,"-2"0"70"16,-3 3 56-16,-1 2-63 16,-1 1-78-16,1 5-72 0,-1 0-63 0,1 4-68 15,-1-2-60-15,1 5-56 0,-1 2-74 16,3-3-106-16,0 3-104 0,-1-3-92 0,5-2-87 15,0-4-66-15,2 2 9 0,0-5 70 0,2-7 85 16</inkml:trace>
  <inkml:trace contextRef="#ctx0" brushRef="#br0" timeOffset="5470.29">19308 2762 77 0,'-2'-4'146'0,"0"4"-40"0,2 0-56 15,0 0-69-15,0 0-61 0,2 1-35 0,0 3-16 16</inkml:trace>
  <inkml:trace contextRef="#ctx0" brushRef="#br0" timeOffset="5639.93">19552 2683 98 0,'-13'7'226'0,"0"2"17"0,-4-3-45 16,0 3-59-16,0 1-48 0,1-1-51 16,1-4-65-16,2 2-83 0,2 1-73 0,3-3-37 15,2-4-19-15,1-1 8 0</inkml:trace>
  <inkml:trace contextRef="#ctx0" brushRef="#br0" timeOffset="5790.1">19575 2637 64 0,'4'3'241'0,"-4"3"34"0,-2 3-26 0,-2 2-43 16,0 6-44-16,-3-1-43 0,1 2-41 15,-3 2-56-15,3-3-73 0,0 4-94 16,1 0-83-16,-1-1-44 0,2 1-23 16,0-3 11-16</inkml:trace>
  <inkml:trace contextRef="#ctx0" brushRef="#br0" timeOffset="6271.08">19842 2523 99 0,'-5'-4'192'0,"3"2"-15"0,0 1-43 0,2 1-38 16,-2-3-32-16,2 3-26 0,0 0-18 0,2 0-8 15,0 3-6-15,0 0-2 0,3 2-2 16,-1-1 0-16,0 6-1 0,2-1 1 16,-1 1 3-16,1 0 10 0,-2 5 18 0,3-1 19 15,-3 2 26-15,0 1 26 0,-2 3 28 16,0 1 26-16,0-1 19 0,-2 2 13 15,-2 0 2-15,-2 2-11 0,-2 0-20 0,-3 1-31 16,-1 0-31-16,-3-1-33 0,-2 1-51 0,0 0-82 16,-2-2-104-16,3-1-106 0,-3 1-116 15,2-5-62-15,-2-1-7 0,2-3 47 16,0-3 84-16</inkml:trace>
  <inkml:trace contextRef="#ctx0" brushRef="#br0" timeOffset="25681.27">26245 2719 36 0,'-3'1'39'0,"3"-1"-2"0,0 4-1 16,0-3 11-16,0 3 17 15,0 4 21-15,-2 4 19 0,0 2 17 0,0 11 14 16,-2 4 0-16,-3 10-10 0,1 9-11 15,-2 7-10-15,-3 4-14 0,1 7-12 0,-3 2-12 16,2 4-12-16,1 2-12 0,-1 1-14 16,5 1-7-16,-1-2-7 0,3-3-2 15,0 1-2-15,4-2-2 0,0-2-4 0,0-5-23 16,2-1-31-16,2-4-38 0,0-6-39 16,1-2-44-16,3-5-54 0,1-7-34 15,-1-1 1-15,1-7 21 0</inkml:trace>
  <inkml:trace contextRef="#ctx0" brushRef="#br0" timeOffset="26626.19">26283 2591 72 0,'14'-8'74'0,"3"2"-3"15,5-1-7-15,3-1-4 0,2 3-6 16,3-5-3-16,2 4-6 0,4-3-2 16,2 1 0-16,2 0 1 0,5 0 0 0,3-1-3 15,3 3-1-15,4-4-1 0,4 5-1 16,3-3-6-16,1 2-3 0,3-1-3 16,0 3-2-16,1-4-2 0,3 3-3 0,-2 1 1 15,0 2 0-15,-1 1 1 16,-3-3 2-16,-1 3 2 0,-3 1 1 0,-5 0 2 15,-2 0-1-15,-7 0 0 0,-1 0-3 0,-7 0-4 16,-2 1-4-16,-7 3-5 0,-1-3-3 0,-5 1-2 16,-4 1-2-16,-2-2 1 0,-2 3-1 15,-2 0 1-15,-1 2 3 0,-1 2 5 16,-3 3 4-16,1 4 7 0,-1 4 5 16,-1 1 8-16,-3 5 6 0,0 5 3 0,0 0 3 15,1 8 1-15,-3 3 4 0,0 5 1 16,0 4 3-16,-2 4 0 0,2 5-2 0,-2 0-2 15,2 4-6-15,-2-1-8 0,2 0-7 16,0 1-7-16,0-3-5 0,3-1-7 16,-3-1-1-16,2 0-4 0,0-4-1 0,0-3-3 15,1-2-1-15,-1-2 1 0,2-5 0 16,-1-1-1-16,-1-3 0 0,0-4 1 0,0-1-3 16,-2-3 0-16,3-5 0 0,-3-2-1 15,0-2 1-15,0-3 1 0,-2-6 2 16,2 2 9-16,-2-5 20 0,0 1 34 15,0-4 37-15,0 1 32 0,-2-2 18 0,0-2 2 16,-5 2-11-16,-1-2-31 0,-5 2-34 16,-2-4-30-16,-6 3-17 0,-6 1-11 15,-3-2-4-15,-8 1-3 0,-6-1-1 16,-7 2-1-16,-6-4-2 0,-5 3-3 16,-5 0-1-16,-8-3-2 0,-1-1-3 0,-2 3-1 15,-5-3 3-15,1-3-1 0,1 3 0 16,1-1-1-16,2-4 0 0,1 2-9 15,1-2-22-15,0 1-37 0,0 0-62 0,0 0-72 16,2-1-75-16,2 1-69 0,4 0-56 16,2 0-42-16,7-1-7 0,6 2 39 15,2-2 56-15,7 1 67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1:57:22.2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5620 2876 50 0,'0'4'86'16,"0"-4"-5"-16,0 1-6 0,0-1-12 0,-2 0-11 16,2 0-10-16,0 0-8 0,0 3-10 15,0-3-7-15,0 0-4 0,-2 1-4 16,2-1-2-16,-3 2-1 0,3-2 0 15,-2 4 3-15,2 0 5 0,-2 1 11 0,0 4 8 16,0 2 8-16,-2 3 8 0,2 2 6 16,-3-2 1-16,3 7-2 0,-2 2-3 15,0 2-2-15,2 1-1 0,-3 3-1 0,3 4 2 16,-2 1 3-16,2 4-2 0,-2 4-2 16,2 1-3-16,-1 6-6 0,1 0-7 0,0 1-8 15,0 2-3-15,0 2-5 0,2 0 1 16,-2 2-1-16,2 2 0 0,-2 3-1 0,2 2-1 15,-2 4-1-15,0-3-3 0,-1 1-4 16,1-2-2-16,2-3 1 0,-2 2-1 16,2-7-1-16,-2 3 0 0,2-4 1 0,-2-3-3 15,0-3-8-15,2-5-28 0,-2-2-36 16,2-7-47-16,0-5-54 0,0-4-69 16,0-6-36-16,0-4 1 0,0-6 21 15</inkml:trace>
  <inkml:trace contextRef="#ctx0" brushRef="#br0" timeOffset="2165.8">5531 2904 48 0,'2'0'49'16,"0"-3"1"-16,0 3 0 0,2-1 4 0,-1-3-2 16,1 3-1-16,-2-2-4 15,2 2-2-15,0-3-4 0,3 2-2 0,-1 1-1 16,0-2-1-16,1 2-1 0,1-4 1 16,3 2-2-16,-3-2-2 0,3 4 0 0,-1-3-3 15,3-2-1-15,0 1-2 0,0 1 0 16,-1-1-1-16,3 1-1 0,0-1 0 0,2 2-2 15,0-2-3-15,0 1-1 0,2-1-5 16,2 1-2-16,0-1 2 0,2-1 6 0,3-2 5 16,3 2 2-16,3-3 5 0,4-2 2 15,0 2-2-15,4-4-5 0,1 2-3 0,-1-3-3 16,2 3-1-16,0-2 0 0,1 0 1 16,-1 0 1-16,0-2 1 0,1 5-2 15,-1-3 0-15,-2 2-1 0,1 2-5 0,-1 1-2 16,0 0 0-16,2 3-1 0,-2-3 0 15,3 2 1-15,-1 0-2 0,3 2 1 0,-1-1-1 16,1 1-2-16,1-2-1 0,1 1 0 16,-1 0 0-16,1 1-1 0,-1-1 0 15,1 0-1-15,-1 1-1 0,-1 3 1 16,-3-5 1-16,1 5 0 0,-1-2 5 0,0-2 6 16,-2 4 8-16,-1-3 7 15,-1 0 2-15,0 0 2 0,-2 2-3 0,-2 0-8 16,2 2-7-16,-3-3-5 0,1 3-2 0,0 0-4 15,-2 3-1-15,2-3-1 0,-2 2 0 16,-1 0-3-16,-1 1 0 0,2-2 0 0,-3 3 1 16,1-3-1-16,-3 2 2 0,3-2-2 15,-2 3 1-15,-3-3-2 0,0 2 0 0,1-2-2 16,-3 1 0-16,0 2 0 0,1-3 0 16,-3 2-1-16,-2-2 0 0,2 3 1 15,-2-3 0-15,0 2 0 0,0-1-1 0,0-2 1 16,0 0 0-16,0 0 0 15,0 0 0-15,3 0 0 0,-3 0 0 0,0 3 0 16,0-3-1-16,-2 1 1 0,2-1 0 0,-2 3 0 16,0-1 0-16,-3 0 1 0,3 1-1 15,-2 2 1-15,-2-4-1 0,0 3 0 0,-1 0 0 16,-1 0-1-16,-3-3 1 0,1 5 0 16,-1-5-1-16,1 4 0 0,-3-2 0 15,3 2 1-15,-3-4 0 0,0 3-1 16,1 0 1-16,-1 0 0 0,0 0 0 0,1 0 0 15,-1 1 1-15,0-1-1 0,1 1 0 16,-1 1 0-16,0 2 0 0,1-2 1 0,-3 2 0 16,0-3 0-16,0 2-1 0,1 1 0 15,-1 1 0-15,0-2 0 0,-2 2 0 16,2 0 0-16,-1 2 2 0,1-1-1 0,-2 3 0 16,2-2 1-16,-2 3-2 0,3-2 0 15,-3 2 0-15,2 1-1 0,-2 2 0 0,0-1 0 16,0-1-1-16,0 4 1 0,0-2 1 15,-2 1 1-15,3 2 1 0,-3 4 1 0,0-2 1 16,-3 2 0-16,3 5 2 16,-2-2 0-16,2-1 0 0,-2 3-1 0,2 1 0 15,-2 0 0-15,2-1-2 0,-2 2 2 0,2-2-4 16,-2 4 3-16,0-4-1 0,2 0-1 16,-2 1 2-16,0-1-1 0,-1 0 2 0,1 1 0 15,0 0 1-15,0 0-1 0,0 2 1 16,0 0 0-16,0 2 2 0,0-4 4 15,-1 8 3-15,-1-5 7 0,2 4 5 16,-2-2 1-16,2 3 0 0,-2-2-1 0,1 2-5 16,-1 0-4-16,0-1-5 15,0 0-3-15,-1-2-2 0,3 3-3 0,-2-2-2 16,2-6 0-16,-2 3-2 0,2-3-1 16,0-1 2-16,-1-3 0 0,1 2 1 0,0-7-1 15,-2 4 1-15,2-2 1 0,-2-3-3 16,2 0 1-16,-3 1 1 0,1 0-1 15,0-1 0-15,0-3 1 0,-1 1-1 0,-1 2 3 16,2-4 1-16,-3 1 3 0,3-4 9 16,0-1 12-16,0-2 11 0,-1 2 9 15,1-3 7-15,0-1 5 0,0-2-3 16,0 0-4-16,-3-1-5 0,3-1-3 0,-2-1-5 16,-3 2-4-16,1-4-5 0,-1 1-4 15,-3 2-4-15,-1-3-4 0,-2 2-2 16,0-2-2-16,-2 3 2 0,-2 0-3 15,-2-3 0-15,-2 3-2 0,-1 0-1 16,1-3 0-16,-4 2-5 0,-1 1-2 16,-1 0 0-16,-3 0-3 0,-2 1 1 0,-4-1-1 15,0 3 1-15,-5-3-1 0,1 2 0 0,0 2-1 16,-3-2-2-16,-1 4-1 0,-1-5-1 16,1 4-2-16,-1-2 2 0,-2 2-1 15,-2-1 1-15,1 1 1 0,-3-2-1 16,-2 2 0-16,0-3 0 0,0 2 2 15,-2-2-1-15,1 0 0 0,-1 2 2 0,2-2 1 16,0-1 1-16,0 1-1 0,0-2-1 16,0 1 0-16,0-1 1 0,0 1-1 0,2 1 0 15,2-2-1-15,1 1 0 0,1-1 1 16,2-3-3-16,3 4-2 0,-1-2 0 16,5-2 0-16,2-1 0 0,0 2 0 0,4-2-1 15,0 0 2-15,0 0 1 0,5 0 1 16,-1 0-2-16,3 0 0 0,1-2 1 15,1 2 3-15,4-1 8 0,0-2 4 16,1 2 6-16,1-3 4 0,2 3 3 0,3-2-3 16,1 2-4-16,0-3-5 0,1 4-2 15,1-1-4-15,3 1-1 16,-3-3-2-16,2 3 1 0,1-1 0 0,0 1-3 16,1-4-1-16,-1 4-1 0,1-2 3 0,-1 2-2 15,2 0-2-15,-3 0 4 0,3-1-1 16,-3 1 2-16,3-4-3 0,-3 4-1 15,3-1 2-15,-2 1-2 0,-1-3 0 0,1 3-3 16,-1-1 2-16,1 1 1 0,-1-4-1 16,1 4-2-16,-1-1 1 0,1 1 1 15,-1-3-2-15,1 3-1 0,-1 0 3 16,3 0 0-16,-2 0 0 0,1 3-1 0,1-3-2 16,-2 1-19-16,1 3-43 0,-1-3-80 15,-1 2-101-15,1 2-95 0,-1-2-96 16,1 2-74-16,1-1-8 0,1 0 57 15,0-3 87-15</inkml:trace>
  <inkml:trace contextRef="#ctx0" brushRef="#br0" timeOffset="4196.47">9180 2696 11 0,'0'7'42'0,"0"2"3"0,0-1 2 16,-2 5 2-16,2-3 2 0,-2 5 4 0,2-2-3 15,-2 3 1-15,0 1-2 0,-1 1-1 16,1 1-2-16,-2 3 0 0,2 0-1 15,-2 3-2-15,2 0-2 0,-3 4-1 0,3 1-3 16,-2 2-4-16,2 0-1 0,0 3 0 16,0 2 2-16,0 2 1 0,2 1 1 15,-3 5 2-15,3-1 1 0,-2 6-3 0,2 4-4 16,-2 0-4-16,2 4-5 0,-2 1-5 16,2-4-3-16,0 4 0 0,0-2-2 15,0-3 0-15,2 1 0 0,-2-5-3 0,2 1-1 16,0-4-4-16,1-3-1 0,-1-5-2 15,0-1-3-15,0-5-12 0,0-3-24 16,0-4-28-16,2-6-34 0,-2-1-38 0,3-4-44 16,-1-5-46-16,-2-4-8 0,0-3 12 15</inkml:trace>
  <inkml:trace contextRef="#ctx0" brushRef="#br0" timeOffset="6396.18">9284 2645 54 0,'6'1'65'16,"3"-1"-2"-16,1 0-7 0,1 0-3 0,1 0-2 16,1-1 1-16,4-3 3 0,0 3 5 15,4-3 4-15,0-2 1 0,5 0 4 0,-1-1 3 16,3 1-2-16,1-4-1 0,3 1-2 16,0 0-2-16,2 1-4 0,2-1-2 0,0 0 2 15,2 1-1-15,0 0 4 0,4 0 0 16,0-1 1-16,5 1-1 0,2-1 4 15,1 0 2-15,1-2 2 0,2-2 6 16,0 3 4-16,0-1 2 0,0-3 0 0,0 3-6 0,0-1-7 16,-2 0-10-16,1 2-9 0,-1 1-7 15,0-1-8-15,0 4-2 0,-2-3-1 16,-1 1-1-16,1 5 0 0,-5-5-1 0,1 4-4 16,-1-1-2-16,-3 1-2 0,-1-1-2 15,0 2-1-15,-2-2-1 0,-2 2 1 16,0-2-1-16,0 4 0 0,-4-3-5 0,-1 0-1 15,1 3-2-15,-2-2-4 0,-3 0 0 16,-1 2-2-16,-1-2 0 0,-2 2 0 16,-1 1-3-16,-1-4 2 0,-2 4-3 0,-2 0 2 15,0 0-3-15,-2 4-1 0,-1-4 2 16,1 1-2-16,-2-1 0 0,0 3 1 16,-3-2 2-16,1 2-2 0,-1 0 1 0,1-2 1 15,-3 3-1-15,1-3 0 0,-1 2-2 16,1-2 3-16,-3 3-2 0,3 0 0 15,-3-3 0-15,2 4 1 0,-1-3 1 0,1 3 0 16,-1-1-2-16,1 1-1 0,-2-1 0 0,3 1-1 16,-1 1 1-16,1-1 0 0,-1-1 1 15,1 4 1-15,-1-3 1 0,1-1 0 16,-1 0 0-16,1 0-1 0,-1 4-2 0,1-3 2 16,-1-1 1-16,0 3-1 0,1-3-2 15,-3 2 1-15,3-1 2 0,-3 3-1 16,0-5-1-16,1 5 3 0,-3-3 0 15,2 3 2-15,-1-1 2 0,-1 2-1 16,0-3 3-16,0 3 0 0,1-2 0 0,-1 2 1 16,-2 0-1-16,2 1 3 0,-2-1 0 15,2 0 2-15,-1-1 0 0,-1 4 0 0,0-2 2 16,0 2 1-16,0 1-2 0,0 3-1 16,-2 1 3-16,2-1-2 0,-2 1-3 0,0 4 0 15,-2-1 0-15,2 1-1 0,-2 0-3 16,0 5 1-16,0-4-1 0,0 2-1 15,0 5 0-15,-1-3-3 0,1 2 1 0,-2-2 1 16,2 3-3-16,0 1 2 0,0 2 1 0,0-2-1 16,0 0-1-16,-1 3 1 0,1-2 0 15,0 0-1-15,0 2-2 0,0-3 1 16,2 3 2-16,-2-3 1 0,2 3-1 0,-2 1-1 16,2-2-1-16,0 1 0 0,0-2 0 15,0 2-1-15,0-3 0 0,0 3-1 16,0-3 1-16,0 3 3 0,2-1-3 15,-2-2-1-15,0 3-1 0,0-3 1 16,0 4-1-16,0-1-3 0,0 1 2 0,0-2 0 16,0-2 3-16,0 3 1 0,0-4 3 15,-2 2 0-15,2-2-2 0,-2-1-1 16,2-2-2-16,0 2-1 0,-3-3-1 0,3 0 0 16,-2 0 0-16,2-3 0 0,-2 0 2 0,2-2-1 15,-2-1 1-15,0-1 2 16,0-1-1-16,0-3 1 0,0 1 2 0,0-2 1 15,-1-2 1-15,1-2 2 0,0 0-1 16,0-1 1-16,-2 0 0 0,2 1 0 0,-2-3-3 16,-1 1 0-16,1 1 1 15,-2-3-2-15,-1 3-1 0,1-1-1 0,0-1 1 16,-3 1-2-16,3-1 1 0,-3 1 1 16,1-3 2-16,-3 4-1 0,3-3-2 0,-3-1 3 15,1 1 0-15,-3-2-1 0,0 1 0 16,1 0-3-16,-1-3 2 0,-2 3 0 15,0-3-2-15,0 2 1 0,-2-2-1 16,1 3 2-16,-1-3-4 0,0 2 0 16,-2-1 1-16,0 0 0 0,0 1-2 0,-1-2-1 15,1 3 1-15,0-3 2 0,-2 2-1 16,2-2 1-16,-2-1 1 0,2 4 0 16,0-4 2-16,0 1-2 0,0-1 1 15,0 0 0-15,0 0 1 0,0-1 1 0,0 1-1 16,0-4-2-16,0 4 0 0,-1-1-1 15,1 1-2-15,-2-3 0 0,2 2 0 16,-2-3 1-16,0 3-3 0,0-2 2 16,0 1 1-16,-1 0 0 0,1-2 1 0,-2 0-2 0,2 0 5 15,-3 3 0-15,3-4-2 16,-2 1-1-16,2 0 2 0,0 1 1 0,0-1-3 16,-3 0-2-16,3 3 0 0,-2-3 3 15,2 3-2-15,-3-2-1 0,3 2-1 16,-2-3 3-16,0 3-2 0,1-4-2 0,-1 4 0 15,0-4 3-15,0 2-1 16,-3-2-2-16,3 4-3 0,-3-4 3 0,1 2-1 16,-2 2-2-16,1-2 1 0,-1 3 2 15,1-3 2-15,-1 3 0 0,-1 0 0 16,1 0-1-16,1 0 2 0,-1 0-1 16,1 0 1-16,1 0 0 0,0 0 0 0,-1 0 1 15,3 0-2-15,0 0 0 0,1 0 1 16,-1 0 0-16,2-1-1 0,0 1-1 0,0 0 2 15,0 0 1-15,1 0-2 0,1 0-1 16,0 0 0-16,0 0 1 0,2 0-1 16,0 0 1-16,1 0-2 0,1 0 4 15,-2 0-1-15,2 0-1 0,0 0 1 0,0-3 1 16,0 3 1-16,1-1-3 0,-1 1 1 16,0 0 2-16,-2 0 1 0,2 0 0 15,-2 0-1-15,0 0 2 0,0 0-2 16,1 0-2-16,-1 0-3 0,0 1 1 0,0-1 1 15,2 3 0-15,0-3-2 0,2 0 1 16,-1 0 1-16,1 0 1 0,0 0-1 16,3 0-2-16,-1 0 5 0,0 0-1 0,1 0 1 15,1 0-3-15,1 0 0 16,-1 0 1-16,1 0-1 0,2 0 0 0,1 0-2 16,-1 0 1-16,2 0 2 0,0 0-2 15,-1 0 0-15,1 0 1 0,0 0 0 0,0 0 1 16,-3 0 0-16,3 0-1 15,0 1 0-15,0-1-1 0,-1 3 0 0,1-3-2 16,0 3-1-16,0-2-2 0,-3 4-2 0,3-2-8 16,0 1-6-16,0-2-7 0,-1 2-9 15,1 1-7-15,0 0-10 0,-2 0-10 16,1-1-15-16,-1 1-21 0,2-1-31 16,0 1-41-16,-1-2-40 0,1 1-43 0,2 0-34 15,0-3-29-15,0 4-24 0,0-2-35 16,-3-2 7-16,1-1 35 0,0-1 43 15</inkml:trace>
  <inkml:trace contextRef="#ctx0" brushRef="#br0" timeOffset="18363.43">5956 2699 19 0,'0'0'46'16,"0"0"7"-16,0 0 6 0,0 0 9 0,0 0 7 15,0 0 2-15,0 0-4 16,-2 0-4-16,2 0-10 0,-2 0-13 0,2 0-12 16,-2 0-12-16,2-3-6 0,-2 3-5 0,0 0-4 15,2 0-1-15,-2 0 1 0,-1 0 2 16,1 0 4-16,0 0 4 0,0 0 3 16,0 0 2-16,0 0 2 0,0 0-1 15,0 0-3-15,-3 0-5 0,1 0-1 0,0 3-2 16,0-3-3-16,-3 1-1 0,3 2-1 15,-2-1-1-15,-1 1 1 0,1-2 0 0,0 4 3 16,-1-2 2-16,-1 0 3 0,2 2 2 16,-3 3 0-16,1-3 0 0,-3 2 0 15,3 1-3-15,-3 1-1 0,3-3 0 0,-3 4-1 16,2-1 0-16,-1 0 0 0,1-1-2 16,1 1-1-16,0 3-1 0,-1-4 0 0,1 5 0 15,-1-3-1-15,1 1 2 0,1 2 2 16,-1-1 1-16,1 2 2 0,1 0 3 0,0 1 4 15,2 1 0-15,-3 1 2 16,3-2-1-16,0 0-1 0,-1 4-1 0,1-2 1 16,2 1 2-16,-2 1 0 0,2-2 2 15,0 1 1-15,2 3 1 0,-2-2 1 0,2-1-1 16,0-1 1-16,0 2-1 0,2-1-1 16,0-1-1-16,0 2-5 0,0-4-1 15,2 4-2-15,0-4-2 0,1 1 1 0,-1-3 1 16,2 3 1-16,-1-2 1 0,1 0 1 15,0-4 1-15,3 5 1 0,-3-5-2 0,3 5-2 16,-1-5-1-16,3 3-3 0,-3-6-2 16,3 6-2-16,-1-4 2 0,3-1 2 15,-3 1 2-15,3 0 5 0,-2-2 1 0,1 2 0 16,-1-1 1-16,2-3-3 0,-3 2-3 16,3 1-3-16,-2-2-3 0,1 1-1 15,-1-3-3-15,2 4 1 0,-3-4-2 0,3 1 0 16,-3-1-2-16,3-3 0 0,0 5 1 15,0-5-2-15,-1-1 4 0,1 4 1 16,2-4 0-16,-3 0 2 0,3 0-2 0,0-4 3 16,0 4-3-16,0-1-1 0,0-1 2 0,-1-3-1 15,1 1 2-15,0-1 0 0,0 1-1 16,0-1 4-16,-1-2 1 0,-1 0 2 0,2 1 2 16,-2-2-1-16,-1 0 2 0,1 0-2 15,0-1-2-15,-1 1-4 0,-1-1-1 16,-2 0-1-16,1 0 2 0,-1-1 2 15,-1 1 4-15,1 0 1 0,-3 1 2 0,2-4 3 16,-1 3 0-16,-1-3-3 0,0 2-2 16,1-5 0-16,-3 5-3 0,2-4-1 15,-1 0-2-15,-1-2-1 0,0 3 1 0,-2-3-3 16,2 2 0-16,-2-1 1 0,-2 0 0 16,3 0 2-16,-3 1 3 0,0-2 4 0,-3 2 4 15,3-2 1-15,-2 3-1 0,0-3-1 16,0 0-1-16,0 3-3 0,0-3-5 15,-2 2-2-15,2-1-2 0,-3-2-2 0,3 4-3 16,-2-4-2-16,0 5 0 0,0-5 0 16,-1 4-1-16,1 0 3 0,0-2 2 0,-3 2 1 15,3 1 3-15,-2-1 5 0,2 3 4 16,-3 0 2-16,3-1 0 0,-2 1 2 0,-1 1-1 16,1 0-3-16,0 0-3 0,-1 1-2 15,1-1 0-15,0 0-2 0,-1-1-4 16,1 4 0-16,0-3-2 0,-1 3-3 15,1-3-2-15,0 1 1 0,-1-1-1 0,1 2 2 16,-1 1 1-16,1-2-1 0,0 3 1 16,-1-2 2-16,1-1 0 0,0 2-3 15,-1-2 2-15,1 2-2 0,0 0 2 0,-3-2-1 16,3 2 2-16,-3 2 0 0,3-3 1 16,-2 3 1-16,1-4-1 0,-1 3 0 0,1 1 0 15,-1 0-2-15,2 0 1 0,-1-1-1 16,1 1 1-16,0-1 0 0,-1 1 1 0,1-2-1 15,-1 2-1-15,1-1 1 16,-2 1-1-16,1-1-1 0,-1 1 1 0,1 2-2 16,-1-3-1-16,2 4 1 0,-3-3-3 0,3 3 0 15,-3 1-1-15,1-3 1 0,-1 3 1 16,-1-1-2-16,1 1 1 0,-1 0-1 16,1 0 1-16,1 0 0 0,-1 0 1 0,1 0 0 15,-1 0 1-15,1 0 3 0,0 0-4 16,-1 0 0-16,1 0 0 0,-1 1-1 15,1-1 0-15,-1 3-1 0,-1-2 1 16,1 3 0-16,-1-3 0 0,-1 4-1 0,0 0 0 16,-1-1-1-16,1 2 0 0,-2-1-1 15,3 1-4-15,-1-1-22 0,1 3-57 0,-3-4-95 16,2 2-110-16,1-2-109 0,-1 3-111 16,1-2-39-16,1 3 25 0,-1-3 78 0,1 2 100 15</inkml:trace>
  <inkml:trace contextRef="#ctx0" brushRef="#br0" timeOffset="19994.93">9406 2742 21 0,'0'0'131'0,"0"0"-19"0,0 0-19 15,0 0-19-15,-2 0-15 0,2 0-10 0,0 0-7 16,-2 0-3-16,2 0 1 0,0 0 6 16,-2 0 6-16,2 0 9 0,-2 0 4 0,2 0 3 15,-2 0 1-15,2 1-2 0,-2-1-5 16,0 2-6-16,-3-2-9 0,1 4-9 15,0 0-11-15,-2-3-8 0,-1 4-5 0,1 3-7 16,-3-3-1-16,1 2-4 0,-3 2 1 16,1 4 1-16,-1-2 2 0,1-1 1 0,-1 1 3 15,0 3 2-15,1 1 2 0,-1-2 3 16,1 3 0-16,1-1 2 0,-1 0 1 16,1 3 3-16,-1 3 4 0,1-1 3 0,-1 0 2 15,1 3 1-15,1 1 2 16,-1 0 3-16,1-2 0 0,1 3 0 0,1 0 0 15,0 1-1-15,1-2-3 0,1 1-1 16,0 0-4-16,2 0-3 0,2 0-3 0,0 0-2 16,0-1-1-16,0-1-2 0,2 2 0 0,2-4 0 15,0 3 2-15,1-3 5 0,-1 3 3 16,2-1 6-16,3-3 5 0,-1 1 5 16,1 0 3-16,1 0 6 0,1-4 3 0,-1 2 3 15,3-1 5-15,2-2 1 0,0-2-2 16,0-2-7-16,-1 2-7 0,3 0-9 15,2-3-9-15,0-2-8 0,0 1-5 0,0-1-3 16,3-5-2-16,-1 1-4 0,0-2 3 0,0 1 0 16,0-4 3-16,3-4 2 0,-3 2 6 15,0-3 4-15,0 1 3 0,0-2 1 16,0-3 1-16,1-1-3 0,-1 1-2 16,-2-1-4-16,0-1-4 0,0-2-3 0,-2 2-4 15,-2 1-2-15,-1-3-3 0,1 2-3 16,-2 1-1-16,0-1 2 0,-3-2 1 15,1 3-2-15,-1-1 2 0,1-3 0 16,-3 3 2-16,1-3 2 0,-1 0 1 0,1 0 4 16,-3-2 1-16,1 2 1 0,-1-2-4 15,0-3-3-15,-1 1-3 0,-1 1-2 0,0-1-2 16,-2-3 1-16,0 1 4 0,0 0 1 16,-2-2 2-16,0 2 1 0,0 0 0 15,-2 0 0-15,0 0-4 0,-2 1 0 0,2-1 1 16,-2 1-2-16,-1 3-1 0,-1-3-1 0,2 0-1 15,-3 2 0-15,1-1-1 0,-2 2-3 16,1-3 2-16,-1 5-1 0,-1-2 3 0,1-1-2 16,-1 4 2-16,1-3 2 0,-1 3 0 15,-1-4 2-15,-1 5-2 0,1-2 4 16,-3 0-1-16,0 0-1 0,-2 2 0 0,1-2-2 16,-1-1 0-16,-2 5-3 0,0-4 1 15,-2 3 1-15,2-1 1 0,-2 1 0 16,0 2 0-16,2-3-3 0,-2 3 1 0,2 0-2 15,-2 4-3-15,2-6 2 16,0 6-1-16,0-3 0 0,0 3-2 0,2-1 0 16,-2 1 2-16,3 4-2 0,-1-4 0 15,0 2-2-15,0 3-9 0,0-1-21 0,-2 1-44 16,0 1-86-16,3-1-113 0,-3 3-108 16,2 2-113-16,-2-4-65 0,0 4 3 0,0 0 63 15,0 0 102-15</inkml:trace>
  <inkml:trace contextRef="#ctx0" brushRef="#br0" timeOffset="25015.82">4754 5433 16 0,'0'0'55'0,"0"-3"-3"0,0 3-2 0,0-1-3 15,0 1 1-15,0-3-1 0,0 3-4 16,0 0-3-16,2 0-4 0,-2 0-4 0,0 0-6 16,0 0-1-16,0 0-4 0,0 0-2 15,0 0 0-15,2 0 3 0,-2 3 5 16,2-2 6-16,-2 2 8 0,2-2 6 0,-2 7 3 15,3-2 1-15,-3 4-2 0,2 0-3 16,-2 4-6-16,2 1-5 0,-2 5-3 0,0-1-5 16,0 1-5-16,0 5-4 15,0 0-5-15,0 3-1 0,0 1-2 0,2 1-3 16,-2-1-1-16,2 2 0 0,-2 1 0 16,0-1-2-16,0 2 0 0,2-2 0 0,-2 0-1 15,0-2 1-15,0 0-1 0,0 0 0 16,2-3-2-16,-2-4 0 0,2 2-1 15,-2-7 0-15,3 2 0 0,-3-6-1 0,0 0 0 16,2-1-1-16,-2-3 1 0,0-3 0 16,2 0 1-16,-2-2 1 0,2-3 2 0,-2-1 0 15,2-1-1-15,0-7 1 0,2 0-1 16,-2-4-1-16,3-4 0 0,-1-2 0 0,0-2-1 16,0-2 0-16,1-3 0 0,1-3 0 15,-2-1-1-15,3 0 0 0,-1-1 1 16,0 1 0-16,3 3-1 0,-3-3 1 15,0 0 2-15,1 4-1 0,-1 4 0 0,0-2-1 16,-1 4 1-16,1 2 1 0,-2 0 1 0,1 5 3 16,-1 0 1-16,-2 3 2 0,2 2 2 15,-2 1 2-15,0 2 6 0,0 0 7 16,3 4 11-16,-3 4 11 0,0 0 5 0,0 5 5 16,0-1-3-16,0 6-5 0,0 0-11 15,1 0-9-15,-1 2-9 0,0-2-6 16,0 2-4-16,0-2-4 0,0 1-4 0,0-1-1 15,0-3-1-15,0 2-1 0,1-2-1 16,1-2 1-16,-2-3 0 0,2-2 0 16,-2 2 1-16,3-2 0 0,-1-4-1 15,0 0 2-15,0-4-1 0,3-2 0 0,-1-3-1 16,0 0 1-16,3-2 1 0,-3 1-1 16,3-5 1-16,-1 1 0 0,0-1-1 0,1 1 0 15,-1 2-1-15,1-2 1 0,-1-1-1 0,-1 5 1 16,-1 1 3-16,0-1 4 0,1 1 6 15,-3 3 9-15,0 2 13 0,0 1 17 16,1 1 25-16,-3 2 23 0,2 2 17 0,-2 5 11 16,2 2-1-16,-2 3-10 15,3 1-21-15,-3 3-26 0,2-1-24 0,-2 4-17 0,2 1-12 16,-1-2-9-16,1-1-14 0,-2 1-45 16,0 2-79-16,0-5-91 0,0-1-99 15,0-2-107-15,-2 1-47 0,2-4 13 16,-2-2 60-16,3-3 82 0</inkml:trace>
  <inkml:trace contextRef="#ctx0" brushRef="#br0" timeOffset="25447.12">5393 5694 124 0,'0'-9'195'0,"0"2"-18"15,0 1-29-15,-2-1-18 0,0 1-12 16,-2 1-13-16,2 3-13 0,-3-2-13 15,3 0-8-15,-2 3-8 0,2 1-9 16,-2 0-3-16,2 0-2 0,-3 1 1 0,1 4 4 16,-2 2 4-16,2 2 8 0,-3 4 2 15,-1 3 3-15,1 3-2 0,-1 4-3 0,2 1-7 16,-1 2-5-16,1 4-8 16,0-2-7-16,1 1-4 0,3-3-9 0,2 3-6 15,0-3-6-15,0-2-4 0,4 0-3 16,1-4-4-16,-1-2-1 0,2-1 0 0,1-3 0 15,1 1 4-15,1-6 5 0,-1 0 7 16,3-6 14-16,1-3 15 0,1 0 19 16,0-7 13-16,-1-2 11 0,3-1 9 0,-2-6 3 15,2-3-8-15,-3 1-11 0,1-2-12 16,-2-2-10-16,-1 1-10 0,-1-1-9 16,-3 2-6-16,0 0-3 0,-1-2 1 0,-3 5-7 15,-2-2-6-15,-2 1-6 0,0 2-2 16,-3 3-7-16,-1 0-6 0,0 0-16 15,-1-2-37-15,-1 5-64 0,1 1-81 16,-1-1-86-16,2 1-86 0,1 3-81 0,-1-4-46 16,2 4 21-16,0-3 57 0,1-1 75 0</inkml:trace>
  <inkml:trace contextRef="#ctx0" brushRef="#br0" timeOffset="25880.13">5696 5458 189 0,'-4'0'286'0,"2"4"58"15,-3 1-2-15,3 4 0 0,-2 3 3 16,0 6-6-16,0 6-24 0,-1 2-38 16,-1 7-55-16,2 3-62 0,-3 2-55 15,3 5-39-15,0-1-27 0,0 1-19 0,-1-2-13 16,3 0-29-16,0 0-72 0,0-3-113 16,0-3-119-16,0 2-134 0,2-5-80 15,-2-1-23-15,0-3 46 0,2-3 98 16</inkml:trace>
  <inkml:trace contextRef="#ctx0" brushRef="#br0" timeOffset="26924.01">6534 5487 72 0,'0'0'86'16,"0"-3"4"-16,0 3 14 0,0 0 21 0,0 3 27 16,0 3 28-16,0 3 29 0,0 6 23 15,0 3 11-15,0 7-5 0,0 1-22 16,0 7-31-16,-2 4-37 0,2 4-38 16,0 1-36-16,0 4-28 0,0-1-18 15,2 0-25-15,0-1-41 0,0-5-58 16,3-3-68-16,-3-2-71 0,2-1-73 0,0-7-74 15,0-3-15-15,-1-4 26 0,-1-4 52 16</inkml:trace>
  <inkml:trace contextRef="#ctx0" brushRef="#br0" timeOffset="27140.14">6494 5652 5 0,'-4'-17'133'0,"2"5"-14"0,2-2-12 16,2 5-2-16,2-1 9 0,2 6 14 16,3 4 14-16,3 3 12 0,3 3 4 15,2 4-8-15,4 3-19 0,1 4-25 16,1 2-26-16,0 1-23 0,0 3-22 0,3-2-16 16,-1 0-24-16,1 0-46 0,-1 1-62 15,0-2-82-15,1-2-81 0,-5-2-43 16,0-1-6-16,-4-6 28 0</inkml:trace>
  <inkml:trace contextRef="#ctx0" brushRef="#br0" timeOffset="27372.42">6987 5451 261 0,'-4'-13'337'0,"-2"4"73"0,-1-2-10 16,1 7-30-16,2 3-37 0,-3 1-34 15,3 4-49-15,0 2-53 0,2 9-51 16,0-1-35-16,-1 10-23 0,1 2-17 16,0 7-18-16,0-1-17 0,0 6-10 0,2 1-9 15,0 5-13-15,0-1-39 0,0-1-75 16,0 0-102-16,0-1-106 0,4-2-113 16,-2-1-94-16,3-3-21 0,-1-4 46 0,0-6 87 15,0-3 98-15</inkml:trace>
  <inkml:trace contextRef="#ctx0" brushRef="#br0" timeOffset="27753.69">7245 5836 78 0,'-4'-6'125'0,"-2"3"-6"0,-3 2-3 16,1 2-1-16,-3 7-2 0,1 1 5 16,-3 7 7-16,-2 2 9 0,2 2 11 0,-1 5 9 15,1 0 0-15,2 0-10 0,1-4-17 16,3 2-25-16,1-3-25 0,2 0-25 16,2-3-19-16,0-1-14 0,4-6-10 15,0 2-1-15,0-5-1 0,2-1-2 16,3-2 0-16,1-4 0 0,0-5 1 0,1 0-2 15,2-4-1-15,-1-1 0 0,1 1 1 16,-1 4 8-16,1-3 18 0,-3 7 29 16,3-2 30-16,-3 6 25 0,1 2 11 15,-3 8-1-15,1-1-14 0,-1 6-32 0,-2 1-80 16,-2 3-110-16,2-1-116 16,1 1-118-16,-1-3-105 0,0-2-49 0,0 0 21 15,-1-7 69-15,1 1 95 0</inkml:trace>
  <inkml:trace contextRef="#ctx0" brushRef="#br0" timeOffset="28119.17">7468 6066 69 0,'-5'-1'274'0,"1"-2"34"0,0 2 0 16,0-3-67-16,2 3-65 0,2-2-58 15,0 2-46-15,2-3-34 0,2 2-17 16,0 1-10-16,0-2-5 0,3 3-3 16,-1-2-3-16,0 2 0 0,-1 2 3 0,-1 2 8 15,-2 3 14-15,0 5 19 0,-4 1 19 16,0 4 25-16,-2 3 28 0,-3 0 23 15,3 4 20-15,-2 0 12 0,1 1 4 16,1-4-9-16,0 3-21 0,2-5-27 0,2 1-29 16,2-1-30-16,2-4-21 0,3 0-26 15,1-5-39-15,3-3-69 0,1-3-105 16,3 0-121-16,2-8-142 0,0-3-65 16,0-3-10-16,0-3 42 0,0-3 91 0</inkml:trace>
  <inkml:trace contextRef="#ctx0" brushRef="#br0" timeOffset="29761.15">8107 5496 50 0,'0'-4'83'16,"0"-1"-2"-16,0-1-3 0,-2 1-3 16,2-3 2-16,-2 4 0 0,-1-2 2 0,-1 0 5 15,0 5 8-15,0-3 5 0,-5 4 3 16,1 0 5-16,-1 1 5 0,-3 3 1 16,-1 3-3-16,-2 5 1 0,0 1 8 0,-2 5 11 15,0 2 15-15,1 5 16 0,-1 3 14 16,2 3 11-16,0 3 0 0,0 0-8 15,5 5-18-15,1-4-23 0,5 3-23 16,2 2-26-16,2-2-23 0,4-3-19 0,4-1-13 16,3 1-13-16,2-5-7 0,2-1-1 15,1-4-3-15,1 0-7 0,2-6-27 16,3 0-59-16,-3-5-87 0,2-3-106 16,0-6-106-16,2-1-113 0,-2-8-45 0,-1-1 22 15,-1-5 68-15,-2-4 94 16</inkml:trace>
  <inkml:trace contextRef="#ctx0" brushRef="#br0" timeOffset="30110.77">8306 5880 140 0,'-4'1'260'0,"-1"-1"33"16,1 4-41-16,0-4-56 0,2 1-48 16,2-1-40-16,0 0-41 0,0 0-32 15,2 0-16-15,2-1-9 0,0 1-3 16,3-4-4-16,-3 4-1 0,2 0-1 0,-2 0 0 16,3 0-2-16,-3 0 3 0,0 4 9 15,-2 0 10-15,1 1 12 0,-1 4 15 16,-2-1 25-16,0 5 21 0,0 3 21 0,-2 1 18 15,2 0 7-15,-3 2-2 0,3 0-14 16,0 0-22-16,0-2-27 0,3 1-27 16,1-2-18-16,0 1-28 0,2-4-49 15,1-1-70-15,1-1-80 0,3-5-88 0,1-3-109 16,1-3-51-16,0-8 6 0,4 1 47 16,0-7 70-16</inkml:trace>
  <inkml:trace contextRef="#ctx0" brushRef="#br0" timeOffset="30523.13">8829 5556 252 0,'-5'-9'301'0,"-1"3"38"0,0 1-48 16,-1 0-62-16,1 4-55 0,0 1-45 0,-3 0-40 15,3 1-38-15,-3 4-24 0,1 2-12 16,-1 2 1-16,-1 3 17 0,-1 0 28 15,1 7 32-15,-3 0 35 0,0 2 29 16,1 3 13-16,-1 2-2 0,0 2-21 16,0 3-24-16,3 1-31 0,1 2-27 0,1 0-22 15,-1 2-16-15,5-1-11 0,0 2-7 16,2-3-5-16,2-1-3 16,2-4-1-16,2 1-1 0,3-4 0 0,1-1 1 15,1-5 0-15,3-4 6 0,1-3 2 16,4-2 1-16,0-5 4 0,2-3 4 0,0-6 2 15,2-1 1-15,0-8 2 0,0-1 6 16,1-4 2-16,-1-7-1 0,-4-2 1 0,0-3 1 16,-3-8-3-16,-3 2-3 15,-3-5-4-15,-3 1 0 0,-3 0-5 0,-4 3-3 16,0 2-3-16,-5 1-4 0,-1 4-14 0,-5 3-40 16,0 2-96-16,-1 4-131 0,-3 2-130 15,2 2-129-15,2 6-58 0,0 2 0 16,3 5 77-16,1-1 119 0</inkml:trace>
  <inkml:trace contextRef="#ctx0" brushRef="#br0" timeOffset="30772.5">9085 5869 179 0,'2'6'390'0,"2"0"102"0,-2 7 39 0,2 3-30 15,-1 2-66-15,-1 2-76 0,-2 5-98 16,2 4-99-16,-2 0-70 0,2 1-57 16,-2 0-69-16,2 3-105 0,0-4-117 15,0 1-106-15,0-1-101 0,3-4-75 0,-1-5-4 16,-2-3 67-16,2-3 95 0</inkml:trace>
  <inkml:trace contextRef="#ctx0" brushRef="#br0" timeOffset="30973.46">9161 6154 86 0,'-6'-10'262'0,"-3"-2"46"0,1 5-13 16,-1 1-29-16,-1 2-36 0,-3 1-40 15,2 1-44-15,-1 2-42 0,1 2-33 16,0 1-25-16,3-2-19 0,2 2-8 0,-1 2-8 15,3-4-2-15,2 4-2 16,2-3 0-16,4 2 0 0,3 0 0 0,1 0-9 16,3-3-56-16,1 3-84 15,3-3-115-15,0-1-78 0,2 0-44 0,-2-1-13 16,-3-3 43-16</inkml:trace>
  <inkml:trace contextRef="#ctx0" brushRef="#br0" timeOffset="32431.24">4680 6778 33 0,'6'3'62'0,"3"-1"-1"15,1-1 2-15,3 3 0 0,0-3 0 16,2 2-2-16,-1-2-9 0,3 3-6 0,2-3-6 16,0 2-3-16,0-2 5 0,5 4 7 15,-1 1 9-15,0-2 6 0,5 1 5 0,-1 0 2 16,3 3-6-16,0-1-6 0,3-1-6 15,1 2-3-15,2-3-1 0,2 1-3 16,3-1 0-16,1 0-3 0,0-1 0 0,5 1 3 16,-1 0 4-1,3-2 8-15,0 0 5 0,4 1 3 0,-2 0 2 0,1-3-2 16,3 4-3-16,-2-2-4 0,2 2 2 16,0-2 8-16,0 2 4 0,1-1 6 15,-1 1 2-15,0-2 3 0,0-2-1 0,0 3 1 16,2-3 2-16,0-1-1 15,0 0-4-15,2 0-6 0,1 0-6 0,-1 0-10 0,2 0-12 16,1 0-3-16,1 0-1 0,-1 3 6 16,1-3 4-16,3 1 4 0,-1 1 0 15,1-2-3-15,2 0-5 0,1 0-15 16,1-2-8-16,0-2-6 0,0-1-7 0,0 1-5 16,-2-1-1-16,1 0 3 0,-1-1-4 15,-2 0 2-15,-1 2 1 0,1-1 5 16,-2 2-2-16,-3 2 0 0,-2-3 1 15,0 3 0-15,1-1 0 0,-1 2-4 16,-2-3 2-16,-2 1-4 0,2-1-1 0,-2 3-3 16,0-1 0-16,-2-3 1 0,0 4 1 15,0-1 2-15,-2 1 1 0,-2-3 0 0,-3 3 1 16,1 0 0-16,-1 0 1 0,-3 0-1 16,-1 0 3-16,0 0-4 0,-4-1 3 15,3 1-2-15,-5-4-2 0,0 4 0 16,0-1-3-16,-3-2-1 0,-1 2-4 15,-2-1 1-15,-1-2 1 0,-3 3 3 16,-3-2 3-16,-2 3 2 0,-2-1 2 0,-2 1 4 16,-2-4 5-16,-2 4 5 0,-5 0 8 15,1 0 14-15,-3 0 15 0,0 0 7 0,-1 0 0 16,-3 0-6-16,0 0-7 0,0 0-17 16,0 0-15-16,0 0-12 0,0 0-10 15,-2 0 3-15,3 0-13 0,-3 0-25 16,2 0-33-16,-2-1-32 0,-2 1-80 15,2-3-166-15,-3 1-174 0,1-2-106 0,-2-2-39 16,0-3-4-16,-3 0 61 0,1 0 154 16</inkml:trace>
  <inkml:trace contextRef="#ctx0" brushRef="#br0" timeOffset="34007.03">4600 7319 89 0,'0'0'109'0,"0"0"3"0,0 0 3 16,2 4 1-16,-2-3 1 0,2 2 2 15,-2 2 0-15,0 1 0 0,0 5-7 16,0 2-6-16,0 3-12 0,0 6-14 15,0 2-16-15,0 6-16 0,0-1-12 0,0 4-10 16,2 1-9-16,-2 3-6 0,2 1-5 0,0-1-3 16,2-2 0-16,-2 2-2 0,3-3-1 15,-3-2 1-15,2-2 0 0,-2-1 2 16,0-4-1-16,0-2 0 0,0-3-1 0,1-4 0 16,-1 1-1-16,0-5 0 0,0-3-2 15,0 0 2-15,-2 1-1 0,2-5 2 16,-2-1-1-16,0 1 2 0,2-4 1 0,-2 2-1 15,2-3 0-15,-2-3 1 0,3-2-1 16,-1 0 1-16,2-3 0 0,-2-3-1 16,2 0 0-16,0-3-1 0,1 0 0 0,-1-2 0 15,0 2 0-15,3-6-1 0,-1 6 0 16,0-5 0-16,1 3 0 0,-1 1 0 0,0 0 0 16,1 1-1-16,-1-1-1 0,0 5 1 15,-1-5-1-15,1 5 2 0,-2 1 1 16,0-1 4-16,1 4 8 0,-1 2 7 15,0-1 15-15,0 1 17 0,1 4 17 0,1 0 12 16,-2 1 5-16,2 3-5 0,-1 1-12 16,-1 3-17-16,2 0-18 0,-1 0-13 0,1 1-11 15,-2-4-5-15,2 5-3 0,-1-4-2 16,1-1 1-16,-2 2-1 0,3-2 1 16,-1-3 2-16,0-1-2 0,1-1 0 0,-1 0 2 15,2-3 0-15,1-2-2 0,-1-4 0 16,1 0 2-16,1-1-2 0,-1 0 0 0,-1 1-1 15,1-1 1-15,-1 1 0 0,-1 4 9 16,-3 1 16-16,0 3 19 0,0 1 16 0,1 1 9 16,-1 7 4-16,0 1-4 15,-2 2-16-15,2 3-20 0,-1-2-19 0,1 2-39 16,-2 0-55-16,2 0-72 0,0-2-73 16,1 1-71-16,-1-4-57 0,2-1-26 0,1-4 1 15,-1-1 33-15,2-3 52 0,1-3 60 16</inkml:trace>
  <inkml:trace contextRef="#ctx0" brushRef="#br0" timeOffset="34309.69">5137 7729 118 0,'4'-9'176'0,"1"1"18"0,-3 2 16 15,0 1 3-15,-2 1-5 0,0 4-16 16,-2 0-24-16,0 4-29 0,-3 4-29 0,1 3-20 16,0 3-11-16,0 2-6 0,-1 2-5 15,1-1-6-15,2 3-7 0,0 0-10 16,2 2-10-16,0-5-9 0,4 2-7 0,0-1-6 15,1-2-1-15,3-3 0 0,1 0 3 16,-1-4 5-16,3-1 8 0,1-4 12 0,1-3 18 16,2-2 25-16,-2-3 23 15,1-4 21-15,-1-1 12 0,-2-3 2 0,-1 2-9 16,-1-6-15-16,-3-1-23 0,-2 2-18 0,-2-3-21 16,-2 1-13-16,-2-3-11 0,-2 2-9 15,0 3-7-15,-3 1-8 0,1 3-3 16,-2 1-10-16,-1-1-24 0,1 6-50 0,1-3-97 15,-1 2-110-15,4 2-107 0,-1-2-100 16,3 2-64-16,0-1 7 0,2-1 69 16,2-1 97-16</inkml:trace>
  <inkml:trace contextRef="#ctx0" brushRef="#br0" timeOffset="34504.96">5404 7487 184 0,'6'-3'325'0,"1"2"73"15,-3 1 12-15,0 1-9 0,0 5-22 0,0 3-38 16,-1 5-51-16,-1 2-60 16,0 8-61-16,0 2-55 0,0 7-38 15,-2 1-28-15,2 1-19 0,-2 1-12 0,2 2-6 16,-2-1-14-16,2 1-42 0,-2-4-87 16,3-1-119-16,-1-3-125 0,2-2-127 15,-2-7-57-15,0 0 2 0,0-3 68 0,2-7 110 16</inkml:trace>
  <inkml:trace contextRef="#ctx0" brushRef="#br0" timeOffset="34987.32">6176 7332 171 0,'0'-3'249'0,"0"1"15"0,0-1-31 15,0 3-30-15,0 0-3 0,0 0 28 0,3 5 42 16,1 4 29-16,-2 2 15 0,2 7-2 15,0 7-31-15,1 7-58 0,-3 5-68 16,0 5-57-16,0 4-38 0,0 2-24 0,0 2-15 16,0 3-13-16,0 1-11 0,1-3-23 15,-1-1-60-15,2 0-106 0,-2-3-119 16,2-2-127-16,0-7-107 0,1-1-37 16,-1-7 27-16,0-5 87 0,3-8 111 0</inkml:trace>
  <inkml:trace contextRef="#ctx0" brushRef="#br0" timeOffset="35271.04">6526 7764 141 0,'0'-18'265'0,"-2"1"40"0,-3 0-22 0,1 5-52 16,0-2-47-16,-2 0-36 0,-1 5-39 0,-1 1-37 15,-1-1-28-15,1 1-20 0,-5 3-10 16,0 5-5-16,-4 4 3 0,0 0 9 0,-4 5 27 15,2 4 44-15,-2 0 51 0,2 3 43 16,2 2 25-16,4-2 11 0,3 3-12 16,1-4-34-16,7 1-47 0,2 2-41 0,4-3-27 15,3 1-20-15,6 1-15 16,1-1-10-16,3-2-6 0,2-3-19 0,3-1-57 16,-1-2-114-16,2-2-140 0,2-3-155 15,1-1-87-15,1-4-31 0,-1-3 28 16,-1-4 101-16</inkml:trace>
  <inkml:trace contextRef="#ctx0" brushRef="#br0" timeOffset="35486.49">6890 7500 208 0,'0'-9'506'0,"0"5"82"0,-4 1 49 15,1 2-42-15,-1 2-116 0,2 2-162 16,-2 6-126-16,2 3-77 0,0 5-47 15,-1 3-29-15,1 6-15 0,2 2-11 16,-2 2-5-16,2 4-9 0,0-2-19 0,-2-1-30 16,2 2-79-16,-2-3-116 0,2-2-121 15,2-2-110-15,0-2-86 0,0-4-26 16,-2-2 48-16,0-2 101 0,0-6 111 16</inkml:trace>
  <inkml:trace contextRef="#ctx0" brushRef="#br0" timeOffset="35633.14">6788 7729 322 0,'-4'-13'383'16,"2"1"44"-16,0 3-24 0,2 2-62 15,4 3-86-15,0 0-80 0,5 0-57 0,3 4-50 16,3-1-94-16,2 1-114 0,4-3-115 16,3 2-118-16,-3-4-62 0,2-3-24 0,0 0 44 15,1-4 84-15</inkml:trace>
  <inkml:trace contextRef="#ctx0" brushRef="#br0" timeOffset="35799.29">7241 7408 237 0,'6'-7'376'0,"-1"6"95"0,-3-3 20 0,-2 8-18 16,-4-1-44-16,-1 5-63 0,-3 2-80 0,-1 5-87 16,-3-1-76-16,-5 7-51 15,0 2-32-15,-4 2-20 0,0 1-16 0,-1 0-33 16,-1 0-82-16,0-1-122 0,-1 0-118 15,5 0-124-15,0-5-86 0,5-2-24 0,1-2 53 16,2-7 108-16</inkml:trace>
  <inkml:trace contextRef="#ctx0" brushRef="#br0" timeOffset="35999.83">7167 7528 146 0,'8'-8'470'0,"-1"7"90"0,-3-2 56 0,0 3-31 15,-2 4-100-15,3 1-142 16,-3 4-126-16,2 6-87 0,-2 3-51 0,2 2-30 16,-2 1-19-16,3 8-15 0,-1 0-9 15,-2 0-13-15,0 1-23 0,0-1-60 0,-2 0-116 16,0 1-133-16,0-1-139 0,-2-3-93 16,2 2-32-16,0-6 30 0,0-4 99 15,4-3 126-15</inkml:trace>
  <inkml:trace contextRef="#ctx0" brushRef="#br0" timeOffset="36313.12">7406 7759 195 0,'0'-8'467'0,"-2"7"73"0,0 1 43 16,-2 1-50-16,2 3-119 0,0 5-138 15,2 1-113-15,0 4-72 0,0-2-47 0,0 5-33 16,2-1-25-16,-2 2-19 0,2-2-8 15,-2 0-4-15,0-3-1 0,0 1 9 16,0-3 11-16,0-2 9 0,2-1 4 0,-2-3 5 16,2-1 4-16,0 0 1 0,0-3 0 15,2-2 2-15,3-4 1 0,1-3 1 16,1 1-2-16,-1-2-1 0,1 0 0 16,-1 1 0-16,1 0 1 0,-1 3-1 0,1 1 9 15,-1 3 14-15,0 1 10 0,1 1 7 16,-1 3 4-16,1 0 2 0,-3 2-7 15,3 2-43-15,-3-1-100 0,2-2-135 16,1 3-146-16,-3-2-111 0,3 0-57 0,-3-5 0 16,0-1 73-16,3-1 120 15</inkml:trace>
  <inkml:trace contextRef="#ctx0" brushRef="#br0" timeOffset="36730.28">7893 7408 47 0,'-6'-5'336'0,"-3"5"86"16,-1 3 76-16,-1 2-19 0,0 1-54 15,-1 3-70-15,-1 5-77 0,0 4-80 16,1 3-72-16,-1 0-50 0,2 7-26 15,-1 2-13-15,1 0-4 0,1 4-4 0,1 2-2 16,1 3-6-16,1-1-4 0,3 1-6 16,2-4-4-16,2 3-7 0,2-4 0 0,4-3 2 15,1-5-1-15,3 0-2 0,3-6 1 16,2-3 5-16,0-4-1 0,4-4 1 16,0-7-2-16,2-4 2 0,0-6 0 15,2-2 2-15,-1-6 6 0,1-2 1 16,-4-6 9-16,0-2 5 0,-4-2 6 0,-3-3 6 15,-1-1 0-15,-5 1 0 0,-4-4-5 16,-2 5-4-16,-4 0-8 0,-2 1-10 16,-5 4-18-16,1 2-20 0,-3 3-59 0,0 1-142 15,-2 4-159-15,1 1-152 0,1 0-74 16,0 3-26-16,1 2 33 0,1 0 129 16</inkml:trace>
  <inkml:trace contextRef="#ctx0" brushRef="#br0" timeOffset="37059.85">8706 7603 220 0,'-7'4'482'0,"1"2"85"15,0 3 50-15,-1 1-54 0,1 0-105 16,0 6-138-16,2 6-117 0,-3-1-81 0,3 4-48 16,0 3-33-16,2 1-19 0,-3 2-8 15,3 3-9-15,2-1-5 0,-2-1-12 0,2 1-20 16,-2-3-61-16,2 3-111 0,-2-3-124 15,2-4-123-15,0-2-101 0,-2 0-41 16,2-6 30-16,-2-2 94 0,2-7 116 0</inkml:trace>
  <inkml:trace contextRef="#ctx0" brushRef="#br0" timeOffset="37293.98">8647 7921 182 0,'-9'-16'393'0,"-1"3"89"0,-1 2 52 0,-4 2-56 15,0-1-80-15,0 3-84 0,-1 3-88 16,-1 1-85-16,0 3-64 0,0 3-37 0,-2 1-20 16,-2 5-14-16,1 0-3 15,-1 2-3-15,2 2 1 0,2 2-2 0,3-1 0 16,1-2 1-16,2 2 0 0,7-2 5 16,2-1 4-16,6-2 5 0,2 0 3 0,7-1-1 15,4-3 3-15,2-1-10 0,2 0-58 16,3-4-131-16,1 0-159 0,0-5-140 15,1 1-77-15,-3-1-34 0,0-5 31 16,1 1 116-16</inkml:trace>
  <inkml:trace contextRef="#ctx0" brushRef="#br0" timeOffset="37856.83">9862 6651 245 0,'2'-1'302'0,"2"-2"26"0,-2 2-19 0,2-3-36 16,0 4-41-16,1-1-40 0,3 1-48 0,1-2-43 16,-1 2-43-16,3 0-79 0,-1 0-91 15,1 0-92-15,-1 2-106 0,-1-2-67 16,-3 0-27-16,-2 1 31 0,-1 3 65 16</inkml:trace>
  <inkml:trace contextRef="#ctx0" brushRef="#br0" timeOffset="38040.12">9849 6769 205 0,'-4'7'303'15,"-1"-2"32"-15,3-2-26 0,0 2-51 0,2-1-55 16,2 1-47-16,2-1-40 16,3 1-27-16,1 1-28 0,3-2-22 0,-1-3-41 0,3 3-67 15,2-3-75-15,0 2-93 0,-2-6-90 16,-1 2-45-16,1-3-2 0,-5 0 42 15</inkml:trace>
  <inkml:trace contextRef="#ctx0" brushRef="#br0" timeOffset="39499.62">10763 5455 71 0,'2'-3'142'0,"-2"3"-8"15,2-1-12-15,-2 1-10 0,3 0-11 16,-3 0-6-16,0 0 0 0,2 0 4 0,-2 1 5 16,2 5 7-16,0 0 5 0,2 1 1 15,-2 4-3-15,3 3-2 0,-1 3-4 16,2 5-3-16,-2-1-2 0,3 7 3 15,-1-2 4-15,0 4 2 0,-1 2 0 0,1-1-1 16,-2 2-7-16,3-2-10 0,-3-1-12 16,0-1-18-16,-2 0-17 0,0 1-14 15,0-4-12-15,-2-2-8 0,0-1-8 0,-2-3-25 16,0 0-51-16,-2-6-73 0,-2 2-81 16,-1-4-82-16,-1-4-80 0,-3-3-62 15,1-5 4-15,-1-5 47 0,-2-3 68 16</inkml:trace>
  <inkml:trace contextRef="#ctx0" brushRef="#br0" timeOffset="39714.17">10668 5732 21 0,'-2'-14'183'0,"0"-1"5"0,2 5-5 16,0-3-2-16,4 2 8 0,0 2 21 16,3 1 32-16,1-1 30 0,3 1 19 15,1-1 4-15,3 2-18 0,2-2-33 16,2 4-47-16,2-5-50 0,3 4-47 0,1-2-37 15,2 3-24-15,3 0-17 0,2-1-9 16,0 2-10-16,-1 3-45 0,-1-3-92 0,2 3-126 16,-3-2-134-16,-1 3-113 0,-3 3-54 15,-1-2 7-15,-3 3 75 0,0 0 117 16</inkml:trace>
  <inkml:trace contextRef="#ctx0" brushRef="#br0" timeOffset="40577.17">10471 6416 75 0,'0'4'92'0,"0"-4"3"16,0 0 4-16,2 0 2 0,-2 1 3 0,2-1 1 16,0 3 1-16,1-3 6 0,-1 1 7 15,2-1 7-15,0 0 13 0,0 4 13 16,3-4 12-16,-1 0 9 0,0 0 4 16,1 1-2-16,1-1-12 0,3 3-13 0,2-2-15 15,-1 3-15-15,5-3-14 0,0 2-11 16,4 0-8-16,3-2-8 0,1 2-9 15,5-2-6-15,-1 3-7 0,5-3-6 16,2-1-5-16,2 3-6 0,2-3-5 16,3 1-4-16,-3-1-5 0,2 4-3 0,1-4-2 15,-3 1-1-15,-2-1 4 0,0 3 2 16,-4-3 0-16,-4 1 3 0,-1 2 1 16,-3 0 1-16,-5-2 1 0,-2 2 1 0,-2-1-4 15,-5-2-2-15,1 3-3 0,-4-3-4 16,-1 1-6-16,1-1-3 0,-3 3-3 15,-2-3-3-15,0 0-5 0,1 0-10 0,-1 0-22 16,-2 0-48-16,-2 0-138 0,2 0-170 16,-2 0-154-16,0 0-74 0,-4-3-27 15,-3 2 26-15,-1-4 126 16</inkml:trace>
  <inkml:trace contextRef="#ctx0" brushRef="#br0" timeOffset="41837.62">10649 7265 38 0,'0'-1'223'16,"0"1"26"-16,0-3-27 0,0 3-42 16,2-2-43-16,-2 2-40 0,2-2-32 15,-2-1-26-15,2 2-17 0,0-4-11 0,3 2-5 16,-1-2-1-16,0 1-4 0,2 1 2 15,1-2 3-15,-1 1 4 0,3-1 1 16,1 0 4-16,3 2 3 0,-3-1 3 16,3 2-2-16,2 0 0 0,0-1 1 0,2 3-1 15,-2 0-1-15,2 0-1 0,-3 0-1 16,3 5 0-16,-2 0-1 0,0 1 1 0,-2 2-1 16,1 3 1-16,-1-1 2 0,-2 4 3 15,-3 1 2-15,-1 5 4 0,-1-1 8 16,-4 4 10-16,-2-1 7 0,-2 6 6 15,-2-2 5-15,-3 2-2 0,-1 2-5 16,-3 0-10-16,-1 3-9 0,-3-3-10 0,2 0-6 16,-2-1 4-16,0 0 15 0,3-4 21 15,1 0 21-15,1-5 20 0,1 1 10 16,1-4 2-16,3-2-1 0,1-1-3 0,4-3-4 16,0-1-3-16,2 3-4 0,2-5-2 15,3 0-13-15,1 1-15 0,3-4-17 16,2 1-15-16,1-2-13 0,3 1-8 15,0 0-4-15,2-4-5 0,2-1-3 0,-1 0-4 16,1 0-13-16,-2-1-48 0,0-4-116 16,0 0-150-16,-2-2-165 0,0 0-87 15,-2-2-34-15,-1-1 22 0,-1-2 102 0</inkml:trace>
  <inkml:trace contextRef="#ctx0" brushRef="#br0" timeOffset="47877.45">3740 9276 26 0,'0'-4'24'0,"0"4"-4"0,0-1-6 0,0 1 0 16,0 0 4-16,0 0 6 0,0 0 4 16,0 0 10-16,0 0 9 0,0 0 10 15,0 0 4-15,0 0 1 0,0 0 0 0,0 0-3 16,0 0-4-16,0 0-3 0,0 0 1 15,0 1 0-15,0 4 0 0,2-1 2 16,-2 6-4-16,2 0-4 0,-2 3-8 0,2 3-7 16,-2 4-7-16,3 3-8 0,-3 2-2 0,2 4-2 15,-2 0-2-15,2 2-2 0,-2 1 0 16,2 0 0-16,-2 2 0 0,2-3 1 16,-2 3 3-16,2-2 1 0,-2-2 2 15,0-1-1-15,0 0-1 0,2-4-1 16,-2 0-2-16,0 0-2 0,0-5 0 0,0-1 0 15,0 1-1-15,0-4-1 0,0-2 0 16,0 1-1-16,0-5-3 0,0-1 1 0,0-2-2 16,0-3 1-16,0 1 0 0,2-1 0 0,-2-4 1 15,3 0 2-15,-3-1-2 0,2-3 0 16,0-4 0-16,0 0-1 0,2-5 0 16,-2 1-1-16,2-2-1 0,1-5 0 15,1 1 0-15,-2-2 0 0,3-1-1 0,-1 2 1 16,0-4-1-16,1 2 0 0,-1 1 1 15,-2 2-1-15,3 2 0 0,-3 1 3 0,0 1 3 16,0 4 2-16,1-1 2 16,-3 2 9-16,2 4 10 0,-2 0 13 0,0 2 19 15,0 1 20-15,0 4 12 0,0 1-1 16,1 3-2-16,1 3-15 0,-2 2-19 0,2 3-20 16,-2 0-14-16,3 0-9 0,-3-2-5 15,2 2-1-15,-2-2-5 0,2 1-1 0,-2-1-1 16,0-4-1-16,3 1 1 0,-3 0-1 0,2 1 0 15,-2-4 0-15,2-2-1 16,-1 1 1-16,1-1-1 0,-2 1 0 0,2-3 2 16,0-2 2-16,1-2-1 0,-1 1 1 0,2-4 1 15,1-3-2-15,-1-1 1 0,0-2-2 16,3 1 1-16,-3-1-1 0,2-2 2 16,-1 3 0-16,1-1-1 0,-1-2 2 0,-3 4-1 15,0 3 0-15,0 0 1 0,1 1 0 16,-3 1 5-16,2 1 6 0,-2 1 14 15,2 0 18-15,1 4 17 0,1 0 17 0,0 2 18 16,1 4 10-16,-1 1 0 0,0 3-10 16,1 5-16-16,-3 0-17 0,2 4-19 15,-2 0-17-15,1 0-13 0,-3 4-18 16,0-1-46-16,0 1-79 0,0-4-95 16,0 1-105-16,0-2-119 0,0-3-54 0,1 0 9 0,-3-6 59 15,2-2 84-15</inkml:trace>
  <inkml:trace contextRef="#ctx0" brushRef="#br0" timeOffset="48839.68">4409 9507 10 0,'-2'4'138'0,"2"-4"-5"0,-2 1-9 16,2 3-11-16,-2 2-3 0,2 3-3 15,-2 0 2-15,2 3-1 0,0 6 2 16,0 3-1-16,0 3-5 0,-3 0-10 15,3 2-13-15,0 3-12 0,0 0-16 0,0-3-15 16,0 3-12-16,0-1-10 0,0-3-7 16,3-1-4-16,-3 0-2 0,2-3-1 0,0-2 0 15,0-1-1-15,0-5 0 0,-2 0-1 16,2-1-1-16,-2-3 0 0,2-1 0 0,-2-3 1 16,2 1 1-16,0-5 3 0,1-1 2 0,-1-1 1 15,2-5 1-15,-2 1 0 0,2-8-2 16,1 2-1-16,-1-3 0 15,0 2-1-15,0-5-1 0,0 0 4 0,3 0 3 0,-3 0 5 16,2-2 4-16,-1 1 3 0,1 1 3 16,-2-1 1-16,3 2 0 0,-3 1 2 15,0 2 6-15,0 3 8 0,-2-2 6 0,3 5 9 16,-3 1 10-16,0-1 9 16,0 3 11-16,2 0 12 0,-2 4 11 0,3 0 0 15,-3 5-5-15,2 0-13 0,-2 1-20 16,2 2-21-16,0-2-19 0,1 4-14 0,-3-5-10 15,2 3-5-15,0-3-1 16,1 0-5-16,-1 1 2 0,0-1-2 0,0-4 3 0,3 2 0 16,-3-2 1-16,2-1 2 0,3-1 0 15,-3-3 2-15,2-1-2 0,1-2 1 0,1-1-1 16,-1-1 1-16,-1 0-1 0,1 3-2 16,-1 0 1-16,-1-2-2 0,-3 4 1 15,2 0 4-15,-1 1 8 0,-1 2 13 0,0 1 10 16,-2 1 7-16,2 4 4 0,-2 1-1 15,3 2-7-15,-3 1-11 0,2 2-11 0,-2-1-7 16,2 2-17-16,-1 1-37 0,-1 0-61 16,-2-1-85-16,2 0-92 0,0 0-87 15,2-2-71-15,-2-2-45 0,2-1 12 16,1-6 58-16,1-1 79 0</inkml:trace>
  <inkml:trace contextRef="#ctx0" brushRef="#br0" timeOffset="49169.95">4877 9718 76 0,'2'-5'239'0,"0"4"28"0,0-3-12 16,-2 4-32-16,-2 4-36 0,2-3-35 15,-2 4-37-15,-2 1-34 0,2 3-28 16,-3 2-19-16,1 3-10 0,2-1-9 0,-2 3-7 16,2 0-3-16,2 2-3 0,0-2-1 15,2 1-2-15,0-5 1 0,2 2-3 16,2-3 2-16,1 2 1 0,1-4 1 0,3-3 2 15,2-1 1-15,-1-4 2 0,1-1 1 16,2-1 3-16,0-7 2 0,-1 1 2 0,1-2 8 16,-2-1 11-16,2-5 22 0,-3 1 28 15,-1-6 35-15,-3 3 32 0,1-1 27 0,-5-2 11 16,0 0-3-16,-4-2-17 0,-2 5-28 16,-2-2-34-16,0 1-29 0,-5 2-24 0,1 1-23 15,-1 1-21-15,-1 4-50 0,-3-1-88 16,3 2-120-16,-1 1-118 0,0 0-127 0,3-1-60 15,2 0 5-15,-1 2 65 16,1-2 104-16</inkml:trace>
  <inkml:trace contextRef="#ctx0" brushRef="#br0" timeOffset="49405.09">5215 9374 104 0,'0'6'311'0,"0"3"51"0,0 1 43 0,0 5-49 16,3 3-57-16,-3 3-53 0,2 7-45 15,2 3-42-15,-2 3-49 0,2 2-38 16,1 2-29-16,-1 1-17 0,0 0-15 16,0-1-25-16,0 0-45 0,1-1-65 0,-3-3-81 15,0-4-90-15,-2 3-106 0,0-7-40 16,0-1 11-16,-2-1 49 0,-2-4 71 0</inkml:trace>
  <inkml:trace contextRef="#ctx0" brushRef="#br0" timeOffset="50301.04">6441 9202 135 0,'-2'0'288'0,"0"-1"68"0,0 1 13 16,-3 0-5-16,3 0-14 0,-2 0-24 0,2 5-41 15,-2 3-52-15,2 4-56 0,-1 5-47 16,1 7-34-16,0 2-26 0,0 8-17 16,0 4-16-16,0 6-11 0,0 0-7 15,0 6-9-15,2-1-5 0,-2 2-22 0,2 0-48 16,-3-1-82-16,3-1-97 0,0 0-95 15,3-5-94-15,-1-3-73 0,-2-4-1 16,0-7 54-16,0-1 82 0</inkml:trace>
  <inkml:trace contextRef="#ctx0" brushRef="#br0" timeOffset="50514.53">6422 9394 186 0,'2'-9'218'0,"2"8"-12"0,1 1-24 15,3 1-23-15,0 8-15 0,5 3-16 16,2 1-24-16,2 6-24 0,4 1-27 0,0 3-20 16,3 2-15-16,1-3-35 15,0 2-53-15,3 0-64 0,-3-5-89 0,1 2-49 16,-3-2-24-16,-2-4 11 0</inkml:trace>
  <inkml:trace contextRef="#ctx0" brushRef="#br0" timeOffset="50763.08">6892 9207 215 0,'-9'0'243'0,"3"0"9"0,0 6-40 0,-1 3-29 16,3 1-17-16,0 9-10 0,2 6-15 15,0 1-20-15,0 8-23 0,2 3-24 16,0 4-26-16,0 1-20 0,0 0-34 16,2 1-55-16,0-2-69 0,2 1-88 0,-2-2-86 15,2-5-45-15,-2 2-1 0,1-6 34 16</inkml:trace>
  <inkml:trace contextRef="#ctx0" brushRef="#br0" timeOffset="51179.79">7167 9625 74 0,'-8'-5'221'0,"-1"4"28"0,1-2-23 16,1 3-44-16,1-1-32 0,0 1-20 15,1-4-11-15,1 4-8 0,0 0-8 0,0 4-4 16,-1-3 2-16,-1 7 10 0,0-1 15 16,-1 6 11-16,-1 2 10 0,-1 0 3 15,1 1-5-15,2 2-17 0,-1 1-27 16,3-2-28-16,0 0-26 0,2-4-19 15,2 0-12-15,0 0-9 0,0-5-4 0,0 1 0 16,2-2-1-16,2 0 2 0,0-6-1 16,0 3 1-16,1-4 0 0,1-4 1 15,3 1-3-15,-1-5 0 0,0-1-1 0,1 0-1 16,2 1-1-16,-3-1 0 0,0 1 6 16,1 4 11-16,-1 1 17 0,1 3 12 15,-1 3 8-15,1 1 3 0,-3 5-2 16,0 0-14-16,1 6-53 0,-3-2-110 0,0 3-136 15,1-1-147-15,-1 0-107 0,0-5-56 16,-2 0 9-16,2-4 81 0,-2-2 120 16</inkml:trace>
  <inkml:trace contextRef="#ctx0" brushRef="#br0" timeOffset="51576.34">7429 9741 212 0,'-6'1'294'0,"-2"-1"26"0,1 2-33 15,3-2-83-15,0 0-71 0,2 0-47 16,2 0-34-16,2-2-27 0,2 1-12 16,0-2-6-16,3 1-4 0,1 2-4 15,-2-3 0-15,1 3 1 0,-3 0-2 16,2 3 1-16,-1-1 4 0,-3 4 11 0,0 2 14 16,0 2 22-16,-2 6 31 0,-2 1 42 15,0 3 42-15,0 1 30 0,0 0 10 16,-3 2-6-16,3-3-24 0,0 0-37 15,0-1-46-15,2 0-41 0,0-7-53 0,2 2-84 16,2-2-103-16,1-5-108 0,3-3-120 16,0-7-86-16,5-4-20 0,0-3 44 15,0-3 82-15</inkml:trace>
  <inkml:trace contextRef="#ctx0" brushRef="#br0" timeOffset="51907.64">7995 9340 124 0,'0'-14'137'0,"0"-2"-26"0,-2-1-20 16,2 4-7-16,-3 1 0 15,1 4 11-15,-2-1 14 0,0 1 22 0,0 2 23 16,-5 4 28-16,1 2 32 0,-3 4 38 15,-2 5 32-15,-4 4 17 0,1 7-5 0,-4 5-20 16,1 8-32-16,-2 1-48 0,0 3-47 16,2 5-37-16,2 0-27 0,0-1-20 15,4 0-15-15,3-2-14 0,4-1-13 0,3-4-7 16,3-3-8-16,3-1-4 0,3-7-11 16,4 2-13-16,1-4-21 0,4-6-57 15,2-1-132-15,2-5-150 0,2-3-154 16,2-6-73-16,1-4-24 0,1-3 29 15,0-2 121-15</inkml:trace>
  <inkml:trace contextRef="#ctx0" brushRef="#br0" timeOffset="52191.16">8213 9682 33 0,'0'0'315'15,"-2"-3"55"-15,-1 3 36 0,1-1-52 16,0 1-77-16,0 0-81 0,2 0-70 0,0 0-55 16,2 0-35-16,0 1-21 0,0 2-9 15,1-2-6-15,-1 5-6 0,0 0 1 16,-2 2 0-16,0 1 0 0,0-1 4 16,0 5 0-16,-2 2 5 0,0-1 11 15,-1 2 17-15,1 2 16 0,0 1 10 0,0-3 6 16,2 2 0-16,2-2-11 15,0-2-16-15,3-2-33 0,-1 1-59 0,2-4-80 16,3-3-93-16,1-5-113 0,1-2-76 0,1-5-25 16,-1-3 26-16,0-4 63 15</inkml:trace>
  <inkml:trace contextRef="#ctx0" brushRef="#br0" timeOffset="52642.31">8807 9217 75 0,'-21'5'213'16,"-2"0"26"-16,2 3-38 0,2 0-43 15,-2 1-40-15,4 6-25 0,0-2-22 16,0 4-22-16,2 1-10 0,0 6 5 16,2-2 14-16,3 6 24 0,-3 2 25 0,3 3 21 15,1 2 13-15,1 1 0 0,-1 1-10 16,3 2-19-16,2-3-25 0,2-2-22 16,2 0-20-16,2-4-12 0,4-1-7 15,0 0-8-15,5-5 0 0,2-3-3 0,-1-3 3 16,5-6 0-16,0 1 6 0,0-8 9 15,4-2 9-15,-2-6 11 0,2-6 10 16,3-1 10-16,-3-9 1 0,0-1-4 16,0-6-3-16,-2-4-8 0,0-7-8 0,-2-1-4 15,-4-3-1-15,0-3 0 0,-5-1-1 16,-4-1-2-16,-1 4-4 0,-6 0-5 0,-1 6-10 16,-4 2-24-16,-3 8-74 0,-4 1-129 15,0 7-141-15,1 3-149 0,-3 6-76 16,2 5-25-16,2 1 44 0,3 3 114 15</inkml:trace>
  <inkml:trace contextRef="#ctx0" brushRef="#br0" timeOffset="52887.31">9163 9398 189 0,'4'11'437'0,"-2"3"92"16,1 1 62-16,-1 8-57 0,0 2-94 15,0 1-109-15,-2 7-106 0,2-1-88 16,0 2-69-16,0 3-65 0,0 2-101 16,0-3-127-16,1-1-126 0,1 2-125 0,0-6-82 15,0-3-18-15,0-3 56 0,-1-8 103 16</inkml:trace>
  <inkml:trace contextRef="#ctx0" brushRef="#br0" timeOffset="53085.51">9176 9670 151 0,'-19'-1'276'0,"0"1"38"0,0 0-22 15,2 4-49-15,0 1-50 0,2-1-42 16,2 3-39-16,3 2-37 0,1-3-27 15,3 3-20-15,2-2-12 0,4 0-7 16,4-2-4-16,0 1-5 0,5-2-41 0,1-2-67 16,5-2-89-16,-2 0-92 0,1-2-50 15,1-2-21-15,-2-1 25 0</inkml:trace>
  <inkml:trace contextRef="#ctx0" brushRef="#br0" timeOffset="54510.32">3636 10400 7 0,'3'0'11'0,"1"0"3"0,2 0 5 15,3 0 10-15,-1 0 12 0,1 0 11 16,1 0 9-16,3 0 6 0,0 0 4 0,-1-3 4 16,3 3-2-16,2 0 1 0,0 0 0 15,2 0 4-15,0 3 5 0,4-2 5 16,1 3 9-16,3-3 5 0,1 3 6 0,3 0 4 15,1 0 4-15,4-3 7 0,2 5 10 16,2-5 10-16,3 4 14 0,1-2 13 0,1 2 10 16,1-4-4-16,3 3-13 0,-3 1-19 15,3 2-26-15,2 0-32 0,-2-1-27 0,1 2-19 16,1 0-13-16,2 0-8 16,-2 1-5-16,2-2 0 0,0-2-4 0,0 3 0 15,0-2-2-15,4-2 1 0,0 2 4 0,0-2 2 16,2-2 3-16,3 1 5 0,-1-2 3 15,0-1-2-15,3 0-2 0,2 0-2 16,-1 0-2-16,1 0-5 0,2 0-2 16,-3 0 3-16,3 0 0 0,-2 0-1 0,-1-1 0 15,-1 1 1-15,-3-3 1 0,0 3-1 16,1-2 0-16,-3 2 0 0,0-3 0 16,3 2-1-16,-1-5 1 0,0 2 0 15,3-1-1-15,2 1 0 0,-1-1 0 0,3 1-1 16,0 0-4-16,2 0 1 0,-1-1-2 15,3 1-2-15,-2-1 1 0,0 1 0 16,0 0 0-16,-2 3-2 0,-3-1 4 0,-1 2 0 16,-1-3-1-16,-4 3 0 0,3 0-1 15,-5-2-1-15,2-1-4 0,-2 2 2 16,1-2-2-16,-1-2 0 0,0 1-1 16,0-1 0-16,0-2 1 0,-2 3-2 0,2-2 1 15,-2 2-2-15,-2-4 0 0,0 4 0 16,0 0 1-16,-4 0 2 0,2 0 2 15,-3 3 0-15,-1-4 4 0,2 2 0 0,-3 2 2 16,-1-2 1-16,-1 0-2 16,0 2 0-16,1-2-1 0,-3 1 0 0,-2-1 0 15,-1 2-4-15,-1-2 3 0,-4 1 0 16,-3-1 6-16,-3 3 5 0,-3-1 9 16,-4 1 9-16,-4 0 15 0,-2-4 21 0,-2 4 15 15,-3-1 3-15,-1 1 1 0,-1 0-5 16,-1 0-12-16,-1 0-21 0,-2 0-18 15,1 0-8-15,-1 0-8 0,-2 0-3 16,0 0-4-16,0 0-3 0,0 0 0 0,-2 0-1 16,2 0-1-16,-2 0 0 0,2 1-2 15,-2-1 1-15,0 0-1 0,-2 4-23 0,0-3-39 16,0 2-39-16,0-1-38 0,-2 2-48 16,-3-1-115-16,3-1-143 0,-2-2-148 15,2 0-60-15,-1-2-15 0,-1-1 19 16,0-1 101-16,-1-2 157 0</inkml:trace>
  <inkml:trace contextRef="#ctx0" brushRef="#br0" timeOffset="56041.14">3636 10974 93 0,'3'-4'94'0,"-3"4"-9"0,0-1-5 15,0 1 3-15,0 0 8 0,0 0 10 16,0 0 11-16,0 0 9 0,0 1 6 15,0 4 7-15,0 3 5 0,0 0 3 0,0 5 3 16,0 3-1-16,0 2-1 0,0 6-4 0,2 2-9 16,-2 2-12-16,0 2-16 15,0 3-19-15,0 0-17 0,0 4-17 0,0-3-15 16,2 0-11-16,-2 0-9 0,2-3-4 16,-2 0-6-16,2-3-1 0,-2-2-1 0,2-3-2 15,0 0 1-15,0-2-1 0,-2-4 0 16,2-1-1-16,-2-5 1 0,3 0-1 15,-3-2 0-15,2-1 2 0,-2-1 0 16,2-3-1-16,-2-3 2 0,2 3 3 0,-2-4-1 16,2-4-1-16,0 0-1 0,0-2 1 15,0-5-1-15,3-3-3 0,-1-2 0 0,0-3 1 16,0 0 2-16,3-1-1 0,-3-4 3 16,2 3-1-16,1-2 1 0,-1-2-2 0,0 2-2 15,1 2-1-15,-3 1 0 0,2 1 0 16,-2-1 1-16,3 6 3 0,-3-1 0 15,2 2 4-15,-1 1-1 0,-1 3 2 0,-2 4 9 16,2-2 12-16,0 2 20 0,1 5 17 0,-1 0 14 16,0 5 5-16,0 3-3 0,1 1-11 15,-1 5-20-15,0 0-17 0,0 0-12 16,1 1-9-16,-1-2-8 0,0 0-1 0,-2 1 0 16,2-3-2-16,1-2-1 0,-1-1-1 15,0-1 0-15,0-3 0 0,1-2 1 16,1-2-2-16,0-2 0 0,1-2 3 15,1-6 0-15,3 1-1 0,-1-5-2 16,1-2 2-16,2 1 0 0,-1-4-2 0,1 3 0 16,-2-1 1-16,-1 1 1 0,1 2-1 0,-3 3-1 15,-2 2 3-15,3 3 10 0,-3 3 6 16,1 3 8-16,-3 3 4 0,2 6 3 16,-2 1-1-16,1 5-7 0,-1 3-9 0,0-1-6 15,0 3-6-15,-1 1-10 0,1 0-24 16,-2 0-53-16,0-1-88 0,0-1-102 15,0 0-107-15,0-2-102 0,3 0-56 0,-3-1 12 16,0-6 66-16,0 1 91 0</inkml:trace>
  <inkml:trace contextRef="#ctx0" brushRef="#br0" timeOffset="56884.78">4219 11212 42 0,'-3'-7'201'0,"3"3"13"0,-2-1-30 15,2 1-37-15,0 2-32 0,0 2-24 16,0 5-15-16,0-1-11 0,2 6-4 0,-2 2-5 16,3 6-4-16,-3 2 0 0,2 4-2 15,0-3-2-15,0 4-2 0,-2 4-3 0,2-5-5 16,0 0-4-16,0 1-7 0,0-1-7 15,-2-4-7-15,2 0-4 0,-2-5-3 16,3 1-3-16,-3-4-2 0,2-2-1 0,-2 0 0 16,2-1 0-16,-2-4 1 0,2 0 1 15,-2-2 0-15,0 0 0 0,2-2 2 0,-2-2-1 16,2-2 1-16,0-4-2 0,0 1 1 16,0-6 1-16,3 1-3 0,-1-3 0 0,0-2 0 15,0 2 2-15,3-2-2 0,-3-1-1 16,2 0 1-16,1 1-1 0,-3-1 3 15,2 5 1-15,-1-2 2 0,-1 3 6 16,0-1 8-16,-2 3 12 0,2 2 14 0,-2 2 18 16,1 1 17-16,-1-1 18 0,2 4 15 15,-2 1 5-15,2 0-5 0,-2 1-10 0,3 3-16 16,-3-3-21-16,2 2-21 0,0-2-18 16,0 3-11-16,1-4-7 0,1 1-3 15,0-1-1-15,1-1 0 0,1-3 1 16,1 0-1-16,-1-2-3 0,3-2 1 0,-3 2-2 15,3-4-1-15,-3 5-1 16,-1-3 0-16,-1 1 0 0,0 3 0 0,1 3 0 16,-3-3 0-16,0 4 0 0,0 4 1 0,3 1 1 15,-3 2-2-15,2 5 0 0,-2-1 1 0,3 0 0 16,-1 1-3-16,1 0-9 0,-1-2-12 16,0 2-11-16,3-4-10 0,-3 0-7 15,3-2-2-15,-3-2 4 0,2-1 11 16,-1 0 10-16,-1-3 10 0,0 0 5 15,1 0 6-15,-1-3 4 0,-2 3 1 0,1 0 2 16,-1 0-2-16,0 3 2 0,0 1 1 0,0 2 0 16,3 2 1-16,-1 0 0 0,1 1 2 15,1-1 3-15,0 1 5 0,1-3 8 0,-1-1 13 16,3-1 10-16,0-2 13 16,1 1 9-16,1-6 9 0,0 1 3 0,-1-5 2 15,1 0 2-15,0-3-2 0,-3-3-3 0,1 1-3 16,0-2-3-16,-3-2-6 0,-2 3-9 15,-1-3-5-15,-1 3-5 0,-4-3-9 16,0 2-8-16,-4-2-8 0,-1 3-3 16,-1-2-5-16,0 5-6 0,-3-5-5 0,1 6-4 15,-3 0-12-15,3 1-38 0,-3 0-76 16,3 4-109-16,1-2-108 0,1 1-111 0,2 0-92 16,-1 1-18-16,3-1 46 0,2 4 92 0,0-4 102 15</inkml:trace>
  <inkml:trace contextRef="#ctx0" brushRef="#br0" timeOffset="57067.07">4919 11019 124 0,'4'-4'318'0,"1"8"69"16,-3 0 29-16,2 5-26 0,-2 4-44 0,2 4-54 15,-2 4-59-15,3 4-64 0,-3 3-55 16,2 3-47-16,-2 1-34 0,2 2-51 15,-2 0-72-15,3-1-93 0,-3 0-95 0,2-3-109 16,-2 0-78-16,0-2-11 0,-2-3 42 16,2-4 74-16</inkml:trace>
  <inkml:trace contextRef="#ctx0" brushRef="#br0" timeOffset="57747.41">5778 10882 176 0,'-2'-1'307'16,"2"-2"62"-16,-2 2 10 0,2 2 2 15,0 7-5-15,0 2-16 0,0 9-34 16,2 6-51-16,0 4-57 0,5 47 38 16,-3-33-197-16,0 2-26 0,1 1-15 15,-1 0-30-15,0 0-73 0,0 0-118 16,0-1-127-16,1-2-130 0,1-6-93 0,0 0-33 16,1-6 41-16,-1-3 101 0</inkml:trace>
  <inkml:trace contextRef="#ctx0" brushRef="#br0" timeOffset="57996.13">6113 11212 7 0,'-4'-13'262'0,"-5"1"50"0,-1 4 45 16,-1 0-47-16,-4 3-55 0,0 0-51 15,1 1-46-15,-3 4-46 0,0 0-44 16,0 1-30-16,2 3-19 0,0 4-5 15,0-2 7-15,5 4 12 0,-1-4 14 16,5 3 14-16,2-1 15 0,1-1 7 0,6 2-3 16,3-1-8-16,2-2-12 0,3 1-14 15,4-3-32-15,2 1-78 0,2-2-108 0,2-3-111 16,0-3-119-16,2-2-63 0,1 0-14 16,-1-6 48-16,0 2 90 0</inkml:trace>
  <inkml:trace contextRef="#ctx0" brushRef="#br0" timeOffset="58161.82">6363 10925 78 0,'2'-4'367'0,"0"4"94"0,-2 4 76 0,0 6-25 16,0 4-62-16,2 3-82 16,-2 3-86-16,2 3-89 0,-2 5-72 0,0 1-51 15,0 1-37-15,0 0-40 0,0 1-76 16,0-4-113-16,0-1-121 0,0-2-127 0,0 0-95 15,0-4-31-15,0-1 37 0,-2-4 90 16,2-4 112-16</inkml:trace>
  <inkml:trace contextRef="#ctx0" brushRef="#br0" timeOffset="58327.59">6373 11108 349 0,'0'-9'425'16,"0"2"43"-16,0 2-9 0,2 1-80 15,3 3-113-15,-1-2-100 0,4 3-78 0,1 0-110 16,3 0-127-16,1 0-125 0,4-1-120 16,-2-4-64-16,2-1-20 0,-2-3 51 15,2 0 88-15</inkml:trace>
  <inkml:trace contextRef="#ctx0" brushRef="#br0" timeOffset="58510.63">6703 10857 105 0,'-2'4'350'0,"0"-3"90"0,-2 7 61 16,-2-1-27-16,-1 3-51 0,-1 3-65 16,-1 3-76-16,-3 3-81 0,-1-1-73 0,-2 3-50 15,-2 0-34-15,2-1-30 0,-2 3-45 16,1-3-77-16,1 0-105 0,0-6-107 16,4 2-102-16,1-4-95 0,1-4-22 15,1-3 41-15,4-2 87 0,-1-6 97 0</inkml:trace>
  <inkml:trace contextRef="#ctx0" brushRef="#br0" timeOffset="58693.11">6636 10887 18 0,'8'-10'371'0,"-4"-1"104"16,1 10 78-16,-1 1-3 0,0 5-60 0,0 3-91 16,1 5-98-16,-3 6-98 0,2 2-73 15,-2 3-48-15,2 5-29 0,-2 0-24 16,-2 6-11-16,0-1-8 0,0 0-6 15,0 0-9-15,0 0-24 0,-2-3-75 16,2 0-137-16,0 1-147 0,0-6-138 0,2 3-69 16,1-8-19-16,-1-3 55 0,0-3 124 15</inkml:trace>
  <inkml:trace contextRef="#ctx0" brushRef="#br0" timeOffset="59011.74">6881 11186 192 0,'0'-2'479'0,"-2"2"81"0,0 2 49 16,-2 2-48-16,2 2-110 0,0 3-148 0,-1 1-120 15,3-1-82-15,0 0-46 0,0 3-26 16,0-3-15-16,3 1-7 0,-3 0-2 16,2-4-4-16,-2 3-1 0,0-1-1 0,0-5-2 15,2 1-1-15,-2 0 1 16,2-3 2-16,0-1-1 0,0 0 1 0,2-5 1 15,3 1 0-15,-1 1 1 16,0-5 0-16,1 2-1 0,1-2 1 0,-1 4 0 16,1 2 2-16,-2 2 2 0,3 0 1 15,-3 5 4-15,3 1 0 0,-3 3 0 0,0 2-9 16,1 1-38-16,-3 1-105 16,0 0-146-16,0 1-154 0,1 1-108 0,-3-6-52 0,0-2 7 15,0 1 86-15,0-6 133 0</inkml:trace>
  <inkml:trace contextRef="#ctx0" brushRef="#br0" timeOffset="59373.14">7440 10990 9 0,'-6'-7'217'0,"-1"2"16"0,1 2-1 0,0 2-65 15,-1 2-57-15,1 2-33 0,-2 3-13 16,-1 4-1-16,1 4 8 0,-3 2 23 16,0 8 36-16,-1 1 44 0,1 1 38 15,-2 7 28-15,3 1 8 0,1-1-13 16,1 1-33-16,2 0-47 0,1-1-48 0,5-4-42 16,2 1-29-16,5-6-18 0,3-2-8 15,3-5-5-15,2-5 1 0,4-4-1 16,2-4 3-16,2-9 5 0,1-2 8 15,-1-6 8-15,0-3 13 0,-2-2 10 0,1-6 6 16,-1-2-1-16,-4-2 0 0,0-3-5 16,-5-1-9-16,-1-2-10 0,-5 1-7 0,-4 0-5 15,-2 3-8-15,-2 1-9 0,-4 0-15 16,-5 5-35-16,-4 3-107 0,1 7-147 16,-5-1-160-16,0 6-107 0,0 4-48 0,-1 4 5 15,4 1 88-15,-1 1 138 16</inkml:trace>
  <inkml:trace contextRef="#ctx0" brushRef="#br0" timeOffset="59640.07">8094 11054 299 0,'0'8'513'0,"-4"1"77"0,0 2 48 0,-1 4-77 15,1 5-118-15,0 4-149 0,0 1-115 0,2 4-74 16,-1 0-49-16,1 1-42 0,2-1-72 16,2 0-125-16,-2 1-139 0,3-4-144 15,-1 2-105-15,0-7-44 0,-2-3 27 16,2-3 100-16,0-5 128 0</inkml:trace>
  <inkml:trace contextRef="#ctx0" brushRef="#br0" timeOffset="59855.74">8079 11205 13 0,'-8'-15'312'0,"-3"4"69"16,-1 2 51-16,-3 1-34 0,0 7-68 0,-2 1-79 15,0 5-71-15,0 0-66 0,0 4-52 0,0 3-30 16,0 0-19-16,5 0-10 0,-1 1-5 15,4-3-4-15,3 1 0 0,4-2 0 0,2-1 3 16,2-4 0-16,7 0 4 0,1-1 3 16,5-3 1-16,2-3 1 15,4-1-39-15,2 0-89 0,3-5-114 0,-3 0-121 16,-2-1-64-16,0 1-34 0,-2 0 20 16,-2 3 78-16</inkml:trace>
  <inkml:trace contextRef="#ctx0" brushRef="#br0" timeOffset="60749.99">9677 10218 112 0,'3'-1'235'0,"-1"1"24"0,2-3-35 15,0 3-53-15,2 0-49 0,1 0-34 16,1 0-24-16,3 0-38 0,2 0-62 0,-1 0-75 16,1-1-89-16,0-3-47 15,-1 3-25-15,-1-2 2 0</inkml:trace>
  <inkml:trace contextRef="#ctx0" brushRef="#br0" timeOffset="60950.27">9764 10277 54 0,'-6'6'319'0,"2"-2"50"0,-3 1 31 0,3-4-50 15,2 2-56-15,2-2-57 0,0 3-48 16,2-3-36-16,2 2-24 0,3-1-22 15,1 0-28-15,3 1-27 0,-1-3-32 16,1 0-72-16,2 0-100 0,-1 0-105 0,1-3-127 16,0-1-74-16,-3 0-26 0,1-1 37 15,-3-3 79-15</inkml:trace>
  <inkml:trace contextRef="#ctx0" brushRef="#br0" timeOffset="62856.87">10590 9227 57 0,'2'-1'136'0,"-2"1"3"0,2-3-1 15,-2 3 1-15,2 0-2 0,-2 0 2 16,2 0 5-16,-2 0 6 0,0-1 7 15,0 1 6-15,0 0 9 0,0 0 5 0,0 0 0 16,-2 0-3-16,2 0-10 0,-2 0-20 16,2 4-21-16,-2 1-18 0,2 3-18 15,0 1-13-15,0 4-9 0,2 2-5 16,0 2-1-16,0 1-8 0,2 2-3 0,1 4-4 16,1 1-5-16,0-2-3 0,3 2-4 15,-3 3-6-15,3-3-7 16,-3-3-5-16,0 1-3 0,1-3-3 0,-1 0-5 0,-2-1 2 15,-2-4-2-15,0 0 0 0,-2-2 0 16,0-2-12-16,-4 0-24 0,0-2-52 16,-2-3-68-16,-3-1-71 0,-1-2-68 15,-3-6-47-15,2-2-17 0,-1-3 18 0,1-5 45 16,-2-6 60-16,3 1 61 0,1-4 51 16,3-2 44-16,0 3 33 0,-1-3 30 15,3 2 23-15,2 1 20 0,2 0 25 0,0 1 23 16,2 2 22-16,0-3 20 0,2 2 20 15,3 1 14-15,1 1 11 0,3 0 10 16,-1 0-1-16,3-2-11 0,2 1-21 16,2 1-23-16,2-2-28 0,0 1-29 0,2 1-61 15,-2 0-90-15,2 1-91 0,-2 0-108 16,0 3-93-16,-2 0-50 0,-2 1 12 16,0 3 60-16</inkml:trace>
  <inkml:trace contextRef="#ctx0" brushRef="#br0" timeOffset="63322.1">10355 10012 203 0,'-2'0'243'0,"-1"0"-15"0,1 0-31 16,2 0-32-16,2 0-16 0,1 0 3 15,1-4 20-15,2 4 35 0,5-1 42 16,1-2 27-16,3 2 10 0,4-5-14 16,5 2-32-16,1-1-44 0,3 0-50 15,3 0-42-15,5-3-37 0,2 5-22 0,5-5-17 16,-1 2-9-16,2-2-7 0,3 2-5 15,-2 0 0-15,-1 1-5 0,0-3-12 0,-3 4-41 16,-3 1-112-16,-4-2-142 0,-3 2-153 16,-3 3-106-16,-5-1-45 0,-4 1 12 0,-4 0 93 15,-4 0 134-15</inkml:trace>
  <inkml:trace contextRef="#ctx0" brushRef="#br0" timeOffset="63901.43">10507 10551 33 0,'-2'-3'226'0,"0"2"17"16,2-2-18-16,0 1-63 0,0-1-58 15,2 2-44-15,2-5-28 0,3 5-15 0,1-3-8 16,3 0-4-16,1 3-4 0,1-2 0 16,0 3 0-16,2 0 0 0,-3 0 0 0,3 0-1 15,-2 3 0-15,-3-2 0 16,1 3 3-16,0 0 4 0,-3 3 7 0,-2 2 6 16,1 1 6-16,-3 5 4 0,-2-1 0 15,-2 7-5-15,-2 3-5 0,-2-3-5 16,-3 7-4-16,1-2-4 0,0 4 0 15,-3-1 10-15,3 0 18 0,-3-1 25 0,3-2 25 16,0 3 27-16,1-7 30 0,3 0 24 0,0-3 22 16,4-1 15-16,3-2 1 15,1-4-5-15,2 2-16 0,5-5-23 0,4-3-35 16,4-1-37-16,0-2-28 0,5-3-19 16,1-3-13-16,1-2-18 0,1-1-45 0,3-3-100 15,-2-1-134-15,2-5-157 16,-1 1-106-16,-3-2-51 0,-1 2 9 0,-6-2 82 15,1 0 125-15</inkml:trace>
  <inkml:trace contextRef="#ctx0" brushRef="#br0" timeOffset="93191.36">3941 12923 15 0,'0'0'49'0,"0"0"4"0,0 0-1 16,0 0 3-16,0 0 4 0,0 0 2 16,0 0 4-16,0 0 2 0,0 0 0 0,0 0 3 15,0 0 0-15,0 0 2 0,0 0-1 0,0 4-1 16,0-3 0-16,0 2-4 0,0 4-4 16,0-1-3-16,0 6-6 0,0 0-5 15,0 5-5-15,0 0-3 0,0 4-7 0,2 1-4 16,-2 2-6-16,2 1-3 0,-2 0-3 15,3-1-6-15,-3 1-3 0,2-3-2 16,-2 4-3-16,2-5-1 0,0-1-2 0,0 1 0 16,0 0 2-16,0-5-2 0,0 0 0 15,1-2-1-15,1 1 0 0,-2-5 1 16,0-1 0-16,0 2 1 0,0-2-1 0,0-4 1 16,-2 0 0-16,2 0 0 0,-2 0 0 15,3-4 1-15,-3-1 0 0,2 0 1 0,0 0 1 16,0-5 1-16,0 2 0 15,2-5-1-15,-2 3 1 0,3-8-2 0,-1 2 1 16,0 1-2-16,0-5 0 0,1 0 1 16,1 0-1-16,-2-2 0 0,2 1-2 0,-1-1 0 15,1 0 0-15,-2 0 0 0,3 0-1 0,-3 0 2 16,2 1 2-16,1-1 0 0,-1 5 3 16,-2-2 1-16,3 0 4 0,-3 4 2 0,0 1 2 15,0-2 5-15,0 6 5 0,-1 0 3 16,-1 1 9-16,0 0 13 0,0 3 16 0,0 2 7 15,2 3 4-15,-2 1-1 0,0 4-9 16,3 2-14-16,-3-1-17 0,0 4-13 16,0-3-10-16,0 2-7 0,0-2-2 0,0 3-1 15,1-3-1-15,-1-2-1 0,0 4-1 16,0-5 0-16,0-1-2 0,-2-1 0 16,2 1 0-16,0-3-2 0,0 1 1 15,0-2 1-15,3-2 1 0,-1-1 1 0,0-1 0 16,0-3 1-16,3-4-1 0,-1 0 2 15,0-4-2-15,3 0 0 0,-1-2-1 16,1-2 1-16,-1-1 0 0,1 1 0 0,-1 1 0 16,1 1 0-16,-1 4 0 0,-1-2 0 15,-3 3 5-15,0 1 11 0,0 4 27 0,0 0 35 16,3 4 33-16,-3 4 26 0,2 4 14 16,-1 2 0-16,1 6-23 0,-2 1-29 15,0 3-31-15,1 0-25 0,-1 2-18 0,0 0-11 16,0 2-4-16,1-3-10 0,-1 0-28 15,-2-3-64-15,0 1-94 0,-2-2-103 16,2 0-116-16,0-5-100 0,0 1-27 16,1-4 28-16,-1-6 80 0,2 1 96 0</inkml:trace>
  <inkml:trace contextRef="#ctx0" brushRef="#br0" timeOffset="93727.22">4796 12972 119 0,'-4'-8'244'0,"-2"5"39"0,-1-2-5 16,1 1-20-16,0 0-12 0,-1 0-6 0,1 2 1 15,0-1-7-15,-1 3-18 0,-1-1-27 16,2 1-21-16,-3 1-19 0,-2 4-24 0,3 3-24 15,-3 3-22-15,1-1-18 0,-1 7-16 16,1-1-12-16,1 1-8 0,1 1-8 16,-1 1-6-16,3-2-6 0,2 1-1 0,2 1-2 15,-1-5-4-15,1-2 1 0,0 2-2 16,2-4 2-16,2-1-1 0,0-4 0 0,1 3 0 16,1-5 0-16,0-2 2 0,0-1 0 15,3-4 0-15,1 0 0 0,1-5 2 16,1-4-2-16,1 1 0 0,-1-5 0 15,3 1 0-15,-2 0 0 0,1 3 0 0,-1 0-1 16,2 0 0-16,-3 0 2 0,1 6 0 0,-3-1-2 16,3 3 0-16,-3 4 1 0,3 1 0 15,-3 1-1-15,1 4 4 16,-3 4 5-16,3 1 5 0,-3 3 2 0,-2 0 5 16,0 5 6-16,1 1-2 0,-3 3 0 0,-2 0-3 15,-2 2 0-15,0 1-4 0,-1-1-7 16,-1-2-1-16,-2 3-3 0,-3-2-3 0,1 1-2 15,-1 0-1-15,-1-4-1 0,-1 1-12 16,-1-2-44-16,-3 0-96 0,0-3-122 16,0-2-125-16,-2 2-124 0,2-2-56 0,-2-3 8 15,3 1 77-15,-3-6 112 0</inkml:trace>
  <inkml:trace contextRef="#ctx0" brushRef="#br0" timeOffset="94792.76">5834 12651 139 0,'-3'0'172'0,"3"0"-1"0,0 0-1 0,0 0 9 15,0 0 16-15,0 2 27 16,0 0 30-16,0 1 31 0,-2 3 15 0,2 3 0 16,-2 5-20-16,0 4-42 0,0 4-49 15,0 7-53-15,0 4-46 0,0 3-35 0,-1 2-24 16,1 1-9-16,2 1-11 0,0 0-19 16,0 0-33-16,0-6-62 0,0 4-85 15,0-4-97-15,0-4-89 0,0 1-83 0,2-4-49 16,-2-2 19-16,3-5 63 15,-3-4 82-15</inkml:trace>
  <inkml:trace contextRef="#ctx0" brushRef="#br0" timeOffset="95013.82">5810 12781 21 0,'-2'-20'211'0,"-2"2"28"0,2 2-16 0,0 2-34 15,2 3-23-15,0 2 7 0,2 4 21 16,2 1 28-16,4 4 27 0,1 3 13 16,4 3-2-16,1 3-30 0,6 6-48 15,-1 3-52-15,2 2-49 0,2 0-34 0,2 5-22 16,1-3-13-16,-3 4-34 0,2-2-73 16,-1 1-97-16,-1 0-102 0,-2-3-103 0,3-2-92 15,-5 1-21-15,0-5 44 0,-5-6 81 16</inkml:trace>
  <inkml:trace contextRef="#ctx0" brushRef="#br0" timeOffset="95239.89">6255 12659 98 0,'-4'-12'347'0,"-3"-1"99"15,1 4 83-15,-1 1-33 0,3 4-55 16,-2-1-64-16,2 5-72 0,-1 1-90 0,1 8-81 15,0 3-50-15,2 6-32 16,0 7-17-16,0 3-9 0,-1 2-9 0,1 7-4 16,0 0-6-16,2 2-5 0,0 2-8 15,0-3-28-15,0 3-72 0,2-3-118 16,3 0-126-16,-1-2-134 0,0-6-81 0,0 0-23 16,1-2 45-16,-1-6 105 0</inkml:trace>
  <inkml:trace contextRef="#ctx0" brushRef="#br0" timeOffset="95624.7">6513 13044 147 0,'-4'-8'219'0,"-3"4"9"0,3-1-28 15,-2 1-19-15,2-1-10 0,-3 3-8 16,3 1-14-16,-2-3-22 0,-1 8-25 0,-1-3-25 16,-1 6-18-16,1 2-14 0,-1 3-8 15,1 4-3-15,-1 0-1 0,1-2-3 16,2 6-5-16,-1-2-4 0,3-3-8 16,2 0-5-16,0 0-5 0,2-5-3 15,0 1 0-15,0-2 0 0,2 0 0 0,0-3-2 16,2-2 2-16,1-2 0 0,-1-2 0 15,0-2 0-15,2-2 1 0,1-2 0 0,-1 1 3 16,0 0 6-16,1 1 13 0,-1-1 24 16,0 2 23-16,1 3 16 0,-3 3 8 15,2 2-1-15,-1 4-10 0,1 0-49 16,-2 3-93-16,0 2-115 0,3 1-123 0,-3 5-107 16,0-6-59-16,1 2-3 15,-3-2 53-15,4 0 90 0</inkml:trace>
  <inkml:trace contextRef="#ctx0" brushRef="#br0" timeOffset="95953.86">6716 13168 76 0,'-2'-4'202'0,"-2"-2"12"16,2 2-48-16,2-1-50 0,-2 1-38 0,2 2-23 16,0-1-9-16,2 2 4 0,-2 1 9 15,2 4 11-15,-2 1 12 0,0 4 10 16,-2 3 7-16,2 2 1 0,-2 5 0 16,-1 1 2-16,-1 0 3 0,2 3 6 0,0-2 0 15,0 0-4-15,0 1-9 0,4-6-17 16,0 0-17-16,0 1-21 0,4-5-17 15,1-2-11-15,-1-2-8 0,3-2-38 16,1-5-74-16,1 3-93 0,2-8-123 0,1-2-78 16,1-3-40-16,-2-1 10 0,2-6 62 15</inkml:trace>
  <inkml:trace contextRef="#ctx0" brushRef="#br0" timeOffset="96717.75">7343 12721 118 0,'0'0'166'0,"0"-3"-37"15,2-2-43-15,0 1-33 0,0-4-22 0,0-1-12 16,2-4-10-16,1 1-4 15,-1-2-3-15,0 0-1 0,0 4 7 16,-2-5 12-16,-2 5 19 0,-2 0 20 0,0 1 24 16,0 0 23-16,-4 4 18 0,-1 1 10 0,-3 1 4 15,-1 6 2-15,-4 1 3 0,-2 5 7 16,1 5 6-16,-6 5 18 0,1 6 15 16,0 1 14-16,0 8 4 0,0 5-8 0,2 4-18 15,0 3-27-15,4 2-33 16,0 0-29-16,4-3-27 0,5-1-20 0,2-3-17 15,2-3-11-15,4 0-6 0,4-6-4 16,3-2-5-16,1-4-3 0,5-5-1 0,0-1-11 16,2-6-36-16,2-3-105 0,0-2-137 15,2-4-149-15,0-5-109 0,3-5-48 16,-1 1 6-16,0-2 86 0,-2-4 132 16</inkml:trace>
  <inkml:trace contextRef="#ctx0" brushRef="#br0" timeOffset="97031.15">7605 13098 147 0,'-4'-4'229'16,"-2"-4"8"-16,1 3-53 0,3 1-68 15,2 0-49-15,0 0-31 0,2-1-16 16,3 1-10-16,-1 0-6 0,0 0-3 15,0 3 0-15,1 1 0 0,-1 1 3 16,0 2 16-16,-2 2 18 0,0 1 26 0,0 5 27 16,-2 2 32-16,-2 7 34 0,0-2 35 0,0 3 26 15,0 3 10-15,0-3-1 0,0 3-18 16,0-5-29-16,2 1-41 0,2 0-43 16,2-6-33-16,2 1-25 0,1-1-15 15,3-5-36-15,1-6-77 0,-1 1-113 16,3-4-123-16,2-4-131 0,0-3-69 15,-1-3-12-15,-1-4 53 0,2-1 100 0</inkml:trace>
  <inkml:trace contextRef="#ctx0" brushRef="#br0" timeOffset="97495.87">8232 12608 80 0,'-13'0'241'0,"0"0"35"0,-2 1-14 0,3 4-40 16,-3-1-40-16,2 3-29 0,1 2-29 15,-1 4-27-15,0-1-25 0,0 5-15 16,1 3-7-16,-1 2-2 0,0 6 4 15,1 3 3-15,1 1 3 0,1 3 1 0,-1 5 0 16,5-1-7-16,-1 2-8 0,3 1-12 16,0-4-9-16,4-1-7 0,2 1-7 15,2-5-4-15,2-3-2 0,3-4-3 16,2-3 2-16,1-2 0 0,3-7 5 16,0-2 5-16,4-3 14 0,0-6 20 0,2-3 25 15,0-8 25-15,3-3 20 0,-1-3 21 16,-2-6 4-16,0-1-9 0,0-9-15 15,-4-2-21-15,-2-3-19 0,-2-7-21 16,-5 0-14-16,-4-3-10 0,-1-1-8 0,-6 0-8 16,-3 4-3-16,-2 1-3 0,-3 6-4 15,-4 1-9-15,0 6-28 0,-4 3-90 0,0 8-135 16,0 4-143-16,0 3-129 0,0 5-63 16,2 4-10-16,2 1 69 0,5 4 126 15</inkml:trace>
  <inkml:trace contextRef="#ctx0" brushRef="#br0" timeOffset="97779.65">8689 12796 32 0,'4'1'491'0,"-2"3"88"0,-4 4 51 0,0 1 30 15,0 3-115-15,0 2-192 0,0 5-148 16,0 2-85-16,-1 5-47 0,3 2-30 0,3 2-21 16,-1 3-19-16,0-2-23 0,2-2-46 15,-2 0-98-15,2 1-130 0,-2-2-123 16,3-3-121-16,-3-4-57 15,0 1 4-15,0-7 77 0,0-2 117 0</inkml:trace>
  <inkml:trace contextRef="#ctx0" brushRef="#br0" timeOffset="97977.2">8680 13032 277 0,'-19'-5'368'0,"-2"5"73"16,0 4 13-16,0 0-40 0,0 1-60 0,4 0-62 0,2 2-57 15,2 1-67-15,3-2-57 16,3 1-48-16,5 0-28 0,2-1-17 0,2 2-7 16,5-4-4-16,3-3-14 0,1 3-56 0,2-4-106 15,1 0-126-15,3-5-151 0,0 1-79 16,0-4-33-16,-2-1 32 0,0 1 95 16</inkml:trace>
  <inkml:trace contextRef="#ctx0" brushRef="#br0" timeOffset="99843.86">3649 13816 5 0,'2'0'92'0,"0"1"-7"16,3-1-8-16,-1 4-5 0,0-4-10 16,0 1-7-16,3-1-8 15,-3 3-3-15,2-3-2 0,1 1 6 0,1 3 1 0,1-3 1 16,-1 2 6-16,3-2 10 0,1 2 5 15,3-3-1-15,2 3 3 0,2-3 1 0,2-3-3 16,3 3-6-16,3-3 0 0,1-1 2 16,3 3-1-16,1-4 0 0,4 1-4 15,0-4-4-15,2 3-8 0,2-1-3 0,1 1-1 16,-1 1 2-16,0 2 3 0,2-2 2 16,-1 1-1-16,1 1-1 0,2 0-5 0,-1-1-6 15,3 2-5-15,1-3-3 0,-1 3-5 16,3-2 0-16,0 2 9 0,2-4 11 15,-1 2 8-15,1-2 5 0,0 4 5 16,2-5-1-16,0 2-5 0,2-1-6 16,-2 1-1-16,2-1 0 0,0 4 0 0,-2-4 2 15,2 3 2-15,-2-2-5 0,2 1-1 16,-2 1-4-16,2-1-4 0,-2 3-5 0,-1-1-4 16,1-3-1-16,0 3-4 0,0-2-1 15,2 2-2-15,-2-3-1 0,0 2-3 16,0-2-3-16,0-1-2 0,-2 1-4 15,2-1-3-15,-3-1-1 0,3 0 0 0,-2-2-3 16,0 2-2-16,0-2-1 0,0 1 5 0,-1 2 0 16,1-3 0-16,-2 2 2 15,-3 0 3-15,3 1-1 0,-2 0 0 0,-3 1 0 16,1 1-2-16,-1 1 0 0,-2-1-1 16,1 2-1-16,-3-2 2 0,2 0-2 15,-2 2 0-15,3-2-1 0,-3 2-2 16,2-4 1-16,1 1-1 0,1-1-1 0,-2 1-2 15,3-3 1-15,-3-1 1 0,3-1-1 16,-3 3-2-16,2-4 1 0,-1 4 2 16,-3-1 0-16,0 0-2 0,0 1 3 0,1-2-2 15,-3 4-1-15,0-2-1 0,0 0-1 16,0 2-1-16,0-2-1 0,-2 2 2 16,2-4 0-16,-2 4 0 0,2-3 0 15,-2 2 2-15,2-1-1 0,-2-2-1 0,2 2 1 16,-2 0 0-16,3-2 1 0,-3 4-1 15,2-3-3-15,-2 2 1 16,0 1 1-16,0-1-1 0,0 4-1 0,-3-3 0 16,3 0 3-16,-2 3 0 0,0-2 0 0,-2 1 1 15,0-3 1-15,-1 4 0 0,-1-4-1 16,0 2 0-16,-1-2 0 0,-1 1-1 16,-1 3 0-16,1-5 2 0,-3 5-2 0,-1-3 0 15,-1 0 0-15,0 0 0 0,-2 2 0 16,-2-1-2-16,0 2 2 0,-2 1 0 0,0-3 0 15,-2 3 0-15,0-2 0 16,-2 2 3-16,-3 0 0 0,1 0 1 16,-1 0 2-16,-1 0 6 0,-3 0 1 0,0 0 0 15,1 0 0-15,-3 0 2 0,0 0 1 16,-2 0-2-16,3 0 1 0,-3 0 3 16,0 0 2-16,0 0 0 0,-2 0 3 15,2 0-3-15,-2 0-2 0,0 0-4 0,0 0-1 16,0 0-4-16,0 0-4 0,0 0-2 15,0 0 1-15,0 0-4 0,0 0-7 16,-2 0-15-16,-2-2-24 0,-3 2-66 0,-1-3-135 16,-3 3-149-16,1-1-146 0,-1-3-70 15,-2 0-20-15,1-2 44 0,-1-2 123 16</inkml:trace>
  <inkml:trace contextRef="#ctx0" brushRef="#br0" timeOffset="100747.2">4051 14165 106 0,'0'-1'192'16,"0"1"-14"-16,-2-3-22 0,2 3-18 15,0 0-3-15,0 0 14 0,0 4 25 16,0 4 33-16,2 3 32 0,-2 4 19 0,2 5-3 16,-2 8-23-16,0 3-40 0,0 3-49 15,0 5-51-15,0 0-38 0,3 1-34 0,-3-1-56 16,2 0-83-16,0-3-88 0,0 2-90 16,2-5-98-16,0-2-71 0,-2-3-1 15,1-3 53-15,-1-5 72 0</inkml:trace>
  <inkml:trace contextRef="#ctx0" brushRef="#br0" timeOffset="100896.89">4104 14410 7 0,'2'-11'167'0,"3"2"8"0,1 1-47 0,0 3-49 15,3 1-35-15,-1 0-38 0,5 1-62 16,0 2-60-16,-1-3-31 0,3 3-16 15</inkml:trace>
  <inkml:trace contextRef="#ctx0" brushRef="#br0" timeOffset="101079.16">4413 14164 180 0,'-2'4'265'0,"-2"2"27"16,-2 4-26-16,-1 0-33 0,1 5-39 15,-3 0-37-15,-1 4-45 0,1 1-46 0,-1-1-54 16,-1 5-59-16,3-4-59 0,-3 1-62 0,3-2-73 16,1 0-64-16,-1-5-10 0,1-2 21 15,1-3 42-15</inkml:trace>
  <inkml:trace contextRef="#ctx0" brushRef="#br0" timeOffset="101280.87">4377 14215 14 0,'4'-6'237'0,"-1"2"48"16,1 1 22-16,-2 6 7 0,0 1 6 0,2 2 9 16,-2 6-2-16,3 1-15 0,-3 4-31 15,2-1-44-15,-2 8-51 0,2-2-51 0,-2 4-42 16,-2 0-33-16,3 2-23 0,-3-2-22 16,0 2-29-16,0-3-70 0,0-4-111 15,0 0-117-15,2-3-112 0,2-3-105 0,0-2-37 16,3-9 32-16,-1-1 92 0,0-6 106 15</inkml:trace>
  <inkml:trace contextRef="#ctx0" brushRef="#br0" timeOffset="101435.76">4619 14336 188 0,'2'-4'307'16,"0"4"66"-16,0 4 11 0,0 0-7 15,0 4-16-15,0 4-30 0,0 1-44 16,0 4-58-16,1 0-65 0,-1 1-58 0,0 5-43 15,0-2-50-15,-2 0-81 0,0 1-110 16,2-2-115-16,-2 0-114 0,2-5-97 16,0 0-28-16,-2-5 38 0,0 0 84 0</inkml:trace>
  <inkml:trace contextRef="#ctx0" brushRef="#br0" timeOffset="101593.18">4642 14460 35 0,'0'-7'301'15,"0"-1"44"-15,0 4 56 0,2-1-21 16,0 4-50-16,2-4-65 0,3 3-48 0,-1-1-39 16,5 2-54-16,-1-4-103 0,3 2-129 15,2-2-137-15,0 0-135 0,1-2-70 0,1-6-34 16,2 3 30-16,0-1 86 0</inkml:trace>
  <inkml:trace contextRef="#ctx0" brushRef="#br0" timeOffset="102007.72">5747 14031 41 0,'4'-4'344'0,"-2"3"97"0,0 2 90 0,-2 3-10 15,0-1-47-15,0 6-69 0,0 4-81 16,0 3-86-16,-2 5-85 0,2 7-57 16,-2 1-38-16,2 6-23 0,-2 4-13 15,0 1-10-15,2 2-9 0,-2 0-16 0,2 0-32 16,-2-2-81-16,2 0-120 16,-3-3-124-16,3-1-118 0,3-5-81 0,-3-3-19 0,2-4 54 15,-2-5 104-15</inkml:trace>
  <inkml:trace contextRef="#ctx0" brushRef="#br0" timeOffset="102174.14">5747 14445 189 0,'-2'-20'306'0,"2"2"57"0,-2 2 0 0,2 2 2 16,2 6 1-16,2 0-15 0,0 4-30 16,5 4-45-16,1 3-49 0,3 6-64 15,4 3-62-15,0 1-41 0,2 0-33 16,0 4-43-16,2-2-104 0,2 0-136 15,1 1-134-15,-1-4-126 0,0-4-63 16,0 0-7-16,-1-7 76 0,-1-1 124 0</inkml:trace>
  <inkml:trace contextRef="#ctx0" brushRef="#br0" timeOffset="102390.53">6212 14082 112 0,'-4'-14'455'0,"-2"3"96"15,-3 5 64-15,3 2-20 0,-2 0-91 0,1 3-130 16,3 2-129-16,0 4-89 0,-1 4-60 16,3 5-36-16,0 4-21 0,0 3-13 15,0 4-8-15,0 4-9 0,-2 1-3 16,2 3-3-16,-3 0-14 0,3 1-20 0,-2 0-68 16,2-1-140-16,2 0-159 0,-2-3-149 15,2-6-69-15,0-2-23 0,0-2 45 16,4-3 130-16</inkml:trace>
  <inkml:trace contextRef="#ctx0" brushRef="#br0" timeOffset="102705.2">6428 14293 130 0,'-4'-11'306'0,"0"2"62"15,-3 4 32-15,1 0-32 0,0 2-40 0,-1 3-41 16,1 3-41-16,0 3-49 0,-1 3-51 16,1 2-38-16,-2 6-24 0,1-1-14 15,1 2-12-15,2-2-7 0,-1-1-6 16,1-1-10-16,2 0-9 0,0-6-10 0,2 1-4 16,2 0-6-16,2-4-3 0,1 0-1 15,-1-5 1-15,4 0-1 0,1-5 1 16,-1 0 2-16,1 0 1 0,1 0 0 0,-1 0 1 15,-1 1 1-15,1 0 0 16,-1 4-2-16,-2 4-39 0,-1 1-105 0,-1 4-145 16,0 1-164-16,0 1-88 15,-2 2-45-15,3-2 12 0,-1-2 93 0</inkml:trace>
  <inkml:trace contextRef="#ctx0" brushRef="#br0" timeOffset="102989.33">6644 14306 355 0,'-4'0'474'0,"-2"-3"55"0,-1 3 26 15,1 0-106-15,2 0-133 0,2 0-117 16,-1 0-84-16,3 0-61 0,0 0-54 16,0 3-40-16,3-3-25 0,-1 5-13 15,-2-1-6-15,2 3 8 0,-2 2 19 16,-2 0 31-16,2 2 27 0,-2 3 26 0,2-3 20 15,0 3 16-15,0-4 14 16,2 5-1-16,2-5-11 0,0 1-15 0,3 1-16 16,1-3-14-16,0-1-55 0,3 0-95 15,2-3-118-15,2-4-129 0,-3-1-99 16,1-5-51-16,-2 1 13 0,-1-2 76 0,3-4 106 16</inkml:trace>
  <inkml:trace contextRef="#ctx0" brushRef="#br0" timeOffset="103351.1">7413 14013 65 0,'-9'-10'304'0,"1"4"55"0,-3-2 54 0,0 3-38 16,1 1-46-16,-1 1-46 0,1-2-47 15,-1 2-50-15,1 3-50 0,-1 3-49 0,-2 2-32 16,1 2-12-16,-3 7 13 0,0 5 20 16,0 6 18-16,-2 4 17 0,2 5 8 15,1 5-2-15,1 1-19 0,2 4-19 16,3 1-18-16,4 1-16 0,4-4-12 15,2-1-10-15,4-2-9 0,5-2-5 0,3-7-7 16,3-2-14-16,0-6-26 0,4-2-89 16,1-6-151-16,-1-3-164 0,2-6-124 15,0-2-54-15,-1-8-10 0,-1-5 71 0,0 0 139 16</inkml:trace>
  <inkml:trace contextRef="#ctx0" brushRef="#br0" timeOffset="103600.84">7639 14351 281 0,'-2'-4'470'0,"0"-2"55"15,-2 2 33-15,-1 3-86 0,1-4-131 16,2 2-128-16,2 1-92 0,0-1-56 16,2 3-32-16,2-1-23 0,1 1-15 0,-1 0-9 15,2 1-6-15,-2 2-3 0,1 2 1 16,-3 0 3-16,0 4 12 15,-2 2 19-15,0-1 23 0,0 6 22 0,0 1 15 16,0-1 7-16,2 0 2 0,0 1-11 0,0 0-20 16,5 0-23-16,-1-4-38 0,0-1-80 15,3-4-125-15,1 1-132 0,-1-4-145 16,1-5-74-16,1-2-16 0,0-5 52 16,-1-5 107-16</inkml:trace>
  <inkml:trace contextRef="#ctx0" brushRef="#br0" timeOffset="103995.37">8261 13973 43 0,'-6'-4'217'0,"-2"3"21"15,-3-3-23-15,0 4-53 0,1 4-43 0,-1-3-29 16,1 3-18-16,-1 3-3 15,0 2 12-15,-1 5 23 0,1 0 35 0,-2 3 42 16,1 6 32-16,-1 2 16 0,2 3 1 16,1 1-18-16,-1 0-31 0,3 5-39 0,1-1-37 15,1 1-27-15,4 0-27 0,0 0-14 16,4 0-11-16,0-3-8 0,4-3-5 16,1-4-3-16,3-4-1 0,1 0 5 0,4-10 8 15,0-1 9-15,2-7 6 0,0-5 7 16,2-6 5-16,2-5 1 0,-2-5-5 15,2-6-2-15,-2-1-5 0,0-3-4 16,-2-5-4-16,0 0-6 0,-4-2-3 0,-3-1-6 16,-1 3-2-16,-5 3-6 0,-2 2 0 15,-2 4-7-15,-4 1-14 0,-5 7-49 16,1 0-140-16,-3 5-166 0,-4 3-159 16,1 0-81-16,-1 5-32 0,0-2 24 0,0 6 126 15</inkml:trace>
  <inkml:trace contextRef="#ctx0" brushRef="#br0" timeOffset="104248.7">8882 14198 315 0,'0'8'531'0,"-5"4"65"0,1 2 40 0,0 1-69 16,0 2-149-16,-3 5-161 0,3-1-110 0,0 4-73 15,0-1-72-15,-1 1-125 0,3 0-158 16,2-1-158-16,0-1-113 0,0-3-52 16,0-3 1-16,0-3 89 0,0-3 138 15</inkml:trace>
  <inkml:trace contextRef="#ctx0" brushRef="#br0" timeOffset="104415.22">8759 14294 288 0,'-17'0'399'0,"-2"4"74"0,2 1 11 0,0 3-57 0,2-2-74 16,5 0-77-16,1 2-83 0,5-2-69 15,6-2-55-15,2 0-34 0,7-2-20 0,1-4-36 16,3-2-77-16,2-1-112 0,0-3-119 15,2-1-126-15,0-3-64 0,-2-1-10 16,0 0 57-16,-2 1 96 0</inkml:trace>
  <inkml:trace contextRef="#ctx0" brushRef="#br0" timeOffset="107034.94">3158 15231 30 0,'2'3'44'0,"-2"-2"-1"15,2 3-1-15,3-3 2 0,-3 2 2 16,2-3 1-16,0 1 0 0,2 3 2 16,-1-2-1-16,1-1 0 0,0-1 4 0,3 3 2 15,-3-1 1-15,3 1 3 0,-1-2-2 16,3 2-1-16,-3-1-5 0,3-2-4 0,-1 3-4 15,1-3-5-15,2 1-1 0,-1-1 8 16,3 0 15-16,2 0 11 0,2-1 9 0,0 1 4 16,4-3 1-16,1 1-11 0,-1-1-15 15,5-1-10-15,-1 2-8 0,3-2-1 0,-1-2 0 16,5 2 3-16,0-2 5 0,0-2 4 0,2 0 5 16,2-1 5-16,0 0 2 0,0-1 5 15,2 0-1-15,1 1-3 0,-1-2 3 16,2 2 5-16,1 0 6 0,1-2 1 15,0 2 0-15,1 0-1 0,-1 4-2 0,3-5-9 16,-3 4-4-16,3-2-4 0,-1 3-2 16,3 2 2-16,-2-1-4 0,1 0-5 15,-1 3-7-15,0 1-7 0,-1-3-7 0,1 3-8 16,-1-1-7-16,-1 1-3 0,-1 0-4 16,1 0-4-16,-3 0 1 0,0 0-1 15,1 0-1-15,-3 0 0 0,-2 0 2 0,2 0 3 16,-2 0 2-16,2-4 4 0,-1 3 5 15,-1-2 1-15,2-2-1 0,-2 2 1 0,2-2-4 16,-2-3-3-16,3 4-3 0,-3-2-2 16,2 1-2-16,-2-1-4 0,2 1 0 15,0-3 3-15,1 3 2 0,-1-2-2 0,0 3 2 16,0-4 1-16,0 3 1 0,1-2-7 16,-1 3 1-16,-2-1 1 0,0 1 3 15,0-1-2-15,0 4 1 0,-2-2 1 16,2 2-1-16,-2-3 2 0,2 2-4 0,1 1-1 15,-1-3 3-15,0 3-2 0,0-2 0 16,2 2 0-16,2-3 3 0,3 0 3 0,1 3-2 16,1-4 2-16,0 3 1 0,3-3-3 15,1 2 0-15,2-1-2 0,2 2-4 16,0-1 1-16,0 2-2 0,2-2 0 16,3 1 0-16,-1-1-2 0,0 2 0 15,0-1 2-15,1-2-1 0,-3 3-1 16,2-2 0-16,-2 2 2 0,-2-3-2 0,2 3-1 15,-2-2 4-15,0-2 1 0,0 4-4 0,-2-5 1 16,2 5 1-16,-2-3-2 16,2 0 1-16,-2 0-2 0,2 3 3 0,-2-3-1 15,0 3-1-15,0 1 2 0,0-3-2 16,0 3 0-16,-2-1 0 0,2 1 2 0,-3-4 1 16,-1 4 1-16,2 0 0 0,-2-2-2 15,-3 2 0-15,-1 0-2 0,-1 0 0 16,1 0 1-16,-5 0 0 0,0 2 2 15,-2-2 1-15,-2 4 0 0,0-4 0 16,-2 1-2-16,0-1 1 0,0 3-2 16,-3-3 1-16,1 1-1 0,2-1-1 15,-2 0 4-15,-1 0 0 0,3-1 2 0,-2 1 0 16,2-3 1-16,0 3 1 0,0-1-6 0,0-3 0 16,2 4 1-16,-3-2-1 0,3 1 0 15,0-2 1-15,0 1 1 0,0 2-1 16,0-3-1-16,0 3-1 0,2-1 0 15,1 1 0-15,-1-3 0 0,2 1 2 0,0-1-1 16,2-1 1-16,1 2-1 0,-1-3 2 16,0 0-2-16,1 1-1 0,-3-2 1 15,2 2-2-15,-2-3 2 0,-1 2-2 0,-1-3 2 16,-2 4 0-16,-2-1 1 0,-1 1-1 16,-3 2 1-16,0 0 1 0,-5-1-1 15,0 2 2-15,-3 1 1 0,-1-3-1 16,0 3 3-16,-2-2 2 0,-2 2 0 0,-2-3 0 15,0 3 2-15,-1-1-1 0,-1 1 2 16,-2-4-2-16,-3 4 1 0,1-1 2 16,-3 1 2-16,0 0 4 0,-1 0 1 0,-1 0 4 15,-2 0-1-15,2 0 1 0,-2 0-5 16,-2 0-3-16,2 0-5 0,-2 0-4 16,2 0-1-16,-2-3-7 0,0 3-11 15,0-1-19-15,-2-3-62 0,-4 1-169 0,-5-1-188 16,-5-1-131-16,-6 1-58 0,-5 0-21 15,-9 0 43-15,-4 2 159 0</inkml:trace>
  <inkml:trace contextRef="#ctx0" brushRef="#br0" timeOffset="108576.7">3262 15724 13 0,'-2'0'86'0,"2"1"-3"0,0-1-1 16,0 0-4-16,0 0-3 0,0 0-2 16,0 0 1-16,0 0 1 0,0 0 2 0,0 0 2 15,0 2 6-15,0-2 4 0,0 4 10 16,0-4 11-16,0 1 14 0,2 3 18 0,-2 1 13 16,2 0 10-16,0-1 6 0,0 6-5 15,0-1-10-15,0 1-21 0,0 5-20 0,3 0-19 16,-1 5-22-16,0 5-16 15,0 3-15-15,3 3-8 0,1 6-10 0,1-1-7 0,-1 3-4 16,1 6-3-16,1-3-2 0,1 4-2 16,-1-2-1-16,1 1-1 0,2 0-2 0,-1 1-2 15,1-1 2-15,0-5-2 16,-1 0-1-16,1-1-3 0,-2-5 3 0,1-2-1 16,-1-6 1-16,0-1 0 0,-3-1 0 15,1-4 0-15,-1-5 0 0,-2 0 0 0,1-5-1 16,-1-1 0-16,0 1 2 0,1-5 3 0,-1-4 1 15,3-2 3-15,-3-4 6 0,2-6 10 16,1-3 8-16,-1-6 11 0,1-5 10 0,-1-4 2 16,3-5 2-16,-3-3-4 0,3-4-2 0,-1-3-8 15,1-1-5-15,2-5-1 0,-3-3-3 16,3 1-4-16,0-2-3 0,-1 0-2 16,1-1-2-16,0 1 0 0,-3 5-2 0,3 1 2 15,-2 3-2-15,-3 4-1 0,1 6-2 16,-1 3-5-16,-2 2-2 0,-1 6-5 0,-1 3-2 15,0 2-3-15,-2 0-12 0,0 4-20 16,1 0-67-16,-1 2-138 0,0 0-156 0,-2-3-140 16,2 3-66-16,-2 0-20 0,0-2 46 15,2 6 128-15</inkml:trace>
  <inkml:trace contextRef="#ctx0" brushRef="#br0" timeOffset="109191.56">4214 16267 116 0,'0'-1'149'15,"0"-1"4"-15,0-2 11 0,0 3 20 0,0-2 29 16,0 3 42-16,0 0 57 0,2 3 37 16,-2 2 10-16,3 6-18 0,-1 3-38 0,0 6-61 15,-2 5-78-15,2 4-63 0,-2 1-42 16,2 8-26-16,0-1-13 0,2 5-20 15,-2-5-40-15,3 5-83 0,-3-7-109 16,2 1-111-16,2-2-108 0,1-5-88 0,-1-4-17 16,0-2 51-16,1-3 93 0,-1-5 102 0</inkml:trace>
  <inkml:trace contextRef="#ctx0" brushRef="#br0" timeOffset="109407.19">4453 16531 84 0,'-4'-13'224'0,"-2"5"31"0,-3-1-28 16,1 1-37-16,-1 1-33 0,-1 6-26 16,-1-2-26-16,1 3-28 0,-1 0-27 15,1 4-22-15,-1 2-12 0,0 3-8 0,3 0-3 16,2 2-1-16,-1 3 2 0,5-2 1 16,0 2 0-16,4-2 1 0,0 0 0 0,5 1-1 15,1-5-1-15,5 1-2 0,-1 0-15 16,5-2-41-16,0-3-65 0,2-1-85 0,0-1-66 15,0-4-35-15,-2-1-6 0,2-1 32 16</inkml:trace>
  <inkml:trace contextRef="#ctx0" brushRef="#br0" timeOffset="109573.27">4663 16414 217 0,'0'0'308'0,"2"4"45"0,-2 4-19 16,2 0-41-16,2 5-48 0,1 2-47 15,-1 3-44-15,2 4-44 0,1 2-45 0,-1 0-53 16,0 1-68-16,1-1-78 0,-3 0-84 16,2-3-94-16,1-1-70 0,-3-2-15 0,-2-2 29 15,0-2 59-15</inkml:trace>
  <inkml:trace contextRef="#ctx0" brushRef="#br0" timeOffset="109739.88">4661 16522 237 0,'-2'-11'328'16,"-2"1"25"-16,1 1-37 0,1 2-73 16,0 2-74-16,2 1-68 0,2-1-46 0,3 1-31 15,1 0-51-15,0 3-66 0,3-1-77 16,1-2-84-16,3 0-61 0,-2-1-26 0,-1-3 20 16,1 1 50-16</inkml:trace>
  <inkml:trace contextRef="#ctx0" brushRef="#br0" timeOffset="109890.67">4909 16304 92 0,'0'6'249'0,"0"3"34"0,-3 1-1 0,-1 4-14 15,0-2-25-15,0 5-31 0,-5-1-39 16,3 1-40-16,-3 1-41 0,1 1-48 0,0-1-61 16,-1-1-72-16,1-2-82 0,-1-2-94 0,3 0-77 15,-1-4-33-15,1 0 16 0,0-5 47 16</inkml:trace>
  <inkml:trace contextRef="#ctx0" brushRef="#br0" timeOffset="110059.69">4949 16364 109 0,'0'5'351'16,"0"3"69"-16,0 3 63 0,-2-1-42 15,2 6-68-15,-2 1-73 0,2 0-73 0,0 3-63 16,2 1-62-16,-2 0-76 0,2-1-97 15,-2-3-111-15,2 1-110 0,0 1-114 0,0-4-85 16,0 0-14-16,-2-5 45 0,2 1 85 16</inkml:trace>
  <inkml:trace contextRef="#ctx0" brushRef="#br0" timeOffset="110320.19">5080 16477 29 0,'0'5'298'0,"0"2"67"0,-2 1 51 15,2 5-15-15,-2-2-40 0,2-1-48 16,-2 3-59-16,2-5-58 0,0 1-56 0,2 0-50 16,-2-3-38-16,2 2-20 0,-2-3-12 0,2-1-3 15,0-3 9-15,2-1 16 0,1-1 18 16,-1-3 13-16,2-4 8 0,1 0-1 16,-1-1-10-16,2-3-15 0,1 0-16 0,-1 3-13 15,1 0-9-15,-3 2-4 0,3 3-2 16,-3 4-1-16,0 3-4 0,1 1-7 0,-1 5-23 15,-2 4-72-15,0 2-120 0,-1-2-130 16,1 3-135-16,-2-2-86 0,2-2-25 16,-2 1 44-16,0-8 107 0</inkml:trace>
  <inkml:trace contextRef="#ctx0" brushRef="#br0" timeOffset="110618.03">5317 16505 49 0,'0'-4'307'0,"0"0"69"0,0 4 55 15,0 0-19-15,-2 4-40 0,0-3-51 16,0 3-59-16,0 4-64 0,-3-1-60 0,3 2-52 16,0 0-37-16,2 4-23 0,-2 0-12 0,2 2-5 15,2-1-4-15,-2 1-4 0,2-1-3 16,2-2-1-16,1 0-3 0,1-1 0 0,0-1 1 16,3-5 2-16,1 0 1 0,1-2 4 15,0-3 1-15,1-3 0 0,1-2 1 0,2-4 0 16,-2 2 0-16,1-6 5 0,-1-3 11 15,0 2 20-15,-3-6 16 0,1 2 14 16,-3-2 15-16,-1 3 5 0,-3-1-2 0,-2-1-13 16,-2 6-13-16,-2 0-10 0,-2 0-14 15,-3 6-15-15,-1-1-15 0,-1 3-17 0,-3 1-40 16,-1 3-114-16,0 1-154 0,1 0-163 16,-1 0-100-16,0 1-44 0,3 2 6 0,-1-2 95 15,3-1 145-15</inkml:trace>
  <inkml:trace contextRef="#ctx0" brushRef="#br0" timeOffset="110916.26">5730 16284 187 0,'4'-5'457'0,"-2"2"82"15,0 3 56-15,0 3-46 0,1 2-99 16,-1 1-126-16,0 8-110 0,2 1-80 16,-2 4-51-16,2 3-33 0,-2 6-23 0,3-2-14 15,-1 2-6-15,0 1-15 0,-2-3-36 16,0 4-96-16,0-2-126 0,1-3-140 0,-1 0-126 15,-2-3-57-15,0-2-3 0,-2-3 73 16,2 0 119-16</inkml:trace>
  <inkml:trace contextRef="#ctx0" brushRef="#br0" timeOffset="111131.65">5740 16535 203 0,'-14'0'283'0,"-3"4"23"0,2-3-30 16,2 4-70-16,0 0-63 0,5 0-44 0,-1-4-31 16,3 4-23-16,2-1-21 15,4 1-12-15,0 0-10 0,2 0-1 0,2-4 0 16,3-1 0-16,1 0 2 0,1-1-3 0,-1-3-35 16,5 1-80-16,-3-5-112 0,3 2-58 0,-2-1-34 15,-1-1-14-15,1-1 29 0</inkml:trace>
  <inkml:trace contextRef="#ctx0" brushRef="#br0" timeOffset="121035.94">6517 15583 37 0,'-2'6'161'0,"2"-5"-14"0,0 3-22 16,2 1-14-16,2 3-6 0,1 0 0 16,3 4 7-16,1 2 5 0,3 1-3 0,1 2-7 15,4 6-10-15,0 1-15 0,4 2-18 16,0 2-18-16,2-2-15 0,3 2-11 16,-1-2-9-16,1-1-6 0,-1 0-14 15,0-1-31-15,-1-2-42 0,-1-2-54 16,-2-3-74-16,-2-3-61 0,-2 0-19 0,-2-5 10 15,-2-3 33-15</inkml:trace>
  <inkml:trace contextRef="#ctx0" brushRef="#br0" timeOffset="121285.04">6945 15627 232 0,'-13'-8'298'0,"0"4"55"0,1 0-5 0,-1 1-9 16,-2 3-15-16,0 3-14 0,1 4-29 0,-1 2-42 15,-2 1-57-15,0 9-57 0,-2 2-40 16,0 5-32-16,0 3-17 0,-2 4-12 16,1 1-7-16,-1 1-6 0,2-2-6 0,0 2-8 15,2-1-45-15,0-4-89 0,3-1-113 16,3-4-119-16,0 0-116 0,5-6-53 15,0-3 9-15,1-4 68 0,5-4 104 0</inkml:trace>
  <inkml:trace contextRef="#ctx0" brushRef="#br0" timeOffset="122040.85">7677 15221 35 0,'0'0'187'0,"0"0"2"16,0 0-16-16,0 0-13 0,0 1-8 0,0 3-2 16,0 4 2-16,2 1 9 0,-2 4 16 15,2 5 19-15,-2 2 15 0,2 8 6 0,1 3-11 16,-1 8-24-16,0 1-32 0,0 5-37 16,2 2-37-16,-2 3-30 0,3 3-19 15,-1-2-16-15,0-2-34 0,2 3-59 16,-1-3-86-16,-1-3-88 0,0 0-93 0,0-5-96 15,-2-2-31-15,1-6 25 0,-1-3 67 16,-2-4 81-16</inkml:trace>
  <inkml:trace contextRef="#ctx0" brushRef="#br0" timeOffset="122284.53">7690 15435 69 0,'10'-4'157'0,"1"-1"0"0,4 5-10 0,2 0-16 16,0 5-22-16,4-1-25 0,0 2-25 15,4 0-21-15,1 2-16 0,-1 1-22 0,3-3-44 16,-1 0-68-16,1-2-59 0,-3 1-32 15,-2-4-16-15,1-1 2 0</inkml:trace>
  <inkml:trace contextRef="#ctx0" brushRef="#br0" timeOffset="122551.42">8469 15171 34 0,'-4'0'319'0,"-3"1"67"16,-1 2 76-16,-1-1 4 0,1 2-38 0,-1-1-53 16,1 2-56-16,-3-2-53 0,3 5-67 0,-3-2-66 15,1 3-47-15,-1 6-26 0,-2-2-18 16,-1 4-10-16,-3 7-8 0,0-3-4 16,-4 7-4-16,-1 2-6 0,1 0 0 0,-2 3-3 15,0-2-5-15,1 1-13 16,1-1-31-16,0 1-78 0,2-2-127 0,2-4-127 15,2-3-124-15,0-2-78 0,5-7-16 0,-1-2 52 16,5-4 112-16</inkml:trace>
  <inkml:trace contextRef="#ctx0" brushRef="#br0" timeOffset="122794.38">8312 15243 176 0,'11'-13'348'0,"-1"-2"66"15,-3 6 30-15,-1 0-2 16,0 8-33-16,1 1-48 0,-1 5-54 0,0 9-53 16,3 5-56-16,-3 7-62 0,3 7-42 0,-1 5-29 15,-1 4-14-15,-1 8-12 0,0 3-11 16,1 0-8-16,-1 4-5 0,0-1-5 16,1 1-7-16,-1-1-4 0,2-3-4 0,-1-4-7 15,1-4-16-15,-1-2-37 0,-3-5-102 16,0-1-135-16,0-7-136 0,1-1-118 0,-3-5-50 15,-2-3 2-15,0-7 85 0,0-1 124 16</inkml:trace>
  <inkml:trace contextRef="#ctx0" brushRef="#br0" timeOffset="123840.24">8918 15794 187 0,'0'0'244'0,"0"1"10"0,0 4-8 0,0 3 0 16,0 4 5-16,2 6 0 0,-2 6-10 15,2 5-24-15,-2 5-36 0,2 3-47 0,-2 2-44 16,2 5-35-16,0-1-27 0,0-2-39 16,0 1-60-16,3-1-80 0,-3-2-83 15,2-1-90-15,0-6-89 0,0 1-23 0,1-7 28 16,-1-1 63-16</inkml:trace>
  <inkml:trace contextRef="#ctx0" brushRef="#br0" timeOffset="124055.86">9112 16093 160 0,'-8'-5'240'0,"-3"0"29"0,-2 2-43 16,1 3-40-16,-1 3-30 0,-2 3-22 0,3 0-21 16,-1 7-23-16,2-3-25 0,3 6-18 0,-1-3-14 15,5 3-9-15,2 0-5 0,4-2-5 16,0-1-3-16,5-2-3 0,3-2-3 15,1 2-1-15,4-7-18 0,-1 1-45 0,3-5-55 16,2 0-67-16,3-5-76 0,1-2-55 0,-4-5-14 16,2 2 30-16</inkml:trace>
  <inkml:trace contextRef="#ctx0" brushRef="#br0" timeOffset="124214.04">9307 15990 198 0,'2'-10'299'0,"0"5"37"0,-2 0-2 16,0 5-14-16,0 5-13 0,0 3-20 0,0 4-30 15,0 4-35-15,0 3-45 0,2 1-45 16,0 5-43-16,1-1-38 0,-1 1-51 16,0-3-77-16,0-1-96 0,0-1-99 0,2-1-97 15,0-3-99-15,-1 0-28 0,-1-4 35 16,0-2 75-16,-2-3 87 0</inkml:trace>
  <inkml:trace contextRef="#ctx0" brushRef="#br0" timeOffset="124369.86">9273 16142 150 0,'-2'-9'221'0,"0"1"1"0,2 4-38 0,0 0-46 16,2-1-42-16,0 1-28 0,4 0-16 15,1 3-16-15,1-2-29 0,3 2-39 16,2-5-45-16,-1 2-55 0,1-1-61 0,2 0-40 16,-3-4-6-16,3-3 18 0</inkml:trace>
  <inkml:trace contextRef="#ctx0" brushRef="#br0" timeOffset="124505.27">9502 15920 18 0,'2'-7'207'0,"0"5"23"0,0-1 4 0,-2 6-5 16,-2-1 1-16,0 5 5 0,0 1 2 15,-3 6-9-15,-1 1-20 0,0-1-31 0,-1 5-37 16,-1 0-42-16,-1-3-56 0,1 4-72 16,2-6-88-16,-3 6-95 0,5-7-99 15,-2-1-92-15,1 1-30 0,3-6 20 16,-2-3 60-16</inkml:trace>
  <inkml:trace contextRef="#ctx0" brushRef="#br0" timeOffset="124695.3">9572 15911 194 0,'0'5'362'16,"-3"1"77"-16,1 4 35 0,0 0-34 15,0 5-54-15,2-1-63 0,-2 2-69 0,2 2-69 16,0 1-64-16,0-2-51 0,0 1-53 0,0 2-84 15,0-6-111-15,2 2-118 16,0-1-118-16,0-5-99 0,0 2-31 0,1-4 35 16,-1 0 86-16,0-7 104 0</inkml:trace>
  <inkml:trace contextRef="#ctx0" brushRef="#br0" timeOffset="124917.9">9694 16015 121 0,'-2'6'311'0,"0"3"57"0,-2 1 16 0,2 0-35 0,-2-1-50 16,1 3-56-16,3-3-57 0,-2 0-55 16,2-3-45-16,0 2-36 0,2-2-23 0,1-3-13 15,-1-1 0-15,4-2 11 0,0-2 14 16,1-6 14-16,1 3 12 0,1-5 6 16,1 1 0-16,-1 0-11 0,1 2-17 15,-1 1-10-15,-1 3-14 0,-1 2-15 0,1 2-43 16,-2 3-81-16,1 1-99 0,-1 5-98 15,3-1-100-15,-1 0-73 0,0-2-3 16,1-2 54-16,-3 0 87 0</inkml:trace>
  <inkml:trace contextRef="#ctx0" brushRef="#br0" timeOffset="125187.07">9936 16001 74 0,'2'-9'246'0,"-2"3"25"0,-2 0-21 15,0 5-39-15,-3 2-45 0,1 5-45 16,0 3-43-16,0 5-32 0,-1-2-21 15,3 7-12-15,0-1-6 0,2-1-3 0,0 1-2 16,2-2-2-16,2 0 0 0,3-3-1 16,-1 0 0-16,3-5 1 0,1-4 1 0,1 1 1 15,1-5 1-15,3-5-1 0,2-4 1 16,0 1 0-16,0-5 1 0,0-6 3 0,0 0 9 16,-2-2 14-16,0-3 19 0,-3 3 25 15,-1-4 27-15,-5 1 26 0,-2 2 12 16,-4 0 0-16,-2 2-11 0,-4 2-21 0,-2 3-29 15,-5 5-48-15,0 3-86 0,-2 4-103 16,1 6-117-16,-1 1-112 0,0 5-57 16,4 3-12-16,1-1 49 0,1 3 80 15</inkml:trace>
  <inkml:trace contextRef="#ctx0" brushRef="#br0" timeOffset="125415.32">10418 15873 155 0,'2'9'530'0,"-2"1"73"15,-2 6 45-15,0 1 15 0,-2 0-161 16,2 2-206-16,0 3-123 0,2 0-72 16,0 2-43-16,0 1-26 0,0-4-22 0,2 3-23 15,0-2-51-15,0-5-91 0,0 3-121 16,2-6-115-16,-2 2-113 0,3-4-76 0,-3 0-4 15,-2-7 63-15,2-1 107 0</inkml:trace>
  <inkml:trace contextRef="#ctx0" brushRef="#br0" timeOffset="125565.57">10376 16117 130 0,'-11'-5'246'0,"-1"5"22"0,1 0-2 16,0 2-9-16,1 2-2 0,-1 2-6 15,5-1-16-15,0 3-23 0,3-2-28 0,1 2-35 16,4-5-34-16,3 5-30 0,3-7-24 15,3 3-17-15,1-8-14 0,1 3-38 0,2-3-95 16,2-3-120-16,-2-2-150 16,0-4-77-16,-1 2-42 0,-3 1 8 0,0-5 72 15</inkml:trace>
  <inkml:trace contextRef="#ctx0" brushRef="#br0" timeOffset="126314.22">11449 14612 294 0,'0'0'371'15,"2"0"30"-15,-2 0-26 0,2 0-73 16,3 0-97-16,-1 0-79 0,2 0-51 15,3 0-26-15,-1-1-49 0,3 1-89 0,1 0-108 16,-1-3-118-16,-3 3-63 0,1-2-34 16,-5 2 11-16,0 0 66 0</inkml:trace>
  <inkml:trace contextRef="#ctx0" brushRef="#br0" timeOffset="126506.91">11479 14737 106 0,'0'4'409'0,"0"-1"65"0,0 2 40 0,0-4-35 16,2 3-78-16,2 1-117 0,0-1-94 0,5 2-62 15,1-1-38-15,1-4-30 0,2 3-31 16,-1 0-59-16,1-3-115 0,0 3-129 16,-1 0-155-16,-1-3-84 0,-3-1-41 15,-1 0 22-15,-1-1 92 0</inkml:trace>
  <inkml:trace contextRef="#ctx0" brushRef="#br0" timeOffset="127572.51">12552 13671 18 0,'-4'-4'218'0,"-3"4"36"0,1 0-2 15,0 0-21-15,-1 4-21 0,1 0-11 0,-3 5-12 16,3 6-12-16,0 0-15 0,1 4-8 16,1 2-3-16,0 5 3 0,4 2-2 15,0 2-4-15,2 2-2 0,2-1-10 16,3 3-14-16,-1-1-17 0,0-3-17 0,3 3-18 16,-1-4-16-16,1-3-10 0,-1 2-12 15,-1-6-4-15,-3 1-6 0,0-6-3 16,-2 1-1-16,-2 2-2 0,-4-6-3 15,-2 1-16-15,-3-1-30 0,-4-7-47 16,-4 2-65-16,1-4-68 0,-3-5-54 0,-1-5-28 16,1 0 7-16,0-5 33 0,5-4 56 15,-1 2 66-15,4-5 55 0,1 0 42 16,3-1 33-16,3-1 34 0,2 2 37 0,4-5 37 16,2 2 46-16,3 0 44 0,3-1 35 15,3 3 12-15,4-2-7 0,0 3-23 16,2-5-37-16,2 6-46 0,0-4-43 0,2 2-32 15,1 1-38-15,-1 0-89 0,0 2-141 16,1 0-153-16,-3 0-130 16,0 5-68-16,-2 0-22 0,-2 5 57 0,-2 4 123 15</inkml:trace>
  <inkml:trace contextRef="#ctx0" brushRef="#br0" timeOffset="127940.18">12099 14798 84 0,'-2'0'197'0,"2"-2"12"16,6-1 19-16,5-3 42 0,3-2 59 0,6-1 50 16,3-2 13-16,6 1-16 0,3-5-38 15,6 1-60-15,3 2-73 0,1-1-72 0,2-3-51 16,3 2-33-16,-1-1-21 0,3 5-19 15,-2-2-25-15,-3 4-83 0,-2-1-140 16,-1 4-147-16,-5 1-135 0,-2 4-68 16,-7 0-20-16,-6 4 61 0,-2 1 128 0</inkml:trace>
  <inkml:trace contextRef="#ctx0" brushRef="#br0" timeOffset="128351.86">12465 15077 270 0,'-15'0'380'0,"3"0"62"15,1 0-8-15,0 0-59 0,3 0-78 16,2-1-79-16,3-2-71 0,1 2-61 0,4-3-40 15,3 3-24-15,3 1-13 16,1 0-6-16,1 0-3 0,1 5 0 0,-1-1-1 16,-1 4 0-16,-1 1 1 0,-1 6 3 15,-3-1 0-15,-2 6 1 0,-4-1 1 0,0 4 1 16,-2-1-3-16,-3 6-1 16,-1-3-1-16,1 1-1 0,-1-1 0 0,2 0 0 15,1 1 4-15,3-5 10 16,0-1 16-16,4 0 24 0,2-2 27 0,3-3 18 0,3 0 15 15,3 0 2-15,6-5-11 0,2 0-19 16,5-5-27-16,1-1-18 0,7-4-14 16,2-3-13-16,2-2-12 0,0-2-32 0,2-2-108 15,1-1-151-15,-3-4-183 0,-2 0-96 0,-2-2-43 16,-7-2 1-16,-1 2 92 0</inkml:trace>
  <inkml:trace contextRef="#ctx0" brushRef="#br0" timeOffset="130293.08">14973 5698 1 0,'-2'34'67'16,"0"2"2"-16,2 3 5 0,-2 3 9 15,0-1 8-15,-2 4 12 0,-1 6 12 16,-3 3 12-16,-3 2 5 0,-1 2 0 0,-1 7-6 16,-2-2-9-16,-2 5-14 0,2-2-13 15,-2 7-11-15,3 0-12 0,-1 0-11 16,0 5-12-16,0 1-12 0,2 0-11 15,-1 5-8-15,1-1-4 0,0 5 0 0,1 0 3 16,-1 1 6-16,2-1 6 0,1 1 10 16,-1 4 6-16,3 1 11 15,-3 7 5-15,3-1 0 0,-3 4-3 0,-2 4-3 16,3 3-6-16,-3 2-11 0,0 0-7 0,1 0-6 16,1-5-4-16,3-1-6 0,-1-2-3 15,3-1 0-15,1 1 0 0,1-1 0 16,4 1 0-16,0 0 0 0,0-1 2 15,0 0-4-15,2-2 0 0,0 2-2 0,1-1 2 16,-1-1-2-16,0-2 1 0,0 1 0 16,-2-2 0-16,0-1 1 0,-2 1 0 15,0 4 1-15,0 0-1 0,-3 0-1 16,-1-5 0-16,2 1 0 0,-3 2-2 16,3-7 0-16,0 0 1 0,2-1-1 0,0-3 0 0,0-3 2 15,2-2-3-15,0-2 1 16,0-2 1-16,0 3 2 0,0-2 3 15,-2 2 1-15,2 1 1 0,-3-2 3 0,1 4 1 16,-2-2-1-16,2 2-1 0,-2-3-2 16,2 3 0-16,-3-1-2 0,3-4-3 15,0 2-1-15,2-5 2 0,-2 0-3 16,2-4 2-16,0 0-1 0,0-4 1 16,0 2 2-16,0-3-2 0,0 2 0 0,0-2-3 15,0 3-1-15,-2-4 0 0,-2 4-3 16,2 0 1-16,-3-2-2 0,-1 1 1 15,2 1 0-15,-3-4 0 0,1 1 0 0,0-2 0 16,1-1-1-16,1-5 0 0,0 0 0 16,0-4-2-16,2-2 2 0,-1-2-1 0,3-1 2 15,-2 1-2-15,2-2-2 0,-2 2-4 16,2 0-3-16,-2 1-3 0,0 0-3 16,0 4-1-16,0-2 4 0,-2-1 3 0,-1 1 3 15,1-3 3-15,0 1 1 0,0-1 3 16,-1-3 3-16,3 3 0 0,-2-1 1 15,0-2 0-15,0 0 2 0,-1 3-2 0,3-4-1 16,-2 3 1-16,0-2-1 16,2 2 1-16,-3-1-1 0,3-2 0 0,-2 1 1 0,0-2 0 15,2 1 0-15,-3 2-1 0,1-2 1 16,2 3 0-16,-2-4 1 0,2 0 1 16,-2-1-1-16,1-1 1 0,1-1-1 0,0-1-1 15,0-3 3-15,0 0-1 0,0-3 3 16,0 2 0-16,0-3 3 0,-1 2-1 15,1-2 1-15,0-3 2 0,0 5 2 16,0-5 2-16,0 2 7 0,0-2 8 0,0 1 9 16,0-3 12-16,-1-3 12 0,1 0 10 15,0-2 6-15,2-7 7 0,-2 3 3 0,2-6-5 16,0-2-12-16,0-3-12 0,0 0-14 16,0-4-14-16,0 0-13 0,0 1-10 0,0-4-3 15,0-2-7-15,-2 1-21 0,2-2-41 16,-2-2-88-16,2-1-112 0,0-1-131 15,-2-8-111-15,0-3-41 0,-3-5 7 16,-1-7 68-16,-5-2 105 0</inkml:trace>
  <inkml:trace contextRef="#ctx0" brushRef="#br0" timeOffset="135502.22">15981 5757 27 0,'0'0'93'0,"0"0"89"0,0 0-92 16,0 0-1-16,0 0-1 0,0 0 1 16,0 0 2-16,0 0 6 0,0 0 8 15,0 3 11-15,0-3 14 0,0 2 29 16,0 4 39-16,0 3 40 0,0 7 28 0,-2 7 12 15,-3 12-4-15,1 4-32 0,0 11-46 16,-2 8-54-16,1 1-48 0,-1 8-32 0,2 0-27 16,0 4-11-16,1 3-10 15,-1 0-7-15,2-1-17 0,0-1-36 0,0-2-60 16,0-2-92-16,0-7-100 0,0-2-97 0,-1-7-95 16,1-6-32-16,-2-2 25 15,2-9 72-15,-2-6 90 0</inkml:trace>
  <inkml:trace contextRef="#ctx0" brushRef="#br0" timeOffset="135767.41">15894 6107 30 0,'2'-16'202'16,"-2"3"16"-16,4 1-20 0,1 3-21 16,1 4-20-16,2-1-4 0,3 5 4 15,4 2 2-15,2 5-14 0,2 3-27 0,2 1-26 16,2 5-29-16,1-1-25 0,3 5-26 16,-2 2-55-16,3-3-71 0,2 2-84 15,-1-3-94-15,1 0-50 0,0-6-18 16,-1-2 32-16</inkml:trace>
  <inkml:trace contextRef="#ctx0" brushRef="#br0" timeOffset="135984.69">16753 5983 82 0,'3'-9'330'0,"-6"0"87"0,1 2 81 0,-2 1-19 16,0 2-38-16,-3-1-60 0,-1 2-67 15,0 2-78-15,-5 2-85 0,-2 3-63 16,-2 6-38-16,-4 4-20 0,-4 4-12 0,-5 4-8 16,0 3-5-16,-4 4-6 0,1 0-23 15,-1 4-59-15,-2-3-91 0,2 3-110 16,2-3-117-16,5-4-118 0,1-2-42 16,3 0 21-16,6-8 71 0,0-3 102 0</inkml:trace>
  <inkml:trace contextRef="#ctx0" brushRef="#br0" timeOffset="136231.16">16546 5968 42 0,'17'-24'310'16,"-2"8"80"-16,-5-1 52 0,1 4-11 0,-5 4-32 16,1 5-38-16,-1 0-52 0,-2 9-57 15,-2 7-53-15,0 10-44 0,1 7-31 0,-3 13-30 16,0 3-26-16,-3 9-20 15,3 1-13-15,-2 9-8 0,2-1-8 0,2 2-6 16,1 2-3-16,-1-4-4 0,2-1-3 16,2 0-2-16,1-3-1 0,-1-4-12 0,0 0-21 15,-1-6-61-15,-1-2-124 16,0-6-143-16,-2-2-154 0,-2-5-75 0,0-5-23 16,0-5 37-16,0-7 112 15</inkml:trace>
  <inkml:trace contextRef="#ctx0" brushRef="#br0" timeOffset="137030.69">17410 6547 7 0,'-3'-1'223'0,"1"-2"46"16,0 3 2-16,0-1-2 0,0 1 5 0,0 1 12 16,0 7 9-16,0 4-2 0,0 6-17 15,-3 10-23-15,1 9-31 0,0 2-52 16,0 10-54-16,-1 5-41 0,1 1-28 16,2 7-23-16,-2 3-34 0,2 0-76 0,2 2-113 15,0-3-114-15,0-1-111 0,2-4-100 16,2-5-30-16,-2-4 41 0,2-10 93 15,1-2 104-15</inkml:trace>
  <inkml:trace contextRef="#ctx0" brushRef="#br0" timeOffset="137267.29">17602 7116 189 0,'-6'-23'267'16,"-5"2"47"-16,1 1-3 0,-3 3-4 0,-2 1-8 15,0 6-11-15,1 0-30 0,-3 4-46 16,-2 3-45-16,2 6-33 0,0 2-19 0,2 0-15 16,2 6-8-16,5-2-6 0,-1 3-12 15,7 0-13-15,2 2-18 0,4 2-10 16,3-3-9-16,3 3-6 0,5-2-5 16,2-3-23-16,4-1-60 0,0 1-116 0,5-3-126 15,1-3-135-15,-1-4-91 16,3-2-32-16,-1-7 33 0,-3-1 97 15</inkml:trace>
  <inkml:trace contextRef="#ctx0" brushRef="#br0" timeOffset="137794.15">17812 6985 179 0,'0'-1'323'0,"0"-2"66"16,0 3 7-16,0 3-8 15,0-2-12-15,0 7-30 0,-2 2-46 0,2 6-53 0,-2 8-55 16,-1 2-54-16,1 7-52 0,0 0-37 16,0 6-27-16,0 1-37 0,-2 3-77 15,2-2-113-15,-1-1-113 0,3 0-113 16,0-3-100-16,0-6-27 0,0-2 40 15,0-5 93-15,0-4 104 0</inkml:trace>
  <inkml:trace contextRef="#ctx0" brushRef="#br0" timeOffset="137940.18">17831 7235 182 0,'2'-15'274'0,"0"6"16"0,0 1-51 16,0 0-62-16,0 3-64 0,3 0-50 0,-1 1-32 15,2 0-44-15,3 1-57 0,1-2-69 16,3 1-77-16,2-5-43 0,0-1-21 16,2-1 17-16</inkml:trace>
  <inkml:trace contextRef="#ctx0" brushRef="#br0" timeOffset="138073.53">18106 6980 54 0,'2'0'209'0,"-4"1"17"16,0 3-1-16,-2 4-2 0,-3 1-5 15,-1 3-15-15,-3 1-25 0,1 0-34 16,-3 3-34-16,-2 1-55 0,2 0-76 0,1-1-81 16,-1 0-83-16,2-3-95 0,3-2-55 15,-1-1-12-15,1-5 31 0</inkml:trace>
  <inkml:trace contextRef="#ctx0" brushRef="#br0" timeOffset="138272.18">18150 6989 140 0,'3'0'297'16,"-1"4"64"-16,-2 1 17 0,-2 4-12 15,-1 2-21-15,1 3-34 0,-2-2-45 16,0 6-56-16,0 1-61 0,-1 2-55 0,1-1-74 16,-2 3-108-16,-1 1-121 0,1-2-121 15,2 3-119-15,0-1-59 0,-1 1 3 16,1-3 64-16,4-5 97 0</inkml:trace>
  <inkml:trace contextRef="#ctx0" brushRef="#br0" timeOffset="138539.84">18277 7229 124 0,'0'0'313'0,"-4"4"63"0,0-1 29 15,0 5-24-15,-1-3-37 0,1 3-46 16,0 0-53-16,0 1-55 0,0 4-59 0,1-5-49 15,3 4-30-15,0-1-21 0,0-2-15 16,3-3-8-16,1 2 2 0,0-1 3 16,0-3 3-16,5-3 9 0,-1-1 9 15,3-1 8-15,-1-2 0 0,3-1-3 0,2 0-3 16,-2-1-6-16,1 2-8 0,-1 2-3 16,0 2-3-16,-3 2 3 0,1 3-2 15,0 4-2-15,-5 4-3 0,0-2-30 0,-2 5-90 16,1 0-128-16,-3 2-138 0,-2-4-126 15,0 1-67-15,0-3-8 0,0 2 68 16,0-6 113-16</inkml:trace>
  <inkml:trace contextRef="#ctx0" brushRef="#br0" timeOffset="139834.82">18866 6964 24 0,'2'0'129'0,"-2"0"4"16,0 0 1-16,0 0-3 0,0 0-6 0,0 0-8 15,0 0-9-15,-2 0-11 0,2 0-11 16,-2 1-13-16,-3 2-11 0,1-1-10 0,0 2-9 16,-4 3-6-16,-1 2-2 0,-1 4 2 15,-1 3-1-15,-2 3 0 0,-2 5-2 16,1 4-4-16,-1 2-7 0,2 2-5 15,0 6-5-15,3 0-5 0,1-2-1 16,3 3-4-16,4-4-1 0,2 1 0 0,4-2 1 16,2-2-1-16,5-2 1 0,2-6 2 15,2-2 4-15,1-1 5 0,4-5 8 0,-1-6 14 16,4 0 24-16,0-8 34 16,0-2 38-16,3-7 37 0,-3-2 28 0,0-6 18 15,-1-5-4-15,-3-5-19 0,-2-3-34 16,-3-3-32-16,-1-3-35 0,-4-2-29 15,-5-1-20-15,0 3-16 0,-4 0-7 16,-4 2-7-16,0 2-11 0,-5 2-34 0,1 5-96 16,-3 2-137-16,0 2-139 0,-1 4-122 15,1-1-59-15,3 4-2 0,1 1 76 16,3 5 125-16</inkml:trace>
  <inkml:trace contextRef="#ctx0" brushRef="#br0" timeOffset="140064.04">19382 7103 275 0,'5'4'452'0,"-5"1"80"0,-3 3 54 0,-1 0-82 16,0 4-102-16,0 4-98 0,-3 3-91 0,3 5-78 15,-2 5-50-15,2 2-34 0,-1 5-22 16,1 1-14-16,0 1-14 0,2-2-31 15,0-1-80-15,0-1-120 0,-1-1-122 0,3-4-118 16,0-4-88-16,3-3-23 0,-3-3 49 16,0-6 105-16</inkml:trace>
  <inkml:trace contextRef="#ctx0" brushRef="#br0" timeOffset="140280.51">19321 7329 127 0,'-13'-16'261'15,"1"6"42"-15,-3 1-21 0,0 2-24 0,-2 3-18 16,0 3-16-16,0 2-24 0,2 3-31 16,3-1-34-16,1 2-31 0,3-1-33 15,1 4-25-15,3 1-17 0,2-1-7 0,4 1 0 16,2 0 4-16,5 1 1 0,-1-1 0 16,5-3-3-16,0 1-6 0,3 1-27 15,-1-4-69-15,2-3-92 0,0 3-108 16,0-8-109-16,0 3-60 0,0-7-9 15,-2 0 45-15,-3-4 82 0</inkml:trace>
  <inkml:trace contextRef="#ctx0" brushRef="#br0" timeOffset="146601.94">19842 6341 209 0,'2'-4'279'15,"0"4"17"-15,0-1-45 0,0 1-55 16,0-3-53-16,0 2-44 0,0-2-37 16,1 0-23-16,1 2-32 0,2-2-58 15,-2 1-73-15,3 2-96 0,-1-3-58 0,-2 2-31 16,1-2 0-16,-1 1 39 0</inkml:trace>
  <inkml:trace contextRef="#ctx0" brushRef="#br0" timeOffset="146799.68">19844 6439 137 0,'-4'3'288'16,"-1"0"27"-16,3-2-14 0,0-1-56 16,0 0-58-16,2 0-49 0,2 0-36 0,0-1-23 15,0-2-19-15,5-1-19 0,-1 0-16 16,2 0-23-16,1 3-53 0,-1-4-80 15,3 2-107-15,0-2-74 0,-1 2-42 16,1-2-7-16,-1-2 35 0</inkml:trace>
  <inkml:trace contextRef="#ctx0" brushRef="#br0" timeOffset="153037.12">20875 5703 21 0,'-3'3'78'0,"1"-3"11"16,0 0 9-16,2 0 8 0,-2 0 8 15,2 0 8-15,-2 0 5 0,2 0 5 0,-2 0 6 16,2 0 9-16,-2 0 5 15,2 0 1-15,-2 0-6 0,2 0-12 0,-2-3-18 16,2 3-22-16,0-1-22 0,0-4-21 0,2 1-12 16,0-4-6-16,0 1-5 15,2 1 1-15,0-3 2 0,3-2 2 0,1 2-1 16,1-3-2-16,1 0-5 0,1-1-4 16,1 2-3-16,3-3-6 0,0 4-4 0,0-5-2 15,2 5-3-15,0-1 0 0,0 2-3 16,-2 0 0-16,1-2-1 0,-1 2 1 15,-2 4-1-15,0 0 0 0,-1 0 0 0,-1 4 1 16,0-3 2-16,-1 4 3 0,-1 4 5 16,-1-1 10-16,-2 6 9 0,1 0 11 15,-3 6 12-15,0-2 12 0,-4 4 10 16,0 3 3-16,-4 3 1 0,-2 2-5 16,-3 3-8-16,-1 3-12 0,-3 1-11 0,-4 1-5 15,0 4-8-15,0-2-2 0,-2-1-3 16,-2 1-1-16,2-1-2 0,0-4-3 15,0 0-4-15,2-5-4 0,2 0-2 0,2-4-4 16,3-5-2-16,1 0-4 0,3-6 1 16,0 2 0-16,3-4 1 0,3 0 3 15,3-2 4-15,3 2 5 0,4-5 4 16,3 0 4-16,4-3 2 0,2 0-1 0,2-3-4 16,5 0-6-16,-1-2-3 0,1-3-4 15,1-1-2-15,3 1-4 0,-3-1-19 16,1-3-65-16,-1 0-125 0,-1 2-134 0,-1-1-152 15,-2 2-78-15,-2-3-22 0,-1 4 44 16,-4-1 111-16</inkml:trace>
  <inkml:trace contextRef="#ctx0" brushRef="#br0" timeOffset="153551.38">20686 6537 133 0,'-4'1'217'16,"2"-1"-11"-16,0 0-28 0,0 0-23 15,2 0-11-15,4 0 4 0,2-1 19 16,3-3 33-16,5-1 42 0,3-1 33 0,7 2 13 16,1-2-5-16,7-2-24 0,2 2-39 0,2 0-46 15,2-2-47-15,2-1-35 16,2 2-27-16,3-2-19 0,-1 4-12 0,1-3-12 16,-1 0-7-16,1 0-5 0,-1 2-3 15,-2-2-5-15,-1 2-1 0,-1 0-4 16,-4 1-12-16,-4 1-31 0,-3-1-83 15,-1 0-123-15,-5 4-129 0,-4-3-127 0,-2 3-73 16,-4-2-12-16,-5 2 56 0,-4-3 112 16</inkml:trace>
  <inkml:trace contextRef="#ctx0" brushRef="#br0" timeOffset="154168.88">21080 6813 61 0,'-6'1'196'15,"-1"2"2"-15,1-2-26 0,2 3-26 0,-1-3-19 16,3 2-16-16,0 2-12 0,0 0 0 16,2 5 17-16,2 0 39 0,-2 2 52 15,2 1 50-15,0 3 34 0,0 2 12 16,1 3-13-16,-1 2-38 0,0 3-52 15,0 4-57-15,0 2-45 0,0 2-30 0,0 1-21 16,0 1-11-16,-2 3-9 0,0-2-5 16,0-1-4-16,-2-1-2 0,-2-2-5 0,0-3-2 15,0 0-3-15,-3-2 0 0,-1-3-5 16,-1-4-3-16,1 0-5 0,-3-5-13 16,-1-5-13-16,-1-1-27 0,-2-9-42 15,0-1-55-15,-2-6-56 0,0-8-44 16,3-1-32-16,-1-9-5 0,0-2 23 15,2-6 48-15,3 1 55 0,1-5 53 16,3 2 44-16,-1 0 35 0,5 0 26 0,2 2 27 16,2 2 30-16,3 1 34 0,3 3 40 0,5 1 43 15,2 0 35-15,4 2 24 0,2 1 12 16,2 2-9-16,5 2-21 0,-1 2-37 16,3-1-40-16,2 5-38 0,-3-2-32 0,3 3-25 15,0 2-15-15,-1-4-11 16,1 5-25-16,-2 0-80 0,-3 3-130 0,1-3-143 15,-3 0-133-15,1 0-70 0,-5-1-14 16,0-2 56-16,-2 2 119 0</inkml:trace>
  <inkml:trace contextRef="#ctx0" brushRef="#br0" timeOffset="156555.39">22155 6129 76 0,'0'-4'97'0,"2"4"-8"0,-2-1-3 0,2 1 3 15,0-3 10-15,1 3 19 0,-1 0 26 16,4 3 35-16,0-2 51 0,3 4 56 16,-1 1 43-16,5 7 19 0,0-1-12 0,2 10-24 15,4 3-54-15,0 4-65 0,4 5-66 16,0 3-46-16,5 1-28 0,-1 6-21 16,3-1-14-16,2-1-8 0,-3 0-3 0,1-2-3 15,0-1-4-15,-5-1-10 0,0-4-30 16,-3-2-82-16,-1-6-129 0,-4 0-129 15,0-6-135-15,-5-3-64 0,-1-5-10 16,-3-4 62-16,-1 0 115 0</inkml:trace>
  <inkml:trace contextRef="#ctx0" brushRef="#br0" timeOffset="156836.24">22782 6274 83 0,'-5'-17'275'0,"-1"1"74"16,0 3 44-16,-3-2 14 0,3 5 3 15,-3 1-15-15,1 2-32 0,0 3-56 16,-1-1-72-16,-2 5-74 0,-1 5-53 16,-5 3-34-16,-2 9-22 0,-2 3-10 0,-3 6-9 15,-3 3-4-15,-5 8-7 0,0-2-3 16,-2 6-5-16,1 1-4 0,-3-2-1 15,2-1-4-15,2-1-1 0,0-1-3 0,3-3-9 16,1 0-23-16,3-4-69 0,-1-1-140 16,3-4-153-16,0-2-146 0,4-7-70 0,2-2-20 15,2-9 47-15,4 0 130 0</inkml:trace>
  <inkml:trace contextRef="#ctx0" brushRef="#br0" timeOffset="159833.1">23427 5306 66 0,'0'-2'82'0,"0"-1"-19"16,0 2-19-16,0-2-13 0,0 3-7 0,0-2-2 15,2 2 3-15,-2 0 5 0,0 0 15 16,0 0 15-16,0 0 15 0,2 0 18 16,-2 0 15-16,3 2 14 0,-3 2 12 0,2 1 7 15,-2 2 6-15,2 1-2 0,0 5-3 16,0-1-9-16,0 5-14 0,0 3-14 15,0 2-16-15,1 3-13 0,-3 0-17 0,2 4-13 16,0 0-9-16,-2 1-11 0,2 2-7 16,0-1-6-1,0 2-3-15,0-3-3 0,0 4-3 0,0-1-1 0,1-1 0 16,-1 1-1-16,0 1 0 0,0-4-2 0,0 0 1 16,0-2 0-16,-2-2 0 0,2-2-1 15,-2-4 1-15,2-2 0 0,-2-5 0 16,0 0 1-16,0-4 3 0,0 1 0 0,3-4 3 15,-3 2 3-15,0-4 2 16,2-1 0-16,-2-3-2 0,0-3-1 0,2-5-3 16,-2-1-2-16,2-2-3 0,2-4-2 15,-2-5 0-15,2 0 0 0,3-6 0 16,-1 1 1-16,1-4 0 0,-1-1-1 0,2 1 0 16,1-3 0-16,-1 2 1 0,3-3 3 15,-3 3 5-15,3 0 11 0,-3 1 14 16,1 0 13-16,-1 4 17 0,1 0 14 15,-1 0 10-15,-1 4 2 0,-1 0-2 0,0 5-9 16,-1 3-11-16,-1 2-14 0,0 0-10 16,-2 4-10-16,0 1-6 0,0 0-2 15,0 5 1-15,1 2 2 0,-1 5-2 0,0 0-2 16,-2 6-4-16,2-1-1 0,-2 3-11 16,2-2-5-16,0 2-4 0,0 0 0 15,0-3 2-15,0 1-3 0,1-4 0 16,-1 1 1-16,0-1 0 0,0-2-1 15,-2-1 0-15,2 0 1 0,0-4 1 0,2 2 2 16,1-3-3-16,-1-3 0 0,2-2 1 16,1-1 0-16,1-3-1 0,3-2-1 15,-1-3 1-15,1-1 1 0,-1-1-2 0,1-1 0 16,0 5 1-16,-3-2 0 0,0 0 3 16,-1 5 3-16,-3 0 3 0,2 2 3 15,-1 2 1-15,-3 1 3 0,2 4-1 0,-2 0-1 16,0 4 0-16,0 5-1 0,0 6-1 15,1 2-5-15,-3 1-21 0,2 6-66 16,-2-3-130-16,2 3-140 0,0-2-155 0,0 0-77 16,0 2-25-16,0-3 41 15,0-3 114-15</inkml:trace>
  <inkml:trace contextRef="#ctx0" brushRef="#br0" timeOffset="160236.46">24170 5473 202 0,'-12'0'288'16,"-1"3"48"-16,0 2-10 15,-2 1-5-15,3 3-2 0,-3 0-16 0,2 4-31 16,2-1-42-16,1 1-50 0,-1 0-51 15,5-2-44-15,0 2-31 0,-1-4-24 0,3-3-10 16,2 0-7-16,0 2-3 0,2-3 0 16,2-4-2-16,0-1 4 0,2 0-4 0,3-1 0 15,1-4 1-15,1 1-3 0,-1-1-2 16,3-2-2-16,-3 3 1 0,3-1-3 16,-3 1 0-16,1 0 4 0,-1 4 4 15,1 4 8-15,-1-3 9 0,0 4 10 16,1 2 8-16,-1 1 5 0,-1 6 5 0,-3 1-1 15,-2 3-3-15,-4-1-5 16,-2 6-4-16,-3 2-7 0,-1 0-8 0,-5 4-9 16,1 1-5-16,-5-1-5 0,0 0-13 15,0-3-39-15,-4 3-119 0,2-4-157 0,-3-2-174 16,-1-4-89-16,2-3-41 0,0-6 13 16,2-1 105-16</inkml:trace>
  <inkml:trace contextRef="#ctx0" brushRef="#br0" timeOffset="161780.17">24905 5280 148 0,'-2'-5'205'0,"-1"1"5"16,1-1 3-16,2 1-2 0,-2 0-3 16,2 2 5-16,0 2 23 0,0 6 23 0,0 3 14 15,-2 6 0-15,2 5-13 0,-2 4-28 0,0 9-51 16,2 1-58-16,-2 2-49 0,2 4-31 16,0 4-18-16,2 0-17 0,0 1-27 15,0 1-57-15,0-4-94 0,0 2-105 16,0-5-106-16,3 0-106 0,-1-4-50 15,-2-5 18-15,0-1 73 0,-2-7 94 16</inkml:trace>
  <inkml:trace contextRef="#ctx0" brushRef="#br0" timeOffset="162001.09">24877 5473 168 0,'-4'-21'229'0,"0"3"-12"15,2 2-40-15,2 6-24 0,4 2-18 16,4 5-8-16,3 5-3 0,4 3 1 16,2 4-10-16,4 4-21 0,2 0-24 0,2 6-24 15,3-1-20-15,-3-1-36 0,3 2-50 16,-3-1-58-16,1-1-65 0,-1 0-83 16,-4-5-50-16,0-2-6 0,-4-1 27 15</inkml:trace>
  <inkml:trace contextRef="#ctx0" brushRef="#br0" timeOffset="162194.89">25332 5204 182 0,'0'-16'307'0,"0"3"65"0,0 1-4 16,-2 3-11-16,2 4-9 0,-2 5-19 0,0 4-37 15,-2 5-47-15,2 8-50 0,-3 7-48 16,1 5-43-16,-2 6-38 0,2 4-25 15,-3 1-19-15,3 6-15 0,-2 0-45 16,1-2-88-16,1 4-114 0,0-3-114 0,2-2-116 16,0-1-73-16,0-4-3 0,2 0 61 15,-3-7 100-15</inkml:trace>
  <inkml:trace contextRef="#ctx0" brushRef="#br0" timeOffset="162791.14">25480 5702 160 0,'-2'-13'255'0,"-2"4"41"0,-2 3-47 0,-1 0-37 16,1 1-28-16,0 2-30 0,1 2-40 16,-1-2-37-16,2 6-31 0,0-2-20 15,-1 2-14-15,1 2-5 0,2-1-4 16,0 1-3-16,0-4-2 0,0 5 0 0,2-5 0 15,0 2 1-15,0-2 3 0,2 3 4 16,-2-3 5-16,2 2 4 0,-2-2 4 16,2-1 3-16,-2 4 3 0,2-4 1 0,-2 1 2 15,2-1 0-15,-2 0 4 0,0 0 3 16,0 0 9-16,0 0 15 0,0 0 18 16,0 0 22-16,0 0 19 0,0 0 12 15,0 0 2-15,0 0-7 0,0 0-17 0,0 0-23 16,-2 0-25-16,2 0-19 0,0 0-17 15,0 0-10-15,0-1-7 0,-2 1-3 16,2 0 1-16,-2 0-3 0,2 0 1 16,-2 0-3-16,0 1 0 0,0 2 0 15,-3 1-3-15,1 4 2 0,0 1-2 0,0 0 3 16,-1-1-2-16,3-1 1 0,0 2 1 16,0-2-2-16,0-1-1 0,2-2-1 0,0 1 0 15,2-1 0-15,0 1 0 16,0-3 2-16,3-2 2 0,1 0 0 0,0-2 0 15,1-3 2-15,1 0 0 0,1-3 2 16,-1 0-2-16,0-1 2 0,-1 0-1 16,1 0 3-16,-1-1-3 0,-3 4 5 15,0 2 9-15,0-1 8 0,-2-1 6 0,1 5 4 16,-1 1 0-16,0 0-5 0,-2 1-7 0,2 5-9 16,-2 0-8-16,2 2-23 0,0 1-61 15,0-1-101-15,0 1-111 0,3 0-110 16,1-3-111-16,-2 3-41 0,0-4 28 15,3-1 84-15,-3 1 102 0</inkml:trace>
  <inkml:trace contextRef="#ctx0" brushRef="#br0" timeOffset="163041.18">25641 5714 228 0,'0'-4'283'0,"2"1"19"0,-2 2-48 16,0-2-57-16,0 2-53 0,0 1-44 15,0-4-40-15,0 4-25 0,0 4-15 16,0-3-9-16,0 2-4 0,0 4-1 0,-2-1-1 16,0 3 1-16,0 2 1 0,-2 1 5 15,2-1 6-15,0 3 6 0,-1-4 4 0,3 2 3 16,3 0-3-16,-1-2-2 0,2 0-7 16,2-4-9-16,3 2-31 0,1-3-55 15,3-3-64-15,2-4-88 0,2-3-75 0,2-4-35 16,0-3 4-16,0-1 40 0</inkml:trace>
  <inkml:trace contextRef="#ctx0" brushRef="#br0" timeOffset="163306.39">26217 5255 28 0,'11'-28'269'0,"-5"2"74"0,-2 3 63 16,-4-1-3-16,0 4-11 0,-4 2-20 0,-2 2-36 15,-5 4-60-15,-2-1-70 0,-1 4-65 16,-3 8-45-16,-2 1-34 0,-5 6-23 16,-1 7-9-16,-1 8-7 0,-1 3-2 15,-1 6 1-15,3 4 0 0,2 5 3 16,4 0-2-16,2 0-2 0,4 5-3 0,5-4-4 16,3 4-3-16,7-5-4 0,3 1-1 15,3-2-2-15,3-4-8 0,4-4-21 16,-1 0-56-16,3-2-106 0,2-8-115 15,5-3-105-15,-1 0-102 0,2-9-56 0,3 0 16 16,-3-7 82-16,1-2 105 0</inkml:trace>
  <inkml:trace contextRef="#ctx0" brushRef="#br0" timeOffset="163590.2">26348 5643 9 0,'0'-3'157'0,"2"2"-14"0,-2-3-24 15,2 0-16-15,-2 3-12 0,3-4-3 0,-1 3 0 16,0-3 4-16,0 2 5 0,0 2 4 16,0-3 2-16,0 4-2 0,0-1-4 15,1 1-2-15,-1 1 0 0,0 3-3 16,0-3-4-16,0 3-3 0,0 3-9 16,-2 2-11-16,2 0-13 0,-2 1-10 0,-2-1-7 15,2 2-5-15,-2-1-3 16,0-1-3-16,0-4-6 0,0 3-4 0,2-1-4 15,0-2-5-15,0-1-3 0,2 1-3 0,0-1-30 16,0 3-60-16,2-3-74 0,3 2-85 16,-1-1-93-16,2 2-47 15,3-2 3-15,0-3 46 0</inkml:trace>
  <inkml:trace contextRef="#ctx0" brushRef="#br0" timeOffset="164003.74">26979 5116 215 0,'-8'-8'316'0,"-3"-1"55"0,0 1-11 16,1 5-48-16,-1-1-45 0,-1 4-45 0,-1 4-50 15,-2-1-50-15,0 6-43 0,0 5-30 16,-2 6-22-16,-2 5-12 0,0 4-6 0,0 5-3 16,0 6-1-16,0-1-2 0,0 5 0 15,0 0-1-15,2 1-2 0,2 3 0 16,3-3-1-16,3 0-2 0,3-2 0 16,4-2 1-16,4-3 0 0,2-4 2 0,5-2 0 15,1-2 3-15,5-9 3 0,2 0 5 16,2-8 13-16,2-3 21 0,0-5 30 15,5-5 28-15,-3-8 23 0,2-3 14 16,-1-4 0-16,1-5-11 0,-4-5-24 0,0-5-28 16,-2-3-20-16,-4-5-18 0,-2-2-10 15,-3-3-11-15,-3 2-3 0,-5 3-10 16,-4 1-20-16,-2-1-68 0,-3 8-150 16,-3 0-167-16,-1 6-138 0,1 3-66 0,-3 4-23 15,0 6 46-15,0 7 137 0</inkml:trace>
  <inkml:trace contextRef="#ctx0" brushRef="#br0" timeOffset="164269.93">27766 5380 110 0,'-6'3'386'0,"-2"3"105"0,-1 9 79 0,1-1-29 16,-3 10-81-16,3 1-85 0,-3 1-93 15,3 7-97-15,1-3-77 0,1 4-47 16,2 2-40-16,-1 1-48 0,3-3-87 16,2 0-123-16,2-3-120 0,1-2-111 0,3-4-87 15,-2-5-20-15,2-4 52 16,1-4 101-16</inkml:trace>
  <inkml:trace contextRef="#ctx0" brushRef="#br0" timeOffset="164434.41">27714 5556 160 0,'-20'-13'205'0,"-3"5"-24"0,0 3-27 0,-3 5-22 16,3 5-19-16,0 3-21 0,2 1-19 15,4 4-18-15,2 3-14 0,7 0-11 16,1 1-11-16,7-1-6 0,4-3-1 0,5 0-6 15,4 0-25-15,4-4-47 0,2 1-72 16,2-5-71-16,-2-4-38 0,2-1-18 16,-4 0 12-16</inkml:trace>
  <inkml:trace contextRef="#ctx0" brushRef="#br0" timeOffset="165661.49">23304 6509 28 0,'20'-1'112'16,"3"-3"1"-16,2 0-2 0,5 2 1 0,-1-3-1 15,5 4-2-15,4-4-1 0,1 1-3 16,3-1-1-16,0 2 0 0,3-1 4 16,1 1 7-16,3-1 8 0,0 3 12 0,4-3 10 15,2 3 4-15,2 1 2 0,4-3 0 16,3 3 4-16,1 0-4 0,5 0 2 16,4 0-1-16,4 0-6 0,3 0-14 15,6 0-20-15,2 0-19 0,4 0-22 16,2 0-15-16,2 0-13 0,3 0-10 0,1 0-7 15,3 3 0-15,2-3-2 0,2 1-6 16,0 3-3-16,2 0-2 0,0 0 0 16,4 3-6-16,1 2-3 0,-1-3-3 0,2 4-1 15,1-1-2-15,-1 0 4 16,1-2 0-16,1-1 0 0,1 2 5 0,1-3 1 16,3 0 3-16,2 0-4 0,-2-3 1 15,-1 1 1-15,-1-2-3 0,-4 3 0 0,-1-3 3 16,-4-1 2-16,0 3 0 0,-4-2 0 0,-4 3 1 15,-2-3-1-15,-5 2-4 16,-2 0-1-16,-4 1-1 0,-4 0 2 0,0 1-1 16,-5-1 2-16,-1 1 4 0,-5-1 1 0,0 0 1 15,-4 0 2-15,-2 1 2 0,-2-2-2 16,-5 2-1-16,-4-4 0 0,-1 2-1 0,-8-2-1 16,-3 3 0-16,-5-2 0 0,-6-1 5 15,-4-1 9-15,-4 4 16 16,-5-4 17-16,-4 1 18 0,-2-1 12 0,-2 0 3 15,-5 0-7-15,1 0-13 0,-3 0-16 0,-1 0-21 16,-1 0-15-16,0 0-7 0,-1 0-6 0,-3 0-4 16,2 0-2-16,-2 0-2 15,-2 0 0-15,2 0 0 0,-2 0 0 16,2 0 1-16,-2 0-1 0,0 0 2 0,0 0 1 16,0 0 0-16,-2 0-14 0,0 0-36 0,-2 0-37 15,0 0-43-15,-5 0-52 0,-1-1-136 16,-3 1-150-16,-2 0-144 0,0-4-55 0,-2 3-8 15,-2-1 24-15,0-3 121 0</inkml:trace>
  <inkml:trace contextRef="#ctx0" brushRef="#br0" timeOffset="166839.91">23230 6994 161 0,'0'-5'201'16,"-2"-3"3"-16,2 4 3 0,-2 1 7 15,2 2 15-15,-2 1 28 0,2 4 26 0,0 4 11 16,0 10-11-16,0 7-22 0,0 8-36 15,0 8-57-15,0 5-61 0,2 5-44 16,0 3-29-16,0 1-33 0,1 3-67 0,1-4-99 16,0 0-100-16,0-3-100 15,3-1-106-15,-1-4-46 0,-2-5 21 0,-2-3 75 16,0-8 89-16</inkml:trace>
  <inkml:trace contextRef="#ctx0" brushRef="#br0" timeOffset="167016.26">23241 7449 53 0,'-2'-20'197'0,"0"-1"10"0,2 5-44 15,2 1-55-15,2 0-39 0,5 2-29 16,-1 2-15-16,5 0-18 0,4 2-36 16,0-1-61-16,4 1-61 0,0 0-33 15,2 1-18-15,-2-1-2 0</inkml:trace>
  <inkml:trace contextRef="#ctx0" brushRef="#br0" timeOffset="167180.09">23675 7028 174 0,'2'-5'292'0,"0"0"57"0,-4 2 3 16,0 3 3-16,-2 3-1 0,-3 2-20 16,-1 0-40-16,-3 7-51 0,-1 4-59 15,-3 1-60-15,0 4-48 0,-2 1-36 16,0 2-34-16,0-3-66 0,0 4-93 0,0-1-106 15,2-1-102-15,3-2-104 16,-1-2-50-16,5-2 16 0,-1-3 71 0,3-5 93 16</inkml:trace>
  <inkml:trace contextRef="#ctx0" brushRef="#br0" timeOffset="167354.98">23561 7161 105 0,'6'-5'210'0,"-2"0"7"16,0 0 6-16,1 5 15 0,-3 2 20 15,2 2 11-15,-2 9 1 0,0-1-17 16,0 10-37-16,-2-1-51 0,0 8-49 0,0 1-45 16,0 4-56-16,0 1-79 0,0-1-96 15,2-1-96-15,1-2-105 0,-1 2-76 16,2-4-15-16,0-3 40 0,-2-1 74 16</inkml:trace>
  <inkml:trace contextRef="#ctx0" brushRef="#br0" timeOffset="167533.31">23762 7396 47 0,'4'-14'257'0,"0"2"51"0,0 3 9 15,-1 5-13-15,-3 0-15 0,0 9-24 0,0 3-36 16,0 4-40-16,-3 5-42 0,1 3-42 16,-2 2-39-16,2 2-33 0,-2-1-47 15,2 1-63-15,-3-3-78 0,3 0-85 16,0 0-105-16,-2-4-71 0,0 2-11 15,-1-5 32-15,-1-2 62 0</inkml:trace>
  <inkml:trace contextRef="#ctx0" brushRef="#br0" timeOffset="167752.18">23757 7599 69 0,'-4'-3'207'0,"0"0"9"0,2-2-37 16,0 4-35-16,2-3-22 0,0-1-14 16,4 0-6-16,0 0-3 0,3 0-1 15,1 4-7-15,3-3-12 0,-1 0-16 0,1 3-20 16,1-2-26-16,1 3-52 0,0-1-76 16,2-3-106-16,0 3-65 0,-1-1-33 15,1-3-10-15,0 1 34 0</inkml:trace>
  <inkml:trace contextRef="#ctx0" brushRef="#br0" timeOffset="168106.98">24666 6939 83 0,'0'0'272'16,"2"5"65"-16,-2 2 24 0,2 7 7 15,-2 6-4-15,0 4-21 0,0 5-39 16,0 2-55-16,-2 7-66 0,0 1-62 0,-1 5-48 0,3 1-52 16,-2-2-77-16,0-2-106 15,0 2-113-15,0-2-114 0,2-3-98 0,-2 0-33 16,0-4 31-16,-3-5 82 0</inkml:trace>
  <inkml:trace contextRef="#ctx0" brushRef="#br0" timeOffset="168268.52">24617 7396 98 0,'0'-14'295'0,"0"-1"35"0,0 5 16 15,2 2-36-15,-2 4-44 0,4 1-47 16,0 3-41-16,1 6-27 0,3-1-31 0,1 4-41 16,1 3-62-16,3 0-92 15,0-2-102-15,1 0-109 0,1-1-94 0,0-3-51 16,0-1 2-16,0-2 57 0</inkml:trace>
  <inkml:trace contextRef="#ctx0" brushRef="#br0" timeOffset="168464.83">24968 7086 157 0,'0'-13'368'15,"0"4"94"-15,0 6 52 0,-2-2-34 16,0 5-46-16,-2 2-59 0,2 2-83 0,-3 7-85 15,1 6-71-15,0 4-50 16,0 3-34-16,-3 7-24 0,3 3-14 0,-2 2-21 16,2 1-50-16,-1 2-112 0,1-2-137 15,2 1-137-15,0 1-108 0,0-3-45 0,2-2 16 16,0-2 93-16,2-2 126 0</inkml:trace>
  <inkml:trace contextRef="#ctx0" brushRef="#br0" timeOffset="168730.71">25178 7483 302 0,'-2'-12'421'15,"-3"3"88"-15,-1 1 11 0,-2 3-56 16,-1 1-69-16,-1-1-82 0,-1 2-93 16,2 3-85-16,1 0-57 0,0 3-34 15,1-2-23-15,3 3-8 0,2-3-8 0,0 3-4 16,2 0-3-16,2-3 0 15,2 2 0-15,2 0-3 0,1-3 4 0,3 0 2 16,1 0-1-16,0 0 1 0,1 0 2 0,-1 1 0 16,-1 3-2-16,1 4-17 0,-3-2-63 15,-1 4-118-15,-3 0-131 0,0 4-148 16,0-3-81-16,-1 2-24 0,-3-1 42 0,2-3 104 16</inkml:trace>
  <inkml:trace contextRef="#ctx0" brushRef="#br0" timeOffset="168966.91">25368 7484 122 0,'0'-4'277'0,"0"3"31"16,0-3-15-16,0 3-68 0,0-2-61 16,0 3-51-16,0-1-42 0,0 1-32 0,0 0-18 15,0 0-8-15,0 0 9 0,0 1 29 16,2 3 38-16,-2 4 43 0,0-1 38 15,2 3 26-15,-2 3 4 0,3-2-24 0,-1-1-35 16,0 5-40-16,2-5-37 0,0-1-41 16,1 2-69-16,1-2-105 0,0-1-114 15,3-1-126-15,-1-3-90 0,3-3-36 16,-1-2 27-16,1-3 83 0</inkml:trace>
  <inkml:trace contextRef="#ctx0" brushRef="#br0" timeOffset="169560.2">25819 7086 192 0,'-4'-8'240'0,"-2"3"-7"0,-1 1-27 0,-3 4-22 16,-3 4-17-16,-2 4-10 0,-2 5 1 15,-2 5 13-15,-2 5 26 0,0 7 26 16,0 4 19-16,-1 3 2 0,5 1-13 0,5 1-31 16,1 0-42-16,5-4-44 15,4 2-36-15,4-6-30 0,4 1-22 0,5-5-9 16,1-3-8-16,5 0-10 0,2-8-46 0,3-2-104 15,-1-9-125-15,4 1-126 0,1-6-119 16,1-6-57-16,-1-3 9 0,-3-1 85 16,0-5 115-16</inkml:trace>
  <inkml:trace contextRef="#ctx0" brushRef="#br0" timeOffset="169775.9">25991 7426 96 0,'0'-2'282'0,"2"-1"39"0,-2 2-7 16,2-2-54-16,-2 1-54 0,2-1-46 0,2 2-39 15,0-2-29-15,1-2-19 0,1 2-15 16,0-2-14-16,1 1-16 0,-1 0-11 16,-2 0-1-16,3 4 15 0,-3 0 29 15,0 4 31-15,-2 5 28 0,0 3 23 0,-2 1 13 16,0 3-11-16,-2 2-25 0,2 1-29 0,-2-2-27 16,2 1-35-16,0-2-66 0,2 1-107 15,-2-1-116-15,4-3-119 0,1-1-105 16,-1-7-44-16,2 3 19 0,1-7 80 15,-1-1 103-15</inkml:trace>
  <inkml:trace contextRef="#ctx0" brushRef="#br0" timeOffset="170124.07">26763 7094 142 0,'-10'-12'278'0,"-3"3"56"16,-2 0-7-16,0 6-5 0,0-2-5 0,-2 5-16 16,1 2-28-16,-4 2-34 0,1 6-37 15,0 5-34-15,-2 4-30 0,2 6-25 0,0 1-19 16,0 7-16-16,4 2-16 0,0 1-17 16,5 2-13-16,3 4-12 0,3-5-12 15,6 0-3-15,3-3-5 0,3-4 0 16,3-1 1-16,3-8 5 0,6 0 4 15,-1-4 3-15,4-9 3 0,0 0 4 0,3-8 5 16,1-4 2-16,-2-4-1 0,3-5 0 16,-3-3 0-16,-1-7-3 0,-3-2-4 15,-4-4-10-15,-2-4 2 0,-3 2-5 16,-5-3-8-16,-3 3-21 0,-6-1-75 0,-2 2-146 16,-5 5-164-16,-4 4-137 0,-1 3-68 15,-3 2-19-15,-2 3 52 0,-1 6 138 16</inkml:trace>
  <inkml:trace contextRef="#ctx0" brushRef="#br0" timeOffset="170374.34">27040 7361 413 0,'3'9'530'15,"-1"-1"68"-15,-2 6 41 0,-2 2-110 0,-1 2-146 16,1 2-131-16,-2 4-99 16,2 0-67-16,2-2-47 0,0 4-52 0,0-5-109 15,2 3-148-15,2-3-150 0,-2-2-125 16,1 0-59-16,-1-7-5 0,0 2 79 16,2-5 133-16</inkml:trace>
  <inkml:trace contextRef="#ctx0" brushRef="#br0" timeOffset="170524.19">26990 7509 178 0,'-15'4'340'0,"0"-3"70"15,0 5 6-15,5 2-54 0,1-2-61 0,3 4-64 16,4-1-70-16,4 0-86 16,4-3-116-16,5-1-124 0,4 0-143 0,4-5-98 15,0-3-52-15,0-1-9 0,0-4 53 16</inkml:trace>
  <inkml:trace contextRef="#ctx0" brushRef="#br0" timeOffset="170954.53">27642 7069 154 0,'2'-1'325'0,"0"1"101"15,2 1 62-15,2 7-12 0,1 1-40 16,1 2-43-16,1 4-58 0,3 5-92 0,1 5-95 15,2 0-62-15,0 4-38 0,2 0-31 16,0 1-64-16,-1-1-120 0,1 1-141 16,0-2-141-16,0-3-108 0,0-4-43 0,0-3 17 15,-2-3 101-15,0-5 128 0</inkml:trace>
  <inkml:trace contextRef="#ctx0" brushRef="#br0" timeOffset="171119.9">28042 7248 103 0,'-5'-12'341'0,"-3"4"90"16,-3 4 59-16,-1 4-35 0,-7 4-50 16,-3 3-63-16,-1 6-78 0,-4 3-86 0,-3 3-70 15,0 5-47-15,-1-2-40 0,1 2-58 16,0 0-91-16,1-1-109 0,3-2-112 16,3-2-125-16,2-1-51 0,2-5 4 0,0-1 64 15,4-4 96-15</inkml:trace>
  <inkml:trace contextRef="#ctx0" brushRef="#br0" timeOffset="172017.19">28219 6842 84 0,'-2'0'205'0,"0"0"3"16,0 0-19-16,0 1-14 0,0 4-9 15,-2 3-4-15,-1 3-5 0,1 3-4 16,0 7-3-16,-2 4 0 0,1 7-1 0,-1 7-4 16,0 1-3-16,1 8-4 0,1 1-5 15,2 1-12-15,2 1-12 0,2 1-13 16,2-2-10-16,1-2-14 0,3-3-10 0,1-5-9 16,3-2-10-16,1-2-7 0,2-3-7 15,2-7-1-15,2-3 1 0,0-3 4 16,4-5 3-16,0-6 5 0,3-8 3 0,1-2-1 15,1-7-3-15,-1-5-1 0,1-8-6 16,1-5-3-16,3-9-4 0,-2-5-1 16,2-8-3-16,-3-6-2 0,1-5-2 0,-1-1-2 15,-1-2-3-15,-5 2-3 0,-2 1-2 16,-2 5-1-16,-6 5-2 0,-2 3-2 0,-5 4-5 16,-2 3-25-16,-6 4-94 0,0 6-165 15,-4 3-189-15,-1 1-107 0,1 2-53 0,0 3-8 16,-3 1 80-16,3 1 156 15</inkml:trace>
  <inkml:trace contextRef="#ctx0" brushRef="#br0" timeOffset="172977.61">28992 7391 81 0,'0'1'240'15,"0"7"41"-15,-2 3-17 0,0 7-34 16,-2 3-30-16,-1 8-29 0,1 5-37 16,0 2-38-16,2 2-31 0,0 2-37 15,-1 0-50-15,3 2-66 0,3-1-81 0,-1-2-100 16,-2-3-51-16,2 1-19 0,-2-6 18 0</inkml:trace>
  <inkml:trace contextRef="#ctx0" brushRef="#br0" timeOffset="173201.57">29161 7710 128 0,'-12'-9'249'0,"-3"3"39"0,-2 3-18 0,0 2-35 16,-2 2-25-16,0 4-16 0,0 2-25 15,4 1-32-15,2 1-36 0,3 4-30 16,3-2-24-16,3 3-21 0,6-3-11 0,2 2-6 15,5-2-6-15,4-1-22 0,1-5-47 16,5 3-62-16,5-3-74 0,-1-4-86 16,2-1-66-16,3-5-15 0,-3 0 25 0,1-4 51 15</inkml:trace>
  <inkml:trace contextRef="#ctx0" brushRef="#br0" timeOffset="173342.18">29426 7603 118 0,'2'0'267'0,"-2"1"48"15,0 3-9-15,-2 6-26 0,0 1-33 16,0 2-36-16,0 3-40 0,-1 2-44 0,1 3-50 16,0-1-74-16,2 1-85 0,-2 0-91 15,2-4-99-15,0 1-83 0,0 1-33 0,0-7 14 16,-2 1 52-16</inkml:trace>
  <inkml:trace contextRef="#ctx0" brushRef="#br0" timeOffset="173491.88">29432 7675 134 0,'4'-9'244'0,"-1"1"14"0,-1 5-48 0,0-2-62 15,2 1-57-15,-2 4-47 0,2-4-48 16,3 4-52-16,1 0-60 0,1-1-71 16,-1-2-40-16,3-2-12 0,-1 1 11 0</inkml:trace>
  <inkml:trace contextRef="#ctx0" brushRef="#br0" timeOffset="173630.33">29614 7533 146 0,'0'0'218'16,"-2"1"-3"-16,0 3-17 0,-2 3-12 0,0 2-17 15,-3 4-23-15,-1-2-28 0,-1 3-30 16,1-2-38-16,-1 2-52 0,1 0-61 16,2 0-69-16,-1-3-80 0,3-2-63 15,0-3-22-15,2-2 10 0,2-4 37 0</inkml:trace>
  <inkml:trace contextRef="#ctx0" brushRef="#br0" timeOffset="173807.08">29714 7445 215 0,'0'0'322'0,"0"4"66"16,-4 2 0-16,-1 4-19 0,1 4-21 0,0-2-32 15,-3 6-46-15,3 1-58 0,0 2-55 16,0-2-55-16,0 1-56 0,1 0-82 15,1-1-111-15,0 1-122 0,0-1-125 0,0-4-99 16,0 1-39-16,0-3 23 0,0-2 80 0,2 2 106 16</inkml:trace>
  <inkml:trace contextRef="#ctx0" brushRef="#br0" timeOffset="174222.31">29756 7599 143 0,'0'-2'154'0,"0"1"-23"0,0-2-21 0,0 2-11 16,2-3-2-16,-2 3 8 0,2-2 12 0,0 3 14 16,1-1 20-16,-1 1 19 0,0 0 21 15,-2 0 13-15,2 0 0 0,-2 0-7 0,0 0-17 16,0 0-22-16,0 0-26 15,0 0-27-15,0 0-22 0,0 1-17 0,0 3-13 0,-2 1-10 16,2 5-8-16,-2-1-7 0,0 1-7 16,-3 5-6-16,3-1-2 0,0 2-6 15,2 1-6-15,-2-4 1 0,2 2-3 0,2-1-3 16,2-2-1-16,1 0 2 0,-1-3-1 16,2 0 2-16,3-6 5 0,-1 2 1 15,1-2-1-15,1-3-1 0,3-3 0 16,-3-2 0-16,3-2-3 0,-2 2 1 0,-1-4 0 15,1-3 1-15,-3 0 4 0,-1 2 1 16,-3-2 0-16,-2 0 0 0,-2 1 1 16,0 2-2-16,-4 0-5 0,-3 1-38 0,-1 0-98 15,-3 2-122-15,1 2-136 0,-3 0-96 16,0 0-51-16,1 2 9 0,1 2 82 0,5 0 114 16</inkml:trace>
  <inkml:trace contextRef="#ctx0" brushRef="#br0" timeOffset="174455.77">30192 7549 158 0,'6'-4'391'0,"1"8"88"16,-3-3 67-16,-2 7-48 0,0 2-89 0,0 5-89 15,1-1-79-15,-3 7-84 16,0-1-81-16,0 0-99 0,0 3-135 0,0 0-138 16,0-1-136-16,0 2-98 0,0-3-34 15,0 0 28-15,0-4 100 0</inkml:trace>
  <inkml:trace contextRef="#ctx0" brushRef="#br0" timeOffset="174613.91">30171 7725 199 0,'-9'-9'294'0,"3"3"37"0,-2 2-41 16,1 2-53-16,3 2-55 0,0 0-49 0,2 2-45 15,0 2-36-15,4 2-30 0,0-2-42 16,2 1-58-16,0-1-66 0,5 1-89 16,-3-1-71-16,3-3-31 0,-3 2 8 0,0 0 42 15</inkml:trace>
  <inkml:trace contextRef="#ctx0" brushRef="#br0" timeOffset="177309.98">16019 9075 88 0,'2'-3'224'16,"-2"1"21"-16,0 2 2 0,2-3 4 15,-2 3 18-15,0 3 28 0,-2 6 16 0,2 6 0 16,-2 10-18-16,-2 14-38 0,-1 10-51 16,1 11-55-16,-2 4-52 0,2 7-38 15,-1 4-23-15,3-1-13 0,0 3-9 0,0-1-9 16,2 2-7-16,2-5-24 0,0-3-52 15,0-2-80-15,1-3-98 0,-1-6-98 16,0-2-95-16,0-8-66 0,0-5 1 0,0-9 54 16,-2-2 86-16</inkml:trace>
  <inkml:trace contextRef="#ctx0" brushRef="#br0" timeOffset="177523.72">15951 9708 72 0,'-2'-29'180'0,"0"0"-10"0,2 4-13 16,2 0-9-16,2 6-4 0,3-2 3 15,1 6-3-15,3 1-11 0,4 5-16 16,1 3-19-16,4 5-19 0,3 2-19 0,4 6-18 16,3 1-29-16,0 2-56 0,3 1-78 15,1 2-105-15,0-2-66 0,2-2-36 16,-2 0-3-16,0-3 37 0</inkml:trace>
  <inkml:trace contextRef="#ctx0" brushRef="#br0" timeOffset="177739.69">16870 9226 133 0,'-2'-9'335'0,"-3"5"91"0,-3-2 64 16,-3 6-21-16,-1 2-40 0,-3 3-52 15,-2 4-63-15,-4 7-81 0,-2 2-84 16,-5 6-58-16,0 5-37 0,-1 5-19 0,-3-1-18 16,2 5-7-16,-1-1-6 0,1 1-7 15,3-2-18-15,1-2-49 0,3-3-101 16,2 2-120-16,4-7-119 0,2-2-115 16,4-4-49-16,3-6 16 0,4-4 82 0,2-4 110 15</inkml:trace>
  <inkml:trace contextRef="#ctx0" brushRef="#br0" timeOffset="177973.28">16720 9306 234 0,'8'-13'291'0,"-2"1"24"16,1 3-6-16,-1 4 11 0,0-1 22 0,-1 6 8 15,1 6-11-15,-2 4-26 0,3 10-38 16,-1 10-59-16,-2 7-72 0,3 8-52 0,-3 7-34 15,-2 3-16-15,0 6-14 16,0 2-9-16,-2 4-7 0,2-4-5 0,-2-1-5 16,2 2-15-16,0-6-38 0,1 0-111 15,-1-4-154-15,2-8-176 0,-2 1-92 0,2-10-37 16,0-4 10-16,-1-7 98 16</inkml:trace>
  <inkml:trace contextRef="#ctx0" brushRef="#br0" timeOffset="178341.79">17418 9767 145 0,'0'-1'244'0,"2"1"30"0,-2 4 20 15,2 4 23-15,-2 6 24 0,2 6 11 16,-2 8-14-16,3 6-37 0,-3 5-58 15,0 6-66-15,0 1-63 0,0 7-47 0,2-4-33 16,0 4-45-16,0-4-88 16,0 1-123-16,0-3-126 0,2-1-128 0,1-4-66 0,-1-1-8 15,0-7 61-15,-2-4 108 0</inkml:trace>
  <inkml:trace contextRef="#ctx0" brushRef="#br0" timeOffset="178586.22">17708 10129 141 0,'-8'-23'266'0,"-3"5"48"15,-2 1-6-15,-2 3-30 0,1-1-26 16,-3 6-20-16,0 1-35 0,-2 4-39 0,0 1-43 16,2 6-38-16,-2-2-25 15,2 6-6-15,2 2 10 0,0 0 10 0,5 1 11 16,1 0 11-16,5 3 9 15,2-2-5-15,4 2-9 0,4-1-9 0,3-2-8 0,3 2-14 16,3 0-12-16,2-3-26 0,4-4-76 16,0 2-131-16,3-2-143 0,1-2-134 15,1-3-72-15,-1-3-24 0,-2-2 47 16,3-2 113-16</inkml:trace>
  <inkml:trace contextRef="#ctx0" brushRef="#br0" timeOffset="179116.07">17964 9993 14 0,'0'-5'287'0,"-2"4"68"0,2 1 60 15,0 0-2-15,0 0-10 0,0 5-21 16,0 0-37-16,-2 10-47 0,2 2-53 15,-2 5-61-15,2 8-60 0,-2 5-46 0,0 3-28 16,-3 2-23-16,3 4-14 16,-2-1-6-16,2-3-8 0,-2 0-17 0,2 0-41 15,-3-2-96-15,3-3-128 0,0-3-130 16,2-3-121-16,-2-3-54 0,2-5 7 16,-2-1 75-16,-2-6 120 0</inkml:trace>
  <inkml:trace contextRef="#ctx0" brushRef="#br0" timeOffset="179282.64">17854 10258 294 0,'-4'-15'353'0,"2"2"35"0,0 5-30 16,-1-1-43-16,3 4-54 0,3 1-53 16,-1 0-44-16,2 4-28 0,2 4-31 15,3-4-39-15,1 1-66 0,1 2-100 0,4-2-106 16,0 3-113-16,2-4-97 15,2-4-50-15,0 0 8 0,0-2 66 0</inkml:trace>
  <inkml:trace contextRef="#ctx0" brushRef="#br0" timeOffset="179464.19">18307 10021 251 0,'-4'1'352'0,"-3"2"68"0,-1 1-3 0,-5 4-34 15,1 1-44-15,-3 2-55 0,-2 3-66 16,-2 3-65-16,0 1-54 0,-2 5-47 0,-1-1-53 16,-1 1-82-16,2 2-98 15,2-2-100-15,0-2-99 0,4 0-90 0,0-2-21 16,3-6 39-16,1-4 78 0</inkml:trace>
  <inkml:trace contextRef="#ctx0" brushRef="#br0" timeOffset="179680.19">18239 10028 79 0,'5'-6'345'0,"-3"5"88"0,-2 2 77 0,0 5-25 16,-2 3-48-16,-1 1-59 16,1 6-67-16,0 4-79 0,0 6-73 0,0 3-56 15,0 1-37-15,0 2-26 0,0 1-19 16,-1 1-9-16,3-4-16 0,-2 3-43 0,0-2-118 15,0-2-151-15,0 0-169 16,2 1-90-16,0-2-37 0,-2-3 15 0,2-5 102 16</inkml:trace>
  <inkml:trace contextRef="#ctx0" brushRef="#br0" timeOffset="179930.86">18371 10386 91 0,'-5'-5'352'0,"1"4"75"16,0-2 57-16,0 3-45 0,-1 0-74 0,1 0-82 16,2-2-78-16,0 2-72 15,2-3-59-15,2 2-36 0,0-3-21 0,4 1-6 16,1-5-7-16,1-1-1 0,3 0 0 16,-1 1-2-16,1-1-2 0,0 1-2 15,-1 2 2-15,1 0 1 0,-3 2 2 0,3 4 3 16,-3 5-1-16,1 2-13 0,-3 2-67 15,3 3-105-15,-3 0-110 0,2 1-121 16,-1-1-69-16,1 1-25 0,-1-4 44 0,1-2 93 16</inkml:trace>
  <inkml:trace contextRef="#ctx0" brushRef="#br0" timeOffset="180211.45">18661 10255 256 0,'2'-8'327'16,"0"-1"35"-16,0 4-20 0,-2 2-40 15,-2 3-46-15,0 4-52 0,-3 5-60 0,1 6-48 16,-2 0-36-16,2 4-24 0,-1-2-16 16,1 4-10-16,0 0-5 0,4-1-4 15,0-2-1-15,4-2-1 0,0-3 0 16,5-1-1-16,-1-7 3 0,5 0 3 16,0-2 9-16,4-7 11 0,0-4 16 0,2-4 16 15,0-1 16-15,2-4 17 0,-2-6 11 16,0 0 6-16,-2-3 3 0,-2-3-2 15,-3-1-10-15,-3-3-14 0,-5 2-16 16,-2 1-16-16,-4 1-16 0,-2 4-17 0,-7 6-31 16,-1 0-80-16,-3 9-135 0,-2 5-143 15,-4 3-136-15,2 5-68 0,-3 5-16 0,3 2 54 16,2 6 123-16</inkml:trace>
  <inkml:trace contextRef="#ctx0" brushRef="#br0" timeOffset="180431.94">19037 10170 345 0,'5'4'547'0,"-3"2"66"16,-2 3 36-16,0 2-67 0,0 7-157 15,0 3-166-15,0 2-111 0,2 2-62 0,-2 5-34 16,2-1-29-16,-2 0-32 0,2 1-67 15,-2-1-131-15,2 0-150 0,-2-4-153 16,0 0-83-16,0-3-29 0,0-4 34 0,0-3 115 16</inkml:trace>
  <inkml:trace contextRef="#ctx0" brushRef="#br0" timeOffset="180592.19">18986 10422 261 0,'-10'-3'439'0,"-3"2"86"0,3 2 27 15,1 2-61-15,1 0-88 0,3 2-99 0,3 0-107 16,2 0-86-16,5 3-55 0,1-5-64 16,2 0-118-16,3-1-144 0,2-2-150 15,1-2-104-15,1-3-51 0,-2 0 6 16,2 1 88-16,-2-2 127 0</inkml:trace>
  <inkml:trace contextRef="#ctx0" brushRef="#br0" timeOffset="180858.09">20206 9774 448 0,'-7'-3'546'0,"-1"3"53"16,-1 0 29-16,3 0-118 0,0 0-163 0,-1 0-163 16,3 0-166-16,0 3-181 0,4-3-166 15,0 0-155-15,0 0-81 0,4 0-24 16,0-3 48-16,1 3 118 0</inkml:trace>
  <inkml:trace contextRef="#ctx0" brushRef="#br0" timeOffset="181011.1">20142 9862 56 0,'-4'8'318'0,"0"-4"44"0,2 2 24 16,-3-2-60-16,5 2-88 0,0-2-81 0,0 1-65 16,5-4-54-16,1 4-72 0,2-2-94 15,3-2-122-15,0-1-77 0,1-1-40 16,-1-2-9-16,2-2 37 0</inkml:trace>
  <inkml:trace contextRef="#ctx0" brushRef="#br0" timeOffset="182085.9">20824 9414 114 0,'-2'-4'146'15,"2"0"-22"-15,2 0-22 0,0-4-13 16,0 3-5-16,4-3-3 0,1 1 0 0,1 1 0 16,1 2 0-16,1-4 0 0,3 3-1 15,0 2 5-15,1 0 1 0,1 2-2 16,0-3-4-16,2 4-5 0,0 4-9 0,0-3-11 16,0 4-9-16,0 0-11 0,-2-1-6 15,-1 2-1-15,1 2 4 0,-2 0 7 16,-3 1 14-16,-1 0 15 0,-3 6 11 0,-1-2 7 15,-3 4 5-15,-2 7 0 0,-2-2-3 16,-3 4-6-16,-3 4 0 0,-3 1-5 16,-1 3-3-16,-5 3-4 0,-2-2-6 15,-1 2-5-15,-1 0-6 0,-2-2-2 16,2-1-6-16,2-3-2 0,0-1-1 16,4-4-4-16,2-5-7 0,3-1-4 0,3 0 1 15,5-6 3-15,2 1 2 0,2-2 6 16,5 0 5-16,3-1 0 0,3-2-4 15,4 2-7-15,4-3-9 0,0-1-7 0,5-5-9 16,-1 2-2-16,5-5-12 0,-1 0-36 16,1-2-101-16,0-3-144 0,1-1-157 0,-1-3-109 15,0-2-50-15,-1-6 3 0,-1 0 85 16,-1-5 133-16</inkml:trace>
  <inkml:trace contextRef="#ctx0" brushRef="#br0" timeOffset="182615.86">21694 9297 70 0,'0'0'224'0,"2"4"41"0,2 1 17 15,5 4 29-15,1 7 40 0,3 4 28 0,2 6 3 16,4 6-26-16,2 2-50 16,2 4-71-16,0 3-78 0,3 2-61 0,1-1-42 15,-1 1-25-15,1 1-26 0,-1-2-57 16,-3-4-122-16,2 0-136 0,-1-4-140 0,-3-5-96 16,-2-4-41-16,-2-6 24 0,0-4 100 15</inkml:trace>
  <inkml:trace contextRef="#ctx0" brushRef="#br0" timeOffset="182850.9">22276 9557 152 0,'-7'-17'396'0,"-1"3"108"0,-3 4 71 16,-1 5-53-16,-5 1-68 0,0 8-80 15,-4 1-94-15,-3 11-97 0,-1 4-69 0,-5 5-37 16,-1 8-25-16,-5 2-16 0,0 7-10 15,-5 0-5-15,1 0-7 0,-2 4-3 16,2-2-2-16,2-1-2 0,2-5-3 16,2-2-9-16,4-6-19 0,5-1-76 15,1-8-162-15,3-3-185 0,4-8-121 0,5-5-60 16,-1-8-15-16,4-4 55 0,5-2 152 16</inkml:trace>
  <inkml:trace contextRef="#ctx0" brushRef="#br0" timeOffset="183959.7">22907 9330 90 0,'0'-4'198'0,"-3"0"-5"15,3 2-17-15,-2 2-16 0,2-1-5 16,-2 1 1-16,2 1 6 0,-2 5 11 0,0 3 11 16,0 4 7-16,0 4 3 15,0 7-6-15,0 1-14 0,2 1-23 0,-3 3-26 16,3 4-26-16,0-4-25 0,0 0-20 16,3 1-18-16,-3-4-12 0,2-2-7 0,0 0-3 15,0-5-6-15,0 1-2 16,0-5-4-16,0-1 0 0,0-4-1 0,0 0-1 15,1-4-1-15,-1 2 1 0,0-4 1 16,0 0 1-16,0-1-1 0,0-3 3 0,0-3 2 16,0-1-1-16,0-5-1 0,3-3-2 15,-3-1-1-15,2-5 0 0,0-5-2 16,3 1 1-16,-3-6 1 0,2 2 4 16,1-2 1-16,-1-2 5 0,2 4 7 0,-1 2 5 15,1-1 7-15,-1 2 7 0,1 3 3 16,-2 4 1-16,-1-1-2 0,1 6-1 15,-2 2-1-15,0 3 0 0,1 3 2 0,-1 3-2 16,-2 3-1-16,2 6-1 16,-2 0-6-16,3 4-7 0,-3 0-5 0,2 2-7 15,0-2-4-15,0 0-2 0,1 0-3 16,-1-1-2-16,0-3-2 0,0-1 1 0,1-3-1 16,1 1 0-16,0-5 3 0,1-1 1 15,1-1 5-15,3-5-1 0,-3 2-1 16,3-5 0-16,-1 3-3 0,-1-4-1 15,-1 4 0-15,1 2-2 0,-3-1 2 16,-2 5-1-16,3 0-15 0,-3 5-49 0,0 4-115 16,0-1-135-16,5 4-135 0,-1-2-105 0,3 0-43 15,2-4 20-15,-1-1 97 16,1-5 126-16</inkml:trace>
  <inkml:trace contextRef="#ctx0" brushRef="#br0" timeOffset="184291.65">23463 9390 95 0,'7'-10'249'0,"-3"3"35"0,2-1-16 16,-2 2-23-16,-1 2-21 0,1 0-6 0,-2 3-1 16,2 1 2-16,0 1 2 0,1 4-1 15,-1 3-8-15,0 1-23 0,0-1-31 16,1 4-32-16,-1 1-33 0,-2-1-24 16,2 2-20-16,-2-2-18 0,0 5-10 0,0-1-8 15,-2 1-3-15,-2 5-4 0,-2 2-1 16,-2 2-3-16,-3 2-1 0,-3 2-2 15,-3 0-8-15,-2-1-11 0,-2 4-14 16,0-5-20-16,-2-1-15 0,-1-2-13 16,1-4-4-16,0-2 3 0,2-5 10 0,2-2 17 15,2-4 14-15,3-4 13 0,1-4 10 16,5-4 10-16,1-4 11 0,8 0 14 16,1-1 12-16,4-4 11 0,5 2 6 15,4 1 0-15,4-1-5 0,2-2-12 0,3 4-61 16,1 1-135-16,3-1-159 0,-1 0-121 15,3-1-64-15,-2 0-32 0,2-2 34 0,-1 0 116 16</inkml:trace>
  <inkml:trace contextRef="#ctx0" brushRef="#br0" timeOffset="184955.72">24553 9079 215 0,'0'-4'326'16,"0"1"68"-16,0 6 13 0,0 1-6 16,-2 7-14-16,0 8-30 0,-2 6-45 0,2 5-56 15,-2 4-64-15,-1 7-64 0,3 1-47 16,0 3-33-16,0 2-19 0,0-2-12 0,2 0-22 15,0-1-49-15,0 1-115 0,0-3-137 16,2-1-141-16,-2-7-105 0,0-4-40 16,0-5 17-16,-2-1 96 0,2-10 126 15</inkml:trace>
  <inkml:trace contextRef="#ctx0" brushRef="#br0" timeOffset="185137.39">24496 9302 181 0,'0'-21'336'0,"0"7"57"0,2 3 61 16,3 6-24-16,3 6-47 0,0 7-49 0,5 3-31 15,2 4-44-15,2 5-71 0,0 4-66 16,4-3-50-16,2 8-34 0,1-6-34 16,1 6-80-16,0-5-138 0,1-2-141 15,1-2-145-15,1-2-74 0,-3-6-23 16,1-5 46-16,-3-5 121 0</inkml:trace>
  <inkml:trace contextRef="#ctx0" brushRef="#br0" timeOffset="185353.19">25068 9039 318 0,'-5'-22'459'0,"-1"5"93"0,0 4 22 15,-3 3-68-15,3 5-81 16,-3 9-88-16,1 3-103 0,0 10-84 0,-1 5-54 15,1 7-30-15,-1 8-21 0,1 4-15 0,-3 2-12 16,3 3-6-16,-1 3-5 0,1-2-1 16,1 3-12-16,1-4-19 0,2 0-52 15,0 1-145-15,1-4-174 0,1-3-148 16,0-1-69-16,2-7-27 0,2-2 30 0,5-9 133 16</inkml:trace>
  <inkml:trace contextRef="#ctx0" brushRef="#br0" timeOffset="185653.3">25313 9546 169 0,'-4'-11'406'0,"-4"2"96"16,-3 2 73-16,-2 3-48 0,-2 1-88 15,1 3-90-15,-1 4-87 0,-2 2-91 16,2 0-72-16,2 3-42 0,1 0-24 0,-1 1-13 15,4-1-10-15,1-4-8 0,2 2-2 16,1 1-2-16,3-3 0 0,2-1-3 0,2-3 3 16,5 3 1-16,-1-4 1 0,5-4 1 15,-1 0 0-15,3 3 2 0,2-4-1 16,-3 2 1-16,1 3 2 0,0 0-2 16,0 3 1-16,-3 3-2 0,-1 2 0 15,-3 3-19-15,-2-1-67 0,-2 5-137 0,3 0-156 16,-3-1-141-16,0-4-77 0,0 3-20 15,2-6 44-15,0-3 127 0</inkml:trace>
  <inkml:trace contextRef="#ctx0" brushRef="#br0" timeOffset="185967.77">25519 9600 129 0,'0'0'286'0,"-3"0"29"16,3 0-20-16,-2 0-65 0,2 3-66 16,0-1-58-16,0 3-43 0,0 1-27 15,0 3-16-15,0 1-9 0,0 3-5 16,0 0-2-16,0 0-3 0,0 2 2 15,2-1 7-15,1-4 10 0,-1 1 12 0,4 1 12 16,0-6 8-16,3 1 4 0,-1-3-5 16,5 0-11-16,0-4-46 0,4-4-85 0,0 0-106 15,2-3-104-15,0-3-53 0,0-4-26 16,0 0 19-16</inkml:trace>
  <inkml:trace contextRef="#ctx0" brushRef="#br0" timeOffset="186315.37">26323 9105 92 0,'-9'-5'304'16,"-1"-2"64"-16,-3 4 45 0,-2 3-32 16,-2 3-34-16,-2 4-29 0,-2 3-36 0,-4 6-43 15,-1 6-43-15,-1 7-35 0,-1 1-33 16,1 6-24-16,1 1-22 0,3 3-18 16,2-1-15-16,4 1-8 0,4-4-9 15,5 1-8-15,4-3-6 0,4 0-6 0,4-5-3 16,4-3-5-16,5-2-2 15,2-4-8-15,2-2-33 0,2-5-109 0,2-4-154 16,2-1-170-16,3-6-99 0,-1-4-47 16,0-3 4-16,1 1 95 0,-3-4 145 0</inkml:trace>
  <inkml:trace contextRef="#ctx0" brushRef="#br0" timeOffset="186567.26">26475 9503 124 0,'2'-5'369'0,"-2"1"63"0,0 0 41 16,-2 0-60-16,2 0-96 0,0 3-93 16,0-2-76-16,0 2-62 0,0 1-40 15,2 1-21-15,0 2-11 0,1 2-5 16,-1 2-2-16,0 2 3 0,-2 1 16 16,0 0 23-16,0 0 18 0,0-1 17 0,0 2 7 15,0-2 0-15,2 0-16 0,2 2-21 16,0-2-19-16,5-4-34 0,-1 3-82 15,3-4-133-15,2-4-148 0,1 0-123 0,1-4-67 16,2-4-16-16,-2-1 56 16,0-1 117-16</inkml:trace>
  <inkml:trace contextRef="#ctx0" brushRef="#br0" timeOffset="186962.19">27193 9072 87 0,'-17'0'228'16,"0"3"30"-16,-2 1-7 0,0 2 3 0,0 5 11 16,-2 3 6-16,-1 2-2 0,-1 6-10 15,2 3-20-15,-2 4-28 0,2 4-38 16,-3 3-37-16,5 4-32 0,0 0-32 15,4 2-23-15,5-2-18 0,1-1-10 0,5-4-9 16,2-1-7-16,6-1-3 0,3-7 0 16,3-2 4-16,5-4 7 0,2-7 9 15,4-1 11-15,2-8 10 0,3-3 6 16,1-5 2-16,1-2-3 0,-1-5-5 16,1-6-3-16,-3 0-6 0,1-7-1 0,-3 3 1 15,-2-7-3-15,-2-2-3 0,-4 0-4 16,-5-4-4-16,-3-3-5 0,-5 3-4 15,-4 1-6-15,-5-1-9 0,-3 5-17 16,-5 1-65-16,-2 6-141 0,0 4-165 0,-2 2-146 16,-2 7-70-16,2 1-26 0,2 7 42 0,0 2 128 15</inkml:trace>
  <inkml:trace contextRef="#ctx0" brushRef="#br0" timeOffset="187161.2">27481 9350 96 0,'8'5'469'0,"-2"-1"91"0,-1 5 58 16,-3 3 2-16,0 1-120 0,-2 4-156 0,0 6-128 16,0 0-90-16,2 3-61 15,-2 3-51-15,2-3-90 0,-2 3-149 0,2 0-155 16,0 1-145-16,1-2-71 0,-1-3-23 15,0-5 51-15,0-2 128 0</inkml:trace>
  <inkml:trace contextRef="#ctx0" brushRef="#br0" timeOffset="187327.16">27464 9528 47 0,'-17'-6'338'0,"0"3"91"16,0 3 73-16,2 3-29 0,5 1-66 15,-1 1-73-15,5 4-82 0,3-3-86 0,6 4-69 16,1-1-46-16,4 0-60 0,3-2-110 16,2-3-131-16,1 1-144 0,1-4-98 15,2-1-48-15,-2-1 10 0,-2-3 81 0</inkml:trace>
  <inkml:trace contextRef="#ctx0" brushRef="#br0" timeOffset="188789.36">20396 10419 91 0,'4'3'154'0,"-1"0"-35"16,1-2-35-16,0-1-21 16,0 4-7-16,3-4 4 0,1 1 10 0,3 2 11 15,-1-2 12-15,5 3 19 0,0-3 22 16,4 2 28-16,0 2 27 0,2-4 28 0,2 4 23 16,3 0 7-16,1-1-7 0,3 1-27 15,2 1-31-15,2-1-41 0,4 1-34 16,2 2-26-16,2-3-18 0,5 3-7 15,1-1-4-15,5-1-6 0,0-2-5 16,4 4-6-16,1-4-5 0,1 3-4 16,2-2-4-16,3 1-1 0,1-2 0 0,3 1 0 15,4-3-2-15,2 1-3 0,2-2 0 16,3 3-4-16,3-4 0 0,3 1-3 16,0-1 0-16,3 0 0 0,-1 3-2 0,2-3 1 15,2 0-1-15,0 0 2 0,0 0 5 16,0-3 4-16,2 3-2 0,3-1-1 15,-1-3 0-15,2 0-2 0,5 1-5 0,-1-2-1 16,3 0 1-16,2 1 3 16,-2-4-3-16,2 4 3 0,-1-3-1 0,-1 2 1 15,2 1 3-15,-2-1-2 0,-1 1 1 0,1 3-2 16,0-2 1-16,-3 0-2 0,-1 2-4 16,-1 1-1-16,-1 0 1 15,-3 0 2-15,-2 0 2 0,-2 0 2 0,-2 0 1 16,0-4 5-16,-2 4-1 0,-1-1-2 0,1-3-3 15,-2 0-3-15,-3 0 0 0,1-1-4 16,0 2-2-16,-1-2 3 0,-1 1 1 16,-1-1 2-16,-2 1 2 0,-4-1-2 15,0 2 3-15,-4 1-4 0,-2 1 0 0,-2-3 4 16,-3 3 1-16,1-2 4 0,-1-2-2 16,1 1 2-16,1-2-3 0,1-4-2 15,0 1-3-15,-1 0-4 0,3-2-2 0,0 0-1 16,-1 0 2-16,1-1-3 0,0 2 0 15,-3-1 4-15,-1 2 10 0,-1 0 4 16,-1 1 3-16,-3 0 9 0,0 3-1 0,-2 0-4 16,-1-1-5-16,1-2-7 0,-2 2-3 15,2-2-7-15,2 2 2 0,-2-4-4 16,3 1 3-16,-3 0 0 0,0 1-3 0,-2 0-1 16,-2-1 2-16,-2 3 0 0,-5 0-3 15,-1 1-1-15,-5 1 2 0,-4-1 7 16,-4 1 9-16,-3 2 14 0,-1-2 13 0,-5 3 17 15,-2-2 10-15,-2 3 5 16,0-1 1-16,0 1-6 0,-2-4-8 0,0 4-9 16,0-1-8-16,0-2-4 0,-2 2-2 0,0-3 0 15,-3 3 1-15,-1-2 1 0,0 2-2 16,-3-2-4-16,0 3-4 0,-3-3-4 0,-1 3-7 16,0-1-8-16,-4 1-26 0,-2-4-58 15,-2 3-76-15,-3-3-70 0,-1-4-63 16,-3 1-139-16,-1 1-162 0,-1-3-127 15,-2-3-25-15,-2 1 15 0,-4-3 35 0,-4 2 125 16</inkml:trace>
  <inkml:trace contextRef="#ctx0" brushRef="#br0" timeOffset="189760.58">20805 10978 7 0,'-2'0'322'0,"-3"1"91"16,-1 3 90-16,2-1 9 0,-3 2-47 15,3 3-58-15,0 2-66 0,0 4-80 16,2 7-80-16,-1 1-62 0,3 8-38 15,0 2-25-15,3 7-16 0,-1-1-13 0,0 6-7 16,2-4-7-16,0 0-3 0,1 2-6 16,-1-7-1-16,0 1-1 0,-2-3-2 15,0-7 0-15,0-1 0 0,-2-4 1 0,-2-5-6 16,-2-2-8-16,-4-8-9 0,-1-1-8 16,-4-9-6-16,1-3-6 0,-5-6 3 15,2-4 8-15,-2-4 7 0,0-4 8 16,0 0 4-16,0-4 6 0,4 3 2 0,1-4 3 15,1 6 4-15,3-1 6 0,1 0 5 16,5 1 5-16,4 5 4 0,3-1 6 16,1 0 0-16,7 6 0 0,1-2 0 0,3-1-3 15,5 5-4-15,3-1-5 0,0 2-3 16,5 1-5-16,2 1-6 16,2-1-11-16,2-1-30 0,0-1-118 0,2 1-173 15,-2-4-176-15,0-1-92 0,0 0-40 16,-2-2 3-16,-1 3 103 0</inkml:trace>
  <inkml:trace contextRef="#ctx0" brushRef="#br0" timeOffset="190263.81">21709 11079 26 0,'-3'-1'208'0,"3"-4"48"16,3 5 27-16,3 0 33 0,0 5 50 0,5 4 36 16,-1 1 14-16,5 4-23 0,0 3-54 15,4 6-78-15,0 1-90 0,4 2-67 0,1 2-43 16,-1 1-26-16,2-3-21 0,1 3-46 16,-1 0-126-16,1-3-159 0,-3-1-174 15,2-2-90-15,-1-4-43 0,-3 1 10 16,-2-5 107-16</inkml:trace>
  <inkml:trace contextRef="#ctx0" brushRef="#br0" timeOffset="190465.94">22240 11263 249 0,'-11'-5'453'0,"-1"2"91"0,-5 6 54 15,0 2-72-15,-5 3-94 0,1 4-100 16,-2 2-106-16,0 2-86 0,-3 8-54 0,1-2-36 15,0 6-20-15,-1-2-13 0,1 2-6 16,1-2-6-16,3 0-14 0,0-1-31 16,2-5-90-16,2 0-137 0,2-5-143 0,3-4-129 15,1-2-60-15,3-5-7 0,-1-4 68 16,5-5 126-16</inkml:trace>
  <inkml:trace contextRef="#ctx0" brushRef="#br0" timeOffset="191393.3">22623 10995 211 0,'2'-5'309'0,"2"-1"49"0,-2 5 4 16,1 1 2-16,-1 3-2 0,-2 6-17 16,2 5-27-16,-2 5-44 0,2 6-53 15,-2 4-64-15,2 5-57 0,0 1-42 16,0 4-29-16,0 0-21 0,3-1-41 0,-3-2-85 16,2-1-121-16,0 3-126 0,0-8-134 15,1 2-65-15,-3-5-8 0,0-4 61 16,0-6 109-16</inkml:trace>
  <inkml:trace contextRef="#ctx0" brushRef="#br0" timeOffset="191541.74">22657 11275 139 0,'-2'-16'258'0,"2"6"24"0,2-1-17 16,0 3-55-16,2 2-60 0,5 2-40 15,-1 0-22-15,5 4-22 0,-1 0-46 0,5 0-69 16,2 0-79-16,3 0-102 15,-1-1-57-15,0-4-29 0,0 0 6 0</inkml:trace>
  <inkml:trace contextRef="#ctx0" brushRef="#br0" timeOffset="191707.24">23125 10958 50 0,'-5'0'261'0,"1"3"59"0,-4 6 30 0,-1 4-10 16,-4 3-23-16,1 0-28 0,-5 7-41 0,0 1-54 15,0 1-57-15,-2 1-74 16,0-2-94-16,0 1-101 0,2-1-101 0,2-5-112 16,0 0-82-16,3-5-22 0,-1-6 32 15,4 0 66-15</inkml:trace>
  <inkml:trace contextRef="#ctx0" brushRef="#br0" timeOffset="191890.07">23082 11008 145 0,'4'-4'352'16,"-1"9"84"-16,-1 1 63 0,-2 8-32 16,0 2-53-16,2 5-56 0,0 4-65 15,2 0-76-15,-2 4-72 0,3 1-56 0,-1-1-42 16,0 1-46-16,0 0-84 0,0-2-133 16,1-2-141-16,1-2-141 0,0-3-73 15,1-2-17-15,-1-5 49 0,0-5 114 16</inkml:trace>
  <inkml:trace contextRef="#ctx0" brushRef="#br0" timeOffset="192041.09">23357 11167 49 0,'5'-5'360'16,"-5"9"97"-16,0 0 76 0,0 6-12 0,-2 6-71 16,2 3-87-16,0 0-91 0,0 6-88 15,2 0-82-15,-2 3-85 0,2-3-112 16,-2 0-130-16,2 0-120 0,0-6-121 15,0 0-79-15,0-3-5 0,-4-6 60 0,0-2 102 16</inkml:trace>
  <inkml:trace contextRef="#ctx0" brushRef="#br0" timeOffset="192205.28">23290 11269 22 0,'0'-11'229'15,"0"2"53"-15,0-1 23 0,4 5 15 16,2 1 17-16,3 3 18 0,-1 1-2 15,5 0-33-15,0 1-48 0,-1-1-63 16,3 3-67-16,0-3-58 0,0 1-82 0,0-1-138 16,-1 0-159-16,-1-1-155 15,-2-3-84-15,-1-1-43 0,1-3 22 0,-1 1 101 16</inkml:trace>
  <inkml:trace contextRef="#ctx0" brushRef="#br0" timeOffset="192903.55">23827 11049 175 0,'0'-5'246'0,"2"-2"5"0,-2-1-11 16,3 3-10-16,-3 4 8 16,2 2 26-16,2 4 17 0,-2 4 0 0,2 7-9 15,0 4-23-15,1 5-43 0,-1 4-60 16,-2 4-54-16,2 1-39 0,-2 1-32 0,3-1-46 16,-3 2-79-16,2-3-104 0,-2-3-104 15,2 0-104-15,-2-2-88 0,1-7-18 16,-1-3 45-16,-2-3 85 0</inkml:trace>
  <inkml:trace contextRef="#ctx0" brushRef="#br0" timeOffset="193050.04">23846 11267 24 0,'-2'-17'225'0,"2"6"29"0,2 2 16 16,3 4-22-16,3 4-24 0,3 6-13 15,1 0-4-15,3 6-17 0,2-1-32 16,0 2-40-16,2 1-48 0,2 0-78 15,-2-2-97-15,2 2-98 0,-1-5-109 0,-1 0-69 16,-3-7-25-16,1-2 24 0,-2-4 66 16</inkml:trace>
  <inkml:trace contextRef="#ctx0" brushRef="#br0" timeOffset="193233.1">24213 10949 284 0,'0'-18'355'16,"0"3"67"-16,0 6-7 0,0 8-21 15,-3 2-25-15,1 12-38 0,-2 3-53 16,2 9-58-16,-2 8-59 0,-1 1-51 0,1 4-40 16,0 3-39-16,0-2-47 0,0 2-100 15,-1-3-140-15,3 1-160 0,0 0-113 16,0-4-51-16,2-2-2 0,-2-4 75 0,4-4 126 16</inkml:trace>
  <inkml:trace contextRef="#ctx0" brushRef="#br0" timeOffset="193366.81">24373 11299 30 0,'-8'-2'136'16,"-3"-3"-36"-16,3 2-67 0,-1 2-65 16,1-4-51-16,2 2-28 0</inkml:trace>
  <inkml:trace contextRef="#ctx0" brushRef="#br0" timeOffset="193797.7">24445 11263 219 0,'-12'1'358'15,"-3"4"90"-15,0 1 35 0,-2 2-28 16,2-2-45-16,3 2-55 0,-1-2-67 15,2-1-86-15,3-1-74 0,1 1-57 16,3-1-34-16,2-2-20 0,4 0-10 0,0 1-4 16,3-3-3-16,1-3 1 0,2 1 2 0,3 0 0 15,0-2 4-15,-1 0 2 16,1 0 4-16,-3 3 5 0,1 1 1 0,-1 0 5 16,1 1 3-16,-3 2-2 0,-2 3-3 15,0 1-5-15,1 5-4 0,-1-2-11 0,0 2-27 16,0 0-79-16,1-3-130 15,-1-1-133-15,2 1-137 0,-2-4-81 0,1-1-23 16,1-4 51-16,2-1 117 16</inkml:trace>
  <inkml:trace contextRef="#ctx0" brushRef="#br0" timeOffset="194029.92">24632 11308 175 0,'0'0'217'0,"-2"-4"-6"15,2 4-14-15,0 0-16 0,0 0-10 16,2 0-6-16,-2 4-12 0,2-3-15 16,2 2-19-16,-2-2-19 0,2 3-30 0,1-3-63 15,-1 2-84-15,0-3-95 0,0 2-111 16,1-2-57-16,-1-2-27 0,0-1 18 15,0 2 54-15</inkml:trace>
  <inkml:trace contextRef="#ctx0" brushRef="#br0" timeOffset="194381.38">24759 11284 179 0,'-5'0'262'0,"1"0"17"16,2 0-29-16,-2 0-37 0,2 0-39 0,0 0-36 15,2 0-34-15,0 0-26 0,0 0-11 16,0 0 6-16,2 0 21 0,-2 0 39 16,2 4 42-16,-2 0 34 0,0 1 16 15,0 1-3-15,0 3-18 0,-2 2-36 0,0 3-41 16,-1 0-37-16,1 2-30 0,0-3-16 15,0 0-18-15,2 0-7 16,-2-3-7-16,2-1-7 0,0 0-3 0,2-2-2 16,0-2 1-16,0 0-1 0,3 0 3 15,-1-2-3-15,0 2-4 0,0-4-16 0,3-1-27 16,1 2-53-16,1-2-70 0,-1 0-82 16,5 0-76-16,-1-2-59 0,5 1-43 15,0-7-26-15,2 2 13 0,0-3 51 16,-2-1 65-16,0 0 64 0</inkml:trace>
  <inkml:trace contextRef="#ctx0" brushRef="#br0" timeOffset="194709.76">25212 11024 133 0,'0'-9'267'0,"0"3"47"0,-3 0-13 16,3 2-15-16,-2-4-7 0,0 3 3 0,0 2-2 15,0-2-6-15,-2 1-16 16,2 0-27-16,-3 3-35 0,1-2-42 16,-2 6-40-16,-3-2-35 0,1 7-27 0,-3 0-18 15,1 6-10-15,-3 5-5 0,2 0-5 16,1 5-1-16,1 1-2 0,1-1-1 15,4 2-3-15,4-1-2 0,2 0-1 16,4 0-7-16,3-4-17 0,1 0-55 0,3-6-101 16,2 0-117-16,2-2-109 0,2-6-106 15,0 1-61-15,-2-7 10 0,2-1 82 16,-2-1 102-16</inkml:trace>
  <inkml:trace contextRef="#ctx0" brushRef="#br0" timeOffset="195027.22">25362 11199 14 0,'4'-9'245'0,"-2"3"47"0,0 1 10 15,0 1-22-15,-2 0-28 0,3 3-29 16,-3 1-39-16,2 1-37 0,-2-1-36 0,2 4-32 16,0-3-28-16,0 2-22 0,-2-3-14 15,2 1-6-15,-2-1-5 0,2 4-2 16,0-4-2-16,-2 0-1 0,3 0 1 16,-1 0-1-16,0 0 1 0,0 2 1 15,0-2 1-15,0 1 0 0,0 2 0 0,2-1 1 16,-1 2-1-16,1 1-1 15,0 3-1-15,0-5 2 0,1 5-1 0,-1-4-3 16,2 2-3-16,-2-2-4 0,1 1-1 16,-1-3-1-16,0 3 0 0,-2-2 6 15,0-2 10-15,0 3 16 0,0-3 12 0,-2 2 10 16,0 2 7-16,-2 1 2 0,2 3-4 16,-2 2-12-16,2 3-11 0,0 0-13 0,0 2-40 15,0-2-67-15,2 1-81 0,3 0-93 16,-1-1-106-16,0-3-53 0,0-1 2 15,1-5 46-15,-1-1 71 0</inkml:trace>
  <inkml:trace contextRef="#ctx0" brushRef="#br0" timeOffset="195373.72">25914 11032 69 0,'9'-23'342'0,"-3"4"103"0,-2 3 80 0,-1 0-10 15,-3 3-45-15,0 3-65 0,-5 4-82 16,1 1-99-16,-4 2-89 0,-1 6-55 16,1 5-34-16,-3 4-20 0,-2 5-7 15,1 5-5-15,-1 3-1 0,2 1-3 0,1 3-3 16,-1 4-3-16,5-3-3 0,2 2-2 16,4 0 1-16,2-6-1 0,2 3 0 15,4-7 0-15,5-1 1 0,2-6-1 0,2-5 0 16,2-2-2-16,2-6 0 0,0-7 2 15,0-1 1-15,3-6 1 0,-5 0 1 16,0-5-1-16,0-4 2 0,-4 0 0 0,-3-4 0 16,-1-3-1-16,-3-2 2 0,-1 1 1 15,-7 0-3-15,-2 3-18 0,-5-2-66 16,-1 6-146-16,-5 4-172 0,0 3-136 16,-1 6-69-16,-1 5-22 0,0 4 45 0,2 3 136 15</inkml:trace>
  <inkml:trace contextRef="#ctx0" brushRef="#br0" timeOffset="195575.19">26655 11009 350 0,'7'11'559'0,"-7"6"66"15,-3 3 42-15,-1 5-49 0,-2 1-181 16,2 3-172-16,-3 4-107 0,1-2-65 15,2 2-41-15,-1 2-30 0,1-1-27 0,2 0-41 16,0-3-97-16,0-2-142 0,2 0-142 16,2-5-131-16,-2-4-59 0,0-6-7 15,2-5 75-15,-2-6 128 0</inkml:trace>
  <inkml:trace contextRef="#ctx0" brushRef="#br0" timeOffset="195755.76">26571 11288 63 0,'-15'-17'273'0,"-2"4"59"0,0 4 24 15,0 5-8-15,0 4-9 0,0 4-10 16,2 1-22-16,0 4-36 0,5 2-43 16,1-1-43-16,5 3-43 0,2-1-43 0,6 0-34 15,3-4-24-15,3 1-16 0,5-4-30 16,0-1-95-16,2-4-141 0,0-1-156 0,2-3-117 16,-2-1-62-16,-3-4-11 15,-1 2 69-15,0-2 129 0</inkml:trace>
  <inkml:trace contextRef="#ctx0" brushRef="#br0" timeOffset="196369.39">27070 11049 193 0,'4'-1'297'0,"1"1"65"16,3 6 24-16,3 6-1 0,3 4-7 16,3 4-28-16,2 4-55 0,3 4-71 15,3 2-79-15,0 1-77 0,1 0-103 0,-1-2-129 16,1 0-130-16,-1 0-139 0,-4-4-82 16,0-3-26-16,-2-5 42 0,-4-2 96 15</inkml:trace>
  <inkml:trace contextRef="#ctx0" brushRef="#br0" timeOffset="196534.98">27527 11176 196 0,'-10'-5'331'0,"-5"5"62"16,-2 5 2-16,-2 9-50 0,-4 5-57 16,-5 2-59-16,1 7-61 0,-1 2-60 15,-2 3-56-15,3 0-83 0,-1 1-101 0,5-1-117 16,0-4-118-16,2-4-65 0,4-5-22 15,4-6 34-15,2-5 77 0</inkml:trace>
  <inkml:trace contextRef="#ctx0" brushRef="#br0" timeOffset="197132.63">28048 10706 34 0,'-2'-7'261'0,"0"3"62"16,-3-1 37-16,1 4-23 0,0 1-22 15,0 5-9-15,0 4-16 0,-1 7-28 16,1 8-34-16,0 6-32 0,0 8-29 15,1 7-38-15,3 5-33 0,3 4-28 16,-1-1-24-16,4 5-13 0,3-3-12 0,1 3-7 16,3-8-5-16,0 0-5 0,3-1 1 15,1-6-3-15,2-6 1 0,3-4 1 16,-1-4 1-16,0-8 1 0,2-4 1 0,3-5-1 16,-1-11 1-16,0-2-2 0,3-10 8 15,-1-2 5-15,3-7 5 0,-2-6 3 16,1-7 3-16,-1-6 2 0,1-6-6 0,1-5-3 15,2-8-3-15,-3-2-1 0,3-8 0 16,0 0 0-16,-2-1-1 0,-1-1-2 0,-3 2-1 16,-3 1-2-16,-2 10-4 0,-4 1-6 15,-4 7 1-15,-3 8 0 0,-1 3-3 16,-3 7-14-16,-6 2-33 0,-2 5-128 0,-2 4-170 16,-3 5-170-16,-1 1-86 0,-3 3-36 15,3 2 9-15,-1 3 114 0</inkml:trace>
  <inkml:trace contextRef="#ctx0" brushRef="#br0" timeOffset="197830.91">29335 10990 12 0,'0'-7'225'0,"2"2"33"16,-2 1 14-16,2 5-4 0,-2 3-1 15,2 8 7-15,-2 6 9 0,2 5-7 0,-2 3-27 16,2 7-44-16,-2 2-49 0,3 5-49 15,-1 3-46-15,0-2-27 0,0 2-49 0,0-2-80 16,2 1-104-16,-2-2-114 16,3-5-120-16,-3-1-62 0,-2-5-3 0,0-4 52 15,0-1 91-15</inkml:trace>
  <inkml:trace contextRef="#ctx0" brushRef="#br0" timeOffset="198044.88">29538 11225 271 0,'-11'-4'324'0,"-1"3"63"0,-3 5 0 0,-2 2-25 15,0 3-17-15,-2 6-17 0,2 0-28 16,0 0-47-16,4 4-57 0,3-1-54 16,1-1-49-16,7 4-36 0,2-3-22 0,7 1-15 15,1-3-7-15,7-3-9 0,2-4-36 16,4-2-95-16,2-6-137 0,5-2-131 15,1-6-126-15,3-2-62 0,0-4-3 0,0-6 75 16,-3 2 125-16</inkml:trace>
  <inkml:trace contextRef="#ctx0" brushRef="#br0" timeOffset="198197.37">29887 11137 203 0,'-4'9'301'0,"2"6"56"0,-2 3-17 16,0 4-30-16,-1 2-35 0,1 5-38 0,2-3-48 15,0 3-52-15,0 0-65 0,2 0-93 16,0 0-106-16,0-4-109 0,0 0-122 16,0-7-65-16,0-3-17 0,0-1 37 0,0-7 70 15</inkml:trace>
  <inkml:trace contextRef="#ctx0" brushRef="#br0" timeOffset="198341.05">29862 11196 131 0,'0'-10'237'0,"2"0"17"16,0 4-47-16,0 3-60 0,0 2-53 0,3 1-37 16,1 1-41-16,0 3-49 0,1 0-62 15,3 0-73-15,1-3-49 0,-1-1-26 16,1 0 4-16</inkml:trace>
  <inkml:trace contextRef="#ctx0" brushRef="#br0" timeOffset="198475.81">30071 11079 161 0,'0'0'268'0,"0"0"37"16,-4 4-11-16,0 4-25 0,0 0-30 0,-5 4-36 16,1 2-45-16,-1-3-54 0,1 3-76 15,-1-2-89-15,1 1-90 0,2-4-101 0,-1-1-84 16,1-1-38-16,2-2 9 0,2-4 45 16</inkml:trace>
  <inkml:trace contextRef="#ctx0" brushRef="#br0" timeOffset="198646.05">30133 11019 132 0,'0'1'308'0,"-2"8"63"15,-2 3 19-15,-1 1-50 0,1 4-55 0,0 0-55 16,0 2-59-16,-1 0-76 0,3 0-93 16,0-2-95-16,0 0-88 0,4-1-82 0,0-6-82 15,2 0-48-15,3-4 7 0,1-2 48 16,1-4 62-16</inkml:trace>
  <inkml:trace contextRef="#ctx0" brushRef="#br0" timeOffset="198973.8">30237 11145 104 0,'0'1'210'15,"0"4"-3"-15,-3 2-28 0,1 2-30 16,0 0-31-16,0 2-28 0,2 1-29 16,0-2-31-16,0 1-30 0,0-2-28 0,2-4-25 15,2 2-22-15,1-2-19 0,-1-2-7 16,4-3 4-16,1-3 13 0,-1 2 19 15,3-6 18-15,2-1 19 0,-3 2 11 16,1-3 13-16,-1 3 16 0,-3-2 23 0,-1 3 22 16,-2 1 19-16,-2 4 15 0,-2 3 10 15,-2 1 4-15,0 6-8 0,-2 1-10 0,2 2-13 16,-2-1-10-16,1 1-11 0,3-2-10 16,0 0-6-16,3 1 1 0,-1-4 7 0,2 0 18 15,2-4 23-15,1 1 32 0,1-4 28 16,3-1 32-16,-3-1 26 0,3-4 13 15,-1 1 3-15,-1-1-17 0,-1-1-21 16,1-3-36-16,-5-1-39 0,0 1-32 0,0-1-29 16,-4 0-19-16,0-1-23 0,-4-2-52 15,0 3-108-15,0 0-129 0,-3 1-139 0,-1 0-110 16,-1 6-49-16,1-2 14 0,0 2 89 16,1 3 119-16</inkml:trace>
  <inkml:trace contextRef="#ctx0" brushRef="#br0" timeOffset="199172.96">30770 11136 178 0,'4'6'459'16,"-2"2"85"-16,-2 3 53 0,0-1-39 15,-2 6-116-15,0 1-131 0,0-1-114 16,0 2-84-16,2-1-75 0,-2 2-109 0,2-4-158 15,2 0-159-15,-2 2-128 0,0-4-66 16,2-1-15-16,-2-4 60 0,4 0 132 16</inkml:trace>
  <inkml:trace contextRef="#ctx0" brushRef="#br0" timeOffset="199340.88">30747 11216 143 0,'-9'5'342'0,"-1"3"55"0,1 1 33 0,3-1-68 16,-1 4-74-16,5-3-72 0,2 2-64 16,2-1-53-16,3-1-66 0,3-3-103 0,3 0-116 15,1-2-134-15,1 0-83 0,2-4-45 16,0-4 1-16,-3 3 64 0</inkml:trace>
  <inkml:trace contextRef="#ctx0" brushRef="#br0" timeOffset="202264.59">19814 12885 23 0,'-2'0'40'0,"2"3"8"16,-2-3 5-16,2 1 10 0,-2-1 6 15,2 4 7-15,-2-4 4 0,2 1 3 0,-2-1 1 16,2 3 0-16,-3-3 0 0,3 1-2 15,0-1 0-15,0 0-3 0,-2 0 2 16,2 0 2-16,0 0 1 0,0 4 3 0,0-4 5 16,0 0 7-16,0 0 5 0,-2 0 2 15,2 0 3-15,0 0-5 0,-2 0-10 16,2 0-13-16,0 0-16 0,0 0-17 16,2 0-11-16,0 0-2 0,0-4 6 0,5 4 15 15,-1-1 14-15,3-2 19 16,1 2 13-16,3-3 8 0,2 0 0 0,2 3-4 15,2-4-5-15,2 0-13 0,0-1-12 16,4 1-13-16,-1-2-16 0,1 2-12 16,0-2-12-16,-1 3-5 0,-3-1-5 0,0 1-4 15,-4 3 0-15,0-4-2 0,-4 2 1 16,-1 0-5-16,1 2-2 0,-4-3-16 16,-1 0-58-16,0 0-124 0,1-2-144 0,-1-4-150 15,1 0-78-15,-1-4-28 0,-3 3 36 16,-1-1 111-16</inkml:trace>
  <inkml:trace contextRef="#ctx0" brushRef="#br0" timeOffset="202656.24">19736 13183 171 0,'-4'0'277'16,"1"3"31"-16,-1-3-35 0,2 3-49 0,0-3-41 15,2 0-23-15,0 0-3 0,0 0 20 16,4-3 22-16,0 3 23 0,5-3 12 0,-1 2-4 15,5-4-24-15,0 1-39 0,4-1-42 16,0-3-38-16,0 2-30 0,2 0-20 16,2-2-13-16,0 2-11 0,0-4-1 0,0 5-1 15,0-4-5-15,1 2-2 0,-1-1-3 16,-2 2-2-16,-2-2-1 0,0 3-4 16,0-1 4-16,-3 2 0 0,-1-1-2 0,-2 0-18 15,-1 1-54-15,-1-1-102 0,-3 3-132 16,3-2-153-16,-3-1-92 0,-2 1-30 15,0-2 27-15,-1-2 87 0</inkml:trace>
  <inkml:trace contextRef="#ctx0" brushRef="#br0" timeOffset="204414.76">21330 12775 38 0,'-5'-3'144'15,"1"2"-10"-15,2-2-16 0,0-1-13 0,0 0-17 16,2-1-14-16,0 1-12 0,2-4-9 16,0 3-4-16,0-2 1 0,2 2 4 15,3-3 8-15,1 2 12 0,1-4 10 16,1 4 9-16,1-2 7 0,2 3 2 0,1-2 2 15,1-1-4-15,2 3-5 0,0-3-9 16,2 4-11-16,0 0-9 0,0 0-9 16,-2 3-9-16,2 2 0 0,-2 3 12 0,-2 2 18 15,0 4 20-15,-5 0 19 0,-1 5 17 16,-3 6 7-16,-2 1-3 0,-4 3-13 16,-4 5-16-16,-2-1-19 0,-3 4-18 15,-1-2-15-15,-3 3-13 0,0 0-11 0,-4 1-8 16,0-1-8-16,1 2-4 0,-3-2 0 15,-1 0-4-15,1 0 0 0,0-2 2 16,2-2 3-16,3-4 1 0,-1 2-2 0,4-7 1 16,3 3-2-16,1-7-2 0,5 1 1 15,4 1-1-15,5-5 3 0,1-2 1 16,7 2-1-16,2-3-3 0,4-2-2 16,5-1-1-16,1-4-5 0,3 0-1 15,-1-4-1-15,3 0-6 0,0-1-22 0,0-6-81 16,-3-1-151-16,3-2-174 0,-2-5-121 15,1-3-58-15,-1-2-13 0,-3-1 61 16,-1 0 143-16</inkml:trace>
  <inkml:trace contextRef="#ctx0" brushRef="#br0" timeOffset="204812.88">22432 12717 251 0,'5'1'344'0,"-1"7"97"0,2 1 23 0,5 3-15 16,4 7-26-16,2 4-39 15,2 6-67-15,4 7-90 0,2 3-91 0,3 3-58 16,1 4-37-16,1-1-26 0,2-1-43 15,-3 1-100-15,1-2-143 0,2-2-145 0,-5-4-120 16,1-3-58-16,-3-5-1 16,-1-4 76-16,-3-4 131 0</inkml:trace>
  <inkml:trace contextRef="#ctx0" brushRef="#br0" timeOffset="205046.99">23038 13022 318 0,'-11'-24'436'0,"1"3"99"0,-3 7 7 16,0-2-43-16,1 1-67 0,-3 5-77 16,0 1-96-16,0 1-93 0,0 5-57 15,-4 3-36-15,0 3-24 0,-4 5-14 16,0 6-8-16,-3 1-5 0,1 4-3 0,-5 2-1 16,1 4-4-16,-1 0-3 0,0 3-7 15,3 1-6-15,-1-3-19 0,1 2-18 16,3-2-35-16,1-2-124 0,4-1-161 15,2-6-168-15,2-2-76 0,3-2-32 0,1-4 11 16,5-2 111-16</inkml:trace>
  <inkml:trace contextRef="#ctx0" brushRef="#br0" timeOffset="-199896.48">23912 12772 114 0,'-2'-1'152'0,"2"-2"-32"15,-2-1-28-15,2 1-19 16,0-2-11-16,2 1-3 0,0-1 1 0,2 1 0 16,0-2 2-16,3 0 4 0,1 1 4 15,1 0 3-15,1-3-2 0,1 2-2 0,2 0-4 16,1-2-3-16,1 3-9 0,0 0-8 15,0-1-8-15,0 2-9 0,-1-1-8 16,-1 4-5-16,0-2-3 0,0 2 6 0,-3 1 21 16,-1 4 27-16,-1 2 25 0,-4 4 17 15,-2 5 11-15,-2 8 0 0,-4 3-17 16,-4 7-22-16,-3 5-17 0,-2 4-4 16,-3 3 13-16,-1 2 20 0,0-1 24 0,0 1 20 15,2-2 8-15,0-1-1 0,5-4-18 16,1-2-24-16,5-3-25 0,4-4-22 15,2-3-17-15,2-3-9 0,5-3-9 16,1-5-7-16,5-1-4 0,0-2-5 16,4-5-19-16,0-4-50 0,0-5-102 15,4-2-132-15,-2-2-144 0,5-5-102 0,-3-6-41 16,0 0 19-16,-1-4 85 0,-1 0 124 16</inkml:trace>
  <inkml:trace contextRef="#ctx0" brushRef="#br0" timeOffset="-199366.24">24742 12784 153 0,'-11'2'282'0,"-2"4"41"0,-1 3 7 15,-3 5-41-15,0 2-40 0,0 4-21 0,0 6-14 16,2 2-19-16,0 5-23 15,3 1-25-15,1 1-22 0,0 2-20 0,5-1-19 16,2-2-19-16,2-3-15 0,2-2-16 16,4-1-9-16,2-3-11 0,3-5-4 15,3-2-4-15,5-5-2 0,0-1-1 0,4-6-2 16,1-3 1-16,-1-6-2 0,2-2-2 16,-2 0-7-16,-2-4-7 0,-2-2-4 15,-2 1-6-15,-4-4 0 0,-3 0 1 16,-4 2 7-16,-4-5 4 0,-4 0 6 0,-4 0 6 15,-3 0 3-15,-4-2 8 0,-2 1 7 16,-4 1 4-16,0-1 5 0,0-3 1 0,-2 2 0 16,1-1-3-16,-1-3-5 15,4 3-2-15,0-1-2 0,2-3-1 0,2 1-1 16,5 2-3-16,-1-4-3 0,5 1 0 16,1-1-2-16,5 4-1 0,0-4-1 0,5 3 3 15,3-3 0-15,1 1 0 0,3 3 3 16,1 0 3-16,0 3 2 0,2 2 2 15,-1 3 5-15,1 3 7 0,0 1 7 0,-2 4 3 16,-1 5 4-16,-1 5 3 16,0 4-4-16,-5 5-6 0,-2 3-8 0,-2 6-8 15,-2 2-6-15,0 4-13 0,-2 0-30 16,-2 1-98-16,2-2-160 0,2-3-183 16,0-5-106-16,2-4-49 0,0-7-3 15,4-3 82-15,1-6 150 0</inkml:trace>
  <inkml:trace contextRef="#ctx0" brushRef="#br0" timeOffset="-198786.45">25118 12683 200 0,'-4'-6'220'0,"4"2"-10"16,0-1-53-16,2 1-44 0,3-2-29 0,1-1-15 16,2-1-9-16,3 3-8 0,2-3-6 15,-1 3-5-15,3 2-3 0,2-1 2 16,-2 3 9-16,0 1 20 0,0 1 30 15,-1 3 45-15,-1 3 48 0,-2-2 45 0,-3 8 25 16,-4 3 6-16,-1 4-20 16,-3 2-38-16,-5 8-50 0,-3 3-53 0,-3 5-38 15,-1 4-27-15,-5-1-13 0,0 5-7 16,0-4 0-16,2 3-1 0,0-6 1 16,5-1 2-16,1-1-1 0,3-5-1 0,4-2-1 15,4-4 1-15,4-3 0 0,5 0 1 16,3-6 2-16,3-3-2 0,2 0-1 15,5-5-4-15,1-4-6 0,3-3-5 16,1-2-3-16,1-2-7 0,0-6-20 16,-3-1-44-16,1-2-146 0,-1-3-191 0,-4 0-147 15,-1-2-73-15,-6 0-26 0,-1-6 23 0,-2 5 136 16</inkml:trace>
  <inkml:trace contextRef="#ctx0" brushRef="#br0" timeOffset="-196713.3">26458 12614 42 0,'0'0'160'0,"0"3"-21"0,0-2-23 15,0 3-16-15,0-1-10 0,0 5-7 16,2-2-1-16,-2 3 2 0,3 1 3 0,-1 4 1 16,2-2 4-16,-2 6 4 0,2 1 0 15,-2 2-2-15,3 1-4 0,-3 0-7 0,2 2-8 16,-2 5-11-16,2-3-12 0,-2 2-12 16,1-2-10-16,-1 3-10 0,0-1-7 15,0-2-6-15,-2 3-2 0,2-8-1 0,-2 3 0 16,2-5-1-16,-2 0 3 0,0-4 0 15,0-1 2 1,0-3 1-16,0-1 4 0,0-5 3 0,0 3 1 0,2-3 0 16,-2-4 0-16,2-1 0 0,-2-5-2 15,2 0-2-15,1-4 1 0,1-3 1 16,0-4 4-16,0-1 5 0,1-3 8 0,1 1 10 16,0-5 12-16,1 4 12 0,1-1 13 15,-2-1 12-15,1 5 10 0,-1-2 6 0,0 4 2 16,1 1-1-16,-3 5-5 15,0 0-9-15,-2 4-5 0,3 3-11 0,-1 2-13 16,0 6-11-16,-2 3-14 0,2 0-12 16,1 3-13-16,-1 2-8 0,0 0-4 0,0 0-3 15,1-2 1-15,-1 1-1 0,0-3-2 16,0 0 2-16,3-4 0 0,-3-2 2 16,0 1-2-16,2-5 2 0,-1-1-1 15,1-4-1-15,0-4 2 0,3-1-3 0,-3-4 0 16,3 2-1-16,-1-5 3 0,1 5 0 15,-1-5-1-15,-2 4 3 0,1 1 1 16,-1 3-2-16,0 2-1 0,1 1-1 0,-1 2-2 16,1 0 1-16,1 4-1 0,0 0 1 15,1 0-1-15,-1 0 1 0,1 0 1 16,-1 0 0-16,1 0 0 0,-1 0 1 16,1-1-1-16,-1-2 0 0,3 2-1 0,-3-3 1 15,3 1 0-15,-3 0 1 0,3-2 1 16,-1 4 2-16,3 1 0 0,0 1-1 15,0 2-3-15,-1 4 0 0,1 3 0 16,2 3-1-16,-3 3 0 0,1 4-2 16,-2 3 2-16,-1 1 1 0,-1 2-1 0,-3 3 1 15,-2 1 0-15,-1-1 2 0,-3 3 1 0,-3-3-1 16,1 1 2-16,-4-1-1 0,0-1-1 16,-3-2-3-16,-1 0 0 0,-3-4 0 15,-2-2-2-15,-2-1-4 0,0-4-3 16,0 0-3-16,-2-6-1 0,-2-4-3 15,2 0-2-15,0-2 5 0,0-3 0 16,2 0 5-16,2-4-1 0,5 0 3 0,-1 0 4 16,5-2 2-16,3 2 2 0,3-3 0 0,3-1 8 15,3 2 3-15,5-2 3 0,3 0 3 16,3 0-1-16,2-1 3 0,5 4-3 16,-1-5-3-16,2 1-6 0,1 0-11 0,-1 1-34 15,-2-5-96-15,1 4-143 0,-1-2-159 16,-4-3-108-16,0 2-49 15,-4-2 3-15,-2-1 76 0,-3-2 132 0</inkml:trace>
  <inkml:trace contextRef="#ctx0" brushRef="#br0" timeOffset="-195074.35">20652 14190 15 0,'-2'-1'160'0,"2"1"-15"0,-2 0-21 15,2 0-17-15,-2 0-14 0,2 0-12 16,-2-4-10-16,2 4-5 0,0 0 0 15,0 0 3-15,0 0 7 0,2 0 10 0,2 0 9 16,0 0 9-16,3 0 8 0,1-1 15 16,1 1 9-16,3-3 9 0,1 2 22 15,4-3 22-15,2 2 9 0,4 2-4 16,3-1-8-16,1 1-14 0,3 0-27 0,2 0-33 16,2 0-28-16,2 0-20 15,2 0-15-15,2 0-12 0,2-3-11 0,3 3-6 16,-1-2-5-16,3-1-2 0,1 2-1 15,3-2 2-15,2-2-1 0,0 4 3 16,0-2 0-16,2 1-1 0,0-1-5 0,2 1-2 16,-2 1 0-16,2-3-2 0,-2 3-2 15,2-2-3-15,-2 2 3 0,3-3 1 16,-1 3 3-16,0-2 1 0,0 2 3 0,-2-3 2 16,2 1-3-16,-2-1 1 0,0 0-5 15,0 3-1-15,0-4-1 0,0 1-1 16,3-1 1-16,-3 1-2 0,2-2 4 0,4 2 13 15,3-2 19-15,3 1 10 0,5-3 6 16,7 2 3-16,3 0-3 0,7-2-15 16,2 3-19-16,7-6-10 0,1 6-6 15,3-4-2-15,1-1-3 0,3 4 4 0,2-3-2 16,2 1 0-16,0 0-1 0,5 0 1 16,1 2-1-16,2-1-2 0,1-1-2 15,2 0-1-15,-1 2 2 0,1-2-2 16,0 1 5-16,-1 2 2 0,3-3-1 0,0 2 4 15,2 1-2-15,2-1-1 0,2 1-3 16,2-2-3-16,-2 2 5 0,2-2-6 16,-2 3 3-16,-2-1 2 0,3 1 0 0,-3-1 0 15,-3 1-1-15,3 1 2 0,-2 2-3 16,-2 1-2-16,-2 0-1 0,-5 0 2 16,1 0 0-16,-5 0 2 0,-4 0 0 0,-2 0 1 15,-3 0 4-15,-3 0-2 0,-5-3 2 16,0 3-2-16,-4-1 1 0,-2 1-3 15,-2-4-2-15,-2 3 3 0,-5-2 5 0,-4 2 1 16,-2-3 5-16,-6 3 4 0,-7-2 6 0,-3 2-2 16,-5 1 3-16,-7-4 2 0,-6 4-1 15,-6 0-2-15,-2 0 0 0,-7 0 3 16,-3 0-3-16,-6 0 0 0,-1 0-3 0,-2 0 1 16,-2 0-3-16,-3 0-3 0,-2 0-7 15,-1 0-12-15,-3 0-31 0,-2 0-39 16,-5 0-48-16,-3 0-133 0,-5-2-186 15,-8-2-173-15,-4-2-68 0,-7-2-13 16,-8 0 18-16,-7-1 117 0</inkml:trace>
  <inkml:trace contextRef="#ctx0" brushRef="#br0" timeOffset="-193774.01">20417 14744 225 0,'-2'5'305'16,"0"4"49"-16,0 0-17 0,2 2-24 0,2 4-14 15,0 4-10-15,2 1-12 0,3 5-22 16,-1 1-27-16,1 3-37 0,1 4-35 16,-2-2-35-16,3 2-34 0,-3 0-24 15,1 1-21-15,-3-2-10 0,0-3-10 0,0 0-9 16,-4-3-4-16,0 3-2 15,0-7-4-15,-2 0-10 0,-2-3-16 0,0-1-26 16,-5-6-35-16,1 2-41 0,-1-4-37 0,-3-6-24 16,-1-2-5-16,0-2 15 0,-2-5 31 15,0-3 39-15,-1-5 37 0,1-3 30 0,0-2 23 16,0-3 21-16,5-3 22 0,-1-1 25 16,2 0 31-16,5-1 30 0,2 1 25 15,2 0 16-15,2 4 2 0,5-4-11 16,3 1-14-16,3 5-21 15,2-1-22-15,4 0-19 0,4 0-13 0,0 6-12 0,3-2-11 16,1-1-11-16,1 4-4 0,-1 1-8 16,-1 2-8-16,1-1-17 0,-4-2-66 0,1 5-145 15,-1-1-170-15,-2-3-140 0,-2 4-69 16,0-4-24-16,-2 1 44 0,0 0 132 16</inkml:trace>
  <inkml:trace contextRef="#ctx0" brushRef="#br0" timeOffset="-193312.12">21391 14645 23 0,'4'-8'277'15,"0"2"96"-15,3 3 94 0,1 3 14 16,3 3-18-16,2 3-24 0,1 6-44 16,5 1-89-16,3 5-104 0,1 6-77 0,2 0-47 15,3 2-35-15,-3 4-22 16,3-1-15-16,-3 0-35 0,-2 1-101 0,1-1-160 15,-1 0-178-15,0 0-106 0,-4-4-48 0,0-4-1 16,-2-2 82-16,0-1 148 0</inkml:trace>
  <inkml:trace contextRef="#ctx0" brushRef="#br0" timeOffset="-193096.15">22043 14679 362 0,'-13'-18'540'0,"-2"3"64"0,-4 6 42 0,-2 4-76 16,-2 5-150-16,-5 8-162 0,1 6-100 16,-3 3-61-16,-1 7-37 0,-1 1-23 15,-2 8-14-15,-2 1-8 0,2 1-3 0,-2 5-5 16,4-5-2-16,1 2-11 0,1-4-15 16,2-1-43-16,5-6-105 0,0-1-147 15,4-2-164-15,0-4-99 0,4-6-42 16,0-5 11-16,0-3 86 0,5-5 141 0</inkml:trace>
  <inkml:trace contextRef="#ctx0" brushRef="#br0" timeOffset="-185773.44">22871 14548 42 0,'0'-4'134'16,"0"3"-5"-16,0-1-6 15,0-1-2-15,0 1 3 0,0-1 6 0,0 3 13 16,0-1 22-16,0 1 26 0,0 0 36 16,0 0 50-16,0 1 37 0,0 4 10 0,2 6-17 15,-2 6-32-15,2 4-47 0,-2 9-69 16,0 7-58-16,0 5-42 0,0 3-21 15,0 6-16-15,0-2-10 0,0 1-5 16,0-4-5-16,2 2-6 0,-2-3-16 0,2-3-49 16,-2-5-111-16,2 0-139 0,0-6-150 0,0-3-95 15,1-7-39-15,-1-3 22 0,0-2 95 16,0-3 132-16</inkml:trace>
  <inkml:trace contextRef="#ctx0" brushRef="#br0" timeOffset="-184836.48">23163 14626 126 0,'-2'-1'120'0,"2"1"-12"15,-3 0-10-15,3-4-6 0,-2 4-6 0,2 0 1 16,0 0-1-16,0 0 2 16,-2 0 3-16,2 0 2 0,-2 0 4 0,2 0 5 15,0 0 2-15,-2-1 1 0,2 1 0 0,0 0 0 16,-2 0-3-16,2 0-5 0,0 0-6 16,0-3-5-16,0 3-7 0,0-2-3 15,0 2 3-15,2-3 7 0,0 2 5 16,0-2 2-16,0 1-2 0,3-2-8 0,1-2-16 15,0 1-17-15,1 0-14 0,-1-3-11 16,2 3-10-16,1-2-5 0,1-1-1 0,-1 2-5 16,2 2-2-16,-1-1-1 15,1 0 1-15,-1 3 0 0,1-1-1 0,-3 3 2 16,3 0 0-16,-3 3 3 0,-1 2 5 16,-1 2 3-16,-2 3 4 0,1 2 2 15,-5 1 0-15,2 3-2 0,-2 0-6 0,0-3-5 16,2 4-3-16,0-5-5 0,0 2 0 15,2-2 0-15,0 0 1 0,3-2-2 0,-1 0 1 16,1-1-1-16,1 0 0 16,-2-1 1-16,3 1 7 0,-3 0 15 0,1 1 17 15,-3-1 14-15,-2 1 10 0,0 2 5 16,-2 1-5-16,-2 2-10 0,-2-1-18 0,-1 1-14 16,-3 0-9-16,-1-1-14 0,-1 1-20 15,-3 0-56-15,-2-2-96 0,3 0-114 16,-1 0-114-16,0-4-113 0,3 1-47 15,1-5 18-15,3 0 81 0,0-4 102 16</inkml:trace>
  <inkml:trace contextRef="#ctx0" brushRef="#br0" timeOffset="-184585.3">23783 14532 181 0,'10'-14'461'16,"-3"0"87"-16,-1 5 55 0,-2 3-42 16,1 0-91-16,-1 5-129 0,2 2-106 15,-2 6-80-15,3 7-51 0,-1 6-35 0,0 5-24 16,1 4-17-16,-3 4-11 0,0 2-14 16,1 2-17-16,-1 0-28 0,-2 1-78 15,-2 0-141-15,2-2-147 0,-2-1-136 16,0-2-63-16,-2-4-16 0,2-3 57 0,-2-1 126 15</inkml:trace>
  <inkml:trace contextRef="#ctx0" brushRef="#br0" timeOffset="-184354.52">23865 14661 120 0,'-10'-20'324'0,"-3"5"59"16,0 4 57-16,-1 2-46 0,-1 2-59 15,0 4-56-15,-2 3-42 0,-2 7-50 0,-2 2-53 16,2 4-42-16,-2 2-21 0,2 2-1 16,2 1 2-16,0-2 5 0,4 1 4 15,2-1-5-15,5-3-10 0,2-1-17 16,2-2-15-16,4 0-14 0,4-5-11 0,5-1-21 16,4-4-80-16,2 0-145 0,2-4-171 15,4-3-122-15,0-6-61 0,3 3-18 16,-3-4 56-16,2 0 136 0</inkml:trace>
  <inkml:trace contextRef="#ctx0" brushRef="#br0" timeOffset="-183624.87">24752 14341 42 0,'-4'0'217'0,"0"4"26"16,0-2-22-16,-1 2-40 0,-1 2-36 0,2 2-24 15,-3 0-16-15,3 1-12 0,-2 3-5 16,-1 1 2-16,3 0 9 0,-2-2 20 15,2 3 25-15,-1-2 28 0,1-4 23 16,0 1 14-16,0 0 2 0,0-2-15 0,1-2-27 16,1-1-34-16,0 1-33 0,0-2-28 15,2-3-22-15,0 0-12 0,0-3-8 16,2-2-3-16,2 1-4 0,1-2-5 0,-1-4-1 16,4 1-3-16,1-1-4 0,1 0-2 15,1-1-1-15,2 2 1 0,1-1-2 16,3 1-2-16,-2 5-2 0,2-1 0 15,0 3-2-15,0 4 1 0,0 3-3 0,-2 3 0 16,2 1-1-16,-5 3 2 0,1 6 0 16,-2 2 0-16,-5 4 1 0,0 1 4 15,-3 1-3-15,-6 3-1 0,1 4 0 16,-4-4-3-16,-3 2 1 0,-3-2-5 16,-1 1 4-16,-4-1-1 0,0-4 1 0,-4 0 2 15,0-2-2-15,0-4 1 0,-3-3-1 16,3-1 0-16,0-5-1 0,0-2-2 15,2-4 1-15,2-2 1 0,2-4-1 0,5-2 1 16,3-4-2-16,3-1 3 0,4 1 0 16,4-5 1-16,5 1 2 0,3-1 1 15,3-2 1-15,2 2-4 0,4 0-1 0,3 0-15 16,-1-1-66-16,0-1-137 0,0 5-152 16,1-4-145-16,-1 3-75 0,-2 0-29 15,0-2 43-15,3 1 123 0</inkml:trace>
  <inkml:trace contextRef="#ctx0" brushRef="#br0" timeOffset="-183022.73">25555 14219 42 0,'-3'-1'333'0,"3"1"105"0,-2 0 95 15,-2 5-9-15,0 0-46 0,0 7-60 16,-5 5-69-16,1 4-92 0,-3 7-87 16,-2 6-58-16,-4 7-34 0,-2 6-22 0,-2 4-9 15,-4 6-6-15,-3-1-4 0,-1 2-2 16,-3 1 0-16,2 1-3 0,-1-5-7 15,1 1-8-15,2-6-3 0,1 0-6 0,-1-1-4 16,5-5-1-16,0-4-10 0,2-2-12 16,2-5-16-16,2-2-21 0,0-3-47 15,0-6-120-15,4-2-152 0,0-3-163 0,3-6-76 16,-1-6-28-16,3-5 20 0,1-4 106 16</inkml:trace>
  <inkml:trace contextRef="#ctx0" brushRef="#br0" timeOffset="-181435.05">25732 14739 140 0,'-2'-2'216'0,"0"-2"-1"0,0 1-28 16,0 1-21-16,0 2-18 15,0-3-13-15,2 3-15 0,-3 0-19 0,3 0-17 16,-2 0-19-16,2 0-9 0,-2 3 3 15,2 2 7-15,-2 1 17 0,2 0 22 0,-2 7 18 16,2-2 12-16,0 4 1 0,0 4-6 16,0-1-16-16,0 3-20 0,0 3-19 15,0-2-20-15,2 1-15 0,-2 0-16 16,2-2-6-16,0 0-10 0,0-1-3 16,1 1-3-16,-1-4 0 0,0-1 1 0,0 1-2 15,0-1 1-15,0-6-2 0,0 2 0 16,-2-4-1-16,2 0-1 0,-2-2-1 0,3-2 0 15,-3 0 0-15,2-2 3 0,0-2 1 16,0-2 0-16,2-3 1 0,0-3 0 16,1-2 0-16,-1-4-2 0,2-1 0 0,1-4 1 15,-1 2-1-15,0-1 0 0,1 2 2 16,-1 2 9-16,-2 0 19 0,0 3 21 16,1 1 19-16,-3 5 15 0,0 0 4 15,0 1-5-15,-2 4-17 0,0 0-21 0,0 4-17 16,2 1-15-16,-2 0-5 0,2 2-3 15,0 1-4-15,0 1 0 0,1-2-3 16,1-3 0-16,0 2-3 0,0-2 1 0,3 0-2 16,1-3 1-16,1-1 2 0,-1 0 1 15,3-1 1-15,-3-4 1 0,3 1 2 16,-3-1-1-16,3 2-1 0,-3 2 2 16,1-1-1-16,-1 2-3 0,1 3 0 0,-1 1 0 15,0 4-1-15,3-2 1 16,-2 4-1-16,1-4 0 0,3 2 2 0,-3-3-1 15,3 0 1-15,-2 1-1 0,1-5 1 16,-1-1 1-16,2-1 3 0,-3-5 5 0,1 0 5 16,-3-3 6-16,3-5 3 0,-3 0 4 15,-1-2 3-15,-3-2-3 0,0-2-1 16,-2-1-4-16,0 0-2 0,-4 0-3 16,0-1-5-16,-2 2-2 0,-2 2-1 0,-3-1-5 15,1 6 1-15,-3 0-5 0,-2 4 0 16,1 2-7-16,-1 2-13 0,-2 2-25 15,0 3-81-15,3 3-131 0,-1 4-136 16,2-1-138-16,3 3-65 0,2 0-14 0,-1 2 59 16,5-2 121-16</inkml:trace>
  <inkml:trace contextRef="#ctx0" brushRef="#br0" timeOffset="-181153.03">26401 14661 149 0,'0'-15'420'0,"0"1"89"16,0 7 68-16,-2-3-31 0,0 3-84 16,0 1-105-16,0 0-91 0,0 5-82 15,-1-2-63-15,3 3-43 0,-2 4-28 0,2 8-17 16,0 5-15-16,0 3-8 0,2 6-4 15,-2 3-2-15,3 4-3 0,-1 1-1 16,0-1-6-16,0 4-12 0,0-2-32 16,0-1-107-16,0 1-152 0,3-5-174 15,-1-2-98-15,0-2-43 0,0-3 5 0,-2-4 87 16,3-3 145-16</inkml:trace>
  <inkml:trace contextRef="#ctx0" brushRef="#br0" timeOffset="-180321.82">27345 14361 173 0,'2'0'273'15,"0"4"54"-15,3 2 4 0,1 5-1 16,5 2-3-16,-1 7-2 0,5 1-18 0,0 4-42 16,2 4-57-16,0 1-66 0,2-1-54 15,2 4-39-15,-2-4-29 0,0-3-47 16,0 3-86-16,0 0-111 0,-2-5-119 15,2-2-124-15,0-1-58 0,-2-4-1 16,-2 0 60-16,0-4 99 0</inkml:trace>
  <inkml:trace contextRef="#ctx0" brushRef="#br0" timeOffset="-180113.29">27855 14520 94 0,'-6'-16'368'0,"-5"6"88"15,1 2 80-15,-5 5-23 0,-2 6-65 0,-2 1-82 16,-2 9-81-16,-2 2-83 0,-5 5-75 16,1 4-51-16,-5 6-34 0,0 3-19 0,-2 3-8 15,-2-1-7-15,2 3-8 0,-2-2-16 16,2 1-29-16,3-3-72 0,-1-3-111 16,4-2-121-16,1-1-132 0,4-6-73 15,-1-2-18-15,5-2 49 0,0-3 99 16</inkml:trace>
  <inkml:trace contextRef="#ctx0" brushRef="#br0" timeOffset="-172134.76">29187 14234 128 0,'2'-6'256'15,"-2"5"25"-15,2-3-31 0,-2 0-60 16,2 3-54-16,-2-2-41 0,2 2-33 15,-2 1-25-15,0-4-15 0,2 4-9 16,-2-1-5-16,2 1 1 0,-2 0 10 0,3 0 14 16,-3 0 11-16,2 0 15 0,-2 0 11 0,0 0 4 15,0 0-4-15,0 0-10 0,0 0-11 16,0 0-13-16,0 0-13 0,0 0-9 16,0 0-17-16,0 0-58 0,0 0-90 0,0 0-125 15,-5-3-65-15,1 2-34 0,0-2-8 16,-2-1 45-16</inkml:trace>
  <inkml:trace contextRef="#ctx0" brushRef="#br0" timeOffset="-170270.64">28274 14400 26 0,'-2'-1'131'0,"2"1"-17"0,-2-4-21 15,2 4-18-15,-2-1-16 0,2 1-10 16,0-3-9-16,0 3-6 0,0-1 2 16,0 1 5-16,0-4 10 0,0 4 12 0,0 0 15 15,0 0 14-15,0 0 12 0,0 0 9 16,0 0 8-16,0 0 2 0,0 0-3 15,0 0-6-15,0-1-10 0,0 1-11 16,0-3-12-16,0 3-10 0,2-1-10 0,0-3-7 16,3 3-9-16,-1-2-6 0,2-1-10 15,3 0-7-15,-1-4-7 0,3 3-5 0,-1 0-4 16,3-2-3-16,2-1 1 0,-3 4-2 16,3-2-2-16,0 1 0 0,0 3 1 15,-2-1 6-15,-1 2 10 0,1 1 17 0,-5 1 29 16,1 2 33-16,-3 4 26 15,-1-1 16-15,-3 6 4 0,-2 0-11 0,-2 5-21 0,-3 0-32 16,-1 3-23-16,0-2-21 0,-1-1-13 16,1 2-7-16,2-5-6 0,-1 1-3 15,1-1-5-15,2-2-1 0,2 2-2 16,0-2 0-16,4-1 2 0,1-2 3 16,1 3 2-16,2-3 1 0,3 0-1 0,0-4 2 15,1 5-1-15,-1-4-1 0,1 2 2 16,-1-2 4-16,-2 4 9 0,-1-5 6 15,-2 4 7-15,-4 3 4 0,1 0-1 0,-6 1-3 16,-3 4-8-16,-2-1-11 0,-3 5-6 16,-4-3-5-16,0 2-8 0,-4-1-20 0,0-1-60 15,0-1-105-15,2 1-126 0,0-3-129 16,5-5-103-16,-1 0-40 0,5-8 26 16,3-2 94-16,5-2 114 0</inkml:trace>
  <inkml:trace contextRef="#ctx0" brushRef="#br0" timeOffset="-169839.41">28939 14287 286 0,'-2'-9'480'0,"0"4"78"0,0 1 49 16,0-1-80-16,-1 4-115 0,3 1-117 0,-2 0-97 15,2 6-68-15,0 3-43 16,0 7-22-16,2 7-17 0,-2 1-9 0,3 6-6 16,-3 5-9-16,2-2-5 0,-2 1-6 15,0 1-5-15,0 0-4 0,0-1-2 0,0-3-1 16,-2-2 1-16,-1 0-2 0,1 0-7 0,0-5-8 16,-2-2-12-16,-2-1-21 0,-1-5-30 15,1-2-36-15,-3-6-33 0,-1-1-27 16,1-5-9-16,-1-4 6 0,-1-5 23 0,-1-5 34 15,1-1 39-15,0-4 37 0,3-7 27 16,-1 1 27-16,1-3 27 0,4 2 29 0,2-5 31 16,2 3 27-16,2 2 20 0,4-1 4 15,0 1-7-15,5 4-16 0,2 1-20 16,2-1-22-16,2 3-21 0,4 1-16 0,0 3-13 16,2 1-8-16,0 2-9 0,3-1-7 15,-1 2-9-15,1 0-19 0,-3 3-66 16,0 0-138-16,0-2-163 0,-1-1-146 0,-3 2-70 15,0-2-26-15,-2 3 44 16,0 2 125-16</inkml:trace>
  <inkml:trace contextRef="#ctx0" brushRef="#br0" timeOffset="-169603.47">29500 14543 20 0,'-4'5'490'0,"0"-1"87"0,-5 5 45 0,-2 0 25 16,1-1-110-16,-1 6-204 0,3 0-154 16,-3 1-89-16,3 1-65 0,1 1-87 0,1 0-133 15,2 2-141-15,2-4-158 0,-3 4-80 16,3-6-24-16,0 0 40 0,2-1 107 0</inkml:trace>
  <inkml:trace contextRef="#ctx0" brushRef="#br0" timeOffset="-168926.82">29985 14390 64 0,'4'-8'287'0,"-2"3"41"16,2 1 26-16,-2 0-56 0,-2 0-61 15,3 0-55-15,-3 3-43 0,0-2-36 16,0 3-30-16,0 4-25 0,-5 4-19 0,1 4-9 16,0 2-11-16,-5 7-2 0,3 7-1 15,-2 1-2-15,-1 2 3 0,1 6 1 16,1-1 1-16,1-1 0 0,2 3 1 0,2-3-1 15,2-1-2-15,2-3-1 0,2-2-2 16,2-1 0-16,3-6-3 0,1-4 2 0,1-2 0 16,4-3 1-16,0-3-1 0,-1-5 2 15,3-4-1-15,-2-1-4 0,0-1-12 16,0-7-16-16,-5 0-18 0,1-4-27 16,-5-1-23-16,-4-4-15 0,-2 0 0 0,-2-1 11 15,-4-5 14-15,-5 1 24 0,-1-3 24 16,-3-3 22-16,-2 2 16 0,0-2 15 0,-2-1 16 15,2 3 15-15,0-4 16 0,0 2 14 16,2 2 13-16,3-2 12 0,1 3 11 0,0 2 7 16,5 3 10-16,0 0 9 0,4 2 9 15,-1 1 6-15,3 1 1 0,3-1-4 16,1 1-13-16,0 2-16 0,4-1-19 0,1 5-22 16,-1-5-19-16,3 5-14 0,0 1-10 15,-1 2-7-15,1 3-6 0,-1 0-4 0,1 4-3 16,-3 5-3-16,1 5-4 0,-1 3-6 15,-1 4-18-15,-1 6-67 0,-2 2-130 16,0 0-147-16,1 3-148 0,-3-2-87 0,2-2-31 16,2-3 39-16,1-3 115 0</inkml:trace>
  <inkml:trace contextRef="#ctx0" brushRef="#br0" timeOffset="-168726.32">30241 14373 238 0,'10'-16'376'0,"1"4"95"0,-3-1 26 15,1 3-22-15,-1 0-43 0,-1 1-61 16,-1 3-74-16,0 2-84 0,1 0-71 0,-1 8-50 16,0 0-31-16,1 5-19 0,-1 4-13 15,-2 8-11-15,1 0-7 0,-1 4-4 0,0 5-13 16,-2-1-20-16,-2 0-49 16,-2 4-103-16,0-4-118 0,0 1-113 0,0-1-100 15,0-4-69-15,-5 0 4 0,1-5 77 16,-3-2 106-16</inkml:trace>
  <inkml:trace contextRef="#ctx0" brushRef="#br0" timeOffset="-168582.75">30182 14641 242 0,'-3'-13'343'0,"3"2"80"0,3 2 5 16,-1 0-17-16,0 1-31 0,4 0-45 16,0 3-60-16,5 0-75 0,0-1-71 0,1 1-89 15,5 4-157-15,0-3-172 0,4-1-160 16,1-3-85-16,1 0-43 0,0-1 15 15,0 0 106-15</inkml:trace>
  <inkml:trace contextRef="#ctx0" brushRef="#br0" timeOffset="-167532.97">30861 14303 129 0,'2'-1'257'0,"-2"-3"36"15,2 4-12-15,-2 4-16 0,0 0-9 16,0 5 4-16,0 2 1 0,0 3-6 0,0 3-18 15,2 3-31-15,-2 2-36 0,2 3-42 16,1-1-28-16,-1 1-25 0,0 0-19 0,0 0-15 16,0-4-10-16,0 2-9 0,0 1-7 15,0-4-5-15,1-3-3 0,-1 0-2 16,-2-1 1-16,2-6-4 0,-2 2 1 16,2-4 0-16,-2 0 3 0,2-3-1 0,-2-1 1 15,2-1 1-15,-2 2 2 0,0-5-1 16,2 0 0-16,-2 0-1 0,2-5-4 15,0 2 0-15,3-6-1 0,-1 0-2 0,0-2-2 16,0-3 1-16,3-1 0 0,-1 2 1 16,0-3 1-16,-1 3 5 0,1 1 6 15,-2 2 6-15,0 1 4 0,-1-1 6 0,1 5 1 16,-2 1 0-16,0-1-3 0,0 4-6 0,0 1-6 16,0 0-5-16,1 1-3 0,-1 3-4 15,2 0-2-15,0-3 0 0,0 4 0 16,1-2 2-16,-1 0-2 0,0-2 3 0,2 2-1 15,1-3-2-15,1-3-8 0,-1-1-18 16,1 0-40-16,-2-4-72 0,3 2-88 0,-1-3-90 16,3-1-76-16,-1 1-55 0,3-2-22 15,0 2 13-15,0-1 46 0,-1-2 71 0,1-1 69 16</inkml:trace>
  <inkml:trace contextRef="#ctx0" brushRef="#br0" timeOffset="-167324.37">31272 14303 28 0,'6'-14'189'0,"-2"2"16"0,3-1 14 15,-3 6 14-15,-2-1 29 0,2 3 53 16,-2 5 42-16,2 3 17 0,-1 3-11 0,-1 5-28 16,-2 7-52-16,0 3-79 0,0 7-73 15,0 1-53-15,0 2-35 0,0 3-18 16,0 1-12-16,2-1-8 0,0-4-5 0,0 3-6 16,2-4-5-16,3-3-7 0,-3-1-11 15,2 0-18-15,1-4-41 0,-1-4-66 16,-2-1-83-16,3 1-82 0,-1-5-80 0,2-3-101 15,3 0-22-15,-3-3 37 0,-1-6 70 16,-3 0 79-16</inkml:trace>
  <inkml:trace contextRef="#ctx0" brushRef="#br0" timeOffset="-165872.72">19657 16339 80 0,'0'0'115'16,"0"-1"8"-16,0 1 10 0,0-3 11 0,0 3 8 15,0-1 11-15,0 1 10 0,0-4 11 16,0 4 12-16,0-1 9 0,0 1 17 15,0 0 20-15,3 0 12 0,1 0 0 0,0 0-15 16,2 0-22-16,1-3-39 0,1 3-47 0,3-1-43 16,-1-3-34-16,3 1-20 0,2-1-14 15,-2 0-6-15,1-2-11 0,1 2-25 16,0-4-63-16,-2 1-121 0,-1 1-129 16,1 2-143-16,-2-1-89 0,-3 1-28 0,-1 2 35 15,-7 2 104-15</inkml:trace>
  <inkml:trace contextRef="#ctx0" brushRef="#br0" timeOffset="-165675.71">19647 16443 99 0,'-6'5'351'0,"-1"-2"53"0,3-2 46 16,2 3-25-16,0-4-41 0,4 1-56 15,0-1-49-15,4 0-39 0,3 0-40 0,1 0-52 16,3-1-51-16,0-4-42 0,4 1-31 15,0-1-40-15,0-3-83 0,-1 0-136 16,4 0-144-16,-4-1-132 0,1 1-64 16,-2-1-12-16,0 0 57 0,0-1 122 0</inkml:trace>
  <inkml:trace contextRef="#ctx0" brushRef="#br0" timeOffset="-156053.48">20779 16075 64 0,'-2'-1'122'0,"0"1"-29"0,2-3-25 0,-2 3-19 15,2-1-16-15,0 1-11 0,0-4-7 16,0 4-2-16,0-2 4 0,2 2 7 0,0-1 14 16,0 1 13-16,0-4 12 0,1 4 14 15,-1 0 13-15,0 0 18 0,0 4 20 0,0-3 26 16,0 1 30-16,2 6 29 0,1 2 23 15,-1 5 7-15,2 3-5 0,-2 2-20 16,3 2-28-16,-3 6-31 0,2-2-31 0,-1 3-26 16,1 1-22-16,-2-1-16 0,0 0-16 15,-1 1-15-15,1-2-10 0,-2-2-9 0,0 2-4 16,0-3-1-16,0-3-3 0,-2-1-3 16,0-1-10-16,0-3-16 0,-2 0-25 15,0-5-35-15,0 1-37 0,-2-4-41 0,-3-5-29 16,1-1-11-16,-3-3 9 0,1-6 24 15,-3 0 34-15,-1-6 39 0,-1-1 35 0,0-5 26 16,-2-1 15-16,3 2 8 0,-3-4 8 16,2-1 5-16,1 2 6 0,1-4 12 15,3 5 11-15,-1 0 11 0,3 2 11 0,1-1 12 16,3-1 14-16,4 3 18 0,3-2 16 16,1 2 16-16,5 1 12 0,1 1 5 15,5-1-7-15,2 0-17 0,2 1-20 0,3-1-24 16,1 0-22-16,3 1-19 0,-1-1-13 15,5 0-12-15,-2 1-34 0,-1-2-94 16,3-3-132-16,-2 4-146 0,1-5-113 0,-1-1-61 16,-2 0-4-16,-1-1 73 0,1 2 119 0</inkml:trace>
  <inkml:trace contextRef="#ctx0" brushRef="#br0" timeOffset="-155471.95">21645 15845 212 0,'-2'-1'290'15,"-2"-3"49"-15,2 4-20 0,-3-2-22 0,1 2-18 16,0 0-17-16,0 0-25 0,-1 0-33 15,-1 6-39-15,0-2-35 0,-3 6-27 0,1 5-18 16,-3 3-8 0,-2 7-2-16,1 1 1 0,-1 8 0 0,-2 2-7 0,0 6-8 15,1-3-9-15,1 5-13 0,2-2-11 0,1 1-8 16,3-1-5-16,3-2-5 0,2-5-3 16,2 3-4-16,4-7 3 0,3-1-1 0,1-5-2 15,3-2 2-15,-1-4-4 0,3-3 1 16,2-6-3-16,2-1 0 0,0-5 1 15,0-4-1-15,0-5 1 0,-1-3 4 16,1-2-1-16,-2-5 4 0,0 1 0 0,-2-5 5 16,-3 2 4-16,-3-1 3 0,-1-2 3 15,-4 5 0-15,-2 0 3 0,-4 0 1 0,-2 5-3 16,-3 2-5-16,-2 4-2 0,-1 4-3 16,-3 4-5-16,0 5-12 0,-2 4-16 0,2-1-40 15,1 2-87-15,-1 1-121 0,4 1-125 16,3 1-129-16,1-5-69 0,3 1-5 15,2-3 64-15,2-3 108 0</inkml:trace>
  <inkml:trace contextRef="#ctx0" brushRef="#br0" timeOffset="-155190.15">22079 15986 21 0,'8'-15'410'0,"-3"5"100"16,-1 0 68-16,0 4 1 0,-2 2-80 0,0-1-114 15,0 2-119-15,1 6-87 0,1 2-63 16,0 4-34-16,2 7-22 0,-1 4-16 16,1 5-14-16,-2 5-12 0,0 4-4 0,1 3-6 15,-1 2-5-15,-2-2-4 0,0 5-14 16,-2-5-24-16,0 1-66 0,0 1-120 15,-2-4-133-15,2-1-122 0,0-4-92 0,-2 0-34 16,2-2 37-16,-2-3 104 0,2-7 126 0</inkml:trace>
  <inkml:trace contextRef="#ctx0" brushRef="#br0" timeOffset="-154941.27">22210 16295 106 0,'-2'-28'343'16,"-4"7"80"-16,-1-3 55 0,-1 7-33 0,-3 0-51 15,1 5-67-15,-3-1-70 0,-2 4-74 16,0 6-65-16,-2 3-45 0,-2 2-34 0,0 3-20 16,0 4-10-16,-2 3-3 0,2 2-3 15,0-1-1-15,2 3 2 0,2 0 7 16,3-3 4-16,1 2 8 0,5-2 9 0,1 0 4 16,3-1 3-16,4-2-1 0,5 2-4 15,1-3-8-15,3-1-6 0,4-2-5 0,2-1-8 16,0-4-19-16,2-1-57 0,0-1-120 15,0-2-139-15,2-4-157 0,-2 1-81 0,0-3-29 16,-2-2 32-16,0-3 104 0</inkml:trace>
  <inkml:trace contextRef="#ctx0" brushRef="#br0" timeOffset="-153431.73">20276 17120 13 0,'0'4'106'0,"-3"-3"-20"0,3-1-18 0,0 3-8 16,0-3-2-16,0 2 7 0,3-2 11 16,-3 3 17-16,2-3 17 0,0 1 22 15,0-1 22-15,2 3 22 0,-2-3 21 0,2 3 23 16,1-2 20-16,1 2 12 0,-2-2 2 15,5 3-9-15,-1-3-19 0,1 2-31 16,1-3-35-16,3 1-35 0,2-1-32 0,0 4-25 16,4-4-20-16,0 0-12 0,4 0-8 15,5-4-1-15,1 3-3 0,3-2-1 16,4 2-2-16,4-4-1 0,5-2-2 0,1 3-1 16,3-4-1-16,4 3-2 0,0 0-1 15,2-1 1-15,2 2 2 0,0-1-1 0,4 1-2 16,1-1 0-16,1 4 0 0,5-3-1 15,2-2 1-15,4 1 0 0,2 1 0 16,2-1-1-16,5 1-2 0,4-2 0 0,4-1-4 16,0-1-2-16,4 3-1 0,-2-4 1 15,2 2-3-15,-1-2 1 0,-1 1 4 0,0 0 1 16,-2-1 7-16,-2 1 4 0,-2-1 6 16,-5 2 4-16,-2 2 4 0,-1-3 1 15,-3 3-2-15,-4 2-3 0,-2-2 1 0,-5 2-1 16,1 2-2-16,-5-2 0 0,-3 1-5 0,-3 2-1 15,-5-3-3-15,-1 3-2 16,-4 0 2-16,-5 0 1 0,-4 0 3 0,-2 0 6 16,-5 3 3-16,-3-3 5 0,-5 0 7 0,-2 2 1 15,-2-2 6-15,-4 0 0 0,-1 3-1 16,-3-3-1-16,-1 0-10 0,1 0-3 16,-3 0-11-16,-2 0-5 0,0 0-5 0,1 0-6 15,-3 0-1-15,0 0-3 0,0 0-2 16,0 0-8-16,-2 0-27 0,0 0-44 15,0 0-44-15,-2 0-36 0,-2 0-48 16,2 0-126-16,-3 0-145 0,-1-5-135 0,0 1-55 16,-1-1-14-16,1-1 23 0,0-3 118 15</inkml:trace>
  <inkml:trace contextRef="#ctx0" brushRef="#br0" timeOffset="-85983.48">12702 14272 179 0,'-36'0'223'0,"6"-4"-13"16,7-4-91-16,6-3-80 0,7-4-55 0,5-4-28 15,10-2-10-15,3-3 10 16,7-1 17-16,4-1 11 0,6-1 8 0,5-2 4 16,4 4 1-16,0-4-6 0,2 3-17 15,2-2-28-15,0 2-45 0,-2-2-32 0,0 2-16 16</inkml:trace>
  <inkml:trace contextRef="#ctx0" brushRef="#br0" timeOffset="-85315.17">14357 10965 125 0,'28'-44'206'0,"-5"10"11"15,-6 4-67-15,-4 6-42 0,-3 3-28 16,-1 7-17-16,-5 2-13 0,0 3-8 0,-2 5-9 15,1 0-10-15,-3 8-9 16,0 1-7-16,0 3-3 0,0-1-2 0,0 2-1 16,0-3 1-16,0 2-2 0,0-2-1 15,-3 0 0-15,3-1-1 0,0-1 0 0,-2 1 2 16,2 0 6-16,0-4 8 0,0-1 13 16,0-1 12-16,2-4 14 0,1-1 11 15,-1-6 9-15,4-4 3 0,0-2 5 16,1-4 7-16,-1-1 7 0,3-2 5 15,-3 3 1-15,2-3-2 0,-3 4-3 0,-1 1-2 16,0 4-5-16,-4 2-8 16,0 5-8-16,-2 1-9 0,-2 4-8 0,-1 4-17 15,-3 4-15-15,0 3-9 0,-1 7-7 0,1 1-3 16,-3 4-5-16,3-3 0 16,1 5-2-16,1 0-4 0,2 0-1 0,4-1-13 15,0-1-36-15,2 1-50 0,4 1-63 16,3 2-60-16,1-3-60 0,3 0-53 0,4 0-33 15,4-2 10-15,2 2 42 0,5-8 48 16</inkml:trace>
  <inkml:trace contextRef="#ctx0" brushRef="#br0" timeOffset="-82238.9">20195 17660 45 0,'-2'-1'175'0,"0"-4"-9"0,0 2-26 0,2-1-23 16,-2 0-22-16,2 0-14 0,0-1-11 16,0-3-10-16,2 4-5 0,0-3-4 0,2-2 0 15,2 3-2-15,1-3 6 0,-1-1 5 16,1 1 8-16,1 0 5 0,3 1 7 15,-1-4 5-15,1 3 4 0,-1 1 0 0,1-1 0 16,2 0 0-16,-3-1-3 0,3 4-6 16,-3 1-7-16,1 1-7 0,-2-1-7 0,-1 3 0 15,0-1 6-15,1 6 11 0,-3-1 12 16,-2 4 11-16,1 6 5 0,-3 4-3 0,-2 3-12 16,-4 10-14-16,-1 0-12 0,-3 4-10 15,-1 5-5-15,-1 0-3 0,-3 3-3 16,3 2-3-16,-1-2-4 0,0 0-7 0,5-3-7 15,0 0-3-15,4-4-1 0,2 0-3 0,2-5 3 16,2-1 0-16,4-3 0 0,1-3-1 16,4-3-3-16,1-1-3 0,1-6-3 0,4 1-2 15,0-4-4-15,2-6-9 0,3 1-27 16,-3-4-66-16,2-4-114 0,-2 1-119 0,3-5-117 16,1-2-94-16,-2-5-28 0,-1 0 37 15,1 0 99-15,-4-3 108 0</inkml:trace>
  <inkml:trace contextRef="#ctx0" brushRef="#br0" timeOffset="-82030.54">20934 17625 90 0,'8'-16'396'0,"-1"3"96"16,-3 1 70-16,-2 3-23 0,0 2-65 0,0 2-94 15,0 3-99-15,-2 4-87 16,2 7-67-16,-2 5-45 0,0 5-31 0,0 6-17 15,0 1-12-15,0 3-8 0,-2 5-8 16,2-1-8-16,-2 0-16 0,2-1-37 0,-2-3-89 16,2 1-131-16,0-1-126 0,0-4-126 0,2-3-64 15,-2-1-6-15,0-4 67 0,0-4 119 16</inkml:trace>
  <inkml:trace contextRef="#ctx0" brushRef="#br0" timeOffset="-81781.98">20995 17650 187 0,'-8'-20'268'0,"-3"0"40"0,-2 2-20 15,1 6-28-15,-1 0-24 0,-4 4-17 0,0 3-25 16,0 5-33-16,-4 1-42 0,2 6-40 16,-2 5-31-16,0 2-10 0,2 2 2 15,0 1 18-15,2 1 21 0,2 1 20 16,4-2 18-16,3 0 8 0,1-1-3 0,3-2-13 15,4 1-21-15,4-5-18 0,1-1-17 16,3 1-16-16,5-1-16 0,2-4-30 0,2-1-87 16,2-2-144-16,4-2-164 0,0-2-115 15,1-2-61-15,1-1-8 0,0-3 63 0,3-1 132 16</inkml:trace>
  <inkml:trace contextRef="#ctx0" brushRef="#br0" timeOffset="-80919.24">21427 17489 161 0,'-4'0'196'0,"2"-2"-30"0,-3 2-38 16,3 0-34-16,-2 0-25 15,2 0-17-15,0 0-14 0,-2 0-9 0,1 2-4 0,-1 2 1 16,2 1 10-16,-2-1 22 16,0 6 26-16,-1-1 35 0,-1 1 34 0,2 5 34 15,-2 2 32-15,-3 1 19 0,3 6 5 16,-3 1-7-16,3 4-21 0,0 0-33 0,-1 5-38 16,1 1-37-16,2 1-30 0,1 2-27 15,3-5-16-15,3 1-12 0,1-4-5 16,2-1-2-16,3-4-1 0,1-5 2 0,5-3 0 15,0-3 4-15,2-3 1 0,2-3-3 0,2-7-1 16,0-2-3-16,0-4 1 0,3-5-1 0,-1-3 3 16,0-3-3-16,0-2 1 0,-1-4 0 15,-1-6 1-15,0 2 3 0,-4-7-4 0,-2 3 6 16,-5-6 5-16,-3-1 6 0,-3 2 5 16,-4-3 6-16,-2 6 4 0,-5-2 6 15,-3 1-6-15,-3 4-3 0,-2 3-8 16,-2 1-8-16,0 4-6 0,-4 3-10 0,0 3-18 15,0 1-17-15,-2 3-23 0,2 2-35 16,-3 1-99-16,3 2-164 0,0 1-160 0,4 0-102 16,0-1-41-16,4-2 1 0,1 3 79 15,3-2 156-15</inkml:trace>
  <inkml:trace contextRef="#ctx0" brushRef="#br0" timeOffset="-79706.78">21952 17433 132 0,'-2'-3'190'0,"2"3"-16"0,-2-1-26 15,2 1-23-15,0-4-18 0,0 4-15 16,0-1-15-16,0 1-13 0,0 0-9 0,0 0-5 16,0 0 1-16,0-3 5 0,2 3 13 15,-2-2 16-15,2 2 19 0,-2-2 18 16,2 2 12-16,0-3 5 0,0 3-3 15,0-1-12-15,1-3-18 0,-1 3-20 0,0-2-21 16,2 2-20-16,0-3-15 0,0 3-11 16,1-3-6-16,1 2-6 0,-2-3-2 0,3 2-3 15,-1 2-1-15,0-3-1 0,1 3 0 16,-1 1 1-16,0 0 2 0,-1 1-1 0,1 3 3 16,-2-3-1-16,0 3 0 0,1 2 2 15,-1-1-2-15,-2 3 0 0,2-2-2 16,-2 1 1-16,3 2-2 0,-1 0 0 0,0 0-2 15,0 1-1-15,3-1-1 0,-3 0 2 16,2 2 0-16,-2-2 4 0,3 3 16 0,-3 1 16 16,0 0 20-16,1 0 17 15,-3 3 15-15,-2 2 8 0,0 1-4 0,0-1-11 16,-2-1-14-16,-3 2-17 0,1 0-13 16,0-3-13-16,-3 4-11 0,-1-6-6 0,0 2-24 15,-1 1-51-15,-2-5-102 0,-1 2-114 16,1-3-117-16,-2 2-108 0,3-8-40 0,-1 1 20 15,3-5 83-15,-1 3 105 0</inkml:trace>
  <inkml:trace contextRef="#ctx0" brushRef="#br0" timeOffset="-79359.52">22288 17464 81 0,'3'-6'220'0,"1"2"17"15,-2-3-33-15,2 2-46 0,0 1-39 16,3-1-24-16,-1 1-13 0,0-1-10 0,3 0-9 16,-1 3-10-16,1 2-9 0,-3 0-7 15,3 0 1-15,-3 2 6 0,3 3 10 0,-3 0 17 16,-2 0 18-16,0 8 21 0,1-1 17 15,-5 5 12-15,0 3 11 0,-3 2 6 16,-1 3 1-16,0 0 1 0,0 3-5 0,0 1-10 16,-1-3-16-16,3-1-20 0,2 1-23 0,0-1-26 15,2-4-17-15,3-1-19 0,-1-1-10 16,2-4-12-16,3 0-20 0,-3-5-49 16,2-1-98-16,3-1-121 0,2-6-127 0,1-2-110 15,1-2-44-15,2-6 17 0,0-1 79 16,2-1 114-16</inkml:trace>
  <inkml:trace contextRef="#ctx0" brushRef="#br0" timeOffset="-79213.02">22801 17639 36 0,'6'4'365'0,"-2"4"68"0,-2 1 42 16,1 5-30-16,-1 0-89 0,0 0-121 0,0 2-145 15,2-1-157-15,0 0-145 0,1 0-147 16,1-2-77-16,2-2-29 0,-1-1 31 15,1-1 79-15</inkml:trace>
  <inkml:trace contextRef="#ctx0" brushRef="#br0" timeOffset="-78762.16">23436 17388 70 0,'-2'-9'467'16,"-3"1"93"-16,-1 2 57 0,-2 1 4 15,-1 4-105-15,-1-3-149 0,1 4-144 16,-2 4-88-16,1 0-57 0,-3 4-35 16,3 1-21-16,-1 4-11 0,0-2-6 0,3 2-3 15,-1 3-2-15,3-2-2 0,2-2-2 16,0 1 0-16,2-2-2 0,-1-1-5 15,3-2-1-15,3-1-2 0,1-3 2 0,0 1-4 16,2-5 3-16,1 0 3 0,1-5 4 16,3 1 2-16,-1-6 1 0,3 1 5 15,-2-2 1-15,1 0-2 0,-1-1 1 0,2 0 1 16,-3 3-1-16,1 4 0 0,-1-3 3 16,-1 6 3-16,-1 0 5 0,1 4 2 0,-1 3 5 15,1 4 3-15,-3 1 1 0,-2 5-1 0,1 0 0 16,-1 5-2-16,-4 0 1 0,0 4-1 15,-2 0 0-15,-3 4 1 0,-1 1 0 16,-5 0 0-16,-1 3-4 0,-3-1-2 0,-2 2-4 16,0-3-4-16,-2-1-6 0,-2 1-11 15,0-1-16-15,0-4-24 0,-3 0-70 0,1-5-156 16,0-2-177-16,2-2-124 0,-1-4-57 16,1-4-17-16,0 0 52 0,2-7 145 15</inkml:trace>
  <inkml:trace contextRef="#ctx0" brushRef="#br0" timeOffset="-77916.7">24898 16497 319 0,'-2'-1'383'0,"2"-2"44"15,0 3-2-15,0-1-47 0,4 1-70 16,1-3-65-16,3 0-47 0,1 2-40 15,1-4-41-15,3 2-44 0,0-1-50 0,-1-1-72 16,1 0-105-16,0 2-110 0,-1-1-119 0,1 0-94 16,0 3-34-16,-5-2 26 0,1 6 80 15</inkml:trace>
  <inkml:trace contextRef="#ctx0" brushRef="#br0" timeOffset="-77738.85">24928 16643 106 0,'-6'4'336'0,"1"1"47"0,3 0 52 0,2-2-19 16,2 0-37-16,5-2-52 0,1-1-39 15,3 0-32-15,4 0-44 0,2-4-64 0,2 1-54 16,2-2-44-16,0-3-40 0,2-1-79 16,-2 2-129-16,3-2-146 0,-3 0-147 15,0 1-74-15,-2 0-24 0,-2 3 44 0,0-3 109 16</inkml:trace>
  <inkml:trace contextRef="#ctx0" brushRef="#br0" timeOffset="-65574.19">26060 16264 79 0,'0'-4'124'0,"-2"3"1"0,2-2-3 15,-2 2-2-15,2-3-4 0,-2 3-1 16,2 1-1-16,-2-3 0 0,2 3 4 16,-2-1 4-16,2 1 10 0,-2 0 13 0,2-4 14 15,-2 4 21-15,2 0 22 0,-3 0 19 16,3 0 7-16,-2 0-5 0,0 4-17 0,0-4-32 15,-2 1-36-15,-2-1-39 16,-1 3-31-16,-3 2-25 0,-1 0-16 0,-2 2-6 16,-2 5-9-16,-1 4-2 0,-1 2-3 15,-2 4 0-15,-3 6 0 0,3 2 0 0,-2 8-1 16,4 2-2-16,0 3 1 0,5-1-2 16,1 4 0-16,5-1-3 0,1 1 1 0,8-2-2 15,1-4-1-15,4 2 2 0,5-7-1 16,2 0 0-16,2-6-2 0,2-4 2 15,4-6 1-15,0-3 0 0,1-3 3 0,1-8 1 16,3-5 4-16,-3-4 4 0,2-5 0 0,-1-5 4 16,-3-6 2-16,-2-5 2 0,-2-4 1 15,-2-5 2-15,-2-3 0 0,-4-6 1 16,-5-6-3-16,-2 3-1 0,-2-2-1 0,-4 0-4 16,-4 3-3-16,-3 2-8 0,-1 4-4 15,-3 7-16-15,0-1-24 0,-3 8-86 16,-1 3-146-16,2 6-161 0,-2 6-131 0,2 3-58 15,2 3-15-15,3 8 65 0,3 3 137 16</inkml:trace>
  <inkml:trace contextRef="#ctx0" brushRef="#br0" timeOffset="-65394.92">26615 16610 254 0,'0'28'382'0,"-4"3"25"0,-5 3 19 16,1 3-103-16,-1-4-125 0,1 4-91 15,2-3-82-15,-1-4-85 0,3 3-102 0,0-2-122 16,4-3-78-16,0-2-37 0,0-2 15 16,0-4 49-16</inkml:trace>
  <inkml:trace contextRef="#ctx0" brushRef="#br0" timeOffset="-64926.36">27129 16290 140 0,'-6'-9'378'0,"-3"3"54"0,-1 1 46 0,1 1-33 15,-1-2-88-15,1 5-92 0,-1 1-64 16,1 0-50-16,1 0-44 0,-1 5-43 0,-1 3-30 16,-1 4-20-16,1 4-7 15,-1 2-5-15,-2 7-2 0,1 1 1 0,-1 6 1 16,0 5 0-16,3-2 5 0,-1 6 0 0,3 0 7 15,1-2 3-15,3 1 3 0,4-2 1 16,0-3 0-16,4-2-1 0,5-4-5 0,1-3-2 16,3-2 0-16,2-7 2 15,4-3 6-15,0-3 6 0,2-7 9 0,0 0 8 16,3-9 4-16,-1-5 3 0,0-3 1 0,-2-3 0 16,0-7 1-16,-1-2 1 0,-4-4 2 15,-3-4-1-15,-4-5-2 0,-3-4-4 16,-4 1-7-16,-4-1-10 0,-4 0-10 0,-5 0-11 15,0 6-17-15,-3 2-26 0,-1 4-31 16,-2 0-126-16,2 5-181 0,2 1-174 0,3 1-82 16,3 3-28-16,5-4 3 0,2 4 110 15</inkml:trace>
  <inkml:trace contextRef="#ctx0" brushRef="#br0" timeOffset="-64243.47">27612 16205 57 0,'-9'-5'210'0,"3"1"10"15,2 1-36-15,2-2-63 0,0 4-46 16,4-4-33-16,2 2-19 0,2 1-9 0,3 1-4 15,3-3-2-15,1 3 1 0,0 1 2 16,2 0 6-16,0 1 10 0,-1 3 12 16,-1-3 16-16,0 4 19 0,-1 1 22 0,-1 2 25 15,-3-2 30-15,-1 4 32 0,-1 0 23 0,-4 5 16 16,-2-1 1-16,-4 5-10 0,-2 3-24 16,-3 0-31-16,-3 7-38 0,-3-3-29 15,-2 6-24-15,-2 1-16 0,2 1-13 0,-2 0-6 16,4-1-1-16,0-3-2 0,5-1 0 15,1 0 0-15,3-5 3 0,4 1 1 16,2-4 3-16,6-2 1 0,2-3 5 0,5-1-1 16,4-2-6-16,4-4-5 0,3-3-6 15,-1-1-7-15,4-4-8 0,-1-1-10 0,1-1-12 16,-1-2-19-16,-3-1-54 0,-2-3-111 16,0 1-143-16,-2-2-158 0,-4 0-86 15,0-1-33-15,-4-3 25 0,-5 4 96 16</inkml:trace>
  <inkml:trace contextRef="#ctx0" brushRef="#br0" timeOffset="-55205.33">27987 16184 74 0,'-3'0'87'16,"3"0"-31"-16,0 0-22 0,0-2-13 15,0 2-8-15,0 0 0 0,0 0 0 0,3 0 2 16,-3 0 4-16,2 0 7 0,-2 0 7 16,0 0 11-16,0 0 9 0,0 0 11 15,0 0 8-15,2 0 5 0,-2 0 4 0,0 0 2 16,0 0 2-16,0 0 2 0,0 0 2 16,0 0 2-16,0 0 0 0,0-3-1 0,0 3-3 15,0 0-2-15,0 0-5 0,0-2-5 16,0 2-2-16,0 0-1 0,0 0 2 0,0 0 6 15,0 0 11-15,0 0 15 16,0 0 15-16,0 0 10 0,0 0 7 0,0 0 0 16,0 2-5-16,0-2-14 0,0 3-14 0,0-3-16 15,0 2-14-15,2-2-17 0,-2 0-9 16,2 0-9-16,-2 3-8 0,2-3-7 16,-2 0-2-16,2 0-4 0,-2 0-3 0,2 0-1 15,-2 0-2-15,0 0 0 0,0 0-1 16,0 0-1-16,2 1-1 0,-2-1-3 15,3 0 1-15,-3 0-1 0,2 0 0 0,-2 0-1 16,0 0-1-16,0 0 1 0,0 0-2 0,0 0 2 16,0 0 0-16,0 3 1 0,0-3-5 15,2 0 0-15,-2 0-1 0,0 0-2 16,0 0 2-16,2 0-2 0,-2 0 1 0,2 0-1 16,-2 0 1-16,0 0 1 0,0 0-2 15,0 0 2-15,2 0 3 0,-2 0-2 16,0 0-3-16,0 0 1 0,2 0 1 0,-2 0-1 15,2 0 0-15,-2 0 0 0,3 0 2 16,-1 0-1-16,0 0 0 0,0 0 0 16,0 0 0-16,2 0 1 0,-2-3 1 0,3 3-1 15,-1-1-1-15,0 1-2 0,2-3 0 16,-1 3-1-16,1-2 1 0,0 2-1 16,1-3 2-16,-1 3 0 0,0-2 0 0,3 2 0 15,-3 0 0-15,1 0 0 0,-1 2 1 16,0 1-2-16,1-1 1 0,-1 1 1 15,0-2 1-15,-1 4 1 0,-1-1 0 0,-2 1 4 16,2-1 3-16,-2 3-2 0,-2 1 2 0,0-3-2 16,0 3 1-16,0 0-5 0,0 0-2 15,-2-2 1-15,2 2-1 0,0-2 0 16,0-1-3-16,2 1 1 0,0-2 0 0,0 1-1 16,3 0 0-16,-1 0-1 0,2-1 3 15,3 2-1-15,-3-2 2 0,3 1-1 16,1 2-1-16,-1-3-1 0,1 4-2 0,-1-3 2 15,1 1-3-15,-1 0 2 0,-1 3 1 16,-1-1 2-16,-1 0 0 0,0 1 1 16,-2 3 5-16,-1 0 0 0,-3-2 2 15,0 5 3-15,-3-2 2 0,-1 3 1 0,0-1-3 16,-4 0 0-16,-1 2-1 0,1 0-3 0,-3-1-3 16,-2 1-2-16,1-5-6 0,-1 5-13 15,0-4-22-15,-2-1-80 0,1-2-150 16,-1 2-176-16,0-3-125 0,0-1-57 15,0-5-15-15,1 1 60 0,1-4 140 0</inkml:trace>
  <inkml:trace contextRef="#ctx0" brushRef="#br0" timeOffset="-53613.22">28668 16080 58 0,'-2'0'187'16,"0"0"2"-16,0 0-27 0,0 0-20 16,2 0-7-16,-2 0 4 0,2 0 16 15,0 0 25-15,0 0 39 0,0 3 35 0,2 2 28 16,0-1 12-16,0 3-8 0,0 2-26 16,0 1-44-16,0 5-49 0,2 3-47 0,-1 2-38 0,1 2-26 15,0 2-17-15,0 5-13 0,1-3-8 16,-1 3-7-16,-2 4-4 0,2-4-3 0,-2 0-3 15,0 1 3-15,-2-4-2 16,2 2 1-16,-2-2 2 0,-2-2-1 0,2-3-1 16,-2 0 1-16,-2-4-1 0,-2 0-3 15,-1-4-6-15,-1 0-2 0,-1-3-5 0,-1-4-11 0,-3-3-9 16,2-3-3-16,-1-3-4 0,-1-1-3 16,0-5 1-16,1-3 9 0,1-1 6 15,3-3 7-15,-3-1 7 0,5-1 8 0,-1-1 4 16,3-2 1-16,2 2 0 0,2-1 0 15,2 1 2-15,2 0 3 0,3-1 2 0,3 0 7 16,3 2 6-16,2 2 6 0,2-1 4 16,4 0 2-16,0 1 0 0,4 3-6 15,1 1-6-15,1-2-6 0,1 3-6 0,-1 2-4 16,1 0-1-16,-1 0-3 0,1-2-8 0,-3 6-29 16,-1-3-68-16,-3 3-109 0,0 2-125 0,-2-2-125 15,0 2-91-15,0-1-24 0,-4 2 40 16,-2-2 94-16</inkml:trace>
  <inkml:trace contextRef="#ctx0" brushRef="#br0" timeOffset="-50659.58">29735 15721 182 0,'0'-1'297'0,"-2"-4"46"0,2 2-9 0,-2 2-41 16,2 1-38-16,-2-4-26 0,2 4-21 16,-3-1-21-16,3 1-18 0,0 0-13 0,0 0-3 15,0 1-4-15,0 3-3 0,0 0-6 16,0 2-7-16,3 8-11 0,-3 4-17 0,2 4-15 16,-2 7-15-16,2 7-11 0,-2 6-9 15,2 3-9-15,0 4-5 0,0 4-9 0,0 1-9 16,-2 0-4-16,2 2-5 0,1-2-6 15,-1 0-2-15,0 0-1 0,0-4-1 0,0 1-6 16,0-6-12-16,0-2-16 0,0-3-23 0,0-5-36 16,1-2-99-16,-1-4-135 0,2-3-128 15,-2-2-118-15,-2-7-52 0,2 0-1 16,-4-5 79-16,2-3 128 0</inkml:trace>
  <inkml:trace contextRef="#ctx0" brushRef="#br0" timeOffset="-50376.77">29633 16092 182 0,'-4'-17'352'0,"2"6"45"0,0 1 16 0,0 1-33 15,2-1-24-15,4 4-38 0,0-2-39 16,5 2-24-16,3 2-25 0,3 2-44 15,4 2-55-15,2 0-41 0,3 2-28 0,3 2-21 16,1 2-15-16,3 2-11 0,1 1-4 16,0-1-6-16,2 1-12 0,-2 0-20 0,-1 1-64 15,1-1-123-15,-4 0-134 0,1-2-130 16,-1-2-94-16,-3 3-33 0,1-6 35 0,-3 1 106 16,0-3 125-16</inkml:trace>
  <inkml:trace contextRef="#ctx0" brushRef="#br0" timeOffset="-50145.47">30601 15837 285 0,'6'-12'518'15,"-4"6"73"-15,0-1 50 0,0-1-63 0,-2 4-120 16,0-1-144-16,0 4-108 0,-2-2-61 16,0 3-40-16,-2 0-27 0,-2 4-14 0,-3 5-10 15,-4 6-7-15,-4 3 0 0,0-1 5 16,-4 7 1-16,-2-3 0 0,0 5-5 15,-3-1-9-15,1 0-12 0,2 0-13 0,-3-1-12 16,3 1-25-16,2-3-32 0,2 0-29 0,0 2-34 16,2-7-76-16,2 0-132 0,2-5-122 15,3 2-119-15,1-4-60 0,1-1-12 0,1-5 52 16,3 1 122-16</inkml:trace>
  <inkml:trace contextRef="#ctx0" brushRef="#br0" timeOffset="-49923.67">30482 15867 210 0,'13'-22'434'0,"0"0"96"16,-5 3 48-16,0 1-48 0,1 6-79 0,-3-2-92 15,1 4-104-15,-1 1-86 0,2 4-52 16,1 4-30-16,-1 2-6 0,3 9 1 0,0 9 10 16,-1 2 7-16,1 12 5 0,-3 5-4 15,-1 7-8-15,-1 4-14 0,0 4-22 16,1 2-18-16,-3 3-15 0,2 1-7 0,-2-1-7 15,3 0-19-15,-1 1-30 0,-2-2-36 16,3-2-35-16,-3-4-56 0,-2-1-128 16,2-8-157-16,-4-1-145 0,2-7-59 0,-2-3-15 15,-2-6 28-15,0-2 115 0</inkml:trace>
  <inkml:trace contextRef="#ctx0" brushRef="#br0" timeOffset="-48767.41">25593 17538 132 0,'2'0'253'0,"-2"0"16"0,2 0-37 15,-2 0-61-15,2 0-45 0,0 0-18 16,0 0 6-16,2 0 17 0,3 0 31 0,3-1 30 16,1 1 18-16,4-3 9 0,4 0-5 15,4 2-9-15,2-2-15 0,7-2-27 16,4 1-31-16,4-2-26 0,7-1-19 0,4 0-23 16,6 1-18-16,6-3-11 0,7-1-6 15,4 1-7-15,5 0-1 0,3-3-4 0,5 3 1 16,4-1-3-16,2 0 3 0,7 0 0 15,1 1 1-15,5-1 1 0,4 1-2 16,9 0 1-16,1 1-3 0,5-1 1 0,4 0-1 16,0-2-3-16,3 2 4 0,-3 0 4 15,0 3-1-15,-2 0-3 0,-2 1-4 0,-2 2 1 16,-5 2-7-16,-6 1-2 0,-4 1 4 16,-6 2 1-16,-7-1 1 0,-6 2 1 0,-6 0 1 15,-7-1 0-15,-9 0-1 0,-5 2-2 16,-7-4 0-16,-6 3-1 0,-7 0-1 0,-6-3-1 15,-4 2-4-15,-7-2 0 0,-4-1-2 16,-4 4 0-16,-2-4-6 0,-4 1-15 0,-5-1-19 16,-2 2-31-16,-4 2-69 0,-2-3-125 15,-6 3-134-15,-3 1-128 0,-4-1-79 0,-6 1-24 16,-7 0 42-16,-5 0 111 0</inkml:trace>
  <inkml:trace contextRef="#ctx0" brushRef="#br0" timeOffset="-48022.26">25747 17973 40 0,'-6'1'228'0,"2"2"20"16,-1-3-13-16,1 1-62 0,2-1-44 0,2-1-20 16,4-2 3-16,0 2 25 0,7-7 30 15,2 2 28-15,4-4 11 0,4 1 2 16,2 0-2-16,5 1-13 0,3-1-16 15,5 1-19-15,2 1-13 0,7 2-12 0,1-3-22 16,7 2-26-16,7 2-20 0,3-3-14 16,5 2-10-16,6-2-8 0,6 1-3 15,7-1-2-15,6-2 4 0,7-3 3 0,6-1 0 16,6 0 0-16,8 1-1 0,5 0-5 0,2 3-9 16,5 2-9-16,-3 3-6 0,2 3 1 15,-4 1-3-15,0 1 1 0,-4 2 3 0,-3 0-2 16,-1 2 1-16,-3 3-3 0,-4-4-2 15,1 1 2-15,-5-1 4 0,-5-2 3 0,-1 0 5 16,-7 1 9-16,-2-3 9 16,-2 0 5-16,-4-3 6 0,-2 3 4 0,-5-2-1 0,-4 0-6 15,-4-1-8-15,-6 3-6 0,-5 0-13 0,-6 0-4 16,-6 0-2-16,-7 3 4 16,-3-3 16-16,-10 2 26 0,-3 0 30 0,-5-2 20 15,-4 3 11-15,-3-2 1 0,-3 3-13 0,-2 0-23 16,-3-3-28-16,-2 4-20 0,-2-1-16 15,-2 2-6-15,0-1-5 0,0-1-9 0,-2-3-23 16,-2 4-33-16,0-1-48 0,-1 0-46 0,-1 0-42 16,0-2-58-16,-3 3-136 0,1-4-149 15,-1-1-106-15,-1 0-37 0,-1-1-2 16,-2-4 43-16,3 0 144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2:06:21.4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2938 2804 103 0,'-2'0'196'0,"0"0"-1"16,2 0-38-16,2-1-20 0,4-1-13 0,1-6 0 16,3-1 8-16,5-3 8 0,4-1 4 15,2-3 4-15,5-3-1 0,1-5-5 16,5-1-8-16,4-1-10 0,2-3-15 0,0 0-20 15,2-4-21-15,0 3-17 0,1 0-16 0,-1 1-11 16,-2 0-10-16,-4 3-6 0,0 3-3 16,-5 1-2-16,-3 4-1 0,-5-1-1 0,-2 7 14 15,-2-1 27-15,-4 4 29 0,-5 1 20 16,0 4 11-16,-3 0 8 0,-5 4-10 0,-5 4-25 16,-3 4-26-16,-5 4-19 0,-4 3-12 15,-6 5-7-15,-2 4-3 0,-7 2-1 0,-4 6-2 16,-2-1-1-16,-4 6 0 0,-1-1-2 15,-3 3-1-15,1-4-1 0,1 4 0 0,-1-5 1 16,5 0 2-16,2-4 4 0,2 0 5 16,6-5-1-16,3-5 0 0,6 0-3 0,4-3-3 15,4-4-3-15,2-4-1 0,7 0 0 16,2-3-1-16,6-2 0 0,3-3 1 0,1-2-1 16,5-5-2-16,4 1-1 0,0-4 1 15,4-4-1-15,0 1 2 0,2-2 1 0,1-2 0 16,-1 3 4-16,0-2-2 0,-2 2 0 15,-4 5 0-15,0-1-2 0,-4 1 0 16,-5 3-1-16,-1 3 3 0,-5 8 1 0,-4-1 0 16,-5 8 1-16,-1-1-1 0,-5 6-1 15,-4 2-2-15,0 4-1 0,-4 1 1 0,0-4 2 16,0 5 2-16,2-4 1 0,0-2 2 0,2-1 1 16,2-1-1-16,2-5 0 0,3-1-2 15,1-3-1-15,3-1-3 0,2-3-2 0,2-1-2 16,-1 0-3-16,6-4 3 0,-1-4 1 15,4 0 0-15,0-2 1 0,5-4 2 0,0 0 2 16,1-5 2-16,3 0 2 0,0 1 0 0,0-1 1 16,0 0-1-16,-1 5-2 0,-1-2-1 15,0 4-3-15,-3 0 4 0,-1 3 6 16,-3 1 3-16,-2 4 4 0,-2 4-1 0,-2 4 2 16,-2 5-6-16,-4 4-6 0,0 0-6 15,-3 3-11-15,-1 1-15 0,-1 0-45 0,3-4-81 16,-1 1-101-16,1 1-94 0,1-4-82 15,3-1-78-15,2 0-21 0,0-2 49 16,0 1 83-16,0-2 88 0</inkml:trace>
  <inkml:trace contextRef="#ctx0" brushRef="#br0" timeOffset="777.52">3059 3386 118 0,'0'-1'198'16,"0"1"-7"-16,-3 1-14 0,3 3-1 0,-2 0 10 15,0 3 16-15,0 3 13 0,2-10-222 0,-8 28-1086 16,-3 3 1100 0,-2 10 10-16,-1 6-2 0,-1 3-21 0,-2 4 17 15,0 3-37-15,0-2-179 16,2 0 29-16,2-2 176 0,1-2 0 16,-1-4 0-16,5-3 0 0,-1-4 0 15,1-4 0-15,1-7 0 16,3-6 0-16,2-7 0 0,0-7 0 15,2-9 0-15,4-6 0 16,0-8 0-16,3-6 0 0,1-9 0 16,3-5 0-16,-1-6 0 0,1-2 0 15,2-5 0-15,-1-1 0 0,1-1 0 16,2-4 0-16,-3 7 0 16,-1-3 0-16,-5 10 0 0,-1 2 0 15,-5 6 0-15,0 3 0 0,0 3 0 16,0 8 0-16,2 1 0 15,0 3 0-15,0 4 0 0,4 4 0 16,1 6 0-16,3 7 0 0,3 2 0 16,0 10 0-16,4 1 0 0,0 4 0 15,-1 3 0-15,3-1 0 16,1 1 0-16,-1 2 0 0,-2-1 0 16,-3-1 0-16,-1-2 0 0,-2 0 0 15,-5-4 0-15,0-3 0 16,-4-9 0-16,3-5 0 0,-3-7 0 15,0-10 0-15,0-5 0 0,0-11 0 16,0-7 0-16,-2-14 0 16</inkml:trace>
  <inkml:trace contextRef="#ctx0" brushRef="#br0" timeOffset="2042.39">3056 3416 15 0,'-2'-1'92'16,"0"-4"3"-16,0 2 4 0,0-2-1 16,0 4 1-16,0-2 0 0,0 2-3 15,0 1-5-15,2-3-4 0,-3 3-6 0,3-3-6 16,-2 3-9-16,2 0-4 0,0 0-8 0,0 0-6 16,2 3 1-16,-2 0 10 0,5 1 20 0,-1 6 20 15,0 5 16-15,5 4 13 0,-1 6 4 16,1 4-12-16,3 5-19 0,1 1-24 15,0 0-23-15,-1 2-17 0,3-2-11 16,0 5-7-16,0-5-17 0,0 2-39 0,-1-1-55 16,1-5-67-16,-2 2-74 0,2-4-89 0,-5-4-60 15,1-4-1-15,-5-3 34 0,-2-2 53 16</inkml:trace>
  <inkml:trace contextRef="#ctx0" brushRef="#br0" timeOffset="2289.15">2877 3741 182 0,'-3'-6'202'0,"1"1"-24"16,4-1-39-16,1-3-34 0,3 0-22 15,2-1-13-15,3 0-9 0,2-2-11 16,1 0-12-16,3 2-12 0,2-5-10 0,3 5-18 16,1-1-31-16,2 2-41 0,-1-4-57 15,1 5-65-15,0-4-35 0,-1 3-4 0,-1-2 16 16</inkml:trace>
  <inkml:trace contextRef="#ctx0" brushRef="#br0" timeOffset="2473.81">3425 3411 201 0,'0'0'269'0,"-2"4"35"0,0 0-42 15,-3 3-39-15,3 2-29 0,-2 5-26 0,2 1-27 16,0 7-27-16,0 3-28 0,2 3-26 16,0 2-21-16,0 3-15 0,2-2-22 0,2 2-35 15,0 0-50-15,0-2-56 0,3-2-60 16,1 0-61-16,-1 0-67 0,-1-5-11 0,0-2 26 15,-1-3 42-15</inkml:trace>
  <inkml:trace contextRef="#ctx0" brushRef="#br0" timeOffset="2672.89">3425 3675 173 0,'-4'-13'282'0,"-1"3"48"0,1 0-22 16,0 1-36-16,2 0-41 0,0 2-41 15,-1 2-45-15,6 0-48 0,-1 0-40 16,4-3-28-16,0 1-13 0,5 2-7 0,2-3-2 16,-1-1-4-16,5 2-15 0,0-2-46 0,2 3-67 15,0-4-74-15,3 5-97 0,-1-4-64 0,-2-1-18 16,-2 0 26-16,0 5 56 16</inkml:trace>
  <inkml:trace contextRef="#ctx0" brushRef="#br0" timeOffset="5209.07">2280 2465 32 0,'-5'0'120'0,"1"4"-32"0,0-4-18 0,-2 1-6 16,1 2 1-16,1-2 2 0,0 4 2 16,0-1-4-16,-1 1-5 0,1 0-6 0,0 1-2 15,2 3 2-15,-2 6 5 0,1 0 13 16,1 5 15-16,0 5 14 0,0 9 15 0,0 4 11 15,0 12 12-15,0 7 5 0,-2 6 0 0,1 8-5 16,-1 9-7-16,2 3-12 0,-2 5-14 0,2 5-18 0,0-1-16 16,2 2-16-16,0 0-14 0,0 2-13 15,0-5-11-15,2 0-7 0,0-6-6 16,2-1-9-16,-2-5-24 0,2-4-43 0,1-4-50 16,-1-4-58-16,0-7-52 0,2-3-46 0,1-6-32 15,1-6-17-15,-1-3-5 0,-1-8 26 16,-2-8 37-16</inkml:trace>
  <inkml:trace contextRef="#ctx0" brushRef="#br0" timeOffset="6701.92">2076 2400 28 0,'5'-9'31'0,"1"0"6"0,0-3 5 0,3 3 3 16,1-1 3-16,1 0 2 0,2 0 3 0,2 0 2 15,-1 0 2-15,5 1 1 0,0-3-3 0,3 3-3 16,1-3-3-16,0 4-2 16,5-1-2-16,1 0 3 0,3-1 4 0,2 4 4 0,2-3 4 15,4 1 6-15,2 1 6 0,5 2 5 16,2-4 9-16,4 1 6 0,4 0 5 0,4-1 6 15,3-2 0-15,3 2-4 0,5-4-9 0,0 2-10 16,2-3-10-16,1 3-11 0,-1 1-12 16,0-3-7-16,0 6-2 0,2-3 6 15,0 1 11-15,0 3 15 0,3-2 15 0,1 2 8 16,3 2 3-16,-1 0-3 0,3 3-9 16,2-2-13-16,2 2-14 0,2 1-11 15,0 0-7-15,0 0-7 0,0 1-6 0,0 2-3 0,0-2-2 16,2 3 2-16,0-3 3 0,2-1-1 15,-2 3-1-15,0-3-2 0,1-3-2 16,-1 3-6-16,-2-1-5 0,-2 1-3 0,-3-4-2 16,-3 3-2-16,-5 1 1 0,-4-3 0 0,-4 3-2 15,-6 0 1-15,-5 0 3 0,-4 0-1 16,-4 3 0-16,-5 2 2 0,-3-4 1 16,-3 3-1-16,-6 1 0 0,0-1 1 15,-5 2-1-15,-1-2 0 0,-3 1 1 0,-4-1 0 16,1 1 0-16,-3 0-1 0,-2-2 1 15,-3 1 0-15,1 1-1 0,-4-1 1 16,-1 1 4-16,1-2 0 0,-3 2 1 0,-1-2 1 16,-1 2 0-16,0 3 0 0,-1-4-3 15,-1 2-1-15,0 4-2 0,0-4-2 0,1 3-2 16,-1-1-2-16,-2-1 1 0,2 1-1 16,-2 1 2-16,3-1 0 0,-3 1-1 15,2 4 1-15,-2-1-1 0,2 2 0 0,-2 5-1 16,3 1 2-16,-3 2-1 0,2 4 2 15,-2 3 2-15,2 3 1 0,-2 1-1 16,1 2 0-16,-1 7 3 0,0-1-1 0,0 4 1 16,0 2-2-16,0 3 2 0,0 1 1 0,0 3-3 15,3 4-2-15,-3-3-4 0,2 4 4 16,-2-1-5-16,2 1 0 0,-2 0 1 0,0-2 0 16,1-2 3-16,-1-1-2 0,0 0 3 15,0-4-2-15,0-2 1 0,0 1-3 16,-2-4-1-16,2-1-1 15,-2-3 0-15,0 0-1 0,0 0 1 0,-2-6 1 0,2 3 0 16,-2 0 0-16,-2-6-3 0,0 1 3 16,-1-3-1-16,-1 0-2 0,-2-2 1 15,-1-3 2-15,1 0 3 0,-3-3-2 0,-2-1 0 16,1-4 1-16,-3 1 0 0,0-3 0 16,-2 1-1-16,-2-2-1 0,0-2 2 15,0-1 0-15,-4 0-1 0,-1-1-1 16,-1-1 0-16,-3-4 0 0,-1 5 0 0,-5-4 0 15,0 2 0-15,-4-2 0 0,-4 3 0 16,-1-2-1-16,-3 2-1 0,-5-1 1 16,0-1 0-16,-4 1-1 0,0-2 0 0,-2 2 1 15,0-1 0-15,-2-3-1 0,-3 1-2 16,1-1 6-16,-3 1 2 0,1-4 3 16,-3 3 0-16,3-1 0 0,-3 0 0 0,0-2-5 15,-1 3-2-15,-1 0 1 0,-4 1-3 16,-2-1 1-16,-2 1-1 0,-3-2-3 15,1 5 2-15,-2-2-4 0,-3 3 3 0,1 1 1 16,-1-1-1-16,0 1 5 0,1 0 4 16,-1 0-2-16,3-1 0 0,2 1 1 0,1-4 1 15,3 2 0-15,2-2-3 0,0-1 5 16,2 0 1-16,1-1-1 0,-1-3 3 16,2 3 0-16,0-3-3 0,1 2 2 15,1-2 0-15,-2 3 1 0,3-1-2 16,-3 1 2-16,2 0 4 0,-1 1-1 0,-1-1-1 15,2 1-2-15,3 1 3 0,-1 4-4 0,1-5-5 16,1 4-1-16,3 1-1 0,2-1 2 0,2 0-4 16,2-1 4-16,0 1 2 0,4-1 1 0,3 0-1 15,1 0 0-15,1-2-2 16,4 2-1-16,2-2-2 0,2 0-1 0,2 2 0 0,2-4-1 16,2 2 2-16,3 0 0 0,1-2-1 15,3 1 1-15,2-1 1 0,2 1 0 0,2-4-3 16,0 2-1-16,4-2 2 0,1 2 1 0,1 0-3 15,3-3 0-15,1 1 2 0,1-1 1 0,0 0-2 16,1 0-3-16,3 0 4 0,0 0-2 16,0 0-6-16,0 0-6 0,2 0-6 15,-2 0-12-15,2 0-16 0,0-1-28 0,0-2-55 16,0 3-95-16,0-3-94 0,0 3-81 16,4 0-72-16,4 0-64 0,1 3 9 0,1 0 74 15,3-3 89-15</inkml:trace>
  <inkml:trace contextRef="#ctx0" brushRef="#br0" timeOffset="40696.37">3247 1442 21 0,'-2'0'37'0,"-2"0"-4"15,1 0-3-15,-1 0-5 16,0 0-6-16,0 0-2 0,0 0-2 0,-1 0 1 16,1 0 0-16,-2 0-1 0,2 0 2 15,-3 0 2-15,3 0 1 0,-2 0 1 0,-1 0 1 16,1 0 2-16,0 0 1 0,-1 4-4 0,-1-4 2 16,-1 0-3-16,1 2 0 0,-3-2-2 15,1 1 1-15,-1-1 3 0,0 4 1 0,-1-4 2 16,-1 1 1-16,-2 2 2 0,0-2-2 15,1 3 0-15,-1-3-2 0,-2 2-1 0,0 2-2 16,-2-4-1-16,0 4 1 0,0 0-6 16,-2 0 0-16,-1-1 0 0,1 2 1 0,0-2 0 15,0 3 2-15,-2 1 2 0,1-2 1 16,1 1 0-16,0 0 0 0,0 2-1 0,2-3-1 16,-2 4-1-16,2-4-1 0,0 3-3 0,0 0 1 15,2 1-1-15,0 0-1 0,0 1-1 16,0 2-3-16,0-3 0 0,2 5-2 0,0-1-2 15,0 2 1-15,1 1-1 0,1-1 2 0,0 1 1 16,1 1 4-16,1 1 2 0,3-2 1 16,-1 1 1-16,1 1-1 0,1-2 0 0,1 1-3 15,2 1-3-15,2-1-1 0,-1-1-1 0,1 3-2 16,2-2 0-16,2-1 0 0,3 2 2 0,-1-1 1 0,0-1 3 16,2 2 6-16,3-1 2 0,-1-1 4 15,3 1 1-15,2 1 1 0,2 1 0 0,-1-1-1 16,3 1-1-16,2 0-2 0,2 1 1 15,5-2 0-15,-1 1 5 0,5 0 1 0,4 1 5 16,2 0 0-16,2-1-2 0,2 1-3 16,2-2-4-16,5 1-4 0,0 4-4 0,1-4 0 15,3 3 0-15,2-3 2 0,2 2 1 0,2-2 1 16,0 1 0-16,3-4 2 0,-1 4 3 16,0-3 1-16,0-2 5 0,3-3 1 0,-1 2 2 15,0-2 0-15,5 0 0 16,0-1-2-16,-1-4-1 0,5 1 2 0,0-1 3 0,2-4 2 15,2 1 2-15,0-2-1 0,4 1-2 16,1-3-2-16,-1-1-5 0,3 0-3 16,-3 0-1-16,0-1 4 0,-2-3 4 0,-2 3 2 15,3-4 7-15,-3 0 7 0,0-1 6 16,0-1 0-16,-2 1-3 0,2-4-7 0,-2 1-7 16,-2 0-12-16,-2 1-11 0,-1-1-6 15,1-4-5-15,-2 2 0 0,-1 1-1 16,1-5-1-16,-1 1 1 0,-1-2 1 0,-3-1 0 15,1 0 1-15,-5-3-5 0,0-1 3 16,-2 0-1-16,0 0-3 0,-4 1 2 16,0 1 1-16,-1-1 1 0,-1-1-1 0,-2 1-2 15,-1 2 1-15,-1-1-2 0,-3 1 0 0,0 1-1 16,-3-2 0-16,-3 4 1 0,-3-1-1 16,-3-1 1-16,0 1 1 0,-5 3 1 0,-2 0 0 15,-2 0 2-15,-1-2-1 0,-4 0-1 16,-1 1-2-16,-2 0 0 0,-2 2 4 15,-3-2 6-15,-2 3 9 0,-1-3 6 16,-3 0 2-16,-2 0 2 0,-2 2 1 0,-3-2-9 16,-1 0-8-16,-2-1-3 0,-5-1-2 15,-2-1-1-15,-2 1-3 0,-4 2 3 0,-4-6-1 16,-1 5-2-16,-3-3-2 0,-3 2 0 16,-2-1 1-16,-2-1-2 0,-2-1 0 15,-2 1-1-15,2 1 0 0,-3-3-2 16,-1 6-2-16,0-5 2 0,-1 4-2 0,-1-4 3 15,-3 3 0-15,1 1-1 0,-1 1 2 16,-4-1 0-16,1 0-2 0,-1 2 2 16,-2 0 0-16,-2 1 2 0,0 1 0 0,-5 0-2 15,1-1 3-15,-2 1 0 0,-1 2 1 0,-1 0-2 16,-1 1 0-16,1-1 2 0,-1 1-1 0,3 0-3 16,2 0-2-16,-3 2 0 0,3-2-3 15,2 2 1-15,-2 0 0 0,2 1 0 16,-3 1 3-16,1-1 0 0,0 1 2 0,0-2 0 15,1 2-1-15,1 3 1 0,0-4 1 16,0 2 1-16,0 3 0 0,0 0 1 0,-3 0 0 16,-1 0 1-16,0 3-1 0,-1-2 0 0,1 4-1 15,-3-1-2-15,3 2-1 16,0 0-2-16,-1 1-1 0,1-1 1 0,-1 4-1 16,1-1 1-16,-2 1 0 0,-1 1-1 15,3-1 1-15,-3 2 2 0,3 0 2 0,1-3 1 16,-1-2 1-16,2 2 3 0,2 1-2 15,2-3-1-15,0 0-1 0,4-1-1 0,0 2 2 16,4-4 0-16,3 1 0 0,4-2-2 0,2 2 1 16,2-1 0-16,4 1-5 0,0-1-7 0,5 1-12 15,1 0-18-15,3 0-33 0,2-4-46 0,4 4-60 16,2-2-66-16,2-2-69 0,3 2-48 0,6-3-27 16,4 0-14-16,0 0 4 0,6 0 43 0,5-4 61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2:20:50.4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11860 3042 21 0,'-2'-3'17'16,"-3"2"0"-16,3-3-2 0,-2 3-1 16,0 1-2-16,-3-3-3 0,1 3-1 15,0 0-1-15,-3 0-1 0,-1 3 1 0,-1-3 3 16,0 1 2-16,1 3 2 0,-3-3 1 15,3 2 4-15,-3 2 1 0,0-4 0 0,1 3-1 16,-1 0-1-16,0-1-4 0,0 2-1 16,1-1-4-16,-1 4 0 0,-2-3 0 0,0 1 0 15,1-1 2-15,-1 0-1 16,0 3 4-16,-2-2-1 0,0 1 2 0,0 1 1 0,-2-3 0 16,0 5 1-16,0-1 1 0,-2 1 2 15,0-1 1-15,-1-2 0 0,1 2 0 16,-2 1 1-16,2 1-2 0,0-2-2 0,0 0 1 15,1 1-1-15,1-1 1 0,0 0-3 16,0-1-1-16,2 1-1 0,0 0-2 0,1 1-2 16,-1-1-3-16,2 0-1 15,0-1 1-15,0 1-2 0,0 0-2 0,3 1 1 16,-1-1-1-16,0 2 0 0,3-1-1 0,-3-1 1 16,2 0-1-16,1 2 0 0,1-2 2 15,-1 0-2-15,1 2 1 0,-1-2 1 16,1 2 2-16,1-1 1 0,-1 0-1 0,1 1 2 15,-1 2 2-15,-1 0 2 0,1-1 1 16,1 1 1-16,-1-1-1 0,1 2 1 16,-1 1-3-16,3-2-2 0,-2 0-2 0,1 0 0 15,1 2 0-15,0-2-1 0,-1 3 1 16,1-2 1-16,2 2 1 0,-1-3-1 0,1 3-1 16,0-1 2-16,0 0 1 0,2 1-2 15,-3 1 0-15,3 0 1 0,0 0-1 16,0 0 1-16,0 0-1 0,2 0 1 0,0 2 0 15,2-1 1-15,-2-1 0 0,2 3 0 16,2-2-2-16,1 3 1 0,-1-2-2 16,2 0 0-16,1 0-1 0,-1 2 0 15,2-3-2-15,-1 2-1 0,1-3 0 16,1 3 0-16,1-2-1 0,-1 3 2 0,1-2-1 16,1-1 1-16,2-1-2 0,-3 1 2 15,3 1-1-15,-3 1 1 0,3-2-1 16,0-1 2-16,2 3 1 0,-3-2 0 15,3-1-1-15,2 2 2 0,0-1 0 0,0-1 1 16,4 2 0-16,0-1 1 0,0-1 1 16,3 2 1-16,1-4 1 0,1 4 1 0,-1-4 0 15,2 0 0-15,3-1 1 0,-2 2-3 16,1-3-1-16,-1 2-3 0,1-1 1 16,-1-3-1-16,2 2 1 0,-3-1 3 15,3-2 4-15,-1-1 6 0,1 2 10 0,2-2 7 16,-1 0 5-16,3-2 3 15,0 2 0-15,2-1 0 0,2-4-6 0,2 3-2 16,1-2-2-16,1-1-1 0,0 1 0 0,3-1 0 16,1 1 0-16,1-2-1 0,-1 1-1 15,3 0-2-15,-2-3 0 0,-1 3 0 16,1-3-2-16,-1 2 0 0,-1-2-2 16,1-1-1-16,-1 4-3 0,1-4 3 0,1 0 1 15,0 0 3-15,-1 0 1 0,1 0 0 16,-3-4-1-16,1 4-4 0,-3-1-3 15,0-2-2-15,1 2 0 0,-3-3 3 16,-2 0 1-16,2-1 4 0,-4 2 2 16,0-2 2-16,0-3 0 0,-2-1-1 0,-2 3 1 15,-1-3-3-15,1-2 1 0,-2 0-4 16,-3-1-2-16,1-1 0 0,-3-4 0 16,1 2 0-16,-3 0-1 0,-2-4 1 0,-2 2 4 15,0-1 4-15,-4-1-1 0,0-2 1 16,-2 3 0-16,-1 1-1 0,-1-3-6 15,-3 2-6-15,1-3-4 0,-1 1-5 16,-1-1-4-16,-1 0-4 0,0 1 0 0,-1 0-2 16,-1-3 1-16,-2 3 1 0,0-2-1 0,0-1-2 15,-2-2 0-15,0 2 1 0,-2-2-2 16,0 4 1-16,0-4 1 0,0 0 1 16,0 1 0-16,-3-1 0 0,1-1-1 15,0 1 0-15,0 0 0 0,-1 0-1 0,-1 0 3 16,2 1-2-16,-3 2 2 15,1 0 0-15,-2-2-1 0,1 2 1 0,-1 2-3 16,1-1 2-16,-1 4-1 0,0-3-2 16,-1 2 0-16,-2 1-1 0,3-2 1 0,-3 1-1 15,1 2-1-15,-3-2 1 0,3 3 0 0,-3-1 2 16,0 1-3-16,0-1 1 0,1-1 0 16,-1 5 0-16,0-5-2 0,-1 5 0 15,-1-2 0-15,0-1 1 0,0 2 0 0,0 0 2 16,-2 0 0-16,0 2 0 0,-2-3 0 15,0 2-2-15,0-1 1 0,-2 1-1 16,-2-1 0-16,0 1 2 0,-5-1 1 16,1 1 0-16,-5 1 1 0,-2 1-1 0,-2-3 0 15,-2 2-1-15,-5 1-1 0,1-2-2 16,0 3 1-16,-3-3 0 0,1 4 1 0,-3-1 0 16,3 1-1-16,-3-1 2 0,1 2 1 15,-1 2 0-15,-1 0 1 0,1-3 0 0,-2 4 3 16,3 0-2-16,-3 0 0 0,-2-1-1 15,3 2-3-15,-3 2 0 0,0 1-1 16,-2-4 0-16,0 4 2 0,0 4-1 16,-2-4 1-16,-2 1 1 0,-2 3-1 0,-1 0 1 15,-1 0-2-15,0 0 0 0,-1 4 0 0,3-3-1 16,0 3 2-16,2-2 0 0,-1 1 0 16,6 1 1-16,3-3-3 0,2 3-12 15,5-1-19-15,2-1-26 0,4 1-39 0,4-2-43 16,5 2-47-16,-1-2-41 0,5 3-35 15,4-2-23-15,0 1-13 0,4 1-5 0,2-3-4 16,3 4 5-16,1-2 26 0,3 1 36 16</inkml:trace>
  <inkml:trace contextRef="#ctx0" brushRef="#br0" timeOffset="2207.92">14290 3059 19 0,'-22'0'24'0,"1"0"0"0,-2 0 0 16,0 0 0-16,-1 0 0 0,1 3 0 0,0-3-1 16,0 2-1-16,-1 1-3 0,1-2-1 15,0 2-2-15,-1 2-3 0,1 0-2 0,0-2-2 16,0 1-2-16,-1 4 0 0,1-2-3 15,0 3 0-15,-1 1 1 0,1-1 0 16,0 2 1-16,-3 0 1 0,3 1 2 16,0 0 0-16,0 1 1 0,-1-1 3 0,1 2 4 15,0 1 0-15,0-2 1 0,1-1-1 16,-1 2 1-16,2 1-4 0,0-2-1 0,0 0-3 16,2 0-2-16,-3 1 0 0,3 2-2 15,0-1 0-15,0 2-3 0,2-1-1 16,-2-1 1-16,2 1 1 0,0 2-2 15,0-3 3-15,3 5 1 0,-1-6 1 16,0 6 0-16,0-6 2 0,2 5 0 0,1-3 3 16,-1 2-1-16,0-1 2 0,3 2 0 15,-1-1 0-15,1-1 0 0,-1 1-3 0,3 2 0 16,-1-3-2-16,1 1-1 0,-1 2-1 0,3-1-1 16,-1 0 0-16,1 2 2 0,0 2 1 15,2-2 2-15,-3 0 1 0,3 2 0 16,0 0 0-16,2-1 0 0,-3 2-4 15,3-5 2-15,2 4-1 0,-2-2 0 0,2-1-1 16,2-1-1-16,-2 0 1 0,2 2-3 16,3-3 0-16,-3-1 0 0,2 2 0 15,2-4 0-15,1 4 0 0,-1-4 0 0,0 0 0 16,5 1 0-16,-1 1 1 0,1-5 0 16,2 5 1-16,2-4 0 0,-1 0 1 15,3 2-3-15,2-1 1 0,3-4 2 16,-1 4-3-16,2-3 0 0,2 0-2 15,3 1 1-15,-1 0 0 0,1-3 1 0,2 0-1 16,-1-1 0-16,1-1-1 0,4-1 2 16,0 2-1-16,2-2-1 0,2-1 0 15,2 0 1-15,2-4 0 0,3 3 0 16,1 0-2-16,3-3 0 0,2-1 0 0,0 3 2 16,1-3 1-16,1 1 3 0,0-1 4 0,0 4 1 15,-2-4 3-15,0 2-1 0,0-2 0 16,-1 1-2-16,-1-1-1 0,0 0-1 15,-1-1-1-15,1 1 0 0,0-2-2 16,-3-2 2-16,3 0 0 0,-2 3-1 16,-1-4-1-16,1 1-1 0,-1-1 1 0,-1-1-4 15,-1 1 1-15,1-3-1 0,-3 2 2 16,2-4 0-16,1 1 0 0,-3 0 3 16,1 1 1-16,-1-4 0 0,-2 2-1 0,0-2 1 15,-2 0 0-15,1 0 1 0,-6-1 1 16,1 0 4-16,-4 0 5 0,-3 0 6 15,-3-2 8-15,-1 1 10 0,-4 2 9 16,0-1 10-16,-4-3 7 0,0 2 0 0,-3-2 0 16,1-3-2-16,-2 4-3 0,-3-4-1 15,1 1-2-15,-1 1-3 0,-2-2-6 16,1 1-6-16,-3-2-10 0,0-1-9 0,1 1-7 16,-1 2-4-16,0-2-3 0,-2 3 0 15,0-5 0-15,0 5-1 0,0-3 1 16,-2 2 0-16,0-1 5 0,0 4 1 0,0-1 2 15,-2 1 0-15,0-2 0 0,-2 1-3 0,2 2-5 16,-2-2-1-16,-1 3-6 16,-1-3 0-16,2 3-4 0,-3 0 1 0,1 0-1 15,-2-2 0-15,1 1-1 0,-1 2 2 0,-1-2-1 16,-1 0 0-16,1 0 1 0,-1 2-2 16,-3-1 1-16,0 0-1 0,1 2-2 15,-3-3 1-15,-2 3-1 0,2-3 2 16,-2 3-1-16,-2-3 2 0,2 4-1 15,-2-1-1-15,-2-2 1 0,2 2-1 0,-2 1-1 16,0-2 0-16,-1 0 0 0,1 2 0 16,-2-1 0-16,0-2 1 0,-1 3 0 0,1 0-1 15,0 0 2-15,-3-1 1 0,3 2-2 16,-2-4 2-16,-1 2 0 0,1 1 0 16,0-2 2-16,-3 0-2 0,0 2 1 0,1-1 2 15,-1-2 0-15,-3 2-2 0,1 1 1 16,-4-3-3-16,0 2 2 0,-4 1-3 0,0-1-1 15,-4-2 1-15,-5 4 3 0,-1-2 4 16,-7 2 1-16,-5-1 5 0,-5-1 1 16,-7 2 2-16,-7 0-2 0,-1 3-1 0,-5 0-4 15,-2-2-2-15,-1 4-1 0,-1-1 0 16,0 5-3-16,2 0-31 0,2 5-52 0,7-1-71 16,4 5-70-16,6 1-74 0,7 4-70 0,6-2-49 15,6 6 14-15,7 1 46 0,6 2 60 16</inkml:trace>
  <inkml:trace contextRef="#ctx0" brushRef="#br0" timeOffset="7500.71">2893 5830 2 0,'3'0'74'0,"-3"-3"1"0,2 3 3 0,-2-1 1 16,0 1 1-16,2-3 1 0,-2 3 2 15,0-3 1-15,0 3 2 0,2-1 4 16,-2 1 4-16,0 0 3 0,0 0 4 0,0 0 4 15,0 0 1-15,0 1 1 0,0-1-1 16,2 3 1-16,-2 0 2 0,2 3 2 0,-2 3 1 16,2 2-3-16,0 7-2 0,1 2-5 15,-1 5-10-15,0 4-10 0,2 4-9 16,-2 2-8-16,2 5-9 0,-2-1-9 16,3 5-7-16,-3-1-8 0,2-1-8 0,0 1-8 15,1-3-4-15,-1 3-4 0,0-2-4 16,0-3 0-16,0 1-1 0,1 0 2 0,-1-4-1 15,0 3 0-15,0-8-1 0,1 3-1 16,-3-4-1-16,2-4-1 0,-2 0 0 0,0-5-2 16,0-3 1-16,-2 0 1 0,2-6-2 15,-2-1 0-15,3-1-1 0,-3-2 1 16,0-2-1-16,0-1-2 0,0-4 2 0,0-1 0 16,0-3-1-16,0-7 1 0,0 1 0 15,0-4 1-15,0-1-1 0,0-4 3 16,0-2 0-16,2 2-1 0,-2-6 1 0,2 2 1 15,0-2 1-15,2-1 0 0,-2-2-4 16,2 2 1-16,1-3 1 0,-1 4 0 16,0-1-1-16,3 1 0 0,-3 0 1 0,2 3 1 15,-2 2 0-15,1 2-1 0,-1 2 0 0,0 3 2 16,0 1 0-16,1 0 0 0,-1 6 5 16,0 0 12-16,0 2 11 0,0 4 10 15,1 4 11-15,1 3 5 0,-2 6-1 0,3 0-5 16,-3 3-11-16,2 1-9 0,-2 1-10 15,3 3-5-15,-3-2-6 0,0-1-4 16,0-1-4-16,1-1-2 0,-1-3 0 0,0 1-3 16,0-4 3-16,3-1 0 0,-3-5 0 0,2 1 1 15,1-5 1-15,-1 0 0 0,0-5 1 16,3-4 0-16,-1 0 1 0,3-5-1 16,-3-1 1-16,3-4-2 0,0 2 0 15,-1-1-1-15,1-1 0 0,-1 2 0 16,1 0 2-16,-3 1 7 0,1 2 4 0,-1 3 5 15,-1 2 8-15,-1 3 4 0,-2-2 1 16,0 7 1-16,1-1 1 0,-1 4-5 0,0 3-4 16,0 4-4-16,1 1-6 0,-1 5-7 15,-2-1-1-15,2 2-5 0,-2 0-1 0,0 1 0 16,3-1 0-16,-3-3 1 0,2 0-1 16,0-1-2-16,3-3-4 0,-1-1-6 0,0-3-3 15,3-1-3-15,-1-1-3 0,1-3 0 16,-1-3 2-16,1 2 4 0,1-4 2 15,-1-2 2-15,-1 0 7 0,1-2 0 16,-3 3 4-16,2-1 0 0,-1-1 3 16,-3 3 0-16,0 0 2 0,0 2 2 0,-1 2 2 15,-3 1 3-15,0 0 0 0,0 4 1 0,-3 2-1 16,1 3-3-16,0 6-1 0,0-1 0 16,-2 5 1-16,2 2-1 0,2-1-1 0,0 3 0 15,0-3 0-15,4 0-4 0,0 0-2 16,0-1-1-16,3-3 1 0,1-3 0 15,3-2-1-15,-1-2 0 0,1-3 3 0,2-3 3 16,-1-3 2-16,1-4 1 0,0-4 1 16,0-3-1-16,-1-4 0 0,1-4 1 15,-2-1-3-15,-1-3 2 0,-1-2 0 0,-3-1 2 16,-2-2 2-16,-2-1-1 0,-2-1 1 16,-2 4-3-16,0 3 0 0,-4 1-3 0,-1 4-3 15,-1 3-3-15,-1 5-1 0,-1 0-8 16,-3 6-20-16,3 2-50 0,-3 2-105 0,2 0-126 15,3 2-120-15,4 2-114 0,-1-1-48 16,1-3 16-16,4 0 87 0,0 0 116 16</inkml:trace>
  <inkml:trace contextRef="#ctx0" brushRef="#br0" timeOffset="7698.09">3818 6124 154 0,'5'-9'385'0,"-1"1"80"15,0 5 58-15,-2-1-29 0,3 4-65 16,-1 7-78-16,0 2-78 0,0 10-76 16,0 4-66-16,1 3-52 0,-1 9-32 0,0 0-19 15,0 7-21-15,-2-2-21 0,3 0-52 16,-3 0-105-16,2-1-130 0,2-1-130 16,-1-3-107-16,1-1-44 0,-2-5 18 15,3-4 87-15,-1 0 119 0</inkml:trace>
  <inkml:trace contextRef="#ctx0" brushRef="#br0" timeOffset="8462.78">4915 5680 18 0,'0'-2'233'0,"0"1"44"0,0 1 19 16,0 0 1-16,2 0 21 0,-2 3 28 15,2 6 10-15,0 4-11 0,0 3-26 0,0 5-46 16,1 7-64-16,-1 3-69 0,0 6-49 16,-2 6-32-16,2 2-21 0,-2 1-16 15,2 2-11-15,-2 1-5 0,2 1-8 0,-2 0-13 16,2-3-23-16,-2-2-50 0,2 0-77 16,-2-3-96-16,3-3-91 0,-3-3-81 15,2-6-77-15,-2-5-13 0,0-2 45 16,0-8 78-16,-2 0 84 15</inkml:trace>
  <inkml:trace contextRef="#ctx0" brushRef="#br0" timeOffset="8642.51">4875 6154 43 0,'-5'-30'234'0,"1"2"42"0,0 3 13 16,4 6 6-16,0-2 10 0,4 6 9 15,0-2-5-15,5 5-17 0,-1 3-39 0,5 5-55 16,0-1-59-16,4 5-47 0,0 0-36 15,0 5-43-15,2-1-70 0,0 1-103 16,0 3-110-16,0-1-110 0,0-3-103 16,2 1-36-16,-2-5 27 0,0 0 78 0,0-4 99 15</inkml:trace>
  <inkml:trace contextRef="#ctx0" brushRef="#br0" timeOffset="8841.32">5414 5693 14 0,'3'-9'341'0,"-3"2"89"16,-3 4 84-16,-1 1 14 0,0 4-56 0,-5 1-77 16,1 4-79-16,0 3-81 0,-3 3-82 15,-2 7-62-15,-2 1-40 0,1 7-25 16,-3 3-15-16,-2 3-16 0,0 0-16 0,-3 2-43 16,3 1-68-16,0-3-102 0,0-4-95 15,4 0-85-15,1-2-74 0,1-8-37 0,2-3 32 16,3-3 79-16,2-5 88 0</inkml:trace>
  <inkml:trace contextRef="#ctx0" brushRef="#br0" timeOffset="9058.45">5283 5802 116 0,'11'-17'313'16,"-3"0"73"-16,-1 6 43 0,-1 2 5 0,-2 3-14 15,0 3-33-15,1 2-44 0,-1 2-58 16,0 7-67-16,2 2-72 0,-1 9-53 15,1 2-35-15,-2 5-24 0,1 3-13 16,-3 5-8-16,2 3-6 0,-2 1-14 0,-2 0-25 16,2 0-59-16,-2 2-115 0,0-5-127 15,0 2-121-15,0-3-101 0,2-5-35 0,-2-4 25 16,2-4 99-16,0-1 116 0</inkml:trace>
  <inkml:trace contextRef="#ctx0" brushRef="#br0" timeOffset="9339.32">5550 6052 245 0,'4'-10'399'0,"-2"8"77"0,0 2 45 15,0 6-45-15,-2 5-73 0,0 6-81 16,0 0-74-16,0 4-75 0,0 2-65 0,3 0-46 16,-3 2-29-16,2 0-15 0,0-4-9 15,0-1-7-15,0 2-5 0,0-6-8 0,2-3-1 16,1-5-1-16,-1 0 1 15,2-4 5-15,1-7 0 0,1-1 2 16,3-6 4-16,-1-1 1 0,1-2-1 0,1 0 0 16,1-4 1-16,0 5 1 0,0-1-1 15,-1 6 2-15,1 2 3 0,-2 1 0 16,-1 5 3-16,1 3 2 0,-3 6-1 0,1 0-2 16,-3 6-7-16,-2 2-34 15,-2 3-95-15,3-1-132 0,-3 1-140 0,0-4-119 16,2 3-57-16,0-7 2 0,1-2 72 0,5-2 122 15</inkml:trace>
  <inkml:trace contextRef="#ctx0" brushRef="#br0" timeOffset="9804.59">6532 5765 132 0,'-13'-8'302'0,"1"4"44"16,-3-1 42-16,2 5-37 0,3 0-46 15,-3 3-42-15,2 2-28 0,1 1-34 0,1 5-44 16,-1 2-41-16,1 7-28 0,-1 1-11 15,-1 7-5-15,0 3 2 0,1 3-3 16,-1 4-6-16,1 3-7 0,-1 2-10 16,3 1-9-16,1-1-11 0,3-2-10 0,0 1-8 15,4-5-5-15,4 1-4 0,0-8-3 16,7-1 0-16,2-4 1 0,1-4 0 16,5-5-1-16,5-8 0 0,-1-3 1 0,4-5 1 15,1-6 1-15,2-8 3 0,-3-3 3 16,1-6 3-16,-3-5 1 0,-2-5 6 15,-4-5 7-15,-4-5 7 0,-4-2 7 16,-3-4 5-16,-6 2 3 0,-2 5-4 0,-4 0-8 16,-2 5-8-16,-5 4-9 0,-1 7-13 15,-3 6-21-15,-2 3-39 0,0 7-109 16,0 4-149-16,0 10-149 0,2-1-108 16,0 9-47-16,5-1 4 0,-1 4 93 0,7 1 136 15</inkml:trace>
  <inkml:trace contextRef="#ctx0" brushRef="#br0" timeOffset="10019.48">6886 5864 105 0,'8'-4'486'0,"-4"5"87"0,0 3 57 0,1 9 4 15,1-1-113-15,0 9-159 16,1 3-138-16,-1 9-82 0,0 1-55 0,1 4-36 15,-1 3-23-15,0 2-21 0,1-1-18 16,-1 1-27-16,1-3-66 0,-3 3-129 0,0-3-142 16,0-5-138-16,0-1-82 15,1-6-27-15,-1-7 40 0,-2-3 113 0</inkml:trace>
  <inkml:trace contextRef="#ctx0" brushRef="#br0" timeOffset="10235.46">6970 6195 74 0,'-13'-20'412'0,"-3"4"91"16,-1 6 69-16,0 2-10 0,-2 7-87 16,0 2-116-16,0 3-111 0,-1 5-88 0,4 6-68 15,1-1-43-15,2 1-23 0,2 0-12 16,5 1-7-16,2-2-6 0,4 0 1 16,2 0 0-16,6-3 0 0,3-2-1 0,2-3 1 15,4-1 1-15,2-5-13 0,2 0-40 16,-2-2-94-16,2-2-127 0,-2-1-136 0,0-3-121 15,-2 3-54-15,-2-2 4 16,-4-2 75-16,1 1 118 0</inkml:trace>
  <inkml:trace contextRef="#ctx0" brushRef="#br0" timeOffset="11953.62">2792 7279 128 0,'2'0'126'16,"0"3"-17"-16,2-2-10 0,1 3-3 15,1-3 3-15,2 5 7 0,1-5 5 0,1 2 8 16,1-2 8-16,4 3 16 0,0-3 19 16,4-1 21-16,0 0 32 0,4 0 32 0,5 0 11 15,1 0-5-15,3-1-25 0,6-3-31 16,2 3-47-16,5-2-54 0,3-2-37 15,3 3-20-15,4-3-10 0,2 4-7 16,3-2-7-16,1 2 0 16,5-3-1-16,3 3-1 0,3-3 5 0,3 0 2 0,3 3 3 15,2-2-1-15,5 1 0 0,2 0-1 0,6-2-4 16,2 0-2-16,2 0-2 0,5-1 0 16,2 1 0-16,0-3-3 0,3 2 0 15,1-3 0-15,5 2-1 0,-1-1-5 0,4-1 1 16,3 3-1-16,1-3-3 0,3 1-4 15,-2 1 1-15,2-2 1 0,-1-1-2 16,1-2 7-16,-2 1 3 0,2-5 3 0,-3 2 0 16,3 0 1-16,0-4 1 0,-1 5-5 15,-1-5-1-15,-2 5 0 0,-5-1 1 16,-6 3-1-16,-4 0 2 0,-5 4 0 0,-6 2 4 16,-6 0 0-16,-7 3 0 0,-3-2 1 15,-10 6 1-15,-3-2 0 0,-7 3 0 16,-4 0 1-16,-6 1-1 0,-7-1 1 15,-4 1 1-15,-5-2-1 0,-5 1-4 0,-3 0 0 16,-4-3-2-16,-2 3-2 0,-2-3-2 16,-4 2-1-16,-1-3 0 0,-1 1-4 15,-3-1 0-15,0 4-2 0,-1-4-5 16,-1 1-12-16,0-1-17 0,-4 0-28 0,0 0-100 16,-2 2-167-16,-2-2-187 0,-3 0-90 15,-1-2-37-15,-3 1 0 0,-1-3 83 16,-1 3 163-16</inkml:trace>
  <inkml:trace contextRef="#ctx0" brushRef="#br0" timeOffset="15395.28">3410 7823 59 0,'0'-1'93'0,"2"1"-16"15,-2-4-13-15,2 4-5 0,-2 0 0 16,2 0 5-16,0 4 2 0,3-1 9 0,-3 5 7 16,2-2 7-16,0 3 6 0,0 5 4 15,-1 0 6-15,1 3-1 0,-2 7-2 0,2 1-6 16,-2 0-8-16,0 8-11 0,1 1-15 16,-1 1-11-16,0-1-11 0,0 2-10 0,0-2-9 15,0-1-7-15,0-3-6 0,0-1-1 16,0 0-3-16,1-4-2 0,-1-4-2 15,0 0 1-15,0-5 1 16,-2 0-1-16,2-6 1 0,-2 3-1 0,2-5 2 0,-2-1-1 16,2-2 0-16,-2-4 0 0,2-2-1 0,0-2 0 15,3-3 1-15,-3-5-1 16,2-3 0-16,2-2-1 0,-1-5 1 0,1-1-1 16,2-2 1-16,-1-5 1 0,1 3 0 0,1-2 2 15,-1 2-1-15,1-2 1 0,-1 3-1 16,1 4 3-16,-3-2 5 0,0 4 9 0,1 2 15 15,-1 3 17-15,-2 0 17 0,0 5 16 16,1 0 15-16,-3 3 12 0,2 0 10 16,-2 2 3-16,2 4-3 0,-1 0-11 15,1 3-18-15,-2-2-19 0,2 5-22 16,-2 0-20-16,2-2-15 0,1 1-9 0,-1-1-3 16,0 1-5-16,0-3 1 0,3-2-1 15,1 0 0-15,1-3-1 0,-1-2 3 0,1-3-1 16,1-1-1-16,1-2 0 0,-1-3 2 0,1 3 0 15,0-3-4-15,-1 3 2 0,-1 2 0 16,-3 4 1-16,2 0 2 0,-1 5 0 16,-1 5 4-16,-2 4-2 0,3 6 1 15,-3 3-3-15,0 4 1 0,0 2-3 0,1 2 1 16,-1-2-1-16,0 1 0 0,2 0-1 16,1-3 0-16,-1-2-1 0,3-4-2 0,-1-2 1 15,3-2 0-15,-3 0 1 0,3-6 2 16,1 2 0-16,-1-6 1 0,2-2 1 0,-1-2 1 15,3-3 4-15,-2-4 13 0,2 0 15 16,-3-2 13-16,1-2 11 0,-2 1 7 16,-1-2 0-16,1-1-9 0,-3-2-11 0,-1 1-10 15,-1-2-10-15,0 1-6 0,-1-4-7 16,-3 0-1-16,0 1-1 0,-2-2-3 16,0 2 4-16,-4 2 3 0,-1-1 8 0,-3 5 1 15,-1 2 2-15,-3 3 2 0,-1 2-2 16,0 2-6-16,-4 5-5 0,3 2-4 15,-3 3-7-15,0 1-4 0,2 3-7 0,0 0-13 16,2 1-17-16,1 0-35 0,1 1-102 16,3 2-136-16,3-3-132 0,3 0-117 0,2 0-52 15,5-1 0-15,-1 2 84 16,4-6 126-16</inkml:trace>
  <inkml:trace contextRef="#ctx0" brushRef="#br0" timeOffset="15645.46">4310 7813 385 0,'4'-16'536'0,"0"4"66"16,-2 3 39-16,0 3-98 0,0 0-135 0,0 6-149 16,1 4-98-16,1 4-64 0,-2 8-40 15,2 5-22-15,0 8-14 0,1 2-8 0,-1 8-8 16,0 0-9-16,0 3-15 0,-2 0-42 15,1 0-104-15,1-1-145 0,0-3-150 16,0-3-106-16,0 0-46 0,3-5 8 16,-3 0 89-16,0-5 134 0</inkml:trace>
  <inkml:trace contextRef="#ctx0" brushRef="#br0" timeOffset="16143.1">5516 7599 101 0,'0'-7'289'0,"-2"-1"70"16,2 3 45-16,-2 1 4 0,2 0-7 15,-2 4-16-15,2 0-32 0,0 2-51 16,0 4-63-16,2 7-67 0,2 3-54 16,0 5-38-16,0 7-26 0,1 3-19 15,-1 6-14-15,0 1-9 0,0-1-7 0,1 6-12 16,-1-2-15-16,0 2-33 0,0-3-94 15,1 2-131-15,-1-3-128 0,-2-3-127 16,2-2-58-16,-2-5-5 0,-2-3 73 16,-2-1 120-16</inkml:trace>
  <inkml:trace contextRef="#ctx0" brushRef="#br0" timeOffset="16290.22">5516 7876 114 0,'0'-21'352'0,"0"4"36"15,0 2 32-15,2 5-52 0,2 1-72 16,3 2-87-16,1-1-60 0,3 7-34 16,1-2-53-16,3 1-95 0,0-1-111 15,2 3-121-15,2-1-114 0,2-2-61 16,-2 1-7-16,2-2 45 0,-1-2 78 0</inkml:trace>
  <inkml:trace contextRef="#ctx0" brushRef="#br0" timeOffset="16475.16">6047 7458 250 0,'0'-4'436'0,"-4"0"86"15,-2 8 50-15,-1 3-63 0,-3 2-94 16,-1 1-99-16,-1 6-93 0,-1 4-82 16,-2 2-60-16,-2 3-43 0,0 4-29 0,0 0-37 15,0 0-61-15,-2 1-94 0,0-1-106 16,0-3-94-16,4 2-93 0,0-6-56 15,3-2 12-15,1-2 67 0,3-3 91 16</inkml:trace>
  <inkml:trace contextRef="#ctx0" brushRef="#br0" timeOffset="16705.09">6039 7592 199 0,'8'-14'474'16,"-3"3"85"-16,-1 2 51 0,-2 4-43 15,0 1-107-15,0 4-132 0,2 4-111 0,-2 6-79 16,3 6-46-16,-3 4-31 16,0 8-21-16,0 3-14 0,0 6-11 0,0-2-6 15,0 6-9-15,-2-3-11 0,3 4-19 0,-3-1-42 16,0-3-112-16,0-1-145 0,2 2-148 16,-2-5-97-16,0 0-39 15,2-5 12-15,-2-4 97 0,4-2 137 0</inkml:trace>
  <inkml:trace contextRef="#ctx0" brushRef="#br0" timeOffset="16959.47">6263 7981 360 0,'2'-6'512'16,"-4"3"65"-16,2 3 41 0,-2 3-95 0,0 2-136 15,0 1-138-15,2 4-99 0,0-1-66 16,0 1-44-16,0 1-36 0,0-2-30 0,2 0-29 15,0 1-24-15,0-5-17 0,0-1-4 16,3-2 5-16,-1-4 17 0,2-2 22 16,0-4 20-16,1 0 16 0,1-4 11 15,1 0 5-15,1 3 4 0,-1 0 6 0,1 4 7 16,-1-1 2-16,-1 9 2 0,-1 1 1 16,-1 5-17-16,0 4-56 0,-1 3-99 15,-3 3-111-15,2 1-127 0,0 3-80 0,0-2-31 16,-1-1 31-16,1-2 80 0</inkml:trace>
  <inkml:trace contextRef="#ctx0" brushRef="#br0" timeOffset="17320.55">6841 7625 57 0,'-8'-7'238'16,"1"-3"20"-16,3 5-16 0,0-2-64 15,2-1-65-15,0 3-43 0,4-3-29 0,0 1-17 16,2 1-13-16,2-2-4 0,-1 4-1 15,1 3 3-15,-2 1 21 0,3 4 36 16,-3 1 51-16,0 4 54 0,-2 2 52 0,2 3 36 16,-2 1 10-16,1 0-19 0,-1 1-40 15,2 1-49-15,2-5-53 0,1 2-50 16,-1-3-66-16,2-2-93 16,3-1-110-16,0-5-107 0,1 1-104 0,1-4-81 0,2-6-14 15,-2 0 51-15,-1-3 85 0</inkml:trace>
  <inkml:trace contextRef="#ctx0" brushRef="#br0" timeOffset="17468.31">7116 7466 13 0,'7'-17'358'0,"-1"4"105"0,-2 3 86 15,-2 4-2-15,3 3-52 0,-3 7-83 16,0 6-100-16,0 4-101 0,-2 3-82 0,2 5-55 16,-2 3-43-16,0 3-34 0,0-2-57 15,0 4-105-15,-2-2-122 0,2-2-121 16,0 2-119-16,-2-3-53 0,0-4 10 15,-3 3 81-15,1-5 110 0</inkml:trace>
  <inkml:trace contextRef="#ctx0" brushRef="#br0" timeOffset="17637.29">7027 7725 84 0,'0'-13'299'0,"0"5"79"15,5-1 55-15,-1 2-5 0,4-1-31 16,3 0-42-16,2 2-54 0,1-2-73 15,3 0-80-15,0 0-94 0,0-1-117 0,-2 3-136 16,2 0-135-16,-2-3-131 16,-3 1-67-16,1 1-7 0,-2 2 59 0,-1-3 103 15</inkml:trace>
  <inkml:trace contextRef="#ctx0" brushRef="#br0" timeOffset="18480.22">9174 6463 138 0,'-5'0'387'15,"3"-4"61"-15,-2 4 45 16,2-1-59-16,2 1-78 0,2-3-93 0,2 3-87 16,1-1-57-16,3 1-47 0,0-4-63 0,1 4-88 15,1 0-103-15,1 0-104 0,0 4-102 16,-1-4-83-16,-3 1-13 0,-1-1 45 15,-2 3 78-15</inkml:trace>
  <inkml:trace contextRef="#ctx0" brushRef="#br0" timeOffset="18646.05">9144 6596 156 0,'-6'4'314'15,"1"1"44"-15,1-1 17 0,2 0-35 16,4-1-43-16,0 2-46 0,5-4-39 15,-1 2-35-15,5-2-42 0,-1-1-47 16,3 0-40-16,2 0-49 0,-3 0-66 16,3 0-81-16,-2-1-88 0,2-2-102 0,-3-2-91 15,1 1-25-15,-2 0 24 0,-3-3 59 0</inkml:trace>
  <inkml:trace contextRef="#ctx0" brushRef="#br0" timeOffset="19624.43">10279 5983 93 0,'-5'-6'243'0,"1"-2"30"16,2 3-14-16,0-2-24 0,2-2-25 15,2 1-18-15,0 0-13 0,4-4-9 16,1 3-15-16,3-3-15 0,1 3-14 16,4-1-14-16,0 0-12 0,4 1-14 15,0 3-20-15,0 0-17 0,4-2-16 0,-2 3-13 16,2 4-8-16,1-2-5 0,-1 1-2 16,-2 2-1-16,-2 0-3 0,-2 2-1 0,-2 2 1 15,-2 4 0-15,-5 3-1 0,-2 3 0 16,-3 6 0-16,-6 2 3 0,-1 6-2 15,-6 2 2-15,-3 3 4 16,-2 2 7-16,-4 2 10 0,0-1 13 0,0-1 14 16,0 3 12-16,0-8 8 0,2 2 5 0,2-5-1 15,2-2-7-15,3-2-10 0,4-2-10 16,3-4-6-16,3 0-6 0,3-5-3 16,5 2-3-16,3-2 0 0,1-4-2 15,5 0-7-15,4-3-4 0,3-1-4 0,1-3-7 16,0-1-20-16,3 0-53 0,-3-1-119 15,1-3-136-15,-1 3-147 0,-4-2-95 16,-2 2-37-16,-4 1 24 0,-2 0 101 0,0 1 129 16</inkml:trace>
  <inkml:trace contextRef="#ctx0" brushRef="#br0" timeOffset="19940.45">10143 6910 273 0,'-2'0'321'0,"0"0"30"16,0 0-32-16,2-4-44 0,2 4-43 15,4-1-22-15,3-2-4 0,5 2-1 16,3-3-5-16,7 1-13 0,3-2-14 16,5 1-26-16,4-1-28 0,6-3-27 0,3 1-28 15,1-2-17-15,5-1-20 0,0-1-15 16,0-1-32-16,-1 3-75 0,-1 1-124 16,-2-1-135-16,-3 0-138 0,-4 2-73 15,-2-1-15-15,-4 4 51 0,-4-1 111 0</inkml:trace>
  <inkml:trace contextRef="#ctx0" brushRef="#br0" timeOffset="20670.3">10376 7386 156 0,'0'0'216'15,"-2"-3"-15"-15,2 3-27 0,0 0-28 16,0-1-20-16,0 1-11 0,0-4-2 16,0 4 12-16,2-1 20 0,0-2 24 0,0 0 22 15,0 2 20-15,2-3 6 0,1-1-6 16,-1 1-18-16,0-1-25 0,3-2-31 15,1 3-31-15,-2-4-30 0,3 4-25 0,-1-1-19 16,1 0-12-16,1 2-8 0,-1 3-8 16,-1 0-4-16,1 0-7 0,-1 3-11 15,-1 2-8-15,1 3-10 0,-2-2-5 16,1 4-4-16,1 0-1 0,-1 2 4 16,1 0 4-16,-2 1 7 0,3 3 6 0,-3-1 6 15,1 0 7-15,-3 5 15 0,0-2 18 16,0 2 17-16,-2-3 19 0,-2 4 14 15,0 0 10-15,0-1-1 0,-2-2-8 0,-2-1-12 16,-2 2-14-16,-1-1-12 0,-1-2-14 16,-3-1-8-16,-1-1-13 0,-3 0-30 15,-2-2-68-15,-2 1-118 0,0-5-128 0,0 1-148 16,0 0-71-16,0-5-17 0,-1 2 43 16,1-2 105-16</inkml:trace>
  <inkml:trace contextRef="#ctx0" brushRef="#br0" timeOffset="26774.63">2559 9866 22 0,'0'-1'73'0,"2"-2"-6"0,-2 3-5 15,0-1-3-15,2 1-5 0,-2 0-3 0,0 0-4 16,0 0 0-16,0 0 1 0,0 0 3 16,0 0 5-16,2 1 3 0,-2 2 8 0,3-2 12 15,-3 4 8-15,0 4 6 0,0 1 10 16,0 4 6-16,-3 2 2 0,3 3-3 0,-2 4-3 15,0 3-6-15,0 2-8 0,0 2-12 16,2 0-15-16,-2 3-13 0,2 0-13 0,0-1-9 16,0 2-8-16,0-3-5 0,0 3 0 0,0-2 1 15,0-1-2-15,0 0 1 0,0-1-2 16,-2-2 1-16,2-2 0 0,-2 0-1 0,2-1 0 16,-3-4 1-16,3 0-2 0,-2-1-2 0,2-2-2 15,-2 1-2-15,2-4-1 0,-2 0-4 16,2-5 0-16,0 1-2 0,0-3-1 0,0-2 0 15,0 1-2-15,0-3 0 0,0-1 1 16,0-2 2-16,2 3 2 0,-2-8 1 0,2 3 2 16,0-6 2-16,1-2 0 0,1-3-3 0,0 0 0 15,0-5 0-15,1 1-2 0,-1-5-1 0,2 2-1 16,0-4 1-16,1-2-1 0,-1 3-1 16,3-3 1-16,-3 2 0 0,0-1 1 0,1 0 1 15,-1 4 0-15,0-1-1 0,1-1 0 16,-3 5 1-16,2-2-1 0,-1 4 1 0,1 1-1 15,-2 0 1-15,0 3 2 0,1 1-1 16,-1 1 1-16,-2 2 0 0,2-1 2 0,-2 3 1 16,3 1 6-16,-3 4 11 0,2 0 18 0,0 4 17 15,-2 4 13-15,2 0 8 16,1 5-1-16,-1 0-6 0,0 0-17 0,0 4-18 16,1-2-16-16,-1 1-8 0,0-2-5 15,0-2-2-15,1 2-3 0,-3-2-1 0,2-4 0 16,-2 1-3-16,0-1-1 0,0-4-1 15,0 0 1-15,3 0 0 0,-3 0 1 0,2-4 3 16,2-4 1-16,1-1 1 0,1-5 0 16,3-1 0-16,1-4-1 0,1-3-2 15,0-2-2-15,-1 0 0 0,1 2 0 16,-2 1 1-16,-1 1 5 0,1 3 8 0,-5 0 8 16,1 5 12-16,-1-1 6 0,-2 5 9 15,0-1 7-15,1 5 1 0,-1 5-2 0,0 0-4 16,0 8-7-16,-1 3-7 0,1 1-11 15,-2 4-9-15,0 0-6 0,2 4-5 16,-2 0-2-16,0 0-14 0,1-1-32 0,-3-1-82 16,2 1-115-16,-2-4-121 0,2 1-122 15,0-7-68-15,0 2-11 0,2-3 61 16,-2-5 100-16</inkml:trace>
  <inkml:trace contextRef="#ctx0" brushRef="#br0" timeOffset="27604.45">3164 10174 24 0,'-2'-6'188'16,"0"1"18"-16,0 1-40 0,2 0-29 15,-2 4-15-15,2 4-7 0,0 1-2 16,0 5 5-16,0 4 7 0,-2 2 8 0,0 3 2 0,0 5-4 16,-1 1-10-16,1-1-16 15,0 1-13-15,0 0-18 0,0 0-17 0,2 0-13 16,-2-6-9-16,2 1-6 0,0-1-5 16,0-4-5-16,0 0-1 0,2-5-3 15,-2 2 0-15,2-4-2 0,-2 0 0 0,0-3 1 16,0-1 3-16,2 0 5 0,-2-1 6 15,0-2 8-15,2 2 5 0,-2-1 4 0,0-2 2 16,2 0-4-16,-2-2-8 0,3-2-7 0,-1-2-8 16,0 2-8-16,0-2-5 0,2-3-4 15,0-1-2-15,1 1-1 0,-1-1-2 16,0-5 2-16,2 2-1 0,1 0-1 16,-1 0 1-16,1-3 2 0,-1 2 0 0,0 0-1 15,1 0-1-15,-3 3 2 0,2 2 1 16,-2 0-2-16,1 1-1 0,-3 0 1 0,2 3 0 15,-2 1 0-15,0-1 3 16,0 1 6-16,-2 2 7 0,2 0 4 0,-2 2 4 16,3-3 2-16,-3 3-2 0,0-1-5 0,2 1-7 15,-2 0-2-15,2 0-3 0,-2 1-5 16,2-1-1-16,0 3 1 0,2-3-1 16,-2 2-2-16,3-2-1 0,-3 2 1 0,2-2 1 15,0 0-1-15,0 0 0 0,1 0 1 16,-1 0 0-16,-2 0 0 0,0 0 1 15,0 3 1-15,0-2 1 0,0 3 1 0,1 0 0 16,-1 2-1-16,0 2 0 0,0-1-3 16,0-2 0-16,0 3-1 0,2-3-1 0,-1 1 0 15,1-1 1-15,-2-1 1 0,2 1 1 16,-2-1-2-16,2 1 1 0,1-4-1 0,-1 5 1 16,0-5 0-16,2 2-1 0,-1 2 3 15,1-4-1-15,0 3 0 0,3 0-1 16,-3 0 0-16,3-3 0 0,-3 5-1 0,3-5-1 15,-3 3 2-15,2-3 1 0,-1-1 0 16,1-1 3-16,1-3 6 0,-1 0 2 0,1-3 3 16,-1-3 5-16,0-5 5 15,1 0 4-15,-1-4 4 0,1 1 6 0,-3-2 4 16,-2-1 0-16,-1 1-2 0,-1 1-2 0,-2 0-6 16,0 2-7-16,-2-1-7 0,-1 3-6 15,-1 2-6-15,0 1-15 0,0 3-36 16,-3 0-81-16,1 5-111 0,0 0-117 0,1 0-126 15,1 0-66-15,0 3-7 16,4 1 58-16,0 0 100 0</inkml:trace>
  <inkml:trace contextRef="#ctx0" brushRef="#br0" timeOffset="27839.57">3759 9925 19 0,'2'-5'225'0,"-2"1"23"16,0 4-1-16,0 0-27 0,0 4-17 16,0 9-8-16,-2 3-5 0,-2 5-1 15,0 8-10-15,-1 9-28 0,-1 0-32 0,0 3-33 16,-1 2-28-16,1-2-22 0,2 2-22 0,0-2-48 16,2-3-78-16,2 0-85 0,0-5-103 15,2-4-82-15,0-2-36 0,-2-4 14 16,2-2 61-16</inkml:trace>
  <inkml:trace contextRef="#ctx0" brushRef="#br0" timeOffset="29229.69">5042 9556 88 0,'0'-4'108'0,"0"4"11"0,0 0 10 16,0 0 13-16,0 0 13 0,0 0 16 16,0 4 22-16,0-3 26 0,0 3 32 15,0 9 22-15,0 3 7 0,-2 9-14 16,0 5-29-16,0 8-46 0,-1 6-52 0,-1 6-52 16,2 2-35-16,0 3-26 0,0 5-14 15,0-1-23-15,2 0-41 0,0-4-74 16,0 2-87-16,2-2-94 0,-2-3-93 0,2-3-76 15,-2-4-12-15,0-5 46 0,-2-4 74 16</inkml:trace>
  <inkml:trace contextRef="#ctx0" brushRef="#br0" timeOffset="29412.49">5031 10055 42 0,'2'-22'237'15,"1"7"20"-15,-1 1-3 0,0 3-43 0,4 2-43 16,0 3-40-16,1 2-22 0,3-2-16 16,1 6-17-16,2 0-37 0,2 2-54 0,-1 2-61 15,3 0-72-15,2-3-85 0,-2 3-55 16,2-4-16-16,-2 0 18 0</inkml:trace>
  <inkml:trace contextRef="#ctx0" brushRef="#br0" timeOffset="29613.46">5554 9665 176 0,'0'-6'307'0,"0"4"68"0,-4-1 18 0,0 6-13 0,-5 4-27 16,1 2-34-16,-5 5-48 0,0 3-65 16,-1 3-68-16,-3 4-53 0,0-1-38 15,0 6-28-15,0-5-41 0,0 2-63 0,0-1-90 16,2 0-99-16,2 0-100 0,1-5-95 15,-1 2-25-15,0-6 28 0,5-2 72 16,-1-3 89-16</inkml:trace>
  <inkml:trace contextRef="#ctx0" brushRef="#br0" timeOffset="29827.47">5478 9762 107 0,'6'-10'343'0,"1"-1"96"0,-5 2 67 15,0 1-21-15,0 2-45 0,0 1-61 0,-2 5-74 16,2 3-85-16,0 5-76 0,0 6-56 16,1 6-33-16,-1 8-17 0,0 1-12 15,0 6-10-15,0 2-9 0,0 4-5 0,2-1-13 16,-2 4-35-16,1-5-81 0,-3 5-125 16,2-4-133-16,0 1-132 0,-2-4-60 15,2-2-9-15,-2-2 62 0,0-5 114 0</inkml:trace>
  <inkml:trace contextRef="#ctx0" brushRef="#br0" timeOffset="30143.56">5755 10092 174 0,'0'-9'313'0,"-2"2"47"0,-2 6 5 16,2-2-61-16,-2 6-68 0,1 3-58 15,1 5-47-15,2 6-45 0,-2 0-38 16,2 2-24-16,0 0-13 0,0 5-8 0,0-4-3 16,0-3-5-16,0 1-2 15,0-3-2-15,2-1-1 0,-2-5-2 0,2-2 3 16,3-2 5-16,-1-2 5 0,0-6 8 0,5-3 8 16,-1-4 5-16,3 0 4 0,1-4-2 15,1 0-2-15,0 4-4 0,-1-2-3 16,1 3-1-16,-2 1-1 0,-3 4 0 15,1 4 1-15,-1 3 1 0,-2 2-7 0,-1 4-28 16,-1 0-56-16,0-1-73 0,0 4-84 16,1-1-84-16,-1-2-71 0,2-4-15 15,1 0 29-15,-1-5 61 0</inkml:trace>
  <inkml:trace contextRef="#ctx0" brushRef="#br0" timeOffset="30457.94">6111 10021 138 0,'0'-13'268'0,"0"4"33"0,-2 6-6 16,-3-1-19-16,-1 4-30 0,0 4-37 16,-5 3-41-16,1 3-40 0,-1 5-36 15,0 4-24-15,1 5-16 0,-1 0-6 16,3 2-5-16,-1 3-6 0,3 0-7 0,2-3-7 16,2-1-5-16,2-2-7 0,2 0-3 15,2-6-1-15,2-1 3 0,3-3 2 0,3-4 2 16,1-2 3-16,2-2 2 0,2-6 1 15,0-5 2-15,2-4 3 0,0-4 7 16,0-5 11-16,-2-1 12 0,0-5 10 16,-4-1 10-16,-1-3 8 0,-3-4 3 0,-5 3-4 15,-2 1-7-15,-2 3-11 0,-4 1-10 16,-2 4-24-16,-5 5-44 0,-2 6-90 16,1 3-125-16,-3 3-131 0,0 4-127 0,2 0-57 15,1 4-4-15,-1 3 61 16,4 2 107-16</inkml:trace>
  <inkml:trace contextRef="#ctx0" brushRef="#br0" timeOffset="30674.08">6475 9916 161 0,'6'-8'513'16,"-2"0"74"-16,1 4 42 0,-3-1-5 15,2 5-140-15,-2 5-187 0,2 7-128 0,1 4-71 16,-1 5-41-16,0 8-23 16,0 4-21-16,-2 2-22 0,1 4-41 0,-1 1-98 15,0 2-134-15,2-1-138 0,-2-3-121 0,2 1-53 16,-2-3 1-16,3-6 77 16,-3-2 123-16</inkml:trace>
  <inkml:trace contextRef="#ctx0" brushRef="#br0" timeOffset="30858.17">6532 10121 230 0,'-23'4'314'0,"-3"0"46"0,1 2-11 0,2 5-61 0,4 3-62 16,2 0-52-16,4 0-43 0,2-2-46 15,7 2-41-15,2-3-31 0,6 2-32 16,3-4-41-16,1-1-60 0,5-4-75 0,-1 1-94 15,3-2-66-15,0-2-20 0,-2-1 17 16,0 0 47-16</inkml:trace>
  <inkml:trace contextRef="#ctx0" brushRef="#br0" timeOffset="31983.98">2294 11122 76 0,'0'0'99'0,"-2"0"-22"0,2 0-11 16,0 0-6-16,0 0-8 0,0 0-1 0,2 3 0 15,1-3 8-15,-1 1 14 0,2 1 15 0,2 2 15 16,3-3 16-16,-1 3 14 0,3 0 11 16,1 0 5-16,1-3 2 0,4 4 3 0,0-2 3 15,4 0 9-15,3-2 6 0,3 2 6 16,3-2 1-16,4-1-2 0,4 4-9 16,2-4-18-16,6 0-20 0,3 1-23 0,6-1-22 15,2 3-19-15,7-3-16 0,4 0-12 0,3 0-12 16,6 0-3-16,3 0-3 0,3 0 1 15,3-3-6-15,5 2 1 0,7-4 5 0,1 1 1 16,7-3 0-16,6-2-2 0,7 0 0 16,6-1-1-16,4-1-5 0,4-3-5 0,3 0-4 15,3 2 4-15,1-5 2 0,4 1-1 16,2 1-3-16,4 0 0 16,3-2-1-16,1 1-4 0,1 1-3 0,-1-1-2 15,1 3 4-15,-3-3 3 0,1 1 1 16,-3 2 0-16,-2-1 1 0,-2 2 0 15,-4-1-5-15,-7 5-1 0,-5-1-1 0,-10 2-2 16,-6 1 1-16,-10 4 2 0,-6-2 2 16,-10 4-2-16,-9 0 2 0,-9 4 0 0,-9-1-1 15,-6 0-4-15,-8 2 2 0,-9-4 0 16,-4 4 0-16,-7-2 0 0,-4-2 1 16,-1-1 0-16,-6 3-7 0,-3-3-7 0,-4 2-18 15,-3-2-29-15,-4 3-83 0,-4-1-132 16,-4-1-136-16,-5 3-133 0,-2 0-57 15,-6 2-10-15,-2-2 61 0,-6 3 123 16</inkml:trace>
  <inkml:trace contextRef="#ctx0" brushRef="#br0" timeOffset="33361.78">2553 11748 5 0,'2'-3'79'0,"-2"3"15"0,2-1 12 16,-2 1 8-16,2 0 2 0,-2 0-2 16,0 0-8-16,0 0-10 0,0 0-11 0,2 1-13 15,-2 2-11-15,2-1-9 0,-2 4-6 0,2 3-6 16,-2 2-2-16,3 3-2 0,-1 2-1 15,0 5-1-15,0-1-3 0,0 5-2 16,0 0-3-16,0 4-1 0,0 1-4 0,0-1-3 16,1 2-1-16,-1 1-3 0,0-1-2 0,0 2-2 15,0-3-3-15,0 1 0 0,0-1-1 16,0-1-2-16,0 0 0 0,1-3-2 0,-1-4 0 16,0 2-2-16,0-4 0 0,0-3-2 0,0 0 2 15,0-5 0-15,-2 1 0 0,2-4 0 16,-2-1 0-16,3 0 0 0,-3-4 0 0,2 1 0 15,-2-4-1-15,2-1-1 0,-2 0 2 16,2-5 0-16,0 1 1 0,0-5 0 0,0 1 0 0,0-6 1 16,3 0 0-16,-1-1-1 0,0-4-1 15,0 1 0-15,3-3 0 0,-3 1 0 0,2-1 1 16,1-1-1-16,-1 1 3 0,0 0 0 16,1 1 2-16,-1 2 7 0,0-1 6 15,1 3 6-15,-3 3 9 0,0-1 7 0,0 3 4 16,1 1 1-16,-1-1 1 0,0 6-2 15,-2-3 2-15,2 3 3 0,-1 1 7 0,1 4 7 16,-2 0 3-16,2 4-1 0,0 4-7 0,-2 1-11 16,3-1-12-16,-3 5-12 0,2-4-11 15,-2 2-7-15,2-2-2 0,-1 0-3 16,-1-1-1-16,0 0-3 0,0-4 2 16,0 1 0-16,0-1-1 0,0-1 2 0,0-2 1 15,0-1 1-15,3-1 2 0,-1-2 2 16,0-5 1-16,3 3 0 0,1-8 0 15,-2 1-2-15,3-2 1 0,1-1 1 0,-1-1 2 16,1-1 13-16,-1 1 16 0,-1 2 25 16,1 3 25-16,-1 1 22 0,-1 1 18 15,-3 1 5-15,2 5-5 0,-2-1-16 0,1 3-20 16,-1 2-17-16,0 4-16 0,0 5-18 0,1 0-12 16,-1 5-8-16,-2 3-4 0,2-1-9 15,-2 2-12-15,3 0-16 16,-3 2-30-16,2-1-66 0,-2 1-94 0,2 0-103 0,-2-1-88 15,3-3-83-15,1-4-47 0,-2 0 23 16,0-5 72-16,1-4 92 0</inkml:trace>
  <inkml:trace contextRef="#ctx0" brushRef="#br0" timeOffset="34058.1">3107 12054 183 0,'2'-10'239'0,"0"1"5"0,-2 2-9 15,3-1-13-15,-3 3-13 0,2-3-13 16,-2 3-17-16,2 3-17 0,-2 1-15 16,0 1-14-16,2 3-15 0,-2 5-13 15,2 1-11-15,-2 3-12 0,2 5-12 0,-2 0-11 16,2 5-12-16,-2-2-10 0,2 0-10 0,-2 2-8 16,3-1-8-16,-3 0-4 0,2-1-4 15,-2-3 2-15,2 0-3 0,-2-1-2 0,2-3 1 16,-2-2-2-16,2-2 0 15,-2 1-3-15,2-5 1 0,-2 1 2 0,2-5-1 16,-2 2 1-16,2-6 1 0,0 0 1 0,1-5 1 16,1-1-3-16,0-4 2 0,0 0 2 15,1-3-1-15,-1-2 0 0,2-1 0 0,-2 2-2 16,3 0-1-16,-1 0-1 0,0 0 0 16,1 1 1-16,-3 3 0 0,2 0 1 15,-1 1 0-15,-1 4 3 0,0-1 6 16,0 1 7-16,-2 3 13 0,0 1 12 0,1 3 11 15,-1-2 4-15,0 3-2 0,0 3-5 16,0 1-10-16,0-3-13 0,2 4-11 0,-1-1-7 16,1 1-3-16,0-1-2 0,0 0-3 15,0-4 0-15,3 0 0 0,-1 0 1 16,3-5-1-16,-1 1 0 0,1-4 0 0,-1 2 2 16,3-1 0-16,-3 0 0 0,-2 1-1 15,1-2-2-15,-1 7-1 0,-2-3-1 0,1 8 2 16,-1 0 1-16,-2 2 0 0,2 3 2 15,-2 2 0-15,3 2 0 0,-3-1-3 16,2 1 0-16,0-3-1 0,0 1-1 0,1-2 0 16,-1-1 0-16,2-1 3 0,1-2 0 15,-1 0-1-15,0-2 1 0,3-3-2 0,-1 0 3 16,1-3 1-16,-1 2-2 0,3-4 0 16,-3 1 1-16,3-3 3 0,-1 2-2 15,1-2-1-15,-1 1 2 0,1-2 0 0,0 1 0 16,-3-2 7-16,1 4 6 0,-1-6 9 15,-2 2 5-15,-1 0 6 0,-3-2 2 16,0 1-6-16,-2-3-6 0,-2 1-9 16,-2 0-4-16,-3-1-6 0,1 1-1 15,-1 1-6-15,-1 0-16 0,-3 2-45 0,3 3-93 16,-3-2-115-16,3 7-123 0,-1-3-121 0,1 4-50 16,-1 4 7-16,5 0 73 0,0-3 108 15</inkml:trace>
  <inkml:trace contextRef="#ctx0" brushRef="#br0" timeOffset="34273.92">3840 11671 84 0,'2'-11'407'0,"-2"2"82"0,-2 5 63 15,2 4-16-15,-2 5-92 0,2 6-109 16,0 11-106-16,0 3-78 0,0 9-59 15,0 2-43-15,2 3-36 0,-2 5-45 16,2 0-79-16,-2 5-104 0,2-5-112 0,2 1-111 16,-2-1-83-16,2-4-18 0,-1-2 44 15,-1-2 86-15</inkml:trace>
  <inkml:trace contextRef="#ctx0" brushRef="#br0" timeOffset="34903.73">5057 11500 119 0,'0'-7'383'16,"-2"2"92"-16,-1 2 65 15,1 2-41-15,0 2-51 0,0 7-70 0,2 4-95 16,0 8-83-16,0 6-65 0,2 6-47 15,-2 3-34-15,2 7-21 0,0 0-15 0,1 1-10 16,-1 2-9-16,0 0-19 0,-2 1-34 16,2-1-87-16,-2 0-115 0,2-1-119 0,0-5-112 15,-2 1-75-15,2-10-13 0,-2-1 60 16,0-5 103-16</inkml:trace>
  <inkml:trace contextRef="#ctx0" brushRef="#br0" timeOffset="35070.3">5063 11868 52 0,'0'-21'348'0,"-2"2"62"16,2 5 33-16,0 2-40 0,0 3-64 0,4 1-77 15,0 4-84-15,3 4-58 0,3 0-32 16,1 4-71-16,2 1-94 0,1-1-104 0,3 4-99 16,2-4-99-16,0-1-71 0,3-2-2 15,-3-2 52-15,2-5 77 16</inkml:trace>
  <inkml:trace contextRef="#ctx0" brushRef="#br0" timeOffset="35252.22">5548 11510 263 0,'0'-5'426'0,"-2"4"93"0,-5 2 23 16,1 3-43-16,-3 1-71 0,-1 6-97 15,-3 2-98-15,-2 4-87 0,1 5-61 0,-3-1-38 16,0 4-26-16,0 0-20 0,-2 3-32 15,2-2-65-15,0-1-101 0,0 0-112 16,2-1-103-16,0-2-103 0,3-5-40 0,1 0 25 16,0-6 80-16,5-5 102 0</inkml:trace>
  <inkml:trace contextRef="#ctx0" brushRef="#br0" timeOffset="35451.62">5493 11551 133 0,'4'-12'429'0,"0"8"94"16,-4-1 61-16,0 5-43 0,0 5-80 16,2 3-105-16,-2 4-116 0,2 10-91 0,3 2-58 15,-3 6-36-15,2 2-25 0,-2 6-11 16,0 0-13-16,0-1-17 0,0 5-35 0,1-2-85 16,-3-1-125-16,2 1-128 0,-2-3-133 15,0-1-61-15,0-6-7 0,0-1 62 16,0-4 112-16</inkml:trace>
  <inkml:trace contextRef="#ctx0" brushRef="#br0" timeOffset="35768.62">5719 11940 166 0,'0'-4'422'0,"0"0"80"0,-4 3 57 16,2 2-55-16,-2 3-91 0,2 0-107 15,-1 1-104-15,1 1-78 0,0 3-63 0,2-3-44 16,0 4-29-16,0-4-18 0,0 2-13 16,0-3-7-16,2 0 2 0,-2-3 8 0,2 2 11 15,3-8 13-15,-1 2 11 0,0-4 11 16,2-3 8-16,3 0 8 0,-1-1 5 16,3 1 6-16,-3 3 5 0,3 2 2 15,0 2-2-15,-1 2-1 0,1 2-2 16,-1 3-5-16,-1 4-7 0,-1 4-6 0,-1-1-13 15,-1 2-38-15,0 1-81 0,-1-2-120 16,-1-1-123-16,0 2-131 0,0-3-62 0,1-2-5 16,-1-4 59-16,0-1 108 15</inkml:trace>
  <inkml:trace contextRef="#ctx0" brushRef="#br0" timeOffset="36507.96">6248 11400 107 0,'0'-7'208'15,"-2"1"-2"-15,2-1-22 0,2-1-23 0,1 3-19 16,-1-3-10-16,2 1-11 0,0 2-3 16,2 1-1-16,-1-1 4 0,1 4 15 15,-2-2 24-15,0 3 27 0,1 3 17 0,-1 2 7 16,-2 4-3-16,2-1-15 0,-2 4-34 16,1-1-39-16,-1 3-35 0,0-4-28 15,2 5-23-15,0-5-15 0,0 1-11 16,1-2-9-16,1-1-12 0,0-2-27 15,3-1-42-15,-3 0-60 0,3-5-67 0,-1 0-63 16,1-5-45-16,-1 0-22 16,3-4 7-16,-1-1 38 0,1-5 55 0,-1 0 59 15,1-1 58-15,-3-1 55 0,1 2 52 0,-1-1 47 16,1 2 47-16,-3 4 49 16,-2 0 58-16,3 4 62 0,-3 3 53 0,0 3 23 15,1 3-2-15,-1 3-26 0,-2 5-50 16,2 3-65-16,-2 2-66 0,0 2-52 0,0 2-56 15,1 0-77-15,-3 4-101 16,0-5-111-16,0 5-102 0,0-4-105 0,0 1-39 16,-3-2 27-16,-1 0 75 0,0-4 94 15</inkml:trace>
  <inkml:trace contextRef="#ctx0" brushRef="#br0" timeOffset="36680.04">6435 11510 90 0,'0'-6'307'0,"2"-2"66"16,0 2 34-16,0 1-37 0,4 1-54 16,1-1-51-16,3 1-63 0,1-1-86 0,4-2-115 15,0 3-132-15,1-2-133 0,1 2-120 16,-2-4-61-16,0 4-10 0,0-4 45 16,0 3 85-16</inkml:trace>
  <inkml:trace contextRef="#ctx0" brushRef="#br0" timeOffset="37294.64">8543 10564 129 0,'-4'-2'410'0,"-1"1"104"16,1 1 57-16,0 0-54 15,2 0-87-15,2 0-97 0,0-4-113 0,4 4-99 0,2-1-56 16,3-2-38-16,1 1-46 0,-1-1-80 16,1 2-104-16,-1 1-106 0,2 0-103 0,-3 0-98 15,-2 1-26-15,-1 4 43 0,-1-1 82 16,-4 1 95-16</inkml:trace>
  <inkml:trace contextRef="#ctx0" brushRef="#br0" timeOffset="37442.46">8513 10675 142 0,'-2'2'240'0,"0"1"18"0,2-3-49 0,2 1-57 0,2 3-49 16,3-3-35-16,1-1-29 0,5 3-39 16,0-3-55-16,3 0-73 0,-1-3-75 0,2 3-38 15,-2-1-16-15,-2 1 12 0</inkml:trace>
  <inkml:trace contextRef="#ctx0" brushRef="#br0" timeOffset="38520.62">9271 9919 21 0,'-2'-10'221'0,"0"1"41"16,0 0 6-16,2 1-11 0,2-1-4 15,2-3 9-15,0 0 6 0,5-1-3 16,-1 2-13-16,1-3-20 0,3 4-32 0,1-5-35 16,0 5-32-16,-1 0-33 15,3 1-23-15,0 3-22 0,2 2-12 0,-2-2-10 16,2 2-11-16,0 4-5 0,-3 0-8 16,3 0-1-16,-2 4-4 0,-2 2 0 15,-2-1 2-15,-3 4 0 0,-2 6 1 0,-1 3 2 16,-5 2 2-16,-5 6-4 0,-3 4 0 15,-3 3-3-15,-1 0 1 0,-3 0-5 16,0 4-3-16,-2-2 1 0,0-1 0 16,0 0 2-16,2-3 0 0,3-2 0 0,-1-5 0 15,2-4-1-15,3 0-3 0,-1-3-1 16,5-1 1-16,2-2 1 0,2-3 5 16,2-1 5-16,5 0 4 0,1-1 4 0,3 0 3 15,3-4 4-15,5-2 0 0,3 2-2 16,1-5 0-16,4 0-1 0,3 0-4 15,2-1-4-15,0-3-5 0,-1 2-9 16,-1 1-16-16,0-4-46 0,-3 2-99 0,1-2-125 16,-3 4-124-16,-2-2-119 0,1 2-53 15,-5-4 7-15,-2 2 80 0,-5 3 115 16</inkml:trace>
  <inkml:trace contextRef="#ctx0" brushRef="#br0" timeOffset="38902.83">9250 10802 8 0,'-4'-3'237'16,"1"-2"45"-16,3 4 31 0,0-5 5 15,5 2 8-15,-1-2 4 0,4 2 1 16,3-4-11-16,2 1-30 0,4 1-49 0,2-1-52 16,2 1-49-16,4-4-34 15,3 4-25-15,1-3-21 0,3 0-13 0,2-1-14 16,2 1-10-16,2 0-5 0,-2 1-8 15,2-1-4-15,-2 0-5 0,2-1-1 0,-2 1-10 16,-2 0-18-16,-2 2-51 16,-3-2-106-16,-1 3-129 0,0-2-121 0,-1 5-110 15,-2-5-47-15,-1 3 16 0,-3 1 90 0,-4-1 118 16</inkml:trace>
  <inkml:trace contextRef="#ctx0" brushRef="#br0" timeOffset="39732.15">9294 11250 104 0,'0'-1'127'0,"-2"1"-1"15,2-3-4-15,0 3 0 0,0-1 5 0,0 1 13 16,0 0 24-16,0 0 35 15,-2 0 50-15,2 0 55 0,-2 0 32 0,2 0 5 16,0 0-17-16,0 0-43 0,0 0-57 16,0 0-66-16,0 0-59 0,0 0-37 15,0 0-24-15,0 0-14 0,0 0-10 0,0 0-6 16,0 0-3-16,2 0 0 0,0-4 0 16,2 2-1-16,1 1 0 0,-1-4 0 15,2 1 0-15,3-1 1 0,-3-3-1 16,2 2-1-16,1 0 2 0,2-2-2 0,-3 2 0 15,3 0 0-15,-1-2 0 0,1 2-1 16,-1-2 0-16,1 4 1 0,0 0 2 0,-3 0-2 16,0 0 0-16,1 3 0 0,-3-2 2 15,-2 3-3-15,1 3-1 0,-3-2 0 16,0 4 1-16,-4 2 1 0,0 2-3 16,0 3 1-16,-3-4-1 0,3 4-1 0,-2-2 0 15,2 1-1-15,0-2-1 0,0 1 1 16,2 0 0-16,0-1-1 0,2 0 0 15,2 2 0-15,0-1 1 0,0-1 1 16,3-2 1-16,1 2 4 0,1 1 2 16,-1 0-2-16,1-1 2 0,-3 0-1 0,0-1 2 15,1 1 1-15,-3 0 2 0,-2 2 6 16,-2 3 2-16,-4 0 1 0,-2 4-3 0,-3-1-2 16,-4 2-6-16,-1 1-8 0,-6 3-10 15,1-2-16-15,-4 0-22 0,2-3-73 16,-2 1-149-16,2-3-163 0,-1-6-128 0,3-2-57 15,0-3-18-15,0-5 55 0,2-4 139 16</inkml:trace>
  <inkml:trace contextRef="#ctx0" brushRef="#br0" timeOffset="52141.29">2148 13345 25 0,'0'0'82'0,"0"-1"0"0,0 1-2 16,0-3 1-16,0 3 2 0,0-1-2 16,0 1-1-16,0-4-2 0,0 4-3 0,0-1-3 15,0 1-7-15,0 0-4 0,0 0-3 0,0 0-5 16,0 0-4-16,0 0-4 0,0 0-2 15,0 0-3-15,0 0 0 0,0 0-4 16,0 0-2-16,0 0-4 0,0 1-1 0,3 3 0 16,-3-3 3-16,2 7 9 0,0-2 9 15,0 5 10-15,0 1 7 0,0 4 6 0,0 2 0 16,0 2-5-16,0 2-5 0,3 6-7 0,-1 3-5 16,0 2-7-16,0 7-4 0,3-1-7 0,-1 7-6 15,3 1-4-15,-3 3-6 0,2-1-4 16,1 1-4-16,-1 2-3 0,1-2-1 0,-1-1 0 15,1 0-1-15,-1-1 2 0,1 1 3 0,-1-4 2 16,1-1 3-16,1 0 2 0,-1-4 3 16,1-1 3-16,-1-5 5 0,1 0 5 0,-1-5 0 15,-1-3 1-15,1-2-3 0,-1-3-1 0,1-3-5 16,-1 2-5-16,-2-7-1 0,3-2-2 16,-3 0 3-16,1-3 5 0,-1-5 8 15,0 0 6-15,1-3 8 0,-1-3 2 0,2-4-1 16,1-3-3-16,-1-6-8 0,1-2-6 0,-1-2-8 15,3-8-4-15,-1 2 0 0,1-8-1 16,0 0 0-16,1-7 4 0,1-2 7 0,0-2 6 16,2-8 6-16,-1-1 4 0,1-1 2 15,2-7 0-15,0 2-5 0,0-2 0 0,0-2-3 16,-2 3-7-16,2 2-1 0,-3 1-4 16,-1 3-2-16,0 2-4 0,0 4-2 0,-1 1-2 15,-3 2-3-15,1 7-3 0,-1 2-4 0,-3 3-1 16,1 2-4-16,-1 6-1 0,-2 4-7 15,-2 1-11-15,0 2-31 0,0 4-82 16,-2 1-127-16,-2 0-139 0,0 6-129 16,0-1-61-16,0 1-6 0,-2 7 59 0,0 2 117 15</inkml:trace>
  <inkml:trace contextRef="#ctx0" brushRef="#br0" timeOffset="52808.13">3211 14085 36 0,'0'-8'194'0,"0"2"6"15,0 2-1-15,0 0-2 0,0 2 4 16,0 1 5-16,0 1 11 0,2 0 22 0,-2 3 18 15,2 6 1-15,-2 5-13 0,0 5-25 16,0 3-37-16,0 6-52 0,0 2-47 16,0 4-36-16,0 5-21 0,0 0-19 0,0 0-30 15,0 1-66-15,0 0-89 0,0 1-101 16,0-3-100-16,0-1-99 0,0-2-30 0,0-3 30 16,0-3 72-16,0-3 91 15</inkml:trace>
  <inkml:trace contextRef="#ctx0" brushRef="#br0" timeOffset="53052.64">3334 14323 208 0,'-11'-11'266'16,"1"1"26"-16,-3 2-18 0,2 1-26 0,-1 6-26 15,-1 1-27-15,0 1-31 0,3 5-39 16,-1-1-34-16,0 3-23 0,3 1-9 15,2 2-7-15,1 0-4 0,3 0-2 16,2 1-3-16,2-1-7 0,3 0-9 0,1 1-6 16,2 0-7-16,1-3-27 15,4 1-49-15,-1 0-70 0,3-4-73 0,2 1-79 0,2-2-82 16,2-4-37-16,-2-2 13 0,2-4 51 16,-1-2 62-16</inkml:trace>
  <inkml:trace contextRef="#ctx0" brushRef="#br0" timeOffset="53203.21">3512 14257 20 0,'2'-14'249'0,"0"5"52"16,-2 2 23-16,0 3-9 0,0 0-12 16,0 9-14-16,0 3-26 0,0 0-38 15,-2 9-42-15,2-1-44 0,-2 5-45 0,2 4-41 16,-3 1-49-16,3 0-64 0,-2 2-83 16,2-2-88-16,0 2-87 0,0-3-92 15,0-4-38-15,-2 0 19 0,2-3 56 0,-2 1 73 16</inkml:trace>
  <inkml:trace contextRef="#ctx0" brushRef="#br0" timeOffset="53351.35">3514 14352 168 0,'0'-7'254'0,"-2"-1"15"0,2 3-55 0,0 1-62 0,2 4-54 15,0 0-43-15,0 3-46 0,2-2-53 16,2 4-74-16,3-2-78 0,-3-2-44 15,3 3-18-15,-1-4 7 0</inkml:trace>
  <inkml:trace contextRef="#ctx0" brushRef="#br0" timeOffset="53500.46">3711 14193 77 0,'-5'1'235'0,"1"7"24"0,-2-1-23 16,-3 2-35-16,3 1-39 0,-3 5-37 0,1 0-41 15,-3 0-35-15,3 1-40 0,-1 1-42 16,1-1-51-16,-1-1-56 0,1 0-79 0,2-2-44 16,-1-2-9-16,1-2 14 0</inkml:trace>
  <inkml:trace contextRef="#ctx0" brushRef="#br0" timeOffset="53699.3">3723 14205 218 0,'-4'1'341'0,"0"3"74"16,0 4 6-16,-3 2-33 0,3 2-45 0,0 5-51 15,-1-1-65-15,3 5-72 0,0 0-61 0,0 1-46 16,0 2-57-16,2 0-80 0,0 1-97 16,0-4-96-16,0 2-99 0,2 1-85 0,0-7-14 15,-2 1 39-15,2-4 75 0</inkml:trace>
  <inkml:trace contextRef="#ctx0" brushRef="#br0" timeOffset="54593.7">3833 14377 91 0,'-4'-4'275'0,"0"0"57"0,0 1 13 0,-1 2-37 0,1 1-45 16,0 0-46-16,2 0-50 0,0 1-52 15,2 2-49-15,-2 1-30 0,2 0-16 16,0 1-8-16,0-1-6 0,0 0-4 16,0 0-2-16,2-3-1 0,-2 3-1 0,2-3 1 15,2-1 2-15,-2 0 3 0,2 0 3 0,1-1 3 16,-1 1-1-16,2-4-2 0,-2 4 2 16,3-1-2-16,-3 1-1 0,0 0 0 0,0 0 0 15,1 1 0-15,-1-1-1 0,-2 4-1 16,2-3 0-16,-2 1-1 0,3 2-1 15,-3-3 0-15,0 2-2 0,0-2 0 16,2 3 0-16,-2-3-1 0,3 2 1 0,-1-3-1 16,0 0 1-16,0 0 0 0,3-3 0 15,-1-2 1-15,0 4 1 0,3-3-2 16,-3-2 2-16,3 1 0 0,-3 1-1 0,0-1 0 16,-1 4-1-16,-1-2 2 0,0 2-1 0,0-3-1 15,-2 3 0-15,3-2 5 0,-3 1 7 16,2-3 13-16,-2 4 17 0,0-4 18 15,0-3 15-15,0 4 11 0,-2-3 6 0,2 2-1 16,-2-3-7-16,3 2-8 0,-3-1-9 16,0 3-7-16,0-1-8 0,0 2-9 15,0-2-8-15,0 4-9 0,0-2-6 16,0 2-4-16,0-3-3 0,0 2-3 0,0 1-2 16,0-3-1-16,0 3-3 0,0-2-1 15,0 2-4-15,0-4-2 0,0 2 2 16,0 2 2-16,0-3 6 0,0 4 0 0,0-1 3 15,0 1 3-15,0-3 1 0,0 3-1 16,0 0 0-16,0 0 1 0,0 0 0 0,0 0-1 16,0 0 2-16,0 0-1 0,0-2 0 15,-3 2-2-15,3 0 0 0,-2 0-3 0,2 0-2 16,-2 0-3-16,2 0-2 0,0 0 0 16,0 0-2-16,0 0 0 0,0 0-2 0,0 0-1 15,0 0 3-15,0 0 0 0,0 2-1 16,-2-2 1-16,2 3 0 0,-2-2 1 15,2 3-1-15,-2-3-1 0,2 3 1 0,-2 4 0 16,2-2-2-16,0 5-1 0,0 2 1 16,0 2 2-16,0 4 0 0,0-3-1 15,2 8 1-15,0-3 0 0,2 1 0 0,0-2 0 16,1-3-1-16,3 1 0 0,1-2 1 16,-1-2-1-16,3-3 1 0,1-2 0 15,1-1 2-15,0-6-2 0,2-2 2 0,-1-5-1 16,1-1-1-16,0-6 1 0,0-1 2 15,0-5 0-15,0-1 0 0,-3-3 0 16,-1-1 1-16,-1-2-4 0,1-2 1 0,-5 1 1 16,1-2 3-16,-3-2-2 0,-2 4 6 0,-2-3 5 15,-4 1 2-15,0 3-3 0,-3 5 1 16,-1 3-1-16,-3 0-3 0,1 4-8 16,-5 4-13-16,0 1-33 0,0 7-91 0,-2 2-136 15,4 4-149-15,1 3-122 0,3 1-57 16,1-1-3-16,4 1 71 15,-1 2 126-15</inkml:trace>
  <inkml:trace contextRef="#ctx0" brushRef="#br0" timeOffset="54797.46">4439 14234 143 0,'2'4'377'0,"0"2"83"0,0 3 65 15,-2 2-43-15,2 6-81 16,-2 4-82-16,2 0-77 0,0 4-77 0,0 3-79 16,-2-2-88-16,3 3-118 0,-3 1-129 0,2-1-123 15,0-1-120-15,-2-2-50 0,2 0 11 16,-2-4 73-16,2-3 104 0</inkml:trace>
  <inkml:trace contextRef="#ctx0" brushRef="#br0" timeOffset="54960.43">4443 14399 163 0,'-17'-4'335'15,"2"8"70"-15,0-1 29 0,0 5-53 0,5-2-67 16,1 3-64-16,5 2-60 0,2-2-67 0,4 3-71 16,5-4-80-16,1 0-98 0,3-2-106 15,3-2-123-15,1-1-81 0,0-3-29 16,0-3 27-16,0 2 68 0</inkml:trace>
  <inkml:trace contextRef="#ctx0" brushRef="#br0" timeOffset="55444.21">5029 13788 59 0,'2'-6'251'0,"3"4"67"0,-1 2 41 16,4 7 7-16,1 2-11 16,1 7-14-16,3 2-35 0,2 2-57 0,0 5-74 15,-1 0-70-15,1 1-48 0,2 3-45 0,-2-1-67 16,2-2-93-16,-2 3-105 0,0-6-108 16,-1 2-96-16,1-5-37 0,-2 0 23 0,0-6 69 15,-3-2 93-15</inkml:trace>
  <inkml:trace contextRef="#ctx0" brushRef="#br0" timeOffset="55628.32">5438 13893 144 0,'-13'-3'341'0,"-2"6"84"0,-2 4 54 0,-2 3-28 15,0 1-57-15,-2 6-57 0,0 0-67 0,0 1-80 16,-1 6-72-16,1-4-55 0,2 2-48 15,2 0-54-15,0-1-94 0,3 2-103 16,1-6-108-16,0 1-115 0,0 1-59 16,3-4 1-16,-3 0 63 0,3-2 88 0</inkml:trace>
  <inkml:trace contextRef="#ctx0" brushRef="#br0" timeOffset="56968.33">6153 13136 194 0,'-4'-5'215'0,"2"3"-1"15,0 1-7-15,0 1 4 0,2 3 17 16,0 9 22-16,0 9 13 0,2 8 3 16,0 9-9-16,0 8-24 0,0 8-46 0,2 5-51 15,0 4-44-15,3 1-35 0,-1 5-24 16,1-1-14-16,1 1-23 0,0-1-43 16,1-3-70-16,-1-2-82 0,1-2-85 0,-3-2-86 15,3-2-83-15,-5-8-19 0,0-4 38 16,0-3 66-16,-4-6 75 0</inkml:trace>
  <inkml:trace contextRef="#ctx0" brushRef="#br0" timeOffset="57184">6202 13545 203 0,'0'-23'231'15,"2"3"-7"-15,0 1-21 0,4 3-19 16,3 3-13-16,1 3-11 0,5 3-11 16,4 2-21-16,2 2-24 0,3 3-28 15,1 5-26-15,1-1-34 0,1 3-55 0,3 1-73 16,1 1-90-16,-1-1-92 0,2 1-49 16,-3 0-12-16,1 0 30 0</inkml:trace>
  <inkml:trace contextRef="#ctx0" brushRef="#br0" timeOffset="57399.08">7010 13208 28 0,'-6'-9'288'0,"-5"3"73"16,1 2 83-16,-3 4-5 0,-2 4-25 15,-2 2-35-15,-2 6-50 0,0 4-61 0,-2 4-78 16,0 4-75-16,-2 4-52 0,-1 4-29 0,-1 2-18 15,0 4-9-15,-1 0-19 0,3 0-33 16,-2 0-69-16,3 2-90 0,1-5-98 16,4 2-96-16,2-7-88 0,3 0-32 15,1-2 34-15,3-8 73 0,3-3 89 0</inkml:trace>
  <inkml:trace contextRef="#ctx0" brushRef="#br0" timeOffset="57633.16">6907 13248 29 0,'10'-24'320'0,"-3"3"92"0,-3 4 83 0,0 5-14 15,0 3-34-15,-2 8-49 0,3 5-68 16,-3 6-78-16,2 14-75 0,-2 5-57 16,2 6-42-16,1 9-25 0,-1 6-18 0,-2 4-13 15,2 5-9-15,-2 4-5 0,3 0 0 16,-3 5-6-16,0-2-15 0,0 1-40 15,-2-1-100-15,2-3-139 0,2 0-148 16,-2-4-113-16,3-5-49 0,1-3 6 16,-2-1 84-16,3-4 128 0</inkml:trace>
  <inkml:trace contextRef="#ctx0" brushRef="#br0" timeOffset="58212.94">7480 13856 57 0,'0'-9'318'0,"0"3"97"16,-2 0 81-16,2 2-9 0,-2 4-38 16,0 0-52-16,0 7-69 0,0 5-89 0,0 5-88 15,-1 9-64-15,1 2-37 16,0 6-20-16,0 4-15 0,2 1-17 0,0 0-30 16,0 1-74-16,0 1-109 0,4 0-112 15,1 0-105-15,-1-6-98 0,2-1-30 16,1-5 40-16,1-4 91 0,-2-5 103 0</inkml:trace>
  <inkml:trace contextRef="#ctx0" brushRef="#br0" timeOffset="58427.96">7637 14119 41 0,'-6'-23'230'16,"-3"3"52"-16,-4 4 5 0,1 4-13 0,-3 3-12 15,0 2-20-15,-2 6-31 0,0 1-40 16,2 1-44-16,1 5-35 0,1-1-27 15,2 4-16-15,3-1-12 0,1 0-11 16,3 1-7-16,4 0-5 0,2 1-4 16,3-4-3-16,3 2-12 0,1-3-36 0,3 1-63 15,1-5-78-15,2-1-86 0,2-1-92 16,0-1-48-16,0-6 6 0,-1 2 45 16,1-3 68-16</inkml:trace>
  <inkml:trace contextRef="#ctx0" brushRef="#br0" timeOffset="58578.29">7760 13884 205 0,'0'-8'324'0,"-2"7"74"16,2 2 3-16,-3 4-21 0,3 4-30 15,-2 5-43-15,2 3-61 0,0 5-69 16,0-1-61-16,0 4-66 0,0 0-78 0,0 0-98 16,2-1-106-16,-2 2-114 0,3-4-110 15,-3 2-43-15,0-4 17 0,0-2 66 16,-3-2 88-16</inkml:trace>
  <inkml:trace contextRef="#ctx0" brushRef="#br0" timeOffset="58729.18">7743 14039 205 0,'0'-8'256'16,"0"-1"5"-16,0 1-59 0,2 3-61 0,0 4-52 15,0-1-43-15,4-1-50 16,1 3-59-16,1 0-72 0,1 0-69 0,-1-2-38 15,3-1-15-15,-3 2 17 0</inkml:trace>
  <inkml:trace contextRef="#ctx0" brushRef="#br0" timeOffset="58880.63">7952 13859 126 0,'-2'-3'256'0,"0"6"31"0,-4 2-28 0,-1 3-42 16,1 1-39-16,-2 5-42 0,-3 0-41 15,3 2-37-15,-3 2-44 0,0-3-49 16,1 0-60-16,1 1-71 0,1 1-87 16,-3-5-46-16,3 1-8 0,1-5 22 0</inkml:trace>
  <inkml:trace contextRef="#ctx0" brushRef="#br0" timeOffset="59058.29">7969 13893 53 0,'0'2'276'0,"-2"3"58"0,0 4 38 0,0 1-34 16,-2 6-43-16,2 0-45 0,-3 5-51 15,1-1-55-15,2 2-79 0,0 3-93 16,0-3-105-16,0 3-113 0,2-1-111 0,2-3-57 16,-2 0-10-16,2 0 39 0,0-4 73 15</inkml:trace>
  <inkml:trace contextRef="#ctx0" brushRef="#br0" timeOffset="59605.63">8107 14060 133 0,'-4'-4'271'0,"-1"0"53"0,3 0-16 15,-2 3-35-15,2-3-35 0,0 4-40 16,0-1-48-16,0 1-53 0,-1 0-43 0,3 0-27 15,0 0-14-15,0 1-6 16,0 3-4-16,0-3-2 0,0 3-1 0,0 1 0 16,0-1-1-16,3 2 0 0,-3-2 0 0,2 2 1 15,-2-1 0-15,2 2 1 0,-2-3-1 16,2 4 1-16,-2-4-1 0,2 2 0 16,0-2-2-16,0 3-1 0,0-2 1 15,3 3 0-15,-3-4 1 0,2 1 0 0,0-2-1 16,0 2 1-16,1-2-1 0,-1-3 1 15,2 0-1-15,1-3 1 0,1-2 1 0,-2 2-1 16,3-6 1-16,-1 0 1 16,1-2 2-16,-1 1 1 0,-1 1 9 0,-3-1 21 15,0 1 32-15,0 3 37 0,1 2 27 16,-5 0 17-16,0 2 4 0,0 1-15 0,0 1-31 16,-3 1-35-16,1 5-29 0,0-1-20 15,0 3-13-15,0-2-5 0,2 1-1 16,0 1-2-16,0-3-2 0,0 3-1 15,2-3-3-15,2-2 2 0,1 1-3 16,-1-3 3-16,0-1 3 0,2 0 2 0,1-1 4 16,-1-4-1-16,0-1 1 0,3 2-1 15,-3-5-6-15,1 3-8 0,-1-4-10 16,-2 1-9-16,0 0-11 0,1-2-7 16,-3 2 0-16,0-1 5 0,-2-1 9 0,0 2 9 15,0 4 10-15,0-2-3 0,-2-1-30 16,0 3-66-16,-3 4-82 0,3-2-90 15,-2 2-103-15,0 1-60 0,0 1-2 0,-1 2 47 16,1 2 72-16</inkml:trace>
  <inkml:trace contextRef="#ctx0" brushRef="#br0" timeOffset="60218.97">8589 13939 221 0,'0'5'295'0,"0"5"36"16,0 0-45-16,-2 5-62 0,2 3-52 15,0-1-54-15,0 1-82 0,0 2-94 16,0 0-95-16,2 1-100 0,-2 0-59 15,3-4-21-15,-3-1 18 0</inkml:trace>
  <inkml:trace contextRef="#ctx0" brushRef="#br0" timeOffset="60384.65">8560 14048 15 0,'-9'-9'223'15,"3"2"39"-15,0 2-9 0,-1 4-40 16,3-2-42-16,2 6-34 0,0-2-36 15,4 3-36-15,0-1-27 0,4 5-15 16,1-3-32-16,-1 0-51 0,5 0-67 0,-1-1-86 16,-1 2-54-16,1-2-28 0,-1-3 6 15</inkml:trace>
  <inkml:trace contextRef="#ctx0" brushRef="#br0" timeOffset="62096.2">2311 15285 39 0,'0'0'52'0,"0"0"-2"0,3 0 5 16,-1 3 5-16,0-3 9 15,2 1 10-15,0-1 8 0,0 4 6 0,3-4 6 0,-1 1 6 16,0-1 6-16,3 3 6 0,-1-3 4 0,1 1 4 15,1-1 0-15,3 4 3 0,0-4 6 16,2 0 10-16,2 0 12 0,0-4 11 0,2 4 8 16,0-1 1-16,2-2-10 0,2 2-13 0,3-3-17 15,1 0-20-15,1-1-17 0,3-1-13 0,1 0-13 16,4-2-12-16,0 2-9 0,4-4-10 16,3 1-6-16,3 0-6 0,1 1-4 15,3-4-2-15,6-2-5 0,1 2 0 0,2-2-2 16,4 0 1-16,3 0-1 0,0 2-1 15,1-2-3-15,1 3-1 0,0-3-1 16,4 3-3-16,-2-2-1 0,2 0 1 0,2 2 3 16,-2 1-2-16,4-2 2 0,0 0 0 15,5 0 1-15,1-1-4 0,3 0-1 0,2 0 4 16,1 0-4-16,3-2-3 0,0 0-2 16,0 1 1-16,1 0-2 0,-1 3 0 15,0-3 0-15,-3 3 1 0,3 1 2 0,-2 1 1 16,2-1 0-16,-2 1-2 0,2 0 2 15,-2 2-3-15,-2 1 0 0,0-2-3 16,0 3-1-16,-3-2-1 0,-1 2-1 16,1-3 1-16,-1 4 0 0,2-2 7 15,-3 1 1-15,3 0 5 0,2 1 0 0,-1 2 3 16,1-2-1-16,2 0-4 0,2 3-3 16,-2 1-4-16,0-3 1 0,0 3-3 15,-5 0 1-15,1 0-1 0,-2 0 0 0,-3 0 1 16,-2 0 0-16,1 0-1 0,-3 0-1 15,0 0 0-15,0-1-2 0,1 1-1 0,-1-4 1 16,2 2 2-16,0-2 0 0,3 3 1 16,1-4 2-16,1 1 0 0,2-1 1 15,-1 0 0-15,-1-1-1 0,-1 1 1 16,-1 1-2-16,-3-1 0 0,-4 1 0 16,-2 0 1-16,-2 1 1 0,-4-1 1 0,-5 3 1 15,-2 1-2-15,-2-3 2 0,-4 3-4 16,-4 0 1-16,-5 3-1 0,1-3-1 15,-5 1 0-15,-4-1-3 0,0 4 3 16,-4-4-1-16,0 2 1 0,-5-2 6 16,-1 1 0-16,-5-1 2 0,0 4 2 0,-4-4 2 0,-2 1-1 15,-3-1 2-15,-3 3 1 16,-1-3 2-16,-1 1-2 0,-1-1-3 0,-2 0 1 16,-2 0-10-16,-2 0-14 0,-4 0-21 15,-2 0-27-15,-5 0-69 0,-2 0-136 16,-3 0-144-16,-4 0-142 0,1 0-66 15,0-1-17-15,-2-2 46 0,2 2 123 0</inkml:trace>
  <inkml:trace contextRef="#ctx0" brushRef="#br0" timeOffset="65361.82">4174 15381 51 0,'0'0'51'0,"0"0"1"15,0 0 5-15,0 0 6 0,0 0 6 0,-2 0 8 16,2 0 5-16,-2 0 2 0,2 0 2 15,0 0-1-15,0 0 3 0,0 0-1 0,0 1-1 16,0 4-2-16,0 0-3 0,0 4-7 16,0 0-7-16,2 3-6 0,0 1-7 15,0 4-7-15,0 4-7 0,0 1-5 0,3 6-7 16,-3-2-6-16,2 3-4 0,-2 4-5 0,2-2-4 16,-2 0-4-16,1-1-2 0,-1 2-2 15,0-6-1-15,0 3 0 0,0-5 0 16,0 0 0-16,0-4-1 0,0 1 1 0,1-4 0 15,-1-2 0-15,0-4-3 0,-2 0 1 16,2-2 2-16,-2-1 1 0,2-5 3 0,-2 2 2 16,2-1 2-16,-2 0 1 0,0-4 2 0,2 0 0 15,-2-4 0-15,2-1 1 0,0-2-1 16,1-6-1-16,-1 3-2 0,0-4-1 16,2-1-1-16,-2-4-2 0,2-2 0 0,1 1 0 15,-1 1 2-15,0-5 1 0,0 3 3 16,1-3 5-16,-1 1 4 0,0 3 5 0,0 0 7 15,0 3 6-15,1 0 7 0,-1 5 6 0,0-1 7 16,-2 4 9-16,0 1 6 0,1 0 11 16,-1 4 9-16,2 4 6 0,-2 0 3 0,2 4-7 15,-2 4-9-15,3 0-16 0,-3 4-19 16,2 1-18-16,-2-1-15 0,2 2-8 0,1-3-5 16,-1-1-2-16,0 2-2 0,0-3 0 15,0-1 0-15,1-3 0 0,-1 1 0 0,0-2 0 16,0-3-1-16,3-1 1 0,-1-1 1 15,0-2 0-15,1-4 1 0,1-2-1 16,1-1 1-16,-1-5 0 0,1 1-1 0,1-2 1 16,-1-3 0-16,1 1 4 0,-1 1 4 0,1 0 10 15,-1 4 9-15,-1 0 12 0,-1 3 14 16,-1 1 13-16,0 4 4 0,1 1-2 16,-3 4-4-16,2 4-13 0,-2 1-11 0,3 4-16 15,-3 5-10-15,2 0-9 0,-1 2-12 0,-1 1-27 16,0 1-82-16,0 2-125 0,3-1-134 15,-1-1-137-15,0-2-65 0,3-1-11 0,-1-4 59 16,-1 1 113-16</inkml:trace>
  <inkml:trace contextRef="#ctx0" brushRef="#br0" timeOffset="65878.82">4945 15548 40 0,'-9'0'268'0,"1"1"52"0,-1 2 50 0,1-1-24 16,1 1-34-16,1 0-36 0,0 1-34 0,1 0-45 16,1-3-56-16,0 4-53 0,2-2-39 15,0-2-24-15,2 3-12 0,-2-3-6 0,2-1 0 16,0 3 4-16,0-3 10 0,2-3 13 15,0 2 11-15,0-4 5 0,2 1 1 0,0-4 0 16,3 2-9-16,-1-1-9 0,0-2-6 16,3 2-7-16,1 0-4 0,-1 2-3 0,2 1 1 15,-1-1-2-15,3 5-3 0,-3 0 1 16,3 4 1-16,-2 0-3 0,1 2 2 0,-1 5-2 16,0 1-1-16,-1 4 0 0,-1 2-2 15,-3 3-1-15,0 0-4 0,-4 7 1 16,1-2 0-16,-6 4 0 0,1 2 1 0,-4-1 0 15,0 2 0-15,-5-1-4 0,0 1-7 16,-1-2-11-16,-3-2-17 0,-2-1-21 0,-2-3-23 16,0-2-22-16,0-3-16 0,-2-8-8 15,2 1 3-15,0-4 15 0,0-8 20 0,2-1 23 16,2-1 24-16,4-7 19 0,3-1 21 0,1-2 22 16,5-3 24-16,4 2 26 0,3-2 20 15,1-1 15-15,5 2 1 0,1-1-8 0,3 2-15 16,4-2-23-16,2 3-20 0,0-3-18 15,3 3-44-15,-1-1-90 0,0 3-113 0,1 1-126 16,-3-5-103-16,-2 4-52 0,0-2 4 16,-2 1 68-16,2 0 102 0</inkml:trace>
  <inkml:trace contextRef="#ctx0" brushRef="#br0" timeOffset="68681.47">5764 15348 76 0,'0'4'201'0,"-2"0"14"0,2 3-35 16,0 2-32-16,0 4-28 0,0 3-21 0,2 5-23 16,0 3-19-16,2 0-21 15,-2 5-17-15,2 1-14 0,1 0-24 0,-1 1-27 16,0-2-35-16,0 4-36 0,1-7-40 16,-1 2-37-16,0-3-21 0,0-3 6 0,-2-1 22 15</inkml:trace>
  <inkml:trace contextRef="#ctx0" brushRef="#br0" timeOffset="68862.42">5753 15545 64 0,'-2'-9'177'16,"2"1"-10"-16,2-1-26 0,0 1-30 15,5 3-26-15,-1 1-17 0,2 0-14 0,3 0-17 16,2-1-17-16,1 2-34 0,1-2-45 15,2 1-64-15,2-3-52 0,0 1-27 0,-2-1-10 16</inkml:trace>
  <inkml:trace contextRef="#ctx0" brushRef="#br0" timeOffset="69045.41">6153 15214 88 0,'-2'-5'252'0,"-2"1"45"0,0 4-6 0,-1 0-25 15,-1 1-25-15,-2 3-26 0,-1 4-36 16,1 0-37-16,-1 6-41 0,-1 0-31 0,-1 5-27 16,-2-3-18-16,3 4-18 0,-3-2-33 15,2 2-44-15,-1-3-61 0,1 0-66 0,1-1-72 16,-1-2-72-16,2-2-21 0,3 0 18 16,0-6 46-16</inkml:trace>
  <inkml:trace contextRef="#ctx0" brushRef="#br0" timeOffset="69261.25">6113 15222 212 0,'2'-8'315'0,"0"-1"60"0,0 1 7 16,-2 3-6-16,2-1-14 0,-2 4-32 16,0-1-47-16,3 3-54 15,-3 5-54-15,2 1-48 0,-2 8-38 0,2 2-26 0,-2 5-17 16,2 4-15-16,-2 1-14 0,2 2-8 15,-2 3-13-15,2-2-27 0,-2 4-57 16,0-1-95-16,2 1-102 0,0-2-100 0,0 1-86 16,3-6-53-16,-3 3 14 0,2-8 74 0,-2 1 90 15</inkml:trace>
  <inkml:trace contextRef="#ctx0" brushRef="#br0" timeOffset="69559.21">6284 15495 133 0,'0'-10'288'16,"2"1"62"-16,-2 2 3 0,0 2-25 16,-2 2-35-16,2 2-42 0,-2 2-52 15,2 4-58-15,-2 5-51 0,2-1-38 0,-2 0-24 16,2 2-13-16,0-1-7 0,2 3-4 16,-2-2-4-16,2-1-2 0,-2 0-4 0,2-4-1 15,0 2-1-15,1-4-1 0,-1-3 1 16,2-1 1-16,0 0 2 0,0-4 2 15,3-2 3-15,1-3 0 0,1-1-1 0,-1 1 1 16,3 0 0-16,-3 2 0 0,3 2 0 16,-3 1 1-16,1 4 1 0,-1 4 1 15,1 0-7-15,-3 2-33 0,0 4-62 0,1-1-82 16,-3 0-94-16,2 2-100 0,1-2-46 16,-3-3 4-16,2 1 45 0,-2-3 76 15</inkml:trace>
  <inkml:trace contextRef="#ctx0" brushRef="#br0" timeOffset="70273.94">6742 15098 145 0,'2'-6'137'0,"2"-2"-20"15,0 3-13-15,0-1-9 0,3 1-8 16,-3 4-4-16,0-2-2 0,0 2 8 16,1 1 12-16,-1 1 13 0,-2 3 12 0,-2 4 3 15,0 0-4-15,0 1-16 0,0 0-22 16,0 2-22-16,0 2-22 0,0-2-17 15,0-2-13-15,2 0-18 0,2-3-22 16,1-1-37-16,-1 0-39 0,4-5-46 0,1 0-42 16,1-5-34-16,3-1-26 0,0-7-8 15,-1 3 10-15,1-5 29 0</inkml:trace>
  <inkml:trace contextRef="#ctx0" brushRef="#br0" timeOffset="70389.83">6987 14999 91 0,'9'-6'173'0,"-3"1"8"0,-2 5-1 16,3 0-10-16,-3 5-21 0,-2 1-25 15,2 3-32-15,-2 2-29 0,2 3-37 16,-1 0-43-16,-1 2-51 0,0-3-64 16,0-1-74-16,-2 2-40 0,0-3-9 15,0 2 15-15</inkml:trace>
  <inkml:trace contextRef="#ctx0" brushRef="#br0" timeOffset="70554.46">6991 15109 27 0,'0'-7'237'16,"0"3"25"-16,0-2-4 0,2 1-55 16,-2 1-58-16,3-2-45 0,1 2-35 15,0-1-32-15,2 1-50 0,3 3-66 0,1-4-84 16,-1 1-64-16,1-2-35 0,-1 1-10 16,-1 4 22-16</inkml:trace>
  <inkml:trace contextRef="#ctx0" brushRef="#br0" timeOffset="71732">4125 16417 38 0,'-2'0'60'0,"2"1"-2"15,0-1-1-15,0 0 3 0,0 0 5 16,2 0 8-16,0 0 10 0,1 0 13 16,1-1 16-16,0 1 12 0,0-3 15 0,1 2 15 15,1-3 10-15,0 3 8 0,1-2-2 0,1-1 3 16,3 1-4-16,-1-2-5 0,3 4-3 16,0-3-1-16,4 0 0 0,-1 0-5 0,6 3-6 15,-1-5-13-15,4 2-20 0,1-1-21 16,3 1-19-16,5-2-17 0,2 1-15 0,6-1-7 15,3-2-4-15,6-1-3 0,2 1-2 16,4-1-7-16,2-4-2 0,7 2-5 0,1-2-2 16,5 1-1-16,5-1-4 0,3 0 3 15,5-4 1-15,4 5 0 0,4-5 0 0,6 1-1 16,5-2-2-16,2 1-1 0,4-2-2 16,2 0 2-16,2-1-2 0,1-1 4 0,-1-2 3 15,0 0 0-15,0 1 1 0,1-1 0 16,-3 2 0-16,0 2-4 0,-2 0-2 15,-4 3 0-15,-6 2 0 0,-5 2-2 0,-6 0-2 16,-7 3-1-16,-6 2 0 0,-8 3-2 16,-6-1 1-16,-7 1 2 0,-7 2 1 15,-5-1 0-15,-5 3 2 0,-7-1-1 0,-5 1-1 16,-3-3 1-16,-6 3 3 0,-2-2 1 16,-2 2-1-16,-5-2-3 0,-4 2-11 15,-4-3-14-15,0 3-24 0,-4 0-59 0,-4 0-119 16,-3 0-138-16,0 3-135 0,-3-1-91 15,-1 0-35-15,-4 1 29 0,-5-2 104 16,1 4 132-16</inkml:trace>
  <inkml:trace contextRef="#ctx0" brushRef="#br0" timeOffset="72478.94">4523 16618 70 0,'2'-4'203'0,"-2"0"9"0,3 3 6 0,-3 1 10 0,2-3 17 16,-2 3 26-16,0 3 23 16,0-2 16-16,-2 4-1 0,2 3-16 0,-5 4-36 0,1 5-45 15,0 4-50-15,-5 8-50 0,1 1-43 16,-1 7-27-16,-1 4-15 0,-3-1-12 16,3 5-10-16,-3 1-4 0,2 0-2 0,1 3-9 15,-1-5-20-15,3 1-42 0,-1-1-77 16,1-1-98-16,1-5-96 0,3-5-86 0,4 0-76 15,0-7-19-15,0-5 44 0,0-4 82 16,2-4 88-16</inkml:trace>
  <inkml:trace contextRef="#ctx0" brushRef="#br0" timeOffset="72678.02">4504 17020 8 0,'4'-28'229'15,"3"3"46"-15,-3 6 9 0,0 0-3 0,1 4 0 16,-1 4 10-16,0 2 8 0,2 4 1 15,1-1-15-15,-1 9-27 0,3 1-38 16,-1 5-51-16,0 6-52 0,1 3-45 0,-1 2-31 16,1 5-21-16,-1 1-24 0,1 3-40 15,-1 4-71-15,1-2-100 0,-1 1-100 0,1 2-86 16,-1-3-77-16,1 0-38 0,-5-1 30 16,0-2 78-16,-2-4 86 0</inkml:trace>
  <inkml:trace contextRef="#ctx0" brushRef="#br0" timeOffset="72859.66">4549 17241 109 0,'-11'-19'288'0,"3"4"63"0,1 0 21 0,1-2-8 15,2 4-25-15,2 1-37 0,2-1-47 16,0 1-58-16,4 3-59 0,0 1-55 0,5-1-36 16,-1 0-36-16,5-1-60 0,-1 1-84 15,3 3-93-15,2-3-87 0,2 2-88 16,0-2-59-16,2 0 11 0,-2-2 58 0,1 2 76 15</inkml:trace>
  <inkml:trace contextRef="#ctx0" brushRef="#br0" timeOffset="72978.22">4870 16856 68 0,'9'-3'236'0,"-3"0"34"16,3 7 18-16,-3 3 7 0,0 5-2 0,-1 1-18 16,-1 4-33-16,0 3-47 0,0 1-49 15,-2 4-46-15,1 1-48 0,-1-1-58 0,-2 1-73 16,0 2-79-16,0-2-79 0,0 2-86 15,0-2-72-15,-2-2-13 0,-1-2 34 16,1-4 59-16</inkml:trace>
  <inkml:trace contextRef="#ctx0" brushRef="#br0" timeOffset="73143.63">4900 17086 28 0,'2'-12'260'16,"-2"0"40"-16,2 1 19 0,-2 1-44 15,2 1-58-15,3 2-53 0,-1-2-42 16,2-1-41-16,1 0-58 0,3 1-80 0,1 0-93 16,4-2-110-16,-1 1-61 0,1-3-27 0,0 2 10 15,2 1 47-15</inkml:trace>
  <inkml:trace contextRef="#ctx0" brushRef="#br0" timeOffset="73524.21">5798 16640 139 0,'0'-5'239'15,"0"1"26"-15,0 0 23 0,0 0 21 16,0 4 19-16,0-4 14 0,0 4-3 0,0 4-19 16,2 0-38-16,-2 3-46 0,2 3-52 15,0 4-46-15,-2 5-44 0,2 2-34 16,-2 4-25-16,0 4-14 0,0 1-9 0,0-1-11 15,0 4-16-15,0-3-33 0,0 3-90 16,0-2-117-16,0 0-121 0,0-1-111 16,0-2-76-16,0-6-15 0,0 0 64 15,0-3 106-15</inkml:trace>
  <inkml:trace contextRef="#ctx0" brushRef="#br0" timeOffset="73673.46">5743 16923 124 0,'-3'-20'314'0,"1"0"57"15,0 6 25-15,2-2-33 0,0 4-52 16,2 1-57-16,3 0-55 0,-1 2-53 16,4 1-49-16,1 1-42 0,1 2-48 0,3-3-73 15,2 3-91-15,0-1-95 0,2 1-94 16,2-1-82-16,2-2-21 0,0-1 36 0,0 2 72 16</inkml:trace>
  <inkml:trace contextRef="#ctx0" brushRef="#br0" timeOffset="73839">6159 16526 73 0,'5'-12'291'0,"-1"4"76"0,-2 3 36 0,-2 1 5 16,-2 3-11-16,-2 2-31 0,-1 7-46 15,-1 1-61-15,-2 3-62 0,-1 2-58 0,-1 5-48 16,-3 3-34-16,-2 2-19 16,0-2-15-16,0 3-16 0,-1 0-29 0,1 0-60 15,-2 0-113-15,2-1-122 0,2-2-133 16,-2-1-88-16,5 0-27 0,-1-1 34 0,1-5 96 15</inkml:trace>
  <inkml:trace contextRef="#ctx0" brushRef="#br0" timeOffset="74054.89">6215 16609 309 0,'2'-15'463'0,"0"5"82"0,-2 1 34 0,0 2-76 15,0 3-102-15,0-1-102 0,0 5-98 0,2 2-76 16,0 5-50-16,0 5-26 0,0 2-18 16,0 6-11-16,0 1-8 0,1 4-12 15,-3 3-20-15,0 1-47 0,0 1-105 0,0-1-122 16,2 1-122-16,0-4-117 0,-2 2-47 16,2-6 11-16,0-1 84 0,0-4 113 15</inkml:trace>
  <inkml:trace contextRef="#ctx0" brushRef="#br0" timeOffset="74303.45">6380 16771 44 0,'2'-9'331'0,"0"3"79"15,-2 2 75-15,-2 3-12 0,2 2-58 16,-2 3-63-16,2-3-70 0,-2 4-72 0,2 2-72 16,0 0-56-16,0-2-35 0,0 0-24 15,0 0-12-15,2-1-10 0,0 2-3 0,0-5-1 16,2-1 0-16,0 0 0 0,1-3 2 15,1-2 1-15,0 1 1 0,1-4 1 16,1 2 0-16,1-1 1 0,1 3 4 16,-1-1 5-16,1 5 3 0,3 2 4 15,-3 2 1-15,3 6-5 0,-2-1-25 0,-3 5-71 16,3-2-124-16,-1 2-136 0,1 2-141 16,0-3-73-16,-1-2-20 0,-1 2 45 15,1-8 110-15</inkml:trace>
  <inkml:trace contextRef="#ctx0" brushRef="#br0" timeOffset="75033.57">9957 13998 63 0,'-2'-1'375'0,"0"-3"52"16,-1 4 27-16,1-1-35 0,0 1-116 0,2-3-145 16,2 2-150-16,0-3-138 0,3 3-134 15,-3-2-104-15,2 2-48 0,-2 1 2 16,-2 0 46-16</inkml:trace>
  <inkml:trace contextRef="#ctx0" brushRef="#br0" timeOffset="75249.16">9978 14038 203 0,'-2'0'443'0,"0"0"63"16,0 1 37-16,-1-1-58 16,3 3-110-16,0-3-123 0,3 0-94 0,1 0-59 15,2 0-38-15,3 0-24 0,-1 0-23 16,1 0-32-16,1 0-66 0,1 0-89 0,-1 0-96 15,1 0-96-15,0-3-103 0,-3 2-38 16,0-3 26-16,1 2 69 0,-5-3 85 16</inkml:trace>
  <inkml:trace contextRef="#ctx0" brushRef="#br0" timeOffset="77007.97">10096 14023 14 0,'0'-1'143'0,"0"1"-6"0,0-4-11 15,0 4-14-15,0-1-14 0,0 1-15 16,0 0-12-16,3-3-8 0,-3 3 4 0,2-1 13 16,2 1 23-16,2-4 25 0,1 4 28 15,1-1 28-15,3 1 22 0,1-2 10 16,1 2-8-16,2-3-16 0,2 1-25 0,0-1-29 16,0 2-33-16,0-3-32 0,0 0-20 15,0 3-19-15,-3-3-11 0,1 3-7 16,0-2-6-16,-2 2-30 0,-3-1-59 15,-1-2-84-15,-1 3-93 0,1-2-99 16,-3 3-103-16,-2-1-30 0,0-3 28 16,1 4 66-16,-5 0 85 0</inkml:trace>
  <inkml:trace contextRef="#ctx0" brushRef="#br0" timeOffset="77258.47">10188 14131 169 0,'-13'0'270'0,"2"0"26"15,3 0-31-15,-1 0-40 0,5 0-34 16,2 0-24-16,2 0-21 0,4 0-7 16,5 0 4-16,-1 0 11 0,5-1 7 15,2-2-5-15,2 2-16 0,2-3-24 0,0 1-26 16,0-1-23-16,2 0-21 0,-2-1-14 15,2 1-16-15,-2-1-44 0,-2 1-91 16,2 0-109-16,-2 0-125 0,-2-1-102 0,-2-3-56 16,-1 4 8-16,1-3 70 0,0 2 98 15</inkml:trace>
  <inkml:trace contextRef="#ctx0" brushRef="#br0" timeOffset="82268.47">11326 13094 28 0,'-2'0'88'0,"0"1"-8"16,2-1-6-16,-2 0-7 0,2 0-7 0,0 0-9 15,0 0-7-15,0 0-3 0,0 0 0 0,0 0 8 16,2-1 10-16,2-3 14 16,1 3 13-16,1-3 16 0,0-1 16 15,3-2 13-15,1 0 8 0,3 1 7 0,0-3 1 16,-1-1 0-16,1 0-13 0,2 1-15 0,0-2-16 15,0 2-19-15,-1 4-17 16,3-5-15-16,-2 4-10 0,2-2-9 0,0 3-7 16,2 1-5-16,-2 1-4 0,2-1-3 15,-2 3-3-15,2 2 1 16,-2 5 2-16,-2-1 2 0,0 4 6 0,-3 6 8 16,-1 0 7-16,-3 4 5 0,-3 2 5 0,-5 8 3 15,-5 0 0-15,-1 5 1 0,-5 0-5 16,-3 1-3-16,-3 4-3 0,-2-4-3 15,-3 3-5-15,1-3-6 0,-2 0-2 16,2-5-6-16,0-1-3 0,2-4 5 0,2-2 6 16,4-3 5-16,0-1 3 0,5-5 3 15,1-2 2-15,3-3 2 0,4 0-2 16,2-2 1-16,3 1 2 0,5-7 0 0,3 2-2 16,4-3-5-16,2 0-9 0,2-3-9 15,4-1-4-15,1 2-5 0,1-2-2 16,3-2-3-16,-3 1-2 0,3 0-7 0,-2-3-22 15,-3 3-63-15,0-2-112 0,-3 2-124 16,1 1-122-16,-4 0-105 0,0 4-39 16,-4 0 33-16,-3 4 93 0,-3 0 118 15</inkml:trace>
  <inkml:trace contextRef="#ctx0" brushRef="#br0" timeOffset="82582.94">11371 13984 30 0,'-11'0'243'0,"1"0"38"15,3-1 4-15,1-2-18 0,4 2-11 16,2-1 3-16,2-3 8 0,4-3 6 15,5 2 0-15,1-1-16 0,5-1-27 16,2-1-39-16,5-4-43 0,1 5-41 0,3-4-33 16,1 1-22-16,5 0-16 0,0-1-16 15,4 1-6-15,0 1-5 0,0-5-3 0,3 5-4 16,-3-3-13-16,0 2-39 0,-2 2-107 16,0 1-138-16,-2-1-136 0,-5 1-112 15,1 4-46-15,-3 3 9 0,-3 1 87 0,-3 0 125 16</inkml:trace>
  <inkml:trace contextRef="#ctx0" brushRef="#br0" timeOffset="83510.89">11525 14448 74 0,'0'0'89'16,"-2"0"-2"-16,2 0 2 0,0 0 4 16,0 0 5-16,-2 0 7 0,2 0 6 0,0 0 4 15,0 0-2-15,0 0-2 0,0 0-6 16,0 0-10-16,0 0-14 0,-2 0-16 16,2 0-15-16,0 0-13 0,0 0-9 0,0 0-5 15,0 0 0-15,0 0 4 0,0 0 10 16,0 0 9-16,0 0 14 0,0 0 11 15,0 0 13-15,0 0 10 0,0 0 14 0,0 0 14 16,0 0 15-16,0 0 11 16,0 0 6-16,0 0-1 0,0 0-9 0,0 0-13 15,-2 0-21-15,2 0-24 16,0 0-16-16,0 0-17 0,0 0-13 0,0 0-7 16,0 0-8-16,0 0-4 0,0 0-4 0,0 0-3 15,0 0-4-15,0 0 0 0,0 0-4 16,0 0-3-16,0 0-1 0,0 0-3 15,2 0 1-15,2-3-1 0,0 2 2 16,1-2 1-16,1-2-1 0,2 0 1 0,3 2-1 16,0-5 1-16,-1 3-2 15,3-3 0-15,-3 1 1 0,3 2 0 0,0 1-1 16,-3-1 0-16,1 1-1 0,0 3 1 0,-1 1 0 16,-1 0 0-16,-1 0-1 0,-2 4 0 15,3 1 2-15,-3-1-1 0,-1 1 1 16,1 2 1-16,-2 2 0 0,2 0 0 15,1-2 0-15,-1 3 0 0,0-1-2 0,1 1-1 16,1-1 0-16,1 1 1 16,1 0 0-16,-1 0-2 0,1-1 3 0,-1 3-1 15,-1 0 0-15,-1-1 3 0,-1 3 5 0,-2-1 3 16,-2 3 2-16,-2 0 4 16,0 2 1-16,-4 2-4 0,0-3-4 0,-5 5-1 15,1-2-4-15,0-3-4 0,-3 4-2 16,-2-4-1-16,1-1-5 0,-1 1-19 0,-4-1-37 15,0-3-105-15,0 0-133 16,0-1-136-16,-2-2-113 0,0 1-49 0,-2-6 8 16,0 0 83-16,0-1 127 0</inkml:trace>
  <inkml:trace contextRef="#ctx0" brushRef="#br0" timeOffset="85361.44">13911 6081 42 0,'-2'10'70'0,"-1"3"0"0,1 2 3 15,0 1 0-15,0 3-2 0,0 5 1 16,0 1-2-16,0 1-4 0,0 3-6 0,0 4-4 16,2 2-4-16,-3 1-8 0,3 6-7 15,3 3-2-15,-3 4 0 0,4 4 4 0,-2 5 1 16,2 3 5-16,2 7 0 0,-1 3-3 16,1 6-6-16,-2 5-8 0,3 2-8 15,-3 5-7-15,2 5-5 0,-2 0-3 16,1 6-2-16,-1 4 0 0,-2 1 0 0,0 3-1 15,-2 5-1-15,2 0 1 0,-2 4 1 16,-2 1-1-16,2-1 0 0,-2-1 4 16,0-2 5-16,0-1 5 0,0-1 6 15,2-2 2-15,-2-2 6 0,2-1 1 16,0-2 3-16,2 0 2 0,0 0 4 16,0-1 7-16,0 2 5 0,0 1 4 0,0-3 5 15,0 0-1-15,1-1 0 0,-1 0-7 16,-2-5-6-16,2 1-10 0,-2 2-9 15,0-2-8-15,0-2-7 0,-2-1-5 0,2 0 3 16,-2-1 5-16,-1-2 7 0,1 3 9 0,0-1 15 16,0-1 7-16,0-1 5 0,0 0 0 15,0-4-2-15,0-1-8 0,-3 1-10 16,3-1-6-16,0-1-8 0,0-4-6 0,0 2-5 16,2-2-1-16,-2 1-3 0,2-1-1 15,0 1-2-15,2 3 2 0,-2 1-1 16,2 0-1-16,-2 0 0 0,2 0-2 15,0-1-1-15,0 0-2 0,0 1-4 16,-2-3 0-16,3 1 1 0,-3-2-2 0,2 0-1 16,-2-1-1-16,0-3 3 0,0 0-1 15,0-1-1-15,0 0-1 0,0 2 1 16,0 1 0-16,0-2 1 0,0 4-1 16,0-3-1-16,0-2 1 0,0 0-1 0,0-1 2 15,0-5-1-15,0 2 3 0,0-5 1 16,0 1 1-16,0-1 1 0,0-6 0 15,0 3-1-15,0-3 0 0,-2 1 0 0,2-6-2 16,-3 3 0-16,1-2 1 0,0-1-1 16,0 3 1-16,0-4 0 0,0 4 0 15,0-4-1-15,0 1-1 0,2-4 2 0,-2 3-1 16,2-3 1-16,-3 0 0 0,3-2 0 0,-2-1 0 16,2-2 1-16,-2 0 0 0,2-1 4 15,-2-2 3-15,0-1 5 0,0 3 8 16,0-5 0-16,0 0 5 0,-1 0 1 15,1 0 2-15,0-5 3 0,0 2 3 0,-2-3 2 16,2 2 2-16,0-5 4 0,0-1 3 16,-1 0-4-16,1-2-1 0,0-2-2 0,0-4-1 15,0-1-8-15,0-2-4 0,2-2-6 16,-2-3-8-16,2-3-3 0,0 1-3 0,0-2-2 16,2-4-2-16,-2 0-1 0,2-1-4 15,-2 0-11-15,2-5-26 0,-2 0-42 0,2 1-64 16,-2-1-75-16,0 0-81 0,0-4-82 15,0 0-77-15,-2-5-11 0,0-4 32 16,-4-1 61-16,-1-4 77 0</inkml:trace>
  <inkml:trace contextRef="#ctx0" brushRef="#br0" timeOffset="90578.51">15105 6121 55 0,'0'-2'111'0,"0"2"1"15,0-3-2-15,0 3-5 0,0 0-10 16,0 0-10-16,0 0-16 0,0 0-13 0,0 0-13 15,0 0-13-15,0 0-11 0,0 0-7 16,0 0-5-16,0 0-3 0,2 0 0 16,-2 3 2-16,2-1 6 0,0 1 7 15,0 2 9-15,0 1 9 0,0 3 7 0,0 0 4 16,3 4 0-16,-3 0-2 0,2 6-2 16,-2 2-5-16,2 3 0 0,-2 4-2 15,3 1-2-15,-3 3-1 0,2 3-4 0,-2 3-3 16,2 2-8-16,1-1-3 0,-1 3-5 15,0-1-3-15,2-2-3 0,-1 2-1 16,1-4 0-16,0-2 0 0,-1 1-3 16,1-3 0-16,-2-3 1 0,2 0-1 0,-1-6 1 15,-1 1-2-15,-2-3 0 0,2-5-1 16,-2-2-1-16,1-1 2 0,-1-2 0 16,0-4 3-16,0 1 4 0,-2-4 4 0,2-1 4 15,-2 2 3-15,2-5 3 0,-2-1 2 16,2 0-1-16,0-3-2 0,0-2-3 15,1-3-1-15,-1-1-3 0,0 1-2 0,0-5-2 16,2-2 0-16,-2 1 1 16,3-2 3-16,-1-2 1 0,0-3 3 0,0 1 4 15,0-1 2-15,1-1 8 0,-1-3 4 16,2 2 5-16,-2-2 6 0,3 0 4 16,-1 2 6-16,1 2-1 0,-1-3 1 0,-2 4 3 15,2 2 4-15,-1 2 2 0,-1 0-2 16,0 3-3-16,0 2 0 0,1 0-1 15,-1-1 2-15,0 4-1 0,0-1 1 16,1 1 0-16,-1 2-4 0,-2 0-4 0,0 1-10 16,0 2-6-16,0 1-2 0,0 2-1 15,3 2-1-15,-3 6-4 0,2-1-2 16,-2 6-4-16,0-1-7 0,0 2-6 0,0 2-3 16,1 1-4-16,-1-2-1 0,0 0 0 15,0 0-2-15,0-2 2 0,0 0-2 16,0-1 0-16,0-3-2 0,0-1-1 15,-2 1 1-15,3-1 1 0,-3-5 0 16,2 2-1-16,-2-1 2 0,2 1 3 0,-2-2 1 16,2-3 2-16,0 0 4 0,0-3 2 15,2-3 4-15,1-2 0 0,-1-3 0 0,2-2-3 16,3-3-2-16,-1-1-1 0,1-5 1 16,1 2 3-16,1 0 5 0,-1 0 6 15,1 1 4-15,0 2 2 0,-3 4-1 16,0-2-3-16,-1 5 0 0,-1 1-2 0,1 2 2 15,-1 3-3-15,0 0 2 0,1 8 1 16,-1 1-6-16,0 5-4 0,1 1-3 16,-1 3-3-16,0 4-4 0,1-1-4 15,-1 2-1-15,0 1-4 0,-1 3-18 16,1-2-31-16,-2 0-84 0,0 1-130 0,1-2-127 16,1-3-134-16,0 0-70 0,-1-5-15 15,1-3 58-15,-2-1 116 0</inkml:trace>
  <inkml:trace contextRef="#ctx0" brushRef="#br0" timeOffset="90959.64">15826 6701 219 0,'0'-5'293'0,"0"2"31"0,0-2-19 0,2-2-33 15,1 1-37-15,-1-1-31 0,2-2-31 16,0 1-33-16,2-1-28 0,1 2-18 15,-1 3-15-15,3-1-10 0,-3 1-9 16,2 4-4-16,1 3 0 0,-1 2-3 0,1 0-4 16,-3 7-5-16,3 5-8 0,-3 3-7 15,-2 1-9-15,0 4-6 0,1 0-3 16,-5 4-4-16,0 1-4 0,-2-1 0 0,-3 0-2 16,1 4-1-16,-4-3 0 0,-1-1 0 15,-1 0-1-15,-1-3-1 0,-2-1 0 0,-1-1-3 16,-1-6-2-16,-2-2-2 15,2-6 0-15,-2 0-2 0,2-6-1 0,0-4 2 16,3-3 2-16,1 0 1 0,3-6 5 16,3 0 3-16,3-3 6 0,2 0 4 15,5 2 1-15,3-5 3 0,3 5-1 16,1-1-3-16,5 2-3 0,4-4-22 0,1 5-74 16,1-1-111-16,2 0-125 0,1-1-116 15,-1 1-58-15,-2-1-13 0,1-1 54 16,-1-2 101-16</inkml:trace>
  <inkml:trace contextRef="#ctx0" brushRef="#br0" timeOffset="91639.69">16732 6012 87 0,'2'-1'241'0,"-2"-2"26"0,2 2 5 16,1 1 16-16,-1 1 38 0,0 7 24 16,0 0 0-16,2 8-18 0,-2 6-29 0,3 6-53 15,-3 3-80-15,0 6-67 0,0 0-41 16,2 6-28-16,-2 2-16 0,2 4-18 15,-1-2-44-15,1-1-95 0,-2 7-121 0,0-3-117 16,0-2-122-16,-2-3-62 0,2-6 0 16,-2-3 74-16,0-6 108 0</inkml:trace>
  <inkml:trace contextRef="#ctx0" brushRef="#br0" timeOffset="91790.24">16762 6474 188 0,'2'-16'255'16,"0"3"17"-16,0 1-52 0,5 3-60 16,1 0-55-16,5 4-38 15,4 0-25-15,2 4-49 0,2 1-67 0,2-3-77 0,0 3-72 16,3-5-38-16,-3 1-15 0,3-1 23 16</inkml:trace>
  <inkml:trace contextRef="#ctx0" brushRef="#br0" timeOffset="91988.97">17219 6136 252 0,'0'-4'320'0,"-2"1"40"15,0-1 21-15,-2 8 5 0,-1-1-20 16,-3 5-42-16,-1 5-49 0,-1 3-68 0,-3 2-67 16,-2 4-51-16,1 1-38 0,-3 2-24 15,-2 0-20-15,2 0-36 0,0 0-81 16,0-2-101-16,2 1-101 0,2-4-109 15,1-3-83-15,1 0-14 0,2-5 52 16,1-3 86-16</inkml:trace>
  <inkml:trace contextRef="#ctx0" brushRef="#br0" timeOffset="92188.83">17158 6233 36 0,'8'-10'334'0,"-4"-1"77"16,1 3 63-16,-1 2-14 0,-2 3-33 15,2 3-49-15,0 5-69 0,1 4-61 16,-1 5-56-16,-2 4-56 0,2 7-45 16,-2 1-33-16,0 7-27 0,-2 0-13 0,3 1-10 15,-3 3-13-15,0-2-31 16,0 4-81-16,0 0-124 0,0-1-134 0,2-2-134 16,-2-1-70-16,2-1-12 0,-2-5 56 15,2-4 115-15</inkml:trace>
  <inkml:trace contextRef="#ctx0" brushRef="#br0" timeOffset="92489.5">17376 6626 304 0,'0'-5'406'16,"0"-3"62"-16,-2 4-14 0,-1 1-53 15,1 3-67-15,0 3-90 0,2 4-83 16,-2-1-58-16,2 6-45 0,-2 0-27 15,2-2-11-15,-2 2-9 0,2-1-6 0,0-2-4 16,0-3-3-16,2 1-2 0,-2 1-3 16,2-7 2-16,2 2 5 0,1-6 1 15,1 2 4-15,0-7 2 0,3 1 0 0,1 1 3 16,1 2-2-16,0-1 1 16,-1 2 0-16,-1 3 1 0,1 3-1 0,-1 2-3 15,-1 4-23-15,-2-1-63 0,1 4-101 16,-1 1-112-16,3-1-130 0,-3-2-76 0,0 0-18 15,1-4 40-15,-1-1 88 0</inkml:trace>
  <inkml:trace contextRef="#ctx0" brushRef="#br0" timeOffset="92950.53">17803 6022 166 0,'-4'-6'233'0,"0"-2"-16"0,0 3-29 0,1 0-32 16,3-2-30-16,3-1-31 0,-1 2-25 16,0-2-14-16,4 4-5 0,1-3 5 15,-1 3 7-15,0-1 9 16,3 4 13-16,-1-3 14 0,-2 4 19 0,3 0 21 0,-1 5 20 15,-1 0 16-15,-1 5 5 0,0 0-3 16,-1 3-18-16,-1 3-25 0,0 3-30 16,-2-1-32-16,3-1-24 0,-1 3-16 0,0-6-12 15,0 2-15-15,0 1-33 16,1-5-68-16,-1 1-94 0,2-4-98 0,3-2-89 16,3-3-89-16,1-4-41 0,0-4 30 15,2-7 72-15,2 1 85 0</inkml:trace>
  <inkml:trace contextRef="#ctx0" brushRef="#br0" timeOffset="93084.97">18201 5906 36 0,'13'-16'226'0,"-5"6"42"0,1 0 14 0,-1 5 15 15,-1 5 7-15,-3 4-9 0,0 5-26 16,0 2-34-16,-2 3-53 0,-2 3-61 16,-2 6-63-16,0-1-78 0,-2 4-96 0,-2 0-100 15,1-1-103-15,-1-1-93 0,0 1-36 16,-3 0 19-16,1-5 64 15</inkml:trace>
  <inkml:trace contextRef="#ctx0" brushRef="#br0" timeOffset="93249.04">18174 6082 87 0,'2'-1'104'0,"-2"1"-100"15,0 0-64-15,0 0-37 16</inkml:trace>
  <inkml:trace contextRef="#ctx0" brushRef="#br0" timeOffset="95554.92">19262 6002 190 0,'-2'0'374'15,"-1"1"94"-15,1-1 26 0,0 4-46 0,0-4-59 16,0 1-70-16,2-1-92 0,2 3-94 16,0-3-60-16,2 1-32 0,3-1-20 0,-1 0-23 15,3 0-48-15,-1 4-82 16,1-4-96-16,-1 1-89 0,0 1-95 0,1 3-78 16,-1-2-6-16,-3 1 56 0,-1 2 79 15</inkml:trace>
  <inkml:trace contextRef="#ctx0" brushRef="#br0" timeOffset="95720.7">19247 6203 117 0,'-2'1'233'0,"2"3"13"0,0-3-49 0,0 2-59 16,2-2-47-16,2 3-39 0,2-4-25 0,1 2-28 15,3-2-45-15,1 0-70 0,0-2-71 16,-1-2-35-16,1 0-19 0,-3-1 9 15</inkml:trace>
  <inkml:trace contextRef="#ctx0" brushRef="#br0" timeOffset="126678.19">19668 5404 86 0,'-2'-4'152'0,"0"1"-27"0,2 0-20 15,-2 1-18-15,2-1-14 0,0 2-14 0,2-2-6 16,-2 1 3-16,2 2 8 0,0-3 10 16,0 3 12-16,2-1 17 0,-1 1 16 15,-1 0 19-15,0 0 20 0,0 1 22 0,2 2 19 16,-2-1 13-16,2 2 8 0,1 1-7 15,1 5-15-15,-2-1-25 0,3 4-26 16,1 4-30-16,-2 7-27 0,3 5-20 16,-1 5-17-16,1 3-13 0,1 10-11 15,-1 2-6-15,1 2-4 0,-1 7-8 0,2 0-2 16,-1 1-2-16,3 1-3 0,-3-1-1 16,3-1-2-16,0 0 3 0,2-4-2 15,-1-3-1-15,1-2-1 0,0-2 2 16,0-5-2-16,0-4 0 0,0-4 0 0,-1-2 3 15,1-3 0-15,-2-7 1 0,2-1 3 16,-3-5 3-16,3-4 4 0,0-6 3 16,0-3 0-16,2-6 3 0,0-3-1 0,0-8-2 15,4-6-3-15,0-8-1 0,0-6-1 16,2-7 1-16,3-6-2 0,1-7-2 0,1-8 2 16,4-6-3-16,-1-5-3 0,5-1-3 15,0 0 2-15,0-4-2 0,2 6 0 16,-2 0 1-16,0 5 4 0,-2 0-1 15,-2 6-3-15,-2 6 3 0,-3 3-3 16,-1 2 1-16,-3 2-3 0,-2 5-2 0,-2 2-1 16,-2 3-5-16,-2 3-13 0,-3 0-33 15,1 4-111-15,-2-1-154 0,-3 2-180 0,1 1-96 16,-1 4-39-16,-4 5 5 0,-4 5 96 16,-2 4 148-16</inkml:trace>
  <inkml:trace contextRef="#ctx0" brushRef="#br0" timeOffset="127190.9">20754 6125 22 0,'4'-4'259'0,"-2"2"52"16,2-1 36-16,-1 6 1 0,-1 2-2 0,2 3-12 15,-2 5-25-15,0 8-33 0,0 7-50 16,0 1-57-16,1 2-58 0,-3 6-46 16,2-2-28-16,-2 5-18 0,0-2-15 0,0 0-33 15,0-2-63-15,-2-2-81 0,2 0-99 16,-3-3-105-16,3-3-101 0,-2-3-30 0,2-8 30 16,-2 0 64-16,0-5 91 15</inkml:trace>
  <inkml:trace contextRef="#ctx0" brushRef="#br0" timeOffset="127509.6">20970 6320 145 0,'2'-3'192'16,"2"2"25"-16,-2-2 21 0,-2 1 8 16,0 2-6-16,-4 0-13 0,-2 2-18 0,-5 2-25 15,-2 4-20-15,-1-1-10 0,-3 3 4 16,0 2 7-16,-2 0 3 0,2-2-4 16,2 1-11-16,0 1-21 0,5-3-33 15,-1-1-28-15,5 1-24 0,1 0-19 0,3 2-14 16,2-2-7-16,4 0-3 15,3-1-12-15,1 1-45 0,3 0-96 0,2-1-113 16,4-2-113-16,-1-1-119 0,3-4-61 16,1-1 7-16,-1-1 76 0,2-4 101 15</inkml:trace>
  <inkml:trace contextRef="#ctx0" brushRef="#br0" timeOffset="127672.35">21171 6329 289 0,'6'-7'377'0,"-2"5"81"0,-1 2-3 15,-1 2-29-15,0 8-44 0,-2 0-60 16,0 3-73-16,0 7-76 0,0 1-63 16,0 3-47-16,-2 1-49 0,2-2-68 0,-2 2-100 15,-1 3-115-15,1-3-115 0,0 0-113 0,-2-4-47 16,0 0 20-16,0-3 73 16,-3-2 99-16</inkml:trace>
  <inkml:trace contextRef="#ctx0" brushRef="#br0" timeOffset="127824.38">21112 6498 276 0,'2'-15'378'16,"0"0"53"-16,0 5-25 0,0-2-60 0,2 4-69 15,1 0-78-15,3 3-75 0,0 1-84 16,5 3-110-16,0-3-111 0,2 4-109 16,0-1-103-16,1-1-51 0,-1-1 3 15,2-2 63-15</inkml:trace>
  <inkml:trace contextRef="#ctx0" brushRef="#br0" timeOffset="127970.85">21444 6300 79 0,'2'0'316'0,"-2"2"96"15,-4 3 56-15,-3 1-4 0,-1 6-32 16,0-1-47-16,-3 3-73 0,-2 2-89 16,1-2-81-16,-1 2-67 0,0 3-60 0,0-4-89 15,3 1-123-15,-1 1-131 0,1-2-138 16,1-4-77-16,3-2-19 0,2-3 45 15,2-1 99-15</inkml:trace>
  <inkml:trace contextRef="#ctx0" brushRef="#br0" timeOffset="128154.35">21491 6302 333 0,'6'-6'486'0,"-2"1"80"0,-2 5 14 15,-2 5-63-15,0 1-94 16,-2 3-110-16,0 5-118 0,0 2-81 0,0 1-48 15,0 1-30-15,2 1-26 0,-2 1-37 16,2-1-71-16,-3 2-112 0,3-1-124 16,-2 2-115-16,2-6-101 0,2-1-32 0,1-5 36 15,-1-1 94-15,2-4 112 0</inkml:trace>
  <inkml:trace contextRef="#ctx0" brushRef="#br0" timeOffset="128501.68">21588 6497 57 0,'4'-5'240'0,"2"2"35"0,-1 1-23 0,-1-1-41 15,-2 3-44-15,2 0-42 0,1 0-40 16,-1 0-34-16,0 0-20 0,2 0-11 16,-1 0-7-16,1 0-1 0,0 0 6 0,1 0 12 15,-1-1 16-15,0 1 29 16,-1 0 43-16,-1 0 46 0,0 1 35 0,-2 2 20 16,0 3 4-16,-2 4-17 15,0 0-33-15,0 5-44 0,0-1-40 0,0-1-32 16,2 0-20-16,0-1-16 0,1-1-8 15,1 0-6-15,2-2-3 0,1-3 0 0,-1 2-2 16,2-2 0-16,1-3-1 16,1-2 1-16,1-1-2 0,0-1 5 0,1-3 7 0,1-4 2 15,0 2 8-15,-1-5 7 0,1-2 8 16,0 1 5-16,-3-1 0 16,-1-3 1-16,-3-1-3 0,1 0-5 0,-5 0-8 15,0 0-7-15,-2 1-7 0,0-1-6 0,-2 1-10 16,-3 2-15-16,1-1-42 0,0 5-104 15,0-1-140-15,-1 2-148 0,1 1-113 16,2 3-46-16,0 1 7 0,2 0 86 0,2 0 130 16</inkml:trace>
  <inkml:trace contextRef="#ctx0" brushRef="#br0" timeOffset="128733.89">22128 6266 154 0,'4'-3'389'0,"2"2"106"0,-2 1 59 0,1 1-38 15,-1 3-63-15,2 3-73 0,1 2-92 16,-1 4-102-16,2-1-68 0,-1 5-47 16,-1 0-30-16,0 3-16 0,1 3-13 0,-1 0-7 15,1-1-17-15,-3-2-27 0,0 4-71 16,0-5-124-16,-2 5-131 0,-2-4-147 15,2 0-72-15,-4-1-15 0,0-4 47 16,0-1 110-16</inkml:trace>
  <inkml:trace contextRef="#ctx0" brushRef="#br0" timeOffset="128970.45">22257 6395 149 0,'-11'-10'390'0,"-2"4"83"16,1 2 58-16,-1 0-61 0,-2 3-83 0,3 1-85 16,-1 1-92-16,2 4-83 0,1-2-55 15,1 2-34-15,3 1-18 0,0-1-10 0,3 1-4 16,1 1-4-16,4 0-2 16,1-1 0-16,3 2-7 0,0-4-45 0,3 1-97 15,1-1-125-15,3-1-154 0,0-3-82 0,-1-3-38 16,1 0 22-16,0-2 85 0</inkml:trace>
  <inkml:trace contextRef="#ctx0" brushRef="#br0" timeOffset="130525.31">22879 5484 26 0,'0'-2'292'0,"0"1"70"0,2 1 92 15,2 3 6-15,5 6-29 0,4 3-40 16,1 5-45-16,3 4-58 0,4 1-86 0,5 6-77 15,-1-2-52-15,3 4-33 16,1 1-23-16,1 2-38 0,-2-4-89 0,1 2-126 16,-1-3-125-16,-1-2-140 0,-1-1-69 0,-1-4-14 15,-4-5 61-15,0-6 111 16</inkml:trace>
  <inkml:trace contextRef="#ctx0" brushRef="#br0" timeOffset="130725.03">23463 5575 12 0,'-6'-20'349'0,"-5"4"121"0,1 3 88 16,-5 4-7-16,-2 5-52 0,-4 4-78 0,-2 8-98 15,-3 6-114-15,-6 3-86 0,-1 7-50 16,-3 6-34-16,-5 4-17 0,1 3-10 16,0-1-9-16,-2 2-17 0,1 1-58 15,1-2-125-15,4 0-149 0,0-3-159 0,7-4-81 16,1-4-29-16,3-3 29 0,6-6 113 15</inkml:trace>
  <inkml:trace contextRef="#ctx0" brushRef="#br0" timeOffset="132798.17">24113 4803 106 0,'0'-3'192'0,"2"2"19"15,-2-3 24-15,2 4 28 0,-2-1 27 16,0 1 26-16,0 0 9 0,0 0-9 16,-2 1-20-16,2 4-32 0,0 5-43 15,0 5-49-15,0 8-40 0,2 11-32 0,0 7-26 16,1 11-23-16,-1 3-13 0,2 11-9 15,2 1-8-15,-2 3-4 0,3 3-3 16,-1 1-4-16,3-2-3 0,-3 2-4 0,2-3-7 16,-1-3-11-16,-1-5-34 0,0-1-83 15,-1-3-130-15,-1-9-137 0,0-1-131 16,-2-6-62-16,-2-6-7 0,0-4 66 0,-2-8 116 16</inkml:trace>
  <inkml:trace contextRef="#ctx0" brushRef="#br0" timeOffset="133030.5">24024 5256 259 0,'4'-19'297'15,"1"3"59"-15,1 3 9 0,2 6-11 16,5-1-25-16,4 7-21 0,4 2-22 0,5 2-55 15,1 2-76-15,3 1-67 0,2 0-68 16,1 2-110-16,1-2-131 0,0 0-129 16,2-1-116-16,-2-1-58 0,2 1-6 15,-2-2 69-15,-2-3 111 0</inkml:trace>
  <inkml:trace contextRef="#ctx0" brushRef="#br0" timeOffset="133229.82">24900 4978 132 0,'-2'-8'379'0,"-2"4"105"16,-4 4 78-16,-3 1-44 0,-4 3-76 0,0 8-80 15,-4 1-86-15,-2 8-101 0,-2 3-76 16,-2 6-46-16,-3 2-23 0,0 3-14 16,-1 5-9-16,-3-1-12 0,2 0-38 15,-1 0-75-15,1-4-98 0,3-1-103 0,1-1-100 16,5-7-97-16,0-2-29 0,6-7 41 15,2-4 77-15,5-3 92 0</inkml:trace>
  <inkml:trace contextRef="#ctx0" brushRef="#br0" timeOffset="133429.51">24735 5054 81 0,'19'-25'293'15,"-4"2"76"-15,-2 4 62 0,0 9 14 0,-3 3-10 16,-1 7-28-16,-1 8-43 0,1 14-59 15,-3 8-82-15,0 14-70 0,-1 10-50 16,-1 6-35-16,-2 10-21 0,2 2-16 16,-2 3-10-16,2 1-10 0,1-2-4 15,-1 1-5-15,2-7-10 0,1 1-16 0,-1-4-51 16,-2-7-121-16,3 0-150 0,-1-7-168 16,0-5-80-16,1-5-32 0,-1-8 25 15,-2-8 105-15</inkml:trace>
  <inkml:trace contextRef="#ctx0" brushRef="#br0" timeOffset="134329.24">25508 5618 273 0,'2'0'403'0,"0"0"96"15,-2 0 8-15,2 1-25 0,-2 5-47 0,2 3-69 16,-2 5-83-16,3 6-87 0,-1 5-62 16,-2 5-47-16,2 7-28 0,-2 5-22 15,2 7-15-15,-2-2-12 0,2 3-9 16,-2 1-10-16,2-2-24 0,-2-1-67 0,2 0-127 16,0-1-131-16,0-1-134 0,3-5-89 15,-1-3-32-15,0-8 39 0,0-1 110 16,5-8 126-16</inkml:trace>
  <inkml:trace contextRef="#ctx0" brushRef="#br0" timeOffset="134524.85">25726 6065 175 0,'-6'-25'311'0,"-5"2"82"0,0 4 22 16,-3 4-22-16,-3 5-32 0,0 5-34 15,0 2-44-15,0 3-67 0,2 4-64 16,2 5-46-16,3 0-27 0,1 3-22 15,5 1-21-15,2 2-16 0,4-2-11 0,2 0-10 16,3 0-39-16,3 2-83 0,1-6-109 16,4 0-112-16,4-2-110 0,0-3-76 15,2-2-8-15,0-4 57 0,0-2 97 0</inkml:trace>
  <inkml:trace contextRef="#ctx0" brushRef="#br0" timeOffset="134682.18">25921 5894 241 0,'4'-13'438'15,"-2"5"96"-15,0 0 32 0,-2 7-51 16,0 2-71-16,0 4-91 0,0 6-115 16,0 3-91-16,0 2-61 0,2 5-35 15,0 1-23-15,1 2-24 0,-1 0-37 0,0 1-90 16,0-4-124-16,0 5-131 0,0-4-134 0,-2-2-69 16,-2 0-14-16,0-3 63 15,0-1 110-15</inkml:trace>
  <inkml:trace contextRef="#ctx0" brushRef="#br0" timeOffset="134839.71">25878 6071 307 0,'-4'-15'415'0,"2"-1"86"0,2 3 7 15,-2 2-56-15,4 2-76 0,0 0-83 16,2-2-87-16,3 2-88 0,1 4-101 0,3 0-120 16,1 1-131-16,3-2-121 0,2 2-119 15,0-1-66-15,2 0 5 0,-2 0 70 16,0-2 104-16</inkml:trace>
  <inkml:trace contextRef="#ctx0" brushRef="#br0" timeOffset="134988.38">26206 5820 49 0,'5'-4'304'0,"-5"3"101"0,-2 2 77 0,-3 3-2 16,-1 3-30-16,-5 6-46 0,-1-1-72 16,-3 6-95-16,-2 1-92 0,2 2-68 15,-2 1-55-15,2-2-74 0,1 2-111 16,-1-2-122-16,4 2-123 0,1-5-111 15,3-2-41-15,1-1 21 0,2-2 84 0,-1-5 107 16</inkml:trace>
  <inkml:trace contextRef="#ctx0" brushRef="#br0" timeOffset="135155.51">26204 5870 119 0,'9'-10'417'15,"-5"2"110"-15,-2 5 70 0,0 3-38 16,-4 2-76-16,0 3-99 0,0 8-117 0,-2 3-105 15,2 2-65-15,-3 2-41 0,3 5-28 0,0-4-20 16,2 4-25-16,-2 0-60 16,2 1-110-16,0-1-127 0,2-4-118 0,2 0-110 15,1-3-48-15,-1-3 17 0,2-1 88 16,0-4 116-16</inkml:trace>
  <inkml:trace contextRef="#ctx0" brushRef="#br0" timeOffset="135502.45">26357 6057 92 0,'6'-9'286'0,"-2"6"67"0,-2 0 23 16,-2 3-9-16,0 4-31 0,0 3-39 0,0 1-54 16,0 2-63-16,0 0-61 0,0 0-49 15,3 3-32-15,1-2-22 0,0-1-10 16,0 1-6-16,3-2-2 0,1-1-2 0,-2-2 2 16,3 0 4-16,1-2 9 15,1-3 9-15,0 3 9 0,-1-4 9 0,-1 1 9 16,-1 2 4-16,1-2 3 0,-1 4-4 15,1-2-3-15,-3 1-10 0,2 0-6 0,-1 1-8 16,1-1-8-16,1 1-6 16,-1-1-3-16,1 2 1 0,-1-5 2 0,1-1 9 15,-3 0 11-15,2 0 8 0,-1-3 13 0,-1-2 8 16,-2 1 0-16,0-6-2 0,1 3-6 16,-3-1-3-16,-2-1-11 0,0 0-8 15,-2-2-5-15,-3 6-5 0,3-3-10 16,-2 2-10-16,0 0-18 0,-2 1-38 0,1 0-93 15,-1 2-121-15,2-1-117 16,2 2-116-16,-3-1-74 0,5 3-12 0,0 0 66 16,0 0 110-16</inkml:trace>
  <inkml:trace contextRef="#ctx0" brushRef="#br0" timeOffset="135785.57">26886 6124 102 0,'8'-9'426'0,"-3"1"98"15,-1 5 67-15,0-2-23 0,-2 5-83 16,2 1-110-16,1 6-116 0,-1 2-94 15,0 7-65-15,0 2-40 0,1 2-25 16,-3 4-18-16,0-1-22 0,0 1-35 0,0 1-78 16,-2 0-121-16,0 0-121 0,0-4-124 15,0 0-86-15,0-3-22 0,-2-4 50 16,0-3 105-16</inkml:trace>
  <inkml:trace contextRef="#ctx0" brushRef="#br0" timeOffset="135936.35">26886 6223 140 0,'-9'-11'310'0,"1"2"74"0,-3 1 17 16,3 7-30-16,-1 1-47 0,1 0-53 0,4 4-61 15,0 1-71-15,4 1-58 0,4 2-52 0,0-1-71 16,4 1-100-16,3-2-109 0,0-1-129 16,1 0-69-16,3-5-23 0,-2 0 33 15,2-3 78-15</inkml:trace>
  <inkml:trace contextRef="#ctx0" brushRef="#br0" timeOffset="137028.49">27485 5376 192 0,'10'0'335'15,"1"4"111"-15,2 5 27 0,2 6-11 16,4 3-26-16,2 3-41 0,2 7-80 0,2-2-105 15,1 7-87-15,1-2-54 0,3 3-32 16,0 1-27-16,-3-2-39 0,1 1-86 16,-1 0-122-16,-1-5-120 0,-3 1-132 15,-4-5-72-15,0-4-12 0,-4-1 59 0,0-3 104 16</inkml:trace>
  <inkml:trace contextRef="#ctx0" brushRef="#br0" timeOffset="137228.82">28086 5526 178 0,'-4'-16'427'0,"-5"2"103"0,-3 5 67 15,-1 4-60-15,-4 5-81 0,-4 6-94 16,-2 8-112-16,-5 5-99 0,-4 3-66 0,1 7-39 16,-5 4-21-16,2-3-18 0,-2 4-13 15,2 0-37-15,2 1-83 0,0-1-132 16,5-5-147-16,-1-3-127 0,3-1-62 15,4-7-2-15,4-2 63 0,2-7 119 16</inkml:trace>
  <inkml:trace contextRef="#ctx0" brushRef="#br0" timeOffset="141344.29">28734 5083 266 0,'2'-4'332'0,"-2"-1"59"0,2 2-16 16,-2 2-23-16,0-3-26 0,0 4-28 0,0 4-30 16,0 1-38-16,0 8-43 0,-2 4-36 15,-2 7-38-15,-3 9-28 0,1 6-25 0,-3 7-22 16,1 4-13-16,-3 7-11 0,-1-2-4 16,-1 4-4-16,0 0-12 0,1 0-24 0,-1-2-65 15,0-2-103-15,1-2-117 0,1-3-121 16,2-6-97-16,1-3-33 0,0-4 33 15,1-6 88-15,3-7 108 0</inkml:trace>
  <inkml:trace contextRef="#ctx0" brushRef="#br0" timeOffset="141574.49">28666 5280 230 0,'4'-25'330'0,"3"2"44"15,-3 7 29-15,2 4-8 0,1 9-27 16,1 6-37-16,0 6-30 0,3 10-35 0,2 5-71 0,2 7-69 16,-1 7-51-16,1 1-34 15,0 5-18-15,2 0-14 0,-2 5-11 0,0-4-21 16,-3 2-51-16,-1-1-85 0,-1-5-105 0,-1 2-98 16,-3-1-103-16,1-5-66 0,-3 1 3 15,-2-8 62-15,-2-1 91 0</inkml:trace>
  <inkml:trace contextRef="#ctx0" brushRef="#br0" timeOffset="141725.59">28725 5714 266 0,'2'-11'308'0,"-2"2"22"0,3 3-39 15,1-2-78-15,2 5-74 0,5-2-59 0,-1 1-62 16,5 1-90-16,2-2-117 0,0 1-85 15,-2 0-44-15,2 0-17 0,-2-1 23 0</inkml:trace>
  <inkml:trace contextRef="#ctx0" brushRef="#br0" timeOffset="141889.35">29111 5595 171 0,'0'14'273'0,"-3"3"36"0,3 1-33 15,-2 3-61-15,0-1-52 0,0 5-49 0,2-3-61 16,0 3-83-16,0-1-88 0,0-3-111 16,-2 3-59-16,0-5-27 0,-2 0 7 0,-1-2 37 15</inkml:trace>
  <inkml:trace contextRef="#ctx0" brushRef="#br0" timeOffset="142055.48">29049 5698 126 0,'2'-10'276'0,"0"2"21"0,0 2-16 16,5 0-69-16,-1 1-73 15,5 1-58-15,1-1-56 0,3 0-66 0,4 0-94 16,2 0-89-16,1 0-50 0,-1-3-22 16,0 1 7-16</inkml:trace>
  <inkml:trace contextRef="#ctx0" brushRef="#br0" timeOffset="142321.16">29917 5207 362 0,'0'-6'513'0,"-2"2"68"15,-2 4 45-15,1 4-94 0,-1-1-134 16,0 9-124-16,0 5-97 0,0 6-66 16,-1 7-40-16,1 1-27 0,0 7-16 0,2 1-9 15,-2 5-10-15,1-1-7 0,-1-2-6 0,2 2-8 16,-2-2-26-16,2 1-61 16,-3-2-114-16,1-5-129 0,0 2-130 0,0-4-96 15,0-6-31-15,-3-2 32 0,1-1 100 0,-1-7 122 16</inkml:trace>
  <inkml:trace contextRef="#ctx0" brushRef="#br0" timeOffset="142487.5">29767 5541 81 0,'6'-24'360'0,"-2"4"67"16,0 5 63-16,1 4-31 0,1 2-72 0,0 2-87 15,3 3-81-15,1 1-71 16,3 2-109-16,2 1-142 0,0 0-149 0,2 0-146 15,2 0-89-15,0-4-38 0,0 3 24 16,-2-3 84-16</inkml:trace>
  <inkml:trace contextRef="#ctx0" brushRef="#br0" timeOffset="142669">30277 5222 187 0,'4'-5'392'0,"-4"4"94"16,-4 1 56-16,-3 6-43 0,-3 4-69 15,-1 4-76-15,-4 2-88 0,1 2-90 0,-5 2-70 16,0 1-44-16,-1 3-30 0,-1-1-25 16,0 1-48-16,0-2-100 0,0 3-134 15,0-2-126-15,4-3-123 0,-2-1-58 0,4-3 7 16,2-6 74-16,5-1 121 0</inkml:trace>
  <inkml:trace contextRef="#ctx0" brushRef="#br0" timeOffset="142868.84">30247 5287 359 0,'11'-12'507'0,"-3"3"73"0,-1 1 21 15,-3 6-72-15,0 2-109 0,-2 2-120 16,2 7-109-16,-2 5-67 0,3 5-43 0,-3 1-27 16,0 5-16-16,0 4-16 0,-2 1-10 15,2 4-5-15,-2-1-12 0,0 1-15 16,-2 0-33-16,0-1-81 0,-2 0-131 0,2-3-135 15,-1 0-138-15,-1-2-65 0,2-3-8 16,2-5 58-16,2-5 120 0</inkml:trace>
  <inkml:trace contextRef="#ctx0" brushRef="#br0" timeOffset="143149.56">30469 5643 146 0,'3'-4'406'0,"-3"0"99"0,-3 8 71 15,1 0-46-15,-2 2-82 0,0 1-90 16,0 2-101-16,1 3-96 0,-1-1-69 0,2 3-41 16,0-3-25-16,2-1-12 0,-2 3-7 15,2-2-5-15,0-2-3 0,2-3-1 16,0-1-2-16,0 0 2 0,2-4 2 0,3-1 1 16,-1-1 4-16,5-4 3 15,-1 0 1-15,1-1 3 0,2 1-2 0,-1-2 1 16,3 2 2-16,-2 4-3 0,2 2 0 15,-3 2-1-15,3 3-1 0,-2 3-2 0,2 1-6 16,-3 4-14-16,-1-4-43 0,0 5-117 0,-1-2-158 16,-1 0-167-16,-1 0-85 15,1-2-36-15,-1-2 20 0,0-1 102 0</inkml:trace>
  <inkml:trace contextRef="#ctx0" brushRef="#br0" timeOffset="145424.04">31094 5100 30 0,'0'-1'173'0,"0"-2"-10"0,0 1-18 0,0-1-20 16,0 3-17-16,0-1-12 0,0 1-10 16,0-2-7-16,0 2 0 0,2 0 13 0,-2 0 24 15,4 0 43-15,0 2 54 0,3 2 47 0,-1 2 30 16,5 3 8-16,-1 6-16 0,5 3-39 15,0 2-53-15,2 5-51 0,2 4-41 16,2 1-32-16,0 0-21 0,0 3-13 16,3-3-13-16,-1 2-6 0,0 1-8 0,1-4-6 15,-1-3-23-15,-4-1-75 0,0-3-121 0,-2-1-139 16,-2-2-150-16,-1-4-77 0,-1-4-21 16,-2-2 49-16,-1-1 112 0</inkml:trace>
  <inkml:trace contextRef="#ctx0" brushRef="#br0" timeOffset="145671.79">31703 5196 231 0,'-17'1'468'0,"-6"9"79"16,-2 4 59-16,-3 3-43 0,-3 7-123 15,-1 1-124-15,-4 4-97 0,0 1-76 0,0 3-58 16,0-3-36-16,2 4-23 0,0-1-17 16,2-4-24-16,3 1-52 0,1-1-115 0,5-3-140 15,2-1-156-15,2-1-95 0,4-4-38 16,0-5 20-16,5 0 99 0,1-2 129 16</inkml:trace>
  <inkml:trace contextRef="#ctx0" brushRef="#br0" timeOffset="147079.89">32125 4873 18 0,'0'1'46'0,"0"-1"3"16,0 4 5-16,0-4 5 0,0 1 7 0,0-1 6 15,0 3 5-15,0-3 6 0,0 0 5 16,0 0 2-16,0 0 2 0,0 0 2 0,0 0-2 16,0 0 0-16,0 0 1 0,0 0 3 15,0 0 7-15,0 0 10 0,0 0 15 0,-2 0 17 16,2 0 17-16,-3 0 16 0,3 0 12 15,-2 0 2-15,2 1-6 0,-2-1-16 16,2 0-18-16,-2 0-24 0,2 4-23 0,-2-4-26 16,2 0-19-16,0 0-17 0,0 0-9 15,0 0-8-15,0 0-9 0,0 0-6 0,0 0-2 16,0 0-1-16,0 0-1 0,0 1-2 16,2-1 2-16,0 0 3 0,0 2 1 15,3-2-1-15,1 0 1 0,2 4 0 16,-1-4 0-16,1 0-3 0,3 0-3 0,-3 1-2 15,3-1 0-15,-3 3-2 0,1-3-2 16,-1 1 1-16,-1-1 3 0,-1 4 3 16,-2-3-3-16,0 2 4 0,1 2 1 0,-3-4 0 15,-2 3 0-15,0 3-1 0,-2-3 0 16,-1 4-2-16,1-2-1 0,0 4-4 0,0-4 1 16,0 3-2-16,0-1 0 0,2 0-1 0,0 0 1 15,0 1 0-15,2-3-1 16,2 3 0-16,0 0 0 0,1-1 2 0,1 5-1 15,0 0 0-15,3 0 1 0,-3 0 5 16,3 3 2-16,-3 3 1 0,-2 0 6 0,1 2 7 16,-3-1 9-16,-2 4 3 0,-2 0-3 15,-3-1-3-15,-1 2-4 0,-3-3-8 0,1-2-10 16,-3 1-13-16,-1 0-20 0,1-6-51 16,-2 0-123-16,3 0-156 0,1-5-167 15,1-1-82-15,-1-2-29 0,3-3 25 16,2 0 109-16</inkml:trace>
  <inkml:trace contextRef="#ctx0" brushRef="#br0" timeOffset="147597.67">31985 5631 203 0,'0'-1'252'0,"2"1"7"15,0 0 3-15,0-4 12 0,3 4 15 16,1-1 17-16,2-1 8 0,5-2-8 0,0 3-24 16,6-2-42-16,2 2-43 0,4-4-46 15,5 2-39-15,2-2-32 0,2 1-23 16,4 0-17-16,0 0-12 0,4-1-9 0,-2 1-6 16,1-1-6-16,-1 2-4 0,-2-2-8 15,-4 3-17-15,-2 1-48 0,-3 1-102 0,-6-3-131 16,1 3-128-16,-5 0-115 0,-2 0-47 0,-5 0 12 15,-1 0 83-15,-5 3 123 0</inkml:trace>
  <inkml:trace contextRef="#ctx0" brushRef="#br0" timeOffset="148227.01">32076 5973 133 0,'0'-4'233'0,"2"4"8"0,0 0-26 15,0 0-23-15,0 0-18 0,3-1-7 16,-1 1-3-16,2-3 2 0,1 3 1 15,1-1-6-15,3 1-7 0,-1-3-11 0,1 3-10 16,2-3-13-16,-1 3-9 0,1 0-6 16,0 3-6-16,1 0-9 0,-1-2-7 15,0 3-8-15,-3 4-9 0,1-2-7 0,0 4-9 16,-3 0-6-16,-2 4-8 0,-1 0-5 16,-5 3-6-16,0 1-4 0,-5 3-7 0,-3 2-6 15,-3 2-2-15,-1-2-2 0,-1 2-1 16,-4-4-2-16,2 4 4 0,-2-1 3 15,0-3 8-15,3 1 4 0,1-2 3 0,2-3 4 16,3 0-1-16,1-1 2 0,3-2-4 16,4 1 1-16,4-2 1 0,3-1-1 15,5 1 1-15,3-1-5 0,4-2-2 0,5-1-3 16,1 1-9-16,5-1-1 0,-1-3-2 16,5 2-2-16,0-5-8 0,0 1-13 15,0 0-16-15,0-3-48 0,-5-1-108 0,1 3-129 0,-3-3-121 16,1 0-114-16,-3 0-48 0,-1-3 12 15,-3-2 90-15,-4 4 117 0</inkml:trace>
  <inkml:trace contextRef="#ctx0" brushRef="#br0" timeOffset="149672.19">19543 8554 49 0,'-8'7'305'15,"-1"-2"104"-15,3-1 68 0,2 0 2 16,-1-3-27-16,1 2-39 0,4-3-64 0,0 0-91 15,2 0-85-15,3-3-60 0,3-2-37 16,3 1-28-16,1-1-16 0,3-2-11 16,2 2-11-16,2-3-18 0,-2 2-44 0,-2 1-102 15,0 0-132-15,-1 1-130 0,-1 2-122 16,-2 2-57-16,-3 0 5 0,-4 5 82 16,1 0 120-16</inkml:trace>
  <inkml:trace contextRef="#ctx0" brushRef="#br0" timeOffset="149851.97">19679 8683 15 0,'4'0'314'16,"-2"0"60"-16,2 0 53 0,-2 0-23 16,3 0-68-16,1 0-79 0,2 4-68 0,3-4-79 15,2 1-109-15,1-1-125 16,1 3-119-16,0-3-124 0,2 0-66 0,-2 0-16 15,-2-3 40-15,-1 2 77 0</inkml:trace>
  <inkml:trace contextRef="#ctx0" brushRef="#br0" timeOffset="153518.35">20585 8060 14 0,'-3'-1'106'0,"3"1"-7"0,-2-3-8 16,2 3-2-16,0-2-1 0,0 2 1 16,0 0 5-16,0 0 11 0,0 0 15 15,0 0 19-15,0 0 29 0,2 0 39 0,1 2 38 16,-1 1 27-16,0 3 14 0,2 3 0 16,2 6-22-16,-1 9-45 0,1 2-51 15,0 11-48-15,1 3-38 0,-1 5-34 16,0 4-23-16,1 2-10 0,-1 0-7 0,0 3-4 15,-1-1-3-15,1 2-7 0,-2-5-24 16,-2 0-54-16,0-2-90 0,1-3-104 16,-3-2-110-16,0-4-115 0,0-4-42 0,-3-2 20 15,1-4 70-15,-2-7 96 0</inkml:trace>
  <inkml:trace contextRef="#ctx0" brushRef="#br0" timeOffset="153885.51">20559 8285 165 0,'-6'-12'239'0,"-3"3"6"16,3 1-10-16,-2 4-20 0,1 3-20 15,-1-1-30-15,-1 4-34 0,1 2-38 0,-3 2-33 16,-1 6-19-16,-1 1-12 16,0 5-4-16,-2 1 3 0,-2 1 10 0,0 2 19 15,0-1 23-15,1 1 31 0,1-2 30 16,0 0 19-16,2-2 10 0,3 2-5 0,1-6-16 16,3 1-27-16,2-5-31 0,4 1-21 15,2 2-21-15,2-4-9 0,4-2-10 16,3-2-6-16,4 0-2 0,2-1-7 15,2-4-19-15,2 0-51 0,2-4-91 0,3-1-115 16,-1 0-117-16,3-2-122 0,-3-6-54 16,2 3 11-16,-1-1 70 0,-3-1 105 15</inkml:trace>
  <inkml:trace contextRef="#ctx0" brushRef="#br0" timeOffset="154349.13">20955 8260 2 0,'0'-4'225'16,"0"3"50"-16,0-2 3 0,0 3-14 0,0 0-13 15,0 0 0-15,0 0 6 0,2 3 3 16,0 2 1-16,0 4-3 0,3 2-12 15,-1 3-29-15,0 3-43 0,0 6-42 0,3 0-39 16,-1 3-26-16,0 3-22 16,1 1-13-16,-1-1-10 0,-2 3-9 0,3 0-6 15,-3-1-4-15,0-2-2 0,0-1-2 16,1-2-8-16,-3-1-11 0,-2-2-17 16,-2-3-21-16,-1-4-31 0,-3 1-33 0,-2-6-22 15,-3-5-12-15,-4-2 5 0,-2-4 14 16,-2-4 27-16,0-5 35 0,-2-4 27 15,0-4 25-15,0-3 26 0,2-1 25 16,4-4 25-16,0 0 26 0,4 0 23 0,3 2 16 16,4-1 6-16,4 0-5 0,0 4-7 15,6-1-14-15,3 2-14 0,1 0-15 16,5 2-16-16,2 0-13 0,2 1-10 0,2 2-10 16,2-1-8-16,1 5-11 0,-1-2-27 15,0 0-77-15,0 3-126 16,1 1-133-16,-1 0-146 0,-2 3-72 0,0 0-18 15,1 2 53-15,-3 3 113 0</inkml:trace>
  <inkml:trace contextRef="#ctx0" brushRef="#br0" timeOffset="154614.06">21478 8663 22 0,'2'-1'348'0,"-2"2"80"0,0 3 55 0,0 3-21 15,-2 6-82-15,2 2-92 0,-2 5-92 16,2 0-108-16,-2 5-118 0,2 3-129 15,0-2-131-15,0-1-122 0,0 0-62 16,0 1-7-16,0-6 49 0,0 0 86 0</inkml:trace>
  <inkml:trace contextRef="#ctx0" brushRef="#br0" timeOffset="155693.69">21855 8168 26 0,'4'-6'193'0,"2"0"4"16,1-3-2-16,1 0-2 16,0-2 0-16,3 2 7 0,2-3 11 0,2 3 19 0,-3 0 22 15,3-1 17-15,0 1 3 0,0 5-10 16,0-1-26-16,-1 5-34 0,1 3-40 15,0 3-38-15,0 5-32 0,0 11-24 0,-1 3-19 16,-1 4-13-16,-2 6-11 16,-1 4-10-16,1 1-7 0,-1 1-8 0,-1 2-8 15,-1 1-19-15,-1-5-45 0,-3 2-88 16,0 0-114-16,-2-2-109 0,-2-3-101 0,2-2-75 16,-4-5-5-16,0-3 62 0,-4-1 99 15</inkml:trace>
  <inkml:trace contextRef="#ctx0" brushRef="#br0" timeOffset="155858.48">21971 8578 70 0,'0'-17'271'16,"0"1"69"-16,4 3 34 0,3 0 0 0,1 0-17 16,3-2-29-16,1 2-45 0,5 0-61 15,0 1-69-15,2-1-61 0,0 1-65 16,2 0-92-16,-1-1-113 0,1 3-114 15,2-5-122-15,-2 2-71 0,0 0-13 0,0 0 47 16,-1-2 87-16</inkml:trace>
  <inkml:trace contextRef="#ctx0" brushRef="#br0" timeOffset="156938.01">22424 8060 44 0,'-2'0'93'0,"2"0"4"0,-2 0 3 0,0 0 2 16,-1 0 0-16,1 0 3 0,0 0 0 15,0 0-1-15,2 3 1 0,-2-3 2 16,2 2 2-16,-2-2 0 0,2 0-3 0,-2 0 0 16,2 0 3-16,-2 0 4 0,2 0 11 15,0 0 13-15,0 0 14 0,-2 0 10 16,2 3 2-16,0-3-6 0,-3 1-15 15,3-1-24-15,-2 3-27 0,2-3-26 16,0 0-19-16,0 0-16 0,0 2-16 0,0-2-6 16,0 0-1-16,0 0 6 0,0 0 12 15,0 0 12-15,0 3 14 0,0-3 14 16,-2 1 4-16,2-1 1 0,-2 2-6 0,2-2-10 16,-2 4-10-16,2-4-10 0,-2 1-5 15,2-1-9-15,-2 3-4 0,2-3-3 16,0 0-6-16,-2 0-1 0,2 0-2 15,0 0-2-15,0 0-2 0,0 0 0 0,0 0-1 16,0 0 1-16,0 0-2 0,0 0-1 16,0 0-1-16,0 0 1 0,2 0 5 15,0 0-5-15,0 0 2 0,0 0 1 0,2-3 0 16,3 3 0-16,-1-1-2 0,2-3 2 16,1 2 2-16,-1 1-2 0,3-2 1 15,0 1 1-15,-3 2-1 0,3-3 2 16,-3 3-1-16,-2 0 0 0,1 0 1 0,1 3 1 15,-3 2-2-15,-5-2 0 16,2 2 1-16,-2 3-1 0,-2-3 1 0,2 6 1 16,-3-6-3-16,3 3-2 0,0-2 1 15,0 2 0-15,3-2-2 0,-3 0 0 16,2 3-1-16,0-2 2 16,2 2 0-16,0-1-1 0,0 1 2 0,1-1 0 15,-1 4 1-15,2-3 0 0,-2 2 0 16,3-1 1-16,-3 1-2 0,0-1 0 15,1 2 1-15,-3 1 0 0,-2-1 0 0,-2 1-1 16,-1 4 2-16,-3-5 1 0,0 5-1 16,-5-1-2-16,-2 1-1 0,-1 0-1 0,-1-2-6 15,-2-1-15-15,-2-2-34 0,-2 2-93 16,2-5-136-16,0 1-142 0,0-4-121 16,-1-3-55-16,6-2 0 0,-1-2 73 15,2-2 128-15</inkml:trace>
  <inkml:trace contextRef="#ctx0" brushRef="#br0" timeOffset="157699.41">23281 8054 154 0,'-2'-3'222'0,"2"1"-12"0,0 2-27 15,0-1-31-15,0 1-25 0,0 1-19 0,0 1-12 16,0 1-9-16,0 3 2 16,0 2 6-16,2 1 10 0,-2-1 11 0,2 4 11 15,-2 0 12-15,2-2 9 0,-2 2 1 16,3-4-6-16,-3 4-12 0,0-2-19 0,0 1-24 15,0-1-23-15,0 1-20 0,0 2-17 16,0-3-12-16,0 1-8 0,0 2-4 16,0-4-3-16,0 2-1 0,0-2-1 0,0-1 0 15,0 0 0-15,0-3-1 0,0 3-2 16,0-3-3-16,0-4-2 0,2 1-2 16,-2 2 0-16,2-4 0 0,2-4 2 15,0 2 5-15,0 1 1 0,3-4 7 16,-1 1 9-16,1-1 15 0,-1 1 16 0,2-1 16 15,-1 2 18-15,-1 1 8 0,0 0 4 16,1 2-7-16,-1 2-13 0,3 0-14 16,-3 1-17-16,2-2-10 0,1 4-10 15,-1-2-7-15,1 2-6 0,-1-4-6 16,1 3-13-16,-3 0-30 0,0-3-71 16,1-1-106-16,-1 0-110 0,-2 0-103 0,3-1-100 15,-3-4-28-15,0 1 38 0,0-4 88 0,-1-1 102 16</inkml:trace>
  <inkml:trace contextRef="#ctx0" brushRef="#br0" timeOffset="157882.21">23594 8014 302 0,'3'-13'448'0,"-1"8"90"0,0 5 16 0,-2 1-54 16,0 8-82-16,0 8-94 0,2 3-104 15,-2 5-86-15,2 4-56 0,0 2-34 16,0 3-26-16,3-3-39 0,-3 3-78 15,0-1-118-15,2-4-127 0,0 1-142 0,0-4-81 16,1-3-20-16,-3-1 46 0,2-4 102 16</inkml:trace>
  <inkml:trace contextRef="#ctx0" brushRef="#br0" timeOffset="159009.69">24486 7817 40 0,'6'-4'256'0,"2"0"92"0,3 4 58 15,2 8 11-15,2 0-10 0,4 9-23 16,2 3-49-16,2 5-86 0,0 5-92 0,5 0-67 15,-3 7-50-15,3-2-58 0,-3 5-91 16,-2-2-111-16,1-3-116 0,-3 1-127 0,-4 2-58 16,0-8 0-16,-5 3 60 0,-1-4 95 15</inkml:trace>
  <inkml:trace contextRef="#ctx0" brushRef="#br0" timeOffset="159225.53">25000 8074 336 0,'-9'-18'494'0,"-3"2"80"16,-5 7 52-16,0 8-94 0,-2 2-115 15,-2 8-120-15,-3 10-94 0,-1 7-76 0,-3 7-49 16,-1 6-30-16,-5 6-18 0,0 4-7 16,0-1-11-16,-2 2-7 0,2 0-8 15,1-2-15-15,3-4-28 0,0 0-106 16,5-5-160-16,4-5-185 0,2-8-91 0,2-2-42 15,4-8 3-15,5-3 88 0,1-8 151 16</inkml:trace>
  <inkml:trace contextRef="#ctx0" brushRef="#br0" timeOffset="161050.51">25684 8030 119 0,'2'-7'269'0,"0"2"59"0,0 2 17 0,-2-2-5 15,0 4-1-15,0 1 0 0,0-3-10 16,0 3-29-16,0 0-45 0,0 3-50 16,0-3-45-16,-2 1-42 0,-2 4-36 15,-3 5-30-15,1 0-16 0,-3 6-12 0,1 5-6 16,-3 4-3-16,1 5-3 0,-1 4-1 15,1 2-5-15,1 2-2 0,1 2-2 16,-1 0-3-16,5 3-1 0,0-2 0 16,4-3-2-16,2 2 2 0,4-7 1 15,3 1 1-15,1-4 0 0,5-4 3 0,2-2 4 16,2-5-1-16,2-4 1 0,3-6 0 16,-1-2-1-16,2-7 0 0,1-3-3 15,-1-6-1-15,-2-5 0 0,-2-2-2 16,1-7 2-16,-5-2 1 0,-3-6-1 0,-1-3 3 15,-4-3-2-15,-3-3 4 0,-4 0-1 16,-4-4-3-16,-2 1-1 0,-3 3-1 0,-1 1 0 16,-5 5-7-16,-2 4-9 0,-2 0-17 15,-2 6-55-15,0 3-116 0,-2 2-137 16,4 6-136-16,-2 4-95 0,2 4-37 0,2 5 27 16,1 5 100-16,5 2 127 0</inkml:trace>
  <inkml:trace contextRef="#ctx0" brushRef="#br0" timeOffset="161233.1">26185 8343 203 0,'2'22'267'0,"-2"3"23"0,-2 4-51 16,0 4-72-16,2 1-68 0,0 1-85 0,2-2-113 15,-2 4-101-15,2-4-54 0,1 0-30 16,-1-2 1-16</inkml:trace>
  <inkml:trace contextRef="#ctx0" brushRef="#br0" timeOffset="161863.16">26725 7912 62 0,'0'-5'237'0,"0"0"42"0,0 0-9 16,0 1-12-16,0 3-11 0,0-3-7 15,0 3-6-15,0-2-4 0,-2 3-13 16,2 3-18-16,-2-2-17 16,-2 4-17-16,-1 3-23 0,-1 1-22 0,-2 3-21 15,-1 4-17-15,1 6-16 0,-3 2-17 0,0 6-13 16,1 0-14-16,-1 6-9 0,1 3-5 16,1-1-3-16,3 2-5 0,2-2-3 15,1-3 0-15,6-1-1 0,1-3-2 0,2-2 2 16,3-6-1-16,3 1 2 0,3-7 3 15,2-3 0-15,2-4 1 0,2-9 0 16,3-1 1-16,-1-6 3 0,2-4-3 0,1-3 4 16,-1-4 8-16,-2-7 7 15,-1 2 7-15,-6-5 1 0,1-3 5 0,-4-1 0 16,-4-2-5-16,-5-1-4 0,-4-4-6 16,-2 2-4-16,-3 1-7 0,-3-2-5 0,-5 2-8 15,1 0-14-15,-3 5-40 0,0-3-92 16,-2 7-125-16,2 1-124 0,0 1-132 15,3 5-59-15,1-1 0 0,1 4 73 0,-1 2 116 16</inkml:trace>
  <inkml:trace contextRef="#ctx0" brushRef="#br0" timeOffset="162493.53">27089 7993 14 0,'-2'-3'182'0,"2"-1"7"0,2 2-17 15,0-2-12-15,0-1-12 0,5 1-4 16,-1-2 3-16,2 1 3 0,1-3 0 16,4 2-4-16,-1-2-4 0,1 1-4 15,0 2-7-15,2 0-4 0,-3 1-9 0,3-1-3 16,-2 5-3-16,-3 0 4 0,1 1 5 15,-3 4 4-15,1 3 1 0,-5 2-10 16,-2 5-11-16,-2 5-19 0,-2 2-23 16,-2 4-21-16,-2 4-16 0,-3 1-1 0,1 3-5 15,-1-1 0-15,3-3 3 0,-1 0-1 16,3-2 4-16,2-2-6 0,2-1 0 16,2-1-1-16,2-5-4 0,3 0-2 15,3-3-5-15,3-3 1 0,2 0-6 16,2-4-14-16,0-1-28 0,2-7-87 0,2 2-132 15,0-6-133-15,2-2-135 0,1-4-62 16,-1-2-10-16,0-3 65 0,1-1 120 16</inkml:trace>
  <inkml:trace contextRef="#ctx0" brushRef="#br0" timeOffset="163125.54">27637 7910 57 0,'0'0'85'0,"-2"0"-2"15,0 2-3-15,0-2 3 0,2 1 5 16,-2-1 7-16,0 4 8 0,2-3 9 0,-2 2 17 16,2-3 15-16,-3 1 23 0,3-1 26 15,-2 4 26-15,2-4 22 0,0 1 13 16,-2-1 5-16,2 3-9 0,0-3-21 0,-2 1-31 15,2 3-39-15,-2-4-32 0,2 1-36 16,0-1-29-16,0 2-21 0,0-2-16 16,0 0-9-16,0 0-8 0,0 0-4 0,2 0 0 15,0 0-2-15,0 0-2 0,3 0 0 16,1 0-1-16,0-2 0 0,1 2 0 16,1 0-1-16,1 0 1 0,-1 0 1 15,1 0 0-15,-1 0-1 0,0 0-1 0,1 2 1 16,-3 2-2-16,1-3 0 0,-3 2 3 15,2 2-1-15,-2-1 0 0,1 1-1 16,-1-1 3-16,0 3 0 0,0 2-1 16,1-3 1-16,1 4-2 0,-2 0 1 0,3-1-2 15,-3 2-1-15,0 2 2 0,0-1 1 16,0 0 3-16,1 2 6 0,-3-2 3 16,-2 5 1-16,0-4 4 0,-2 4-1 0,-3-5-2 15,-1 4-3-15,0 1-3 0,-3-1-2 16,-1-3-4-16,-3 0-8 0,2 0-13 15,-1 0-36-15,-1-6-88 0,0 2-127 0,3-4-122 16,1-2-116-16,3-6-70 0,2 2-7 16,4-7 66-16,0 2 112 0</inkml:trace>
  <inkml:trace contextRef="#ctx0" brushRef="#br0" timeOffset="163380.1">28103 7862 398 0,'8'-10'546'0,"-1"6"70"0,-1-1 29 15,-2 5-70-15,1 5-121 0,-1 2-140 0,0 5-96 16,0 4-57-16,1 2-42 16,-3 7-28-16,2 1-23 0,0 3-23 0,0 5-30 15,1 0-31-15,-1 1-26 0,0-1-31 16,0-1-50-16,-2-2-125 0,3-2-144 0,-1 0-145 15,-2-8-83-15,-2 3-30 0,2-6 18 16,-2-6 107-16,0 1 147 0</inkml:trace>
  <inkml:trace contextRef="#ctx0" brushRef="#br0" timeOffset="163588.51">28196 7967 140 0,'-8'-25'406'16,"-3"1"92"-16,-2 7 67 0,1 3-46 15,-5 4-87-15,0 6-98 0,-4 4-98 16,-1 4-89-16,-3 6-64 0,0 0-41 0,-1 6-19 16,3 2-11-16,0 2-6 0,6-4-5 15,2 1-1-15,2-1 1 0,7-2 3 16,2-2 0-16,4 1 1 0,4-3 1 16,4-3-18-16,5 0-66 0,2-5-127 0,4-2-143 15,2-2-142-15,2-2-76 0,3-4-24 16,-3 5 45-16,2-5 113 0</inkml:trace>
  <inkml:trace contextRef="#ctx0" brushRef="#br0" timeOffset="163838.68">28357 7862 173 0,'0'-11'477'0,"0"2"84"15,0 1 50-15,0 3-33 0,2-2-113 16,0 2-137-16,0 1-116 0,3-1-78 0,1 1-42 15,2-1-23-15,1 3-11 0,-1-1-6 16,3 3 2-16,-1 0 9 0,1 5 9 0,0 1 8 16,-1 3-1-16,1 7-3 0,-1 2-11 15,1 6-13-15,-3 0-18 0,1 6-23 16,-3-1-25-16,3 2-35 0,-3 1-31 0,-2 1-51 16,1 0-128-16,-3-4-152 0,0 0-150 15,-2 1-76-15,-2-5-28 0,-3-1 20 16,1-4 113-16,0 0 149 0</inkml:trace>
  <inkml:trace contextRef="#ctx0" brushRef="#br0" timeOffset="163970.03">28380 8172 307 0,'-4'-16'436'0,"4"2"95"0,0 3 8 0,4-1-54 16,5 2-80-16,1-1-88 0,3 2-107 15,2 0-128-15,0 1-167 0,4-1-188 16,-2 0-177-16,2-1-98 0,0 1-47 15,0 0 11-15,-2 1 95 0</inkml:trace>
  <inkml:trace contextRef="#ctx0" brushRef="#br0" timeOffset="164434.37">29039 7658 226 0,'4'-8'384'16,"-2"4"94"-16,2 0 44 0,0 4-26 15,1 8-57-15,-1 0-68 0,2 9-74 0,3 5-86 16,-1 2-77-16,1 9-52 0,-1 1-31 16,1 1-22-16,1 1-13 0,-1 2-14 15,-1 1-35-15,0 0-95 0,1-4-152 0,-3-1-160 16,-1 0-120-16,-1-3-57 0,-2-4-6 16,-2-2 75-16,-2-4 142 0</inkml:trace>
  <inkml:trace contextRef="#ctx0" brushRef="#br0" timeOffset="164600.7">29026 7901 42 0,'4'-20'404'0,"0"1"109"0,1 8 75 16,1 2 5-16,2 1-84 0,5 7-116 16,4 1-114-16,2 0-105 0,4 1-75 15,3 4-61-15,-1-2-82 0,3 2-157 16,-1-4-168-16,1 2-150 0,-1-3-79 15,-1 0-28-15,-1 0 33 0,-4 0 131 0</inkml:trace>
  <inkml:trace contextRef="#ctx0" brushRef="#br0" timeOffset="164771.56">29625 7633 40 0,'4'-11'422'0,"0"2"114"15,-6 3 70-15,-2 2-1 0,-2 4-77 16,-3 4-117-16,-4 2-131 0,-3 3-110 0,-1 6-66 15,-5 3-45-15,1 2-26 0,-2 2-26 16,-2 1-25-16,-1 2-61 0,1-2-129 16,1-2-148-16,1 3-153 0,2-4-86 0,2-2-33 15,2-2 32-15,4-2 110 0</inkml:trace>
  <inkml:trace contextRef="#ctx0" brushRef="#br0" timeOffset="164965.96">29517 7655 351 0,'13'-14'490'0,"-3"2"91"0,-1 8 16 0,-3 4-57 16,2 4-86-16,-1 9-105 0,-1 7-113 15,1 6-83-15,-1 3-57 0,0 8-33 0,-2 1-24 16,1 3-21-16,-1-1-22 0,0 4-24 16,0-5-46-16,1 2-120 0,-3-4-158 15,2-2-163-15,-2-1-92 0,0-5-36 0,0 0 14 16,-2-5 103-16,-2-2 148 0</inkml:trace>
  <inkml:trace contextRef="#ctx0" brushRef="#br0" timeOffset="166358.68">30196 7681 156 0,'9'3'296'0,"1"1"57"16,3 3 39-16,2 4 14 0,4 4-7 0,4 6-35 16,3 1-63-16,1 3-77 0,5 3-78 15,0 2-58-15,-1-1-49 0,3 0-73 0,-2 1-107 16,0-4-118-16,-3 3-126 0,-1-1-105 15,-3-3-45-15,-3 0 18 0,-6-5 80 16,1 1 101-16</inkml:trace>
  <inkml:trace contextRef="#ctx0" brushRef="#br0" timeOffset="166558.51">30745 7842 140 0,'-11'-9'426'0,"-4"5"90"16,-4 5 67-16,0 7-30 0,-4 2-97 0,0 9-111 16,-3 1-103-16,-1 3-87 0,1 3-64 15,-1 3-42-15,1 2-35 0,1-2-52 0,2 0-116 16,1-3-135-16,1 3-137 0,4-6-116 16,3 1-51-16,1-7 9 0,2 1 89 0,3-3 123 15</inkml:trace>
  <inkml:trace contextRef="#ctx0" brushRef="#br0" timeOffset="172811.72">31119 7519 163 0,'2'-3'257'0,"-2"1"29"15,0 2-40-15,0 0-34 0,2 5-19 0,1 1-14 16,-1 7-13-16,0 3-12 0,2 5-18 15,2 1-27-15,1 6-26 0,-1 2-27 16,3 3-23-16,-3 0-16 0,2 5-7 0,-1-3-4 16,-1 1-3-16,-2 1-3 0,1-3 1 15,-3-4 1-15,-2 3-4 0,0-7-7 0,-2 2-15 16,-1-3-24-16,-1-5-34 0,-2-3-37 16,-1 0-31-16,1-5-22 0,-2-3-11 15,-3-5 10-15,1-3 21 0,-1-5 33 16,-2-2 31-16,3-5 28 0,-3-3 25 0,2-5 22 15,1 1 22-15,1-3 24 0,3-3 26 16,2 2 29-16,4-2 29 0,4 0 27 0,0 1 17 16,5 3 4-16,3 0-7 0,1-1-20 0,4 3-23 15,0 1-32-15,4 0-31 0,0 2-61 16,0 0-83-16,5 0-102 16,-1 2-117-16,-1 0-66 0,1 0-33 0,-4-2 19 0,0 2 60 15</inkml:trace>
  <inkml:trace contextRef="#ctx0" brushRef="#br0" timeOffset="173210.57">31636 7514 125 0,'-5'-1'291'0,"-1"1"74"0,0 1 29 0,-3 4-23 15,-1 1-24-15,-1 3-29 0,-2 6-44 16,1-2-61-16,-1 3-58 0,0 2-50 15,1-1-32-15,-1 2-24 0,0-4-9 16,3 1-10-16,-1 1-2 0,3-6 0 0,1-1-1 16,1-1 1-16,0 1-4 0,1-5 2 0,3-1-4 15,0 1 0-15,0-5-1 0,4 0-3 16,0-5-2-16,2-3-3 0,3-1-3 16,1-2-5-16,1 1 0 0,1-5-3 0,3 2 4 15,-2 1 1-15,1 3 0 0,-1 0 6 16,-1 3 1-16,1 1 4 0,0 4 2 15,-3 1 2-15,3 4 2 0,-3 3 0 0,1 2 2 16,-1 1-2-16,-2 6-1 0,-1 5 0 16,-3 0-2-16,-2 4-3 0,-4 0-2 0,-3 4-3 15,-1 0-2-15,-5 2-4 0,-4 4-3 16,-2-5-5-16,-4 4-5 0,-1-1-20 16,-1-4-59-16,0-3-133 0,-1-2-145 0,3-3-158 15,2-3-81-15,4-3-25 0,0-1 35 16,4-5 120-16</inkml:trace>
  <inkml:trace contextRef="#ctx0" brushRef="#br0" timeOffset="174322.02">31818 8078 138 0,'2'-4'261'16,"-2"-1"40"-16,0 4 4 0,0 1-7 15,0 0-12-15,-2 1-21 0,-3 4-33 16,3 1-42-16,-2 7-44 0,0 0-37 0,-2 3-30 16,1 1-22-16,-1 1-17 0,2 1-17 15,-3 2-9-15,3-3-16 0,-2-1-34 16,2 2-57-16,-3-1-74 0,3-1-75 0,0 0-82 16,2-5-85-16,-3 2-22 0,1-3 26 0,0 1 57 15,0-6 68-15</inkml:trace>
  <inkml:trace contextRef="#ctx0" brushRef="#br0" timeOffset="175234.98">32082 7750 56 0,'0'-11'237'15,"2"6"40"-15,-2 0-7 0,3 1-21 16,-3-1-13-16,2 2 0 0,-2 2 7 16,2 2 14-16,-2 3 5 0,2 5-7 0,-2 6-16 15,2 3-32-15,-2 2-45 0,2 5-50 16,-2 5-40-16,2-1-27 0,0 0-21 0,0 2-11 16,1 2-3-16,-1-4-7 0,0 0-17 15,0 1-34-15,0-6-69 0,0 1-94 0,0-4-104 16,0-3-93-16,1-3-96 0,-1-2-27 15,-2-1 35-15,0-3 76 0,-2-3 92 16</inkml:trace>
  <inkml:trace contextRef="#ctx0" brushRef="#br0" timeOffset="175466.05">32163 7805 66 0,'-2'-17'194'0,"-3"0"5"0,-1 5-28 15,0-1-27-15,-3 6-23 0,-1 3-25 0,-1 4-25 16,-4 0-25-16,0 4-17 0,1 3-7 16,-3 2-1-16,2 0 8 0,0 1 8 15,2 1 13-15,1-2 11 0,3 1 4 16,1-1 4-16,3 0-6 0,3-1-7 0,2 1-12 16,2 0-12-16,5-2-16 0,1 0-38 15,3-1-62-15,2-1-83 0,1-2-92 0,3-3-49 16,0 0-19-16,2-3 16 0</inkml:trace>
  <inkml:trace contextRef="#ctx0" brushRef="#br0" timeOffset="176214.05">32421 7638 123 0,'4'0'230'0,"3"0"18"16,1 4 6-16,3 4 14 0,-1 0 8 0,3 5-3 15,2 2-20-15,0 0-34 0,-1 4-38 16,3-1-43-16,0 3-40 0,0-1-33 16,0-2-22-16,0 2-20 0,0-3-26 0,-2 1-50 15,0 2-77-15,-3-5-87 0,1-1-93 0,-2-2-99 16,1 1-39-16,-1-3 16 0,-3 0 57 0,1-4 77 15</inkml:trace>
  <inkml:trace contextRef="#ctx0" brushRef="#br0" timeOffset="176412.29">32796 7768 11 0,'-5'-9'279'0,"1"0"69"0,0 4 79 0,-5-1-3 16,1 6-23-16,-5 6-32 15,1 0-38-15,-5 3-55 0,-2 5-69 0,0 4-70 0,-5 3-51 16,1-1-33-16,0 5-20 0,-3 0-12 16,3-1-13-16,2-1-29 0,0 2-71 15,2-4-117-15,2 0-122 0,2-3-132 0,2 1-81 16,3-4-19-16,1 1 42 0,1-4 102 0</inkml:trace>
  <inkml:trace contextRef="#ctx0" brushRef="#br0" timeOffset="177954.9">32973 7424 24 0,'0'-3'73'0,"0"3"2"0,0-1 5 16,0 1 6-16,0-3 4 0,0 3 7 16,0-2 5-16,0 2 6 0,0-3 5 0,0 3 5 15,0 0 4-15,0 0 4 0,0 0 2 16,0 0 1-16,0 0 3 0,3 0 11 0,-3 3 19 15,2-1 22-15,2 2 20 0,-2 4 13 0,2 0 2 16,0 5-18-16,1 7-33 0,-1 1-37 16,0 7-40-16,0 2-31 0,1 4-20 0,-1 1-15 15,0 4-9-15,0-4-6 0,1 3-2 0,-1 0-1 16,0-2-1-16,0-1-2 0,-2-1-8 16,3 0-16-16,-3-5-48 15,0 0-91-15,0 2-117 0,-2-4-110 0,2-1-119 0,-2-1-51 16,-2-2 11-16,0-1 69 0,-2-3 105 0</inkml:trace>
  <inkml:trace contextRef="#ctx0" brushRef="#br0" timeOffset="178171.38">33232 8059 29 0,'2'-5'232'0,"0"5"36"0,-2 2 22 15,-2 2-29-15,0 5-29 0,0 6-22 0,-3-1-24 16,3 6-28-16,-2 0-43 0,2-1-39 16,-2 5-33-16,1-4-29 0,1 0-46 0,2 0-59 15,-2-1-73-15,2-2-91 0,0 0-82 0,0-5-33 16,0 1 9-16,0-4 41 0</inkml:trace>
  <inkml:trace contextRef="#ctx0" brushRef="#br0" timeOffset="178629.49">33494 7542 132 0,'0'-9'291'0,"0"1"56"0,-2 2 18 16,0 3-14-16,0 1-3 0,0 4-8 0,0 6-22 16,-1 2-31-16,1 5-44 0,0 4-52 0,0 5-55 15,-2 0-45-15,2 6-29 0,-3-1-22 0,1 2-12 16,0 1-9-16,0 0-6 0,2-2-3 16,-3 0-8-16,3-2-1 0,-2-2-7 0,0-3-10 15,0 0-13-15,-3-6-24 0,3 0-46 16,-2-5-65-16,-3 1-74 0,3-5-61 0,-3 0-46 15,3-7-26-15,-2-1 10 0,-1-1 39 0,1-7 59 16,-1-3 57-16,1 0 55 0,1-4 43 16,1-3 37-16,0-2 29 0,1 0 26 15,3-1 23-15,2-1 20 0,2 1 22 0,1 0 20 16,3 3 21-16,0 2 23 0,3 1 22 0,1 2 26 16,1 3 21-16,4 0 21 0,0 1 17 0,-1 4 9 15,3 1-6-15,2 3-22 0,0-3-32 16,0 4-35-16,0 4-35 0,1-4-35 15,-1 1-32-15,0 2-53 0,-2 2-83 0,2-4-103 16,0 3-115-16,0 1-111 0,-2-2-53 16,0 1 5-16,-3-1 57 0,1-2 89 0</inkml:trace>
  <inkml:trace contextRef="#ctx0" brushRef="#br0" timeOffset="179780.31">19753 10371 329 0,'-2'-4'503'0,"-3"4"67"16,3-1 36-16,0 1-99 0,0-2-129 0,2 2-133 15,2-3-104-15,4 2-67 0,1-4-54 16,3 1-83-16,1-1-128 0,0 2-135 16,1 2-143-16,1-3-82 0,0 4-26 0,-5 4 42 15,1 0 107-15</inkml:trace>
  <inkml:trace contextRef="#ctx0" brushRef="#br0" timeOffset="179945.75">19787 10514 65 0,'-5'0'388'0,"-1"4"97"0,2-4 67 16,0 1-23-16,-1 2-80 0,5-3-100 0,0 1-99 15,5-1-94-15,3 4-63 0,3-4-39 16,1-4-43-16,3 4-90 0,2-1-133 0,2-3-144 16,-2-1-137-16,2 1-70 15,0-2-17-15,-2 1 53 0,0 1 113 16</inkml:trace>
  <inkml:trace contextRef="#ctx0" brushRef="#br0" timeOffset="-193345.2">8608 13595 22 0,'-6'6'43'0,"2"2"-4"0,-2-5-9 15,1 0-5-15,-1-3-5 0,2-3-4 16,-1 1-5-16,1-3-7 0,0 1-1 0,2-2-1 16,0-2-1-16,0 0 0 0,0 0 6 15,2-1 6-15,0 4 9 0,0-6 7 16,0 6 12-16,2-3 12 0,-2 3 5 16,2 2 6-16,-2-2 7 0,2 1 8 15,-2 4 2-15,-2 0 3 0,2 4-1 0,-4 3-1 16,-1 2-7-16,1 1-6 0,-2 5-2 15,-1-1-2-15,-1 1 5 0,2 0-3 16,-1 1-4-16,1-3-9 0,4-1-9 0,0-4-13 16,4-3-12-16,2-1-9 0,2-8-5 15,7-1-1-15,2-9 0 0,2-2-3 16,4-4 3-16,4-4 20 0,3 1 36 0,2-6 29 16,-1 5 17-16,3 2 10 0,-5 3 2 15,1 4-18-15,-7 5-31 0,-2 9-25 16,-6 8-11-16,-7 6 1 0,-4 8 13 0,-8 8 17 15,-5 1 19-15,-3 9 16 0,-3 0 10 16,-2 0 1-16,0-4-12 0,2-1-16 16,0-4-26-16,4-6-18 0,2-4-16 15,5-5-12-15,2-6-9 0,6-8-4 0,2-6-1 16,5-6 1-16,3-4 0 0,3-8 0 16,4-3 3-16,2-2 1 0,1-2 1 15,-1 5-1-15,-2 0-1 0,0 6 0 0,-2 3 0 16,-2 3-1-16,-1 6 0 0,-3 3 0 15,0 4-1-15,-3 4-13 0,0 0-39 16,-1 3-76-16,-1 2-108 16,3 1-125-16,-3-3-119 0,0 2-52 0,-1 0 4 15,-1 2 59-15,0-2 100 0</inkml:trace>
  <inkml:trace contextRef="#ctx0" brushRef="#br0" timeOffset="-191500.79">20963 9664 38 0,'7'-3'218'16,"-1"-1"32"-16,-2 1-9 0,1 2-25 0,-3-2-24 16,2-2-6-16,-2 4 2 0,2-4 12 15,-2 1 16-15,3-3 10 0,-3 3 10 16,2-4 0-16,-2 3-11 0,0-1-26 0,0 1-32 16,0-1-34-16,1 2-26 0,-3-1-21 15,0 1-14-15,-3-1-12 0,1-1-7 16,0 2-3-16,-4-1-2 0,0 1-4 15,-5-1-2-15,0 1-5 0,-3 2-2 0,-1 2-1 16,-2 2-1-16,-2 6 0 0,-2 1-4 16,-1 2-3-16,1 4-5 0,0 5-6 15,0 4-7-15,2 0-3 0,0 4-3 0,2 1-3 16,2-1-1-16,2 2 0 0,5-1 1 16,2 0-1-16,3-4-5 0,6 1 0 15,3-5 0-15,2-1-2 0,3-5 0 16,2 0 1-16,4-2 4 0,0-6 1 0,4-6 1 15,0-1 1-15,0-5 1 16,2-3 0-16,-2-4 0 0,1-5-1 0,-1-3-1 16,0-3 1-16,-2-5 0 0,0 2-2 15,0-2 2-15,-2-2 1 0,-2 4-1 0,0-2 1 16,0 2-2-16,-5 2 4 0,1 4-3 16,-1 5-3-16,-1 1 1 0,-3 4 0 15,0 0-1-15,1 4 0 0,-3 1 2 16,2 5 5-16,1 5-2 0,-1 1 0 0,0 4 3 15,1 3-1-15,-1 3 2 0,3 1 0 16,-3 5 5-16,0 2 7 0,1 2 9 16,-1 2 13-16,-2 2 13 0,-2-1 9 0,-4 5 12 15,0-1 5-15,-4 5 0 0,-3 0-6 16,-1 2-11-16,-5-1-8 0,-2 2-15 16,0 1-13-16,-4-3-11 0,0 1-7 15,-5-5-21-15,1 2-38 0,-1-4-42 0,1 0-42 16,-2-4-61-16,1-4-162 0,1-3-182 15,-1-5-116-15,3-1-38 0,0-4 0 16,2-6 38-16,2-3 151 0</inkml:trace>
  <inkml:trace contextRef="#ctx0" brushRef="#br0" timeOffset="-190607.26">21529 9610 154 0,'0'-3'245'0,"2"1"19"15,-2 0-2-15,2-1-2 0,-2 3 3 16,2-1 8-16,-2 1 12 0,2 0 8 16,0 1-7-16,0 2-19 0,0 4-27 0,3 2-34 15,-1 7-46-15,0 2-50 16,2 7-34-16,-1 1-23 0,1 3-17 0,-2 5-12 16,3 1-9-16,-3-1-5 0,2 1-2 0,-2-1-5 15,3 0 1-15,-3 1-2 0,0-2 2 16,-2-3 0-16,1-1-2 0,-1-3-2 15,-4-1-4-15,-1-1-7 0,1-6-11 16,-2-3-16-16,-2-4-20 0,-3-3-19 0,-1-5-21 16,-1-5-14-16,0-4-5 15,-1-8 9-15,-1-5 15 0,0-2 20 0,1-9 23 16,-1-2 19-16,5-2 17 0,-1 0 16 16,3-2 20-16,4 2 24 0,-1 4 25 15,6-3 20-15,1 3 15 0,4 4 3 0,3 2-10 16,4 0-17-16,4 1-17 0,2 6-21 0,2-2-14 15,3 6-11-15,1 0-9 0,1 0-24 16,1 3-82-16,-1 1-148 16,-1-1-162-16,1 5-126 0,-5-1-64 0,0 5-16 15,-1-2 60-15,-3 6 139 0</inkml:trace>
  <inkml:trace contextRef="#ctx0" brushRef="#br0" timeOffset="-190405.3">22263 9821 81 0,'2'19'422'15,"-6"2"70"-15,-2 2 55 16,-3 2-1-16,1 5-126 0,-1-1-163 0,1 0-182 16,1 2-189-16,3-1-195 15,2-2-141-15,0-2-74 0,0 0-14 0,0-4 60 16,0-2 109-16</inkml:trace>
  <inkml:trace contextRef="#ctx0" brushRef="#br0" timeOffset="-189943.17">23216 9453 310 0,'-5'-10'426'15,"-3"0"92"-15,-3 4 71 0,1 2-96 16,-1-1-106-16,1 2-79 0,-3 3-70 16,0 3-84-16,0 3-65 0,-3 5-38 0,-1 6-17 15,0 3-9-15,-2 5-1 0,-3 6-2 16,1 2 0-16,0 6 4 0,0 5-1 15,2 1 0-15,0 2 0 0,2 3-1 0,0 0-5 16,4 1-3-16,3-1-5 0,3-3-1 16,3-2-3-16,4-3-3 0,2-4-2 15,7-2 0-15,1-5-2 0,3-7 0 0,4-1 3 16,4-7-1-16,0-4-1 0,5-5 0 16,-3-7 2-16,2-7 0 0,-1-2-3 15,-3-8 1-15,-2 1-1 0,-2 0 1 16,-7-6 11-16,-1 5 15 0,-7 1 18 15,-4 3 17-15,-7 0 11 0,-3 10 6 0,-7 3-7 16,-5 7-13-16,-3 3-19 0,-1 9-21 0,1 0-33 16,-1 5-45-16,5-3-46 15,2 0-140-15,4 0-199 0,4-5-167 0,7-6-67 16,2-3-12-16,4-7 16 0,6-1 127 16</inkml:trace>
  <inkml:trace contextRef="#ctx0" brushRef="#br0" timeOffset="-189066.11">23594 9654 56 0,'-4'3'176'0,"2"-3"-11"0,0 2-27 16,0-2-22-16,2 2-20 0,-2-2-17 0,2 0-19 15,-2 0-11-15,2 0-4 0,0 0 3 16,0 0 17-16,0 0 26 0,2 0 37 15,-2 0 42-15,2-2 47 0,-2 2 45 0,2-2 31 16,-2 2 5-16,2-3-16 0,-2 3-33 16,2-1-45-16,-2-2-50 0,2 1-48 15,-2-1-33-15,2 2-21 0,1-3-14 0,-1 3-7 16,2-3-6-16,2-3-5 0,1 3-5 16,1-5-2-16,3-1-5 0,1 0-3 15,1 1 0-15,2-1 0 0,0 0 0 0,0 0 0 16,-3 0 0-16,3 1-1 0,-2 3-5 15,-3 1 1-15,-1 1-1 0,-1-2 0 16,1 5-2-16,-3 1 4 0,-2 1 0 0,1 2-2 16,-1 4-1-16,-4-1 1 15,2 7 0-15,-2-2 0 0,0-1-2 16,0 5 3-16,0-2 0 0,2 3 1 0,2-1-1 16,0 0 0-16,3 2 4 0,1 0-2 15,3 3-2-15,-1-2 1 0,3-1 1 0,-2 2 0 16,-1-1 1-16,-1-1 14 0,-1 0 16 15,-3 0 20-15,-1-2 24 0,-2 3 15 16,-4 2 7-16,-5-3 0 0,-1 1-11 16,-3 1-17-16,-3-1-22 0,-3-1-21 15,-5-1-40-15,1 1-43 0,-2-2-44 0,-2-4-63 16,1 0-169-16,-1-2-200 0,-1 0-118 16,3-5-40-16,-2 2-3 0,-1-6 41 0,3 0 153 15</inkml:trace>
  <inkml:trace contextRef="#ctx0" brushRef="#br0" timeOffset="-177303.55">25180 9493 86 0,'-2'0'142'16,"0"1"-16"-16,0-1-13 0,-1 3-13 15,3-3-14-15,-2 0-8 0,2 0-9 16,-2 0-2-16,2 0 2 0,0 0 9 0,0 0 15 15,0 0 21-15,-2 0 23 0,2 0 23 16,0 0 21-16,0 0 17 0,-2 0 10 16,2 0 1-16,0 0-10 0,0 1-17 15,0 3-20-15,0 1-22 0,2 4-23 0,-2 7-25 16,2 3-22-16,2 4-15 0,-1 2-18 16,1 1-10-16,2 3-12 0,-2 0-4 15,3 1-4-15,1 1-4 0,-2-1 2 0,3-1-4 16,-3 0 1-16,3 1 0 0,-3-5 1 15,0 1-2-15,1-5-1 0,-1-1 0 16,-2 0 1-16,1-6-1 16,-3 1 3-16,2-5 2 0,-2 2 2 0,0-5 4 15,0-1-1-15,-2 2 1 0,2-4 0 0,-2-3-4 16,3 3 0-16,-3-2-4 0,2-2 0 16,0 0 0-16,0-6-3 0,0 2 2 15,0-2-1-15,2-3 1 0,-1-2-2 0,1-2-1 16,0 1 1-16,0-5-3 0,0 0 3 15,1-1 1-15,1-1 2 0,-2 2-1 16,3-4 2-16,-1 0 2 0,0 4 0 16,-1-3 0-16,1 2 0 0,-2 2 2 15,2-1 2-15,-1 1 1 0,-1 6-1 0,-2-1 4 16,2 2 2-16,-2 0-1 0,1 2-2 16,-1 3-3-16,-2-4-3 0,2 3-1 0,-2 4-2 15,2-2-1-15,-2 2 2 16,2 1 0-16,0 0 0 0,0 4 1 0,0 2-3 15,0 3 0-15,3 2 0 0,-3 1 0 16,2 0-2-16,-2 1 0 0,2-3 1 16,-1 5 0-16,-1-5-3 0,0 0 0 15,0-1 1-15,0 0-1 0,0-4 0 0,0 2-1 16,0-3 2-16,0-3 1 0,1 3 0 16,-1-3-1-16,2-2 0 0,0-3 0 0,0 0 0 15,1-1 0-15,1-3-1 0,-2-1 2 16,3 0 1-16,-1-2 1 0,0-1 0 15,-2 0 2-15,3 3 2 0,-3-1 1 16,0 0 2-16,1 4 1 0,-3 2 2 0,0-4-1 16,0 4-2-16,0 2-2 0,0 0-2 15,-2-1-2-15,2 2-3 0,-2-3-2 16,2 4 1-16,0-1-4 0,1 1 4 0,-1 0-1 16,2-3 0-16,-2 3 1 15,2-1 0-15,1-3 2 0,1 3-2 0,-2-2 6 16,2-2-2-16,3-2 0 0,-3-2-3 15,3 0-1-15,1 1 0 0,-1-5-2 0,1 0 1 16,1 1-1-16,0 0 0 16,-1 0 1-16,1 2 1 0,-1 1 2 0,-1 2 0 15,-1-1 1-15,1 3 4 0,-1 0 0 16,1 2-5-16,-1 3 1 0,1 0-2 16,-1 4 1-16,0 5-1 0,1 4 1 0,2 4 5 15,-1 3 0-15,1 5 3 0,-1 4-3 16,1 4 0-16,-1 2 0 0,1 2-5 15,-3 1 2-15,3 0-3 0,-2 0 2 0,-3 3 0 16,0-3-2-16,-2 2 4 0,-1-2-4 0,-3-3 1 16,0-1-1-16,-5 1 0 15,1-4 1-15,-2-3-2 0,-3-2 3 0,1-3 0 16,-5-4 0-16,0-3-3 0,-1-2-2 16,-1-4-3-16,-2-5-5 0,0-4-1 0,-2-1-2 15,2-5-1-15,2-3 6 0,0-1 2 16,3-4 3-16,1-2-1 0,3 2 3 15,1-3 0-15,5 0-4 0,4 1 1 16,5-4 1-16,3 1 3 0,5 1 3 16,2-2 0-16,4 1 2 0,4 1-1 0,1-2 1 15,1 4-3-15,3-1-11 0,-2 3-18 16,-1-2-45-16,1 1-127 0,-3 3-165 0,-4-2-167 16,-2 3-77-16,-2-5-31 15,-2 5 22-15,-2-2 112 0</inkml:trace>
  <inkml:trace contextRef="#ctx0" brushRef="#br0" timeOffset="-172747.78">15469 11588 107 0,'-5'-4'103'0,"3"0"-24"0,-2 2-20 16,2 1-13-16,0-3-9 0,2 3-6 15,-2 1-2-15,2-3 5 0,-2 3 12 16,2 0 13-16,-3 0 19 0,3-2 19 15,-2 2 21-15,0 0 16 0,0 2 10 0,-2 1 7 16,-3 2 4-16,-1 2 0 0,-3 7-2 16,-3 2 0-16,-3 7-1 0,0 3-7 15,-4 7-9-15,-1 1-16 0,1 1-16 0,0 3-22 16,2 3-18-16,0 1-15 16,4-2-14-16,2 0-10 0,3 0-7 0,1-6-4 15,5-1 0-15,4-2 1 0,4-3 6 0,3-7 7 16,1 0 7-16,5-3 6 0,2-4 6 15,4-5 5-15,2-4 2 0,2-8-2 16,3-2 0-16,-1-5-4 0,3-6-3 16,-1-4-5-16,1-5-3 0,-3-4-4 0,-2-4 0 15,-2-2-2-15,-4-7 0 0,-4 0-1 16,-2-3-1-16,-3-2-2 0,-6 2-4 16,-2 2-3-16,-2 2-6 0,-4 3-4 15,-3 4-4-15,-1 4-11 0,-3 2-14 0,0 7-33 16,-4 0-91-16,3 8-141 0,-1 2-148 15,2 2-120-15,0 4-55 0,5 2-4 16,-1 3 72-16,3 3 130 0</inkml:trace>
  <inkml:trace contextRef="#ctx0" brushRef="#br0" timeOffset="-172479.81">16030 11292 183 0,'6'-4'494'0,"-4"-1"81"0,-2 5 49 0,-4 1-10 15,-3 7-136-15,1 3-156 0,-5 7-104 0,1 8-67 16,-5 10-39-16,0 11-23 0,-4 7-12 16,-2 6-5-16,0 9-6 0,-5 3-5 15,-1 4-8-15,-1 3-13 0,-1 3-4 16,-3-2-10-16,2 1-10 0,1-2-4 0,-1-1-10 15,3-2-16-15,1-4-33 16,1 2-29-16,2-7-42 0,-1-2-124 0,5-1-159 16,0-4-164-16,4-6-70 0,3-4-25 15,3-4 14-15,3-11 107 0</inkml:trace>
  <inkml:trace contextRef="#ctx0" brushRef="#br0" timeOffset="-172111.17">16057 12375 147 0,'11'-26'453'0,"-5"2"90"0,-4 7 62 15,-2 3-28-15,-4 3-100 0,-3 3-129 16,-3 7-115-16,-3 6-83 0,-2 6-57 0,-2 7-37 16,-4 7-21-16,0 5-13 0,0 6-7 15,-2 6-6-15,2-2-4 0,4 4-1 16,0-2-3-16,6-1-1 0,3-2-2 15,5-3-1-15,3-2 1 0,7-8 2 16,1-1-1-16,3-4 2 0,4-5 1 0,4-7 0 16,0-5 1-16,4-4-2 0,0-8 0 15,3-2-2-15,-1-6 0 0,-2-4 1 16,1-6-1-16,-5 0 2 0,-4-3 2 0,-3-6 4 16,-3 1 4-16,-5-1 7 0,-4 1 6 15,-4 0 3-15,-3-1 0 16,-3 6-2-16,-5 3-4 0,0 1-4 0,-4 3-10 15,-2 2-11-15,0 3-19 0,-2 4-27 16,-1-2-82-16,1 5-154 0,0 1-168 0,2-2-123 16,1-2-54-16,1 2-11 0,2 1 62 15,5-4 143-15</inkml:trace>
  <inkml:trace contextRef="#ctx0" brushRef="#br0" timeOffset="-171182.12">17092 11685 290 0,'2'-13'474'0,"-2"4"89"0,-2 3 37 15,2 1-67-15,-2 1-97 0,2 4-102 16,-2 8-113-16,0 4-84 0,2 11-51 15,-2 8-33-15,2 8-20 0,0 3-11 16,2 8-10-16,0 3-5 0,2 1-2 0,2 2-4 16,1-2-5-16,1 3-5 0,-1-6-12 15,1 2-17-15,-2-5-41 0,-1-3-84 16,-1-2-109-16,0-7-106 0,0-2-99 0,-2-8-79 16,-2-6-13-16,-2-3 56 15,0-6 97-15,-2-6 105 0</inkml:trace>
  <inkml:trace contextRef="#ctx0" brushRef="#br0" timeOffset="-171032.92">17092 12089 173 0,'0'-25'294'15,"2"1"58"-15,2 8-4 0,1-1-21 16,3 4-31-16,3 1-35 0,1 6-50 16,3-1-53-16,2 4-65 0,2 2-100 15,2-3-112-15,1 4-111 0,3-1-111 16,0-2-82-16,1-3-32 0,-1 0 34 0,-2-3 71 15</inkml:trace>
  <inkml:trace contextRef="#ctx0" brushRef="#br0" timeOffset="-170838.07">17609 11676 218 0,'4'-16'411'0,"-2"3"109"0,-2 1 26 16,-2 4-29-16,0 4-56 0,-3 4-69 0,-1 3-109 15,0 3-99-15,-3 4-63 0,-1 5-42 16,-3 5-22-16,0 4-15 0,-4 2-13 15,0 6-11-15,-2-1-9 0,0 2-5 16,0 0-10-16,2-2-19 0,-2 1-28 16,2-3-87-16,3 0-140 0,1-4-144 15,2 1-132-15,3-6-59 0,1-4-9 0,3-6 65 16,2-1 130-16</inkml:trace>
  <inkml:trace contextRef="#ctx0" brushRef="#br0" timeOffset="-170634.41">17560 11793 182 0,'4'-13'466'0,"0"3"95"0,-2 4 57 16,-2 1-44-16,3 2-93 0,-3 6-117 0,0 3-115 15,0 5-77-15,2 7-46 0,-2 6-29 16,2 2-21-16,-2 7-16 0,0 2-14 16,0 4-16-16,0 1-11 0,0 0-17 15,2 3-21-15,-2 3-23 0,0-4-31 0,0 2-83 16,0-1-155-16,0-2-150 0,-2-2-121 15,2-1-53-15,2-7-8 0,-2-4 60 16,4-2 142-16</inkml:trace>
  <inkml:trace contextRef="#ctx0" brushRef="#br0" timeOffset="-170335.1">17788 12202 42 0,'9'-19'433'0,"-5"6"108"16,-2 4 68-16,-2 1 6 0,0 8-92 15,0 4-132-15,0 1-129 0,0 6-101 0,0 2-65 16,0 1-41-16,0 1-21 0,0 2-16 16,0 0-10-16,2-4-4 0,1 0-2 15,-1 2 4-15,0-6-5 0,2 0-1 16,0-4 4-16,0-2-2 0,3-3-2 0,1-3 1 16,1-6 0-16,1-1-1 0,3-4 0 15,2 0-1-15,0 3 0 0,2 1-3 16,-3 1 2-16,1 4 3 0,0 6 5 15,-2 4 0-15,-3 7-1 0,1 4 3 0,-3 4-2 16,1 4-13-16,-5 1-22 0,0 0-64 16,-2 3-141-16,3-2-162 0,-3-2-148 0,0-7-69 15,2 0-22-15,2-7 41 0,3-3 130 16</inkml:trace>
  <inkml:trace contextRef="#ctx0" brushRef="#br0" timeOffset="-169937.15">19126 11937 189 0,'2'-5'465'0,"0"1"80"16,1-1 52-16,-1 4-48 0,0-2-105 16,2 0-134-16,2 2-113 0,3-2-77 0,-1 3-52 15,3-1-46-15,2 1-90 0,-3 0-138 16,3 1-142-16,0 2-149 0,-3-2-77 16,1 2-28-16,-3 0 50 0,-1 1 116 15</inkml:trace>
  <inkml:trace contextRef="#ctx0" brushRef="#br0" timeOffset="-169788.27">19183 11991 37 0,'-8'0'332'0,"-1"0"73"0,1 0 53 15,2-1-32-15,3 1-63 0,1-4-74 16,4 4-79-16,5-1-68 0,1-2-51 0,5-2-71 16,0 4-112-16,4-4-127 0,0 0-150 15,2-1-86-15,-2-2-46 0,-3 3 12 16,1-5 74-16</inkml:trace>
  <inkml:trace contextRef="#ctx0" brushRef="#br0" timeOffset="-163384.64">20466 11358 14 0,'0'-4'152'0,"2"4"-17"0,-2 4-18 0,2-3-14 15,0 7-8-15,1-3-4 0,-1 6-4 16,0 3-2-16,0 2-1 0,2 2 1 16,-2 2 2-16,2 1 9 0,-1 2 8 15,1 1 7-15,-2 0 9 0,2 0 8 0,-2 1 7 16,2-3-4-16,-1 3-5 0,-1-1-8 15,0 2-12-15,-2-1-10 0,2-3-12 16,-2 1-12-16,2-1-13 0,-2-4-12 0,0 1-10 16,0-3-11-16,0-3-8 0,2 1-8 15,-2-6-5-15,0 1-4 0,2-1-1 16,-2-5 0-16,2 2 0 0,1-5 0 16,-1-1 3-16,2-6 4 0,0-1 5 0,0-2 3 15,1-5 2-15,1-3 2 0,-2 1 2 16,3-7 1-16,-1 3-2 0,2-4 2 15,-1-1 2-15,1 1 4 0,-1-1 3 16,1 2 9-16,-2 0 8 0,1 2 2 0,-1 1 5 16,-2 4 1-16,0 1-4 0,1 3-6 15,-1 1-9-15,0 3-4 0,-2 1-5 16,0 3-3-16,3 0-2 0,-3 3-1 0,2 4 2 16,-2 3-5-16,2 0-4 0,-2 4-4 15,3 3-4-15,-1 0-3 0,-2 1-3 16,2-1 0-16,1 2 0 0,-3-3 0 0,2-2-1 15,-2 0 0-15,2-1 0 0,-2 0 0 16,3-4 0-16,-3 1 0 0,2-4 0 16,0-1 1-16,3-1 3 0,-3-4 0 15,2-3 2-15,3-2 3 0,-1-1 1 16,0-6-2-16,1 1 2 0,-1-1 3 0,3 0 2 16,-3 1 3-16,-1 3 6 15,1 0 1-15,-1 4 6 0,-3 0 1 0,0 3 0 16,0 1-1-16,1 1-1 0,-1 4-4 15,0 0-7-15,2 1-5 0,-1 3-4 0,1 3-4 16,-2 1-4-16,3-2 0 0,-1 1-1 16,0 0 0-16,1-2-1 0,-1-1-3 15,-2 1 0-15,3-1-2 0,-3-3-2 0,2-1 0 16,-2 0 1-16,3 0 3 0,-1-4-1 16,3-1 2-16,-1 1 1 0,0-4 0 15,1-1-1-15,2 0-1 0,-1-1 1 0,1 0-2 16,-1 1 1-16,1-2 1 0,-1 6 0 15,-1-3 1-15,1 2 4 0,-1 2 0 16,2 1-2-16,-1 0 0 0,1 3 0 16,-1 6-1-16,1-2-3 0,2 5 3 15,-3 4-1-15,1 0 1 0,-3 6 0 0,3 4 1 16,-5-2-1-16,0 8 0 16,1-3 4-16,-3 3-2 0,-2 4-1 0,-2-4 0 0,0 2 0 15,-2-1 0-15,-2-1-3 16,-3-3 1-16,1 1-2 0,-4 2-1 0,-1-8-4 15,-2 3-3-15,-2-4-4 0,1-1-3 16,-3-3-3-16,-2-1-3 0,2-5 2 16,-2-2 3-16,2-2 4 0,0-3 3 0,4-3 3 15,0 0 2-15,5-5 2 0,4 1 1 16,2-4-2-16,4-1 3 0,4 1 2 16,3-1 3-16,3-3 0 0,5 0 0 0,2 2 2 15,4-1-4-15,3-3-19 0,-1 0-64 16,3-1-151-16,1 0-169 0,-1 1-138 15,2-2-70-15,-3-2-24 0,-2 2 45 16,3-3 138-16</inkml:trace>
  <inkml:trace contextRef="#ctx0" brushRef="#br0" timeOffset="-162986.96">22176 11195 214 0,'5'-9'425'15,"-3"2"107"-15,-2 3 35 0,0-1-29 16,0 2-65-16,0 3-85 0,0 4-108 0,0 4-98 16,0 8-64-16,-2 4-44 15,2 4-26-15,-3 8-19 0,1 1-11 0,0 5-8 16,2 0-12-16,0 3-17 0,0-2-26 15,0 2-63-15,0-3-130 0,0 0-143 16,2-2-148-16,-2-6-75 0,0-1-21 0,0 0 40 16,-2-8 114-16</inkml:trace>
  <inkml:trace contextRef="#ctx0" brushRef="#br0" timeOffset="-162845.99">22151 11513 38 0,'4'-23'369'0,"-2"3"73"0,0 1 51 15,0 6-24-15,1 0-78 0,1 4-109 16,4-1-98-16,1 4-88 0,3-1-127 16,3 2-144-16,2 0-147 0,2 2-111 15,0-1-60-15,0-1-12 0,3 1 61 0,-1-1 103 16</inkml:trace>
  <inkml:trace contextRef="#ctx0" brushRef="#br0" timeOffset="-162653.12">22559 11196 156 0,'3'-4'452'16,"-3"-1"98"-16,-5 5 64 0,1 3-41 16,0-1-93-16,-5 5-119 0,1 3-119 0,-1 1-98 15,-1 2-59-15,-3 4-37 0,0 4-21 16,-1 1-13-16,-1 3-12 0,-2 0-17 16,2 0-37-16,-2 0-91 0,0-1-126 15,2 0-124-15,3-5-126 0,1 0-69 0,1-5-9 16,3-3 65-16,1-5 116 0</inkml:trace>
  <inkml:trace contextRef="#ctx0" brushRef="#br0" timeOffset="-162455.52">22534 11259 377 0,'8'-13'553'16,"-1"5"71"-16,-3 0 45 0,0 2-78 15,-2 2-145-15,3 4-158 0,-1 1-103 0,0 7-62 16,0 2-42-16,1 9-25 0,-1 1-17 15,0 5-12-15,0 5-17 0,1 0-19 16,-3 4-20-16,2 3-26 0,-2 1-45 0,-2-1-122 16,2 1-150-16,0-2-150 15,0-2-84-15,0-3-31 0,-2-2 16 0,3-1 107 16,-1-6 146-16</inkml:trace>
  <inkml:trace contextRef="#ctx0" brushRef="#br0" timeOffset="-162173.95">22756 11535 282 0,'2'-13'528'0,"-4"4"76"16,0 5 47-16,0-1-59 0,0 5-133 15,0 0-167-15,0 5-120 0,0 0-75 0,2 3-44 16,2 4-27-16,0-3-16 0,0 2-10 16,0-1-7-16,2-1-4 0,-2 1-5 15,3-1 0-15,-1-4 3 0,0-1 4 16,2-4 4-16,1 0 3 0,1-4 2 0,1-5 2 15,1-1-2-15,3-1 0 16,2-1-1-16,-2 1 0 0,1 2 2 0,1 3 0 16,0 3 0-16,2 3 5 0,-2 8-2 15,0 1 1-15,-1 3-3 0,-1 5-11 0,0 3-34 16,-5 1-103-16,1 1-144 0,-1 0-165 16,1-2-110-16,-3 4-49 0,0-6 3 15,-1-1 85-15,-1-1 137 0</inkml:trace>
  <inkml:trace contextRef="#ctx0" brushRef="#br0" timeOffset="-161161.79">20098 12605 98 0,'0'0'175'0,"0"3"-12"16,2-3-13-16,0 0-2 0,0 0 12 16,2 0 24-16,1 0 29 0,1 0 27 15,0 0 22-15,1 0 16 0,1-3 3 16,3 3-13-16,1-1-30 0,1 1-35 0,0-4-43 15,4 3-39-15,0-2-29 0,2 0-22 16,0-1-15-16,4 0-9 0,2-1-3 0,3 1 4 16,4-2-5-16,4 0-2 0,4 1-3 15,6-4-5-15,3 1-5 0,6 0-7 16,2 0 0-16,7-1 1 0,4 1 2 16,1 0 4-16,3-1 0 0,5 0-1 0,-1 2 0 15,4-2 4-15,3 4 5 0,1-6 6 16,3 6 5-16,0-4 5 0,4 0 2 15,4-3 1-15,5 0-1 0,3 1-1 16,3 1 0-16,2-5 2 0,2 1-2 16,0 1-4-16,3 0-1 0,-3 0 0 0,2-2-1 15,-2 5 1-15,-2-1-1 0,2-2 7 0,-4 2 3 16,-3 2-3-16,-1 3-1 0,-7-2-1 16,-8 4-1-16,-4 2-2 0,-9 1 1 15,-9-3 5-15,-5 4 6 0,-8 0 8 16,-5 0 7-16,-7 4 1 0,-4-4 1 0,-6 1-6 15,-5-1-6-15,-1 2-11 0,-5-2-9 16,-5 3-11-16,-1-3-8 0,-2 1-6 16,-1-1-7-16,-3 0-4 0,-1 4-2 0,-2-4-13 15,-2 1-33-15,-2 2-56 0,-2-2-76 16,0 4-78-16,-4 3-63 0,-1-5-62 16,-1 5-141-16,2-2-148 0,-3 2-79 15,-1-4-5-15,-1 0 19 0,-2-1 50 16,-2-2 160-16</inkml:trace>
  <inkml:trace contextRef="#ctx0" brushRef="#br0" timeOffset="-159718.41">20441 13015 41 0,'-2'-8'231'0,"-1"3"40"0,1 1-14 16,0 3-28-16,2-3-30 0,-2 3-24 15,2-1-13-15,2 2 3 0,-2 2 23 16,2-1 29-16,3 4 26 0,-3 3 9 0,2 1-12 16,-2 3-31-16,2 5-50 0,0 3-50 15,1 1-40-15,-1 0-27 0,0 2-17 16,0 0-13-16,1 2-4 0,-1-3-4 0,0 1-2 16,-2-1 1-16,2-4-2 0,-1 1 0 15,-1-4-1-15,0-1 2 0,0-3-1 16,-2 0-2-16,2-3 0 0,-2-3 0 15,2 0 1-15,-2-2-2 0,2-3 0 0,0-3-1 16,0-2 2-16,1-4-1 0,1-3 0 16,-2-2 0-16,2-5 1 0,0 1 0 15,3-2 0-15,-3 3 0 0,2-1 1 16,-1-1 1-16,-1 6 1 0,0 1 2 0,0 3 3 16,-2 1 3-16,3 3 2 0,-3 1 1 15,2 4 0-15,-2 0 1 0,2 1-4 0,-2 4-4 16,3-2-2-16,-1 0-2 0,0 1-1 15,0 0-3-15,1-3 1 0,1-1 1 16,0 0-1-16,1-1 0 0,-1-2-1 16,2-4 2-16,1 1 0 0,-1-3 0 0,3-3 1 15,-3 1 0-15,3 2 0 0,0 1 0 16,1-1 0-16,-1 1 0 0,2 3-1 16,-1 4 0-16,1 1 0 0,2 1 0 15,-2 4 0-15,1-1 3 0,1 4-2 0,0 0-1 16,0 1 1-16,0 0-1 0,-3 6-1 15,1-2 0-15,0 0 1 0,-5 5-2 16,1 1-2-16,-3-2 2 0,-2 5 1 16,-2-1-1-16,-2 3-1 0,-2-3-2 0,-2 3 0 15,-2-2-2-15,-3-1-4 16,1-1-5-16,-3-2-3 0,-2-1-1 0,1-2-6 16,-3-2-3-16,2-3 0 0,1 1 4 15,1-7 3-15,0 1 5 0,3-4 7 0,2-1 5 16,1-1 5-16,3-4 2 0,4-3 2 15,3 0 2-15,1-1-2 0,7-3 3 16,1-1-3-16,3 0-12 0,5-2-68 16,1 1-121-16,2-2-135 0,3-1-142 0,1 0-75 15,1-2-30-15,0 1 47 0,-1 1 108 16</inkml:trace>
  <inkml:trace contextRef="#ctx0" brushRef="#br0" timeOffset="-159304.16">22028 12953 140 0,'0'-14'243'0,"2"-2"35"0,-2 2-34 15,2-2-53-15,-2-3-40 16,2 4-26-16,-2-1-19 0,0 3-9 0,-2-2 8 16,0 5 28-16,0-3 42 0,-4 7 42 0,-1 0 25 15,-1 1 5-15,0 5-15 0,-3 0-32 16,-2 5-42-16,3 1-44 0,1 4-35 16,1 0-28-16,1 3-18 0,3 2-11 15,2 1-10-15,2 2-6 0,4-1-6 0,0 1 0 16,5 1 0-16,-1-3 1 0,5 2 2 15,0-2-3-15,0-3 3 0,-1 3-1 16,1-2 0-16,-3-3-2 0,1-1 0 16,-5 1 1-16,1 2 1 0,-5-3-1 0,-2 5-4 15,-2-5 0-15,-5 5-11 0,-3-1-21 16,-1 2-51-16,-4 1-85 0,1-1-106 16,-1 1-109-16,2 0-116 0,0-5-54 15,5 2 10-15,-1-5 66 0,5-3 97 0</inkml:trace>
  <inkml:trace contextRef="#ctx0" brushRef="#br0" timeOffset="-158973.78">22363 12918 67 0,'6'-15'342'16,"-6"6"97"-16,-2 4 86 0,-2 4-23 15,-5 1-60-15,-1 1-71 0,-1 7-75 16,-2 0-88-16,1 1-79 0,-1 5-51 15,0 0-29-15,0 1-19 0,1 1-9 0,3 1-6 16,1-1-6-16,1-4-4 16,3 1-4-16,2-3 3 0,2 0-4 0,2-5-1 15,5 0-1-15,1-2 2 0,3-3 2 0,1-4-1 16,3-5 0-16,0-1 1 0,2-4 4 16,0 3-1-16,0-3 2 0,0 4 5 15,-5 0 9-15,1 4 8 0,-2 2 4 16,-1 4 6-16,-1 4-1 0,-3 7-4 0,-2 3-6 15,-2 3-12-15,1 6-21 16,-1 0-35-16,-2-1-97 0,2 2-149 16,0-5-161-16,0 1-120 0,0-4-54 0,2-3-4 15,3-2 74-15,1-6 139 0</inkml:trace>
  <inkml:trace contextRef="#ctx0" brushRef="#br0" timeOffset="-158607.45">22583 12914 288 0,'-5'-5'507'0,"1"1"77"15,0 2 49-15,-2 2-76 0,1 6-121 16,1-2-140-16,2 5-118 0,0 1-75 16,0 5-45-16,2 1-27 0,2 2-14 15,-2-2-9-15,2 2-2 0,0-2-4 0,2-3 0 16,-1-1-1-16,-1 1-1 0,0-5 0 15,2 1 0-15,-2-5 0 0,2 0-1 16,1-4 0-16,-1-4 3 0,2-1 0 16,1-7-4-16,1 0 2 0,0-2 1 15,-1 2 1-15,1-1-2 0,-1 1 4 0,-3 3 3 16,0 0 1-16,0 4 0 0,1 0 0 16,-1 4 3-16,0 1-4 0,0 1-2 15,0 4-6-15,3-2-19 0,-3 0-43 0,2 2-86 16,-1-2-107-16,1-2-105 0,2 3-87 15,3-8-62-15,0 3-23 0,-1-7 37 16,1 0 83-16,2-4 96 0</inkml:trace>
  <inkml:trace contextRef="#ctx0" brushRef="#br0" timeOffset="-158468.14">22809 12903 107 0,'9'-14'232'0,"-1"4"62"0,-2-1 68 16,-1 2 66-16,1 1 27 0,-2 5-2 16,1-1-32-16,1 8-51 0,-2 2-72 0,2 8-86 15,-1 6-57-15,1 5-41 0,-2 6-24 16,3 2-21-16,-3 6-19 0,2 1-19 15,3 3-21-15,-1-2-28 0,1 2-28 16,-1-4-30-16,-2 0-78 0,1-4-144 0,-1 0-142 16,3-1-132-16,-3-5-58 0,-2-4-14 15,0-3 56-15,-1-5 132 0</inkml:trace>
  <inkml:trace contextRef="#ctx0" brushRef="#br0" timeOffset="-158275.83">22875 13193 158 0,'-7'-35'285'0,"3"1"50"0,2 5-20 16,2 3-35-16,0 1-36 0,4 4-36 16,3 4-45-16,-1 1-43 0,5 2-35 0,-1 5-24 15,1 3-9-15,1 1 1 0,-1 2 18 16,0 3 21-16,-3 3 18 0,-2 2 9 16,-1 2-7-16,-3 6-14 0,-2 3-43 0,-2-2-82 15,-3 6-113-15,1-4-112 0,2 3-112 16,0-5-108-16,2 0-39 0,0-5 24 15,0-6 74-15,0-3 93 0</inkml:trace>
  <inkml:trace contextRef="#ctx0" brushRef="#br0" timeOffset="-158108.25">23072 12894 116 0,'4'-14'421'16,"0"3"107"-16,-2 2 69 0,0 3-40 0,-2 0-81 15,2 2-105-15,-2 3-120 0,3 2-105 16,-3 6-67-16,2 1-44 0,2 2-33 15,0 1-41-15,0 2-66 0,1-3-90 16,-1 1-98-16,2 2-85 0,3-2-77 16,-1-5-64-16,1 2 9 0,-1-4 60 0,-2-3 82 15</inkml:trace>
  <inkml:trace contextRef="#ctx0" brushRef="#br0" timeOffset="-157961.14">23249 12826 299 0,'3'-7'376'0,"-3"3"55"0,-3-1-36 15,1 5-62-15,-2 0-85 0,2 4-121 16,-2 0-152-16,2 0-146 0,2 4-141 0,0-4-87 16,0 1-29-16,0-1 23 0,0-3 66 0</inkml:trace>
  <inkml:trace contextRef="#ctx0" brushRef="#br0" timeOffset="-157851.49">23307 12764 166 0,'6'-3'440'0,"-2"2"97"0,0 2 55 15,1 6-54-15,-1 0-91 0,0 4-117 16,0 3-135-16,1 1-156 0,-1 1-171 16,0 3-160-16,0-4-161 0,1 0-96 15,-1-1-34-15,-2-3 36 0,-2 2 99 0</inkml:trace>
  <inkml:trace contextRef="#ctx0" brushRef="#br0" timeOffset="-157064.08">24704 11702 142 0,'4'-9'349'0,"0"5"81"0,2 1 94 0,5 6-27 15,4 4-66-15,4 3-70 0,6 10-47 16,3 2-73-16,6 4-92 0,0 3-63 16,4 3-42-16,0 1-37 0,-2-3-61 0,0 4-112 15,0-1-137-15,-5-4-140 0,-1 1-108 16,-5-6-40-16,1-2 16 0,-5-3 89 16,0-4 125-16</inkml:trace>
  <inkml:trace contextRef="#ctx0" brushRef="#br0" timeOffset="-156896.23">25347 11853 317 0,'-17'-13'491'0,"-4"7"77"15,-4 6 48-15,-5 4-86 0,-2 5-120 0,-2 7-128 16,0 3-101-16,-2 6-72 0,3 4-54 16,1 0-50-16,2 0-76 0,5 1-128 15,2-1-140-15,6 0-158 0,2-4-79 16,4 0-25-16,3-5 37 0,1-5 109 15</inkml:trace>
  <inkml:trace contextRef="#ctx0" brushRef="#br0" timeOffset="-156631.16">25868 11383 361 0,'-4'-6'572'0,"-5"5"62"15,-2 5 40-15,-1 7-17 0,1 7-206 16,1 4-168-16,-1 11-99 0,3 3-56 16,-1 7-40-16,3 2-31 0,-1-1-26 0,3 4-28 15,2-2-25-15,0-4-25 0,2 0-35 16,0-3-87-16,2-2-134 0,2-4-126 15,5-4-115-15,-1-3-70 0,3-6-13 16,-1-4 60-16,3-7 124 0</inkml:trace>
  <inkml:trace contextRef="#ctx0" brushRef="#br0" timeOffset="-156317.65">25997 11768 221 0,'8'-37'395'0,"-1"3"119"0,-3 5 28 0,-2 3-23 15,-2 2-43-15,0 7-67 0,-4 0-97 16,0 6-111-16,-3 5-76 0,-1 6-47 15,-3 10-31-15,-2 2-18 0,1 12-13 16,-1 0-8-16,0 7-4 0,3 2-1 0,-1-3-3 16,3 4 0-16,4-1 1 0,4-4 0 15,2-4-1-15,4 0 0 0,2-8 0 16,7 0 0-16,2-5-1 0,2-4-1 0,5-7 2 16,-1-2 0-16,4-7 0 0,1-3-3 15,-1-4 0-15,-1-4 3 0,-1-6 0 16,-2-1 0-16,-1-3 3 0,-5-5 4 15,-5-3 4-15,-3-1 4 0,-3-3 3 0,-6 2 2 16,-2 3 2-16,-4 2-3 0,-3 4-1 16,-4 2-8-16,1 6-14 0,-5 4-23 15,0 3-32-15,0 6-98 0,0 4-155 0,2-1-155 16,5 6-120-16,1 0-53 0,3 0-5 16,4 3 75-16,6 0 146 0</inkml:trace>
  <inkml:trace contextRef="#ctx0" brushRef="#br0" timeOffset="-156002.39">26348 11359 237 0,'15'-1'468'16,"-4"-3"100"-16,-3 4 29 0,-2 4-42 0,-3 0-75 15,-6 5-116-15,-1 3-126 0,-2 10-94 16,-3 3-57-16,-1 4-31 0,-3 7-19 16,3 3-11-16,-1-1-9 0,0 3-4 15,5-2-1-15,2 2-4 0,2-4-1 0,2-3-1 16,4-4-3-16,4-1-1 0,3-5-3 15,2-7 1-15,4 0 0 0,4-9-1 16,2-3 0-16,2-6-1 0,1-6 1 16,1-6-2-16,1-2 3 0,-1-3 1 0,-1-7 3 15,-3-1 7-15,-2-4 5 16,-2-3 6-16,-2-4 5 0,-4-1 4 0,-5 0 1 16,-1-6-4-16,-5 4-6 0,-2-4-6 15,-4 6-7-15,-5 0-15 0,-1 5-27 0,-3 0-28 16,-6 3-88-16,0 6-170 0,-4 2-200 15,-1 4-103-15,1-1-40 0,-2 5-3 16,-1 3 70-16,1 2 161 0</inkml:trace>
  <inkml:trace contextRef="#ctx0" brushRef="#br0" timeOffset="-153463.16">19367 14543 120 0,'0'-2'294'0,"3"-3"71"0,1 2 38 16,0-1 3-16,0-1-25 0,1 1-29 15,1-1-42-15,2-2-63 0,3 3-73 16,0-1-66-16,3 0-44 0,1 0-33 16,0-1-46-16,2 2-81 0,-2 3-107 15,2-3-112-15,-3 3-122 0,1 1-83 0,-2 0-16 16,-5 1 46-16,1 4 91 0</inkml:trace>
  <inkml:trace contextRef="#ctx0" brushRef="#br0" timeOffset="-153265.14">19509 14650 88 0,'-2'-1'279'0,"2"-2"44"0,2-2 33 16,3 1-37-16,1-2-59 0,2 0-49 0,3-4-33 15,2 3-42-15,-1-2-48 0,1 2-72 16,2-2-83-16,-2 3-87 0,1 2-92 0,-1-3-100 15,0 2-55-15,-3 2 4 0,-1-2 43 16,-3 4 67-16</inkml:trace>
  <inkml:trace contextRef="#ctx0" brushRef="#br0" timeOffset="-151872.04">20938 14076 145 0,'-4'-8'307'0,"-3"1"64"0,-1 2 40 16,2 0-17-16,-3 1-28 0,1-1-33 16,-1 1-31-16,3-2-46 0,-3 5-55 15,1-3-53-15,-3 4-40 0,1 4-26 0,-1-3-20 16,-1 6-15-16,-3 2-10 0,0 3-8 16,-2 4-5-16,-2 1-3 0,2 4-1 15,-2 1-5-15,2 1-5 0,2 2 0 0,0-3-1 16,3 4-3-16,1-6-3 0,5 0 0 15,-1-3-2-15,5 1-3 0,0-3 0 16,4-1 0-16,0-5-1 0,5-2 1 16,-1-2 2-16,3-2 0 0,-1-3-3 15,3-4 1-15,1-5 0 0,1-2 2 0,0-6 0 16,2 0 0-16,-1-3 0 0,1 1 0 16,2-4 0-16,-2 2-1 0,2 1 0 0,-2 1-1 15,-1 0 0-15,1 3 4 16,0 2-2-16,-2 4 1 0,2 0 0 0,-3 1-1 15,1 3-3-15,0 2-2 0,-1 1 3 16,-1 3 6-16,0 3 4 0,-1 1 6 16,-3 2 9-16,-1 6 7 0,-4 1 5 0,0 4-1 15,-4 3-1-15,-2 5 1 0,-5 1-5 16,-1 6-3-16,-3 2-7 0,-2 4-4 16,-4 0-2-16,0 4-6 0,-2-2-5 15,0 0-6-15,-3 1-9 0,3 0-15 0,0-6-21 16,2 0-45-16,0-4-110 0,2-2-144 15,4-1-145-15,3-6-98 0,3-4-37 0,1-7 13 16,2-2 98-16,4-5 136 16</inkml:trace>
  <inkml:trace contextRef="#ctx0" brushRef="#br0" timeOffset="-151423.8">21277 14031 184 0,'2'-13'431'0,"-2"4"94"16,0 1 62-16,0 4-53 16,-2-1-93-16,2 1-105 0,0 4-95 0,2 0-84 15,0 4-54-15,0 5-32 0,0 4-17 16,2 5-9-16,1 7-8 0,-1 3-6 0,-2 2-8 15,2 5-3-15,-2 0-6 0,0 4-4 16,1 0-3-16,1 0-2 0,-2-1-2 16,0-2-1-16,0-2-3 0,-2 0-6 0,2-5-5 15,-2-4-7-15,-2 0-11 0,0-5-16 16,-4-5-18-16,-1 0-21 0,-1-6-29 16,-1-5-23-16,-3-3-13 0,1-5-1 0,-2-2 11 15,1-9 22-15,-3-3 31 0,2-3 28 16,3-3 25-16,-1-2 20 15,5-2 23-15,1 2 23 0,3-2 27 0,2 2 26 16,5 1 20-16,1 0 14 0,5-1-1 16,-1 5-8-16,5-3-18 0,2 4-22 15,2 1-18-15,0 3-17 0,0 0-12 16,2 2-11-16,0 2-23 0,1 1-67 0,-1 2-126 16,-2 3-138-16,-2 0-150 0,0 5-77 15,0 2-27-15,-5 3 43 0,1 3 111 16</inkml:trace>
  <inkml:trace contextRef="#ctx0" brushRef="#br0" timeOffset="-151215.12">21829 14268 78 0,'2'14'447'0,"-2"7"82"16,-4 4 53-16,-2 3-6 0,-1 2-114 15,1 4-155-15,-2 0-164 0,1 1-177 16,3-1-179-16,0-4-178 0,4 3-117 0,0-7-56 16,0-1 6-16,2-1 80 0,0-6 119 15</inkml:trace>
  <inkml:trace contextRef="#ctx0" brushRef="#br0" timeOffset="-150760.99">22828 13958 244 0,'-12'-7'298'0,"-3"0"47"0,0 6-18 16,0-3-48-16,0 8-45 0,0-3-30 0,3 6-27 16,-3 5-24-16,0 2-19 0,0 6-8 15,0 1 6-15,1 9 10 0,-3 2 8 16,0 7-8-16,0 1-15 0,0 3-20 16,2 2-22-16,2 1-23 0,1 1-19 0,3-5-15 15,5 1-11-15,2-4-6 0,2 0-4 16,6-6-4-16,3-3-2 0,1-4-2 15,3-3-6-15,4-6-5 0,0-3-10 16,2-4-6-16,2-5-3 0,0-5-2 16,0-5 5-16,1-5 3 0,-3 0 10 0,-2-6 10 15,-3-1 13-15,-1 0 15 0,-2 1 13 16,-5-1 17-16,-4 5 8 16,-4 0 6-16,-4 3-6 0,-5 4-10 0,-4 8-12 0,-4 2-15 15,-4 5-12-15,0 5-17 0,-1-1-23 16,-1 6-79-16,2-3-164 0,2 4-193 15,1-4-114-15,4 2-51 16,3-4-13-16,4-1 61 0,3-3 154 0</inkml:trace>
  <inkml:trace contextRef="#ctx0" brushRef="#br0" timeOffset="-149814.09">23271 14082 28 0,'0'0'170'0,"-2"-2"-7"15,2 2-34-15,-3-3-39 16,3 3-27-16,0-1-20 0,0 1-6 0,0 0 7 16,0 0 20-16,0 0 33 0,0 0 40 15,0 0 49-15,0 0 50 0,0 0 46 16,-2 1 26-16,2-1 5 0,-2 3-16 0,2-3-37 15,0 0-48-15,0 0-54 0,0 2-47 16,0-2-36-16,0 0-27 16,0 0-13-16,0 0-15 0,0 0-7 0,0 0-5 15,0 0-2-15,0 0 1 0,2 0 1 0,-2-2 5 16,2 2 1-16,3-3 3 0,-3 2 0 16,2-3 0-16,2 3-3 0,-1-3-3 15,1-2-3-15,2 2-1 0,1-1-5 0,-1 0 0 16,3 0-1-16,-3 1-1 0,3-2 1 15,-3 1 0-15,1 4-1 0,-3-2-2 16,3 3 0-16,-3 0 2 0,-2 3 0 0,1 2 0 16,-1 2-1-16,-2 2 1 0,0 0 0 15,-2 2 0-15,2-1-2 0,-2 5 0 16,2-2 2-16,0 1-1 0,0 2 1 16,1-1-2-16,-1 0 1 0,2 1 1 0,-2 1 0 15,2-1 0-15,0 2 0 0,1-3 0 16,-3 2 1-16,0 1-1 0,0 2 0 15,-2-3 4-15,0 1 2 0,0 1 1 16,-4-2 2-16,0 0 2 0,-1 0-1 16,-1 0-3-16,-2-2-2 0,-1-1-5 0,-1-2-6 15,-3 1-14-15,0-2-24 0,-2-2-87 16,0-3-144-16,-1 2-152 0,-1-2-127 16,0-1-59-16,0-4-10 0,0 2 68 0,2-3 131 15</inkml:trace>
  <inkml:trace contextRef="#ctx0" brushRef="#br0" timeOffset="-148296.52">24094 13805 40 0,'0'-3'258'0,"0"1"54"0,0-1 23 16,0 2-21-16,0 1-25 0,0 0-19 15,0 1-13-15,0 4-8 0,2 1-15 0,-2 7-19 16,2 0-16-16,0 3-20 0,0 4-31 16,1 0-38-16,-1 4-30 0,0 1-21 15,0 0-16-15,0 3-11 0,0-3-11 0,0 1-5 16,0-1-5-16,1-1-2 0,1-2-2 15,-2-1-2-15,2-4 0 0,-2 1-1 16,0-4-2-16,0-4 4 0,1 2 0 16,-1-4 0-16,-2-3 2 0,2 3 1 15,-2-3-1-15,2-3-1 0,-2-1-1 0,2-1-3 16,-2-1 0-16,2-5-2 0,0 1-1 16,3-3-1-16,-1-1 1 0,0-3 0 15,0-1 0-15,0 2 0 0,3-3 1 16,-1 2 2-16,0-2-1 0,1-1-2 0,-1 2 0 15,-2 3 0-15,3 0 2 0,-3 4-2 16,-2-2 1-16,2 3 2 0,-2 2 1 16,1 0 4-16,-1 2 1 0,-2 1 1 0,2 1-2 15,-2 2 1-15,2-2-2 0,-2 5-3 16,2-2-3-16,-2-3 0 0,2 4 2 16,0-2-3-16,3-1 1 0,-1 1-1 0,0-3 2 15,2-3 2-15,3-3-3 0,1-2 1 16,1-3-2-16,0 1 1 0,1-3-1 0,-1 1-1 15,-1-1-1-15,1 5-4 16,-3-1 4-16,1 0-1 0,-3 5 1 16,3-2-2-16,-3 5 3 0,0-2 2 0,1 3-1 15,-1 3-2-15,3-2 1 0,-3 5 1 0,2-5 0 16,-1 3 0-16,1 0-1 0,1-3 1 16,-1 2-2-16,1-2 2 0,-1-1-2 15,1 0 2-15,-1-1 3 0,1 1-1 16,-1 1 2-16,0 3-3 0,3 2 0 15,-2 4 0-15,1 3-1 0,-1 4 0 16,-1 7 0-16,0 1 1 0,1 4 1 16,-3 2 0-16,1 1-1 0,-3 2-3 0,0-3-2 15,-2 2-2-15,-2 0-2 0,-2-3 0 0,-2-2-2 16,-2-1 0-16,-1-2-2 0,-3-2-1 16,-1-6 1-16,-4 1-4 0,0-3-2 15,-4-6 1-15,0-3 1 0,0-1 3 16,-2-3 0-16,2-4 5 0,0-1 3 15,2-4 1-15,4 2 3 0,1-3 0 16,3-1-3-16,3-3 1 0,4 2 1 0,2-1 4 16,4-3 1-16,2 3 2 0,5-2 4 0,2 0 3 15,1 1-1-15,5-1-4 0,0 2-3 16,5 1-2-16,-1-1-6 0,0-2-30 16,1 3-107-16,-1-1-159 0,-2-2-182 15,-2 2-95-15,0 1-48 0,-2-3 1 0,-2 6 92 16</inkml:trace>
  <inkml:trace contextRef="#ctx0" brushRef="#br0" timeOffset="-146910.81">20276 15769 131 0,'-3'-3'138'15,"3"3"-25"-15,0-1-23 0,0 1-16 16,0 0-10-16,0 0-1 0,0-4 3 0,3 4 7 16,-1 0 11-16,2 0 8 0,0 0 12 15,0 0 8-15,1 4 14 0,1-4 7 16,2 1 9-16,1-1 11 0,-1 3 14 15,5-3 11-15,0 0 6 0,-1 0 2 0,3 0-4 16,2 0-9-16,2 0-19 0,0-3-20 16,5 3-15-16,-1-1-16 0,4 1-18 0,5-4-14 15,2 3-15-15,4-2-10 0,2 1-17 0,3-3-13 16,3 4-3-16,3-4-6 0,2 2 1 16,2-2-1-16,2 1-1 0,0-1 1 15,0 2-2-15,2-1 0 0,2-4-1 0,0 3-1 16,3-1 5-16,1-4 5 0,3 5 0 15,4-8 1-15,4 2 4 0,2-3 0 16,4 2-3-16,5-5-4 0,2 0-4 0,4 1-1 16,0-2-4-16,0-1-1 0,0 1-1 15,-2 1 2-15,0 1-1 0,-2-1 0 0,-3 2 6 16,1 1 0-16,-3 2 0 0,-1-1 0 16,1 1 1-16,-1-1 0 0,-1 3-4 15,3-1 0-15,2-2 0 0,-1 2 1 16,1 1 0-16,0-2 0 0,-1 0 1 0,-1 2-4 15,1 0 0-15,-1 0-2 0,-1 1 0 16,1 1 1-16,-3 0 0 0,-1 0-3 0,1 4 3 16,-1 2 1-16,-1-2-2 0,0 2 1 15,0 2 0-15,1 0 4 0,-3 0 0 16,-2 0 0-16,-4 0 4 0,-2 0 2 0,-5 0 5 16,-1 0 7-16,-7 2 3 0,-2-2 11 0,-7 1 7 15,-1-1 9-15,-7 0 5 0,-2 0 2 16,-5 0 4-16,-3 0-1 0,-3 0-5 15,-4-1-1-15,-2 1-3 0,-2-2-4 16,-2 2-4-16,-2-4-4 0,0 4-4 0,-5-1-5 16,1 1-8-16,-3-3-2 0,0 2-2 0,-1 1-4 15,-1-4-2-15,-2 4-2 0,0 0-3 16,0 0-25-16,-4-1-47 0,0 1-47 16,-2-3-44-16,-1 3-49 0,-1-1-125 15,-2 1-158-15,1 0-136 0,1-4-52 0,0 3-8 16,1-3 19-16,1-2 115 0</inkml:trace>
  <inkml:trace contextRef="#ctx0" brushRef="#br0" timeOffset="-134516.49">20866 16055 180 0,'-2'-5'225'0,"0"1"-13"0,0-1-28 16,0 2-27-16,2 0-29 0,-2 1-19 15,2-1-22-15,-3 2-9 0,3 1 1 16,0 1 20-16,3 2 35 0,-1 2 44 16,-2 3 41-16,2 5 25 0,-2 3 5 0,0 8-20 15,0 2-35-15,-2 7-48 0,0 0-43 16,-1 6-40-16,1-2-26 0,0 5-17 0,2 0-9 16,-2-1-5-16,2 1-11 0,0 0-33 15,0-4-70-15,0 0-95 0,0-5-102 0,0 1-104 16,2-1-99-16,-2-4-25 0,0-3 40 15,0-2 79-15,-2-4 94 0</inkml:trace>
  <inkml:trace contextRef="#ctx0" brushRef="#br0" timeOffset="-134202.28">20911 16114 31 0,'-11'-14'288'0,"0"2"49"0,-3 3 50 0,-1 4-22 15,0 1-28-15,-2 4-39 16,-2 4-38-16,2 2-36 0,-4 6-40 0,2 0-51 0,-2 8-44 16,-3 2-25-16,1 0-11 0,0 3-2 15,-1 3 3-15,1-2 4 0,2 2 2 16,0-2 0-16,2-1-2 0,2-2-6 15,4-4-14-15,5-3-11 0,-1-2-7 0,7 1-8 16,2-5-3-16,4 1-7 0,3-3 3 16,5-2-2-16,1-3-18 0,4-3-46 15,2-3-94-15,4 2-116 0,1-7-117 16,3 3-129-16,1-2-54 0,1-2 8 0,1 4 72 16,0-5 109-16</inkml:trace>
  <inkml:trace contextRef="#ctx0" brushRef="#br0" timeOffset="-133703.12">21258 16163 97 0,'4'-9'281'0,"0"2"58"0,-2 3 23 16,-2-1-23-16,0 1-30 0,0 4-34 16,-4 0-33-16,0 4-39 0,0 5-37 0,-3 6-33 15,-1 0-21-15,-1 5-13 0,1 5-7 16,-1 0-7-16,1 4-10 0,-1 0-11 0,3 4-11 15,0-2-7-15,4 1-11 16,-1-1-12-16,6 0-8 0,1 2-4 0,2-7-4 16,3 2-5-16,-1-3-1 0,5-2-3 15,0-6-11-15,-1 2-11 0,3-6-19 0,0 0-20 16,-2-4-17-16,-1 0-11 0,1-5 0 16,-2 0 6-16,-3-4 14 0,0-5 17 0,-3 1 15 15,-1-5 14-15,-4-1 11 0,-2-4 5 16,-2 1 5-16,-3-4 4 0,-1-3 1 0,-3 1-1 15,-2-4 0-15,1 1 3 0,-3-2-2 16,0 3 0-16,0-4 0 0,1-1 0 16,1 1-1-16,0 0-2 0,3 1 1 0,-1-1 0 15,5 0 0-15,-1 4-2 0,5-2 3 16,0 3 0-16,4-4 0 0,0 4 2 0,2 0 5 16,3 0 6-16,1 1 7 0,1 0 9 15,-1-1 10-15,3 5 5 0,-1 0 7 16,1 0 5-16,0 5 3 0,-1-1 1 15,-1 3 0-15,1 3 0 0,-1 4-2 16,-1 2-4-16,1 7-6 0,-1 4-8 0,-2 2-11 16,-1 7-9-16,-1 3-6 0,0 1-22 15,-2 5-51-15,-2-2-105 0,2 1-124 0,0-3-132 16,-2 4-113-16,3-2-46 0,-1-3 15 0,0-1 86 16,2-4 115-16</inkml:trace>
  <inkml:trace contextRef="#ctx0" brushRef="#br0" timeOffset="-133407.83">21571 16196 26 0,'0'-14'303'0,"2"0"61"15,-2 4 56-15,2-1-21 0,0 1-38 0,3 1-46 16,-1-2-46-16,2 2-45 0,0 1-42 15,3 1-42-15,2 2-33 0,-1 0-22 16,1 2-15-16,1 3-10 0,3 3-6 0,-2 2-3 16,2 2-2-16,0 6-7 0,-1 3-5 15,1 2-4-15,0 3-10 0,-2 7-7 16,-1-2-6-16,1 7-4 0,0-2-7 0,-3 1-14 16,-1-1-28-16,-1 2-68 0,1-5-101 15,-3 5-110-15,-2-4-100 0,1-3-97 0,-3 2-40 16,-2-4 30-16,-2-1 81 15,-3-2 101-15</inkml:trace>
  <inkml:trace contextRef="#ctx0" brushRef="#br0" timeOffset="-133257.97">21711 16539 216 0,'-5'-13'288'0,"3"-2"31"0,0 5-15 16,4 1-20-16,3-3-27 0,1 3-24 0,2 1-33 15,1 2-37-15,4 0-39 0,1-2-37 16,1 4-41-16,2-1-77 0,0 3-93 15,0-3-101-15,0 4-119 0,2-2-76 16,-2 2-30-16,0-3 32 0,-2 3 66 0</inkml:trace>
  <inkml:trace contextRef="#ctx0" brushRef="#br0" timeOffset="-133026.14">22460 16301 194 0,'0'-1'479'0,"-4"2"69"16,-1 3 43-16,1 5-37 0,2 6-133 0,0-1-153 16,0 3-114-16,0 3-95 0,2 3-117 15,2 0-139-15,-2 2-129 0,4 0-143 16,-2 0-78-16,0-4-14 0,-2 2 53 15,0-3 105-15</inkml:trace>
  <inkml:trace contextRef="#ctx0" brushRef="#br0" timeOffset="-132512.47">23146 16011 272 0,'-2'-10'361'16,"2"4"53"-16,-2 1-5 0,2 2-27 0,0 6-38 15,2 3-41-15,-2 9-46 0,2 3-42 16,0 3-46-16,0 9-49 0,-2 4-41 16,2 3-33-16,-2-1-20 0,0 2-21 0,0 1-34 15,0-2-68-15,0 0-103 0,0-2-109 16,0 0-113-16,0-1-95 0,2-3-26 0,-2-2 33 15,-2-1 85-15,2-6 99 0</inkml:trace>
  <inkml:trace contextRef="#ctx0" brushRef="#br0" timeOffset="-132278.47">23154 16104 159 0,'-15'-20'340'0,"-4"6"61"15,-2 3 43-15,-2 6-42 0,0 5-54 16,-5 5-54-16,3 6-47 0,-3 2-44 0,3 3-46 16,1 2-41-16,3 2-28 0,4-3-21 15,3 1-17-15,3-2-11 0,5 1-7 0,4-5-7 16,6 2-5-16,2-4-2 0,7-1-2 16,2-3-16-16,4-3-47 0,4-2-109 15,2-2-128-15,3-2-147 0,2-2-106 0,-1 1-43 16,1-2 13-16,-3-1 88 0,1-1 121 15</inkml:trace>
  <inkml:trace contextRef="#ctx0" brushRef="#br0" timeOffset="-131187.25">24128 15874 91 0,'-2'8'279'0,"-2"2"50"0,1 2 22 15,1 4-36-15,0 0-39 0,2 1-37 0,0 5-34 16,0-2-39-16,0 1-36 0,2 3-31 15,0-5-24-15,1 5-15 0,-1-4-11 16,0 1-4-16,0-2 0 0,0 0 4 0,0-4 6 16,0 1 6-16,0-3 8 0,0 2 2 0,1-5-1 15,-1 0-3-15,-2-4-6 0,2 2-5 16,-2-3-9-16,2 1-8 0,-2-2-9 16,0-2-8-16,0 1-4 0,0-2-6 0,0 2-2 15,0-3-1-15,0 2 2 0,0-2 1 16,0 3 4-16,0-3 3 0,0 0 1 15,0-3-1-15,0 1-2 0,0-1-3 0,2 2-4 16,-2-4-2-16,2-1-3 0,0-2-1 16,0-1 0-16,1 0-1 0,1 1-3 15,-2-1 1-15,2-4-1 0,0 5-1 0,1-4 1 16,-1 3-1-16,0 1 2 0,0-1 0 16,0 0 2-16,-1 3 0 0,-1 2 3 15,0-1 2-15,0 1 1 0,0 3-2 0,-2-3 0 16,2 4 2-16,-2-1-6 0,2 1 0 15,-2 0 0-15,2 1-3 0,1-1 1 0,-1 4-1 16,2-4 3-16,-2 1-2 0,2-1-1 16,0 0 2-16,3 0 0 0,-1 0-1 0,1-1 0 15,1-3 2-15,0 0-3 0,1 3 1 16,-1-5-1-16,1 5 1 0,1 1-2 16,-1 0 0-16,1 4 1 0,-1 0 0 0,2 4 4 15,-3 2 0-15,3 5 1 16,-3-1-1-16,1 2 0 0,-1 4-1 0,-2-2 0 15,1 3-3-15,-1-1 0 0,-2 2 2 0,-2-6 0 16,-2 5 0-16,0-3-2 0,-2 1 2 16,-2-3 0-16,-2 2-1 0,-3-2-3 0,-1-2-2 15,-1 2-4-15,-2-3-8 0,1-2-8 16,-3-1-11-16,-2-2-9 0,0-1-8 16,0-3-4-16,0-3 3 0,2 3 4 0,0-8 10 15,1 3 12-15,3-2 13 0,0-1 12 16,3-3 12-16,4 1 13 0,0-2 9 0,4 2 6 15,4-4 6-15,2 5 0 0,3-3-3 16,3 1-5-16,5 1-2 0,4-2-8 0,1 4-8 16,3-2-3-16,0 1-8 0,3-1-2 15,2 1-7-15,-1-3-13 0,1 3-31 16,-1-2-90-16,-1-2-144 0,-3 1-160 16,1 0-117-16,-3-1-50 0,-4 0-2 0,-2-1 71 15,-4 1 136-15</inkml:trace>
  <inkml:trace contextRef="#ctx0" brushRef="#br0" timeOffset="-130338.14">25974 14866 132 0,'0'-8'330'0,"2"1"40"0,0 6 56 16,2 1-7-16,2 4-33 0,3 8-48 15,6 5-33-15,2 9-24 0,2 2-58 0,4 9-75 16,2 2-62-16,3 2-33 0,-1-2-22 15,1 5-14-15,2-4-13 0,-5 1-16 16,0-3-34-16,-1-1-72 0,-3-2-99 16,-4-2-99-16,0-5-95 0,-3-1-88 0,-3-3-37 15,0-7 31-15,-3-4 78 0,-2-2 88 0</inkml:trace>
  <inkml:trace contextRef="#ctx0" brushRef="#br0" timeOffset="-130137.55">26456 15192 84 0,'-6'-15'357'0,"0"1"103"0,-5 3 85 0,0 5-30 16,-1 3-59-16,-3 3-72 0,-2 8-82 0,-2 4-96 15,0 5-83-15,0 4-50 0,-2 4-29 16,-1 3-19-16,1 2-9 0,0-1-9 16,0 0-13-16,2 1-26 0,0-4-59 15,0 3-103-15,4-4-115 0,2 0-115 0,3-4-107 16,1 0-38-16,1-6 24 0,3-4 85 15,1-2 106-15</inkml:trace>
  <inkml:trace contextRef="#ctx0" brushRef="#br0" timeOffset="-129894.92">26630 14951 311 0,'4'-14'507'0,"-2"3"69"0,-2 2 43 16,-2 8-76-16,0 1-128 15,-2 9-141-15,-1 3-105 0,1 10-68 0,-2 4-38 16,2 6-26-16,-3 1-18 0,3 5-12 0,0 1-17 16,0 5-37-16,-1-5-81 0,1 5-115 15,0-5-121-15,2-1-125 0,-2-5-74 16,1 0-16-16,3-7 54 0,0-3 102 0</inkml:trace>
  <inkml:trace contextRef="#ctx0" brushRef="#br0" timeOffset="-129559.65">26888 15055 181 0,'2'-21'422'0,"-2"4"94"0,-4 5 65 16,-2 3-54-16,-3 6-90 0,1 5-101 0,-3 3-94 15,0 8-88-15,-1 4-61 0,-1 7-37 16,0 1-24-16,3 8-11 0,-3-2-9 16,2 3-6-16,3-1-5 0,2 1 0 15,1 1 0-15,3-5-1 0,2-1 0 0,2-3 2 16,5-1 4-16,1-4-1 0,3-4 1 16,4 0 0-16,2-6 1 0,2-5-1 15,0-3-2-15,4-6 4 0,-2-1 4 0,2-6 0 16,-1-2 3-16,-1-7 6 0,0-4 5 15,-4-2-1-15,0-1 3 0,-5-6 0 0,1-2 0 16,-4-2-3-16,-5-3-6 0,-2 4-2 16,-2-1-4-16,-4-1-5 0,-5 7-12 0,-1 1-15 15,-3 4-20-15,-2 4-55 0,0 3-123 16,-2 3-145-16,5 6-138 0,-1 4-91 16,2-1-38-16,3 5 26 0,4-3 106 15,4 4 136-15</inkml:trace>
  <inkml:trace contextRef="#ctx0" brushRef="#br0" timeOffset="-129212.93">27134 14854 15 0,'14'-8'391'16,"-1"-1"115"-16,-4 1 80 0,-1 1-5 15,-4 6-64-15,0-4-96 0,-1 5-123 16,-1 0-111-16,-4 5-72 0,-1 3-43 0,-3 9-22 16,-4 3-16-16,-1 6-3 0,-2 3-3 15,-2 5-2-15,3 4-4 0,-1-1-3 16,2 1-4-16,3 2-5 0,2-2-3 15,4 0-3-15,2-4-1 0,2-1-1 0,2 0-2 16,4-7-1-16,5 2 0 0,2-5 0 16,2-7 0-16,4 0-1 0,0-3-2 0,2-8 2 15,1-1-1-15,1-4-1 0,-2-5 0 16,3-4 0-16,-3-5 3 0,-2-1 2 0,-2-4 1 16,0-6 4-16,-4-1 7 0,0-7 14 15,-4-1 12-15,-3-4 14 0,-2 1 16 16,-4-5 9-16,-2 1 2 0,-4 2-7 15,-4 1-14-15,-5 2-15 0,-4 6-33 16,-4-3-41-16,-4 7-42 0,-3 1-33 0,-2 3-53 16,1 1-140-16,1 2-150 0,-1 5-140 15,1-1-58-15,5 5-18 0,0-2 27 16,6 5 126-16</inkml:trace>
  <inkml:trace contextRef="#ctx0" brushRef="#br0" timeOffset="-128481.09">28611 14871 432 0,'-2'-5'552'16,"0"1"61"-16,0-1 35 0,0 2-109 15,2-1-156-15,0 1-153 0,2 2-98 0,2-3-58 16,2 3-37-16,3-2-16 0,1 2-13 15,3-3-15-15,0 3-29 0,-1-2-65 16,-1 3-96-16,-3 0-101 0,3 3-90 0,-3-2-80 16,-1 4-70-16,-3 3 10 0,-2-4 70 15,-2 3 87-15</inkml:trace>
  <inkml:trace contextRef="#ctx0" brushRef="#br0" timeOffset="-128327.28">28607 14959 263 0,'-7'1'353'0,"3"-1"53"15,0 0-21-15,0 0-35 0,4 0-43 0,2 0-51 16,2 3-54-16,5-3-45 0,3 1-39 16,3-1-46-16,2 3-92 0,4 0-115 0,0 1-122 15,5-2-142-15,-1 1-81 0,-2-3-32 16,1-3 36-16,-3 3 82 0</inkml:trace>
  <inkml:trace contextRef="#ctx0" brushRef="#br0" timeOffset="-116300.95">29138 14189 98 0,'2'-5'190'0,"0"1"-12"0,0 0-33 16,0 1-20-16,1 3-7 0,1 0 7 0,0 1 16 15,2 5 33-15,3 3 36 0,1 4 36 16,-1 4 24-16,2 8 4 0,-1 8-12 15,1 2-29-15,-1 10-40 0,1 4-47 16,-3 2-43-16,1 4-36 0,-1 0-21 0,1 3-17 16,-1-3-11-16,-1 2-6 0,-1-2-5 15,0-1-2-15,-2-5-4 0,3 1-7 16,-3-6-23-16,-2 0-64 0,2-4-97 0,-1-4-106 16,-1-7-110-16,2-1-106 0,-2-8-34 0,0-6 32 15,0-5 80-15,0-4 98 0</inkml:trace>
  <inkml:trace contextRef="#ctx0" brushRef="#br0" timeOffset="-115618.06">29771 14102 156 0,'-4'-6'224'0,"-1"2"-2"0,1-2-5 16,0 5-3-16,0-2-1 0,-3 1-5 15,1 2-12-15,-2 2-16 0,-1 1-16 16,-1 1-16-16,-3 4-9 0,0 5-13 16,-2-1-11-16,0 5-13 0,1 3-14 0,-1 1-13 15,0-2-15-15,2 5-15 0,3-3-11 0,1 3-10 16,3-3-9-16,0 2-8 0,3-3-4 15,3 0-2-15,3-1-2 0,1 0-2 16,0-7 2-16,5 2 3 0,-1-5-2 16,3 1 1-16,-1-6 0 0,3-4 3 0,0-3-1 15,1-2-3-15,1-6 3 0,0-2-2 16,0-3-1-16,0-4-1 0,-1-3 1 0,-1-2 0 16,2 4-3-16,-2-4 2 15,-3 1 1-15,1 5 0 0,-1-1 0 0,-1 4-1 16,-3-1 2-16,1 6 0 0,-1 0-1 15,-2 2 3-15,0 3 1 0,1 1 11 16,-1 5 15-16,2 0 16 0,1 5 13 0,1 1 8 16,-2 5 4-16,3 1-5 0,-1 4-10 15,-1 0-11-15,1 3-6 0,-2 4-6 0,1-1 0 16,-1 6 0-16,-4-2 2 0,0 7 0 16,-4-3-1-16,-2 3-1 0,-4 2-1 0,-3 0-5 15,-4 0-2-15,-2 2-5 0,-2-2-4 0,-2 1-6 16,-2-2-4-16,-1 0-3 0,-1 0-9 15,0-5-18-15,-1 1-47 0,1-2-130 16,-1-3-154-16,1 0-169 0,0-4-84 0,1-2-31 16,3-1 21-16,0-2 120 0</inkml:trace>
  <inkml:trace contextRef="#ctx0" brushRef="#br0" timeOffset="-115358.39">30110 14695 46 0,'0'9'256'0,"-5"3"22"0,-1 6 13 15,0 6-82-15,-1 1-73 0,1 1-52 0,0 3-41 16,1 4-62-16,3-4-74 0,2 0-102 16,-2-3-55-16,0-1-26 0,-2-1-8 0</inkml:trace>
  <inkml:trace contextRef="#ctx0" brushRef="#br0" timeOffset="-113308.22">30563 14085 113 0,'2'-3'193'0,"0"1"-23"0,-2 2-26 0,2-3-28 16,-2 3-19-16,0 0-11 0,0 0 0 15,0 5 9-15,-2 5 13 0,-2 0 14 16,-3 9 8-16,1 4-1 0,-5 3-2 0,1 6-7 15,-1 1-8-15,-2 5-6 0,3 4-6 16,-1-1-1-16,1-2-6 0,1 2-8 0,3-3-13 16,2 0-13-16,1-2-12 0,6-6-12 15,-1 0-12-15,4-2-7 0,0-7-5 0,5 1-4 16,2-5-3-16,-1-4-2 0,5-2 0 16,0-3-2-16,0-6-1 0,2-2 1 15,-2-2 1-15,2-6-1 0,-2-1 2 16,-2-2 4-16,0-2 21 0,-5-3 33 0,-1 1 33 15,-3-4 25-15,-2 3 17 0,-4 3 9 16,-4 0-14-16,-2 1-27 0,-3 3-34 16,-3 5-24-16,-3 1-16 0,-2 3-10 0,-2 3-9 15,0 1-6-15,2 4-8 0,0-3-31 0,0 3-95 16,4-1-152-16,3-3-164 0,1 2-114 16,5-1-55-16,0-5-1 15,4 0 76-15,4-2 140 0</inkml:trace>
  <inkml:trace contextRef="#ctx0" brushRef="#br0" timeOffset="-112919.06">31018 14089 125 0,'0'-12'275'0,"0"2"25"16,0-1-7-16,0 2-72 0,2 1-64 15,0 3-48-15,2 2-34 0,0-2-22 16,3 2-17-16,-1 3-14 0,0 3-6 0,3 2-4 16,-3 2 1-16,3 3 9 0,-3 2 17 0,-2 4 26 15,-2 4 31-15,-2 3 33 0,-4 2 29 16,-2 1 24-16,-3 6 10 0,-1 0 0 15,-5 2-14-15,0 0-21 0,0 0-25 16,3-4-27-16,-1 3-26 0,2-4-24 0,3-3-18 16,1-1-13-16,3 0-8 0,4-2-8 0,4-2-4 15,3-2-3-15,3-3-1 0,5 0 1 16,2-4-7-16,4-6-30 0,0-2-84 16,3 0-133-16,1-8-137 0,3-2-134 15,-1-3-62-15,1-5-6 0,-3-1 66 0,3-4 121 16</inkml:trace>
  <inkml:trace contextRef="#ctx0" brushRef="#br0" timeOffset="-112522.02">31915 13511 226 0,'-4'-7'306'0,"-2"5"58"0,-3 4-7 16,-2 5-22-16,1 4-21 0,-3 4-18 0,-2 5-31 16,3 2-44-16,-3 3-49 0,2 0-45 15,3 0-38-15,1 1-30 0,5-2-21 0,0 0-15 16,4-5-9-16,4 1-7 0,4-5-5 15,3-1-2-15,2-5 0 0,4-6 0 0,2 1 3 16,2-8-2-16,2 1 6 16,-2-6 12-16,0-3 12 0,1-1 11 0,-3-5 8 15,-2-1 10-15,-3-3 2 0,-1-1-8 0,-2 1-9 16,-5-4-9-16,-2 1-9 0,-2 4-8 16,-4-3-7-16,-4 4-2 0,-3 5-5 15,-3-1-14-15,-5 4-37 0,-2 6-110 0,-5 1-153 16,1 4-170-16,0 1-99 0,2 3-41 15,0 2 8-15,4-1 93 0,6 1 146 16</inkml:trace>
  <inkml:trace contextRef="#ctx0" brushRef="#br0" timeOffset="-112272.95">32315 13282 92 0,'6'-1'400'16,"-3"2"106"-16,-6 8 78 0,-1 6-14 16,-4 10-88-16,-5 5-90 0,-2 9-94 0,-2 9-98 15,-4 6-67-15,-2 6-40 0,-3 3-24 16,-3 5-17-16,-1 6-17 0,-4 0-9 16,0 3-10-16,1 2-13 0,-1 0-15 0,2-3-19 15,0-1-42-15,1-4-107 0,3-4-137 16,5-4-125-16,2-8-123 0,4-2-56 0,4-11 6 15,4-3 84-15,7-10 128 0</inkml:trace>
  <inkml:trace contextRef="#ctx0" brushRef="#br0" timeOffset="-111973.28">32197 14431 144 0,'4'-7'390'0,"-4"-1"88"16,-4 8 73-16,-5 3-39 0,1 6-80 0,-5 7-81 15,0 1-84-15,-2 8-81 0,3 1-69 16,-1 3-48-16,0 0-30 0,5 0-18 16,-1 0-9-16,5-1-7 0,2-4-4 0,2 1-2 15,4-5 0-15,3-4 1 0,1-3 2 16,3 0-2-16,4-10 2 0,1 1 0 0,1-8 0 16,5 1 0-16,-3-6 0 15,2-5 2-15,0-2-3 0,0-3 1 0,-2 0 3 16,-2-6-3-16,0 0 0 15,-4 0-2-15,-5-3 3 0,-1 3-3 0,-5 4 0 16,-2-2-6-16,-7 0-19 0,-3 6-56 0,-7-1-118 0,-2 2-131 16,-7 0-155-16,-5 3-84 15,-3 0-29-15,-4 5 34 0,-3-1 104 0</inkml:trace>
  <inkml:trace contextRef="#ctx0" brushRef="#br0" timeOffset="-86641.68">32444 4599 49 0,'-2'-5'66'0,"0"1"-4"0,0 3-4 0,0-4-6 15,0 2-6-15,0 1-2 0,-3 0-4 16,3-1-4-16,-2 3-4 0,0 0-2 0,0 0-4 16,-1 0-3-16,-3 3 0 0,-1-1 2 15,-1 3 0-15,-3 1 2 0,0 2 2 16,-4-3 1-16,0 6 1 0,-4-1 0 15,0 2 2-15,-4-1-1 0,-1 3-3 0,-1 2-1 16,-1-2-2-16,-3 2-4 0,-1 3-2 16,0 1-1-16,-4 0-2 0,0 5-2 0,-2 0 0 15,0 3-1-15,-2 1-1 0,-1 2 1 16,1 3 3-16,0 3 1 0,0 3 2 16,0 3 2-16,-1 2 2 0,1 6 2 0,0 3-3 15,2 4 2-15,-2 1-1 0,2 4 4 16,2 1 7-16,0 5 0 0,2 0 3 15,2 1-1-15,4 2 0 0,1 3-7 0,4-2-5 16,1 1-4-16,3-1-3 0,2-1 0 16,5-1-1-16,-1 2 1 0,5 0 0 15,1-2 2-15,3 0 3 0,2-3 0 0,2-3 2 16,2-1-1-16,4-5 2 0,3 3 0 0,1-6 1 16,3-2 4-16,4 0 1 0,4-4 0 15,3-2-2-15,1-4-2 0,5 0-2 16,3-4-4-16,3-3-3 0,3-4-2 0,5 0-1 15,3-7 0-15,1-3 0 0,5-3 5 16,4-1 5-16,0-9 5 0,5 0 6 16,-1-5 1-16,1-5 0 0,3-5-3 0,1-5-5 15,-1-4-6-15,1-3-3 0,2-3-7 0,0-6-3 16,-1-3-4-16,-3-4-3 0,-1-4-2 0,-1-3-4 16,-5-5 1-16,0-5-1 0,-4-4 1 15,0-3 1-15,-2-3-3 0,-3-7 1 0,-1 3-3 16,-1-9-1-16,-1-2 2 0,-1-2 1 15,-4-3 6-15,1-7 5 0,-5-1 4 0,0-2 4 16,-5-4 6-16,1-3 10 0,-4-1 13 0,-3 1 13 16,-2 1 11-16,-4-1 7 0,-4 4 2 15,-4-1 0-15,-5 6-10 0,-2 5-12 0,-6 4-12 16,-2 2-9-16,-2 6-8 0,-5 3-9 16,-2 4-8-16,-1 4-4 0,-3 1-6 0,-2 6 0 15,-5 5-5-15,1-1-21 0,-4 9-44 16,-5 1-65-16,-4 4-80 0,-2 6-83 0,-5 1-82 15,-3 3-83-15,-5 4-12 0,-2 7 35 0,-4-1 66 16,-4 5 75-16</inkml:trace>
  <inkml:trace contextRef="#ctx0" brushRef="#br0" timeOffset="-11921.03">5696 2533 32 0,'2'-6'93'0,"2"-4"-8"16,-2 5-8-16,3-4-3 0,-3-1-1 0,2 0-1 15,-2 1 4-15,2 0 7 0,-2 2 8 16,1 2 16-16,-1 0 19 0,0 1 26 0,0-1 23 16,-2 2 25-16,0 1 13 0,0 1 4 15,-4 1-13-15,-1 1-24 0,-3 5-36 16,0 7-39-16,-5 4-31 0,-2 6-27 0,-2 3-17 16,-2 8-9-16,0 4-5 0,-2 0-2 15,0 3-1-15,2 1-2 0,-3 4-4 0,3-3-2 16,2 2-3-16,1 0-2 0,-1-1-2 15,2 0 1-15,2-5-1 0,2 1-1 0,3-10-2 16,4 0-2-16,2-5-1 16,2-4-2-16,6-5 2 0,2-6 2 0,7-7 2 15,2-6 4-15,7-7 3 0,3-10 3 16,7-9-2-16,4-5-1 0,2-5 0 0,7-5-1 16,1-2-1-16,3-5-2 0,0 5 0 15,0-3 1-15,-2 2 2 0,-5 6 1 0,-2 3 3 16,-6 7 17-16,-6 3 33 0,-7 6 26 15,-4 3 18-15,-6 9 9 0,-7 7 105 16,-14 12-144-16,-5 7-28 0,-6 6-18 16,-6 6-10-16,-5 4-5 0,-2 3 0 15,-4 2 0-15,0 2 2 0,0 1 1 0,0-1-2 16,3-2 0-16,1 0-3 0,4-6-3 16,3-2-2-16,6-4 0 0,2-2-2 0,6-4-1 15,5-7-2-15,4 0 0 0,6-4-1 16,5-4 1-16,5-4 4 0,5-7 0 15,5-6 3-15,5-2-1 0,7-5 0 16,2-3-2-16,5-3-1 0,3-2 0 0,1 2-1 16,-1 1 0-16,-1 0 2 0,-3 3 0 15,-4 7 3-15,-2 5-2 0,-6 3 1 16,-3 3 0-16,-5 8-2 0,-5 4-3 0,-5 5 0 16,-5 6 2-16,-3 3 0 0,-4 4-2 15,-4 0 3-15,-1-1 2 0,-1-1-2 0,0 0 0 16,-1-4-1-16,3-5-1 0,2 0-3 15,2-6-1-15,2-4 2 0,2 0-2 16,5-6 3-16,1-4 0 0,3-7 1 0,4-4 1 16,4-3-1-16,2-5 0 0,3-2 0 0,3-3 1 15,1 1-1-15,2 2 1 16,-3 1-2-16,-1 5 2 0,-5 2 0 0,-2 3 2 16,-4 6 0-16,-2 3 3 0,-6 6-1 15,-5 1 0-15,-2 8 1 0,-6 4-1 0,0-1-1 16,-5 2-2-16,1 1-1 0,-1-1-2 15,1 1 2-15,-1-5-3 0,3 0 3 0,2-4-2 16,-1 2 1-16,3-4 0 0,0-3-1 16,2-1 1-16,2-1 0 0,3-3 0 0,-1-5 3 15,2-2-2-15,3-2-2 0,-3 3 0 16,0-2 2-16,1 0 1 0,-5 5 1 16,0 2 4-16,-4 0 0 0,-5 2 0 0,-1 3-3 15,-7 3-1-15,-2 3-1 0,-4 4-1 16,-4 3 0-16,-3 0 0 0,-2 0-2 15,1 2 2-15,-1-5 0 0,3 3-2 16,-1-7 3-16,3 0-1 0,4-3 3 0,-1-3-1 16,5-3 0-16,1-3-1 0,1-4 0 0,2 0 1 15,2-5-2-15,1 2-1 0,1-3-2 16,3 1 4-16,0 1 0 0,-1 4-1 16,-1-3 3-16,-1 6 2 0,1 2 2 0,-3 0-2 15,1 2 0-15,-5 3-1 0,0 3-1 16,-2 2-2-16,0 0-1 0,-2 6 0 15,2-2 0-15,0 0 0 0,0-4-1 0,5 2-2 16,1 1-1-16,3-4-1 0,1-2 0 16,5-2-2-16,0-2 1 0,4-2 1 0,2-5 2 15,3-1 0-15,1-4 2 16,1-2 1-16,3 2 0 0,-1-2 2 0,0 2 0 16,-1 0-1-16,-1 3 0 0,-3 1 1 15,-2 5 0-15,0 0 1 0,-4 1-1 0,-2 4 1 16,-4 1-1-16,-2 3-2 0,-3 5 1 15,-2 1-1-15,-2 1-1 0,-1 0 0 0,1 1 0 16,0-3 1-16,2-1-4 0,0 0 4 16,5-2-2-16,2-2 0 0,1 0-2 15,3-3 0-15,2-1 3 0,2-1-1 0,3-4 3 16,1-3 0-16,0-1 2 0,3 1-1 16,1-1-1-16,-1 1-1 0,-1 3 0 0,-1-2-1 15,-1 3 1-15,0-1-1 0,-1 2 0 16,-3 1-1-16,2-1 2 0,-2 3-1 15,0-1 1-15,-2 1 0 0,2 0 0 16,-2 0-1-16,2-3 0 0,-2 3-2 0,3-3 0 16,-1 3 3-16,0-1-5 0,0 1 4 0,2-3 0 15,-2-2 1-15,2 4-1 0,1-3-2 16,-1-1 3-16,-2 1 0 0,0-2 0 16,0 1 2-16,0 1 0 0,-2 3 4 0,-2-3 0 15,0 4-3-15,-2 0 0 0,-2 5-3 16,-3 3-1-16,-4 0-3 0,-1 5-2 15,-3 6-1-15,-2 2 1 0,-3 1 2 16,-1 0 0-16,2 2 1 0,-2-4 1 0,4-1 2 16,2-3-3-16,2-3-6 0,6-1-5 0,3-4-4 15,6-8-6-15,4-4-3 0,7-5 2 16,6-7 2-16,4-1-1 0,4-9 1 16,7-3 1-16,2-2 0 0,0 0 1 0,2-3 3 15,0 0 5-15,-4 5 6 0,-5 1 3 16,-1 3 5-16,-7 8 2 0,-7 0 1 15,-3 6 3-15,-9 5-1 0,-4 3-1 0,-9 6-2 16,-6 3 3-16,-9 8 1 0,-3 1 1 0,-8 4 5 16,-1 2 5-16,-4 0 3 0,1 2 3 15,-1 0 1-15,4-6 0 0,2 1-2 16,4-2-5-16,4-3-4 0,5-2-6 0,6-6-3 16,4 0-3-16,4-5-4 0,5-1-1 15,4-4 1-15,4-4 2 0,4-2-2 16,3-3 1-16,3-1 0 0,3 1 1 0,0-2-3 15,0 4 1-15,0 1 0 16,-3 2-1-16,-1 3 0 0,-3 1 0 0,-3 2 3 16,-1 3-1-16,-4 3 1 0,-4 3-1 15,-3 2-1-15,-1 3-1 0,-5-1 2 0,1 3 1 16,-1-2 0-16,0-2-1 0,0 0 2 16,5-2 0-16,2-3-1 0,1-2-1 0,5-4 0 15,5-2 1-15,3-6-1 0,3 0 1 16,6-6 0-16,2-2 1 0,2-3-1 15,4-2-2-15,1 2 1 0,1 2 0 0,-4 0 0 16,1 6 1-16,-3 0-1 0,-6 4 1 16,-3 5 1-16,-3 0-1 0,-7 9 1 0,-6 4-3 15,-5 5 2-15,-3 4 0 0,-8-1-1 16,-3 7 0-16,0-5 3 0,-2 5 3 0,-1-7 0 16,3 1 0-16,4-3 2 0,2-5-1 15,6 0-3-15,5-9-1 0,6-1-2 16,4-7 2-16,7-3-2 0,4-7 0 0,6 0 0 15,4-6 0-15,5 1 0 0,2-2-5 16,1 2 2-16,-1 2-1 0,-2 3 3 16,-5 3 1-16,-2 5 0 0,-6 3 3 15,-4 6 0-15,-7 7 1 0,-6 6-3 0,-6 4 0 16,-7 7-1-16,-6 6-17 0,-6 2-39 16,-3 3-86-16,-3 4-118 0,-1-3-130 0,2 1-126 15,3-3-54-15,1-8 3 0,5-2 67 16,2-6 110-16</inkml:trace>
  <inkml:trace contextRef="#ctx0" brushRef="#br0" timeOffset="-10761.97">7487 2524 106 0,'-5'-1'196'0,"1"-3"-6"15,0 4-15-15,0-2-7 0,-1 2-6 16,1 0-8-16,0 0-15 0,2 0-20 16,0 2-20-16,0-2-20 0,0 4-17 0,-1 0-14 15,1 1-8-15,2 1 3 0,0 3 11 16,0 2 22-16,0 2 28 0,2 3 36 0,3 3 30 15,-1 1 17-15,0 4 4 0,5 5-6 16,-1 0-20-16,1 1-32 0,1 7-28 16,1 0-25-16,1 2-20 0,-1 2-19 15,0 1-12-15,-1 0-9 0,-1 0-6 0,-1 2-5 16,-2-4-3-16,-1 1-3 0,-3-3-1 16,0-1 0-16,-4-3-1 0,0-2 0 0,-3-3-2 15,-1-5-7-15,-2-1-16 16,-3-6-39-16,0-3-59 0,-3-4-69 0,-1-5-67 15,0-5-49-15,0-5-25 0,2-6 8 0,1-7 40 16,-1-7 59-16,5-3 62 0,-1-6 55 16,3-2 39-16,-1-4 32 0,5 0 24 15,0-2 24-15,4 2 26 0,0 1 30 0,5 4 34 16,1-2 34-16,3 4 32 0,2 0 20 0,1 4 2 16,3 3-13-16,0 1-23 0,4 2-31 15,1 3-34-15,-1 1-31 0,2 4-24 16,2 0-52-16,-1 5-83 0,1 1-97 15,0-1-107-15,1 1-94 0,-1 3-48 0,1 2 12 16,-3-2 60-16</inkml:trace>
  <inkml:trace contextRef="#ctx0" brushRef="#br0" timeOffset="-10544.03">8158 2561 301 0,'8'-4'393'0,"1"0"86"15,-5 4 12-15,0 5-31 0,0 3-48 0,0 4-64 16,-1 5-71-16,-1 5-79 16,-2 7-71-16,0 4-48 0,0 2-32 0,-2 5-22 15,-1 3-14-15,1 2-9 0,2 4-9 0,-2-2-17 16,2-2-53-16,-2 2-119 0,2-4-130 16,-2 1-138-16,2-5-95 0,-2-2-38 15,0-4 25-15,0-4 102 0,0-3 125 16</inkml:trace>
  <inkml:trace contextRef="#ctx0" brushRef="#br0" timeOffset="-10313.28">8196 2935 230 0,'-7'-25'320'0,"-1"2"76"16,-3 3 12-16,1 4-26 0,-1 2-39 15,-2 2-37-15,1 0-47 0,-3 6-73 0,0 2-68 16,0 4-52-16,-2 1-30 0,0 3-20 15,1 4-9-15,1 3-3 0,0 3-2 16,2 0-2-16,3-2-1 0,1 1-1 16,3-2-1-16,2-1 1 0,1 2-4 0,6 0 2 15,1-3 1-15,2 0-21 0,3-1-73 16,1 0-112-16,5-4-114 0,2 1-122 0,2-5-64 16,4-4-12-16,1 3 54 0,-1-7 104 15</inkml:trace>
  <inkml:trace contextRef="#ctx0" brushRef="#br0" timeOffset="-10156.48">8484 2821 217 0,'6'6'363'0,"-2"5"70"0,0 2 17 0,-4 3-44 16,0 2-68-16,0 3-70 0,0 2-71 16,3 2-86-16,-3-3-121 0,4 2-138 0,0 2-144 15,0-4-130-15,3-2-67 0,-1 0-16 16,2-2 45-16,1-2 94 0</inkml:trace>
  <inkml:trace contextRef="#ctx0" brushRef="#br0" timeOffset="-9766.04">9383 2626 350 0,'-19'0'483'16,"-4"4"70"-16,-3 6 48 0,-1 0-94 0,-3 5-123 16,3-1-116-16,1 1-85 15,1 3-66-15,2-2-47 0,4 1-33 0,2 0-19 16,4-4-10-16,2-1-4 0,3-2-5 0,2 1-5 16,3-2-1-16,1-1-4 0,4-3 3 15,3-3 0-15,1-2 2 0,3-2 3 0,1-3 2 16,3-3 2-16,0 3-1 15,3-3-1-15,1 1 0 0,0 3 0 0,0-1 0 16,2 4 0-16,0 1 1 0,0 1 0 0,0 7 1 16,1 3-1-16,-4 3 3 15,1 3 4-15,-4 7 3 0,-2-1 5 0,-3 5 5 0,-4 4 7 16,-4 2 2-16,-2 1-2 0,-4 2-5 16,-5 4-1-16,-4-2-7 0,-1 2-4 15,-3 1-5-15,-3-4-10 0,-1-1-27 0,-2-3-89 16,-1 0-157-16,1-5-182 0,2 0-109 15,-1-5-52-15,-1-7-5 0,2 0 69 16,-1-4 149-16</inkml:trace>
  <inkml:trace contextRef="#ctx0" brushRef="#br0" timeOffset="-6017.54">31479 7808 47 0,'-6'-3'86'15,"-3"2"-6"-15,1 1-4 0,-5 1-4 16,-2 3-6-16,-4 5-8 0,-2 3-6 16,-2 1-7-16,-3 6-4 0,1 2-6 0,0-2-5 15,-1 1-3-15,3 4-3 0,2-5-4 16,2 0-2-16,2-2-4 0,2 1-2 15,4 2-3-15,3-8-3 0,2 2-1 0,1-1-1 16,3-2 1-16,4-2 0 0,5-1 2 0,1-4 3 16,7-4 0-16,2-1 3 0,6-5 0 15,5-3 0-15,3 0-1 0,3-4-3 16,4-3 0-16,3 0-3 0,1-1-1 0,2-5 2 16,-1 2 5-16,1 0 7 0,-4 1 10 15,1-1 12-15,-5 3 14 0,-5 0 18 16,-5 5 23-16,-3-2 30 0,-6 4 26 15,-2 1 13-15,-7 5-2 0,-6-1-15 0,-4 5-24 16,-8 5-37-16,-5 3-33 0,-6 3-24 16,-7 4-12-16,-2 4-7 0,1 1-3 0,-3-1-1 15,0 2-1-15,3-1-2 0,3 1-1 16,1-4 0-16,4-1-2 0,4-2-2 16,2 0-3-16,2 0 0 0,5-4-2 0,4 0 0 15,4-1 0-15,4-3 2 0,4 0 2 0,7-6 4 16,4-3 0-16,7-1 0 0,3-5-2 15,5 0 1-15,4-6-1 16,2 2-2-16,3 0-1 0,-3-4 0 0,0 1 2 0,-2 2 2 16,-4-2 11-16,-4 1 15 0,-5 5 36 0,-4 1 38 15,-4 1 24-15,-6 1 13 0,-5 6-3 16,-4-2-12-16,-8 7-30 0,-7 3-35 16,-6 6-25-16,-6 0-14 0,-5 4-6 15,-2 3-4-15,-1 4-4 0,-1 0-1 0,2-1-3 16,4-2 2-16,3-1-3 0,4-1-2 15,4-3 1-15,4 0-1 0,3-3 0 16,5 1-1-16,3-3 1 0,7-2 0 16,3 1 2-16,5-5-1 0,6-4 0 0,6-2 0 15,5-2 1-15,4-4 0 0,4-2 0 16,2-1 0-16,2-5 0 0,1 0 0 16,1-4 0-16,-2 2 1 0,-1-4-1 0,-3 4 0 15,-4-2 1-15,-5 1 2 0,-3 5 5 0,-7 0 5 16,-7 1 3-16,-5 3 1 0,-5 0 1 15,-9 2-1-15,-7 4-5 0,-7 2-5 16,-7 2-2-16,-6 5-4 0,-4-1-1 0,-4 3-1 16,-3-2-2-16,3 2 3 0,0-5 0 0,1 2 4 15,7-1 2-15,3 1 1 0,5-2-1 16,5-2-1-16,4-1-1 0,5 0-3 16,5-1 0-16,5-3-1 0,8-4 0 0,5-4-1 15,8-2 0-15,4-2-2 16,5-6 0-16,1 2 2 0,1-5-3 0,2 0 1 15,-5 1 2-15,-1-2 1 0,-3-3 1 0,-6 5 2 16,-6 1 4-16,-5 2 1 16,-8 0 1-16,-9 2-1 0,-6 4 1 0,-10 1 0 15,-5 4-2-15,-6 2 0 0,-4 2 0 16,-1 0 1-16,-1 2-2 0,4-1 1 0,-1 4 0 16,8-2 0-16,1 2-4 0,6-3 1 15,5 3 0-15,4-2-3 0,5 1-1 0,1 0-2 16,7-2 0-16,4-1-5 0,4-3 2 15,4 3 1-15,5-5 1 0,4 0 1 16,4 0 1-16,0-1 1 0,3 2-2 16,-3 0 0-16,0-1 0 0,-4 4-1 0,0 2 2 0,-4-1 2 15,-1 0-1-15,-1 0-1 16,-3 4 1-16,-1-4 2 0,-1 2-2 0,0-1-1 16,-1-1 1-16,-1 1 0 0,0 0-1 0,0-4 0 15,-2 4 1-15,-2-2 1 0,0 2-1 16,-2-3 0-16,-2 2 2 0,-4 2-1 15,-7 2 1-15,-4 1-1 0,-9 1 1 0,-6 7 1 16,-6 0 1-16,-4 4 0 0,-5-2 0 16,0 2 2-16,-1 1 1 0,1-2 0 15,4 2-2-15,3-4-1 0,6-1-2 0,4 1-2 16,5 0-1-16,4-2 0 0,1 1-3 16,5-3-6-16,3 0-15 0,1 1-34 15,2-1-69-15,1-1-94 0,1 1-100 0,1 3-95 16,1-2-99-16,1 0-25 0,0 2 38 15,-1-2 79-15,1-2 92 0</inkml:trace>
  <inkml:trace contextRef="#ctx0" brushRef="#br0" timeOffset="-4938.01">31032 8628 140 0,'-2'1'247'15,"-4"7"39"-15,-2 3-9 0,-3 8-39 0,-2 5-23 16,1 5-11-16,-1 5-15 0,-2 2-24 15,2 3-33-15,1 0-30 0,-1 2-27 16,2 1-21-16,3-5-16 0,-1 0-16 16,1-2-10-16,2-1-5 0,-1-3-3 0,1-2-3 15,0-5 1-15,-1-1 1 0,1-2-2 0,-3-6-6 16,3-1-6-16,-2-5-9 0,-3-4-8 16,2-5-6-16,-1-5-4 0,1-4 3 15,1-5 4-15,0-5 7 0,1-2 6 0,3-4 6 16,2-3 10-16,4 2 9 0,0-4 13 15,4 2 21-15,5 2 25 0,2-2 26 16,1 3 14-16,3 3 6 0,5 1-1 16,-1 4-15-16,2 0-20 0,0 5-24 0,3-2-18 15,-1 4-16-15,3 1-51 0,-3 4-103 16,3 0-120-16,1-3-137 0,-1 5-88 16,-1-5-40-16,1-1 16 0,-1 3 88 0</inkml:trace>
  <inkml:trace contextRef="#ctx0" brushRef="#br0" timeOffset="-4755.88">31663 8683 147 0,'7'9'314'0,"-5"6"83"16,-2 3 35-16,-2 3-13 0,-3 8-24 16,-3 0-38-16,-1 5-59 0,-1-1-75 15,-3 4-76-15,0-2-59 0,1 3-36 16,-1-2-45-16,0 2-75 0,1-3-116 0,-1 0-116 15,2-2-121-15,3-3-97 0,-1-4-32 0,3-3 38 16,0-4 92-16</inkml:trace>
  <inkml:trace contextRef="#ctx0" brushRef="#br0" timeOffset="-4555.06">31610 8900 4 0,'-6'-29'192'16,"-5"4"25"-16,-1 3-21 0,-5 3-22 15,-4 9-11-15,-1 1-7 0,-3 7-5 0,2 2-4 16,-1 3-2-16,1 6-3 0,4 3-10 16,4 1-17-16,3 4-19 0,3-1-24 0,5 1-20 15,4 1-17-15,2 1-14 16,4-1-26-16,5-1-56 0,0-1-88 0,3 1-99 0,3-6-92 16,2-1-50-16,2-2-10 0,3-4 39 15</inkml:trace>
  <inkml:trace contextRef="#ctx0" brushRef="#br0" timeOffset="-4410.65">31940 8988 84 0,'0'9'233'0,"-4"3"22"0,-2 1-28 16,0 0-67-16,-1 3-51 0,3-2-43 15,0 2-55-15,0-1-78 0,4-1-101 16,0 1-51-16,0-2-29 0,2-3-8 15</inkml:trace>
  <inkml:trace contextRef="#ctx0" brushRef="#br0" timeOffset="-4043.51">32389 8904 89 0,'0'-11'345'0,"-2"2"75"16,-2 0 77-16,-5 5-20 0,1 0-70 0,-3 4-68 16,-1 0-66-16,1 1-71 0,-2 2-73 15,3 1-52-15,-1 4-37 0,3-3-20 16,-1 0-11-16,5 2-6 0,0-3-4 0,2 4-3 16,2-3-1-16,2 1 0 0,2-1 2 15,2-4-1-15,1 3 3 0,3-3 1 16,1 2 1-16,-1-3 1 0,1 1 1 15,0 3-2-15,-1-3 2 0,1 3 0 0,-1 1 0 16,-1 5 2-16,1-1 3 0,-1 3 8 0,-3 5 5 16,-1 0 4-16,-3 1 3 0,-4 6 0 15,-1-2-4-15,-3 2-4 0,-5 5-8 0,-1-3-5 16,-3 2-28-16,-2-2-81 0,-2 2-141 16,0-2-160-16,-2-1-120 0,-3-3-61 15,1-2-14-15,0-4 63 0,0-2 131 0</inkml:trace>
  <inkml:trace contextRef="#ctx0" brushRef="#br0" timeOffset="-1703.73">21281 10004 41 0,'17'-1'98'0,"4"-3"-15"16,7 1 0-16,8-5 3 0,6-1 10 15,11 0 5-15,8-2-7 0,11 1-10 0,9-5-10 16,10 1-4-16,8 2-12 16,9 0-6-16,4 0-8 0,3 2-4 0,1 2-7 15,0 3-4-15,1-1-3 0,-1 1-4 16,-4 4-4-16,1-2-5 0,-8 3-2 0,-1-1-2 16,-9 1 6-16,-4-4 13 0,-8 4 17 15,-9 0 22-15,-8-1 26 0,-11 1 44 16,-7 0 61-16,-10 0 52 15,-6-3 23-15,-11 3 2 0,-6-1-12 0,-8-3-39 0,-10 3-67 16,-9-1-65-16,-9-1-40 0,-13 3-25 16,-11 3-14-16,-12 0-6 0,-9 5-1 15,-12 2 2-15,-11 5 0 0,-12 0 0 0,-12 5-2 16,-9 5-1-16,-14 4-4 0,-10 4-4 16,-8 2 0-16,-5 5 2 0,2-2 4 15,1 3 2-15,-1-2 5 0,2 4 1 16,9-2 1-16,7-3 1 0,8 2-4 0,14-5 0 15,13-2-3-15,13-3-1 0,17-5 0 16,13-2-5-16,14-2-1 0,16-7-2 16,12-2 1-16,16-3 1 0,14-6-2 0,17-8 2 15,16-6 1-15,15-7-2 16,15-7 1-16,15-4-2 0,11-5 3 0,10-5 1 16,13-1 1-16,6-4-2 0,10 1-2 15,3 1 0-15,4-1-1 0,-2 3-3 0,-4 1 5 16,-5 1 4-16,-6 3 3 0,-6 1 2 15,-11 4-1-15,-6-3 0 0,-13 7-5 16,-8-2-2-16,-13 6-1 0,-13 2 1 0,-8 2 1 16,-13 2 4-16,-12-1 4 15,-12 1-1-15,-12 6 0 0,-10-1-3 0,-15 3-1 16,-13 7-1-16,-13 2-4 0,-12 4 1 0,-13 6-1 16,-13 2 2-16,-13 8-2 15,-12 2-1-15,-11 3-1 0,-10 7-1 0,-5-2 4 0,-1 2 0 16,-3 0 3-16,4-2 1 15,3 1 2-15,4-6 0 0,10-2-6 0,9-4-2 16,10-5 1-16,15-4-1 16,15-3-4-16,13-7-1 0,17-2 3 0,16-8 0 15,16-5-2-15,18-6 0 0,18-8 2 16,16-2 0-16,15-10 1 0,17 1 3 16,13-5 0-16,15-4 1 0,10 2-2 15,9 1 3-15,3-1-2 0,6 0-2 0,-3 7-1 16,-5-1 2-16,-1 5 2 0,-9 1 3 0,-8 5 1 15,-11 4 0-15,-10 2 1 0,-12 2 1 16,-11 7-1-16,-14-2-2 0,-8 3-2 16,-14 2-2-16,-12 2 0 0,-12 3 0 0,-12 2 1 15,-14 0-1-15,-12 4-2 0,-17 4-1 16,-15 2 2-16,-14 6-2 0,-18 0-2 16,-10 6-1-16,-13 3 6 0,-10 2 2 0,-7 3-1 15,-6 4 2-15,-7 2-2 0,-2 2 2 16,-1-3-7-16,1 0-1 0,7-1 3 15,8-2 0-15,11-4 2 0,12-4-1 0,15-4 2 16,13-4-2-16,17-3-4 0,17-8-1 16,19-2-1-16,19-8 2 0,19-8 4 15,21-4 1-15,22-7 6 0,20-6 0 16,20 1 1-16,16-5-1 0,15 0-5 0,11 2 2 16,11 2 1-16,8 4-4 0,4 1-1 15,4 0-1-15,1 5 2 0,-5 4-6 16,-4 5-1-16,-9 0 2 0,-8 5 0 15,-10 1 3-15,-14 4-2 0,-12 0 4 0,-12 5 1 16,-14 0 0-16,-12 5 2 0,-15 0 0 16,-14 4 3-16,-14 3-1 0,-14 6-3 15,-15 6 1-15,-13 2-3 0,-12 7-3 0,-16 0 0 16,-7 5-2-16,-12-1 1 0,-5 1 1 16,-5 0 2-16,-2 0-2 0,0-1 4 0,4-3 2 15,4-6 0-15,7-1-1 0,11-2 1 16,10-4 1-16,8-6-5 0,13-1-4 15,13-3 3-15,12-6-1 0,14-2-1 16,12-3 1-16,12-4 1 0,14-3 2 16,10-2-3-16,12-4 1 0,9 2 1 0,9-2-1 15,4 1-4-15,4-1-1 0,2 1-1 16,-2 2-2-16,-2-2 1 0,-5 4 5 0,-3-1 5 16,-7 1 2-16,-11 4 3 0,-6 2 1 15,-10 0 0-15,-11 2-4 0,-8 4-2 16,-14 3 0-16,-12 4-1 0,-8 8 1 15,-13 1-2-15,-6 3 0 0,-11 3-1 16,-5 3 1-16,-7 3 2 0,-3 0-1 0,-2-1 0 16,0-2 0-16,2 4-7 0,3-4-23 15,1-3-71-15,7-1-115 0,2 0-130 16,6 0-150-16,2-3-74 0,5-1-18 0,2-2 45 16,2-6 103-16</inkml:trace>
  <inkml:trace contextRef="#ctx0" brushRef="#br0" timeOffset="-78.41">22011 14235 37 0,'23'-21'181'0,"-6"0"10"16,-6 2-7-16,-3 1-2 0,-5 1-5 15,-8 0-9-15,-3 5-16 0,-5-2-24 16,-8 3-23-16,-9 3-21 0,-6 2-6 16,-10 3 1-16,-7 6 7 0,-8 3 6 15,-9 3 8-15,-9 6 10 0,-5 3 2 0,-9 2-1 16,-7 5-9-16,-2 0-10 0,-1 0-12 16,1 1-9-16,5-2-12 0,6 1-4 15,8-3-1-15,11-2-5 0,11-4-7 0,14-3-8 16,11-2-8-16,17-1-6 0,13-5-10 15,17-5-3-15,16-1-1 0,20-7-3 16,14 0 1-16,17-5-5 0,13-3 0 0,13-5-3 16,8 0 3-16,11 0 2 0,4-3 0 15,8 3 0-15,3-2 0 0,0-1 1 0,-1 3-3 16,-6 1-2-16,-4-2 0 16,-8 2-1-16,-11 3 3 0,-9 0 0 0,-12 1-1 15,-11 3 2-15,-10 1 23 0,-13 3 24 16,-11 4 13-16,-12 0 8 0,-15 3 3 15,-15 2 2-15,-13 7-21 0,-17 2-23 16,-16 7-13-16,-16 2-8 0,-16 2-3 0,-13 5-4 16,-13 1-3-16,-10 3 4 0,-7 0 3 15,-3 1 3-15,-3 2 3 0,2-1 5 0,2 2 3 16,4-3-6-16,11-2-2 16,13-2-2-16,13-2-4 0,14-4-5 15,15-2-1-15,19-5 1 0,15 0-2 0,17-2-2 0,17-7-2 16,16-3 4-16,14-2-2 15,16-7-2-15,13-3 3 0,13 1 2 0,11-6 0 16,10-1-4-16,8 0-2 0,7-2 0 16,2 0-1-16,2-1-5 0,0 4 4 0,-5-3 4 15,-3 4 5-15,-7-2 0 0,-6 1 0 16,-11 2 6-16,-12 3-2 0,-11 2 0 16,-15 3-3-16,-11 0 4 0,-14 1-2 15,-15 2-3-15,-15 6 1 0,-15 2 1 0,-14 1 0 16,-15 5-2-16,-13 4 0 0,-13 3 0 15,-13 6 3-15,-10 1-5 0,-10 4 1 16,-9 1-2-16,-7-1 0 0,1 2 7 0,-1-2 1 16,5 0 4-16,6-1 0 0,11-2 2 15,8-2-1-15,13-4-4 0,15-1-5 16,13-4-1-16,12-5-4 0,17 1 1 0,17-6 1 16,15-5 0-16,16-1 1 0,16-7 1 15,16 0 0-15,14-5-2 0,14-3 1 16,8-2-3-16,9-2-2 0,6 0-2 15,3 2-1-15,1 1 3 16,-1-2 3-16,-1 5 1 0,-6-1 4 0,-4 1 0 16,-7 3 3-16,-12 2-3 0,-11 3-1 0,-10-2 1 0,-15 5-2 15,-15 0 0-15,-17 3 0 0,-15 6 0 16,-19 4 2-16,-14 3-5 0,-16 3 2 16,-12 4 1-16,-13 2 1 0,-8 2-1 15,-7 1-2-15,-2 0 2 0,-1-3 0 16,3 1 0-16,4 0-1 0,12-6 1 15,9 2 1-15,10-4 1 0,11-1-2 0,10-3-2 16,12 0-1-16,11-2-4 0,10-1-2 0,11-4-1 16,10-3-5-16,11-1-4 0,6-1-2 15,9-3 0-15,6-4 1 0,7 2 2 16,3-4 8-16,3 1 6 0,4-1 5 16,1 0 1-16,-4 1 0 0,-3 0 1 0,-4 2-1 15,-7 2-1-15,-8 1 11 0,-7-1 11 16,-10 4 10-16,-7-2 4 0,-10 3 2 15,-11 3-2-15,-8 3-10 0,-9 2-12 16,-10 3-7-16,-5-1-7 0,-8 1-3 16,-4 3-13-16,-2 2-32 0,-5-3-82 0,3 3-128 15,-1 1-139-15,3-1-131 16,2-1-59-16,2 0-6 0,0 2 64 0,6-4 116 0</inkml:trace>
  <inkml:trace contextRef="#ctx0" brushRef="#br0" timeOffset="6844.85">23611 10425 101 0,'0'-6'222'0,"-2"2"35"0,0-1-27 15,0 1-24-15,-2 3-18 0,2-3-14 16,-3 4-23-16,1 0-28 0,0 4-35 16,0 0-31-16,0 2-24 0,-3 9-13 15,3-1-5-15,-2 7 3 0,1 3 8 0,3 5 7 16,0 0 7-16,0 1 4 0,2 3 0 0,2 1-7 16,2-1-10-16,3 1-9 15,1-2-7-15,1-2-4 0,3-4-5 0,1-1-1 16,4-4-2-16,-2-1-1 0,2-4-7 15,0-6-16-15,0-1-16 0,-3-2-16 0,-1-4-11 16,-2-3-10-16,-3-3-1 0,-1-1 9 16,-7-4 16-16,-3-5 16 0,-5 1 12 15,-3-6 11-15,-3-1 8 0,-6-3 6 0,-1-2 7 16,-2-3 7-16,-2-1 11 0,-1-1 11 16,3-5 17-16,-2 1 17 0,3-1 12 15,1 0 11-15,4 4 2 0,2-2-3 0,3 3-10 16,1 1-14-16,5 4-9 0,2-1-9 15,1 0-1-15,6 1 7 16,3 0 9-16,0-1 9 0,5 4 10 0,2-1-2 16,1 2-3-16,3-1-9 0,2 7-9 15,0-1-8-15,0 5-11 0,1 1-3 16,-1 3-4-16,0 6-4 0,-2 6-3 0,-3 3-6 16,1 6-2-16,-4 8-9 0,-3 2-36 15,-4 5-79-15,1 3-114 0,-3 0-111 16,2 1-118-16,-2-1-81 0,2-3-12 0,1-2 51 15,1-6 101-15</inkml:trace>
  <inkml:trace contextRef="#ctx0" brushRef="#br0" timeOffset="7266.59">23999 10366 39 0,'6'-5'258'15,"-4"8"51"-15,-2 4 38 0,-2 3-32 0,-2 9-39 16,0 6-40-16,-3 4-36 0,1 5-47 15,0 1-50-15,-1 4-43 0,5 0-25 16,0 0-18-16,2-2-8 0,4 0-3 0,0-6-3 16,5 1-3-16,-1-6-3 15,3-2 2-15,0-4-1 0,1-5 1 0,3-4-3 0,-2-2 0 16,-1-4-2-16,1-5-2 16,-2-1-9-16,-3-4-10 0,-1-5-6 0,-5-4-5 15,-2 2 0-15,-2-6 2 0,-5-2 7 16,-1-5 9-16,-3 0 7 0,-2-4 6 15,-1-1 3-15,-1 1 4 0,0-4 6 16,0 3 13-16,3-3 17 0,-1 2 25 0,0 2 24 16,5 1 24-16,-1 2 16 0,3 1 8 15,2 0 4-15,4 2-4 0,0 1-11 16,4 0-17-16,0 2-13 0,2 3-16 0,3 0-14 16,1 5-16-16,-1 0-10 0,2 3-5 15,-1 5-6-15,1 4-7 0,-1 4-5 16,-1 8-3-16,-1 4-19 0,-1 3-47 0,-3 6-103 15,0 3-130-15,0 3-128 0,3 1-118 16,-3-1-48-16,2-1 12 0,1 0 84 16,1-4 121-16</inkml:trace>
  <inkml:trace contextRef="#ctx0" brushRef="#br0" timeOffset="7408.93">24331 10677 168 0,'4'13'245'0,"-2"7"16"15,-2-1-57-15,3 4-67 0,-3-1-70 16,0 6-71-16,0-3-87 0,2 1-87 0,0-1-47 16,0-3-23-16,2 2 7 0</inkml:trace>
  <inkml:trace contextRef="#ctx0" brushRef="#br0" timeOffset="7618.8">24862 10338 357 0,'11'-21'543'15,"-3"1"66"-15,-1 7 41 0,-3 5-72 0,-2 4-148 16,-2 5-156-16,2 9-103 0,-2 8-63 16,-2 3-39-16,2 12-28 0,-2 1-16 15,0 2-12-15,0 4-14 0,2 4-14 16,0-5-20-16,0 3-42 0,0-1-109 0,0-3-145 15,2-2-129-15,2-2-109 0,0-4-43 16,1-1 8-16,-1-5 92 0,0-6 134 16</inkml:trace>
  <inkml:trace contextRef="#ctx0" brushRef="#br0" timeOffset="7801.99">24955 10528 28 0,'-16'-30'298'0,"-3"6"83"16,-5 6 81-16,1 5-4 0,0 5-32 15,-3 8-44-15,3 8-52 0,2 3-75 16,2 4-79-16,2 5-64 0,4 4-45 0,5-2-28 16,3 4-30-16,5-2-47 15,3-2-99-15,3 2-118 0,2-4-109 0,5-2-112 16,2-2-70-16,2-3-4 0,2-5 69 16,0-3 104-16</inkml:trace>
  <inkml:trace contextRef="#ctx0" brushRef="#br0" timeOffset="7974.97">25195 10419 261 0,'12'-14'413'0,"-3"5"102"0,-1 2 27 15,1 7-41-15,-1 4-71 0,-1 8-83 16,-3 5-92-16,0 5-97 0,0 6-67 16,1 6-42-16,-3-1-38 0,-2 5-68 0,2 0-129 15,-2-1-143-15,0 1-145 0,0 1-93 16,0-3-37-16,0 1 29 0,0-6 109 15</inkml:trace>
  <inkml:trace contextRef="#ctx0" brushRef="#br0" timeOffset="8202.92">25349 10539 20 0,'-15'-26'351'0,"-4"6"83"0,-4 4 76 0,-2 4 8 16,-1 6-65-16,-1 3-92 0,1 6-82 15,3 3-76-15,2 1-74 0,4 5-57 16,4-2-35-16,7 6-17 0,4 1-11 16,4-2-4-16,6-1-4 0,5-2 3 0,4 1-5 15,4-4-15-15,0-2-40 16,3-6-77-16,1 2-102 0,-2-3-101 0,3-3-101 16,-5-2-79-16,0 2-11 0,-2-2 50 15,-2 1 88-15</inkml:trace>
  <inkml:trace contextRef="#ctx0" brushRef="#br0" timeOffset="9252.13">23931 13321 144 0,'2'-11'402'0,"-4"2"85"0,0 3 70 16,-4 1-38-16,-1 5-79 0,-1 1-101 16,-3 9-93-16,1 1-81 0,-3 8-66 15,-2 3-46-15,2 4-26 0,1 4-14 16,-1 2-6-16,4 1-3 0,1 1 0 15,4 0-2-15,4 0-1 0,0-1 0 16,4-4 2-16,4-3-2 0,1-2-2 0,2-4-1 16,1-5-1-16,3-1-2 0,0-8-6 0,0-2-5 15,0-5-8-15,-1-3-11 0,1-4-12 16,-4-3-14-16,-1-3-12 0,-3-2-11 16,-5-3-4-16,-4-1 2 0,-3-4 6 15,-3-1 13-15,-5-1 15 0,-2-2 15 16,-1 2 14-16,-1-2 8 0,-2-2 8 0,-3 4 4 15,3-1 3-15,0-1 0 0,2 2 3 16,3 1 4-16,1 0 3 0,2 1 5 16,5 0 6-16,2 4 8 0,2-3 10 15,4 3 9-15,2-1 8 0,4 3 11 0,1 1 7 16,4-2 3-16,-1 5-4 0,1-1-8 16,2 5-6-16,-3 1-10 0,3 3-9 15,-2 5-10-15,0 2-7 0,-1 6-5 0,-1 6-4 16,-3 7-4-16,-1 4-13 0,-3 6-38 15,-2 4-96-15,-2-1-130 0,0 2-128 16,2 2-126-16,0 0-57 0,0-7 0 16,5 0 75-16,-1-5 121 0</inkml:trace>
  <inkml:trace contextRef="#ctx0" brushRef="#br0" timeOffset="9444.95">24314 13143 228 0,'13'-12'445'0,"-5"4"90"16,-1 5 50-16,-3 6-60 0,0 5-95 16,-2 6-110-16,-2 5-99 0,0 3-88 15,0 4-56-15,-2 4-34 0,2 1-36 0,-2 2-55 16,2-3-100-16,0 0-119 0,0-2-116 16,0-2-107-16,2-2-70 0,2-5 0 15,-2 0 69-15,3-5 105 0</inkml:trace>
  <inkml:trace contextRef="#ctx0" brushRef="#br0" timeOffset="9648.8">24392 13183 215 0,'-6'-29'388'0,"-2"3"102"16,-3 3 27-16,-2 4-30 0,-1 6-57 16,-3 4-69-16,-2 6-92 0,0 6-94 0,-1 3-69 15,1 9-40-15,2 3-21 0,1 2-17 16,1 2-7-16,2 1-7 0,5 2-5 15,1 0-2-15,5-1-2 0,4 0-2 16,5 0-7-16,3-7-17 0,3 0-71 16,4-5-129-16,4-3-136 0,2-1-148 0,3-4-78 15,-1-4-26-15,0-4 47 0,1 0 118 16</inkml:trace>
  <inkml:trace contextRef="#ctx0" brushRef="#br0" timeOffset="10306.74">24507 13331 162 0,'-7'-7'233'16,"3"3"-9"-16,-2-1-20 0,-1 2-25 15,1 1-26-15,0 4-28 0,-1 2-33 0,1 4-24 16,-2 3-17-16,1 3-12 0,-1 3-5 15,1 3-3-15,1 3-4 0,0 0-3 16,2 2-2-16,-1 0-1 0,5-3-2 0,0 2-2 16,5-1-5-16,1-3-4 0,2-1-3 15,3-4 1-15,2 0-2 0,1-5 0 16,3-2-2-16,0-5 0 0,0 1-3 16,-2-4-4-16,-2-5-4 0,-1-1-2 0,-3-3-1 15,-5 0 0-15,-4-2 4 0,-4-2 2 16,-7 0 4-16,-1-4 3 0,-5 1 4 15,-4-2 4-15,-3 1 4 0,-1-2 8 0,-1-3 6 16,-1 0 7-16,2-1 11 0,1 1 11 16,1-3 7-16,2 0 3 0,4-3-1 15,2 4-5-15,2 0-9 0,7-1-9 0,2 0-3 16,2 0 3-16,4 0 8 0,4 0 16 16,0 2 16-16,5-1 13 0,2 0 6 15,2 4 1-15,-1 0-1 0,1 2-10 16,2 2-6-16,0 2-9 15,0 2-6-15,0 3-6 0,-4 1-4 0,-1 7-1 0,-1 2-7 16,-3 7-5-16,-1 7-6 0,-5 5-9 16,-2 9-7-16,-4 4-10 0,-1 3-11 0,-3-1-19 15,2 3-61-15,-3 0-118 0,3-6-140 16,2 2-135-16,-1-1-95 0,3-4-41 16,2-3 30-16,0-1 103 0,7-5 131 15</inkml:trace>
  <inkml:trace contextRef="#ctx0" brushRef="#br0" timeOffset="10693.34">24960 13462 4 0,'6'-5'349'0,"-4"5"61"16,-2 1 48-16,0 4-5 0,-4 6-86 16,2 3-104-16,-2 2-89 0,1 2-88 15,1 1-117-15,0 1-132 0,4-1-128 0,0 2-115 16,1-1-55-16,1 0-2 0,0-2 55 16,2-2 88-16</inkml:trace>
  <inkml:trace contextRef="#ctx0" brushRef="#br0" timeOffset="10907.47">25461 13031 224 0,'5'-21'521'15,"-3"4"71"-15,-2 6 45 0,0 5-26 0,0 6-138 16,0 9-180-16,0 4-116 0,-2 11-67 15,-1 5-41-15,1 1-27 0,0 8-21 16,0-3-18-16,0 4-27 0,-2-1-57 16,2 1-129-16,0-3-148 0,-1-1-141 15,1-1-86-15,0-1-32 0,2-4 26 16,-2-4 112-16</inkml:trace>
  <inkml:trace contextRef="#ctx0" brushRef="#br0" timeOffset="11088.95">25485 13199 114 0,'-11'-25'404'0,"-2"8"97"16,-1 0 73-16,-1 8-35 0,-2 6-80 15,2 4-102-15,0 6-101 0,2 5-97 0,3 4-70 16,1 2-46-16,5 2-47 0,2 0-82 16,2 2-122-16,4-1-116 0,5-4-115 0,1 2-100 15,3-4-33-15,2-2 38 0,2-7 101 16,2-1 105-16</inkml:trace>
  <inkml:trace contextRef="#ctx0" brushRef="#br0" timeOffset="11256.15">25726 13154 262 0,'13'-15'486'0,"-3"4"85"16,-1 3 40-16,-1 3-56 0,-1 4-99 16,-1 6-130-16,-2 4-116 0,2 3-80 0,-1 6-51 15,-3 2-41-15,2 5-33 0,-4 0-59 16,2 0-136-16,-2 3-152 0,2-2-157 0,0 2-89 15,3-2-37-15,-3-3 20 0,0 1 114 16</inkml:trace>
  <inkml:trace contextRef="#ctx0" brushRef="#br0" timeOffset="11435.13">25821 13216 220 0,'-17'-23'465'0,"-2"4"84"16,-2 5 56-16,2 6-55 0,0 1-116 15,2 2-122-15,4 5-109 0,1 3-83 16,5 2-53-16,3 4-32 0,4-1-17 16,2 1-14-16,7 3-13 0,-1-4-36 0,5 1-80 15,2 0-119-15,-1-2-122 0,3 1-138 16,0-4-67-16,0 1-9 0,-2 0 58 16,-2-4 108-16</inkml:trace>
  <inkml:trace contextRef="#ctx0" brushRef="#br0" timeOffset="13110.5">30706 14888 112 0,'9'-21'219'16,"-1"0"10"-16,1-1-5 0,-3 5 0 0,1-2 3 16,-1 1 2-16,0 1 2 0,-1 1 4 15,1-1 5-15,-2 5 3 0,-2-1-2 0,2-2-11 16,-4 5-21-16,0 1-30 0,-2-3-36 16,-2 3-37-16,-2 0-30 0,-5 3-22 0,-4-2-16 15,-6 3-10-15,-6 5-7 0,-11 3-8 16,-7 3-5-16,-8 4-3 0,-8 4-3 15,-5 3-2-15,-8 1 0 0,-4 6-2 0,-5-3 4 16,-1 3 4-16,-1-3-3 0,2 1 1 16,3-2 1-16,4-3-1 0,8 1-2 0,7-3-2 15,8-2 2-15,8-5-2 0,9 1-3 16,11-4 2-16,12-5 0 0,11-5-3 16,11-4-1-16,14-3 0 0,11-8-1 0,14-2-1 15,12-4 0-15,9-3 0 0,10-8-2 16,10-1 0-16,6-4 2 0,4-3-1 15,5 0 1-15,-2 1 2 0,-3 0 0 0,-6 1 1 16,-4 6 2-16,-10 3 1 0,-10 1-1 16,-7 8 5-16,-14 4 7 0,-7-1 4 0,-14 7 0 15,-10 4 0-15,-11 1 0 0,-14 9-3 16,-11 6-4-16,-15 1-6 0,-12 8-2 16,-14 3 3-16,-10 7 1 0,-8-2-1 0,-7 4 4 15,-6 2 2-15,-2 2 5 0,0-4 2 16,0 3 3-16,2-1-2 0,6-3-2 15,7 0-3-15,6-4-5 0,11 0-5 0,10-4-5 16,9-2 0-16,10-4-1 0,11-2 0 16,10-4-2-16,13-4-2 0,13-2 0 15,12-5 2-15,12-8 0 0,11-2 0 16,12-5 2-16,10-4 1 0,6-1-1 0,9-3-3 16,2-1 3-16,2-3 0 0,0 2 1 0,-4 2-1 15,-7-1 4-15,-8 6 1 0,-6 1-2 0,-11 6 3 16,-11 0 0-16,-10 4 3 15,-11 1-1-15,-12 5 1 0,-15 6-1 16,-13 1-3-16,-15 7-1 0,-13 3-1 0,-14 6-1 16,-13 2-1-16,-10 6 1 0,-9-3 0 15,-9 7 7-15,-6-2 1 0,-2 3 4 0,0-4-1 16,-2 4 0-16,5-3 1 0,5 1-4 0,7-4-3 16,12-2-2-16,12-4 0 0,11 0-1 15,14-6-2-15,14-2-2 0,16-5-3 16,14-4-1-16,14-4-2 0,12-5 2 15,14-6 0-15,13-2 0 0,10-5 5 0,11-6-1 16,9-2 1-16,8 0 0 0,6-2-1 16,5-2 2-16,2 1-1 0,-1 3 0 0,-5 1 0 15,-5 0 3-15,-10 5-1 0,-9 2 2 16,-9 1 2-16,-12 5 0 0,-11 2 1 0,-12 3 1 16,-13 5 2-16,-13 2 0 15,-14 4-3-15,-16 4 1 0,-14 5-2 0,-15 4 0 16,-15 4-2-16,-10 4-2 0,-11 3 6 15,-9 2 4-15,-8 3 1 0,-2 4 2 16,-2-4 0-16,0 2 5 0,2-2-5 0,4-1-3 16,11-3-2-16,8-3 0 0,13-4 0 15,15-2-4-15,12-2-2 0,13-5-1 0,17-4 0 16,13-5-4-16,15-5-2 0,12-6 0 0,13-3 0 16,10-5 0-16,12-3-1 0,7-3 1 15,9-1 2-15,7-2 1 0,5-2 0 16,3 1 0-16,2 3 3 0,-2-2 1 0,-2 2-2 15,-4 2 1-15,-9 4 1 0,-11 2-1 16,-8 2 1-16,-10 2 0 0,-11 3 2 16,-13 5-2-16,-13-1 1 0,-8 5 2 0,-13 4-1 15,-10 2-3-15,-11 5-2 0,-6 2 2 16,-6 3-1-16,-7 2-2 0,-2 1 3 16,0 0 5-16,0 0 1 0,4-2-1 0,6 0 3 15,7-4-4-15,4 2-3 0,9-2-3 16,4-2-2-16,6-3-2 0,6 2-1 0,7-5 2 15,7 1 1-15,5-4 0 0,7-4 2 16,4 1 2-16,7-6-1 0,4-1 2 16,-1-1-3-16,3 2 3 0,-2 0-1 15,-5 1-1-15,-1 1 0 0,-5 3 0 0,-4 3 2 16,-4-3 1-16,-7 4-2 0,-4 4 1 0,-4 0 3 16,-7 2-5-16,-3 5-11 0,-7 2-23 15,-5 2-56-15,-1 0-90 0,-5 4-113 16,3-2-102-16,-1 1-95 0,3 2-69 0,2-7 10 15,2 0 64-15,4-1 98 0</inkml:trace>
  <inkml:trace contextRef="#ctx0" brushRef="#br0" timeOffset="17706.67">28624 12639 2 0,'0'-1'257'0,"-2"-3"39"0,-1 4 26 0,1 4-51 16,0 0-31-16,2 5-19 0,0 4-20 16,2 10-17-16,0 7-15 0,1 8-22 0,1 7-35 15,0 6-33-15,0 7-31 0,3 1-21 16,-1 4-20-16,0 0-47 0,3 0-69 0,-1-1-77 16,1 0-83-16,1-2-94 0,1-1-59 15,-3-1 4-15,3-3 45 0,-3-2 64 16</inkml:trace>
  <inkml:trace contextRef="#ctx0" brushRef="#br0" timeOffset="18203.8">29309 13011 2 0,'-4'-14'234'0,"-2"4"15"0,-5 8 13 15,-1 9-71-15,-3 7-60 0,0 6-44 16,0 6-25-16,2 7-13 0,1 2-13 0,3 5-10 16,5 2-11-16,2-2-6 0,2 4-4 15,6-5-3-15,3 1-1 0,1-2-1 16,5-4-1-16,0-4-4 0,2 0-9 0,2-5-14 16,-2-5-16-16,2-4-13 0,-2-3-12 15,0-5-8-15,-2-4-2 0,-3-7 0 0,-1-1 4 16,-5-5 5-16,-2-4 7 0,-4-4 8 15,-2 0 12-15,-6-6 9 0,-3-1 12 16,-1-5 9-16,-5-3 11 0,-2-2 8 0,-3-3 8 16,-1-3 9-16,0 0 12 0,0-5 12 0,-3-2 10 15,3 2 8-15,0-2 8 0,1 2 2 16,3 3 3-16,0-1 1 0,5 1-3 16,1 2-3-16,4 5-3 0,5-3 1 0,2 2 2 15,2 2 4-15,6 4 7 0,3-3 5 16,1 4 6-16,5-1 1 0,0 6 2 15,4 2-2-15,0 2 0 0,0 2-3 16,2 2-1-16,-2 7 5 0,1 1 8 0,-4 6 10 16,1 4 5-16,0 7 1 0,-4 8-4 15,-2 4-14-15,-3 12-23 0,-4 3-21 0,-2 7-23 16,-2 3-30-16,-4 8-59 0,0 0-95 16,0 0-115-16,2 1-108 0,-1 1-122 0,3-6-51 15,0-1 17-15,3-4 68 16,1-7 102-16</inkml:trace>
  <inkml:trace contextRef="#ctx0" brushRef="#br0" timeOffset="19232.46">29805 13099 125 0,'0'0'212'0,"0"6"9"0,-4 3-62 0,-1 5-57 16,1 6-43-16,-2 5-24 15,1 4-14-15,1 0-10 0,0 5-22 0,2-3-30 16,0 4-43-16,2-5-54 0,2 0-46 15,0-1-20-15,0-1 4 0</inkml:trace>
  <inkml:trace contextRef="#ctx0" brushRef="#br0" timeOffset="19663.12">30306 12491 17 0,'0'-15'276'0,"0"6"38"0,-2 0 19 0,0 2-62 16,2 7-37-16,0 6-25 0,0 4-29 16,0 11-23-16,-2 7-10 0,2 7-15 15,-2 7-32-15,-2 3-37 0,-1 4-28 16,1 1-17-16,0-1-16 0,-2 0-27 0,1 1-32 15,-1-4-39-15,0-1-43 0,-1-5-42 16,3-1-31-16,-2-4-15 0,-1-2-2 16,1-4 8-16,0-4 17 0,-3-3 21 0,1-3 26 15,-1-6 26-15,-1-7 27 0,-3-2 25 16,2-8 27-16,-1-5 29 0,-1-7 24 0,0-3 27 16,5-6 27-16,-1-3 28 0,5-2 26 15,4-4 24-15,2 2 19 0,5-1 21 16,1 4 15-16,3 3 5 0,1 1-4 15,3 3-12-15,0 1-22 0,2 5-32 0,2 0-32 16,0 4-29-16,2 2-28 0,0 1-54 16,1-1-66-16,1 4-72 0,2-2-71 0,1 3-72 15,-1-2-58-15,0-1 4 0,1-1 40 0,-3 1 56 16</inkml:trace>
  <inkml:trace contextRef="#ctx0" brushRef="#br0" timeOffset="19964.05">30706 12604 77 0,'3'-5'231'16,"-3"5"26"-16,-3 1-36 0,-1 4-41 0,-2 7-39 16,0 5-35-16,-3 8-31 0,-2 8-23 0,1 2-18 15,1 6-11-15,-1 0-11 0,1 0-6 16,3 2-3-16,2-4-2 0,2 1-1 16,2-6-3-16,2 0-1 0,2-8-3 15,2-2-2-15,3 0-1 0,4-7-2 0,-1-5 1 16,5-3 2-16,0-7 3 0,2-2 2 15,0-6 4-15,2-3 1 0,-2-7 9 16,-2-2 15-16,0-6 23 0,-2-1 27 16,-2-4 32-16,-3-1 34 0,-1-4 28 0,-5-2 13 15,-2-2-2-15,-4 3-16 0,-2 0-26 0,-5 2-34 16,-3-1-54-16,-5 3-76 0,-2 2-97 16,-2 1-100-16,-5 6-94 0,1-2-105 15,-5 6-38-15,-2 3 17 0,-1 1 62 0,-1 6 77 16</inkml:trace>
  <inkml:trace contextRef="#ctx0" brushRef="#br0" timeOffset="20659.81">28224 12044 163 0,'-2'-4'225'0,"-1"8"1"0,1 0-6 0,0 5 10 16,0 8 24-16,0 13 22 15,0 14 14-15,-2 14-2 0,1 15-27 0,-1 11-47 16,2 15-56-16,-2 3-49 0,2 7-40 15,0 2-28-15,2-1-16 0,0 2-26 0,0-4-44 16,2 0-53-16,2-5-71 0,0-3-71 16,0-3-72-16,5-7-56 0,-3-2-54 15,1-6-1-15,-3-8 38 0,0-4 56 0</inkml:trace>
  <inkml:trace contextRef="#ctx0" brushRef="#br0" timeOffset="21604.67">28063 12153 52 0,'0'-5'142'0,"0"-1"-28"16,4 0-21-16,2 2-13 16,3-1-7-16,4 1 5 0,3-4 8 0,8 1 1 15,1 2 1-15,7-8-4 0,4 2-2 16,4 1 0-16,7-5 2 0,3 0 0 0,5 0 7 15,5-2 21-15,7 0 25 16,5-2 10-16,9-1 0 0,4 0-8 0,3 0-15 0,6-2-32 16,1 2-34-16,6 0-25 0,3-1-9 15,4-1-8-15,4 0-3 0,0-1-4 16,3-2-1-16,1 3-1 0,-4-1-4 16,-2 0-1-16,-4 6-2 0,-6-2 2 0,-9 4 0 15,-4-1 3-15,-9 3 7 16,-6 2 11-16,-7 1 10 0,-3 1 14 0,-9-1 13 0,-2 5 10 15,-7 0 3-15,-4 1-1 0,-4-1-5 16,0 1-8-16,-4 1-9 0,0 0-10 16,-3 2-6-16,-1-3-5 0,1 4-7 0,-1 4-2 15,-1-3-2-15,1 2 0 0,-3 1-3 16,1 4-2-16,-1-3 0 0,-2 3 0 0,-1 0 0 16,-1 4-1-16,0 1 3 0,-2 0 4 15,-2 7 2-15,0 2 2 0,0 3 1 16,-2 8 0-16,-1 5 1 0,-1 11-4 15,-2 6-2-15,-1 12-1 0,1 7 0 0,-3 11-3 16,3 11-4-16,-3 2-2 0,3 9-2 16,-3-2-4-16,3 7 0 0,0-4 0 0,-1-3-1 15,3-3 0-15,-2-3 0 0,1-3 2 16,-1-7-1-16,2-2-2 0,-3-7 2 0,-1-2 1 16,-1-9 0-16,0-3-1 0,-3-4-1 15,-3-8 2-15,-2-7-2 0,-2-1 2 16,-5-8-2-16,-1-2-2 0,-5-5 1 0,-4-3 1 15,-4-2-3-15,-4-4-1 0,-5-1 2 16,-4-2 0-16,-4-6 0 0,-6 0-3 16,-5-1 0-16,-4 0 2 0,-4-3-1 0,-7-4 0 15,-1 3-2-15,-7-1 1 0,-2-3 1 16,-7 1 1-16,-3-1-1 0,-5-4 0 0,-4 0 2 16,-3 0 3-16,-3-3-2 0,-3-2 4 15,-4 4 2-15,1-3-1 0,-5 0 2 16,-1 1 1-16,-3 0-2 0,-2 3 0 0,-3 3-4 15,-1-2 3-15,-1 6-2 16,-2 2 1-16,3 0 2 0,1 6 0 0,5-2 3 16,4 0-1-16,8 4 3 0,7-5-5 0,8 2-1 15,9 0 0-15,10-5-3 0,9 0-2 16,8-1-1-16,9-3-6 0,6-1-7 16,6 1-11-16,5-2-17 0,3-2-31 15,5 3-60-15,3-2-80 0,3-2-96 0,3 1-95 16,1-1-109-16,1-1-35 0,2-1 24 15,1-3 66-15,-1-3 93 0</inkml:trace>
  <inkml:trace contextRef="#ctx0" brushRef="#br0" timeOffset="78208.02">28391 15673 75 0,'0'-1'79'0,"0"-1"-5"0,0-2-3 0,2 3-2 15,-2-2 1-15,0 3 5 0,2-1 5 16,-2 1 6-16,0-4 7 0,0 4 5 0,0-1 2 15,0 1-2-15,0 0-1 0,2 1 18 0,-2 3 31 16,2 1 38-16,0 7 33 0,1 6 26 16,-1 7 13-16,-2 7-18 0,0 6-38 15,-2 8-52-15,-1 4-45 0,1 0-38 0,0 5-30 16,0 2-16-16,0-2-10 0,0 4-13 16,0-1-55-16,0 0-99 0,-1-2-109 15,3-2-109-15,0 0-104 0,0-1-47 0,0-4 23 16,0-5 83-16,0-5 99 0</inkml:trace>
  <inkml:trace contextRef="#ctx0" brushRef="#br0" timeOffset="78755.64">28749 16296 56 0,'-5'-6'186'0,"-1"1"9"0,0 5-50 0,-3 5-48 16,1 5-34-16,-1 3-22 0,3 8-11 0,-3 0-9 16,3 7-8-16,2 3-6 0,0 2-2 15,1 0-2-15,3 1-1 0,3-1-1 0,-1 0 1 16,4-4-2-16,0-4-2 0,3-1-5 16,1-4-6-16,3-4-6 0,-2-3-6 15,1-1-4-15,1-4-4 0,0-7-2 0,0-2 0 16,-3-4 2-16,-1-2 2 0,-1-6 6 0,-4-3 4 15,1-2 6-15,-5-6 8 0,0-1 4 16,-5-1 8-16,-1-6 7 0,-3-2 11 0,-1-1 11 16,-1-1 8-16,1-6 10 0,-1 1 13 15,1 2 8-15,1-5 10 0,1 1 9 16,-1 2 9-16,5 2 12 0,0-3 9 0,4 6 11 16,0 1 8-16,4 1 12 0,0 1 7 0,5 4 9 15,-1 3 10-15,3 1 3 0,1 1-5 16,3 3-13-16,0 3-18 0,0 2-22 0,0 2-27 15,2 3-27-15,-3 2-20 0,3 1-14 16,-2 7-8-16,0 1-6 0,0 1-5 16,0 8-2-16,-5 4-2 0,1-1-2 0,-3 8-3 15,-1 3-3-15,-3 2-4 0,-2 3-5 16,-2-2-35-16,0 3-95 0,-2 0-127 0,-2 0-130 16,-1 0-120-16,1 1-60 0,0-1 3 15,0-4 73-15,2 0 116 0</inkml:trace>
  <inkml:trace contextRef="#ctx0" brushRef="#br0" timeOffset="79436.11">29113 15970 176 0,'-2'-9'216'0,"-1"-1"-20"0,1 4-24 0,0 2-19 16,2-1-18-16,-2 1-24 0,2-1-26 15,-2 3-28-15,2-1-22 0,-2 3-16 16,2-2-11-16,0 2-5 0,0-3-2 0,0 3-1 16,0 0-1-16,0 0 1 0,0 0-1 0,0 0 1 15,0 0-1-15,0 0 1 0,0 0 1 16,0 0-1-16,0 0 3 0,0 0 0 0,0-1 0 16,0 1 1-16,0 0-3 0,0 0-1 15,0 0 0-15,0 0 0 0,2 1 0 16,0 2 1-16,0-1 0 0,0 1 2 0,0-1-2 15,1-1 0-15,-1 3 0 0,0-3-1 0,-2 2 1 16,2-2 0-16,-2 3 1 16,0-4-2-16,0 1 1 0,0-1-1 0,0 3 0 15,0-2-9-15,-2 3-19 0,2-3-28 0,-2 5-32 16,2-2-34-16,0 1-32 0,0-1-27 16,2 1-19-16,0 0-8 0,0 1 13 0</inkml:trace>
  <inkml:trace contextRef="#ctx0" brushRef="#br0" timeOffset="79769.31">29297 16462 193 0,'4'-6'304'16,"-4"2"29"-16,0 4-6 0,-2 5-78 0,0 5-72 15,-2 3-52-15,1 4-34 0,-1 4-27 16,2 5-23-16,0 3-41 0,0 0-57 0,2 0-73 16,0-2-83-16,2 1-87 0,0-2-46 15,2-2-2-15,1-4 34 0</inkml:trace>
  <inkml:trace contextRef="#ctx0" brushRef="#br0" timeOffset="80434.11">30055 15967 21 0,'2'-14'198'0,"-2"3"23"0,2 1-25 16,-2 0-50-16,2 4-37 0,0-2-26 16,0 2-21-16,0 0-18 0,2 1-13 15,-1 1-7-15,1 0-4 0,0 3 1 0,0-2-1 16,1 2 5-16,-1-3 5 0,0 4 5 0,0 0 7 16,-2-1 3-16,3 1 3 0,-3 0 0 15,2 0-4-15,-2 0-3 0,0 0-7 0,0 0-7 16,0 0-6-16,1 0-5 0,-1 0-6 15,0 0-3-15,0 0-3 0,0 0-3 16,0 0 0-16,0 0 0 0,0 0-1 0,3 0 0 16,-3 0 0-16,0 0 1 0,0 0 0 15,0 0 0-15,0 0-1 0,-2 0 0 16,2 0 0-16,-2 0 0 0,2 0 0 0,-2 0 0 16,0 0 0-16,0 0 0 0,0 0 0 0,0 0-1 15,0 0 0-15,0 0 1 0,0 0 0 16,0 0-1-16,2 0 1 0,-2 0 0 0,3 0 1 15,-3 0-1-15,2 0 1 0,-2 0 1 16,2 0-2-16,-2 0 1 0,2 0 0 0,-2 0-1 16,2 0 0-16,-2 0 2 0,2 0 2 15,-2 0 9-15,0 0 9 0,0 0 12 0,0 0 12 16,0 0 12-16,0 0 6 0,2 0-3 16,-2 0-4-16,0 0-7 0,0 1-10 0,0-1-6 15,2 4 15-15,-2 0 33 0,3 2 33 0,-3 5 27 16,0 6 20-16,-3 3 10 0,1 5-13 15,-2 4-33-15,0 2-33 0,0 6-30 0,-3 0-23 16,1 2-15-16,0-1-9 0,-1 3-6 16,1-3-5-16,2 3-2 0,-1-3-4 0,1 0-19 15,2-3-50-15,-2-4-85 0,2 2-99 16,0-7-96-16,-1-1-90 0,3-3-75 16,3-3-3-16,-1-5 58 0,0-6 86 0</inkml:trace>
  <inkml:trace contextRef="#ctx0" brushRef="#br0" timeOffset="80761.81">30315 16188 171 0,'6'-20'212'16,"3"3"-18"-16,-1 0-29 0,1 1-24 15,-1 2-18-15,3 3-18 0,-1 2-19 0,1 0-21 16,-1 4-15-16,-1-2-14 0,-1 2-12 15,1 2-7-15,-1 2-7 0,-1-3-3 0,-1 4-3 16,-2 4-1-16,3-3-1 0,-3 2 0 16,0 2-1-16,0 2 0 0,1-3 1 0,1 2-1 15,0 3 0-15,1-3 1 0,-1 3 0 16,0 1-1-16,3 0-2 0,-3 0 0 0,0 2 1 16,1 0 0-16,-1-2 0 0,0 4 0 15,-1 0 2-15,-1-2 0 0,-2 2 3 0,0 1 14 16,0-2 14-16,-2 1 13 0,-2-2 7 15,-2 2 6-15,0 0-3 0,-3 0-13 16,-1-2-37-16,-1 2-68 0,-3 0-79 16,1 0-111-16,-2-6-57 0,-1 1-31 0,1-1 9 15,-2-4 44-15</inkml:trace>
  <inkml:trace contextRef="#ctx0" brushRef="#br0" timeOffset="81359.7">28160 15083 146 0,'-2'4'213'16,"0"2"9"-16,-2 6 4 0,2 5 23 16,-3 12 38-16,-1 6 41 0,0 14 19 15,-5 10-7-15,0 14-28 0,1 7-47 0,-3 12-59 16,0 2-64-16,1 8-48 0,-1 0-34 16,0 2-26-16,1 0-14 0,-1-2-7 0,0 1-5 15,3-6-13-15,-1-5-28 0,1-5-64 16,1-8-103-16,1-7-112 0,3-8-111 15,1-6-102-15,0-9-32 0,2-8 33 0,-2-10 84 16,1-10 100-16</inkml:trace>
  <inkml:trace contextRef="#ctx0" brushRef="#br0" timeOffset="82009.18">28177 15594 30 0,'2'-16'172'16,"2"2"13"-16,3-1-38 0,3 2-30 0,3 0-8 16,6 0 12-16,6 1 11 0,7 3 6 15,6 0 0-15,7 2 0 0,6 0-8 0,8 5-14 16,9-1-14-16,8 2-10 0,4 1-13 15,9 0-16-15,2 0-16 0,4 0-12 0,3 0-11 16,-1 0-8-16,3 0-4 16,-3 0-2-16,-2 0 1 0,0 0 6 0,-4 0 9 0,-4 0 14 15,-2 1 13-15,-7-1 17 0,-6 3 16 16,-4 2 7-16,-5-4 3 0,-8 5-4 0,-4-2-7 16,-4 2-9-16,-7-2-11 0,-4 4-8 15,-4 0-4-15,-3 0-6 0,-1 1-1 0,-5 2-1 16,1 0-5-16,-5 3-1 0,0 4 0 15,0 3-2-15,-2 0-2 0,-3 8-1 16,1 9-2-16,-2 1 1 0,-2 6-7 0,-3 8-3 16,0 3-6-16,-3 7-3 0,-1 6-3 15,-2 3-5-15,0 4 2 0,-2 3 4 0,2 2-3 16,-2 1-3-16,2-1-1 0,3-4 0 0,-1-1-5 16,0-4-1-16,0-2 1 0,3-3 0 15,-3-4 1-15,2-8 0 0,-2 0 1 0,-1-7 0 16,-1-8-2-16,-2-1 0 0,-2-8 0 15,-5-2 0-15,-1-5 0 0,-3-5-2 0,-4-3 1 16,-4-3 1-16,-6-3-1 0,-3-4 1 16,-8-3-3-16,-4-3 1 0,-6-3 1 0,-5-1-1 15,-8-4 3-15,-7-1-1 0,-6-4 5 16,-4 1 1-16,-7-2-1 0,-4-2 1 16,-4-2-3-16,-4 3 1 0,-2-1-3 0,-5-1-2 15,-4 1 0-15,1 2-2 0,-3 2 1 0,2-1 0 16,0 0-1-16,4 2 1 0,3 1-8 15,2 0-24-15,5 0-70 0,6 1-133 16,5 4-143-16,5-5-140 0,2 4-67 16,6-3-16-16,3 2 50 0,3-2 121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2:36:18.1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12884 4882 9 0,'4'-3'180'0,"1"-2"12"0,-1 4-15 15,-2-2-13-15,0 2-4 0,0-3 8 16,-2 3 9-16,2-1 19 0,-2 2 25 16,0-3 20-16,0 3 17 0,-2 0 4 0,0 0-11 15,-2 3-24-15,-3-1-39 0,-1 3-45 16,-5 0-42-16,-1 4-30 0,-3 7-25 0,-2 2-14 16,-5 7-10-16,-1 3-3 15,-1 5-1-15,-1 5-2 0,-1 5 6 0,3 6 2 16,2 0 2-16,2 1-1 0,4 2-1 15,2-1-1-15,6 2-3 0,5-3-5 0,4-4-2 16,6 0-3-16,5-4-2 0,4 0-2 16,2-4-4-16,6-5 0 0,2 0-1 15,3-7-4-15,4-2-14 0,-1-6-29 0,1-2-79 16,2-3-136-16,0-8-138 0,0-2-136 16,-2-6-62-16,1-6-12 0,-3-1 60 15,0-6 121-15</inkml:trace>
  <inkml:trace contextRef="#ctx0" brushRef="#br0" timeOffset="299.31">13343 4785 185 0,'-4'-4'449'0,"0"0"81"16,-2 4 60-16,-1 5-46 0,3 4-95 16,0 7-118-16,0 2-103 0,-1 6-76 0,3 9-54 15,0 2-37-15,0 6-21 0,-2 2-16 16,2 5-9-16,0-1-2 0,-1 2-6 16,1-1-4-16,0-3-9 0,2 1-11 0,-2-4-37 15,2-4-67-15,-2 2-110 0,2-6-118 16,0-4-122-16,0-2-88 0,-2-6-22 15,2-1 41-15,-2-5 93 0,4-4 113 16</inkml:trace>
  <inkml:trace contextRef="#ctx0" brushRef="#br0" timeOffset="529.72">13494 4882 421 0,'4'-9'527'16,"-2"5"66"-16,0 5 31 0,-2 8-92 16,0 10-141-16,-2 2-133 0,2 12-92 15,0 2-61-15,0 7-40 0,0 3-23 16,0 5-15-16,0-1-9 0,2 0-14 0,0 1-24 16,3-2-60-16,-3-4-122 0,2 0-140 0,0-5-138 15,0-4-97-15,1-4-39 0,-1-3 30 16,-2-5 103-16,0-6 130 0</inkml:trace>
  <inkml:trace contextRef="#ctx0" brushRef="#br0" timeOffset="843.65">13744 4803 423 0,'4'-22'542'0,"-4"2"49"0,2 5 30 0,-2 1-103 16,4 4-160-16,0 0-152 0,3 1-89 0,1 4-46 16,3 1-26-16,1 4-19 15,1 0-8-15,4 4-6 0,0 5-4 0,0 0-5 16,2 6-1-16,0 3-1 0,0 2-2 16,0 2 3-16,-2 3 1 0,0 4 8 0,-4 4 0 15,-1 1 0-15,-3 2 4 0,-3 2 1 16,-4 2-4-16,-4 4 0 0,-2-1-2 15,-2 2 2-15,-5 1-2 0,-2 0-3 16,-1-1-4-16,-1-1-14 0,-2-3-25 0,-2-3-63 16,-2-1-119-16,-3-4-132 0,1-4-154 15,0-5-75-15,-5-1-23 0,1-6 39 16,-3-3 103-16</inkml:trace>
  <inkml:trace contextRef="#ctx0" brushRef="#br0" timeOffset="10038.01">13125 6272 7 0,'-2'-5'40'0,"0"1"-3"0,0-1-2 16,0 1 0-16,-2 3-5 0,0-4-2 15,-1 2-2-15,1-1 0 0,-2 1-3 16,-1-2-1-16,1 4-1 0,-2-3-1 16,-1 0-4-16,1 0 1 0,-3 3-1 0,0-1 0 15,-1 2 2-15,-1-4-1 0,-2 4 0 16,-2 0-2-16,-2 4-1 0,-4-1-1 16,-2 1-1-16,-3 1 1 0,-2 3 3 15,1 0 0-15,-5 1 1 0,0 3 2 0,0 0 2 16,-2-2 1-16,0 4 1 0,-2 1 1 15,2 1 0-15,-2 2 2 16,-2 2 0-16,2 1-1 0,-3 0 1 0,3 0 3 16,2 3 2-16,0 1 0 0,3-4 0 15,1 4 1-15,2 3-1 0,1-2-2 0,3 2-3 16,1 2-2-16,-1-1 1 0,5 2 3 16,0-2 2-16,0 4 1 0,4-3 2 0,0 4 0 15,2-1-2-15,2 1-6 0,3-2-4 16,1-2-1-16,1 3-1 0,4-3-3 15,-1 0 3-15,3 2 2 0,2-2 5 16,2 0 1-16,3 3 4 0,1-2 5 16,3 0 3-16,1-2 0 0,3 4 0 0,2-4 0 15,4-3-3-15,0 4-4 0,4-2-2 16,2-3-1-16,3 0 1 0,4-2 1 16,-1 1 2-16,5-3 0 0,2 3 2 0,3-2 2 15,1-1 6-15,2-1 8 0,7 1 9 16,2-3 9-16,4-2 8 0,5-1 4 15,3 0-2-15,3-4-7 0,2 2-9 16,2-3-7-16,2 0-7 0,0-4-10 16,2 2-2-16,3-3-5 0,-3 1-1 0,2-5-4 15,0 2-5-15,1-1-3 0,-1-2-5 16,-2 0-1-16,0 0-2 0,1-2-2 0,-1-2 1 16,-2-2 2-16,0 2 2 15,0-2 0-15,0-3 1 0,-2-2 2 0,0-2-2 16,0 1 0-16,0-2-3 0,0-1 1 15,-2-3-1-15,-2-3-3 0,-1 1 0 0,-3-2-2 16,-3 2-2-16,-2-1-4 0,-6-4-1 16,-2 0 4-16,-2 0 2 0,-5-3 3 0,-3 2 3 15,-3-3 4-15,-2 0 1 0,-2 0-1 16,-5-1-4-16,1 0-1 0,-5-3-2 16,-2 0-1-16,1 2-1 0,-5-3 0 15,-2-1 2-15,-2 1 1 0,-5 1-1 0,1-1-3 16,-5 0 1-16,-2 1-1 15,-4-1 0-15,0-3-3 0,-4 3 0 0,-2 0 1 16,-5 1 0-16,-2 0-2 0,-1-1-2 0,-5 0-2 16,-5 1-2-16,-1 0 2 15,-3 1 0-15,-1 2-1 0,-5 0 1 0,-2 0 3 16,-2 2 0-16,-2-1-2 0,-1 3 1 16,-1 1 0-16,-2 0 0 0,1 0-2 15,-1-1-3-15,-3 5 1 0,3-3-2 0,-3 3-2 16,-1-3 1-16,-1 5 0 0,0-1 3 15,-2-1 0-15,-2 0 1 0,-2 4 0 16,-2-2 2-16,-4 1-1 0,-1 2-2 16,-3 0 1-16,-5 1 3 0,-2 1 0 0,-6 4 1 15,-5 1 2-15,-6-2 2 0,-2 7 0 16,-6-1-4-16,-7 5-1 0,-114 9-47 16,102 2-20-16,-5 2-41 0,0 0-53 15,-1 5-59-15,3 2-51 0,5 4-41 16,6 0-30-16,6 2-27 0,7 4-15 15,6-1 23-15,9 4 42 0,8-3 52 16</inkml:trace>
  <inkml:trace contextRef="#ctx0" brushRef="#br0" timeOffset="12905.02">16756 6237 22 0,'-13'1'27'0,"0"2"1"15,0-1 0-15,1 3 0 0,-3-4-2 16,0 4-1-16,0-1 2 0,-2 1 0 0,0-1 1 15,-2 3-1-15,-2 2 2 0,0 0 2 16,-2 1-2-16,-3 1-1 0,1 2 2 16,0 2 1-16,-3-2 0 0,-2 4-1 15,-1 2-1-15,1-1 3 0,-2-1-1 0,1 4-2 16,-1 1-1-16,0 2-2 0,0-3 0 16,3 3-2-16,-1 1-1 0,0 0 0 0,3-1-2 15,1 4-1-15,1-2-1 0,0 3-1 16,3 0-2-16,1 2 0 0,0-1-2 15,2 4-1-15,2 0-1 16,0 0-2-16,2 2-1 0,1 1-1 0,3-2 0 16,0 4 0-16,5-3 4 0,0 2 2 0,4 0 4 15,-1-1 2-15,6 1 3 0,1 1 2 0,2 0 2 16,5-4-2-16,-1 3-1 0,5-1-3 16,2 0 0-16,4-3-2 15,3 0 1-15,1-2 4 0,5 1 3 0,3-4 5 16,3-3 7-16,3 3 7 0,3-3 2 15,4-4 1-15,3 2-1 0,4-3-2 16,2 0-6-16,4-3-5 0,5 1-6 0,1-3-3 16,3-3 0-16,2 0 8 0,2-4 6 15,2 0 14-15,0-1 19 0,4-5 12 0,1 0 7 16,1-3-6-16,3-3-7 0,1 2-15 16,3-6-21-16,0-1-18 0,2 2-12 15,0-5-6-15,0-1-6 0,0-2-1 0,2-2-1 16,-5 1 0-16,1-5 1 0,-4 0 2 15,-5-5-1-15,-2 0 1 0,-2-4 3 16,-4 0 1-16,-4-5 4 0,-5-3 7 16,-2-1 9-16,-6-3 8 0,-2-5 8 15,-6 2 11-15,-5-4 6 0,-6-2 0 0,-3-1 1 16,-5-1-3-16,-7-2-2 0,-4 0-9 0,-7-3-4 16,-4-2-4-16,-6 4-3 0,-6-4-3 15,-5 1-5-15,-4 4-1 0,-6-1-1 16,-7 1-7-16,-4 0-3 0,-4 4-3 15,-6 0-2-15,-5 3-5 0,-4-2-1 16,-4 4-2-16,-6 1 0 0,-7 3-1 0,-2-1 0 16,-2 7 1-1,-7 0 1-15,-1 5 1 0,-3 1 0 0,-2 4 1 0,-2 3 0 16,-2 5-11-16,0 2-20 0,-4 2-35 0,0 8-52 16,-2 0-64-16,-3 5-70 0,1 5-61 15,1 0-50-15,3 8-40 0,4 2-30 16,4 0 22-16,7 5 50 0,6 0 58 15</inkml:trace>
  <inkml:trace contextRef="#ctx0" brushRef="#br0" timeOffset="15372.79">20682 5903 21 0,'-2'-4'21'0,"-2"3"-3"15,-1-2-1-15,1 2 1 0,0-3 0 0,-2 3-1 16,-3-2-1-16,1 3-1 0,-1-1 0 15,-1 1 0-15,-3 0-1 0,-2 0 1 16,0 0-1-16,-4 1 1 0,0 3 1 16,-2 1 3-16,-2-1 2 0,-3 1 2 15,-1 2 0-15,-1 2 1 0,-1 0-1 16,-1 1-3-16,-2-1 1 0,0 1 1 0,1 1 0 16,-3 3 1-16,0 1 3 0,-2-2 0 15,2 3-2-15,-2-1-1 0,-2 4 0 0,0-2-2 16,0 1 2-16,-2 2-2 0,-3 4 2 15,-1-3-1-15,-1 2-3 0,1 2-1 16,-3-1-2-16,3 1-2 0,-3 4 0 16,3 0-1-16,2 0 0 0,-1 2 0 15,3 3 0-15,0 1 3 0,4-2 3 0,0 6 2 16,4-1 3-16,0-1 1 0,5 5 3 16,-1-1-1-16,5-3-1 0,2 3-4 0,4-2 0 15,2 0-1-15,2 1-1 0,5-1 0 16,2 1 1-16,1 2 1 0,5-2-1 15,5 0 0-15,-1 2 0 0,4 0 0 16,5 0 0-16,0-1-1 0,4 1 0 16,0 0-1-16,4 0 0 0,2-5 1 0,2 5 4 15,1-4 7-15,3-1 4 0,3 2 3 16,4-1 2-16,2-2 2 0,3 3 0 16,1-2 0-16,4-1 4 0,3-1 3 0,4-1 3 15,0 3 2-15,2-4-1 0,2 1 0 16,2 0-7-16,1-2-2 0,1 2 0 0,0-3 1 15,5 0 1-15,0 2-1 16,3-4-1-16,1 1-3 0,4-1-6 0,1-3-5 16,1 2-4-16,0-2-4 0,2-1-2 15,3-2-4-15,-3 0-2 0,0-2-2 16,-2-4-1-16,3 1 0 0,-3-4-3 0,2 0 4 16,-1-3 0-16,1-1 0 0,-2-2 0 15,0-2-3-15,0 0 3 0,1-2-4 16,1-3-2-16,0-1-1 0,1-1-1 0,-1-2-1 15,0-4 0-15,-2 1-3 0,1-3 2 16,-3-2 1-16,0-3-1 0,-4-1 0 16,-1-2 0-16,-3 0 0 0,0-4-1 15,-5-1-1-15,0-2 2 0,-3-1-1 0,-3-1 2 16,-2-3 1-16,-3 0 1 0,-1-4 1 16,-2-1-1-16,-3 1-1 0,1-4-1 0,-3 2-4 15,-2-3-2-15,-2-2-2 0,0 2 2 16,-2-3-2-16,-2 3 0 0,-2-2 1 15,-5 1-1-15,1-1 3 0,-5 1 5 16,-4-1 9-16,0 2 10 0,-4-3 9 0,-4-1 6 16,-1 2 4-16,-3 0-2 0,-3 0-5 15,-4-2-6-15,0 2-3 0,-4-4-5 16,-3 5-3-16,-3-5-2 0,-1 1-2 0,-4 1-3 16,-2-2-2-16,-2 1-2 0,-4 1-3 15,0 0 0-15,-3-2 0 0,1 1-1 16,-5 1-1-16,1 0-1 0,-5 0 0 15,-2 1-1-15,-2 2 0 0,-2 2 0 16,-3-1 1-16,-1 0-1 0,-1 6-1 16,-1-2-1-16,-3 0-1 0,2 1-1 0,-1 4-1 15,-1-1-1-15,0 1 1 0,1 3-1 16,-3-2 2-16,0 2 0 0,0 1 1 16,-2 0 3-16,1 0-2 0,-1 2 1 0,-2 0 1 15,-3 2 1-15,1-3-2 16,-2 2 4-16,-2 1-1 0,-3 4 4 0,-4-2 1 15,1 1-2-15,-5 2-2 0,-2 2-2 0,-3 2-2 16,-3-1-2-16,-3 1-2 0,-3 3 0 16,-5 1 2-16,-3 2 0 0,-3 1-11 15,0 0-25-15,-3 5-36 0,1 0-53 16,-1 4-58-16,5 0-59 0,4 3-54 0,2 2-42 16,4 5-36-16,1 2 0 0,3 0 28 15,5 3 47-15</inkml:trace>
  <inkml:trace contextRef="#ctx0" brushRef="#br0" timeOffset="20353.84">6439 6342 30 0,'0'-1'59'0,"2"-3"-8"16,2 3-7-16,-2-2-3 0,3-1 1 15,-1 1 1-15,0-1 2 0,2-1-1 16,-1 1 0-16,1-1-1 0,-2 0-4 16,3 4-2-16,-3-1-4 0,0-1-5 0,0 2-3 15,1 1-6-15,1 0-3 0,-2 0 0 0,0 0 2 16,1 1 6-16,-1 4 6 0,0 0 7 15,0-1 7-15,-2 2 3 0,0 2 3 16,1-1-1-16,-3 2-4 0,0 1-2 16,0 0-5-16,0 0-5 0,-3-1-7 0,1 3-3 15,0 0-5-15,2-1-5 0,-2-2-1 16,2 0-2-16,0 0-2 0,0-1 3 16,0 0 7-16,2-2 10 0,2-2 12 15,1 3 8-15,-1-2 7 0,4-2 4 0,1-2 0 16,4-1-6-16,-1 0-7 0,3-1-9 15,2-4-8-15,0 1-7 0,2-2-7 16,2 1-4-16,-2-3-4 0,2-1-3 16,-2 2-14-16,1-2-37 0,-1 3-45 0,-3-2-49 15,-1 2-62-15,0 0-80 16,-2-2-29-16,0 2 11 0,-1-4 34 0</inkml:trace>
  <inkml:trace contextRef="#ctx0" brushRef="#br0" timeOffset="22958.83">20701 6220 17 0,'0'0'44'0,"0"0"1"0,0 0-1 16,0 0-3-16,0 0-3 0,0 0-4 16,0 0-2-16,0 3-5 0,0-3-4 0,0 0-2 15,0 0 0-15,0 0-2 16,0 0-3-16,0 0 2 0,0 0-1 0,0 0 2 15,0 0-2-15,0 0 2 0,0 0 0 16,0 0 0-16,0 1 1 0,0-1 0 0,0 0 0 16,0 0 0-16,0 0 1 0,0 0 0 15,0 0 0-15,0 0-1 0,0 0 0 16,0 0 3-16,0 0-2 0,0 0 1 0,0 0-1 16,0 0-1-16,0 0-3 0,0 0-4 15,0 0-1-15,0 0-3 0,0 0-1 16,0 0-1-16,0 0 2 0,0 0 2 15,0 0 2-15,0 0 2 0,0 0 3 0,0 0 3 16,-2 0 1-16,2 0-1 16,0 0 0-16,0 0 0 0,0 0 1 0,0 0 0 15,-2 0 4-15,2 0 1 0,0 0 5 0,-2 4 4 16,2-4 2-16,0 0 4 0,0 0 0 16,0 0 3-16,0 0-1 0,0 0 0 15,0 0-1-15,0 0 4 0,0 0 1 16,0 0 3-16,0 0 5 0,-2 0 6 0,2 0 9 15,0 0 6-15,0 0 4 0,0 0 3 16,0 0 0-16,0 0-4 0,0 0-8 16,0 0-9-16,0 0-9 0,0 0-11 15,0 0-9-15,0 0-11 0,0 0-7 0,0 0-6 16,0 0-5-16,0 0-2 0,2 0 0 16,-2 1 0-16,2-1 3 0,0 3 2 15,2-3 4-15,0 1 4 0,1-1 3 0,-1 4 1 16,2-4-2-16,1 0 1 0,-1 1-5 15,0-1-3-15,3 0-2 0,-1 0-2 16,1 0-1-16,-1 0-3 16,3 0 0-16,-3 0 0 0,3 0-2 0,-3 0-1 15,1 0-2-15,-1 3 0 0,-2-3 2 0,-1 2-1 16,-1-2-1-16,0 2 2 0,-2 1 0 16,0-2 0-16,1 3 0 15,-3-3 1-15,2 2 0 0,-2 2-1 0,0-4 1 0,0 3 2 16,2 1-3-16,-2 1 0 0,2-2 1 15,-2 2 0-15,2 2 0 0,-2-2 0 16,2 0 2-16,-2 3-2 0,0 0 2 16,0 2 1-16,0-2 3 0,0 3 0 0,0 0 6 15,0-2 5-15,0 0 7 0,0 1 3 16,0-2 5-16,-2 1 4 0,2-5 2 16,-2 4 4-16,0-1 3 0,0 0 4 15,0 0 0-15,-3-2-4 0,1 1-5 0,-2 2-7 16,-1-2-11-16,-1 3-6 0,-3-4-7 15,-1 3-4-15,-1 0-6 0,-2-1-23 0,0 1-51 16,-2 0-91-16,0 3-108 16,3-3-114-16,-1 0-113 0,2 1-42 15,2-5 19-15,1 0 72 0,4-2 98 0</inkml:trace>
  <inkml:trace contextRef="#ctx0" brushRef="#br0" timeOffset="37972.98">10613 9002 24 0,'-2'-2'41'16,"0"-2"4"-16,0-1 4 0,-1-3 0 15,1 5-2-15,-2-5-2 0,0 3-2 16,0-3-1-16,-1 1-4 0,1 1-5 0,0-3-3 16,-2 1-2-16,-1 0-3 0,1 0-3 15,0-1-2-15,-3 4 0 0,1-5-1 16,-1 4-2-16,1-3-1 0,-3 2 1 0,3-2 0 16,-3 1 2-16,-2-1-3 0,1 2 0 15,-1-2 1-15,0 4-1 0,-4-5 1 16,0 4 0-16,0-2 0 0,-2 4 1 15,-2-1-2-15,0 2-3 0,-2-2-1 16,-3 2-4-16,1 3 0 0,0 0-1 0,-3 0-1 16,3 0 1-16,-3 3-1 0,3-2-1 15,-3 5-1-15,3-5-1 0,-3 4 1 16,1 2 0-16,-1-2 0 0,1 1 0 0,-1 4-1 16,1-5 1-16,-1 4-1 15,1 2 0-15,-1-1-1 0,1 2-2 0,-1-1 0 16,-1 3 2-16,-3 2 1 0,0 2 2 15,0-2 2-15,-2 1 4 0,1 4 1 0,-1-4 2 16,2 3 1-16,-2 4 0 0,2-5 0 16,1 5-2-16,1-3 1 0,0 3 0 15,1 1 1-15,-1-2-1 0,3 1 1 0,-1-2 1 16,3 3-1-16,-1-2 1 0,1 2-2 16,-1-1 1-16,3 1-1 0,0 0 1 15,2-1 0-15,-3 5-1 0,3-5 0 0,2 2 0 16,-2-1-1-16,2 3 0 15,2-3 0-15,0 1 0 0,0 0-1 0,2 0-1 16,3 2 1-16,-1-2-2 0,0 3-1 0,5-3-1 16,-1 3 0-16,1-1 0 0,1 1-1 15,3-3 0-15,0 4 0 0,2-2 0 16,0-2 0-16,2 2-3 0,2-2-1 16,0 2-1-16,0-3 2 0,2 1-1 15,3 2 1-15,-1 2-1 0,0-4 2 0,3 3 2 16,-1 4 0-16,3-4 0 0,0 2 0 15,-1 3 0-15,3-3 0 0,0 3-2 16,1-1-1-16,3 1 1 0,0-4-1 0,0 3-1 16,2-3 1-16,2 2-1 15,1-3 2-15,-1 4 0 0,4-4-1 0,0-3-1 16,3 3 1-16,0-3 3 0,3-4-1 0,1 2 2 16,4-3 4-16,2-2 2 0,0-1 2 15,5-2 0-15,-1-1 1 0,2 0-2 16,3-5-2-16,2 1-3 0,-1 2 0 15,3-4-2-15,2-3 0 0,0 0-2 0,4 2 1 16,0-4 1-16,0-2 0 0,0-2-1 16,1 0 0-16,-3-2 2 0,0-1 0 0,0-3 0 15,0-2 0-15,-2 3 4 16,0-6 1-16,0-2 1 0,-3 2 1 0,3-3 1 16,-2 2-1-16,-2-5 0 0,2 1-3 15,-3 1-1-15,-1 0-2 0,-1-5 1 0,1 6-4 16,-5-5 0-16,1 1 0 15,-1 1 0-15,-4-3-2 0,0 2-2 0,0 1 1 16,-2-2-1-16,-2 1-1 0,0-2-1 16,-2 3-1-16,-1-5 1 0,1 1 1 15,0-4-1-15,0 1 2 0,-1 0 0 0,-3-1 4 16,-1 2 3-16,-3-2 5 0,-3 4 5 16,0-3 3-16,-4 3 2 0,0-2 1 0,-2-1 0 15,-3 3-5-15,-1-3-5 0,0 3-1 16,-1-2-2-16,-1 0-1 0,-3-2-2 15,0 3-1-15,1-3 0 0,-3 2 1 16,-2-1 2-16,0-1 1 0,0 0 1 16,-2-3 1-16,0 2 0 0,-2-2-1 0,0-1 1 15,0-1 3-15,-2 0 2 0,-3 0 1 16,-1-2 3-16,-3 0 5 0,1-2 3 16,-3 4 2-16,-2-4 4 0,0 0 4 0,1 0 0 15,-3 3 1-15,-2-3 0 16,0 1-6-16,-1 4-6 0,-1-1-4 0,0 1-7 15,0 0-7-15,-2 3-3 0,-1-3-1 0,1 3-4 16,-4-2-3-16,-1 3 2 16,1-1 1-16,-5 2-2 0,0-5-1 0,-2 6 2 15,-2-6 0-15,-4 5 1 0,-2-2 1 16,-3 1 1-16,-1-4-2 0,-1 5 2 0,-4-2 0 16,1 1-2-16,-1-3-1 15,-2 3 2-15,0 0 2 0,0 1-2 0,-2 1 0 16,-2-2-2-16,-2 3 0 0,-1-1-3 15,-1 1-3-15,-3 4-1 0,1-1 0 0,-1 1-10 16,-3 5-30-16,-1 1-54 16,-4 4-68-16,-2 4-68 0,0 4-72 0,-2 5-70 15,-1 6-60-15,1 10 5 0,-4 5 43 0,-3 5 57 16</inkml:trace>
  <inkml:trace contextRef="#ctx0" brushRef="#br0" timeOffset="47925.66">16078 8859 21 0,'-2'0'24'0,"0"-1"1"0,0 1 0 0,0-3-1 15,-3 3-3-15,3-1-4 16,-2 1-4-16,-2-4-1 0,-1 4-1 0,1 0-2 16,0 0-1-16,-5 0 2 0,1 4 1 15,-1-4-2-15,-2 1 2 0,-2 2 0 16,1-2 3-16,-1 3 2 0,-2 0 4 0,-2-3 1 16,0 5 0-16,0-2 0 0,0 2 0 15,-2-1-2-15,-3 3-2 0,1-1-2 0,0 2 0 16,-3 1 0-16,-1 1 0 0,-1 2 1 15,1 2 1-15,-1 0 4 0,-1 4 1 16,-1-2 1-16,-2 4 0 0,3 1-3 16,-3 1-1-16,2 2-3 0,-2 1 0 15,3 4-1-15,-3-1-1 0,2 0 0 0,1 4 3 16,1 1 0-16,1 0-2 0,1-2 1 16,1 6 0-16,2-3-1 0,2 4 0 15,-1-4-1-15,3 4-1 0,2 0-2 0,0 0 1 16,3-1 2-16,1 3 0 0,0-3 0 15,3 1 0-15,1 1-1 0,3-1 0 16,2 1-2-16,-1-1 1 0,3 6 1 16,2-3 2-16,2 0 3 0,0 1-1 0,5 1 4 15,-1-1 0-15,5-2 1 0,-1-2 2 16,3 2 4-16,2-3 1 0,2-1 1 16,4-2 2-16,0 2 0 0,5 0 1 0,1-3-2 15,3-4 2-15,1 3 0 0,5-4 0 16,2-1 1-16,3-2 0 0,3-1 0 0,3-3-3 15,-1-2 1-15,3-2 3 16,2-2 2-16,0-3 3 0,-1-1 3 0,1-4 2 16,2-3-2-16,-2-1-4 0,2-2-6 15,0-4-3-15,0-3-2 0,2-3-3 0,-2-1-3 16,2-2-1-16,-2-3-3 0,2-1-3 16,-3-3-6-16,4-4-2 0,-4-2-3 15,1-2-4-15,0-2-1 0,0-2-2 16,0-3 3-16,-2-2-2 0,-2-1-1 0,-1-3 1 15,-3-2 0-15,-1-1 2 0,-4-2-1 16,1-4-1-16,-5 3 2 16,-3-2 2-16,-1-3 0 0,-4 4-1 0,-3-4 0 15,-2-1 2-15,-4 2-1 0,-4-1-1 0,-2 0 1 16,-2 2 1-16,-3-2-1 0,-4 1 2 16,-2 0 3-16,-4 5 10 0,0-1 9 15,-4-1 5-15,-1 4 5 0,-3 0 7 16,-1 1 3-16,-1 3-5 0,-3 1-4 0,-2-2-2 15,-2 2-1-15,0 3-5 0,-2 2-2 16,-3-2-6-16,-1 1-3 0,-3 2-3 16,-1 2-3-16,-3 0-4 0,-2-1-4 15,-2 2 1-15,0 2-3 0,-4 1 1 0,0 2-2 16,-3 1 0-16,1 0 2 0,-2 1 0 16,-1 2-1-16,1 4-4 0,-3 0-19 15,3 2-32-15,-1 2-44 0,1 5-47 0,4-2-50 16,-1 7-50-16,5 1-37 0,2 5-34 0,5 0-23 15,1 4 10-15,5 3 32 0,4 0 43 16</inkml:trace>
  <inkml:trace contextRef="#ctx0" brushRef="#br0" timeOffset="50563.14">18322 8849 10 0,'-2'0'31'15,"0"1"-6"-15,-3 3-3 0,-1-3-2 16,-2 3 0-16,-3 1 5 0,0-1 2 16,-3 3 3-16,-1 1 2 0,0-2-2 15,-4 2 1-15,0-1-1 0,0 2 0 0,-2 4-1 16,-3-2-1-16,1-1 1 0,0 5 0 0,-3 0-1 16,1 0-1-16,0 2 1 15,-1 0 1-15,-1 3 2 0,1-1-1 0,-1 1-2 16,1 0 1-16,-1 4 0 0,1 1 1 15,-1-1-2-15,2 4 0 0,-3 1 2 16,3 1 1-16,-1-2 1 0,1 5-1 16,2 0 2-16,-1 1 2 0,3 0 1 0,2 2 0 15,0-2 1-15,2 1 2 0,2 2 4 0,0-1 4 16,1-1-1-16,1 4 0 16,2 0 2-16,1 0 2 0,1-1 0 0,1 3 4 15,1 2 5-15,3 2 8 0,2-1 1 16,0 1 2-16,2 4 1 0,2-2-6 0,2-1-4 15,3 3-5-15,1-5 0 16,3 0 0-16,1 0 3 0,3 0 7 0,4-5 6 16,2 2 5-16,3-3 1 0,1-1-1 15,5 0-4-15,2-2-7 0,1-2-7 0,1-3-4 16,2 3-7-16,2-7-6 0,3 2-7 16,-1-7 0-16,0 3-1 0,4-4-1 15,1-5 0-15,1 1 1 0,1-4-1 0,2-4-5 16,2 0-6-16,-3-3-3 15,3-5-6-15,-2 0-2 0,1-5 0 0,-1 1-3 16,2-7 0-16,-2 2-1 16,-1-1-1-16,1-1 0 0,-5-3-3 0,1 0-3 0,-3-1 2 15,-2-1-2-15,1-1 2 16,-5 2-2-16,0-2 1 0,0-5-1 0,-3 1 1 16,-1-3 1-16,0 3-2 0,0-4 0 15,-3-4-3-15,-1 4 3 0,-3-5-4 0,1-3 0 16,-3 0-2-16,-2-2 3 0,0-2-1 15,-2-4 2-15,-2 1 3 0,0 0 2 16,-4-3 4-16,0-1 1 0,-3 1 3 16,-1 1 1-16,-3-1 0 0,-2-1 1 15,0 1 1-15,-4 1 0 0,0-2-1 0,-4 5 0 16,0-4 0-16,-2-1-3 0,-1 2-1 16,-1 0-1-16,-3 3 0 0,-1-2-3 0,-1-1-2 15,-2 5-1-15,0-1 0 0,-4-1-1 16,0 3-1-16,0-1 1 0,-4 3-2 15,0-1 1-15,-1 0-2 0,-1 5 2 0,-3-4 1 16,1 1 0-16,-3 4 0 16,1-2-1-16,-3 2-2 0,0 1-2 15,-2 2 0-15,0-3-1 0,-2 5 0 0,-2-1 2 0,-2 0 1 16,-2 4-1-16,-5-1 0 16,1 2 0-16,-5 3-3 0,-4-1-5 0,0 3-10 15,-5 2-15-15,1 1-29 0,0 3-46 16,0 0-65-16,-1 5-70 0,1 0-65 0,2 4-57 15,2 0-50-15,4 4-29 16,0 4 25-16,5-3 54 0,1 4 64 0</inkml:trace>
  <inkml:trace contextRef="#ctx0" brushRef="#br0" timeOffset="53516.77">20898 8682 2 0,'-7'-4'50'0,"3"-1"-2"16,-2-1-3-16,0 2-3 0,-1-1 0 16,1 4-1-16,0-3-5 0,-3 0-6 15,1 0-2-15,-1 2-1 0,1 0-6 16,-3-1-1-16,-2 2 1 0,1-2 2 0,-3 3 2 15,-2 0 4-15,0 0 4 0,0 3 3 16,-2-2 2-16,-2 2 0 0,-2-1 0 16,-1 3-4-16,1 1-2 0,-5 2-2 15,1-3 1-15,-1 6 1 0,-3-2 4 0,-1 0 3 16,0 2 7-16,-2 2 4 0,0-1 2 16,1 1 1-16,-1 3 1 0,0-2-3 15,0 1-4-15,2 0-4 0,0 1-4 16,1 1-4-16,1 0-2 0,0-1-1 0,1 2-5 15,1 2-2-15,-1 0 1 0,1 3 0 16,-1 1 0-16,1 2 3 0,-2 2 6 16,1 1 6-16,-3 2 6 0,2 1 2 0,-1 1 3 15,-1 4 1-15,0 2 3 0,0 1-4 16,1 3-5-16,1-1-3 0,0 5-5 16,3 2-1-16,-1-3-6 0,5 4-4 0,0 2 1 15,2 1 1-15,2-2 2 0,4 2-4 16,0 1-2-16,4-3-2 0,1 3-4 15,3 0 0-15,3 1-1 0,4 0-1 16,0-5 4-16,4 5 3 0,3-2 3 16,1-4 2-16,3 2 2 0,4 0-1 15,2-5-1-15,4 3-3 0,2-2-2 0,4-1-5 16,5 0-4-16,2 0-2 0,4-4 0 16,2 1-1-16,3 1 0 0,3-6 2 15,3-1 0-15,2-3 2 0,2 0 1 0,2-5 1 16,4-4 1-16,0-1-1 0,5-5 4 15,-1-3 2-15,3-4 2 0,0-4 1 0,1-3 1 16,1-2-2-16,2-6-5 0,-2-3-3 16,1-1-4-16,-1-5-2 0,0-1-4 15,-2-4 1-15,-3 1-3 0,-4-6 1 0,1 1-1 16,-5-4-1-16,-3 0-1 0,1-3 0 16,-4-2-1-16,0 1-1 0,-3 0 0 15,1-5 1-15,-3 1 0 0,-1-1-1 16,-1-3 2-16,-2 2-1 0,-2-1 1 0,-2-6-2 15,-2 3 1-15,-2-5-3 0,-5 1 1 16,-1-4 2-16,-5-1-2 0,-4 2 1 16,-2-5-1-16,-3 0 0 0,-3-2 0 15,-3 2 1-15,-4-3-2 0,-2-4 0 0,-2 4-1 16,-2-1 2-16,-2-4-1 16,-3 2 0-16,-1-2-1 0,-3 4 1 0,-2 0 3 15,-2-2-2-15,-4 6 0 0,0-1 0 16,-5-1 1-16,-1 2-1 0,-3 2 2 15,-1 0-1-15,-3 0-1 0,-2 1-1 0,-2 2-2 16,0-1-1-16,-3 1-1 16,-1 1 0-16,0 2 1 0,-3-1 2 0,1 4-1 15,-1-1 0-15,1 5-7 0,2 2-18 0,-1 0-29 16,3 4-49-16,2 5-65 0,0 1-76 16,4 3-70-16,2 7-62 0,5 3-51 15,-1 1-19-15,3 7 30 0,1 3 57 0,1 3 67 16</inkml:trace>
  <inkml:trace contextRef="#ctx0" brushRef="#br0" timeOffset="55558.47">23544 8619 32 0,'-7'-4'36'15,"1"4"0"-15,0-2-2 0,-3 2 0 0,-1 0-1 16,-1 0-1-16,0 0 1 15,-1 0 2-15,-3 2 3 0,-2-2-1 0,0 4 1 16,0-3-1-16,-2 3-2 0,-2 1-2 16,-2 0-3-16,-3 2 0 0,-1 1 3 15,-1 5 2-15,-4-2 4 0,1 3 5 0,-3-1 2 16,-2 3 1-16,-2 1 3 16,0 1 2-16,0 2-1 0,-1 4 1 0,-1-3 1 15,0 2 2-15,0 2 2 0,0 3-1 16,-1-2 0-16,1 2-1 0,0 2-3 15,2-1-2-15,-2 1-4 0,1 2-1 16,1 1 0-16,2 1 0 0,0 1 2 0,0 3 2 16,3 1 0-16,1 1 0 0,4 4 0 15,1 0 0-15,3 5-3 0,5-3-5 0,3 4-4 16,3 1-6-16,2-1-6 0,5 3-7 16,2 1-5-16,4-3-1 0,2 3 3 15,2 4 2-15,2-4 3 0,3 1 2 0,1 1 3 16,3-2-1-16,2-3-3 0,0 2 0 15,4-2 2-15,0-2 1 0,0 4 3 16,2-4 1-16,2 4 0 0,1-3-2 16,1-1-3-16,3 0 0 0,-1 1 0 0,5-1-1 15,0 1 2-15,-1-3 3 0,5-2-1 16,0-2 0-16,2 1 2 0,3-5 2 16,1-3 5-16,2-2 7 0,5-4 4 15,4-2 2-15,2-2 0 0,2-1-4 16,5-3-5-16,1-5-8 0,3-2-6 0,3-1-6 15,1-3-5-15,2-3-2 0,0-2-3 16,-2-3-2-16,0-3 0 0,-4-3-3 16,-1-3 2-16,-3-4-2 0,-3 0 2 15,-2-7 0-15,-2-3 0 0,0-2 4 0,-2-6 2 16,-2-3 4-16,0-2 1 0,-1-7 3 16,-1-3 0-16,-2 1-2 0,-1-5-2 0,-3-2-3 15,-1 0-2-15,-4-1-4 0,-2-2 1 16,-4-2-1-16,-3-1 2 0,-3-3-2 15,-3-1 2-15,-6 1 0 0,-2-3 3 16,-5 1 2-16,-3-2 1 0,-5-1-2 0,-4-1 2 16,-5 2 0-16,-3-4-1 0,-5-2-2 15,-4 2-2-15,-6-1 3 0,-7 0-5 0,-6-1 5 16,-9 1-3-16,-4 1-3 0,-8 0-3 16,-9 1-2-16,-6 1-1 0,-8 4-11 15,-14-2-17-15,-9 7-35 0,-14 2-69 16,-6 4-97-16,-8 5-101 0,-1 9-100 15,-3 2-93-15,4 8-21 0,1 9 39 0,7-1 81 16,11 4 95-16</inkml:trace>
  <inkml:trace contextRef="#ctx0" brushRef="#br0" timeOffset="69443">9608 11518 42 0,'0'0'66'0,"-3"-4"-2"0,3 4-5 15,-2-1-3-15,2 1-6 0,-2-3 1 0,2 3-2 16,-2-1-1-16,0 1-1 0,0-4-1 16,-2 4-1-16,1-1-1 0,-1 1-4 15,0-3-1-15,0 3-1 0,-3-1-3 0,1 1 1 16,0-4 1-16,-3 4 2 0,-1-1-1 16,-1 1 1-16,1-2 3 0,-3 2 0 0,-2 0 0 15,-2 0 1-15,0 0 3 0,0 0 1 16,-2 2 1-16,-2-2 2 0,0 1 0 15,0 3-2-15,-3-3-4 0,1 2-3 16,-2-2-3-16,-1 4-2 0,1 3-4 16,-3-1-3-16,1 2 2 0,-3 0 4 15,-29 15 50-15,27-8-33 16,-2 2 6-16,-2 3 6 0,0 0 4 0,0 4 2 16,-2 0 2-16,0 3 4 0,-2-1 2 0,2 1 0 15,-2 5-4-15,2-2-1 16,-1 1-5-16,1 2-2 0,2 1-6 0,-2 1-1 15,2 3-6-15,2-1-5 0,1 6-6 16,3-1-7-16,0 3-6 0,3 4-2 16,1 4-4-16,3 0-1 0,4 4-2 15,0 1-2-15,4-4-2 0,5 4-3 0,3-1 0 16,3 1-1-16,4 0 1 0,4-1 2 0,5 1 1 16,3 0-1-16,3 0-2 0,4-5-2 15,5 0-2-15,3 0 0 0,3-4-2 16,4-1 0-16,4 2 3 0,4-5 3 15,2 0 1-15,7 0 1 0,2-1 3 16,2-2 1-16,2-2-2 0,3-2-4 16,1-3-4-16,0 2 1 0,5-8-6 0,2-1 1 15,2-4 2-15,4-1 1 0,2-5 2 16,2-3-3-16,3-3 3 0,1-1-2 16,1-3-3-16,-1-5-3 0,1 2-2 15,-3-6 0-15,1 0 1 0,-3-6-1 16,-2 1 0-16,-4-4 0 0,-4-3 0 0,-2-1 2 15,-3-3-4-15,-2-2 0 0,-3-2 1 16,-1-4 0-16,-2-1 3 0,-2-1-1 0,-3-3 3 16,1-4-1-16,0-2 0 0,-2-2 0 15,-3-4-3-15,-1-3 1 0,-1-1-2 16,-1-5 1-16,-3-3 0 0,-2-2-1 0,-2-3 0 16,-4 0-2-16,-3-1 1 15,-1 0 1-15,-5-1 1 0,-4 2 1 0,-4-4 0 16,-2 3 4-16,-5-1-1 0,-4-1 4 15,-2-1-1-15,-2 2 0 0,-4-2 2 0,-2 2-3 16,-3 2-1-16,-1-1-4 0,-3-1 0 16,0 5 0-16,-4-3-1 0,1 3 1 0,-6-1-1 15,1 2 0-15,-2 0-1 16,-3 0-1-16,-1 3 0 0,-3 1 0 0,-1 3 3 16,-3-2 4-16,-2 4-1 0,-2 2 0 15,-3 3-1-15,-1 1-1 0,0 4-2 16,-3 0 0-16,-1 5-1 0,-3-3-1 15,0 7 0-15,-4-2 0 0,-2 3 1 16,-2 3-2-16,-4 0 2 0,-3 2 1 0,-1 0 0 16,-3 3 0-16,-2 1 0 0,-2 2-2 15,-4 6-1-15,-2-1 1 0,-3 5 1 0,-1 0-1 16,-3 8-1-16,-2 0 2 0,0 2-1 16,-4 5-1-16,-2 3 0 0,0 2-4 15,0 1-6-15,0-1-8 0,2 5-10 0,4-3-30 16,0 2-50-16,7 4-68 0,2-3-79 15,4 2-69-15,6 2-64 0,4 3-49 16,5 1-29-16,4 2 31 0,4 4 63 16,3-1 65-16</inkml:trace>
  <inkml:trace contextRef="#ctx0" brushRef="#br0" timeOffset="71897.39">12577 11334 25 0,'-2'-1'41'0,"2"-3"4"16,-2 4 1-16,0-1 2 0,-2-2-1 15,2 3 0-15,-3-2-5 0,1 0-3 16,-2 2 1-16,1-3-3 0,-1 3-1 16,-2-1-2-16,-1 1 0 0,1-4-1 0,-3 4-3 15,-2 0 3-15,1 0 0 0,-3 4 1 16,0-3 0-16,-2 2 1 0,-2-1 1 16,-2 3-2-16,0 0 0 0,0-1 1 0,-3 1 0 15,-1 0 0-15,0 2 2 0,-1 1 2 16,1-2-2-16,-1 3-2 0,-1 1-2 15,1 0-1-15,1 2-5 0,-2 0-1 16,1 1-1-16,-1 3 1 0,-3 1 0 0,0 4 4 16,1 1 7-16,-3 3 6 0,0 0 3 15,0 3 2-15,1 1 2 0,-1 1 1 16,0-1-1-16,0 1 0 0,1 3 8 0,-1 1 5 16,0-1 8-16,0 1 2 0,1 3 4 15,1 1 1-15,-2-1-1 0,3 2-2 16,1 5 0-16,1-1 2 0,-1 2-1 15,3 2-2-15,1 0-3 0,3 6-5 16,2-3-2-16,0 4-5 0,2 0-6 0,2 1-8 16,3 0-4-16,1 1-5 0,3 1-6 15,-1-1-2-15,5 1-2 0,2 1 2 0,2-1-1 16,2 2 2-16,4-4-1 0,3-1-2 16,1 2-1-16,7-2-3 0,2 0-3 15,5-3-4-15,5 2-1 0,3-2-3 16,6 2 0-16,2-5 0 0,5 5 2 0,1-3-4 15,5-4 2-15,2 2-2 0,4-4-2 16,2-1-4-16,3-3 0 0,3-1 2 16,5-2 1-16,0-3 1 0,4 0 0 15,0-1 0-15,5-4 0 0,1-3-3 0,3 2-1 16,1-7-3-16,3 3 2 0,-2-6-2 16,2-1 0-16,-3-3 0 0,1-3-1 15,0-2 1-15,-1-1 2 0,1-7-1 16,-3 1-1-16,3-4 2 0,-2-2-1 0,-1-2-1 15,-1-3-3-15,-1-2 0 0,-2-3 2 16,-1-1 0-16,-1-3 1 0,-4 1 2 16,-2-3 1-16,-3-1-3 0,-3-4 0 15,-3 0 0-15,-2-4-2 0,-1-1 0 16,-3-4 0-16,-2 2 2 0,-5-6 1 0,1 0-1 16,-2 3 0-16,-3-4 1 0,0 0 3 0,-3-2 1 15,-1 3-3-15,-2-1 1 0,-2-5 2 16,-2 4-2-16,-5-4 0 0,-1 1-3 15,-3-2 0-15,-3 0 0 0,-3 1 0 16,-2-6 0-16,-5 0 0 0,1 1-2 16,-5-3 2-16,-1-1-1 0,-3 2-2 15,-2-2 3-15,-2 3-1 0,-2-2 1 0,-2 3 1 16,-3-1-2-16,-1 0 2 0,-1 1 0 0,-3 1 3 16,-1 2-3-16,-4 0 0 0,0 1 3 15,-4-1-2-15,0 2-2 0,-5 0 0 16,1 1-2-16,-2 3-1 0,-3-3 3 15,-2 2 0-15,0 3-2 0,1-3 2 16,-3 3 0-16,-2-1 1 0,0 2-1 16,0-1 0-16,-2-1 1 0,-2 3-1 0,-1-1 0 15,-1 2 0-15,0 1 0 0,-5-1 0 16,0 5-2-16,1 0 2 0,-5 2-3 16,0 2 2-16,1 1 0 0,-6-1 0 0,1 5 1 15,0-3 0-15,-4 4 4 0,0 1-1 16,0 0 2-16,-5 3 2 0,1 1 1 0,-3-1-1 15,-2 3-2-15,-2 1-3 0,-4 0 0 16,-4 3-4-16,-5 2-1 0,-1 2-1 16,-7 1 4-16,0 3-1 0,-4 1 1 0,-3 1 2 15,1 4 1-15,-1 3-4 0,3-2-10 16,2 4-18-16,4 2-44 0,4 1-76 16,5 3-100-16,4 2-92 0,4 6-90 15,6-3-87-15,7 8-13 0,2 0 45 16,6 0 83-16,4 1 91 0</inkml:trace>
  <inkml:trace contextRef="#ctx0" brushRef="#br0" timeOffset="74502.55">15879 11400 27 0,'-12'0'33'0,"-3"0"4"15,0 0 1-15,-4 0 2 0,0 2-2 0,-2 1-1 16,-3 1-3-16,-1 0 0 0,-3 0 1 16,-1 4 2-16,-1-2 2 0,-4 1 2 15,0 2 4-15,1 3 0 0,-3-1-3 0,-3 3 1 16,1-2-1-16,0 6-1 0,0 2 0 15,-2 1-1-15,-2 2 3 0,-1 5 1 16,1 1 2-16,0 3 3 0,-1-2 4 16,3 4 5-16,0 0 3 0,0 3 2 0,2-1 1 15,2 3 0-15,0 0-3 0,4 5-3 16,0-2-7-16,2 4-7 0,3 1-4 16,2 2-7-16,3 3-3 0,3 1-2 15,2-2-1-15,3 3 2 0,3 1 0 16,3-1 4-16,1 3 3 0,3-1 0 0,4 2 0 15,2 1-3-15,2 0-3 0,3 3-9 0,1-4-5 16,5-2-4-16,-1 1-2 16,5-2-3-16,0-5 0 0,5 3 0 0,-1-2 0 15,2-3 0-15,2 0-1 0,3-3-1 16,-1-2 2-16,3-2-1 0,0-2 0 16,1 0-1-16,3-3 2 0,2-2 0 15,0-2 0-15,0-1-3 0,2-3 1 0,3-2-1 16,-1-1-1-16,0-5-2 0,2-2 2 15,3-2 1-15,-1-2 1 0,1-4 3 0,-1-6 4 16,3-2 6-16,-3-2 6 0,1-2 5 16,-3-5 3-16,0-1 2 0,1-5 0 0,-3 1-3 15,-2-5-4-15,0 0-3 0,0-1-5 16,-2-6-5-16,-2 3-2 0,0-4-2 16,-2 0-3-16,-3-4-2 0,3-1-1 15,-5-2 0-15,3 1 2 0,-2-6-2 16,-3 1 0-16,0-4 0 0,-1 0-1 15,-1-7-2-15,-2 2-2 0,-4-2 0 0,0-3-1 16,-2 4-2-16,-5-4 4 0,1-1 7 16,-5 5 7-16,-1-3 12 0,-3 2 7 0,-2 1 10 15,-2 1 7-15,-3-3 1 0,-1 3-1 16,-5-4-1-16,1 2 2 0,-5 1-2 16,0-3 0-16,-4 2-4 0,-2 1-4 15,-2 0-8-15,-3-1-10 0,-1 2-7 16,-1 0-9-16,-1-2-3 0,-3 2-3 0,0 2 0 15,0 3-2-15,-1 0 0 0,-3 0 0 16,2 1-1-16,-2 2-1 0,0 2-2 16,0 3 2-16,0 0-8 0,0 2-24 0,0 5-44 15,-2 1-61-15,2 4-68 0,-2 5-62 16,2 1-57-16,2 4-34 0,0 4-23 16,2 3-2-16,0 6 33 0,3-2 48 0,1 7 52 15</inkml:trace>
  <inkml:trace contextRef="#ctx0" brushRef="#br0" timeOffset="80042.67">18030 11726 35 0,'-4'-4'40'0,"-1"4"1"16,1 0 1-16,0 0 3 16,0 0 1-16,-3 0 1 0,-1 0-1 0,-1 0-1 15,1 0 2-15,-3 0-5 0,1 0-1 0,-3 4 1 16,-2-3 0-16,0 2 1 16,-2-2-1-16,-2 4 5 0,0-1 3 0,-2 4 1 15,-2-4 3-15,0 3 1 0,-1 2 0 0,-1-3 0 16,-3 4-2-16,3-1-2 0,-3 0-2 15,1 3 0-15,-1-3 0 0,1 2 1 16,-3 2 2-16,3 1-2 0,-3 2 2 16,-2 0 1-16,3 2 5 0,-3 2 3 15,0 0 5-15,0 3 6 0,3-2 3 0,-3 4 3 16,2 3-1-16,1-2-2 0,-1 3-2 16,3 1-1-16,-1 3-2 0,1-3-3 15,1 6-2-15,3 2-2 0,0 1-3 16,2 2-2-16,1 1-7 0,1-1-6 0,5 2-6 15,1 2-9-15,2-2-4 0,5 2-4 16,0 4-4-16,4-5-1 0,2 5 0 16,4 0 0-16,2-1-3 0,3 1 0 0,1-2-3 15,5 2 0-15,4-1 2 0,2 1 1 16,2 0 1-16,5-2 1 0,4 0 2 16,2-2-2-16,2 2-1 0,2-2-2 0,4-1-1 15,0 0-2-15,5 0-2 0,-1-4 2 16,3 1-3-16,2 0 0 0,2-6 0 15,2 1 1-15,4-2 0 0,3-1-1 16,1-4 0-16,3-3 0 0,4-2 0 0,1-5-1 16,4 0-1-16,-3-3-1 0,2-6-1 15,-2 3-1-15,0-6 1 0,0-2-1 16,-1 0-1-16,-1-2 3 0,2-3 2 0,0-3 0 16,0-2 0-16,-2 1 1 0,2-3 3 15,0-2-2-15,2 0-1 0,0-4-2 0,0 0 0 16,2-3-1-16,-1-2-3 0,-1-2-1 15,-5-1 0-15,-1-2 2 16,-4-1 0-16,-5-1 2 0,-4 0-1 16,-4-3 1-16,-5-1 1 0,-5-1-3 0,-5 1-2 15,-5-1 0-15,-5-5 0 0,-3 1 1 16,-6-1 0-16,-2-3-1 0,-5 1 1 0,-3-5 0 16,-3 2 1-16,-2-3-1 0,-2 1-3 15,-4-1-1-15,-3-2 1 0,-1 2 2 0,-3-2 0 16,1 2 0-16,-5 3 0 0,0-3 2 15,-2 2 1-15,0-1-1 0,-4 5 1 16,0-1 1-16,-2-1-1 0,-1 0 1 16,-1 4 0-16,-2-4-3 0,-1 3 1 0,-2-2-1 15,1 1 3-15,-3-1-1 0,-2 1 0 16,2-1 0-16,-1 2-3 0,-3-3 1 16,0 4-1-16,0-2-1 0,-5 1 1 0,3 1 4 15,-4 1 3-15,0 1 4 0,-3 0-1 16,-1 1 3-16,-1 2 0 0,-4 0-1 15,0 1 1-15,1 0-4 0,-3 3 2 16,-2 1-4-16,0 1 1 0,-3 1-2 16,-1 3-2-16,-2 1 1 0,-5 4-1 0,-4 0-1 15,-2 5-3-15,-2 1 0 16,-4 2 0-16,-5 4-4 0,-3 2 4 0,-3 2-1 16,-2 3 0-16,-2 3 0 0,-1 2-8 0,3 4-16 15,0-1-32-15,0 2-55 16,3 5-77-16,3-2-84 0,4 4-79 0,5 1-73 15,8 2-65-15,9 0 5 0,6-2 49 0,7 0 70 16</inkml:trace>
  <inkml:trace contextRef="#ctx0" brushRef="#br0" timeOffset="82414.89">21029 11481 35 0,'0'-2'45'0,"0"2"-6"0,-2-3-4 15,0 3-3-15,0-1-6 0,-3 1-3 16,1-3-3-16,0 3-2 0,-2 0-3 0,-3 0 1 16,1-2 1-16,-1 2 2 0,-1 0 3 15,-1 0 2-15,1 0 2 0,-5 0 1 16,0 2 2-16,0-2-3 0,-2 3 0 0,0-2-2 15,-2 2-2-15,-2-1-4 0,0 2-1 16,0 1-2-16,-5 1 0 0,1 2 2 16,-1 1 3-16,1 0 1 0,-2-1 3 15,-3 1 2-15,0 3 4 0,1 1 0 0,-3 1 3 16,-2 0 3-16,0 2 3 16,0 2 0-16,0-1 0 0,-2 1-1 0,-2 3 3 15,0 2 2-15,0-1 4 0,0 1 1 16,0 0 4-16,0 2 5 0,0 0 3 0,0-1-2 15,0 1 2-15,-1 1 0 0,1 2 1 16,0 2 2-16,2-1-1 0,0 1 3 16,2 0 8-16,1 4 4 0,-1 0 2 0,2 5 1 15,2 1 0-15,3 4-2 0,1-1-6 16,5 2-3-16,0 1 1 0,4 2 1 16,4 0 5-16,3-2-2 0,1 5-1 0,3 0-3 15,4 2-5-15,4-2-6 0,0 2-6 16,4 1-3-16,3 0-4 0,-1-1-7 15,5 2-1-15,2-1-3 0,0-1-3 16,2-4-4-16,2 1-2 0,2-1 0 0,0-4-3 16,2 0-4-16,1 1-4 15,1-4-1-15,3 0 0 0,-1 0-2 0,1-1-4 16,1-3-1-16,3 0 3 0,0 0 0 16,2-2-4-16,2-2 1 0,4 0 2 15,2 0 1-15,3-5 0 0,1 1 1 0,7-1 1 16,2-1 1-16,2-3 1 0,7 0-1 15,1 0-5-15,7-5 0 0,2-1-1 0,7 2-1 16,-1-2-4-16,5-4 1 0,0-1-1 16,-1 0 0-16,3-2 1 0,0 1-1 15,0-4 0-15,-1-3 1 0,-1 0-2 0,2-1-1 16,-2-2-1-16,-1-3 1 0,-1-5-2 16,-1 1-1-16,-1-6 3 0,-1 0-1 15,-4-6 1-15,1-6-2 0,-5 1 1 16,-3-4 0-16,-1-3-1 0,-4-2 0 0,-5 0 0 15,-2-4 0-15,-6 0 0 0,-3-2 2 16,-3-1 1-16,-5 2 1 0,-2-1 0 16,-6-3 1-16,-2 2-1 0,-3 2-3 15,-4-4 0-15,-4 4 0 0,-2-4 0 0,-2 0 0 16,-4 0 3-16,-3 2-1 0,-1-1 3 16,-3-4-1-16,-2 0-2 0,-2 0-1 15,-4 1-1-15,0-6 0 0,-5 2-2 16,1 0 1-16,-5 1 2 0,0-5 0 15,-2 4 1-15,-2-2 0 0,-2 1-1 0,-2-3 1 16,-2 2-1-16,0-3 0 0,-5 4 0 16,1-5 4-16,-5 5 0 0,0-4-2 15,-2 1 3-15,-2 5-1 0,-2-4 1 0,0 5-6 16,-2 1 2-16,-2-1 1 0,-1 3 1 16,1 1-1-16,-3 2 1 0,1 1 0 15,0 1-2-15,-1 1 0 0,-2 1-2 16,-1 1 1-16,-1-1 0 0,-4 2 0 0,-4-1 2 15,-2 1 0-15,-3-2 2 0,-3 3 2 16,-3-3-1-16,-4 2 1 0,-2 0-3 16,-6-2-3-16,-3 4 0 0,-6 0 0 15,-2-1-5-15,-2 1 3 0,0 3-2 0,-2-2 4 16,-3 2 1-16,3 2-1 0,0 1-2 16,2 3-12-16,4 3-16 0,0 0-38 15,4 5-67-15,0-1-94 0,5 8-88 16,0-1-82-16,3 5-70 0,3 2-51 0,2 5 21 15,2-1 69-15,7 4 82 0</inkml:trace>
  <inkml:trace contextRef="#ctx0" brushRef="#br0" timeOffset="84604.4">23755 11518 7 0,'-8'1'25'16,"-3"5"5"-16,-1-2 3 0,-1 1 3 16,-2-1 0-16,0 2 0 0,-2 4-1 0,-2-1 3 15,-2 0 1-15,0-1 4 0,-2 4 4 16,-3-2 6-16,-1 5 5 0,-1-1 0 16,-4-2 1-16,1 5-1 0,-3 0-2 15,-2 2-3-15,0-1-1 0,0-1-5 16,-2 4 0-16,-2 1 0 0,1 2-1 0,-1-3 0 15,0 4 1-15,0 3 4 0,0-2 5 16,-1 4 6-16,-1 2 3 0,2-1 4 16,-2 6-1-16,1-1-3 0,1 4-6 15,2 0-5-15,0 7-2 0,0-2 0 0,2 4 3 16,2 0 2-16,0 4 2 0,2-2-4 0,5 3-3 16,1 0-7-16,5 4-5 0,4-3-4 15,5 4 1-15,5 0 3 0,5 3 3 16,6-3 0-16,7 4 0 0,4-2-2 15,6-3-3-15,4 1-4 0,7 0-2 16,4-1 2-16,4-2-1 0,5 1-1 16,3-1-2-16,3 1-3 0,6-3 0 0,1-3-1 15,3 2 1-15,5-4 0 0,3 0 2 0,3-3 0 16,2-4-1-16,5-1 0 0,3-4 0 16,1-2 1-16,4-2 2 0,-1-4 5 15,3-3 10-15,2-2 10 0,5-3 3 16,1-1-1-16,5-2-4 0,-1-6-8 15,5 2-17-15,0-3-13 0,0-2-11 0,-1 0-4 16,1-4-1-16,-4-2-1 0,-3-3 0 16,-5-3 2-16,-3-2 0 0,-5-4 2 15,-3-2-3-15,-5-3 2 0,-4-2 2 16,-4-3-3-16,-4-1 2 0,-3-5-2 16,-6 0 1-16,-2-3-2 0,-4-1 1 0,-2-2-1 0,-5-3 1 15,-3 0 2-15,-3-1-2 16,-4 0 1-16,-3-3-2 0,-3-1 1 0,-3 0 1 15,-2 1 1-15,-6-3 0 0,-2 2 2 16,-2-2 1-16,-7-1-2 0,-1 0 2 16,-5 0-2-16,-3-4 1 0,-5-1 2 0,-3-2 3 15,-1 3 2-15,-7-5 3 16,-3 2 1-16,-3-1 0 0,-2 4 2 0,-5-5-4 16,-4 5-1-16,-4-3-2 0,-3 2 0 0,-1 0-3 15,-5 2-2-15,-2-1 1 16,-2 4-2-16,-2-1 0 0,-4-1-1 0,-2 5 2 15,-5-1-3-15,-4 2-2 0,-4 3 2 0,-2 0-3 16,-2 4-6-16,-5 2-10 0,-4 4-20 16,-4-1-32-16,-2 6-73 0,-2 4-95 15,-2 6-93-15,-1 1-81 0,-1 3-78 16,-1 6-42-16,3 0 33 0,2 6 75 16,4-2 85-16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2C33B-5500-43A0-AA7D-F0E892FD6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57CAD-B9E7-41BF-A947-2907E2490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2B9DB-CA9C-4D66-820D-77B050DA3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03538-29FE-4F5B-916E-D192042B1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9C60D-9E25-4267-BC76-4CD375DD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1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00A76-D03F-4CBD-BB9C-FE573694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35B689-80E3-4D97-85E9-0F86BEA64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31FA1-FDC1-402A-B388-715C0B2E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73501-CD60-491A-9138-A84A3CBA6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3577A-C4D3-429D-A581-F7BA97E1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5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B64469-C0C5-43E9-B2C0-62ED5E586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566EE-3160-403F-8523-3A2A115AE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06A36-0563-45D9-AE9A-AAD733E99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219ED-4E19-4A00-8D0F-7BA3B86BB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B375A-1B75-4DF1-91C9-036FE7849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2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A3814-B312-4FA9-9E20-510EF0263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1E2BA-CE65-45DC-87DC-8521FED4E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E9D7C-D346-4161-BA9B-364B9A7F4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0E0C9-8EA2-4B27-8F3F-4F0B9047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D4F47-2656-4150-8A0C-1491155D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8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4C198-A916-4D08-9E5A-C83460D59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1DA73-2FFB-4017-B451-C07B11245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F59B9-7B5B-4E29-9F5C-88BFB2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724BB-8D4D-4A97-95F6-9CD03B9BC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8C734-7F9C-4D23-8AEB-3B94F6142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15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90531-4C58-4021-8F9D-AC1401731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F9CA1-B2A0-463D-895B-57D337024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54A30-507F-4A75-A8C5-02B868A8D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B7B5E-9A5D-458B-AD08-FFF9C14D4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E3101B-4BC7-4771-A97E-B1B105AEA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C4104-FEB9-4E1A-9135-10C714C36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5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4CFFD-4E5F-4A38-A5C0-75CDCB0FD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E89D-1271-4DA3-8E7F-879E40B0B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FC2A45-6EA2-4885-97AE-2596D602E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092333-8860-479E-803A-67A5CBF03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74070C-A867-4919-B579-BAD9408B9B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4AE6D-4887-4F44-9614-E15D82CB6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8DC0EA-558E-4C1D-9D6C-3A3F6BFA6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C396CA-6BE9-4E00-8B4E-59CF3D9B1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6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08BDC-6E74-468C-A0AC-38D013DCB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1B6742-2F87-40A2-85FC-BD72B54BE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767E34-343B-4F01-80D1-F1F2D00DF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F83705-522F-4AD9-89CE-2FEB05A15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6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42EE7-063F-4B3B-9494-78A169EF0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115C14-473E-45FB-81C2-20A1CE073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41150-AE49-4541-BF89-68BFED7C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79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4B8AA-782A-4548-BE2C-87FAAC785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F9513-4F46-418D-81A2-D63F79BE6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CBB2F-E186-46DA-8C75-9407F647E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10882-4C5C-49AA-8292-D76DF1894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D82C4-6471-47BC-9B28-EC8AE690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D728D-BB3C-4615-B32C-37E07D9C7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D8BC-BEEE-4B01-BD95-43D6BDD76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385B70-73BD-4D09-8AAA-EB5CBEE3EC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8167A-877B-4A83-BE09-FAC16E274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A5472-8DE1-4962-99F8-3D92D4FE1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83EAD-12FF-466A-85BA-FB7F6BB2F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C830E-4091-4A9A-8F4F-907AA73C9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6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F3B9B-A543-4B0C-9ABE-0656881B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7DA92-6EF3-4886-BBE3-A422644B6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2C6F7-25F2-42A3-823E-EFE49100AD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E4BC7-ADC1-41D5-911E-3926493E896D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D9038-5143-4600-A5DC-3ED52F093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6F087-9BC2-450F-B0CB-85682A983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3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ustomXml" Target="../ink/ink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EA3F-AC54-44C9-9DD6-2B76A70BD5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Permangganatometri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77A3AB-1EFC-47B5-BF99-16E31F6638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A398B53-12E7-ED9B-487A-7F910C5478D4}"/>
                  </a:ext>
                </a:extLst>
              </p14:cNvPr>
              <p14:cNvContentPartPr/>
              <p14:nvPr/>
            </p14:nvContentPartPr>
            <p14:xfrm>
              <a:off x="3544200" y="1513800"/>
              <a:ext cx="5162760" cy="1168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A398B53-12E7-ED9B-487A-7F910C5478D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34840" y="1504440"/>
                <a:ext cx="5181480" cy="118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040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8801-275C-4344-A92D-28A08635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D394C-645C-4CA8-A5A8-D147DA3B3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id-ID" sz="2800" dirty="0">
                <a:cs typeface="Arial" charset="0"/>
                <a:sym typeface="Wingdings" pitchFamily="2" charset="2"/>
              </a:rPr>
              <a:t>KMnO</a:t>
            </a:r>
            <a:r>
              <a:rPr lang="id-ID" sz="2800" baseline="-25000" dirty="0">
                <a:cs typeface="Arial" charset="0"/>
                <a:sym typeface="Wingdings" pitchFamily="2" charset="2"/>
              </a:rPr>
              <a:t>4</a:t>
            </a:r>
            <a:r>
              <a:rPr lang="id-ID" sz="2800" dirty="0">
                <a:cs typeface="Arial" charset="0"/>
                <a:sym typeface="Wingdings" pitchFamily="2" charset="2"/>
              </a:rPr>
              <a:t> </a:t>
            </a:r>
            <a:r>
              <a:rPr lang="en-US" sz="2800" dirty="0" err="1">
                <a:cs typeface="Arial" charset="0"/>
                <a:sym typeface="Wingdings" pitchFamily="2" charset="2"/>
              </a:rPr>
              <a:t>dengan</a:t>
            </a:r>
            <a:r>
              <a:rPr lang="en-US" sz="2800" dirty="0">
                <a:cs typeface="Arial" charset="0"/>
                <a:sym typeface="Wingdings" pitchFamily="2" charset="2"/>
              </a:rPr>
              <a:t> </a:t>
            </a:r>
            <a:r>
              <a:rPr lang="en-US" sz="2800" dirty="0" err="1">
                <a:cs typeface="Arial" charset="0"/>
                <a:sym typeface="Wingdings" pitchFamily="2" charset="2"/>
              </a:rPr>
              <a:t>konsentrasi</a:t>
            </a:r>
            <a:r>
              <a:rPr lang="en-US" sz="2800" dirty="0">
                <a:cs typeface="Arial" charset="0"/>
                <a:sym typeface="Wingdings" pitchFamily="2" charset="2"/>
              </a:rPr>
              <a:t> 0.5125 M </a:t>
            </a:r>
            <a:r>
              <a:rPr lang="id-ID" sz="2800" dirty="0">
                <a:cs typeface="Arial" charset="0"/>
                <a:sym typeface="Wingdings" pitchFamily="2" charset="2"/>
              </a:rPr>
              <a:t>dipakai utk menentukan Mn</a:t>
            </a:r>
            <a:r>
              <a:rPr lang="id-ID" sz="2800" baseline="30000" dirty="0">
                <a:cs typeface="Arial" charset="0"/>
                <a:sym typeface="Wingdings" pitchFamily="2" charset="2"/>
              </a:rPr>
              <a:t>2+</a:t>
            </a:r>
            <a:r>
              <a:rPr lang="en-US" sz="2800" dirty="0">
                <a:cs typeface="Arial" charset="0"/>
                <a:sym typeface="Wingdings" pitchFamily="2" charset="2"/>
              </a:rPr>
              <a:t>.</a:t>
            </a:r>
            <a:r>
              <a:rPr lang="id-ID" sz="2800" baseline="30000" dirty="0">
                <a:cs typeface="Arial" charset="0"/>
              </a:rPr>
              <a:t> </a:t>
            </a:r>
            <a:r>
              <a:rPr lang="id-ID" sz="2800" dirty="0">
                <a:cs typeface="Arial" charset="0"/>
              </a:rPr>
              <a:t>Hitung</a:t>
            </a:r>
            <a:r>
              <a:rPr lang="en-US" sz="2800" dirty="0">
                <a:cs typeface="Arial" charset="0"/>
              </a:rPr>
              <a:t> </a:t>
            </a:r>
            <a:r>
              <a:rPr lang="id-ID" sz="2800" dirty="0">
                <a:cs typeface="Arial" charset="0"/>
              </a:rPr>
              <a:t>% Mn dalam sampel mineral, bila 4</a:t>
            </a:r>
            <a:r>
              <a:rPr lang="en-US" sz="2800" dirty="0">
                <a:cs typeface="Arial" charset="0"/>
              </a:rPr>
              <a:t>00</a:t>
            </a:r>
            <a:r>
              <a:rPr lang="id-ID" sz="2800" dirty="0">
                <a:cs typeface="Arial" charset="0"/>
              </a:rPr>
              <a:t> mg sampel membutuhkan 4</a:t>
            </a:r>
            <a:r>
              <a:rPr lang="en-US" sz="2800" dirty="0">
                <a:cs typeface="Arial" charset="0"/>
              </a:rPr>
              <a:t>0</a:t>
            </a:r>
            <a:r>
              <a:rPr lang="id-ID" sz="2800" dirty="0">
                <a:cs typeface="Arial" charset="0"/>
              </a:rPr>
              <a:t> mL l</a:t>
            </a:r>
            <a:r>
              <a:rPr lang="en-US" sz="2800" dirty="0" err="1">
                <a:cs typeface="Arial" charset="0"/>
              </a:rPr>
              <a:t>arutan</a:t>
            </a:r>
            <a:r>
              <a:rPr lang="id-ID" sz="2800" dirty="0">
                <a:cs typeface="Arial" charset="0"/>
              </a:rPr>
              <a:t> KMnO</a:t>
            </a:r>
            <a:r>
              <a:rPr lang="id-ID" sz="2800" baseline="-25000" dirty="0">
                <a:cs typeface="Arial" charset="0"/>
              </a:rPr>
              <a:t>4</a:t>
            </a:r>
            <a:r>
              <a:rPr lang="id-ID" sz="2800" dirty="0">
                <a:cs typeface="Arial" charset="0"/>
              </a:rPr>
              <a:t> p</a:t>
            </a:r>
            <a:r>
              <a:rPr lang="en-US" sz="2800" dirty="0" err="1">
                <a:cs typeface="Arial" charset="0"/>
              </a:rPr>
              <a:t>ada</a:t>
            </a:r>
            <a:r>
              <a:rPr lang="id-ID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titik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ekivalen</a:t>
            </a:r>
            <a:r>
              <a:rPr lang="en-US" sz="2800" dirty="0">
                <a:cs typeface="Arial" charset="0"/>
              </a:rPr>
              <a:t> (</a:t>
            </a:r>
            <a:r>
              <a:rPr lang="en-US" sz="2800" dirty="0" err="1">
                <a:cs typeface="Arial" charset="0"/>
              </a:rPr>
              <a:t>Mr</a:t>
            </a:r>
            <a:r>
              <a:rPr lang="en-US" sz="2800" dirty="0">
                <a:cs typeface="Arial" charset="0"/>
              </a:rPr>
              <a:t> Mn : 59.4 gr/mol)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sz="2800" dirty="0">
                <a:cs typeface="Arial" charset="0"/>
                <a:sym typeface="Wingdings" pitchFamily="2" charset="2"/>
              </a:rPr>
              <a:t>KMnO</a:t>
            </a:r>
            <a:r>
              <a:rPr lang="id-ID" sz="2800" baseline="-25000" dirty="0">
                <a:cs typeface="Arial" charset="0"/>
                <a:sym typeface="Wingdings" pitchFamily="2" charset="2"/>
              </a:rPr>
              <a:t>4</a:t>
            </a:r>
            <a:r>
              <a:rPr lang="id-ID" sz="2800" dirty="0">
                <a:cs typeface="Arial" charset="0"/>
                <a:sym typeface="Wingdings" pitchFamily="2" charset="2"/>
              </a:rPr>
              <a:t> </a:t>
            </a:r>
            <a:r>
              <a:rPr lang="en-US" sz="2800" dirty="0" err="1">
                <a:cs typeface="Arial" charset="0"/>
                <a:sym typeface="Wingdings" pitchFamily="2" charset="2"/>
              </a:rPr>
              <a:t>dengan</a:t>
            </a:r>
            <a:r>
              <a:rPr lang="en-US" sz="2800" dirty="0">
                <a:cs typeface="Arial" charset="0"/>
                <a:sym typeface="Wingdings" pitchFamily="2" charset="2"/>
              </a:rPr>
              <a:t> </a:t>
            </a:r>
            <a:r>
              <a:rPr lang="en-US" sz="2800" dirty="0" err="1">
                <a:cs typeface="Arial" charset="0"/>
                <a:sym typeface="Wingdings" pitchFamily="2" charset="2"/>
              </a:rPr>
              <a:t>konsentrasi</a:t>
            </a:r>
            <a:r>
              <a:rPr lang="en-US" sz="2800" dirty="0">
                <a:cs typeface="Arial" charset="0"/>
                <a:sym typeface="Wingdings" pitchFamily="2" charset="2"/>
              </a:rPr>
              <a:t> 0.5500 M </a:t>
            </a:r>
            <a:r>
              <a:rPr lang="id-ID" sz="2800" dirty="0">
                <a:cs typeface="Arial" charset="0"/>
                <a:sym typeface="Wingdings" pitchFamily="2" charset="2"/>
              </a:rPr>
              <a:t>dipakai utk menentukan </a:t>
            </a:r>
            <a:r>
              <a:rPr lang="en-US" sz="2800" dirty="0">
                <a:cs typeface="Arial" charset="0"/>
                <a:sym typeface="Wingdings" pitchFamily="2" charset="2"/>
              </a:rPr>
              <a:t>FeSO</a:t>
            </a:r>
            <a:r>
              <a:rPr lang="en-US" sz="2800" baseline="-25000" dirty="0">
                <a:cs typeface="Arial" charset="0"/>
                <a:sym typeface="Wingdings" pitchFamily="2" charset="2"/>
              </a:rPr>
              <a:t>4</a:t>
            </a:r>
            <a:r>
              <a:rPr lang="en-US" sz="2800" dirty="0">
                <a:cs typeface="Arial" charset="0"/>
                <a:sym typeface="Wingdings" pitchFamily="2" charset="2"/>
              </a:rPr>
              <a:t> </a:t>
            </a:r>
            <a:r>
              <a:rPr lang="en-US" sz="2800" dirty="0" err="1">
                <a:cs typeface="Arial" charset="0"/>
                <a:sym typeface="Wingdings" pitchFamily="2" charset="2"/>
              </a:rPr>
              <a:t>dalam</a:t>
            </a:r>
            <a:r>
              <a:rPr lang="en-US" sz="2800" dirty="0">
                <a:cs typeface="Arial" charset="0"/>
                <a:sym typeface="Wingdings" pitchFamily="2" charset="2"/>
              </a:rPr>
              <a:t> </a:t>
            </a:r>
            <a:r>
              <a:rPr lang="en-US" sz="2800" i="1" dirty="0">
                <a:cs typeface="Arial" charset="0"/>
                <a:sym typeface="Wingdings" pitchFamily="2" charset="2"/>
              </a:rPr>
              <a:t>alloy</a:t>
            </a:r>
            <a:r>
              <a:rPr lang="en-US" sz="2800" dirty="0">
                <a:cs typeface="Arial" charset="0"/>
                <a:sym typeface="Wingdings" pitchFamily="2" charset="2"/>
              </a:rPr>
              <a:t>.</a:t>
            </a:r>
            <a:r>
              <a:rPr lang="id-ID" sz="2800" baseline="30000" dirty="0">
                <a:cs typeface="Arial" charset="0"/>
              </a:rPr>
              <a:t> </a:t>
            </a:r>
            <a:r>
              <a:rPr lang="id-ID" sz="2800" dirty="0">
                <a:cs typeface="Arial" charset="0"/>
              </a:rPr>
              <a:t>Hitung</a:t>
            </a:r>
            <a:r>
              <a:rPr lang="en-US" sz="2800" dirty="0">
                <a:cs typeface="Arial" charset="0"/>
              </a:rPr>
              <a:t> </a:t>
            </a:r>
            <a:r>
              <a:rPr lang="id-ID" sz="2800" dirty="0">
                <a:cs typeface="Arial" charset="0"/>
              </a:rPr>
              <a:t>% </a:t>
            </a:r>
            <a:r>
              <a:rPr lang="en-US" sz="2800" dirty="0">
                <a:cs typeface="Arial" charset="0"/>
              </a:rPr>
              <a:t>FeSO</a:t>
            </a:r>
            <a:r>
              <a:rPr lang="en-US" sz="2800" baseline="-25000" dirty="0">
                <a:cs typeface="Arial" charset="0"/>
              </a:rPr>
              <a:t>4</a:t>
            </a:r>
            <a:r>
              <a:rPr lang="id-ID" sz="2800" dirty="0">
                <a:cs typeface="Arial" charset="0"/>
              </a:rPr>
              <a:t> dalam sampel </a:t>
            </a:r>
            <a:r>
              <a:rPr lang="en-US" i="1" dirty="0">
                <a:cs typeface="Arial" charset="0"/>
              </a:rPr>
              <a:t>alloy</a:t>
            </a:r>
            <a:r>
              <a:rPr lang="id-ID" sz="2800" dirty="0">
                <a:cs typeface="Arial" charset="0"/>
              </a:rPr>
              <a:t>, bila </a:t>
            </a:r>
            <a:r>
              <a:rPr lang="en-US" sz="2800" dirty="0">
                <a:cs typeface="Arial" charset="0"/>
              </a:rPr>
              <a:t>1000</a:t>
            </a:r>
            <a:r>
              <a:rPr lang="id-ID" sz="2800" dirty="0">
                <a:cs typeface="Arial" charset="0"/>
              </a:rPr>
              <a:t> mg sampel membutuhkan 4</a:t>
            </a:r>
            <a:r>
              <a:rPr lang="en-US" sz="2800" dirty="0">
                <a:cs typeface="Arial" charset="0"/>
              </a:rPr>
              <a:t>0</a:t>
            </a:r>
            <a:r>
              <a:rPr lang="id-ID" sz="2800" dirty="0">
                <a:cs typeface="Arial" charset="0"/>
              </a:rPr>
              <a:t> mL l</a:t>
            </a:r>
            <a:r>
              <a:rPr lang="en-US" sz="2800" dirty="0" err="1">
                <a:cs typeface="Arial" charset="0"/>
              </a:rPr>
              <a:t>arutan</a:t>
            </a:r>
            <a:r>
              <a:rPr lang="id-ID" sz="2800" dirty="0">
                <a:cs typeface="Arial" charset="0"/>
              </a:rPr>
              <a:t> KMnO</a:t>
            </a:r>
            <a:r>
              <a:rPr lang="id-ID" sz="2800" baseline="-25000" dirty="0">
                <a:cs typeface="Arial" charset="0"/>
              </a:rPr>
              <a:t>4</a:t>
            </a:r>
            <a:r>
              <a:rPr lang="id-ID" sz="2800" dirty="0">
                <a:cs typeface="Arial" charset="0"/>
              </a:rPr>
              <a:t> p</a:t>
            </a:r>
            <a:r>
              <a:rPr lang="en-US" sz="2800" dirty="0" err="1">
                <a:cs typeface="Arial" charset="0"/>
              </a:rPr>
              <a:t>ada</a:t>
            </a:r>
            <a:r>
              <a:rPr lang="id-ID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titik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ekivalen</a:t>
            </a:r>
            <a:r>
              <a:rPr lang="en-US" sz="2800" dirty="0">
                <a:cs typeface="Arial" charset="0"/>
              </a:rPr>
              <a:t> (</a:t>
            </a:r>
            <a:r>
              <a:rPr lang="en-US" sz="2800" dirty="0" err="1">
                <a:cs typeface="Arial" charset="0"/>
              </a:rPr>
              <a:t>Mr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>
                <a:cs typeface="Arial" charset="0"/>
                <a:sym typeface="Wingdings" pitchFamily="2" charset="2"/>
              </a:rPr>
              <a:t>FeSO</a:t>
            </a:r>
            <a:r>
              <a:rPr lang="en-US" sz="2800" baseline="-25000" dirty="0">
                <a:cs typeface="Arial" charset="0"/>
                <a:sym typeface="Wingdings" pitchFamily="2" charset="2"/>
              </a:rPr>
              <a:t>4</a:t>
            </a:r>
            <a:r>
              <a:rPr lang="en-US" sz="2800" dirty="0">
                <a:cs typeface="Arial" charset="0"/>
              </a:rPr>
              <a:t> : 152 gr/mol)</a:t>
            </a:r>
          </a:p>
          <a:p>
            <a:pPr marL="514350" indent="-514350">
              <a:buAutoNum type="arabicPeriod"/>
            </a:pPr>
            <a:endParaRPr lang="en-US" sz="2800" dirty="0"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4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755C5-0934-4A11-A561-CEB2D855E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B4764-9426-4002-B6BF-5A30E99E0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Permangganat</a:t>
            </a:r>
            <a:r>
              <a:rPr lang="en-US" dirty="0"/>
              <a:t> (KMnO</a:t>
            </a:r>
            <a:r>
              <a:rPr lang="en-US" baseline="-25000" dirty="0"/>
              <a:t>4</a:t>
            </a:r>
            <a:r>
              <a:rPr lang="en-US" dirty="0"/>
              <a:t>) </a:t>
            </a: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oksidator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dan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standar</a:t>
            </a:r>
            <a:endParaRPr lang="en-US" dirty="0"/>
          </a:p>
          <a:p>
            <a:r>
              <a:rPr lang="en-US" b="1" dirty="0" err="1">
                <a:solidFill>
                  <a:srgbClr val="00B050"/>
                </a:solidFill>
              </a:rPr>
              <a:t>Kelebihan</a:t>
            </a:r>
            <a:r>
              <a:rPr lang="en-US" dirty="0"/>
              <a:t> KMnO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self indicator </a:t>
            </a:r>
            <a:r>
              <a:rPr lang="en-US" dirty="0" err="1"/>
              <a:t>titran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b="1" dirty="0" err="1">
                <a:solidFill>
                  <a:srgbClr val="7030A0"/>
                </a:solidFill>
              </a:rPr>
              <a:t>ungu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C000"/>
                </a:solidFill>
              </a:rPr>
              <a:t>tidak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berwarna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b="1" dirty="0" err="1">
                <a:solidFill>
                  <a:srgbClr val="FF0000"/>
                </a:solidFill>
              </a:rPr>
              <a:t>Kekurangannya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oksidasi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pada </a:t>
            </a:r>
            <a:r>
              <a:rPr lang="en-US" dirty="0">
                <a:solidFill>
                  <a:srgbClr val="FF0000"/>
                </a:solidFill>
              </a:rPr>
              <a:t>pH</a:t>
            </a:r>
            <a:r>
              <a:rPr lang="en-US" dirty="0"/>
              <a:t> dan </a:t>
            </a:r>
            <a:r>
              <a:rPr lang="en-US" dirty="0" err="1">
                <a:solidFill>
                  <a:srgbClr val="FF0000"/>
                </a:solidFill>
              </a:rPr>
              <a:t>reaksi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endParaRPr lang="en-US" dirty="0"/>
          </a:p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standarisasi</a:t>
            </a:r>
            <a:r>
              <a:rPr lang="en-US" dirty="0"/>
              <a:t> KMnO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natrium </a:t>
            </a:r>
            <a:r>
              <a:rPr lang="en-US" dirty="0" err="1">
                <a:solidFill>
                  <a:srgbClr val="FF0000"/>
                </a:solidFill>
              </a:rPr>
              <a:t>oksalat</a:t>
            </a:r>
            <a:r>
              <a:rPr lang="en-US" dirty="0">
                <a:solidFill>
                  <a:srgbClr val="FF0000"/>
                </a:solidFill>
              </a:rPr>
              <a:t> (Na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baseline="-25000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asam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oksalat</a:t>
            </a:r>
            <a:r>
              <a:rPr lang="en-US" dirty="0">
                <a:solidFill>
                  <a:srgbClr val="FF0000"/>
                </a:solidFill>
              </a:rPr>
              <a:t> (H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baseline="-25000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78E1F2-7735-F64C-4319-D8B8B6E89B1C}"/>
                  </a:ext>
                </a:extLst>
              </p14:cNvPr>
              <p14:cNvContentPartPr/>
              <p14:nvPr/>
            </p14:nvContentPartPr>
            <p14:xfrm>
              <a:off x="880920" y="580680"/>
              <a:ext cx="10204920" cy="5635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78E1F2-7735-F64C-4319-D8B8B6E89B1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1560" y="571320"/>
                <a:ext cx="10223640" cy="565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145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8E868-AB53-4234-8654-5EE0E2B3E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98EB3-C089-40CA-AC73-0FB33C9AD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id-ID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SUASANA  ASAM 0,1 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asam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sulfat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 algn="ctr">
              <a:buNone/>
              <a:defRPr/>
            </a:pP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8H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5e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↔</a:t>
            </a:r>
            <a:r>
              <a:rPr lang="en-US" sz="2400" baseline="30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marL="0" indent="0" algn="ctr">
              <a:buNone/>
              <a:defRPr/>
            </a:pP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8H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5e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↔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12H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marL="0" indent="0" algn="ctr">
              <a:buNone/>
              <a:defRPr/>
            </a:pP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 = 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1,51 volt</a:t>
            </a:r>
          </a:p>
          <a:p>
            <a:pPr marL="457200" indent="-457200">
              <a:buFontTx/>
              <a:buAutoNum type="arabicPeriod" startAt="2"/>
              <a:defRPr/>
            </a:pPr>
            <a:r>
              <a:rPr lang="id-ID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SUASANA NETRAL 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dihindari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pembentukan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MnO</a:t>
            </a:r>
            <a:r>
              <a:rPr lang="en-US" sz="2400" b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d-ID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  <a:defRPr/>
            </a:pP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3e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↔</a:t>
            </a:r>
            <a:r>
              <a:rPr lang="en-US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6H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marL="0" indent="0" algn="ctr">
              <a:buNone/>
              <a:defRPr/>
            </a:pP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7+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 = 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E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=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0,1695 volt</a:t>
            </a:r>
          </a:p>
          <a:p>
            <a:pPr marL="0" indent="0">
              <a:buNone/>
              <a:defRPr/>
            </a:pPr>
            <a:r>
              <a:rPr lang="id-ID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3. SUASANA BASA KUAT</a:t>
            </a:r>
          </a:p>
          <a:p>
            <a:pPr marL="0" indent="0" algn="ctr">
              <a:buNone/>
              <a:defRPr/>
            </a:pP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MnO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4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+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e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↔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MnO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4</a:t>
            </a:r>
            <a:r>
              <a:rPr lang="id-ID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2-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 = 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E</a:t>
            </a:r>
            <a:r>
              <a:rPr lang="id-ID" sz="24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</a:t>
            </a:r>
            <a:r>
              <a:rPr lang="id-ID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= 0,564 volt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35A15EB-B6F3-60B3-613E-C6DD6AC117AF}"/>
                  </a:ext>
                </a:extLst>
              </p14:cNvPr>
              <p14:cNvContentPartPr/>
              <p14:nvPr/>
            </p14:nvContentPartPr>
            <p14:xfrm>
              <a:off x="3528000" y="452160"/>
              <a:ext cx="7402320" cy="4334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35A15EB-B6F3-60B3-613E-C6DD6AC117A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18640" y="442800"/>
                <a:ext cx="7421040" cy="435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3848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AE7AC-8886-453C-89CA-1CEDCD250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larutan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D0084-EC52-466A-8C85-6C7BB8E0F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Larutan</a:t>
            </a:r>
            <a:r>
              <a:rPr lang="en-US" dirty="0"/>
              <a:t> KMnO</a:t>
            </a:r>
            <a:r>
              <a:rPr lang="en-US" baseline="-25000" dirty="0"/>
              <a:t>4</a:t>
            </a:r>
          </a:p>
          <a:p>
            <a:pPr lvl="1"/>
            <a:r>
              <a:rPr lang="en-US" dirty="0" err="1"/>
              <a:t>Larutan</a:t>
            </a:r>
            <a:r>
              <a:rPr lang="en-US" dirty="0"/>
              <a:t> KMnO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melarutkannya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air dan </a:t>
            </a:r>
            <a:r>
              <a:rPr lang="en-US" dirty="0" err="1">
                <a:solidFill>
                  <a:srgbClr val="FF0000"/>
                </a:solidFill>
              </a:rPr>
              <a:t>didihkan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kontaminan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organik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Setelah </a:t>
            </a:r>
            <a:r>
              <a:rPr lang="en-US" dirty="0" err="1"/>
              <a:t>dingin</a:t>
            </a:r>
            <a:r>
              <a:rPr lang="en-US" dirty="0"/>
              <a:t> </a:t>
            </a:r>
            <a:r>
              <a:rPr lang="en-US" dirty="0" err="1"/>
              <a:t>larutan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disaring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MnO</a:t>
            </a:r>
            <a:r>
              <a:rPr lang="en-US" baseline="-25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dirty="0"/>
              <a:t>MnO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dihilangkan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mengkatalisis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dekomposisi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KMnO</a:t>
            </a:r>
            <a:r>
              <a:rPr lang="en-US" baseline="-25000" dirty="0"/>
              <a:t>4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Hasil </a:t>
            </a:r>
            <a:r>
              <a:rPr lang="en-US" dirty="0" err="1"/>
              <a:t>filtrasi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wadah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coklat</a:t>
            </a:r>
            <a:r>
              <a:rPr lang="en-US" dirty="0"/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8995FFF-B4D8-F59D-149F-8EDA202599AD}"/>
                  </a:ext>
                </a:extLst>
              </p14:cNvPr>
              <p14:cNvContentPartPr/>
              <p14:nvPr/>
            </p14:nvContentPartPr>
            <p14:xfrm>
              <a:off x="2143440" y="319680"/>
              <a:ext cx="9272520" cy="32342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8995FFF-B4D8-F59D-149F-8EDA202599A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34080" y="310320"/>
                <a:ext cx="9291240" cy="325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325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56321-FF95-4D6B-B3D8-CA328F5D6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Standarisasi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02DFD9-EF20-4F00-B9D2-6853A308E7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sz="2600" dirty="0"/>
                  <a:t>Standarisasi KMnO</a:t>
                </a:r>
                <a:r>
                  <a:rPr lang="en-US" sz="2600" baseline="-25000" dirty="0"/>
                  <a:t>4</a:t>
                </a:r>
                <a:r>
                  <a:rPr lang="en-US" sz="2600" dirty="0"/>
                  <a:t> </a:t>
                </a:r>
                <a:r>
                  <a:rPr lang="en-US" sz="2600" dirty="0" err="1"/>
                  <a:t>dilakukan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menggunakan</a:t>
                </a:r>
                <a:r>
                  <a:rPr lang="en-US" sz="2600" dirty="0"/>
                  <a:t> natrium </a:t>
                </a:r>
                <a:r>
                  <a:rPr lang="en-US" sz="2600" dirty="0" err="1"/>
                  <a:t>oksalat</a:t>
                </a:r>
                <a:r>
                  <a:rPr lang="en-US" sz="2600" dirty="0"/>
                  <a:t> (Na</a:t>
                </a:r>
                <a:r>
                  <a:rPr lang="en-US" sz="2600" baseline="-25000" dirty="0"/>
                  <a:t>2</a:t>
                </a:r>
                <a:r>
                  <a:rPr lang="en-US" sz="2600" dirty="0"/>
                  <a:t>C</a:t>
                </a:r>
                <a:r>
                  <a:rPr lang="en-US" sz="2600" baseline="-25000" dirty="0"/>
                  <a:t>2</a:t>
                </a:r>
                <a:r>
                  <a:rPr lang="en-US" sz="2600" dirty="0"/>
                  <a:t>O</a:t>
                </a:r>
                <a:r>
                  <a:rPr lang="en-US" sz="2600" baseline="-25000" dirty="0"/>
                  <a:t>4</a:t>
                </a:r>
                <a:r>
                  <a:rPr lang="en-US" sz="2600" dirty="0"/>
                  <a:t>)</a:t>
                </a:r>
              </a:p>
              <a:p>
                <a:r>
                  <a:rPr lang="en-US" sz="2600" dirty="0" err="1"/>
                  <a:t>Reaksi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antara</a:t>
                </a:r>
                <a:r>
                  <a:rPr lang="en-US" sz="2600" dirty="0"/>
                  <a:t> KMnO</a:t>
                </a:r>
                <a:r>
                  <a:rPr lang="en-US" sz="2600" baseline="-25000" dirty="0"/>
                  <a:t>4</a:t>
                </a:r>
                <a:r>
                  <a:rPr lang="en-US" sz="2600" dirty="0"/>
                  <a:t> dan Na</a:t>
                </a:r>
                <a:r>
                  <a:rPr lang="en-US" sz="2600" baseline="-25000" dirty="0"/>
                  <a:t>2</a:t>
                </a:r>
                <a:r>
                  <a:rPr lang="en-US" sz="2600" dirty="0"/>
                  <a:t>C</a:t>
                </a:r>
                <a:r>
                  <a:rPr lang="en-US" sz="2600" baseline="-25000" dirty="0"/>
                  <a:t>2</a:t>
                </a:r>
                <a:r>
                  <a:rPr lang="en-US" sz="2600" dirty="0"/>
                  <a:t>O</a:t>
                </a:r>
                <a:r>
                  <a:rPr lang="en-US" sz="2600" baseline="-25000" dirty="0"/>
                  <a:t>4</a:t>
                </a:r>
                <a:r>
                  <a:rPr lang="en-US" sz="2600" dirty="0"/>
                  <a:t> </a:t>
                </a:r>
                <a:r>
                  <a:rPr lang="en-US" sz="2600" dirty="0" err="1"/>
                  <a:t>adalah</a:t>
                </a:r>
                <a:r>
                  <a:rPr lang="en-US" sz="2600" dirty="0"/>
                  <a:t> </a:t>
                </a:r>
                <a:r>
                  <a:rPr lang="en-US" sz="2600" dirty="0" err="1"/>
                  <a:t>sebagai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berikut</a:t>
                </a:r>
                <a:r>
                  <a:rPr lang="en-US" sz="2600" dirty="0"/>
                  <a:t> :</a:t>
                </a:r>
              </a:p>
              <a:p>
                <a:pPr marL="0" indent="0" algn="ctr">
                  <a:buNone/>
                </a:pP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5Na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2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C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2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O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4 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+ 2KMnO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4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 + 8H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2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SO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4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 → 10CO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2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 + 8H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2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O + 5Na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2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SO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4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 + 2MnSO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4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 + K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2</a:t>
                </a:r>
                <a:r>
                  <a:rPr lang="pt-BR" sz="2600" b="1" i="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SO</a:t>
                </a:r>
                <a:r>
                  <a:rPr lang="pt-BR" sz="2600" b="1" i="0" baseline="-25000" dirty="0">
                    <a:solidFill>
                      <a:srgbClr val="FF0000"/>
                    </a:solidFill>
                    <a:effectLst/>
                    <a:cs typeface="Times New Roman" panose="02020603050405020304" pitchFamily="18" charset="0"/>
                  </a:rPr>
                  <a:t>4</a:t>
                </a:r>
              </a:p>
              <a:p>
                <a:pPr>
                  <a:defRPr/>
                </a:pPr>
                <a:r>
                  <a:rPr lang="en-US" sz="2600" dirty="0" err="1">
                    <a:cs typeface="Angsana New" panose="02020603050405020304" pitchFamily="18" charset="-34"/>
                  </a:rPr>
                  <a:t>Soal</a:t>
                </a:r>
                <a:r>
                  <a:rPr lang="en-US" sz="2600" dirty="0">
                    <a:cs typeface="Angsana New" panose="02020603050405020304" pitchFamily="18" charset="-34"/>
                  </a:rPr>
                  <a:t> : </a:t>
                </a:r>
                <a:r>
                  <a:rPr lang="id-ID" sz="2600" dirty="0">
                    <a:cs typeface="Angsana New" panose="02020603050405020304" pitchFamily="18" charset="-34"/>
                  </a:rPr>
                  <a:t>L</a:t>
                </a:r>
                <a:r>
                  <a:rPr lang="en-US" sz="2600" dirty="0" err="1">
                    <a:cs typeface="Angsana New" panose="02020603050405020304" pitchFamily="18" charset="-34"/>
                  </a:rPr>
                  <a:t>arutan</a:t>
                </a:r>
                <a:r>
                  <a:rPr lang="id-ID" sz="2600" dirty="0">
                    <a:cs typeface="Angsana New" panose="02020603050405020304" pitchFamily="18" charset="-34"/>
                  </a:rPr>
                  <a:t> KMnO</a:t>
                </a:r>
                <a:r>
                  <a:rPr lang="id-ID" sz="2600" baseline="-25000" dirty="0">
                    <a:cs typeface="Angsana New" panose="02020603050405020304" pitchFamily="18" charset="-34"/>
                  </a:rPr>
                  <a:t>4</a:t>
                </a:r>
                <a:r>
                  <a:rPr lang="id-ID" sz="2600" dirty="0">
                    <a:cs typeface="Angsana New" panose="02020603050405020304" pitchFamily="18" charset="-34"/>
                  </a:rPr>
                  <a:t> distandardisasi d</a:t>
                </a:r>
                <a:r>
                  <a:rPr lang="en-US" sz="2600" dirty="0" err="1">
                    <a:cs typeface="Angsana New" panose="02020603050405020304" pitchFamily="18" charset="-34"/>
                  </a:rPr>
                  <a:t>engan</a:t>
                </a:r>
                <a:r>
                  <a:rPr lang="id-ID" sz="2600" dirty="0">
                    <a:cs typeface="Angsana New" panose="02020603050405020304" pitchFamily="18" charset="-34"/>
                  </a:rPr>
                  <a:t> Na</a:t>
                </a:r>
                <a:r>
                  <a:rPr lang="id-ID" sz="2600" baseline="-25000" dirty="0">
                    <a:cs typeface="Angsana New" panose="02020603050405020304" pitchFamily="18" charset="-34"/>
                  </a:rPr>
                  <a:t>2</a:t>
                </a:r>
                <a:r>
                  <a:rPr lang="id-ID" sz="2600" dirty="0">
                    <a:cs typeface="Angsana New" panose="02020603050405020304" pitchFamily="18" charset="-34"/>
                  </a:rPr>
                  <a:t>C</a:t>
                </a:r>
                <a:r>
                  <a:rPr lang="id-ID" sz="2600" baseline="-25000" dirty="0">
                    <a:cs typeface="Angsana New" panose="02020603050405020304" pitchFamily="18" charset="-34"/>
                  </a:rPr>
                  <a:t>2</a:t>
                </a:r>
                <a:r>
                  <a:rPr lang="id-ID" sz="2600" dirty="0">
                    <a:cs typeface="Angsana New" panose="02020603050405020304" pitchFamily="18" charset="-34"/>
                  </a:rPr>
                  <a:t>O</a:t>
                </a:r>
                <a:r>
                  <a:rPr lang="id-ID" sz="2600" baseline="-25000" dirty="0">
                    <a:cs typeface="Angsana New" panose="02020603050405020304" pitchFamily="18" charset="-34"/>
                  </a:rPr>
                  <a:t>4</a:t>
                </a:r>
                <a:r>
                  <a:rPr lang="en-US" sz="2600" dirty="0">
                    <a:cs typeface="Angsana New" panose="02020603050405020304" pitchFamily="18" charset="-34"/>
                  </a:rPr>
                  <a:t>. </a:t>
                </a:r>
                <a:r>
                  <a:rPr lang="id-ID" sz="2600" dirty="0">
                    <a:cs typeface="Angsana New" panose="02020603050405020304" pitchFamily="18" charset="-34"/>
                  </a:rPr>
                  <a:t>Bila</a:t>
                </a:r>
                <a:r>
                  <a:rPr lang="en-US" sz="2600" dirty="0">
                    <a:cs typeface="Angsana New" panose="02020603050405020304" pitchFamily="18" charset="-34"/>
                  </a:rPr>
                  <a:t> </a:t>
                </a:r>
                <a:r>
                  <a:rPr lang="id-ID" sz="2600" dirty="0">
                    <a:cs typeface="Angsana New" panose="02020603050405020304" pitchFamily="18" charset="-34"/>
                  </a:rPr>
                  <a:t>282</a:t>
                </a:r>
                <a:r>
                  <a:rPr lang="en-US" sz="2600" dirty="0">
                    <a:cs typeface="Angsana New" panose="02020603050405020304" pitchFamily="18" charset="-34"/>
                  </a:rPr>
                  <a:t> </a:t>
                </a:r>
                <a:r>
                  <a:rPr lang="id-ID" sz="2600" dirty="0">
                    <a:cs typeface="Angsana New" panose="02020603050405020304" pitchFamily="18" charset="-34"/>
                  </a:rPr>
                  <a:t>mg Na</a:t>
                </a:r>
                <a:r>
                  <a:rPr lang="en-US" sz="2600" dirty="0">
                    <a:cs typeface="Angsana New" panose="02020603050405020304" pitchFamily="18" charset="-34"/>
                  </a:rPr>
                  <a:t>-</a:t>
                </a:r>
                <a:r>
                  <a:rPr lang="id-ID" sz="2600" dirty="0">
                    <a:cs typeface="Angsana New" panose="02020603050405020304" pitchFamily="18" charset="-34"/>
                  </a:rPr>
                  <a:t>oksalat membutuhkan 35,87 mL</a:t>
                </a:r>
                <a:r>
                  <a:rPr lang="en-US" sz="2600" dirty="0">
                    <a:cs typeface="Angsana New" panose="02020603050405020304" pitchFamily="18" charset="-34"/>
                  </a:rPr>
                  <a:t> </a:t>
                </a:r>
                <a:r>
                  <a:rPr lang="id-ID" sz="2600" dirty="0">
                    <a:cs typeface="Angsana New" panose="02020603050405020304" pitchFamily="18" charset="-34"/>
                  </a:rPr>
                  <a:t>KMnO</a:t>
                </a:r>
                <a:r>
                  <a:rPr lang="id-ID" sz="2600" baseline="-25000" dirty="0">
                    <a:cs typeface="Angsana New" panose="02020603050405020304" pitchFamily="18" charset="-34"/>
                  </a:rPr>
                  <a:t>4</a:t>
                </a:r>
                <a:r>
                  <a:rPr lang="id-ID" sz="2600" dirty="0">
                    <a:cs typeface="Angsana New" panose="02020603050405020304" pitchFamily="18" charset="-34"/>
                  </a:rPr>
                  <a:t> pada </a:t>
                </a:r>
                <a:r>
                  <a:rPr lang="en-US" sz="2600" dirty="0" err="1">
                    <a:cs typeface="Angsana New" panose="02020603050405020304" pitchFamily="18" charset="-34"/>
                  </a:rPr>
                  <a:t>titik</a:t>
                </a:r>
                <a:r>
                  <a:rPr lang="en-US" sz="2600" dirty="0">
                    <a:cs typeface="Angsana New" panose="02020603050405020304" pitchFamily="18" charset="-34"/>
                  </a:rPr>
                  <a:t> </a:t>
                </a:r>
                <a:r>
                  <a:rPr lang="en-US" sz="2600" dirty="0" err="1">
                    <a:cs typeface="Angsana New" panose="02020603050405020304" pitchFamily="18" charset="-34"/>
                  </a:rPr>
                  <a:t>ekivalen</a:t>
                </a:r>
                <a:r>
                  <a:rPr lang="en-US" sz="2600" dirty="0">
                    <a:cs typeface="Angsana New" panose="02020603050405020304" pitchFamily="18" charset="-34"/>
                  </a:rPr>
                  <a:t> </a:t>
                </a:r>
                <a:r>
                  <a:rPr lang="en-US" sz="2600" dirty="0" err="1">
                    <a:cs typeface="Angsana New" panose="02020603050405020304" pitchFamily="18" charset="-34"/>
                  </a:rPr>
                  <a:t>tentukan</a:t>
                </a:r>
                <a:r>
                  <a:rPr lang="id-ID" sz="2600" dirty="0">
                    <a:cs typeface="Angsana New" panose="02020603050405020304" pitchFamily="18" charset="-34"/>
                    <a:sym typeface="Wingdings" pitchFamily="2" charset="2"/>
                  </a:rPr>
                  <a:t> berapa </a:t>
                </a:r>
                <a:r>
                  <a:rPr lang="en-US" sz="2600" dirty="0" err="1">
                    <a:cs typeface="Angsana New" panose="02020603050405020304" pitchFamily="18" charset="-34"/>
                    <a:sym typeface="Wingdings" pitchFamily="2" charset="2"/>
                  </a:rPr>
                  <a:t>moralitas</a:t>
                </a:r>
                <a:r>
                  <a:rPr lang="en-US" sz="2600" dirty="0">
                    <a:cs typeface="Angsana New" panose="02020603050405020304" pitchFamily="18" charset="-34"/>
                    <a:sym typeface="Wingdings" pitchFamily="2" charset="2"/>
                  </a:rPr>
                  <a:t> (M)</a:t>
                </a:r>
                <a:r>
                  <a:rPr lang="id-ID" sz="2600" dirty="0">
                    <a:cs typeface="Angsana New" panose="02020603050405020304" pitchFamily="18" charset="-34"/>
                    <a:sym typeface="Wingdings" pitchFamily="2" charset="2"/>
                  </a:rPr>
                  <a:t> KMnO</a:t>
                </a:r>
                <a:r>
                  <a:rPr lang="id-ID" sz="2600" baseline="-25000" dirty="0">
                    <a:cs typeface="Angsana New" panose="02020603050405020304" pitchFamily="18" charset="-34"/>
                    <a:sym typeface="Wingdings" pitchFamily="2" charset="2"/>
                  </a:rPr>
                  <a:t>4</a:t>
                </a:r>
                <a:r>
                  <a:rPr lang="en-US" sz="2600" dirty="0">
                    <a:cs typeface="Angsana New" panose="02020603050405020304" pitchFamily="18" charset="-34"/>
                    <a:sym typeface="Wingdings" pitchFamily="2" charset="2"/>
                  </a:rPr>
                  <a:t>?</a:t>
                </a:r>
              </a:p>
              <a:p>
                <a:pP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𝑚𝑚𝑜𝑙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Na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𝑚𝑚𝑜𝑙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KMnO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26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600" i="1" dirty="0">
                  <a:solidFill>
                    <a:srgbClr val="323232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600" i="1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𝑚𝑔</m:t>
                            </m:r>
                            <m:r>
                              <a:rPr lang="en-US" sz="2600" i="1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Na</m:t>
                            </m:r>
                            <m: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  <m: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mr</m:t>
                            </m:r>
                            <m:r>
                              <a:rPr lang="en-US" sz="2600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Na</m:t>
                            </m:r>
                            <m: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  <m:r>
                              <a:rPr lang="en-US" sz="26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num>
                      <m:den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KMnO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KMnO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26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sz="2600" dirty="0">
                    <a:solidFill>
                      <a:srgbClr val="323232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KMnO</m:t>
                    </m:r>
                    <m:r>
                      <a:rPr lang="en-US" sz="2600" baseline="-25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6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𝑚𝑔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Na</m:t>
                        </m:r>
                        <m: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  <m: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KMnO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mr</m:t>
                        </m:r>
                        <m:r>
                          <a:rPr lang="en-US" sz="2600" baseline="-2500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Na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  <m:r>
                          <a:rPr lang="en-US" sz="26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sz="2600" dirty="0">
                    <a:solidFill>
                      <a:srgbClr val="323232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KMnO</m:t>
                    </m:r>
                    <m:r>
                      <a:rPr lang="en-US" sz="2600" baseline="-25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6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490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𝑚𝑔</m:t>
                        </m:r>
                      </m:num>
                      <m:den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20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𝑚𝑙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6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134 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gr</m:t>
                        </m:r>
                        <m:r>
                          <a:rPr lang="en-US" sz="2600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mol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rgbClr val="323232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600" b="1" dirty="0">
                    <a:solidFill>
                      <a:srgbClr val="FF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0.0731 N </a:t>
                </a:r>
                <a:endParaRPr lang="en-US" sz="2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202DFD9-EF20-4F00-B9D2-6853A308E7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67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584DE-5480-4F41-A6D0-1C7F620BF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156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>
                <a:cs typeface="Angsana New" panose="02020603050405020304" pitchFamily="18" charset="-34"/>
              </a:rPr>
              <a:t>Soal</a:t>
            </a:r>
            <a:r>
              <a:rPr lang="en-US" sz="2000" dirty="0">
                <a:cs typeface="Angsana New" panose="02020603050405020304" pitchFamily="18" charset="-34"/>
              </a:rPr>
              <a:t> : </a:t>
            </a:r>
            <a:r>
              <a:rPr lang="id-ID" sz="2000" dirty="0">
                <a:cs typeface="Angsana New" panose="02020603050405020304" pitchFamily="18" charset="-34"/>
              </a:rPr>
              <a:t>L</a:t>
            </a:r>
            <a:r>
              <a:rPr lang="en-US" sz="2000" dirty="0" err="1">
                <a:cs typeface="Angsana New" panose="02020603050405020304" pitchFamily="18" charset="-34"/>
              </a:rPr>
              <a:t>arutan</a:t>
            </a:r>
            <a:r>
              <a:rPr lang="id-ID" sz="2000" dirty="0">
                <a:cs typeface="Angsana New" panose="02020603050405020304" pitchFamily="18" charset="-34"/>
              </a:rPr>
              <a:t> KMnO</a:t>
            </a:r>
            <a:r>
              <a:rPr lang="id-ID" sz="2000" baseline="-25000" dirty="0">
                <a:cs typeface="Angsana New" panose="02020603050405020304" pitchFamily="18" charset="-34"/>
              </a:rPr>
              <a:t>4</a:t>
            </a:r>
            <a:r>
              <a:rPr lang="id-ID" sz="2000" dirty="0">
                <a:cs typeface="Angsana New" panose="02020603050405020304" pitchFamily="18" charset="-34"/>
              </a:rPr>
              <a:t> distandardisasi d</a:t>
            </a:r>
            <a:r>
              <a:rPr lang="en-US" sz="2000" dirty="0" err="1">
                <a:cs typeface="Angsana New" panose="02020603050405020304" pitchFamily="18" charset="-34"/>
              </a:rPr>
              <a:t>engan</a:t>
            </a:r>
            <a:r>
              <a:rPr lang="id-ID" sz="2000" dirty="0">
                <a:cs typeface="Angsana New" panose="02020603050405020304" pitchFamily="18" charset="-34"/>
              </a:rPr>
              <a:t> Na</a:t>
            </a:r>
            <a:r>
              <a:rPr lang="id-ID" sz="2000" baseline="-25000" dirty="0">
                <a:cs typeface="Angsana New" panose="02020603050405020304" pitchFamily="18" charset="-34"/>
              </a:rPr>
              <a:t>2</a:t>
            </a:r>
            <a:r>
              <a:rPr lang="id-ID" sz="2000" dirty="0">
                <a:cs typeface="Angsana New" panose="02020603050405020304" pitchFamily="18" charset="-34"/>
              </a:rPr>
              <a:t>C</a:t>
            </a:r>
            <a:r>
              <a:rPr lang="id-ID" sz="2000" baseline="-25000" dirty="0">
                <a:cs typeface="Angsana New" panose="02020603050405020304" pitchFamily="18" charset="-34"/>
              </a:rPr>
              <a:t>2</a:t>
            </a:r>
            <a:r>
              <a:rPr lang="id-ID" sz="2000" dirty="0">
                <a:cs typeface="Angsana New" panose="02020603050405020304" pitchFamily="18" charset="-34"/>
              </a:rPr>
              <a:t>O</a:t>
            </a:r>
            <a:r>
              <a:rPr lang="id-ID" sz="2000" baseline="-25000" dirty="0">
                <a:cs typeface="Angsana New" panose="02020603050405020304" pitchFamily="18" charset="-34"/>
              </a:rPr>
              <a:t>4</a:t>
            </a:r>
            <a:r>
              <a:rPr lang="en-US" sz="2000" dirty="0">
                <a:cs typeface="Angsana New" panose="02020603050405020304" pitchFamily="18" charset="-34"/>
              </a:rPr>
              <a:t>. </a:t>
            </a:r>
            <a:r>
              <a:rPr lang="id-ID" sz="2000" dirty="0">
                <a:cs typeface="Angsana New" panose="02020603050405020304" pitchFamily="18" charset="-34"/>
              </a:rPr>
              <a:t>Bila</a:t>
            </a:r>
            <a:r>
              <a:rPr lang="en-US" sz="2000" dirty="0">
                <a:cs typeface="Angsana New" panose="02020603050405020304" pitchFamily="18" charset="-34"/>
              </a:rPr>
              <a:t> </a:t>
            </a:r>
            <a:r>
              <a:rPr lang="id-ID" sz="2000" dirty="0">
                <a:cs typeface="Angsana New" panose="02020603050405020304" pitchFamily="18" charset="-34"/>
              </a:rPr>
              <a:t>282</a:t>
            </a:r>
            <a:r>
              <a:rPr lang="en-US" sz="2000" dirty="0">
                <a:cs typeface="Angsana New" panose="02020603050405020304" pitchFamily="18" charset="-34"/>
              </a:rPr>
              <a:t> </a:t>
            </a:r>
            <a:r>
              <a:rPr lang="id-ID" sz="2000" dirty="0">
                <a:cs typeface="Angsana New" panose="02020603050405020304" pitchFamily="18" charset="-34"/>
              </a:rPr>
              <a:t>mg Na</a:t>
            </a:r>
            <a:r>
              <a:rPr lang="en-US" sz="2000" dirty="0">
                <a:cs typeface="Angsana New" panose="02020603050405020304" pitchFamily="18" charset="-34"/>
              </a:rPr>
              <a:t>-</a:t>
            </a:r>
            <a:r>
              <a:rPr lang="id-ID" sz="2000" dirty="0">
                <a:cs typeface="Angsana New" panose="02020603050405020304" pitchFamily="18" charset="-34"/>
              </a:rPr>
              <a:t>oksalat membutuhkan 35,87 mL</a:t>
            </a:r>
            <a:r>
              <a:rPr lang="en-US" sz="2000" dirty="0">
                <a:cs typeface="Angsana New" panose="02020603050405020304" pitchFamily="18" charset="-34"/>
              </a:rPr>
              <a:t> </a:t>
            </a:r>
            <a:r>
              <a:rPr lang="id-ID" sz="2000" dirty="0">
                <a:cs typeface="Angsana New" panose="02020603050405020304" pitchFamily="18" charset="-34"/>
              </a:rPr>
              <a:t>KMnO</a:t>
            </a:r>
            <a:r>
              <a:rPr lang="id-ID" sz="2000" baseline="-25000" dirty="0">
                <a:cs typeface="Angsana New" panose="02020603050405020304" pitchFamily="18" charset="-34"/>
              </a:rPr>
              <a:t>4</a:t>
            </a:r>
            <a:r>
              <a:rPr lang="id-ID" sz="2000" dirty="0">
                <a:cs typeface="Angsana New" panose="02020603050405020304" pitchFamily="18" charset="-34"/>
              </a:rPr>
              <a:t> pada </a:t>
            </a:r>
            <a:r>
              <a:rPr lang="en-US" sz="2000" dirty="0" err="1">
                <a:cs typeface="Angsana New" panose="02020603050405020304" pitchFamily="18" charset="-34"/>
              </a:rPr>
              <a:t>titik</a:t>
            </a:r>
            <a:r>
              <a:rPr lang="en-US" sz="2000" dirty="0">
                <a:cs typeface="Angsana New" panose="02020603050405020304" pitchFamily="18" charset="-34"/>
              </a:rPr>
              <a:t> </a:t>
            </a:r>
            <a:r>
              <a:rPr lang="en-US" sz="2000" dirty="0" err="1">
                <a:cs typeface="Angsana New" panose="02020603050405020304" pitchFamily="18" charset="-34"/>
              </a:rPr>
              <a:t>ekivalen</a:t>
            </a:r>
            <a:r>
              <a:rPr lang="en-US" sz="2000" dirty="0">
                <a:cs typeface="Angsana New" panose="02020603050405020304" pitchFamily="18" charset="-34"/>
              </a:rPr>
              <a:t> </a:t>
            </a:r>
            <a:r>
              <a:rPr lang="en-US" sz="2000" dirty="0" err="1">
                <a:cs typeface="Angsana New" panose="02020603050405020304" pitchFamily="18" charset="-34"/>
              </a:rPr>
              <a:t>tentukan</a:t>
            </a:r>
            <a:r>
              <a:rPr lang="id-ID" sz="2000" dirty="0">
                <a:cs typeface="Angsana New" panose="02020603050405020304" pitchFamily="18" charset="-34"/>
                <a:sym typeface="Wingdings" pitchFamily="2" charset="2"/>
              </a:rPr>
              <a:t> berapa </a:t>
            </a:r>
            <a:r>
              <a:rPr lang="en-US" sz="2000" dirty="0" err="1">
                <a:cs typeface="Angsana New" panose="02020603050405020304" pitchFamily="18" charset="-34"/>
                <a:sym typeface="Wingdings" pitchFamily="2" charset="2"/>
              </a:rPr>
              <a:t>moralitas</a:t>
            </a:r>
            <a:r>
              <a:rPr lang="en-US" sz="2000" dirty="0">
                <a:cs typeface="Angsana New" panose="02020603050405020304" pitchFamily="18" charset="-34"/>
                <a:sym typeface="Wingdings" pitchFamily="2" charset="2"/>
              </a:rPr>
              <a:t> (M)</a:t>
            </a:r>
            <a:r>
              <a:rPr lang="id-ID" sz="2000" dirty="0">
                <a:cs typeface="Angsana New" panose="02020603050405020304" pitchFamily="18" charset="-34"/>
                <a:sym typeface="Wingdings" pitchFamily="2" charset="2"/>
              </a:rPr>
              <a:t> KMnO</a:t>
            </a:r>
            <a:r>
              <a:rPr lang="id-ID" sz="2000" baseline="-25000" dirty="0">
                <a:cs typeface="Angsana New" panose="02020603050405020304" pitchFamily="18" charset="-34"/>
                <a:sym typeface="Wingdings" pitchFamily="2" charset="2"/>
              </a:rPr>
              <a:t>4</a:t>
            </a:r>
            <a:r>
              <a:rPr lang="en-US" sz="2000" dirty="0">
                <a:cs typeface="Angsana New" panose="02020603050405020304" pitchFamily="18" charset="-34"/>
                <a:sym typeface="Wingdings" pitchFamily="2" charset="2"/>
              </a:rPr>
              <a:t>?</a:t>
            </a:r>
          </a:p>
          <a:p>
            <a:pPr marL="0" indent="0" algn="ctr">
              <a:buNone/>
            </a:pP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5Na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C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O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4 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+ 2KMnO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4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 + 8H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SO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4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 → 10CO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 + 8H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O + 5Na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SO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4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 + 2MnSO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4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 + K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pt-BR" sz="2000" b="1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SO</a:t>
            </a:r>
            <a:r>
              <a:rPr lang="pt-BR" sz="2000" b="1" i="0" baseline="-2500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4</a:t>
            </a:r>
          </a:p>
          <a:p>
            <a:pPr marL="0" indent="0">
              <a:buNone/>
            </a:pPr>
            <a:endParaRPr lang="en-US" sz="2800" dirty="0">
              <a:cs typeface="Angsana New" panose="02020603050405020304" pitchFamily="18" charset="-34"/>
              <a:sym typeface="Wingdings" pitchFamily="2" charset="2"/>
            </a:endParaRP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7CD6ED2-AA83-F1B0-D599-340181AB47CB}"/>
                  </a:ext>
                </a:extLst>
              </p14:cNvPr>
              <p14:cNvContentPartPr/>
              <p14:nvPr/>
            </p14:nvContentPartPr>
            <p14:xfrm>
              <a:off x="5741640" y="589680"/>
              <a:ext cx="4402440" cy="9367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7CD6ED2-AA83-F1B0-D599-340181AB47C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2280" y="580320"/>
                <a:ext cx="4421160" cy="9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AF00EBF-3E25-D284-B01A-0CB827C5D92D}"/>
                  </a:ext>
                </a:extLst>
              </p14:cNvPr>
              <p14:cNvContentPartPr/>
              <p14:nvPr/>
            </p14:nvContentPartPr>
            <p14:xfrm>
              <a:off x="1136880" y="821520"/>
              <a:ext cx="10169280" cy="57272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AF00EBF-3E25-D284-B01A-0CB827C5D92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7520" y="812160"/>
                <a:ext cx="10188000" cy="574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4846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0765D-05A2-47F9-9BF3-561C2B83F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Aplikasi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E26685-2D76-4FC4-AAB9-45C4224ACA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  <a:defRPr/>
                </a:pPr>
                <a:r>
                  <a:rPr lang="en-US" sz="2400" dirty="0">
                    <a:cs typeface="Arial" charset="0"/>
                    <a:sym typeface="Wingdings" pitchFamily="2" charset="2"/>
                  </a:rPr>
                  <a:t>Soal : </a:t>
                </a:r>
                <a:r>
                  <a:rPr lang="id-ID" sz="2400" dirty="0">
                    <a:cs typeface="Arial" charset="0"/>
                    <a:sym typeface="Wingdings" pitchFamily="2" charset="2"/>
                  </a:rPr>
                  <a:t>KMnO</a:t>
                </a:r>
                <a:r>
                  <a:rPr lang="id-ID" sz="2400" baseline="-25000" dirty="0">
                    <a:cs typeface="Arial" charset="0"/>
                    <a:sym typeface="Wingdings" pitchFamily="2" charset="2"/>
                  </a:rPr>
                  <a:t>4</a:t>
                </a:r>
                <a:r>
                  <a:rPr lang="id-ID" sz="2400" dirty="0">
                    <a:cs typeface="Arial" charset="0"/>
                    <a:sym typeface="Wingdings" pitchFamily="2" charset="2"/>
                  </a:rPr>
                  <a:t> </a:t>
                </a:r>
                <a:r>
                  <a:rPr lang="en-US" sz="2400" dirty="0" err="1">
                    <a:cs typeface="Arial" charset="0"/>
                    <a:sym typeface="Wingdings" pitchFamily="2" charset="2"/>
                  </a:rPr>
                  <a:t>dengan</a:t>
                </a:r>
                <a:r>
                  <a:rPr lang="en-US" sz="2400" dirty="0">
                    <a:cs typeface="Arial" charset="0"/>
                    <a:sym typeface="Wingdings" pitchFamily="2" charset="2"/>
                  </a:rPr>
                  <a:t> </a:t>
                </a:r>
                <a:r>
                  <a:rPr lang="en-US" sz="2400" dirty="0" err="1">
                    <a:cs typeface="Arial" charset="0"/>
                    <a:sym typeface="Wingdings" pitchFamily="2" charset="2"/>
                  </a:rPr>
                  <a:t>konsentrasi</a:t>
                </a:r>
                <a:r>
                  <a:rPr lang="en-US" sz="2400" dirty="0">
                    <a:cs typeface="Arial" charset="0"/>
                    <a:sym typeface="Wingdings" pitchFamily="2" charset="2"/>
                  </a:rPr>
                  <a:t> 0.02347 M </a:t>
                </a:r>
                <a:r>
                  <a:rPr lang="id-ID" sz="2400" dirty="0">
                    <a:cs typeface="Arial" charset="0"/>
                    <a:sym typeface="Wingdings" pitchFamily="2" charset="2"/>
                  </a:rPr>
                  <a:t>dipakai u</a:t>
                </a:r>
                <a:r>
                  <a:rPr lang="en-US" sz="2400" dirty="0" err="1">
                    <a:cs typeface="Arial" charset="0"/>
                    <a:sym typeface="Wingdings" pitchFamily="2" charset="2"/>
                  </a:rPr>
                  <a:t>ntuk</a:t>
                </a:r>
                <a:r>
                  <a:rPr lang="en-US" sz="2400" dirty="0">
                    <a:cs typeface="Arial" charset="0"/>
                    <a:sym typeface="Wingdings" pitchFamily="2" charset="2"/>
                  </a:rPr>
                  <a:t> </a:t>
                </a:r>
                <a:r>
                  <a:rPr lang="id-ID" sz="2400" dirty="0">
                    <a:cs typeface="Arial" charset="0"/>
                    <a:sym typeface="Wingdings" pitchFamily="2" charset="2"/>
                  </a:rPr>
                  <a:t>menentukan Mn</a:t>
                </a:r>
                <a:r>
                  <a:rPr lang="id-ID" sz="2400" baseline="30000" dirty="0">
                    <a:cs typeface="Arial" charset="0"/>
                    <a:sym typeface="Wingdings" pitchFamily="2" charset="2"/>
                  </a:rPr>
                  <a:t>2+</a:t>
                </a:r>
                <a:r>
                  <a:rPr lang="en-US" sz="2400" dirty="0">
                    <a:cs typeface="Arial" charset="0"/>
                    <a:sym typeface="Wingdings" pitchFamily="2" charset="2"/>
                  </a:rPr>
                  <a:t>.</a:t>
                </a:r>
                <a:r>
                  <a:rPr lang="id-ID" sz="2400" baseline="30000" dirty="0">
                    <a:cs typeface="Arial" charset="0"/>
                  </a:rPr>
                  <a:t> </a:t>
                </a:r>
                <a:r>
                  <a:rPr lang="id-ID" sz="2400" dirty="0">
                    <a:cs typeface="Arial" charset="0"/>
                  </a:rPr>
                  <a:t>Hitung</a:t>
                </a:r>
                <a:r>
                  <a:rPr lang="en-US" sz="2400" dirty="0">
                    <a:cs typeface="Arial" charset="0"/>
                  </a:rPr>
                  <a:t> </a:t>
                </a:r>
                <a:r>
                  <a:rPr lang="id-ID" sz="2400" dirty="0">
                    <a:cs typeface="Arial" charset="0"/>
                  </a:rPr>
                  <a:t>% Mn dalam sampel mineral, bila 487,4 mg sampel membutuhkan 45,73 mL l</a:t>
                </a:r>
                <a:r>
                  <a:rPr lang="en-US" sz="2400" dirty="0" err="1">
                    <a:cs typeface="Arial" charset="0"/>
                  </a:rPr>
                  <a:t>arutan</a:t>
                </a:r>
                <a:r>
                  <a:rPr lang="id-ID" sz="2400" dirty="0">
                    <a:cs typeface="Arial" charset="0"/>
                  </a:rPr>
                  <a:t> KMnO</a:t>
                </a:r>
                <a:r>
                  <a:rPr lang="id-ID" sz="2400" baseline="-25000" dirty="0">
                    <a:cs typeface="Arial" charset="0"/>
                  </a:rPr>
                  <a:t>4</a:t>
                </a:r>
                <a:r>
                  <a:rPr lang="id-ID" sz="2400" dirty="0">
                    <a:cs typeface="Arial" charset="0"/>
                  </a:rPr>
                  <a:t> p</a:t>
                </a:r>
                <a:r>
                  <a:rPr lang="en-US" sz="2400" dirty="0" err="1">
                    <a:cs typeface="Arial" charset="0"/>
                  </a:rPr>
                  <a:t>ada</a:t>
                </a:r>
                <a:r>
                  <a:rPr lang="id-ID" sz="2400" dirty="0">
                    <a:cs typeface="Arial" charset="0"/>
                  </a:rPr>
                  <a:t> </a:t>
                </a:r>
                <a:r>
                  <a:rPr lang="en-US" sz="2400" dirty="0" err="1">
                    <a:cs typeface="Arial" charset="0"/>
                  </a:rPr>
                  <a:t>titik</a:t>
                </a:r>
                <a:r>
                  <a:rPr lang="en-US" sz="2400" dirty="0">
                    <a:cs typeface="Arial" charset="0"/>
                  </a:rPr>
                  <a:t> </a:t>
                </a:r>
                <a:r>
                  <a:rPr lang="en-US" sz="2400" dirty="0" err="1">
                    <a:cs typeface="Arial" charset="0"/>
                  </a:rPr>
                  <a:t>ekivalen</a:t>
                </a:r>
                <a:r>
                  <a:rPr lang="en-US" sz="2400" dirty="0">
                    <a:cs typeface="Arial" charset="0"/>
                  </a:rPr>
                  <a:t> (</a:t>
                </a:r>
                <a:r>
                  <a:rPr lang="en-US" sz="2400" dirty="0" err="1">
                    <a:cs typeface="Arial" charset="0"/>
                  </a:rPr>
                  <a:t>Mr</a:t>
                </a:r>
                <a:r>
                  <a:rPr lang="en-US" sz="2400" dirty="0">
                    <a:cs typeface="Arial" charset="0"/>
                  </a:rPr>
                  <a:t> Mn : 59.4)</a:t>
                </a:r>
              </a:p>
              <a:p>
                <a:pPr marL="0" indent="0" algn="ctr">
                  <a:buNone/>
                  <a:defRPr/>
                </a:pPr>
                <a:r>
                  <a:rPr lang="id-ID" altLang="en-US" sz="2400" b="1" dirty="0">
                    <a:solidFill>
                      <a:srgbClr val="FF0000"/>
                    </a:solidFill>
                  </a:rPr>
                  <a:t>2MnO</a:t>
                </a:r>
                <a:r>
                  <a:rPr lang="id-ID" altLang="en-US" sz="2400" b="1" baseline="-25000" dirty="0">
                    <a:solidFill>
                      <a:srgbClr val="FF0000"/>
                    </a:solidFill>
                  </a:rPr>
                  <a:t>4</a:t>
                </a:r>
                <a:r>
                  <a:rPr lang="en-US" altLang="en-US" sz="2400" b="1" baseline="-25000" dirty="0">
                    <a:solidFill>
                      <a:srgbClr val="FF0000"/>
                    </a:solidFill>
                  </a:rPr>
                  <a:t> </a:t>
                </a:r>
                <a:r>
                  <a:rPr lang="id-ID" altLang="en-US" sz="2400" b="1" dirty="0">
                    <a:solidFill>
                      <a:srgbClr val="FF0000"/>
                    </a:solidFill>
                  </a:rPr>
                  <a:t>+</a:t>
                </a:r>
                <a:r>
                  <a:rPr lang="en-US" altLang="en-U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id-ID" altLang="en-US" sz="2400" b="1" dirty="0">
                    <a:solidFill>
                      <a:srgbClr val="FF0000"/>
                    </a:solidFill>
                  </a:rPr>
                  <a:t>3Mn</a:t>
                </a:r>
                <a:r>
                  <a:rPr lang="en-US" altLang="en-US" sz="2400" b="1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id-ID" altLang="en-US" sz="2400" b="1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id-ID" altLang="en-US" sz="2400" b="1" dirty="0">
                    <a:solidFill>
                      <a:srgbClr val="FF0000"/>
                    </a:solidFill>
                  </a:rPr>
                  <a:t> + 4OH</a:t>
                </a:r>
                <a:r>
                  <a:rPr lang="id-ID" altLang="en-US" sz="2400" b="1" baseline="30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400" b="1" baseline="30000" dirty="0">
                    <a:solidFill>
                      <a:srgbClr val="FF0000"/>
                    </a:solidFill>
                  </a:rPr>
                  <a:t> </a:t>
                </a:r>
                <a:r>
                  <a:rPr lang="id-ID" altLang="en-US" sz="2400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⇆</a:t>
                </a:r>
                <a:r>
                  <a:rPr lang="en-US" altLang="en-US" sz="2400" b="1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id-ID" altLang="en-US" sz="2400" b="1" dirty="0">
                    <a:solidFill>
                      <a:srgbClr val="FF0000"/>
                    </a:solidFill>
                  </a:rPr>
                  <a:t>5MnO</a:t>
                </a:r>
                <a:r>
                  <a:rPr lang="id-ID" altLang="en-US" sz="2400" b="1" baseline="-25000" dirty="0">
                    <a:solidFill>
                      <a:srgbClr val="FF0000"/>
                    </a:solidFill>
                  </a:rPr>
                  <a:t>2</a:t>
                </a:r>
                <a:r>
                  <a:rPr lang="en-US" altLang="en-US" sz="2400" b="1" baseline="-25000" dirty="0">
                    <a:solidFill>
                      <a:srgbClr val="FF0000"/>
                    </a:solidFill>
                  </a:rPr>
                  <a:t> </a:t>
                </a:r>
                <a:r>
                  <a:rPr lang="id-ID" altLang="en-US" sz="2400" b="1" dirty="0">
                    <a:solidFill>
                      <a:srgbClr val="FF0000"/>
                    </a:solidFill>
                  </a:rPr>
                  <a:t>+</a:t>
                </a:r>
                <a:r>
                  <a:rPr lang="en-US" altLang="en-U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id-ID" altLang="en-US" sz="2400" b="1" dirty="0">
                    <a:solidFill>
                      <a:srgbClr val="FF0000"/>
                    </a:solidFill>
                  </a:rPr>
                  <a:t>2H</a:t>
                </a:r>
                <a:r>
                  <a:rPr lang="id-ID" altLang="en-US" sz="2400" b="1" baseline="-25000" dirty="0">
                    <a:solidFill>
                      <a:srgbClr val="FF0000"/>
                    </a:solidFill>
                  </a:rPr>
                  <a:t>2</a:t>
                </a:r>
                <a:r>
                  <a:rPr lang="id-ID" altLang="en-US" sz="2400" b="1" dirty="0">
                    <a:solidFill>
                      <a:srgbClr val="FF0000"/>
                    </a:solidFill>
                  </a:rPr>
                  <a:t>O</a:t>
                </a:r>
                <a:endParaRPr lang="en-US" altLang="en-US" sz="2400" b="1" dirty="0">
                  <a:solidFill>
                    <a:srgbClr val="FF0000"/>
                  </a:solidFill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𝑚𝑚𝑜𝑙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Mn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𝑚𝑚𝑜𝑙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KMnO</m:t>
                        </m:r>
                        <m:r>
                          <a:rPr lang="en-US" sz="24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i="1" dirty="0">
                  <a:solidFill>
                    <a:srgbClr val="323232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i="1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𝑚𝑔</m:t>
                            </m:r>
                            <m:r>
                              <a:rPr lang="en-US" sz="2400" i="1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Mn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mr</m:t>
                            </m:r>
                            <m:r>
                              <a:rPr lang="en-US" sz="2400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400" b="0" i="1" smtClean="0">
                                <a:solidFill>
                                  <a:srgbClr val="323232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𝑀𝑛</m:t>
                            </m:r>
                          </m:den>
                        </m:f>
                      </m:num>
                      <m:den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KMnO</m:t>
                        </m:r>
                        <m:r>
                          <a:rPr lang="en-US" sz="24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KMnO</m:t>
                        </m:r>
                        <m:r>
                          <a:rPr lang="en-US" sz="2400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𝑚𝑔</m:t>
                    </m:r>
                    <m:r>
                      <a:rPr lang="en-US" sz="2400" b="0" i="1" smtClean="0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𝑀𝑛</m:t>
                    </m:r>
                    <m:r>
                      <a:rPr lang="en-US" sz="2400" b="0" i="1" smtClean="0">
                        <a:solidFill>
                          <a:srgbClr val="323232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2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en-US" sz="2400" b="0" i="1" baseline="-2500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x V KMnO</a:t>
                </a:r>
                <a:r>
                  <a:rPr lang="en-US" sz="2400" baseline="-25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x M KMnO</a:t>
                </a:r>
                <a:r>
                  <a:rPr lang="en-US" sz="2400" baseline="-25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x </a:t>
                </a:r>
                <a:r>
                  <a:rPr lang="en-US" sz="24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Mr</a:t>
                </a:r>
                <a:r>
                  <a:rPr lang="en-US" sz="2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Mn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𝑚𝑔</m:t>
                    </m:r>
                    <m:r>
                      <a:rPr lang="en-US" sz="2400" i="1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𝑀𝑛</m:t>
                    </m:r>
                    <m:r>
                      <a:rPr lang="en-US" sz="2400" i="1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2</m:t>
                        </m:r>
                        <m:r>
                          <a:rPr lang="en-US" sz="2400" i="1">
                            <a:solidFill>
                              <a:srgbClr val="323232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en-US" sz="2400" i="1" baseline="-25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x 45.73 ml x 0.02347 M x 59.4 gr/mol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𝑚𝑔</m:t>
                    </m:r>
                    <m:r>
                      <a:rPr lang="en-US" sz="2400" i="1" smtClean="0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𝑀𝑛</m:t>
                    </m:r>
                    <m:r>
                      <a:rPr lang="en-US" sz="2400" i="1" smtClean="0">
                        <a:solidFill>
                          <a:srgbClr val="323232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=88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.44 mg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sz="2400" dirty="0">
                    <a:solidFill>
                      <a:schemeClr val="tx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% Mn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𝑚𝑔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𝑀𝑛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𝑚𝑔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𝑚𝑖𝑛𝑒𝑟𝑎𝑙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x 100 %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sz="2400" dirty="0">
                    <a:solidFill>
                      <a:schemeClr val="tx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% Mn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88.44 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𝑚𝑔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487.4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𝑚𝑔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x 100 %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sz="2400" dirty="0">
                    <a:solidFill>
                      <a:schemeClr val="tx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% Mn =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8.50 %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𝑀𝑛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𝑑𝑎𝑙𝑎𝑚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𝑚𝑖𝑛𝑒𝑟𝑎𝑙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  <a:defRPr/>
                </a:pPr>
                <a:endParaRPr lang="en-US" altLang="en-US" sz="24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  <a:defRPr/>
                </a:pPr>
                <a:endParaRPr lang="id-ID" altLang="en-US" sz="24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  <a:defRPr/>
                </a:pPr>
                <a:endParaRPr lang="en-US" sz="2800" dirty="0">
                  <a:cs typeface="Arial" charset="0"/>
                </a:endParaRPr>
              </a:p>
              <a:p>
                <a:pPr marL="0" indent="0">
                  <a:buNone/>
                  <a:defRPr/>
                </a:pPr>
                <a:endParaRPr lang="id-ID" sz="2800" dirty="0">
                  <a:cs typeface="Arial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E26685-2D76-4FC4-AAB9-45C4224ACA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06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476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7AC43-8053-4738-BE65-DC66FC1F0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290"/>
            <a:ext cx="10515600" cy="1584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cs typeface="Arial" charset="0"/>
                <a:sym typeface="Wingdings" pitchFamily="2" charset="2"/>
              </a:rPr>
              <a:t>Soal</a:t>
            </a:r>
            <a:r>
              <a:rPr lang="en-US" sz="2000" dirty="0">
                <a:cs typeface="Arial" charset="0"/>
                <a:sym typeface="Wingdings" pitchFamily="2" charset="2"/>
              </a:rPr>
              <a:t> : </a:t>
            </a:r>
            <a:r>
              <a:rPr lang="id-ID" sz="2000" dirty="0">
                <a:cs typeface="Arial" charset="0"/>
                <a:sym typeface="Wingdings" pitchFamily="2" charset="2"/>
              </a:rPr>
              <a:t>KMnO</a:t>
            </a:r>
            <a:r>
              <a:rPr lang="id-ID" sz="2000" baseline="-25000" dirty="0">
                <a:cs typeface="Arial" charset="0"/>
                <a:sym typeface="Wingdings" pitchFamily="2" charset="2"/>
              </a:rPr>
              <a:t>4</a:t>
            </a:r>
            <a:r>
              <a:rPr lang="id-ID" sz="2000" dirty="0">
                <a:cs typeface="Arial" charset="0"/>
                <a:sym typeface="Wingdings" pitchFamily="2" charset="2"/>
              </a:rPr>
              <a:t> </a:t>
            </a:r>
            <a:r>
              <a:rPr lang="en-US" sz="2000" dirty="0" err="1">
                <a:cs typeface="Arial" charset="0"/>
                <a:sym typeface="Wingdings" pitchFamily="2" charset="2"/>
              </a:rPr>
              <a:t>dengan</a:t>
            </a:r>
            <a:r>
              <a:rPr lang="en-US" sz="2000" dirty="0">
                <a:cs typeface="Arial" charset="0"/>
                <a:sym typeface="Wingdings" pitchFamily="2" charset="2"/>
              </a:rPr>
              <a:t> </a:t>
            </a:r>
            <a:r>
              <a:rPr lang="en-US" sz="2000" dirty="0" err="1">
                <a:cs typeface="Arial" charset="0"/>
                <a:sym typeface="Wingdings" pitchFamily="2" charset="2"/>
              </a:rPr>
              <a:t>konsentrasi</a:t>
            </a:r>
            <a:r>
              <a:rPr lang="en-US" sz="2000" dirty="0">
                <a:cs typeface="Arial" charset="0"/>
                <a:sym typeface="Wingdings" pitchFamily="2" charset="2"/>
              </a:rPr>
              <a:t> 0.02347 M </a:t>
            </a:r>
            <a:r>
              <a:rPr lang="id-ID" sz="2000" dirty="0">
                <a:cs typeface="Arial" charset="0"/>
                <a:sym typeface="Wingdings" pitchFamily="2" charset="2"/>
              </a:rPr>
              <a:t>dipakai utk menentukan Mn</a:t>
            </a:r>
            <a:r>
              <a:rPr lang="id-ID" sz="2000" baseline="30000" dirty="0">
                <a:cs typeface="Arial" charset="0"/>
                <a:sym typeface="Wingdings" pitchFamily="2" charset="2"/>
              </a:rPr>
              <a:t>2+</a:t>
            </a:r>
            <a:r>
              <a:rPr lang="en-US" sz="2000" dirty="0">
                <a:cs typeface="Arial" charset="0"/>
                <a:sym typeface="Wingdings" pitchFamily="2" charset="2"/>
              </a:rPr>
              <a:t>.</a:t>
            </a:r>
            <a:r>
              <a:rPr lang="id-ID" sz="2000" baseline="30000" dirty="0">
                <a:cs typeface="Arial" charset="0"/>
              </a:rPr>
              <a:t> </a:t>
            </a:r>
            <a:r>
              <a:rPr lang="id-ID" sz="2000" dirty="0">
                <a:cs typeface="Arial" charset="0"/>
              </a:rPr>
              <a:t>Hitung</a:t>
            </a:r>
            <a:r>
              <a:rPr lang="en-US" sz="2000" dirty="0">
                <a:cs typeface="Arial" charset="0"/>
              </a:rPr>
              <a:t> </a:t>
            </a:r>
            <a:r>
              <a:rPr lang="id-ID" sz="2000" dirty="0">
                <a:cs typeface="Arial" charset="0"/>
              </a:rPr>
              <a:t>% Mn dalam sampel mineral, bila 487,4 mg sampel membutuhkan 45,73 mL l</a:t>
            </a:r>
            <a:r>
              <a:rPr lang="en-US" sz="2000" dirty="0" err="1">
                <a:cs typeface="Arial" charset="0"/>
              </a:rPr>
              <a:t>arutan</a:t>
            </a:r>
            <a:r>
              <a:rPr lang="id-ID" sz="2000" dirty="0">
                <a:cs typeface="Arial" charset="0"/>
              </a:rPr>
              <a:t> KMnO</a:t>
            </a:r>
            <a:r>
              <a:rPr lang="id-ID" sz="2000" baseline="-25000" dirty="0">
                <a:cs typeface="Arial" charset="0"/>
              </a:rPr>
              <a:t>4</a:t>
            </a:r>
            <a:r>
              <a:rPr lang="id-ID" sz="2000" dirty="0">
                <a:cs typeface="Arial" charset="0"/>
              </a:rPr>
              <a:t> p</a:t>
            </a:r>
            <a:r>
              <a:rPr lang="en-US" sz="2000" dirty="0" err="1">
                <a:cs typeface="Arial" charset="0"/>
              </a:rPr>
              <a:t>ada</a:t>
            </a:r>
            <a:r>
              <a:rPr lang="id-ID" sz="2000" dirty="0">
                <a:cs typeface="Arial" charset="0"/>
              </a:rPr>
              <a:t> </a:t>
            </a:r>
            <a:r>
              <a:rPr lang="en-US" sz="2000" dirty="0" err="1">
                <a:cs typeface="Arial" charset="0"/>
              </a:rPr>
              <a:t>titik</a:t>
            </a:r>
            <a:r>
              <a:rPr lang="en-US" sz="2000" dirty="0">
                <a:cs typeface="Arial" charset="0"/>
              </a:rPr>
              <a:t> </a:t>
            </a:r>
            <a:r>
              <a:rPr lang="en-US" sz="2000" dirty="0" err="1">
                <a:cs typeface="Arial" charset="0"/>
              </a:rPr>
              <a:t>ekivalen</a:t>
            </a:r>
            <a:r>
              <a:rPr lang="en-US" sz="2000" dirty="0">
                <a:cs typeface="Arial" charset="0"/>
              </a:rPr>
              <a:t> (</a:t>
            </a:r>
            <a:r>
              <a:rPr lang="en-US" sz="2000" dirty="0" err="1">
                <a:cs typeface="Arial" charset="0"/>
              </a:rPr>
              <a:t>Mr</a:t>
            </a:r>
            <a:r>
              <a:rPr lang="en-US" sz="2000" dirty="0">
                <a:cs typeface="Arial" charset="0"/>
              </a:rPr>
              <a:t> Mn : 59.4)</a:t>
            </a:r>
          </a:p>
          <a:p>
            <a:pPr marL="0" indent="0" algn="ctr">
              <a:buNone/>
            </a:pPr>
            <a:r>
              <a:rPr lang="id-ID" altLang="en-US" sz="2000" b="1" dirty="0">
                <a:solidFill>
                  <a:srgbClr val="FF0000"/>
                </a:solidFill>
              </a:rPr>
              <a:t>2MnO</a:t>
            </a:r>
            <a:r>
              <a:rPr lang="id-ID" altLang="en-US" sz="2000" b="1" baseline="-25000" dirty="0">
                <a:solidFill>
                  <a:srgbClr val="FF0000"/>
                </a:solidFill>
              </a:rPr>
              <a:t>4</a:t>
            </a:r>
            <a:r>
              <a:rPr lang="en-US" altLang="en-US" sz="2000" b="1" baseline="-25000" dirty="0">
                <a:solidFill>
                  <a:srgbClr val="FF0000"/>
                </a:solidFill>
              </a:rPr>
              <a:t> </a:t>
            </a:r>
            <a:r>
              <a:rPr lang="id-ID" altLang="en-US" sz="2000" b="1" dirty="0">
                <a:solidFill>
                  <a:srgbClr val="FF0000"/>
                </a:solidFill>
              </a:rPr>
              <a:t>+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id-ID" altLang="en-US" sz="2000" b="1" dirty="0">
                <a:solidFill>
                  <a:srgbClr val="FF0000"/>
                </a:solidFill>
              </a:rPr>
              <a:t>3Mn</a:t>
            </a:r>
            <a:r>
              <a:rPr lang="en-US" altLang="en-US" sz="2000" b="1" baseline="30000" dirty="0">
                <a:solidFill>
                  <a:srgbClr val="FF0000"/>
                </a:solidFill>
              </a:rPr>
              <a:t>2</a:t>
            </a:r>
            <a:r>
              <a:rPr lang="id-ID" altLang="en-US" sz="2000" b="1" baseline="30000" dirty="0">
                <a:solidFill>
                  <a:srgbClr val="FF0000"/>
                </a:solidFill>
              </a:rPr>
              <a:t>+</a:t>
            </a:r>
            <a:r>
              <a:rPr lang="id-ID" altLang="en-US" sz="2000" b="1" dirty="0">
                <a:solidFill>
                  <a:srgbClr val="FF0000"/>
                </a:solidFill>
              </a:rPr>
              <a:t> + 4OH</a:t>
            </a:r>
            <a:r>
              <a:rPr lang="id-ID" altLang="en-US" sz="2000" b="1" baseline="30000" dirty="0">
                <a:solidFill>
                  <a:srgbClr val="FF0000"/>
                </a:solidFill>
              </a:rPr>
              <a:t>-</a:t>
            </a:r>
            <a:r>
              <a:rPr lang="en-US" altLang="en-US" sz="2000" b="1" baseline="30000" dirty="0">
                <a:solidFill>
                  <a:srgbClr val="FF0000"/>
                </a:solidFill>
              </a:rPr>
              <a:t> </a:t>
            </a:r>
            <a:r>
              <a:rPr lang="id-ID" altLang="en-US" sz="2000" b="1" dirty="0">
                <a:solidFill>
                  <a:srgbClr val="FF0000"/>
                </a:solidFill>
                <a:ea typeface="Cambria Math" panose="02040503050406030204" pitchFamily="18" charset="0"/>
              </a:rPr>
              <a:t>⇆</a:t>
            </a:r>
            <a:r>
              <a:rPr lang="en-US" altLang="en-US" sz="2000" b="1" dirty="0">
                <a:solidFill>
                  <a:srgbClr val="FF0000"/>
                </a:solidFill>
                <a:ea typeface="Cambria Math" panose="02040503050406030204" pitchFamily="18" charset="0"/>
              </a:rPr>
              <a:t> </a:t>
            </a:r>
            <a:r>
              <a:rPr lang="id-ID" altLang="en-US" sz="2000" b="1" dirty="0">
                <a:solidFill>
                  <a:srgbClr val="FF0000"/>
                </a:solidFill>
              </a:rPr>
              <a:t>5MnO</a:t>
            </a:r>
            <a:r>
              <a:rPr lang="id-ID" altLang="en-US" sz="2000" b="1" baseline="-25000" dirty="0">
                <a:solidFill>
                  <a:srgbClr val="FF0000"/>
                </a:solidFill>
              </a:rPr>
              <a:t>2</a:t>
            </a:r>
            <a:r>
              <a:rPr lang="en-US" altLang="en-US" sz="2000" b="1" baseline="-25000" dirty="0">
                <a:solidFill>
                  <a:srgbClr val="FF0000"/>
                </a:solidFill>
              </a:rPr>
              <a:t> </a:t>
            </a:r>
            <a:r>
              <a:rPr lang="id-ID" altLang="en-US" sz="2000" b="1" dirty="0">
                <a:solidFill>
                  <a:srgbClr val="FF0000"/>
                </a:solidFill>
              </a:rPr>
              <a:t>+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id-ID" altLang="en-US" sz="2000" b="1" dirty="0">
                <a:solidFill>
                  <a:srgbClr val="FF0000"/>
                </a:solidFill>
              </a:rPr>
              <a:t>2H</a:t>
            </a:r>
            <a:r>
              <a:rPr lang="id-ID" altLang="en-US" sz="2000" b="1" baseline="-25000" dirty="0">
                <a:solidFill>
                  <a:srgbClr val="FF0000"/>
                </a:solidFill>
              </a:rPr>
              <a:t>2</a:t>
            </a:r>
            <a:r>
              <a:rPr lang="id-ID" altLang="en-US" sz="2000" b="1" dirty="0">
                <a:solidFill>
                  <a:srgbClr val="FF0000"/>
                </a:solidFill>
              </a:rPr>
              <a:t>O</a:t>
            </a:r>
            <a:endParaRPr lang="en-US" altLang="en-US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>
              <a:cs typeface="Arial" charset="0"/>
            </a:endParaRPr>
          </a:p>
          <a:p>
            <a:endParaRPr lang="en-US" sz="20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DB67469-1708-E4E5-780B-9C697D323909}"/>
                  </a:ext>
                </a:extLst>
              </p14:cNvPr>
              <p14:cNvContentPartPr/>
              <p14:nvPr/>
            </p14:nvContentPartPr>
            <p14:xfrm>
              <a:off x="618840" y="495000"/>
              <a:ext cx="1907640" cy="1196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DB67469-1708-E4E5-780B-9C697D32390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480" y="485640"/>
                <a:ext cx="1926360" cy="121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9918A21-EAD8-6034-7258-6FBD937CA248}"/>
                  </a:ext>
                </a:extLst>
              </p14:cNvPr>
              <p14:cNvContentPartPr/>
              <p14:nvPr/>
            </p14:nvContentPartPr>
            <p14:xfrm>
              <a:off x="773280" y="875880"/>
              <a:ext cx="11357280" cy="5385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9918A21-EAD8-6034-7258-6FBD937CA2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3920" y="866520"/>
                <a:ext cx="11376000" cy="540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9369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1C377-2879-471D-A4FF-BE5CF2F53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Aplikasi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E1070-6F26-4C93-A6C0-6500A1591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besi</a:t>
            </a:r>
            <a:endParaRPr lang="en-US" dirty="0"/>
          </a:p>
          <a:p>
            <a:pPr marL="0" indent="0" algn="ctr" eaLnBrk="1" hangingPunct="1">
              <a:buNone/>
            </a:pP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10FeSO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en-US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2KMnO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en-US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8H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SO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en-US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ea typeface="Cambria Math" panose="02040503050406030204" pitchFamily="18" charset="0"/>
                <a:sym typeface="Wingdings" panose="05000000000000000000" pitchFamily="2" charset="2"/>
              </a:rPr>
              <a:t>⇄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2MnSO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en-US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5Fe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(SO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 + K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SO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en-US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+ 8H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O</a:t>
            </a:r>
            <a:endParaRPr lang="en-US" altLang="en-US" sz="24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peroksida</a:t>
            </a:r>
            <a:endParaRPr lang="en-US" dirty="0"/>
          </a:p>
          <a:p>
            <a:pPr marL="0" indent="0" algn="ctr">
              <a:buNone/>
            </a:pP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5H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2MnO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id-ID" altLang="en-US" sz="2400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  <a:r>
              <a:rPr lang="en-US" altLang="en-US" sz="2400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6H</a:t>
            </a:r>
            <a:r>
              <a:rPr lang="id-ID" altLang="en-US" sz="2400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ea typeface="Cambria Math" panose="02040503050406030204" pitchFamily="18" charset="0"/>
                <a:sym typeface="Wingdings" panose="05000000000000000000" pitchFamily="2" charset="2"/>
              </a:rPr>
              <a:t>⇆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5O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2Mn</a:t>
            </a:r>
            <a:r>
              <a:rPr lang="id-ID" altLang="en-US" sz="2400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2+</a:t>
            </a:r>
            <a:r>
              <a:rPr lang="en-US" altLang="en-US" sz="2400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en-US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8H</a:t>
            </a:r>
            <a:r>
              <a:rPr lang="id-ID" altLang="en-US" sz="2400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id-ID" altLang="en-US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O</a:t>
            </a:r>
          </a:p>
          <a:p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nitrit</a:t>
            </a:r>
            <a:endParaRPr lang="en-US" dirty="0"/>
          </a:p>
          <a:p>
            <a:pPr marL="0" indent="0" algn="ctr">
              <a:buNone/>
            </a:pP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5NO</a:t>
            </a:r>
            <a:r>
              <a:rPr lang="id-ID" sz="2400" b="1" baseline="-25000" dirty="0">
                <a:solidFill>
                  <a:srgbClr val="FF0000"/>
                </a:solidFill>
                <a:cs typeface="Arial" charset="0"/>
              </a:rPr>
              <a:t>2</a:t>
            </a:r>
            <a:r>
              <a:rPr lang="id-ID" sz="2400" b="1" baseline="30000" dirty="0">
                <a:solidFill>
                  <a:srgbClr val="FF0000"/>
                </a:solidFill>
                <a:cs typeface="Arial" charset="0"/>
              </a:rPr>
              <a:t>-</a:t>
            </a: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 + 2MnO</a:t>
            </a:r>
            <a:r>
              <a:rPr lang="id-ID" sz="2400" b="1" baseline="-25000" dirty="0">
                <a:solidFill>
                  <a:srgbClr val="FF0000"/>
                </a:solidFill>
                <a:cs typeface="Arial" charset="0"/>
              </a:rPr>
              <a:t>4</a:t>
            </a:r>
            <a:r>
              <a:rPr lang="id-ID" sz="2400" b="1" baseline="30000" dirty="0">
                <a:solidFill>
                  <a:srgbClr val="FF0000"/>
                </a:solidFill>
                <a:cs typeface="Arial" charset="0"/>
              </a:rPr>
              <a:t>-</a:t>
            </a: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 + 6H</a:t>
            </a:r>
            <a:r>
              <a:rPr lang="id-ID" sz="2400" b="1" baseline="30000" dirty="0">
                <a:solidFill>
                  <a:srgbClr val="FF0000"/>
                </a:solidFill>
                <a:cs typeface="Arial" charset="0"/>
              </a:rPr>
              <a:t>+</a:t>
            </a:r>
            <a:r>
              <a:rPr lang="en-US" sz="2400" b="1" baseline="300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ea typeface="Cambria Math" panose="02040503050406030204" pitchFamily="18" charset="0"/>
                <a:sym typeface="Wingdings" panose="05000000000000000000" pitchFamily="2" charset="2"/>
              </a:rPr>
              <a:t>⇆ </a:t>
            </a: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5NO</a:t>
            </a:r>
            <a:r>
              <a:rPr lang="id-ID" sz="2400" b="1" baseline="-25000" dirty="0">
                <a:solidFill>
                  <a:srgbClr val="FF0000"/>
                </a:solidFill>
                <a:cs typeface="Arial" charset="0"/>
              </a:rPr>
              <a:t>3</a:t>
            </a:r>
            <a:r>
              <a:rPr lang="id-ID" sz="2400" b="1" baseline="30000" dirty="0">
                <a:solidFill>
                  <a:srgbClr val="FF0000"/>
                </a:solidFill>
                <a:cs typeface="Arial" charset="0"/>
              </a:rPr>
              <a:t>-</a:t>
            </a:r>
            <a:r>
              <a:rPr lang="en-US" sz="2400" b="1" baseline="300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+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2Mn</a:t>
            </a:r>
            <a:r>
              <a:rPr lang="id-ID" sz="2400" b="1" baseline="30000" dirty="0">
                <a:solidFill>
                  <a:srgbClr val="FF0000"/>
                </a:solidFill>
                <a:cs typeface="Arial" charset="0"/>
              </a:rPr>
              <a:t>2+</a:t>
            </a:r>
            <a:r>
              <a:rPr lang="en-US" sz="2400" b="1" baseline="300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+ 3H</a:t>
            </a:r>
            <a:r>
              <a:rPr lang="id-ID" sz="2400" b="1" baseline="-25000" dirty="0">
                <a:solidFill>
                  <a:srgbClr val="FF0000"/>
                </a:solidFill>
                <a:cs typeface="Arial" charset="0"/>
              </a:rPr>
              <a:t>2</a:t>
            </a:r>
            <a:r>
              <a:rPr lang="id-ID" sz="2400" b="1" dirty="0">
                <a:solidFill>
                  <a:srgbClr val="FF0000"/>
                </a:solidFill>
                <a:cs typeface="Arial" charset="0"/>
              </a:rPr>
              <a:t>O</a:t>
            </a:r>
          </a:p>
          <a:p>
            <a:endParaRPr lang="en-US" dirty="0"/>
          </a:p>
          <a:p>
            <a:pPr eaLnBrk="1" hangingPunct="1"/>
            <a:endParaRPr lang="en-US" dirty="0"/>
          </a:p>
          <a:p>
            <a:pPr marL="0" indent="0" algn="ctr" eaLnBrk="1" hangingPunct="1">
              <a:buNone/>
            </a:pPr>
            <a:endParaRPr lang="id-ID" altLang="en-US" sz="24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5B81C5-6723-6455-58D7-C72556DF1D9E}"/>
                  </a:ext>
                </a:extLst>
              </p14:cNvPr>
              <p14:cNvContentPartPr/>
              <p14:nvPr/>
            </p14:nvContentPartPr>
            <p14:xfrm>
              <a:off x="2318040" y="1689840"/>
              <a:ext cx="7097760" cy="34138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5B81C5-6723-6455-58D7-C72556DF1D9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08680" y="1680480"/>
                <a:ext cx="7116480" cy="343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0710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621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Angsana New</vt:lpstr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Permangganatometri</vt:lpstr>
      <vt:lpstr>Pendahuluan</vt:lpstr>
      <vt:lpstr>Pendahuluan</vt:lpstr>
      <vt:lpstr>Pembuatan larutan</vt:lpstr>
      <vt:lpstr>Standarisasi</vt:lpstr>
      <vt:lpstr>PowerPoint Presentation</vt:lpstr>
      <vt:lpstr>Aplikasi</vt:lpstr>
      <vt:lpstr>PowerPoint Presentation</vt:lpstr>
      <vt:lpstr>Aplikasi</vt:lpstr>
      <vt:lpstr>Tugas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Permangganatometri</dc:title>
  <dc:creator>Tunas Alam</dc:creator>
  <cp:lastModifiedBy>Tunas Alam</cp:lastModifiedBy>
  <cp:revision>32</cp:revision>
  <dcterms:created xsi:type="dcterms:W3CDTF">2021-07-16T23:51:51Z</dcterms:created>
  <dcterms:modified xsi:type="dcterms:W3CDTF">2026-06-03T02:44:57Z</dcterms:modified>
</cp:coreProperties>
</file>