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316" r:id="rId4"/>
    <p:sldId id="328" r:id="rId5"/>
    <p:sldId id="317" r:id="rId6"/>
    <p:sldId id="318" r:id="rId7"/>
    <p:sldId id="331" r:id="rId8"/>
    <p:sldId id="320" r:id="rId9"/>
    <p:sldId id="319" r:id="rId10"/>
    <p:sldId id="329" r:id="rId11"/>
    <p:sldId id="321" r:id="rId12"/>
    <p:sldId id="322" r:id="rId13"/>
    <p:sldId id="323" r:id="rId14"/>
    <p:sldId id="332" r:id="rId15"/>
    <p:sldId id="333" r:id="rId16"/>
    <p:sldId id="334" r:id="rId17"/>
    <p:sldId id="325" r:id="rId18"/>
    <p:sldId id="330" r:id="rId19"/>
    <p:sldId id="335" r:id="rId20"/>
    <p:sldId id="336" r:id="rId21"/>
    <p:sldId id="338" r:id="rId22"/>
    <p:sldId id="337" r:id="rId23"/>
    <p:sldId id="284" r:id="rId24"/>
    <p:sldId id="27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07:04.0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23643 4573 1 0,'-2'-5'117'0,"-2"1"-27"0,-3-1-32 16,1 2-19-16,-2-2-6 0,-1 3 4 15,1 1-1-15,-1-2-3 0,1 2-2 16,-1-3-2-16,1 4 3 0,-1-1 1 16,1 1 3-16,-1 0 3 15,3 0-3-15,-2 0-1 0,1 0 1 0,-1 0 1 0,-1 0 1 16,1 0 1-16,-1 0-1 0,-1 1 2 16,1-1-3-16,-1 4-2 0,-3 0-2 15,0-1-3-15,1 2-3 0,-3 3-4 16,-2 1 2-16,0-1 0 0,-2 4 1 0,0 2 1 15,-2 2 0-15,-3 1 0 0,1 4-1 16,-2 0 3-16,-3 4 6 0,-1-1 11 0,1 1 9 16,-2 1 9-16,1-1 9 0,-1 3 3 15,1-1-1-15,-1-1-5 0,0 3-7 16,1 2-7-16,-1-2-7 0,3 2-5 0,-1 2 0 16,0 1 1-16,3 4 5 0,0-1 7 15,1 1 6-15,1 3 2 0,4 1-3 16,0-3-2-16,2 5-2 15,2 1-4-15,3-1-5 0,1 1-4 0,3 3 1 0,1 2-4 16,3-1-1-16,2 1-3 16,2 1 2-16,2-2-2 0,2-2-1 0,0 1 0 15,5 0-2-15,-1-3 1 16,5-2-1-16,0-2-1 0,2 1 1 0,-1-1-6 0,3-6 0 16,2 2-7-16,3-4-4 0,-1 1-2 15,2-5-4-15,2 0 1 0,1 0-2 16,1-3 0-16,3-2-4 0,0-1 0 15,1-3 0-15,3 1-1 0,2-1-1 0,2-3 1 16,0-1 1-16,3-3 0 0,1 0 0 16,2-4 1-16,3 0 1 0,-1-3-2 15,3 2-2-15,2-7-2 0,2 3-1 16,0-3-2-16,0-2-1 0,0-3 0 16,2 0 1-16,-2-3 0 0,2-2 0 0,2 0 2 15,-2-3-2-15,2-5 2 0,0 1-1 16,2-2 2-16,-1-2 0 0,1-1-3 0,0 1 0 15,0-4-2-15,1 1 0 0,-1-2-1 16,0-1 0-16,0-2 3 0,-1 2 0 16,1-4 1-16,-2 1-1 0,-2-1-1 15,0-2 1-15,-2 1-1 0,-2 0 0 16,-3-3-1-16,-1 0 0 0,-5 0 2 0,1-3 0 16,-3 1-1-16,-2 1 1 0,-2-3 0 15,-2 1 2-15,-2 0-1 0,-1-1 1 16,-3 1 0-16,-1-1 2 0,-3 3 1 15,-1-4-1-15,-4 4 4 0,0-4 2 0,-4 2 0 16,-2 0-1-16,-3-1 0 0,-1 0 1 16,-3 2-3-16,-2-2 0 0,-2 3 1 15,-2-2-1-15,-2 0 1 0,0 2 0 0,-2 1 1 16,-3-1 0-16,-1 1-2 0,0 1 1 16,-1 2 2-16,-2-2 0 0,-1 3-1 15,-1-3-1-15,0 5 0 0,-1-1 0 0,-3-1 0 16,0 2-3-16,-2 2 0 0,0-1 0 15,-3 2 2-15,-1 0-2 0,0 0 0 0,0 2 2 16,-5 1 0-16,1 1 0 16,-1 0 0-16,-2 1-1 0,-1 3-2 0,-3-1-2 15,2 2 3-15,-2-1-1 16,-2 2-2-16,0 1 2 0,0 2 1 0,0-1 0 16,-2 2 0-16,0 1 0 0,-2-3 4 15,2 5 0-15,-3-1 0 0,-1 2-2 0,0 0 5 16,-1 2 0-16,-3 1-3 15,-1 3 0-15,-1-3-2 0,-1 4 4 0,-4 4-1 16,-2 0-1-16,-4 1 2 0,-3 3-1 16,-3 1 1-16,-5 5-4 0,-6 0-2 15,-3 3-2-15,-1 1-1 0,-3 2-1 0,-1 0-1 16,-1 4 2-16,3-5-2 0,-1 5 0 16,0-3-2-16,5 3 1 0,0-1-5 0,4 2-11 15,2-1-9-15,4 1-14 0,0 1-26 16,3 4-70-16,-1-1-113 0,0 0-114 0,5 5-111 15,0 1-92-15,-1 0-32 0,5 2 43 16,2-2 100-16,4 0 117 16</inkml:trace>
  <inkml:trace contextRef="#ctx0" brushRef="#br0" timeOffset="1488.41">14834 1621 41 0,'0'0'74'16,"0"-1"-10"-16,0 1-10 0,0 0-4 15,0 0-1-15,0 0 1 0,0 0 2 0,0 0 11 16,0 1 21-16,0 3 21 0,2 5 20 16,0 3 21-16,0 9 20 0,0 5 13 15,2 14 1-15,-2 4-4 0,1 10-10 0,-1 9-16 16,0 7-20-16,0 6-21 0,-2 4-19 16,2 3-24-16,-2 4-15 0,0 1-16 0,0-1-14 15,0 1-39 1,-2-1-56-16,2-2-69 0,0-2-68 0,0 0-76 0,2-10-78 15,-4-3-31-15,0-3 22 0,0-12 48 16,0-2 59-16</inkml:trace>
  <inkml:trace contextRef="#ctx0" brushRef="#br0" timeOffset="2068.38">14859 1880 157 0,'-4'-15'215'0,"0"0"6"15,-1-1-56-15,1 3-45 0,2 1-32 16,0-1-21-16,0 2-21 0,2-2-19 16,2 4-13-16,2-2-7 0,2 2-2 0,3 3-5 15,4-2 0-15,-1 1-1 0,5 3 0 16,0-1 0-16,4 1 0 0,3-1 2 0,1 4-1 16,0-1 1-16,5 2 0 0,0 0 0 0,-1 0 1 15,3 2-1-15,-2 3 4 0,1 0 2 16,-3 4 3-16,-1 2 6 0,-1 2 10 15,-3 0 14-15,-4 5 16 0,-2 5 14 0,-6 2 13 16,-3 5 8-16,-6 0-2 0,-4 8-3 16,-4 3-8-16,-5 2-3 0,-4 5 4 15,-4-1 4-15,-4 4 5 0,-2-2 7 0,-1 2 5 16,-1-1 5-16,-3-2 1 0,3-4 4 16,-1-3 6-16,3-3 3 0,1 0-3 15,5-9-9-15,2-3-18 0,3-2-20 0,3-7-21 16,5 1-14-16,1-4-11 0,5 0-3 15,5-3 0-15,3-2 2 0,5-3 2 16,4 2-1-16,4-5-2 0,2 2-5 16,3-5-4-16,1 0-4 0,5 0-3 0,0-2-5 15,2-2-12-15,-3 2-41 0,3-3-89 16,-2 1-116-16,2-1-109 0,-2 1-113 0,-1-1-74 16,1-1-2-16,-2 2 64 0,-3-1 104 15</inkml:trace>
  <inkml:trace contextRef="#ctx0" brushRef="#br0" timeOffset="2336.71">16034 2414 157 0,'-4'0'254'0,"1"0"12"16,3 0-43-16,0 0-72 0,3 0-55 15,1 0-40-15,4-3-22 0,5 3-11 16,2-1-5-16,6-5-7 0,2 2-3 0,5-1-6 16,1 0-16-16,5-4-27 0,2-3-38 0,4 3-54 15,1-2-75-15,1-3-35 0,0 2-7 16,1 0 14-16</inkml:trace>
  <inkml:trace contextRef="#ctx0" brushRef="#br0" timeOffset="2799.02">17257 1890 175 0,'-15'0'210'0,"3"0"-23"0,-3 3-24 0,0-2-14 15,0 2-11-15,0 1-12 0,-2 4-19 16,3-3-11-16,-3 8 0 0,0-2 11 0,-2 4 15 16,2 1 20-16,-2 4 17 0,0 5 19 15,-2 3 9-15,-1 6-2 0,1 1-10 0,0 9-20 16,2 0-17-16,0 9-26 0,2 1-27 15,2 1-22-15,2 3-15 0,3-3-12 0,6-1-12 16,2 0-6-16,4-6-7 0,4 1-2 16,5-8-3-16,3-2-2 0,3-2-2 15,5-8 1-15,3-4 1 0,0-4 4 0,3-8 1 16,1-5 2-16,1-5 0 0,2-7 0 16,0-6 0-16,-1-4-2 0,1-6 1 15,0-6-2-15,-3-3 1 0,-1-9 1 16,-3 1-1-16,-3-9 3 0,-3-1-4 0,-7-2 1 15,-1-3 0-15,-7-1-2 0,-2 2-2 16,-6 1-4-16,-2 2-2 0,-7 4-13 16,-2 0-36-16,-2 5-85 0,-4 5-123 0,2 5-122 15,0 3-135-15,0 1-61 0,2 5-3 16,0 3 67-16,2 5 112 0</inkml:trace>
  <inkml:trace contextRef="#ctx0" brushRef="#br0" timeOffset="3063.59">17562 1766 38 0,'0'-4'283'15,"-4"1"53"-15,2 0 54 0,-3 6-25 0,3 1-27 16,2 5-13-16,0 10-16 15,2 7-28-15,1 12-40 0,1 4-45 0,2 8-53 0,-2 4-48 16,3 6-34-16,1 4-19 0,1 1-13 16,-1 1-10-16,1-1-9 0,1 0-11 15,1-3-32-15,-3-2-77 16,3-2-102-16,-1-7-108 0,1-2-106 0,2-3-99 0,-3-8-31 16,3-4 42-16,-3-6 83 15,1-10 102-15</inkml:trace>
  <inkml:trace contextRef="#ctx0" brushRef="#br0" timeOffset="3279.62">18045 2046 190 0,'6'-15'413'0,"-4"7"98"16,-2 11 69-16,-2 7-55 0,0 11-97 15,0 7-88-15,-3 6-89 0,3 6-94 0,0 4-66 16,0 5-38-16,0 2-22 0,2 3-17 15,0 3-19-15,0-2-44 0,0 0-86 16,0-1-115-16,-2 0-107 0,2 2-100 0,0-7-87 16,-2-2-14-16,0-1 54 0,-5-9 97 15,1-3 99-15</inkml:trace>
  <inkml:trace contextRef="#ctx0" brushRef="#br0" timeOffset="3446.19">17799 2566 100 0,'-6'-28'347'16,"-1"3"73"-16,1 5 53 0,0 1-60 16,1 7-74-16,3-2-79 0,4 5-73 15,3-1-73-15,3 1-52 0,3 3-47 0,4 2-80 16,4-3-104-16,2 3-108 0,2-1-122 16,0-3-66-16,3 4-15 0,-3-3 46 0,-2 1 87 15</inkml:trace>
  <inkml:trace contextRef="#ctx0" brushRef="#br0" timeOffset="4938.45">14795 1191 95 0,'-2'0'88'0,"0"-4"-18"0,-2 4-10 16,2 0-9-16,-2 0-3 0,-1 4-3 16,1-4-4-16,0 1-1 0,0 1-3 15,0 2 0-15,-3 0 0 0,1 1-1 16,-3-1 4-16,3 2 4 0,-2 4 1 0,-3-1 2 16,0 0-1-16,1 2 5 0,-1 3-1 15,-2 2 2-15,1-2 2 0,-3 5 3 0,0-2 3 16,0 6-2-16,1 1 2 0,-3 2 0 15,-2 3 0-15,-1 4-1 0,1 4 0 16,-2 5-1-16,0 0-3 0,0 8-5 0,-2 0-2 16,-1 4-7-16,1 1-6 0,-2 8-6 15,-3 0-8-15,3 2-4 0,-3 3-5 16,3 3 0-16,-3 1 4 0,5 3 5 0,0 3 9 16,2-5 7-16,2 2 8 0,2-1 8 0,4-2 2 15,2 3 5-15,3 1 4 16,4-2-2-16,4 1-4 0,4-7-7 0,2 2-7 15,3-3-13-15,3-3-9 0,5 1-4 16,2-2 1-16,5-4 1 0,1-1 4 0,3-2 3 16,3 1 2-16,1-6 0 0,4-1-2 15,0-3-6-15,4-3-2 0,0-4-4 0,3-1-5 16,1-5-2-16,3-5-1 16,-1-3 2-16,5-1 0 0,0-7 4 0,2-2 5 15,4-4 7-15,0-6 3 0,0-4 3 0,3-2 0 16,1-3-5-16,-2-6-3 0,3-3-5 15,-3-4-2-15,2-1-2 0,-1-6-1 16,-3-2 1-16,0-3 4 0,0-2 2 0,-2-3 3 16,-2 0 1-16,0-4 0 0,-2-1 3 15,-1 0-5-15,-1-5-2 0,-2-1-3 0,-1 0-2 16,-1-4 0-16,-1-2-3 0,-1 2 0 16,-3-7 1-16,-2 1-3 0,-2 0-2 0,-2-4-3 15,-3 0 1-15,-1 2 0 0,-2-2 1 16,-5-3-4-16,0-1 2 0,-4 2 1 15,-2-2 1-15,-2-1-2 0,-2 3 1 0,-5-5 1 16,1 6 2-16,-5-5-1 16,-2 6 1-16,-2-1 0 0,-4 1 2 0,-1 3 2 15,-3 2 0-15,0 2-1 0,-3 2-2 16,-2 1-1-16,1 0-2 0,-3 1-2 16,-2 1-2-16,-2 1 1 0,0 1 0 0,0 0 3 15,-5 2-1-15,1-1-1 0,0-1 2 0,-3 1-3 16,-1 3-1-16,-1 0-2 0,1-2 0 15,-3 5 1-15,-2-1-1 0,-1 0 2 16,-1 6 2-16,0-2-3 0,-2 1 6 0,0 3 1 16,-2 0 2-16,0 2-4 0,0 2 2 15,-3 1 1-15,1 1-3 0,0 5 0 16,0-1-3-16,0 1 1 0,-1 4-1 0,1-1-2 16,0-1 0-16,0 5-2 0,-1 0 1 0,-1 0-1 15,2 3 0-15,-2 0-2 16,-3 6-2-16,1-2 3 0,-1 2 0 0,-1 3 1 15,-3 3-2-15,0 2 1 0,1 2 1 16,-3 2 0-16,-2 1 0 0,0 6-6 0,-2 3-3 16,-2 0-11-16,-2 5-17 0,-3 2-31 15,-1 3-73-15,-1 4-102 0,1 1-108 16,1-3-104-16,1 3-88 0,4-5-24 0,4 1 42 16,4-4 88-16,7-1 107 0</inkml:trace>
  <inkml:trace contextRef="#ctx0" brushRef="#br0" timeOffset="6480.49">17221 864 16 0,'-4'0'48'0,"2"4"-8"0,-2-4-13 16,-3 1-8-16,1-1-4 0,0 3 1 15,-3-1 1-15,1 1 5 0,-3-2 4 16,0 5 7-16,1-2 5 0,-3 1 4 0,-2-1 3 16,1 1-1-16,-1-1-4 0,-2 3-6 15,-2 2-7-15,0 0-7 0,-2-1-7 0,-3 4-1 16,-1-1 1-16,-1 3 5 0,-1 1 4 15,-3 1 4-15,-1 4 6 0,-1 2 5 16,0-1 4-16,0 3 2 0,-2 0 5 16,3 2 1-16,-3 4 1 0,2 3 0 0,-2-3-2 15,2 4-3-15,1 2-4 0,-1 2-2 16,0 5-3-16,0 1-3 0,3 3-3 0,-1 3-4 16,3 0-3-16,-1 1-2 0,1 3-1 15,3 0-1-15,1 0 1 0,2 1 4 0,2-1 1 16,2 0 2-16,2 1 4 0,2-4 2 15,3 3 5-15,1 0 2 0,3 1 2 0,2-1 2 16,2 0-1-16,2-1 0 0,0 1-3 16,4-2-4-16,0-2 0 0,2 1-1 15,1-2 0-15,3 4-1 0,1-4 0 0,2 1-1 16,-1-2-2-16,3-2 0 0,2 2 1 16,2-3-4-16,0-2 2 0,5-2 0 15,-1 0-1-15,2-5-1 0,3-1-1 16,1-1 0-16,3 0 0 0,2-1-1 0,2-4 2 15,2 1-2-15,2-4-3 0,3-2-2 16,1 1 0-16,3 0-1 0,-1-1-3 0,3-4 2 16,2-2 2-16,-3-2 1 0,3-2 5 0,-2-3 0 15,2-2 3-15,-1-3 3 16,1-2-2-16,2-4-1 0,-2 0-3 16,2-4-2-16,0-2-2 0,0-2-3 0,2-3 0 15,-2 1-1-15,2-6-3 0,-2-1-3 0,2 1-3 16,-2-2 1-16,2-2-4 0,-3-1-2 15,4 0-2-15,-4-2 1 0,3-2-2 0,-2 1-1 16,0-5-1-16,0 0 1 0,-2 0 1 16,-2-2 3-16,-1 0 5 0,-1-7 1 15,-3 3 2-15,1-3 1 0,-1-3 3 0,-1 0 0 16,-3-1-3-16,0-5 2 0,-2 6 4 16,-2-4 1-16,0-2 5 0,-4 2 2 15,0 1 1-15,-5-1 0 0,1 2-4 0,-5-1-1 16,-4 2-4-16,0 0-4 0,-4 3-2 15,-2-2-1-15,-3 0-2 0,-3 3 0 0,-1-3-1 16,-4 2-1-16,0-2-1 0,-4 3 0 16,0-3-1-16,-2 2-1 0,-3-2 1 15,1-2-3-15,-3 3-1 0,-1-3 1 0,-1 1 0 16,-1 1-1-16,-1 2 0 0,-2-1-1 16,-2 2 0-16,0 3 1 0,0-4 0 0,-4 4 1 15,0-3 2-15,0 2-1 0,-5 2 0 16,1-1 0-16,-5 1 1 0,-1 2-2 0,-3-1 1 15,-4 0 1-15,-3 4 1 0,-1 0 1 16,-4 3-1-16,-3 1 2 0,-4 3 1 0,0 2 1 16,-4 4 0-16,0 1 2 0,-3 4-2 15,1 2 2-15,-4 1-3 0,-1 4-3 0,1 3-1 16,-1 1-4-16,3 0-2 0,-1 0-4 16,1 1-3-16,4 2-7 0,0 2-14 15,0-4-33-15,2 3-89 0,-1 4-120 16,1-1-120-16,5-1-118 0,1-2-65 0,2 4-8 15,5-3 67-15,6-3 108 0</inkml:trace>
  <inkml:trace contextRef="#ctx0" brushRef="#br0" timeOffset="18675.21">13331 7575 13 0,'2'0'66'0,"0"0"2"15,2 0 0-15,-2-2-3 16,3 0-6-16,-3-1-6 0,2-2-6 0,0 0-9 16,0-3-5-16,3-4-9 0,-3 2-4 15,2-4-4-15,-1-1-1 0,1-1 1 0,-2-1 6 16,0 0 8-16,-2 0 16 0,1 2 18 16,-1 1 19-16,-2 2 16 0,-2-2 16 15,-3-1 13-15,-1 5 7 0,-2 0 8 0,-1 1 3 16,-4 3 6-16,-1 2 2 0,-3 4-1 15,-2 1-3-15,-3 4-10 0,-1 7-15 16,-2 5-20-16,-3 7-16 0,1 2-16 16,-1 11-12-16,1 1-8 0,-1 4 2 0,3 6 5 15,-1 0 2-15,5 3 1 0,2 2-2 16,4-2-5-16,5 3-9 0,3 0-7 16,5-2-9-16,7 1-6 0,3-7-10 15,5-1-2-15,4-2-3 0,2-2-3 0,4-4 0 16,4-3-3-16,1-4 0 0,2-1-1 15,1-8 0-15,3-1 1 0,0-1-3 16,0-5 0-16,2-5-15 0,-2-4-58 16,2-4-110-16,-2-2-126 0,2-7-128 15,-2-2-98-15,-3-6-37 0,1-4 28 0,-2-5 97 16,-3-3 114-16</inkml:trace>
  <inkml:trace contextRef="#ctx0" brushRef="#br0" timeOffset="18956.66">13890 7219 128 0,'-9'-14'285'0,"-1"4"71"15,1 1 23-15,1 5-2 0,1 3-7 16,1 2-15-16,0 8-30 0,1 10-55 0,3 10-63 15,0 10-56-15,0 7-45 0,2 8-34 16,0 5-27-16,0 4-16 0,2 5-12 16,0 1-5-16,0 0-7 0,3 1-2 15,1-4-1-15,0-3-2 0,1-3-8 16,-1-6-30-16,0-1-61 0,1-7-96 16,-1-7-110-16,2-5-106 0,-1-4-106 0,1-6-32 0,1-8 31 15,-1-4 77-15,1-10 99 16</inkml:trace>
  <inkml:trace contextRef="#ctx0" brushRef="#br0" timeOffset="19188.84">14156 7228 35 0,'7'-38'329'16,"-3"5"100"-16,0 7 85 0,-2 6-22 15,0 2-46-15,0 3-54 0,1 9-75 16,-1 7-88-16,0 13-75 0,0 11-51 15,2 14-29-15,-2 9-25 0,2 10-16 0,-1 8-12 16,-1 6-10-16,0 3-1 0,0 0-8 16,0 2-1-16,0-2-1 0,2-1-10 15,-1-2-26-15,1-3-66 0,-2-5-106 0,2 0-116 16,-2-7-112-16,2-6-104 16,-1-2-35-16,-3-10 31 0,-3-5 90 0,-1-5 108 15</inkml:trace>
  <inkml:trace contextRef="#ctx0" brushRef="#br0" timeOffset="19372.06">14038 7952 255 0,'-11'-17'363'16,"1"0"88"-16,-1 4-8 0,3 1-41 0,1 3-54 16,3 1-58-16,0 0-83 15,4 4-84-15,2-2-58 0,2 0-29 0,5 2-28 16,3-1-61-16,3 1-98 0,2-2-108 15,2 2-123-15,2-3-92 0,0 2-38 16,3-3 26-16,-3 4 81 0</inkml:trace>
  <inkml:trace contextRef="#ctx0" brushRef="#br0" timeOffset="20251.37">14482 8040 7 0,'0'0'65'16,"-2"0"-4"-16,2 0-5 0,-2 0-3 15,2 0-1-15,-2 0 4 0,2 0 6 16,0 0 9-16,0 0 12 0,-2 0 9 0,2 0 6 16,0 0 6-16,-2 0 2 0,2 0-1 15,0 0-1-15,0 0-5 0,-2 0-6 16,2 0-4-16,-3 0-8 0,3 0-8 0,0 0-11 15,0 0-12-15,0 0-12 0,0 0-12 16,0 0-11-16,0 0-6 0,0 0-6 16,0 0-1-16,0 0 0 0,0 0 3 15,0 0 4-15,0 0 6 0,0 0 6 0,0 0 5 16,0 0 5-16,0 0 5 0,0-1 6 16,0 1 8-16,3-4 8 0,-3 4 12 15,2-1 11-15,0 1 3 0,0-3-1 0,0 2-5 16,0-3-7-16,2 3-9 0,1-5-12 15,-1 2-9-15,0-2-8 16,2 2-7-16,1-4-7 0,-1 1-7 0,3 3-5 16,-3-2-4-16,2 1-1 0,-1 1-2 15,-1-2 1-15,0 2 0 0,-1 3 0 0,1 1-1 16,-2 0 3-16,3 1 2 0,-3 2 8 16,0 4 10-16,-2-2 11 0,0 8 11 0,0-2 6 15,-2 3 0-15,0 2-3 0,0-2-9 16,0 2-13-16,0 1-7 0,3-1-7 15,-1-3-5-15,0 3-2 0,2-2-2 16,0-2-1-16,0 2-1 0,3 0 0 16,-3-4-1-16,2 2-3 0,-1 0 3 0,1-1 8 15,-2 0 8-15,0 1 9 0,1-1 7 16,-5 3 7-16,0-2 3 0,-2 2-5 0,-1 1-8 16,-3-1-9-16,0 1-5 15,-3 0-6-15,1-1-6 0,-3 0-7 0,-1-2-33 16,-1 2-80-16,-2-3-118 0,2-2-123 15,-2 0-141-15,3-4-67 16,1-2-8-16,1-6 59 0,3-2 107 0</inkml:trace>
  <inkml:trace contextRef="#ctx0" brushRef="#br0" timeOffset="20714.62">15515 7216 9 0,'-17'-6'212'0,"-2"1"44"15,0 3 6-15,0-1-15 0,0 3-8 0,0 0-6 16,2 5-11-16,-2 0-18 0,2 4-25 15,0 1-21-15,0 5-14 0,2 2-10 16,-2 5-8-16,3 7-6 0,-3 1-6 16,2 6-9-16,0 6-10 0,0-1-16 0,0 3-18 15,3 4-17-15,1-2-15 16,3 2-11-16,1 0-8 0,5-4-2 0,2 2-4 16,2-2-1-16,5-5 0 0,1 0 1 15,3-4-3-15,1-5 1 0,3-2-2 0,2-3 2 16,2-7 3-16,2-2 1 0,3-7 4 15,1-5 3-15,0-7 7 0,1-6 1 16,1-3 4-16,-1-6 2 0,-1-7 1 0,-4-5-1 16,-2-3-5-16,-2-7-2 0,-4-3-4 15,-4-3-4-15,-5-3-4 0,-2 2-3 16,-4 2-1-16,-5 2-4 0,-1 6-7 16,-5-1-21-16,-4 8-72 0,-2 2-126 0,0 7-133 15,-2 4-146-15,0 4-71 0,0 0-22 16,0 7 51-16,4 1 113 0</inkml:trace>
  <inkml:trace contextRef="#ctx0" brushRef="#br0" timeOffset="20980.87">15805 7032 112 0,'6'-9'478'0,"-1"4"87"0,-3 2 56 16,-2 3 3-16,-2 4-122 0,0 9-156 16,-1 4-124-16,1 11-82 0,2 7-52 15,-2 10-34-15,2 5-20 0,0 7-12 0,0 3-10 16,0 2-9-16,2 1-10 0,0 1-14 16,1-4-25-16,-1-4-61 0,0-1-109 15,2-4-127-15,0-6-121 0,1-2-97 0,-1-4-37 16,0-5 28-16,0-8 94 0,3-2 120 15</inkml:trace>
  <inkml:trace contextRef="#ctx0" brushRef="#br0" timeOffset="21165.04">16097 7406 261 0,'9'-36'490'0,"-3"4"81"15,-2 7 44-15,1 6-77 16,-1 4-108-16,0 10-124 0,0 9-120 0,3 8-77 15,-1 10-45-15,0 7-26 0,1 7-15 16,-1 4-19-16,0 5-25 0,1 1-57 16,-3 0-105-16,-2 3-126 0,-2-2-118 0,0 0-113 15,0 1-43-15,-4-5 20 0,0-2 87 16,-3-3 113-16</inkml:trace>
  <inkml:trace contextRef="#ctx0" brushRef="#br0" timeOffset="21362.27">15953 7676 371 0,'-12'-34'499'16,"-3"8"80"-16,2 2 2 0,3 3-66 15,1 3-92-15,3 2-117 0,1 4-122 16,3 1-77-16,4 2-47 0,5 3-27 0,3 1-15 16,3 2-7-16,2 3-11 0,4 0-18 15,0 0-57-15,2 3-127 0,0 2-146 16,1-1-160-16,-1 1-80 0,-2 0-29 0,0-2 31 15,-2 1 114-15</inkml:trace>
  <inkml:trace contextRef="#ctx0" brushRef="#br0" timeOffset="23617.91">14783 3193 156 0,'0'-3'155'0,"0"3"-20"0,0 0-21 16,0 0-19-16,0-1-15 0,0 1-14 0,0 0-7 16,0-4-8-16,0 4-2 0,0-1 1 15,0-2 5-15,0-2 9 0,0 1 10 16,0 1 11-16,-2-5 7 0,2 2 7 0,-2-2 4 15,-3 0 4-15,3-1 3 0,-2 0 1 16,0-1 2-16,-3 0 1 0,1-3 3 16,0 2-1-16,-1 1-8 0,-1-1-9 15,-3-2-8-15,1 3-8 0,-1-1-12 0,-2-2-10 16,-1 2-10-16,-1 2-7 0,-2 0-6 16,-2 3-9-16,-2 0-5 0,-1 1-3 15,-1 2 1-15,-2 3 2 0,-1 0 2 16,1 4 1-16,-3 1 0 0,1 2-1 0,-1 2-2 15,-3 4-1-15,1 3-1 0,-2 4-2 16,-2 4 0-16,3 5 3 0,-3 2 0 16,2 7 1-16,0 3-2 0,3 5 0 0,-1-1-1 15,5 4-2-15,-1 0-2 0,5 1-3 16,2 3-2-16,2-2-3 0,2 0-3 0,5 0-1 0,1-2-2 16,3 1 0-16,2 0-7 0,2 0-17 15,-1-3-46-15,1 1-94 0,2-5-113 16,2-1-112-16,3-4-111 0,-1-4-61 15,0-6 6-15,0-3 70 0,-2-8 100 0</inkml:trace>
  <inkml:trace contextRef="#ctx0" brushRef="#br0" timeOffset="24000.23">13739 3770 16 0,'-6'-1'134'0,"0"-2"-4"0,-3 3-16 0,3 3-15 16,-3 3-16-16,1 2-14 0,-3 4-9 15,3 5-8-15,-3 3-4 0,3 5 3 0,-1 1 3 16,1 7 9-16,4 1 8 16,-1 1 13-16,3 4 13 0,2 1 18 0,4-1 23 15,5 0 28-15,1-1 23 0,5-2 12 16,2-1 3-16,4-2-5 0,5-3-16 16,1-1-31-16,3-3-33 0,2-3-28 0,4-2-21 15,0-7-23-15,2-2-34 0,2-5-80 16,-2-5-117-16,2-7-121 0,1-6-136 15,-3-7-74-15,0-7-23 0,-2-6 46 16,-2-4 97-16</inkml:trace>
  <inkml:trace contextRef="#ctx0" brushRef="#br0" timeOffset="24615.23">13375 4573 111 0,'-2'-18'120'0,"-2"2"-3"0,0 0-6 15,-1-1-7-15,-1 7-7 0,-2-1-5 0,-3 3-6 16,0 3-7-16,-3 9-2 0,-1 1 7 15,-2 8 11-15,0 4 17 16,-2 8 23-16,0 4 30 0,0 4 29 0,0 2 23 16,2 4 16-16,4 0-1 0,0 1-12 15,5-1-24-15,4 0-38 0,4 1-36 16,2-5-36-16,4 2-26 0,5-1-24 16,1-5-15-16,5-2-7 0,5-1-7 15,1-3-10-15,2-7-32 0,3-2-65 0,-1-6-91 0,3-6-94 16,0 0-85-16,-1-9-67 15,-1-4-47-15,1-5 9 0,-3-4 61 0,-1-7 79 16</inkml:trace>
  <inkml:trace contextRef="#ctx0" brushRef="#br0" timeOffset="24812.87">13648 4511 23 0,'2'-31'232'0,"0"2"51"0,1 5 28 0,-3 4 18 15,2 6 19-15,-2 5 8 0,0 6-13 16,-2 6-36-16,-1 14-49 0,-1 5-49 15,-2 12-53-15,2 5-54 0,-1 4-41 16,1 3-28-16,4 2-18 0,0 1-35 0,0 1-71 16,2 0-97-16,3 1-107 0,-1-6-104 15,0 0-109-15,2-2-33 0,1-6 34 16,-1-3 80-16,0-6 96 0</inkml:trace>
  <inkml:trace contextRef="#ctx0" brushRef="#br0" timeOffset="24995.04">13953 4486 279 0,'11'-31'376'0,"-3"2"75"15,-2 5-10-15,1 10-21 0,-3 4-31 0,-2 8-53 16,-2 10-83-16,0 10-78 0,0 11-53 16,-2 6-41-16,0 9-30 0,0 5-23 15,0 2-13-15,0 7-20 0,-1-3-53 0,1 3-89 16,-2-3-107-16,2 3-102 0,-2-4-99 15,2-2-75-15,-3-3 1 0,-1-4 62 16,0-6 90-16</inkml:trace>
  <inkml:trace contextRef="#ctx0" brushRef="#br0" timeOffset="25160.73">13788 4936 244 0,'-6'-24'323'0,"1"2"56"0,1 2-43 0,0 4-53 15,2 1-50-15,2 1-54 0,2 3-83 16,2 1-110-16,2 1-103 0,3 5-96 16,4-1-109-16,1 5-56 0,1 0-9 15,2 4 39-15,0 0 61 0</inkml:trace>
  <inkml:trace contextRef="#ctx0" brushRef="#br0" timeOffset="25395.02">14258 4816 95 0,'6'-2'254'0,"1"-1"42"0,-3 2-28 0,-2-2-40 0,2 3-33 15,-2 0-42-15,0 0-47 0,0 3-39 0,1 1-26 16,-1 1-15-16,2 1-8 16,0 4-4-16,0-1-1 0,1 0 0 0,1 2 4 15,-2 3 5-15,3-4 6 0,-3 5 5 16,0-1 5-16,-2 1 2 0,-2 1-5 15,0 2-6-15,-2-2-6 0,-2 2-16 16,-3-1-46-16,1 2-65 0,-4-1-76 0,-1-1-97 16,-2 0-69-16,-4-5-25 0,-2 1 21 15,-2-2 49-15</inkml:trace>
  <inkml:trace contextRef="#ctx0" brushRef="#br0" timeOffset="33156.89">21347 1978 46 0,'6'-2'53'0,"-2"-5"-9"0,3 1-6 0,-1-5-6 16,2-2 0-16,-1 1 1 0,1-5 6 16,-2 0 11-16,1-1 12 0,-1-1 12 15,-2-2 10-15,-1 2 10 0,-1-1 10 0,-2 0 11 16,0 0 7-16,-2 2 13 0,-3 2 13 0,-1 3 10 15,0 0 10-15,-5 0 2 0,0 4-4 16,-3 2-17-16,-1 4-19 0,-2 6-21 0,-2 5-20 16,-2 6-12-16,-1 9-1 0,-1 3 8 15,0 12 8-15,0 0 12 0,1 7 2 16,1 1-1-16,4 2-9 0,3 1-18 16,3 1-22-16,3-5-13 0,5 3-11 15,6-3-9-15,3-2-2 0,2 1-1 0,5-5-1 16,2-3-5-16,2-2-2 0,2-1-6 15,2-7-5-15,2-1-1 0,3-4-4 0,-1-5-14 16,3-4-41-16,1-3-75 0,1-4-102 0,-1-6-96 16,1-4-85-16,2-6-69 15,-2-2-31-15,-1-8 37 0,1-4 81 0,-5-3 85 16</inkml:trace>
  <inkml:trace contextRef="#ctx0" brushRef="#br0" timeOffset="33389.31">21872 1674 181 0,'4'-24'211'0,"-2"4"-5"0,2 4-9 16,-2 3-11-16,0 2-15 0,0 1-17 15,1 5-4-15,-1 0 19 0,0 5 38 0,2 1 35 16,-2 8 20-16,2 10 6 0,-2 6-16 16,-2 9-42-16,0 6-59 0,0 5-53 15,-2 4-39-15,0 5-23 0,0 1-15 0,0 2-8 16,0-1-6-16,0-2-8 0,0 1-22 15,0-4-48-15,-1 2-95 0,3-7-109 16,0 1-111-16,0-6-119 0,3-2-44 0,-3-5 12 16,2-4 75-16,-2-7 98 15</inkml:trace>
  <inkml:trace contextRef="#ctx0" brushRef="#br0" timeOffset="33668.69">22259 1649 328 0,'2'-15'425'0,"0"5"86"16,-2 2 13-16,-2 6-64 0,0 8-71 0,0 4-79 16,0 10-85-16,-3 10-79 0,1 7-55 0,0 2-35 15,0 10-23-15,-1 2-13 0,3 2-5 16,-2 1-9-16,2 0-10 0,0-3-17 15,0 0-40-15,0-5-80 0,0-1-100 0,-1-2-96 16,1-5-87-16,0 2-88 0,0-6-21 16,-2-5 47-16,0-4 81 0,-1-5 89 15</inkml:trace>
  <inkml:trace contextRef="#ctx0" brushRef="#br0" timeOffset="33853.92">21990 2227 236 0,'-11'-12'351'16,"1"0"92"-16,-1 7 12 0,3-3-35 16,1 2-48-16,1 1-57 0,2 3-72 0,2-2-89 15,4 0-70-15,0 3-39 0,4-2-20 16,3 2-11-16,4-3-7 0,-1 3-14 0,5-2-48 16,2 0-91-16,0-2-104 0,5 1-105 15,-1-1-116-15,0 0-51 0,0-2 16 16,1 0 72-16,-5 2 93 0</inkml:trace>
  <inkml:trace contextRef="#ctx0" brushRef="#br0" timeOffset="35810.68">22528 2395 21 0,'0'0'90'0,"0"0"-5"0,0-1-8 0,0 1-7 16,0 0-7-16,0 0-6 0,0 0-5 16,0 0-7-16,0 0-3 0,0 0-2 0,0 0 0 15,0 0 0-15,0 0 2 16,0 0 0-16,0 0 2 0,0 0-1 0,0 0 2 16,0 0-1-16,0 0 2 0,-2-3 0 15,2 3 0-15,0 0 0 0,0 0-1 0,0 0-3 16,0 0 3-16,0 0 1 0,0 0 3 15,-3 0 0-15,3 0 4 0,0 0-1 0,0 0 0 16,0 0-3-16,0 0-3 0,0 0-3 0,0 0-1 16,0 0 1-16,0 0 4 0,0 0 4 15,0 0 6-15,-2 0 3 0,2 0 3 16,0 0 0-16,0 0-4 0,0 0-7 16,0 0-10-16,0 0-10 0,0 0-9 0,0 0-9 15,0 0-4-15,0 0-5 0,0-1-4 16,0 1 1-16,0 0 0 0,0-4 1 0,0 4 4 15,0 0 3-15,0 0 5 0,0 0 4 16,0 0 4-16,0 0 3 0,0 0 0 0,0 0 1 16,2 0-1-16,-2-1 1 0,3 1 1 15,-1-3 0-15,0 3-1 16,0-1-1-16,2-2-3 0,0-1-4 16,1 0-5-16,-1 0-5 0,2-1-1 0,-2 4-3 0,1-3-1 15,-1 0-1-15,0 3-2 0,0-1 3 16,-2-1-1-16,1 3 4 0,-1-2 3 0,-2 2 5 15,2 0 7-15,-2 0 3 16,2 0 1-16,-2 0 0 0,2 2-2 0,-2 1-6 0,0 0-5 16,2 2-6-16,-2-1-3 0,2 1-3 15,3-1 0-15,-3 4-1 0,2-1 2 16,0-1-2-16,0 2 2 0,3-3 2 16,-1 5 1-16,0-1 9 0,1 1 9 0,-1-3 12 0,0 6 12 15,-1-2 9-15,-1 3 5 0,0-1 0 16,-2 0-5-16,-2 0-7 0,0 3-10 15,-4 3-8-15,0-1-8 0,-3-1-5 16,-1 2-7-16,0 1-4 0,-5-1-3 16,0-2-11-16,-2 1-25 0,0 1-67 0,1-4-101 15,-1-1-118-15,0-4-115 0,0 1-102 16,3-7-33-16,1-3 35 0,0-2 84 16,7-3 109-16</inkml:trace>
  <inkml:trace contextRef="#ctx0" brushRef="#br0" timeOffset="36247.5">23493 1825 28 0,'2'-14'90'0,"0"-1"-12"0,0-4-6 16,-2 4 0-16,2-4 4 0,-2 3 12 15,-2 1 16-15,-2-1 16 0,0 0 19 0,-5 4 20 16,-1 2 19-16,-5 1 25 15,-2 2 27-15,-2 7 24 0,-2 1 18 0,-5 10 1 16,-1 3-15-16,-3 10-27 0,1 5-40 0,1 5-43 16,1 3-40-16,1 6-29 0,3 1-20 15,6-1-15-15,2 2-12 0,5-2-6 0,3 2-5 16,5-3-5-16,2 0-3 0,4 0-1 16,3-4-4-16,3 1-1 0,3-6 0 15,2 2-2-15,2-5-10 0,2-4-15 0,0-1-30 16,2-7-64-16,2-3-106 0,0-6-104 0,1-1-89 15,1-8-72-15,3-3-56 0,-3-6 17 16,0-3 79-16,-1-7 93 0</inkml:trace>
  <inkml:trace contextRef="#ctx0" brushRef="#br0" timeOffset="36458.6">23741 1816 124 0,'6'-28'309'16,"-2"8"86"-16,0 3 28 0,1 0 5 15,-3 5-14-15,-2 3-34 0,2 4-55 0,-2 1-71 0,0 9-69 16,0 7-51-16,0 5-36 0,-2 8-27 16,0 8-20-16,-1 5-16 0,-1 3-10 15,2 2-8-15,0-1-6 0,0 4-4 0,0-1-11 16,2-2-20-16,-2-1-56 0,2-4-103 16,2-2-124-16,0-3-114 0,2-4-117 15,-2-4-47-15,2-7 18 0,1-2 84 0,1-7 111 16</inkml:trace>
  <inkml:trace contextRef="#ctx0" brushRef="#br0" timeOffset="36674.65">23963 1718 294 0,'6'-31'434'0,"-2"7"90"0,-2 0 5 16,1 9-47-16,-1 4-60 0,0 8-87 15,-2 7-99-15,0 12-78 0,0 9-52 16,0 7-34-16,-2 7-23 0,0 3-14 15,-1 6-12-15,1 0-11 0,0 1-5 0,0 1-7 16,0-3-12-16,0 0-26 0,2 1-59 16,-2-5-108-16,2-1-119 0,-2-4-116 15,2-1-107-15,0-4-38 0,0-3 25 0,-2-2 93 16,-1-9 108-16</inkml:trace>
  <inkml:trace contextRef="#ctx0" brushRef="#br0" timeOffset="36824.87">23865 2203 159 0,'-4'-14'386'0,"2"-1"89"0,-2 5 50 16,2 1-55-16,0 2-77 0,-1 3-85 15,3-4-92-15,0 3-103 0,5 1-124 16,1 0-147-16,3 0-138 0,1 0-146 0,1 3-78 16,1-2-25-16,-1 2 43 0,2 1 102 0</inkml:trace>
  <inkml:trace contextRef="#ctx0" brushRef="#br0" timeOffset="37089.04">24219 2140 245 0,'-2'-1'326'0,"2"-2"39"0,-2 3-33 15,2-2-76-15,0 2-69 16,0 0-56-16,0 2-51 0,2 2-42 0,0 1-33 15,0 5-23-15,0-1-14 0,-2 4-7 16,0 0-5-16,0 4 2 0,-2 0 12 0,0 2 25 16,0-1 28-16,0-1 26 0,0 2 24 15,2-4 20-15,0 1 13 0,2-3 0 0,2 2-13 16,2-2-17-16,3-1-18 0,1-3-20 16,5 0-51-16,2-5-83 0,4-3-96 0,0-1-108 15,3 0-92-15,1-4-46 0,-2-2 11 16,3-2 58-16</inkml:trace>
  <inkml:trace contextRef="#ctx0" brushRef="#br0" timeOffset="37586.04">25182 1605 61 0,'-8'-4'183'0,"-1"2"-10"0,1-1-36 0,1 3-26 15,1 0-24-15,-3 0-23 0,3 3-22 16,-5 2-14-16,1 1-4 0,-3 5 4 0,-4 2 12 15,0 7 18-15,-4 1 27 0,-2 7 30 16,-3 2 28-16,1 5 23 0,-2 3 16 16,-1 3 9-16,1 5 4 0,1-1-4 15,3-1-8-15,2 0-13 0,4-2-17 0,2 1-23 16,6-5-25-16,5 2-26 0,4-6-25 0,7-4-19 16,1-2-13-16,7-3-8 15,2-3-2-15,4-4-5 0,4-4 1 0,3-5 0 16,4-4-1-16,-1-5-1 0,1-4-4 0,2-5 3 15,0-1-2-15,-2-6 5 0,-3-4 6 16,1-5 5-16,-5-3 5 0,-1-2 2 16,-5-8 0-16,-2 0-1 0,-7-3-4 0,-1 2-5 15,-5-2-2-15,-2 3-3 0,-4-1-6 16,-5 4-15-16,-1 5-45 0,-3 1-96 0,1 5-124 16,-1 5-125-16,-1-1-120 0,1 10-52 15,0 0 8-15,1 6 76 0,1 4 113 16</inkml:trace>
  <inkml:trace contextRef="#ctx0" brushRef="#br0" timeOffset="37851.87">25463 1721 1 0,'9'1'398'0,"-5"6"108"16,0 2 76-16,1 9 24 0,-3 6-90 16,0 5-115-16,0 4-113 0,0 9-104 15,-2 3-72-15,2 4-45 0,-2 4-28 16,2 1-17-16,-2 0-14 0,2 1-11 0,-2 0-16 16,3-2-34-16,-3-3-74 0,2-2-118 0,0-3-120 15,0-3-124-15,0-6-79 0,2-6-19 16,1-1 48-16,-1-10 103 0</inkml:trace>
  <inkml:trace contextRef="#ctx0" brushRef="#br0" timeOffset="38050.51">25876 2031 361 0,'7'-9'528'0,"-5"4"69"0,-2 10 45 16,-2 4-90-16,-3 8-142 0,1 6-140 0,0 7-107 15,-2 3-67-15,1 6-42 16,1 2-27-16,0 1-21 0,0 0-27 0,-1 4-59 16,1 0-101-16,0-3-116 0,0-2-105 15,-1 1-101-15,1-5-66 0,0 1 10 0,0-8 74 16,-3-2 102-16</inkml:trace>
  <inkml:trace contextRef="#ctx0" brushRef="#br0" timeOffset="38218.15">25612 2365 209 0,'-7'-21'432'0,"1"5"75"15,0 3 48-15,1 1-73 0,3 3-94 0,2 2-104 16,4 1-96-16,3 2-72 0,3 0-45 16,5 0-44-16,0 3-91 0,4-2-128 0,2 0-136 15,0 2-140-15,1-2-75 0,-1-2-24 16,-2 4 52-16,0-2 107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3:51.5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14283 5547 35 0,'2'4'42'16,"-2"0"5"-16,2 2-1 0,1 0 1 0,-1 2 2 16,0 3 3-16,2 0 2 0,-2 6 1 15,2 3 0-15,-1 2-3 0,1 6 0 16,0 6-2-16,0 4 0 0,0 7 0 0,1 5 1 15,1 5 2-15,0 8-1 16,1 5 1-16,1 5-4 0,1 6-2 0,1 6-4 16,1 7-6-16,-1 1-7 0,3 5-5 15,0 4-4-15,0 3-7 0,-1 2-5 0,3 2-4 16,-2-2 0-16,-1 0-3 16,1-3-2-16,0-2 0 0,0-6 1 0,-3-4 1 15,1-4-1-15,-1-5-1 0,1-4-7 16,-3-7-18-16,1-6-27 0,-3-2-34 15,1-6-41-15,-1-3-45 0,-2-6-43 0,-2-6-8 16,-2-7 12-16</inkml:trace>
  <inkml:trace contextRef="#ctx0" brushRef="#br0" timeOffset="1277.33">14285 5496 41 0,'-2'-3'57'16,"0"3"-11"-16,2-1-11 15,0-3-9-15,2 3 1 0,2-2 7 0,1 1 8 16,3-3 7-16,1 1 9 0,1-1 8 16,3 1 0-16,4-1 1 0,0-2 0 15,4-2 3-15,4 4 3 0,3-4 4 0,2-3 3 16,3 0 4-16,5 1-1 0,5 0-6 15,3-3-4-15,5 0-5 0,4-2-3 16,7 3-5-16,1-3-4 0,7 1-2 0,2 0-2 16,6-2 1-16,5 1 3 0,4-2 0 15,4 1-3-15,0-2-1 0,4 1-8 16,0-3-9-16,0 1-9 0,3 0-9 0,-3 0-5 16,0 1-4-16,0 2-1 0,-1-1-2 15,-3 2-3-15,-2 0-2 0,-5 3 0 16,-1 1-1-16,-5 0 0 0,-4 3 1 15,-6 4-1-15,-3 0 0 0,-5 1 0 0,-5-2 1 16,-4 6-1-16,-5 0 1 0,-1 0 0 16,-5 3 1-16,-4 1 0 0,0 4 1 15,-4-3 0-15,-3 3 0 0,1 0 2 16,-3 5-1-16,-1-3 1 0,-1 1 0 16,1 3 0-16,-3 0 3 0,-2 1-2 15,0 1 2-15,0 1 4 0,0 0 9 0,-1 3 14 16,1 0 7-16,-2 3 6 0,0 2 6 0,0 4 3 15,2 4-3-15,-2 3-7 16,2 3-1-16,0 7 1 0,1 4 1 0,1 5-1 16,0 5-4-16,0 5-2 0,3 6-2 15,-1 3-7-15,1 2-7 0,-1 3-5 16,3 1-5-16,-3-1-2 0,0 1-4 0,1 4 2 16,-1 0 2-16,-2 2 7 0,-1 2 5 0,-1-3 2 15,0 3 3-15,-2-1 3 0,-2 1 1 16,-2-1-5-16,0 1-3 0,-3 0-3 15,-1-1-4-15,2-2-5 0,-3-3-7 16,-1-3-3-16,1-2 1 0,-1-2-2 0,-1-7-2 16,-2-2 0-16,3 0 1 0,-3-6 0 15,-2-2-1-15,3-3 3 0,-3-5 1 16,-2 0 0-16,0-8-3 0,0-1 1 16,-2-3-2-16,-2-4-1 0,0-4 1 15,-2-2 0-15,-2-3 5 0,-1-4 1 0,-1-1 4 16,-3-1 2-16,1-4 4 0,-3-1-2 15,-2-3 0-15,-2 2 0 0,0-4 2 16,-2-3-3-16,-2 0-2 0,-2 2-2 16,-1-4-1-16,-3 1-1 0,-1-3-2 0,-1-1 1 15,-3 3 2-15,-2-3-2 0,0 2 0 16,-4-2 1-16,0 4 1 0,-4-2 1 16,-1 2 0-16,1-4 3 0,-2 5 2 0,-3-2 1 15,-2 1 0-15,1-1-2 0,-3 1-1 16,-4 0 0-16,0 2-2 0,-4 1-1 15,-5-2 1-15,-2 3-2 0,-1 1 0 0,-5-1-2 16,-4 0-2-16,-3-1-1 0,-1 4 0 16,-5-1 3-16,-4 0 4 0,0 1 2 15,-4 0 0-15,-2 5 2 0,-2 0-4 16,-3-1-2-16,-4 2-5 0,1 1-1 16,-1-2 0-16,0 1 0 0,3 2-1 15,-1-2-1-15,3-3 2 0,3 1-1 0,3-1-1 16,4 1-8-16,7 1-14 0,1-5-38 15,7 2-105-15,6 0-125 0,7 0-122 16,6-3-120-16,6-2-54 0,7-4 4 0,6-4 84 16,4-1 115-16</inkml:trace>
  <inkml:trace contextRef="#ctx0" brushRef="#br0" timeOffset="8345.91">17748 6960 28 0,'-2'0'72'16,"0"0"-4"-16,0 4-8 0,0-4-3 0,0 1-6 15,0-1-2-15,-1 0-2 0,1 3-3 16,0-3-2-16,-2 2 1 0,0-2 4 15,-1 3 2-15,1-3 3 0,0 1 5 16,-2 2 4-16,-1 0 4 0,1-2 0 0,-2 2-1 16,-1 2-2-16,1-4-3 0,-3 3-4 15,0 4-6-15,-1-1-2 0,-1 2-3 16,0 1-3-16,-2 5 0 0,1-2 0 16,-1 3 2-16,0 2 1 0,-2-1-2 15,2 4 0-15,-2-1-2 0,3 2-2 16,-3 3-4-16,2 4-1 0,0 0-3 0,0 1-2 15,2 5-1-15,-1 4-3 0,1-1-1 16,2 3-2-16,1-2-1 0,-1 6 0 0,3 2 1 16,1-2 2-16,1 1 1 0,2 5 3 15,0-5 3-15,4 4 4 0,0 0 2 16,2 0 4-16,2-3 3 0,2 2 3 16,3-2-1-16,1-2-6 0,5-2-4 0,0-2-4 15,4-2-7-15,4 0-8 0,1-5-2 16,3-3-2-16,3-2-2 0,1-1-2 15,3-3 1-15,0-3 3 0,4-1 1 16,0-4 9-16,0-2 17 0,3-5 11 0,1-2 9 16,-2-4 10-16,3-3 2 0,-1-5-2 15,0-2-10-15,1-6-7 0,-3-4-6 16,2-4-6-16,-2-5-4 0,-2-5-6 16,1-3-5-16,-3-6-2 0,-3-1-5 0,-1-5-3 15,-2-4 0-15,-5-4 4 0,-4-1 0 16,1-5 1-16,-6-4 4 0,-3-2 3 0,-2-4-2 15,-3 1-5-15,-4-2 0 0,-4-2-3 16,-2 2-6-16,-4 6-2 0,-5 2-2 16,-3 3-1-16,-5 9-1 0,-5 1-3 15,-3 9-2-15,-5 1-3 0,-2 9-4 16,-6 1-13-16,0 7-40 0,-5 5-82 0,1 2-104 16,-1 6-103-16,1 3-99 0,2 2-84 0,1 4-11 15,1 0 56-15,2 4 89 0</inkml:trace>
  <inkml:trace contextRef="#ctx0" brushRef="#br0" timeOffset="9287.79">16694 8612 88 0,'-6'-4'83'16,"-3"0"-6"-16,3 3-2 15,-2-2-4-15,1 3-8 0,-1 0-9 0,1 0-8 16,-1 0-7-16,2 3 0 0,-3-2-1 15,1 4 2-15,-3-1 3 0,3 2 5 0,-3-2 2 16,-2 2-1-16,1 3 0 0,-1 1-3 16,-2 0-1-16,-2 5-3 0,0 0 0 15,0 4-3-15,0 0 1 0,-2 5 0 16,0 1-3-16,0 4-2 0,0 0-2 16,-2 2-1-16,2 4-3 0,-2-1-2 0,2 4 0 15,0 0 1-15,0 0 4 0,0 3 3 16,2 1 5-16,0 1 0 0,2 1 0 0,0 4 1 15,2-2-1-15,3 4-3 16,1-1-4-16,5 2-3 0,0 0-3 0,4-2-5 16,4 5-5-16,2-5-4 0,5-1-3 15,2-2-3-15,4-1-1 0,4-2-1 0,4-2 0 16,3-3 1-16,1-1-2 16,3-6 0-16,4-3-1 0,0-3 1 0,4-8 0 15,0-4 1-15,3-3 1 0,1-5 1 0,1-5 1 16,-1-5 1-16,1-5 3 0,-3-3 6 15,0-4 9-15,-4-4 11 0,-2-7 12 16,-2-1 10-16,-2-6 8 0,-5-4 5 0,-3-6-1 16,-3-4 0-16,-4-7-4 0,-2-5-5 15,-7-2-7-15,-1-6-9 0,-5-1-3 16,-4-5-4-16,-3 0-2 0,-5 1 1 16,-3 0 0-16,-6 1 2 0,-2 4 0 15,-7 4-1-15,-1 2-5 0,-5 9-1 0,0 5-6 16,-4 9-5-16,0 3-5 0,0 8-7 15,-1 4-6-15,1 8-13 0,0 4-49 16,0 5-88-16,4 5-105 0,0 3-102 16,5 3-113-16,3 4-59 0,5-1 10 15,4 6 69-15,0 0 94 0</inkml:trace>
  <inkml:trace contextRef="#ctx0" brushRef="#br0" timeOffset="10154.09">17879 8324 22 0,'-6'4'83'0,"2"-4"-5"15,-2 1-9-15,1 4-9 0,-1 0-6 16,0-1-5-16,-3 2-2 0,3 2-1 15,-3 0 1-15,-1 4 6 0,-1-2 0 0,1 5 3 16,-3 0 2-16,0 4 1 0,0-2-1 16,1 4-4-16,-1 1 0 0,-2 6-5 15,3-2-3-15,-3 7-2 0,2-1-4 16,-2 7-2-16,3-1-4 0,-3 6-3 16,2-1-4-16,0 3-1 0,1 3-1 15,1 0 1-15,0 0 2 0,1 1 0 16,1 3 3-16,1-3 1 0,2 2-2 0,1-2 0 15,1 4-1-15,4 0 0 0,0 0 0 0,4-3 4 16,1 3 4-16,3-2 5 0,3-3 2 16,3 0 3-16,1-4-1 0,4-5-1 15,5 1-4-15,1-5-7 0,3-2-4 0,1-3-4 16,5-3-3-16,0-7 0 0,4 1 3 16,2-10 5-16,0 1 14 0,3-10 14 15,1-3 17-15,1-3 16 0,-1-10 13 0,1-4 9 16,-1-5 2-16,-4-9-7 0,0-3-9 15,-4-5-15-15,-2-10-9 0,-2 0-8 16,-4-7-11-16,-5-2-7 0,-2-9-8 16,-4-1-1-16,-4-3-7 0,-3-3-4 0,-6-6-3 15,-1 1-5-15,-6 0-2 0,-5 3-3 16,-3 0-2-16,-6 6-4 0,-6 3-2 0,-2 7 0 16,-7 2-3-16,-2 7-2 15,-4 6-1-15,-2 3-2 0,-2 9 0 16,-3 4-4-16,1 3-1 0,-1 9-6 0,1 2-18 15,1 2-58-15,-1 4-107 0,4 5-119 16,-1 0-118-16,6 4-108 0,3 0-42 0,0 0 24 16,2 1 92-16,3 2 113 0</inkml:trace>
  <inkml:trace contextRef="#ctx0" brushRef="#br0" timeOffset="22959.68">4566 5518 41 0,'0'0'53'0,"0"-1"-4"16,0 1-3-16,-2-4-2 0,2 4-3 15,0 0 2-15,0 0-2 0,-3 0 1 16,3 0 0-16,-2 0 2 0,2 0 1 0,-2 0-3 16,0 0-3-16,0 0-1 0,0 0-2 15,0 0-1-15,-3 0-4 0,1 4 1 16,0-4 0-16,-2 1-4 0,1 2-2 16,-1-2-2-16,0 3-3 0,-3-3-2 0,3 3-1 15,-3 1-2-15,1 0 0 0,0 1 1 16,-1-1 0-16,-2 3 1 0,3-3 3 0,-3 5 0 15,3-4 0-15,-3 3 0 0,1 2-1 16,-1-2-3-16,1 4-1 0,-1-1-1 16,-2 2-2-16,3 0-1 0,-3 1 0 15,2 4 1-15,-1 2-3 0,-1-1 0 0,0 4-1 16,1 0-2-16,-1 5 0 0,0 0 0 0,3 0 3 16,-3 1 0-16,2 0 0 0,1 1 2 15,1-1-2-15,1 3-1 0,-1-3-1 16,1 4-1-16,2 0 0 0,1 0-1 0,-1 1-1 15,2 0 1-15,2 2 0 0,0 0 1 16,-1 1 0-16,1 0 0 0,2-1 2 16,0 2 1-16,2 3 1 0,1-5 3 0,-1 5 3 15,2-2 2-15,2 0 0 0,1-2 0 16,-1 2-1-16,2-2-3 0,3-3-1 0,0 0-2 16,1-1 0-16,1 0 1 0,4-4 5 15,0 3 5-15,2-3 8 0,2 0 9 16,2-2 7-16,3-2 7 0,1-1 5 0,3-2-2 15,0-1-6-15,3-2-4 0,1-2-3 16,4-2-2-16,0 1 1 0,1-6 3 0,1-1 4 16,2 0 5-16,0-4 1 0,1-1-2 15,-1-2-2-15,-2-3-4 0,3-3-4 16,-3-2-5-16,2 1-2 0,-2-4 1 16,1-1 0-16,-1-6 1 0,0 2-2 0,0-3 0 15,-2-2-2-15,0-3-3 0,-2 0-3 16,0-4-2-16,0 0-2 0,-2-3-2 15,-2-1-4-15,-2-2-2 0,-1-1-2 16,1-2-3-16,-5-1-2 0,1-5 0 0,-1 5 0 16,-2-3-2-16,-1 2 0 0,-3-3-1 15,0 2 0-15,-2 0-1 0,0 0-1 16,-3-2-1-16,1 4-2 0,-2-4-1 0,-3 4 1 16,1-3-2-16,0 6 1 0,-3-6 2 15,-2 5 1-15,1-2 2 0,-3 0 1 0,-2 0 0 16,0 1 3-16,0 0 1 0,-4 0 3 15,0 2 5-15,0-2 4 0,-2 2 5 16,-3 2 0-16,1 1 2 0,0 0 0 0,-3 3-4 16,-1 1-4-16,-1-3-6 15,1 3-4-15,-3 2-3 0,0-2-2 0,0 4-1 16,1 1 0-16,-3-4 0 0,-2 5 0 16,0-5-1-16,0 4-3 0,-2-2 0 15,-2 1 0-15,0 0-3 0,-3 1-1 16,-1 0 3-16,0 1 1 0,-1-2 0 0,-1 1 2 15,-3 2 1-15,3 2 2 0,-3 0-2 16,0-1-2-16,3 2-1 0,-3 1 0 0,1 3-1 16,1-3-1-16,-2 4 0 0,3 0-1 15,-3 0 0-15,1 1-3 0,-1 2 0 16,0-1 2-16,1 2 2 0,-1 2 0 0,-2-1 1 16,3 3 0-16,-3-1 0 0,-2 2-2 15,2 1-1-15,-2 1 0 0,1 2 2 0,-1 0 1 16,0 5-1-16,0-2 2 0,-2 3 0 15,2 2 0-15,-2 2-1 0,2-2-1 16,-2 3 0-16,2 1-1 0,-2 0 0 0,3 1 0 16,-3 2-1-16,2 1 0 0,0 1 1 15,0-1-3-15,0 1-10 0,2 0-19 0,1 0-54 16,1 0-92-16,5-1-104 0,-1 1-98 16,5-1-98-16,2 1-59 0,0 0 12 0,4-1 70 15,0 1 93-15</inkml:trace>
  <inkml:trace contextRef="#ctx0" brushRef="#br0" timeOffset="37376.75">26691 5924 21 0,'2'4'39'0,"-2"-3"3"0,2 3 6 16,-2 2 3-16,3-2 1 0,-1 2 3 16,0 3-3-16,0 2 0 0,0 2-2 15,-2-1-1-15,2 5 2 0,0 3 0 16,-2 2 1-16,2 7-1 0,-2 4 2 16,2 2 1-16,-2 6 1 0,3 1 2 0,-3 7 1 15,2 2 0-15,-2 3 1 0,2 4 0 16,-2 1 2-16,0 8 4 0,0 4 5 15,0 5 8-15,0 7 9 0,0 5-1 0,-2 7-3 16,0 3-11-16,-1 5-7 0,1-1-16 16,0 2-15-16,0-1-9 0,0 0-7 15,2 1-3-15,0-1-4 0,0-5-2 16,2-4-2-16,0-5-1 0,0-6-2 0,3 0-3 16,-3-10 0-16,2 1-1 0,0-10 0 0,0-1 0 15,1-4-18-15,-1-5-34 16,0-4-47-16,-2-5-51 0,2-3-53 0,-1-7-59 15,-1-4-52-15,-2-4 0 0,0-3 25 16,0-7 42-16</inkml:trace>
  <inkml:trace contextRef="#ctx0" brushRef="#br0" timeOffset="39117.51">26846 5919 52 0,'0'0'42'0,"0"-4"-10"15,0 4-6-15,0 0-6 0,0 0-3 16,0 0 0-16,2 0 8 0,0 0 8 15,0 0 10-15,4 0 7 0,1 0 9 0,1-1 4 16,3 1-3-16,1-3-4 0,3-2-5 16,2 3-1-16,2-3 2 0,2 0 0 15,7-3-2-15,2 2 1 0,1-4-1 16,3 0-6-16,4-1-3 0,5-2-4 0,3 3 3 16,3-5 1-16,4 1 7 0,4-2 9 15,4 0 7-15,5-2 9 0,4-2 5 16,2 0 6-16,2 1 0 0,2-4-4 15,4 1-3-15,5-2-7 0,4 2-7 0,2-3-12 16,6 4-8-16,3-4-10 0,4 1-6 16,4 3-6-16,2-2-5 0,2 3-3 0,0-4-2 15,-2 4-4-15,0 0-1 16,-2 0 1-16,-2 1 0 0,-2 1 0 0,-3 1 0 16,-5 3-2-16,-3 0-1 0,-4 0-6 15,-7 3 0-15,-1 2-1 0,-5 0 0 0,-6 1 1 16,-3 0 1-16,-5 2-1 0,-3 0-1 0,-6 1 1 15,-2 1-2-15,-7-1 1 0,-2 2 1 16,-3-2 1-16,-6 4 1 0,-1-2 1 16,-2 3 1-16,-3 0 1 0,-3 0 0 15,-1 0-1-15,-4 0 0 0,-2 3 0 0,-2-2 0 16,-3 2-1-16,1-1 2 0,-2 2-1 16,-3 1-1-16,-2-1-1 0,1 2 2 0,-1-1-1 15,1 4-1-15,-3 1 2 16,0 1-1-16,0 1 0 0,-2 1 0 0,3 4-1 0,-3-2 0 15,2 0-1-15,0 4 1 0,0 2 0 16,1-2 0-16,-1 4 0 0,0 2 0 16,0 1 0-16,1 4 0 0,-1 2 0 0,0 2 0 15,2 2 0-15,-1-1 0 16,-1 7 0-16,2-1 0 0,-2 2 1 0,1 2 0 16,-1 1 0-16,2 5 3 0,-2 0 0 15,1 3 2-15,1 3 1 0,-2 2 3 0,3 3 3 16,-1 5 3-16,0 1 5 0,1 3 7 15,-1 7 7-15,0-1 7 0,1 6 4 0,-1 0 4 16,-2 5 3-16,3 1-4 0,-3-3-4 16,0 6-7-16,0-3-7 0,1-1-7 0,-1-1-6 15,0-3-3-15,-2-4-6 0,0 2 0 16,0-6 1-16,1 1 2 0,-3-3 1 16,0-2 3-16,0-2 4 0,0-3 4 0,-3-5 2 15,1 0-2-15,0-7 0 0,-2 0-2 16,0-3-1-16,0-3 0 0,-1 0 0 15,1-3 1-15,-2-3-1 0,1 1-1 0,-1-6-3 16,0 1-3-16,2-7-3 0,-3 1-3 16,1-3-1-16,-1-4-2 0,1-2-1 15,2-1-1-15,-2-3 0 16,-1-4-1-16,1 1 6 0,-1-5 5 0,1 1 6 0,0-4 3 16,-1-1 6-16,-1 0 3 0,0-4-5 15,-1 1-5-15,-2-4-3 0,1 3-7 0,-1-1-4 16,1-3-2-16,-3 3 0 0,0-3-1 15,-2 1 1-15,3-1 2 0,-3 0 1 0,-2 0-2 16,2 0-1-16,-2 0-3 0,-2 0 2 16,0-1 0-16,-2 1 0 0,-2-3 3 0,-3 3 0 15,1-3 1-15,0 3-1 0,-3-1-3 16,-2 1 3-16,1-3-1 0,-1 3 1 16,-2 0 1-16,3 0-1 0,-3 0 4 0,-2 0-1 15,2 0-1-15,-1 0 0 0,-3 3-1 16,2-3-1-16,-4 1 0 0,-1 2-1 15,-1 1 1-15,-2 1 1 0,-3-1 0 16,-1 1 0-16,-3-1 0 0,3 3 1 16,-3-3-1-16,-2 4-3 0,2-2 1 0,-1-1 0 0,-1 1-2 15,0-1 3-15,0-1 0 0,-2 1 0 16,-2-2 0-16,0-2 0 0,0 3 2 0,-2-4-3 16,-2-4 0-16,0 3 1 0,-1-2 0 15,-1-2 1-15,0 0 0 0,-1-2 2 16,-1-1-1-16,-3-1 2 0,0-1-1 0,1 0 1 15,-3-1-2-15,0 1-1 0,-2 0 0 16,1 1-2-16,-3-1-1 0,-2 1-4 16,-3 0 1-16,1 3 0 0,0-1-2 15,-2 0 3-15,1 1-1 0,-1 1 3 16,2 1 1-16,2-2-1 0,0 5 6 0,0-2-1 16,2 2 0-16,2 1 0 0,2 0 0 15,0 0 0-15,5 0-2 0,2 0-1 0,1 0 0 16,3 0 0-16,4-4-2 0,2 4-3 15,5-1 0-15,1-2-2 0,3 2-2 0,4-4 0 16,4 2 4-16,2-1 1 16,3 1-2-16,3-2 0 0,3 4 0 15,4-2 0-15,0 2-4 0,2-3-6 0,2 3-8 16,2-2-11-16,3 3-11 0,-1-1-21 16,1 1-50-16,1 0-89 0,3 1-105 15,0 2-91-15,1-2-84 0,5 4-68 0,5-1-6 16,1 1 65-16,2-1 95 15,5-1 96-15</inkml:trace>
  <inkml:trace contextRef="#ctx0" brushRef="#br0" timeOffset="43099.27">14925 11450 20 0,'0'0'40'0,"0"0"3"0,0 0 0 16,0 0 2-16,2 0 2 0,-2 1 0 15,2 3 2-15,-2 0 0 0,2 2 0 0,0 4-3 16,0 0-2-16,0 5-3 0,0 3-2 16,1 3-1-16,-1 7-1 0,2-2 1 15,-2 7 3-15,2 1 2 0,-2-1 3 16,3 5 3-16,-3 1 2 0,2 5 3 16,-2 0 1-16,2 4 3 0,-2 2 1 0,1 4 2 15,-1 5 3-15,0 4 3 0,-2 5-2 16,2 3-4-16,-2 7-8 0,0 2-7 15,0 3-12-15,0 5-9 0,-2 0-7 0,2 4-6 16,-2-4-3-16,0-3-3 0,-1-2-3 16,1 0 0-16,0-4-1 0,0-6-1 15,0 1-1-15,0-4 1 0,0-3 0 16,0-3-1-16,-1-5 1 0,-1-1-4 0,2-9-23 16,0-2-39-16,0-6-47 0,0-3-56 15,2-6-69-15,0-6-53 0,0-3-7 0,2-8 23 16</inkml:trace>
  <inkml:trace contextRef="#ctx0" brushRef="#br0" timeOffset="44741.47">15147 11258 17 0,'0'-3'33'0,"2"3"6"16,2-1 5-16,0-3 7 0,1 0 2 16,-1 3 0-16,2-5 0 0,3 5-4 15,-1-4 0-15,1 1-4 0,1-1-4 16,1-3-1-16,2 4-5 0,1-3 0 16,3 3-2-16,2-2-2 0,2-2 2 15,1 0 3-15,3 0 1 0,3-1 2 0,1 1 0 16,3-1 3-16,2 0 1 0,2-1-1 15,0 0 2-15,4 1 2 0,0-2 3 16,3-2 4-16,-1 3 2 0,4-5 2 16,1 2 1-16,2 0-4 0,-1 0-4 0,3-2-6 0,2 2-7 15,2-3-8-15,0 2-7 0,0-2-2 16,2 3-4-16,3 1-1 0,1-2 0 16,0-1 3-16,3 2 3 0,2 0 0 15,1 0 0-15,3 1-1 0,-2-1-4 0,2 2-3 16,-3-2-4-16,-1 3 0 0,0 0-1 15,-3 0-2-15,-1 1 1 0,-3-1-3 16,-2 1 1-16,-2 0-1 0,-2 2 0 16,-2-2 2-16,-3 3-2 0,-1-2 0 0,-3 5-1 15,1-5-1-15,-5 3 0 0,0 1 2 16,-4-1 2-16,0 1 5 0,-4 0 7 16,0 0 6-16,-3 1 4 0,-1-2 4 0,-3 4 0 15,1-3-3-15,-1 4-3 0,-2-1-6 16,-1 1-6-16,-1 0-3 0,0 0-4 15,-2 0-1-15,-2 0-1 0,0 1-4 16,-2 3 1-16,-1-3 0 0,1 4 0 0,-2-1 1 16,-2 1 2-16,-1 5 1 0,1-1 1 15,-1 2 0-15,1-1 0 0,-1 7 0 16,1-1 0-16,0 1-1 0,-1 4-1 16,1 4-2-16,-1 0 1 0,1 4 1 15,0 2 2-15,-1 4 5 0,1 0 2 0,-1 3 7 16,1 3 4-16,-1 1 8 0,1-1 7 15,0 6 2-15,-3-1 4 0,3 2 2 0,-3 1 2 16,1 1 0-16,-1 4 1 0,-2 0 3 16,3 4 0-16,-3-3 1 0,-2 4-2 15,3-1-6-15,-3 1-6 0,0 3-5 16,-2-2-2-16,3 4-3 0,-3-4 0 0,0 3 1 16,0 4-3-16,0-5-2 0,0 5-5 15,0-4-1-15,-2 2-5 0,2-1-1 16,1-5-3-16,-1 3-4 0,0-2-1 0,-2-2 0 15,2-3-2-15,-2-1 2 0,2-1 0 16,-2-6 4-16,0 0-1 0,0-3 2 16,0-5 2-16,0-2-2 0,0-3-2 15,-2 0-2-15,0-5 2 0,0 0-3 0,0-4-2 16,-3-1 1-16,1-5-1 16,-2 1-2-16,-1-4 1 0,1 1-2 0,-2-1 0 15,-1-6 1-15,-1 1 0 0,-1 2 2 0,-2-4-3 16,1-1 4-16,-1 0-1 0,-2-3-2 15,-2 3 0-15,0-5 1 0,0 5 2 16,-2-3-1-16,-2-1 0 0,0 1 1 0,0 2 1 16,-3-3 0-16,1 2 0 0,-2 2 1 15,1-3-1-15,-1 6 1 0,0-6 0 16,-1 4-1-16,1-2 0 0,-1 2-1 16,1 0 0-16,0 1-1 0,-1-4 1 15,1 3-2-15,-1 0-2 0,1-2 0 0,-2 2-2 16,1-1 1-16,-1 0 0 15,-1-1 0-15,-2 2 0 0,1-3 1 0,-1 1 1 16,-2-3 1-16,1 4 0 0,-3-3 0 0,-2-4 2 16,0 2-1-16,-2-2 0 0,-2 3-2 15,-3-4 1-15,-1 0 0 16,-5 0-1-16,0 0 1 0,-4 0-3 0,-4 0 3 16,0 0-2-16,-4 0 0 0,-1 0 0 0,-1 0-1 15,-3 0 1-15,1 0-2 0,-5 0 0 16,0 0 2-16,-2 2 2 0,0-2 2 15,-2 1-1-15,0 4 2 0,-2-1-2 0,-3 1-5 16,1 3 0-16,0 0-3 0,-3 1 0 16,1 0 1-16,-1 1 3 0,3 3 3 15,2-2-2-15,2 3 0 0,2 2 1 16,4-2-2-16,5 1-2 0,3-1-4 16,5-2-7-16,2 2-15 0,7-1-46 0,1 2-99 15,5-1-120-15,6 1-113 0,5 1-111 0,1-1-59 16,5 4 4-16,2-1 78 0,4-1 109 15</inkml:trace>
  <inkml:trace contextRef="#ctx0" brushRef="#br0" timeOffset="48043.29">18051 12541 33 0,'-2'-3'51'0,"-2"0"-2"16,1 2 0-16,-1 1 0 0,2-4-3 0,-2 3-1 15,0-2-5-15,-1 2-4 0,-1 1-4 16,2-4-4-16,-3 4-2 0,3-1 1 15,-2 1-1-15,2 0 0 0,-3 0 2 0,1 0 1 16,0 0 2-16,-3 1-1 0,1-1 0 16,-1 4-2-16,1 0-2 0,-3 1-2 0,1-1 0 15,-3 3 2-15,0-1 0 0,-2 3 3 16,1 2 4-16,-1-2 4 0,-2 5 1 16,0 0 2-16,0 0-1 0,0 3-1 0,-2 2-4 15,2-1-3-15,-2 4-1 0,2 1-4 16,0 2 1-16,2 0 0 0,0 1 0 15,1 3-2-15,1 1-2 0,0 2-2 0,3 2-1 16,-1 0-1-16,3 2 1 0,1-1-1 16,3 4 1-16,0 1 1 0,2 2 0 15,0 0 0-15,2 1-1 0,2 1-2 16,0-1 1-16,0-2-3 16,4 1-3-16,1-1-4 0,-1-2-1 0,5 0 0 0,-1-3-3 15,3 1 0-15,0-3-1 0,3-4 0 16,1 3 3-16,2-4-3 15,0-3 2-15,5 3-2 0,-1-8 1 0,2 3-1 0,1-4 0 16,1-2-2-16,3-2 0 0,0-3 1 16,1-1-1-16,3-3 2 0,2-4-1 15,0-1 2-15,0-8 1 0,2 0 0 16,3-2 2-16,-3-8 1 0,2-1-1 0,-2-4 1 16,0-3 1-16,0-4-1 0,-2-2 0 15,-2-1-1-15,0-4 0 0,-2-1 0 16,-3 0-1-16,-1 0 0 0,-3-3 2 0,-4 0 4 15,0-3 6-15,-4 0 11 0,-2-2 14 16,-2 0 17-16,-2-4 18 0,-5 1 17 16,-2 0 12-16,-4 1 12 0,-2-2 11 15,-2 0 4-15,-3 1-8 0,-3 2-11 0,-1 2-13 16,-4 2-18-16,-2-2-23 0,-2 4-20 16,-2 2-11-16,0-1-7 0,-4 2-9 15,-1 1-2-15,-1 3-5 0,-1 2-1 16,-1 2-2-16,-3 1-2 0,2 0-1 0,-1 4-4 15,-1 0-1-15,0 4-5 0,2 0-22 16,-1 5-57-16,1 0-92 0,0 5-100 16,1 6-98-16,3 1-101 0,-1 1-46 15,4 6 23-15,-1 5 74 0,1-1 91 16</inkml:trace>
  <inkml:trace contextRef="#ctx0" brushRef="#br0" timeOffset="56238.41">3442 12309 33 0,'2'36'39'0,"0"6"1"0,0 0-2 0,0 5 1 15,2 6 1-15,-1 6-1 0,1 4-3 16,-2 4-1-16,0 7-3 0,0 6-6 16,0 1-4-16,-2 6-5 0,-2-3-4 0,2 3-3 15,-2 1-1-15,0-3-1 0,-2 1-1 16,2-5 0-16,-3-2 0 0,1-1 0 16,0-6-3-16,0-5-1 0,-1-4-1 0,1-4-1 15,0-5-1-15,2-6 0 0,0-4-2 0,0-4-6 16,-1-5-15-16,1-6-22 0,2-1-27 15,0-7-33-15,0-3-24 0</inkml:trace>
  <inkml:trace contextRef="#ctx0" brushRef="#br0" timeOffset="58145.48">3440 12451 51 0,'4'3'61'0,"0"-3"6"0,2 3 1 0,3-3 0 16,1 0 0-16,1 0-3 0,2 0-3 16,-1 0-3-16,5 0 0 0,0 0-2 0,2 0 0 15,3 0 1-15,1 0-4 0,2 0-2 0,3 0-2 16,1 0-1-16,3 0 0 0,2 0 4 15,2 0 9-15,4-3 1 0,2 0 5 16,3 2 3-16,2-2 2 0,3-2 4 0,3 0 4 16,2-3 3-16,5 0 2 0,3-4 6 15,3 1 8-15,1 0 4 0,3-2 6 16,4-2 8-16,0 1 8 0,0-2 1 16,3 2-4-16,1-2-10 0,2 0-14 0,3-1-12 15,2 1-12-15,1 2-12 0,3-2-12 16,2-1-9-16,2 1-8 0,5 3-10 0,-1-3-7 15,3 2-2-15,-1-1 1 16,1 1 1-16,-1-2 0 0,1 4 1 0,-1-5 0 16,3 4-1-16,-3 0-4 0,1-2-2 15,-1 2-1-15,1-1-2 0,-1 2-1 0,1-2-4 16,-1-1 3-16,-4 5 0 0,1-1 3 16,-3-1-1-16,-4 3 1 0,0 1-2 15,-5-1-3-15,1 0-1 0,-5 2-2 0,-1 2 2 16,-5-3 0-16,0 4 0 0,-4 3-2 15,-3-3-1-15,-3 3-2 0,-3-1 2 16,-1 2-1-16,-5 0 0 0,-3 0 0 0,-3 0 2 16,0 0-1-16,-5 2-1 0,-4-2 1 15,1 1 0-15,-5-1 1 0,-5 4-3 16,-1-4 2-16,-2 1 0 0,-5 2 1 0,-2-2 1 16,-4 3 1-16,0-3 1 0,-4 2-1 15,-1-2-1-15,-1 4-2 0,-3-3-4 16,1 3 1-16,-3-1 0 0,1 1 0 15,-1-1 2-15,0 4-1 0,-2-1 2 0,3 2-2 16,-3 0 1-16,2-1 1 0,-1 4-1 16,-1 2 2-16,0-2 1 15,0 4 2-15,1 1 0 0,-1 0 0 0,0 4-2 16,-2 1 0-16,2 3 0 0,-2 3-2 16,1 1 0-16,-1 2 1 0,0 5 6 0,0 6 3 15,0 1 3-15,0 3 6 0,-2 7 1 16,0 1-1-16,0 5-3 0,2 4-3 15,-2 4 0-15,0 0-2 0,2 7-1 0,-2-5-2 16,3 1 1-16,-3-3-3 0,2 0-4 16,-2-2-1-16,2-5 0 0,-2 2-1 15,0-3-1-15,-2-4 1 0,0 0 0 16,-1-6 2-16,-1 2 1 0,0-6 1 0,-2-5-1 16,-1 0 0-16,1-2 1 15,-3-5-2-15,1-3-1 0,0-1 3 0,-1-4 2 16,-2-4-2-16,-1 0-1 0,-1-2-1 0,0-4 0 15,-1-1-2-15,-3 0 0 0,-2-4-3 16,0 0 1-16,-5-1-1 0,1 0 1 16,-5-2 1-16,-1-3 0 0,-3 1 1 15,-2 0 2-15,-2-4-1 0,-2 3 0 0,0 0 1 16,-4-2-2-16,-1-1 0 16,-3 2 2-16,-1-2 1 0,1 3 2 0,-3-3-3 15,-2 2 3-15,-2-2-3 0,2 3-1 16,-4-3 0-16,0 2-1 0,0-1 1 0,-2 1-1 15,-2-1 2-15,0-2-2 16,-3 1 0-16,-1-1 0 0,-3 0 0 0,3 0 2 0,-3-1-3 16,3 1 0-16,-3-2 1 0,2-1 0 15,-1-2 2-15,1 4 0 0,1-4 3 16,-1 1 0-16,1-1 1 0,1 1-3 0,1-2-1 16,2 2 0-16,-3-1-1 0,3 1 1 15,-2 2 1-15,1-2-1 0,-1 1 2 16,-2 0 0-16,-1 3 2 0,-2-1-4 15,1 1-2-15,-3 0 2 0,0 1 2 0,1-1 2 16,-3 3-1-16,0 0 0 16,-2-2 8-16,0 2 0 0,0-1 0 0,0 1 5 15,0-2 5-15,0 3 2 0,0-3-4 0,-2 2 0 16,-2-2-1-16,-2 3-2 16,-1-2-5-16,-1 2 2 0,-3-3 0 0,3 4 2 15,-3-1 0-15,3 4-1 0,-3-3 2 16,3 2-2-16,-1-3 5 0,3 2-1 0,0 2 0 15,2 0-1-15,2 1-1 0,2 0-4 0,0 1-4 16,2-5-3-16,2 5 0 0,2-3 1 16,3 0-2-16,4-1 0 0,-1-2-1 0,5 1 0 15,5-1-2-15,3 0 0 0,3-1 0 16,3 1-3-16,5-3 0 0,2 2 1 16,3-2-1-16,3 3 0 0,3-4-1 15,4 1 1-15,-1-1-3 0,6 3 0 0,-1-3 2 16,4 1-3-16,0-1 2 0,3 4 1 15,-1-4 1-15,3 0 1 0,1 0-2 0,1 0 1 16,2 0 1-16,-1 0-1 0,1 0-3 16,2 0 0-16,0 0-1 0,0 0-1 15,2 0-1-15,-2 0 1 0,2 0 4 0,-2 0 0 16,2 0 2-16,0 0 0 0,0 0-4 16,0 0 2-16,0 0-3 0,0 0-4 15,0 0 0-15,0 0 0 0,0 0-2 16,0 0-7-16,0 0-4 0,0 0 2 0,0 0-3 15,2 0 0-15,-2-4 5 0,2 4 4 0,0-1 1 16,0 1 2-16,0-3-1 0,2 2 2 16,-2-3-3-16,3 3 3 0,-1-2 2 0,0 2-1 15,0-3 2-15,1 4 1 0,-1-1 1 16,0-1-1-16,-2-2 0 0,2 3 1 0,1-2-5 16,-1 3-1-16,0-1-2 0,0-3-4 15,1 3-5-15,-1 1-7 0,0-3-2 16,0 3-7-16,1-1-12 0,-1 1-17 0,0 0-52 15,0 0-90-15,1 0-104 0,1 0-93 16,2 1-88-16,3 2-64 0,2-2 10 0,1 3 72 16,3-4 99-16</inkml:trace>
  <inkml:trace contextRef="#ctx0" brushRef="#br0" timeOffset="65346.83">25633 14671 5 0,'-2'0'20'0,"2"0"1"0,-2 0 2 16,2 0 1-16,0 0 4 0,0 0 5 15,0 0 3-15,2 3 7 0,-2-3 6 0,2 1 6 16,0 4 5-16,0 2 4 16,0 2 2-16,0 4 3 0,0 3 0 0,1 8-1 15,-1 1 0-15,0 5-1 0,0 7-1 16,-2 4 1-16,0 6 2 0,0 4-1 15,0 7-2-15,0 2-2 0,-2 5-6 16,0 6-6-16,0 4-6 0,-1 3-7 0,1 4-5 16,0 1-8-16,0 2-5 0,2-1-6 0,0-2-6 15,0-3-2-15,0-3-2 0,2-1-3 16,0-5-1-16,0-1-2 0,1-3-11 16,1 0-22-16,-2-6-26 0,2-2-34 0,2-4-36 15,-1-3-39-15,1-5-38 0,3-4-35 16,-1-5-1-16,0-7 18 0</inkml:trace>
  <inkml:trace contextRef="#ctx0" brushRef="#br0" timeOffset="67287.12">25834 14784 22 0,'6'-5'64'16,"1"4"4"-16,-1-3 2 0,0 0 3 15,3 1 2-15,1-2 1 16,3 1 1-16,0-1-1 0,2 1-1 0,-1-1 1 0,5 0-1 16,0-1-1-16,5 1 0 15,-1-3 1-15,2 3 2 0,3-2 0 0,4-1 2 16,-1 3 4-16,5-5 7 0,3 4 3 16,1-3 2-16,4 0-3 0,1-2-4 15,3 2-7-15,1 0-8 0,4 3-6 0,0 0 0 16,4-2 5-16,2 2 8 15,3 2 11-15,3-2 7 0,5 2 4 0,2-1-4 16,2 1-6-16,7-1-13 0,1 1-13 0,5-3-15 16,4 2-13-16,0 0-8 0,0-3-7 15,2 2 3-15,2-1 4 0,1-2 8 0,1 0 5 16,2-1 3-16,3 1-3 16,0 0-5-16,-1 1-12 0,3-1-10 0,-2 0-9 15,-1 2-6-15,-1-2 0 0,-3 2-2 0,-2 1 1 16,-4-1-2-16,-4-1 2 15,-4 3 1-15,-3-3 0 0,-4 1-1 0,-2 1 2 16,-6-2-1-16,-2 3-1 0,-5-3 1 16,-4 1-1-16,-4 1-1 0,-2-2 0 0,-7 3 1 15,-1-2-1-15,-3-1 0 0,-6 4 0 16,-2-2 0-16,-3 1 0 0,-3 0 1 0,-3 0 1 16,-2 1 0-16,-2 3-1 0,-2-4 1 15,-2 2 1-15,-2 2-2 0,-3-3-1 16,-1 4 1-16,-1-2 2 0,-2 2-3 0,-1-1 0 15,-1 1 1-15,0 0 0 0,-2 0 0 0,0 0 0 16,0 0 1-16,1 0 1 0,-1 0 0 16,-2 0-1-16,2 0-1 0,-2 0 1 15,2 0-1-15,-2 0-1 0,0 0-3 16,0 0 1-16,0 0 2 0,0 1-1 0,2-1 2 16,-2 2 2-16,2 3 0 0,0-1 1 15,0 1-2-15,1 3-1 0,-1 0 0 0,0-1 0 16,0 3 0-16,0-1 1 0,0-2 0 15,0 6 3-15,-2-5 2 0,2 4-1 0,-2-3 1 16,2 3 1-16,-2-3-1 0,3 1-3 16,-3 0-1-16,0-1 1 0,0 0-1 15,0-1 0-15,0 1-1 0,0-1 1 16,0-3-2-16,0 1 3 0,0-1-3 0,0-1 2 16,0 1-1-16,0-1-1 0,0-3 0 15,0 3-2-15,0-3 3 0,0-1-1 16,0 2 1-16,0-2 2 0,0 3-2 15,0-3 3-15,0 0-1 0,0 0 1 0,0 2 3 16,0-2-1-16,2 0 0 0,-2 0-2 0,0 0 1 16,0 0-3-16,0 0-1 0,0 3-1 15,0-3 2-15,2 1-1 0,-2 4-1 16,2-1 0-16,-2 4 0 0,2 0-2 0,0 1 0 16,0 0 0-16,3 2 0 0,-3 3 2 15,2 2-1-15,-2 1 3 0,2 3-1 0,-2 1 1 16,0 8 1-16,1 0 1 0,-3 1 5 15,-3 8 2-15,3 2 2 0,-4 3 2 16,2 2 2-16,-2 5-2 0,0 2-1 0,-1 2-1 16,-1 0 0-16,2 0-2 0,-3 2 1 0,1 2-1 15,-2 1-2-15,1 0 1 0,-1 2-1 16,1-2 2-16,1 3-6 0,2-4 1 16,-2-2-2-16,1 1-3 0,1-3 0 15,0-3-2-15,0 0 1 0,2-5 0 0,-3-2 1 16,3-1 0-16,-2-6-1 0,2 1 2 0,0-4 0 15,0-4-2-15,-1-1 0 0,1-4 1 16,0 0 0-16,0-5-1 0,0 2 0 0,0-5 0 16,0-1 1-16,0-3 0 0,2 0-1 15,-2-6 0-15,2 2-1 0,-3-1 0 0,3-4 1 16,-2 4 0-16,2-4 1 0,-2-3 2 16,0 4-2-16,0-2 3 0,-2-2-2 0,-1 3-1 15,-1-4-1-15,0 1 2 0,-3-1-1 0,-1 0-2 16,-1 0 0-16,-4 0-2 0,1 0 2 15,-6 0-2-15,1 0 1 0,-4 0 1 16,-2 0 4-16,-1 0 3 0,-3 0 0 0,-1 0-2 16,-2 0 2-16,-2 0-1 0,-2 0-3 0,0 0-1 15,-2 0 2-15,-2 0-2 16,0 0 2-16,-5 0-1 0,-1 0 0 0,-5 0 0 16,-2 0 3-16,-2 0 2 0,-6 0 1 15,-1 0 5-15,-3-1-1 0,-5-3 1 0,-2 3 2 16,-2-2-2-16,-4-2 2 0,-3 1 0 15,-1-1 0-15,-3 1-1 0,-4 0-5 0,-2 0 0 16,-2-1-2-16,-7 1-1 0,-1-1-3 16,-3 1-1-16,-4 2 1 0,-2-3-2 0,-2 2 3 15,-2-2 0-15,-1 1 1 0,-1 2 0 0,-5-2-1 16,1 1 1-16,-5 1-4 0,0 0-1 16,0-1-1-16,0 2 1 0,4-3 0 15,5 3 1-15,2-2-1 0,6-2 0 0,6 1 1 16,7-1-1-16,8 2 1 0,5-2-5 15,7 2-8-15,6-2-11 0,5 4-14 16,7-2-22-16,6 2-60 0,5 1-112 0,5 1-124 16,7 2-115-16,11-2-97 0,6 4-37 15,9-1 30-15,6 1 98 0,8-6 124 16</inkml:trace>
  <inkml:trace contextRef="#ctx0" brushRef="#br0" timeOffset="70803.78">5243 1805 41 0,'-2'-5'201'0,"0"2"9"0,0-2-2 0,0 4-8 16,-1-2-23-16,3 3-22 0,0 0-13 0,0 4-4 16,3 4 11-16,-1 6 17 0,0 6 30 15,2 10 26-15,0 6 9 0,0 7-8 0,1 7-32 16,-1 9-35-16,-2 8-38 0,-2 3-33 15,0 6-26-15,-2 5-21 0,0 1-12 0,-2-2-12 16,1-1-7-16,-1 0-1 0,2-2-4 16,0-3-8-16,0-4-28 0,0-6-74 15,2-2-109-15,2-8-120 0,0-8-123 0,-2-3-75 16,2-9-16-16,0-6 53 0,0-11 98 0</inkml:trace>
  <inkml:trace contextRef="#ctx0" brushRef="#br0" timeOffset="71251.48">5696 1290 108 0,'-11'-9'217'0,"3"2"17"0,-3 3-30 16,3 4-34-16,-3 4-31 0,3 4-21 15,-1 6-26-15,1 9-23 0,-1 3-26 16,1 8-16-16,-1 5-14 0,1 5-6 16,2-3-4-16,1 2-1 0,3 1-1 15,0-1-1-15,4-4 0 0,3-3 0 0,-1-2 0 16,4-5-1-16,1-4 1 0,3-5 2 15,1-5 1-15,2-4 4 0,0-3 7 0,2-7 12 16,2-5 16-16,-2-3 22 16,2-7 27-16,-2-1 29 0,0-5 27 0,-5-3 25 15,-1-3 16-15,-3-3 4 0,-6 0-11 0,-2-1-20 16,-4-4-28-16,-4 2-30 16,-5-2-32-16,-2 5-26 0,-2 0-18 0,-2 4-14 0,-2 2-25 15,0 3-54-15,-2 4-93 0,1 2-101 0,6 3-111 16,1 2-112-16,2-3-43 0,7 4 16 15,1-1 71-15,8 1 94 0</inkml:trace>
  <inkml:trace contextRef="#ctx0" brushRef="#br0" timeOffset="71567.14">6532 2181 125 0,'-2'-4'309'0,"0"1"45"15,0-2-24-15,0 4-48 0,-1-2-48 16,6 2-69-16,-1-3-67 0,4 3-45 16,2-2-22-16,3 3-13 0,4-1-6 0,0 1-31 15,2 0-57-15,2 1-78 0,0-1-93 16,0 3-78-16,-2-2-40 0,0 3 4 0,0-3 44 16</inkml:trace>
  <inkml:trace contextRef="#ctx0" brushRef="#br0" timeOffset="71767.13">6615 2306 73 0,'-13'5'342'0,"0"-4"85"0,0 3 64 0,5 0-49 0,0-1-47 16,1 0-75-16,3-1-80 0,2 2-80 0,4-1-61 15,2-1-40-15,3 1-24 0,3-3-14 16,3 1-10-16,2-1-5 0,2 0-16 0,0 0-63 15,2-1-102-15,0 1-110 0,2-3-132 16,-2 1-83-16,0-1-32 0,0-3 39 0,0 0 88 16</inkml:trace>
  <inkml:trace contextRef="#ctx0" brushRef="#br0" timeOffset="72545.41">7499 1938 198 0,'-2'-4'259'0,"0"-1"-11"16,0-1-13-16,2 5-6 16,0 1-5-16,0 5 7 0,4 6 10 0,0 6 9 15,1 9 4-15,1 10-12 0,-2 7-30 0,3 8-46 16,-3 11-47-16,2 4-40 0,-2 10-26 15,3 0-20-15,-1 6-13 0,0 2-4 16,1-1-12-16,1-3-24 0,-1 3-66 0,1-5-112 16,1 0-118-16,-1-8-125 0,1-6-86 15,-3-5-24-15,2-6 39 0,-1-10 101 16</inkml:trace>
  <inkml:trace contextRef="#ctx0" brushRef="#br0" timeOffset="72846.96">7512 2253 23 0,'-8'-30'171'0,"-1"0"-22"0,3 2-16 16,2 3-21-16,1 4-24 0,3-3-25 0,5 6-18 15,-1 1-11-15,4-1-11 0,3 3-6 16,2 2-4-16,1 1-1 0,1 3-1 15,4 4-1-15,0 1 0 0,0 4 0 16,0 4 0-16,1 0 3 0,-1 5 6 0,-3 3 8 16,-1 2 10-16,-2 5 11 0,-2 3 8 0,-3 5 1 15,-4 3-2-15,-4 4-9 0,-2 1-10 16,-4 4-11-16,-1 1-13 0,-3 2-29 16,-1-1-49-16,1-3-68 0,-3-3-80 0,2-2-42 15,-1-8-20-15,1-5 12 0</inkml:trace>
  <inkml:trace contextRef="#ctx0" brushRef="#br0" timeOffset="73027.42">7997 1923 61 0,'15'-13'277'0,"-3"4"54"0,-1 8 22 15,-3 5 0-15,1 6-27 0,-3 10-47 16,-2 1-44-16,1 8-46 0,-1 5-58 0,0 5-47 15,0 1-36-15,-2 3-34 16,3 2-65-16,-3 2-91 0,2-6-92 0,-2 2-103 16,2-2-89-16,-2-3-34 0,1-4 26 0,-1-1 71 15</inkml:trace>
  <inkml:trace contextRef="#ctx0" brushRef="#br0" timeOffset="73225.52">8048 2114 308 0,'-5'-19'372'0,"3"4"33"16,-2 1-50-16,2 3-64 0,2 2-84 15,2 3-80-15,2-2-58 0,5 3-31 0,3 4-15 16,1-2-10-16,4 2-39 0,0 1-78 16,2 0-84-16,0 0-111 0,0 1-68 15,-2 2-37-15,0-2 17 0,0 3 63 16</inkml:trace>
  <inkml:trace contextRef="#ctx0" brushRef="#br0" timeOffset="73956.27">8562 1830 42 0,'-6'1'224'0,"1"3"28"0,1 3-19 0,0 6-15 16,2 0-21-16,0 4-28 0,0 7-27 16,2 2-21-16,0 6-28 0,0 3-28 15,0 3-22-15,0 2-16 0,0-1-12 0,0 1-7 16,0 0-3-16,2 0-4 0,-2-2 0 16,2-3-1-16,0-3 0 0,0-2 0 0,0-4-1 15,0-3-2-15,0-6-1 16,0 0-2-16,3-4 3 0,-3-4 0 0,2-5 1 15,0 0-2-15,0-8 3 0,1-1 1 16,-1-8-1-16,0 1 0 0,0-5-1 0,3 0 1 16,-3-2-2-16,2 0 1 0,-1-2-1 15,1 1 0-15,0 0 0 0,1-2-1 0,-1 5 2 16,0 1-1-16,-1 3 1 0,-1 0 2 16,0 2 1-16,0 6 2 0,-2-3 0 15,1 1 1-15,-1 6 2 0,0-3-1 0,0 3 0 16,0 1-2-16,0 0-2 0,2 1 1 15,3-1-2-15,-1 0 1 0,0 0-1 0,5 0 2 16,0-4 2-16,1-1-2 0,1-4 1 16,2 1-1-16,0-4 1 0,-1 2-1 15,-1-1 1-15,0-2-1 0,-1 5 2 0,-1 0-1 16,0 4 2-16,-3 3 1 0,1 2-1 16,-3 3 0-16,2 4-1 0,-1 0-9 0,1 1-26 15,-1 4-38-15,1-2-43 0,1-2-40 16,-1-1-37-16,0 1-21 0,3-1 5 0,-3-4 25 15,3-3 35-15,-2-1 38 0,-1-1 38 16,0-3 37-16,-1-4 34 0,-1 2 27 16,1-1 27-16,-3 3 23 0,0-1 22 15,0 1 13-15,-2 0 7 0,0 4-2 16,1 4-10-16,-1 1-17 0,2 5-20 0,0 1-20 16,0 1-19-16,1 1-14 0,-1 4-13 15,2-5-20-15,1 5-21 0,-1-5-30 0,0 1-27 16,3-2-24-16,-3-2-11 0,3-3 2 15,-3-2 18-15,0-4 23 0,1 0 28 0,-1-4 29 16,-2-1 34-16,0 0 36 0,-1-3 43 0,-1 0 45 16,-2 0 37-16,-2 3 25 0,-1 1 1 15,-1 0-16-15,0 4-34 0,-2 0-38 16,1 4-44-16,-1 0-54 0,2 5-70 16,0 0-74-16,-1 2-81 0,3-1-83 0,-2-1-38 15,2 1-1-15,0-4 40 0</inkml:trace>
  <inkml:trace contextRef="#ctx0" brushRef="#br0" timeOffset="74105.58">9273 2181 63 0,'9'-2'266'0,"-1"2"40"0,-2 5-12 0,-1 4-36 0,-1 1-59 16,0 6-55-16,0 3-56 15,1 1-71-15,-1 3-89 0,2-1-94 0,-2 1-94 16,1 0-48-16,-1-2-19 0,-2 3 19 0</inkml:trace>
  <inkml:trace contextRef="#ctx0" brushRef="#br0" timeOffset="74289.27">9339 2115 342 0,'0'-20'477'0,"0"5"66"0,-2 1-16 16,-1 3-67-16,3 2-83 0,0 3-128 15,0-2-112-15,5 7-64 16,-1-3-38-16,4 3-53 0,1 1-102 0,1 1-120 0,3 3-127 16,0-3-118-16,0 2-56 15,-1-2-1-15,1 3 75 0,-2-2 105 0</inkml:trace>
  <inkml:trace contextRef="#ctx0" brushRef="#br0" timeOffset="75332.98">5804 4442 48 0,'-4'-6'142'0,"-1"1"-20"0,3 0-18 15,2-3-20-15,2 0-22 0,3-4-20 16,3 2-14-16,3-5-2 0,4 0-2 15,4 0 2-15,2-2 2 0,2 1 0 16,2 3-1-16,5 0-2 0,0-1-5 0,-1 3-4 16,3 2-4-16,0-1-2 0,-3 5 0 15,-1 1 2-15,-3 4 5 0,-1 3 8 16,-3 3 10-16,-4 5 11 0,-2 6 6 16,-5 5 6-16,-1 7 2 0,-5 7-3 0,-4 7-6 15,-2 5-3-15,-5 2 5 16,1 3 9-16,-2 5 24 0,-3-4 34 0,3-3 34 15,-1 2 29-15,3-7 17 0,1-3-2 0,3-2-18 16,4-3-31-16,5-4-33 0,1-1-36 16,3-4-27-16,4-4-18 0,2 0-11 15,4-5-10-15,0-5-6 0,2-1-11 16,3-5-56-16,1-3-99 0,1-6-106 0,1-1-108 16,1-8-102-16,2-8-43 0,-3-5 26 15,-1-6 84-15,1-2 97 0</inkml:trace>
  <inkml:trace contextRef="#ctx0" brushRef="#br0" timeOffset="75680.88">6960 3813 174 0,'-9'-15'225'0,"-1"1"-17"0,-3 4-19 16,2 2-28-16,-1 7-32 0,1 1-27 15,0 5-30-15,1 8-27 0,-1 2-16 0,3 6-9 16,-1 3-2-16,1 5 3 0,1 0 11 16,1 2 11-16,2-1 8 0,2 3 5 0,0-4 0 15,2-3-2-15,4-2-10 0,0-1-9 16,2-7-11-16,3-2-2 0,2-3-2 16,1-3 2-16,3-8 0 0,0-3 0 15,2-6 3-15,0-4 1 0,0-5 3 0,-3-5 4 16,-1 1 10-16,-4-6 10 0,-3-1 6 15,-4-1 5-15,-2 0-2 0,-6 0-5 0,-3 1-10 16,-3 4-14-16,-3 0-14 16,-4 6-40-16,-2 4-69 0,-3 4-82 0,1 2-89 15,0 5-105-15,-1 0-53 16,1 3 2-16,4 1 46 0,4 1 71 0</inkml:trace>
  <inkml:trace contextRef="#ctx0" brushRef="#br0" timeOffset="76064.14">7954 4226 26 0,'3'0'233'0,"-3"0"22"16,2 0-27-16,0 0-46 0,0 0-43 16,0 0-53-16,4 0-38 0,1 0-20 0,3 4-13 15,1-4-30-15,2 1-51 0,1-1-78 16,-1 3-66-16,0-3-35 0,-1 1-16 0,-1 4 13 16</inkml:trace>
  <inkml:trace contextRef="#ctx0" brushRef="#br0" timeOffset="76244.82">7986 4383 213 0,'-6'5'308'0,"-1"-1"25"16,3-3-50-16,2 3-41 16,4-3-50-16,0 2-61 0,5-3-44 0,1 0-23 15,3 0-19-15,4-3-18 16,-1 3-26-16,3-1-60 0,0-3-79 0,0 3-105 15,2-3-73-15,0 0-40 0,-2 1-5 0,-2 0 42 16</inkml:trace>
  <inkml:trace contextRef="#ctx0" brushRef="#br0" timeOffset="77059.62">9349 3961 43 0,'0'1'191'0,"0"3"-8"16,0-8-26-16,2 1-25 0,1-6-33 15,1-4-27-15,0-2-25 0,2-6-15 16,1 2-12-16,-3-5-8 0,0 3 1 16,0-3 9-16,-4 2 23 0,-2 0 28 15,-2 3 31-15,-2 2 25 0,-5 0 20 0,-2 5 9 16,-4 3 2-16,1 1-5 0,-3 7-4 0,-1 2-8 15,-1 8-6-15,2 5-11 0,0 4-14 16,4 4-17-16,1 7-20 0,5 4-19 16,3 1-15-16,4-1-14 0,4 4-9 15,4-3-7-15,5 0-6 0,3-2-3 16,3 1-1-16,5-4-1 0,-1-3 0 0,0-1 0 16,2-2 1-16,-2-4 3 0,1-2-2 0,-1 0 2 15,-4-5-2-15,0 2 1 16,-5-5 2-16,-3 1 1 0,-1-1 2 15,-4 0 4-15,-4 2 2 0,-2-2-1 0,-2 4 0 16,-4 0-4-16,-3 2-1 0,-2 3-7 0,3-2-17 16,-3 2-58-16,2-1-92 0,3 2-99 15,2-4-103-15,1-4-101 0,3-2-41 16,2-6 29-16,2-3 74 0,5-7 92 16</inkml:trace>
  <inkml:trace contextRef="#ctx0" brushRef="#br0" timeOffset="77243.84">9732 3867 223 0,'5'-18'398'0,"-5"2"96"0,-2 7 3 15,-3 4-26-15,1 3-46 0,-2 5-83 16,-3 9-107-16,3 5-93 0,0 5-63 16,-1 4-35-16,5 2-21 0,0 1-15 0,2 1-43 15,0-1-90-15,2-3-114 0,2-2-110 16,3-3-107-16,-1-5-82 0,2-3-8 15,1-5 61-15,-1-3 101 0</inkml:trace>
  <inkml:trace contextRef="#ctx0" brushRef="#br0" timeOffset="77374.28">9821 3828 216 0,'-4'-16'329'16,"-2"7"50"-16,-3 1-34 15,-1 8-53-15,-3 3-54 0,2 7-62 0,-1 2-65 0,1 5-73 16,3 0-95-16,1 1-105 0,3 1-126 15,0-3-73-15,2-3-37 0,0-1 2 16,2-3 55-16</inkml:trace>
  <inkml:trace contextRef="#ctx0" brushRef="#br0" timeOffset="77573.74">10041 3557 7 0,'13'-17'353'0,"-6"6"128"0,-3 5 78 0,-2 3-9 15,-2 3-66-15,-2 8-73 16,2-1-102-16,-2 10-125 0,2 4-77 0,0 5-41 0,0 3-30 16,2 5-19-16,0 4-22 0,2 2-49 15,0 3-124-15,1-2-146 0,1 1-154 16,2-1-88-16,1-6-37 0,1-1 22 16,-1-2 108-16</inkml:trace>
  <inkml:trace contextRef="#ctx0" brushRef="#br0" timeOffset="77723.46">10245 3888 73 0,'-7'-10'367'0,"-3"-1"105"0,-1 6 73 0,-4 0-35 15,3 5-76-15,-3 0-74 0,4 0-103 16,1 1-104-16,3 4-86 0,3-1-99 0,2 1-136 16,2 2-130-16,6 1-111 0,3-7-103 15,1-1-40-15,5-5 30 0,0 0 99 16,0-7 110-16</inkml:trace>
  <inkml:trace contextRef="#ctx0" brushRef="#br0" timeOffset="77935.08">10420 3653 252 0,'7'-7'342'0,"-3"3"55"0,-2-1 5 16,0 4-15-16,-2 1-30 0,0 0-53 0,0 0-70 16,0 1-69-16,0 2-60 0,0 2-47 15,0-4-29-15,2 5-17 0,0-5-8 16,1 3-3-16,-1 0-4 0,2 0 1 15,2-3 0-15,1 4 2 0,-1-2 0 16,2 1-1-16,1 0 1 0,1 1-1 0,1 4-1 16,0 1-16-16,-1 3-43 0,-1 1-74 0,1 3-85 15,-1 2-87-15,1 0-95 0,1 2-66 16,-3-2-2-16,3-4 51 0,-3-1 73 16</inkml:trace>
  <inkml:trace contextRef="#ctx0" brushRef="#br0" timeOffset="78336.86">10742 3511 112 0,'4'-26'236'0,"-2"1"12"15,3 4-29-15,-3 2-27 0,2 6-17 16,0 3-11-16,0-1-2 0,3 7 10 0,-1 7 19 16,3 2 12-16,-3 7-6 0,0 6-18 15,-1 6-31-15,-1 1-37 0,0 4-38 0,0 2-27 16,-2 1-21-16,3 1-13 0,-3 0-28 15,0 1-56-15,0-4-68 0,2 3-68 16,-2-4-53-16,3-3-45 0,-3-2-10 0,0-4 31 16,0-5 53-16,-2-4 58 0,-2-2 52 15,-2-5 43-15,-3-4 35 0,1-4 29 16,-3-1 23-16,1 0 24 0,-1-2 19 16,1-1 23-16,0 4 14 0,-1-1 8 0,3 4-6 15,1-2-11-15,1 2-16 0,0-1-21 0,4 2-15 16,0 0-12-16,0 2-8 0,2-2-3 15,2 0-3-15,3 0 0 0,-1-2-1 0,0-2-2 16,3 0 2-16,-1-2-1 0,1-2 1 16,-1 1-1-16,1 2 0 15,-1-3 1-15,-1 2 0 0,-1 2 0 0,0-2 0 0,-2 1 0 16,1 4-1-16,-1 1-6 0,2 1-23 16,1 3-38-16,-1-3-45 0,0 1-65 15,3 2-49-15,-1-3-19 0,1-1 7 16</inkml:trace>
  <inkml:trace contextRef="#ctx0" brushRef="#br0" timeOffset="78468.64">11087 3612 176 0,'6'-4'232'0,"3"3"-10"0,-1 2-23 16,1 3-32-16,-1 4-36 0,1 3-43 16,-3 3-52-16,3 2-67 0,-3-2-69 15,0 2-87-15,1 0-51 0,-3-2-25 0,0 0 3 16</inkml:trace>
  <inkml:trace contextRef="#ctx0" brushRef="#br0" timeOffset="78634.31">11129 3661 104 0,'-2'-9'249'0,"0"2"23"16,0 2-34-16,2 1-35 0,2-1-37 15,0 1-35-15,3 1-28 0,-1 3-19 16,4-2-16-16,1 2-23 0,-1 0-48 15,1 2-69-15,1 1-90 0,-1-2-94 0,-1-1-48 16,-1 3-23-16,-1-3 12 0</inkml:trace>
  <inkml:trace contextRef="#ctx0" brushRef="#br0" timeOffset="79678.17">13947 2224 104 0,'-2'-1'198'0,"-3"-3"4"15,3 3-12-15,0-2-17 0,2-2-20 16,0 2-22-16,2-2-21 0,0-4-18 16,5 0-13-16,-1-1-9 0,5 0-9 0,-1-1-8 15,5-2-10-15,0 4-10 0,2-2-7 16,2 2-6-16,0 3-4 0,2 2-4 0,0-2-3 15,0 6-1-15,1 0-1 0,-3 2-2 0,-2 3 0 16,-1 3 1-16,-3 1-1 0,0 2 1 16,-3 3-1-16,1 1-2 0,-2 0-1 15,-1 4 0-15,-2 2-1 0,3-2-1 0,-1 1 0 16,3 4 2-16,-1 1-1 0,1-4 0 16,2 5 0-16,-1-5 3 0,1 4 9 15,-2 0 20-15,1 0 29 0,-3 0 35 0,-1 3 35 16,-1-3 29-16,-3 4 10 0,-2 1-6 15,-4 0-22-15,-4 3-33 0,-3 1-33 0,-1 1-30 16,-3 0-21-16,-2-2-22 0,-2 1-54 16,0-3-105-16,0-2-115 0,0-4-130 15,2-1-88-15,1-6-39 0,-1-6 22 0,2-3 88 16</inkml:trace>
  <inkml:trace contextRef="#ctx0" brushRef="#br0" timeOffset="80027.28">14897 1797 34 0,'-6'-21'207'0,"-7"0"37"0,-2 8-23 16,0 0-31-16,-2 10-23 0,1 3-26 15,-1 7-32-15,0 3-36 0,0 6-28 16,4 5-20-16,0 4-13 0,3 1-6 0,1 2-2 15,3 1-3-15,4 1-1 0,2-4-1 16,2-1 1-16,2-1-1 0,3-3-2 0,3 0 3 16,1-5 0-16,4-2 4 0,-1-3 3 15,5-6 6-15,0-1 1 0,3-4 0 0,1-5 4 16,-2-4 6-16,2-5 11 16,-2-1 13-16,-1-5 21 0,-4-5 26 0,-1 0 25 15,-4-4 19-15,-5-4 10 0,-4-1-4 16,-6-2-14-16,-4 2-21 0,-5 0-27 15,-4 4-28-15,-4 0-27 0,-5 5-55 0,-1 2-90 16,-1 8-102-16,1 0-107 0,1 5-101 16,1 2-49-16,2 5 12 0,4 0 66 0,4 1 89 15</inkml:trace>
  <inkml:trace contextRef="#ctx0" brushRef="#br0" timeOffset="81404.8">15911 2060 26 0,'2'-3'234'16,"-2"3"42"-16,0-2-14 0,0 2-34 15,0-3-40-15,2 3-44 0,-2-1-43 0,2 1-41 16,3-3-27-16,1 3-15 0,2-2-6 15,1 2-17-15,4-3-34 0,-3 3-51 0,3-1-57 16,2 1-72-16,-3 1-58 0,1 2-17 16,0-1 17-16</inkml:trace>
  <inkml:trace contextRef="#ctx0" brushRef="#br0" timeOffset="81539.95">16013 2184 48 0,'-7'5'189'15,"3"-1"-9"-15,0-3-36 0,2 4-33 16,0-2-34-16,4-2-30 0,2 3-21 0,2-3-12 16,3 1-18-16,3 2-36 0,3-3-56 15,2-1-55-15,2-1-32 0,2-3-14 16</inkml:trace>
  <inkml:trace contextRef="#ctx0" brushRef="#br0" timeOffset="82499.33">17340 1407 24 0,'-2'-7'216'16,"-3"2"28"-16,3 1-6 0,0 0-9 16,2 1-11-16,-2 3 0 0,2 4 7 15,2 8 12-15,0 8 7 0,0 9-3 16,0 14-15-16,3 10-30 0,-1 7-43 16,0 9-47-16,3 3-41 0,-3 4-28 0,4 2-17 15,1 0-12-15,-1 1-8 0,1-2-27 16,1-1-71-16,1-4-93 0,2-2-101 0,-3-3-101 15,3-4-93-15,-3-7-26 0,-1-3 41 16,-3-7 80-16</inkml:trace>
  <inkml:trace contextRef="#ctx0" brushRef="#br0" timeOffset="82714.96">17187 2378 147 0,'-10'-17'218'0,"-1"5"-14"0,5 0-39 16,2 1-34-16,1 0-30 0,8-1-29 15,1 3-21-15,7-3-12 16,2 3-8-16,6-2-11 0,2 2-9 0,7-1-27 0,1 0-51 16,7 0-78-16,-2-3-61 0,5 1-32 15,-1-1-16-15,-2 1 14 0</inkml:trace>
  <inkml:trace contextRef="#ctx0" brushRef="#br0" timeOffset="82897.77">18053 1701 178 0,'-8'-5'292'16,"-5"7"74"-16,-2 3 5 0,0 5-11 15,0 4-24-15,1 5-30 0,1 3-52 0,4 2-71 16,1 5-71-16,4 0-50 0,4 1-43 0,0 3-65 15,4-2-92-15,2 1-94 0,5-2-92 16,-1-1-101-16,5-4-46 0,-2-4 17 0,2 0 65 16,0-4 82-16</inkml:trace>
  <inkml:trace contextRef="#ctx0" brushRef="#br0" timeOffset="83029.77">18165 1989 254 0,'-2'-11'331'0,"-2"5"51"0,-2 1-12 16,-5 2-33-16,0 8-45 15,-1 2-58-15,-1 1-65 0,0 6-67 0,1 1-81 16,1 3-96-16,3-1-99 0,1 1-106 16,3 2-105-16,2-1-52 0,2-1 1 0,0-2 53 15,2-2 77-15</inkml:trace>
  <inkml:trace contextRef="#ctx0" brushRef="#br0" timeOffset="83196.83">18341 1923 295 0,'8'-5'391'0,"-3"0"99"16,-5 6-1-16,-3 4-53 0,1 5-54 0,-2 4-64 16,-2 3-88-16,2 1-98 0,-1 5-61 15,1-1-47-15,2 1-71 0,2-1-115 16,0 4-115-16,4-5-108 0,3 3-107 16,-1-3-48-16,2-2 19 0,1-4 86 0,-1-2 102 15</inkml:trace>
  <inkml:trace contextRef="#ctx0" brushRef="#br0" timeOffset="83527.58">18504 2055 15 0,'6'-13'209'0,"1"3"20"0,-3 1-34 15,-2 3-42-15,2-1-41 0,-2 3-38 16,3-1-32-16,-1 1-21 0,0-1-14 0,2-3-6 16,3 2-3-16,-1-3-3 0,1 0-1 15,-1-4 0-15,1 1-1 0,-1-1 0 0,-2 0 1 16,1-2 2-16,-3 6 0 0,0 0 3 15,-2 1 2-15,-2 4 1 0,0-1 0 0,-2 2 0 16,0 3 0-16,0 4-1 0,2 4-1 16,-2 3 0-16,2 3 0 0,0 2 0 15,0 2-1-15,2-1 0 0,0 3 1 16,0-2 0-16,3 1 3 0,-1-2 5 16,0 0 8-16,0-4 15 0,-2 0 21 0,3-2 33 15,-3-2 37-15,-2-1 35 16,2-2 19-16,-4 1 2 0,0-3-15 0,-1 4-30 15,-1-2-38-15,-2 1-50 0,2 0-71 0,-3-1-81 16,3 2-90-16,-2 0-98 0,1 0-80 0,3-4-30 16,0 1 21-16,0-1 56 0</inkml:trace>
  <inkml:trace contextRef="#ctx0" brushRef="#br0" timeOffset="83677.28">18794 1918 139 0,'4'-9'343'15,"-2"4"74"-15,-2 2 42 0,-2 7-60 0,-2 4-67 16,0 2-69-16,2 5-72 0,-3 2-79 16,3 4-96-16,2 1-114 0,0 2-109 15,2-3-109-15,3 1-104 0,-1-2-49 0,0-3 12 16,2 0 67-16,1-5 84 0</inkml:trace>
  <inkml:trace contextRef="#ctx0" brushRef="#br0" timeOffset="83827.32">19058 1888 214 0,'7'-8'262'16,"-3"8"-2"-16,-2 4-40 0,0 2-42 15,0 4-41-15,-2 3-42 0,3 1-41 0,-3 3-50 16,2 2-58-16,-2-1-71 0,2-1-83 0,0 3-52 16,0-2-27-16,-2-2 11 15</inkml:trace>
  <inkml:trace contextRef="#ctx0" brushRef="#br0" timeOffset="83985.16">19086 1955 101 0,'0'-11'237'0,"0"2"16"0,0 3-34 16,0-1-38-16,2 3-41 16,-2-1-39-16,4 2-38 0,1 2-24 0,-1 1-16 15,4 0-18-15,1 0-36 0,1 0-52 0,1 1-86 16,2-1-63-16,-3-1-34 0,3-3-10 15,0 3 20-15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5:31.1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18064 5541 101 0,'-9'0'123'15,"1"0"-5"-15,-1 0-7 0,1 0-12 16,-1 2-16-16,-1-2-19 0,1 3-19 16,-1 2-12-16,-1-1-6 0,-2 1 0 0,1 0 4 15,-1 2 8-15,0 1 7 0,-2 1 5 0,1 2 1 16,-3-1-1-16,-2 5-1 16,0-1-4-16,0 3-1 0,-5 1 1 0,1 5 6 15,-2-1 2-15,-1 6 2 0,-1-2 3 16,-3 3 2-16,3 4 1 0,-3 1-1 15,0 1-3-15,1 4-2 0,-1 0 3 0,2 3-1 16,-1 0 2-16,1 7 6 0,-1-3 5 16,1 6 6-16,-1 2 2 0,1 4 9 15,1 1 10-15,-1 2 6 0,0 2 2 16,3 0 0-16,0 1-6 0,1 2-11 0,3 0-19 16,0-1-15-16,2 4-15 15,0 0-9-15,4 1-8 0,0 2-4 0,3 2-5 16,1 1-2-16,3 0 0 0,1 0 1 15,5-2 3-15,0 2-1 0,4-2 1 0,2-1-1 16,3-2 0-16,3-1-2 0,3 0-1 16,2-5-1-16,4-1 0 0,4-4-4 15,3-1 0-15,3-3-3 0,3-1-1 0,2 0-3 16,6-5-1-16,2 0 0 0,3-4 1 16,3 0 1-16,5-3 2 0,0-2 2 15,4-5 2-15,5 3 0 0,1-8-1 0,3-2 1 16,4-3-3-16,2-3-2 0,4-5 0 15,0-5-1-15,0-3 1 0,3-4-1 16,-1-5 0-16,2-5 0 0,1-4-1 16,-1-3 3-16,1-6 0 0,-1-6-1 15,1-2 2-15,-3-3 3 0,0-5-1 16,1-4-2-16,-5 2-2 0,0-3-1 0,-2-5-1 16,-2 1-2-16,-3-3 1 0,-1-3 0 15,-7 1 2-15,-2-6 3 0,-6 5 0 16,-2-2 2-16,-7-2 1 0,-2-1 4 15,-6 1-1-15,-2-5 2 0,-5 1 0 0,-3-7-1 16,-3-2 1-16,-2-1-4 0,-4-5 0 16,-5-3-1-16,-1-1 1 0,-3 1 2 0,-4-3-1 15,-4 3 2-15,-2-1 2 0,-2 5 3 16,-5-1 2-16,-4 3 1 0,-2 1-2 16,-2 4 0-16,-6-1-1 0,-3 2-4 0,-1 3-3 15,-7 2-2-15,-2 0 0 0,-3 3-1 16,-3-3-3-16,-3 4 1 0,-1-1-3 0,-3 0 1 15,-2 1-1-15,-2 1 2 0,-2 2-1 16,-3 1 0-16,-1 3 3 0,0 2 0 16,-1 2-2-16,1 5 0 0,-3 2 0 15,3 2-3-15,-2 4-1 16,-1 6-6-16,1 0-6 0,-1 6-13 0,1 5-21 0,-1 4-46 16,3 2-96-16,1 3-115 0,3 4-106 15,6 2-104-15,5 4-59 0,4 2 5 16,3 2 74-16,3 1 107 0</inkml:trace>
  <inkml:trace contextRef="#ctx0" brushRef="#br0" timeOffset="5276.6">27593 8868 18 0,'-4'-1'73'0,"-3"-2"-7"15,3 2-7-15,-2 1-9 0,1-4-10 16,-1 4-5-16,2 0-3 0,-2 0 1 16,-1 0 0-16,1 0 4 0,-1 0 2 15,1 0 2-15,-2 0 1 0,-1 0-1 0,1 0 0 16,-3 4 0-16,-2-4 1 0,1 0-2 16,-3 1-1-16,-2-1 0 0,-2 3 1 15,0-3 3-15,-2 1 3 0,-3 2 1 16,-1 0 3-16,-2-2 5 0,-1 4 1 0,-4-2-2 15,1 2-1-15,-1-4 3 0,-2 3-1 0,-2 2 0 16,0-1 0-16,0 0 2 0,0 3 1 16,-2-2-1-16,-2 0 1 0,2 3 1 15,-5 0 2-15,3 2-4 0,-2-1 1 16,-3 2 4-16,1 0 3 0,-1 2 0 0,-1 1-1 16,-3 3-1-16,0-1-6 0,1 2-8 15,-1 0-8-15,-2 5-6 0,0 1-2 16,-2 1 4-16,3 3 2 0,-3 0 2 15,2 4 1-15,-2 0-2 0,2 4-3 0,3 3-4 16,-1 0-7-16,4 6-3 0,1 0-1 0,2-2-2 16,1 4-4-16,5-3-1 0,3 3-2 15,1-3 0-15,4 0-2 0,3-1-2 16,4 1 0-16,2 4-1 16,2-2 1-16,4-1 1 0,5 4 1 0,3-2-1 15,3 1 1-15,4 0-1 0,3-2-1 16,5-1-2-16,3 0 0 0,4-3-3 0,4 2-2 15,4-4 0-15,3 1-1 0,4-3 1 16,4 0-1-16,2 0 4 0,2-4-1 0,4-2 1 16,5 0 1-16,2 0 1 15,2 0 0-15,4-4 0 0,4 0 3 0,5 1 0 16,2-6 2-16,2 1-1 0,2-5 1 0,-1 0-2 16,4-4-2-16,1 1-1 15,2-6 0-15,3-1 3 0,-1-2-2 0,5-1 4 16,1-6 1-16,3 2-1 15,4-6-1-15,3 2-5 0,3-6 0 0,1-1-3 0,-1-2-3 16,3-1 0-16,-3-6 0 16,3 1 0-16,-3-1 3 0,3-5 0 0,-3 1 1 15,3-4-1-15,-3 0 0 0,3 0 1 16,-2-3-4-16,-1 2 1 0,1-3-1 16,-3 0-1-16,-2-1-2 0,-2 1 1 0,-2 0 0 15,-4-4-1-15,0 3 1 0,-5 0 2 16,-1-3 3-16,-3 3 0 0,-2-5-2 0,-4 4 1 15,-4-3-2-15,-2 1-1 0,-5-5-1 16,-2 6 0-16,-4-6 0 0,-2 3 0 0,-2-3 1 16,-4 2-1-16,-3-3 2 0,-2 2-2 15,-1 0-1-15,-1-1-1 0,-4-1 2 16,-2 3 1-16,-5-2-2 0,1 0 2 0,-5 6 1 16,-3-2 4-16,-3 0-1 0,-2 0 4 15,-3 1 6-15,-3-1 5 0,-3 3 0 0,-1 1-1 16,-3 1-2-16,-2 0-1 0,0 3-7 15,-2-2-2-15,-2 2-3 0,0 0 3 0,0 1-1 16,-2 3-1-16,-1-1-1 0,-1 1 0 16,2-1 1-16,-3 3-1 0,-1 0-1 15,0 0-1-15,-1-2 2 0,-2 1 0 0,-1 0 0 16,-3-2 1-16,0 1 0 16,-4 0 3-16,-2-2-1 0,-2-1 2 0,-3 0 0 15,-3 1-2-15,-1-2 3 0,-4-4-1 0,-4 1 2 16,0 0-4-16,-4-4 1 0,-5 2 0 15,-2-3 1-15,-4 2 0 0,-2-1-2 16,-4 0 2-16,0-1-1 0,-5 4 1 16,-1 1-4-16,-5-1-1 0,-4 1 0 0,-2 1-3 15,-7 2-2-15,-2 1 3 0,-4 1-3 16,-4 3-2-16,-4 3-1 0,-3-2 4 0,-3 7 2 16,-3 2-1-16,-6 5-5 0,-7 1-14 0,-4 5-28 15,-6 5-58-15,-4 4-80 0,-2 3-86 16,-3 5-71-16,0 4-58 0,3 3-45 15,6 6-22-15,2 0 37 0,8 4 64 16,9 1 65-16</inkml:trace>
  <inkml:trace contextRef="#ctx0" brushRef="#br0" timeOffset="8827.56">11862 12196 63 0,'-23'0'80'0,"-1"-1"1"0,-3 1-2 0,-1-3-6 16,1 3-8-16,-3-1-1 0,-2 1-3 16,3 0-4-16,-3 0-4 0,-2 0-1 15,0 0-2-15,0 0 0 0,-2 1-2 16,0-1 0-16,0 3 5 0,-2-2 5 0,0 5 1 15,0-5 2-15,-2 4 10 0,0-1 5 16,-3 4-2-16,1-3-7 0,0 1-3 16,-3 3-6-16,1 0-13 0,-1 3-12 15,-1 1-5-15,-1 3 1 16,1 2 0-16,-3 3 6 0,2 3 6 0,-1 1 7 0,-1 4 7 16,0 1 1-16,-2 0-1 0,1 3-2 15,-1 1-3-15,0 2 1 0,-2 2-1 16,2 1 2-16,-2 1 4 0,3 3 6 0,-3 2 7 15,2 5 1-15,0 2 2 0,0 2 3 16,1 2 3-16,1 1-6 0,2 2-6 16,1 2-5-16,1-1-8 0,5 2-13 0,0-3-9 15,4 5-5-15,2 1-3 0,2 3-3 16,3 0-4-16,1 5 1 0,5-2 0 16,0 1 4-16,3 3-1 0,4 3 0 15,1-5 0-15,4 5-3 0,3-3 1 0,3-2-3 16,3 1-3-16,2 2 1 0,5-5-1 15,3 3-2-15,3-2-4 0,1-2-3 16,5-1 1-16,2 1-1 0,2-3 1 16,3 1 0-16,1 1 0 0,5-6 1 0,2 0-1 15,3-3-2-15,4 1-2 0,1-3 0 0,4-3 0 16,5 0 0-16,2-4-1 0,2-1 0 16,4-2 3-16,2 0-1 0,2-6 1 15,3-1-1-15,-1-3 2 0,3-1-1 16,2-3-1-16,0-4 1 0,1-2 1 0,3-3 2 15,0-4-1-15,2-4 0 0,3 0 3 0,-1-8-3 16,2-3-1-16,3-1-2 0,1-5-1 16,3-5 0-16,-1-5-1 0,1-3 1 0,2-3 2 15,-2-7 0-15,1-2 1 0,-1-4 1 16,0-4 0-16,-1-4-1 0,-1-1 3 0,-1 0 1 16,-1-4-1-16,-3-3-1 0,1 1-3 15,-5-1-1-15,0-3-1 0,-2-1-3 16,-3 0 3-16,-1-5 1 0,-4 4 1 15,-1-3 1-15,-4 0-1 0,-3-5 3 0,-4 4-4 16,-1-5-1-16,-4 2 0 0,-3-6 0 16,-4-1-1-16,-1-2-1 0,-3-4-2 15,-3 1 3-15,-3-5 1 0,-2 2-1 16,-3 1-1-16,-2 0 1 0,-2 1 0 16,-2 1 0-16,-4 3-3 0,-2 0 3 0,-5 6 1 15,-1-2-2-15,-3 3 2 0,-2 4 0 16,-4 1 0-16,-2 0 0 0,-3-1-1 0,-1 1 2 15,-5 1-1-15,1-1 0 0,-5 0 0 16,0-2-1-16,-4-1 0 0,-3 2-2 16,-3-4 2-16,-5 0 0 0,-2 0-2 15,-4 1 1-15,-4 0 0 0,-5 4 2 16,-4 0-2-16,-4 4 0 0,-2 0 5 0,-2 6-2 16,-5-1 0-16,1 3 0 0,-5 2-2 15,0 5 1-15,-1-2-1 0,-1 6 1 0,-2-2 2 16,2 4 1-16,-2 4 1 0,0 0-1 15,0 5-3-15,-2 3-6 0,0 0-10 16,-2 5-28-16,-1 3-48 0,-1 4-73 0,0 5-80 16,2 1-72-16,-1 7-63 15,3 4-43-15,4-2-23 0,1 5 19 0,1 2 51 16,4 0 61-16</inkml:trace>
  <inkml:trace contextRef="#ctx0" brushRef="#br0" timeOffset="17868.64">21878 12010 63 0,'-15'-4'68'0,"0"-2"0"15,0 1-1-15,1 1-4 0,-3-1-7 0,2 1-7 16,0-1-3-16,0 2-2 0,0 0-2 16,1-2-1-16,-1 4 0 0,0-4-1 15,0 2-2-15,0 2-3 0,0-3-1 0,1 3-1 16,-1 1 0-16,0-3 0 0,0 3 4 15,-2 0 5-15,0 0 0 0,0 0-1 16,0 3-2-16,-2-2-2 0,0 3-4 16,0-3-3-16,0 3-2 0,-2 4 1 0,0-1 0 15,-2-1 1-15,-1 3 1 16,-1 2-3-16,0 3-4 0,-3-1-1 0,1 3-1 16,-1 3 1-16,-2-1 2 0,-1-1 4 15,1 7 5-15,-2-3 2 0,1 2 2 16,-1 2-1-16,0 3 3 0,2 1 3 0,-1 1 0 15,1 0 0-15,0 2-3 0,1 2 0 16,-1 0-3-16,3 3-3 0,-1-2 0 0,1 1-1 16,1 2 0-16,3 1-3 0,0 0-3 15,-1 0-2-15,5 1-5 0,0 0-4 16,0 4-2-16,4-5 1 0,1 5-1 16,1-4 2-16,2 2 1 0,3-5 2 15,1 1-2-15,3 2-2 0,4-2 0 0,4-3-2 16,3 2-1-16,1-4 0 0,5 4-1 15,4-3 1-15,4-3-1 0,0 1-1 16,7-1-1-16,1-1 3 0,3 0 7 0,4-1 4 16,4-3 5-16,5 0 12 0,1 0 13 15,3-1 10-15,4-2 5 0,2 2 0 16,2-3 4-16,2-1-7 0,3 0-10 16,1-1-9-16,3-5-8 0,-1 0-4 15,5-2-9-15,0-2-6 0,2-2-3 0,4-3-3 16,1-1-6-16,3-3-1 0,0-2-1 15,5-2 1-15,0 0-3 0,2-6 1 16,-1 3-3-16,1-4 2 0,0-3 1 0,0 0-1 16,-1-1 1-16,1 0 1 0,0-2 0 15,-2 1-3-15,1-6 0 0,1 6 1 0,0-6-3 16,0 4 0-16,0-3-2 0,-1-1 2 16,-1 1-1-16,0 0 1 0,-5-2-2 15,1-2 0-15,-5 2 2 0,0-1-2 0,0-3 1 16,-4 0 0-16,0-1 3 0,0-3 1 15,-2-4 1-15,-2-1 2 0,-1-2-5 16,-3-2 0-16,-1-1-1 0,-1-1-1 16,-3 0 0-16,-2 0-1 0,0-2 2 0,-4 1 0 15,-2 3 0-15,-4-1 0 16,-1 2 2-16,-3 0-2 0,-5 3 0 0,-2 4 0 16,-5-3 0-16,-3 1 0 15,-3 3-1-15,-1 3 1 0,-3-3 1 0,-4 0 6 16,-3 3 6-16,-1-1 1 0,-2-1 4 15,-3 2 5-15,-4-2 0 0,1 2-2 0,-5 1-1 16,-2-3-3-16,-3 3 0 0,-1-1-5 0,-2 1-1 16,-5 0-4-16,-2 1-1 0,-4-1-3 15,-2-1-1-15,-5 1 0 0,-1 3 2 16,-5-2-1-16,-2 0 0 0,-2 2 0 16,-2 0 0-16,-2 2-1 0,-2-4 0 0,-3 4 0 15,1 0-2-15,-5 1 2 0,0-1-2 16,-4 2 2-16,1-3 0 0,-3 4 1 15,-3-1 2-15,-1-1-2 0,0 2 1 16,-3-1 1-16,1-1-1 16,-5 4-1-16,-1-4 2 0,-5 3-1 0,0 2 2 15,-4-2-3-15,-1-1 1 0,-3 5 2 0,0-2-4 16,-1-1 3-16,-1 2 4 0,-3 0 2 16,2 0 2-16,-1 2-1 0,1-2 1 15,-2 3-2-15,1 0-6 0,-3 4 0 0,-2-2-5 16,-2 4-1-16,-4 3 1 15,0 1-3-15,-5 1 2 0,-4 3-1 0,1 5 3 16,-5 3 4-16,0 4 0 0,0 1 0 0,0 5-1 16,-2 3 3-16,2 0-6 0,0 4-1 15,0 0-1-15,4 1-4 0,5-1-3 16,6 1-19-16,4 1-30 0,8-2-72 16,7 1-104-16,6-1-99 0,11 0-87 0,9 1-76 15,5 0-43-15,9 3 31 0,5-3 80 16,5 0 92-16</inkml:trace>
  <inkml:trace contextRef="#ctx0" brushRef="#br0" timeOffset="29165.33">21423 16208 42 0,'-2'-3'67'0,"0"-5"-4"16,-1 4-5-16,-1-2-3 0,2 1-4 0,-2 0-6 16,0 0-2-16,-1 1-4 0,1-1 0 15,0 4-4-15,0-3-2 0,-3 0 0 16,1 1-2-16,0-1-3 0,-1 3-2 0,-1-2 1 16,-1 3 1-16,-1 0 1 15,-1 0-1-15,1 0-1 0,-3 3 0 0,-2 2 0 16,0-2-2-16,-2 2-2 0,-2 3-1 15,0 1-2-15,-2 2-3 0,-2-1 2 0,-1 5 1 16,-1-1 0-16,-2 6 4 0,-1 0 2 0,1 3 2 16,-3 1 3-16,0 6 0 0,1 0 1 15,1 5-1-15,1 4 0 0,-1-1 3 16,3 4-3-16,1 1 2 0,1 1 2 0,2-1 3 16,2 2 2-16,2 0 1 0,2-1 2 15,5 4-1-15,1-1-1 0,3 0-6 0,2 3-5 16,4-1-4-16,4 1-7 0,4 1-6 15,3-1-3-15,4-5-3 0,2-1-2 0,6 0-1 16,2-5 1-16,5-1 1 0,2-2 2 16,1-6 5-16,6-2 5 0,-1-3 6 15,4-3 5-15,0-1 2 0,1-5 1 0,1-6 2 16,3 0-1-16,-3-5-2 0,3-4-3 16,-1-2-2-16,1-6-3 0,-3-2 0 15,3-5-3-15,-3-1-3 0,1-9-2 0,-3-1-1 16,0-4-1-16,-1-2-3 0,-1-7-3 15,-4-1 0-15,-2-5-3 0,-3-1 0 16,-3-2 1-16,-3-3 2 0,-1 1 15 0,-5-1 19 16,-4-2 23-16,-3 1 21 0,-5-3 20 15,-3 0 16-15,-4 0-2 0,-4-1-11 0,-5 1-16 16,-4 0-18-16,-1 0-16 0,-8 1-14 16,-1 4-12-16,-4 1-6 0,-5 1-6 0,-2 4-4 15,-2 3-5-15,-2 1-5 0,0 6-2 16,-2 0-6-16,-1 4-14 0,1 4-36 15,0 3-63-15,2 3-82 0,0 4-84 0,2 4-79 16,2 3-72-16,2 4-51 0,3 3 18 16,3-3 58-16,3 4 73 0</inkml:trace>
  <inkml:trace contextRef="#ctx0" brushRef="#br0" timeOffset="30260.86">22308 13404 5 0,'-13'5'45'0,"2"0"-2"0,-1 0-2 16,-1 1 3-16,-2 3 2 0,2 1 6 16,-1-1 0-16,-3 4-2 0,0 0 2 15,-2 4-3-15,-3 3 0 0,1 1-1 0,0 8-1 16,-2 0 2-16,0 6 0 0,-1 4 2 15,1 6-1-15,-2 3-3 0,1 3 1 16,1 3-2-16,0 5-1 0,2 3-4 0,-1 1 1 16,5 1 2-16,1 2 2 0,3 0-2 15,0-1-3-15,5-1-3 0,3-1-3 16,5 1-6-16,3-6-6 0,1 1-3 0,6-4-3 16,3 3-1-16,2-7 2 0,6 2 0 15,0-7 4-15,5 1 2 0,3-3 4 16,3-1 4-16,2-5 2 0,4-5 4 0,2-3 2 15,3-2 7-15,3-8 7 0,3-2 4 16,2-6 1-16,1-8-1 0,4-4-5 0,1-4-10 16,0-8-11-16,0-6-10 0,2-2-7 15,3-8-5-15,-3-2-4 0,0-3-2 16,0-5 0-16,-4-3-2 0,0-1 4 16,-4-6 14-16,-2-1 17 0,-2-4 16 15,-5-1 17-15,-4-2 19 0,-4-1 16 0,-5-2 5 16,-5 0 0-16,-5-1-3 0,-7 2-5 15,-5-4-10-15,-5 3-13 0,-6-2-13 16,-5 2-15-16,-6-1-9 0,-6 2-10 16,-4-1-8-16,-5 5-7 0,-4 0-4 0,-6 4-4 15,-2 3-3-15,-3 3-3 0,-1 5-3 16,-3 4-3-16,-2 4-4 0,-2 2-18 0,0 7-46 16,-2 1-68-16,-2 9-89 0,0 3-87 15,0 4-84-15,0 5-76 0,0 5-21 16,2 4 35-16,2 2 70 0,0 3 79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6:11.5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6416 4197 3 0,'-3'3'112'0,"3"-2"-13"0,-2 3-10 16,2 0-7-16,0 0-7 0,0 4-5 15,0 2 1-15,0 5 12 0,2-1 11 0,1 10 14 16,-1 2 11-16,0 8 10 0,2 6 8 15,0 11 4-15,1 8 1 0,-1 11-10 16,0 6-14-16,0 12-21 0,0 8-18 0,1 7-22 16,-1 6-19-16,2 4-13 0,-1 4-11 15,1-3-2-15,2 3-8 0,1-4-19 16,-1-1-33-16,3-8-37 0,-1-6-39 16,1-5-41-16,0-4-43 0,-1-11-32 0,1-4-25 15,-3-7-18-15,1-8 12 0,-3-10 24 16</inkml:trace>
  <inkml:trace contextRef="#ctx0" brushRef="#br0" timeOffset="2039.46">6291 4310 55 0,'12'3'88'0,"3"2"-4"0,0-4-2 15,4 3-1-15,0-1-1 0,4 1-4 0,1 0-6 16,3 0-5-16,1-3-3 0,1 4 0 15,5-2-3-15,0 2 7 0,4-4 9 16,5 4 10-16,1-3 7 0,7 2 4 0,2-1 0 16,6-1-4-16,2 1-10 15,7-2-7-15,4 2-10 0,4-3-9 0,5 2-8 16,1-2-6-16,3-2-4 16,2-1-6-16,4 2-1 0,0-4 2 0,4-2 1 15,0 0-1-15,3-2 1 0,1 0-1 16,3 0-2-16,-1 1 3 0,3-1 13 15,2-3 17-15,0-1 9 0,0-1 4 0,-1 0 3 16,3 0-4-16,2-2-12 0,0 3-12 16,3-3-2-16,3 4-2 0,3-5 0 15,1 4 4-15,5-4 0 0,0 0 0 0,0-1-10 16,2-1-7-16,0-1-5 0,0-2-4 16,0 0-4-16,2-2-1 0,0 3 1 0,0-4-1 15,0 1-2-15,0 5-5 0,-4-1-4 16,-2 0-5-16,-2 2-5 0,-5 1 5 0,1 2 0 15,-3-2 1-15,-2 1-2 0,0 1-1 16,-2-1 3-16,-2 3-4 0,0-3-2 0,-2 2 0 16,-2 0 0-16,-3 0-1 0,-1 3-1 15,-3-3 0-15,-2 3-2 0,1 1 3 16,-1-2 1-16,-2 0 0 0,-2 3 0 16,-2-1 1-16,0 0 4 0,0 0-5 0,0 0 1 15,-3-1 2-15,-1 2-2 0,0-2-1 16,-5 2-2-16,-1 0 1 0,-3-1-2 0,-2 1-2 15,-4 3 4-15,-3-3-1 16,-1 2 0-16,-2 3 2 0,-3-4 2 0,-2 3 1 16,-2 1-3-16,-2 1 2 0,0-2 1 0,-2 2-2 15,-2-2-1-15,-2 4-2 0,0-4 2 16,-3 2-1-16,1 2 1 0,-5-2 1 0,0 0 1 16,-1 3 0-16,-3 0 0 0,-2 0-1 15,-3 0 0-15,1 0-1 0,-4 3 0 16,0 0 0-16,-1-2 0 0,-1 2-1 0,-3-1 1 15,1 1-1-15,-1 1 0 0,-2-2 1 16,1 2-2-16,-3 1 2 0,0 0-1 16,0 0 1-16,-4-1-2 0,2 1 0 0,-4-1 0 15,0 3 2-15,-1-2 0 0,-3-1 0 0,0 1 1 16,-1-1-1-16,-1 1 1 16,-3-1-1-16,0 0 0 0,1 0 0 0,-1 1-1 15,-2-1 2-15,1 1-1 0,-1 1 2 0,0-1 0 16,-2 3-2-16,2-2 1 0,-2 3 1 15,1 1 0-15,-1-1 0 16,0 3-2-16,-2 2 3 0,0 0 0 0,-2 1-5 16,2 4 3-16,-2-1-1 0,-1 3 0 0,1 0-1 15,-2 4 2-15,2 3 4 0,-2 1 1 16,0 5 3-16,-3 0 2 0,3 3 0 16,-2 6 0-16,-3 3 1 0,1 1-1 0,-1 7 0 15,1 4 3-15,-3 2-1 0,3 4 0 16,-3 4-4-16,3 2-2 0,-1 2 0 15,1-1-1-15,1 1 0 0,-1 3-1 16,2-1 1-16,-3 2-1 0,3-2 2 0,-3 0 0 16,1 0-1-16,-1 1-1 0,1 0-2 15,-1-3 1-15,1 0-4 0,-1-2-1 0,1-3 1 16,0-1 1-16,-1-3 1 16,1-1-1-16,-3-6-1 0,3-2 3 15,-3-1-2-15,2-7-4 0,-1-3 2 0,1-5 1 16,-1-1 1-16,1-4-2 0,-1 0 0 15,-1-7 1-15,-1-1-2 0,1 0 1 16,-2-4 0-16,1 0 2 0,-3-5 1 0,0 1 0 16,0-4-1-16,-2 0 1 0,0 2 0 0,-2-6-1 15,-2 2 0-15,-2-2-1 16,-3-3 2-16,-1 2-2 0,-3-1 0 0,-2-2 0 16,-1 0 0-16,-6 3-1 0,1-4 2 15,-4 0-1-15,-2 0 5 0,-1 1-2 16,-1-1 3-16,-3 4 2 0,2-3-2 15,-1-2 3-15,-1 2-3 0,0-1 0 0,-2 1-2 16,1-1-4-16,-1 1 0 0,-2 1 0 0,-2-1-1 16,-2 3 0-16,0-3 0 15,-5 3 3-15,1-1 0 0,-3 2 0 0,-1 0 2 16,-3-1 0-16,-4 1 3 0,-2 4 1 16,-2-6 1-16,-3 6 0 0,1-2 1 15,-4-1 0-15,-1 3 0 0,-2-5 1 16,1 1-1-16,-3 0 1 0,0 1-3 0,0-5-1 15,1 3-1-15,-1-2-1 0,0-1-4 0,0 1 0 16,-2-1 2-16,3 3-1 16,-3-4 2-16,2 3 0 0,-2-2 2 0,0 0-2 15,-4 0 1-15,0 3 2 0,-5-2-2 16,1 0-2-16,0 3-1 0,-3-1 0 0,1 0 0 16,-3 0 2-16,3 1-1 15,-1-4 4-15,1 6 1 0,1-6-1 0,3 3 0 16,2-3-1-16,0 1-3 0,0-1 0 0,2-1-2 15,2 1 2-15,2-1-1 0,0-2-2 16,5 3 0-16,-1-4-3 0,0 3 3 16,3-3 0-16,2 2 5 0,-3-3 2 15,3 1-1-15,0 3 1 0,-1-3-3 0,-1 2-2 16,-1-2-1-16,-1 4-4 0,-3 1 1 16,1-2 1-16,-1 1 1 0,2 0 1 15,1 3 1-15,-1-1 2 0,5-1 0 0,0 3 0 16,1-1 7-16,1-2-2 15,2 0 0-15,2 2 0 0,2-2 0 16,1 0 2-16,-1 2-4 0,2 1 0 0,-2-3 1 16,0 4 2-16,-4 0 0 0,0 1 0 15,-2 2-1-15,0 0 3 0,-3 0-1 0,3 4 5 16,-2-5-2-16,2 4 1 0,-1-2 1 16,3-1 0-16,0 2-2 15,4-2-3-15,3-1 1 0,1-3 0 0,7 2-1 0,2-2 1 16,2-3 2-16,4 3 1 0,4-3-2 15,1-1-3-15,3 3-1 0,3-4-3 16,2 2-1-16,2 0-2 0,0-1-3 0,2 0 2 16,2 3-1-16,3-4-1 0,-1 0 0 15,5 0-4-15,-1 1 3 0,3-1 0 16,2 1-2-16,0-1-8 0,4 0-10 16,0-2-10-16,0-1-14 0,4 2-12 0,1-2-12 15,-1 3-6-15,2-3-12 16,3-1-45-16,-1 3-93 0,3-3-109 0,2 0-102 15,4 0-97-15,0-4-53 0,4-1 18 16,4-6 85-16,3-3 111 0</inkml:trace>
  <inkml:trace contextRef="#ctx0" brushRef="#br0" timeOffset="5840.21">7478 4290 82 0,'-4'0'130'0,"0"0"-16"0,-1 0-12 16,-1 0-9-16,2 0-5 0,-2 0-3 16,-1 0-3-16,1 0-2 0,-1 3 0 0,-1-2-1 15,0 2 2-15,-3 1-1 0,0 4 5 16,1-3 7-16,-3 4 7 0,-2 3 13 16,0 5 17-16,1-2 19 0,-3 6 13 0,-2 1 7 15,0 3 3-15,-3 1-6 0,1 7-14 16,0-2-22-16,2 4-20 0,-2 3-21 15,2 2-19-15,0 3-19 0,0 2-10 0,2 3-11 16,2 3-6-16,2 2-1 16,1 2-1-16,3 4 3 0,3 3-2 0,2 0 1 15,1 1 0-15,6 0-5 0,3-1-3 16,2 2-4-16,3-6-4 0,6 0-5 16,2 1 1-16,2-5-2 0,5-2 0 15,3-3-1-15,3 0-1 0,2-10 2 0,2 1 0 16,2-10 2-16,2-1 1 0,2-8 0 15,-1-4 0-15,1-7 1 0,-2-8-1 16,2-4 3-16,-1-8 1 0,-3-7 2 0,0-4 3 16,0-9 2-16,-4-5 0 0,0-4 0 0,-5-4 1 15,-1-7 3-15,-5-3 1 0,-4-2 2 16,-2-7 2-16,-6-1 0 0,-3 0 0 16,-4-4 0-16,-4-2-1 0,-4 0 0 15,-4-2-1-15,-5 1-1 0,-2 1-3 16,-4 4-5-16,-4-2-4 0,-5 7-3 0,1 3-4 15,-5 6-2-15,0 6-7 0,-4 3-11 16,0 7-15-16,-2 3-51 0,0 6-114 16,0 6-131-16,2 4-122 0,4 3-106 0,3 1-46 15,3 2 17-15,7-2 98 16,4 4 121-16</inkml:trace>
  <inkml:trace contextRef="#ctx0" brushRef="#br0" timeOffset="6568.66">9309 4080 13 0,'-2'0'170'16,"0"0"2"-16,0 0-38 0,0 0-31 16,0 3-23-16,-1 1-16 0,-1 1-9 15,2 1-4-15,-2 4 9 0,0 0 16 0,-1 5 22 16,-1 3 24-16,-2 2 25 15,1 6 28-15,-1 3 22 0,-3 9 15 0,3 2 4 16,-3 8-9-16,0 2-11 0,3 9-26 0,0 3-27 16,-1 4-26-16,5 1-25 0,0 3-20 15,-1-1-21-15,5 6-12 16,3 0-11-16,1 0-8 0,4 1-6 0,3-1-3 16,1-4 0-16,5 0-4 0,5-5-2 0,3-2-1 15,3-2-2-15,3-6-1 0,3-3 0 16,4-4 0-16,0-5 1 0,3-3-2 15,-1-4-1-15,2-7 1 0,0-9-1 16,1-2 1-16,-1-9-1 0,0-5 2 0,-1-6 0 16,-1-8-1-16,0-7 0 15,-4-8-2-15,0-6 0 0,-4-7 0 0,0-9 1 16,-5-5 2-16,-4-5 11 0,-1-5 13 16,-6-7 11-16,-1 1 10 0,-6-3 9 0,-5-1 4 15,-4 1-5-15,-6 2-9 16,-5 1-6-16,-4 4-11 0,-2 0-7 0,-4 4-8 15,-2 5-6-15,-3 1-5 0,-1 7-10 0,-1-1-17 16,-1 10-52-16,-1 0-125 0,0 6-144 16,1 2-153-16,1 4-88 0,3 1-33 15,2 5 24-15,4 3 111 0</inkml:trace>
  <inkml:trace contextRef="#ctx0" brushRef="#br0" timeOffset="7314.55">11944 4216 35 0,'-4'-3'198'0,"2"3"27"16,-2-2-36-16,0 2-29 0,-3 0-18 15,1 2-14-15,-1 1-16 0,-1 2-14 16,-3-1-9-16,1 5 3 0,-1-1 8 15,-1 6 12-15,-3 1 19 0,-2 7 14 0,0-1 17 16,0 9 9-16,-2 4-1 0,0 5-5 16,0 4-14-16,-2 3-14 0,2 7-25 15,0 3-23-15,2 6-21 0,0 1-19 16,2 4-14-16,2 5-10 0,3 1-4 0,3 1-5 16,3 3-3-16,4-2-2 0,4-2-2 0,3-3-3 15,3-2-5-15,3-2-1 0,6-4 2 16,2-8 0-16,7-2 2 0,1-7 4 15,3-6 3-15,4-2 1 0,4-9-1 16,0-9 1-16,3-8-5 0,1-6 0 0,1-10 1 16,1-7-3-16,-1-11 1 15,-1-5-3-15,-2-8 1 0,-3-7-1 0,-4-7 2 16,-3-5 5-16,-4-8 3 0,-7-3 5 16,-6-6 4-16,-7-2 1 0,-8-5-3 15,-8-2-2-15,-7 1-4 0,-6 1-3 16,-5 1-4-16,-5 5-2 0,-3 4-5 0,0 9-5 15,0 2-17-15,2 8-73 0,5 2-141 16,3 8-151-16,8 1-134 0,7 3-71 0,7 4-20 16,8 6 49-16,9 3 132 0</inkml:trace>
  <inkml:trace contextRef="#ctx0" brushRef="#br0" timeOffset="7930.09">13930 4381 47 0,'2'-3'204'15,"-2"3"19"-15,2-2-30 0,-2 2-22 16,0 0-22-16,2 0-17 0,-2 0-17 16,0 0-4-16,0 0 14 0,0 0 37 0,0 0 49 15,0 0 39-15,0 0 23 0,-2 5 1 16,-2-2-17-16,-3 6-40 0,1 5-55 15,-2 5-46-15,-3 3-35 0,0 7-22 0,-1 5-18 16,-3 4-11-16,2 7-7 0,-2 5-9 16,1 4-4-16,1 5-6 15,0 4 0-15,3 5-1 0,1 2 2 0,5 1 0 16,2-1 4-16,2-1 0 0,6 0 1 16,3-5-2-16,3-1-1 0,5-4-3 0,4-5-2 15,5-4-2-15,6-6 3 0,1-9-2 16,8-7-2-16,3-6 0 0,3-9-2 15,3-8 2-15,1-5-1 0,2-9-2 0,-2-4 2 16,0-8 0-16,-3-4 0 16,-3-6-1-16,-3-8-2 0,-4-1 2 15,-4-8 0-15,-6-6 2 0,-5-2 0 0,-4-7 1 16,-6-8 1-16,-7 0 2 0,-6-7-2 0,-6 0-1 16,-7-1 1-16,-8 1-4 0,-9 9 1 15,-6 4-2-15,-8 6 0 0,-7 9-5 16,-8 4-20-16,-3 11-43 0,-3 4-92 0,-3 8-114 15,2 4-118-15,1 3-129 0,3 7-54 16,1 3 8-16,4 2 71 0,2 0 104 16</inkml:trace>
  <inkml:trace contextRef="#ctx0" brushRef="#br0" timeOffset="12607.39">14258 2043 57 0,'-2'-1'190'15,"0"-1"0"-15,-3-2-26 16,1 4-19-16,-2 0-13 0,2 0-14 0,-3 0-16 16,3 0-16-16,-2 0-10 0,1 4-10 0,-1-4-3 15,2 2-3-15,0-2-1 0,-1 1 1 16,-1-1 5-16,2 3 8 0,-3-3 0 0,1 2 2 15,0 1 2-15,-3-2 4 0,1 4 5 16,-1-1 5-16,1 1 4 0,-3 0 1 0,-1 1 2 16,-1 2-7-16,0-3-10 0,-2 6-7 15,1-1-1-15,-1 2 0 0,-2-1-1 16,0 3 2-16,0 2-2 0,0-1-5 16,-2 0-9-16,0 5-6 0,-2-1-6 0,2 1-6 15,-5 0-9-15,1 5-2 0,-2 3-3 16,-1 2-5-16,-1 0-3 0,-3 4-1 15,3 3-2-15,-3-1 1 0,2 3-2 0,1 0 1 16,-1 5-3-16,5-1-3 0,0 4 1 16,4 1-3-16,2 0-3 0,2 1-3 15,2 1-2-15,7 1 1 0,2 2 2 16,4-1-2-16,4-2 1 0,5 0 0 0,3 0 1 16,5-2-3-16,4-4-3 0,3 0 2 15,5-1 0-15,5-5-1 0,4-1 2 0,5-7 2 16,3 0 1-16,5-2 0 0,4-7-1 0,4-3 2 15,3-3-2-15,1-5 1 0,1 0-2 16,1-5 0-16,1-5 1 0,-1-5-1 16,1-1 0-16,0-7 0 0,-3-3 0 0,-1-2 2 15,-3-3 0-15,0-7 1 0,-4-3 4 16,0-3-3-16,-4-6 2 16,-4-3-3-16,-3-6-1 0,-2-2 3 0,-6-3-2 15,-2-4 3-15,-4-1 3 0,-7-4 2 0,-4-4 3 16,-4 2-3-16,-7-3 3 0,-5 1-3 15,-6-1 0-15,-7 1-1 0,-5 1-3 0,-6 3-1 16,-5 4-2-16,-5 2 1 0,-5 7-4 16,-5 3-3-16,-3 6-3 0,-3 6-7 0,1 2-15 15,-3 8-38-15,1 4-103 0,1 5-133 16,3 4-142-16,3 6-111 0,3 3-48 16,2 6 4-16,2 2 86 0,5 5 127 15</inkml:trace>
  <inkml:trace contextRef="#ctx0" brushRef="#br0" timeOffset="13436.8">15085 4347 3 0,'-8'-3'189'0,"-3"3"31"0,1 0-23 15,-3 0-24-15,3 3-17 0,-3-2-10 0,0 3-14 16,0-1-14-16,1 5-9 0,-1-2 3 16,0 3 12-16,-1 2 14 0,-1 2 18 0,0 3 20 15,0 2 18-15,-2 6 1 0,2 1-10 16,-2 4-16-16,3 2-23 0,-1 3-30 15,2 2-30-15,-2 2-27 16,3 6-15-16,1-1-13 0,0 2-10 0,3 3-8 16,2 1-5-16,1 1-3 0,3 0-3 0,4 4 0 15,0-2 0-15,5 2 0 0,3 0 0 16,1-3 1-16,4-1 0 0,4-1-3 16,0-3 2-16,4-5 2 0,5-3-3 15,1-3-1-15,3-5 5 0,2-2-2 0,4-8 3 16,2-4-5-16,3-7 1 0,-1-4 1 15,4-10-3-15,1-4 1 0,0-7-2 16,1-7 1-16,-1-3 0 0,-3-8 1 0,-1-8-1 16,-5-3 0-16,-2-5 4 0,-7-4 4 15,-1-5 6-15,-7-4 4 0,-4-5 2 16,-4-2 7-16,-7-3 1 0,-6-5 0 0,-4 4-3 16,-5 0-5-16,-8 1-2 15,-2 9-4-15,-6-1-7 0,-5 10-2 0,-1 3-5 16,-5 3-8-16,-3 11-17 0,-1 5-48 15,-2 5-107-15,-3 9-134 0,1 4-132 16,-3 6-106-16,3 5-46 0,2 4 16 0,-1 3 91 16,3-2 125-16</inkml:trace>
  <inkml:trace contextRef="#ctx0" brushRef="#br0" timeOffset="15261.3">7214 7712 195 0,'2'-3'238'15,"0"-2"-6"-15,0 2-8 0,0 2 10 0,0-2 36 16,2 3 45-16,-1 3 27 0,1 3 3 15,2 4-11-15,0 4-32 0,3 10-60 16,-1 7-68-16,1 7-54 0,-1 7-31 0,1 8-21 16,-1 2-15-16,1 4-13 0,-3 3-11 15,3 2-7-15,-3-4-8 0,2 4-5 16,-1-6-8-16,1 1-11 0,-1-5-10 16,1 0-20-16,-2-4-36 0,1-6-88 15,-1 1-122-15,0-3-114 0,1-7-113 16,-3-3-71-16,0-4-10 0,-2-6 65 0,0-5 111 15</inkml:trace>
  <inkml:trace contextRef="#ctx0" brushRef="#br0" timeOffset="16094.65">7207 7830 108 0,'-2'0'181'0,"0"3"-12"0,0-3-11 16,0 1-10-16,2-1-3 0,-2 4-2 15,2-4 2-15,-2 1 12 0,2-1 15 0,0 3 22 16,0-3 21-16,0 1 16 0,0 3 6 15,0-3-8-15,0 3-20 0,0-1-33 16,0 0-35-16,0-2-35 0,0 2-31 16,2-1-18-16,-2 1-13 0,2-2-8 0,0-1-7 15,0 4-4-15,2-4-1 0,-2 0-4 16,3 0 0-16,-1 0-2 0,0 0-2 0,0 0 1 16,1 0-2-16,-1 0-1 0,2 0-3 15,-2 0 2-15,3 0-1 0,-1-4-3 16,3 4 4-16,-3-1-1 0,2 1 0 0,1-3-2 15,-1 1 1-15,1-1-2 16,1 2-4-16,-1-5 0 0,1 5-3 16,3-3 1-16,0-1-1 0,-1 1 0 0,1-4-1 15,2 3 1-15,0-2 0 0,2 2 1 16,0 0-4-16,0-3 0 0,0 5-1 16,-1 0 1-16,4 1 1 0,-4-1-3 15,3 6 3-15,-2-1 1 0,0 3 1 0,0 4-1 16,-2 0 1-16,-2 4 1 0,0 5-2 0,-3 1 0 15,1 2-1-15,-3 4-1 16,-2 5-3-16,1-1 4 0,-1 0 3 0,3 1 1 16,-1-1 1-16,1 0 0 0,-1-4 1 15,3 0-4-15,1-2-2 0,1-3 0 0,0 0 0 16,-1-3 0-16,1-1-1 0,0-2 2 16,0-3-2-16,-5-1 0 0,0 0 3 15,-1-1 6-15,-1 0 9 0,-4-1 6 0,-2 6 8 16,-4 0 6-16,-2 4 1 0,-5 3-5 15,-4 0-5-15,-2 4-8 0,-2 3-8 16,-2-1-12-16,0 2-20 0,-2-2-20 16,-1 3-37-16,1-6-122 0,2 1-171 15,0-2-174-15,2-2-79 0,4-3-33 16,0-2 8-16,7-3 107 0</inkml:trace>
  <inkml:trace contextRef="#ctx0" brushRef="#br0" timeOffset="16588.47">8126 8005 21 0,'-6'-12'326'16,"1"5"101"-16,-1 2 94 15,2 4-8-15,-3 2-51 0,3 4-61 0,2 5-76 16,0 3-94-16,2 3-87 0,0 7-55 0,4 1-36 16,0 2-21-16,1 3-13 0,1 0-8 15,0 0-7-15,1-3-4 0,1 3 1 16,1-4-4-16,1-1 3 0,1-2 0 15,-1-4 0-15,1 1-2 0,-1-6 1 0,3-5 0 16,0 1 1-16,0-4 0 0,-1-5 0 0,1-1 3 16,2-7-2-16,-2-1-1 15,1-7 0-15,-1-1 0 0,2-5-1 0,-2-7-1 16,-1 0 2-16,1-2 4 0,0 0 8 16,-1 2 3-16,-1-1 11 0,0 5 4 15,-3 4 8-15,0 4 5 0,-1 3 2 16,-1 3 6-16,0 7 0 0,1 4-4 0,-1 5-4 15,1 10-5-15,-1 3-8 0,0 7-10 16,1 0-21-16,-1 4-19 0,0-3-24 16,1 2-41-16,-1-2-100 0,0-2-142 0,1-3-125 15,1-3-121-15,1-3-51 0,-3-1-2 16,0-8 78-16,1-1 133 0</inkml:trace>
  <inkml:trace contextRef="#ctx0" brushRef="#br0" timeOffset="16773.62">8685 7996 219 0,'8'-35'434'16,"-2"5"106"-16,1 6 33 0,-3 4-41 0,0 1-61 16,3 9-85-16,-1 0-113 0,0 9-96 15,3 2-60-15,1 9-38 0,1 4-26 16,0 6-17-16,-1 6-19 0,1 3-17 0,-3 4-20 16,1 1-24-16,-1 1-75 0,-2 1-137 15,1 1-144-15,-3-2-143 0,0 1-68 0,-2-2-22 16,-2 0 51-16,0-5 124 15</inkml:trace>
  <inkml:trace contextRef="#ctx0" brushRef="#br0" timeOffset="16905.07">8719 8275 84 0,'-9'-19'394'0,"1"4"105"0,1 1 65 16,3 2-33-16,0-1-82 15,4 4-96-15,2-2-112 0,4 2-116 0,3 0-143 0,3 1-166 16,3-4-159-16,2 4-142 0,0-1-73 15,2 0-23-15,2 1 56 0,3 0 119 16</inkml:trace>
  <inkml:trace contextRef="#ctx0" brushRef="#br0" timeOffset="17287.72">9436 7794 77 0,'-13'-5'346'0,"-4"1"100"16,1 4 90-16,-1 3-24 0,0 3-66 16,0 4-68-16,0 0-76 0,0 5-96 15,2 3-81-15,2 3-56 0,1 3-31 0,1 2-17 16,0 2-9-16,3-2-3 0,2 3-6 16,1 0-1-16,3-3 0 0,0 2-1 15,4-6-1-15,0 0-2 0,3-3 0 16,3-2-3-16,1-4-1 0,-1-4-1 15,5-2-3-15,-1-2 0 0,1-5-1 16,0-5 4-16,2-3 1 0,-1-4 2 0,1 0 4 16,0-7 5-16,0-1 7 0,-2 1 3 15,-1 4 12-15,-1-1 9 0,0 4 11 16,-3 3-2-16,-2 2 2 0,1 7-5 16,-1 4-6-16,0 4-10 0,-1 5-11 0,-1 6-15 15,0 2-33-15,-2 1-82 0,0-2-148 16,3 2-140-16,-1-4-143 0,0 1-67 0,2-3-15 15,-1-2 60-15,1-3 132 0</inkml:trace>
  <inkml:trace contextRef="#ctx0" brushRef="#br0" timeOffset="17618.62">9644 7981 8 0,'4'-25'420'0,"0"5"119"0,-2 2 74 0,0 2 12 16,0 6-81-16,-2 1-115 15,2 3-136-15,1 5-113 0,-1 2-71 0,2 6-43 16,-2 2-26-16,2 5-15 0,-2 5-12 0,3-2-7 16,-3 4-3-16,2-1-3 0,-2 1 0 15,2-1-1-15,-2-2-2 0,3-2-4 16,-3-3-2-16,0 0 0 0,2-4-3 16,-2 0-1-16,2-3-1 0,1-2 5 0,1-3 1 15,-2-2 2-15,5-3 1 0,-3-7 1 16,3 1 0-16,1-4 1 0,-1-1-1 15,1-1 1-15,1-2 1 0,-1 2 1 0,-1 3 5 16,-1-2 3-16,1 6 6 0,-3 1 6 16,0 4 4-16,1 0 4 0,1 4-3 15,-1 5-2-15,1 5-8 0,-2-1-20 16,3 4-23-16,-3 0-54 0,3 0-132 16,-3 2-158-16,5-1-140 15,-3-2-89-15,3-3-35 0,1 0 21 0,1-2 114 0,2-4 149 0</inkml:trace>
  <inkml:trace contextRef="#ctx0" brushRef="#br0" timeOffset="17916.66">10213 7868 408 0,'4'-13'543'0,"-2"5"70"16,-4-1 17-16,0 4-80 0,-2 1-130 16,0 4-147-16,-3 1-116 0,-1 3-68 15,-1 5-40-15,-1 0-22 0,1 6-13 0,-1-1-7 16,1-2-4-16,1 5-3 0,-1-5 0 15,5 1-2-15,0-2 1 0,2-1 1 16,2-1-3-16,2-2 1 0,2-3-1 0,2 1-1 16,3-2 2-16,1-3 1 0,1-3 1 15,2-2 0-15,-1 1-1 0,1-1 3 16,0 3-1-16,-1-2 1 0,-1 4 1 0,-2 0 3 16,1 3 1-16,-1 0 1 0,-1 2-1 15,-2 4-3-15,3 0-7 0,-3 1-18 16,-2 0-42-16,3-1-114 0,-3 3-147 15,2-3-147-15,1-1-103 0,-1-2-43 16,0-1 9-16,1-1 95 0,1-4 138 0</inkml:trace>
  <inkml:trace contextRef="#ctx0" brushRef="#br0" timeOffset="18114.59">10547 7603 191 0,'7'-24'499'0,"-3"7"93"15,0 5 58-15,0 7-39 0,1 9-105 16,1 5-145-16,0 8-134 0,1 7-91 16,-1 9-56-16,2 2-36 0,1 7-27 0,-1 0-21 15,1 4-28-15,-1-1-38 16,1 0-102-16,-1-2-144 0,-1-1-147 0,-1 1-112 16,0-4-45-16,-4 0-1 0,1-5 84 0,-1 0 136 15</inkml:trace>
  <inkml:trace contextRef="#ctx0" brushRef="#br0" timeOffset="26878.69">19488 3239 22 0,'0'0'45'0,"0"0"1"0,0 0 1 0,0 0-1 16,0 0 3-16,0 0 1 0,0 0 2 15,0 0-1-15,0 0 3 0,0 0 4 0,0 0 2 16,0 0 0-16,0 0 3 0,-2 0 1 16,2 0 1-16,0 0 0 0,-2 0 6 15,2 0 4-15,0 0 4 0,-2 0 3 0,2 0 2 16,-2 0-4-16,0 0-8 0,-3 0-9 15,3 0-12-15,-2 0-10 0,-2 0-9 0,-1 0-6 16,1 0-1-16,0 0-2 0,-3 0 3 16,1 0 3-16,-3 0 4 0,3 0 3 15,-3 0 2-15,0 0 2 0,-1 0 1 0,-1 0 1 16,0 0 1-16,1 0 3 16,-3 1 4-16,0 2 2 0,0-2 1 0,0 3-5 15,-2-3-6-15,0 4-8 0,-2 0-9 0,0-1-10 16,0 2-7-16,-2 2 2 0,-2-1 3 15,2 2 4-15,-3-4 3 0,-1 4 2 16,2 2 1-16,-3-2-2 0,1 1-1 0,0 0 0 16,-1 0 0-16,1 1 3 0,1 2 4 15,-1-3 1-15,2 1-3 0,-3 2-1 0,3-2-6 16,0 2-6-16,0-2-5 0,-1 3 0 16,1-4-1-16,2 2-5 0,-2 1 1 15,1-1 2-15,-1 0 0 0,2-2-3 0,-2 5 0 16,1-5 1-16,-1 5 0 0,2-5 0 0,-2 5-1 15,2-2-1-15,-1 0 1 0,1 3-3 16,0-3 1-16,0 4-1 0,0-1 0 16,0-2 1-16,-1 2-1 0,3 3 1 0,-2-1 0 15,2-1-1-15,0 4 1 16,0 1 1-16,2 2 1 0,-2-3 1 16,2 4-1-16,-2 3 1 0,2-3 0 0,2 1-2 0,-2-1 0 15,3 2 0-15,1-2 2 16,0 0-3-16,0 0 0 0,5 3-1 15,0-3 0-15,-1 1 0 0,3 2 0 16,1-2 2-16,1 2-2 0,0 1 1 0,2 1-1 0,2-1 1 16,0 2-1-16,0 2 2 0,0 0 0 15,2 0 0-15,2 1 0 0,0 0-1 16,1 0 2-16,1-1-1 0,3 0 1 16,-1-1 0-16,0-2-1 0,3 0 1 0,0-1-2 15,1-1 1-15,1 1-1 0,2-3 1 16,0 4-1-16,2-2 0 0,0 1 1 15,2-3-1-15,0 3 0 0,2-3 0 16,0-2 1-16,0 5 0 0,2-6 1 16,3 2 3-16,-1 0 3 0,1 0 3 15,1-2 4-15,3-1 5 0,2 1 2 0,-1 0 1 16,1-1-1-16,2-2-3 0,2-2-4 0,0 1-2 16,0-2-1-16,2 1-5 0,0-2 0 15,0-2 0-15,2 0-2 0,-2 0 1 16,3-3 1-16,-1-1 6 0,0 2 6 15,2 0 10-15,-1-3 8 0,1-1 5 0,2 1 4 16,1 0-4-16,-1-1-5 16,3-5-10-16,2 2-5 0,1-1-1 0,1 0-1 15,4-4 4-15,0 0 0 0,0-4 1 16,5 0-2-16,-1-2-5 0,0-1-4 0,5-2-5 16,-1-3-3-16,1-1 2 15,1 0 0-15,3-3-1 0,0-3 0 0,-1 1-2 16,1 1 1-16,0-2-5 0,0 0 0 0,-1-5-1 15,1 2 1-15,-2-1 0 0,-1 0 0 16,1-2 1-16,-3-1-2 0,1 1 0 16,-5-3-2-16,0-1 1 0,-4 3 2 15,1-3 0-15,-4-4 1 0,-1 4 4 0,-2-2-2 16,-3-1 2-16,-1 0-3 16,-3-2-1-16,-4 3 3 0,0-3-4 0,-4 2 2 15,-2-1-1-15,-2-1 4 0,-3 0 1 16,-1-3 1-16,-3 3 3 0,-4-2-2 0,-2 2 2 15,-2-1-2-15,-3 1-2 0,-1-2-4 16,-3-1 1-16,-1-1-1 0,-3 1-1 16,-2 2 2-16,-2-2 2 0,-2 2 0 15,-2-1 1-15,-3-1 2 0,-3 3 5 16,-1 0 2-16,-4 1 3 0,1-1 2 0,-3 2-2 16,-2 2-4-16,-2 0-2 0,-3 1-5 15,-1-1-4-15,-1 2-2 0,-1-1-1 0,-3 3 0 16,-1-4-1-16,-1 2 0 0,0-1 0 15,-2 3 1-15,-2-2 1 0,0 2 2 0,0-3-1 16,-4 5-1-16,0 2 2 0,-3-1-1 16,-1 0 0-16,0 2-2 0,-5 5-1 15,0-3 2-15,0 0-2 0,-3 5 2 0,-1-1-1 16,0 1 1-16,-2 3-1 0,-2 1 0 16,2-1 2-16,-3 2-2 0,1 0 1 15,0-2 0-15,0 2 0 0,0 4 1 0,0 0-1 16,-1 1 0-16,1 1 2 0,-2 0-3 15,-2 6 2-15,-3 0-2 0,-1 2-2 0,-3 3 1 16,-2 2-2-16,0 2 2 0,-4 5-3 16,0 0 3-16,0 3-1 0,-2 4 2 15,-1-2 3-15,1 3 1 0,2 1-3 16,4 2-8-16,0 2-9 0,5-4-25 0,1 3-50 16,3 0-98-16,4 1-111 0,4-1-102 15,6 4-104-15,3-4-58 0,6-1 5 0,2 2 76 16,2-2 102-16</inkml:trace>
  <inkml:trace contextRef="#ctx0" brushRef="#br0" timeOffset="28184.99">22979 3102 1 0,'0'-5'39'15,"0"4"4"-15,0-3 3 0,-3 0 2 0,1 3-1 16,0-2 2-16,-2 1 3 0,-2 2 1 15,-1-1 4-15,1 1 5 0,-3 0 3 16,-1 0-1-16,-1 0-2 0,-1 1-2 0,-3 1-3 16,0 1-1-16,-2 2-1 0,-2-1 1 15,0 2 3-15,-2 2 1 0,0-1-1 16,-3 2 0-16,-1 1-2 0,-1 1-3 0,1 2-4 16,-5 2-4-16,1 0-5 15,-1 4-3-15,-4 2-1 0,0-2 4 0,-2 6 8 16,-2-1 12-16,-2 5 13 0,0 0 10 0,0 1 11 15,-3 3 4-15,1 3 4 0,0-1-2 16,-1 7-2-16,3-1-3 0,2 2-5 0,0 3-7 16,2 2-8-16,0 3-8 0,4 1-6 15,0 2-5-15,5 1-5 0,2 2-8 16,3-2-2-16,3 3-5 0,2 2-5 16,5 1-4-16,3 1-4 0,3 2-2 0,4 3-4 15,4-2-4-15,2 0-3 16,2 1 0-16,5 0 0 0,4-3 1 0,2 0 1 15,6-3 4-15,3 2 2 0,5-7 2 16,3 0 2-16,2-2 0 0,4-3 0 0,5-1-3 16,1-2-1-16,3-5-3 0,2 1-3 15,0-2 0-15,4-3-3 0,0-1 1 16,2-4 0-16,2 0 2 0,2-4 4 16,5-4 1-16,4 0 4 0,2-6 1 15,4-3-2-15,5-3-2 0,5-2-4 0,3-7-4 16,6-3-4-16,3-2-3 0,1-7-2 15,3-3-1-15,2-3-1 0,-3-1 1 16,3-4-1-16,-2-1 2 0,-1-1 0 16,-1-3-1-16,-3-1 0 0,0-1 1 0,-1-2 0 15,-3-1-2-15,0-2 0 0,-2-2 0 0,-2 3-1 16,-2-7-1-16,-3 1-1 0,-3-3 0 16,-1-4 0-16,-4-2 0 0,1-1 1 15,-5-5 2-15,-3-3 3 0,-1-5 1 0,-2-2 1 16,-7-2 0-16,-2 0 0 0,-6-2-1 15,-2-3 3-15,-7 3 3 0,-6-1 4 16,-4 0 5-16,-9 3 4 0,-4 3 4 16,-8-2 6-16,-5 1-1 0,-8 2 1 0,-5 4 0 15,-5-3 1-15,-7 4-4 0,-5 2-5 16,-5 3-6-16,-7-1-4 0,-2 0-5 0,-7 3-3 16,-3 1-6-16,-5-3-1 0,-4 5-2 15,-7 0-6-15,-4 1-9 0,-4 2-8 0,-4 3-13 16,-4 4-15-16,-5 4-22 0,-4 0-48 15,-2 7-90-15,-2 2-108 0,-2 6-99 16,-1 4-99-16,-3 3-59 0,0 7 9 0,-5 6 77 16,-4 0 104-16</inkml:trace>
  <inkml:trace contextRef="#ctx0" brushRef="#br0" timeOffset="29494.5">19147 5133 99 0,'-2'-5'150'16,"-2"-3"-41"-16,-2 4-27 0,1 1-14 15,-1-2-5-15,0 0-4 0,-1 1-7 16,1 1-7-16,0-2 1 0,-3 4 7 0,3-1 5 15,-3-2 6-15,1 3 2 0,-1-2-2 16,1 2-2-16,-3 1-4 0,-1 0 1 16,-1 0 2-16,0 1 6 0,-2 2 9 15,1-2 14-15,-3 5 12 0,-2-2 9 16,0 2 7-16,-3 2 2 0,1 0-3 0,-4 4-11 16,0 2-7-16,-1 2-3 0,-1-1-4 15,-3 5-4-15,2 0-3 0,-1 5 0 16,-3 0-4-16,2 4-2 0,-1-1 0 0,-1 3-1 15,-2 1-4-15,2-1-7 0,-2 3-7 16,3 2-10-16,-1 1-11 0,0 2-9 0,0-2-7 16,3 6-8-16,1 1-2 0,3 0-4 15,-1 4-2-15,5 2-1 0,0 2-2 16,4 2-2-16,2 1 3 0,3 3-1 0,1-3-2 16,7 4-2-16,2-1 4 15,2-1 0-15,6 1-2 0,3-3 2 0,3 3 0 16,7-5 1-16,3 4-2 0,3-3-1 15,5-3 0-15,3 2-1 0,6-3-1 0,1-4 0 16,4 2-1-16,5-3 1 0,2-2 0 16,6-4-1-16,4 0 3 0,5-6 2 15,4-3 0-15,6-5 0 0,4-4 0 16,5-2 0-16,6-5-4 0,6-5 1 16,5-6 1-16,2-3 2 0,4-7-2 15,0-3 3-15,2-5 3 0,0-7 4 0,0-3 0 16,0-4 1-16,0-5 0 0,-2-2 0 15,2-4-3-15,-4-4 1 0,0 0-1 0,-5-4 1 16,-3-2-3-16,-7-1 2 0,-3-1 0 16,-5-2-3-16,-7-3-2 0,-6 1-2 0,-9-2 3 15,-3-3-1-15,-12-1 2 0,-6-3 2 16,-6-1 4-16,-8-1 1 0,-9-4 1 16,-9 0 0-16,-6-1 2 0,-6-6-1 0,-7 2-1 15,-6-3-1-15,-6 2 2 0,-7-2-1 16,-5 1-4-16,-8 4-4 0,-6 0 0 15,-8 4-5-15,-6 4-2 0,-7 7 0 0,-4 5-2 16,-7 8 0-16,-5 4-8 0,-5 8-4 16,-7 9-5-16,-1 9-9 0,-3 7-9 15,-1 8-10-15,-3 2-27 0,-2 7-66 16,2 4-105-16,2-2-103 0,7 3-92 16,4 3-103-16,6-1-32 0,6-5 40 15,3 2 93-15,4-5 102 0</inkml:trace>
  <inkml:trace contextRef="#ctx0" brushRef="#br0" timeOffset="32250.99">10183 12249 48 0,'7'0'194'0,"-1"0"16"0,0 0-4 0,1-3-1 16,1-2 3-16,1 1 8 16,1-5-6-16,-1 1-14 0,1-6-17 0,1 0-14 0,-1-4-17 15,1-3-17-15,0 0-15 0,-3-4-12 16,1 0-7-16,-3-3-4 0,0-1 0 15,-2 3 2-15,-1-4 2 0,-3 1 0 16,-3 1-3-16,-1 2-5 0,-4 1-9 0,-1-1-9 16,-3 6-12-16,-3 3-9 0,-2 0-7 15,-2 6-9-15,-5 5-4 0,-3 3-4 16,-3 10-2-16,-1 5 1 0,-5 7-3 16,0 10-2-16,-2 7-1 0,-3 7 0 15,3 10 1-15,0 3 2 0,4 7 3 0,2 7 3 16,5 1 5-16,4 3-2 0,4 0-1 15,6 0-5-15,7 1-4 0,6-3-2 16,4-2-5-16,9-3-4 0,6-4-2 0,6-8-3 16,7-5 0-16,6-5-2 0,4-7-2 15,3-5 0-15,3-8-1 0,3-8-7 16,-2-5-16-16,-1-3-16 0,1-6-26 16,-4-6-76-16,-1-4-158 0,-2-7-165 0,-4-3-119 15,-2-7-55-15,-4-6-12 16,-4-7 54-16,-3-4 148 0</inkml:trace>
  <inkml:trace contextRef="#ctx0" brushRef="#br0" timeOffset="32998.66">8217 12225 108 0,'2'-5'164'0,"-2"0"5"0,2-2 12 0,-2 2 15 16,2-2 21-16,0 3 27 15,0-1 31-15,1 1 38 0,-1-1 18 0,-2 5-3 16,2 0-21-16,0 8-36 0,0 2-47 0,2 11-53 15,3 11-44-15,-3 9-29 0,2 10-24 16,3 11-16-16,-3 7-15 0,3 10-14 16,-1 8-9-16,0 5-10 0,3 3-5 15,-3-1-6-15,3 2-9 0,0-6-10 16,1-6-24-16,-1-7-35 0,2-2-104 16,-3-7-140-16,3-7-132 0,0-6-115 0,-3-5-46 15,1-10 2-15,-1-9 85 0,-1-10 132 16</inkml:trace>
  <inkml:trace contextRef="#ctx0" brushRef="#br0" timeOffset="33227.86">8634 12407 47 0,'4'-57'364'15,"0"11"121"-15,-4 3 82 0,0 8-18 0,0 5-55 16,0 8-79-16,2 6-95 0,1 10-112 15,1 7-77-15,0 13-47 0,2 11-30 0,3 11-16 16,-1 7-13-16,1 6-9 0,1 6-8 16,1 7-7-16,0 1-15 0,-1 1-26 15,1 6-71-15,-1 1-135 0,1-1-139 16,-1-1-147-16,-1 1-70 0,-1-3-20 0,-1-4 51 16,-5-2 122-16</inkml:trace>
  <inkml:trace contextRef="#ctx0" brushRef="#br0" timeOffset="33409.62">8617 13124 35 0,'-9'-25'401'16,"-1"3"100"-16,-1 1 65 0,1 5 2 0,1-2-94 16,3 2-123-16,2 0-110 0,4-1-95 0,0 5-65 15,4-5-45-15,2 4-63 0,5 0-112 16,-1-2-131-16,5 1-125 0,2 4-120 15,2-4-55-15,2 3 11 0,1-3 82 16,1 4 114-16</inkml:trace>
  <inkml:trace contextRef="#ctx0" brushRef="#br0" timeOffset="33750.76">9146 12642 113 0,'-4'6'300'0,"0"-1"58"0,-1 1 12 15,1-1-55-15,0 3-59 0,2-4-55 16,2 3-58-16,0-2-62 0,2 5-53 16,2-3-43-16,3 1-35 0,-1 0-28 15,0-2-18-15,3 2-7 0,-1-5 7 0,1 2 18 16,-1-1 23-16,1 1 22 0,-1-1 13 15,0 1 12-15,1 0 10 0,-1 0 21 0,1-1 25 16,-1 1 27-16,1-1 24 0,-3 2 19 16,1 4 15-16,-1 0 0 0,-2 5-9 15,-2-1-19-15,0 3-18 0,0 1-17 16,-2 2-18-16,-2 4-26 0,-2 0-50 16,0 1-76-16,-2 1-91 0,-1 3-97 15,1-6-110-15,-3 2-49 0,1-1 6 0,-1-4 52 16,1-3 76-16</inkml:trace>
  <inkml:trace contextRef="#ctx0" brushRef="#br0" timeOffset="34522.17">10930 12437 124 0,'-2'1'164'0,"2"2"-15"16,0-2-12-16,5-1-2 0,-1 4 4 16,4-4 21-16,1-4 25 0,3 4 22 15,1-1 17-15,4-2 5 0,0-2-15 0,0 1-27 16,4 0-36-16,0 0-36 0,3-4-40 16,1-1-41-16,2 1-70 0,3-1-103 0,2-3-119 15,0-1-125-15,1 0-65 0,3-3-24 16,-2 2 32-16,2 0 82 0</inkml:trace>
  <inkml:trace contextRef="#ctx0" brushRef="#br0" timeOffset="34887.85">12476 11789 37 0,'-5'-16'205'0,"-1"-1"29"0,0 5-31 15,-3-2-27-15,3-1-6 0,-3 5 2 16,1-2 5-16,-3 4 10 0,1 0 10 16,-3 3 17-16,-2 4 16 0,-2 2 6 0,-2 7-6 15,0 3-14-15,-4 4-19 0,0 6-25 16,-1 4-33-16,3 7-30 0,-2 2-25 0,4 6-19 15,2 4-8-15,4 1-8 0,3 2-4 16,1 3-2-16,7 1 1 0,2 2-2 16,4-1-3-16,5-3-1 0,1 1-6 15,7-5-7-15,2-2-8 0,3-2-3 16,3-6-6-16,2-1-8 0,1-2-18 0,2-6-21 16,1-1-23-16,-1-1-47 0,2-6-117 15,-1-6-137-15,3-3-119 0,-2-5-102 0,2-8-40 16,-4-6 14-16,-1-6 99 15,-3-7 131-15</inkml:trace>
  <inkml:trace contextRef="#ctx0" brushRef="#br0" timeOffset="35102.6">12863 11840 203 0,'4'-50'410'0,"-2"8"115"16,0 5 34-16,-2 6-30 0,0 3-52 15,0 7-71-15,0 3-106 0,0 6-102 0,0 4-58 16,5 8-24-16,-1 13-11 0,0 7-4 15,0 10-8-15,1 7-8 0,-1 10-13 16,0 3-17-16,0 7-18 0,1 2-13 0,-1 1-15 16,0 2-22-16,2 0-31 0,3 0-31 15,-3-2-30-15,3-2-59 0,-1-8-127 16,3 0-143-16,-1-7-137 0,1-5-65 0,-1-6-19 16,1-6 32-16,-3-9 119 15</inkml:trace>
  <inkml:trace contextRef="#ctx0" brushRef="#br0" timeOffset="35334.58">13206 11810 242 0,'8'-40'509'0,"-3"6"84"16,-1 8 51-16,0 2-53 0,0 10-107 0,1 9-142 16,1 6-119-16,0 13-72 0,3 9-47 15,1 8-34-15,-1 6-20 0,1 5-21 0,1 6-13 16,-1 4-14-16,1-1-17 0,0 3-16 15,-3 0-22-15,3 1-42 0,-3-1-115 16,-1-1-139-16,-1-4-128 0,0-1-105 0,-4-6-44 16,0-4 11-16,-4-4 97 15,-2-5 132-15</inkml:trace>
  <inkml:trace contextRef="#ctx0" brushRef="#br0" timeOffset="35467.64">13170 12450 155 0,'-17'-17'486'0,"2"5"88"0,2-2 52 15,1 3-31-15,3-1-109 0,3 2-155 16,2-1-136-16,6 1-86 0,4-2-62 0,5 0-89 16,1 2-162-16,5-1-175 0,2-1-144 15,3 1-76-15,-1 1-29 0,0 1 38 16,0 0 137-16</inkml:trace>
  <inkml:trace contextRef="#ctx0" brushRef="#br0" timeOffset="35766.51">13805 12107 250 0,'-2'0'438'16,"0"0"79"-16,0 1 47 0,-1-1-86 16,3 4-109-16,0-3-106 0,3 1-90 0,-1 3-77 15,2 2-46-15,0 2-27 0,0 3-12 16,1-2-5-16,-3 5-3 0,0-2-3 0,0 1 1 15,0 1 7-15,0-2 10 0,0 0 10 16,0 1 6-16,1 1 4 0,-1-2 3 16,2 0-2-16,0 0-8 0,2 2-7 0,1-2-8 15,3-1-2-15,1-2-5 0,2 1-2 16,1-2-3-16,3-1-4 0,2-2-1 16,1-3-9-16,-1-1-23 0,2-2-63 15,-2 0-111-15,0-5-123 0,0-1-134 0,0-3-86 16,0-2-26-16,-2-6 38 0,-2 0 95 15</inkml:trace>
  <inkml:trace contextRef="#ctx0" brushRef="#br0" timeOffset="37093.49">14840 11847 26 0,'0'0'226'15,"2"-3"52"-15,0 2 31 0,2-2 11 16,3 1 5-16,1-2 4 0,3-2 0 15,2 2-35-15,1-2-56 0,3 2-60 0,2-4-61 16,2 1-45-16,3 1-33 16,-1-3-39-16,2-1-80 0,3 0-112 0,-1 1-112 15,5-2-125-15,0-3-77 0,2-1-19 16,0 2 48-16,0 0 93 0</inkml:trace>
  <inkml:trace contextRef="#ctx0" brushRef="#br0" timeOffset="37407.62">16025 11162 169 0,'-4'-17'259'0,"-4"4"24"0,-1-2 11 15,-1 6 16-15,-3 5 15 16,-2 4 10-16,-2 4-9 0,-2 8-24 0,0 4-36 15,-2 9-38-15,-2 6-37 0,1 10-40 16,-1 6-34-16,2 10-27 0,0 6-12 0,2 7-9 16,4-1-9-16,2 1-7 0,7-2-7 15,6-1-7-15,4-5-11 0,5-5-6 16,3-4-7-16,7-4-5 0,2-4-6 16,3-7-5-16,3-4-15 0,1-3-19 15,4-6-22-15,-1-5-48 0,1-4-112 0,2-4-132 16,0-6-114-16,2-6-107 0,-2-5-47 15,-3-8 12-15,-1-4 93 0,0-7 125 0</inkml:trace>
  <inkml:trace contextRef="#ctx0" brushRef="#br0" timeOffset="37607.94">16421 11426 282 0,'4'-46'446'16,"-2"4"106"-16,1 8-1 0,-3 5-26 15,0 8-44-15,-3 0-80 0,3 4-118 16,0 5-84-16,0 4-42 0,3 11-20 0,-3 8-13 15,2 9-7-15,-2 13-11 0,-2 7-15 16,2 9-24-16,-3 5-21 0,3 5-16 16,-2 2-26-16,2 2-43 0,0 0-43 15,2 0-34-15,1-4-46 0,1 1-100 0,2-7-131 16,0-3-107-16,1-6-101 0,1-6-40 16,3-7 4-16,-3-7 78 0,3-4 133 15</inkml:trace>
  <inkml:trace contextRef="#ctx0" brushRef="#br0" timeOffset="37807.96">16722 11422 224 0,'10'-51'391'15,"1"8"107"-15,-3 4 22 0,1 9-22 16,-1 5-42-16,1 7-60 0,3 11-85 0,1 2-91 16,2 11-62-16,0 8-45 0,0 7-29 15,-1 8-25-15,1 6-19 0,-2 8-16 16,-3 2-14-16,1 5-18 0,0 3-24 0,-3 1-33 15,-2-2-93-15,-1 2-154 0,-1-3-159 16,-4-1-113-16,-2-2-48 16,-2-5-4-16,-5-2 74 0,1-6 143 0</inkml:trace>
  <inkml:trace contextRef="#ctx0" brushRef="#br0" timeOffset="37990.24">16631 11906 380 0,'-13'-13'540'0,"2"2"63"0,3 2 34 0,-1 0-92 16,5 3-150-16,4 0-158 0,2-3-103 16,7 1-63-16,3 0-43 0,3-4-75 15,6 3-149-15,3-3-163 0,-1 2-148 0,2 0-78 16,1 1-33-16,-1 0 34 0,3 5 127 16</inkml:trace>
  <inkml:trace contextRef="#ctx0" brushRef="#br0" timeOffset="38254.8">17333 11736 311 0,'-8'4'494'0,"-1"1"83"0,-1 0 49 16,1 0-97-16,3-1-117 0,0-2-120 15,1 2-115-15,3-1-78 0,2 2-48 16,5 2-25-16,-1-2-13 0,4 4-8 0,1 3-6 15,-1 0-6-15,3 4-1 0,-3-1-2 16,1 4 3-16,-1 0 1 0,1 1 3 16,-3 1 3-16,2-1 1 0,-1 1 0 0,1-4-2 15,1-1-1-15,1 1 1 0,1-5 1 16,2 1-1-16,-1-7 2 0,3 1-8 16,2-4-33-16,0-6-84 0,0 0-126 15,0-3-130-15,2-3-135 0,0-2-63 0,0-6-6 16,-4 0 63-16,0-1 116 0</inkml:trace>
  <inkml:trace contextRef="#ctx0" brushRef="#br0" timeOffset="40345.06">17975 11264 68 0,'0'0'115'0,"-2"-1"-11"0,2 1-6 16,2 0 2-16,0 0 13 0,0 0 15 16,2 0 19-16,3 0 23 0,-1 0 31 0,4 0 32 15,1 0 35-15,4 0 29 0,2 0 6 16,2-4-15-16,4 0-30 0,5-1-47 15,1 1-53-15,3-1-55 0,2-2-37 0,2-2-26 16,2 4-14-16,0-5-13 0,-2 1-31 16,2 0-89-16,-2 1-134 0,-2-1-138 15,0 0-133-15,0-3-67 0,2 0-13 16,0 2 66-16,4-5 121 0</inkml:trace>
  <inkml:trace contextRef="#ctx0" brushRef="#br0" timeOffset="41423.61">19657 10871 148 0,'5'-6'160'0,"1"-3"-18"16,3 0-22-16,-1-5-22 0,0 0-23 15,3-2-18-15,-2 0-17 0,-1-2-11 16,0 1-2-16,1-1 4 0,-3-1 15 16,-2 2 26-16,-1-1 41 0,-3 2 49 0,-3 3 56 15,-1-2 50-15,-6 6 31 0,-3 3 4 16,-4 4-20-16,-4 4-35 0,-5 4-51 0,-3 7-52 15,-3 7-41-15,-2 5-29 0,0 5-18 16,0 9-7-16,3 5-4 0,-1 5-1 16,2 4-3-16,3 7-1 15,6-1 3-15,2 1-5 0,6-2-4 0,7 1-2 16,3-1-3-16,8-8-5 0,5 4-3 16,5-10-1-16,8 0-7 0,5-6-2 15,4-4-4-15,4-4 1 0,2-5-6 0,2-5-16 16,0-4-18-16,2-3-26 0,-1-8-75 15,1-1-161-15,0-9-172 0,-1-4-118 16,-1-6-53-16,0-4-11 0,-4-6 56 0,0-7 150 16</inkml:trace>
  <inkml:trace contextRef="#ctx0" brushRef="#br0" timeOffset="44577.12">20295 10564 19 0,'-3'-2'179'0,"1"1"1"0,0-3-4 15,2 3 0-15,-2-2 6 0,2 3 19 16,-2 0 37-16,2 4 51 0,0 3 37 0,2 5 11 16,-2 4-10-16,2 7-31 0,-2 6-56 0,2 4-71 15,0 5-60-15,1 7-41 16,-1 3-28-16,2 1-14 0,0 1-8 0,3 3-5 15,-3-4-13-15,2 0-18 0,0 1-36 16,1-1-70-16,-1-5-95 0,1 0-98 16,1-5-81-16,-2 0-75 0,3-4-49 15,-5-5 22-15,0-2 70 0,0-6 84 16</inkml:trace>
  <inkml:trace contextRef="#ctx0" brushRef="#br0" timeOffset="44824.52">20527 10640 8 0,'0'-17'201'16,"0"1"22"-16,3 6-19 0,-1-1-14 0,0 6 6 15,2 1 24-15,2 8 28 0,3 5 21 16,-1 3 3-16,1 12-23 0,1 2-40 0,-1 8-54 15,1 8-53-15,-1-1-46 0,1 6-60 16,-1-1-80-16,-1 2-97 0,1 0-98 16,1-2-110-16,-3 3-74 0,-1-5-6 15,-2 1 44-15,-2-3 77 0</inkml:trace>
  <inkml:trace contextRef="#ctx0" brushRef="#br0" timeOffset="45022.86">20464 11225 5 0,'-9'-13'253'0,"1"0"42"15,2 0 37-15,1 2-47 0,3-2-53 16,2 2-46-16,5 1-40 0,3-5-38 16,5 5-36-16,2-4-39 0,1 3-55 0,3-2-69 15,5 1-84-15,-1-1-103 0,2 1-60 16,-1 0-26-16,-1 2 21 0,-2-1 49 15</inkml:trace>
  <inkml:trace contextRef="#ctx0" brushRef="#br0" timeOffset="45804.03">21004 11132 17 0,'0'-6'208'0,"0"5"28"0,0-4-17 16,2 2-35-16,0-1-36 0,2-1-29 15,0 1-26-15,3-1-24 0,-1 2-23 16,3-1-18-16,1 3-9 0,-1-2-10 15,1 3-3-15,1 3 0 0,-1-2 3 0,-1 3 12 16,-1 2 19-16,-1 0 21 0,-1 3 22 16,-4 6 17-16,0-2 12 0,-4 4 5 15,0 5 1-15,-2-2 4 0,0 0 5 0,-3 2 7 16,3-1 5-16,2 0-2 0,0-1-10 16,0-3-20-16,2 0-23 0,2-1-28 0,2-3-20 15,2-1-15-15,1 1-8 0,1-4-10 16,3-2-27-16,-1-3-67 0,3-3-98 15,2-1-108-15,0-4-120 0,-1-3-84 0,3-2-22 16,0-5 40-16,2-2 86 0</inkml:trace>
  <inkml:trace contextRef="#ctx0" brushRef="#br0" timeOffset="46068.37">21450 10847 104 0,'-4'0'332'0,"0"0"46"16,0 0 70-16,4 0-12 0,2 0-50 16,4 0-61-16,3 0-39 0,3 0-38 15,5-2-63-15,0-1-68 0,4 1-49 0,3-1-34 16,1-1-50-16,0-2-95 0,1-2-122 15,3 0-122-15,1-4-132 0,2 0-68 16,2-1-4-16,2-1 66 0,2 2 104 16</inkml:trace>
  <inkml:trace contextRef="#ctx0" brushRef="#br0" timeOffset="46467.16">22830 10189 14 0,'-12'-6'236'0,"-3"3"45"0,-2 3 56 16,0 3-29-16,-2 2-25 0,-2 3-13 16,2 5-1-16,-2 7-6 0,-3 2-19 0,3 8-27 15,-2 2-27-15,-3 10-19 0,1 3-20 16,2 4-26-16,-3 5-33 0,3 4-28 15,2 2-13-15,0 5-12 0,2 1-8 0,4 0-10 16,4-3-5-16,3 0-3 0,4-3-5 16,6-6-5-16,4-1-1 15,5-7-2-15,6-8-2 0,4-4 1 0,4-8 0 16,5-6 1-16,4-6 1 0,2-6-1 0,4-12 4 16,0-5-2-16,2-6-1 0,1-8 1 15,-1-7-2-15,-4-2 5 0,0-7-1 16,-2-7 1-16,-6-4 2 0,-5 0-4 15,-4-8 3-15,-6-2-7 0,-6-2-2 0,-7-3 1 16,-6 1-2-16,-7 1-1 0,-4 4-9 16,-4 4-14-16,-6 7-52 0,-1 5-104 15,-1 7-123-15,-1 6-120 0,3 5-116 16,4 7-47-16,0 6 16 0,4 3 87 16,2 5 113-16</inkml:trace>
  <inkml:trace contextRef="#ctx0" brushRef="#br0" timeOffset="46749.54">23455 10116 308 0,'6'-4'528'16,"-2"2"70"-16,-2 4 44 0,1 6-49 15,-1 6-144-15,2 6-154 0,2 6-100 16,3 12-64-16,1 8-40 0,1 7-29 0,0 5-23 16,1 2-13-16,3 7-19 15,-2 3-11-15,2-1-20 0,-1 0-29 0,1-2-85 16,-2-2-149-16,2-1-143 0,0-9-135 16,1-3-60-16,-1-3-10 0,0-12 62 0,0-3 133 15</inkml:trace>
  <inkml:trace contextRef="#ctx0" brushRef="#br0" timeOffset="46930.65">23973 10440 377 0,'7'-47'553'0,"-3"6"69"0,-2 10 39 0,0 3-80 16,0 11-146-16,0 9-165 0,3 12-106 15,1 11-67-15,2 7-38 0,-1 11-28 16,1 5-27-16,1 1-28 0,-3 7-73 0,0 2-138 15,1 1-151-15,-1-1-154 0,-2 2-72 16,-2 0-25-16,-2-6 43 0,-2 0 125 16</inkml:trace>
  <inkml:trace contextRef="#ctx0" brushRef="#br0" timeOffset="47113.2">23641 10754 371 0,'-23'-25'545'0,"-1"2"65"0,5 3 40 0,5 3-79 16,5 0-144-16,7 1-155 0,6 3-102 0,9-3-65 16,8 2-39-16,7 2-24 0,6-2-15 15,4 3-16-15,2-1-18 0,2 3-21 16,0 2-77-16,1 1-166 0,-3-2-196 16,-2 4-118-16,-2 0-51 0,-4 0-12 0,-5 0 54 15,-3 0 158-15</inkml:trace>
  <inkml:trace contextRef="#ctx0" brushRef="#br0" timeOffset="55559.13">13627 13955 41 0,'0'0'214'0,"0"0"31"0,0 8-9 16,0 6-10-16,2 7-3 0,0 13 6 16,0 10 0-16,3 7-8 0,-1 11-23 15,2 6-34-15,1 3-38 0,1 3-39 0,1 2-31 16,1-2-22-16,1-5-15 0,-1 1-26 15,3-3-45-15,-2-4-63 0,1-2-71 0,-1-2-77 16,2-5-81-16,-3-2-60 16,1-7 4-16,-3-2 41 0,1-6 58 0</inkml:trace>
  <inkml:trace contextRef="#ctx0" brushRef="#br0" timeOffset="56123.4">13661 14332 51 0,'-2'-1'184'0,"0"-4"-9"16,0 2-25-16,-1 2-28 0,3 1-18 15,0-3-12-15,0 3-4 0,0-2 4 16,0 2 13-16,3-2 18 0,-3 2 19 0,2-3 20 16,0 3 20-16,2-1 14 0,-2-3 4 15,2 3-8-15,3-2-11 0,-1-2-16 16,0 0-28-16,5-2-27 0,0-1-24 15,1-2-17-15,3-1-17 0,4-2-15 0,0 3-11 16,2-5-6-16,1 5-7 0,1-1-5 16,2-2-4-16,1 8-3 0,-1-1 0 15,0 5-2-15,-1 1-2 0,-1 3 2 16,0 6 1-16,-4 5-2 0,0 2 2 0,-4 3 1 16,-2 4 2-16,-2-2 1 0,-3 7 4 15,-2-3 4-15,3 1 1 0,-3-1 1 0,1 0 1 16,-1-1-1-16,2-1-1 0,1 1-6 15,-1-4-1-15,1 0 0 0,1 0 3 16,-1 0 6-16,-1 0 6 0,-1 4 6 16,-3-1 1-16,-2 1 1 0,-2 1-5 15,-2 5-4-15,-5-1-8 0,-3 0-5 0,-3 2-8 16,-2 0-24-16,-2-1-61 0,1 2-109 16,-4-2-122-16,4-4-134 15,-1-4-95-15,0 2-35 0,2-8 31 0,2-1 93 16,0-4 115-16</inkml:trace>
  <inkml:trace contextRef="#ctx0" brushRef="#br0" timeOffset="56469.66">14368 14626 138 0,'2'2'366'0,"-2"6"91"16,-2 2 73-16,0 9-50 0,0 3-71 15,0 2-73-15,-1 4-78 0,3 2-85 16,0 1-71-16,3-2-48 0,1-1-26 0,2-2-13 16,1 0-15-16,1-5-15 0,3-1-12 15,1-7-7-15,1-5-10 0,0 0-7 16,-1-8 4-16,3-5 6 0,0-5 7 16,2-3 9-16,-2-4 7 0,2-6 8 15,-3-5 4-15,1 2 2 0,0-3 3 0,0 1 3 16,-2 3 6-16,-3 3 10 0,1 3 21 15,-3 5 15-15,-1 9 11 0,-1 1 3 16,0 9 0-16,-1 4-11 0,-3 7-27 16,-2 5-54-16,0 4-106 0,0 0-131 0,2 1-133 15,-2 2-119-15,0-2-55 0,2-2 5 16,2-6 75-16,2-1 117 0</inkml:trace>
  <inkml:trace contextRef="#ctx0" brushRef="#br0" timeOffset="56669.15">14910 14415 100 0,'8'-38'485'0,"-4"9"94"0,1 4 59 0,-3 8-7 0,0 4-95 16,0 6-166-16,0 8-135 0,5 10-91 16,-1 10-54-16,0 8-34 0,3 5-21 15,1 8-15-15,1 3-22 0,-1-1-23 16,1 4-39-16,-2-1-103 0,1 2-141 0,-1-1-141 15,1-3-120-15,-1 1-51 0,-3-4-2 16,-2-4 82-16,-2-2 132 0</inkml:trace>
  <inkml:trace contextRef="#ctx0" brushRef="#br0" timeOffset="56819.67">14952 14871 189 0,'-10'-24'441'0,"1"5"87"0,1 0 48 16,1 6-70-16,3 0-99 0,2 0-111 0,2 2-114 15,4 2-99-15,2 0-124 0,5 2-151 16,4 1-149-16,0-2-136 0,4 3-70 16,2-2-22-16,-2-2 56 0,2 0 117 15</inkml:trace>
  <inkml:trace contextRef="#ctx0" brushRef="#br0" timeOffset="57099.63">15375 14399 42 0,'-4'3'353'0,"-4"10"106"0,-1 0 86 0,-1 3-12 16,-1 4-64-16,1-1-76 0,-1 5-87 15,5-4-102-15,-1 2-83 0,3-1-50 16,2-4-31-16,2 2-19 0,0-5-11 0,4-3-5 16,0-2-1-16,3-3-3 0,1-3 1 15,1-6-1-15,3-2 3 0,1 0 1 0,0-6-1 16,2-2 3-16,-1 0-1 0,1 1 5 15,-2 2-1-15,0 0 2 0,-3 4 1 16,1 3-4-16,-3 3 2 0,1 4-4 16,-1 7-11-16,-1-1-27 0,-3 3-74 0,0 3-120 15,0 3-124-15,3-4-123 0,-1 0-90 16,0-2-31-16,1-2 45 0,-1-5 101 16,0-2 118-16</inkml:trace>
  <inkml:trace contextRef="#ctx0" brushRef="#br0" timeOffset="57481.67">15638 14520 143 0,'6'-13'283'0,"-1"1"48"16,-1 3 18-16,-2 2 5 0,2 2-1 15,-2 4-21-15,0 2-40 0,0 3-52 0,1 0-57 16,-1 3-58-16,0-1-53 0,2 2-51 16,0-3-44-16,0 2-36 0,1-2-29 15,1-2-20-15,0-2-8 0,1-1 9 16,1-1 20-16,-1-4 23 0,1 2 22 0,-2 0 19 15,1-1 20-15,-1 3 35 0,-2 1 40 16,-2 1 31-16,3 9 24 0,-3 1 13 0,0 4 2 16,0 7-23-16,0-2-34 0,0 2-27 15,0-2-22-15,3 2-14 0,1-2-12 16,-2-3-7-16,3 0-3 0,1-5-2 16,-2 0 1-16,3-3 1 15,-1-5 4-15,3-4 0 0,-3-2 0 0,3-4 1 0,0-7 3 16,-3 1 5-16,3-5 9 0,-3 0 8 15,-2-3 8-15,1-3 3 0,-3 0 0 16,-2-2-7-16,-2 0-8 0,-2 0-6 0,-2 4-9 16,0-1-13-16,-5 5-40 0,1 1-100 0,-3 4-136 15,-2 3-147-15,1 3-115 16,-3 1-56-16,2 5 3 0,-2 0 81 16,5 5 125-16</inkml:trace>
  <inkml:trace contextRef="#ctx0" brushRef="#br0" timeOffset="57713.42">16163 13968 172 0,'6'-8'517'0,"-2"8"83"0,-1 8 51 16,-1 7-8-16,0 8-131 0,0 10-180 15,2 8-132-15,2 9-79 0,3 4-48 16,-1 5-38-16,3 0-35 0,2 0-42 16,-1 4-110-16,1-5-154 0,0-2-163 0,-3-2-113 15,-1-5-48-15,-1 0-1 0,1-5 86 16,-1-3 142-16</inkml:trace>
  <inkml:trace contextRef="#ctx0" brushRef="#br0" timeOffset="85733.35">21867 12069 156 0,'-2'0'246'0,"0"-4"14"0,0 4 2 15,2 0-3-15,0 0-7 0,0 4-2 16,0 0 7-16,2 6 9 0,2 6-12 0,3 9-18 15,1 12-15-15,5 5-26 0,-1 12-49 16,5 9-54-16,0 9-35 0,0 3-22 16,2 8-16-16,3 0-10 0,-1 2-7 0,0 2-7 15,0-4-30-15,0-3-81 0,0-1-117 16,-2-6-115-16,0-3-111 0,0-4-83 16,-2-6-20-16,0-6 54 0,-4-4 104 15</inkml:trace>
  <inkml:trace contextRef="#ctx0" brushRef="#br0" timeOffset="86017.65">21882 12329 126 0,'-6'-39'173'0,"2"3"-28"16,1 2-27-16,3 6-23 0,3 3-19 0,1 2-15 15,4 6-15-15,3 2-11 0,1 1-7 16,3 3 0-16,4 3-2 0,0 2 0 16,3 3 2-16,1 6 9 0,-2 2 11 15,0 0 13-15,0 7 17 0,-4 5 16 0,0 3 11 16,-6 6 2-16,-3 3-4 0,-3 5-13 16,-5 6-19-16,-3-2-20 0,-3 4-23 15,-2 0-49-15,-3-3-71 0,-2 1-85 16,3-5-102-16,-3-3-55 0,2-6-22 0,-1-2 19 15,1-7 55-15</inkml:trace>
  <inkml:trace contextRef="#ctx0" brushRef="#br0" timeOffset="86215">22420 12036 24 0,'12'9'265'15,"-1"7"57"-15,-3 6 53 0,-1 7-43 0,-3 3-50 16,2 6-45-16,-1 0-39 0,-1 3-54 16,2 2-69-16,-2-3-94 0,3-1-99 15,-1-1-95-15,1-5-98 0,-1-1-74 0,-4-2-23 16,0-5 33-16,-2-6 64 16</inkml:trace>
  <inkml:trace contextRef="#ctx0" brushRef="#br0" timeOffset="86396.83">22407 12275 33 0,'-4'-26'240'16,"2"3"37"-16,0 5-9 0,2 1-28 0,0 3-38 15,0 3-40-15,4-2-40 0,0 4-35 16,2 1-25-16,3-1-31 0,-1 2-49 16,3 0-63-16,2-2-69 0,1 3-73 0,1-5-69 15,0-2-31-15,0 0 15 0,0 0 43 16</inkml:trace>
  <inkml:trace contextRef="#ctx0" brushRef="#br0" timeOffset="86547.75">22691 11894 46 0,'6'8'229'0,"-2"1"40"0,3 6 12 16,-3 4 2-16,0 2 0 0,0 7-8 16,1-2-22-16,-1 7-33 0,-2-3-47 0,2 2-43 15,-2 1-38-15,2-3-35 16,-1 0-40-16,1 2-74 0,0-2-92 0,0-4-93 15,1 2-105-15,1-7-79 0,0 1-27 16,1-5 36-16,-1-3 72 0</inkml:trace>
  <inkml:trace contextRef="#ctx0" brushRef="#br0" timeOffset="86897.84">22894 12203 18 0,'0'-3'248'0,"-2"-1"51"0,0 3 10 15,0-2-41-15,-1 2-45 0,1 1-47 0,2-4-50 16,2 4-50-16,3-1-36 0,-1-2-20 16,2 2-9-16,3-4-5 0,-1-2 0 0,3-1-3 15,-1-1 1-15,1-2-1 16,2-2 0-16,-1 2-1 0,1-3 1 0,0 4-1 16,-1-1 0-16,-1 2-2 0,0 4 2 15,-1-3-1-15,1 7 0 0,-1-2 0 16,1 3-10-16,-1 0-24 0,1 0-32 15,0 3-29-15,1-3-26 0,-1 0-19 16,2 0 1-16,-3-3 17 0,1 0 28 0,-3-1 27 16,3-2 25-16,-3-2 21 0,-1 1 17 0,-1 2 11 15,0 0 7-15,-1 1 9 0,1-1 6 16,-2 5 2-16,3 1-4 0,-1 4-3 16,0 4-6-16,3 1-26 0,1 3-35 15,1-1-52-15,-1 1-63 0,3-3-47 16,0 1-24-16,0-2 4 0</inkml:trace>
  <inkml:trace contextRef="#ctx0" brushRef="#br0" timeOffset="86976.86">23478 12054 103 0,'6'7'90'0,"1"1"-30"0,-1 2-40 16,3 1-53-16,-1 2-46 0,3-4-23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7:44.0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6890 11627 49 0,'-2'-1'70'0,"2"1"0"0,-2 0 2 16,2 0 3-16,-3 0 3 0,3 0 7 0,-2 0 5 16,2 0 7-16,-2-3 3 0,2 3 6 15,0 0 3-15,0 0-6 0,0 0-8 16,0-1-11-16,0 1-5 0,0-4 5 16,2 0 11-16,3-1 19 0,1-3 22 0,0-4 19 15,3 0 6-15,1-7-3 0,3-1-8 16,2-5-14-16,2-4-14 0,2-4-14 15,2-2-11-15,2-5-12 0,5-3-15 0,-1-6-16 16,5-2-11-16,0-3-9 0,4-3-6 16,0 1 0-16,4-2-3 0,0-5-2 15,0 4-3-15,3-3-1 0,1 2-1 16,-2-5-4-16,1 6-1 0,-1-4 2 0,-2 4 0 16,1 1 2-16,-3 3 0 0,0 2-1 15,-4 3-2-15,-3 3-1 0,-1 6 0 16,-5 3-5-16,1 4-1 0,-5 4 0 15,-2 4 2-15,-2 2 0 0,-2 3 1 16,-3 2 1-16,-1 4-1 0,0 0 2 0,-1 1-4 16,-1 3 1-16,-1 2-2 0,1 0 0 0,-3-1-2 15,2 4-1-15,-1-2 0 0,-1 3 1 16,1 1-1-16,-1 1 3 0,0-1 2 16,3 3 0-16,-3-2 0 0,2 3 0 0,1 0-2 15,-1 0 0-15,3 3-1 0,2 2 0 16,-1 1 0-16,3 0 0 0,2 3 1 15,2 1 0-15,4 0 0 0,1 4-1 0,3 2-2 16,3-1 0-16,2 2-2 0,4 0 2 16,2 5-3-16,4-2 2 0,5 5 1 15,1 1-1-15,5 3 1 0,4 4-2 16,1 2 2-16,3 1 1 0,2 2 0 0,3 3 1 16,2 2 0-16,2-2 1 15,2 2 4-15,2 1 0 0,0-2 2 0,2 0 1 16,0 1 0-16,0 1-2 0,-4-4 1 15,0 0-3-15,-2 2-2 0,-2-2 3 16,-5-1-4-16,-3 0 1 0,-5-4-6 0,-5 1 1 16,-5-3-5-16,-7 0-9 0,-4-2-15 15,-4-2-29-15,-7-1-88 0,-4-3-154 16,-4-3-153-16,-5-5-122 0,-1-5-52 16,-7-4-6-16,-2-4 71 0,-4-7 142 0</inkml:trace>
  <inkml:trace contextRef="#ctx0" brushRef="#br0" timeOffset="1910.94">6890 11677 44 0,'0'-1'163'0,"-2"-3"-9"16,2 4-13-16,-2-1-13 0,2 1-17 15,0 1-11-15,0 4-1 0,2 3 6 16,-2 3 15-16,2 3 17 0,0 2 22 0,0 3 17 16,0 6 12-16,2-1 8 0,-2 6 3 15,3 4-1-15,-1 2-9 0,0 6-14 16,2-1-19-16,1 10-24 0,1 0-26 0,3 3-24 15,2 4-20-15,-1 0-15 0,3 2-11 16,2 5-9-16,0-2-6 0,0 1-5 16,0 5-4-16,0-5-3 15,0 4-5-15,0 2 0 0,-3-2-1 0,3 2 3 16,-4-3 0-16,0 0 2 0,-3-1 1 0,1-2-2 16,-3-2 3-16,-1-3-3 0,1-4-2 15,-1-1-1-15,-3-5-2 0,2-5-2 16,-2 0-2-16,1-9 2 0,-1-1-1 15,-2-3 2-15,2-3 1 0,-2-5 3 0,0-3-2 16,1-3 0-16,-3 0 0 0,2-5 0 16,-2-2 1-16,2-1-3 0,-2-2 3 0,0 0-1 15,0-1 2-15,0-1-3 16,0-2-3-16,0 0 2 0,0 1 0 0,0-3 0 16,0 2-1-16,0-3 0 0,0 1 3 15,0-1-2-15,0 4-1 0,2-4 2 0,-2 1-2 16,2 2 0-16,0-2-2 0,2 3 2 15,1-3 0-15,1 3 0 0,2 2 0 16,1-1 4-16,-1-1 1 0,3 2-1 16,2 2 2-16,1-2 3 0,1 0-1 15,2 3 0-15,2-1 3 0,0 0 0 0,2 1 0 16,3 0 1-16,1 1 0 0,1-1 0 16,3 1-1-16,1 0-2 0,4 1 0 0,0-1-3 15,4-1-2-15,0 0-2 0,4 0 0 16,0 2-1-16,5-2 1 0,0 3-2 15,3-2 0-15,1 2-1 0,0-1 0 16,2 3-1-16,2 2 1 0,0 2 1 16,2-1 1-16,-2 3 1 0,2 4-3 0,-2-2 2 15,2 0-2-15,-1 3 0 0,-1 3 0 16,-3-2 1-16,-1 2 0 0,-2-2-1 0,-2 3 0 16,-5 1-1-16,0-1 1 15,-4 0 1-15,-2 0 2 0,-4-3 1 0,-2 2-3 16,-3-3 3-16,-1-4-4 0,-5 1-1 15,-2-6-1-15,-2 0-1 0,0-2 1 0,-5-2-1 16,1-4 0-16,-4 0 2 16,-1-3 1-16,0-1 0 0,-1-1 1 0,-1 1 2 15,-2-3 4-15,1-1-2 0,-1 0 3 16,0 0-2-16,-2-1 0 0,2-3-2 16,-1 1 0-16,1-1 0 0,-2-4-3 15,2 2 0-15,0-4 0 0,1 1 2 0,-1-1-2 16,2-5-2-16,1 1 1 0,-1-1 1 15,2 0 0-15,1-5-1 0,-1-1 3 16,1-2-1-16,1 0 0 0,3 2 1 0,0-4-1 16,-1-3 1-16,3 2-2 0,2-3 0 15,0 0 2-15,0 0 1 0,2-2-1 16,2-3-1-16,0-1 2 0,3-3-1 0,1-2-2 16,3-4-1-16,-1-1 0 0,5-2-2 0,0-3 3 15,4-1 1-15,0-3 2 16,0-3-1-16,2 1-1 0,0-1 1 0,0 2-2 15,0 1-4-15,0 6 0 16,-4-1 0-16,-2 4 2 0,-3 6 1 16,-1 1 0-16,-5 6 2 0,-4 2 2 0,0 4 1 15,-4 5-3-15,-2 2 0 0,-3 2 0 0,1 0 1 16,-3 1-1-16,1 2 0 0,-3-1 2 16,3 0-2-16,-3-4 0 0,0 4-1 15,1-4 1-15,-1 3 0 0,-2 1 2 16,1 1 4-16,-1 0 5 0,-2 5 3 15,0 1 1-15,0-1 2 0,-2 0-2 0,0 2-2 16,0-1-3-16,-2 3-3 0,2 0-1 16,-2-1-3-16,2-2 1 0,-2 2-2 0,0-2-3 15,0 0 0-15,-3-4-1 0,3 2 0 16,-2-6 0-16,-2-3 0 0,-1-1-1 16,1-4 1-16,0-5 0 0,-3 0 0 0,-1-5-1 15,-1-3-2-15,0-5 4 0,-1-3 1 16,-1 1 1-16,0-5-1 0,3 0 0 15,-3-1 3-15,0 2-1 0,1-6 0 16,-1 4-1-16,0-5 0 0,0-2-2 0,3 2 0 16,-3-4 0-16,3-3-2 0,-3-1 0 15,2-3 2-15,1 2 0 0,1-6-1 16,1-1-3-16,-1 1 1 0,3 1 3 16,0 1-1-16,1-1 1 0,3 6 1 0,0 4 1 15,0 8-2-15,2 3 3 0,-2 8 6 16,2 7 7-16,-2 3 5 0,2 6 5 15,0 4 6-15,0 2-2 0,0 6-6 16,-2-2-5-16,2 4-7 0,0 1-6 16,0 3-3-16,0 2-3 0,0-2 0 15,0 2-1-15,0 3-1 0,0-3-3 0,0 3 1 16,0-2-1-16,0 1-7 0,0 2-10 16,0-3-18-16,0 3-19 0,0-1-43 15,-2 1-118-15,-1 1-142 0,1 2-136 16,-2-1-95-16,0 6-37 0,-2-3 9 0,-1 5 102 15,1-1 140-15</inkml:trace>
  <inkml:trace contextRef="#ctx0" brushRef="#br0" timeOffset="3388.17">10154 11083 17 0,'-7'5'74'0,"3"-1"10"0,-2 1 6 0,1 2 2 15,-1 0 2-15,2-1 0 0,-2 2-5 0,1 0-3 16,-1 1 0-16,2 0 4 0,-3-2 1 15,3 2 7-15,0-1 5 0,0-3 3 16,-1 1 0-16,3 0-5 0,-2-2-8 16,2 1-12-16,0-2-14 0,2-2-16 15,-2 3-9-15,2-3 1 0,2 1 14 16,0-2 19-16,2 3 25 0,0-3 27 0,3 0 29 16,1-3 14-16,3 1-2 0,2-3-11 15,3 1-18-15,1-5-22 0,7-3-29 16,1-2-24-16,3-6-19 0,3-1-12 15,5-7-8-15,5-3-4 0,3-3 0 0,3-4-2 16,5-6-2-16,4 0-1 0,5-5-1 16,5 0-2-16,1-5 0 0,5-1-3 15,4 1-1-15,5-5-1 0,-1 4-1 16,5-4-4-16,0 1-2 0,-1-1 4 0,-1 1 4 16,-1 4 2-16,-3 0 1 0,-3 6 3 15,-2-1 0-15,-6 4-3 0,-3 5-1 16,-5 3 0-16,-5 4 1 0,-7 1-1 0,-1 6 1 15,-7 2 0-15,-4 1-1 0,-4 6-4 16,-3 2 1-16,-5 1-2 0,-3-1-2 16,-2 6-1-16,-4 0 0 0,-3 0-4 0,-1 3-2 15,-2 1-5-15,-1 1-13 0,-2-1-26 16,-1 1-88-16,-1 2-140 0,0 0-152 16,0-1-127-16,1 2-57 0,1-3-9 15,-2-1 66-15,5-3 131 0</inkml:trace>
  <inkml:trace contextRef="#ctx0" brushRef="#br0" timeOffset="3921.04">13070 9198 145 0,'-4'-6'178'0,"0"2"-3"15,0-1-1-15,-3 2-1 0,-1 0 3 16,-1-1 3-16,-1 4 3 0,-1 0 7 16,-4 0 7-16,1 5 1 0,-3 1 0 15,0 7 1-15,-4-1 0 0,-1 10-11 0,1 4-17 16,-2 6-18-16,0 6-19 0,-1 5-28 15,5 6-23-15,2 1-17 0,3 3-13 16,3-1-9-16,7-1-7 0,4-2-3 0,4 0-1 16,9-5-4-16,4-3 0 0,4-3 0 15,6-1 0-15,5-5-7 0,4-3-4 16,2-6-3-16,2-3-7 0,3-4-2 0,-1-6-5 16,3-1-1-16,-1-2-8 0,0-4-17 15,-1-3-42-15,-1-3-129 0,-2 2-141 16,1-5-143-16,-3 0-99 0,-5-3-41 15,1-2 14-15,-4-6 110 0,-5 0 134 16</inkml:trace>
  <inkml:trace contextRef="#ctx0" brushRef="#br0" timeOffset="9478.52">12895 7770 145 0,'0'-2'165'16,"0"-3"-6"-16,0 2-9 0,0 2-12 16,0 1-9-16,0-4-2 0,0 4 15 0,2 4 34 15,0-3 47-15,0 9 43 16,2 3 25-16,1 9 5 0,-1 7-21 0,0 9-44 16,0 3-53-16,0 7-58 0,3 6-42 15,-3 3-26-15,0-1-18 0,1 2-11 0,-1 1-12 16,2-1-4-16,-2-3-5 15,3-1-1-15,-3-1-11 0,0-3-41 0,0-5-77 16,1-1-99-16,-1 0-99 0,2-5-101 16,-2-4-91-16,3-3-14 0,-3-7 49 0,0-5 84 15,-2-9 93-15</inkml:trace>
  <inkml:trace contextRef="#ctx0" brushRef="#br0" timeOffset="10159.49">12660 6617 29 0,'-11'-1'178'0,"1"1"-7"0,-1 0-9 16,3 0-14-16,-3 0-17 0,3 5-20 0,-3-1-23 15,2 2-20-15,-1 5-13 0,1 3-7 16,-1 6-4-16,1 4 5 0,-1 5 7 16,1 5 7-16,1 4 4 0,-1 4 0 15,1 4-2-15,4 1-6 0,-1 2-10 0,3 1-9 16,2 1-7-16,5-5-8 0,1 3-5 16,2-6-6-16,3-3-4 0,4-1-4 0,2-6-2 15,2-3-3-15,2-5 0 0,2-4 0 16,3-4 1-16,-1-6 2 0,3-5 1 15,1-6 5-15,-1-6 11 0,-1-8 18 16,1-6 19-16,-3-4 19 0,-2-6 16 16,-1-4 16-16,-6-2 5 0,-1-6-2 0,-2 2-8 15,-7-3-13-15,-1-2-12 16,-5 2-14-16,-3 1-16 0,-3-1-15 0,-4 7-8 16,-3 2-6-16,-2 5-12 0,-2 5-48 15,-2 5-78-15,0 4-90 0,0 6-93 16,2 4-106-16,2-2-74 0,0 2 2 0,5 2 54 15,-1 3 76-15</inkml:trace>
  <inkml:trace contextRef="#ctx0" brushRef="#br0" timeOffset="10423.79">13077 6471 65 0,'2'-8'320'0,"-2"3"67"16,0 1 60-16,0 0-27 0,0 9-31 15,2 4-47-15,2 10-55 0,0 7-60 16,3 8-52-16,-1 4-57 0,3 7-47 0,-1 5-29 16,3 4-17-16,-1 0-21 0,1 4-41 15,-1 1-72-15,1-4-96 0,0 3-99 16,-1-3-92-16,1-2-83 0,-3-1-32 15,1-6 32-15,-1-2 78 0,1-9 87 16</inkml:trace>
  <inkml:trace contextRef="#ctx0" brushRef="#br0" timeOffset="10637.44">13382 6718 234 0,'4'-37'363'16,"0"7"75"-16,-2 9-2 0,0 2-33 15,0 5-47-15,3 9-60 0,-1 10-77 16,0 7-68-16,2 5-52 0,1 12-39 0,-1 0-29 16,0 6-52-16,-1 6-83 0,1 1-93 15,-2 4-94-15,-2 0-81 0,1 0-75 16,-1 3-31-16,-4-5 38 0,-1 0 71 0,-1-5 78 16</inkml:trace>
  <inkml:trace contextRef="#ctx0" brushRef="#br0" timeOffset="10806.35">13255 7098 233 0,'-9'-16'306'0,"3"3"23"15,-1 2-6-15,5 0-13 0,0 2-20 0,4-1-29 16,3 5-38-16,3-4-40 16,3 2-39-16,1 2-39 0,5-3-33 0,2 4-44 15,2-1-84-15,3 1-108 0,-1 3-107 0,2-5-110 16,3 5-82-16,-3-2-28 0,3 1 46 15,-3-1 84-15</inkml:trace>
  <inkml:trace contextRef="#ctx0" brushRef="#br0" timeOffset="11866.43">13758 9393 91 0,'0'0'213'0,"0"0"-3"0,0 0-18 15,0 0-21-15,0 0-13 0,2-3-8 16,1 3 3-16,-1-1 19 0,2-3 32 0,0 3 36 15,2-2 30-15,3 2 3 0,-1-5-13 16,5 5-29-16,0-4-43 16,4 2-39-16,4 2-38 0,4 1-25 0,5 0-13 15,6 1-13-15,6 4-1 0,7 2-7 0,6 5-8 16,4 2-6-16,3 7-5 16,3 2-1-16,3 2-8 0,2 5-6 0,2-1-3 15,0 1-2-15,0 4-3 0,-2-1-5 16,-1 0-2-16,-3 4 2 0,-2-3-4 15,-3 1-1-15,-6 0-1 0,-2-5 0 0,-7 3-3 16,-1-2-9-16,-5-2-11 0,-4-1-13 16,-4-3-27-16,-5-4-70 0,-1 1-129 15,-5-5-130-15,-2-4-126 0,-2-1-78 0,-4-3-23 16,-5-5 44-16,-4-4 118 0</inkml:trace>
  <inkml:trace contextRef="#ctx0" brushRef="#br0" timeOffset="13309.09">15312 10277 42 0,'-2'7'113'16,"0"-3"6"-16,2 1 4 0,-2-2-1 15,2 2 2-15,0-4 2 0,2 2 4 16,0-1 8-16,2 0 12 0,2-2 18 0,3 0 27 16,1-2 24-16,5-4 18 0,2-2 11 15,2-2 4-15,7-6-12 0,1-4-31 16,7-5-32-16,2-4-34 0,6-9-34 0,3 0-30 16,6-7-20-16,6-5-16 0,2-4-12 15,7-1-10-15,6-8-2 0,4-1-2 16,4-2-5-16,7 0-1 0,2-2-1 15,6 1 0-15,0 0-3 0,3-1-5 0,-1 4-1 16,-4 1-1-16,-4 4 1 0,-4 5 1 16,-7 4-1-16,-4 6 1 0,-6 3 3 15,-7 4 2-15,-6 3-2 0,-4 5-2 0,-6 4-1 16,-5 4 2-16,-6-1-1 0,-5 6-3 16,-3 1 3-16,-3 4 1 0,-4-1 2 15,-4 4 1-15,-2-1 0 0,-1 1 3 16,-3 4 0-16,-1 0 3 0,-1 0-2 15,-3 0-1-15,0 3 0 0,0-2 1 0,1 2-3 16,-3-3-2-16,0 4-1 0,0-1-2 16,0 1-1-16,0 0-3 0,-2 0 0 15,2 0 0-15,0 0-1 0,0 0 0 16,1 1 2-16,1 3 2 0,0-3-1 0,2 3 2 16,1 4 2-16,3-1-3 0,1 2-2 15,4 1 2-15,0 5-1 0,4 0 0 0,2 4-1 16,2 1 2-16,5 5 3 0,3 4-6 15,3 2 2-15,4 3 0 0,3 4 4 16,5 6-1-16,5 2 3 0,4 6 5 0,4 6 1 16,0 1 0-16,3 3-3 0,-1 1-1 15,1 0-3-15,-1 0 0 0,-2 2-4 16,-2-6 1-16,-4 0-1 0,-2-1-1 16,-2-3-1-16,-7-2-2 0,-2-2-3 0,-6-4-11 15,-2 2-16-15,-7-6-27 16,-1-3-99-16,-7-1-153 0,-3-5-156 0,-7-6-112 0,-3-2-51 15,-4-9-5-15,-6-1 77 0,-5-4 148 16</inkml:trace>
  <inkml:trace contextRef="#ctx0" brushRef="#br0" timeOffset="15100.53">15684 10409 120 0,'-2'-4'166'0,"2"0"-23"16,-2 3-24-16,2-2-18 15,-2 2-18-15,2-2-20 0,0 3-13 0,2 0-4 16,-2 3 9-16,2-2 20 0,0 3 25 15,1 4 32-15,1-2 23 0,-2 5 26 16,2 3 26-16,-2 2 21 0,3 2 12 0,-1 6 0 16,0 5-12-16,0 1-22 0,0 6-36 15,1 6-38-15,1 3-35 0,3 4-28 16,-1 5-23-16,0 5-15 0,1 5-8 16,2 0-10-16,1 4-4 0,-1 2-7 0,1 6 0 15,1-1-2-15,0 4-1 0,-3 4 4 16,3-4-3-16,-2-2 0 0,-1-2 0 15,-1-1 1-15,1-7 3 0,-1-2-1 0,-1-1-1 16,-1-9 3-16,1-1-1 0,-2-2-1 16,1-6-2-16,-1-2-1 0,1-5 3 15,-1-2 0-15,-2-6 0 0,2-2 0 0,-1-1-1 16,-1-6 1-16,0-2-1 0,0-1-1 16,1-4 1-16,-1 0 0 0,-2-5 0 15,2 2-2-15,-2-5 1 0,0-1-2 16,1 2-1-16,-1-3 2 0,0 0-1 0,-2-3 1 15,2 3-1-15,-2-2 4 0,0-2-1 16,0 2 0-16,2-1 3 0,-2 1 0 16,2-2-1-16,-2-1 1 0,2 3 2 0,0-1 1 15,1 1 1-15,-1-1 2 0,2-1 4 16,0 3 0-16,2-3-1 0,1 2-2 16,-1-2 0-16,3 3-3 0,-1 0-1 15,3-3 2-15,1 4 0 0,3 1-2 0,2-2 3 16,2 2-4-16,2-2-1 0,0 4 0 15,5 0 1-15,1 1 0 0,3 4 1 16,2-2 2-16,2 3 0 0,2 6 2 16,4 0-2-16,2 1-1 0,3 5-1 15,5 4-1-15,3 1-1 0,2 4-4 0,5 3 3 16,3 2-3-16,1 0-2 0,1 4 0 0,1 0 1 16,0 1-2-16,1 1-1 15,-1 1-3-15,-1-2 6 0,1 2 4 0,-5-2-1 16,1 4 3-16,-5-5-1 0,0 4 1 15,-4-4-5-15,-4 5 0 0,-1-4-2 16,-3-1 1-16,-5 0 2 0,0-1 0 0,-4-6 2 16,-2 2-3-16,-4-5-2 0,-1-1-1 15,-3-2 0-15,-3-7-1 0,-2 0 1 16,-2-3 1-16,-2-2 0 0,-2-4 3 16,-2-1-4-16,-1-4 1 0,-3 0-2 0,-1 0 2 15,1-5-1-15,-3 0 0 0,-2-1 2 16,1 1-2-16,-1 1 0 0,0-5-4 15,-2 2 4-15,0-2-1 0,3 3 0 0,-3-4 2 16,2 0 3-16,0 0-1 0,0-5 0 16,1 1 2-16,1-3-2 0,0-1 1 15,1-2 0-15,1-5 0 0,3 1 0 16,-1-2-1-16,1-4 3 0,4-2-5 0,0 0 0 16,-1-3 0-16,3-3-2 0,0 2-3 15,2-2 0-15,0-1 3 0,3-1-1 0,-1 0 1 16,2-3 3-16,2-1 0 15,3 2-1-15,-1-6 0 0,3 3 1 0,0-2-3 16,1 1-1-16,3 2 2 0,-2-1-2 16,2 1 0-16,0 3 2 0,-2-2 1 0,-1 3 2 15,-1 1-2-15,-3 4 0 16,-1 2 1-16,-3 2 0 0,-2 1-2 0,-4 3-3 16,0 1 3-16,-4 4-2 0,-3-1 1 15,1 4 1-15,-3-2 1 0,-1 2 2 16,1 0 0-16,-1-2 4 0,-3 2 0 0,0-1-1 15,0-5-2-15,1 1 2 0,-3 2 0 16,-2-6-2-16,0-1 2 0,0-2 3 0,-2 0 0 16,-3-2-1-16,1-5-1 0,0 2-2 15,0-7-1-15,-3 2-3 0,1-3 0 16,0-1 0-16,-1-6 0 0,1-1 1 16,0-3 2-16,-1-3 4 0,1-5 0 15,0-1-2-15,1-6 1 0,-1-6-2 0,2-5-4 16,-1-8-3-16,3-4 1 0,0-7 1 15,0-6-1-15,0 0 1 0,2-1-1 16,0-1 0-16,2 4-1 0,-2 2 1 0,0 4 1 16,0 1 1-16,0 7 1 0,0 2 2 15,-2 7 0-15,-2 4-2 0,2 7 2 16,-3 3 2-16,1 7 4 0,-2 4 2 16,2 4 1-16,-1 4 1 0,1 1-3 0,0 4-3 15,0 3-4-15,2 4-1 0,-1-2-2 16,1 7 0-16,0-2-2 0,2-1 1 15,-2 7 0-15,2-1 0 0,-2 3-6 0,2 0-8 16,0 1-11-16,-2 4-14 0,0 0-26 16,0 1-75-16,-5 3-149 0,1 0-145 15,-5 2-131-15,-1 4-60 0,-3 4-16 16,-2 2 57-16,-2 0 141 0</inkml:trace>
  <inkml:trace contextRef="#ctx0" brushRef="#br0" timeOffset="44563.22">20832 8153 147 0,'0'0'193'0,"2"0"-22"0,0 0-22 15,3 0-14-15,-1 0-12 0,0-2-2 16,5-1-1-16,-1 2-3 0,1-7-7 16,3 1-6-16,1-2-5 0,0-1-8 15,-1-5-4-15,3 2-3 0,-2 0-1 16,0-3 3-16,-3 0 8 0,-1 2 18 0,-1-2 21 15,-2 3 24-15,-1-3 12 0,-5 2 2 16,0 2-9-16,-5-1-21 0,-3 1-25 0,0-1-31 16,-5 1-21-16,-2 3-18 0,-2 1-9 15,-2 4-9-15,-2 4-5 0,-2 3-5 16,-1 3-4-16,1 3 0 0,0 7-3 0,2 2-2 16,-1 6-2-16,5 2 1 0,3 3-1 15,3 4 0-15,5-1-1 0,4 2-2 16,4 3-1-16,4-2-1 0,5 2-2 0,3 0-1 15,3-3-1-15,5 0 2 0,1-5-4 16,2 0 1-16,3-4 1 0,-1 0 2 16,1-4-1-16,-1 0 0 0,-3-3 1 15,-3-2 0-15,-2 1 0 0,-2-2 1 0,-7 1 0 16,-1 2 1-16,-5-1 1 0,-4 3 1 16,-4 3-2-16,-5 2 0 0,-3 3 1 15,-5 1-7-15,0 2-12 0,-4 2-29 16,-1-2-62-16,1 0-104 0,2-2-110 15,4-1-103-15,3-3-87 0,3-7-47 0,5-6 25 16,4-7 81-16,0-5 99 0</inkml:trace>
  <inkml:trace contextRef="#ctx0" brushRef="#br0" timeOffset="44780.13">21321 8065 304 0,'2'-25'434'0,"-4"4"96"0,0 7 8 0,-2 5-55 16,-3 6-77-16,3 7-83 0,0 9-103 15,0 7-92-15,4 6-56 0,0 3-31 16,2 8-16-16,2-2-15 0,2 5-34 16,3-5-70-16,-1 2-103 0,3-2-114 0,0-4-112 15,1-1-105-15,1-5-34 0,-2-3 34 16,1-6 85-16,-1-2 103 0</inkml:trace>
  <inkml:trace contextRef="#ctx0" brushRef="#br0" timeOffset="44929.3">21524 8142 84 0,'-2'-19'392'0,"-4"6"92"0,-3 5 73 16,-3 4-20-16,-3 8-90 0,0 3-106 15,0 6-102-15,3 1-124 0,-3 3-166 0,2 3-175 16,2 4-164-16,1-2-118 0,-1-1-59 15,1-1 2-15,1 0 77 0,5-5 126 16</inkml:trace>
  <inkml:trace contextRef="#ctx0" brushRef="#br0" timeOffset="45127.83">21613 7792 235 0,'9'-22'499'0,"-3"6"78"0,-4 7 51 0,-2 3-48 0,0 9-125 16,-2 5-148-16,2 6-116 0,-2 7-79 16,2 7-46-16,0 2-29 0,0 8-25 15,0-1-27-15,2 5-58 0,0-2-111 16,0 3-129-16,0-2-125 0,3-3-113 0,-3 1-47 16,0-7 21-16,0 1 91 0,0-7 117 15</inkml:trace>
  <inkml:trace contextRef="#ctx0" brushRef="#br0" timeOffset="45293.28">21749 8098 281 0,'-9'0'406'16,"-1"5"76"-16,-3 6 26 0,2 3-72 16,3 2-85-16,-1 2-78 0,5 1-101 0,2 1-127 15,2-2-143-15,2 3-133 0,5-5-117 16,1 1-107-16,3-4-49 0,1-1 18 15,-1-4 67-15,2-3 91 0</inkml:trace>
  <inkml:trace contextRef="#ctx0" brushRef="#br0" timeOffset="45526.2">21895 8148 53 0,'8'-16'326'16,"1"3"107"-16,-5 4 58 0,0 2-1 16,-2 2-37-16,-2 5-63 15,2 4-88-15,-2 0-100 0,3 0-83 0,-1 4-52 16,0-3-31-16,0 3-17 0,2-1-8 0,0-1-8 15,1-2-2-15,-1 1-2 0,2-2-1 16,3-2 2-16,-1-1-2 0,1-1 2 16,-1-4-1-16,3 2 0 0,1-1 0 15,-1 2-1-15,2 2-1 0,-1 2 2 0,1 2 1 16,0 4-1-16,-1 3-18 0,-1-1-40 16,0 4-65-16,-1 1-81 0,-1 0-87 15,1 4-79-15,1-4-61 0,-1 0-39 16,1 1 15-16,-3-4 56 0,3 0 70 15</inkml:trace>
  <inkml:trace contextRef="#ctx0" brushRef="#br0" timeOffset="45907.05">22293 8215 64 0,'6'-14'209'0,"0"3"15"16,-1 2-5-16,1 4-7 0,0 1-9 16,1 4-14-16,-1 0-22 0,0 4-24 15,1 1-27-15,-1 0-20 0,0 2-12 0,1 1-6 16,-3-2-5-16,0 2-8 15,1-2-7-15,-1-1-10 0,0-1-12 0,2 1-13 16,1-4-10-16,-1-1-11 0,2 0-22 0,1-1-28 16,2-4-27-16,-1-2-27 15,1-1-23-15,-1-5-14 0,3 2 5 0,0-3 15 16,-1-1 19-16,1-3 20 0,0-3 20 0,-1 0 17 16,1-3 12-16,-2 0 11 0,1-4 9 15,-1 3 11-15,2-1 15 0,-3-2 21 16,1 2 24-16,0 1 31 0,-3 2 31 15,3 2 31-15,-3 7 37 0,0-1 38 16,1 5 23-16,-1 5 3 0,1 5-12 0,-1 5-25 16,1 4-39-16,1 7-55 0,-1 5-44 15,1 4-31-15,1 3-21 0,0 2-16 16,-3 0-33-16,3 3-65 0,-3-3-98 16,1 3-105-16,1-4-94 0,-1 1-76 0,-1-1-54 15,1-4 3-15,-1 0 66 0,-4-5 87 16,1-2 86-16</inkml:trace>
  <inkml:trace contextRef="#ctx0" brushRef="#br0" timeOffset="46022.88">22816 8285 200 0,'-11'-4'362'16,"-2"3"89"-16,3 1 30 0,-1 1-11 15,1 4-38-15,1 3-66 0,1 1-98 0,3-1-101 16,1 5-87-16,2-2-89 0,2 3-114 16,0-2-117-16,4 0-100 0,3-2-94 15,1 0-84-15,1-1-3 0,-1-4 61 0,0-1 91 16</inkml:trace>
  <inkml:trace contextRef="#ctx0" brushRef="#br0" timeOffset="46156.09">22904 8265 252 0,'7'-10'385'0,"-3"4"95"0,2-2 8 0,-1 7-32 16,1 1-55-16,0 1-71 0,1 3-94 16,1 3-120-16,-2 2-134 0,3 0-138 15,-1 2-117-15,3-2-101 0,-3 4-89 0,3-5-47 16,0 0 25-16,-3-3 78 0,3 0 85 15</inkml:trace>
  <inkml:trace contextRef="#ctx0" brushRef="#br0" timeOffset="46388.15">23063 8244 119 0,'-6'-18'138'0,"2"-2"4"0,1 0-6 0,6 2-16 15,3 3-19-15,2 1-18 0,3 2-20 16,4 3-20-16,0 0-16 0,2 2-22 0,2 2-30 16,-2 1-38-16,2 0-56 15,-2 4-57-15,-1 0-30 0,-1 0-4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8:47.6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9677 13177 5 0,'-4'6'73'16,"2"1"-1"-16,-2 1-3 0,2 1-4 16,-3-4-6-16,3 2-1 0,0 1-2 15,0-2 3-15,0 2 2 0,-2-2 5 16,2 0 7-16,0 2 9 0,-1-3 10 0,1 2 8 15,0-2 9-15,0-1 8 0,0 1 8 16,0-1 8-16,0 0 4 0,0-3 3 0,2 2 3 16,-3-1-2-16,3-2 1 0,-2 2-2 15,2-2-4-15,0 3-5 0,0-3-10 16,0 0-12-16,0 1-18 0,0-1-15 16,0 0-12-16,0-1-8 0,0-2-6 0,2 1-3 15,3-3-1-15,-3-1 0 0,2-2-7 16,2-3-3-16,3-3-4 0,-1-1-2 15,3-3-3-15,2-3-2 0,1 0-4 16,1-4-5-16,2-4-3 0,2-1 0 0,0-2-5 16,2 1-1-16,3-6-1 0,1 2 1 15,3-5-1-15,1 1-4 0,3-6 0 16,2-2 0-16,2-2-3 0,4-2 0 16,0-7 7-16,5 3 5 0,1-7 3 15,3-4 1-15,2-1 4 0,2-4-3 0,2-5-6 16,4 0-6-16,0-3-4 0,1 3 0 15,1 1-2-15,-2 0 0 0,0 8 2 16,-1 0 1-16,-5 8 2 0,-1 5-3 0,-5 5 0 16,-3 3 0-16,-1 8 0 0,-5 3 0 15,-4 6 0-15,-2 0 0 0,-5 5 0 16,-2 3 0-16,-1 4 0 0,-3 0 2 16,0 5-1-16,-4-2 0 0,0 0 1 0,0 4-1 15,0 1-1-15,-2-3 0 0,-3 3 0 16,1 1 0-16,0 1 1 0,-5-1 2 15,1 3 0-15,-1 1 1 0,-2-1 2 16,-1 4-1-16,1-1-1 0,-2-2-2 0,1 3 0 16,-3 1 1-16,2-3-2 0,0 3 0 15,2 0 2-15,1 3 1 0,1-3-1 16,1 1 0-16,3 5 0 0,1-5 2 16,2 4-2-16,0 2 0 0,4-2-2 0,0 1-1 15,2 4-1-15,2-1 0 0,1 0 3 16,3 2 0-16,1-1 2 0,1 5 0 15,3 0 3-15,2 0-1 0,0 2-4 0,4 0 1 16,2 4-3-16,5 2 0 0,3 1 1 16,3 1 5-16,2 4 2 0,6 1 2 15,3 5 3-15,3-2 1 0,5 6-2 0,4-1-4 16,2 4-1-16,3 2-2 0,3 0-2 16,-1 1 0-16,1 1 0 0,1 1-1 15,-3-2 1-15,1 1 3 0,-1-1 1 0,-2-1 0 16,-4 2-2-16,1-2 3 0,-8-5-1 15,-1 3-1-15,-5-2-3 0,-4-1 0 16,-4-4-2-16,-4 1 0 0,-7 1-7 16,-4-3-14-16,-6 0-21 0,-2-5-44 15,-7 0-122-15,-4-3-157 0,-2-6-164 0,-4-3-76 16,-5-5-29-16,-4-3 20 0,-4-5 109 16</inkml:trace>
  <inkml:trace contextRef="#ctx0" brushRef="#br0" timeOffset="2489.46">9756 13222 16 0,'-2'0'53'0,"2"0"-4"16,0 2 1-16,0-2 3 0,0 3 6 15,0-2 3-15,0 2 0 0,0-1 0 16,0 2-2-16,0 0 0 0,2-1-2 16,-2 0-2-16,2 2-2 0,-2-4-2 0,2 3-1 15,0 0 2-15,0 0 0 0,0-3 6 16,0 4 4-16,1 1 3 0,-1-1 1 15,2 3 0-15,-2-2-5 0,2 5-6 0,0 2-5 16,1-1-7-16,-1 5-2 0,0 0-1 16,0 3 1-16,1 6 3 0,1 0 2 15,0 6 5-15,1 2 2 0,1 4 3 16,1 3 4-16,1 5 3 0,1 4 1 0,-1-1-3 16,3 5-5-16,0 2-7 0,-1 2-10 15,1 4-10-15,2 2-10 0,0 0-5 0,0 2-4 16,-1 0-2-16,3 2-4 0,-2-2 0 15,2 2-2-15,-2-2 0 0,2-3-2 16,-2 0 0-16,-1-4 0 0,1 0 0 16,-2-5 1-16,-2 0 0 0,1-1 5 15,-1-3 1-15,-3-3 5 0,1-2 2 0,-1-2 1 16,-1-6 1-16,-1 2-4 0,-2-5-1 16,3-2-5-16,-3-2-1 0,0-4 0 0,-2-2-2 15,2 0-1-15,-2-4-1 0,1-1 0 16,-1-4 0-16,0-2-1 0,-2-1 3 15,2-3 0-15,-2-1 1 0,2 0 1 0,-2-3 1 16,0-1 2-16,0 1 1 0,0-1 7 16,0-2 5-16,0 3 8 0,0-4 5 0,0 2 7 15,2-1 7-15,-2 1 0 0,0-2-2 16,2 2-1-16,-2-1-6 0,2 1-5 16,-2-2-4-16,3 2-3 0,-1 0 0 15,2-2 2-15,-2 2 0 0,2-2 3 0,0 3 1 16,1-3-3-16,-1 2-4 0,2-2-4 15,1 3-3-15,1-3-5 0,1 3-4 16,-1-1-3-16,5 1-1 0,-1 1 0 16,1-1 0-16,4 4-1 0,0-3 1 0,0 1 0 15,4 0 1-15,0 2-2 0,3-2-2 16,1 0-1-16,0 3 0 0,5 0 1 0,2 2-2 16,2-2 3-16,2 1 2 0,2 4 0 0,2 0 0 15,2-2-2-15,3 5-1 0,1 0-1 16,3 2-2-16,2 0-1 0,2-3 1 15,2 5-1-15,2-3-1 0,2 2 1 0,0-1 1 16,3 1 0-16,1-1 0 0,-1 1 0 16,1-1-2-16,-1 2-1 0,-1-1 0 15,-2 4-1-15,3-5 1 0,-3 5-2 16,-2-4 4-16,0 1 2 0,0 1 2 16,-4-1 1-16,0-1 0 0,-2 1 1 0,-2 0-3 15,-3 0 0-15,-4-1-4 0,1-2 1 0,-5-1-1 16,-4 2 1-16,-2-4 1 0,-3-1 1 0,-1 0 1 15,-5-2-1-15,-2-3-2 0,-2 0-1 16,-2 2 0-16,0-6-1 16,-4 3-1-16,-1-3-1 0,1-4 1 0,-2 2 1 0,-1-1 0 15,-1-2 0-15,-1-2 0 0,1-1 3 16,-1 2-2-16,-1-4 1 0,1-3 0 16,-2 4 1-16,3-3 1 0,-3-2-4 0,3 3 2 15,-3-3 1-15,2-1 0 0,-1 1-2 0,1 0 2 16,-1-2 1-16,1 2-3 0,-2-1 0 15,3-2 0-15,-3-1-1 0,3-2 2 16,-3 2 0-16,3-3 1 0,-3 1 2 0,2-4-2 16,1 2 0-16,-1-5 0 0,3 2-1 15,-3 0 2-15,3-2-3 0,0 0 1 16,-1-2 0-16,1-1-1 0,-1-1-1 0,1-2 0 16,-1 2 1-16,3-7 0 0,0 3 1 15,0-6 4-15,-1-1 1 0,3-3-4 16,0-5 0-16,2-5 0 0,0-2 0 15,4-2-1-15,0-5 1 0,2 0 3 0,3 0-2 16,1 0-1-16,-1 4 1 0,1 1-1 16,-1 2 1-16,-1 3 0 0,0 7-1 0,-3 1 1 15,-1 6 0-15,-2 0-2 0,-2 9 0 16,0-3 1-16,-5 7 3 16,1 0-2-16,0 3-1 0,-3 1 3 0,-1 1-1 15,-1 1 3-15,1-1 0 0,-1 5 0 16,-1-5 3-16,-1 5 0 0,0-2 0 0,-2-1 0 15,1 5 1-15,-1-2 4 0,-2 1 0 16,0 0 4-16,0 0-3 0,-2-1 0 0,-2 2-3 16,2-2-6-16,-2-1-2 0,-2-2-1 15,2 2-1-15,-3-3-2 0,-1-2 0 16,2 1 2-16,-2-7-1 0,-3-1-1 16,1-1 0-16,-1-3 1 0,1-5-1 15,-3-4-1-15,3-3 2 0,-3-5-2 16,3-1-1-16,-3-2 2 0,3-5 1 0,1-4 1 15,-1 3 1-15,1-7 4 0,3 2 0 0,-2-3 0 16,2-2-1-16,-3 1-1 0,1-4-2 16,-1-1-2-16,1-3 2 15,0 1 0-15,-1-1 4 0,1-3 0 0,0 2-1 16,-1 4 3-16,3 1 4 0,0 4-4 16,2 4 0-16,-2 2 2 0,1 8 2 15,-1 2 0-15,0 4-2 0,0 5 2 0,2 4 3 16,-3 5-3-16,3 4-3 0,-2 4-1 15,2 3-2-15,-2 2-1 0,-1 3-4 0,1 2-5 16,0 4-10-16,-2-1-22 16,-1 4-47-16,1 2-120 0,-3 3-150 0,1 3-160 15,0 2-84-15,-5-1-33 0,0 1 19 16,0 0 107-16</inkml:trace>
  <inkml:trace contextRef="#ctx0" brushRef="#br0" timeOffset="3820.43">12501 12722 200 0,'-2'4'283'0,"0"-3"51"16,2 3 0-16,0 3 12 0,2 2 16 15,0 8-2-15,4 5-22 0,1 10-36 0,1 9-55 16,3 10-65-16,-1 11-61 0,3 7-37 16,-2 9-31-16,1 6-19 0,-1 4-8 15,0 7-6-15,-3 2-6 0,0 0-3 16,1 3-1-16,-1 2-3 0,-1-5-3 16,1 1-5-16,-1-7-7 0,-1-4-15 0,0-7-43 15,1-4-92-15,-1-6-103 0,0-10-127 16,-1-3-132-16,-1-11-59 0,0-7 3 15,-4-7 72-15,-2-7 92 0</inkml:trace>
  <inkml:trace contextRef="#ctx0" brushRef="#br0" timeOffset="4512.6">11208 10381 27 0,'0'-4'207'0,"0"-1"28"0,2 4 3 15,0 2 20-15,2 4 34 0,0 8 30 16,3 7 15-16,-1 10-1 0,3 7-27 15,-3 8-58-15,2 6-67 0,-1 8-62 0,1 4-48 16,1 6-30-16,1-2-20 0,-1 1-20 16,1-1-52-16,-1-4-95 0,-1-1-107 15,1-3-111-15,-1-4-121 0,-1-2-56 0,-1-7 13 16,-4 1 70-16,0-10 98 0</inkml:trace>
  <inkml:trace contextRef="#ctx0" brushRef="#br0" timeOffset="5142.96">10835 9311 118 0,'-6'-5'127'0,"2"1"-1"0,-3 3-2 15,3-3-3-15,-2 3 2 0,-1-2 2 16,1 3 2-16,0 0 3 0,-1 3 4 16,-1-2 4-16,-1 7 0 0,-1 1-6 15,-1 3-7-15,1 2-9 0,-1 7-12 16,-2 7-9-16,3 2-8 0,1 7-9 0,1 4-8 15,-1 2-7-15,5 2-9 16,0-1-13-16,4 1-10 0,4-1-9 0,2-1-8 0,3-4-4 16,4-3-4-16,1-2-1 0,5-4 1 15,1-5-1-15,3-1 4 0,0-6 0 16,0-6 3-16,3-3 3 0,-1-4 5 16,1-5 8-16,-1-5 13 0,-2-4 12 15,-2-3 10-15,-2-10 5 0,-2 1 2 0,-2-9-2 16,-4-2-8-16,-3-1-6 15,-1-5-6-15,-5-4-6 0,-4 0-7 0,-3 0-8 16,-1 2-7-16,-5 1-10 0,-1 4-4 0,-5 3-6 16,0 6-2-16,0 1-7 0,-2 6-27 15,0 3-62-15,0 2-92 0,2 5-98 16,2 2-96-16,2 3-102 0,3 3-39 16,1-3 29-16,3 3 75 0,2 1 89 0</inkml:trace>
  <inkml:trace contextRef="#ctx0" brushRef="#br0" timeOffset="5392.81">11271 9158 33 0,'9'-11'237'0,"-1"2"37"0,-1 1 1 16,-1 4 4-16,0 4 13 0,1 3 14 15,1 7 3-15,-2 6-8 0,3 9-24 16,-1 4-46-16,1 10-63 0,-1 4-59 16,1 6-42-16,-1 5-31 0,1 4-49 0,-1 1-72 15,3-1-89-15,-1-2-95 0,1-3-95 16,-1-4-102-16,1-5-36 16,0-3 28-16,-1-4 64 0,1-11 80 0</inkml:trace>
  <inkml:trace contextRef="#ctx0" brushRef="#br0" timeOffset="5574.29">11747 9327 68 0,'7'-38'262'0,"-1"6"52"0,-2 7-20 16,-1 6-19-16,1 3-6 0,-2 7-18 0,2 5-36 16,0 9-37-16,1 7-25 15,-1 9-28-15,0 5-36 0,0 6-59 0,-2 3-83 16,3 6-103-16,-3 2-110 0,0 2-113 0,-2 4-61 15,-2-5-8-15,0 1 42 0,-3 1 80 16</inkml:trace>
  <inkml:trace contextRef="#ctx0" brushRef="#br0" timeOffset="5774.23">11612 9678 33 0,'-17'-19'251'16,"0"4"77"-16,2 0 23 15,3 2-1-15,1 2-20 0,0 1-35 0,5 1-55 16,2 0-72-16,4 2-68 0,4 3-45 16,2-2-22-16,5 2-14 0,4 0-10 15,4 0-9-15,0 2-64 0,4 2-96 16,1-1-117-16,-1 1-106 0,0-4-55 0,0 4-24 16,1 4 46-16,-1-3 86 0</inkml:trace>
  <inkml:trace contextRef="#ctx0" brushRef="#br0" timeOffset="12864.58">14624 10400 79 0,'-2'-4'190'0,"2"-6"7"0,0-1-53 15,0-3-54-15,2-4-35 0,2-4-19 16,1-2-9-16,-1-1-7 0,0-4-7 16,2 3-5-16,-1 2-1 0,-1-1 10 0,-2 2 26 15,0 3 32-15,-4 1 35 0,0 4 32 16,-2 4 25-16,-3 2 9 0,-1 1-7 15,-1 3-16-15,-1 5-20 0,-1 5-16 0,1 4-17 16,1 2-15-16,1 7-15 0,1 2-11 0,3 9-17 16,4 0-16-16,4 1-11 15,3 4-7-15,1 0-3 0,5 1-5 16,2-1-2-16,2-3 2 0,2-2 0 0,0-1 0 16,0-3 0-16,0-4 0 0,0 1 0 15,0-5 3-15,-4-1 1 0,-1 2-1 0,-3-3 0 16,-3 2 0-16,-1-1 1 0,-5 2-2 15,-4 3-2-15,0 0 3 0,-5 3-1 16,-1 1-5-16,-3-1-27 0,-1 0-61 0,1 1-78 16,0 0-77-16,3-2-90 15,2-6-76-15,-1 0-18 0,5-5 40 0,0-7 66 16</inkml:trace>
  <inkml:trace contextRef="#ctx0" brushRef="#br0" timeOffset="13040.22">14965 10307 97 0,'0'-11'242'0,"-4"8"34"0,-3 6-22 0,1 8-51 15,0 4-45-15,1 9-37 0,1 1-32 16,4 1-31-16,0 2-26 0,4 1-25 16,3-3-43-16,1 3-54 0,3-7-67 15,1 0-81-15,3-3-44 0,0-6-16 0,0-5 23 16</inkml:trace>
  <inkml:trace contextRef="#ctx0" brushRef="#br0" timeOffset="13173.14">15141 10396 71 0,'0'-16'272'15,"-3"2"56"-15,1 8 1 16,-2 1-45-16,-2 5-47 0,1 5-48 0,1 2-58 16,0 3-68-16,0 2-82 0,2 0-87 15,2 1-96-15,2-2-96 0,-2-1-50 16,0-2-14-16,2-3 31 0</inkml:trace>
  <inkml:trace contextRef="#ctx0" brushRef="#br0" timeOffset="13652.94">15265 10104 126 0,'5'-13'328'0,"1"-2"555"16,-6 15-444-16,0 5-47 0,0 6-55 15,-2 3-76-15,2 5-87 0,0 1-74 16,0 3-47-16,0-2-27 0,4 3-24 0,0-3-41 15,1 0-56-15,-1-3-56 0,2-4-37 16,3 0-22-16,-1-8-2 0,3-1 27 16,-3-4 48-16,3-2 52 0,-3-4 35 15,3-5 24-15,-3 5 12 0,1-4 9 0,-1-1 6 16,1 4 3-16,-3 1 3 0,2 1 4 16,-1-1 0-16,1 5 1 0,1 0-3 15,1 0-1-15,1 2-3 16,-1 1-1-16,1-2-2 0,0 2-2 0,1-3 1 15,-1 0-1-15,0 0 1 0,-1-3-2 0,1-1 4 16,-3 2 9-16,3-3 14 16,-3 4 13-16,3 1 16 0,-3 0 14 0,3 1 7 15,-3 2-4-15,3 4-11 0,-3-1-12 16,3 3-15-16,0 2-14 0,1 1-24 16,-1-1-46-16,1-1-63 0,1-1-64 0,0-4-56 15,0 0-45-15,-3-3-19 0,3-4 25 0,-3-4 51 16,-1-3 59-16,-1 0 60 0,1-6 64 15,-3 5 56-15,-2-4 48 0,3 3 43 16,-3 2 43-16,-2-1 31 0,2 5 15 0,-2-3-4 16,1 7-21-16,-1-3-29 0,0 4-36 15,0 4-38-15,2 0-37 0,0 2-49 16,3 2-64-16,-1 0-71 16,0 1-70-16,1-1-77 0,-1-4-33 0,1-4 9 0,-1-3 42 15</inkml:trace>
  <inkml:trace contextRef="#ctx0" brushRef="#br0" timeOffset="13802.92">15958 10083 97 0,'6'-16'244'16,"-2"4"31"-16,0-1 10 0,1 8 4 15,-1 1-7-15,0 9-25 0,0 4-41 0,1 6-48 16,-1 4-50-16,2 4-45 0,-2 2-40 0,3 1-60 16,-3 2-78-16,2-2-78 15,-1-1-82-15,1 0-83 0,-2-1-48 0,2-5 9 16,-1 0 48-16,-3-4 67 0</inkml:trace>
  <inkml:trace contextRef="#ctx0" brushRef="#br0" timeOffset="14035.74">16044 10335 75 0,'-4'-8'290'0,"0"2"79"0,0 2 24 15,-1-1-18-15,1 0-41 0,2 5-54 16,2 0-68-16,0 0-76 0,0 5-63 16,2 0-48-16,2-1-55 0,-1 1-60 15,1-1-63-15,2-3-53 0,-2 3-43 16,3-4-26-16,-1-4 4 0,0 0 27 0,1-2 44 15,-1-3 45-15,3-2 39 0,-3-2 34 0,2 1 34 16,-1-2 32-16,1 3 27 16,-1-1 23-16,1 3 20 0,-2 1 17 0,3 0 10 15,-3 3-2-15,3 4-9 0,-3-2-12 16,2 3-15-16,-1 3-18 0,1-2-26 0,1 3-39 16,-1-3-46-16,1-1-54 0,-3 0-48 15,2-1-20-15,-1-4 2 0</inkml:trace>
  <inkml:trace contextRef="#ctx0" brushRef="#br0" timeOffset="14150.77">16324 10050 157 0,'6'-4'152'0,"0"4"-16"15,1 1-23-15,-1 3-27 0,0 3-34 0,1 2-36 16,-1 4-43-16,1-2-44 0,-1-1-41 16,0 1-35-16,-2-2-22 0,1 0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29:13.2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7700 6754 13 0,'0'-2'33'0,"0"2"-1"15,0-4 2-15,0 4 2 0,0-1 3 16,0 1 7-16,0-3 9 0,0 3 16 15,0 0 14-15,0 0 12 0,0 0 8 0,0 0 2 16,-2 0-2-16,2 0-5 0,-2 0-7 16,2 0-5-16,-2 0-4 0,2 0 0 15,-2 0 1-15,2 0 5 0,-2 0 12 16,2 0 19-16,-2 0 25 0,2 0 31 16,-2 0 28-16,2 0 19 0,-3-1 1 0,3 1-13 15,-2 0-26-15,2 0-37 0,-2 0-37 16,2 0-35-16,-2 0-23 0,2 0-17 15,-2 1-11-15,2-1-8 0,-2 0-5 16,2 0-3-16,-2 0-1 0,2 3 1 0,0-3 0 16,2 1 3-16,0-1 4 0,2 4 4 15,3-4 3-15,1 2-1 0,5-2 2 16,-1 1-3-16,5-1-2 0,5 0 2 0,1 0 0 16,6 0-1-16,3-1 1 0,4-5 1 15,4 2-2-15,3-2 0 0,3-2-2 16,5 1 0-16,0-2-3 0,4 4-2 0,2-3 0 15,2 1-2-15,3 3-3 0,-1-1 0 16,5 1 1-16,-1-1-1 0,1 4-1 16,0-2-2-16,-1 1 3 0,3 0 2 15,0 2 0-15,-1-3 2 0,1 2-1 0,2-3 5 16,0 3 0-16,2-2 0 0,-2-2 1 16,4 1-2-16,2-1 3 0,2 2-5 15,3-5-1-15,-1 2 2 0,5-3-1 16,-3 2 0-16,3-2-1 0,-2 1 2 0,-3-1 1 15,-2 3 1-15,-1 0 2 0,-1-2 2 16,-2 0-1-16,0 0 3 0,-2-1-3 16,-2 0-5-16,0 1-3 0,-1-1-1 0,3 0 2 15,-2-1-5-15,4 1 2 0,0 0 1 16,0-2 0-16,5 2 1 0,-3 0 0 0,2 1 2 16,-1 0 0-16,1-1-2 0,-2 3-1 15,-2-1-1-15,2 0 0 0,-2-2-1 16,-2 2 2-16,0 1 5 0,0-2 5 0,-2-1 2 15,-2 2 3-15,0 2-3 0,-1-3 1 16,-1 2-4-16,-3-1-3 0,1 3 0 16,-3-1-4-16,1 1 1 0,-5-1-2 15,0 1 3-15,-2 0-1 0,0 3-1 16,-4-1 1-16,0-1 1 0,-3 3 3 16,1-1-2-16,-4-3 2 0,-1 4-1 0,-4-1 4 15,-2 1-1-15,-2-3-4 0,-2 3 4 16,-4-1 0-16,-5 1 5 0,-2 0 4 15,-3 0 6-15,-4 0 9 0,-1 0 2 16,-4 0 2-16,-1 0-1 0,-1 0-7 0,-3 0-5 16,1 0-8-16,-1 0-7 0,-2 0-5 15,0 0-4-15,1 0-2 0,-1 0-2 16,-2 0-2-16,2 1 0 0,0-1 0 0,1 3-1 16,-1-3 0-16,-2 1-2 0,2-1 1 15,-2 4 0-15,1-4-1 0,-1 0 0 0,0 0 2 16,-2 0 1-16,2 0 0 0,-2 0 0 15,0 0 1-15,0 0-2 0,0 0-1 16,0 0-2-16,0 0 2 0,0 0 0 0,0 1-2 16,0-1 2-16,-2 3-1 0,0-1 0 15,-3-1 0-15,1 4-2 0,-2 3-1 16,-1-2 0-16,-1 1 0 0,-3 1 1 16,1 1 2-16,-1 0-1 0,-1 3-1 0,-1 0 0 15,0-1 1-15,-2 3-4 16,-2-2 2-16,-2 5-1 0,-2-1 1 0,-2 2 0 15,-3 2-1-15,-1 1 1 0,-5-1-1 0,-2 4 2 16,-2 0 0-16,-2 0-1 0,-2 2 3 16,0-1 0-16,-2-1 0 0,1-3-1 15,3 1 1-15,2-2-1 0,2-4-1 16,5-1-2-16,3-1-4 0,5-4-5 0,4-1-3 16,5 2-4-16,3-2-1 0,5-4-4 15,6 3 2-15,2-4 1 0,7 0 3 16,6 1 3-16,4-5 1 0,4 0 2 0,5-2 4 15,2-1-1-15,4-4-5 0,0 2-9 16,2-3-10-16,2-1-4 0,-2-3-5 0,0 3-3 16,-2-1 0-16,-2 0 6 15,-2 1 7-15,-7 0 5 0,-2 1 10 0,-4 0 7 16,-4 4 6-16,-2-2 6 0,-2 0 2 16,-5 1 4-16,-2 0-2 0,-4-3 0 0,-2 4-4 15,-4-3 0-15,-3 3 1 0,-4-1-2 16,-3 1-3-16,-6-1 0 0,-3 1 4 15,-7 0-1-15,-2 1-2 0,-6 3 0 16,-2 0 0-16,-3 3 0 0,-3-1-3 16,1 3 1-16,-2 1 2 0,5-2 0 0,2 4 1 15,1-1-1-15,8-2 2 0,1 0-1 16,6-1-5-16,5 1-3 0,4-2-1 0,3-2-1 16,1 2-3-16,4 0-1 15,1-2 6-15,-1-1 5 0,3 4 2 0,2-4 3 16,0 1 4-16,-1-1 3 0,1 3 0 0,-2-3-3 15,-1 1 0-15,-1 3-4 0,-3 0-2 16,-1-3 0-16,-7 5 1 0,-3-2-1 16,-5 2-1-16,-3-1 0 0,-6 2 3 15,-2 0-2-15,-4-1 0 0,-5 2-1 0,-1-3 1 16,-3 2 2-16,-4 1-2 0,-2-2-1 16,-3-2 2-16,-3 4-2 0,-5-4 0 15,-2 0 0-15,-2-1-1 0,-4-1 2 0,0 1-3 16,-2-2 1-16,-3-1-1 0,-1 0 1 15,-1 0 2-15,1 0-2 0,-3 0 1 16,0 4 0-16,-2 0 0 0,-1 3 0 16,-1-2-5-16,-5 3 2 0,1 1 0 0,-2-1 0 15,0 5 1-15,0-4-1 16,1-1 3-16,1 1 0 0,2 0 1 0,2 1 2 16,5 0-2-16,-1-1-1 0,5 2 3 15,3-2-1-15,5 4 0 0,3-2 0 16,1 3-2-16,4-3-1 0,5 2 0 15,2-1 1-15,2 1-1 0,6-1 1 0,3-2 0 16,3 2 1-16,5-4-1 0,4 1-1 0,3 0 1 16,5-2-5-16,3-3 3 0,4 4-4 15,4-3 0-15,2-4-2 0,3 3-3 16,1 0 0-16,5-1-2 0,2 1 3 16,4 0 0-16,2 1 3 0,5-1 4 0,4 1 2 15,-1-4 2-15,5 4 1 0,4-3-1 16,3 1 0-16,3-2-2 0,5 2 1 0,2-1-1 15,6-2 1-15,4 0 0 0,5 0 0 16,8 0 0-16,5-2 1 0,3-2 5 16,9-1-3-16,5 0 1 0,7-1-3 15,10-3 4-15,3-1-4 0,7 1-2 0,4-1 0 16,4-1-1-16,3-2-1 0,1 1 3 16,5-1 2-16,2 3 1 0,4-1 1 15,2 2 1-15,3-4 2 0,3 2-2 16,1-2-5-16,-1 1-1 0,1-1 4 15,-3 0-3-15,1 0 0 0,-1-2 1 0,-1 5 1 16,-1 1-1-16,-6-1-3 0,-2 1 1 16,-9 0 1-16,-3 2-1 0,-12 1 1 0,-6 2 0 15,-10-4 0-15,-11 3 0 0,-6 2-1 16,-11 0 2-16,-8 1 0 0,-9-1 5 16,-4 2 4-16,-9-3 0 0,-1 4-1 15,-7-1 1-15,-2 1 0 0,-4-3-3 0,-5 3-3 16,-4-1-1-16,-4-3-1 0,-2 3 0 15,-6-3 0-15,-3 2-2 0,-6-3-3 0,-4 1 4 16,-7 0 0-16,-3 0-1 0,-10 2-1 16,-3-2 1-16,-9 1-1 0,-6-1-1 15,-7 1 2-15,-6-2-1 0,-6 4 1 16,-7-3 0-16,-6-1 0 0,-6 1 1 0,-7-2-1 16,-4 1-1-16,-8 1 0 15,-7-1-1-15,-6 1-2 0,-9 3-3 0,-3-4 6 16,-3 3 0-16,-7-1-1 0,-1 1 0 15,-5 2 1-15,-1 2-1 0,-5 3-5 16,0 1-7-16,2 3-11 0,2 0-24 0,4 2-31 16,5 2-39-16,4-1-36 0,4 2-28 0,5 0-27 15,5 4-65-15,5-1-112 16,11 3-100-16,8-2-107 0,15-2-46 0,10-2-4 16,16-3 67-16,12-6 132 0</inkml:trace>
  <inkml:trace contextRef="#ctx0" brushRef="#br0" timeOffset="1111.52">8105 6191 117 0,'2'0'226'0,"-2"-2"9"16,2 2-5-16,-2-2-4 0,2 2 1 16,-2 0 6-16,0 0 7 0,0 0 7 15,0 0 4-15,-2 0 1 0,2 0-13 16,-2 0-23-16,2 0-28 0,-2 2-33 16,0-2-33-16,-1 2-30 0,-1-2-22 0,0 0-17 15,0 3-12-15,-3-3-11 0,-1 1-5 16,-1-1-8-16,1 3-4 0,0-1-3 15,-3 1-3-15,-2-2-3 0,3 4-2 0,-3-1-2 16,-2 2 3-16,2-1-3 0,-3 4 1 16,-1 3 0-16,-2 0 4 0,0 3 1 0,-5 1 1 15,1 4 3-15,-5 1 3 0,-1 4 0 16,-3 0 1-16,-4 1-1 0,0 3-2 16,-4 4 1-16,0 0-4 0,-3 1 3 15,-1 0-2-15,2 3 1 0,-1-3 0 16,1 2 0-16,4-2 2 0,2-4-2 0,2 3 2 15,4-7-3-15,5-1-1 0,2-2-3 16,6-1-2-16,2-1-2 16,2-4 0-16,5 4 0 0,3 0 2 0,5-1-1 15,3 5 1-15,5 0 1 0,3 4 1 16,6 1 1-16,4 4 1 0,4 1 3 0,5 4-1 16,6 4 1-16,6 3-3 0,3 3-3 15,1-2 1-15,5 3-4 0,2-4 1 16,0 2-1-16,0 0 0 0,0-3 0 0,-1-2 1 15,-1-2-1-15,-2-3 0 0,-5-3 1 16,-1 0 0-16,-5-4-1 0,-4-2-2 16,-5-1-4-16,-1-3-13 0,-5-2-16 0,-2-2-21 15,-4-2-41-15,-2-1-123 0,-2-5-158 16,-3 0-153-16,1-1-80 0,-3-3-31 16,1 0 15-16,-5-4 108 0</inkml:trace>
  <inkml:trace contextRef="#ctx0" brushRef="#br0" timeOffset="6105.79">12141 1350 84 0,'-6'0'264'0,"-1"0"48"0,3 0-4 16,2 3 12-16,4-2 29 0,2 4 11 15,7 2-10-15,4 2-16 0,6 7-24 16,2 2-50-16,7 6-70 0,4 6-60 0,2 7-40 15,4 0-29-15,2 6-24 16,3 2-15-16,1 4-7 0,1-2-7 0,0 0-10 16,-1 1-12-16,-1-5-29 0,-3-1-72 15,-2-4-128-15,0-1-130 0,-4-3-123 0,-2-4-87 16,-2-5-23-16,-5-5 44 0,-3-4 114 16</inkml:trace>
  <inkml:trace contextRef="#ctx0" brushRef="#br0" timeOffset="6342.69">13087 1333 82 0,'-6'-33'380'0,"-2"7"116"0,-3 4 80 16,-4 3-24-16,0 6-70 0,-4 4-75 16,0 6-95-16,-2 11-106 0,-4 4-76 0,-1 12-46 15,-3 6-30-15,-5 12-20 0,-2 9-13 0,-2 11-8 16,-5 8-5-16,-1 2-3 15,2 3-2-15,-3-2-1 0,5 0-4 0,2-5-2 16,2-2-8-16,6-8-16 0,3-4-42 0,1-5-104 16,7-4-135-16,2-6-128 0,9-4-120 15,1-6-52-15,7-10 7 0,3-3 84 16,1-7 126-16</inkml:trace>
  <inkml:trace contextRef="#ctx0" brushRef="#br0" timeOffset="6602.95">13403 1492 202 0,'6'-9'506'0,"0"3"88"0,-3 1 50 0,1 0-40 15,-2 1-119-15,0-1-168 0,0 4-129 0,0-2-84 16,5 2-52-16,-1-3-25 0,5 3-26 16,-1-5-34-16,5 5-94 0,0-2-147 0,0 3-146 15,-1-1-128-15,1 1-60 0,0 0-8 16,-4 1 69-16,-1 2 136 0</inkml:trace>
  <inkml:trace contextRef="#ctx0" brushRef="#br0" timeOffset="6772.65">13576 1545 146 0,'-2'1'436'0,"0"4"95"0,-2-1 57 0,2 0-43 15,0-1-102-15,-1 1-118 0,3-3-112 16,0 2-92-16,5-2-58 0,1 4-30 16,5-2-40-16,1-2-85 0,3 3-122 0,2-4-127 15,2 0-128-15,0-4-85 0,2 0-22 16,1-2 52-16,-1-2 104 0</inkml:trace>
  <inkml:trace contextRef="#ctx0" brushRef="#br0" timeOffset="7551.17">14508 765 215 0,'0'-1'295'16,"0"-2"40"-16,0 3 30 0,0 0 29 15,2 8 7-15,0 3-16 0,0 7-35 0,2 8-55 16,3 9-67-16,-1 8-75 0,0 3-52 16,1 8-38-16,-1 4-25 0,0 2-15 15,1 6-10-15,1 0-8 0,-2 1-14 0,3 1-24 16,-3-1-70-16,3 1-121 0,-1-2-119 15,3 0-112-15,-1-7-98 0,3 0-31 0,-2-5 39 16,-1-5 102-16,1-6 111 0</inkml:trace>
  <inkml:trace contextRef="#ctx0" brushRef="#br0" timeOffset="7764.03">14975 1011 315 0,'7'-34'488'0,"-5"5"82"16,0 8 29-16,-2 5-70 0,0 7-106 0,-2 9-119 16,2 5-108-16,-2 10-79 15,2 7-47-15,0 10-29 0,2 3-15 0,-2 6-14 16,2 5-19-16,0 0-28 0,0 8-68 16,0-6-115-16,0 5-115 0,3-3-106 0,-1-1-94 15,-2-5-44-15,-2 2 31 0,0-5 95 0,-4-4 106 16</inkml:trace>
  <inkml:trace contextRef="#ctx0" brushRef="#br0" timeOffset="7907.9">14848 1533 41 0,'-8'-16'225'0,"2"2"20"16,-1 2-30-16,1 0-51 0,4 4-51 0,0-1-55 16,4 0-61-16,2-2-57 0,4 2-66 15,5 0-67-15,2 2-30 0,2-6-5 0,2 3 16 16</inkml:trace>
  <inkml:trace contextRef="#ctx0" brushRef="#br0" timeOffset="8181.19">15397 1090 142 0,'-2'0'345'0,"-3"5"99"0,-3 3 58 15,-5 4-30-15,0 5-42 0,-4 0-56 16,1 3-70-16,-1 3-88 0,2 2-76 0,0-2-51 0,2 2-34 15,3-3-19-15,1-2-16 0,3 1-10 16,4-4-5-16,0 0-5 0,4-4 0 16,2-1-2-16,4-4 2 0,1-3-3 0,4-2-1 15,1-3 3-15,3-3-2 0,2-3 3 16,3-1-1-16,-3-1 0 16,2 4 2-16,0-1-3 0,-2 4 4 0,-2 1-2 15,0 1 0-15,0 7-5 0,-2 2-18 0,-3 5-47 16,-3-1-87-16,-1 2-105 0,1 0-98 0,-3 1-93 15,3-4-79-15,-3-1-6 0,0-6 57 16,-2-3 91-16</inkml:trace>
  <inkml:trace contextRef="#ctx0" brushRef="#br0" timeOffset="8368.37">15602 1124 145 0,'2'-26'300'0,"0"1"74"0,0 4 53 0,-2 4 25 16,2 6-6-16,-2 2-25 0,3 5-57 0,-3 8-80 15,2 7-94-15,-2 7-65 0,2 7-48 16,-2 5-29-16,0 4-19 0,0 6-15 16,2-2-18-16,-2 0-28 0,2 3-76 0,2-3-122 15,0-1-129-15,3-2-119 0,-1-3-89 16,1-6-28-16,1-1 47 0,-2-5 103 16,3-6 121-16</inkml:trace>
  <inkml:trace contextRef="#ctx0" brushRef="#br0" timeOffset="8528.09">15843 1128 212 0,'7'-13'491'0,"-5"9"87"15,-2 7 55-15,0 6-45 0,-2 5-114 0,2 6-141 16,-3 1-127-16,3 8-86 16,3 0-52-16,-1 1-42 0,0 3-38 0,2 1-77 15,2-2-132-15,3-2-145 0,-1 3-145 16,3-7-81-16,0-1-28 0,-1-4 44 0,1-5 115 15</inkml:trace>
  <inkml:trace contextRef="#ctx0" brushRef="#br0" timeOffset="8695.75">16121 1095 105 0,'8'-26'467'16,"-2"1"99"-16,-1 7 56 0,-5 3-30 0,0 10-88 15,0 1-138-15,-3 8-151 0,3 5-101 16,-2 6-69-16,2 4-75 0,-2 2-118 15,2 7-132-15,0-2-125 0,2 3-120 0,-2 1-59 16,0-2 4-16,0-2 81 0,-2 2 113 16</inkml:trace>
  <inkml:trace contextRef="#ctx0" brushRef="#br0" timeOffset="8810.45">16093 1412 230 0,'-6'8'325'0,"1"0"44"0,-1 1-40 16,2-4-66-16,0 6-89 0,-1-6-108 0,3 4-117 15,2-1-109-15,2-4-93 0,5 0-73 16,-1 0-11-16,0-4 26 0,3-4 47 16</inkml:trace>
  <inkml:trace contextRef="#ctx0" brushRef="#br0" timeOffset="9011.56">16332 1325 49 0,'9'0'221'0,"-3"-1"17"16,0 1-37-16,1 0-49 0,-3 0-47 15,2 0-37-15,1 0-31 0,-1 0-19 0,2-3-8 16,3 1-5-16,0-1-4 0,-1-1 1 0,3 2 16 16,0-3 17-16,1 4 18 15,1 1 17-15,0 0 10 0,2 1 3 0,0 4-10 16,0 1-27-16,0 3-58 0,0 2-78 16,0 2-99-16,0 0-77 0,0-1-38 0,-3 1-12 15,1-2 29-15</inkml:trace>
  <inkml:trace contextRef="#ctx0" brushRef="#br0" timeOffset="9904.53">15041 2591 58 0,'2'-14'159'0,"0"-1"-19"0,0 2-16 16,-2-3-15-16,-2 0-6 0,0 2-1 16,0-1 11-16,-4 1 16 0,-1 2 28 0,-3 3 28 15,-3 0 37-15,-2 1 34 0,-2 6 21 16,-4 4 3-16,0 2-14 0,-4 9-26 0,-1 3-42 15,1 3-44-15,1 9-38 0,1 3-26 16,2 5-20-16,2 5-11 0,2 1-6 16,6 4-7-16,5 0-6 0,4-1-5 15,4-2-5-15,7-2-5 0,3 2-6 0,5-4-6 16,4-3-3-16,3-2-3 0,3-6-11 16,3-3-18-16,2-7-36 0,1-2-97 15,1-7-147-15,0-5-144 0,2-7-120 0,-2-3-52 16,0-6-4-16,-2-4 78 0,-1-2 136 0</inkml:trace>
  <inkml:trace contextRef="#ctx0" brushRef="#br0" timeOffset="10102.96">15407 2302 457 0,'0'-20'564'15,"-2"7"64"-15,-2 6 42 0,2 7-98 0,-2 6-158 16,1 7-141-16,3 8-86 0,-2 5-55 15,2 11-37-15,2 5-25 0,1 5-16 16,-1 3-19-16,2 4-24 0,2 3-29 0,1 2-29 16,1 0-38-16,-2-4-101 0,3 4-154 15,1-5-141-15,1-1-111 0,0-3-49 16,-1-7-1-16,1-6 79 0,1-4 143 0</inkml:trace>
  <inkml:trace contextRef="#ctx0" brushRef="#br0" timeOffset="10253.2">15765 2775 301 0,'6'-7'504'0,"-1"10"77"0,-3 4 43 0,-2 7-82 15,-2 6-127-15,2 6-139 0,-3 3-126 16,3 5-129-16,3 4-159 0,-1 2-168 16,2-2-172-16,2 3-89 0,1-3-35 0,-1-3 27 15,2-1 102-15</inkml:trace>
  <inkml:trace contextRef="#ctx0" brushRef="#br0" timeOffset="10584.98">16432 2224 31 0,'4'-14'488'0,"-2"3"92"0,-2 5 61 16,-2 3 41-16,0 6-108 0,0 3-170 0,0 9-140 15,-1 4-75-15,3 13-48 0,3 5-33 0,-1 7-26 16,0 5-18-16,2 4-18 0,2 3-25 15,1 1-32-15,-1-1-37 0,3 1-34 16,-1-3-48-16,0 0-125 0,3-4-140 0,2-2-133 16,-5-3-85-16,3-7-31 0,-1-3 13 15,-3-4 106-15,1-8 139 0</inkml:trace>
  <inkml:trace contextRef="#ctx0" brushRef="#br0" timeOffset="10950.38">16470 2449 287 0,'-15'-16'483'0,"2"2"83"0,-2-1 48 0,3 6-85 16,1 0-116-16,3 4-118 0,1-2-113 16,3-1-83-16,4 3-47 0,2 0-35 15,5 0-18-15,3-2-14 0,5 3-13 16,0-1-21-16,4 1-23 0,0 1-25 0,0 1-21 15,0 2-15-15,0 2-1 0,-2 1 10 16,0-2 19-16,0 4 28 0,-4 2 27 0,-1 1 20 16,1 5 14-16,-2-3 10 0,-1 6 5 15,1 0 1-15,-1 2 1 0,3 2 2 0,0 4 0 16,-1-5 0-16,3 5 1 0,2-3 2 16,-2 4 11-16,0-1 20 0,0 0 27 15,-5 0 30-15,1 4 21 0,-5-2 14 0,-4 2-4 16,-2-2-16-16,-4 4-28 0,-2-2-42 15,-5 1-66-15,-4-3-93 0,0 4-111 16,-2-2-117-16,1-3-127 0,-1-4-62 16,0 0 2-16,0-5 58 0,2-3 91 0</inkml:trace>
  <inkml:trace contextRef="#ctx0" brushRef="#br0" timeOffset="11115.52">16954 2536 173 0,'20'-9'474'16,"-8"6"85"-16,1 7 52 0,-5 6-38 16,1 5-114-16,-1 3-154 0,1 6-156 0,-1-2-183 15,3 6-187-15,-1-2-177 0,-1 2-127 16,1 1-60-16,-1 1-2 0,-3-1 82 0,-1 0 124 16</inkml:trace>
  <inkml:trace contextRef="#ctx0" brushRef="#br0" timeOffset="11281.88">17035 2566 1 0,'0'-25'336'0,"2"3"72"0,-2 7 53 0,2 2-20 16,0 1-80-16,3 2-99 0,1-1-137 0,2 6-160 15,5-4-163-15,0 1-154 0,2 1-79 16,1 3-37-16,-1-1 28 0,2 1 78 0</inkml:trace>
  <inkml:trace contextRef="#ctx0" brushRef="#br0" timeOffset="19062.02">2612 7975 75 0,'0'0'79'0,"0"-3"-4"15,0 3-7-15,0 0-5 0,0 0-4 16,0 3-7-16,-2-3-4 0,2 1-1 0,-2 4 1 16,0-2 3-16,-1 2 4 0,-1 2 2 0,2-3 2 15,-2 2 2-15,2 2-3 0,-2-3-5 16,1 6-9-16,1-2-4 0,0 0-5 0,2 2-1 15,-2 2 2-15,2 3 5 0,0 2 9 16,2 4 8-16,-2 3 10 0,2 3 9 16,0 6 5-16,1 2 4 0,-1 7 1 0,0 3 8 15,0 7 8-15,0 2 4 0,0 9 5 0,0 2 0 16,-2 1 1-16,2 5-9 0,-2 1-17 16,2 1-18-16,-2 0-16 0,0 4-17 0,0 0-11 15,0 0-7-15,0-2-5 0,0 2-6 0,-2-6-1 16,0-2-19-16,0-3-44 0,0-2-59 15,0-1-60-15,-2-4-55 0,2-1-52 0,-3-2-33 16,1-6-12-16,0-3-1 0,0-8 14 0,-3-3 32 16,3-6 40-16</inkml:trace>
  <inkml:trace contextRef="#ctx0" brushRef="#br0" timeOffset="20117.75">2565 8030 21 0,'0'-4'78'0,"3"4"-11"16,-3-1-9-16,2 1-2 0,-2 0 4 0,2 0 8 16,2 0 10-16,0 0 9 0,3 0 8 15,1 0 7-15,0 0 3 0,1 1 0 0,4-1 0 16,-1 4 3-16,3-4 0 0,2 0-4 16,2 0-4-16,2 0-5 0,3 0-5 0,3 1-6 15,3-1-4-15,4 0 1 0,2 0 6 16,4 0 5-16,6 0 4 0,3-1-1 15,6-3-3-15,4 3-7 0,5-5-13 0,1 2-13 16,3-2-11-16,4-2-7 0,2 3-4 0,5-5-1 16,1 0 3-16,5 1 8 0,4-2 4 15,2-2 5-15,4 0-1 0,2 0-2 16,5-3-7-16,2-1-11 0,1 1-7 16,-1 3-8-16,2-3-7 0,-2 2-3 0,-3 3-5 15,1 1 0-15,-1-2-1 0,-1 3 2 16,2 0-2-16,-3 3-1 0,3-2 0 0,1 3-2 15,1 4 0-15,0-2-1 0,-30 2 0 16,6 1-2312-16,7 1 2300 16,4 2 47-16,38-2-49 0,-6 3 19 15,-2-4-1-15,-3 0 3 16,-1 0-6-16,-1 0 5 0,-4 0-6 16,0 0-19-16,-4 0 24 0,-4 0 16 15,-5 0-35-15,-3 0 19 16,-5-4-13-16,-4 0 0 0,-5-1-51 15,-4 1-95-15,-1-4 82 16,-5-1 20-16,-5 0 33 0,-3-3-25 16,-3-1 34-16,-2 2-4 0,-4-3 28 15,-4 3-20-15,-4 2-11 16,-7 0 49-16,-4-1-50 0,-4 5 39 16,-5 1-40-16,-3-1 44 15,-5 4-37-15,-2-3 1 0,-3 4 17 16,-1 0-6-16,0 0 2 0,0 4 9 15,-3-4-24-15,1 1 23 16,-3 2-3-16,1-1-18 0,-1 1 19 16,1-2-9-16,-3 2-15 15,-2-1 42-15,0 0-43 0,1 1 13 16,-1-2 18-16,0 3-20 16,-2-3 1-16,2 2 2 0,1-2-3 15,-1 3 1-15,-2-3 25 0,2 2-20 16,0-2-6-16,1 3-2 0,-3-2-238 15,2-1-58-15,-2-1 304 16,-2 0 0-16,0 0 0 0,0 0 0 16,0 0 0-16,-4-1 0 15,-2-1 0-15,-5 2 0 0,-2-4 0 16,-2 3 0-16,1-2 0 0,-1 2 0 16</inkml:trace>
  <inkml:trace contextRef="#ctx0" brushRef="#br0" timeOffset="21597.83">8219 7676 63 0,'4'0'105'16,"-4"0"-33"-16,2 4-23 0,-2 0-16 16,2 3-14-16,1 2-7 0,-1 1-5 15,0 5-3-15,2-1 1 0,2 7 3 16,-1 2 6-16,1 3 7 0,2 7 7 0,-1 1 8 16,1 7 6-16,1 2 2 0,-1 3 1 0,1 7-4 15,-1 1-3-15,-2 5-7 0,3 1-6 16,-3 6-4-16,1 1-6 0,-1 4-1 0,-2 0-2 15,3 6-4-15,-3 2 0 0,0 3-2 16,0-3-1-16,1 1-3 0,-1 3-1 16,-2-3 1-16,0 1 2 0,0 2 3 15,-2-8 4-15,2 3 6 0,-2-6 4 16,0 0 5-16,-2-5 1 0,2 2 0 16,-2-6-1-16,0 1-2 0,0-6-5 15,0 1-2-15,-3-5-4 0,3-4-3 0,-2 0-3 16,0-6 0-16,0-4 1 0,-1-1 1 15,-1-2 2-15,2-4 3 0,-3-4 0 0,1-4 7 16,0 1 5-16,-1-6 4 0,3-4 3 16,-2-1 8-16,-1-4 5 15,1 1 5-15,0-3 4 0,-3-2 6 0,1-2 2 0,-1-4 6 16,-3 2 3-16,-1-2 4 16,-2-1 4-16,-2 0-1 0,0 0-1 0,-4 0-6 15,0-1-3-15,-4-2-2 0,-1 2 2 0,-1-3 7 16,-3 3 13-16,0-2 11 0,1 0 9 15,-5 2 1-15,0-2-5 16,0 2-10-16,-2-3-17 0,-2 3-17 0,0-2-14 16,-2 2-11-16,-3-3-8 0,1 3-8 0,0 1-3 15,-3-3-1-15,-1 3 1 0,-1-1-2 16,1 1-2-16,-3 0 2 0,0 0-3 16,1 1 1-16,-3-1-3 0,0 3-2 15,-2-3 2-15,2 1-1 0,-2-1 0 16,2 0-1-16,1 0 2 0,-1-1 0 0,0-2 1 15,2 2-2-15,1-5-1 0,-1 2-1 16,0-1-1-16,1 1-4 0,-3-1-2 16,2 0 0-16,-2 2-1 0,1-1 1 0,-3-1 0 15,0 1 0-15,0-1 1 0,0 1 0 16,-2-2-1-16,2 0 0 0,-2-2 0 16,2-1 0-16,0 3 0 0,0-4 1 0,0 1 1 15,0 2-1-15,0-2 1 0,1-1 0 16,1 1 2-16,-2-1-3 0,2 1 1 0,2 0-2 15,-1 1-1-15,1-1 2 0,-2 0-3 16,2-1 2-16,1 1 1 0,-3 0 1 16,0 1-1-16,0-1 0 0,-4 0-1 0,0 2 0 15,0-2 0-15,-2 1 0 0,-2-1-2 16,2 3 0-16,-3 0 4 0,1-2-4 16,0 2 2-16,0 0-1 0,-1-2 1 15,1 2-1-15,0-2-2 0,-1 1 2 0,3 2-2 16,-2-3 3-16,2 2 0 0,0-1 0 15,-3 0 0-15,3 2 0 0,-2-1 0 0,0 2-2 16,-3-2 0-16,3 5-1 0,-2-2 2 16,1 3 0-16,1 0 1 0,0 3 4 15,2 0-1-15,2 2 1 0,0-1-1 0,4 1-2 16,0 3 0-16,2-1-2 0,3 2 3 16,-1-4-2-16,5 4 1 0,0-2 1 0,1 2 0 15,3-1 0-15,2 0 0 0,2 0 0 16,1-2-1-16,1 3-1 0,0-3 1 0,5 3-2 15,-1-1 0-15,3 1-5 0,1-2-7 0,3 2-7 16,0-3-16-16,2 2-28 0,0-5-55 16,4 5-63-16,0-4-70 0,3 1-67 0,-1 0-57 15,4-2-49-15,1 0-27 0,0-3 26 16,1 0 55-16,-1 0 63 0</inkml:trace>
  <inkml:trace contextRef="#ctx0" brushRef="#br0" timeOffset="27921.07">24606 8001 11 0,'0'0'25'0,"2"0"-4"15,-2 0 4-15,2 0 7 0,1 0 11 0,-1 0 10 16,0 4 9-16,0-4 3 0,2 1 3 16,-2 2 0-16,3 2-2 0,-1-4 0 15,0 3 2-15,0 3 8 0,3 1 2 16,-3 2 5-16,2 6 4 0,-2 8 0 0,1 2-4 15,-1 11-9-15,0 6-10 0,0 7-11 16,-2 8-10-16,1 8-4 0,-1 7-6 16,-2 9-4-16,2 3-2 0,-2 2 1 15,0 1 4-15,0 0 1 0,-2-1 1 16,2 0 1-16,0-2-2 0,0 2-4 0,2-7-7 16,-2 0-9-16,2-6-5 0,0-2-13 15,0-1-31-15,0-8-42 0,0-3-49 16,0-6-54-16,1-1-63 0,1-8-53 0,-2-6-2 15,0-6 23-15,-2-7 40 0</inkml:trace>
  <inkml:trace contextRef="#ctx0" brushRef="#br0" timeOffset="29927.95">24759 8408 8 0,'2'-5'95'0,"0"1"-24"16,0 3-11-16,2-4-5 0,3-1-2 15,-1 2 3-15,5-1 7 0,-1 0 2 16,5 0 0-16,0-2 1 0,4 0 1 16,2 2 5-16,2-1 0 0,3 2 7 0,1-1 1 15,3 3 2-15,4-2 7 0,2 0 5 16,2 3 0-16,4 1 1 0,3-3 4 15,1 3 4-15,3 0 2 0,4 0 4 16,4-1 3-16,2 1 7 0,2-4 4 0,7 4 2 16,2-1-2-16,4 1-1 0,4-3-7 15,7 2-9-15,4-3-11 0,4 2-8 16,5 1-10-16,1-4-14 0,5 2-9 0,4-2-11 16,0 1-9-16,4-1-11 0,4-1-9 15,3 1-5-15,6-1-2 0,4 2-7 16,2-4-2-16,2 1-1 0,1 2 1 15,1-3 4-15,-1 3 2 0,1-1 3 0,-2 1 0 16,3-1-2-16,-1 2-3 0,1-1-5 16,-3 1-2-16,-2 0 0 0,-4 1 1 0,-2-1 1 15,-2 4 3-15,-5-1 1 0,-3 1-1 16,-1 0-2-16,-4 0 1 0,-2 1-2 16,-4-1-1-16,-3 4 1 0,-1-3 0 0,-5 1 2 15,-4 3 1-15,-4-2 0 0,-4-2-2 16,-5 3 0-16,-4-3 0 0,-4-1 0 0,-5 0-1 15,-1 0 1-15,-3 0 1 0,-4 0 1 16,-4 0 1-16,-4-1 1 0,-2 1-1 0,-3 0 0 16,-4 0 1-16,-4 0-2 0,-4 0-1 15,0 0-1-15,-5 0 2 0,-1 0 0 16,-3 0 0-16,0 0 0 0,-2-4 0 16,-2 4 1-16,0-1 0 0,-2 1-1 15,0-3-1-15,0 3 1 0,-2-1 1 0,0 1 0 16,0-4 2-16,0 4 6 0,-3 0 3 15,3 0 4-15,-2 0 3 0,-3 0 1 16,3 0 1-16,-2 0-4 0,-3 0-2 0,1 0-4 16,-1 0-2-16,-2 0 0 0,1 0-1 0,-1 0 0 15,-2 0 0-15,-2 0 0 0,3 0-1 16,-3 0 0-16,0 0-1 0,0 0 1 0,0 0-1 16,0 0 1-16,2 0 0 0,-1 4 0 15,1-3 1-15,-2 2 0 0,2 2 0 0,0 0-1 16,1 3 1-16,-3 0 0 0,2 1 0 15,-2 4-1-15,2-1 0 0,-2 4-1 16,1 1 1-16,-1 3 0 0,-2 0 0 0,2 4 0 16,-2 1 0-16,2 4-1 0,-2 4-3 15,2 0 1-15,-2 4-2 0,2 1-1 16,-2 4 0-16,2 1 0 0,-2 2-1 0,0 0 0 16,0 3-1-16,0 0 0 0,0 2 0 15,0-3 1-15,0 3 2 0,0-4-1 16,0 2 0-16,0 0 1 0,0-3-2 0,0-2 0 15,0-1 0-15,0 0-1 0,0-5-3 16,-2 0 2-16,2-3 0 0,-2-3 2 0,0-3-2 16,-2-2 2-16,-1-2 2 0,1-3 0 15,0-3 0-15,-2 1-2 0,-1-5 1 16,1-2 2-16,-3 1-2 0,3-2 0 16,-2-2 1-16,1-3 0 0,-1 0-1 0,-3 2-3 15,3-3 1-15,-3-1 1 0,-1-2 0 0,-3 1 0 16,0-2-1-16,-2 2 0 0,-2-3 1 15,-2 0 0-15,0 0 0 0,-3 0 2 16,-1 0 3-16,-3-3 4 0,1 3 0 0,-3-1-2 16,-2-2 2-16,-1 1-1 0,-3-1 1 15,0 2 0-15,-2-3-1 0,-1 3 0 0,-1 1 2 16,-2-3 2-16,-3 3 1 0,1-1-1 16,-5 1 1-16,1 0 1 0,-5 0-1 15,0 0 0-15,-4 0 0 0,-1 1 2 0,-3-1 2 16,2 0 2-16,-3 0 4 0,1 0 4 15,0 0 3-15,-3 0-1 0,3-1 5 16,-1 1 2-16,1 0 1 0,2 0-1 16,-3 0 0-16,3 0 1 0,-2 0-7 0,1-4-6 15,-1 4-7-15,-2-2-3 0,-1 2-6 0,-4 0-2 16,-2 0-5-16,-1 0 1 0,-4 0-1 16,1 0-4-16,-2 2-3 0,-2-2 2 15,-3 4-2-15,3-4 5 0,-2 0 3 0,-3 0 2 16,3 0 6-16,-3 0-1 0,1 1 2 15,-1-1-3-15,-2 3 3 0,-1-3-2 16,-3 1-1-16,-2 3 5 0,0-3 1 0,2 2 1 16,-2 2 3-16,2-4 0 0,0 4 1 15,2-3-6-15,0 2-1 0,1 0-4 16,1 0-4-16,2 1-1 0,3-1-2 0,-1 1-1 16,1-2-2-16,2 2-1 0,-3-1 1 15,3 1-2-15,0-1 3 0,1 4 1 16,1-4 0-16,0 3 0 0,2-2-4 15,2 1 4-15,0-2 0 0,0 3 1 16,4-3 2-16,1 4 3 0,1-3 2 0,3-1-4 16,3 0-1-16,1 0-3 0,4 1-1 15,2-2-2-15,0-2-1 0,4 3 1 16,3-3 2-16,-1 2 2 0,5-2-1 16,0 3-1-16,1-2 2 0,1-2 0 0,4 1-2 15,0-1 0-15,0 3 4 0,4-1 4 16,1 1 0-16,-1-2 2 0,2 2-2 15,3-1 0-15,-1 2 0 0,1-1 0 0,1 2-1 16,3-3-1-16,0 3 3 0,0-4 1 16,1 3 1-16,3 0-1 0,2 0 1 0,0-3 2 15,1 4-1-15,3-3-3 0,0 2-1 16,0-3-4-16,3 2-1 0,1-2-1 16,3 3-1-16,0-4 1 0,-1 1-1 0,3-1 1 15,0 3-1-15,2-3 1 0,-2 0-2 16,1 0 0-16,1 1 0 0,2-1-2 15,-2 0 3-15,2 0-1 0,-2 0 2 16,2 0-2-16,0 0-2 0,0 0 4 16,0 0-1-16,0 0-4 0,0 0 0 0,0 0 1 15,0 0 2-15,0 0-3 0,0 0 2 16,0 0 1-16,0 0 0 0,0 0-1 16,0 0-1-16,0 0 1 0,0 0 0 15,0 0 1-15,0 0 0 0,0 0 1 16,0 0 2-16,0 0-2 0,2 0 1 0,-2 0-2 15,2 0-1-15,-2 0 0 0,2 0 0 16,1 0 0-16,-1 0 0 0,0 0-1 0,2 0 2 16,0 0 2-16,0-1-2 0,3 1-2 15,-1-3-4-15,3 3-6 0,-3-1-9 16,2 1-17-16,-1-4-13 0,1 3-21 16,-1-2-19-16,-1 2-12 0,0-3-6 15,1 4-2-15,-3-2-9 0,-2 2-53 0,0 0-108 16,-2 2-113-16,0-2-113 0,-2 5-82 15,-2 3-27-15,0-4 48 0,-3 1 114 0,5-4 122 16</inkml:trace>
  <inkml:trace contextRef="#ctx0" brushRef="#br0" timeOffset="35121.62">14567 11013 35 0,'0'0'65'0,"0"0"3"16,0 2-2-16,0 2-3 0,0-3-3 15,0 2-7-15,0 2-6 0,0 1-2 16,0 1-2-16,0 1 0 0,0 5 3 16,-2-1 3-16,2 5 3 0,0 3 3 0,-2 1 2 15,2 4 2-15,0 4 0 0,0 5-1 16,0 1 2-16,-2 9-1 0,2 4-1 16,-3 7-1-16,3 3-5 0,-2 8-5 15,0 6-7-15,0 2-7 0,0 9-5 0,0 5-1 16,2 5-3-16,-2 2 0 0,2 7-2 15,-2 2-1-15,2 8-2 0,0-3-6 16,0 4-6-16,0 0-4 0,2-1-1 0,2-5-3 16,-2 0 0-16,2-7 1 0,1-3-1 15,-1-5-5-15,2-5-23 16,-2-3-35-16,1-8-39 0,-1-1-47 0,0-7-56 16,-2-3-58-16,0-6-11 0,-2-6 16 15,-2-9 30-15</inkml:trace>
  <inkml:trace contextRef="#ctx0" brushRef="#br0" timeOffset="37043.62">14633 11082 43 0,'6'5'70'15,"0"-4"5"-15,1 3 3 0,1 0 3 0,0-1-2 16,3 0-2-16,0 2-3 0,3-1-2 15,1 1-7-15,4-1-2 0,0-2-1 16,5 2-4-16,-1-2-1 0,4 3-1 16,1-2 4-16,4 2 8 0,4-4 4 0,2 2 1 15,2-3 2-15,7 1-1 0,1-1-4 16,5 0-4-16,4-1-3 0,5-2 2 16,3 2-3-16,3-4-1 0,4 1-4 15,0-2-4-15,4 0-7 0,3-3-4 16,1 2 6-16,5-1 8 0,1-5 3 0,3 4 2 15,2-2 0-15,5 1-4 0,1-5-9 16,2 1-6-16,3 2 4 0,0-1 7 0,-1-2 5 16,1 0 3-16,-3 1 2 0,3 0-3 15,-3 2-10-15,3-2-11 0,0-1-6 16,-1 2-2-16,3 3-3 0,0-2 4 16,1 0 3-16,1 1 2 0,-2 2 3 0,0-2-1 15,-1 1-1-15,-1 1-3 0,0 0-7 16,-1 1-1-16,1-1-3 0,-3 0-4 15,-1-1-2-15,-1 4-8 0,0-3-3 0,1 2-7 16,-3 0-1-16,0 2-4 0,-2 1 1 16,-2-1 1-16,0 1 3 0,-4 3 1 15,0-3 2-15,-2 3 1 0,-3-1 1 16,3-3 1-16,-3 2-1 0,-1-2-1 0,1 1-1 16,-1-2-1-16,-3-1-4 0,1 0-2 15,-1-3 2-15,-4 1-3 0,0 2 2 16,-4-1-1-16,-5-1 3 0,-3 2 1 15,-5 1 0-15,-4-2 0 0,-4 4 0 0,-3-1 0 16,-6 2 0-16,-2-2-2 0,-2 2 0 16,-4 2 1-16,0-3-2 0,-2 3 1 15,-3-2 2-15,1 3 1 0,-1-1-1 0,-1 1-1 16,-3 0 2-16,2 0 0 0,-1 0-1 16,-3 0-3-16,0 1 0 0,-2-1 2 15,-2 3-1-15,0-2 1 0,-5 4 1 16,1-2 0-16,0 2 2 0,-5-3-1 0,1 3-2 15,-1-1 2-15,1 1-1 0,-3-1 1 16,0 2 1-16,3 4-1 0,-3-1 1 16,3 0-2-16,-3 2 0 0,3 0-4 0,-3 3 3 15,2 0 1-15,-1 2 4 0,1-2 0 16,-1 5 2-16,-1-2 2 0,0 1 1 16,-2 6 1-16,1-2-1 0,-1 1 2 15,0 1 1-15,0 4-1 0,-1 2 1 16,1-1-1-16,-2 4 0 0,0 0 0 0,-2 6-4 15,2 0-1-15,-2 1 0 0,2 4-1 16,-2 3-3-16,0 0-2 16,2 6 4-16,-2-3-1 0,2 5-2 0,1 0 0 0,-1 0-2 15,0 3 3-15,0-3-1 0,0 5 1 16,-2-1 5-16,2-1 0 0,-2 1 3 16,0 1 0-16,0-1-2 0,2 3 2 15,-2-4-3-15,0 2-2 0,0-1 0 0,0 2-2 16,0-2 2-16,0-1-3 0,2 0 0 0,-2 1 0 15,2-4-3-15,3 4 1 0,-3-2-1 16,2 2 1-16,0-4 0 0,1 3 0 16,-1-3 1-16,0-1-1 0,0-1 2 15,0-3 0-15,-1-1 3 0,1-4 2 16,-2 0 0-16,0-2 1 0,-2-5-1 0,2 2-1 16,-2-6-4-16,0-1 0 15,-2-3 0-15,2-4-2 0,-2-1 1 0,0-2-2 16,0-2 2-16,0-3 0 0,-1-1-1 0,1-4 2 15,0 2-4-15,-2-2 4 16,0-1 0-16,0-3-1 0,-1 0 1 0,-1-1 0 16,0 1 4-16,-1 0-1 15,-1-3 1-15,-3 3-3 0,1-1 3 0,-1 1 2 0,-2-2-2 16,1 2 5-16,-1 0-3 16,0-1 2-16,-2 0 2 0,1 1-5 0,-3-3 0 15,0 4-2-15,0-4 0 0,0 1 1 0,-2-1-3 16,-2 1 2-16,-1 1 2 0,-1-4 0 15,0 1-1-15,-2-1 0 0,-3-3 1 16,-2 5 2-16,1-5-1 0,-1 3 2 16,-4-3 2-16,0 2 0 0,-2-2 1 0,-2-1-1 15,-2 4 0-15,-2-4 0 0,-3 1-1 16,1-1-2-16,-5 0 1 0,0 0-3 0,1 0-1 16,-3-1-4-16,-2-3-1 15,0 0 0-15,-2-1-2 0,0 1 0 0,-2 0 0 16,2 0 1-16,-2-1 2 15,0 1-2-15,2-1 3 0,-3 1 1 0,3-2-2 0,-2 2 3 16,0 2-4-16,-2-2 3 16,0 1-2-16,-3-2 2 0,1 4 0 15,-5-2-3-15,3 1 1 0,-3 0-2 0,0-1 2 16,-1 2-1-16,1-3-1 0,-2 3 1 16,1-2 5-16,-3 2 2 0,2-3 1 0,-2 3 0 15,2-2 2-15,-1 2 1 0,-1 1-4 16,0-4 1-16,0 4 0 0,-2 0-2 15,-2 0 2-15,-2 0-1 0,0 0 3 0,-3 4 0 16,1 0 2-16,-2 1 1 0,-1 0-1 16,-1 3 6-16,-3 3-4 0,2 0-3 15,-1 4-5-15,-3 2 0 0,0-1 0 16,0 1-5-16,-4 4 2 0,0-4 3 16,0 4 4-16,-2-3 3 0,0-2 1 0,2 1 5 0,2-2 1 15,0 1 2-15,5-2 2 0,-1-2 1 16,4 1-3-16,1 0-3 0,4-2-3 15,2 3-3-15,2-3-5 0,2 3-5 16,2-3-4-16,5 3-1 0,-1-2-3 16,5 2 3-16,2-1-1 0,4-2-1 0,2 3 0 15,2-3-4-15,5 2-12 0,4-4-19 16,2-1-18-16,6 1-18 0,2 0-15 16,3-3-16-16,1 2-15 0,3-2-42 15,2 3-96-15,2-2-108 0,2 2-100 16,4 0-104-16,3 2-36 0,1-2 26 0,3 0 98 15,2-2 115-15</inkml:trace>
  <inkml:trace contextRef="#ctx0" brushRef="#br0" timeOffset="38422.58">10120 10159 77 0,'-2'0'84'0,"2"1"-4"16,-2 2-3-16,2 2-2 0,-3-2 1 15,3 6 6-15,0 5 7 0,-2 1 10 0,2 9 6 16,0 1 3-16,0 5 4 15,0 9-4-15,0 5-2 0,2 7-5 0,-2 7-6 16,5 9-5-16,-3 9-3 0,2 7-5 16,2 10-9-16,-1 3-7 0,1 3-10 0,-2 3-12 15,3 1-13-15,-3 2-11 16,0 0-9-16,0-4-6 0,0 2-3 0,-1-6-3 16,1-5-2-16,-2-5 0 0,2 0-8 0,-2-6-25 15,3-6-37-15,-1-5-42 0,0-6-41 16,0-5-45-16,0-6-42 0,3-9-28 15,-1-4-13-15,0-7 16 0,-1-7 29 0</inkml:trace>
  <inkml:trace contextRef="#ctx0" brushRef="#br0" timeOffset="39900.68">10037 10352 21 0,'0'0'56'0,"2"0"-21"16,0 0-11-16,1 0-2 0,-1 0 4 15,2 0 9-15,2 0 10 0,1 0 7 16,-1 3 9-16,2-3 2 0,3 1 1 0,2 3 0 16,-1-3-2-16,3 2-3 0,0 0-5 15,4 1-1-15,0 0-2 0,2-2 3 16,3 2 1-16,1-1-1 0,0-1-1 0,3-2-3 15,2 0-1-15,-1-2-2 0,5-1-1 16,0 2 5-16,4-4 5 0,0 1 10 16,4-3 5-16,1 3 4 0,3-4-1 0,1 2-2 15,2-2-3-15,1 1-5 0,3 2-4 16,0-3-3-16,0-1-2 0,4 2 3 16,0-2 5-16,1 0-1 0,1 1-2 0,2-1 3 15,1-3 3-15,-1 4 4 0,3-5 3 16,-1 2 4-16,1 2 8 0,-1-1 4 15,3 0 0-15,-1 1-3 0,1 0-9 16,2 1-10-16,-1-1-11 0,1 1-12 0,2-1-9 16,2 2-8-16,2 1 0 0,2 2 2 15,2-4-3-15,1 3 0 0,1-1-3 16,1 1-3-16,-1 1-9 0,1-1-6 16,-3 1-3-16,0-1-2 0,0 2-1 15,1-2-1-15,-3 1 2 0,-2-1 0 0,-2 2 0 16,0-2 0-16,-2 4 0 0,-2-1 2 15,-3 2-3-15,-3-4 1 0,-1 4 2 0,-4 0 0 16,-4 4-3-16,-2-4 0 0,-5 2 0 16,-3-1 2-16,-3 3-2 0,-4-3 1 15,-4 2 3-15,-3-2-2 0,-1 3 0 0,-5-3 0 16,-2 2 0-16,-4-2-1 16,0 3-1-16,-4-3 1 0,-3 1 1 0,1 1-3 15,-5-1 1-15,1-2 1 0,-1 3 1 0,-2-2 3 16,-2-1 0-16,3 3 3 0,-3-3 3 15,0 2-3-15,-2 1 0 0,2 1-1 16,-2-2-1-16,0 2 0 0,0 3-3 16,0 1 3-16,0-3 0 15,0 6-1-15,0-1-1 0,0 2-4 0,0-1 2 0,2 3-2 16,-2 2-1-16,2 2 0 16,0 3 2-16,0 4 2 0,1 3-1 0,1 6 1 15,0 2 3-15,0 4-1 0,1 5-1 16,1 2 1-16,0 3-2 0,3 3 3 15,-3 1 0-15,3 2 1 0,-1 1-1 16,0 2 1-16,1 0 3 0,-1-1-1 0,1 1-1 0,-3 0-3 16,1-1 1-16,-1 1-1 0,-2 0-2 15,0 0-2-15,1-2-1 0,-3 1-1 16,-2-3 0-16,0 0-2 0,0-4 1 16,-2-1 2-16,-3-5-3 0,3-3 3 15,-2-7 0-15,-2 0 2 0,-1-5-2 0,1 0-1 16,0-6 2-16,-3-1 1 0,1-3 1 15,-3-1-2-15,1 0 1 0,-3-7 3 16,0 2-3-16,-2 0 1 0,-2-5 0 0,0-1 0 16,-4 1 3-16,0 0 1 15,-2-1 0-15,-3-5-3 0,-1 5 3 0,-3-3-1 16,1-1-1-16,-5 1 2 0,0-1 1 0,0-1 6 16,-4 1-3-16,0-3 2 15,0 3-2-15,-2-3 0 0,-3 2 0 16,1-2-1-16,-3-1 3 0,-1 0-1 0,-3 0-1 15,0 0-2-15,-3 4-1 0,-1-4-1 16,-5 1-2-16,-1 2 3 0,-4 2 1 16,-3-2 1-16,-6 2-1 0,-2-1 1 15,-4 1 2-15,-5 3-4 0,-1-5 0 0,-3 5 0 16,-2-4 0-16,0 1 2 0,-2-1-2 16,-2 1 0-16,0-2 0 0,0 2 0 0,-5-1-2 15,-1 4 0-15,-3-2-2 0,-2 4 2 16,-1 0-3-16,-3 5 0 0,2-2 0 15,-2 3 1-15,0 2 2 0,4-1-5 0,0 2 1 16,5 0 1-16,2-3 0 0,3 3-2 16,3-4-3-16,3 1 3 0,5 1 0 15,3-6-1-15,5 0-5 0,8 1-7 16,3-4-9-16,7 0-12 0,6-3-17 0,5 3-32 16,3 0-74-16,5 0-107 0,4 1-103 15,7-1-93-15,6 4-94 0,4-1-24 16,4 0 49-16,5 2 96 0,3-1 105 15</inkml:trace>
  <inkml:trace contextRef="#ctx0" brushRef="#br0" timeOffset="41874.01">3232 13173 5 0,'0'1'39'0,"0"3"1"16,-2 0-2-16,2 0 1 0,-2 3 3 16,2-1-1-16,-2 3 2 0,2 1 1 15,-2 3 4-15,2 0 0 0,0 4 1 0,0 0 0 16,0 6-1-16,2 5-3 0,0 0 2 16,0 10 5-16,2 5 4 0,0 11 3 0,3 8 2 15,-1 8 2-15,1 6-4 0,-1 8-8 16,-2 2-6-16,2 4-10 0,-1 2-9 0,-1 0-6 15,0-2-6-15,0-2-3 16,1-3-5-16,-1-3-1 0,0-5-1 0,0-3-2 16,1-3 0-16,-1-3-2 0,0-5 0 0,0-1-11 15,1-6-18-15,-3-7-25 0,2 0-25 16,-2-9-32-16,2-7-36 0,-2-3-27 0,3-5-16 16,-1-6-5-16,0-6 13 0</inkml:trace>
  <inkml:trace contextRef="#ctx0" brushRef="#br0" timeOffset="43235.36">3145 13324 35 0,'2'-3'42'15,"1"2"-2"-15,1 1 2 0,0-4 7 0,2 4 10 0,3 0 13 16,-1 0 2-16,1 0 3 0,4 0 2 16,-1 0 1-16,1 0-1 0,4 0-2 15,0 0 0-15,2 0 0 0,2 4 4 0,0-4 0 16,5 1 4-16,-1 2 3 0,2 2 0 15,3-3 4-15,0 2 5 0,4-3 8 16,-1 3 11-16,3-3 2 0,3 2 0 0,1-3-6 16,4 0-13-16,3 0-18 15,1-4-15-15,8-1-13 0,1 1-1 0,2-2 10 16,7 1 18-16,1-3 20 0,3-1 9 0,4 2 2 16,5 1-5-16,-1-2-15 15,4 3-21-15,1-2-21 0,4-1-12 0,0 2-9 16,1-3-4-16,3 3-4 0,5-4-2 0,1-2 0 15,3 1-3-15,5-3-2 0,3 2-1 16,4-5-5-16,5 0-2 0,-1 0-3 0,1 0-2 16,3-2-1-16,-1 0 2 15,2-1 3-15,-1 4 2 0,1-2-1 0,-3-2 1 16,-1 8-1-16,-5-2-2 0,-2 2-4 16,-6 4-1-16,-7-1 0 0,-6 4 0 0,-8 1 2 15,-7 4 0-15,-6 0 0 16,-7 1 0-16,-6 4-1 0,-4-1 0 0,-6 1 1 15,-7 3 0-15,-4-5-1 16,-4 5 1-16,-3-3 1 0,-3 0-1 0,-5 3-1 16,-2-5 2-16,-2 2 0 0,-4-1-1 15,-1 1 1-15,-1-1 0 0,-3 0 1 0,-1-1-2 16,-1 1 0-16,1 0 1 16,-3-3-1-16,-2 4 1 0,2-2 1 0,-2 2 0 15,0 0 0-15,0 2 2 0,-2 1-2 16,3 1 4-16,-3 2-1 0,2-1 2 15,-2 3-4-15,2-1 2 0,-2 4 1 0,2-2-2 16,-2 1-1-16,0 3-2 0,0 2 2 16,0-2 3-16,2 3-3 0,-2 3 2 0,2 2 1 15,-2 3 1-15,2 5-3 0,-2 6-1 16,2-1 2-16,1 10 2 0,-1 0 3 16,0 4 1-16,0 7 2 0,0 3 0 0,0 2 0 15,2 2-2-15,-2 7-4 0,3-3 1 16,-3 6-2-16,2 1-3 0,0-3 0 15,1 1-2-15,-1-2 0 0,0-4-3 0,0-1 1 16,0-2 1-16,1-7 1 0,-3 1 0 16,2-7 0-16,-2-2 1 15,2-3 1-15,-2-5-1 0,1-1-1 0,-3-8 1 16,0 1-1-16,0-3 0 0,-3-7-1 0,-1 2-1 16,0-6 1-16,-2 0-3 0,-3-2 2 15,-1-3-1-15,-1-1 2 0,-4 0-1 16,0-2 1-16,-4-3 3 0,0-1 1 15,-4 3 3-15,0-5-3 0,-5-1 2 0,1 3-4 16,-5-4 1-16,0-1-1 0,-4-1-3 0,-2 1 2 16,-4-4 2-16,-3-1 2 0,-1 0 0 15,-3 0 0-15,-4-1 1 0,0-3-1 16,-4 3 0-16,-2-3 0 0,-3 0 1 16,-1 0-1-16,-3 1 1 0,-1-2-1 0,-3 0 1 15,-2 1-1-15,-2-4 0 0,0 5 1 16,-5-5 0-16,-1 3-4 0,-5 0 3 0,-4 0 0 15,-2-2-1-15,-2 3 0 0,-2-4 2 16,-2 3 4-16,-3 0 5 0,1-1 1 0,-5 2 1 16,0 2 3-16,0-1 0 0,1 2-1 15,-3 1-4-15,-2 1-3 0,2 2 3 0,-2-1-2 16,2 2-5-16,3 3 0 0,-1 1-1 0,4-3 1 16,1 3-2-16,4 0 0 15,4 5 3-15,2-4-3 0,4 2-1 0,5-2-5 16,3-1 1-16,8 0-2 0,1 1-3 15,6-4 2-15,3 0-2 0,6 1-6 0,2-2-9 16,5 1-9-16,4-4-9 0,3 3-10 16,6 0-12-16,3-3-4 0,5 2-14 0,3-1-40 15,3 0-81-15,2 2-101 0,5-1-94 16,3 2-90-16,5-4-69 0,4 4 1 0,4-1 64 16,3 2 96-16</inkml:trace>
  <inkml:trace contextRef="#ctx0" brushRef="#br0" timeOffset="50647.37">23851 9996 54 0,'0'0'140'0,"0"-3"-36"0,0 3-24 16,-3-1-9-16,1 1-2 0,-2-4-5 0,2 4-9 16,-2-1-13-16,0 1-9 0,-3-3-3 15,1 3-4-15,-1 0-2 0,-1 0 1 16,0 0 1-16,-1 0 2 0,1 0-1 16,-3 0 0-16,0 0 5 0,1 0 2 15,-3 0 4-15,-2 0 1 0,-2 0 5 0,0 0 6 16,-2 0 3-16,-2 0 5 0,0 3 1 15,-4-3 2-15,-1 1-3 0,-1-1-4 16,-1 4-5-16,-3-3-4 0,-1 3-2 0,-2-2-3 16,0 3 0-16,-4 3 2 0,0-2 5 15,-2 1 4-15,-3 1 5 0,-1 1 4 16,-1 4 7-16,1-2 3 0,-1 3 2 16,1 1 1-16,0 0-2 0,-1 1-3 15,3 3-3-15,-3-1-6 0,3 2-6 0,-2 2-4 16,1 2-9-16,-1-2-5 0,-3 3-6 15,3 1-7-15,-3 3-5 0,1 1-6 16,-1 2-3-16,1 1-2 0,-1 1-3 0,0 3-1 16,1 1-1-16,-1 4 0 0,1 2-1 15,-1 1 1-15,3 3 3 0,-1 2 1 16,3 2 2-16,2-3 1 0,-1 2 4 0,3 2 2 16,2-2 3-16,2 0 3 0,5-2 3 15,1 1 4-15,3-4 0 0,4 1 0 0,4-1-2 16,2 3-2-16,2-2-2 15,3-1-4-15,3 4-3 0,3-3-2 0,2 2-4 16,4-3-3-16,2 2-2 0,3-3-3 16,3-1-3-16,3-1 1 0,4-2 2 15,2 1-1-15,2-3 2 0,2-2-1 0,5 1 1 16,-1-1 1-16,5 0 2 0,2-4-1 16,0 2 0-16,4-1 1 0,2 1 0 15,3-1 1-15,3 0-3 0,1-4-1 16,4 0 1-16,1-1-2 0,4-1 1 15,1-3-2-15,2 0 0 0,2-5 1 0,1 0-2 16,3-5 1-16,5 2 0 0,0-5 2 16,4-3 0-16,0-4 1 0,4 1 1 0,1-2-1 15,3-4-1-15,3 0 0 0,4-4-2 16,0-2-1-16,2-3 1 0,2-1-1 16,-2-6-1-16,2-1 1 0,0-3 1 15,0-1 2-15,1-4 0 0,-3 0 1 0,-3-3 1 16,-1 2 0-16,0-4 1 0,-2 1-3 0,-3 0 1 15,-1-1 1-15,-3-2-1 16,-4 1-1-16,-4-2-1 0,-2 0 0 0,-5 0-1 16,-1-1-2-16,-5-3 1 0,-2-2 2 15,-4-1 0-15,-1-3-1 0,-1-2 0 16,-2-2 1-16,-3-3 0 0,0 0 1 16,-3 0-2-16,-3 0 0 0,-2 2 0 15,-2-1 0-15,-5 4 2 0,-3-2 8 0,-3 2 8 16,-2 2 10-16,-6-2 6 0,-2 3 6 15,-5-1 3-15,-4-1-3 0,-2 1-8 16,-4-2-4-16,-4 2-6 0,0-2-4 0,-5 1-4 16,-2-1-2-16,-1-1-1 0,-3 0-3 15,0 1 2-15,-2 1 1 0,-3-1 3 16,-1 0-2-16,0 2-3 0,-3-2 1 16,-1 2-3-16,-3 2-2 0,-1-1 0 0,-1 2 1 15,-4 1-1-15,0 1-2 0,-4 2 1 16,-3 1-1-16,-1 1-3 0,-3 1 1 15,-1 3-1-15,-3-3 1 0,0 5 0 0,-2-2 0 16,-2 1-1-16,-2 1-1 0,-4 4 1 16,-1-1 2-16,-3 5 2 0,-5 0 0 0,0 3 1 15,-4 4 2-15,-5 1-8 0,-1 6-16 16,-3 4-29-16,-3 2-57 0,-1 2-84 16,-2 4-99-16,4 3-86 15,5 2-80-15,4 3-68 0,8-1 9 0,4 3 57 0,9-1 84 16</inkml:trace>
  <inkml:trace contextRef="#ctx0" brushRef="#br0" timeOffset="54413.81">28935 10831 28 0,'-9'-4'57'0,"3"-1"3"0,-2 1-3 15,-1-2 1-15,1 2 0 0,-3 3-2 0,3-4-3 16,-3 2-4-16,-2-2-2 0,3 4-1 16,-3-5 0-16,-2 5-2 0,0-3 0 0,1 0-3 15,-3 3-1-15,-2 1-5 0,0-3-1 16,-5 3 0-16,1 0-1 0,-2 0 1 16,-1 3 1-16,-3-3-1 0,-1 1 4 0,0 3 2 15,-2-3 5-15,-1 2 2 0,-1-2 4 16,0 5 2-16,0-5 1 0,-2 4-2 0,-2-1-1 15,0 4-2-15,0-3-2 0,-2 1 1 16,-1 3 1-16,-1 0 2 0,-2-1 2 16,-1 5 7-16,-1-1 6 0,-3 5 6 15,0 0 5-15,-2 1 9 0,-2 6 4 16,1-3 2-16,-1 8 0 0,-2-4 1 0,0 4 4 16,-1 0-3-16,1 2 0 0,0-2-1 15,0 4-3-15,2-3-8 0,3 4-10 16,1 1-9-16,0-1-11 0,5 4-10 0,-1-1-7 15,3 5-8-15,2-2-3 0,2 5-2 16,0 0-3-16,2 6-3 0,2-1-3 16,2 0-2-16,0 3 0 0,5 2-3 15,-1-1 0-15,5 0-1 0,0 0 2 0,4-1 0 16,2 0-1-16,4 1-2 0,2-3-2 0,3 2 1 16,2-3-1-16,4-1-1 0,2 0-2 15,2 0 0-15,4-3-1 0,0 1 0 16,5-1-1-16,2 0 1 0,1-4 0 15,3 1 2-15,2 1 2 0,5-3 1 0,1 1-2 16,3-2 0-16,1 0 0 0,5-1-2 16,4-2-1-16,2-1 2 0,3-1 1 15,3-2-1-15,5-3 1 0,2 0-1 16,2-2-1-16,6-3-1 0,3-4 0 0,6 3 1 16,2-6-1-16,4-1 0 0,2-3 1 15,5 0-1-15,2-4 1 0,1 1-3 16,5-2 2-16,2-1 3 0,5-1 1 0,-1-2 2 15,3-1-5-15,1-3 4 0,3-1-3 16,2 0-1-16,2 0-1 0,0-1-2 16,0-3 2-16,0-1-1 0,2 0-1 0,2-1 3 15,-2-3 0-15,2 0-2 0,0-1 1 16,0-1-3-16,1 0-1 0,-3-1-4 16,0 2 0-16,-2-5 2 0,-2 1 0 0,-5 2 2 15,1-5 4-15,-3 0 1 0,-1-2 2 16,-3 1 1-16,-2-2 1 0,0-2-2 0,-2-3 1 15,-2 0 0-15,-2-1-3 0,-5 1-1 16,1-5-1-16,-5 2 0 0,-4-1-2 0,-2-1 2 16,-6 4-1-16,-5-3 1 15,-6 1-1-15,-2-2 2 0,-6 4-1 0,-3-3 1 16,-4 1 0-16,-4-2-1 0,0-1 1 0,-4 0-1 16,0-3 1-16,-5-3 2 0,1 0-1 15,-3-1 2-15,1-1 1 0,-3-1 2 0,-2-2-1 16,0 1-2-16,-2-2-2 0,-2 2 0 15,-2-1-1-15,-2 3 0 0,-5 2 1 16,-1-1 1-16,-5 0 5 0,-4 2 1 16,-3 1 4-16,-1-2 2 0,-4 1 2 0,-3 1 0 15,-4-2 0-15,-2-2-2 0,-2 3-2 16,-3-2-1-16,-3-1-4 0,-1 2-1 16,-3-1-3-16,-3-3 2 0,-2-1-3 0,-2 2 0 15,-7 0 2-15,-1-2 1 0,-5 1 0 16,-4-1-1-16,-4 0 0 0,-5 0 1 15,-8 2 0-15,-4 0 1 0,-7 3-1 0,-6 1 1 16,-6 2 1-16,-9 5 0 0,-10 3 0 0,-11 2 1 16,-10 6-1-16,-9 6 6 0,-11 2 3 15,-5 7 1-15,-8 6-2 0,-9 7-2 16,-10 6-1-16,-10 8-10 0,-6 7-5 0,0 10-14 16,2 5-17-16,2 4-39 0,8 6-113 15,14 1-146-15,9 5-142 0,16 2-102 16,10 0-43-16,9 5 6 0,6-6 98 0,10-3 138 15</inkml:trace>
  <inkml:trace contextRef="#ctx0" brushRef="#br0" timeOffset="58082.04">24591 14498 78 0,'-2'-4'127'0,"2"-4"8"16,0 4 9-16,0 0 13 15,0-1 14-15,0 1 22 0,0-1 28 0,0 2 37 16,0 2 40-16,0 1 28 0,0 0 7 0,2 4-16 16,-2 2-36-16,3 10-51 0,-1 6-63 15,2 11-57-15,-2 8-42 0,2 8-23 0,-2 7-19 16,3 6-10-16,-1 5-9 0,0 3-4 15,2 3-10-15,1-2-19 0,-1 1-46 16,0-2-98-16,1-2-123 0,-1-3-114 0,1-2-117 16,-1-4-57-16,0-5 5 0,1-4 77 15,-3-4 112-15</inkml:trace>
  <inkml:trace contextRef="#ctx0" brushRef="#br0" timeOffset="58336.06">24687 15235 140 0,'-19'-14'273'0,"-3"-1"62"15,-1 6-5-15,0 4-11 0,0 5-19 0,-1 4-25 0,3 5-42 16,0 1-44-16,0 5-38 0,4-1-29 16,2 7-10-16,2-1-1 0,3 4-6 15,3-2-10-15,5 0-16 0,2 1-17 0,7-1-18 16,1 2-15-16,5-2-11 0,4-2-8 15,2-3-15-15,2 0-48 0,2-1-99 16,3-2-112-16,-1-3-116 0,5-2-117 0,-1-5-50 16,1-4 10-16,-3-3 80 0,1-1 102 15</inkml:trace>
  <inkml:trace contextRef="#ctx0" brushRef="#br0" timeOffset="58528.59">25068 15048 24 0,'-2'-23'333'0,"-5"6"115"16,1 4 97-16,-5 3-11 16,1 4-54-16,-1 6-70 0,1 5-83 0,-1 4-110 15,2 6-94-15,3 6-57 0,2 4-29 16,2 4-17-16,2 0-12 0,4 2-14 16,0 3-23-16,5-2-61 0,-1-1-96 0,3-2-110 15,-1-1-98-15,5-6-90 0,0-2-60 16,-2-2 16-16,-1-3 70 0,1-6 97 0</inkml:trace>
  <inkml:trace contextRef="#ctx0" brushRef="#br0" timeOffset="58661.2">25188 15251 139 0,'-2'-7'291'0,"0"3"55"16,-4 3-16-16,-1 5-36 0,-1 3-45 0,-1 2-53 16,-1 1-57-16,1 1-77 0,1 3-90 15,2 1-93-15,-1-5-92 0,1 2-105 16,2-5-54-16,-1-3-4 0,3-4 35 0</inkml:trace>
  <inkml:trace contextRef="#ctx0" brushRef="#br0" timeOffset="58975.63">25233 14838 97 0,'6'-20'400'0,"-4"2"117"15,0 6 70-15,-2 3-38 0,-2 8-67 16,0 6-86-16,0 5-113 0,-2 9-106 15,0 2-65-15,-1 8-42 0,1 0-23 0,0 5-17 16,0 0-10-16,1 2-7 0,3-2-9 16,0 0-1-16,3-1-3 0,1-3 0 15,0-1 0-15,0-4-1 0,1-5-1 0,1-2-1 16,0-2 1-16,3-6-1 0,-3 0-1 16,3-5-1-16,1-5 3 0,1-5-2 0,-1-5 2 15,3 1 2-15,-2-1 1 0,1-1 1 16,-1 2-1-16,2 0 3 0,-3 3 2 15,1 6-6-15,-3 6 0 0,3 3 1 0,-3 4-1 16,1 3-2-16,-3 1-11 0,3 5-16 16,-3-2-47-16,-2-3-107 0,2 1-125 15,3-2-116-15,-1-3-106 0,1-6-57 0,-1-3 6 16,1-5 86-16,-1-9 115 16</inkml:trace>
  <inkml:trace contextRef="#ctx0" brushRef="#br0" timeOffset="59158.36">25588 14955 7 0,'2'-35'298'16,"1"3"113"-16,-1 2 91 0,-2 9 10 0,0 0-14 16,0 8-39-16,0 2-70 0,2 3-98 15,-2 8-99-15,2 8-67 0,0 4-43 16,0 6-28-16,0 6-18 0,0 2-16 0,3 2-13 16,-3 2-14-16,2 0-26 15,0 3-59-15,3-4-113 0,-1 3-135 0,0-3-128 16,5-3-107-16,-3-4-39 0,3-2 22 0,-3-5 93 15,3-4 129-15</inkml:trace>
  <inkml:trace contextRef="#ctx0" brushRef="#br0" timeOffset="59374.11">25804 15043 63 0,'-8'-1'292'16,"-3"-2"65"-16,-4 6 37 0,1-2-43 0,-3 4-52 15,0 2-55-15,0 2-58 0,2-1-64 16,2-1-56-16,1 1-55 0,3-3-58 15,1 1-50-15,3-2-33 0,1 2-21 16,4-5-8-16,0 3 17 0,0 0 37 0,4 0 36 16,1-3 29-16,-1 4 17 0,0-1 11 15,2 2 5-15,1 0 4 0,-1-2-13 16,1 4-37-16,-1 0-53 0,0 0-79 0,1-2-57 16,-3-2-30-16,2 4-1 0,-2-5 28 15</inkml:trace>
  <inkml:trace contextRef="#ctx0" brushRef="#br0" timeOffset="59556.24">25965 14921 307 0,'6'-4'439'0,"-1"3"77"16,-3 2 27-16,2 7-75 0,-2 1-99 0,2 2-97 15,-1 3-89-15,1 1-102 0,-2 0-110 16,0 4-115-16,0-2-110 0,0 1-96 15,0-2-84-15,3 1-54 0,-3-6 7 16,0-2 59-16,0-3 81 0</inkml:trace>
  <inkml:trace contextRef="#ctx0" brushRef="#br0" timeOffset="59956.94">26027 15030 116 0,'4'-8'157'16,"2"0"-23"-16,3 2-26 0,-1-2-25 0,3 4-23 15,1 1-24-15,1-2-26 16,4 2-32-16,0-2-31 0,0 1-26 0,0-2-13 15,0-1-7-15,0-1 8 0,-3-1 23 16,1-2 35-16,-2 2 39 0,-2-1 37 16,-3 0 35-16,-2 1 33 0,1 0 28 15,-1 3 19-15,-2 0 8 0,-2 2-8 0,3-1-17 16,-3 4-22-16,2-2-26 0,2 3-27 16,1 0-25-16,1 0-24 0,1 3-37 15,1-2-43-15,3-1-42 0,0 4-39 16,-1-4-26-16,1-4-14 0,0 3 14 0,-1-3 30 15,-1-1 34-15,2-2 34 0,-3-1 33 16,-1 3 31-16,-1 0 28 0,1 1 26 16,-3-2 26-16,0 5 25 0,1-2 15 15,-1 3 1-15,-2 0-8 0,3 0-16 16,-3 3-21-16,2 0-23 0,1 1-30 0,-1 0-26 16,0-3-20-16,1 4-16 0,1-2-11 15,-2-2-3-15,1 3 7 0,-1-4 13 0,-2 1 14 16,3-1 19-16,-3 3 22 0,0-2 22 15,0 2 17-15,1 0 13 0,-1-2 5 16,0 4-3-16,0-2-13 0,3 2-23 0,-3-1-42 16,2 1-62-16,-1-2-92 0,-1 2-51 15,0-2-25-15,-2 1-6 0</inkml:trace>
  <inkml:trace contextRef="#ctx0" brushRef="#br0" timeOffset="127989.92">2057 5399 27 0,'-4'-7'97'0,"2"0"-1"16,-2 2-1-16,2 4-8 0,0-4-4 0,2 2-8 15,-3 3-12-15,3 0-3 0,0 3 1 16,0 2 12-16,0 5 14 0,3 9 24 16,-1 6 22-16,2 10 21 0,-2 15 19 0,0 12 12 15,0 14 14-15,0 16 7 0,-2 16 1 16,0 18-5-16,0 16-14 0,-2 21-20 0,0 18-28 16,0 27-27-16,-2 18-17 0,2 20-22 0,-3 18-18 15,3 8-9-15,-2 0-8 0,2-2-3 0,2-9-12 16,0-7-7-16,4-12-3 15,3-2-2-15,3-2-2 0,1-16-5 0,4-9 2 0,-1-9 0 16,3-11-2-16,2-9-2 0,-2-10-4 0,2-13-7 16,0-8-24-16,0-11-46 0,-2-10-75 15,2-12-92-15,-2-9-88 0,0-17-88 0,0-10-74 16,-4-18-17-16,-5-16 39 0,1-21 76 16,-7-19 82-16</inkml:trace>
  <inkml:trace contextRef="#ctx0" brushRef="#br0" timeOffset="130158.44">1930 4938 31 0,'-2'-15'67'0,"0"0"-23"0,2 5-11 15,2 0-7-15,5 1-9 0,1 0 2 0,3 3 7 16,6-1 13-16,2-2 18 0,4 1 16 15,4 1 19-15,5-2 15 0,2-4 11 0,4 5 2 16,5-4 0-16,1 2 4 0,7-2 2 0,2 0 0 16,8 1 20-16,5 0 10 0,6-1 5 15,6 0 9-15,7-1 4 0,8 1 1 16,6-5-17-16,9 4-11 0,6-5-3 16,7 3-14-16,10-5-14 0,7 1-16 0,10-1-15 15,7 0-13-15,8-1-18 0,8 3-10 16,5-1-13-16,4 4-7 0,6 1-7 15,2 3-5-15,3 4-4 0,-1 4-3 0,3 3-2 16,-3 3-5-16,-1 1 6 0,-3 1 2 0,2 2 1 16,-1-2 3-16,1 1 3 0,3-1 0 15,-1-4-6-15,1 3 0 0,1-4-1 16,3-4-2-16,4 0-1 0,2-3-1 16,2 1 1-16,0-3 1 0,1-1 2 0,-1-3 0 15,2 0-1-15,3 0-1 0,-3-3-1 16,0-2-5-16,-4-1 4 0,-4 1-1 15,0 1 4-15,-2-4 1 0,-3 3 0 0,-1-1 0 16,-5 2-5-16,-6 0-3 0,-4 1 2 16,-7 3 2-16,-2 2 2 0,-6 0 1 0,-2 0-1 15,-2 2 2-15,-5 1-5 16,-4 4-2-16,-4-1-1 0,-4 2-1 0,-3-1 3 16,-5 4 1-16,-1-1 4 0,-2 1 1 15,0-3 0-15,0 3 1 0,2-1-2 16,1-3 0-16,-1 3-4 0,0-3-1 0,2-4 0 15,-1 1 3-15,-1 1 0 0,2-1 1 16,-2-1 0-16,1 0 1 0,-3-1-2 16,-2 3-3-16,-4 2 1 0,-5-2-2 0,-6 1 0 15,-4 4-1-15,-6 1 2 0,-3 0 1 16,-6 0 2-16,-4 0 3 0,-2 1 0 16,-4 4 2-16,-3-2-1 0,-2 1-1 0,-1 0-2 15,-1 1-3-15,-2-2 0 0,0 2-1 16,-2-4 0-16,0 3 0 0,-2 0 0 15,-2-2-1-15,-3-1 0 0,-3 4 2 16,-5-2-1-16,-4-2 1 0,-5 4 2 0,-5-1 0 16,-7 1-2-16,-5 1 0 0,-3-1 2 15,-5-1-1-15,-2 4-2 0,-4-2 0 16,-2 1 1-16,-2 2-1 0,-1 3-1 16,1-1 0-16,-2 4 0 0,-1 1 0 15,1 4-1-15,-1 3 2 0,-1 2-1 0,2 7 0 16,-3 1 1-16,-2 6 0 0,-1 6 0 15,-1 6 1-15,-4 4-1 0,0 4 0 16,-4 6 0-16,-3 3 0 0,1 6 0 0,-3 4 0 16,1 6 3-16,-3 0 2 0,3 9 0 15,-3 3 0-15,3 4 0 0,-1 8 0 0,1 4-3 16,-1 3-3-16,3 5 0 16,0 2 0-16,-1 2-1 0,3 4-1 0,0 5 1 15,0 0 2-15,-1 6 1 0,1-1 0 0,2 1-2 16,-2-1 1-16,2-1-1 15,0 0-1-15,0-3 3 0,2 1 3 0,2-6 3 16,0 0 1-16,0 1 0 0,2-1 1 16,0-3-5-16,1-1-3 0,-1 2-3 15,0-5-1-15,0-4 0 0,1-4-1 16,-1-1 0-16,-2-7 2 0,2-2 1 0,-2-5 1 16,0-3 0-16,0-6 1 0,1-2 0 15,-3-6 1-15,2-3 0 0,-2-4-2 16,0-3-2-16,-2-2 2 0,-1-6 0 15,-3-1-1-15,0-4 0 0,-5-1 4 0,1-4-2 16,-5-5 0-16,-2-3-1 0,-2-3 0 16,-2-3-1-16,-3-1-3 0,-1-6 3 15,0-2-1-15,-3-2 0 0,-2-1 2 0,1-6 1 16,-1-2 2-16,-2-2 0 16,1-2-2-16,-3-2-1 0,0-4 0 0,-2-1 1 15,-2-4-4-15,-2 1 1 0,-3-1 1 0,-3-4 1 16,-5 2-5-16,-2-2-1 0,-6-1 4 15,-5 0 2-15,-6 0 0 0,-2-1 0 16,-6-3 2-16,-2-1 1 0,-7-1-5 0,-4 1-1 16,-4-4 0-16,-5-1 0 0,-2 1 0 15,-1-2 0-15,-5 0 4 0,0-1-1 16,-2-1 0-16,-2 0-2 0,-3-3 1 16,-1 2 1-16,-3-1-2 0,-3 1-1 15,-1-2-1-15,-4-1 2 0,0 2 2 0,-2 1 2 16,0-2 0-16,-3 3 2 0,-1 0 0 15,-2 1 1-15,-5-1-3 0,0 1-1 16,-4 3 1-16,0 1 2 0,0-1 4 0,0 1 2 16,0 4 3-16,1 0 2 0,-1 1 2 15,-2 2-1-15,2-3-3 0,0 0 1 16,2 3 0-16,2-4 0 0,5-3 2 16,-1 1 2-16,5 2-1 0,2-4-2 0,4-1-2 15,0 1 0-15,0-2-6 0,5 1-1 16,-1 0 1-16,2 1 2 0,3-2 1 15,0 2-3-15,1-4 2 0,3 5-2 16,-2-4 1-16,2 3-3 0,-1 2-2 0,3-2 4 16,-2 5-3-16,0-2 1 0,0 0-2 15,2 5 5-15,2-2 7 0,2 2 5 16,2 1 12-16,3 1 9 0,1-1 5 0,1 3 0 16,1-2-6-16,1 3-7 15,0-2-8-15,-1-1-10 0,-3 4-4 0,-1-1-6 16,-2 4-2-16,-2 0-2 0,3 1-1 0,-3 3 0 15,2 1 2-15,-2 0 2 0,3 3 2 16,1 1 0-16,3-1-1 0,-1-1 1 16,3 0 0-16,1-1 1 0,3-3 1 15,0 2 0-15,2-2 1 0,2-2 0 16,0-3-4-16,5 2-2 0,-1-2-4 16,0-1 2-16,3 0 2 0,-1 0-3 0,1 2 3 15,1 1 1-15,3-3 0 0,0 4-2 16,-1 2 1-16,1-2-1 0,0 0 2 0,-1 2-1 15,1-1 1-15,2 2 2 0,2 0-2 0,2-2-2 16,0 1 2-16,2 2-3 0,2-3 0 16,-2 1-1-16,3 1-1 0,-3 1 4 0,2-1-3 15,0 1 0-15,1 4 0 0,-1-5 1 16,0 5-1-16,0 0-4 0,1 0 0 0,-3 0 0 16,0-1 3-16,0 2-4 0,0-3 1 15,0 2 2-15,1-4 1 0,-1 4 1 16,4-5 1-16,1 2 5 0,-1-3 1 15,2 1 7-15,3 0 6 0,0-3 5 0,-1-4 1 16,3 4 0-16,2-2-3 0,0 1-6 0,0-3-3 16,2 0-6-16,-1 1-3 15,1-2 2-15,3 1 3 0,-1-4 0 0,0 4-3 0,2-2 1 16,0-2 3-16,0-1-4 0,1 3-1 16,1-3-2-16,0 0 0 0,3 0 1 0,-1 2-1 15,0-2 0-15,3 3-4 0,0-3 2 16,-1 0 3-16,3 2-4 0,2-2-1 0,-1 1 1 15,1-1 3-15,2 4-1 0,2-4 0 0,0 1 0 16,0-1 0-16,2 3-1 0,2-3 1 0,1 0-3 16,-1 0 0-16,2 0-1 0,3 0-1 15,1-3 3-15,3 3-5 0,0-1 1 16,4-3-9-16,0 3-26 0,2-1-39 0,2-1-40 16,0 1-37-16,0-1-39 0,1 2-104 15,1-2-144-15,-2 1-149 0,2-1-62 0,1 2-17 16,-3-2 14-16,0-3 99 0,-4-4 161 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37:30.8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21076 9629 43 0,'-2'0'100'0,"-1"2"-14"15,1 2-13-15,0-3-11 16,0 2-11-16,0-2-7 0,2 4-7 0,-2 3-1 16,2-2 4-16,0 4 6 0,0-1 7 15,0 3 7-15,2 5 8 0,0 0 4 16,0 7 2-16,2 5 5 0,1 5 3 15,-1 5 9-15,0 15 11 0,2 9 14 0,1 11 16 16,1 14 9-16,1 12 11 0,-1 9 1 16,1 13-4-16,-1 11-11 0,1 14-13 0,-3 9-14 15,0 10-17-15,-1 6-21 0,-1 11-11 16,0 6-11-16,-2 3-12 0,-2 4-11 16,0 1-7-16,0-4-4 0,-2 2-10 0,0-6 0 15,0-4-1-15,0-9-1 0,2-6-5 16,0-7-13-16,0-10-28 15,2-9-51-15,0-10-63 0,2-10-64 0,2-11-62 16,1-11-51-16,-1-12-40 0,3-13-21 0,1-15 26 16,-1-10 46-16,-3-13 53 0</inkml:trace>
  <inkml:trace contextRef="#ctx0" brushRef="#br0" timeOffset="2269.98">20947 10095 56 0,'8'-7'127'0,"3"0"-44"0,1 1-17 16,3-2-6-16,4 3-3 0,2-6 3 15,3 6 0-15,5-4-2 0,3 0-3 16,6-3 4-16,2 0 5 0,7 1 8 15,4-3 12-15,4-2 8 0,4 3 4 16,4-3 3-16,5 2 0 0,6-1 0 0,5 1-7 16,5 2-7-16,7-2-6 0,5 3 0 15,3-3 2-15,7 3 3 0,2-3 1 0,4 1 4 16,4-2-2-16,7 2-4 0,4 0-8 16,7 0-11-16,3-3-8 0,7 2-12 15,4 0-10-15,0 4-10 0,3-2-4 0,1 4-2 16,0 4-4-16,1 3 1 0,1 1-1 15,-1 0 1-15,1 1-3 0,-3 2-2 16,-1-2 2-16,-2 3 3 0,-2-3-1 16,0 2 3-16,0-2-1 0,2-1 2 0,0 0-1 15,3 0-4-15,-3-1 3 0,-2-2 0 16,0 2 3-16,0-3 0 0,0 0-4 16,-2-1-1-16,2 1-5 0,-2 0 0 15,0 0-1-15,-2 1 5 0,-2 1 6 16,-5-1 6-16,-2 3 7 0,-4 0 2 0,-2 0-2 15,-4 0-4-15,-4 3-7 0,-1-3-5 16,-3 2-6-16,-3-2-5 0,-2-2 0 16,-2-1-5-16,0-2 3 0,-5 1-1 0,1-3-2 15,0 2 1-15,-3-3 1 0,-1 2 3 16,2-4 0-16,-3 4-1 0,-2-3 3 0,3 1 2 16,-3 0-2-16,-1-1 0 0,-1 0-3 0,-4-1 1 15,-2 1-1-15,-3-1-2 0,-1-1-2 16,-2-2-2-16,-5 1 2 0,0-5-1 15,-4 1 3-15,0 1 1 0,-2 0 4 0,0-5 6 16,-2 2 5-16,-2 1 6 0,-2-1 1 16,-3 3 1-16,-2 0-3 0,-1 1-3 0,-1 1-7 15,-2 1-5-15,0 3-3 0,0-2-3 16,-1 2 0-16,1 3-2 0,-2-3-1 16,-2 3 0-16,-3 1 1 0,1 1 2 15,-4-1 1-15,-3 2-1 0,-1 2 1 0,-3-3-3 16,-2 4-1-16,0-2-2 0,-4 2 1 15,0 0 0-15,-3 0 5 0,1 0 3 0,-4 0 3 16,-1 0 2-16,-3 2 1 16,-1-2 0-16,-4 4-3 0,0-4 1 0,-4 1-2 15,0 2-1-15,-3 2-1 0,1-4 3 0,-2 3-1 16,-3 1 2-16,3 0 0 0,-3 1-1 16,1 3 0-16,-1 0-1 0,0 2 0 0,1 3-4 15,-1 1 0-15,1 3-2 0,-1-1 0 0,1 6-3 16,-1 2 1-16,1 5-1 0,-3-1 1 15,3 5-1-15,-3 4 0 0,0 3 1 0,1 2 0 0,-3 2 0 16,2 5 0-16,-2 0 0 0,-1 8 1 16,-1 2 0-16,0 6-3 0,-2 3 1 0,-2 6-2 15,-3-1-2-15,-1 3-2 0,0 5 0 16,-3 2-2-16,1 4 2 0,-3 3 3 0,-2 5 1 16,1-2-1-16,-1 1 2 0,-2 1 3 0,-2 3-3 15,-2-1-1-15,0 5 1 0,0-1 2 16,-2-2-5-16,0 0 1 0,0 1 1 15,0-1 3-15,-1 0 0 0,1 0-1 0,2 5 4 16,0-1 2-16,-2 1-1 0,2 3-2 16,-2-2 0-16,0-1 1 0,-1 2 1 15,-1-2-1-15,2 1-2 0,-2 1 1 0,-1 2 4 16,1-4 4-16,2 2 2 0,2-4 2 16,0-1 4-16,0-5-3 0,2-2 1 0,2-2-8 15,-2-5-1-15,2-4-1 0,-2 0-3 16,2-6 1-16,-1-5 1 0,-1 1-1 15,-2-7 2-15,0-5 1 0,-1 2 0 16,1-6-1-16,-2 0 1 0,2-7 0 0,-2-2 0 16,2-1-6-16,0-4 2 0,0-6-2 0,0-3-5 15,-2 0 3-15,0-5-2 0,-1-4 0 16,-3 0 1-16,0-5 0 0,-5 3 1 16,-2-7 1-16,-2 4-1 0,-2-4 0 15,-2-1 0-15,-2 2-1 0,-2-2-2 0,-1-3-1 16,-3 3 3-16,-1-2 2 0,1 0-1 0,-5 0-1 15,0-2 2-15,-4 1-2 0,0-1-1 0,-4 0 0 16,-3 1-1-16,-1-1 3 0,-5 2-3 16,0-3 2-16,1 3 1 0,-3-3-1 15,0 3-2-15,0-2 0 0,0 1 1 0,-2 3 5 16,2 1 1-16,-2-1-1 0,3 2 2 16,-3-2 2-16,0 1-2 0,-2 1-5 0,-1 1-3 15,-3-2-1-15,-4 4-1 0,-3-4-1 16,-2 4-2-16,-2 0 4 0,-2-1 0 15,-2 1 4-15,-2-1 2 0,0-1 2 0,-1 2 4 16,1-2 0-16,0 0 2 0,2 0-1 0,2-3-3 16,2-2-1-16,0-1-1 0,0 0-1 15,2-1-3-15,0-4-1 0,1 1 1 16,1 0-1-16,-2 1 2 0,3-1 0 0,-3 0 4 16,-2-1 0-16,0 1 2 0,0 3 2 15,-2 1 0-15,-2 0 1 0,0 2-2 0,-2 0 2 16,-1-1-1-16,1 1-1 0,0 0 3 15,2-2-4-15,2-1-3 0,0-2-1 16,4-1-2-16,2-2 0 0,0-3-4 0,5 0 3 16,0-3 1-16,3-1-1 15,1-1 2-15,2-3-1 0,2 3-1 0,-2-2 1 0,0 3 0 16,0 0-1-16,0 3 1 0,-2-2 3 16,2 7 1-16,-1-2 0 0,1 0-1 15,0 3 4-15,2 1 0 0,2 1-2 16,1-2 2-16,-1 3 0 0,4-4 2 0,1 1-5 15,1 0 1-15,3 1 1 0,-1-4-5 0,3 2-1 16,0-2 0-16,-1-2 4 0,1 2-5 16,-2-2 1-16,-1 1 0 0,-1-1-2 0,-3 1 2 15,1-1-3-15,-1 3 3 0,0-1-2 16,-1 2 1-16,-1-3-2 0,0 5 0 16,1-4 3-16,1 3-4 0,-2-2 3 0,3 1 0 15,1-3 1-15,3 0 1 0,-1-2-1 16,5-3 2-16,2 0-2 0,2 0 0 0,0-3 0 15,3 2-3-15,1-3-1 0,-2 3 3 16,2-2 1-16,-1 2 0 0,-1 1-1 16,0 0 1-16,-2 0 0 0,2 1 0 0,-2 2 0 15,3 2 0-15,1-4 1 16,0 3 2-16,0 0-2 0,5-3-3 0,0-1 2 16,3 0-3-16,1 0 2 0,4-1 1 0,0-3 0 15,2 0 2-15,3-1-1 16,-1 0 2-16,0-3 1 0,2 1 0 0,-1 1-3 15,-1-1 1-15,-2 1 1 0,0-1-1 16,0-1-2-16,-2 4-1 0,2-2 0 0,-2-1-1 16,3-1 0-16,-3 3 1 0,4-4-1 15,0 2 0-15,0-2 0 0,5 0 1 0,-1-2-1 16,3-2 0-16,2 3 2 0,1-1 0 16,1-6 0-16,4 1-1 0,0 0 0 15,1-3 0-15,1-1-1 0,2-4-1 0,0-1 1 16,1-1-2-16,-1-3 3 0,2-5-3 0,1 0-1 15,1-4 1-15,1-2-1 0,-1-3-1 16,3-2-1-16,0-1 0 0,1-6 1 0,3-6-1 16,0 0 1-16,2-3 2 0,0-3 0 15,2 0-3-15,0-6-3 0,1-1 1 16,-1 0-2-16,0-5-1 16,0 2 1-16,-2-2 3 0,0 1 2 0,-2 0 3 15,0 4-1-15,0 3 2 0,-3 2 1 0,1 7-3 16,0 4-1-16,0 5-5 15,1 5-5-15,1 3-13 0,0 7-31 0,0 0-55 16,2 6-83-16,0 4-92 0,0 1-87 16,4 4-83-16,-2-1-62 0,3 2 8 0,-1 1 58 15,0 1 81-15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30:31.8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3636 6271 67 0,'-2'0'68'0,"0"0"0"0,0 0-6 0,0 0-8 16,-2 0-8-16,-1 0-5 0,1 0-4 15,0 0-4-15,-2 0 0 0,-3 0 0 16,1 1 0-16,-1 1 1 0,-1 2-3 0,-3-3-1 15,-2 3-4-15,0 1-2 0,1-1-3 16,-6 4-1-16,1-1 0 0,0-1-1 16,-2 3 3-16,-2 1 3 0,2-1 3 0,-3 0 0 15,1-1 1-15,0 1 0 0,0 0-3 16,-1 2 0-16,1 1-1 0,0-1 1 16,-3 0 2-16,3 2 3 0,0 2-1 15,-3 0-3-15,3 1-1 0,-2 1-2 0,-1-1-1 16,1 4-2-16,0-2 2 0,-1 2 0 0,1 1 1 15,1 0-2-15,-1 1-1 0,2 2-2 16,2-2-2-16,-3 1-2 0,3-4-4 0,2 2-2 16,0-1-2-16,0 0-3 0,2 2-3 15,2-2-1-15,-2 2 1 0,3 1 0 0,-1 0-1 16,0 3 1-16,0 2 1 0,0-2 1 16,0 3 3-16,3 3 1 0,-3 1 0 0,0 1 4 15,2 1 1-15,-1-2 1 0,1 4 2 0,0 0 0 16,3-2 2-16,-1 2-2 0,0-4-1 0,3 4 0 15,-1-3-2-15,1-4-2 0,2 4-2 16,1-2-1-16,1-3-2 0,2 4 0 0,2-4-3 16,0-3 1-16,2 4 0 0,0-2 1 15,3 1 0-15,1-3 0 0,2 4 3 0,1-2 2 16,4 1 4-16,-1-3 2 0,3 3 2 16,2 0 4-16,0-3 1 0,4 2-1 0,0 1 0 15,5-3 1-15,-1 4 4 0,3-2 3 16,1-2 3-16,3 2 1 0,2-4 0 0,0 0-1 15,4 1-4-15,0-1 0 0,4-3 3 16,1 3 1-16,3-5 3 0,5 1 2 16,0-4 3-16,4 3-4 0,0 0-2 15,4-5-4-15,0 1-5 0,3-1-5 0,-1-2-3 16,3 0-3-16,1 0 0 0,3-2-4 0,0 2 0 16,2 1 3-16,-1-1-2 0,3 1 0 15,0-1-1-15,2 0 1 0,0 1 0 16,1-2-2-16,1-1-3 0,2 3-1 0,-2-5 1 15,0 0-1-15,1-3 0 0,-1 3 0 0,-2-5 2 16,0 1-1-16,0-3 1 0,0 2 1 16,0-3 0-16,-2 0 0 0,2-3-1 15,-2 3 0-15,0-1-1 0,0 1-3 16,0-4-1-16,0 2 2 0,0 1-1 16,0-2 2-16,2-2 1 0,-2 1 1 0,0-1-1 15,-2 1 0-15,0-3 0 0,0-2 0 16,0 0 1-16,-3-3-2 0,3 2 2 0,-2-2 1 15,2-1-1-15,0 0 1 0,-1-2-1 16,1 1 3-16,0-1-1 0,2 0-2 16,0-1 0-16,0 1-2 0,0-2-1 15,0 1 0-15,-2 1-1 0,0-1-2 16,-3-2 1-16,1 3 0 0,-4-5-1 16,-1 1 0-16,-2-1 2 0,1 0-1 0,-5-1 4 15,0-1 0-15,0-2 2 0,-2-1 0 16,-2 4 1-16,0-4 0 0,0 1-2 0,-2 0 0 15,-2 0-3-15,-1-1 1 0,1 0-3 16,0 0 2-16,-3 0-2 0,-1 0-1 0,-1 1 0 16,-2-2 1-16,-1 1 0 0,-1 0-1 15,0 3 1-15,-4-2 1 0,0-1-1 16,0 0 2-16,-2 0 2 0,-2-1 0 16,-1 0 1-16,1 1 0 0,-2-3-1 0,-3 3 0 15,1-1-4-15,-3 1 0 16,-2 1 0-16,-1-1 0 0,-1 0 1 0,-2-1 0 15,-2 1 3-15,0 4 11 0,-5-4 13 16,1 1 12-16,-4 3 10 0,-1-2 6 16,-2-1 4-16,-1 4-6 0,-3-1-10 0,-2-1-11 15,-2 1-6-15,-3 0-6 0,-1 1-3 16,-2-1-5-16,-1 0-1 0,-1 1-1 16,-3 2-3-16,-2-2-1 0,0 3-1 0,-2-4-3 15,-2 3 1-15,-2-1 1 0,0 1 0 16,-4 1 0-16,-1 1-2 0,-1-2 1 15,-3 3 0-15,0-2-1 0,-4 1-2 16,1 0 2-16,-1 1 1 0,-2-1 1 0,-2 0-4 16,0 0 1-16,-3 2-2 0,-1-2 0 15,0 3 0-15,-1-3-2 0,-1 3 4 0,-3-3 0 16,-1 1 0-16,1-1 0 16,-2 0-2-16,-1-1 2 0,-3 2 0 0,0 1 2 15,0-2-2-15,-4 3-1 0,0-3-1 16,-5 2 1-16,-3 3-3 0,-1 1-2 0,-4-2-1 15,0 4 2-15,0-1 1 0,-2 1 0 16,0 1 1-16,0 1-1 0,0 2 4 0,1-1 0 16,-1 1-1-16,0-1 0 15,2 0-1-15,2 3 3 0,0-1-2 16,1 2-1-16,1-2 2 0,2 1 2 16,-1 2 2-16,-1 0 0 0,1 2-1 15,-3-2 1-15,-2 3-1 0,-2 1-3 0,0 3-3 16,0-1 2-16,-4 3-1 0,0 0 3 0,-1 2 2 15,-1 3 2-15,2 0 0 0,-2 0 0 16,1 2 1-16,-1-2-5 0,2 6-3 16,0-5-2-16,0 4 0 0,-1-3 0 0,3 3-3 15,0 1 0-15,0-1 2 0,4 1-2 16,0-2-1-16,1 3-2 0,3-1-4 0,0 3-8 16,1-2-14-16,1 4-22 0,1 3-39 15,-1 2-65-15,3 3-85 0,2 0-84 16,1 4-70-16,5 2-59 0,5-2-44 0,-1 1 18 15,7 0 65-15,2-3 77 0</inkml:trace>
  <inkml:trace contextRef="#ctx0" brushRef="#br0" timeOffset="12141.48">7252 9687 20 0,'-2'3'63'16,"-1"1"0"-16,-1-3-3 0,0 2-2 16,0-2-7-16,-3 4-4 0,1-2-3 0,0 2-3 15,-3-4-2-15,1 4-3 0,-1-3-2 16,-1 2 0-16,-3-1-1 0,2 2-3 15,-1-4 1-15,-3 4 0 0,2-2 3 16,-2 0 0-16,1 1 3 0,-1 0 3 16,0-3 1-16,0 4 1 0,0-2 1 0,1 2 5 15,-1-4 2-15,0 3 4 16,-2-1 4-16,2 0 6 0,-2-2 2 0,0 3 4 16,-2-3 2-16,0 2 1 0,0-2-2 0,-2 4-5 15,0-2-8-15,0 2-9 0,-3 1-12 16,-1-1-8-16,2 1-2 0,-3 3 5 15,3-3 7-15,-2 3 11 0,1-1 7 16,-1 0 6-16,2 1 0 0,-3 0-5 0,3 0-6 16,0 1-7-16,-1 1-6 0,3-1-5 15,-2 0-3-15,2 2-4 16,-3 0-4-16,3-2-1 0,-2 1-5 0,2 3 0 16,0-1-3-16,-1 3 0 0,1 0 0 0,0 2-3 15,-2 2 0-15,2 4-1 0,-3 1-1 16,1 4-3-16,2 0 1 0,-2 5 1 15,-1 0 1-15,3 1 5 0,-2 5 1 0,2-2 5 16,0 0 3-16,2 0 2 0,0 0 1 16,-1 2 0-16,4-5 0 0,-1 3 0 15,2 1-1-15,-2 0 1 0,2-1-3 16,2 3 2-16,1-3-4 0,1 3-3 0,3 2 0 16,-3 2-3-16,3-1 1 0,1 1-2 15,1 4-1-15,2-5-1 0,1 4-3 16,1-4-2-16,0 0-2 0,2 1-1 15,2-2 3-15,3 3 1 0,-1-2 4 0,2 1 1 16,3 1 3-16,1-1 1 16,1 0-2-16,4-1-1 0,-1 0-1 0,3 0-2 15,0 0-3-15,4-4-2 0,1 1-2 16,-1 0 0-16,4-3-1 0,1 0 1 0,-1 0 0 16,3 2 0-16,1-2-2 0,3 1 2 15,0-2-2-15,2 0 0 0,-1 2-1 0,3-3 0 16,2-1 0-16,3-3 0 0,-1-1-1 15,2-2-1-15,3-1-1 0,1-2 0 16,1-2 3-16,2-2 0 0,1-4 2 0,3 1 1 16,0-3 2-16,4-2-1 15,0-2-4-15,3 0 1 0,-1-3-1 16,4-3 1-16,3-1-2 0,0-4 0 0,1-1 0 16,3-4 1-16,0-3 0 0,0-2-2 15,0-1 1-15,0-5 1 0,2 1 1 0,0-6-2 16,0 0 0-16,0-1 2 0,-3-2 2 15,3-2 1-15,-2-3 1 0,0-1 0 16,-2-1-1-16,2 1-1 0,-3-4-2 0,1 0 1 16,0-2-2-16,-3-2 0 0,-1 1-1 15,-1-2 0-15,-3-1 0 0,-1-1 0 16,-4 0 0-16,0 0 0 0,-4-3-1 16,0-3 0-16,-3 0 0 0,-1 1 0 0,-3 1 0 15,1-1 1-15,-1-4 1 0,-1 5 1 16,-3-4-1-16,-2 3 1 0,0-3 1 15,-2 2 0-15,0-3 0 0,-4 2-2 0,-3 1 0 16,-1-3-1-16,-3 2 0 0,-1 0-1 16,-5 2-1-16,-2 2 1 0,-3-1 6 0,-3 1-4 15,-3 3 2-15,-1 1 1 16,-3 1-1-16,-4 2 4 0,0 1-3 0,-4 1 5 16,0 1 2-16,-5 3 1 0,1-2 2 15,-5-1-1-15,0 4 1 0,-2-1-1 0,-2 0-1 16,-2 1 0-16,-2-4-3 0,0 4 0 15,-2-2-1-15,-3-1-3 0,1 1-1 16,0 0 1-16,-3-2 1 0,1 2 0 16,-1-1 0-16,1 1 2 0,-3 2 2 0,0 1-1 15,1 2-3-15,-3-3 1 0,0 5-2 16,-2 2-1-16,0 0 1 16,-2 1-2-16,0 2 3 0,-2 1-3 0,0 1 4 15,-2 1-1-15,-2-1-1 0,-1 1 1 16,1 3-2-16,0-3 3 0,-3 3-1 0,-1 0 0 15,-1 0 2-15,-2-2 0 0,-1 1-1 16,-3 2-4-16,-2 0 2 0,0-1 3 0,-5 1 1 16,1-2 0-16,-4 3 3 0,-1 2 2 15,-4-2-4-15,-1 5-3 0,-6-2-3 16,-3 7 0-16,-4 2-3 0,-5 7 0 16,-4 3-2-16,-4 8-3 0,-5 10-4 15,-2 3-10-15,-1 10-13 0,-1 8-27 0,2 5-54 16,3 7-95-16,8 3-104 0,4 0-97 15,11 3-98-15,4-2-51 0,8-2 15 16,9-7 73-16,5 1 100 0</inkml:trace>
  <inkml:trace contextRef="#ctx0" brushRef="#br0" timeOffset="20370.03">19869 5797 20 0,'-6'-4'68'0,"2"2"-4"0,-3 1-8 16,3 1-6-16,0-4-6 0,0 4-2 16,-1-1-1-16,1 1-1 0,0-3 0 15,0 3-1-15,-1-1-3 0,-1-3 1 16,2 4 0-16,-3-1 1 0,-1-2 1 0,-1 2 2 15,1 1 2-15,-3-4 1 0,-1 4-1 16,-1-1-2-16,0 1-1 0,-4 0-3 16,0 0-4-16,-2 1-2 0,-2-1-1 0,-2 4-1 15,0-3-1-15,-3 2 2 0,1-2 2 16,-3 3 4-16,-1 0 3 0,-1-3 5 0,0 4 5 16,-1 1 4-16,-1-2 2 0,-2 2 4 15,2-2 4-15,-2 4 5 0,3-1 2 16,-1-1-2-16,0 2-3 0,0-3-1 15,1 2-4-15,1 2-9 0,0-1-5 0,1 1-5 16,-1 2-7-16,3-2-6 16,-1 3-6-16,1 1-6 0,-1-1-5 15,1 5-2-15,-1-1-1 0,3 2 1 16,-3-1 5-16,3 2 6 0,-3 1 6 0,3 0 5 16,-3 0 4-16,1 2 3 0,-1-1 0 15,1 4-2-15,-3-1-3 0,3 0 0 0,-3 2 0 16,2 3 3-16,-1-3 4 0,1 2 2 15,-1 1 2-15,1 1 2 0,1 0-2 16,-1 3-4-16,1 1-4 0,1 3-1 16,3 1-4-16,2 4-5 0,4-1-3 0,0 2-3 15,4-3-6-15,3 3-5 0,3-2-2 16,3-2 0-16,2 1-5 0,6-1 2 16,3 0 2-16,1 0 2 0,5-4-1 0,4 4 0 15,2-3 3-15,4 1-2 16,4-2-1-16,3 2-3 0,2-1 2 0,4-1 0 15,4 3 1-15,5-8 2 0,1 2 1 0,5 0 2 16,4-6-1-16,2 3 2 0,4-7 0 16,5-2-2-16,0-3-1 0,4 0-2 15,1-4 0-15,4-1-3 0,1-3 0 16,2-1-2-16,3-3 2 0,-3-1-4 16,0 0 2-16,0-3-1 0,-1-1-2 0,-1-1 0 15,-2-4 0-15,0 1 1 0,0-4 1 0,-2 1 1 16,0-3 1-16,0-3 1 15,-2 1-1-15,-2-2 0 0,-1-5-4 16,-3 2 0-16,-1-4-2 0,-1-1 2 0,-3-3 0 16,-2 1 2-16,0-1-2 0,-4-3 3 15,0-2 0-15,-4 4 0 0,-3-3 0 16,-1 0-2-16,-5-4 0 0,0 3 0 0,-4 0-1 16,-2-3 1-16,-2-1-2 0,-3 3 0 15,-1-3 1-15,-5 0 0 0,-2 0 0 0,-1 0 2 16,-6 2 2-16,-1-2 2 0,-5 0 4 15,-1 0 3-15,-3 0 3 0,-2 1 3 16,-4 2-2-16,0 0 1 0,-4 2-3 0,-1 0 0 16,-3-1-3-16,-1 2-3 0,-2 2-1 15,-1-2 1-15,-3 2-2 0,-2 1-2 16,-3-3 0-16,-1 4 1 0,-2-1 1 16,-3 0-2-16,-1 1-3 0,-1-1 3 15,-4 0 0-15,0 0-1 0,-2 0-1 16,-2-1 0-16,-2 1-1 0,-2 4 1 15,-1-4 0-15,-1 1-2 0,-3 4 3 0,-1 1 0 16,-1-1 0-16,-2-1-3 0,0 3 0 16,-2 2 0-16,3-1 0 0,-3 5-3 15,2 0 0-15,-2 4-2 0,0 3 2 0,0 1 0 16,-2 4-3-16,0 1-4 0,-2 3-14 16,0 3-29-16,0 2-56 0,2 4-81 15,-3-1-91-15,5 5-80 0,3 0-66 0,3 3-56 16,5-2-8-16,2 3 47 0,4-2 75 15,4-1 77-15</inkml:trace>
  <inkml:trace contextRef="#ctx0" brushRef="#br0" timeOffset="23041.08">24729 6350 54 0,'-2'-4'66'0,"-2"3"-4"0,-1-2-4 15,1 2 1-15,0-3 2 0,0 3 5 16,-3-2 2-16,1 2 3 0,0 1-2 16,-1-3-6-16,-1 3-5 0,-1-3-6 15,1 3 0-15,-1-1-2 0,-1 1 1 0,-1 0 4 16,-1 0 1-16,-1 0 1 0,0 0-3 16,-2 0-5-16,-2 0-6 0,1 0-6 15,-1 1-3-15,-2-1-2 0,-3 3 0 0,-1 0 4 16,0-2 3-16,0 3 3 0,-3 0 3 15,1 0 2-15,-3 1 2 0,3-1-1 16,-3 0 1-16,-1 0 2 0,1 1 5 0,-2 3 4 16,1-4 3-16,-1 2 1 0,1 1-1 15,1 2-6-15,-2-2-8 0,1 1-8 16,-1 1-8-16,1 4-8 0,-1-2-5 0,-2-1-3 16,0 5-1-16,1 0-2 15,-1 4 2-15,-2-5 4 0,2 6 0 0,-2 0 3 16,3-1 3-16,-1 2 2 0,0 3 1 15,0 1-2-15,1 0 2 0,1 3-1 16,0-2-2-16,1 4-2 0,1-2 0 16,1 1-1-16,-1 2-2 0,1 1 0 0,1-1 1 15,-1 2 4-15,1 0 1 0,1 4 4 16,2-2 4-16,-3 2-1 0,3 3-3 16,0 0-1-16,-1 1-2 0,1 1-4 0,2 3-3 15,2-3 0-15,0-1 0 0,2 2-1 16,0-2 0-16,2 1-2 0,3-1 1 15,-1 2-2-15,2-3 1 0,3 4-3 0,1-5-2 16,1 5-1-16,4-4-3 0,0 4 1 16,4-5 0-16,0 5-3 0,2-4 1 15,3 0 1-15,-1-1-2 0,5-1-2 16,-1-2-1-16,5-2 2 0,0 0-2 16,2 0 3-16,2-1 0 0,2-2 2 0,0 0 1 15,5-2 0-15,-1-1 3 0,5 2 0 16,-1-4 5-16,5 2 0 0,2-2 1 0,2 2-2 15,2-4-1-15,3-1-2 0,3-1-2 16,3 2 0-16,2-4 0 0,2-1-1 16,2 0 2-16,2-3-1 0,2 2-3 15,0-5-2-15,1 0 0 0,1 2-1 16,3-5-5-16,-1 2 4 0,1-4 0 0,1 1 0 16,1 0-2-16,1-2 2 0,1-2 2 15,0-1-2-15,2 1-1 0,0-2-1 0,2-2 2 16,-3-1-2-16,3-1 0 0,-2-2 0 15,0 1 0-15,0-2-1 0,-2-4 0 16,-1 0-2-16,-1 0 0 0,2-1-4 0,-3-2 1 16,1 1 3-16,0-3 4 0,-1 1 1 15,1-4 2-15,0 3 0 0,1-3 0 16,-1-1-3-16,2 0-3 0,-1 0 0 0,1 0-1 16,0-2 2-16,0 1-2 0,-1 1 0 15,1-3-3-15,-5-2 1 0,1 2 2 16,-3-1-2-16,1 2 2 0,-5-1 1 15,0-4 0-15,-4 4 1 0,0-2-3 16,-4 1 2-16,-1 0 0 0,-3-4-2 0,-1 0 1 16,1 0 0-16,-3-4-1 0,-2-1-1 15,0 1-1-15,1-4 2 0,-1-1-1 16,-2 1 0-16,0 0 2 0,-2-4-1 16,0-2 0-16,0 4 4 0,-2-4-2 0,-2 4 2 15,-3-4 3-15,-1 3 1 0,-3-1 4 16,-2 2-1-16,-1-1 4 0,-3-1 0 15,-5 2 0-15,1-4 0 0,-4 3 1 0,-1-2-2 16,-1-1 1-16,-1-1-1 0,-3 1-2 16,-1-1 0-16,0 1-4 0,-2 1 1 15,-2 2 0-15,-2-3 0 0,0 2 2 16,-2 1-1-16,-3 1 0 0,1 1-2 16,-5-3 0-16,1 4 0 0,-5-4-3 0,-2 3 1 15,-2-1 3-15,-2 0-1 0,-2 1-1 16,-5 0 0-16,-4 0-1 0,-2 4-2 15,-2-4-1-15,-6 2 0 0,-2 0 3 0,-3 1 1 16,-4 2 1-16,-4-1 1 0,-2 1-4 16,-2 1 3-16,-5 3-2 0,-3 0-1 0,-7 3-3 15,-3 1 0 1,-3 1-2-16,-5 5-1 0,1 0-2 0,-3-1 0 16,0 2 0-16,0 2 1 0,0 0 2 0,1 3 1 15,-1 2 0-15,0 2-1 0,2 1 0 16,-1 4-9-16,-3 1-9 0,-2 3-11 0,-2 3-13 15,-3 5-16-15,1 1-24 0,-2 4-54 16,-1 3-99-16,1 0-110 0,4 3-103 16,2-2-103-16,4 3-39 0,5-2 30 0,3-1 89 15,5-4 112-15</inkml:trace>
  <inkml:trace contextRef="#ctx0" brushRef="#br0" timeOffset="28534.9">21044 8683 1 0,'-19'0'64'0,"0"-1"1"0,-2 1 7 15,-3-3 4-15,3 3-4 0,-2-1-4 0,0 1-3 16,-1-4-2-16,-1 4 0 0,2-1-3 15,-3 1 0-15,3-2 0 0,0 2-4 16,-3-4-4-16,3 4-2 0,-2 0-3 0,1 0-2 16,-1 4 1-16,-3-2 0 15,3-1 3-15,-3 3 2 0,-1 0-1 0,-1 2 2 16,1 2-5-16,-1-2-4 0,-2 3-6 0,3 2-5 16,-3 0-4-16,0 1-4 0,-2 4-3 15,0-1-2-15,0 4 4 0,-2 1 6 16,0 3 6-16,-2 2 7 0,0 0 4 15,-2 4 5-15,0 0 0 0,-2 2-4 16,-1 4-3-16,1 0-6 0,-3 3-2 0,1 2-5 16,0-1-5-16,-1 4-1 0,3 6 0 15,-1-3 5-15,1 7 4 0,2 1 8 16,2 1 4-16,-2 4 4 0,1 3 2 16,3 1-2-16,0 5-3 0,0 2-5 0,0 1-5 15,3 6-2-15,1 1-1 0,0 1-1 16,2-2-1-16,3-2 0 0,2 3-2 0,1-6 0 15,3 0-4-15,2 1 1 0,4-4-1 16,5 1 0-16,1-2-1 0,3-1 2 16,6-1-1-16,2-3-2 0,4-1-3 15,5-3-2-15,4 1 2 0,2-2 0 0,4 0 1 16,4 1 0-16,5-4 2 0,-1-1-4 16,7 0-2-16,3-4-3 0,1 0 0 15,4-4-2-15,5-1-1 16,2-3 1-16,4-4 1 0,2 1-3 0,2-3 0 15,3-4-1-15,1-1 1 0,1-2-2 16,1-1 3-16,3-3-1 0,2-2 3 0,0-3 1 16,2-3-1-16,2-3-1 15,0 0-1-15,0-3 1 0,2-4-6 0,2 0-2 16,3-6-2-16,-1 3 0 0,3-8 1 0,-1 0-3 16,1-4 1-16,-1-5 1 0,1 1-2 15,0-6 0-15,-1-2-1 0,1-4 1 16,-3-1 1-16,-2-1 0 0,1-3 0 0,-3-4 1 15,0-1 0-15,0-1-2 0,-2-4 0 0,-2-1 2 16,-2-2-2-16,0 1-2 0,-4-3 0 16,-1-4-1-16,-1 2 0 0,-5-4-2 15,-2-2 1-15,-2-1 2 0,-4-1 0 16,-2-1 0-16,-3 1 0 0,-1-4 2 16,-7 4 2-16,-2-1-3 0,-2 0 3 15,-7 1 1-15,-1 0-3 0,-3 0-1 0,-4 0-3 16,-4-1 3-16,-3 1-3 15,-1-3 1-15,-3-2 1 0,-1 0 2 16,-3-4 2-16,-2 0-1 0,-2-2-1 0,-2 0-2 16,0-2-1-16,-4 4 0 0,-1 1 2 0,-3-1 1 15,-3 1 6-15,-2 3 5 0,-4 0 3 16,-2 4 2-16,-2 1 0 0,-5 0 3 16,-4-1-5-16,-4 2-1 0,-2 4 0 15,-6-3-2-15,-3 2-2 0,-1 0-1 0,-5 4-2 16,-2-1 0-16,-3-2 0 0,-1 4-1 15,0 2 1-15,-2 1-2 0,-3 1-4 0,1 2 3 16,-3 3 1-16,0 2 0 0,1 5-2 16,-1 0 0-16,-2 4 4 0,3 0-6 15,-3 2-2-15,-2 6 0 0,0-2-3 0,-2 6 2 16,-2 0-1-16,-2 4 3 0,2 1-3 16,-2 4 1-16,0 2-3 0,-1 4-5 15,3 1-11-15,0 3-13 0,2 2-21 0,2 1-45 16,5 2-72-16,3-1-81 0,5 6-84 15,4 1-75-15,5 0-66 16,5 2-24-16,3-1 35 0,6 2 69 0,2-3 81 16</inkml:trace>
  <inkml:trace contextRef="#ctx0" brushRef="#br0" timeOffset="31750.01">24750 15033 29 0,'-13'-4'105'0,"1"-1"-6"0,-1 0-4 15,0 3-5-15,1-2-4 0,-1 0-5 0,0 0-8 16,1 3-4-16,-1-3-5 0,0 3 2 15,0-2 5-15,1 2 2 0,-3 1 0 16,0-2 1-16,-2 2-2 0,0 0-1 16,0 0 0-16,0 0 4 0,-2 0 4 15,-2 0 8-15,0 2 9 0,-2-2 11 16,-1 1 5-16,-1 2 5 0,0-2-3 0,-3 3-7 16,1 0-9-16,-1 1-16 0,1 1-11 15,-3 0-12-15,0 2-9 0,1 1-6 0,-1 3-5 16,-2 1-1-16,1-1-2 0,-1 5 1 15,-2 0 5-15,2 1 4 0,-2 3 3 0,0 2 0 16,1 2-2-16,-3 0-4 0,2 1-9 16,0 2-10-16,0 3-6 0,2 1-5 15,1 2-3-15,-1 1-4 0,2 1-2 0,3 2 0 16,-1 0-2-16,1 3-2 0,1-2 0 16,3 2 0-16,2 5 1 0,0-4 1 15,2 4 0-15,2-1 0 0,0 2 2 0,4-1 0 16,0 4 3-16,5-1 0 0,1 0 1 15,3 4 2-15,2 1 0 0,4 0-2 16,2 0 0-16,5 2 0 0,1-2 0 0,7 4-3 16,2-3 2-16,5-1 1 15,1-1-4-15,7-2-1 0,2 1-2 0,4-4 2 16,4-1-3-16,3-4 3 0,1 1-1 0,5-5 2 16,2 2 0-16,4-4 1 0,0-2 1 15,5 1-2-15,3-3 2 0,1-3-2 0,4-1 0 16,2-5 0-16,2-1 0 0,4-6 1 15,2-1 0-15,3-7 1 0,4-1-2 0,2-8 0 16,2-8 0-16,2-1-1 0,0-7-3 16,0-4-1-16,2-5 0 0,1-5 2 15,-3 1 0-15,0-5 2 0,-2-1-1 0,0-3 1 16,-4-2 1-16,-5 1-4 0,-1-5 0 16,-7 0 0-16,-2-1 2 0,-7-5-1 0,-3 0 0 15,-7-5 0-15,-4 1 3 0,-5-2-2 16,-6-5 1-16,-4-1-2 0,-6-2 3 15,-2-3 2-15,-7 1-1 0,-4-5 4 0,-7 1 2 16,-1-3 3-16,-7 2-1 0,-4 0 0 16,-7 0 3-16,-1 0 1 0,-7 4-1 0,-2 1 1 15,-7 1 4-15,-1 0 1 16,-5 3 0-16,-4 2 0 0,-2 1 3 0,-2 5-4 16,-3 0-3-16,-1 4-3 0,-1-1-3 15,-3 6-3-15,-1 0-5 0,-2 2 0 0,0 3 0 16,-1 0 0-16,-3 2-3 0,-1 2 1 15,1-2 2-15,-2 4-3 0,-2 4-1 16,-2 1 2-16,-5-1-2 0,-2 5-3 0,-4 2 2 16,-4 2-2-16,0 3 3 0,-5 6-3 15,-1 0 1-15,-1 5 0 0,-1 2 2 16,-3 5 3-16,2 5-1 0,-2 2 2 16,3 5 1-16,-3 5-6 0,2 4-19 15,-1 5-24-15,1 9-71 0,2 4-119 0,3 6-124 16,8 3-125-16,4 11-86 0,9 2-30 0,6 6 42 15,4-3 103-15,5-1 117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31:10.8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13494 6551 36 0,'-4'-17'210'16,"-5"1"43"-16,1 2-18 0,-1 3-20 0,1 1-9 16,-1-2-5-16,1 4-18 0,-1-1-19 15,1 0-11-15,-1 2 0 0,1-1 2 16,-1 3 3-16,-1 1 1 0,-1 3-2 16,1 1-14-16,-3 4-17 0,-2 2-18 15,-2 6-17-15,0 4-15 0,0 6-13 0,-2 6-10 16,0 6-4-16,0 4-7 0,0 7-7 0,2 2-7 15,4 3-8-15,3 0-6 16,1 1-7-16,7 2-4 0,4-2-2 16,3-1-2-16,5-3 0 0,1-2 1 0,4-3 0 15,2-5-1-15,2-3-1 0,0-5-1 16,0-4 0-16,2-4 3 0,0-8-4 16,-2-4 1-16,2-6 2 0,-2-6 1 15,0-6-2-15,0-7-1 0,-2-3 2 0,0-9-1 16,0-4-1-16,-2-2-1 0,-2-4 0 0,-1-3 2 15,-1 2-3-15,0 0 4 16,-3 4 1-16,1 5 2 0,-3 2 3 0,-2 5 5 16,0 6 4-16,1 2 4 0,-1 6 4 15,-2 8 5-15,2 6-2 0,-2 6-3 16,0 7-4-16,1 3-3 0,-1 8-4 16,0 0-7-16,2 2-8 0,-2 1-31 0,2-1-104 15,1-3-146-15,1-2-160 16,2-2-111-16,-1-9-52 0,1-1-1 0,-1-8 87 15,-1-1 136-15</inkml:trace>
  <inkml:trace contextRef="#ctx0" brushRef="#br0" timeOffset="216.45">13792 6387 44 0,'7'-36'334'0,"-3"5"86"0,-2 7 66 16,2 2-20-16,-2 6-37 0,2 7-47 15,3 9-67-15,-1 8-73 0,3 6-57 16,1 7-54-16,1 9-45 0,-1 6-32 16,1 7-25-16,2 5-12 0,-3 6-5 0,1 2-5 15,-1 6-11-15,-1 1-32 0,-3 0-92 16,1-1-135-16,-1 0-131 0,0-6-134 16,1-3-64-16,-1-6-7 0,-2-5 71 0,0-5 122 15</inkml:trace>
  <inkml:trace contextRef="#ctx0" brushRef="#br0" timeOffset="431.81">14055 6336 323 0,'-2'-36'428'0,"-1"7"85"0,1 6-1 15,0 7-46-15,0 12-62 0,2 8-81 0,0 9-89 16,2 9-82-16,0 8-56 0,0 6-37 15,1 6-24-15,1 4-19 0,0 1-12 0,0 6-33 16,0-2-100-16,3 2-142 0,-1-3-138 16,1-3-120-16,1-5-63 0,0-4-6 15,1-4 82-15,-1-5 129 0</inkml:trace>
  <inkml:trace contextRef="#ctx0" brushRef="#br0" timeOffset="580.75">14224 6718 66 0,'-4'-9'379'0,"-3"4"107"0,-1 5 72 16,-1 1-27-16,3 7-84 0,0-2-93 16,4 5-100-16,0 2-107 0,4-2-93 15,0 2-107-15,4-2-111 0,0-1-107 0,5-1-90 16,0-5-76-16,1-4-41 0,3-3 21 16,2-3 64-16,-2-3 78 0,2-5 80 15</inkml:trace>
  <inkml:trace contextRef="#ctx0" brushRef="#br0" timeOffset="796.38">14357 6718 56 0,'9'0'168'0,"-1"4"41"15,-1 4 30-15,-3 6 15 0,2 0-1 16,-2 1-10-16,1 1-21 0,-1 2-32 0,0-2-35 16,0-3-37-16,3 2-34 15,-1-5-29-15,0 0-22 0,1-5-13 0,1-4-7 16,3-2-3-16,-1-7-3 0,1-3-2 0,0-4-1 16,-1-4 0-16,-1-3-1 0,1-6 4 15,-1 2 12-15,-3-3 10 0,0-1 6 16,1-2 3-16,-3 2 2 0,-2 4-6 15,-2-2-10-15,0 7-37 0,0 3-67 0,-2-2-81 16,2 7-79-16,-2 2-83 0,2 2-85 16,0 0-19-16,0 2 35 0,0 2 65 15</inkml:trace>
  <inkml:trace contextRef="#ctx0" brushRef="#br0" timeOffset="1160.93">14569 6425 113 0,'4'0'251'0,"-2"4"32"15,3 0 13-15,-1 2 7 0,0 9-2 16,0-1-19-16,1 7-39 0,-1 3-45 15,0 6-46-15,0 3-47 0,0 0-40 0,3 0-25 16,1 1-19-16,-1-1-13 0,1-4-23 16,3-3-26-16,-1-2-20 0,1-5-17 15,2-3-6-15,-1-3-1 0,3-6 16 0,-2-2 19 16,2-5 21-16,-1-5 14 0,-1-2 8 16,0-2 5-16,-1 4 5 0,-1-3 7 15,-2 1 11-15,-1 6 19 0,0-3 22 0,1 8 8 16,-1-3 6-16,1 6-3 0,-1 1-9 15,1-3-18-15,-1 4-20 0,3-2-11 16,-1 2-7-16,3-1-4 0,0-3-1 16,0-3 1-16,-1-2-1 0,1-2-2 0,2-3 1 15,-3-4 2-15,1-3 21 0,0-1 33 16,0-4 32-16,-3 0 28 0,-1-2 18 16,-1 1 13-16,-4 1-13 0,1 1-28 0,-1-1-28 15,-2 2-25-15,-2 1-16 0,0 3-15 16,0 2-8-16,0 3-12 15,0-2-29-15,-4 7-75 0,2-1-131 0,-3 4-139 16,3-1-151-16,2-1-75 0,0 0-18 16,0 0 51-16,2-3 118 0</inkml:trace>
  <inkml:trace contextRef="#ctx0" brushRef="#br0" timeOffset="1327.16">15257 6263 140 0,'8'-15'334'15,"1"5"102"-15,1 10 32 0,-1 10-12 0,1 8-27 16,-1 12-53-16,-1 7-85 0,-1 14-99 16,-1 4-76-16,0 6-62 0,1 6-88 15,-1-3-126-15,3-1-137 0,-1 1-152 0,1-5-90 16,-1-5-35-16,1-3 34 0,-1-5 97 16</inkml:trace>
  <inkml:trace contextRef="#ctx0" brushRef="#br0" timeOffset="22346.17">7690 10935 37 0,'6'1'109'0,"3"-1"1"0,-1 4 1 15,1-4 6-15,-1 1 6 0,1-1 9 16,-1 0 8-16,0 0 12 0,1 0 11 16,-1-1 8-16,1-4 5 0,-3 1 1 15,3-2-6-15,-3 1-12 0,0-5-13 0,-1 0-15 16,-1 1-9-16,0 0-7 15,-2-2-2-15,-2 2 1 0,-2 0-1 0,0 1-5 16,-2 0-10-16,-1 2-10 0,-3-1-11 0,0 2-15 16,-5 4-11-16,-2 1-7 0,-2 4-5 15,-2 2-6-15,-2 6-6 0,-5 5-1 16,1 4-1-16,-5 7-3 0,1 6-2 16,-1 5-1-16,1 6 1 0,-1 9 1 0,5 4-1 15,1 2 1-15,5 7 1 0,4-2 2 16,5 0 1-16,6-2-2 0,6-1-3 15,6-8-2-15,7-4-5 0,6-9 0 16,5-3-2-16,3-8-4 0,5-2 0 0,4-11-1 16,0 0-2-16,2-8-5 15,1-5-8-15,-1-1-8 0,-2-6-21 0,0-1-42 16,-4-4-121-16,0-1-150 0,-5-2-154 16,1-4-91-16,-5-4-33 0,-3 0 16 15,-3-6 106-15,-2-3 144 0</inkml:trace>
  <inkml:trace contextRef="#ctx0" brushRef="#br0" timeOffset="23455.82">7429 8980 122 0,'0'-3'228'0,"0"3"1"16,0-1-21-16,0 1-15 0,3 1-3 15,-1 3 13-15,2 7 23 0,0 6 33 16,3 5 28-16,-1 7 9 0,0 11-14 0,3 4-30 15,-3 9-50-15,0 6-53 0,1 4-50 16,-1 3-31-16,0 2-21 0,1 1-17 16,-1-1-13-16,3-4-8 0,-3 0-14 15,2-4-30-15,-1-2-68 0,-1-4-116 0,-2-5-127 16,3-5-133-16,-5-6-80 16,0-8-24-16,-2-5 42 0,0-6 101 0</inkml:trace>
  <inkml:trace contextRef="#ctx0" brushRef="#br0" timeOffset="23923.73">6991 7712 296 0,'-2'-3'399'15,"-2"-2"96"-15,2 2-5 0,0 6-31 16,0 5-43-16,2 6-61 0,2 10-90 16,0 6-87-16,0 8-63 0,2 8-37 15,3 3-25-15,-1 9-19 0,0-3-10 0,3 7-6 16,-1-3-6-16,1 1-10 0,-1-2-14 15,1 0-18-15,-1-3-57 0,-2-2-106 16,1-2-127-16,-1-3-126 0,0-4-101 16,1-6-41-16,-1-5 23 0,-2-5 87 0,1-5 118 15</inkml:trace>
  <inkml:trace contextRef="#ctx0" brushRef="#br0" timeOffset="24336.91">6966 7768 21 0,'-6'-22'194'0,"-1"5"12"16,3-2-18-16,2 4-20 0,2-4-14 15,2 5-10-15,0-2-6 0,4-1-5 16,1 4-8-16,3-4-12 0,1 5-8 0,2 0-13 15,2 0-11-15,-1 3-12 0,1 0-9 16,2 6-6-16,0-2-7 0,-2 5-7 16,2 0-6-16,-2 5 0 0,-3 3 7 15,-1 4 13-15,-1 4 17 0,-3 3 20 0,-3 6 15 16,-2 4 14-16,-4 6 5 0,0 0-3 16,-4 4-11-16,-1 1-13 0,-1 2-16 0,-3 0-12 15,3 0-8-15,-1-4-9 16,1-2-7-16,4-2-4 0,-1-3-4 0,5-3-5 15,2-2-3-15,3-1-2 0,5-2-1 16,3-4-2-16,4 1 0 0,2-5-6 16,4-1-5-16,5-4-2 0,1 0-5 15,3-5-2-15,0-1-11 0,2-3-15 0,0 3-45 16,-3-4-121-16,-1 0-154 0,0 0-166 16,-3 0-83-16,-1 1-32 0,-3 2 17 15,-2-1 108-15</inkml:trace>
  <inkml:trace contextRef="#ctx0" brushRef="#br0" timeOffset="25066.61">6488 11380 158 0,'-9'3'266'0,"1"2"18"0,1 0-26 16,1-1-22-16,4-1-2 0,2-3 10 0,4 0 9 15,2-3 12-15,3-1 9 0,6-1-4 16,2-3-29-16,4-1-46 0,4-4-54 15,5-2-40-15,2-3-30 0,1 1-23 16,3-2-15-16,3-1-9 0,-3 0-9 0,2 0-15 16,-5 1-30-16,1 1-81 15,-4 2-136-15,0 1-141 0,-3 0-134 0,-1 5-64 16,-3-1-14-16,-6 2 57 0,-2 0 125 16</inkml:trace>
  <inkml:trace contextRef="#ctx0" brushRef="#br0" timeOffset="25731.55">5179 11292 114 0,'3'-4'299'0,"-1"0"65"0,0 3 35 16,0 1 15-16,2 1-3 0,0 4-22 15,1 5-37-15,1 4-47 0,2 7-63 16,-1 7-73-16,1 6-56 0,1 8-40 0,-1 8-27 16,1 6-15-16,-1 6-14 0,1 0-9 15,-1 1-5-15,3 4-4 0,-3-4-11 16,3-2-21-16,-3-2-37 0,3-4-84 0,-3-1-114 16,1-3-122-16,-1-5-113 0,1-5-67 0,-3-4-6 15,-2-6 58-15,0-7 103 0</inkml:trace>
  <inkml:trace contextRef="#ctx0" brushRef="#br0" timeOffset="26097.21">5243 11739 28 0,'-4'-38'243'0,"0"4"54"0,-1-1 22 15,5 5-16-15,0 1-26 0,2 4-29 16,1 2-37-16,3-1-48 15,0 4-47-15,5 3-44 0,-1-1-28 0,3 2-19 0,2-1-10 16,0 6-4-16,0 0-4 0,-1 3-1 16,-1 5 1-16,0 3 7 0,-3 3 10 15,1 7 16-15,-5 3 17 0,1 6 18 0,-5 3 11 16,0 6 3-16,-4 1-3 0,0 5-12 16,-3 0-16-16,1 3-16 0,-2 1-10 15,2 0-4-15,-1-2 2 0,3-2 5 0,2-4 7 16,0 0 6-16,2-2 4 0,3-7 1 0,1 2-2 15,4-4-4-15,3-2-4 0,2-3-4 16,4 0-3-16,4-5-6 0,5-3-7 16,1-3-4-16,5-1-6 0,4-4-6 15,1-2-10-15,1-4-19 0,0 2-76 16,0 0-146-16,-2 1-158 0,-4-3-133 0,-2 7-63 16,-5-2-20-16,-3 6 54 15,-1-2 135-15</inkml:trace>
  <inkml:trace contextRef="#ctx0" brushRef="#br0" timeOffset="27014.26">7897 12226 18 0,'0'-5'257'0,"0"4"73"0,0-2 45 16,0 3 19-16,2 0 13 0,-2 3-6 15,3 2-29-15,-1 6-49 0,0 7-64 16,2 7-65-16,0 5-61 0,3 10-45 16,-3 4-31-16,2 4-22 0,0 3-14 15,1 3-12-15,1 4-20 0,-1-3-40 0,1 3-113 16,3-3-145-16,-3 3-149 0,3-4-105 15,-3-3-42-15,1-1 6 0,-1-3 93 0,1-2 137 16</inkml:trace>
  <inkml:trace contextRef="#ctx0" brushRef="#br0" timeOffset="27509.58">7836 13797 205 0,'0'-6'273'0,"0"-1"19"0,0 3 16 0,0 0 15 16,0 4 32-16,2 1 11 0,0 6-12 15,0 5-29-15,2 8-43 0,1 6-52 16,1 8-71-16,0 9-54 0,1 7-39 16,-1 7-27-16,0 3-18 0,1 9-9 0,1-1-7 15,1 2-14-15,1-2-21 0,1 1-65 16,-1-4-128-16,3-3-138 0,0-4-142 0,2-3-79 15,-3-6-27-15,-1-5 39 16,-3-4 115-16</inkml:trace>
  <inkml:trace contextRef="#ctx0" brushRef="#br0" timeOffset="27886.75">7863 14111 233 0,'-8'-35'299'0,"2"1"53"16,1 1-16-16,3 4-34 0,2 0-33 0,2 4-35 16,3 0-48-16,1 3-56 15,2 2-49-15,3 2-34 0,2-1-22 0,2 5-12 16,-1 2-4-16,3 3-4 0,-2-1-4 0,2 4 0 16,-2-2-1-16,-2 7-1 0,-1-2 1 15,-1 6 0-15,-1 2 3 0,-3 0 0 16,-1 5 5-16,-2 4 6 0,-2 3 7 0,-2 4 5 15,-2 1 6-15,-2 3 5 0,0 4 2 16,0 0 8-16,-3 5 15 0,3-1 15 31,0-1 9-31,0-2 8 0,1-2 1 0,3-3-5 0,3-2-15 0,1-3-13 16,4-3-12-16,5 0-9 0,2-5-7 0,2 1-5 16,4-8-6-16,2 1-7 0,5-6-6 15,-1-2-11-15,5-6-31 0,-2 2-94 16,1-3-140-16,1-2-148 0,-2-3-121 0,-1 3-58 15,-3-1-7-15,-3 1 74 0,-2 1 129 16</inkml:trace>
  <inkml:trace contextRef="#ctx0" brushRef="#br0" timeOffset="28851.75">8712 11426 6 0,'-4'0'163'0,"2"0"8"16,4 0 4-16,2 0 7 0,7-1 24 15,4-2 42-15,6-2 50 0,4 4 34 16,5-3 10-16,2-2-14 0,4 2-35 0,4-1-52 16,0 1-63-16,4 2-64 0,1-2-44 15,4 0-30-15,-1 1-25 0,1 0-40 16,4-2-107-16,0 0-138 0,2-3-141 16,2 0-109-16,2-5-54 0,3 0 3 15,-1-3 84-15,2 0 126 0</inkml:trace>
  <inkml:trace contextRef="#ctx0" brushRef="#br0" timeOffset="29280.74">10564 10673 147 0,'-15'-3'246'15,"-1"2"38"-15,-4 1-22 0,1 1-40 16,0 4-30-16,0 1-18 0,0 3-18 16,0 4-26-16,0 3-25 0,0 4-18 0,0 1 1 15,2 9 9-15,0 7 15 0,0 2 14 16,2 7 10-16,1 2 3 16,3 4-8-16,0 3-18 0,5 4-22 0,2 2-22 15,4 2-24-15,2 0-18 0,4 0-11 16,3-4-9-16,4-1-5 0,3-7-2 15,4-6-3-15,1-2 3 0,4-8 0 0,0-6 1 16,3-6 3-16,2-11 1 0,-1-3 0 16,3-9 2-16,0-9 2 0,0-7 2 0,-1-6 7 15,-1-10 7-15,0-3 11 0,-5-7 4 16,-2-3 7-16,-6-4 4 0,-4 0-1 16,-5-5-4-16,-6 0-9 0,-4-1-4 0,-4 2-6 15,-5 3-7-15,-3 3-7 0,-3 6-4 16,-2 3-8-16,-5 9-14 0,-1 4-31 15,-1 9-88-15,-1 6-130 0,2 2-134 16,1 8-135-16,5 4-60 0,2 0-9 16,2 2 64-16,5 2 120 0</inkml:trace>
  <inkml:trace contextRef="#ctx0" brushRef="#br0" timeOffset="29515.11">10848 10551 280 0,'13'-16'515'0,"-5"4"77"16,1 3 47-16,-3 4-61 0,0 5-113 0,1 4-144 15,-1 10-104-15,2 7-64 0,1 8-35 0,-1 10-27 16,3 9-18-16,-3 7-18 0,1 4-16 16,-1 8-12-16,-1 3-15 0,-1-1-20 15,0 5-27-15,1 0-26 0,-1-5-49 16,3-1-135-16,-3-4-157 0,2-6-154 15,1-3-73-15,-1-11-24 0,1-5 22 0,-1-8 118 32</inkml:trace>
  <inkml:trace contextRef="#ctx0" brushRef="#br0" timeOffset="29715.43">11278 10760 460 0,'8'-36'560'0,"-2"7"57"0,-1 7 37 15,1 9-105-15,2 5-163 0,1 11-150 16,4 8-92-16,-1 9-54 0,3 8-37 0,0 7-22 16,0 6-22-16,0 6-23 15,-3 3-52-15,-1 3-126 0,-3 2-143 0,1-1-144 16,-3 4-100-16,-4-4-41 0,0-3 16 16,-4 1 106-16,-2-4 137 0</inkml:trace>
  <inkml:trace contextRef="#ctx0" brushRef="#br0" timeOffset="29908.76">11064 11199 168 0,'-7'-19'374'0,"5"6"97"0,2 3 80 16,2-1-46-16,7 2-82 15,2 0-82-15,5 3-64 0,3-3-90 0,5 3-78 16,3-4-55-16,1 1-49 0,1 0-97 0,1 1-138 15,0-1-135-15,-1 0-140 0,-1 1-69 16,-3 0-16-16,-1 0 61 0,-5 3 119 16</inkml:trace>
  <inkml:trace contextRef="#ctx0" brushRef="#br0" timeOffset="31124.76">12548 11154 29 0,'2'3'45'0,"-2"-2"9"0,2-1 6 0,-2 3 0 15,0-3 1-15,0 1-7 0,0-1-10 16,0 4-11-16,0-3-13 0,0 3-8 0,0 0-9 16,-2 0-11-16,2-3-15 15,0 5-14-15,0-5-13 0,0-1-16 0,0 0-12 16,0 0-6-16,0 0-3 0</inkml:trace>
  <inkml:trace contextRef="#ctx0" brushRef="#br0" timeOffset="31699.55">12668 11113 50 0,'2'3'181'0,"0"-2"-6"0,1 2-17 16,1-1-10-16,2 1-5 0,3-2 3 16,1 1 12-16,3 2 20 0,4-3 43 15,2-1 42-15,2 0 20 0,7 0 0 0,1-5-14 16,3 2-31-16,4-5-52 0,4-1-60 15,3 0-37-15,3 1-24 0,3-4-15 16,4 0-8-16,4 2-9 0,4-2-2 0,1-1-3 16,3 0-5-16,3-2-2 0,2 2-3 15,2 0-1-15,4 0-3 0,2-2 0 16,3 5 4-16,3-5 0 0,3 5 2 0,2-5 2 16,2 5-1-16,2-2-1 0,2 0-3 15,1 2 4-15,-1-4-7 0,2 0-2 16,1-2-2-16,-1 2-2 0,-2-2-4 0,1-1-4 15,-5 4 1-15,-7 0-1 0,-5-2-5 16,-10 6-7-16,-5 0-9 0,-9 1-17 16,-8 4-25-16,-7-1-56 0,-6 1-98 15,-5-1-118-15,-1 2-115 0,-7 1-99 0,-2 0-36 16,-2-2 25-16,-4-1 86 0,-5-3 115 16</inkml:trace>
  <inkml:trace contextRef="#ctx0" brushRef="#br0" timeOffset="34920.44">15623 10264 164 0,'-4'-6'180'0,"0"1"-40"0,2-1-32 15,4-2-26-15,0 2-13 0,4-2-5 16,3 1 1-16,3 2-1 0,3-3 1 16,2 2 5-16,2 3 6 0,2 1 6 0,0 4 5 15,5 2 16-15,-1 5 13 0,3 5 15 16,1 6 21-16,-1 9 25 0,2 4 19 0,-5 8 7 16,0 6-3-16,-1 8-8 0,-5 0-23 15,-5 9-34-15,-1 0-28 0,-4 3-28 16,-3 3-24-16,-6-2-20 0,-2 2-13 15,-2-2-15-15,-3-4-58 0,-3 2-107 0,-1-4-127 16,-2-7-135-16,-4-1-105 0,3-6-45 16,-3-4 18-16,-2-9 89 0,2-6 116 15</inkml:trace>
  <inkml:trace contextRef="#ctx0" brushRef="#br0" timeOffset="35700.43">13109 9435 40 0,'-5'-11'161'0,"1"2"3"0,2 3 4 16,-2-1 6-16,2-1 7 0,-1 3 4 16,1 0 9-16,2 1 3 0,-2 1 15 15,2 3 23-15,0 4 12 0,0 9 0 16,0 11-13-16,0 7-20 0,2 13-36 0,0 8-52 15,3 3-42-15,-1 6-34 0,2 7-23 16,3 3-13-16,-1 0-7 0,1 3-13 0,1-1-40 16,3-5-77-16,-2-3-95 0,1-3-96 15,-1-8-94-15,-1-3-95 16,-1-5-18-16,-1-9 47 0,-1-3 80 0,-3-9 87 16</inkml:trace>
  <inkml:trace contextRef="#ctx0" brushRef="#br0" timeOffset="35917.07">13396 9497 98 0,'7'-36'231'0,"-1"7"8"0,-2 3-6 16,1 5 2-16,1 9-4 0,0 4-4 15,1 8-15-15,1 9-18 0,1 7-27 0,-1 8-39 16,0 5-39-16,3 6-33 0,0 3-23 15,-1 6-37-15,1 1-69 0,-1 3-86 0,-1-2-88 16,-1 3-99-16,-1-5-61 0,-1 1-8 16,-2 1 44-16,-4-5 71 0</inkml:trace>
  <inkml:trace contextRef="#ctx0" brushRef="#br0" timeOffset="36098.65">13335 9950 70 0,'-8'-13'218'0,"3"1"23"0,1 3-34 16,4 1-43-16,0-1-42 0,4 1-31 0,3 1-26 15,3 2-18-15,3 0-19 0,2 1-17 16,2-1-41-16,4 1-57 0,0-3-74 16,2-1-61-16,3-2-31 0,1-2-10 0,1-4 25 15</inkml:trace>
  <inkml:trace contextRef="#ctx0" brushRef="#br0" timeOffset="36331.08">14004 9350 103 0,'0'-15'268'16,"-4"2"69"-16,-1 5 12 0,-3 0 6 16,-1 7 4-16,-1 6-7 0,-3 0-27 15,0 11-45-15,1 4-54 0,-1 6-51 0,0 6-46 16,3 3-34-16,1 3-27 0,5 3-21 15,0 1-15-15,6-2-10 0,2 0-7 16,3-3-4-16,5-1-6 0,3-5-1 16,2 2 0-16,4-7-16 0,2-3-48 0,3-5-106 15,1-2-115-15,3-7-112 0,2-4-100 16,0-9-67-16,-3-5 5 16,3-7 80-16,-5-5 103 0</inkml:trace>
  <inkml:trace contextRef="#ctx0" brushRef="#br0" timeOffset="36514.3">14389 9472 18 0,'4'-34'230'0,"1"2"52"0,-1 6 25 16,0 2 15-16,-2 7 1 16,0 0-1-16,0 9-4 0,0 4-20 15,1 5-39-15,1 10-43 0,-2 11-35 0,2 7-38 16,-2 8-45-16,3 6-38 0,-3 7-23 16,2 3-13-16,0-2-10 0,0 3-8 15,3 1-26-15,-3-4-72 0,2 2-120 0,1-3-129 16,1-4-147-16,-2 0-74 0,-1-5-19 15,-1-2 50-15,-2-1 107 0</inkml:trace>
  <inkml:trace contextRef="#ctx0" brushRef="#br0" timeOffset="39283.73">9322 10906 27 0,'-2'0'78'0,"2"0"-12"15,-2 0-6-15,2-3-7 0,0 3-1 16,0 0-3-16,-3-3-1 0,3 3-2 16,-2-1-3-16,2-2-1 0,-2 2 1 15,0-3 2-15,0 0 3 0,0-1 7 16,0 1 7-16,0-3 8 0,0 1 9 0,-3-2 7 16,3-1 9-16,-2-2 7 15,0 1 10-15,-1-1 6 0,1-3 5 0,-2-2-1 16,2-1-2-16,-3 2-3 0,1-3-5 0,0-3-5 15,-1 1 0-15,-1 0 6 0,-1-3 5 16,1 2-4-16,-1-3-2 0,-1 2-10 16,1-1-13-16,-1-1-20 0,1-4-16 15,-1-2-14-15,1 1-12 16,1-4-6-16,-1-4-5 0,1-1-3 0,1 0-2 16,1-3 2-16,2 0 2 0,0 1 0 0,-1-1 2 15,1-1 1-15,2 0-2 0,2 0-1 0,-2 1-2 16,2-1-1-16,2-1-1 0,0-1-1 15,0 1-1-15,3 1-1 0,1-1 1 16,0-1 0-16,1 1-2 0,1 2 1 16,3-4 0-16,-1 2 0 0,3-3-2 15,2 4-2-15,2-4-2 0,2 0 1 0,0 0 2 16,4 1 0-16,0-3-2 0,3 0 0 16,1-2 3-16,3 0-1 0,2 2-1 15,2-5-2-15,1 3 1 0,4 4 2 16,1-2-1-16,2 0 1 0,3 6 0 15,-1-1 2-15,5 5 1 0,-1-2-1 0,3 6-2 16,2 4 1-16,2 1-1 0,0 4-2 0,2 0 1 16,3 5 1-16,-3 2 2 0,2 2-2 15,0 2 2-15,1 3 1 0,1-1-2 16,-2 6-1-16,3-1-2 0,-3 3 0 16,0 0-2-16,0 4-1 0,-4 4 2 0,0 0 2 15,-4 4-1-15,-4 4 0 0,-3 5-4 16,-4 4-9-16,-1 1-28 0,-6 6-76 15,-3 2-108-15,-2 0-110 0,-5 2-106 16,0 1-98-16,-4-3-29 0,-2 3 43 16,-2-4 89-16,-4-3 104 0</inkml:trace>
  <inkml:trace contextRef="#ctx0" brushRef="#br0" timeOffset="39814.23">11206 8093 85 0,'4'-8'182'15,"0"3"-18"-15,0 3-28 0,1-2-27 16,-1 2-19-16,4 2-12 0,1 0-5 0,-1 0 1 16,5 2-1-16,0 2-2 0,-1 3 0 15,3 2 2-15,2 3 2 0,0 1 10 16,0 0 14-16,2 6 18 0,-2-2 29 16,0 6 37-16,-2 1 31 0,-1 2 18 0,-3 2 4 15,-2 2-12-15,-5 5-28 0,-2 4-42 16,-6 0-41-16,-3 5-36 0,-5 3-27 15,-3 4-20-15,-6 3-11 0,-3-4-6 0,-1 5-8 16,-5-1-5-16,-4-1-12 16,1-5-49-16,-1 1-115 0,-2-7-140 0,2-4-163 15,0-5-85-15,2-7-35 0,3-3 24 16,-1-6 101-16</inkml:trace>
  <inkml:trace contextRef="#ctx0" brushRef="#br0" timeOffset="45788.2">8304 11325 133 0,'-2'0'172'0,"2"3"-34"15,0-2-32-15,0 7-29 0,0-2-22 0,2 5-20 16,0 3-14-16,0 0-8 15,2 4-7-15,0-1-3 0,3 4-3 0,-3 1-4 16,2 2-13-16,-1-3-20 0,1 3-26 16,-2 1-36-16,0-2-48 0,1 1-20 15,-1-2-1-15</inkml:trace>
  <inkml:trace contextRef="#ctx0" brushRef="#br0" timeOffset="46115.49">8206 11637 40 0,'0'-6'184'0,"-2"1"0"0,2-3-22 0,2 4-20 15,0-1-17-15,1 2-7 16,1-5 0-16,2 3 2 0,0 0-1 16,3 0-4-16,2-1-9 0,1 1-9 0,3-3-17 15,0 2-16-15,0-1-16 0,2 0-13 16,2 1-10-16,-2-3-12 0,2 2-5 16,-2-1-14-16,0 3-41 0,-3-3-54 15,-1 3-74-15,0 2-95 0,-3-2-56 0,-1 1-20 16,-1-1 21-16,-1 1 46 0</inkml:trace>
  <inkml:trace contextRef="#ctx0" brushRef="#br0" timeOffset="46751.39">8283 11312 176 0,'0'-3'192'16,"0"2"-21"-16,0-3-14 0,2 8-6 0,0 0 1 15,0 2 3-15,2 5-2 0,-2 6-9 16,0 0-20-16,0 3-27 0,1 6-27 16,1 0-27-16,-2 4-17 0,2 0-13 15,-2 1-16-15,2 1-39 0,-1-1-58 0,-1 2-73 16,0-3-95-16,-2 3-53 0,0-4-16 15,-2-3 21-15</inkml:trace>
  <inkml:trace contextRef="#ctx0" brushRef="#br0" timeOffset="52573.9">1941 2866 63 0,'-6'0'255'0,"1"0"51"16,-1 1 10-16,2 4-3 0,2-1 4 0,0 4 10 15,-1 0-7-15,3 9-23 0,3 4-29 16,1 12-39-16,2 8-49 0,1 7-55 0,-1 11-39 15,2 6-27-15,1 8-23 0,-1 5-11 16,1 1-10-16,-1 4-4 0,1 1-4 0,-1 0-1 0,3 3 0 16,-3-3-3-16,3-1-15 0,-3-4-29 15,1-5-78-15,-1-4-116 0,3-3-118 0,-3-4-119 16,3-9-81-16,-3-8-16 0,1-4 50 16,-3-12 101-16</inkml:trace>
  <inkml:trace contextRef="#ctx0" brushRef="#br0" timeOffset="52821.08">2267 2998 160 0,'2'-29'279'0,"0"6"31"0,0 6-16 15,3 4-9-15,-1 6 8 0,0 7 7 16,4 7-1-16,1 6-5 0,2 12-22 0,1 6-48 0,1 7-63 15,2 10-59-15,0 3-38 0,1 8-26 16,-1 3-13-16,0 2-9 0,0 2-8 0,0 2-3 16,-3 0-15-16,1 0-52 0,0 0-103 0,-3-3-123 15,-1-1-119-15,-3-6-111 0,1-3-47 16,-3-5 20-16,-2-3 85 0,-2-6 112 0</inkml:trace>
  <inkml:trace contextRef="#ctx0" brushRef="#br0" timeOffset="52990.54">2246 3946 16 0,'-15'-20'346'0,"0"2"83"0,2 2 54 16,3 6-31-16,1-1-64 0,3-2-70 15,2 4-83-15,4 3-74 0,4-4-48 0,2 5-24 16,5-3-23-16,2 1-21 0,4 2-19 16,0-3-42-16,4 2-96 0,0-1-120 0,2-1-119 0,3-1-122 15,-1-3-62-15,0-2-3 0,-1-5 73 16,1 1 106-16</inkml:trace>
  <inkml:trace contextRef="#ctx0" brushRef="#br0" timeOffset="53221.93">2872 3105 69 0,'5'-23'352'16,"-3"3"113"-16,-4 1 81 0,-3 6-28 0,-1 5-54 15,0 0-64-15,-5 3-85 0,0 5-103 0,1 8-77 16,-3 4-50-16,-2 7-31 0,1 10-18 15,-1 7-9-15,2 11-5 0,0 2 1 0,3 2 1 16,1 7-2-16,3-3 0 0,2-1-3 0,6 0-4 16,2 0-4-16,7-3-5 0,1-1-1 15,7-5-2-15,3-2-2 0,5-2-1 0,3-6-1 16,1-2-11-16,3-3-23 16,0-5-65-16,2-5-131 0,-2-2-142 0,2-7-136 15,-2-7-86-15,0-8-29 0,-3-7 38 0,-1-4 119 16</inkml:trace>
  <inkml:trace contextRef="#ctx0" brushRef="#br0" timeOffset="53429.7">3300 3398 185 0,'-2'-50'332'0,"0"4"85"15,0-1 27-15,2 10-4 0,0 3-25 16,0 5-37-16,0 4-59 0,4 5-68 0,0 6-68 16,2 6-48-16,5 12-27 0,2 6-19 15,-1 10-12-15,3 13-10 0,0 7-7 0,0 8-10 16,0 6-10-16,-3 6-7 0,-1 3-7 0,-3 3-8 15,3 2-9-15,-3 0-11 0,1-3-21 16,-1-2-36-16,1-1-102 0,-1-7-171 0,1-2-197 16,-3-6-99-16,3-9-37 0,-3-4 3 15,0-6 88-15,-2-8 162 16</inkml:trace>
  <inkml:trace contextRef="#ctx0" brushRef="#br0" timeOffset="53983.29">4839 3339 173 0,'-7'3'254'16,"3"-1"1"-16,2-2-46 0,4 0-31 0,2 0-14 15,5 0-1-15,6 0 27 0,4-2 43 0,4-1 35 16,7 1 17-16,3 1-11 0,6-3-31 16,3 3-49-16,4-3-52 0,3 0-43 15,2 0-38-15,2-1-21 0,2 1-14 0,-2 0-12 16,0 0-5-16,-2-1-27 0,-3 1-92 0,-1-4-137 16,-3 4-154-16,-4-3-118 0,-1-2-63 15,-6-2-10-15,-1-3 71 0,0 0 128 16</inkml:trace>
  <inkml:trace contextRef="#ctx0" brushRef="#br0" timeOffset="54298.26">5696 2705 10 0,'-15'-6'325'16,"0"1"68"-16,3 2 47 15,1 2-36-15,0-1-69 0,3-2-73 0,2 4-88 16,-1 0-65-16,5 0-46 0,0 6-30 16,4-2-14-16,2 5-10 0,5 2-2 0,1 4-3 15,3 5-1-15,4 2 0 0,0 3 1 16,4 4-2-16,2 4 0 0,1 4 1 16,-1 3 10-16,-2 4 20 0,0 3 24 0,1 4 24 15,-6 2 20-15,-3 2 14 0,-2 3 1 16,-5-3-17-16,-4 4-22 0,-2-1-22 15,-2-4-18-15,-4 0-15 0,-1-3-13 0,-3-3-28 16,-1 0-80-16,-1-6-132 0,-3-1-144 0,-2-7-126 16,-2-2-65-16,0-8-13 15,-2-1 59-15,-3-2 119 0</inkml:trace>
  <inkml:trace contextRef="#ctx0" brushRef="#br0" timeOffset="55276.77">6752 2524 217 0,'0'-7'353'16,"0"6"72"-16,0 2 30 15,2 6 2-15,0 5-41 0,3 9-52 0,1 8-59 0,0 9-66 16,3 9-81-16,1 11-56 16,1 9-36-16,0 4-26 0,1 7-19 0,-1 0-8 15,2 1-6-15,-1 0-5 0,3-1-9 0,-2-6-12 16,2-2-41-16,-3-2-105 0,1-5-130 15,0-4-131-15,-1-5-114 0,1-8-49 16,0-2 9-16,-3-9 84 0,-1-2 122 0</inkml:trace>
  <inkml:trace contextRef="#ctx0" brushRef="#br0" timeOffset="55491.36">7099 2733 144 0,'2'-54'443'0,"-2"11"85"0,0 7 54 16,0 6-39-16,0 7-85 0,3 12-116 0,1 8-113 16,4 12-79-16,3 10-51 0,2 11-37 15,1 8-24-15,1 7-18 0,4 6-11 0,-2 6-7 16,2 3-9-16,0 2-19 16,-2 2-73-16,-2-2-121 0,0 1-131 0,-3-1-126 0,-1-7-89 15,-2 0-31-15,-5-6 45 16,-4-1 106-16</inkml:trace>
  <inkml:trace contextRef="#ctx0" brushRef="#br0" timeOffset="55643.91">7017 3336 97 0,'-21'-30'332'0,"2"5"68"16,2-1 61-16,6 2-16 0,3 2-41 0,5-2-57 16,6 4-59-16,3 1-58 0,4-1-70 15,5-1-62-15,2 3-40 0,4-2-27 16,3 1-56-16,1 0-126 0,3-5-144 0,1 2-160 15,3-6-87-15,-2-1-42 0,1-2 15 16,-1-2 105-16</inkml:trace>
  <inkml:trace contextRef="#ctx0" brushRef="#br0" timeOffset="55809.04">7614 2055 10 0,'8'-24'399'16,"-2"6"104"-16,1 6 73 0,-3 12 4 15,0 6-73-15,3 9-121 0,-1 6-120 0,0 12-99 16,1 2-73-16,1 7-42 0,1-1-35 16,-1 8-55-16,1-2-128 0,-3 0-149 0,0 2-154 15,-2-1-96-15,-1-3-39 0,-1 0 16 16,-4-3 103-16</inkml:trace>
  <inkml:trace contextRef="#ctx0" brushRef="#br0" timeOffset="55973.82">7546 2533 112 0,'-9'-20'378'0,"3"2"64"0,0 5 61 0,2 0-27 16,1 1-69-16,6 3-82 15,-1 0-81-15,4-1-58 0,5 1-56 0,1 3-51 16,5-4-36-16,2 1-54 0,2-1-131 16,3 0-151-16,1 0-162 0,3 1-86 0,1-1-42 15,3 1 11-15,2 4 105 0</inkml:trace>
  <inkml:trace contextRef="#ctx0" brushRef="#br0" timeOffset="56256.42">8820 2620 227 0,'0'6'476'0,"0"5"82"0,-2 6 57 15,2 4-61-15,2 7-101 0,0 3-130 0,2 10-113 16,1 5-80-16,1 4-55 0,3 5-32 16,-1 2-20-16,0 3-13 0,3-1-17 15,-2 0-28-15,-1-2-90 0,0-3-141 16,1-3-149-16,-3-1-128 0,-1-3-58 0,-1-3-11 15,-4-5 70-15,-2-7 128 0</inkml:trace>
  <inkml:trace contextRef="#ctx0" brushRef="#br0" timeOffset="56424.08">8655 3435 140 0,'-15'-20'424'0,"3"2"81"0,1 2 50 15,2 3-47-15,5 2-77 0,2 2-106 0,4 0-103 16,2 1-74-16,7 0-48 0,4-1-34 0,2 2-24 15,4-2-19-15,4 0-26 0,1 1-79 16,1-4-139-16,3 2-151 0,2-5-135 0,-1-3-70 16,1 1-24-16,0-7 53 0,2 3 126 15</inkml:trace>
  <inkml:trace contextRef="#ctx0" brushRef="#br0" timeOffset="56669.65">9504 2674 85 0,'2'-16'442'16,"-4"3"101"-16,-5 0 60 0,1 5-23 16,-2 1-77-16,-3 2-128 0,-2 5-133 15,-1 0-97-15,-3 8-58 0,0 2-36 0,0 10-25 16,-4 9-12-16,2 6-7 0,-3 13-1 16,3 6 2-16,2 5 1 0,3 5 4 0,3 1 2 15,5-1 0-15,6-2-1 0,6-3-4 16,5-5-2-16,3-4-4 0,8-6-2 0,3-5 2 15,2-5-6-15,3-8-13 0,2-2-53 16,-3-6-141-16,3-6-167 0,-2-3-158 16,0-5-78-16,-3-8-30 0,-2 0 28 0,-1-5 128 15</inkml:trace>
  <inkml:trace contextRef="#ctx0" brushRef="#br0" timeOffset="56875.59">9785 2812 203 0,'2'-19'532'0,"-2"10"78"16,-2 4 54-16,0 8-6 0,2 7-116 16,0 5-169-16,2 8-114 0,0 9-67 15,3 6-49-15,-1 7-36 0,0 4-36 0,0 5-26 16,1 3-23-16,-1-1-31 0,0-2-32 0,0 0-37 16,3-4-60-16,-1-2-157 0,0-4-187 15,1-5-138-15,-1-3-52 0,-2-7-11 0,1-4 35 16,-3-4 142-16</inkml:trace>
  <inkml:trace contextRef="#ctx0" brushRef="#br0" timeOffset="57152.2">10067 2591 255 0,'-4'-4'514'0,"-1"4"67"0,3 0 43 15,4 0-57-15,5 0-117 0,3 0-172 0,5 0-113 16,6-1-66-16,3-3-54 0,3-1-88 15,5-5-181-15,0 1-208 0,-3-4-117 0,3 0-63 16,-4-2-21-16,-3 1 45 0,-2-2 158 16</inkml:trace>
  <inkml:trace contextRef="#ctx0" brushRef="#br0" timeOffset="57931.42">8892 2027 93 0,'4'-1'183'0,"1"1"21"16,-1 1 26-16,0 3 24 16,0-3 28-16,1 7 35 0,-1 0 25 0,0 5 3 0,0 6-21 15,3 3-35-15,1 7-49 0,-2 8-53 16,3 5-51-16,1 9-32 0,1 8-23 0,0 7-13 16,1 6-11-16,1 11-10 0,2 2-8 15,2 8-11-15,-2 4-4 0,1 3-8 16,1-2-3-16,-2 1-4 0,0-2-6 15,0-1 2-15,-2-1-4 0,-3-1 0 0,1-3-10 16,-3-3-12-16,-1-4-21 0,-3-5-48 16,-2-4-112-16,0-3-133 0,0-7-124 0,-2-6-109 15,-2-10-43-15,0-5 13 0,-2-6 93 16,-3-12 124-16</inkml:trace>
  <inkml:trace contextRef="#ctx0" brushRef="#br0" timeOffset="58877.26">9074 1850 21 0,'2'0'206'16,"-2"0"17"-16,2 0-30 0,0 0-33 0,1 0-23 16,1 0-10-16,2 0 1 0,5-3 15 15,-1 2 25-15,5-5 23 0,4 1 26 16,2 0 12-16,3-4 3 0,5-1-13 0,3 0-27 16,6 0-28-16,2-1-39 0,7-1-35 15,2-1-29-15,4-4-16 0,6 1-10 16,2 2-10-16,5-5-8 0,4 2-5 0,2-1-3 15,2-2-5-15,-2 6-4 0,0-5-1 16,-3 3 0-16,-1 2-1 0,-6 4 0 0,-3-1 2 16,-6 2 0-16,-5 1 1 0,-3 1 5 15,-7 3 7-15,-6 2 7 0,-5-1 6 16,-1 2 5-16,-7 1 3 0,0 0 0 0,-4 1-3 16,-1-1-4-16,-1 3-2 0,-2 2-4 15,-1-1-2-15,-1 4 1 0,-1 5-1 0,1 3 2 16,-1 3 0-16,1 6 1 0,-1 8 0 15,-2 7-2-15,3 6-2 0,-1 6-3 16,1 6-2-16,1 7-2 0,1 3-4 0,0 6 2 16,1 3 0-16,3 2-2 0,-2 1-3 0,2 4 0 15,-1-1-1-15,1 1-2 0,0 3-2 16,-2-4 0-16,-1 2 1 0,1-2-1 16,0-3-3-16,-3-2 1 0,-1-6 3 15,-1-2-3-15,1-2 0 0,-5-4-1 0,0-5 3 16,1-2 0-16,-3-6-1 0,-2-2 3 15,0-5-1-15,0-5 2 0,-2-4-1 0,-3-2 0 16,1-4-1-16,0-4 0 0,-2-5 2 16,-1-3-1-16,-1 0 0 0,-3-4 0 15,1-1-1-15,-3-3 0 0,-2-2-2 16,0-3 2-16,-4 1 0 0,0-4 2 0,-2-1 2 16,-2 0-2-16,-3 0 2 0,-1 0-2 15,-3-1-1-15,-2-3-1 0,-2 3 1 0,-2 1 0 16,-2-3 0-16,-6 3 0 0,-3 0-2 15,-3 3 3-15,-8 2-2 0,-1-1 2 0,-2 1 4 16,-5 4 0-16,-2-1 3 0,1 4-2 16,-3 0 0-16,0 1 0 0,0 3-3 15,0-1-1-15,3 4 0 0,-1-1-4 16,2-1 2-16,3 3-3 0,3 0-9 16,3 2-12-16,4-5-13 0,5 2-17 15,3-1-45-15,5-2-109 0,4-3-130 0,9 0-129 0,3-4-101 16,5-5-41-16,6-4 10 0,5-1 93 15,6-3 131-15</inkml:trace>
  <inkml:trace contextRef="#ctx0" brushRef="#br0" timeOffset="60319.77">9840 4068 30 0,'0'4'102'0,"2"-2"-3"15,-2-1-4-15,3 2-2 0,-3-1-3 16,2 1 0-16,0 1 1 0,0-2-1 15,0 2 3-15,0 0 7 0,0-1 8 16,0 1 9-16,1 1 7 0,-1-1 7 16,0 1 5-16,0 3 3 0,0-1-1 15,0-2-5-15,2 3-5 0,-2 1-9 0,3 2-8 16,-1 3-12-16,2-2-12 0,1 5-12 16,-1-1-10-16,0 1-12 0,1 5-15 15,1-2-8-15,-1 1-6 0,1 3-7 0,0 0-5 16,1 4-3-16,-1 4 0 0,1-2-2 15,-1 7 1-15,1-2 3 0,-1 6 10 16,1 1 13-16,-1-2 13 0,-1 4 13 0,-1 0 9 16,0 0 1-16,1 5-2 0,-3-4-5 15,-2 3-7-15,-2 1-10 0,-2 1-6 16,0 0 2-16,-5-2-3 0,1 5-2 16,-2 1-4-16,-5-3 2 0,-2 3-5 15,-2 4-7-15,-4-3-6 0,-4 3-5 16,-3 2-5-16,-2 2-4 0,-4 1-1 0,-4-1-1 15,0 5 0-15,-4-4-2 0,0 0 0 16,-3-1-2-16,-1-3-7 0,-1 0-19 16,0-5-51-16,-1 0-103 0,3-2-122 0,1-2-120 15,6-5-119-15,2-4-50 16,2-4 14-16,4-8 88 0,5-6 111 0</inkml:trace>
  <inkml:trace contextRef="#ctx0" brushRef="#br0" timeOffset="60718.1">9197 5765 82 0,'-4'3'264'0,"-5"10"56"0,1 4 6 0,-1 5-16 16,-1 9-17-16,1 3-26 0,1 4-39 15,-1 4-37-15,5 4-36 0,2 0-23 16,2 1-11-16,4-1-3 0,5-1-4 0,1-2-5 16,7-3-10-16,2-5-17 0,7-2-21 15,3-4-17-15,3-5-17 0,4-7-13 16,4-3-42-16,0-5-102 0,3-3-136 16,1-9-148-16,1-1-105 0,-1-9-53 0,-2 1 7 15,-1-6 81-15,-3-6 126 0</inkml:trace>
  <inkml:trace contextRef="#ctx0" brushRef="#br0" timeOffset="63575.63">19575 10321 75 0,'2'-24'110'0,"2"3"-8"16,-2-4-5-16,1-1 1 0,-3 1 9 15,0 1 20-15,-5 2 31 0,1 2 37 0,-4-2 44 16,-3 7 42-16,-2-1 34 0,-2 6 9 16,-4 2-14-16,-4 8-35 0,0 4-50 15,-5 10-54-15,1 9-54 0,-3 11-40 16,-2 11-22-16,3 10-13 0,-1 4-5 16,1 11-3-16,3 6 0 0,3 0 3 15,4 2 2-15,6-2-3 0,7-1-1 16,6-5-6-16,6-7-1 0,9-3-10 15,6-7-6-15,7-6-3 0,5-6-2 0,6-6-4 0,3-7-4 16,4-6-2-16,1-5-16 16,0-6-30-16,-3-10-105 0,1-2-166 0,-1-10-178 15,-2-6-98-15,-1-8-40 0,-6-4 0 16,-1-5 91-16,-2-4 158 0</inkml:trace>
  <inkml:trace contextRef="#ctx0" brushRef="#br0" timeOffset="64168.57">19139 8704 7 0,'0'-4'221'0,"2"1"36"0,-2 2 4 16,2 1 5-16,0 6 17 0,2 5 25 16,-1 9 8-16,-1 9-1 0,0 8-19 15,0 3-43-15,-2 10-63 0,2 3-62 0,-2 2-48 16,2 3-35-16,-2 0-21 0,2 1-17 15,0 0-30-15,1-4-80 0,1-1-116 16,-2-4-123-16,2-2-130 0,0-5-64 0,-2-5-10 16,1-6 55-16,-1-2 104 0</inkml:trace>
  <inkml:trace contextRef="#ctx0" brushRef="#br0" timeOffset="64787.4">18851 7499 100 0,'0'-3'256'0,"0"3"46"16,0 4-2-16,0 9-12 0,0 3-10 16,0 9-10-16,0 9-23 0,0 5-35 15,0 6-41-15,0 3-45 0,2 3-42 0,0 3-35 16,0 4-33-16,0-5-63 15,3 4-89-15,-3-2-98 0,0-5-113 0,-2 0-85 16,0-1-31-16,0-5 27 0,0-5 70 16</inkml:trace>
  <inkml:trace contextRef="#ctx0" brushRef="#br0" timeOffset="65180.45">18824 7618 96 0,'-5'-26'207'0,"1"2"-6"0,0 6-31 15,4 1-32-15,0-2-26 0,2 4-24 16,2 0-17-16,3 2-13 0,1 0-8 16,0 1-5-16,5 2-7 0,0-2-6 0,2 0-8 15,2 3-5-15,2 1-4 0,0-1-4 0,0 1-1 16,0 4-2-16,2 0-1 0,-2 4 0 15,0 0 0-15,0 4 0 0,-2 0 7 16,-2 5 4-16,-2 5 6 0,-3 2 7 16,-4 3 11-16,-1 3 11 0,-3 3 14 0,-2 5 13 15,-4-1 16-15,-1 4 16 16,-3 0 20-16,-3 1 22 0,3 4 14 0,-3-6 3 16,3 2-6-16,1-1-14 15,3-4-23-15,4-3-29 0,2-1-25 0,5-1-19 16,3-5-14-16,5 1-11 0,4-4-8 15,4 1-6-15,5-7-6 0,2 1-3 0,3-3-7 16,1-2-29-16,2-3-98 0,-2 0-143 16,2-2-158-16,-2-1-99 0,0 0-51 15,-4 3 4-15,-1 2 83 0</inkml:trace>
  <inkml:trace contextRef="#ctx0" brushRef="#br0" timeOffset="65727.75">18438 10677 129 0,'-12'3'256'15,"1"-2"21"-15,3 3-26 0,1-3-23 0,3-1-5 16,4 3 2-16,4-2 3 0,3 3 9 16,3-3 10-16,5 2 0 0,4-3-23 15,2 0-42-15,2 0-49 0,5-3-46 16,-1 2-32-16,5-4-23 0,-2 1-39 16,2-4-91-16,-3 1-128 0,1 1-128 15,-1-2-125-15,-3-1-67 0,-3 3-12 0,-2-3 64 16,-4 3 114-16</inkml:trace>
  <inkml:trace contextRef="#ctx0" brushRef="#br0" timeOffset="66175.62">17435 10301 95 0,'-4'-9'285'0,"0"4"69"0,1 1 17 16,-1 2 8-16,2 4 1 0,2 3-15 15,0 9-39-15,0 5-51 0,0 7-57 16,2 7-57-16,-2 5-57 0,2 7-42 0,0 2-27 15,1 4-15-15,-1-1-11 16,2 5-11-16,-2-2-37 0,2 1-92 0,0-3-124 16,1-2-129-16,-1-1-122 0,2-3-60 15,-2-3-1-15,1-5 72 0,-1-4 114 0</inkml:trace>
  <inkml:trace contextRef="#ctx0" brushRef="#br0" timeOffset="66526.96">17388 10538 111 0,'-6'-49'230'0,"0"8"21"0,1-1-21 15,3 3-26-15,2 7-24 0,2-1-24 16,3 7-30-16,1-2-33 0,3 5-25 16,1 2-19-16,3 2-14 0,0 2-11 0,-1 3-10 15,3 1-2-15,2 2-3 0,-2 2-2 16,2 5-2-16,-2 3 1 0,-3 2 1 15,1 3 2-15,-5 9 1 0,1 3 3 16,-5 4 6-16,-4 4 7 0,0 5 12 16,-4 3 14-16,0 1 21 0,-3 5 22 0,1-3 27 15,0 1 20-15,-1-2 11 0,1-2 0 16,4-6-7-16,0 3-15 0,4-8-24 16,4 2-25-16,3-3-16 0,3-1-15 15,5-4-10-15,4 0-10 0,3-5-7 16,5-4-7-16,3-1-4 0,4-2-8 0,2-3-37 15,2-3-95-15,5-2-115 0,3 2-107 16,8-1-120-16,1 0-80 0,4 3-13 0,5 1 70 16,-1 1 102-16</inkml:trace>
  <inkml:trace contextRef="#ctx0" brushRef="#br0" timeOffset="67005.25">19332 11722 22 0,'0'-8'282'0,"0"-1"72"16,0 1 56-16,0 4 8 0,2 2-5 15,0 7-25-15,0 4-45 0,0 7-61 16,2 3-64-16,0 9-70 0,1 6-59 16,-1 2-40-16,0 7-23 0,0 2-13 0,1 0-15 15,-1 3-44-15,0 2-105 0,0-1-130 16,1 3-136-16,-1-2-109 0,0-4-50 15,0 3 9-15,0-5 86 0,1 1 122 16</inkml:trace>
  <inkml:trace contextRef="#ctx0" brushRef="#br0" timeOffset="67326">19306 12856 32 0,'-2'-8'348'15,"0"0"107"-15,-2 3 86 0,2 5-15 0,-3 5-55 16,3 5-73-16,2 3-88 15,0 9-100-15,2 7-81 0,3 9-50 0,-1 3-31 16,2 7-18-16,3 6-16 0,-1 3-6 16,1 3-7-16,1 1-15 0,1 1-42 0,1-2-101 15,-1 2-113-15,2-6-116 0,-1 1-132 16,1-6-58-16,0-3 2 0,-3-5 78 0,-1-8 105 16</inkml:trace>
  <inkml:trace contextRef="#ctx0" brushRef="#br0" timeOffset="67667.32">19272 13131 6 0,'-10'-37'228'0,"1"-1"37"0,3 5 13 0,2 2-39 16,1 2-43-16,6 1-36 0,1 2-35 15,2 2-33-15,5 2-36 0,1 2-24 16,3 2-14-16,4 2-6 0,0-1-6 0,3 5-1 15,1 0-1-15,-2 0 0 0,2 3-2 16,-2 4-2-16,1 0 2 0,-3 3 9 16,-2-2 15-16,-3 8 20 0,-1 3 13 15,-4 2 9-15,-1 4 7 0,-4 4-8 0,-2 8-14 16,-4 3-16-16,0 3-12 0,-2 6-7 16,0 0 8-16,-3 5 22 0,3-5 29 15,2 1 29-15,0 0 21 0,2-4 14 0,2-5-4 16,4-4-15-16,5-4-27 0,2-2-29 15,4-5-20-15,4-6-15 0,2-8-19 16,5-3-62-16,-1-10-127 0,5-4-150 0,-3-8-136 16,1-7-75-16,2-3-31 0,-3-4 33 15,1-5 112-15</inkml:trace>
  <inkml:trace contextRef="#ctx0" brushRef="#br0" timeOffset="68216.14">20398 10547 111 0,'5'-3'362'0,"-3"1"86"0,0-1 86 16,4 3-31-16,0 3-65 0,5-3-90 0,2 2-69 16,4 1-82-16,4-3-85 0,2 0-54 15,3-3-62-15,3-2-111 0,1-2-134 0,4 2-125 16,2-4-127-16,0 0-66 16,2-3-5-16,2 0 75 0,0 1 117 0</inkml:trace>
  <inkml:trace contextRef="#ctx0" brushRef="#br0" timeOffset="68531.33">21681 10183 133 0,'-6'-13'260'0,"-1"2"47"0,-1-2-11 16,-1 2-41-16,1 5-36 15,-3-2-29-15,1 4-26 0,-3-1-31 0,0 5-21 16,-1 4-12-16,-1 1 8 0,-4 9 23 0,0 10 28 16,-3 5 13-16,1 6 8 0,-2 10-1 15,2 8-13-15,0 6-28 0,2 1-31 16,2 6-21-16,4-4-20 0,7 2-14 16,1-2-7-16,8-4-9 0,3-7-8 15,7-2-7-15,1-6-8 0,8-7-6 0,3-6-6 16,2-5-8-16,5-7-15 0,2-3-33 15,2-11-116-15,2-4-157 0,0-8-159 0,-2-3-99 16,2-7-45-16,-2-2 2 0,-2-5 100 16,2-1 150-16</inkml:trace>
  <inkml:trace contextRef="#ctx0" brushRef="#br0" timeOffset="68730.41">22208 9925 73 0,'9'-26'407'15,"-3"7"117"-15,-2 13 74 0,0 11-16 16,1 10-77-16,1 15-98 0,0 9-111 0,1 14-110 16,1 7-68-16,3 9-43 0,1 0-27 15,1 5-17-15,0 2-14 0,2-5-16 16,-1 0-21-16,1-5-40 0,2-6-137 16,-2-2-170-16,-2-3-165 0,-1-7-80 0,1-4-31 15,-4-4 13-15,3-7 122 0</inkml:trace>
  <inkml:trace contextRef="#ctx0" brushRef="#br0" timeOffset="71786.61">12438 11328 24 0,'0'1'81'0,"0"-1"-15"15,0 4-6-15,0-3 0 16,0 2 0-16,0 2 7 0,2 0 6 16,-2 2 9-16,2 2 4 0,-2 4 7 0,2-2 7 0,0 2 7 15,0 3 5-15,0 2 10 0,0 3 8 16,3 3 9-16,-3 2 5 0,0 8 5 16,0 4 2-16,0 3 0 0,0 9-5 15,0 3-7-15,0 2-9 0,3 7-11 0,-3 6-15 16,2 2-13-16,2 7-14 0,1 3-14 15,-1 7-14-15,0 2-11 0,3 6-7 0,-1 5-8 16,1 4-4-16,-1 1-5 0,3 1-2 16,-1 3-2-16,1-1-2 0,2 1-1 15,-1-1 0-15,3 0-2 0,0 1-1 16,0-3 0-16,-2 1 0 0,1-2 1 16,-1 0 1-16,-2 0 6 0,-1-1 2 0,1 0 4 15,-1-3 4-15,-1 2 0 0,-1-6 2 16,1-1 0-16,-1 0 0 0,-1-3-3 0,1-3-1 15,-2-5-3-15,1-2-3 0,-3-2-1 16,2-2-6-16,-1-4-1 0,-3-3 1 16,2-2 0-16,-2-7 2 0,0-1-1 15,0-6 3-15,0-3-1 0,-2-7 1 16,0 0 1-16,0-4-2 0,0-5 3 0,0-3-2 16,0-4 1-16,0-4-5 0,0-3 1 0,0-6 0 15,0 0-1-15,0-4 1 0,0-1 0 16,0-4 2-16,0 1 1 0,0-1 2 0,0-4-1 15,0 1-1-15,0-2-1 0,0 2 2 16,0-2 1-16,0-2-6 0,-2 3-1 0,2-3-2 16,0 2-1-16,0-2-3 0,0-1 1 15,0 4 4-15,0-3 4 0,2-1 3 16,-2 2 1-16,3-2 2 0,-3 4-1 16,2-4 2-16,0 1 0 0,0-1-3 0,2 3 2 15,-2-3-3-15,2 0 2 0,3 0-5 16,-1 0 1-16,3 0 1 0,-1-3 2 0,3 2 1 15,1-5-1-15,1 1 1 0,0 1-3 16,2-1-1-16,2 1 0 0,-1-1 1 16,1 2 1-16,5-2 1 0,-1-3 4 15,2 4-1-15,0-2 0 0,5 2-1 0,-1-3 0 16,5-2 0-16,0 1-4 0,4 0 1 16,0-4 0-16,4 2 2 0,2-2 6 15,1 0 2-15,3 4 2 0,1-4 1 16,1 3 3-16,3 3 1 0,2-4-2 0,4 4 0 15,3-2 4-15,3 1 8 0,5-2 3 0,4 0 3 16,4 0 2-16,4-2 0 0,5-2-3 16,2 0 1-16,6 0 1 0,2-3 0 0,5 2-1 15,1-2-1-15,5 3-4 0,2-2-6 16,2 5-11-16,0 0-8 0,-2 1-4 16,-2 0-5-16,-4 1 0 0,-5 3-5 15,-6-3-1-15,-4 4-1 0,-7 3-2 0,-6-3-1 0,-6 4-11 16,-7 0-26-16,-3 4-46 15,-10-3-40-15,-3 3-43 0,-5 0-40 16,-4 0-96-16,-2-3-121 0,-5 3-98 0,1-8-98 16,-5 0-31-16,-1-5 3 0,-3-2 85 0,-4-3 139 15</inkml:trace>
  <inkml:trace contextRef="#ctx0" brushRef="#br0" timeOffset="72114.25">16324 14916 277 0,'-7'-15'399'0,"1"2"62"16,0 5 43-16,1-1-104 0,1 1-96 16,0 2-71-16,4 3-46 0,2 0-43 0,4 6-26 15,3 0-10-15,1 3-6 16,5 3-8-16,4 5-10 0,0 4-13 0,5 3-14 15,-1 4-11-15,0 1-11 0,1 7-2 0,1 5-6 16,-2 3-4-16,-2 6-1 0,1-1-2 16,-3 7-2-16,-5 1-3 0,-3 5-2 15,-5 0-2-15,-4 4-4 0,-2-1-4 0,-4 6-5 16,-4-2-11-16,-1 1-16 0,-3-4-38 16,-5 0-114-16,0-4-147 0,0-5-156 15,-2-1-95-15,-2-3-39 0,-3-7 8 16,-1-2 99-16,-3-6 139 0</inkml:trace>
  <inkml:trace contextRef="#ctx0" brushRef="#br0" timeOffset="73175.63">13576 14060 98 0,'0'-4'167'0,"0"-1"2"15,0 2 0-15,2 2 5 0,1-3 20 16,-1 4 45-16,0 5 59 0,2 4 44 0,2 6 16 16,3 9-8-16,-1 10-31 15,1 10-63-15,1 10-81 0,3 11-69 0,-2 3-44 16,1 10-25-16,-1 1-17 0,-1-1-11 15,1 5-6-15,2-4-7 0,-3-5-23 16,1 0-64-16,0-6-113 0,-3-3-119 0,3-6-122 16,-3-5-96-16,3-9-35 0,-3-3 35 15,-2-12 98-15,3-5 112 0</inkml:trace>
  <inkml:trace contextRef="#ctx0" brushRef="#br0" timeOffset="73393.91">13985 14272 230 0,'4'-34'388'15,"-2"6"92"-15,-2 8 31 0,2 4-32 16,0 10-56-16,1 8-68 0,3 12-84 0,0 11-85 16,1 9-71-16,1 9-47 0,3 7-30 15,-3 4-16-15,3 6-11 0,-1 2-6 16,3-1-14-16,-2 2-36 0,-1-3-105 0,1 3-136 15,-1-1-139-15,1-3-115 0,-1-4-51 16,-3-1 6-16,-1-5 83 0,-2-4 128 16</inkml:trace>
  <inkml:trace contextRef="#ctx0" brushRef="#br0" timeOffset="73610.38">13909 14904 9 0,'-11'-21'267'0,"3"1"34"0,1 3 34 16,3 0-32-16,4 1-40 0,2 1-46 16,4 0-35-16,5 1-28 0,2-1-29 15,2 2-42-15,4 0-34 0,0 1-37 16,4 4-70-16,0-1-91 0,0 0-109 0,3 2-97 16,-3-1-52-16,3 4-10 0,-3-2 42 15</inkml:trace>
  <inkml:trace contextRef="#ctx0" brushRef="#br0" timeOffset="73807.49">14567 14269 275 0,'-4'8'478'0,"-1"2"83"0,-1 10 50 15,0 10-79-15,-1 4-106 0,3 10-123 16,2 2-103-16,2 8-82 15,2 4-51-15,2-3-29 0,1 4-21 0,-1-1-15 16,2 0-28-16,1-4-76 0,-1-2-124 16,2-1-132-16,-1-3-144 0,-1-2-78 0,0-7-21 15,-1-5 50-15,-3-1 113 0</inkml:trace>
  <inkml:trace contextRef="#ctx0" brushRef="#br0" timeOffset="74205.5">14470 14352 190 0,'-5'-12'244'0,"3"0"-7"15,0 1-34-15,0 5-29 16,2-2-18-16,2 2-6 0,0 2 1 15,0-2 9-15,5 1 7 0,-1 1-4 0,0-1-12 16,3 1-24-16,1 3-24 0,-1-3-24 16,1 3-21-16,1 2-16 0,2 3-12 15,-3 0-7-15,3 2-6 0,0 3-5 0,-3 2-3 16,3 6 0-16,-2 0-1 0,1 3 2 0,-1 4 2 16,2-1 3-16,-1-2 9 15,1 4 14-15,0-1 17 0,-1-3 15 0,-1 2 12 16,0 2 10-16,-1-2 2 0,-4-1-7 15,1 3-12-15,-3-2-18 0,0 2-13 0,-4-2-15 16,0 2-12-16,-2-1-9 16,-2 1-5-16,-2-3-8 0,-1 1-34 0,-3 0-85 15,-1-2-119-15,0 3-121 0,1-7-131 16,-1 1-67-16,3-3-8 0,-1-6 65 16,1-4 110-16</inkml:trace>
  <inkml:trace contextRef="#ctx0" brushRef="#br0" timeOffset="74371.86">15016 14543 25 0,'14'5'318'0,"-1"8"71"16,-2 4 53-16,-3 7-33 0,1 5-70 0,-3 1-77 16,0 4-80-16,1-1-119 0,-1 2-141 15,0 2-145-15,1-4-136 0,-1 1-73 16,0-1-30-16,-1-3 28 0,-1-1 82 0</inkml:trace>
  <inkml:trace contextRef="#ctx0" brushRef="#br0" timeOffset="74569.91">15077 14544 180 0,'0'-20'320'0,"2"4"74"0,0 3 43 15,2 1-16-15,3 3-46 0,3 0-46 16,3 4-43-16,2-1-69 0,4 0-75 16,0 2-64-16,4-1-47 0,1-3-77 0,1 5-112 15,0-5-123-15,3 4-140 16,-3-2-91-16,1 2-38 0,-3-3 29 0,-2 3 89 16</inkml:trace>
  <inkml:trace contextRef="#ctx0" brushRef="#br0" timeOffset="77506.98">20195 16432 14 0,'2'-9'124'16,"0"-1"-10"-16,0-5-13 0,1 1-13 0,-1 2-10 15,0-5-8-15,0 1-4 0,-2 2-1 16,0-6 2-16,0 5 7 0,0 0 13 0,0 0 15 16,-2 2 21-16,-2 3 20 15,-1-1 18-15,1 6 12 0,-4 0 3 0,-1 2-7 16,-4 6-19-16,1 3-21 0,-3 9-25 0,-2 3-18 15,-2 8-18-15,-2 6-8 0,2 6 1 16,-2 8 7-16,-1 4 9 0,3 5 6 16,2 2 5-16,1 3 1 0,3-1-4 15,2 0-12-15,5-5-13 0,4 0-10 0,4-4-11 16,4-4-9-16,7-4-7 0,2-4-5 16,6-3-5-16,2-5-4 0,5-8-2 15,3-2-6-15,1-7-2 0,2-5-6 16,2-4-47-16,-2-7-106 0,2-2-137 0,0-6-144 15,0-3-98-15,0-2-45 0,-2-6 17 16,-3-3 93-16</inkml:trace>
  <inkml:trace contextRef="#ctx0" brushRef="#br0" timeOffset="78038.92">19983 15131 74 0,'-2'-1'268'0,"0"2"74"0,0 6 38 16,0 7 23-16,2 5-1 0,-2 6-21 0,2 4-38 15,-2 9-64-15,2 2-77 0,-2 9-77 16,2-3-53-16,2 3-32 0,0 2-22 0,0-1-40 15,2-4-86-15,0 1-125 0,1-2-130 16,1-6-126-16,-2-3-64 0,3-2-6 0,-3-6 61 16,0-3 115-16</inkml:trace>
  <inkml:trace contextRef="#ctx0" brushRef="#br0" timeOffset="78354.09">19655 14326 198 0,'-2'-14'337'0,"-2"4"80"0,2 1 22 0,-2 5-13 16,2 8-31-16,2 6-42 16,-3 9-65-16,3 10-75 0,3 10-71 0,-1 2-56 15,0 10-39-15,2 0-21 0,2 2-12 16,1 1-11-16,-1 1-23 0,0-5-63 0,1 3-103 16,-1-4-109-16,3-4-107 0,-3-2-102 15,0-4-41-15,-1-5 28 0,-1-4 84 16,0-5 101-16</inkml:trace>
  <inkml:trace contextRef="#ctx0" brushRef="#br0" timeOffset="78701.98">19715 14361 159 0,'-5'-25'236'0,"1"0"-2"0,0 3-44 0,2 6-40 15,2 1-38-15,2 1-33 0,2 4-27 0,5 0-15 16,-1 1-12-16,5 3-6 0,-1-1-6 16,1 4-3-16,2 2-3 0,-2 1 0 15,-1 0 1-15,1 4 2 0,-2 3 4 16,-3 2 7-16,-1 5 9 0,-3 1 9 16,-2 6 7-16,-2 0 10 0,0 7 4 0,-4 0 2 15,-1 3-1-15,-1 3-2 0,0-3-2 16,-1 2 1-16,3 0-2 0,0-4 0 15,2-3-4-15,2-1 1 0,2-1 3 0,2-4 0 16,2-1 0-16,5-3 1 0,4 1-1 16,0-4-4-16,4-1-10 0,4-4-9 15,0 1-23-15,3-1-63 0,-1-2-93 16,3 0-111-16,1-1-116 0,1 3-62 0,-3 1-21 16,3-1 36-16,-2 9 81 0</inkml:trace>
  <inkml:trace contextRef="#ctx0" brushRef="#br0" timeOffset="79394.66">20159 17395 230 0,'-2'0'280'0,"2"-2"13"16,-2 2 0-16,2 0 0 0,0 0 1 15,0 3-8-15,2 5-15 0,-2 1-24 16,2 3-33-16,0 6-41 0,-2 6-43 0,2-2-38 16,0 6-32-16,1 1-30 0,-1 2-16 15,0 2-21-15,-2 0-58 0,2 0-97 16,-2 1-109-16,2 3-104 0,2-6-107 0,-2 1-45 15,-2-1 22-15,3-2 77 0,-3-1 99 16</inkml:trace>
  <inkml:trace contextRef="#ctx0" brushRef="#br0" timeOffset="79679.78">20070 18136 245 0,'-4'-1'349'0,"0"1"80"15,2 5 13-15,-3 1-16 0,3 4-39 16,2 4-49-16,0 6-63 0,0 4-74 0,2 2-75 15,1 7-52-15,-1 2-34 0,2 2-23 16,0 1-25-16,0 0-47 0,1 0-89 16,-1 2-111-16,2-2-112 0,3-3-116 0,-3-2-55 15,0-1 5-15,1-6 67 0,-3-4 98 0</inkml:trace>
  <inkml:trace contextRef="#ctx0" brushRef="#br0" timeOffset="80011.25">20159 18179 132 0,'-6'-19'280'0,"2"3"31"0,-1 3-19 16,1 2-66-16,0-2-63 0,4 2-52 0,0 2-40 16,4 0-31-16,0 1-15 0,5 0-10 15,-1 3-7-15,3 1-2 0,-1-1-5 0,1 5 0 16,0 0-2-16,-1 4 0 0,1 0-1 15,-5 2 0-15,0 5 0 0,-1 2 1 0,-3 3 1 16,0 2 0-16,-4-2 0 0,0 5 1 0,0 0 10 16,-3 0 13-16,3-4 16 0,0 4 18 15,0-4 19-15,2-1 22 0,0 1 17 16,4-2 12-16,0-1 9 0,5-2-2 0,1 1-4 16,3-3-15-16,4 0-21 0,0-5-28 0,2-1-22 15,2-3-25-15,3-2-62 0,-3-2-106 16,4-3-118-16,1-5-144 0,-1-3-76 0,0-1-34 15,-1-4 27-15,-1-1 85 0</inkml:trace>
  <inkml:trace contextRef="#ctx0" brushRef="#br0" timeOffset="80842.94">18999 16807 214 0,'2'-1'272'16,"3"-3"40"-16,1 3 16 0,4-1 0 0,5-2-1 16,2 3-11-16,4-2-33 0,3 2-58 15,3 1-64-15,5-4-57 0,0 3-45 0,2-2-60 16,-1 2-99-16,1-3-122 0,0 3-123 16,-2-2-109-16,0 1-54 0,-5 0 4 15,-1 2 67-15,-3-3 105 0</inkml:trace>
  <inkml:trace contextRef="#ctx0" brushRef="#br0" timeOffset="81256.17">18140 16438 92 0,'-4'-6'251'0,"-1"6"53"15,3 6 0-15,0 4-4 0,0 5-12 16,2 11-20-16,2 7-31 0,0 6-47 16,0 9-50-16,3 1-48 0,-1 5-38 15,0 3-26-15,2 2-14 0,1-4-33 0,-1 5-59 16,0-4-77-16,5-1-82 0,0-4-87 15,-1-3-83-15,3-3-20 0,-3-6 31 0,-1-4 65 16</inkml:trace>
  <inkml:trace contextRef="#ctx0" brushRef="#br0" timeOffset="81587.62">18176 16652 150 0,'-4'-37'207'15,"1"3"-18"-15,3 3-26 0,3 2-26 16,1 4-24-16,2 2-21 0,3 6-21 0,1-1-21 16,3 3-16-16,2 1-11 0,2 6-8 15,0-1-6-15,0 5-2 0,-1 0 0 16,-1 4-2-16,0 4 1 0,0 0 2 16,-5 7 4-16,-1 3 5 0,-3 3 5 0,-4 5 6 15,-2 4 10-15,-2 3 8 0,-2 4 6 0,-2-1 5 16,-3 6 2-16,1-3-3 0,-1-2-2 15,1 2-3-15,2-4-6 0,1-3-6 16,5-2-4-16,2-3 0 0,5-3 3 16,3-1 3-16,3-4 4 0,6 0 0 0,2-5 0 15,5 0-6-15,3-4-8 0,3-2-15 16,2-4-43-16,4 0-76 0,0-4-88 0,4-2-108 16,-1-4-70-16,3 0-34 0,3-2 13 15,1 0 62-15</inkml:trace>
  <inkml:trace contextRef="#ctx0" brushRef="#br0" timeOffset="82005.44">20866 16598 18 0,'0'-13'290'15,"2"4"33"-15,0 3 28 0,0-3-31 16,5 3-55-16,1-2-65 0,3 1-45 16,4 2-28-16,4-3-25 0,2 2-34 0,2 0-29 15,3 1-39-15,-1 0-60 0,2 1-73 0,1 0-77 16,0 0-94-16,-1 3-71 15,-4-5-18-15,1 5 30 0,-5-2 57 0</inkml:trace>
  <inkml:trace contextRef="#ctx0" brushRef="#br0" timeOffset="82749.69">22026 15644 172 0,'-4'0'287'0,"0"0"46"0,-1 3 25 15,1-2 18-15,0 7 6 0,2 2-10 16,0 5-36-16,0 5-50 0,2 6-59 16,2 8-59-16,2 8-49 0,0 3-35 0,0 3-28 15,3 2-16-15,1 8-14 16,-2-3-8-16,3 3-5 0,-1-4-6 0,1 0-4 0,-1 0 0 16,1-4-8-16,-1 0-21 0,1-6-60 15,-3-4-117-15,0-1-133 0,1-2-130 0,-3-8-96 16,0-3-35-16,1-2 31 0,-3-7 104 15,2-5 122-15</inkml:trace>
  <inkml:trace contextRef="#ctx0" brushRef="#br0" timeOffset="83214.75">21975 15755 13 0,'-6'-11'240'0,"0"2"54"0,1 1 13 0,1 2-13 16,0 0-22-16,2-2-23 0,2 0-26 16,0-1-26-16,0 0-20 0,4 0-16 0,0-2-14 15,3-2-14-15,1 2-15 0,0 1-17 16,5-2-19-16,0 0-21 0,2 3-15 0,2 4-11 15,0-2-7-15,2 2-9 0,2 2-8 16,0 3-1-16,-2 3-5 0,2 2-1 16,-2 2 0-16,-2 2-1 0,-2 1 0 15,-4 4 0-15,-1 1-1 0,-4 4 0 16,1-2 0-16,-3 1 0 0,0 3-1 0,1-2-1 0,1 0 0 16,2 0 0-16,3-2-1 15,2 0-2-15,1 0 0 0,3 0 3 16,2-5 0-16,3 2 0 0,-1 1 2 0,0-5 0 15,-2 4-1-15,0-3 0 0,-4 3 6 16,-2 1 12-16,-3 4 4 0,-4 0 7 16,-3 5 4-16,-6 1 2 0,-1 0-6 0,-4 4-12 15,-5 0-5-15,-4 1-12 0,0 0-17 0,-4 0-57 16,-2 2-111-16,-1-2-126 0,3-2-132 16,-2 1-95-16,2-3-37 0,2-1 28 15,2-4 96-15</inkml:trace>
  <inkml:trace contextRef="#ctx0" brushRef="#br0" timeOffset="83446.09">22934 15790 340 0,'6'-7'521'0,"-3"7"72"16,-3 8 44-16,-3 5-82 0,-1 6-133 0,-2 6-141 15,2 1-109-15,-3 7-67 0,3-3-45 16,0 4-27-16,0 0-22 0,1 1-27 16,1-1-59-16,2-4-135 0,2 0-153 0,1-2-156 15,-1-2-77-15,2-2-28 0,-2-2 32 16,-2-5 119-16</inkml:trace>
  <inkml:trace contextRef="#ctx0" brushRef="#br0" timeOffset="83611.44">22932 15834 239 0,'4'-20'356'0,"3"1"90"15,-1 3 8-15,0 6-32 0,5-2-49 16,-1 5-52-16,3 1-76 0,2 2-90 0,2-1-115 16,0 2-163-16,4 2-161 15,0-5-152-15,0 5-81 0,3-3-40 0,-3 0 26 0,0 3 109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33:10.8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11959 5640 114 0,'-2'0'195'0,"0"0"-20"0,0 0-24 0,0 0-18 15,0 0-7-15,-1 0-5 0,1 3-1 16,0-3 11-16,0 1 19 0,0-1 21 16,0 4 18-16,0-4 11 0,0 1 6 15,0-1-6-15,-3 0-14 16,1 0-20-16,0 0-23 0,0 0-24 0,-3 0-21 15,1 0-20-15,0 0-14 0,-3 0-15 16,1 0-11-16,-1 0-7 0,-1-1-6 0,-1 1-3 16,-2 0-3-16,1 0-2 0,-3 1-1 15,0-1-2-15,-4 3 0 0,-2-1 1 0,-3 3-1 16,-1-1 0-16,-5 1 1 16,-1 1 1-16,-3 4-1 0,-4 0-1 0,0 2 0 15,-3 1-2-15,-1 0-3 0,-2 3 0 0,-1 3 2 16,1-1 0-16,-3-1 0 0,1 7 1 15,-1-1-1-15,0 1-1 0,-1 1-2 16,-3 5 2-16,2-1-1 0,-2 5 0 16,3-1-1-16,-3 4 1 0,2 1 0 15,-2-1-5-15,3 6 0 0,1 1-1 0,-1 0-1 16,1 2 2-16,3-1 3 0,1 2 2 0,1 3-2 16,2-1 2-16,2 2-1 0,-1 0-2 15,6 2-5-15,-1-2-3 0,2 3 2 16,2 4-2-16,3-3 2 0,1 3 0 15,3 0 0-15,2 2-1 0,2 2 0 16,4-2 0-16,2 4-1 0,3-4 1 0,1 3 1 16,3-1 1-16,4-2-1 0,2 0 0 15,4 0-1-15,0-1 0 0,5-1 1 16,1 0-1-16,5 1 3 0,2-4 1 16,2-1 2-16,2 0 0 0,5-1-2 0,1-4 0 15,5 1-3-15,2-1-1 0,2 0 0 0,4-5-1 16,2 1 2-16,3 1 0 15,1-1 0-15,7-2 0 0,2 2-1 0,3-3 1 16,5 1 1-16,3-2 0 0,4-3 2 16,1-1 0-16,6-6 1 0,1-2-3 0,5-1-1 15,-1-3 0-15,3-4-1 16,2-1-1-16,-3-2 3 0,3-2-2 0,-2-3 1 16,1-5 0-16,-1 1 3 0,0-4 3 15,-1-2-4-15,1-3 3 0,-2-4 2 16,-1-5 1-16,1-6-2 0,-1 0-4 0,1-4 0 15,-1-6 1-15,1 0-3 0,0-4 2 16,-3-1-2-16,-2-8-2 0,1 3 2 16,-1-4-2-16,-2-1 1 0,-2-4-3 15,-2 1 2-15,-2 2-2 0,-4-2 2 0,-3-1-2 16,-1 0 0-16,-5 0 1 0,-2-1 1 16,-5 2 2-16,-1-3-1 0,-2 2 1 15,-5-4 1-15,-2 3-1 0,-2-3 1 0,-2-1 2 16,-4-1 0-16,0-1 0 0,-5-1 1 15,-1-5 2-15,-3 1 0 0,-2-5 0 16,-4-1 0-16,-2-1 0 0,-4-1 1 0,-3-1 1 16,-2 1 0-16,-3-3-1 0,-3 4 0 15,-5-2 3-15,-1 2 3 0,-3 3 3 16,-1 1 4-16,-5 0 1 0,-2 2 6 16,-2 3 0-16,-2-1 1 0,0 6 0 15,-5-1 3-15,1 1 1 0,-3 1-1 0,-1 3 1 16,-1 1 0-16,-4-1-6 0,0-1-4 0,-2 4-2 15,0-2 1-15,-2 1-1 0,-2 1-4 16,0-1 3-16,-2-1 3 16,1 4 3-16,-1 0 2 0,-2 1 5 0,-1 2 2 15,-1 2 2-15,-5 0 0 0,0 5 4 16,-6 0-2-16,-2 2-3 0,-7 7 2 16,-2-1-4-16,-4 5-2 0,-4 4-9 0,-4 1-8 15,-5 5 0-15,-2 5-8 0,-6 4-4 16,-2 5-3-16,-9 6-12 0,-4 5-33 0,-8 6-46 15,-5 2-42-15,-6 11-37 0,-6 0-72 16,-1 9-142-16,-1 1-140 0,2 2-106 0,3 1-38 16,3-4-2-16,7-4 50 0,8-9 142 15</inkml:trace>
  <inkml:trace contextRef="#ctx0" brushRef="#br0" timeOffset="16282.15">15672 6694 258 0,'0'7'435'0,"-2"5"89"15,0 5 61-15,2 7-72 0,0 5-102 16,0 6-93-16,4 8-84 0,0 10-82 0,4 3-62 15,3 9-37-15,2 3-26 0,2 4-21 16,-1 2-23-16,1 0-52 0,2-2-106 16,-2-1-130-16,0-3-117 0,0-3-113 0,-1-1-46 15,-3-7 13-15,0-3 88 0,-5-3 117 16</inkml:trace>
  <inkml:trace contextRef="#ctx0" brushRef="#br0" timeOffset="16443.72">15668 7697 208 0,'-5'-21'291'15,"3"3"34"-15,2 1-16 0,4 3-62 16,3-1-66-16,3 0-47 0,3 1-48 16,4-2-78-16,4-2-94 0,0-3-91 0,5 1-88 15,-1-5-64-15,3-3-13 0,-1 2 27 16,1-7 54-16</inkml:trace>
  <inkml:trace contextRef="#ctx0" brushRef="#br0" timeOffset="16841.21">16044 7141 186 0,'7'-13'370'0,"-3"1"107"0,-2 8 32 15,-2 3-14-15,-2 5-42 0,0 4-66 16,0 6-93-16,0 6-103 0,2 4-77 16,-3 0-46-16,3 6-28 0,0-1-24 0,3 2-25 15,-1-2-53-15,0 0-88 0,0 0-108 16,2-8-96-16,0 2-68 0,3-4-46 15,-1-6-3-15,0-1 55 0,3-8 89 0,-3-3 88 16,3-5 88-16,-3-2 88 0,0-4 84 16,1 1 77-16,-1 0 77 0,0 1 88 15,-1 0 86-15,-1 4 62 0,-2-1 23 0,-2 5-14 16,2 0-43-16,-2 5-75 0,0 2-92 16,0 0-85-16,0 2-65 0,0 0-54 15,0 0-72-15,0-1-98 0,0 0-105 0,0-3-87 16,0-4-61-16,2 2-33 0,0-6 13 15,1-3 66-15,-1-3 84 0,2-6 81 16,0-3 75-16,2 1 71 0,1-3 65 16,-1 2 52-16,0-1 45 0,3 2 42 15,-1 3 38-15,1 3 33 0,10-2 288 16,-11 9-254-16,1 4-25 0,-3 5-37 16,3 3-55-16,-3-2-90 0,0 3-95 15,1 2-88-15,-1-1-72 0,0 0-63 16,1-1-49-16,-1-2-10 0,-2-3 20 15,3 0 42-15,-3-4 52 0</inkml:trace>
  <inkml:trace contextRef="#ctx0" brushRef="#br0" timeOffset="17090.3">16353 7316 122 0,'5'-18'163'0,"1"-1"17"15,-2 1 6-15,3 1-1 0,-1 1-6 0,0-1-5 16,1 1-12-16,-1 3-13 0,2 0-13 16,-1 1-17-16,1 0-13 0,-1-1-10 0,1 4-8 15,-2 2 0-15,1 2 11 0,-1 0 26 16,-2 1 28-16,1 4 17 0,-3 1 7 15,2 7 0-15,-2 1-16 0,0 2-31 16,-2 3-34-16,2 1-30 0,0 0-17 0,0 4-14 16,1-2-9-16,1 1-11 0,-2 1-5 15,2-2 1-15,-2 0-4 0,3 0-1 16,-3 0-4-16,2-1 1 0,-2-3 0 16,-2 0-9-16,2 0-9 0,-2 2-24 15,-2-5-58-15,-2 2-102 0,0-3-111 0,-1 0-100 16,3-3-89-16,-2-2-55 0,4-4 16 15,-2-4 81-15,2-4 100 0</inkml:trace>
  <inkml:trace contextRef="#ctx0" brushRef="#br0" timeOffset="17223.39">16586 7182 56 0,'11'-12'323'0,"-1"3"114"16,-1 5 63-16,-1 4-6 0,-1 4-39 0,-1 4-59 15,0 0-90-15,1 6-127 0,-3 2-156 0,2 1-166 16,-1-1-142-16,1 5-128 0,0-3-104 15,3-2-40-15,-3 1 39 0,2-6 97 16,-1-2 107-16</inkml:trace>
  <inkml:trace contextRef="#ctx0" brushRef="#br0" timeOffset="17373.64">16842 7157 193 0,'7'-11'414'0,"-3"5"95"0,0 1 34 0,-2 2-44 16,2 3-73-16,-1 5-100 0,1 3-110 0,-2-1-128 15,2 2-128-15,0 0-131 0,3 3-115 16,-1-3-90-16,0 0-70 0,3 1-32 16,2-6 13-16,-3-2 68 0,3-2 79 15</inkml:trace>
  <inkml:trace contextRef="#ctx0" brushRef="#br0" timeOffset="17523.81">16995 7151 2 0,'6'-11'208'0,"0"2"41"0,1 0 37 0,-1 2 43 15,-2 3 39-15,3 0 19 0,-3 3-6 16,0 2-33-16,0 3-53 0,1 0-75 15,-1 1-81-15,-2 1-81 0,2 3-94 16,-2-3-107-16,3 4-106 0,-1-4-90 0,0 2-75 16,2-3-42-16,1-1 6 0,-1-3 52 15,0-1 71-15,1-5 76 0,-3 1 71 16</inkml:trace>
  <inkml:trace contextRef="#ctx0" brushRef="#br0" timeOffset="17706.05">17124 7131 65 0,'0'-8'151'0,"0"1"24"0,-2 3 9 0,2-1-6 0,-2 1-23 16,-1 3-30-16,1 1-34 0,0 0-41 15,0 0-47-15,-2 0-38 0,2 1-33 0,-2-1-28 16,1 3-19-16,-1-3-7 0,0 0 3 16,0-3 8-16,-3 2 20 0,1-4 20 15,0 1 24-15,-1-2 22 0,3 0 21 16,2-2 18-16,0 3 12 0,2-2 9 16,4-1 2-16,0 2 3 0,5 2-5 0,3-4-7 15,1 5-6-15,4-1-17 0,0 0-32 16,2 3-57-16,0-4-38 0,-2 2-20 15</inkml:trace>
  <inkml:trace contextRef="#ctx0" brushRef="#br0" timeOffset="18435.55">14963 6429 35 0,'-2'-4'227'0,"-1"4"31"16,1 4 21-16,0 0 26 0,2 8 33 15,0 2 28-15,0 14 3 0,2 6-11 0,3 12-34 16,1 9-50-16,0 8-66 0,1 15-67 15,1 7-47-15,1 11-32 0,-1 9-19 16,1 6-18-16,-3 2-11 0,0 1-3 0,3-1-4 16,-3-1 1-16,2-7-3 15,1-5-4-15,-1-7-10 0,1-10-19 0,1-4-48 16,-1-9-102-16,2-5-121 0,-3-8-113 16,3-6-109-16,-1-8-60 0,-1-7 4 15,-1-6 78-15,-2-12 110 0</inkml:trace>
  <inkml:trace contextRef="#ctx0" brushRef="#br0" timeOffset="19431.24">14916 6567 84 0,'0'0'210'0,"2"0"11"0,2 0 12 16,1 0 15-16,-1-4 23 0,4 4 23 15,1-1 15-15,4-2 3 0,1-1-14 16,3 1-24-16,2-2-35 0,5 1-40 0,1-2-42 16,7-2-38-16,4 0-28 15,4-4-21-15,7 0-13 0,6-2-12 0,4-2-10 16,6-2-7-16,5-1 0 0,4 2 2 16,4-4-4-16,4 4-1 0,5-4 0 0,4-1 1 15,4 1-4-15,5-2-5 0,3 1-1 16,5-1-3-16,4 0-3 0,2 1-5 0,3-2-3 15,1 0-2-15,-2-1 0 0,1 0 0 16,-1 2 0-16,-4-2 5 0,-2 0-1 16,-2 0 1-16,-5 1-1 0,-3 4 0 15,-5 1-3-15,-4 0-3 0,-7 3 2 16,-3 2 1-16,-5 4 1 0,-7-1 1 0,-5 3 3 16,-5 2 1-16,-4 2 0 0,-4-2 3 15,-7 5 2-15,-2 1-3 0,-4 0-1 16,-4 0 2-16,-3 0-3 0,-1 1-3 15,-5 5 0-15,-2-5 4 0,-2 3 1 16,-2 4 3-16,0-3 7 0,-4 4 1 0,0-1 1 16,-3 1-1-16,1 6 2 0,-1-1 1 15,-1 5-4-15,-1 2-2 0,-1 2 1 0,1 6-3 16,-1 1-5-16,1 5 2 0,-2 3-3 16,3 4 0-16,-3 5 0 0,3 2 0 15,-1 5-1-15,3 2 3 0,-3 6-2 0,3 2 3 16,-1 5-2-16,1-1 1 0,0 2 0 15,-1-1-4-15,-1 1-2 0,1 1-4 16,-1-1 0-16,-1-3 0 0,-2-2-2 16,3 0 2-16,-3-3 0 0,1-3 1 0,-1-4-3 15,-2 0 0-15,0-2 0 0,-1-6-2 16,-1-1 3-16,-2-3-1 0,-2-2-1 16,-1 1 2-16,-3-5 0 0,-2 0-1 0,-3-2-1 15,-2-1 1-15,-1-2 1 16,-3 0 0-16,-2-6 1 0,-3 3 1 0,1-6 2 15,-2 1-2-15,-2-4 2 0,-3-3-4 0,0 1 1 16,-3-2 3-16,-3-2-4 0,-4-3 3 16,-2-2 1-16,-5 0 2 0,-1 1 1 15,-5-4-2-15,-4-2 1 0,-2 4-1 16,-5-3-3-16,-3 1 4 0,-5 0-3 0,-2 3 5 16,-7 1 0-16,-1 0 4 0,-5 4 0 15,-4 1 1-15,-6 2 2 0,-6 1-2 0,-3 2 2 16,-6 0-2-16,-5 2 2 15,-1-1 3-15,-2 3 2 0,-3-3 2 0,0 3-1 16,1-1 1-16,-1-2-4 0,0 3-5 16,3-3-7-16,1 0-4 0,5-3-4 0,2 2-23 15,4-1-33-15,7 0-37 0,1 1-36 16,5 0-40-16,2-1-96 0,7 1-147 16,3 4-130-16,5-4-93 0,8-2-32 0,5-1 3 15,8-3 79-15,6-4 156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08:06.0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1897 2351 62 0,'0'-16'67'0,"-3"2"0"0,1-1-3 15,2-1-4-15,-2 3-3 0,0-3 2 16,0 2 9-16,0 0 15 0,0 0 16 0,-3 3 17 16,1 1 15-16,0-3 11 0,-2 5 10 0,-3 0 14 15,1 3 10-15,-3 0 9 0,1 5 7 16,-5 0 2-16,0 5-5 0,-4 4-14 0,0 3-14 16,-2 6-17-16,-3 6-14 0,1 5-18 0,-2 6-13 15,1 9-10-15,-1 3-10 0,2 5-9 0,-1 5-11 16,3 4-4-16,0 2-6 0,4 2-7 0,4 4-8 15,3-5-3-15,6 4-7 16,2-4-3-16,6-1-7 0,4-4-4 0,5-5-3 0,4-3-3 16,2-5-4-16,4-4 1 0,5-4-1 15,-1-4 1-15,5-4 0 0,0-7-1 0,-1-2-2 0,3-8-10 16,2-2-12-16,-2-6-25 16,0-5-42-16,0-5-78 0,0-5-95 0,-2 0-86 0,-3-9-71 15,1-4-55-15,-3-3-28 0,1-6 32 0,-5-6 71 16,-2-3 82-16</inkml:trace>
  <inkml:trace contextRef="#ctx0" brushRef="#br0" timeOffset="215.37">2284 2391 172 0,'4'-35'204'16,"-2"2"7"-16,2 4 10 0,-1 3 11 0,1 2 14 16,-2 7 10-16,2 0 12 0,-2 6 8 0,0 2-1 15,1 4-6-15,1 5-22 0,0 8-26 0,0 6-36 16,3 7-43-1,-1 9-38-15,0 9-31 0,1 8-22 0,-1 3-16 0,0 5-13 0,-1 4-5 16,1 0-5-16,0 3-6 0,1 0-5 0,-1 0-8 16,0-3-11-16,1 0-25 0,-1-4-58 15,0 2-104-15,3-6-123 0,-3-3-118 0,3-3-101 16,-3-3-39-16,0-10 25 0,-1-3 89 16,1-7 114-16</inkml:trace>
  <inkml:trace contextRef="#ctx0" brushRef="#br0" timeOffset="431.31">2633 2390 21 0,'6'-29'338'0,"1"9"67"16,-5 5 61-16,2 4 2 0,-2 8-39 0,0 6-64 16,1 8-69-16,-1 9-52 0,0 8-52 15,0 5-59-15,0 5-50 0,0 5-33 0,0 5-19 0,0-1-17 16,0 2-11-16,1 3-20 0,-3-2-39 15,2 3-85-15,-2-3-111 0,0-2-115 0,0 1-104 16,-2-4-74-16,2-6-7 0,-3 2 58 0,-1-7 97 16</inkml:trace>
  <inkml:trace contextRef="#ctx0" brushRef="#br0" timeOffset="580.32">2544 2938 108 0,'-2'-17'290'0,"-2"6"33"0,2 1-1 0,0 1-63 0,0 2-76 0,2-1-60 16,0 3-44-16,0 0-33 16,2 1-26-16,2-2-42 0,2 1-60 0,1 1-79 15,1-1-91-15,1 1-56 0,1-1-23 0,1 4 14 16,-1-4 44-16</inkml:trace>
  <inkml:trace contextRef="#ctx0" brushRef="#br0" timeOffset="848.25">2913 2792 16 0,'-3'0'169'16,"1"1"8"-16,0 3-46 0,2 2-47 16,2-2-31-16,0 2-17 0,3 3-10 0,-1 1-9 15,2 0-5-15,3 3-4 0,-1-1-3 16,1 2 0-16,-3 0 5 0,2 1 13 0,-1 4 13 15,-1-2 15-15,0 1 17 0,-1 1 14 16,-3-2 9-16,0 1 1 0,0 2-4 16,-2-6-10-16,-2 2-15 0,-2 0-13 0,-1 1-19 15,-1-5-33-15,0 2-49 0,-5-2-59 16,1-4-77-16,-1 1-69 0,-2-1-31 0,1-3 0 16,-1-3 30-16</inkml:trace>
  <inkml:trace contextRef="#ctx0" brushRef="#br0" timeOffset="1261.21">3736 2493 85 0,'-6'-6'85'0,"-1"-2"-5"0,1 2-4 16,0 2-2-16,-1 0 0 0,1 3 3 15,-3-1 4-15,-1 4 15 0,-1 3 16 0,-4 4 25 16,1 4 28-16,-3 9 41 0,-5 6 47 0,1 8 42 15,0 4 21-15,-2 9-1 0,0 5-22 16,1 5-42-16,5 3-53 0,3 3-54 16,3-2-43-16,5-2-31 0,6 1-21 0,4-8-10 15,4-3-10-15,5 0-8 0,2-10-6 0,4 1-5 16,4-6-3-16,1-5-5 16,3-2-6-16,1-4-10 0,-1-4-24 0,1-4-70 15,-1-3-127-15,-1-3-133 0,1-3-124 0,-2-3-87 16,1-5-26-16,-3-5 43 0,-2-4 115 15</inkml:trace>
  <inkml:trace contextRef="#ctx0" brushRef="#br0" timeOffset="1509.01">4106 2680 94 0,'-2'-26'389'16,"-2"4"103"-16,0 5 80 0,0 3-20 15,-1 4-74-15,1 1-92 0,2 2-95 0,2 3-94 16,0 10-73-16,0 3-46 0,2 9-27 0,0 7-13 16,0 8-9-16,0 5-5 0,1 7-8 15,1 7-6-15,-2 6-5 0,2 0-3 16,0 3-1-16,3 3-3 0,-1-6-8 16,0 1-10-16,1-5-18 0,-1-3-53 0,0-1-112 15,1-4-126-15,1-5-122 0,3-6-106 16,-3-6-45-16,1-5 21 0,-1-10 92 0,-1-4 121 0</inkml:trace>
  <inkml:trace contextRef="#ctx0" brushRef="#br0" timeOffset="1724.95">4288 2696 138 0,'2'-37'441'0,"1"8"90"15,-1 7 60-15,0 6-34 0,0 6-80 0,2 6-117 16,0 12-110-16,1 6-82 0,1 6-56 0,2 6-39 15,-1 7-26-15,1 5-20 0,1 3-10 16,-1 5-10-16,1 1-8 0,-1 3-11 0,-2 3-18 16,1-3-44-16,-1-2-97 0,-2 2-119 15,1-2-111-15,-1-3-101 0,0-5-73 0,-4-1-3 16,-2-6 69-16,0-3 108 0</inkml:trace>
  <inkml:trace contextRef="#ctx0" brushRef="#br0" timeOffset="1887.34">4263 3244 294 0,'-4'-13'407'0,"-3"1"58"0,3 2-14 16,0 2-65-16,2 2-84 0,0 0-93 15,4 1-82-15,0 2-91 0,4-2-108 16,3 4-110-16,1-2-106 0,3 0-105 0,2-1-66 16,2 0-1-16,-2-1 53 0,2 1 82 15</inkml:trace>
  <inkml:trace contextRef="#ctx0" brushRef="#br0" timeOffset="2073.11">4591 3141 182 0,'6'5'217'15,"-1"1"-23"-15,-1 2-38 0,-2 1-41 0,2 2-34 16,-2 2-24-16,0 3-22 0,-2 1-14 16,3 1-9-16,-3 3-5 0,2-1-4 0,-2-2-2 15,2 2-1-15,2-1-1 0,0-1 1 16,0-2 4-16,3-2 6 0,1-2 9 0,3 1 6 15,-1-5 4-15,5-4 0 0,0 1-1 16,2-5-11-16,2-2-25 0,0-2-45 0,0-2-64 16,-2-3-79-16,0 0-43 0,-2 1-18 15,-2-4 7-15</inkml:trace>
  <inkml:trace contextRef="#ctx0" brushRef="#br0" timeOffset="2908.92">5554 2528 63 0,'-4'-20'87'16,"0"3"6"-16,-1-1 7 0,-1 2 6 0,-2 3 7 15,-1-2 10-15,1 6 11 0,-3 0 14 16,1 5 16-16,-3 4 12 0,-2 4 15 0,-2 10 15 0,0 6 14 15,0 8 8-15,-2 11 3 0,0 2-3 16,2 12-15-16,0 0-25 0,0 7-30 16,5-1-31-16,1 1-28 0,3-2-23 0,5 1-20 15,3-1-18-15,7-7-12 0,1-2-10 16,7-1-5-16,2-8-6 0,2-1-4 0,4-5 0 16,3-5 1-16,3-4-4 15,1-5-17-15,0-6-46 0,1-4-110 0,1-6-134 16,2-4-128-16,-2-8-108 0,2-4-47 15,-3-8 17-15,-1-6 93 0,0-6 122 0</inkml:trace>
  <inkml:trace contextRef="#ctx0" brushRef="#br0" timeOffset="3914.65">6058 2291 140 0,'-2'11'280'0,"0"7"54"16,0 6 7-16,2 7-17 0,2 10-31 16,2 7-34-16,0 4-41 0,0 3-48 15,3 3-58-15,-1-3-62 0,0 4-73 16,3-1-88-16,-3-4-87 0,3-3-88 0,-3-2-94 15,0-6-45-15,1-3 12 0,-1-10 51 16,-2-2 74-16</inkml:trace>
  <inkml:trace contextRef="#ctx0" brushRef="#br0" timeOffset="4130.5">6274 2449 343 0,'2'-24'437'0,"0"3"79"16,-2 8 11-16,2 7-53 0,-2 3-82 0,2 11-85 16,0 6-83-16,0 11-71 0,3 4-58 0,-3 8-35 15,2 4-22-15,-2 5-13 0,2-2-13 16,-1 5-21-16,1 0-43 0,-2-1-101 0,0 2-130 16,0 0-125-16,0-2-121 0,0-4-55 0,-2-3 6 15,0-3 77-15,0-5 121 0</inkml:trace>
  <inkml:trace contextRef="#ctx0" brushRef="#br0" timeOffset="4293.97">6265 2974 22 0,'-8'-23'346'0,"-1"6"89"0,1-1 81 16,2 3-2-16,-3 5-65 16,3 0-85-16,2 1-90 0,-1 3-100 15,1 2-126-15,4-3-131 0,0 2-128 0,2 1-111 0,5 0-99 16,1 3-74-16,0-2-9 0,3 2 49 15,0 1 84-15</inkml:trace>
  <inkml:trace contextRef="#ctx0" brushRef="#br0" timeOffset="4464.01">6485 2758 27 0,'7'4'143'0,"-5"5"-1"15,0 2-5-15,-2 4-6 0,-2 5-8 16,-2 1 0-16,-1 3 3 0,1-1 7 0,2 1 5 15,0-4-2-15,0 1-7 0,4-2-17 16,0-3-18-16,2-1-23 0,5-2-16 16,-1-4-19-16,5-5-15 0,0-1-36 15,4-6-61-15,0-5-76 0,4-1-95 0,-4-2-68 16,2-2-32-16,0-3 8 0,-2-2 43 16</inkml:trace>
  <inkml:trace contextRef="#ctx0" brushRef="#br0" timeOffset="5109.21">7290 2344 146 0,'-9'-7'251'16,"1"2"27"-16,-1 4 4 0,1-2-15 0,-1 3-14 15,-1 0-14-15,1 4-16 16,-1 1-23-16,-1 4-18 0,1 5-11 0,-1 4-6 0,-2 4-1 16,3 6-10-16,-3 2-14 15,0 7-20-15,1 1-21 0,-1 4-22 0,2 3-21 16,1 0-18-16,1 4-8 0,1 0-6 15,2 1-6-15,-1 3-4 0,5-3-2 0,0-3-2 16,4-1-1-16,2-3-3 0,3-2 0 16,1-4-2-16,3-6-2 0,4-2-1 15,1-5-1-15,4-4-1 0,1-5 1 0,2-5 2 16,2-6-1-16,3-4 3 0,-1-8-2 16,1-3 1-16,-1-7 1 0,1-3 0 0,-3-9 1 15,1-2 2-15,-5-6 1 0,-2-3 5 16,-2-5 0-16,-2-1 4 15,-5-3 0-15,-1 4 2 0,-3 1-2 0,-4-1-2 16,-4 4-1-16,-2 0-2 0,-5 7-6 0,-1 0-4 16,-5 5-4-16,-2 1-8 0,-2 5-15 15,0 1-23-15,-4 6-66 0,2 1-122 16,-1 3-130-16,1 0-117 0,4 6-88 0,0 2-32 16,5 0 40-16,-1 2 106 0,7 2 124 0</inkml:trace>
  <inkml:trace contextRef="#ctx0" brushRef="#br0" timeOffset="5359.11">7739 2268 369 0,'4'-6'538'16,"-4"6"62"-16,2 3 41 0,-2 5-79 15,2 6-146-15,0 6-153 0,0 8-96 0,2 7-58 16,1 6-37-16,-1 6-27 16,-2 7-16-16,2-4-16 0,-2 8-18 0,1-4-17 15,-3 1-32-15,2 0-81 0,-2-1-125 16,0-5-123-16,2-1-125 0,0-4-76 16,-2-9-20-16,2-2 55 0,0-9 111 0</inkml:trace>
  <inkml:trace contextRef="#ctx0" brushRef="#br0" timeOffset="5575.68">8018 2449 154 0,'6'-21'487'0,"-1"7"86"0,-3 10 54 16,0 5-25-16,0 8-97 0,2 10-155 15,0 4-128-15,1 6-84 0,-1 3-51 0,0 3-34 16,2 7-27-16,-1-2-23 0,1 0-22 15,-2 4-39-15,-2 0-107 0,3 0-144 0,-3 0-131 16,0 0-120-16,-2-5-54 16,0-2 2-16,0 0 85 0,-2-8 132 0</inkml:trace>
  <inkml:trace contextRef="#ctx0" brushRef="#br0" timeOffset="5742.62">7874 2871 49 0,'-11'-24'426'0,"3"7"97"16,2 0 63-16,-1 7-8 0,3-1-78 0,4 1-117 16,2 0-131-16,2 5-94 0,5-3-60 15,4 2-39-15,1 2-27 0,1-2-29 0,2 1-53 16,0 4-118-16,0-2-146 0,0 2-140 16,-2-3-107-16,0 4-48 0,-5-1 16 0,1 1 98 15,-1 0 134-15</inkml:trace>
  <inkml:trace contextRef="#ctx0" brushRef="#br0" timeOffset="18132.38">6644 2650 22 0,'-2'0'95'16,"0"0"-13"-16,0 0-15 15,2 0-15-15,-2 0-13 0,2 0-11 0,-2 0-7 16,2 0-7-16,0 0 1 0,0 0 5 0,-2 0 6 16,2 0 8-16,0 0 11 0,0 0 12 15,0 0 10-15,0 0 11 0,0 0 9 0,2 0 10 16,-2 0 10-16,2 0 9 0,0 0 10 15,0 0 11-15,2 0 13 16,3 0 12-16,-1 0 5 0,0 0 2 0,3-1-4 0,1 1-13 16,1-3-21-16,-1 3-23 0,1-1-21 15,2 1-20-15,-1-4-19 0,1 4-14 16,0-1-10-16,0 1-8 0,-3-3-5 0,3 3-5 16,-3-1-32-16,-1-3-70 0,1 4-88 15,-1-2-96-15,-1 1-101 0,-1-2-84 0,-1 3-17 16,0-2 45-16,-3 2 76 0</inkml:trace>
  <inkml:trace contextRef="#ctx0" brushRef="#br0" timeOffset="22783.23">5006 1989 1 0,'-2'0'62'16,"2"0"-3"-16,-2 0-4 0,2 0-3 16,-2 0-3-16,2 3-4 0,-3-3-4 15,3 1-2-15,0 4 2 0,0-1 5 0,0 4 6 16,0 5 8-16,3 4 9 0,-1 3 5 15,0 6 7-15,0 7 1 0,2 3 2 0,2 7-1 0,1 3-3 16,-1 7 0-16,1 2-4 0,1 4-3 16,3 4-4-16,-3 5-6 0,3 5-8 15,1 2-9-15,-1 3-8 0,2 5-9 0,-1 4-9 16,1-2-5-16,2 3-6 0,-2 1-3 16,1-1-2-16,1-3-1 0,0-2-1 0,0 1-10 15,0-4-18-15,-1-4-23 0,-1-3-29 16,0-5-35-16,-3-5-39 0,3-4-32 15,-2-5-33-15,-3-8-34 0,1-5 0 16,-1-4 19-16</inkml:trace>
  <inkml:trace contextRef="#ctx0" brushRef="#br0" timeOffset="24038.5">5036 2077 21 0,'0'0'21'0,"2"-1"-1"0,0 1 1 16,0-4 3-16,0 4 6 0,2-1 4 0,3-2 3 16,-1 1 0-16,0 1 2 0,5-3 1 15,-1 3 2-15,3-4 2 0,2 2 1 0,2-1 3 16,2-2 2-16,4 0 1 0,3 1-1 16,3-4-3-16,3 0-2 0,2-2-6 0,4 1-3 15,4-1-6-15,3-1-4 0,3-2-4 16,5 2-3-16,5-4-2 0,1 2-2 15,4-2 0-15,5-1 0 0,2 2 0 0,2 0 3 16,2-1 2-16,-2-1 4 0,2 1 4 16,2 0 4-16,0-1 4 0,1 0 5 0,-1 0 2 15,2 0-1-15,-2-2-5 0,3 1-5 16,-1 1-8-16,0-3-6 0,1 2-8 16,-1 1-3-16,0-1-4 0,1 3 0 15,-1-5-2-15,-4 6-1 0,0-2 1 0,-4-1-1 16,-2 1 1-16,-5 3-1 0,-2 1 0 0,-3 2 1 15,-5 1-1-15,-5-1 1 0,-3 4 0 16,-5 2 0-16,-4-1 0 0,-4 2 6 16,-5 1 7-16,-1 1 10 0,-3 1 12 0,-4 0 14 15,-2 1 13-15,0-1 6 0,-5 2 2 0,1 1-1 16,0 2-5-16,-3-1-5 16,-1 1-8-16,-1 4-5 0,1-1-7 0,-1 1-6 15,-1 3-6-15,-1 1-6 0,0 2-6 0,1 2-4 16,-1 4-4-16,0-1-4 0,1 4 0 15,1 1-1-15,-1 4-1 0,1 0-1 0,0 6 0 16,1 0-1-16,-1 4 1 0,3 5-1 16,-3 3 1-16,1 3-1 0,-1 1 0 15,1 6 1-15,-1 3-1 0,1 3 3 16,-1 3-1-16,1 0 0 0,-1 2 1 16,-1-1 0-16,-1-1-3 0,-2-3 0 0,0 0 2 15,1-1-1-15,-3-4 2 0,-2 1-2 16,2-5 1-16,-2 0 0 0,-2-4-1 15,2-3 0-15,-2-5-1 0,2 1 1 16,-3-3 0-16,1-5 1 0,0-3-1 0,0-1 1 16,0-3-1-16,0-3 0 0,-2-4 3 0,2 0 2 15,-3-3 7-15,3-2 12 0,-2 0 10 16,0-4 9-16,-3-2 10 0,3 2 5 0,-2-4-2 16,-1 0-7-16,-1 1-6 0,0-2-9 15,-1-1-8-15,-2 1-8 0,1-1-5 0,-3 1-5 16,-2 1-1-16,-2 1 6 0,0-4 5 15,1 6 7-15,-3-6 9 0,-3 4 9 16,1 1 7-16,0 0 3 0,-2-1 2 0,-1-2 0 16,1 2-4-16,0 1 0 0,0-1-6 15,-3 1-5-15,3-5-3 0,-2 4-6 16,-1-2-4-16,1 1-3 0,-3-2-3 0,1 2-2 16,-3-2 1-16,0 0-1 15,-3 2 3-15,-1-2-3 0,-4-2 1 0,-3 3-1 16,-1-3-1-16,-2 1-1 0,-3-1-2 0,-2 1 0 15,-1-1-1-15,-6 2-2 0,1-1-2 16,-4-1-3-16,0 2 2 0,-2-2-2 0,-1 3-4 16,-1 1 2-16,-3 1 0 0,0 0 2 15,1-1-2-15,-3 4 1 0,0 0 0 0,1 1-2 16,-3 0-2-16,0 0-3 0,0 3-1 16,0 1-5-16,0-1-1 0,3-2-9 15,1 6-13-15,3-6-22 0,1 2-58 0,3 0-110 16,4 1-113-16,4-1-98 0,7-6-99 15,3-1-45-15,7-7 23 0,7-4 92 16,4-7 107-16</inkml:trace>
  <inkml:trace contextRef="#ctx0" brushRef="#br0" timeOffset="34638.51">11451 2606 65 0,'2'-6'158'0,"0"-2"-16"0,1-1-15 0,-1 3-15 16,0-4-6-16,0 1 0 0,0 3 3 15,-2-1 13-15,2 0 18 0,-2 2 27 0,-2 0 32 16,0 1 27-16,0 3 22 0,-5-3 7 16,1 4-6-16,-2 4-20 0,-3-3-32 0,-2 7-34 15,-2 2-38-15,-4 9-35 0,0 3-24 16,-4 7-17-16,0 8-11 0,0 8-9 15,-3 4-1-15,1 11-1 0,1 3-2 16,1 5-3-16,4 2 1 0,4-1 2 0,3 1 0 16,5-3 0-16,7-3-1 0,4-6 0 15,9-5-2-15,4-8-4 0,9-5-5 0,3-3-2 16,5-11-4-16,6-1-4 0,0-6-9 16,5-9-12-16,-3-3-31 0,1-3-120 0,-3-8-168 15,0-3-172-15,0-3-89 16,-4-9-39-16,0 0 5 0,-6-5 105 0</inkml:trace>
  <inkml:trace contextRef="#ctx0" brushRef="#br0" timeOffset="35533.94">10194 2646 119 0,'-2'-1'217'0,"2"-3"5"0,0 3-3 16,-2 2 3-16,2 4 9 0,-2 4 20 0,2 7 14 16,-3 7 10-16,3 8-2 0,-2 11-16 15,2 4-26-15,-2 8-42 0,2 9-44 16,0 4-44-16,0 3-35 0,0 2-24 16,2-1-19-16,0 0-11 0,1-4-5 0,-1 1-9 15,2-4-15-15,-2-4-35 0,2-2-71 16,-2-4-94-16,3-2-100 0,-3-7-94 0,2-3-89 15,-4-5-21-15,0-7 42 0,0-5 79 16,0-5 92-16</inkml:trace>
  <inkml:trace contextRef="#ctx0" brushRef="#br0" timeOffset="35799.57">10465 2671 19 0,'2'-22'325'0,"0"5"64"15,-2 9 59-15,0 8-5 0,0 6-39 16,0 13-65-16,0 11-65 16,2 8-53-16,0 12-57 0,0 5-56 0,0 8-44 0,3 6-30 15,-1 3-19-15,2-1-30 0,-1 1-43 16,-1-2-69-16,0-2-85 0,0-2-94 15,0 0-87-15,1-7-77 0,-3-3-20 0,0-3 37 16,0-7 67-16,-2-3 84 0</inkml:trace>
  <inkml:trace contextRef="#ctx0" brushRef="#br0" timeOffset="36015.4">10317 3456 68 0,'-7'-6'157'0,"3"0"-31"0,0 1-34 16,2 1-30-16,2-1-22 0,2-2-15 16,0 3-9-16,2-4-7 0,3 3-11 0,1-3-24 15,0 1-34-15,1 1-46 0,-1-2-32 16,1 3-16-16</inkml:trace>
  <inkml:trace contextRef="#ctx0" brushRef="#br0" timeOffset="36431.46">10670 3360 30 0,'0'0'141'0,"2"2"-4"0,-2-2-7 16,2 0-6-16,0 3-1 16,1-3-3-16,-1 0-2 0,0 0-8 0,-2 0-8 15,2 2-11-15,0-2-19 0,0 1-17 0,2 3-16 16,1-3-15-16,-1 2-10 0,0 2-6 15,2-1-3-15,1 1-4 0,1-1-1 16,1 3 0-16,-1-1 1 0,1 2 0 0,-1 0-1 16,1 1 0-16,1 0 1 0,-1 0-1 0,1 1 1 15,-1-1 5-15,-1-4 11 0,1 6 17 16,-1-2 16-16,1 0 19 0,-3-3 19 16,0 4 16-16,1-1 9 0,-3-2 4 0,0 2-2 15,-2 1-6-15,0 1-8 0,-2 2-15 16,-2 0-17-16,0-1-19 0,-2 2-27 0,-5 2-60 15,1-1-92-15,-3 2-99 0,-1 0-112 16,-3 0-82-16,0-1-33 0,0-3 24 16,2-1 70-16</inkml:trace>
  <inkml:trace contextRef="#ctx0" brushRef="#br0" timeOffset="37079.41">11957 2916 64 0,'-8'1'209'0,"1"2"1"16,3-2-14-16,0 3-20 0,2-3-6 0,0-1 4 16,4 0 17-16,0 0 33 15,4 0 38-15,0-1 27 0,5-3 2 0,0 0-20 0,3 0-42 16,1 0-54-16,4-4-57 15,2-1-44-15,3 1-30 0,1-1-16 0,1 0-28 0,1-2-62 16,3-2-111-16,-1 1-118 0,3-1-121 16,0 3-112-16,0 0-40 0,-1 5 24 15,1-3 93-15,-2 2 108 0</inkml:trace>
  <inkml:trace contextRef="#ctx0" brushRef="#br0" timeOffset="37438.72">13081 2462 122 0,'-4'-13'268'0,"-3"4"49"0,1 3 4 16,0 0-12-16,-3 1-13 0,-1 2-11 0,-3 3-17 15,-2 5-23-15,-2 6-29 0,-2 6-28 16,-2 3-31-16,-4 10-22 0,-1 3-17 16,-1 6-15-16,-3 6-19 0,3 5-13 0,1 0-11 15,3 5-6-15,4 0-11 16,2-1-8-16,6-3-2 0,5 2-6 0,6-7-2 16,4-3-7-16,5 1-1 0,5-9-4 15,5-1-6-15,7-1 1 0,1-8-5 0,5-4-1 16,4-5-9-16,0-3-10 0,4-5-27 15,1-8-94-15,1-3-150 0,2-6-147 16,-3-1-123-16,1-6-60 0,-4-4-9 0,0-5 71 16,0-1 140-16</inkml:trace>
  <inkml:trace contextRef="#ctx0" brushRef="#br0" timeOffset="37958.05">13898 2712 73 0,'-2'0'235'15,"2"-3"29"-15,0 3-3 0,2-1-6 16,2 1 2-16,3-3 10 0,1 1 10 15,3-1-3-15,3-1-26 0,3-1-42 0,2 2-52 16,3-2-50-16,3 1-51 0,3-5-80 16,3-2-100-16,3 1-109 0,4-3-105 15,7-2-112-15,1-2-47 0,3-1 23 0,2-2 67 16,0-1 91-16</inkml:trace>
  <inkml:trace contextRef="#ctx0" brushRef="#br0" timeOffset="38338.07">15568 2181 80 0,'-23'-2'212'15,"-5"2"7"-15,1 2 14 0,-3 2 22 16,-2 9 23-16,1-1 27 0,-3 6 21 0,0 7 1 16,2 8-13-16,0 2-29 0,3 9-42 15,1 1-51-15,3 2-52 0,4 3-40 0,4 1-28 16,4 2-18-16,7-2-14 0,1 1-9 15,8-3-10-15,3 1-6 0,5-5-5 0,5-2-3 16,6-5-7-16,3-1-15 0,7-8-32 16,2-1-76-16,2-9-119 0,4-3-118 15,2-3-99-15,3-10-92 0,-1-3-32 16,-2-2 44-16,-1-7 99 0,-5-2 109 0</inkml:trace>
  <inkml:trace contextRef="#ctx0" brushRef="#br0" timeOffset="38553.73">15909 2491 110 0,'6'-29'376'0,"1"6"104"16,-3 4 61-16,0 6-16 0,-2 6-48 15,-2 6-74-15,0 6-95 0,-2 10-91 0,0 6-73 16,0 12-42-16,-2 2-26 0,-3 9-20 16,-1 4-14-16,1 2-14 0,-1 3-8 15,2 2-11-15,1-1-13 0,1 0-16 0,0-4-20 16,2-2-49-16,2-3-107 0,2-3-127 15,0-5-119-15,2-4-111 0,0-7-53 0,3-4 10 16,-1-11 87-16,3-7 119 0</inkml:trace>
  <inkml:trace contextRef="#ctx0" brushRef="#br0" timeOffset="38718.83">16118 2527 255 0,'13'-40'392'0,"0"7"104"16,-5 7 20-16,1 8-19 0,-3 3-51 15,0 11-69-15,1 8-84 0,-3 11-96 0,0 4-75 16,0 9-48-16,-1 6-28 0,-1 3-19 16,0 5-20-16,0 0-21 0,0 4-51 15,0-1-98-15,0 1-126 0,0-3-116 0,1 2-104 16,-1-6-71-16,-2 1-1 0,0-5 72 16,-2-1 111-16</inkml:trace>
  <inkml:trace contextRef="#ctx0" brushRef="#br0" timeOffset="38854.19">16118 3018 71 0,'-10'-18'387'0,"1"3"108"16,-1 1 67-16,1 3-24 0,3 1-62 16,0-1-93-16,-1 6-133 0,3-3-143 15,2 2-149-15,2-1-147 0,4 3-130 0,0-4-111 16,5 3-91-16,4 0-20 0,-1-1 47 16,3 1 87-16,2 0 98 0</inkml:trace>
  <inkml:trace contextRef="#ctx0" brushRef="#br0" timeOffset="39068.18">16430 2830 266 0,'6'2'309'0,"0"3"33"0,1-1-45 0,-1 1-56 0,0 0-65 16,3 6-47-16,-1-2-43 0,1 0-35 16,3 2-25-16,1 2-13 0,0 0-5 0,2 0-5 15,-3 3 0-15,3-2-2 0,-2 2 1 16,0-3 4-16,-3 2 9 0,-1-2 12 15,-1 0 6-15,-2-1 5 0,-1-2-9 0,-5 2-44 16,0 0-80-16,-2-1-89 0,-3-1-108 0,-1-1-69 16,-5-2-29-16,-1 2 24 0,-3-4 57 15</inkml:trace>
  <inkml:trace contextRef="#ctx0" brushRef="#br0" timeOffset="39949">13267 3640 161 0,'0'-3'273'0,"0"2"38"0,0 1 3 0,0-3-9 0,0 3-10 16,0 0-5-16,0 3-11 0,2 3-25 15,-2 5-29-15,2 7-33 0,-2 7-34 16,3 4-38-16,-3 5-39 0,2 2-27 15,0 6-22-15,0 0-16 0,0 4-20 0,0-4-50 16,0 4-91-16,0-4-110 0,1 1-107 16,1-3-114-16,-4 2-62 0,2-1 7 15,-2-2 66-15,-2-2 97 0</inkml:trace>
  <inkml:trace contextRef="#ctx0" brushRef="#br0" timeOffset="40760.08">13136 4662 48 0,'-2'-1'138'0,"2"-2"-26"0,0 1-34 16,0-1-28-16,0 3-18 0,0-1-13 16,0 1-9-16,-2-3-2 0,2 3 7 15,0-2 14-15,0 2 20 0,-2-3 19 0,2 3 22 16,-2 0 20-16,-3 0 15 0,3 0 8 0,-4 3 7 16,0 2 6-16,-1 1 3 15,-1 4 2-15,-3 0-2 0,-2 6-4 16,1 2-7-16,-1 2-13 0,0 5-13 0,-2 4-14 15,3 5-17-15,-3 3-13 0,2 1-18 16,1 3-11-16,1 1-13 0,3 4-9 16,-1 1-7-16,5 1-7 0,2 0-3 0,2-3-2 15,4-1-2-15,0-3-3 16,5-3-1-16,1-2 1 0,5-7 2 0,0 0 1 16,4-7 2-16,2-6 2 0,2-6 0 15,1-3 1-15,1-7-1 0,3-7 2 0,-1-6 0 16,1-4 0-16,-1-7 3 0,-1-7 0 15,-1-2 1-15,-2-9 1 0,-2 0 11 0,-2-8 21 16,-4-2 27-16,-4-2 24 0,-3 0 21 16,-6-3 15-16,-4 1 2 0,-2-1-17 15,-4 7-22-15,-5 4-26 0,-2 3-19 16,-4 7-18-16,0 3-14 0,-4 7-19 16,-1 3-41-16,-1 8-93 0,-3 6-124 0,3 2-116 15,0 3-121-15,-3 8-73 0,5-2-10 16,0 3 67-16,1 0 109 0</inkml:trace>
  <inkml:trace contextRef="#ctx0" brushRef="#br0" timeOffset="41606.93">13657 4577 206 0,'0'-3'249'0,"2"2"0"0,0 1-2 16,0 0 7-16,0 0 25 0,0 4 25 15,0 4 13-15,1 9-9 0,-1 4-27 16,0 8-48-16,0 5-59 0,0 3-62 16,-2 6-47-16,2 2-31 0,-2 3-14 0,2 0-27 15,-2-2-55-15,2 1-88 0,-2-2-101 16,2 0-104-16,-2-1-105 0,3 0-64 16,-3-5 6-16,0-1 63 0,0-6 90 15</inkml:trace>
  <inkml:trace contextRef="#ctx0" brushRef="#br0" timeOffset="41844.14">13913 4766 14 0,'8'-40'385'0,"1"5"111"0,-3 8 74 16,-2 6-8-16,1 5-57 0,-1 7-104 15,-2 9-118-15,2 6-104 0,0 13-73 16,1 6-44-16,-1 5-27 0,0 7-15 15,0 3-8-15,1 1-7 0,-1 2-7 0,0 1-18 16,0-5-42-16,1 2-92 0,-3 0-118 16,0-3-118-16,0-1-119 0,-2-2-61 15,0-2 0-15,-4-3 69 0,-1-2 105 16</inkml:trace>
  <inkml:trace contextRef="#ctx0" brushRef="#br0" timeOffset="41989.52">13684 5029 162 0,'-6'-21'388'0,"0"4"52"16,1 1 51-16,3 2-48 0,2 1-78 15,7-2-92-15,1 5-71 0,7-5-50 0,4 2-95 16,4 0-142-16,5-4-147 16,1 1-144-16,5-4-105 0,2 1-54 0,0-6 19 15,-2 0 82-15</inkml:trace>
  <inkml:trace contextRef="#ctx0" brushRef="#br0" timeOffset="42584.93">13367 2562 183 0,'0'-4'264'0,"2"-1"17"16,-2 4 6-16,2 1 8 0,-2 0 19 15,2 6 15-15,0 3-4 0,0 7-20 0,0 7-32 16,1 3-47-16,-1 7-60 0,0 2-57 15,0 3-43-15,0 6-28 0,0-1-19 0,0 3-10 16,2-1-13-16,-1-1-36 0,1 1-74 16,-2-2-106-16,2 1-108 0,-2-5-107 0,0-1-95 15,3-6-21-15,-3-2 43 0,0-6 90 16,-2-2 98-16</inkml:trace>
  <inkml:trace contextRef="#ctx0" brushRef="#br0" timeOffset="42805.89">13536 2694 108 0,'6'-24'406'15,"-3"4"100"-15,-1 6 68 0,0 2-34 0,0 5-72 16,-2 7-101-16,2 4-102 0,0 11-94 16,0 3-64-16,2 3-42 0,-1 9-28 0,1 2-17 15,0 2-12-15,0 2-14 0,1-1-21 0,-3 4-62 16,0 1-107-16,0-1-118 15,0 1-110-15,-2-1-105 0,0-2-49 0,-2-3 27 16,0-3 86-16,-2-3 110 0</inkml:trace>
  <inkml:trace contextRef="#ctx0" brushRef="#br0" timeOffset="42969.83">13365 3076 86 0,'-9'-14'296'0,"1"3"43"16,3-1 19-16,1 3-5 0,4 2-14 15,4-2-24-15,3 3-31 0,1-4-23 16,5 4-40-16,4-1-52 0,2 1-56 16,2-2-43-16,2 1-53 0,1 2-89 15,1-3-112-15,3 2-113 0,-1-1-122 0,-1-1-96 16,-1-1-25-16,-2 4 43 0,0-5 88 16</inkml:trace>
  <inkml:trace contextRef="#ctx0" brushRef="#br0" timeOffset="45058.23">13303 4074 148 0,'-4'-2'152'16,"0"2"-13"-16,-3-4-12 0,3 4-15 15,-2-1-15-15,2 1-18 0,-3 0-14 16,1-3-13-16,0 3-13 0,-1 0-7 0,-1 0-8 16,-1 0-5-16,1 0-6 15,-5 3-2-15,0-2 1 0,-1 3-1 0,-3-1 1 16,-5 5 5-16,1 1 5 0,-4-1 10 16,-3 5 4-16,-3 1 7 0,-3 2 7 0,-2 3 10 15,-4 4 8-15,-1-2 6 0,-1 4 5 16,0 4 11-16,-3 1 4 0,3 3 5 15,0 4-4-15,-1 1 0 0,1 3-3 16,2 1-7-16,2 4-6 0,0 0-7 0,-1 4-6 16,6-1-2-16,-1 2-4 15,2 1-3-15,0 6-5 0,5-3-3 0,1 5-2 16,3-2-5-16,4 2-2 0,2 2-5 16,2-2-5-16,7 2-6 0,1-2-5 15,5-1-3-15,6 1-4 0,3-2-3 0,6-2-2 16,1 1-2-16,8-3 1 0,3-1-4 15,5 2 1-15,3-2-2 0,6-4 0 0,3-2-1 16,4-1 0-16,5-4 1 0,4-1 0 16,5-3 3-16,3-4-1 0,5-2 1 15,2-2 3-15,2-6-1 0,2-3 2 16,2-7 4-16,4 1 5 0,1-5 4 0,1-5 2 16,1-2 3-16,4-6 0 0,-1-2 4 15,5-5-2-15,0-5 1 0,0-1-1 0,3-7 1 16,-3-5-2-16,-3-3-6 0,1-5-3 15,-4-2-5-15,-2-6-2 0,-3 0-3 16,-2-5-2-16,-1 0 1 0,-5-3 0 16,-3 1 2-16,-3-3 3 0,-3-4 1 0,-1-1 3 15,-5 1 0-15,-4-1-2 0,-4-2 0 16,-3 1-4-16,-3-2-1 0,-5-1-2 16,-5 0 0-16,-5 1 1 0,-3-2-2 15,-6 1 4-15,-4 0-1 0,-6-1-1 0,-3 0 4 16,-6 4 0-16,-2-3 1 0,-7 1-2 15,-1 3 3-15,-7 2-2 0,-2-2-3 16,-4 2-2-16,-5 2-1 0,-4 2-2 0,-4 0-4 16,-4 4 0-16,-2 2 1 0,-7 1 4 15,-2 5 1-15,-4 3 0 0,-4 3 1 16,-7 6-1-16,-3 0-2 16,-5 8 0-16,-7 2-4 0,-6 5 2 0,-6 6 1 0,-4 4-2 15,-5 5-1-15,-4 7 1 0,-4 3-3 0,-2 4-7 16,-2 9-13-16,-5 0-24 0,1 7-71 15,-1 3-125-15,3 2-125 0,6 2-126 16,2 1-85-16,8 1-24 0,7 2 43 16,4-5 108-16</inkml:trace>
  <inkml:trace contextRef="#ctx0" brushRef="#br0" timeOffset="62708.63">24151 8962 14 0,'-2'-3'77'0,"-2"3"-8"0,2-1-7 0,0 1-8 16,-1 0-8-16,1 0-6 0,0 0-7 15,0 0-2-15,0 0-2 0,0 0 2 0,0 0 1 16,0 0 2-16,-3 0 0 0,3 1 3 15,-2-1 2-15,0 3 4 0,0-3 2 16,-3 0 2-16,3 0 2 0,-2 0 1 16,-1 0-1-16,-1 0-2 0,-1 0-5 15,1 1-5-15,-3-1-2 0,1 0 1 0,-1 0 2 16,-2 4 1-16,1-4 8 0,-1 0 10 16,-2 1 5-16,3-1 3 0,-3 0 6 15,0 0 4-15,0 0 1 0,0 0-4 16,-2 0-1-16,3 3 1 0,-3-3-1 15,0 1-1-15,0-1-1 0,0 4 0 0,0-3 1 16,0 2-3-16,-2-2-2 0,2 1-4 16,-2 2-3-16,2-3-4 0,0 2-5 0,0 2-6 15,0-4-3-15,-2 4-4 0,2-1-1 16,0 2-3-16,0-2 0 0,-2 1 2 16,2-1-2-16,-2 2-1 0,2-2-3 0,-2 3 0 15,2 1-2-15,-2-2 0 0,0 2-3 16,0-2 0-16,2 0 1 0,-2 2 0 15,0-2-1-15,0 0-1 0,0 2 1 16,0-2-1-16,0 2-3 0,2-1-3 16,-2-2-4-16,2 3-3 0,-2-2-1 15,2-2-1-15,0 3 0 0,2-2 0 0,-2 2 2 16,3-2 0-16,-1 1-3 16,0 0-1-16,2 2-2 0,-2-2 1 0,3 2-4 0,-3-1 0 15,2 2 0-15,1-4-1 0,-1 5-4 16,0 1 0-16,0-2 2 0,1 2 1 15,-1 2 1-15,2 2 2 0,-1-1 0 16,1-2 0-16,1 5-1 0,-1-5 0 16,0 5-3-16,3-4 2 0,-3 4 0 0,3-5-1 15,-1 2 0-15,3 0 2 0,-2 0 0 16,1-2 1-16,-1 2-1 0,1 2 1 0,1-3 0 16,0 3-1-16,-3-2 2 0,3 1-3 15,0 2 2-15,-3-1-1 0,3-1-1 16,-1 4 2-16,-1 1-1 0,2-2 3 15,-1 3-2-15,1-1-1 0,0 0 3 0,-1 3-2 16,1-3-1-16,2 1-2 0,-1-1 1 16,3-1 1-16,-2 1-1 0,2 1 0 15,2 0-1-15,-2 0 2 0,2-5 0 16,2 3-2-16,0 0-1 0,0-2 1 16,2 1 2-16,1 1 1 0,-1-2-1 0,2 1 1 15,1 1 0-15,-1-2-1 0,2 1 0 16,3 1-1-16,0-1 0 0,-1-1 1 15,3 2 0-15,2 0 1 0,-1-4-2 0,3 0 2 16,0 1 0-16,2 0 0 0,3-3 2 16,1 2 1-16,0-2 3 0,2-2-1 15,1 0 0-15,1-2 0 0,3 2 0 16,0-2-2-16,-1 0-1 0,3-1-1 0,2-1-1 16,0-1 0-16,0 1 0 0,2-1-1 0,0 0 2 15,0-2 1-15,0 1-2 0,2-4 2 16,0 3-1-16,0 0 0 0,0-3 0 15,2 2 0-15,-2-2-1 0,0 2 0 16,0 0 0-16,1-2-1 0,-1 3-1 0,0-4 1 16,0 0 3-16,0 0 1 0,2 0 2 15,-2-4-1-15,3 3 0 0,-1-2 2 16,0-1-4-16,0 0-1 0,3-4-2 0,-3 3 3 16,2 0-1-16,-2-2 0 15,0-1-1-15,1-1 1 0,-3 3 0 16,2-4-2-16,-2 5 2 0,2-4-2 0,-2-2 0 15,1 2-2-15,1 0 2 0,-2 1 1 16,2-4-1-16,-2 2 1 0,2-1 0 16,1-2 3-16,-1 1-3 0,0-2-1 15,0-1 0-15,-2 2-1 0,0 1 2 16,-2-2-1-16,0-2 0 0,0-1-2 0,-2 1 2 16,-2 2 0-16,0-5 0 0,0 3-2 0,-3-2 1 15,1 1 2-15,-1-1 0 0,-1-2 1 16,-1 0 0-16,1 2 3 0,-3 1-1 15,1-3 1-15,-3 2 0 0,0-1-4 0,1 2-1 16,-3-1 0-16,-2-2-1 0,0 5-2 16,-2-3 0-16,-2 2 3 0,-1 1 1 15,1-1-1-15,-2 3 4 0,-2-3 0 16,-3 2 2-16,3 0 0 0,-3 0 0 16,-2 2 1-16,1-2 0 0,-1 0 4 0,-2 0-1 15,1 2-2-15,-1-2 1 0,0-1 0 16,-2 1 2-16,0-1-1 0,0 0 3 15,-2 1 1-15,0 0 0 0,-2 2 1 0,0-2 1 16,0-1-2-16,-2 2-3 0,0 2-1 16,-3-3 1-16,1 3 0 0,0-3-3 15,-3 4-1-15,1-5 0 0,-3 5 1 16,3-1-2-16,-3-1 1 0,-2 1-3 0,3 0 4 16,-3-1-2-16,0 4-1 0,1-5 1 15,-3 4-2-15,2 1 2 0,-2-1-4 16,0 0 2-16,1-1 0 0,-3 1-1 0,2 3 1 15,-2-3-1-15,0 3-1 0,0-2-2 16,0 2 2-16,0-2-1 0,-2 1 0 16,0 3 2-16,-2-2 0 0,0 2 0 15,0-4-2-15,-3 5 2 0,1-5 3 0,0 3-1 16,-3-1-3-16,1 2-1 0,0-2 4 16,-3 2-2-16,-2-1-2 0,1 1-1 15,-1 3 4-15,-2-3 2 0,3 3-1 0,-3-2-1 16,-2 2 2-16,2 1 0 0,-1-3 1 15,-1 3-1-15,0 0-1 0,0 0 3 16,-2 3 1-16,0-3 1 0,0 1 1 16,0 2-3-16,0-2 6 0,0 3 0 15,0-3 0-15,0 2 0 0,0-2 0 0,2 3 2 16,-2-3-2-16,2 2-2 0,3-2-2 16,-3 3-1-16,2-2-2 0,0-1-3 15,0 2-4-15,1-1-2 0,-1 1 2 16,0 1-1-16,0 1 0 0,-1 0-2 0,-1 1 3 15,0 3 0-15,-2 0-7 0,0-1-9 16,0 5-12-16,-2-3-13 0,2 4-18 0,-2 0-42 16,2-2-95-16,2 5-121 0,4-1-111 15,5-1-115-15,6 1-58 0,2-1 2 16,4-1 79-16,5 1 117 0</inkml:trace>
  <inkml:trace contextRef="#ctx0" brushRef="#br0" timeOffset="67237.57">5859 9172 30 0,'-11'1'55'0,"1"3"1"16,-1-3 4-16,1 1 5 0,-1 1 0 15,0-2-3-15,1 3-7 0,-1-4-6 16,3 1-3-16,-3-1-4 0,3 3-2 0,-3-3-1 15,1 1-3-15,-1 3-4 0,0-3-5 16,1 2 0-16,-1-2 0 0,-1 3 2 0,-1-1 3 16,0 1 1-16,-2 0 5 15,1 1 0-15,-1-1 1 0,-2 2-3 0,0-1-3 16,-2 1-6-16,0 2-5 0,0 1-3 0,-2-1-3 16,-3 1-3-16,3 0-1 0,-2 1-1 15,-1 0 3-15,1 3 1 0,0-1 6 16,-2 1 5-16,1-1 7 0,-1 0 7 0,2 1 8 15,-3 0 9-15,3 2 4 16,-3-5 9-16,1 4 0 0,0 0-2 0,-1 0-5 16,1-2-5-16,-3 5-4 0,3-4-4 15,-3 3-3-15,3 0-1 0,0 0 1 16,-3-1-4-16,3 1-4 0,-1 1-6 0,1 0-6 16,0-2-1-16,-1 4-1 0,3-4 3 0,-3 3 4 15,3-2 5-15,0 3 8 0,2-4 4 16,-3 1 2-16,3 2 5 0,0-2 0 0,0 3 0 15,2-4-4-15,0 4-3 0,0-5-3 16,2 6-6-16,0-6-4 0,0 6-7 16,2-5-3-16,2 3-5 0,1-2-5 15,-1 1-4-15,0 0-5 0,3-1-1 0,1-1-3 16,3 0-1-16,-3 2 0 0,3-1-2 16,2-1 1-16,0 4-1 0,-1 1 0 0,3-2 0 15,2 3-1-15,0 0 1 0,0 3 0 16,2-3 1-16,3 5 0 0,-1-1 0 15,0 0 0-15,5-4 3 0,-1 4-2 16,1-1-2-16,1 1 0 0,3-3 0 0,0-1 0 16,1-1 0-16,1 0-1 0,2-1 1 0,0 1 0 15,2-6 0-15,2 2 0 0,3 0 0 16,-1 1 1-16,4-1 0 0,1-3 2 16,-1 0 2-16,5 0 0 0,0-2 0 15,0 3 2-15,1-2 0 0,3-4 2 0,0 1 0 16,0 0-1-16,3-2 0 0,1-2-2 15,0-1 1-15,0 1-2 0,3-1 1 0,1 0 1 16,0-4 0-16,1 0 0 0,1 0 0 16,3 0 0-16,0-4 0 0,-1 3 3 15,5-3 4-15,0-1 6 0,2 1 1 0,2-3 1 16,1-2-1-16,3-4-3 0,0 2-5 16,1 1-7-16,1-5-1 0,1 1-3 15,-1-2 0-15,-1-2-1 0,1-2 1 0,-1 0 1 16,1 1-2-16,-2-1 2 0,1-4 0 15,-1 4 1-15,1-3 0 0,-3 2-1 0,-2-4 1 16,2 1 3-16,-2-1-2 0,-2-1-3 16,0 1 1-16,1-3 0 0,-1 2-3 15,-3-3-4-15,-1 1 1 16,2-2 2-16,-2 0 0 0,-2 0 0 0,-3-2 1 0,1 2 1 16,-5 0 2-16,0 1-3 0,-3-4 0 15,-6 3 1-15,1 1-1 0,-4 3 4 16,-5-2-2-16,-1 2 1 15,-3 1 1-15,-2-3-1 0,-2 3 2 0,-5-1 1 16,1 1 4-16,-4-3 4 0,-1 3 4 16,-2-1 3-16,-1 0 6 0,-5 1 1 0,0 1-3 15,-5-1-1-15,1 0-4 0,-2 0-4 16,-5 0 0-16,1 0-3 0,-5 3 1 16,0-3-1-16,-4 4-2 0,-2-3 2 0,-2 4-3 15,-3 0-1-15,-1 0 1 0,-5 1 0 16,0 1 0-16,-2 2-1 0,-2 1 0 15,0-1-2-15,0 1 0 0,-2 1-2 0,-2 2 0 16,2 0-1-16,-2 2-2 0,-1 0 2 16,-1 4-2-16,0-1-1 0,-1 1-1 15,-1 1 3-15,0 2 2 0,-1 1-2 16,-1 2-1-16,-3 2 5 0,2 1 1 0,-1-1-2 16,-1 2-1-16,0 4-2 0,-2 1 2 15,1-1-5-15,-3 1 1 16,0 0 4-16,-2 6-4 0,-2-5 1 0,0 4-3 0,-1 1 1 15,-1 1-1-15,0 1-4 0,2-1 1 16,-3 1 2-16,3 4 2 0,-2 0-6 16,2 3-5-16,0 1-3 0,0 0-11 15,2 4-14-15,-1 1-30 0,4-1-67 0,-1 5-99 16,4 0-105-16,2 0-88 0,5 2-84 16,2-6-46-16,6 3 30 0,2-4 84 15,7-3 97-15</inkml:trace>
  <inkml:trace contextRef="#ctx0" brushRef="#br0" timeOffset="69609.41">14281 8909 43 0,'-4'-1'72'0,"2"-3"1"0,-2 3-4 0,1-2-7 16,-1 2-3-16,2-1-4 0,-2-2-1 16,2 3-1-16,-2 1-2 0,-1-3-5 0,1 2-6 15,0-3-6-15,-5 4-9 16,1-1-7-16,-1 1-6 0,-1-3-3 0,-3 3-2 16,0 0-4-16,1 3 3 0,-3-3 0 0,0 1 2 15,-2-1 2-15,2 4 2 16,-2-4 1-16,0 1-1 0,-2 2-2 0,0-2 0 15,0 5-2-15,0-5 1 0,-2 3-1 16,-2 1 5-16,2-1 3 0,-3 1 5 0,1 0 5 16,-2 1 5-16,1-1 5 15,-1 3 4-15,0-4 5 0,-1 2 1 0,1 1 3 16,-1 1 4-16,1-3-1 16,-3 3 0-16,3 0-1 0,0 0 0 0,-3 1-4 0,3-2-3 15,-1 2-4-15,1 0-4 0,0 0-4 16,1-1-6-16,-1 4-2 0,2-1-4 15,-1 0-3-15,1 1-2 16,0 0 1-16,-1 2-2 0,1 1-1 0,0-2 0 16,2 0-1-16,-3 4 1 0,3-5 0 0,-2 5 3 15,2-1 1-15,0 1 4 0,0 0 5 16,-1-1 2-16,1 3 2 0,0 1 1 0,0-1-1 16,0 1-2-16,0 3-2 0,-1-2 0 15,1 4-1-15,0 0-1 0,4 3-1 16,0-3-4-16,0 0-3 0,2-1-6 15,3 0-3-15,1 0-2 0,3-2-5 0,-1 1 1 16,3-3 0-16,-1 3-1 0,3-2 1 16,2 0 0-16,0 3 0 15,0-1 0-15,4 1 0 0,0 1 0 0,0-4-1 16,2 4 1-16,3-1 0 0,-1-1 0 16,3-3-1-16,1 1 1 0,3 0-1 0,0 0 0 15,-1-1 0-15,5 1 0 0,0-1-2 16,0-1 1-16,2 2 1 0,2-2-1 15,1 0 0-15,1 0 1 0,0-2 0 0,2 0 0 16,3-1 1-16,0-2 1 0,1 2 0 16,3-2 0-16,2-3-2 0,2 3 1 15,0-3-2-15,4-2 3 0,0-1 3 16,2-2 0-16,1 0 1 0,1-1 0 0,3-1-1 16,2 0-1-16,-1-3-3 0,1-1-1 15,4-1 1-15,0-3-1 0,0 3 0 16,4-3 0-16,0-4 0 0,0 1 1 0,2 1-1 15,1-3 3-15,-3-1-1 0,2 1-2 0,-2-1 0 16,0-5 0-16,0 5-1 16,1-5 1-16,-3 1 1 0,0-1 1 0,-2 0 0 15,0 0 0-15,-3-3 0 0,1 2-1 16,0-3 0-16,-2 1-1 0,1-3-1 16,-1 1 1-16,0 1-1 0,-1-2 1 0,1-2 0 15,0 1 1-15,0-3-1 16,-3 3 0-16,3-3-1 0,-3 1 1 0,-1 3-1 15,-3-3-2-15,-2 3 0 0,1-1 3 16,-5 1 0-16,-3 0 0 0,-1 1 0 16,-2-1 1-16,-3 0 2 0,-1 1 0 15,-3-3-1-15,-2 3 0 0,0-1 1 16,-4 0 0-16,0-2-1 0,-2 3 0 0,-2-3 2 16,-3 1 0-16,-1-1 3 0,-1 0 16 15,-1 2 21-15,-3-3 22 0,0 4 26 0,-4-2 26 16,0 1 16-16,-4-1-1 0,0-2-9 15,-5 3-19-15,-1-2-20 0,-3 0-23 0,-2-2-15 16,-2 3-11-16,-4-2-8 0,0 0-5 16,-5-1 0-16,-1 3 0 0,-3 0-3 15,-2-2-2-15,-1 3 0 0,-3-1-2 0,-3 1-2 16,-1 1-2-16,-2 1-2 16,-3-1-4-16,1 1 1 0,-3 3-1 0,-1 2 2 15,-1-2-1-15,0 2 1 0,-3 3 3 16,1-1-4-16,-2 3-2 0,-2 1-1 0,0 3-3 15,0 2-1-15,-2 3-1 16,-3 4 2-16,-1 3-2 0,-3 2 0 16,-1 5-6-16,-3 1-7 0,-4 6-14 0,0 4-34 15,-2 3-69-15,-2 2-109 0,2 4-110 16,2 3-98-16,2-2-95 0,2 2-24 16,7 0 41-16,4-3 94 0,4-4 106 0</inkml:trace>
  <inkml:trace contextRef="#ctx0" brushRef="#br0" timeOffset="72119.3">24229 8892 4 0,'-12'-8'73'0,"-1"2"-2"0,0-1-1 16,1 0-1-16,-1 1-2 0,2-2-1 15,-1 3-3-15,1-2-6 0,-2-1-5 0,1 2-7 16,-1 2-6-16,0-3-8 0,1 2-6 16,-1 1-5-16,-2-1-4 0,0 1-2 15,0-1-1-15,-1 2 1 0,-4 2 0 16,1-1 2-16,0-2 2 0,-2 4 2 16,-2 0 3-16,2 0 3 0,-5 0 2 0,1 0 1 15,0 0 3-15,-1 0 1 0,-1 4-1 16,-1-2 1-16,-2-1 2 0,3 2-2 15,-3-1 0-15,3 2-1 0,-3 1-3 16,3-1-2-16,-3 1-6 0,3 0-6 0,-3 1-3 16,0 3-4-16,1 0-4 0,-1 1 0 15,0-1 2-15,1 1 1 0,-1 2 1 16,-2 0 3-16,3 0 2 0,-3 2 1 16,2 1 1-16,-1-2-1 0,-1 3 3 0,2-1 2 15,1 4 0-15,-1-3 0 0,0 2 0 16,3-2 2-16,1 2 0 0,1-3-1 15,2 2 1-15,-1 1 1 0,1 2 1 0,2 0 1 16,2-2 0-16,0 2-1 0,0 1-1 16,0 1-2-16,2-1-1 0,2 0-3 15,0-1-3-15,0 3-1 0,3-3-2 16,1 4-1-16,1-4-2 0,-1 2-2 0,2 0 0 16,1 3 0-16,0-1-3 0,1 1 0 15,1-4 0-15,2 4-1 0,-1-3-1 16,1 3-1-16,2-1 1 0,0-3 0 15,2 3-1-15,0-1 0 0,0-2 1 0,0 3 0 16,2-3-1-16,0 0 2 0,0 1-1 16,0-1 3-16,3 2 2 0,-1-1 3 15,0 0 4-15,0 2 3 0,3-3 2 16,1 0 1-16,1 3-1 0,1-5 0 0,1 4-1 16,1-2-1-16,3 0 1 0,2 1 1 15,0-1 3-15,2-1 5 0,2 4 2 16,1-5 2-16,1 5 4 0,2-4-1 0,3 1-2 15,1-2-3-15,1 1-2 0,4 0-2 16,0-1-4-16,4 0-3 0,0-2-1 16,4-4-3-16,1 2-3 0,1-2-2 0,5-1-2 15,-1-3-1-15,5-4-2 0,2 3 0 16,2-4 1-16,3-1-1 0,-1-2 1 16,2-1 1-16,1 0-2 0,-3 0 2 0,2-1-2 15,-1-5 0-15,-1 2 0 0,0-1-1 16,1 1 0-16,-3-5 1 0,2 1 1 15,-2-1 1-15,2-4 1 0,-2 1-1 16,3-5 0-16,-1 1 0 0,0-1-1 0,1-1-1 16,1-2-2-16,-2-4 1 0,0 4-1 15,1-3 1-15,-3 2-2 0,-2-3-1 16,-2 3 3-16,-4-3 1 0,-1 2-2 16,-3 0 1-16,-5-2 1 0,-2 4 3 15,-2-3-3-15,-2 3 0 0,-5-1 1 0,1-3-2 16,-5 3-1-16,1-2 0 0,-3-1 1 15,-2-1 1-15,-2 4 6 0,0-4 10 16,-4 1 13-16,0 1 13 0,-2-2 14 16,-3 1 14-16,-1-1 7 0,-1 4 0 0,-3-4-5 15,-1 2-5-15,-2 0-9 0,-2 1-11 16,0-1-12-16,-4 2-7 0,-1-1-11 0,-1 1-6 16,-2 1-3-16,-1 0-4 0,-1 1 1 15,-3-2-3-15,0 1 1 0,0-2-1 0,-1 6-1 16,-1-5-1-16,0 3 1 0,-2-1 0 15,-2 2 4-15,0-1 1 0,0-1 2 16,-2 3 2-16,-3 1 0 0,1 1-3 16,-2 0 1-16,-3 2-3 0,-1-2-4 15,-1 2-1-15,0 0 0 0,-1 2 0 0,-3-1-1 16,0 2 4-16,0 0 2 16,-2-1-1-16,0 1 4 0,0 0 0 0,0 1 0 15,-2-1-3-15,0 1-1 0,-2 2 3 16,-1-1-3-16,-1 0 1 0,0 2 1 0,-3 0 1 15,-1 4 0-15,-1-2-4 0,1 2 0 16,-3 1-1-16,-2 1-4 0,0-1-1 16,-2 4 0-16,1 1 1 0,-4 0-2 15,-1-1-3-15,0 3-10 0,0 2-21 0,-2 0-41 16,-1 2-68-16,1 2-80 0,0-1-82 16,4 5-71-16,4 0-64 0,2 0-42 15,3 0 22-15,6 0 59 0,2 0 72 0</inkml:trace>
  <inkml:trace contextRef="#ctx0" brushRef="#br0" timeOffset="85833.9">31674 9202 51 0,'-4'-1'68'0,"-1"-2"1"0,1 2 0 16,0-3-4-16,-2 3-5 0,1-3-1 16,-1 0 1-16,2 0 2 0,-3 2 5 15,3-3 4-15,-2 4 8 0,-1-4 4 0,1 2 3 16,0-1 1-16,-1 2 0 0,1-2 2 15,-2-2 1-15,1 2 1 0,-1-1 0 0,1 1 3 16,-1-1 1-16,-1 1 1 0,-1 0-3 16,1 1-4-16,-1-2-6 0,-1 1-8 15,1-1-7-15,-1 4-9 0,0-3-6 16,1 0-2-16,-3 1-2 0,0 0 0 16,1-2 4-16,-1 4 3 0,-2-4 8 0,-2 2 2 15,0 2 4-15,0-2 1 0,-2 1-1 16,-2 2-4-16,0-3-8 0,0 3-8 0,-2 0-10 15,-3 3-9-15,3-3-7 0,-2 2-7 16,-1 1-6-16,-1 1-3 0,1-2-1 0,-1 2-1 16,-3 1-3-16,0 1 1 0,1-1 0 15,-1 3-1-15,-2-3 3 0,1 3 1 0,-1 0 3 16,0 0 2-16,0 1 2 0,-1-2 1 16,1 2 3-16,-2 0-1 0,0 2 1 0,0-2-2 15,-2 1-2-15,2 2 0 0,-2 0 0 16,3-1-3-16,-3 3-1 0,0 0-1 0,0 1 1 15,0 1-3-15,0-1-2 0,0 4-1 16,2 1-1-16,-2-2-1 0,2 3-1 16,2 0 0-16,0 2 0 15,3 0 1-15,1-1-1 0,1 2 2 0,-1-3-3 0,3 2 1 16,2 0 4-16,-3 2-3 0,3-3 0 0,0 2 0 16,-1 5 0-16,1-4 0 15,2 1-4-15,0 2 1 0,0-2 1 0,-1 2 0 16,3 1 0-16,0 1 0 0,2-1 1 0,0 0-1 15,0 2 0-15,3-2-1 0,-1 4 1 16,2-3 0-16,0 3 0 0,1-2 0 16,1 4 1-16,1-5 2 0,1 4 1 15,1-1 0-15,-1 1 1 0,3-1 0 0,2 0 2 16,-3 1-1-16,3 0 1 0,2 0 0 16,0 0-3-16,0 1-2 0,2-2 0 0,0 1 0 15,0 0-3-15,2 0 0 0,2-1 1 16,0 1 2-16,0 3-1 0,1-3-1 0,3 2 5 15,-2-2 0-15,3 0 0 0,2 0 0 16,-1-1-1-16,3-2 1 0,0 4-3 16,1-5-2-16,1 3 0 0,2-2 0 15,0 1 0-15,2-1-1 0,0 2 0 16,0-3 1-16,2 2 0 0,1 0-2 0,1-2 1 0,-2-1 0 16,2 0 1-16,-2 1 0 0,3-4-3 15,-1 2 0-15,2-2 2 0,-1 2 0 16,1-3-3-16,0-1 2 0,1-1 0 15,1-1 2-15,-1 2-2 0,1-4 3 16,1-2 1-16,-1-1-1 0,3 2 1 0,-3-1 0 16,3-2 1-16,0-1 0 0,-1-1-1 15,1 0 0-15,2-2-2 0,0 2 0 0,-1 0 0 16,1-3-1-16,2 1 0 0,0-4 1 16,0 1-1-16,2 0 0 0,0 1 0 15,0-4 2-15,2 2-1 0,0-3-1 0,0 2 3 16,0-2 1-16,0-1-1 0,2 1-2 0,-2-1 3 15,3 2 0-15,-3-5 1 0,2 3 0 16,-2 0 0-16,2-3 1 0,-2 2-2 16,3-3-2-16,-3 1-1 0,2-1 0 0,-2 0 0 15,2-1 0-15,0-2 0 0,3 2 4 16,-1-4-3-16,0 1-1 0,3-3 1 0,1-1 0 16,1 2 1-16,0-4-3 0,-3 1-1 15,3 0 2-15,-3-2 0 0,-2 2-1 16,1-1-1-16,-3-2 2 0,-2 0 0 15,0 0 0-15,0-1-1 0,-4 0 1 16,2-3-2-16,-2 2 1 0,-2-1 0 0,2-2-1 16,-3-1 0-16,3-2-1 0,-2 0 1 15,2-3-1-15,-2 2 2 0,1-3-1 0,-1 3 1 16,0-3 2-16,0 2-1 0,-1 0-1 0,-1-2-1 16,-2 3 0-16,-1-3-1 0,-2 5-1 0,-1-1 2 15,-1-1 1-15,-2 1 0 0,-2 2 2 0,0-2 0 16,-2 1 0-16,-2 0 0 0,0 3-1 15,-2-5 0-15,-1 3 0 0,-1-2-2 0,-1 0-1 16,1-3 0-16,0-1 1 0,-3 3 1 16,1-4-1-16,-1 0 3 0,0 0-1 0,1-3-1 15,-1 2-1-15,-1-2 1 0,1 2 3 16,-1-1-2-16,-3-1 0 0,2 3 6 0,-2-1-1 16,1 1 0-16,-3 0 0 0,2 1 0 0,-2 0 1 15,0 2-2-15,-2 0 0 0,0-2-1 0,0 2 1 16,0-1-1-16,-2 1 0 0,0 0 1 15,0-3 1-15,0 1 0 0,-3-1 0 16,1 4 0-16,0-4 1 0,0-1-3 16,-3 0 2-16,-1-2-2 0,2 2-1 0,-3-2 1 15,-1-2-2-15,1 4 4 0,-1-3-3 0,-3 1 4 0,2 2 1 16,-1 1 0-16,-1-3 0 0,0 3 0 16,0 0-1-16,1 4-2 0,-1-4 0 0,0 2 0 15,-1-1 0-15,1 3-1 0,-2 1 1 0,2-3-1 16,-2 3-1-16,1 0-2 0,-1 0 3 15,2 1 1-15,-2 0-1 0,3 2-2 0,-3-1 0 16,2-1 0-16,-2 1-1 0,3 1-2 16,-3-2 3-16,2 1 2 0,0 1 3 0,-1 1-2 15,1-1 1-15,-2 1 2 0,2-2-2 16,-1 2 1-16,-1 1 1 0,0 0 0 16,-2-1 0-16,2-1-2 0,-2 1 1 0,0 1-1 15,0 1 0-15,0 0-3 0,-2 2-2 0,2-2 5 16,-2 0-3-16,2 0 3 0,-2 2-4 15,2-2 1-15,-2-1 2 0,0 5-4 16,0-3 0-16,-2-2 1 0,0 1-1 0,0 2 2 16,0-1 0-16,-3 1 1 15,-1-1 2-15,0-2-3 0,-1 1 2 0,1 2 1 16,-3-2 0-16,-1 0-1 0,-3 4 0 16,0-5 2-16,-2 1-6 0,0 4 0 0,-4-4 0 15,0 3 0-15,0 0-1 0,-4 2 0 0,-1-3 1 16,-1 4 0-16,0-1-1 0,-3 1 0 15,2 0 0-15,-1 0-4 0,1 2-6 16,3 2-12-16,0-1-25 0,4 0-64 16,0 4-131-16,4-3-127 0,4 8-124 0,3-3-88 15,3 4-28-15,3 0 37 0,2-1 114 16,6 2 124-16</inkml:trace>
  <inkml:trace contextRef="#ctx0" brushRef="#br0" timeOffset="88208.56">31839 7587 16 0,'0'-3'40'0,"0"3"-1"0,-2-1 4 0,2 1 1 16,-2-4 5-16,2 3 2 0,-2 1 1 16,2-3-1-16,-3 1-2 0,1 0 0 15,0-1 1-15,0 2-2 0,0-3 1 16,-2 3-1-16,2-2-1 0,-3-2 0 0,1 4-1 15,-2-3 0-15,-1 0-4 0,1 1-3 16,0-1-4-16,-3 0-5 0,1 3 0 16,-3-4-3-16,-1 2-1 0,-1-2 2 0,0 4 3 15,-2-4 2-15,-2 4 3 0,0-4 3 16,-2 2 5-16,0 1 3 0,-2-1 2 0,-2 3 5 16,-3-1 5-16,1 1 4 15,0 0 5-15,-3 1 3 0,-1-1 0 0,-3 3 0 0,0 2-3 16,0 0 0-16,-2-2-1 0,1 5-1 15,-3-3-1-15,0 3 2 0,0 0 4 16,0 5 1-16,0-4 5 0,0 2 3 16,0 3 2-16,2-2 1 0,0 2-3 0,0 0-3 15,2 1-9-15,1 1-10 0,1 2-8 0,0-2-9 16,1 3-8-16,1 0-8 0,1 0-8 16,1 1-2-16,-1 3-3 0,1-2-3 15,-1 3 1-15,1 2 2 0,-1-1 0 0,1 4 0 16,3 0 1-16,0 0-1 0,0 1-1 15,1 3-2-15,3-2 2 0,0 1 1 16,0 1-2-16,5 0-1 0,-1 1-2 16,2-4-2-16,0 3-2 0,5-3-1 0,-1 3-1 15,3-4 1-15,0 3 2 0,4-3 1 16,-1 1-1-16,1 0 0 0,4 0-1 0,1-1-2 16,1 4 0-16,0-4-1 0,4 0 0 15,1 1 0-15,2-1 1 0,1 0 0 16,3 1 1-16,0-4 0 0,4-1-1 0,0 3 2 15,4-7 0-15,1 4 4 0,1-3-1 16,0-1 1-16,5-1 0 0,0 0 2 16,-1-2 0-16,3-2-3 0,2 1 2 0,2-4 0 15,0 0 0-15,0 2-2 0,4-6-1 16,0-1 0-16,0 1 0 0,3-1 0 0,1-4 1 16,-1-2 1-16,1 1 1 0,3-2 0 15,-1-1 0-15,1-1-2 0,-1-2-3 0,3 1-1 16,-2-1 0-16,1-1-1 0,-1-1 0 15,1 1-1-15,1-1 1 0,0 2 1 16,0-5-2-16,-1 2-1 0,1-2 0 0,0 1 0 16,-3-2 1-16,1 0 0 0,-1-2 0 15,-1 2 0-15,-3-1-1 0,0-1 0 16,-1-2 2-16,-3 2-2 0,-2 1-3 16,0-3 4-16,-2 1 1 0,-3-2 2 0,-1 0-4 15,0 0 0-15,-1 2 2 0,-1-2-1 0,-3-2 2 16,0 3-2-16,-1-3-1 0,-1-1 0 0,-2 1-1 15,0 0-1-15,-2 2 0 0,-2-5 1 16,0 4 1-16,-2-4 2 0,0 2 1 0,-2-1 4 16,-3-3 0-16,1 2 1 0,-3 0 3 15,-1-1 1-15,-1-1 2 0,-2-2-1 0,0 3-1 16,-1-3-1-16,-3 1-3 0,0-1-1 16,0 0-2-16,0 2 1 0,-3-3-2 0,-1 4 2 15,2-2 2-15,-2 1 0 0,0-1-2 0,-1 2 0 16,-1-4 0-16,2 2-2 0,-3 0-2 0,1-2-1 15,0 3 2-15,-1-3 0 0,-1 2 0 16,-1 0 1-16,-1-1-1 0,-1 1 3 0,-1-2-1 16,-1 2 1-16,-2 0 0 0,0-1 0 15,-2 1 0-15,-2-3-1 0,0 3-2 16,-2-2 3-16,-2 3-1 0,-3-3 0 16,-1 2 1-16,-3 0-1 0,-2 2-3 0,-3-1-1 15,-4 1-1-15,-5 2 0 0,-7-1-2 16,-6 4-1-16,-6 0 2 0,-7 5 1 0,-7 0 1 15,-5 4-1-15,-5 2-2 0,-4-1-3 16,-4 5-5-16,0 0-13 0,-3 0-21 0,3 5-47 16,2-1-87-16,4 5-103 0,2-1-99 15,9 6-86-15,4 2-77 0,8 2-3 0,5 2 63 16,6 0 92-16</inkml:trace>
  <inkml:trace contextRef="#ctx0" brushRef="#br0" timeOffset="92634.82">30234 12815 91 0,'-21'3'127'16,"0"1"-40"-16,-2 0-22 0,-3 4-8 15,3-3-1-15,-2 0 4 0,1 2 2 16,-1 2 0-16,2 0 0 0,-3 1 2 0,3 0 4 15,-2 4 6-15,-1 1 8 0,-1-1 7 16,1 2 4-16,-1 3 2 0,1 1-1 0,-1 3-2 16,2-1-4-16,-3 2-5 0,3 5-5 15,-1 0-4-15,1-3-3 0,-1 7-5 0,3-3-2 16,2 3-3-16,0 1-6 0,0 2-6 16,2 2-5-16,2 2-3 0,2 4-3 15,2-2-6-15,3 5-4 0,1 3-3 0,3-1-4 16,2 4-1-16,1 1 3 0,6-1 8 15,1 1 11-15,4-3 13 0,3 3 16 0,4 0 12 16,2 0 3-16,6-1-1 0,2-2-6 16,7 0-9-16,2-5-8 0,4-1-6 15,4-2-4-15,5-2-1 0,4-3-3 16,4-4 0-16,6-1-6 0,7-7-7 0,4-3-3 16,8-2-6-16,5-7-3 15,4-2-5-15,6-3-3 0,2-1-3 0,3-7 0 0,4-2-2 16,-1-4-2-16,1-4 0 0,0-2-1 0,2-3 0 15,-3-5-4-15,-1-2-2 0,-1-5 2 16,-1 0-1-16,-3-6-2 0,-4-1-3 16,-4-2 1-16,-4-2 0 0,-2 0-3 15,-5-5 2-15,-6 0-1 0,-2-1 1 0,-7-1-1 16,-4 0 1-16,-6-1 1 0,-4-2-1 16,-4-2 1-16,-7 3-1 0,-2-3 2 0,-7 1 1 0,-3-1-1 15,-5 0 1-15,-4 0 0 0,-5-4 1 16,-3 3 1-16,-5 0 1 0,-6-5 3 0,-4 1 1 15,-5 0 3-15,-6-4 1 0,-6 3 2 16,-7-4 1-16,-6 2-3 0,-6-2-1 0,-11 4-2 16,-6 1-3-16,-13-1-2 0,-11 2-1 15,-10 6-2-15,-13 6 0 0,-10 6-6 16,-11 3-4-16,-13 10-19 0,-12 5-48 16,-13 9-91-16,-13 9-124 0,-11 10-117 0,-1 3-121 0,2 10-52 15,3 5 11-15,6 2 73 0,7 6 114 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37:14.1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21232 2394 4 0,'0'-3'72'0,"-2"3"-3"0,2-1-4 16,-2 1-3-16,0-4-4 0,0 4-3 0,2-1-3 16,-2 1-3-16,0-3-2 0,-1 3-2 15,1-1-3-15,-2 1-5 0,0-3-5 16,0 3-6-16,-5 0-6 0,1 0-4 0,-3 0-4 15,-2 0-1-15,-1 3 3 0,-3-2 3 16,-2 2 4-16,-3-2-1 0,-3 3 2 16,-5 0-1-16,1 2-3 0,-5 1-2 0,-2 0-1 15,-2 2 2-15,-2 2 3 0,-1 0 3 16,-1 2 3-16,0 3 5 0,-1 1 1 0,-1-1 1 16,0 1-4-16,1 4-1 0,-1 1-1 15,1 2-5-15,1-3-2 0,0 4-6 0,-1 3 0 16,5 1-6-16,-2 1-2 0,2-1 0 15,2 5-1-15,0 0 1 0,0 1 1 16,2 1 2-16,2 6 4 0,-1 0 5 0,1 4 5 16,2-1 2-16,1-1 2 0,-1 5 2 15,2-4-1-15,3 2-1 0,2-2-2 16,2 0 0-16,1-2-1 0,4 2 1 0,1-2 2 16,4 3 5-16,1-4 2 15,3 4 1-15,3-5 2 0,2 6-3 0,4-6-5 0,0 6-7 16,4-6-6-16,3 2-2 0,4 1-1 15,-1-1 6-15,5-2 13 0,2-2 9 16,5 1 8-16,-1-2 3 0,4-3 3 16,1-1-4-16,4 1-9 0,2-4-4 15,1-2 2-15,6 0-1 0,3 1 1 0,3-5-2 16,1-1-2-16,5 2-3 0,2-4-6 16,3-2-2-16,1 0-5 0,2 2-3 0,3-5-3 15,1-1 1-15,3-3 3 0,0 2 2 16,2-6 2-16,-3 0 2 0,3-5 3 15,0 0 0-15,0-1-4 0,0-3-2 16,0 0-1-16,2-3-1 0,2-1-3 0,-2-3-1 16,2 1 0-16,2-2-2 15,-2 1-1-15,2-2-4 0,0 4-1 0,1-5 0 16,-1 0 0-16,0 1 0 0,-2 0 2 16,-2-2-2-16,-2 2 0 0,-2-2-3 15,-3 2-2-15,-1-2 1 0,-3-3-2 0,-2 0 1 16,1 2-2-16,-1-5 1 0,-2 0 2 15,0-2-1-15,0-4-1 0,0 2 0 16,1-4 1-16,-1 0-1 0,-2-3-1 16,2-2 0-16,-2 1 0 0,-2-1-2 0,0-3 1 15,-2 2 1-15,-3-1 2 0,-1 2-1 0,-3-1-1 16,-6 5 1-16,-2-1-2 0,-2-2 0 16,-4 8-1-16,-3-3 1 0,-3 3 1 15,-1 1 0-15,0-2 1 0,-2 2 0 16,-1-1 0-16,-1 2-1 0,0-1 0 0,-2-4-2 15,-1 3 2-15,1-3 2 0,0 0 9 16,-2 1 7-16,0-2 9 0,-2 0 6 16,-3 0 7-16,1-1 2 0,-1 1-2 0,-3-3-5 15,-1 3-6-15,-2-1-6 0,1-1-3 0,-5-3-5 16,0 3-5-16,-3-2-1 0,-1 0-4 16,-2 0 2-16,0-1-2 0,-3 1 0 15,-2-4-2-15,-1 4 0 0,-3-2 0 0,-2 2-2 16,-2-4-1-16,-2 4-2 15,-2-1 2-15,-3-3 0 0,-1 1-1 0,-3 2 1 16,-2-3 1-16,0-1 4 0,1 4-1 16,-5-3 1-16,0 2 0 0,0-1-2 0,-2 0 1 15,-3 2-1-15,1 0 1 0,0 1-3 16,-2 0 0-16,-3 0 0 0,-1 3 1 16,-3-2 0-16,-2 3 0 0,-2 3 2 0,0-3-1 15,-4 3-1-15,0 2 1 0,-4-1-2 0,-3 0 0 16,-4 4-1-16,-4-1 0 0,-4-1 3 15,-4 3 0-15,-5 3-1 0,-2 0 1 0,-1 0-2 16,-8 2 3-16,1-2 0 0,-4 4-2 16,-1 1 2-16,1 0-3 0,-1 3 1 15,-2 0-3-15,-1 2-1 0,-1 3 2 16,0 0-1-16,1 3 2 0,-1 2-1 0,0 0-3 16,0 3-3-16,3 3-12 0,1 0-26 15,3 3-58-15,4 0-90 0,2 3-96 0,6 1-89 16,3 6-75-16,5-3-59 0,3 7 14 15,7-2 68-15,5 2 84 0</inkml:trace>
  <inkml:trace contextRef="#ctx0" brushRef="#br0" timeOffset="2988.25">25061 2378 13 0,'-6'0'16'15,"-2"-3"4"-15,-1 3 1 0,-2 0 2 16,1 0 2-16,-3 0-1 0,-2 3 3 16,-2-3 0-16,0 3 1 0,1-2 0 0,-3 2-1 15,-3 2 1-15,1-4-3 0,0 3 0 16,-4 1-3-16,-1 2-2 0,-1-3 0 16,-3 4-2-16,-2 1 2 0,-2-1 2 0,1 1 2 15,-3 4 0-15,-3 2 3 0,-1-1 2 16,2-2 0-16,-2 5 0 0,-2 0 1 0,1 2-1 15,-1-1-2-15,0 3-2 0,-1 0-2 16,1 4-3-16,0 0-1 0,-1 3 0 0,3-1-4 16,-2 1-1-16,2 5-1 0,-1 1 1 15,1 0-2-15,0 4-2 16,2-1 1-16,0 6 3 0,2 1 6 0,0 0 4 16,4 1 2-16,0 4 4 0,5-2 1 15,1 0-1-15,3 1-4 0,2 1-3 0,4 0-3 16,2 1-3-16,5 3 0 0,1-3-3 15,5 2-1-15,2-1-1 0,4 2 0 0,4-3-3 16,3 3-1-16,1-3-1 0,5-1 0 16,2 0 2-16,2 0 5 0,4-2 6 15,3 0 7-15,1-2 10 0,5 1 9 0,2-1 6 16,2-2 1-16,4-1-1 0,2 1 1 16,3-4-6-16,4 0-5 0,1-2-4 0,3-3 0 15,4 0 2-15,5-2 3 16,-1-2 3-16,5-4 1 0,2 2-3 0,1-7-2 15,6 3-7-15,1-6-10 0,2-1-6 16,2-3-4-16,3 0-3 0,0-5-1 16,-1-1 0-16,3-3 1 0,-1-1 1 0,1 0 0 15,2-4 0-15,2-4-1 0,0 0 0 16,2-1-2-16,2-3-2 0,0-1-3 16,2-5-1-16,0 0-3 0,1-2-1 15,-1-2 1-15,-4 1 1 0,0-6 0 16,-4 1 0-16,-3-5 2 0,-1-1-1 0,-3 2 0 15,-3-4 1-15,-3-1 2 0,-2-3 3 0,-5 0 13 16,-1 0 20-16,-5-3 15 16,-1 0 14-16,-5 0 15 0,-4-4 8 0,-5 1-3 15,-1-1-9-15,-5-1-11 0,-2-3-8 16,-2-3-8-16,-4 0-8 0,-5 1-5 16,-1-3-8-16,-3 3-4 0,-4-1-2 0,-4 0-5 15,-5 2-2-15,-1-2-1 0,-7 0-3 0,-2 2 0 16,-7-3-2-16,-1 0 0 0,-7 0-3 15,-4-1-1-15,-6 1 2 0,-5-1-2 16,-4-1-4-16,-6 2-5 0,-7-1 2 16,-3 4-2-16,-5-2-1 0,-7 3 1 0,-1-1-1 15,-5 4 2-15,-4-1 0 0,-4 3-3 16,-7 1-1-16,-3 3-4 0,-5 3-9 16,-7 4-25-16,-6 3-60 0,-4 3-86 0,-4 4-95 15,-4 9-87-15,-1 3-83 0,-3 4-61 0,-1 7 13 16,-4 7 63-16,0 2 82 15</inkml:trace>
  <inkml:trace contextRef="#ctx0" brushRef="#br0" timeOffset="4392.25">22610 4510 19 0,'-17'0'39'16,"-2"1"1"-16,-2 3 0 0,0 0-1 0,-2 0-1 15,-3 3-1-15,-1-2 1 0,-3 4 2 16,-2-2 3-16,-2 2 5 0,-2 1 7 15,-2 1 4-15,0 2 3 0,-2 2 0 0,0-1-2 16,-2 1-3-16,-1 3-4 0,1-1-2 16,0 4-3-16,-3 0-2 0,-2 1 2 15,3 2-1-15,-3 5 0 0,1-3 3 16,-1 3 3-16,1 0 3 0,1 1 4 16,-1 2 5-16,1 2 8 0,-1-1 5 0,1 4 8 15,-1 2 11-15,1 1 8 0,-1 3 7 16,1 2 5-16,3-2 2 0,0 2-1 15,3-2-8-15,4-1-9 0,1 1-15 0,4-2-11 16,2 1-11-16,5-1-13 0,4 1-12 16,2-1-5-16,5-2-3 0,3-1-6 15,5 3-5-15,4 1 0 0,4-5 0 16,5 5 2-16,3-5 1 0,5 1 3 0,4 0 0 16,5-3 1-16,3 1-1 0,5-2-1 15,4-2-2-15,5-1 1 0,3 2 0 16,5-4 0-16,4-3 0 0,6 2-2 0,5-2-2 15,4-1-3-15,4-1-4 0,2 1-4 16,7-4-2-16,4 0-2 0,1 0-2 16,3-1-1-16,3-2-1 0,1-2-1 15,0-1-1-15,2-1-1 0,1-4 2 16,1 2 1-16,5-4 4 0,0-3 3 0,4-1 2 16,4-3 2-16,2-1-3 0,0 0-3 15,3-1-1-15,-3-4-3 0,0 1-2 16,-1-4 0-16,-3 0 1 0,-4-1 1 0,-3-4-2 15,-1 2 4-15,-5-2-2 0,-4-3-1 16,-4-2-2-16,-2 1-2 0,-4-2 0 16,-3-1 1-16,-6 0 3 0,-2-4 0 0,-4 0-1 15,-5-1 1-15,-3-5 1 0,-5 1-2 16,-2-5-3-16,-3-1 1 0,-3-4 3 16,-5-4 0-16,-2-2-1 0,-1-3 2 0,-6 2 0 15,-3-3-1-15,-5 2-1 0,-1-3 0 16,-7 1 4-16,-3-1-1 0,-5-1 3 15,-5 0 3-15,-4 1 4 0,-4-4 2 16,-7 4-2-16,-3-5 0 0,-5 2 2 16,-9 0-2-16,-4 0-5 0,-6-1-1 0,-6 0 0 15,-9 0-1-15,-6 0-6 0,-7-1-2 16,-8 1 0-16,-9 0-2 0,-6 0 4 16,-8 5 0-16,-5 0 2 0,-3 0 1 0,-8 5-6 15,-3 0-11-15,-5 6-21 0,-4 0-44 16,1 4-76-16,1 2-101 0,0 2-85 15,7 4-80-15,6 2-74 0,4 0-23 0,8 2 43 16,5 1 83-16,9 1 83 0</inkml:trace>
  <inkml:trace contextRef="#ctx0" brushRef="#br0" timeOffset="7319.77">20358 6763 40 0,'-2'-5'231'0,"2"2"48"0,-2 2 0 0,2 1-13 16,-2-2-9-16,2 2 9 0,2 2 29 15,0 2 8-15,0 5-11 0,2 7-17 16,1 8-25-16,-1 11-42 0,0 8-70 0,2 8-52 15,1 6-35-15,1 6-20 0,1 3-15 16,-1 3-8-16,1 1-6 0,1 1-14 16,-1-3-28-16,-1-2-59 0,-2-3-86 15,3 0-92-15,-3-8-90 0,3 2-77 0,-1-6-58 16,1-2-1-16,-3-6 53 0,-2-7 79 16,0-2 82-16</inkml:trace>
  <inkml:trace contextRef="#ctx0" brushRef="#br0" timeOffset="7547.79">20487 7612 94 0,'-17'-20'209'0,"-2"3"-5"0,-2 5-15 16,-2 7-18-16,-3 5-17 0,1 5-15 0,0 5-7 16,-3 5 6-16,3 5 22 0,1 4 37 15,1 1 39-15,4 2 21 0,2-1-1 16,4 2-17-16,3-2-37 0,6 2-50 15,4-2-54-15,4-1-38 0,4-1-25 0,7-4-19 16,2-2-46-16,2-5-88 0,4 0-113 16,3-2-116-16,3-6-118 0,-1 0-76 15,2-2-6-15,-3-3 63 0,3-4 99 16</inkml:trace>
  <inkml:trace contextRef="#ctx0" brushRef="#br0" timeOffset="7781.95">20866 7362 24 0,'-2'-20'310'0,"-2"5"96"0,-3 4 96 0,-1 3-5 16,-1 8-55-16,1 5-61 0,0 9-64 0,1 4-88 16,1 8-92-16,-1 6-60 0,5 2-34 15,0 4-18-15,4 1-9 0,0 1-8 16,3 2-4-16,1-1-22 0,0-3-56 0,1-3-83 15,1 0-96-15,1-6-94 0,1 1-96 16,3-5-74-16,0-3 4 0,-3-5 58 16,3-2 80-16</inkml:trace>
  <inkml:trace contextRef="#ctx0" brushRef="#br0" timeOffset="7897.11">20983 7754 130 0,'0'-15'333'0,"-5"5"74"0,1 1 15 16,-2 5-48-16,-1 4-66 0,-1 1-96 15,-1 3-144-15,1 5-164 0,2 0-153 16,-1 2-120-16,1-1-61 0,0 0-5 0,-1-1 50 16</inkml:trace>
  <inkml:trace contextRef="#ctx0" brushRef="#br0" timeOffset="8231.65">21061 7245 262 0,'2'-17'482'0,"0"3"82"0,-4 3 48 0,2 7-69 16,-2 4-125-16,0 8-126 0,0 9-108 15,-1 7-80-15,3 7-47 0,0 6-27 16,3 5-16-16,-1 1-11 0,0 2-6 16,2 0-7-16,0 1-1 0,1-5-2 0,-1-3-1 15,2-3 1-15,-2 0-2 0,3-9-3 16,-1 0-6-16,0-5-4 0,1-4-2 15,-1-4-2-15,3-3 5 0,1-5 1 0,-1-5 6 16,1-5 8-16,3-2 1 0,-3-2 4 16,1 0 2-16,0-1 6 0,-1 5 9 15,-1 0 12-15,-3 2 8 0,3 6 3 16,-3 2 1-16,0 0-1 0,1 7-12 0,-1 0-40 16,-2 0-86-16,2 5-119 0,1-4-121 15,-1 4-131-15,-2-5-77 0,3 1-17 16,-1-2 56-16,0-6 106 0</inkml:trace>
  <inkml:trace contextRef="#ctx0" brushRef="#br0" timeOffset="8426.51">21505 7403 25 0,'9'-29'406'0,"-3"4"108"15,-2 8 72-15,-2 1-7 0,3 7-74 16,-3 6-116-16,2 6-127 0,0 8-105 0,1 7-67 15,-1 4-39-15,2 6-33 16,0 1-36-16,-1 2-67 0,1 2-110 0,-2 1-119 16,3-3-119-16,-1 3-105 0,0-5-38 15,1 1 30-15,1-5 88 0,-1-3 107 0</inkml:trace>
  <inkml:trace contextRef="#ctx0" brushRef="#br0" timeOffset="8608.94">21846 7282 34 0,'6'-28'477'0,"-1"7"91"16,-3 4 56-16,-2 4 32 0,-2 5-122 15,2 8-178-15,0 5-144 0,0 9-87 16,0 5-56-16,2 5-38 0,2 2-32 16,-2 4-37-16,2 2-85 0,-1 1-111 0,1 0-108 15,-2-4-87-15,2 1-78 16,-2-4-50-16,2-2 37 0,-1 0 86 0,-3-6 95 15</inkml:trace>
  <inkml:trace contextRef="#ctx0" brushRef="#br0" timeOffset="8758.19">21844 7575 99 0,'-6'-8'391'15,"-3"0"117"-15,1 3 58 0,-1 4-29 16,1-2-58-16,-1 3-87 0,5 0-123 0,0 4-113 16,2 1-82-16,2 3-67 0,2 0-92 15,2 0-109-15,0 1-107 0,5-4-98 16,-1 1-77-16,5-2-57 0,0-3 23 0,1-2 73 15,1-3 92-15</inkml:trace>
  <inkml:trace contextRef="#ctx0" brushRef="#br0" timeOffset="8874.11">22013 7424 97 0,'11'-18'281'0,"-1"4"63"16,-1 0 18-16,-3 6-5 0,1 0-24 16,-1 3-39-16,-2 1-58 0,0 3-73 0,1 2-104 15,-1 3-121-15,2 0-114 0,-1 2-107 16,1 1-98-16,0 1-62 0,-2-3 8 15,3 0 56-15,-3-2 76 0</inkml:trace>
  <inkml:trace contextRef="#ctx0" brushRef="#br0" timeOffset="9011.37">22227 7303 121 0,'4'-5'217'16,"3"1"-4"-16,-3 0-43 0,2 4-47 15,1 0-52-15,1 0-56 0,-2 0-56 0,3 0-51 16,-1 0-46-16,1 0-42 0,-1-2-19 15,3 2 8-15</inkml:trace>
  <inkml:trace contextRef="#ctx0" brushRef="#br0" timeOffset="9206.76">22399 7249 21 0,'6'0'104'0,"2"0"-9"16,-1 4-15-16,1-3-19 0,1 2-17 16,-1-1-20-16,1 0-21 0,1-2-21 0,3 3-13 15,-3-3-7-15,3-3-4 0,0-1 5 16,0 0 20-16,-1-4 32 0,1 2 36 15,-2 0 40-15,-1-3 36 0,-1 1 38 0,-1 2 20 16,-2-1 6-16,1 3-10 0,-3 0-22 16,0 3-32-16,0 1-35 0,1 0-55 15,-1 5-67-15,0-1-69 0,3 0-65 16,-3 0-65-16,2 4-61 0,-2-3-12 16,3-1 22-16,-3 1 41 0</inkml:trace>
  <inkml:trace contextRef="#ctx0" brushRef="#br0" timeOffset="38950.75">11953 4020 39 0,'0'1'47'0,"0"2"2"0,0-3 5 16,0 1 2-16,0-1 8 0,0 4 4 15,0-4 3-15,0 1-1 0,0 2 0 16,-2-2-2-16,2 3-3 0,0-3 1 0,0 2-1 16,0 0 0-16,0-2 1 0,0 2 3 15,0-2 2-15,0 3 3 0,0-3 3 16,0 2 4-16,0-2 8 0,0 3 7 16,0-3 9-16,0 2 6 0,0-2 2 0,2-1-1 15,-2 4 4-15,2-2 2 0,-2-2 5 16,2 1 8-16,-2-1 2 0,2 3 2 15,-2-3-5-15,2 2-14 0,0 1-18 0,1-2-20 16,-1-1-17-16,0 3-12 0,2-1-15 16,-2 1-8-16,2-2-6 0,1 3-3 15,-1-3-4-15,2 1-2 0,-2 1 1 16,3-2-3-16,1 3 3 0,1-3-3 0,-1 2 3 16,3-2-4-16,1 3 4 15,1-4-2-15,0 1 0 0,2-1 0 0,2 3 0 0,-1-2 0 16,1-1-4-16,2 4 0 15,3-3-2-15,-1 1 0 0,2 2-2 0,2-4 1 16,1 1 0-16,-1-1 0 0,3 3 2 16,1-3 2-16,1 0 3 0,0 0 2 15,1-3 3-15,-1 3-2 0,2-1 4 0,-3 1-3 16,1-4-3-16,-2 4 0 0,-1-2-1 16,1 2 2-16,-3 0-2 0,-2 0 2 15,-1 0 1-15,-1-1 1 0,-2 1-2 0,0 0-1 16,-4 0-3-16,-1 0-1 0,1 0-2 15,-2 0 1-15,-2 0-2 0,-1 0-3 16,-1 0-1-16,-3 0 0 0,0 0-1 0,1 0-3 16,-3 0-9-16,-2 1-24 15,-4 1-110-15,0 3-167 0,-7-1-183 0,-1 1-93 16,-3 3-45-16,-2-4 1 0,-2 3 95 16</inkml:trace>
  <inkml:trace contextRef="#ctx0" brushRef="#br0" timeOffset="40461.85">10971 2386 4 0,'0'0'52'0,"2"-1"3"0,-2 1-1 0,0 0 0 16,0 0-2-16,0 0-8 0,0 0-5 16,0 0-7-16,0 0-4 0,0 0-1 0,0 0 1 15,0 0 5-15,0 0 4 0,0 0 5 16,2 0 5-16,-2 0 4 0,0 0 6 0,0 0 5 15,0 1 6-15,0 3 7 0,0-3 6 16,2 2 5-16,-2 2 5 0,0-1 2 16,0 0 2-16,0 3 3 0,2 2 6 0,-2 1 6 15,0 2 11-15,2 1 12 0,-2 7 16 16,0 1 12-16,0 4 9 0,0 3-3 16,0 3-11-16,0 6-18 0,2-2-24 15,-2 6-27-15,2 1-22 0,1 4-19 0,-1 0-13 16,2 4-10-16,-2-1-5 0,2 2-5 15,-2 2-2-15,3-2-2 0,-3 0 2 0,0-2-1 16,0-2 2-16,0-1-2 0,0-5 0 16,0-2-2-16,0 1-1 0,1-5-4 15,-1-2-3-15,-2-3-12 0,0-2-43 0,0-7-78 16,0 3-104-16,-2-6-104 0,2-1-122 16,-3-3-69-16,-1-4-1 0,0-1 55 15,-2-5 90-15</inkml:trace>
  <inkml:trace contextRef="#ctx0" brushRef="#br0" timeOffset="41787.9">9633 4820 103 0,'0'0'143'0,"0"0"-18"15,-2 0-20-15,2 0-19 0,0 0-12 0,0 0-10 16,0 0 0-16,0 0 4 0,0 0 13 15,0 0 18-15,0 0 22 0,0 0 27 0,0 0 28 16,0 0 25-16,2 0 15 0,-2 0 8 16,2 0 1-16,-2 0-12 0,2 0-21 15,0 0-26-15,3 4-25 0,-1-4-24 0,0 1-22 16,0-1-23-16,3 3-15 0,-1-3-14 16,0 1-8-16,5-1-6 0,-1 4-7 15,1-4-2-15,4 2-3 0,0-2 0 0,2 1-1 16,0-1-3-16,4 3 2 0,0-3-1 15,4 1 2-15,1-1-2 16,1 4-2-16,3-4 0 0,2 1-1 0,1-1-2 16,1 3 0-16,0-3-2 0,2 1 0 15,-2-1 1-15,2 4 1 0,-2-4-2 16,-2 1 1-16,-3-1 0 0,1 3-1 16,-3-3-2-16,-1 2-3 0,-3-2 0 0,-2 3-2 15,0-3 0-15,-4 0 0 0,0 0 1 0,-2 0 0 16,-2 0 1-16,-1 0-1 15,-1 0-1-15,-2 0-4 0,-1 0-15 0,-2 0-34 16,-1 0-113-16,-1 0-161 0,-4 0-175 16,0 0-89-16,0 0-37 0,0 0 10 0,-2 0 97 15</inkml:trace>
  <inkml:trace contextRef="#ctx0" brushRef="#br0" timeOffset="46020.02">1778 982 77 0,'0'-1'189'15,"-2"1"-6"-15,0-4-5 0,0 4-8 0,0 4-8 16,-1-3-4-16,1 3-5 0,-2 7-2 0,0 2 3 16,0 4 10-16,-1 6 12 0,-1 8 10 15,0 6 4-15,-3 3-5 0,1 10-19 0,-3 4-22 16,-2 5-23-16,1 3-24 0,-1 3-23 0,0 3-22 16,-1 1-13-16,1 1-14 0,-2 1-10 15,2-5-6-15,1 1-4 0,-1-4-1 0,0-3-11 16,3-2-29-16,-1-4-50 0,0-4-67 0,3-5-75 15,2-6-67-15,-1 1-57 0,3-6-35 16,2-5-15-16,0-4 9 0,2-6 44 0,-2-4 52 16</inkml:trace>
  <inkml:trace contextRef="#ctx0" brushRef="#br0" timeOffset="46254.11">1649 1500 112 0,'8'-42'217'15,"1"7"7"-15,-3 3 7 0,1 6 18 0,-3 2 29 16,2 4 37-16,-2 4 20 0,3 6 2 0,-1 2-18 16,2 8-37-16,3 4-52 0,2 10-62 15,2 6-54-15,-1 13-40 0,3 4-29 0,2 9-18 16,0 5-12-16,0 7-6 0,1 2-3 0,-1 2-1 16,2 0-3-16,-2 1-5 0,2 0-13 0,-2-1-26 15,-2-3-56-15,-2-4-89 0,0-1-98 16,-3 0-89-16,-1-5-81 0,-1-3-69 15,-1-3 5-15,-3 1 62 0,-4-9 86 0</inkml:trace>
  <inkml:trace contextRef="#ctx0" brushRef="#br0" timeOffset="46416.53">1770 2244 98 0,'-17'-21'231'0,"2"-3"21"15,2 4-19-15,0 1-24 0,5 4-25 0,-1 0-26 16,5 0-32-16,0 5-32 0,4-1-29 15,0-2-23-15,4 4-18 0,3 2-10 0,1-3-8 16,3 1-38-16,3 3-54 0,1-3-67 0,4 0-83 16,0 0-60-16,0-3-30 0,0 0 16 0,0-1 45 15</inkml:trace>
  <inkml:trace contextRef="#ctx0" brushRef="#br0" timeOffset="46648.58">2151 1483 87 0,'-3'-4'224'0,"1"0"25"0,2 0-35 0,-2 0-34 16,2 4-22-16,0 0-15 0,2 4-8 16,0 2-6-16,3 5-3 0,1 4-6 0,0 8-11 15,1 5-17-15,-1 6-20 0,3 3-19 16,-3 5-20-16,2 3-13 0,-1-1-11 0,-1 5-31 0,0-3-51 15,1 3-63-15,-1-5-64 0,-2 4-75 0,1-5-73 16,-3-1-12-16,-2-4 27 0,0 0 48 16</inkml:trace>
  <inkml:trace contextRef="#ctx0" brushRef="#br0" timeOffset="46818.29">2095 2086 127 0,'-2'-14'236'0,"0"3"10"0,0 1-45 0,2-1-59 16,2 2-56-16,0 0-35 0,5 0-21 16,-1-2-11-16,3 2-9 0,1-2-15 0,1 1-32 15,1-2-47-15,1 0-63 0,0-1-56 16,0-3-28-16,-3 1-7 0</inkml:trace>
  <inkml:trace contextRef="#ctx0" brushRef="#br0" timeOffset="47113.08">2362 1596 133 0,'4'8'215'0,"1"4"-6"16,-1 5-16-16,0 4-15 0,0 3-18 0,1 1-17 15,-1 1-23-15,2 4-20 0,-2-2-24 16,3-1-20-16,-3-2-16 0,2-4-13 0,-1 3-7 16,1-4-8-16,0-2-4 0,1-2-4 0,1-2-2 15,-2-6-2-15,3 1-1 0,-1-5 0 0,3-1-1 16,-3-3 1-16,3-4 1 0,0-4 0 0,-1-3 0 15,1-3 0-15,-1-2 1 16,1 2 0-16,0-5-1 0,-3 0 0 0,0 3 0 16,1 0 1-16,-1 2 2 0,-1 3 16 0,-1 2 31 15,0 1 35-15,-1 3 28 0,-1 5 19 0,-2 5 8 16,2 4-9-16,-2 2-26 0,0 3-34 0,1 2-31 16,-1 2-52-16,0 1-72 0,0-2-84 0,0 1-86 15,0 1-95-15,0-4-72 0,3-1-10 16,-3-3 41-16,2-1 65 0</inkml:trace>
  <inkml:trace contextRef="#ctx0" brushRef="#br0" timeOffset="47296.95">2805 1693 16 0,'8'-18'358'0,"1"6"101"0,-3-1 77 16,-2 6-11-16,0 6-59 0,1 1-85 15,-3 7-103-15,0 3-96 0,0 6-77 0,0 2-50 16,0 1-33-16,0 3-48 0,0-1-82 0,-2 1-104 15,2 1-108-15,-2-1-96 0,3-2-95 16,-3 2-26-16,2-2 42 0,-2-3 87 0,0 0 96 16</inkml:trace>
  <inkml:trace contextRef="#ctx0" brushRef="#br0" timeOffset="47601.2">2862 1900 57 0,'2'-6'191'0,"-2"2"-3"0,2 2-19 0,0-1-28 16,0 2-28-16,0-3-25 0,3 4-22 15,-3-1-22-15,2 1-18 0,2-3-10 16,-2-2-7-16,3 3-3 0,-1-2-1 0,3-2-2 0,-3-2 0 16,2-1-1-16,-1 1-1 0,1-4 0 15,-1 4-1-15,-1-1 0 0,0 0-1 16,1 1 0-16,-3 1 1 0,2 2 0 0,-2-3 0 16,3 3 0-16,-3-2 0 0,2 3 0 15,1-2 0-15,-1 2 0 0,3-4 0 0,-3 0 0 16,2 0 0-16,1-1 0 0,-1 1 0 0,1-1 0 15,-1 0 0-15,1 0 14 0,-1 2 19 16,1 3 39-16,-1-1 53 0,1 5 62 16,-1 0 58-16,1 5 38 0,1-1 9 0,-1 4-18 15,1 4-41-15,-1 2-55 0,1-2-57 0,1 4-47 16,-1 1-29-16,1-1-20 0,0-1-29 16,-3 4-63-16,0-4-108 0,1 0-121 15,-3 1-136-15,1 1-93 0,-3-5-34 0,0 1 31 16,0-4 88-16</inkml:trace>
  <inkml:trace contextRef="#ctx0" brushRef="#br0" timeOffset="48540.15">4741 1466 173 0,'-10'-3'310'0,"-1"2"47"0,3-3-4 16,-1 3-44-16,1-2-51 0,1 2-44 0,3-3-40 15,2 3-40-15,0-5-32 0,2 1-28 16,0-3-17-16,4 2-17 0,0 0-12 0,5-4-5 15,-1 1-6-15,5-1-1 0,0 1-3 16,4-1 1-16,0 0 1 0,2 1 2 0,0 0 5 16,2 1 7-16,0 0 13 0,0 4 16 15,2 2 20-15,-1 2 12 0,1 2 8 16,-2 7 2-16,-2 6-8 0,-2 6-12 0,0 8-15 16,-4 9-9-16,-1 8-10 0,-1 4-3 15,0 6-4-15,-3 1 0 0,1 2-5 0,-1-4-8 16,5 0-4-16,-1-2-6 0,3-7-3 0,0-3-8 15,4-3-2-15,0-2-5 0,0-9-12 16,2-3-33-16,-2-6-92 0,3-1-135 0,-3-5-135 16,0-4-134-16,-2-4-63 0,0-5-8 15,-5-1 70-15,1-3 124 0</inkml:trace>
  <inkml:trace contextRef="#ctx0" brushRef="#br0" timeOffset="48738.97">5105 1847 5 0,'-19'-16'415'16,"0"2"101"-16,4 3 60 0,1 2 9 0,3 0-92 16,3 2-122-16,1 2-132 15,3 0-94-15,6-3-59 0,2 4-31 0,5-3-20 16,4 1-14-16,1-3-9 0,5-1-14 0,5 1-34 16,-1-1-88-16,2-5-118 0,3 2-109 15,2-4-106-15,1-3-91 0,1-2-20 16,0-3 57-16,-3-1 102 0</inkml:trace>
  <inkml:trace contextRef="#ctx0" brushRef="#br0" timeOffset="48954.9">5516 1370 98 0,'8'-5'335'0,"-1"-1"95"0,-3 5 63 0,-2 2-5 15,-2 6-35-15,-2 5-55 0,-2-2-73 16,0 6-83-16,-3 3-84 0,3-4-60 16,0 4-37-16,0-4-24 0,1 1-14 0,1-3-13 15,2 2-5-15,2-6-4 0,1-1-3 0,1 0-5 16,0-4-6-16,2 1-2 15,3-5-4-15,-1 0-2 0,3-4 1 0,-1 0 0 16,3 3 1-16,-2-3-7 16,1 4-9-16,-1 4-16 0,0 0-35 0,-1 2-52 0,-1 4-65 15,-3 0-69-15,0 3-69 0,1-1-63 16,-3 2-54-16,0 0 1 0,0-5 40 16,1 0 66-16</inkml:trace>
  <inkml:trace contextRef="#ctx0" brushRef="#br0" timeOffset="49121.25">5734 1466 42 0,'6'-20'282'0,"-1"2"74"0,1-1 50 16,-2 5 11-16,3 2-9 0,-1 3-23 0,2 4-43 15,1 2-61-15,-1 6-71 0,3 3-63 16,-1 6-54-16,1 4-38 0,0 1-26 16,-3 5-26-16,-2 3-54 0,1 0-92 0,-1 5-114 15,-2-2-107-15,1 1-114 0,-1 0-68 0,-2-3 0 16,-2-1 66-16,-2 0 99 0</inkml:trace>
  <inkml:trace contextRef="#ctx0" brushRef="#br0" timeOffset="49249.19">5787 1727 92 0,'-2'-6'308'0,"0"-2"40"0,2 3 3 16,0 0-55-16,2-2-72 0,2 3-72 15,2-4-63-15,3-1-82 0,1 1-105 16,5-4-120-16,-2 0-87 0,0-1-46 0,4-3-21 15,0 3 31-15</inkml:trace>
  <inkml:trace contextRef="#ctx0" brushRef="#br0" timeOffset="49552.19">6130 1064 200 0,'-4'0'430'15,"-1"1"88"-15,1 7 63 0,0 4-56 16,2 6-91-16,2 3-99 0,-2 7-95 0,2 6-83 15,2 2-62-15,-2 3-39 0,2 4-22 16,0 2-17-16,2 0-13 0,-2-1-32 0,3 0-91 16,-3 0-140-16,2 0-144 0,0-1-130 0,-2-2-64 15,3-3-6-15,-3-4 66 0,2-4 130 16</inkml:trace>
  <inkml:trace contextRef="#ctx0" brushRef="#br0" timeOffset="49900.78">6267 1571 23 0,'0'-12'178'15,"-2"-1"-2"-15,2 4-26 0,-2 1-27 16,2-1-27-16,-2 1-23 0,2 3-17 0,-2-1-20 15,2 2-11-15,0-1-7 0,0 5 1 16,0 0 5-16,2 0 8 0,0 5 6 0,0-1 7 16,3 3 2-16,-1 2-4 0,0 3-6 15,2 0-9-15,1-2-6 0,-1 1-7 16,0 3-5-16,3-2-3 0,-3-1-5 16,3 3 1-16,-3-3 0 0,0-1 3 0,1 2 6 15,-3 1 10-15,-2 0 9 0,0-1 6 0,-2 2 2 16,0 1-3-16,-4-1-9 0,0 2-31 15,0-3-45-15,-3 2-53 0,3-5-61 16,-2 1-77-16,-1-2-42 0,1 1-4 0,0-5 23 16</inkml:trace>
  <inkml:trace contextRef="#ctx0" brushRef="#br0" timeOffset="50049.16">6407 1590 14 0,'4'-10'367'16,"1"5"97"-16,-3 1 70 0,0 4-6 15,-2 4-72-15,2 0-99 0,-2 2-105 16,2 1-106-16,0 2-132 0,2 0-142 16,3 1-135-16,1-1-121 0,1-4-114 0,1 0-47 15,-1-2 30-15,1-3 84 0,1-3 104 0</inkml:trace>
  <inkml:trace contextRef="#ctx0" brushRef="#br0" timeOffset="50300.07">6615 1512 114 0,'4'-1'350'0,"0"1"93"0,-2 1 50 15,0 4-14-15,0 4-52 0,1 1-69 0,-3 4-85 16,2-2-88-16,0 2-83 0,2 0-78 16,-2-3-95-16,2 1-99 0,1-1-92 0,-1-2-74 15,4 0-53-15,1-5-20 0,-1-1 26 16,1-6 51-16,1-1 64 0,1-4 60 16,-1-1 52-16,1 0 47 0,0-2 47 15,-1 1 43-15,1-1 39 0,-3 2 33 0,3 1 31 16,-3 2 27-16,1 4 23 0,-1-2 14 15,1 8 4-15,-1-1-11 0,-2 5-20 16,1 1-22-16,-1 2-31 0,1 0-41 0,-3 1-52 16,2-1-54-16,0-1-60 0,1 2-68 15,-1 0-36-15,1-6-5 0,-3 2 20 16</inkml:trace>
  <inkml:trace contextRef="#ctx0" brushRef="#br0" timeOffset="50630.96">6962 1585 152 0,'2'0'187'0,"0"0"-9"0,0 0-21 16,-2 0-26-16,2 0-28 0,-2 0-26 0,2 0-23 15,-2 0-18-15,2 0-13 0,-2-1-8 16,3 1-2-16,-3-4-5 0,2 0-1 16,0-1 0-16,0 1-2 0,2-2-2 0,-2-1-2 15,2-2-1-15,-1 1 0 0,1 0-1 16,0 1 0-16,0 1 1 0,1 1 0 0,-1-3-1 15,0 5-1-15,0 0 2 0,0-2 0 16,1 4 7-16,-1 1 13 0,0-3 22 16,0 3 25-16,1 3 29 0,-1-2 34 0,0 3 36 15,0 0 30-15,3 3 17 16,-3 3 10-16,2 2-4 0,-2 4-19 0,1 1-32 16,-1 5-34-16,0-1-36 0,0 4-35 0,1 0-23 15,-1 0-16-15,2-1-13 0,-2 1-37 16,3-2-74-16,-1 1-109 0,3-3-121 15,-1-2-139-15,1-1-67 0,-1-2-10 0,0-1 53 16,-1-4 96-16</inkml:trace>
  <inkml:trace contextRef="#ctx0" brushRef="#br0" timeOffset="50847.56">7294 1781 91 0,'2'-4'226'15,"2"-1"19"-15,1 1-44 0,-1-1-50 16,0 1-46-16,5 0-50 0,-1 0-69 16,0-4-80-16,3 2-83 0,0-4-44 0,-3 1-22 15,-2 0 5-15</inkml:trace>
  <inkml:trace contextRef="#ctx0" brushRef="#br0" timeOffset="57381.98">1545 3481 104 0,'0'-1'149'0,"0"-1"-17"0,0 2-19 16,0-4-13-16,0 4-8 0,0 0-3 15,0 0-1-15,0 0 4 0,0 0 10 16,2 0 34-16,0 0 53 0,1 6 65 0,3 0 49 0,0 6 22 16,1 4-1-16,1 9-29 0,0 4-56 15,3 10-72-15,-2 2-58 0,1 11-39 0,3 2-24 16,-3 9-17-16,3-2-13 0,0 3-6 16,0 2-6-16,1 0-3 0,-1 2-2 0,2-4-3 15,-2 1-10-15,1-1-16 0,-1-2-34 0,-2-4-64 16,-1-3-90-16,1-6-95 0,-1-1-84 0,-1-6-79 15,1-1-43-15,-1-8 26 0,-3 0 68 16,1-7 86-16</inkml:trace>
  <inkml:trace contextRef="#ctx0" brushRef="#br0" timeOffset="57667.16">1858 3402 228 0,'5'-21'264'0,"-3"2"3"0,0 5-33 16,2 2-16-16,0 3 8 0,1 4 29 0,3 5 26 16,1 6 16-16,1 5 2 0,3 7-33 0,0 10-56 15,3 6-64-15,-1 7-54 0,2 8-35 16,0 7-23-16,2 6-13 0,-2 2-6 0,2 4-7 15,0 5-18-15,0-4-43 0,-2 5-78 0,0-4-97 16,0-2-94-16,0 0-89 0,-2-2-81 0,-2-4-24 16,-3-2 44-16,-1-6 74 15,-5-1 86-15</inkml:trace>
  <inkml:trace contextRef="#ctx0" brushRef="#br0" timeOffset="57914.86">1653 4185 157 0,'-8'-8'224'0,"1"3"7"0,3-1-32 15,2 2-26-15,2-3-20 0,2-2-9 0,2 1-5 16,5-1-12-16,3-2-18 0,3 2-24 0,2-2-22 15,4 0-19-15,3-2-15 0,1 2-9 0,5-3-10 16,-1 3-27-16,5-2-54 0,0 2-74 16,2-2-92-16,-2-1-73 0,0 2-37 0,0-4 1 0,-3-2 39 15</inkml:trace>
  <inkml:trace contextRef="#ctx0" brushRef="#br0" timeOffset="58576.28">2957 3631 140 0,'-2'2'206'0,"2"-2"-17"15,-2 0-31-15,2 0-25 0,2 0-11 16,0 0 5-16,0-2 18 0,4-1 28 0,1 2 36 16,1-2 30-16,3 1 27 0,2 0 7 15,1-2-10-15,3 0-28 0,2 0-33 0,7 3-44 16,1-4-43-16,5 1-36 0,2-1-26 15,6-1-16-15,0 1-15 0,5-3-8 0,1 2-7 16,1-1-1-16,2 0 0 0,-1 1-4 16,-1-3 0-16,-1 2-11 0,-1-2-27 0,-3 1-77 15,-4 0-118-15,0 0-121 0,-4-1-128 16,0 0-79-16,-4-2-19 0,-5 1 48 0,-2-5 105 16</inkml:trace>
  <inkml:trace contextRef="#ctx0" brushRef="#br0" timeOffset="59754.27">5362 2930 92 0,'6'-17'125'0,"-2"-1"-12"16,0-2-10-16,1 0-6 0,-3-2-8 15,2 5-5-15,-2-2-1 0,-2 1 6 0,0 2 16 16,0 2 20-16,-2 2 22 0,-2 0 23 16,-3 4 20-16,-1 0 14 0,-1 4 6 0,-3 2-3 15,-3 4-7-15,-2 7-11 0,-2 2-13 16,-2 7-19-16,-3 6-17 0,1 5-18 0,0 5-17 15,0 3-18-15,1 9-12 0,1 4-10 16,4 1-9-16,0 2-6 0,5 1-2 0,3 0-9 16,5-3-8-16,4 0-6 15,4-1-6-15,5-5-6 0,3-2-6 0,5-6-1 16,4 1-4-16,3-4 0 0,3-4-1 16,5-6 0-16,2 0 0 0,2-6-3 0,2-5-3 15,0-4-7-15,4-5-21 0,-1-4-63 0,-1-1-137 16,0-8-153-16,-2-3-150 15,0-4-74-15,-2-6-23 0,0-3 40 0,-4-7 125 16</inkml:trace>
  <inkml:trace contextRef="#ctx0" brushRef="#br0" timeOffset="60418.04">5889 3056 20 0,'4'0'214'0,"2"-4"36"0,0 3 8 0,5-2 1 16,0-2-7-16,3 4-18 0,1-3-33 15,2-1-41-15,2 1-44 0,2-2-40 0,1 0-31 16,1-2-21-16,2 3-37 0,-1-2-60 16,1-1-83-16,0-1-99 0,-3 0-81 0,1 1-43 15,-2-4 2-15,-2-1 43 0</inkml:trace>
  <inkml:trace contextRef="#ctx0" brushRef="#br0" timeOffset="60671.12">6587 2478 189 0,'-2'-8'449'0,"-2"3"83"0,-1 4 57 16,1 2-46-16,2 4-101 0,0 3-116 0,2 5-102 15,2 8-77-15,2 3-53 0,1 6-36 16,-1 5-22-16,2 4-15 0,3 1-9 0,-3 4-6 15,2 0-16-15,-1 1-36 0,-1 0-101 16,3 1-134-16,-3 0-142 0,0-4-122 0,1-1-54 16,-1-3 0-16,-2-4 84 0,0-3 122 15</inkml:trace>
  <inkml:trace contextRef="#ctx0" brushRef="#br0" timeOffset="60832.56">6555 3038 4 0,'-6'-15'353'16,"0"6"61"-16,-1 0 33 16,3 2-29-16,2 3-87 0,0 2-109 0,4-1-97 0,2 2-66 15,2-2-79-15,3 1-96 16,4-2-101-16,4-4-116 0,0 0-70 0,-1-5-30 0,4-2 28 16,-4-3 70-16</inkml:trace>
  <inkml:trace contextRef="#ctx0" brushRef="#br0" timeOffset="61091.98">6845 2626 322 0,'2'-6'432'0,"-2"6"90"16,-2 4 9-16,2 4-55 0,-2 6-75 0,2-1-90 15,0 7-93-15,0-3-88 0,2 4-57 16,0-1-37-16,3 1-23 0,-1-4-30 16,0 1-52-16,2-3-69 0,-1-1-76 15,1-3-66-15,0 2-45 0,1-8-11 0,-1 2 27 16,0-3 58-16,1-3 68 0,-1-2 65 15,-2-3 49-15,3 2 35 0,-3 1 25 16,-2 1 23-16,2-4 35 0,-2 4 42 0,1 4 40 16,-1-1 29-16,-2 5 11 0,2 1-6 15,-2 1-21-15,0 5-38 0,0-2-48 16,-2 0-64-16,2 0-69 0,0-1-74 0,0 0-76 16,2-4-80-16,0 0-62 0,0-4-2 15,-2-4 32-15,0-3 54 0</inkml:trace>
  <inkml:trace contextRef="#ctx0" brushRef="#br0" timeOffset="61230.75">7023 2808 15 0,'6'-5'220'0,"1"-2"31"0,-3 4 8 0,2 6-10 15,-1-2-22-15,-1 6-38 16,-2 1-45-16,2 2-59 0,-2 0-64 0,0 0-65 16,1-1-61-16,1-2-59 0,-2 1-53 15,2-2-45-15,-2-3-20 0,2-2 16 0,-1-2 33 16</inkml:trace>
  <inkml:trace contextRef="#ctx0" brushRef="#br0" timeOffset="61432.38">7140 2742 49 0,'4'-5'152'0,"0"2"1"0,0 3-3 16,0 0-13-16,1 3-13 0,-1-2-14 16,0 4-10-16,0-3-4 0,1 3 2 15,-1-2 9-15,0 2 20 0,0-1 25 0,1 1 32 16,-3-1 33-16,2 0 31 0,-2 0 12 0,-2 4-8 15,2-3-27-15,-4 4-39 0,0-2-48 16,0 2-47-16,-2 1-40 0,-3 1-38 0,1 1-57 16,-1 0-91-16,1-2-107 0,0 2-105 15,-1-4-100-15,5 0-79 0,-2-2-10 16,0-2 59-16,2-1 89 0</inkml:trace>
  <inkml:trace contextRef="#ctx0" brushRef="#br0" timeOffset="61730.18">7245 2688 101 0,'5'-9'236'0,"-1"1"27"0,0 3-10 0,0 5-20 15,-2 0-18-15,3 5-17 0,-1-1-19 16,-2 4-26-16,2 0-30 0,-2 1-28 16,3 0-28-16,-3 1-22 0,2-4-17 15,-2 2-12-15,2-3-8 0,0 0-2 0,1-3-3 16,1 2 1-16,3-4 0 0,-1-4-1 15,0 2 4-15,1-4 0 0,2-2 5 0,-1 3 6 16,1-5 8-16,-1-1 6 0,1 2 6 0,-1-1 4 16,-1 5 3-16,-1 0 1 0,1 1-3 15,-3 0-2-15,3 4-6 0,-3 4-6 16,0-3-31-16,1 3-67 0,-1 4-87 0,-2-3-93 16,3 1-102-16,-3-1-81 0,0-1-18 15,0 1 34-15,-2-4 70 0</inkml:trace>
  <inkml:trace contextRef="#ctx0" brushRef="#br0" timeOffset="62110.2">7569 2523 133 0,'2'-15'409'0,"0"5"95"0,-2 0 58 16,0 4-41-16,0 2-76 16,3 0-103-16,-3 3-105 0,2 2-93 0,2 4-62 15,-2 4-38-15,2 1-23 0,0 0-28 16,1 1-45-16,-1 3-64 0,0-2-77 0,0 1-75 15,1-1-61-15,-1-4-36 0,0 5-5 16,0-4 37-16,1-3 56 0,-1 0 67 0,0-1 61 16,-2-1 57-16,0 1 52 0,0-2 47 15,1-2 41-15,-1 1 39 0,0 2 40 16,-2-4 32-16,2 1 16 0,-2 2 3 0,0-2-14 16,0-1-27-16,0 4-32 0,0-4-37 15,0 1-27-15,0-1-26 0,0 0-16 0,0 0-13 16,2 0-8-16,-2-1-5 0,2 1-2 15,0-4 2-15,0 3 5 0,0-2 5 0,1 3 6 16,-1-1 5-16,-2 1 6 0,2 1 8 16,-2 2 7-16,2-2 8 0,-2 4 2 15,2 3 2-15,-2 0-5 0,0 0-9 0,0 1-25 16,0 0-38-16,0-1-42 0,0-1-45 16,2-2-42-16,-2 1-40 0,2-1-22 15,-2-4-6-15,0-1 3 0,4-1 17 16,-1-1 28-16</inkml:trace>
  <inkml:trace contextRef="#ctx0" brushRef="#br0" timeOffset="62227.11">7736 2632 79 0,'7'-6'181'0,"-3"0"8"0,2 3 1 15,-1 1-3-15,1-1-12 0,-2 6-18 0,3-1-26 16,-1 2-27-16,-2 1-31 0,2 1-38 16,-1 2-47-16,1-3-49 0,-2 0-49 15,3 0-50-15,-3-1-52 0,2 2-44 0,-2-6-5 16,3 0 20-16</inkml:trace>
  <inkml:trace contextRef="#ctx0" brushRef="#br0" timeOffset="62359.05">7918 2513 38 0,'5'-9'205'0,"1"4"5"16,-2 4-13-16,3 1-25 0,-3 1-31 16,2 4-33-16,-2 3-42 0,3-3-47 0,-3 2-51 15,0 2-49-15,0-1-50 0,1 0-51 16,-1 0-38-16,0-3-7 0,0 0 18 0</inkml:trace>
  <inkml:trace contextRef="#ctx0" brushRef="#br0" timeOffset="62459.07">8045 2533 57 0,'5'0'132'0,"-1"0"-18"0,0 5-22 0,0-1-34 16,1 3-50-16,-1 1-63 0,0 1-50 0,0-4-30 15,-2 6-14-15</inkml:trace>
  <inkml:trace contextRef="#ctx0" brushRef="#br0" timeOffset="62623.96">8124 2571 71 0,'0'-1'227'0,"2"-2"14"0,-2 2-38 16,2-3-56-16,-2 3-54 0,2 1-42 16,-2-3-34-16,2 3-29 0,-2 0-25 0,2 0-25 15,-2 0-22-15,2 0-17 0,-2 0-9 16,3 0-3-16,-3 0 2 0,0 0-2 15,2 3-11-15,0-2-2 0</inkml:trace>
  <inkml:trace contextRef="#ctx0" brushRef="#br0" timeOffset="67053.86">13142 4953 78 0,'0'-4'244'16,"0"3"36"-16,0 1-18 15,0 0-20-15,-2 4-19 0,0 5-24 0,0 5-26 16,-2 3-32-16,0 6-28 0,-1 3-27 15,1 3-25-15,0 1-21 0,0 3-19 0,-1 2-22 16,1 0-42-16,0 0-53 0,0-1-62 16,-1-2-69-16,1-2-82 0,-2-1-46 0,0-4 4 15,-1-4 32-15,1 0 50 0</inkml:trace>
  <inkml:trace contextRef="#ctx0" brushRef="#br0" timeOffset="67252.82">13111 5100 45 0,'4'-16'220'0,"-2"3"26"0,2 3-10 15,0 3-14-15,3 2-15 0,-1 5-14 16,0 5-10-16,3 3-18 0,2 4-28 16,-1 5-38-16,1 5-35 0,-1-1-24 0,1 7-38 15,-3-2-50-15,1 7-63 0,-1-3-70 16,1 3-81-16,-5-1-75 0,0-3-23 15,-2 0 20-15,-2-3 47 0</inkml:trace>
  <inkml:trace contextRef="#ctx0" brushRef="#br0" timeOffset="67418.72">13087 5346 30 0,'-4'-12'218'0,"0"-1"24"0,4 2-16 0,0 2-35 15,4 3-41-15,2-2-38 0,5 2-22 16,0 1-22-16,1 1-22 0,3-1-36 16,0 1-56-16,2 3-72 0,-2-3-90 0,0 1-49 15,-3-1-26-15,-1 0 5 0</inkml:trace>
  <inkml:trace contextRef="#ctx0" brushRef="#br0" timeOffset="68298.38">10503 2297 156 0,'2'-7'190'0,"-2"-1"-5"0,2 4-5 0,-2-1-2 16,2 1 7-16,0 4 24 0,0 3 31 15,-2 3 22-15,3 7 6 0,-3 8-14 0,2 8-31 16,-2 5-52-16,2 5-58 0,-2 1-47 15,2 4-30-15,2-1-44 0,0-1-67 16,1-1-84-16,-1-3-86 0,2 0-84 0,-2-4-88 16,1-1-41-16,-3-4 18 0,0-4 61 15,0-5 71-15</inkml:trace>
  <inkml:trace contextRef="#ctx0" brushRef="#br0" timeOffset="68663.53">10503 2504 27 0,'-2'-11'137'0,"0"1"-14"16,2 1-17-16,0 0-17 0,0 1-18 0,0 0-17 16,0 3-13-16,2-3-11 15,0 1-9-15,2 3-8 0,-2-1-5 0,2 4-3 16,3-4-3-16,-3 2-1 0,2 2 0 0,3 1 1 15,-3-3-1-15,3 3-1 0,-1 0 0 16,3 0 1-16,-1 3-2 0,1-3-1 16,-1 1 2-16,3 4 0 0,-2-1-1 0,-1 1 0 15,1 3 5-15,-3-2 5 16,1 3 8-16,-1 1 9 0,-1 5 10 0,-3-1 12 16,0-2 10-16,0 2 8 0,-1 0 6 15,-3 0-1-15,0-2-2 0,0 2-9 0,0 1-10 16,-3-2-13-16,1 0-12 0,0 0-8 15,-2 2-6-15,-2-1-7 0,-1 1-19 0,1 0-30 16,0-1-41-16,-3 1-51 0,-2 0-71 16,1-1-45-16,-3 1-10 0,0 0 16 15</inkml:trace>
  <inkml:trace contextRef="#ctx0" brushRef="#br0" timeOffset="69989">9059 5237 33 0,'2'-4'83'0,"1"3"4"16,-1-4 4-16,0 3 5 0,-2-2 3 0,2 0 0 15,-2 0-2-15,0-1-5 0,0 1-4 16,0 1-6-16,0-2-3 0,0 1 1 16,0 0 9-16,-2 0 10 0,0 2 6 0,0 2 1 15,-5 0 0-15,1 5-3 16,-3 1-6-16,-1 4-1 0,-1 4 9 0,-1 6 19 15,-1-1 19-15,0 6 14 0,0-2 3 16,3 2-5-16,1 0-13 0,3 0-23 0,0 0-24 16,4 0-21-16,2-3-15 15,2 0-17-15,2-2-14 0,4-1-8 0,1-1-6 16,4-1-4-16,1-3-3 0,1 0-22 16,4-3-61-16,0-4-100 0,2-3-110 15,5-1-111-15,1-8-111 0,5-1-40 0,0-8 28 16,4-5 83-16,2-2 100 0</inkml:trace>
  <inkml:trace contextRef="#ctx0" brushRef="#br0" timeOffset="124006.9">9049 9005 30 0,'0'-3'68'0,"0"3"13"0,0-2 11 16,0 2 1-16,0 0 2 0,0 0-1 15,-2 0-5-15,2 0-3 0,0 0-1 16,0 0 4-16,0 0 9 0,0 5 20 0,0-1 24 15,-2 8 25-15,2 1 23 0,-3 8 20 16,3 5 10-16,0 7-7 0,0 7-15 16,0 4-20-16,0 10-26 0,0 5-27 0,3 7-27 15,-3 1-23-15,2 5-22 16,2 2-15-16,-2 0-16 0,2 0-7 0,3 0-5 16,-1-2-4-16,0 2-3 0,1-7-1 15,-1-4 1-15,0-1-22 0,1-4-59 16,-1-4-95-16,-2-3-106 0,-2 0-100 15,3-6-111-15,-5 0-36 0,0-2 27 0,-3-5 79 16,-1 0 95-16</inkml:trace>
  <inkml:trace contextRef="#ctx0" brushRef="#br0" timeOffset="124357.1">8818 10415 96 0,'-15'10'205'0,"3"0"-8"0,-3 6-16 16,2 5-16-16,2 1-12 16,3 6-14-16,2 1-16 0,1 2-16 0,3 3-8 15,2 1-7-15,4-5-6 0,5 4-6 0,2-4-1 16,1-1 2-16,5-1 3 0,4-3 7 15,0-4 9-15,5 1 5 0,1-10 0 0,3 1-4 16,2-8-9-16,0-2-15 0,1-6-16 16,3-1-16-16,0-5-13 0,0-1-8 15,2-6-8-15,-2 0-25 0,3-5-49 0,-3 0-78 16,-3 1-83-16,1-3-96 0,0 3-109 16,-4-1-37-16,-5-3 14 0,-2 4 59 15,-1-3 73-15</inkml:trace>
  <inkml:trace contextRef="#ctx0" brushRef="#br0" timeOffset="126842.28">9207 14332 24 0,'3'0'138'0,"-3"0"-5"0,2 0-8 15,-2-1-5-15,2-2-3 0,0 1-1 16,0-2 4-16,0-3 2 0,0-2 1 0,0 0-2 16,1-1-3-16,-1 0-4 0,0-4-8 15,0 0-6-15,0 0-8 0,-2-2-7 16,0 3-6-16,0-3 2 0,-2 2 9 16,-2-1 14-16,-1 1 16 0,1 2 15 15,-2-2 9-15,-3 3 4 0,1-2-6 16,-3 5-12-16,-1-1-18 0,-1 5-20 0,-4-1-16 15,0 5-13-15,-4 5-13 0,-2 1-12 16,-5 8-6-16,-2 4-6 0,-3 7-5 16,-3 6-2-16,-5 8-4 0,-1 5-2 15,0 9-2-15,-3 2 4 0,3 9 2 0,0 1 0 16,4 6 3-16,4 0 4 0,4 5 0 16,5-5 3-16,6 1-2 0,6-2 0 15,7-2-2-15,8-2-2 0,6-4 1 0,7-4-5 16,6-2-3-16,9-7 2 0,4-1-3 15,6-8 1-15,4-2-4 0,3-8-1 0,4-2-2 16,-1-7-4-16,3-7 1 0,0-2-4 16,0-4-3-16,0-4-5 0,0-3-12 15,-4-2-15-15,-1-2-20 0,-3-3-50 16,-3-2-119-16,-2-3-143 0,-2-3-136 0,1-1-85 16,-3-5-34-16,-3-4 24 0,-5-1 104 0,-1-4 141 15</inkml:trace>
  <inkml:trace contextRef="#ctx0" brushRef="#br0" timeOffset="128019.97">10139 14482 66 0,'-2'0'150'0,"-3"-3"-4"0,3 3-4 0,-2-1-5 16,2 1-8-16,0 0-8 0,0 0-4 16,0 0-2-16,2 0-3 0,-2 0-3 15,2 1-4-15,-3-1-7 0,3 3-9 16,0-3-5-16,0 1-1 0,3 2 4 16,1 1 12-16,0 0 20 0,4 0 29 0,3 1 23 15,2-4 13-15,4 3 3 0,4 0-10 16,4-4-16-16,7 1-29 0,2-2-28 15,6-3-25-15,2 3-20 0,5-3-12 0,4-4-8 16,0 3-10-16,2-2-3 0,2 2-2 16,-3-3-6-16,3 2-4 0,-2-1-4 15,-2 3-1-15,-2-1-4 0,-3 1-1 16,-1-1 0-16,-3 1 1 0,-2 0-2 0,-1 1 0 16,-3 0-3-16,-5-2-1 15,1 4-1-15,-4-3-3 0,-3 0-8 0,-2 0-13 16,-2 3-32-16,-4-3-67 0,-2 2-104 15,-2 2-108-15,-3-1-101 0,-1 1-98 0,-1-4-32 16,-3 4 34-16,-5 0 86 0,-5 4 102 16</inkml:trace>
  <inkml:trace contextRef="#ctx0" brushRef="#br0" timeOffset="128550.44">10077 15058 91 0,'-4'0'186'0,"2"0"-20"0,0 0-31 0,0-3-23 16,2 3-11-16,0-1-3 0,4 1 5 16,0-4 15-16,5 1 25 0,1-1 29 15,3 0 24-15,4-1 17 0,4 1 11 0,2-1 8 16,3 2 2-16,3 0-15 15,5-2-25-15,2 4-30 0,2-4-34 0,5 2-34 16,3-2-32-16,3 4-18 0,4-3-8 16,2-2-4-16,4 1-1 0,5-3-3 0,1 2 2 15,3-4-1-15,2 0 1 16,4-3-3-16,0 2-1 0,0-3-3 0,-2 2-5 16,-2 0-3-16,-2-1-4 15,-7 1-4-15,-4 3-1 0,-6 1-3 0,-4 0-2 0,-7 2 0 16,-6 2-2-16,-3-2-1 0,-5 5 1 15,-5-2-3-15,-2 1-6 0,-4-1-14 16,-2 2-25-16,-3-2-76 0,-1 3-136 16,-1-2-160-16,-2-1-130 0,-1 2-59 15,-3-4-12-15,-4 0 55 0,-3-4 125 16</inkml:trace>
  <inkml:trace contextRef="#ctx0" brushRef="#br0" timeOffset="129181.05">12929 13812 49 0,'-3'-21'190'0,"-1"2"18"0,-2 1-25 0,-3 6-26 16,1-2-16-16,-3 3-11 0,-1 2-13 15,-3 4-15-15,0 2-7 0,-4 3 1 16,-2 8 11-16,-2 2 21 0,-3 9 24 15,-3 3 30-15,-1 10 29 0,-4 3 17 16,0 9 1-16,-2 5-11 0,-2 5-24 0,2 7-30 16,-2 7-38-16,4 3-31 0,2 3-22 15,5 1-14-15,4-2-5 16,8 1-9-16,4-5-5 0,9-1-3 0,6-4-2 16,7-4-2-16,8-2-5 0,8-5-1 0,5-3-3 15,6-6-3-15,7-3-8 16,3-4-2-16,5-3-5 0,2-5-5 0,3-4-1 15,-1-4-1-15,0-1-3 0,0-7-10 0,-2-2-12 16,-2-5-24-16,-4-1-67 0,-1-2-154 16,-3-3-168-16,-1-8-129 0,-4-1-62 0,-4-7-15 15,-2-5 45-15,-4-7 143 0</inkml:trace>
  <inkml:trace contextRef="#ctx0" brushRef="#br0" timeOffset="130955.98">13752 13680 25 0,'-2'-1'115'16,"2"-3"5"-16,0 3 6 0,0-2 8 15,0 3 9-15,0-2 10 0,0 2 12 16,0 0 16-16,0 0 19 0,0 0 20 0,0 0 16 16,0 0 18-16,0 5 12 0,-2 5-8 15,2 9-20-15,-2 6-32 0,0 10-35 16,-1 8-44-16,1 7-41 0,0 7-28 15,2 7-22-15,0 1-12 0,0 4-9 0,2 4-3 16,3 0-5-16,1-4-5 16,0 0-3-16,1-3-11 0,-1-4-18 0,0-3-52 15,-2-4-85-15,3-5-103 0,-3-3-101 16,0-3-90-16,3-6-72 0,-3-7-1 0,2-6 60 16,-2-9 91-16</inkml:trace>
  <inkml:trace contextRef="#ctx0" brushRef="#br0" timeOffset="131173.14">14072 13747 56 0,'8'-38'272'0,"-2"4"53"0,1 5 25 16,-3 7 2-16,0 3 9 0,0 10-5 0,1 8-23 15,-1 10-35-15,0 8-42 16,0 11-59-16,1 7-70 0,-1 6-52 0,0 6-32 15,0 6-20-15,1 1-10 0,1 1-22 16,-2 3-46-16,0 1-85 0,-2 0-105 16,3-1-99-16,-3-2-91 0,-2 1-81 0,0-6-13 15,0-2 56-15,-4-6 88 0,-1-7 91 16</inkml:trace>
  <inkml:trace contextRef="#ctx0" brushRef="#br0" timeOffset="131354.13">13962 14302 24 0,'-13'-25'260'16,"0"0"57"-16,3 5 29 0,3-2-23 16,1 6-33-16,4-2-37 0,4 3-50 15,2 1-50-15,5 3-49 0,1 1-40 16,7-2-27-16,2 3-24 0,2 1-54 16,5 3-78-16,1-2-92 0,5 2-109 0,0 1-74 15,2-1-28-15,-3 1 21 0,1-2 62 16</inkml:trace>
  <inkml:trace contextRef="#ctx0" brushRef="#br0" timeOffset="131790.48">15009 13725 30 0,'-4'-11'189'0,"0"1"9"0,0 1-16 15,-5 3-14-15,1 0-11 0,-3 2-9 0,0 0-10 16,-3 4-7-16,-3 4-2 0,-2 5 10 16,0 3 17-16,-5 9 26 0,1 5 32 0,0 9 22 15,-3 5 6-15,1 8-5 16,0 3-22-16,1 7-34 0,3 1-44 0,4 0-39 16,2 5-28-16,7-2-22 0,4-4-15 15,6-2-10-15,4-2-11 0,5-4-5 16,4-5-5-16,1-4-3 0,6-7-10 15,1-3-12-15,2-6-33 0,1-6-89 0,1-5-121 16,1-3-120-16,1-7-109 16,1-7-74-16,-2-5-13 0,-1-6 64 0,1-9 109 0</inkml:trace>
  <inkml:trace contextRef="#ctx0" brushRef="#br0" timeOffset="132002.45">15303 13743 100 0,'7'-34'364'0,"-3"5"102"0,0 4 66 16,-2 8-26-16,1 3-48 0,-1 5-63 0,0 9-80 16,0 6-88-16,0 11-67 0,0 8-43 15,-2 7-29-15,0 10-22 0,0 8-15 16,-2 5-13-16,0 4-13 0,0 4-11 16,0 4-10-16,2-1-15 0,0 2-18 15,0 1-27-15,0-6-80 0,0 0-132 0,0-7-134 16,4-2-126-16,-2-6-73 15,0-8-20-15,2-7 57 0,-2-7 120 0</inkml:trace>
  <inkml:trace contextRef="#ctx0" brushRef="#br0" timeOffset="132217.07">15615 13867 26 0,'14'-46'371'0,"-1"5"83"0,-2 7 69 0,-1 6 12 16,-1 5-59-16,-1 8-86 0,3 6-85 15,-1 7-72-15,1 7-56 0,2 5-51 16,-3 9-35-16,3 7-25 0,-2 8-20 16,-3 8-14-16,-2 0-11 0,1 6-10 15,-3 4-10-15,-2-1-14 0,-2 2-20 16,0 1-49-16,0 0-121 0,-2 1-143 0,0-6-138 16,-2-1-101-16,-1-7-38 0,1-2 20 15,-2-5 104-15,-3-6 135 0</inkml:trace>
  <inkml:trace contextRef="#ctx0" brushRef="#br0" timeOffset="132370.13">15670 14311 124 0,'-9'-18'375'0,"1"-2"85"15,-1 5 56-15,1 1-59 0,-1 4-81 16,5-1-98-16,0 2-115 0,2 1-150 16,2 1-157-16,6 1-137 0,3 2-140 15,1 0-67-15,3 3-11 0,0-2 47 16,1 3 91-16</inkml:trace>
  <inkml:trace contextRef="#ctx0" brushRef="#br0" timeOffset="132664.32">16112 14139 70 0,'2'-3'280'15,"-2"2"56"-15,2-3 33 0,-2 3-57 0,0-2-56 16,0 3-52-16,0-1-50 0,2 1-54 15,1 0-45-15,-1 0-26 0,0 0-14 16,2 1-7-16,0 2-3 0,0-2-2 0,1 7-2 16,-1-2 0-16,2 5-1 0,3 1 0 15,-1 1 0-15,1 4-1 0,-1 0 2 16,3 2-1-16,-1 4 2 0,3-2-1 16,-2 3 0-16,-1 0 1 0,1 1-1 0,-3 1 1 15,-1 3 2-15,-3-4 5 0,-2 4 7 16,-4-3 2-16,0 1 2 0,-3-2-1 0,-1-2-6 15,-2-1-30-15,-3-3-59 0,-2-1-80 16,-1-2-97-16,-3-6-97 0,-5 1-50 16,1-2-3-16,-2 0 40 0</inkml:trace>
  <inkml:trace contextRef="#ctx0" brushRef="#br0" timeOffset="135702.29">6900 15244 121 0,'-6'7'160'0,"2"-2"-7"15,0-1-2-15,4 1-1 0,4-1 8 16,2 1 24-16,7-3 34 0,4-2 40 0,4 0 26 15,4-2 6-15,7 1-13 0,2-4-36 16,4-3-45-16,4 2-52 0,5 0-46 0,2-2-34 16,-1-1-23-16,3 0-13 0,0 1-20 15,0-1-54-15,-3 0-109 0,-1-1-126 16,-3 1-131-16,-3-2-93 0,-3 0-41 16,-4-1 25-16,-7-1 91 0</inkml:trace>
  <inkml:trace contextRef="#ctx0" brushRef="#br0" timeOffset="136840.75">6318 14813 63 0,'0'-9'134'15,"-2"1"-9"-15,2-1-6 0,-2 0-7 0,0 0-3 16,-2-1 2-16,-1 1 11 0,1 0 17 16,-2 1 24-16,-3 0 29 0,1 2 32 15,-5 2 29-15,1 0 14 0,-5 4-1 16,-5 5-18-16,1 4-30 0,-4 5-38 0,-5 5-40 16,1 7-35-16,-3 6-27 0,-2 9-17 15,2 3-11-15,3 10-5 0,1 4-5 0,5 2-1 16,2 4-5-16,6 0 0 0,6 0-4 15,3-1-5-15,6 1-5 0,6-5-4 16,5-5-3-16,4-2-6 0,6-6 0 0,2-1-3 16,3-6-2-16,3-2-2 0,3-8-5 15,0-3-7-15,2-5-14 0,-3-5-23 16,1-7-78-16,0-2-123 0,0-7-136 16,-1-7-127-16,-1-4-73 0,-3-8-19 15,-1-2 53-15,-5-9 112 0</inkml:trace>
  <inkml:trace contextRef="#ctx0" brushRef="#br0" timeOffset="137377.09">4013 14841 20 0,'-2'-4'228'16,"-2"0"48"-16,2 0 5 0,0 3 4 15,-1-3 12-15,1 2 17 0,2 2 18 0,-2 2-3 16,2 7-19-16,0 5-32 0,2 10-43 16,-2 9-48-16,2 8-59 0,-2 10-40 15,3 8-28-15,-1 7-20 0,2 3-17 0,0 6-10 16,0 2-6-16,3 3-6 0,-1-3-2 16,3 2-5-16,1-1-9 0,1-3-16 0,-1-7-42 15,1-4-96-15,2-5-125 0,-1-2-120 16,1-7-118-16,0-8-54 0,-1-4 4 0,-1-5 79 15,0-12 116-15</inkml:trace>
  <inkml:trace contextRef="#ctx0" brushRef="#br0" timeOffset="137604.79">4447 14999 105 0,'6'-35'366'0,"-1"8"81"0,-3 6 80 15,2 6-25-15,0 6-62 0,1 12-72 16,-1 8-76-16,0 9-72 0,2 9-78 0,1 11-55 16,1 7-34-16,-2 4-24 0,3 8-13 15,-1-1-10-15,1 6-15 0,-1 1-39 0,-1-2-94 16,1 4-128-16,-1-2-124 0,1-1-126 16,0-6-59-16,-1-2-3 0,-3-3 73 0,-2-6 116 15</inkml:trace>
  <inkml:trace contextRef="#ctx0" brushRef="#br0" timeOffset="137726.76">4456 15618 112 0,'-11'-16'196'0,"3"3"3"16,1 1-74-16,3 3-78 0,4 1-81 15,2 0-79-15,4 1-45 0,3 2-22 0,1-1-7 16</inkml:trace>
  <inkml:trace contextRef="#ctx0" brushRef="#br0" timeOffset="137992.35">4826 15473 92 0,'13'-3'307'0,"-5"3"46"16,1-1 13-16,-1 1-51 0,-2 0-52 16,3 0-48-16,-3 0-44 0,3 0-27 0,1 1-11 15,-1 2-9-15,1 1-11 0,1 0-8 0,2 1-6 16,-3-1-5-16,3 4-8 15,-2 0-4-15,-1 1-7 0,1 0-6 0,-1 3-9 16,-1 1-11-16,-1 2-9 0,1-1-7 16,-1 2-4-16,-4 2-5 0,1 1-4 0,-1-2-4 15,-2 1 0-15,-2 2-5 0,-2-3-4 16,0 1-3-16,-3 1-1 0,1-2 1 0,-2 0-9 16,-3 0-12-16,-1 0-27 0,-3-2-63 15,-2 0-100-15,1 1-112 0,-3 0-111 0,-2-3-94 16,-3 2-29-16,1-5 35 0,-2 2 84 0,0-4 101 15</inkml:trace>
  <inkml:trace contextRef="#ctx0" brushRef="#br0" timeOffset="138902.75">8471 13227 142 0,'0'-9'291'0,"0"-1"54"0,0 4 13 15,0 2 0-15,0 0 0 0,2 8-11 16,-2 0-32-16,2 10-44 0,-2 6-51 16,0 6-41-16,-2 11-48 0,2 4-46 0,-2 5-34 15,2 5-20-15,0 0-10 0,0 2-10 16,0-2-6-16,2 2-17 0,2-5-51 15,-2-3-115-15,3-1-137 0,-1-5-141 0,0-5-94 16,0-5-38-16,-2-4 24 0,1-5 102 16</inkml:trace>
  <inkml:trace contextRef="#ctx0" brushRef="#br0" timeOffset="140014.37">8227 12203 3 0,'5'-16'99'0,"-1"-1"4"0,-2-1 7 0,-2-1 10 15,0 1 19-15,-4 2 21 0,0 0 24 16,-5 2 26-16,-1-1 27 0,-3 5 19 15,-2 1 10-15,-4 3-4 0,-2 5-13 0,-2 2-21 16,-1 9-31-16,-1 4-32 0,-1 3-31 16,1 8-23-16,4 7-25 0,0 7-21 0,6 1-15 15,2 4-12-15,5 5-10 16,3 1-7-16,5-3-8 0,7 3-4 0,6-5-3 16,1-1-4-16,8-3 0 0,1-3-2 15,4-5-2-15,5-4-9 0,0-7-22 0,2-3-51 16,0-6-88-16,2-5-97 0,-3-4-87 15,3-9-68-15,-2-5-47 0,-2-5-8 16,0-9 39-16,-3-1 71 0,-1-9 77 16</inkml:trace>
  <inkml:trace contextRef="#ctx0" brushRef="#br0" timeOffset="140210.82">8594 12104 153 0,'6'-44'217'0,"0"3"15"0,-1 4 11 15,1 6 7-15,-2 3 10 16,0 8 27-16,1 4 28 0,-1 6 6 0,0 6-12 15,2 12-28-15,-1 5-36 0,-1 9-59 0,0 9-67 16,-2 7-49-16,3 5-29 16,-3 7-19-16,2 1-14 0,2 2-26 0,-2 1-81 15,3 0-127-15,1-3-129 0,1 0-126 16,-3-10-86-16,3-3-25 0,-1-5 53 16,-2-8 113-16</inkml:trace>
  <inkml:trace contextRef="#ctx0" brushRef="#br0" timeOffset="140413.57">8943 11886 159 0,'8'-48'329'15,"-1"8"75"-15,-1 6 7 0,-2 5 1 16,1 8-10-16,-1 8-29 0,2 5-57 16,3 12-61-16,-1 9-50 0,1 8-61 0,1 9-50 15,-1 7-37-15,-1 8-24 0,1 1-14 16,-1 10-9-16,0-1-18 0,1 5-35 15,-3 0-110-15,1 2-148 0,-1-3-145 16,-2-1-110-16,0-4-43 0,-1-3 1 0,-3-5 92 0,0-5 139 16</inkml:trace>
  <inkml:trace contextRef="#ctx0" brushRef="#br0" timeOffset="140547.42">8970 12379 273 0,'-14'-17'416'16,"1"-1"87"-16,0 3 9 0,1 2-67 15,3 5-80-15,1-1-83 0,3 4-107 16,3 1-130-16,2 1-134 0,4 3-128 0,5 0-106 16,4 3-99-16,1-3-76 0,3-3-1 15,5 1 63-15,-1 0 89 0</inkml:trace>
  <inkml:trace contextRef="#ctx0" brushRef="#br0" timeOffset="140744.29">9227 12254 61 0,'8'1'192'0,"-2"5"-3"0,1-2-27 15,-1 2-25-15,3 3-24 16,-3 1-21-16,2 0-13 0,1 3-5 0,1-1-4 16,1 2 0-16,0 1 5 0,-3-1 11 0,0 2 12 15,1-1 17-15,-3 2 15 0,-1-1 6 16,-5 2-3-16,0-1-15 0,-5 2-20 16,1 1-31-16,-4 0-57 0,-3-1-92 15,0 0-111-15,-1 0-131 0,-3-3-69 0,0-2-34 16,-4-3 10-16,0-1 63 0</inkml:trace>
  <inkml:trace contextRef="#ctx0" brushRef="#br0" timeOffset="142601.99">8185 16602 130 0,'-2'-4'165'0,"2"0"-5"0,0 3-7 0,0-2-5 15,2 3 6-15,0 3 16 0,0 6 23 16,0 7 25-16,3 6 19 0,-3 7 3 16,2 8-15-16,0 4-31 0,1 6-42 0,-1 4-45 15,0 7-38-15,2 0-27 0,1 1-21 16,-1 1-28-16,0 1-61 0,3 1-80 16,-3-7-90-16,3 3-84 0,-3-9-89 0,3-1-42 15,-3-7 23-15,-2-3 62 0,-2-8 77 0</inkml:trace>
  <inkml:trace contextRef="#ctx0" brushRef="#br0" timeOffset="142768.26">8187 16962 171 0,'-2'-26'193'0,"4"4"-30"0,0 2-39 0,5 0-32 16,3 6-19-16,3-1-17 0,2 5-19 0,2 0-15 15,4 4-22-15,0 2-37 0,4-1-50 16,1 2-63-16,1 3-39 0,1-1-21 16,2-3 3-16</inkml:trace>
  <inkml:trace contextRef="#ctx0" brushRef="#br0" timeOffset="142984.13">8784 16623 80 0,'0'-9'228'0,"-2"4"23"15,0 1-1-15,-2 4-1 0,-1 1-3 0,-1 3 0 16,-2 4-3-16,-1 5-10 0,1 3-15 16,-5 5-24-16,0 4-25 0,-2 1-33 15,1 6-38-15,-3 2-33 0,0 1-22 16,0 1-18-16,2 2-14 0,0-3-27 0,3 2-56 16,-1-4-91-16,0-1-96 0,5-1-93 15,-1-3-95-15,3-7-39 0,2-2 25 16,-1-5 72-16,3-5 85 0</inkml:trace>
  <inkml:trace contextRef="#ctx0" brushRef="#br0" timeOffset="143191.62">8765 16652 149 0,'9'-18'275'0,"-3"3"39"0,0 5-11 15,-1 6-5-15,1 4 6 0,0 4 3 0,3 10-3 16,-3 3-15-16,2 11-29 0,-1 2-52 15,-1 8-57-15,1 2-56 0,-1 8-38 0,-2-2-27 16,2 7-18-16,-1-2-15 0,1 2-44 16,0 0-99-16,1 0-123 0,1-3-124 0,1-4-112 15,-1 0-51-15,-1-5 8 0,1-6 80 16,-2-1 114-16</inkml:trace>
  <inkml:trace contextRef="#ctx0" brushRef="#br0" timeOffset="143548.39">9307 16918 120 0,'-11'-20'310'16,"1"5"71"-16,-5 5 58 0,0 2-16 0,0 4-38 15,1 7-35-15,-3 2-47 0,0 5-61 16,2 5-72-16,-2-1-60 0,2 7-41 0,2-1-24 15,1 4-17-15,1-2-7 0,3-1-8 16,1-1-6-16,3-5-5 0,4 0-4 0,0-2 2 16,4-5-5-16,3 0 3 0,1-8 0 15,3-4 2-15,1-5 0 0,3-2 1 16,2-4 2-16,0-5 0 0,2 0-1 16,-2-4 1-16,2 1-2 0,-2 2 0 0,-2 2-1 15,0 4 6-15,-5 0 10 0,1 6 12 16,-1 8 11-16,-1 2 7 0,-3 8 4 15,-2 7-3-15,1 7-9 0,-3 5-12 0,0 5-12 16,0 4-13-16,-2 2-16 0,2 1-50 16,0-1-128-16,3 0-162 0,-1-3-159 15,4-3-80-15,3-9-30 0,-1-4 21 0,1-5 112 16</inkml:trace>
  <inkml:trace contextRef="#ctx0" brushRef="#br0" timeOffset="144278.06">9618 16903 116 0,'0'-8'165'0,"2"-1"-30"0,0-3-29 0,3-2-17 15,1-5-6-15,2 2-1 16,1-6-1-16,-1-1 6 0,3 3 11 0,0-4 13 16,-1 1 17-16,1 5 15 0,-3-1 15 15,-2 4 17-15,1 2 28 0,-1 4 27 0,1 6 10 16,-3 8-1-16,2 8-15 0,-2 8-27 15,3 9-43-15,-1 5-49 0,0 8-39 0,3 3-29 16,-1 5-17-16,1-2-9 0,1 2-8 16,1-2-3-16,2 0-4 0,-3-6-1 0,1-4 0 15,-1-2 2-15,-1-3 0 0,-3-7 5 16,1-2 10-16,-3-6 5 0,0-3 3 0,-4-1 2 16,-2-3 0-16,-4-2-3 0,-1 0-8 15,-3-3-4-15,-3 0-2 0,-2-2-7 16,-2 1-8-16,2-1-15 0,-2 2-40 15,1-1-78-15,1 1-114 0,2-1-110 0,5 3-116 16,1-7-71-16,5 2-5 0,2-3 55 0,0-3 101 16</inkml:trace>
  <inkml:trace contextRef="#ctx0" brushRef="#br0" timeOffset="144593.41">10096 16790 155 0,'5'-21'284'0,"-1"8"49"0,-4 0-13 16,0 7-32-16,0 6-18 0,-2 6-17 16,0 8-19-16,0 6-22 0,-1 5-22 0,1 8-25 15,0 1-27-15,2 4-29 0,2-1-29 16,0 2-24-16,3-2-19 0,1-3-12 0,3-6-10 16,3-1-5-16,1-3-3 0,4-8-1 15,0-6-1-15,4-6-1 0,0-8 2 0,0-5 1 16,3-7 6-16,-3-7 3 0,-2-6 5 15,0-2 8-15,-4-4 7 0,-3-4 4 0,-3-2 0 16,-3 0 1-16,-6 2 0 0,-2 3-6 16,-2 2-7-16,-5 5-4 0,-1 4-6 15,-3 5-6-15,-2 5-12 0,-2 6-19 0,0 2-54 16,0 7-110-16,3 1-122 16,-1 6-121-16,4 1-110 0,3-2-46 0,4 2 19 15,1-4 91-15,6-2 112 0</inkml:trace>
  <inkml:trace contextRef="#ctx0" brushRef="#br0" timeOffset="144758.82">10454 16506 231 0,'11'-9'344'0,"1"5"89"0,-1 7 22 0,2 6-14 16,-3 7-35-16,3 7-47 0,-2 3-75 16,1 9-94-16,1 3-78 0,0 5-54 15,-3-1-51-15,3 1-87 0,-2 2-121 0,-3 0-122 16,1 1-120-16,-1-4-88 0,-4 0-26 0,0-5 47 15,-1-4 97-15</inkml:trace>
  <inkml:trace contextRef="#ctx0" brushRef="#br0" timeOffset="144958.96">10541 16702 252 0,'-4'-24'294'0,"4"6"37"0,0 2-14 16,2 3-12-16,4 1-12 15,1 3-9-15,3 1-10 0,5-1-30 0,0 1-45 16,4 3-48-16,2-2-47 0,2-1-38 16,1 2-27-16,3-1-21 0,-2-1-52 0,3-1-96 15,-3 0-126-15,3-2-130 0,-5 6-105 16,-2-3-49-16,-2 3 13 0,-2 1 76 16,-4 3 113-16</inkml:trace>
  <inkml:trace contextRef="#ctx0" brushRef="#br0" timeOffset="146002.66">18349 13408 112 0,'2'-8'270'16,"1"3"49"-16,-3 1-6 0,2 3 11 16,-2 5 25-16,2 6 8 15,-2 14-19-15,2 5-29 0,-2 11-37 0,2 9-55 0,-2 9-70 16,2 2-55-16,2 5-35 0,1 2-19 16,1 1-12-16,0-3-23 0,3-1-41 15,-1 0-104-15,1 0-134 0,-1-5-132 16,-1-4-122-16,-3-3-54 0,0-7-1 15,-4-1 84-15,-2-9 123 0</inkml:trace>
  <inkml:trace contextRef="#ctx0" brushRef="#br0" timeOffset="146219.14">18180 14119 168 0,'-8'-23'252'0,"3"4"36"0,3 2-25 15,4 0-17-15,5 5-7 0,3-5 1 0,7 4-6 16,4 0-14-16,5 2-29 0,3-3-37 16,3 2-35-16,4 4-32 0,0-5-26 15,0 4-23-15,2 1-16 0,0-1-17 0,-2 0-43 16,0 2-77-16,-2-2-96 0,-2 2-100 16,-2 2-111-16,-3-2-50 15,-4 3 5-15,-4-1 57 0,-2 4 85 0</inkml:trace>
  <inkml:trace contextRef="#ctx0" brushRef="#br0" timeOffset="149221.87">24215 13173 79 0,'4'-8'195'0,"0"0"0"0,0-4-9 0,1 1-5 0,-1-4-2 16,0-1 1-16,2-6 2 15,-1 2 9-15,1 0 18 0,-2-3 21 0,0 2 20 16,-1-3 8-16,-3 4-8 0,0-1-25 16,-5 2-34-16,-1 0-44 0,-2 4-43 0,-3 1-29 15,-2 3-20-15,-2 5-12 0,-2 1-12 16,-4 5-6-16,0 8-5 0,-4 9-8 16,-3 8-3-16,-1 9-6 0,-3 7 0 0,2 13-1 15,1 4 3-15,1 7 2 0,3 2 0 16,6 3 2-16,4 1 5 0,6 1 1 15,7-1 4-15,6-6-3 16,7-2 3-16,6-3-4 0,4-6-6 0,7-1-3 0,6-9-3 16,2-4-3-16,4-5-2 15,2-6-1-15,0-4-2 0,3-5-3 0,-1-6-17 16,1-3-34-16,-1-6-114 0,1-5-154 16,-3-5-164-16,0-3-97 0,1-9-41 15,-3-3 6-15,-2-6 99 0,-2-8 148 0</inkml:trace>
  <inkml:trace contextRef="#ctx0" brushRef="#br0" timeOffset="150201.1">22339 13211 101 0,'-8'0'123'0,"-1"-3"1"15,1 3-2-15,2 0-1 0,-3 0-3 16,3 0 0-16,-1 3 3 0,1-3-3 16,2 0-6-16,2 0-8 0,0 0-2 15,2 1 6-15,2-1 15 0,2 4 24 0,2-4 34 16,5 0 36-16,4 0 19 0,4 0 0 16,2-4-16-16,6 0-31 0,3-1-38 15,6 0-39-15,2-4-32 0,4-2-24 0,5 1-18 16,2-1-14-16,1-1-8 0,3-2-4 15,0 3-5-15,2-3-1 0,-2 3-1 0,0 2-2 16,-2 0 0-16,-4 2-3 0,-3 3-9 16,-6 2-30-16,-4-1-67 0,-4 2-86 15,-5 1-90-15,-4 1-86 0,-2 2-78 16,-2 2-69-16,-4-4 14 0,-3 5 59 0,-3-2 76 16</inkml:trace>
  <inkml:trace contextRef="#ctx0" brushRef="#br0" timeOffset="150567.31">22145 13938 149 0,'-7'-3'198'0,"1"2"-4"0,4-7-29 16,2 1-13-16,4-2 0 0,4 0 12 16,5-4 18-16,4 0 25 0,4-2 30 15,7-3 23-15,6 2 14 0,2-2-4 16,6-2-23-16,2 3-41 0,5-3-56 0,4 2-47 15,0-3-40-15,2 2-25 0,2 5-15 0,-2-2-10 16,0 2-3-16,-2-1-5 0,-4 6-3 16,-5 0-13-16,-4 3-36 0,-4 1-85 15,-4 4-118-15,-2-2-110 0,-5 3-114 16,1 0-71-16,-5 0-8 0,-4 0 63 0,-2 0 101 16</inkml:trace>
  <inkml:trace contextRef="#ctx0" brushRef="#br0" timeOffset="151229.01">21683 12810 23 0,'2'-10'147'0,"-2"-1"-2"0,-2 3-47 16,-4 2-25-16,-3 3-7 0,-1 2-1 0,-5 2 9 15,0 7 12-15,-4 1 18 16,-2 7 19-16,-2 5 26 0,-3 7 28 0,-1 7 33 15,-3 7 28-15,0 4 25 0,1 8 5 0,-1 1-12 16,5 2-20-16,1 2-37 0,8 0-49 16,3 0-47-16,6-4-37 0,5-1-23 15,9 0-17-15,3-4-9 0,7-3-4 16,7-3-3-16,1-5-4 0,5-3-10 0,3-7-34 16,1-4-80-16,2-6-118 15,0-3-124-15,0-4-128 0,0-6-66 0,-2-4-8 16,-2-5 59-16,-3-9 106 0</inkml:trace>
  <inkml:trace contextRef="#ctx0" brushRef="#br0" timeOffset="151942.13">19947 12993 124 0,'-2'-6'163'16,"2"1"-19"-16,-2 4-9 0,2 1 5 15,2 1 14-15,0 10 15 0,1 7 16 16,-1 12 8-16,0 9-9 0,0 5-26 0,0 10-35 15,2 9-36-15,1 3-33 0,-1 5-23 16,0 4-17-16,2 0-32 0,3 2-48 16,-1-2-53-16,1-2-56 0,1-5-55 0,3-4-61 15,-2-5-36-15,-3-6 12 0,1-7 36 16,-1-7 46-16</inkml:trace>
  <inkml:trace contextRef="#ctx0" brushRef="#br0" timeOffset="152157.72">20250 13212 147 0,'4'-34'225'16,"1"8"9"-16,-1 5-5 0,0 5 0 16,0 7 4-16,3 9 3 0,1 9-6 15,1 10-19-15,-1 11-41 0,1 5-47 16,-1 10-47-16,0 6-36 0,1 3-25 0,-1 1-45 15,1 7-65-15,-1-1-79 0,1-1-84 16,-1 2-92-16,1-3-55 0,-3 0 5 0,-2-5 41 16,-2-5 67-16</inkml:trace>
  <inkml:trace contextRef="#ctx0" brushRef="#br0" timeOffset="152274.35">20276 13870 17 0,'-5'-14'33'16,"5"5"-42"-16</inkml:trace>
  <inkml:trace contextRef="#ctx0" brushRef="#br0" timeOffset="152508.16">20557 13718 53 0,'9'3'79'0,"-1"-1"-8"0,-2 4-3 16,-1 2-3-16,-1 2-2 0,0 2 0 16,-4 1-2-16,0 3 3 0,0 1 2 0,0-1 2 15,-2 1 0-15,2 0 0 16,2 0-1-16,0-1-5 0,2 0-7 0,3-2-8 16,1 2-8-16,3-6-9 0,4 1-6 15,2-2-5-15,2-1-6 0,2-7-5 0,4-1-21 16,1-4-40-16,3-2-59 0,1-6-78 15,2-1-42-15,-1-6-21 0,1 0 6 0</inkml:trace>
  <inkml:trace contextRef="#ctx0" brushRef="#br0" timeOffset="157566.88">24047 11083 56 0,'0'-1'105'0,"0"-2"-8"0,0 2-14 0,0-3-11 16,0 3-7-16,0 1 4 0,3 0 22 16,-3 1 34-16,2 4 48 0,-2 7 52 15,2 8 47-15,-2 10 38 0,-2 8 8 0,-3 13-13 16,1 11-38-16,0 5-52 0,0 9-57 15,0 3-52-15,1 0-41 0,1 4-32 16,0-4-19-16,2-2-29 0,2-6-62 16,0 0-99-16,3-6-108 0,-1-5-114 0,0-2-99 15,2-12-34-15,-1-4 31 0,-1-12 80 16,2-6 101-16</inkml:trace>
  <inkml:trace contextRef="#ctx0" brushRef="#br0" timeOffset="158030.13">24083 9629 4 0,'-6'-10'133'0,"0"1"-2"16,-3 2-4-16,-1 3-5 0,-1 0-10 16,-2 8-6-16,-1 2-2 0,-3 5-1 0,-2 8 7 15,-3 3 13-15,-1 8 18 0,0 3 20 16,0 4 20-16,-1 2 9 0,3 5 1 16,4-1-17-16,4 2-26 0,5 1-31 15,4-2-37-15,4 0-28 0,6 0-24 0,5-4-12 16,6 2-24-16,2-5-49 15,2-3-75-15,4-1-78 0,3-4-77 0,1-7-84 16,1-4-54-16,0-4 11 0,-1-8 52 0,-1-3 67 16</inkml:trace>
  <inkml:trace contextRef="#ctx0" brushRef="#br0" timeOffset="158229.82">24418 9631 69 0,'4'-21'226'16,"0"2"17"-16,-2 5-13 0,3 3-2 16,-3 5 5-16,0 6 5 0,-2 9-3 0,2 12-8 15,-2 5-15-15,-2 12-31 0,0 6-41 16,-2 2-47-16,1 10-36 0,-1-1-48 16,2 5-74-16,2-1-89 0,0 0-91 15,0-1-94-15,2-3-85 0,2-5-20 16,-1-3 33-16,1-3 69 0</inkml:trace>
  <inkml:trace contextRef="#ctx0" brushRef="#br0" timeOffset="158429.63">24733 9639 63 0,'11'-39'264'15,"-3"5"57"-15,-1 5 1 0,-3 7-22 16,0 5-18-16,0 9-20 0,1 11-32 15,-3 7-40-15,-2 13-32 0,2 8-31 16,-2 11-34-16,0 3-31 0,-2 5-41 0,0 4-81 16,-1 4-104-16,-1 2-109 0,2 3-121 0,-2 0-65 15,0-4-17-15,-3 0 44 16,3-5 86-16</inkml:trace>
  <inkml:trace contextRef="#ctx0" brushRef="#br0" timeOffset="158752.01">24746 10159 61 0,'-2'-18'208'0,"0"2"12"0,0 1-49 16,-1 5-49-16,3 1-47 0,3 1-41 15,-1 5-36-15,2-2-29 0,2 1-28 16,3 0-26-16,1 4-20 0,1 0-12 16,4 0 3-16,2 0 11 0,2 0 17 0,0 0 21 15,4-1 27-15,-2 1 31 16,3 0 29-16,-1 0 28 0,-2 1 26 0,0-1 23 15,0 4 16-15,-4 0 6 0,0 1-1 16,0-2-8-16,0 5-8 0,-2-2-8 0,0 3-6 16,-1 1-3-16,1-1 3 0,0 1 10 15,-2 1 16-15,0 3 23 0,-3 0 30 16,-1 0 29-16,-3-2 17 0,-2 5 2 16,-4 0-18-16,-4 2-27 15,0 0-41-15,-5 1-45 0,-1-3-54 0,-3 4-85 0,-2-4-108 16,0 2-111-16,0-1-128 0,1-1-90 15,-1-3-26-15,-2 1 34 0,0-5 81 0</inkml:trace>
  <inkml:trace contextRef="#ctx0" brushRef="#br0" timeOffset="160086.93">24953 13056 66 0,'0'0'70'0,"0"0"3"0,0 0 5 16,0 0 7-16,0 0 7 0,0 0 5 0,0 0 1 15,0 0-1-15,0 0-5 16,0 0-4-16,0 0-4 0,0 0 2 0,0 0 8 15,5-1 14-15,-1-2 19 0,2 2 23 16,3-3 20-16,1 1 14 0,3-5 8 16,2 3 4-16,4-3-4 0,4 0-13 0,2-1-16 15,3-4-22-15,4 2-21 16,4 1-21-16,2-5-18 0,2 2-14 0,5 0-7 16,3-4-8-16,5 0-4 0,4 0 0 15,5 0-6-15,-1-2-6 0,5 0-4 16,-1 0-6-16,1 2-6 0,-1 0-4 0,-1 5-3 15,-3-2-5-15,-3 3-1 0,-3-2-2 16,-5 4 0-16,-3 3-5 0,-5 0 0 0,-4 1 0 16,-4 1 0-16,-6-1-7 0,-3 2-11 15,-4 2-27-15,-4-3-88 0,-2 4-146 16,-2-2-157-16,-1 2-122 0,-1-1-52 16,-2-3-9-16,-3-4 69 0,-2-1 137 0</inkml:trace>
  <inkml:trace contextRef="#ctx0" brushRef="#br0" timeOffset="161366.88">27633 12600 66 0,'2'-12'102'0,"0"-2"-5"16,0-1-4-16,3-2-1 0,-3 1 4 15,0 1 7-15,0 1 12 0,0-2 19 16,-2 2 25-16,0-2 32 0,-2 3 30 16,0 0 27-16,-4 1 16 0,-1 2 3 15,-3-1-11-15,-1 3-30 0,-4 3-36 0,0 5-39 16,-4 5-37-16,-2 9-28 0,-2 4-21 15,0 8-12-15,-5 8-8 0,3 7-4 0,-1 5-3 16,3 5-4-16,2 3-2 16,2 5-5-16,6 0-1 0,5-1-4 0,3 0-5 15,8-3-4-15,5-2-3 0,5-7-3 16,4 1-3-16,4-7-2 0,4-1-2 0,3-9-7 16,1-1-13-16,3-8-37 0,2-2-96 15,0-9-129-15,2-2-121 0,2-6-114 16,-2-7-64-16,0-5-6 0,-2-6 75 0,0-6 116 15</inkml:trace>
  <inkml:trace contextRef="#ctx0" brushRef="#br0" timeOffset="161600.1">28298 12177 238 0,'2'-24'341'0,"-2"4"65"0,0 7 22 15,0 5-9-15,0 4-26 0,-2 9-38 16,0 11-44-16,-1 8-55 0,-1 10-71 0,-2 10-67 16,2 5-44-16,-3 5-28 0,-1 8-20 15,1-1-10-15,1 3-9 0,0 0-19 16,-1-1-43-16,3 1-98 16,2-5-132-16,0-4-128 0,2-2-121 0,2-9-52 15,0-3 4-15,0-7 80 0,0-6 122 0</inkml:trace>
  <inkml:trace contextRef="#ctx0" brushRef="#br0" timeOffset="161798.04">28556 12294 30 0,'8'-28'317'0,"-3"7"66"0,-1 7 82 0,-4 8 17 15,0 6-47-15,0 11-57 0,-2 7-52 16,0 7-56-16,0 9-78 0,-3 3-75 0,3 6-52 15,-2 2-27-15,0 5-20 0,-1 3-18 16,1-1-37-16,0-2-96 0,0 3-129 16,0-3-132-16,1 0-125 0,-1-6-57 15,2-4-4-15,-2-2 75 0,2-8 117 16</inkml:trace>
  <inkml:trace contextRef="#ctx0" brushRef="#br0" timeOffset="161978.35">28414 12790 105 0,'-13'-18'285'16,"1"6"63"-16,1-2 21 0,3 5-41 16,-1-1-44-16,3 1-48 0,2 3-52 15,2-4-61-15,2 4-54 0,2-3-40 16,4 1-50-16,0 2-74 0,5 0-86 16,2-2-93-16,-1 2-94 0,3 0-41 0,0 1 6 15,-2 2 50-15</inkml:trace>
  <inkml:trace contextRef="#ctx0" brushRef="#br0" timeOffset="162610.45">28831 12843 128 0,'-2'0'186'0,"2"-3"-36"0,-2 3-33 16,2-1-33-16,0 1-25 0,2-4-20 15,0 3-14-15,0-2-8 0,0 2-4 16,3 1 0-16,-1-4 1 0,0 4 1 0,2 0 5 16,-1 0 7-16,1 4 8 0,-2 0 10 15,3 1 11-15,-3 4 14 0,-2-1 14 16,0 5 12-16,0 2 11 0,-4 3 14 0,0-1 10 15,-2 3 11-15,-3 4 14 0,-1 0 9 16,-1-1 9-16,3-1 0 0,-2 1-5 16,1-2-16-16,3-2-26 0,2 0-25 0,0-4-29 15,4-1-24-15,0 0-20 0,4-3-10 16,3-2-7-16,4-3-5 0,1-3-3 16,3 0-24-16,2-6-56 0,2-1-92 0,5-5-102 15,-1-4-109-15,5 1-108 0,0-7-33 16,-1 0 24-16,-1-6 76 0,-1 0 91 0</inkml:trace>
  <inkml:trace contextRef="#ctx0" brushRef="#br0" timeOffset="162976.31">29760 12325 132 0,'-4'-21'164'0,"0"-3"5"16,-5 6 3-16,1 1 3 0,-3 0 7 0,-1 6 6 15,-3 5 11-15,-2 3 18 16,-4 6 21-16,0 7 19 0,-5 10 9 0,1 9 0 15,-3 5-19-15,1 6-29 0,-1 4-40 0,5 5-44 16,2 2-38-16,2 2-29 0,6-1-20 16,2 2-18-16,7-3-9 0,4-2-7 0,4 0-7 15,3-5-4-15,3-4-1 16,5-1-4-16,2-6-13 0,0-4-23 0,4-8-64 16,0-1-114-16,3-7-114 0,1-7-105 0,0-6-89 15,3-5-46-15,-3-4 28 0,1-3 94 16,-1-10 106-16</inkml:trace>
  <inkml:trace contextRef="#ctx0" brushRef="#br0" timeOffset="163191.56">30116 12202 56 0,'13'-28'330'16,"-5"6"78"-16,-2 3 95 0,-1 9-2 0,-3 7-45 15,-2 7-56-15,-2 10-58 0,-5 9-64 0,1 8-84 16,-2 5-65-16,-1 7-44 0,-2 2-29 15,3 6-18-15,-3 3-13 0,3 0-11 16,-1 1-12-16,1 0-6 0,4-1-14 0,0-1-21 16,1-3-54-16,3-6-112 0,0-4-126 15,3-6-117-15,3-5-97 0,0-4-48 16,3-8 16-16,1-9 93 0,3-5 118 16</inkml:trace>
  <inkml:trace contextRef="#ctx0" brushRef="#br0" timeOffset="163362.26">30342 12450 2 0,'15'-37'281'0,"-2"7"82"0,-5 1 59 0,1 9 19 16,-5 5-3-16,0 5-28 0,-2 9-57 15,-4 8-71-15,-2 7-75 0,-2 10-71 16,-1 2-57-16,-1 7-39 0,-1 2-36 0,-1 1-74 16,1 2-120-16,1 1-122 0,-1 0-106 15,5-4-90-15,2-1-52 0,2-1 25 0,0-8 97 16,0-4 109-16</inkml:trace>
  <inkml:trace contextRef="#ctx0" brushRef="#br0" timeOffset="163588.34">30436 12688 64 0,'6'0'76'0,"0"4"-11"0,3-3-5 15,-1 2-3-15,3-3 3 0,-3 2 5 0,3-2 7 16,-3 0 11-16,3 0 15 0,-1 0 11 15,1 3 19-15,-3 1 18 0,3 3 19 16,-2 2 13-16,-1 5 2 0,-2-2-9 0,-1 7-20 16,-1 4-26-16,0-2-32 0,0 4-30 15,-2 3-24-15,-2-2-20 0,0-1-30 0,0 3-45 16,0-6-56-16,0 1-62 0,-2-3-63 16,2-4-68-16,-2 1-49 0,0-6 1 0,-2-2 35 15,-3-5 49-15</inkml:trace>
  <inkml:trace contextRef="#ctx0" brushRef="#br0" timeOffset="165781.28">23203 14875 70 0,'-4'-9'230'0,"-1"0"38"16,3-1 13-16,-2 4 12 0,2 2 8 15,0-1 5-15,0 1-1 0,0 4-7 16,2 4-24-16,0 6-34 0,-3 11-33 16,3 8-35-16,-2 8-40 0,0 5-42 15,0 6-31-15,0 6-20 0,0 0-16 0,0 3-10 16,2-2-8-16,0 0-2 0,2-1-7 15,0-1-17-15,2-3-31 0,-2-2-85 0,3-2-110 16,1-2-115 0,2-6-103-16,1-4-81 0,-1-8-18 0,1-2 56 0,-1-8 99 15</inkml:trace>
  <inkml:trace contextRef="#ctx0" brushRef="#br0" timeOffset="165944.12">23190 15302 139 0,'-4'-29'206'0,"0"4"-13"0,2 3-31 16,2 2-31-16,2 4-27 0,2 3-24 16,2 2-21-16,5 1-20 0,2 5-23 15,1 0-36-15,3 1-52 0,2 0-64 16,5 3-62-16,-1-1-32 0,0-3-10 0,3 1 16 16</inkml:trace>
  <inkml:trace contextRef="#ctx0" brushRef="#br0" timeOffset="166125.59">23673 14971 133 0,'8'-11'296'0,"-1"1"69"0,-5 2 16 16,-2 1 2-16,-2 6-16 0,-3 1-25 0,-1 3-48 15,-5 10-60-15,-1 0-61 0,-3 8-52 16,-2 0-39-16,0 8-26 0,-2 1-22 16,0 4-17-16,0-2-21 0,2 1-61 0,2 0-102 15,0-3-122-15,5 0-119 16,-1-6-101-16,5 1-39 0,2-3 28 0,-1-7 84 15,3-1 113-15</inkml:trace>
  <inkml:trace contextRef="#ctx0" brushRef="#br0" timeOffset="166309.1">23753 15059 189 0,'9'-12'327'15,"-3"3"67"-15,-4 1 39 0,0 8-25 0,-2 4-33 16,0 5-40-16,0 7-46 0,0 8-60 15,0 2-68-15,0 7-63 0,2 2-43 0,-2 2-25 16,3 0-29-16,-1 1-72 0,2 4-109 16,-2-5-119-16,2 1-113 0,0-3-102 15,1 0-40-15,-1-5 34 0,-2 0 89 0,0-2 109 16</inkml:trace>
  <inkml:trace contextRef="#ctx0" brushRef="#br0" timeOffset="166753.15">23973 14967 188 0,'0'9'260'0,"2"3"13"0,-2 0 6 16,3 10-4-16,-3-1-5 0,0 4-16 15,0 5-25-15,0-1-27 0,0 0-36 16,0 4-32-16,0-4-29 0,0-3-24 16,2 3-20-16,-2-8-21 0,0 3-14 0,2-7-9 15,-2 0-8-15,2-5-5 0,-2 0-3 16,2-6-1-16,0-1 1 0,0-5-1 15,3-5 0-15,1-1 2 0,2-7 0 0,1-3 1 16,-1-4-1-16,3-2 2 0,-1 1-1 16,1 0 0-16,0 2-1 0,-3 5 0 15,-2-1 2-15,1 6 6 0,-3 3 4 16,0 3 1-16,-2 6 3 0,0 3-1 0,1 3-16 16,-1 6-53-16,-2-2-87 0,2 3-99 15,0-2-99-15,0-2-99 0,4 0-52 0,1-4 14 16,-1 0 64-16,3-7 89 0</inkml:trace>
  <inkml:trace contextRef="#ctx0" brushRef="#br0" timeOffset="167057.43">24310 15072 75 0,'2'-5'217'0,"-2"2"13"15,0 3-20-15,-2 4-30 0,-2 4-28 16,2 0-26-16,-3 6-27 0,1 1-23 0,0 3-22 15,0 2-16-15,2 0-11 0,2 1-9 0,2 1-8 16,0-1-8-16,2 0-2 0,2-3-2 16,3 1 1-16,-1-2-1 0,3-4 1 0,2 2 2 15,1-6 1-15,1-3-1 0,0-2 2 16,2-4 2-16,0-4 8 0,0-1 14 16,0-4 25-16,-2-3 35 0,-1-5 36 15,1 0 38-15,-4-3 33 0,-3-3 20 16,-1-2 4-16,-3 0-15 0,-6 2-26 15,-3 1-32-15,-1-2-38 0,-4 6-32 0,-5 3-31 16,0 4-18-16,-2 1-23 0,-2 5-39 16,2 5-88-16,0 1-110 0,2 3-114 0,3 6-112 15,1-4-75-15,5 3-12 0,1-2 58 16,5 1 97-16</inkml:trace>
  <inkml:trace contextRef="#ctx0" brushRef="#br0" timeOffset="167237.85">24721 14955 258 0,'10'-4'337'0,"1"3"80"15,-3 2 20-15,-1 7-36 0,-1 3-46 16,0 4-43-16,-2 5-54 0,3 5-74 16,-3 3-77-16,0 1-56 0,1 2-71 15,-1 2-103-15,0-3-121 0,0-1-113 0,3 1-115 16,-3-5-54-16,0-2 10 0,0-2 70 0,0-7 103 15</inkml:trace>
  <inkml:trace contextRef="#ctx0" brushRef="#br0" timeOffset="167420.45">24835 15033 261 0,'-2'-25'336'0,"-3"2"60"0,5 2-19 15,0 3-34-15,3 2-33 0,3 2-40 0,2-1-47 16,5 5-49-16,4 1-45 0,2-1-40 15,2 1-34-15,5 0-33 0,-1 2-64 16,3 1-101-16,1-2-113 0,1 4-117 16,-3-3-96-16,3 1-40 0,-2-1 22 0,-1-2 77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40:33.2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2584 2662 28 0,'0'-3'182'0,"0"2"4"0,0 1-4 16,0-3-1-16,0 3 9 0,0 0 17 0,0 3 25 15,0-3 28-15,0 1 26 0,0 2 13 16,0 1-8-16,-2 1-21 0,2 3-32 0,-2 1-41 16,2 6-45-16,0 6-37 0,0 5-27 15,0 8-17-15,0 7-14 0,0 6-10 0,0 7-9 0,0 3-9 16,0 3-5-16,2 2-5 0,0 2-6 0,1-2-5 15,1 0-1-15,0-4-1 0,2-2-2 16,1 1-3-16,-1-6-6 0,3-1-13 0,-3-3-17 16,2-2-29-16,-1 2-68 0,-1-6-126 0,0 1-124 15,1-5-131-15,-3-3-72 0,-2-4-22 0,0-6 42 16,0-3 114-16</inkml:trace>
  <inkml:trace contextRef="#ctx0" brushRef="#br0" timeOffset="663.74">2942 2277 11 0,'-2'-5'201'0,"0"5"30"0,0 0-17 16,-2 1-24-16,1 4-14 0,-1 4-6 15,0 6-4-15,0 3-1 0,0 3-2 0,-1 8 2 16,1 4 1-16,0 0 3 0,2 4 2 16,0-2 2-16,2 2-6 0,0-4-12 0,4 1-19 15,0-1-21-15,2-4-24 0,3-3-29 0,1-1-15 16,3-5-16-16,2-2-8 0,0-2-8 16,2-3-4-16,2-4 1 0,0-3-3 0,0-6 2 15,2-3 4-15,0 0 4 0,-2-6 4 16,0-5 4-16,-2-2 5 0,-2-3 4 15,-4-4 3-15,-3-1 5 0,-4-2 1 0,-4-3 0 16,-2 0-1-16,-4-1-4 0,-5 0-7 0,1 1-9 16,-5-1-6-16,-2 2-5 15,-2 7-6-15,-2-3-7 0,0 7-14 0,-1-1-18 16,1 2-41-16,2 3-129 0,0-3-168 0,2 2-164 16,2-1-78-16,5-2-29 0,3 0 16 15,7-2 114-15</inkml:trace>
  <inkml:trace contextRef="#ctx0" brushRef="#br0" timeOffset="1094.32">4070 2851 123 0,'-10'4'438'16,"1"-3"87"-16,1 1 49 0,1 2-29 16,3-4-96-16,4 0-120 0,2 0-109 0,3-4-80 15,3 4-44-15,5-2-32 0,-1 1-24 16,5-3-13-16,2 3-12 0,0-2-9 0,1 3-38 15,-4 0-94-15,1 0-136 0,0 3-139 0,-4 2-130 16,0-2-63-16,-3 5-4 0,-3 1 76 16,-1 1 124-16</inkml:trace>
  <inkml:trace contextRef="#ctx0" brushRef="#br0" timeOffset="1287.7">4140 3092 93 0,'-4'0'336'0,"0"1"33"0,4-1 54 16,0 0-10-16,4 0-48 16,4 3-61-16,5-3-34 0,0 0-21 0,4 0-47 15,2 0-59-15,0 1-54 0,2 3-39 0,-2-3-22 16,2 2-21-16,-2-2-57 0,-2 3-104 0,-2-1-125 16,0 1-133-16,-2-3-104 0,-1 2-48 15,-3-3 22-15,-3 0 83 0,0 0 115 0</inkml:trace>
  <inkml:trace contextRef="#ctx0" brushRef="#br0" timeOffset="2655.18">6090 2382 45 0,'0'-4'190'0,"-2"0"15"0,-1-1-36 0,1 1-33 15,-2-4-21-15,0 2-17 0,0-1-16 16,-1 0-9-16,1 1-2 0,-2-2 12 15,2 1 26-15,-3 2 32 0,-1 0 39 16,-1 1 37-16,-1 0 28 0,-3 4 11 0,-2 5-10 16,-2 3-22-16,-2 2-34 0,-2 6-40 0,0 4-38 15,-2 5-30-15,-1 7-22 16,1 2-13-16,0 5-8 0,2 2-5 0,-1 2-7 16,5 6-6-16,3-4-5 0,1 2-4 15,4-1-6-15,5-1-4 0,4-6-2 0,2 3 0 16,7-6-1-16,1-1 1 0,3-2 0 0,4-7 2 15,4-1 0-15,0-2-1 0,5-4 0 16,-1-7-1-16,1-3-2 0,-1-5-2 16,0-4-1-16,-1-5-4 0,-1-8-4 0,0-2-5 15,-2-6-7-15,-2-5-6 0,-2-6-5 16,0-2 2-16,-4-5 2 0,0 2 4 16,-5-5 7-16,1 4 8 0,-3 1 8 0,0 3 8 15,-1 4 9-15,-3 2 14 0,0 8 10 16,0 2 3-16,0 2 4 0,0 6 1 15,0 3-4-15,2 4-4 0,-1 6-5 16,1 4-2-16,0 6-5 0,2 4-3 0,1 7-5 16,-1 2-5-16,0 2-5 0,3 3-1 15,-1 1-6-15,1-1-14 0,-1-2-31 0,1 1-86 16,-1-1-148-16,1-4-151 0,-1-5-127 16,1-2-59-16,-1-3-7 0,1-6 67 15,-1-5 136-15</inkml:trace>
  <inkml:trace contextRef="#ctx0" brushRef="#br0" timeOffset="2870.17">6378 2394 228 0,'0'-24'492'0,"-3"6"76"16,-1 3 48-16,2 6-51 0,2 2-115 0,0 6-135 15,2 4-114-15,0 9-72 0,5 5-38 0,-1 9-25 16,0 6-20-16,3 3-12 15,1 7-8-15,1 3-5 0,0 1-8 0,-1 5-6 16,3-1-15-16,0 4-19 0,-1-3-47 16,-1 3-116-16,2-5-146 0,-1 2-149 0,-1-6-97 15,-1-5-41-15,1-4 16 0,-3-7 96 16,1-4 136-16</inkml:trace>
  <inkml:trace contextRef="#ctx0" brushRef="#br0" timeOffset="3101.58">6629 2404 365 0,'-4'-26'518'0,"0"4"67"0,0 3 34 0,-1 5-89 16,3 3-130-16,2 6-128 0,0 5-97 16,5 8-60-16,-1 8-36 0,2 9-19 0,3 4-14 15,-3 9-16-15,2 3-9 0,1 7-7 16,1-2-6-16,-1 7-10 0,2-2-26 15,-3 1-75-15,0-3-149 0,3 1-156 0,0-1-144 16,-1-7-68-16,1-3-18 0,-1-8 51 16,1-1 138-16</inkml:trace>
  <inkml:trace contextRef="#ctx0" brushRef="#br0" timeOffset="3284.31">6894 2575 195 0,'-17'-13'419'16,"-2"9"66"-16,-2 4 60 0,2 3-54 16,2 3-99-16,2 4-110 0,4 0-84 0,3 3-90 15,2-1-125-15,4 2-138 0,4-3-124 16,2 1-112-16,2-2-107 0,5-3-31 16,-3-2 34-16,1-2 87 0,1-6 93 0</inkml:trace>
  <inkml:trace contextRef="#ctx0" brushRef="#br0" timeOffset="3543.28">6924 2524 4 0,'4'-5'253'0,"0"3"64"0,-4 8 40 16,0 4 1-16,0 9-10 0,0 0-25 0,0 6-33 15,0 3-50-15,0 2-58 16,2-4-54-16,0-1-45 0,3-1-33 0,1 0-22 16,0-5-14-16,1-3-6 0,1-1-2 15,1-5-5-15,1-6-1 0,1 0 1 0,-1-8 1 16,3-1-1-16,0-6 0 0,-1-3 1 0,1-5-1 15,0 0 1-15,-1-5 10 16,-3-1 18-16,-1 4 21 0,-1-3 18 0,-3 5 15 16,-2 0 6-16,-2 3-4 0,-2 6-16 15,-2 1-20-15,0 4-19 0,-3 3-19 0,-1 4-33 16,-3 3-82-16,3 0-124 0,-1 3-131 0,3 1-138 16,-1-2-77-16,5-3-20 0,0 1 53 15,2-5 108-15</inkml:trace>
  <inkml:trace contextRef="#ctx0" brushRef="#br0" timeOffset="4163.01">7152 2465 160 0,'9'0'331'0,"-3"4"81"15,0 5 27-15,1 4-10 0,-3 4-34 16,2 2-48-16,-1 3-68 0,1 0-75 0,-2 2-69 16,2-4-56-16,1 1-36 0,-1-3-20 15,1-1-16-15,-1-4-18 0,2-1-26 16,-1-5-27-16,1-2-29 0,1-5-26 0,-1-8-21 15,1-1 0-15,1-3 13 0,1-8 22 16,-1 1 25-16,1-4 25 0,-3 1 25 0,1-2 13 16,-1 2 9-16,1 1 6 0,-3 5 10 15,0 2 25-15,-1 3 44 0,1 3 42 16,-2 7 32-16,1 2 22 0,-1 7 6 0,0 0-17 16,-2 5-37-16,2 2-42 0,-2-2-31 15,3 3-20-15,-1-2-14 0,0-2-9 0,0 1-4 16,3-3-4-16,-3 1-1 0,2-2-3 15,1-1 2-15,-1-5 0 16,2 2-1-16,-1-2 4 0,1-2 0 0,-1 3 2 16,1-4-1-16,-2 1-2 0,3 3 2 15,-1 1-1-15,1 2-3 0,-1 2-1 0,3 3 2 16,-1-4-2-16,1 4 1 0,0-3-7 0,-1-1-9 16,1 0-7-16,-1-2-5 15,-1-3-3-15,1-2 0 0,-1-2 5 0,-1-3 9 16,-1-4 11-16,-1 0 6 0,-2-4 14 15,1 1 10-15,-1 0 10 0,0 2 9 0,-2 0 8 16,0-1 5-16,0 5-6 0,0 1-5 0,-2 4-9 16,0 3-9-16,0 3-10 0,3 4-5 15,-3 0-6-15,2 3-4 0,2-1-2 0,-2 2 0 16,2-3 0-16,3-2 0 0,-1 0 1 16,0-2 0-16,3-4 0 0,1-3-1 15,-1-4 1-15,1-3-1 0,1-6-2 0,2 1 0 16,-3-5 1-16,1 1 0 0,-1-3 0 15,1 0 1-15,-2-1 1 0,-3 0 3 16,0 0 3-16,-2 1 2 0,1 4 2 0,-3-1 0 16,-2 4 2-16,-2 1-2 0,-3 2-3 15,1 3-2-15,-2 1 0 0,-3 3-5 16,1-1-9-16,-1 3-15 0,1 3-42 16,0-3-86-16,1 2-118 0,1-2-118 0,0-2-122 15,1-1-67-15,1-3-3 0,2-2 61 16,0-1 103-16</inkml:trace>
  <inkml:trace contextRef="#ctx0" brushRef="#br0" timeOffset="4362.85">7921 2086 195 0,'10'0'472'0,"1"9"93"0,1 7 54 0,1 9-56 15,0 4-97-15,4 9-120 0,0 6-128 16,0 3-86-16,0 3-56 0,-1 1-31 15,1 2-20-15,0-2-22 0,0 2-33 0,-2-5-91 16,0-2-147-16,0-2-157 0,-3-6-127 16,-1-3-59-16,-3-5-8 0,-1-6 66 15,-3-3 137-15</inkml:trace>
  <inkml:trace contextRef="#ctx0" brushRef="#br0" timeOffset="6485.9">10113 2184 91 0,'9'-19'205'15,"-1"2"0"-15,-1-4-20 0,-1 0-27 16,0-4-22-16,-1 4-15 0,-1-4-8 16,0-3 9-16,-2 3 34 0,-2 3 56 0,-2 0 57 15,-4-2 35-15,-3 7 10 0,-1-1-11 16,-5 4-42-16,-2 4-56 0,-2 1-63 15,-4 5-44-15,-3 4-29 0,-3 8-16 0,-1 6-11 16,-2 6-12-16,-2 9-8 0,0 5-3 16,3 8-4-16,-1 9 1 0,2 4 2 0,3 6 4 15,6 2 4-15,2 4 4 0,6-2 4 16,7 0-5-16,6-3-4 0,4-2-7 0,6-3-5 16,7-3-4-16,7-3-4 0,1-6-3 15,7-2-2-15,2-4-1 0,2-4 0 0,4-6-1 16,2-3 0-16,3-5-4 0,-3-4-11 15,2-4-16-15,-1-5-28 0,-3-5-77 0,0-6-159 16,0-4-169-16,-2-3-120 0,1-10-54 16,-6-3-11-16,-1-6 57 0,-2-2 148 15</inkml:trace>
  <inkml:trace contextRef="#ctx0" brushRef="#br0" timeOffset="7201.52">10966 2428 203 0,'5'-5'294'15,"1"1"62"-15,2-1 15 0,5-2-5 16,4 0-15-16,2-2-28 0,4 3-54 0,5-4-72 16,-1 4-72-16,5-3-52 0,0 0-45 15,2-1-86-15,0 4-118 0,0-3-122 16,-3 3-130-16,1-2-70 0,-2 3-22 15,-3 0 46-15,-1 0 99 0</inkml:trace>
  <inkml:trace contextRef="#ctx0" brushRef="#br0" timeOffset="7432.41">11737 1944 171 0,'-2'-6'487'15,"-2"2"80"-15,1 4 47 0,-1 0-31 0,2 4-102 16,2 2-145-16,2 5-122 16,0 7-69-16,3 6-40 0,1 6-26 0,2 8-22 15,-1 3-13-15,1 8-12 0,1 4-6 16,-1 4-7-16,1 1-7 0,-1 1 0 0,1 3-8 16,-1-2-16-16,3 2-23 0,-3-7-50 15,3 3-128-15,-1-8-156 0,1-1-155 0,1-6-86 16,-1-6-32-16,-2-4 20 0,-1-7 112 15,-2-4 147-15</inkml:trace>
  <inkml:trace contextRef="#ctx0" brushRef="#br0" timeOffset="7729.97">11739 2208 104 0,'-6'-29'272'0,"-1"5"34"0,3 0 1 16,2 3-34-16,2 1-44 0,0 2-43 0,4 6-35 16,0-2-28-16,5 3-35 0,-1 2-28 15,3 1-22-15,2 3-13 0,-1 2-9 16,3 0-3-16,0 3 6 0,0 3 20 16,0 1 42-16,-1 5 50 0,-1 3 37 0,-2 4 23 15,-5 1 6-15,-2 9-17 0,-4 0-36 16,-2 7-48-16,-4-2-38 0,-3 3-25 15,-1 0-30-15,-1 0-62 0,-1-4-117 16,1 0-129-16,0-2-135 0,3-8-106 0,-1-3-41 0,3-3 23 16,0-6 95-16,6-7 119 0</inkml:trace>
  <inkml:trace contextRef="#ctx0" brushRef="#br0" timeOffset="7912.58">12052 1993 107 0,'13'-5'470'0,"-5"1"94"0,1 9 62 16,-1 4-19-16,-1 10-87 0,-1 4-136 0,-2 3-141 16,3 5-92-16,-3 3-60 0,2 3-39 15,-2-2-24-15,3 5-26 0,-3-2-33 16,0-3-81-16,1 0-147 0,1-1-151 0,-2-5-141 16,0-3-66-16,1-1-17 0,-5-7 55 15,2-2 134-15</inkml:trace>
  <inkml:trace contextRef="#ctx0" brushRef="#br0" timeOffset="8079.62">12063 2185 188 0,'-2'-20'457'16,"2"4"79"-16,-2 3 53 0,4 0-51 16,2 4-103-16,2 0-134 0,3 1-111 15,4 1-77-15,1 3-72 0,1 3-126 0,2 1-163 16,2 0-162-16,0 0-114 0,0 0-60 15,0 1-11-15,-2-1 79 0,-2 3 138 0</inkml:trace>
  <inkml:trace contextRef="#ctx0" brushRef="#br0" timeOffset="8244.95">12465 1885 390 0,'2'8'548'0,"-2"0"62"0,-2 9 42 0,2 0-91 15,-2 6-143-15,0 1-164 0,0 4-101 0,2 4-63 16,0-3-40-16,0 2-34 0,2 1-43 16,-2-2-107-16,2-4-143 0,0 2-139 15,2-2-134-15,1-2-60 0,-1-5-9 0,0-3 80 16,0-4 128-16</inkml:trace>
  <inkml:trace contextRef="#ctx0" brushRef="#br0" timeOffset="8559.71">12601 2036 378 0,'0'-4'504'0,"0"3"74"15,-3 1 5-15,1 1-71 0,0 2-101 16,0 2-138-16,0 1-107 0,2 3-69 16,-2 2-41-16,2-1-26 0,0 0-14 0,0-1-5 15,2 2-6-15,-2-2-2 0,2 1-5 16,-2-4 1-16,2 2 0 0,-2-2-1 0,2-2 2 15,0 0-1-15,3-2 2 0,-3-2 1 16,2 0-1-16,2-2 5 0,-1-3-4 16,1 1-1-16,0-1 3 0,3 2-4 0,-3-2-1 15,3 5-1-15,-3 0 0 0,2 0 2 16,1 3-2-16,-1 2 1 0,1 0-8 16,-1-1-36-16,-1 1-80 0,1-2-114 0,1 1-103 15,1 1-92-15,3-5-72 0,-1 0-41 0,1-1 41 16,2-7 92-16,0 1 92 0</inkml:trace>
  <inkml:trace contextRef="#ctx0" brushRef="#br0" timeOffset="8692.29">12882 2071 116 0,'6'-10'306'0,"1"1"89"0,-3 5 58 0,-2-1 20 15,0 4-14-15,0-1-43 0,-2 4-68 0,2-1-91 16,-2 4-89-16,3 2-69 0,-3 3-43 16,2-3-34-16,0 2-41 0,0 0-83 15,0 2-111-15,2-2-110 0,3-4-89 0,-1 3-71 16,2-4-52-16,3-4 27 0,0 0 80 15,-1-4 93-15</inkml:trace>
  <inkml:trace contextRef="#ctx0" brushRef="#br0" timeOffset="8809.91">13092 2036 3 0,'12'-4'259'0,"-1"4"70"0,-1 4 43 16,-1 3 13-16,-1 5-21 0,-1 1-41 16,-3 4-60-16,0 0-76 0,0 1-124 0,1 2-142 15,-3 0-141-15,0 1-147 0,-2 0-80 16,2-4-31-16,-2 2 30 0,-2-4 78 0</inkml:trace>
  <inkml:trace contextRef="#ctx0" brushRef="#br0" timeOffset="8975.44">13109 2031 150 0,'2'-14'398'0,"2"4"85"0,-2 1 47 16,2 3-46-16,3-2-67 15,1 5-96-15,0-2-115 0,3 1-151 0,0-1-193 16,1 2-178-16,-1 2-144 0,-3 1-76 16,1 0-28-16,-3 1 47 0,1 2 120 0</inkml:trace>
  <inkml:trace contextRef="#ctx0" brushRef="#br0" timeOffset="12475.62">6409 5046 28 0,'2'-14'163'0,"0"-1"-17"16,1-2-18-16,-1 0-12 0,-2 0-11 15,2 0-7-15,-2 1 0 16,0 2 7-16,0 2 20 0,0 0 27 0,-2 0 36 16,-3 3 36-16,1 4 32 0,0-2 19 15,-4 2-3-15,-1 5-21 0,-4 2-34 0,-1 3-44 16,-3 5-45-16,-2 6-37 0,-5 6-22 15,1 7-18-15,-4 5-6 0,-1 3-8 0,-2 9-3 16,3 1-2-16,-3 7-4 0,5 3 1 16,-1 2-3-16,3 4 0 0,2 3-4 15,4 1-2-15,4 3 0 0,7-1-4 16,4-1 1-16,4 1-3 0,9-6-2 0,5-3-2 16,8-1-2-16,3-6-2 15,7-7-3-15,4-3-1 0,2-7-2 0,5-3 0 16,1-7 0-16,3-5-2 0,0-4-5 0,2-4-19 15,-3-6-60-15,-1-2-146 0,-1-2-180 16,-3-3-141-16,-1-4-71 0,-2-5-23 16,-2-6 42-16,-2-2 135 0</inkml:trace>
  <inkml:trace contextRef="#ctx0" brushRef="#br0" timeOffset="13834.43">7152 5564 124 0,'-2'0'198'0,"0"0"-27"16,0 1-31-16,2-1-23 0,0 0-9 15,2 2 3-15,2-2 21 0,3 4 38 16,1-4 50-16,5 1 54 0,2-1 34 16,1 0 7-16,6 0-14 0,3-1-35 15,3-5-47-15,3 2-56 0,3-1-51 16,6 0-36-16,1-5-24 0,3 0-15 0,3 1-11 16,-1-1-8-16,3-5-7 0,2 5-3 15,-3-4-3-15,3 3 0 16,2-3-10-16,-2 4-26 0,0-5-97 0,-1 1-148 0,1-1-152 15,0 0-123-15,0-1-57 0,0-2-8 16,-1-1 78-16,-1-1 137 0</inkml:trace>
  <inkml:trace contextRef="#ctx0" brushRef="#br0" timeOffset="14246.01">9269 4865 127 0,'2'-12'197'0,"-2"-2"-28"0,0 0-29 15,0 3-22-15,0-3-15 0,0 4-12 0,0 1 2 16,-2-2 18-16,2 2 30 0,-2 4 38 15,-2 0 38-15,-1 0 35 0,-1 3 24 16,-5 2 5-16,1 2-19 0,-5 3-33 16,-2 5-41-16,-2 4-44 15,-2 5-39-15,-5 3-28 0,1 6-20 0,0 2-13 16,-3 4-8-16,3 6-7 0,1 3-7 0,3-2-4 16,4 7-4-16,5 0-2 0,5-1-2 15,3 3-3-15,6-3-1 0,7 2-2 16,3-2-2-16,5-2 0 0,4-3-2 0,5-1 2 15,3-2-1-15,5-7-1 0,2 1-1 16,2-3 0-16,5-6-4 0,-1-4-10 16,0-1-37-16,1-5-124 0,-1-3-158 0,3-6-172 15,-3-5-86-15,2-4-39 0,-1-8 11 16,-3-6 112-16</inkml:trace>
  <inkml:trace contextRef="#ctx0" brushRef="#br0" timeOffset="16938.25">11951 4664 98 0,'2'-12'117'16,"-2"-2"-1"-16,-2 0 7 0,0 0 8 0,-3 3 12 15,1-3 20-15,-4 3 26 16,-1 2 31-16,-1 3 28 0,-3 2 31 0,-2 4 19 15,-2 4 0-15,0 5-17 0,0 7-36 0,-2 3-42 16,0 11-48-16,2 5-41 16,0 4-34-16,5 5-22 0,3 0-16 0,3 5-10 15,6-5-9-15,2 1-11 0,6-1-4 16,3-6-2-16,4 1-1 0,2-5-3 0,4-6-2 16,0-1-9-16,2-3-30 0,3-7-82 15,-1-4-128-15,3-3-126 0,1-9-134 16,-1-2-73-16,1-5-18 0,-1-8 60 0,-3-2 114 15</inkml:trace>
  <inkml:trace contextRef="#ctx0" brushRef="#br0" timeOffset="17120.88">12296 4593 301 0,'4'-28'449'0,"0"7"85"0,-2 2 1 0,0 8-42 0,1 3-65 15,1 8-93-15,0 13-112 16,0 4-80-16,0 7-53 0,1 9-36 0,1 1-24 15,0 3-16-15,1 5-17 16,-3-2-41-16,2-1-102 0,-1 1-135 0,1-1-127 0,0-4-126 16,1 2-58-16,-3-6 0 0,-2 2 81 15,-4-7 122-15</inkml:trace>
  <inkml:trace contextRef="#ctx0" brushRef="#br0" timeOffset="17253.36">12283 5003 113 0,'-6'-16'336'0,"-1"0"49"15,1 3 4-15,2 3-56 0,2-2-68 0,2 0-84 16,4 1-76-16,0 1-90 0,5-5-107 16,1 5-117-16,3-4-111 0,2-2-59 15,-3-3-29-15,3 0 25 0,-2-5 72 16</inkml:trace>
  <inkml:trace contextRef="#ctx0" brushRef="#br0" timeOffset="17542.74">12490 4414 325 0,'3'-1'438'16,"-3"2"87"-16,-3 11-7 0,3 4-39 0,0 7-59 16,0 2-91-16,0 5-101 15,0 5-82-15,3-1-59 0,-1 0-35 0,0-1-22 16,2-2-12-16,0-2-8 16,0 1-4-16,1-6-2 0,-1 0-4 0,0-7-3 0,3 0-1 15,-1-5 0-15,0-4-1 0,3-3 0 16,1-5 4-16,1-4 3 0,-1-5 0 0,5 2-1 15,0-7 2-15,0-1-1 0,0 2 0 16,2-1-2-16,-3 6 1 0,1-1 1 16,0 5 0-16,-2 4 0 0,2 1 0 15,-3 3 1-15,1 5-1 0,0 2-15 0,-3-1-75 16,3 2-148-16,-2-4-159 0,-1 1-133 16,1-1-70-16,-1-3-22 0,1-3 56 15,2-2 137-15</inkml:trace>
  <inkml:trace contextRef="#ctx0" brushRef="#br0" timeOffset="17756.21">13727 4271 120 0,'2'-1'419'0,"-2"-1"87"0,0 2 45 16,0 0-36-16,0 0-112 0,0 0-120 16,2 0-161-16,2 2-206 0,0 3-180 15,1-1-160-15,-1 1-85 0,-2-1-39 16,0 2 30-16,-2 4 107 0</inkml:trace>
  <inkml:trace contextRef="#ctx0" brushRef="#br0" timeOffset="17915.58">13686 4418 104 0,'0'4'282'0,"2"-4"55"0,1 1 20 15,1-1-42-15,2 3-56 0,3-3-45 0,3 0-45 16,1-3-53-16,2 2-75 0,0-3-107 16,2 3-126-16,-3-3-125 0,1-2-65 15,-2 0-35-15,-2 2 10 0,-3-4 65 0</inkml:trace>
  <inkml:trace contextRef="#ctx0" brushRef="#br0" timeOffset="20006.64">16279 3791 62 0,'2'-16'74'0,"1"2"-17"16,-1 2-12-16,0-2-2 0,-2 0 7 15,-2 3 13-15,0 0 18 0,-3-1 19 0,-1 6 25 16,-3-1 22-16,-1 3 27 0,-3-1 27 16,-2 5 29-16,-2 0 26 0,-2 5 21 15,0 3 3-15,-4 5-16 0,2 6-26 0,-2 4-37 16,-1 5-38-16,3 6-39 0,0 8-29 16,2 3-19-16,2 5-15 0,2-2-8 15,7 5-12-15,1-2-7 16,7-1-8-16,7-3-6 0,3 2-6 0,5-9-6 0,6-1-1 15,3-4-1-15,1-6-3 0,5-1-1 16,1-6-2-16,1-6 0 0,2-3-3 0,2-5-15 16,-2-7-70-16,0-2-153 0,-3-7-174 15,1-2-128-15,-4-6-67 0,-5-4-22 16,-2-3 51-16,-2 0 144 16</inkml:trace>
  <inkml:trace contextRef="#ctx0" brushRef="#br0" timeOffset="20503.96">14707 3824 42 0,'-7'4'272'16,"3"0"75"-16,-2 2 47 0,1 5 7 15,3 6 0-15,0 5-18 0,2 6-33 0,2 7-57 16,0 6-66-16,5 9-68 0,-1 1-57 15,0 8-37-15,3 2-29 0,2 5-18 16,-1-1-10-16,1-2-15 16,-1 1-48-16,3-4-103 0,-2-1-127 0,1-5-132 0,1-4-110 15,-2-4-51-15,-1-9 15 0,1-3 82 16,-1-5 119-16</inkml:trace>
  <inkml:trace contextRef="#ctx0" brushRef="#br0" timeOffset="20721.18">15039 3933 108 0,'0'-30'414'0,"0"9"104"16,0 2 64-16,0 5-34 0,2 11-81 16,0 5-95-16,2 8-113 0,1 10-98 15,1 5-62-15,2 9-36 0,1 5-26 16,-1 5-18-16,3 3-9 0,0-1-5 0,-1 4-18 15,-1 3-66-15,-1-1-135 0,1-1-146 16,-1-1-152-16,0-1-80 0,-1-2-27 0,-3-7 40 16,-4-1 123-16</inkml:trace>
  <inkml:trace contextRef="#ctx0" brushRef="#br0" timeOffset="20869.06">15033 4442 213 0,'-7'-10'243'0,"1"1"9"0,4 0-82 0,2 2-101 0,4 1-115 16,2-3-101-16,3 0-54 0,3-1-30 15,1 1-5-15</inkml:trace>
  <inkml:trace contextRef="#ctx0" brushRef="#br0" timeOffset="21109.52">15384 4242 233 0,'4'-2'281'0,"0"1"16"16,1 1-60-16,-1 0-72 0,0 0-60 15,0 0-40-15,3 1-30 0,-1 5-16 16,2-2-10-16,1 1-4 0,-1-1-1 0,1 2-2 16,1 4 0-16,1-4 0 0,0 3 0 15,-1 2-1-15,1-2 0 0,-1 3 2 16,1 1 2-16,-3-1 8 0,-1 1 7 0,-1 0 4 15,-4 3 2-15,0 1 0 0,-2-1-5 16,-4 1-21-16,0 1-47 0,-2 1-66 16,-3-1-91-16,-4-1-67 0,1-1-34 15,-3-3-4-15,0-2 31 0</inkml:trace>
  <inkml:trace contextRef="#ctx0" brushRef="#br0" timeOffset="21881.01">16813 3992 126 0,'0'0'230'15,"0"0"32"-15,2 0-19 0,4-2-14 16,5-1-6-16,4 0 10 0,4-2 6 0,2 1-11 15,2-4-29-15,5 2-42 0,-1-1-42 16,5-1-40-16,0-1-30 0,-1 1-18 16,3-1-34-16,-2 0-81 0,2-1-102 0,0 1-119 15,-3 0-97-15,1-2-52 0,-2 1-6 16,-1-4 60-16</inkml:trace>
  <inkml:trace contextRef="#ctx0" brushRef="#br0" timeOffset="22329.89">17746 3511 250 0,'-4'-4'351'16,"0"0"79"-16,-1 0-5 0,1 3-32 0,0-2-38 15,0 2-52-15,-1 1-66 0,1 0-75 16,-2 0-57-16,2 0-42 0,-3 1-25 15,1 3-14-15,0 1-6 0,-3 2 4 0,-1 2 7 16,-1 3 11-16,0 4 6 0,-1-1 7 16,-3 5 0-16,2 4-6 0,-2 0-6 15,1 2-10-15,1 4-6 0,0 4-10 16,3-1-1-16,1 7-6 0,3-2-2 0,2 1-2 16,1 1-2-16,6-1-1 0,1-4-2 15,2 1-3-15,5-3 3 0,4-3 0 0,1-2 1 16,3-6 2-16,5-1 0 15,-1-8 2-15,5-1-4 0,-1-7 1 0,1-3-2 16,1-8-1-16,1 1 0 0,-3-9 1 16,1-2-1-16,-5-3 2 0,-2-4 1 15,-2-3-1-15,-6-2 2 0,-2-2 3 0,-5-5 5 16,-4 1-1-16,-4 0 5 0,-4 0 2 16,-5 0-2-16,-4 4-2 0,-2-1-3 0,-2 4-2 15,-2 6-7-15,-2 2-18 0,-3 5-65 16,1 6-129-16,0 4-145 0,-1 0-155 0,3 4-79 15,4 0-27-15,2 4 40 0,4 0 115 16</inkml:trace>
  <inkml:trace contextRef="#ctx0" brushRef="#br0" timeOffset="22560.85">18153 3390 199 0,'8'-9'499'16,"-4"1"85"-16,0 3 53 16,-1 5-36-16,-1 4-116 0,0 5-144 0,0 7-129 15,2 3-77-15,0 9-48 0,1 2-29 0,-1 7-20 16,0 4-14-16,2 1-8 0,-1 4-7 16,1 0-8-16,2-2-14 0,-1 0-25 15,1-1-62-15,-1-2-131 0,1-2-145 0,1-4-151 16,1-5-81-16,-1-5-26 0,-1-4 36 15,1-5 116-15</inkml:trace>
  <inkml:trace contextRef="#ctx0" brushRef="#br0" timeOffset="22760.21">18517 3519 336 0,'6'-29'476'0,"-2"8"86"0,0 4 16 16,1 6-53-16,1 5-90 0,0 7-104 15,1 7-108-15,1 8-83 0,1 4-52 0,-1 4-36 16,1 5-21-16,-1 6-14 0,0 0-14 0,-1 4-20 16,-1 0-55-16,1 1-132 0,-3 4-150 15,-2-5-162-15,0 3-83 0,-2-6-33 0,-2-2 28 16,-2-5 115-16</inkml:trace>
  <inkml:trace contextRef="#ctx0" brushRef="#br0" timeOffset="22926.9">18341 3829 142 0,'-11'-17'399'0,"3"0"85"0,2 5 71 0,1-1-42 15,5 2-86-15,2 1-96 0,7 1-88 16,1-1-83-16,7 1-69 0,2 3-52 0,3-3-101 16,1 2-151-16,2-1-167 0,1 3-126 15,-1-3-66-15,-2 1-26 0,-1-2 60 0,-1 3 128 16</inkml:trace>
  <inkml:trace contextRef="#ctx0" brushRef="#br0" timeOffset="27504.53">16614 6258 99 0,'6'-1'147'16,"3"-2"-6"-16,-1-3-8 16,0-1-9-16,3-5-15 0,-2 2-14 15,1-6-11-15,-1 0-8 0,1-5-4 0,-1 0 4 16,-3 1 16-16,0 2 29 0,1 1 46 15,-5-2 50-15,0 5 50 0,-4 2 29 16,-5 0 3-16,-1 3-17 0,-3 2-45 0,-3 6-54 16,-5 2-56-16,-3 9-42 0,-1 3-26 0,-2 8-21 15,-1 5-7-15,-1 6-5 16,1 7-5-16,1 1-1 0,2 5 1 0,1 0-1 16,8 3-3-16,1-4 1 0,7 0-3 15,6-4-2-15,4-1-5 0,4-5-1 0,7-3-4 16,4-2-3-16,4-4 0 0,5-5 0 15,4-3 0-15,2-4 0 0,2-4-1 16,2-5-6-16,2-4-18 16,0-4-50-16,0-5-136 0,1-3-157 0,-1-2-159 0,0-6-82 15,-4-1-28-15,0-4 25 16,-4-3 124-16</inkml:trace>
  <inkml:trace contextRef="#ctx0" brushRef="#br0" timeOffset="28564.94">15388 6224 7 0,'0'-1'145'0,"-2"-3"4"0,2 2 2 0,-2-3 11 16,2 2 17-16,0 2 32 0,0 1 43 16,0 0 60-16,0 1 41 0,2 7 12 15,0 3-17-15,2 9-37 0,-1 6-62 0,1 7-81 16,0 5-68-16,0 4-42 0,3 4-26 16,-3-1-15-16,2 3-9 0,3-2-10 15,-1 3-26-15,-2-5-76 0,3 0-124 0,-3-1-132 16,3-3-139-16,-1-1-77 0,-1-5-22 15,-1-5 50-15,-2-3 112 0</inkml:trace>
  <inkml:trace contextRef="#ctx0" brushRef="#br0" timeOffset="28784.68">15629 6316 251 0,'0'-20'381'0,"3"3"82"0,-3 9 25 16,2 3-41-16,2 10-62 0,2 6-67 0,1 7-76 16,-1 4-79-16,2 7-67 0,3 4-45 15,0-1-52-15,-3 6-91 0,3 0-123 16,-1 3-125-16,-1-2-137 0,-1 0-69 16,-1 0-12-16,-3-4 56 0,-2-2 106 0</inkml:trace>
  <inkml:trace contextRef="#ctx0" brushRef="#br0" timeOffset="28915.86">15623 6693 142 0,'-8'-14'285'0,"1"3"22"16,1 2-23-16,4 0-73 0,2 0-74 16,4 2-84-16,5-1-98 0,1 3-103 0,5-5-86 15,2 1-46-15,0-1-21 0,0 1 18 16</inkml:trace>
  <inkml:trace contextRef="#ctx0" brushRef="#br0" timeOffset="29115.42">15955 6459 14 0,'9'-1'224'0,"-3"1"31"16,1 0-12-16,-1 0-43 0,-2 1-46 16,0 4-41-16,3 2-36 0,-3-3-30 0,2 4-20 15,1 1-12-15,-1-1-8 16,0 1-1-16,3 0 4 0,-3 2 12 0,1 3 16 15,-3-2 17-15,0 1 12 0,0 0 5 16,-2 3-2-16,-2-2-10 0,0 1-18 0,0 1-49 16,-2 1-75-16,-2-1-91 0,0-6-99 15,0 1-56-15,-3-3-25 0,1-2 19 16</inkml:trace>
  <inkml:trace contextRef="#ctx0" brushRef="#br0" timeOffset="29827.05">17181 6194 112 0,'2'-3'276'0,"0"1"71"0,2 0 14 16,1-2-5-16,3-1-10 0,1 1-27 16,3-1-49-16,1-3-68 0,4 1-65 0,0 2-51 15,2-4-39-15,2-1-42 0,2 1-83 16,1 0-107-16,1-3-116 0,0 2-121 15,3-2-63-15,-3-4-13 0,3 2 51 0,-3-1 92 16</inkml:trace>
  <inkml:trace contextRef="#ctx0" brushRef="#br0" timeOffset="30160.51">18064 5713 174 0,'0'-10'206'0,"0"0"-26"0,0-3-46 15,-2 2-37-15,-1 2-29 16,1 1-19-16,-2-1-17 0,-2 5-7 0,-5-1-3 16,1 5 11-16,-5 5 21 0,-2 0 36 15,-2 10 51-15,0 4 64 0,-2 6 62 0,-1 10 46 16,1 3 14-16,0 6-13 0,4 1-38 15,0 4-56-15,7-2-59 0,1 0-54 16,5-2-37-16,4-3-25 0,4-2-16 0,5-5-10 16,1-1-9-16,5-1-8 0,4-7-4 15,0-2-14-15,0-4-56 0,2-2-112 16,3-6-123-16,-1-3-121 0,2-4-117 0,1-5-50 16,1-5 20-16,-1-5 92 15,-3-4 116-15</inkml:trace>
  <inkml:trace contextRef="#ctx0" brushRef="#br0" timeOffset="30342">18322 5760 22 0,'6'-33'366'0,"-2"3"123"15,1 7 87-15,-3 3-18 0,0 6-49 16,0 5-76-16,0 9-104 16,0 8-111-16,0 7-78 0,-2 8-46 0,2 7-31 0,-2 7-19 15,0 5-17-15,0 2-13 0,3 1-12 16,1 0-15-16,-2 0-30 0,2-2-90 15,3-3-144-15,-1-2-145 0,0-5-136 0,3-3-62 16,-1-9-11-16,1-2 67 0,-1-5 130 16</inkml:trace>
  <inkml:trace contextRef="#ctx0" brushRef="#br0" timeOffset="30540.68">18538 5756 155 0,'4'-33'461'0,"0"8"99"0,-2 4 59 0,0 4-45 15,1 5-86-15,-1 4-117 0,2 8-126 16,0 4-92-16,3 8-55 0,-3 6-36 16,2 5-22-16,0 3-16 0,1 7-11 15,-3-3-14-15,2 7-19 0,-1-4-38 0,-1 5-101 16,0-4-137-16,0-1-134 0,1-3-128 16,-3-4-57-16,-2-1-1 0,0-6 80 15,-2-3 126-15</inkml:trace>
  <inkml:trace contextRef="#ctx0" brushRef="#br0" timeOffset="30656.34">18546 6042 123 0,'-8'-11'410'0,"-1"-1"109"0,3 4 65 16,-3-1-50-16,3 5-75 0,2-1-101 15,2 3-119-15,2-2-132 0,0 8-160 16,4-2-166-16,0 3-150 0,5-1-137 16,-1 1-68-16,1-1-11 0,1 1 74 15,1-4 121-15</inkml:trace>
  <inkml:trace contextRef="#ctx0" brushRef="#br0" timeOffset="30921.62">18752 5924 40 0,'4'-1'282'0,"0"-2"54"0,-2 2 19 0,0-3-42 16,0 3-59-16,0 1-60 0,1 0-57 15,-1 0-52-15,0 0-37 0,2 5-24 0,-2-1-11 16,2 2-5-16,-1 4-4 0,1 0 0 15,-2 5 6-15,0-2 14 0,0 3 18 0,0-1 18 16,-2 1 20-16,2 0 14 0,0 0 2 16,1-2-5-16,-1-3-11 0,2-1-15 15,2-1-14-15,1 1-13 0,-1-5-10 16,2-1-7-16,3-2-9 0,-3 1-14 0,3-3-68 16,-2-3-108-16,1 3-124 0,-1-5-120 15,-1 1-64-15,1-1-22 0,-3-3 45 16,4-1 97-16</inkml:trace>
  <inkml:trace contextRef="#ctx0" brushRef="#br0" timeOffset="31271.99">19334 5674 31 0,'0'3'276'16,"0"-3"64"-16,2 0 61 0,4 0-41 16,3 0-60-16,3-5-50 0,5 1-45 15,4-1-63-15,3-4-85 0,5-1-122 0,3-3-125 16,2 0-141-16,0-4-73 16,2 2-37-16,-2 0 5 0,-3-1 71 0</inkml:trace>
  <inkml:trace contextRef="#ctx0" brushRef="#br0" timeOffset="31620">20231 5213 124 0,'-13'3'384'0,"-4"3"102"0,-4 5 80 15,0 6-35-15,-2 0-84 0,0 8-82 0,-1 3-86 16,1 6-97-16,0 4-74 0,2 4-43 15,1 6-25-15,4 1-12 0,1 1-11 0,4 3-5 16,3-2-3-16,1 0-2 0,5-5-4 16,4-2-1-16,5-6 3 0,1-4-1 15,5-4-1-15,4-9-2 0,2-2 3 16,2-9-1-16,2-6-1 0,5-8-1 16,-1-6 1-16,3-6 3 0,0-4 1 0,-1-6 0 15,-3-2 4-15,-1-5 1 0,-4-2 4 16,-4-3-2-16,-4-3-1 0,-7-1-1 15,-4 1-3-15,-4-1-1 0,-6 1-4 16,-3 6-1-16,-4 1-6 0,-2 6-21 0,-4 3-78 16,2 8-153-16,-2 4-169 0,2 4-130 15,0 4-65-15,2 5-17 0,2 0 58 16,5 1 142-16</inkml:trace>
  <inkml:trace contextRef="#ctx0" brushRef="#br0" timeOffset="31851.05">20527 5162 201 0,'11'-9'498'0,"-3"6"91"16,1 3 59-16,-1 8-43 0,-1 5-103 16,1 8-135-16,1 3-131 0,-1 7-88 0,1 6-56 15,-1 4-36-15,3 3-22 0,-3 1-27 16,3 0-27-16,-3 1-39 0,3-4-128 15,-3 1-162-15,3-2-177 0,2-4-91 0,-3-7-36 16,3-1 8-16,-3-8 109 0,1-4 154 16</inkml:trace>
  <inkml:trace contextRef="#ctx0" brushRef="#br0" timeOffset="32019.5">20980 5306 93 0,'9'-22'496'0,"-5"4"93"15,0 7 53-15,1 6 7 0,-3 6-118 16,0 6-175-16,2 10-146 0,0 0-87 16,0 8-61-16,1 0-57 0,-3 2-124 15,2 3-179-15,-2 0-186 0,-2 0-109 0,0-1-49 16,-2 0-4-16,-2-3 93 0,0-4 159 16</inkml:trace>
  <inkml:trace contextRef="#ctx0" brushRef="#br0" timeOffset="32183.09">20686 5414 199 0,'-4'-15'433'0,"4"1"104"16,2 3 60-16,4 1-65 0,5 1-97 0,6 0-99 16,4 1-107-16,4-1-108 0,3 0-126 15,2-1-186-15,-1 4-199 0,1-3-131 0,0 1-69 16,-3 2-28-16,-2 1 46 0,-3 0 142 15</inkml:trace>
  <inkml:trace contextRef="#ctx0" brushRef="#br0" timeOffset="34421.92">20282 4457 44 0,'0'0'138'16,"0"0"-21"-16,0 0-24 0,0 0-19 0,0 0-13 15,-2 0-10-15,2 0-9 0,-2 3-3 16,2-3 1-16,-2 1 5 0,-1 3 9 16,-1-3 12-16,0 1 17 0,0 1 18 15,-1 2 15-15,-1-1 9 0,-2 1 3 16,-3-1 0-16,1 3-1 0,-3 2-8 0,0 0-11 15,-2 0-7-15,-2 3-9 0,-2 1-12 16,0 3-11-16,-2-1-9 0,-2 4-2 16,0 1-1-16,-1 2 8 0,-1 2 11 15,-1 2 11-15,1 0 5 0,-2 4 2 0,1 1-2 16,-1 2-9-16,-1 1-13 0,1 1-11 16,-3 3-8-16,0 3-7 0,1 2-4 15,-1 2-4-15,0 3 2 0,1 1-5 16,1 4-4-16,1 1-3 0,-1 2-3 0,1 2-5 15,1 4-3-15,3-1-2 0,2 3 1 16,0 0-2-16,4-1-2 0,4 3 1 0,2-3-2 16,3 0-3-16,4 0-1 0,4 2-2 15,4-6 2-15,4 0-2 0,3 0 0 16,4-1 0-16,2 0-3 0,4-4 1 16,4 0 1-16,3-4-2 0,2-1 1 15,3-1 1-15,1-3 0 0,4-2-1 0,0-5 1 16,3-5 1-16,1 0-2 0,2-4 3 15,1-7-2-15,1-4-1 0,3-3-1 16,0-6 2-16,4-8 2 0,0-6 3 0,4-4-2 16,0-7 4-16,2-3 4 15,1-9-2-15,1-1 0 0,2-7-3 0,1-3 0 16,-1-1-3-16,1-4-3 0,-1-5-1 16,-1-1-2-16,-3-2 0 0,-2-2 0 0,-2-1 0 15,-4-4 1-15,-4-2-2 0,-5-2 1 16,-4-4 0-16,-4 1 2 0,-2-5 1 15,-7 0-1-15,-2-5 2 0,-2-3 1 0,-1 0 2 16,-6-1-1-16,-3-4 1 0,-3 1-1 16,-3-4-1-16,-3 3-1 0,-6 0-3 0,-5 0-1 15,-4 0-2-15,-6 4 3 16,-6 6-3-16,-7 3-5 0,-8 3-18 0,-7 5-58 16,-6 4-113-16,-6 6-128 0,-4 7-117 15,-3 3-111-15,-2 2-44 0,-2 4 26 0,-1 3 97 16,-1 4 116-16</inkml:trace>
  <inkml:trace contextRef="#ctx0" brushRef="#br0" timeOffset="35386.47">17388 2699 9 0,'-6'0'110'0,"0"0"-10"15,-1 0-13-15,1 4-15 0,-2 1-10 0,1 1-5 16,-1 4-1-16,-3 3 7 0,1 4 9 15,-3 4 12-15,0 1 12 0,-2 6 12 0,-2 3 14 16,-2 4 10-16,0 0 10 0,0 7 5 16,0 3 0-16,-2 4-3 0,0 2-8 15,0 5-9-15,2-1-12 0,0 6-10 0,2 1-12 16,2 2-10-16,2 5-16 0,5 3-7 16,-1 0-13-16,7 4-9 15,2-1-10-15,2 3-7 0,5-2-4 16,3 0-8-16,5-1-4 0,4 2-5 0,2-3 0 0,5 0 0 15,3 2 0-15,3-6 3 16,4-1 1-16,4-4 5 0,5-1 1 0,3-2 7 16,5-8 7-16,4-3 4 0,3-5 6 15,5-4 5-15,3-5 7 0,6-7 4 0,2-5 0 16,3-4-1-16,3-8 0 0,1-6-2 16,-1-7-1-16,1-7-4 0,-3-6-4 15,1-8-2-15,-3-5-3 0,-2-8-5 0,0-7-4 16,-2-6-5-16,-4-10-4 0,0-3-2 0,-4-10-1 15,-5-2-3-15,-2-7-2 16,-4-4 7-16,-4-1 0 0,-6-3 1 0,-5-1 5 16,-4 0-1-16,-6 0 2 0,-7-1-2 15,-6 5 0-15,-7-2 0 0,-5-1-3 16,-5 2 3-16,-9 2-1 16,-4-1-2-16,-6 3-1 0,-6 2-1 15,-7 5-1-15,-4 1 1 0,-6 8 2 0,-5 2 2 16,-6 5-4-16,-2 4-1 0,-6 8 0 0,-3 3-3 15,-5 5-7-15,-3 8-2 0,-7 2 1 16,-3 7-2-16,-3 9-2 0,-2 3-3 0,1 4-6 16,1 2-15-16,4 6-26 0,3 2-78 0,4-1-140 15,8 1-146-15,5 2-135 0,8 2-62 16,4-4-14-16,7 4 56 0,6 2 130 0</inkml:trace>
  <inkml:trace contextRef="#ctx0" brushRef="#br0" timeOffset="42513.54">2639 10336 43 0,'0'0'154'15,"-2"0"-6"-15,2 2-10 0,-2-2-13 0,2 0-12 16,-2 0-12-16,2 0-14 0,0 0-17 15,0 0-13-15,0 0-14 0,0 0-9 0,0 0-8 16,0-2-6-16,0 2-3 0,0-1-3 16,2-4 0-16,0 1 3 0,3-1 1 0,-1-3 1 15,0 2-1-15,2-4 0 0,3 1-3 0,-1 2-1 16,1-2-2-16,1-1-3 0,3 1-2 16,2-1 0-16,0 5-1 0,0-4-2 15,1 2-1-15,4-1-1 0,-4 3 1 16,4 1 0-16,-4-1-1 0,3 4 4 0,-2 1 14 15,0 1 22-15,-2 7 28 0,2 1 30 16,-2 3 35-16,-2 6 35 0,-3 3 22 0,1 8 10 16,-5 5-3-16,-2 7-11 0,-2 5-21 15,-2 4-26-15,-2 5-29 0,-4 8-21 0,0 3-20 16,-3 5-13-16,1 4-8 0,-5-2-7 16,2 1-2-16,-1 1-6 0,-1-3 1 15,0 2-1-15,3-7-2 0,1-7-4 0,5-2-1 16,2-9-6-16,4-7-4 0,4-5-5 0,5-3-3 15,4-8-3-15,4-2-7 0,4-9 0 16,5-4 2-16,1-3 0 0,5-8-3 0,0-5 2 16,4-4-2-16,-2-5-12 0,2-1-46 15,0-4-123-15,0 2-156 16,-2-6-171-16,-2-5-85 0,0-1-36 16,-2-3 20-16,0-3 109 0</inkml:trace>
  <inkml:trace contextRef="#ctx0" brushRef="#br0" timeOffset="43280.69">3719 9286 84 0,'-4'0'149'0,"0"0"-15"16,-1 3-17-16,1-1-17 0,0 0-15 0,0 6-13 15,-1 1-8-15,1 1 0 0,0 5 8 0,0 1 10 16,-1 7 14-16,1 2 14 15,0 4 11-15,0 4 9 0,-1 0 11 0,3 4 3 16,-2-3-3-16,2 1-10 0,2 0-13 16,0-5-17-16,2 3-19 0,2-4-22 15,3-4-15-15,1 0-12 0,1-6-10 0,1 0-7 16,3-3-6-16,0-2-3 0,1-9 0 16,1 0-2-16,2-5-1 0,0-5 8 15,0-4 21-15,0-3 31 0,0-9 29 0,-2-4 25 16,-3-5 16-16,-1 0 6 0,-3-6-11 15,-3-3-21-15,-5 1-24 0,-5-2-18 0,-1 2-14 16,-2 3-10-16,-5 1-12 0,-2-1-9 16,-2 6-8-16,-2 4-6 0,0 1-4 15,0 4-11-15,-2 4-27 0,-2 3-74 0,1 1-124 16,6 4-128-16,-1 4-144 0,4-1-78 16,4 4-19-16,1-2 48 0,6 2 113 0</inkml:trace>
  <inkml:trace contextRef="#ctx0" brushRef="#br0" timeOffset="43696.53">4854 10463 187 0,'0'0'406'0,"-3"0"60"0,3 0 40 0,0-3-69 16,0 3-87-16,5-1-93 0,-1-2-80 16,4-2-57-16,5 2-34 0,0-5-28 15,2 2-33-15,1-2-77 0,1 1-122 0,0 3-134 16,0-1-134-16,-2 4-73 0,0 1-27 15,-5 0 43-15,1 5 103 0</inkml:trace>
  <inkml:trace contextRef="#ctx0" brushRef="#br0" timeOffset="43861.68">4981 10564 52 0,'-5'3'337'0,"-1"-3"62"0,2 0 38 16,-1 0-50-16,3 0-78 0,2 0-80 0,2 0-78 15,3 0-59-15,3-3-36 0,1 1-22 16,3 1-14-16,1-4-48 0,0 2-88 16,2 1-111-16,-1-1-125 0,1 2-67 15,-2-2-34-15,0 1 20 0,-3 2 72 0</inkml:trace>
  <inkml:trace contextRef="#ctx0" brushRef="#br0" timeOffset="46583.02">6634 10038 20 0,'4'3'52'0,"-2"-3"1"0,2 0-2 0,0 0 2 15,1 0 4-15,-1 0 4 0,2-3 5 16,-2-2 1-16,3 0 2 0,-1-2-3 15,1-1-6-15,-1-1-7 0,0 1-10 0,-2-4-7 16,1 2-5-16,-1-2-2 16,-2 0 3-16,-2 1 7 0,0 0 13 0,0-1 17 15,-2 1 20-15,-2 0 17 0,-3 1 19 16,1 1 19-16,-2 4 16 0,-3 0 12 16,0 1 8-16,-1-2 6 0,-3 6 0 0,0 0-7 15,0 6-14-15,-2-1-21 0,-2 4-22 16,2 7-28-16,-2 2-21 0,0 7-21 15,0 8-13-15,0 4-10 0,0 10-3 0,4 8-1 16,0 7 0-16,3 3 0 0,1 7 1 16,5 0 1-16,4 2-2 0,4-2 1 15,4 2 0-15,7-7-6 0,2-3-5 16,6-5-3-16,6-4-5 0,3-6-4 0,6-4-2 16,2-6 5-16,2-6 1 0,5-4-1 15,1-8 1-15,1-1 0 0,2-7 0 16,-1-5-9-16,1-5-29 0,-3-3-104 0,1-6-149 15,0-3-168-15,-1-7-107 0,-1-2-51 16,-5-7-4-16,0-3 88 0,-4-2 141 0</inkml:trace>
  <inkml:trace contextRef="#ctx0" brushRef="#br0" timeOffset="46866.07">7624 10406 82 0,'-6'3'345'0,"2"-2"45"0,-1-1 44 0,3 0-24 16,4 0-61-16,5-1-69 15,1-3-57-15,3-1-36 0,4-2-39 0,4 0-49 16,2-4-41-16,2 0-67 0,3-2-109 16,-1-2-131-16,2 0-141 0,1-4-92 15,-3 1-45-15,3 1 13 0,-3-3 81 16</inkml:trace>
  <inkml:trace contextRef="#ctx0" brushRef="#br0" timeOffset="47313">8894 9824 19 0,'-10'-12'204'16,"-3"3"32"-16,2-2-13 0,-1 2-28 15,1-3-15-15,-2 3-11 0,3 0-9 0,-3 0-8 16,3 3-10-16,-3 1-3 0,-2 4-3 16,0 2 2-16,-2 4 2 0,0 5 6 15,-2 3 5-15,0 4 4 0,0 7-4 16,0 3-10-16,4 1-17 0,0 6-25 16,5 3-24-16,4-2-25 0,1 1-19 15,5-2-13-15,5 0-10 0,3 0-4 0,3-5-3 16,3 1 0-1,3-5-1-15,5-1 0 0,-1-3 1 0,2-4 0 0,0-5-1 16,1 1 0-16,-1-4 0 0,-2-2 0 0,-2-2 0 16,-2-1 5-16,-2 1 10 0,-5 0 10 15,-3 1 5-15,-3 2 6 0,-6 2 0 16,-5 5-3-16,-1 0-12 0,-7 5-8 16,-2 4-6-16,0 1-7 0,-2-1-12 0,0 2-30 15,2-3-79-15,2 1-123 0,5-4-128 16,1-6-130-16,3-3-69 0,4-6-13 15,2-5 58-15,2-4 107 0</inkml:trace>
  <inkml:trace contextRef="#ctx0" brushRef="#br0" timeOffset="47495.59">9021 9975 31 0,'0'-5'390'0,"-2"5"114"0,-2 5 73 0,0 4 0 0,-1 4-87 15,1 3-105-15,0 4-115 16,4 2-111-16,0-1-76 0,2 3-78 16,0-3-137-16,5 3-157 0,-1-5-157 0,2 0-103 0,1-6-50 15,-3-1 7-15,3-7 97 0,-1-4 137 16</inkml:trace>
  <inkml:trace contextRef="#ctx0" brushRef="#br0" timeOffset="47627.71">9191 9890 33 0,'0'-15'370'0,"-3"10"95"16,-3 0 67-16,0 5-13 0,-1 1-86 0,-1 4-108 16,2 4-144-16,-1 1-197 0,1-1-201 15,4 0-183-15,0-1-97 0,0 1-48 16,-1-5 20-16,1 1 90 0</inkml:trace>
  <inkml:trace contextRef="#ctx0" brushRef="#br0" timeOffset="48259.86">9241 9742 323 0,'2'-1'480'0,"-2"2"84"0,0 6 12 16,0 2-64-16,0 3-92 0,0 1-111 15,0 4-121-15,0 0-84 0,3 3-50 16,-1-2-28-16,0 2-17 0,0-1-23 16,2-4-32-16,0 1-39 0,1-2-33 0,-1-3-24 15,2-3-8-15,1-4 9 0,1-3 23 16,-2-1 35-16,3-4 33 0,-3-1 24 15,1 1 14-15,-1-1 15 0,-2 4 17 0,0-1 23 16,1-1 30-16,-1 3 22 0,0 0 15 16,0 3 2-16,1 0-9 0,-1 1-17 0,0 0-27 15,0 1-22-15,0 0-15 16,3 0-12-16,-3 1-11 0,2-5-13 0,-1 2-15 16,1-2-12-16,0-2-14 0,1-2-7 15,-1-2 0-15,3-2 4 0,-1 2 12 16,0-4 10-16,1 2 11 0,-1-1 9 15,1 2 8-15,-3 3 5 0,3 2 3 0,-3 1 1 16,0 1 1-16,1 3 3 0,-1 1 0 16,0 3-1-16,1-1-1 0,-1-2-1 15,0 3-5-15,1-3-22 0,-1-2-31 16,1 2-30-16,-1-5-23 0,0 0-14 16,1-1-7-16,1-6 17 0,-2-1 28 0,3-1 27 15,-3-2 21-15,3-3 15 0,-3 4 9 0,2-1 6 16,-1-2 3-16,1 5 2 0,-1 0 5 15,-1 3 6-15,0 0 4 0,1 2 2 16,-1 3 3-16,3 0 0 0,-3 3-3 16,2-2-3-16,1 3-5 0,-1-3-12 0,1 2-17 15,-1-3-14-15,1 0-10 0,-1 0-6 16,1-3-2-16,-1-2 8 0,1 0 17 16,-1-6 29-16,-2 2 33 0,3 0 38 15,-3-2 38-15,3 1 38 0,-3-1 24 16,0-2 8-16,1 4-5 0,-1 2-19 15,0 3-26-15,1 4-31 0,1 3-25 0,3 1-22 16,-1 5-17-16,1 0-35 0,0 2-80 16,-1 3-106-16,1 0-111 0,-1 0-101 15,3-2-94-15,0-3-41 0,-3-1 35 0,1-3 85 16,-1-5 96-16</inkml:trace>
  <inkml:trace contextRef="#ctx0" brushRef="#br0" timeOffset="48426.44">10132 9674 8 0,'11'-20'244'0,"0"2"64"0,-3 2 33 0,3 3 27 16,-3 5 23-16,3 0 0 0,-3 7-27 16,3 1-43-16,-1 5-61 0,1 5-71 15,0 4-73-15,-3 3-52 0,3 1-44 16,-3 2-71-16,1 4-108 0,-1-2-120 0,0 0-114 16,1 2-113-16,-1-4-49 15,-3-3 16-15,-1 1 83 0,-2-3 105 0</inkml:trace>
  <inkml:trace contextRef="#ctx0" brushRef="#br0" timeOffset="48674.11">10238 9850 190 0,'-15'-1'370'0,"1"-2"92"0,1 2 14 15,2 1-28-15,1 1-42 0,3 2-70 0,3-2-92 16,2 4-89-16,2 1-64 0,2-2-41 16,5 1-25-16,-1-1-37 0,5 1-68 15,-1-4-89-15,3-1-85 0,-1 0-71 0,3-1-58 16,-2-4-22-16,2-3 32 15,0-1 64-15,-3-2 73 0,3 2 65 0,-2-2 59 16,-3 2 48-16,1 3 47 0,0-2 44 16,-3 7 40-16,1-1 34 0,-1 2 25 0,0 2 11 15,-1-1-7-15,1 4-21 0,1-1-27 16,-1 1-29-16,1-1-42 0,-1 1-49 16,1 0-53-16,-1-4-58 0,1 3-63 15,-1-3-29-15,-2-1 3 0,-1-1 22 0</inkml:trace>
  <inkml:trace contextRef="#ctx0" brushRef="#br0" timeOffset="53583.25">7521 13876 42 0,'4'-20'98'16,"0"-2"-3"-16,-2 1-3 16,-2-1 2-16,0 2 8 0,0 2 14 0,0 2 22 15,-2 0 31-15,-2 3 41 0,-3-2 40 16,1 6 38-16,-2 4 27 0,-5 0 2 0,0 2-21 16,-2 6-38-16,-2 3-44 0,-2 3-53 15,-2 6-49-15,0 9-34 0,-2 2-18 16,2 7-18-16,-3 6-11 0,3 7-6 0,2 7-4 15,0 5-5-15,4 6-5 0,0 4-1 16,5 7-2-16,3-2-3 0,5 0-1 16,7-3 0-16,3-6 2 0,5-2 0 15,8-7-4-15,4-6 2 0,7-6-1 0,6-7-3 16,2-7 0-16,5-6-1 0,1-7 1 16,3-6 1-16,0-3-1 0,-1-7-7 15,3-4-20-15,-2-4-87 0,-2-5-155 0,1-3-172 16,-3-6-117-16,-1-7-54 15,-2-5-13-15,-3-4 69 0,-3-6 146 16</inkml:trace>
  <inkml:trace contextRef="#ctx0" brushRef="#br0" timeOffset="54163.71">8185 13910 15 0,'-2'3'195'0,"2"-3"16"0,-2 0-30 16,2 0-26-16,2-3-6 0,2 2 6 15,3-3 25-15,3 0 40 0,3-1 42 0,2 2 32 16,4-5 8-16,2-1-11 16,4 0-33-16,3 1-47 0,4-4-56 0,1 0-51 15,3 2-40-15,5-3-29 0,3-2-14 16,1 2-13-16,3 0-22 0,-1 0-78 0,1-2-137 16,1 1-151-16,0 2-126 15,-3-5-69-15,1 5-17 0,-5-5 56 0,1 1 125 16</inkml:trace>
  <inkml:trace contextRef="#ctx0" brushRef="#br0" timeOffset="54679.75">10003 13026 206 0,'-8'-15'325'0,"-1"6"72"16,-3 5 3-16,-3-1-17 0,-2 9-25 16,-2 0-39-16,-2 6-53 0,-3 6-62 0,1 8-60 15,0 5-47-15,-2 6-28 0,-1 7-12 16,3 4-8-16,2 7-3 0,2 3 1 15,2 1-1-15,4 2-1 0,5 0-3 0,3-5-6 16,5-3-3-16,7-2-4 0,5-2 0 16,7-7-3-16,5-5-4 0,3-5-4 0,9-2-1 15,2-8-4-15,7-6-5 0,1-5-1 16,3-6-2-16,4-3-2 0,0-7-10 16,0-2-30-16,-2-7-119 15,-1-2-166-15,-1-3-177 0,-5-7-93 0,-3 2-41 0,-5-4 4 16,-2-2 104-16</inkml:trace>
  <inkml:trace contextRef="#ctx0" brushRef="#br0" timeOffset="55691.04">6066 14774 153 0,'-10'5'236'16,"3"3"-14"-16,1-3-21 0,4-1-10 16,2-2 2-16,4-2 15 0,3-2 26 0,5-1 28 15,3-2 21-15,2 0-3 0,4-4-25 16,5 2-45-16,-1-2-56 0,5 0-49 16,-1-3-38-16,5 3-25 0,0-3-39 15,0 1-92-15,2 1-132 0,0 0-140 16,-2-1-125-16,-3-2-69 0,1-2-16 15,-4 1 64-15,-3 2 116 0</inkml:trace>
  <inkml:trace contextRef="#ctx0" brushRef="#br0" timeOffset="56289.13">5057 14319 117 0,'-9'-7'203'0,"1"1"-5"16,-1-2-12-16,1 7-8 0,-3-2-5 0,-1 2 0 15,-1 2 1-15,0 2-1 0,-2 2 1 16,-2 0 7-16,0 7 6 0,-2 5 3 16,-2 3-5-16,-2 6-6 0,0 7-12 0,-3 2-19 15,-1 10-21-15,1 4-20 0,-1 6-16 16,1 7-19-16,1 1-16 0,4 5-9 0,2 2-7 15,4-3-9-15,4 0-5 0,5 0-7 16,6-4-5-16,6-3-6 0,5-2-2 0,8-4-3 16,4-4-3-16,5-1 0 0,6-5 0 15,4-4-1-15,4-2 0 0,3-5-6 0,1-7-13 16,5-1-39-16,2-6-90 0,4-5-121 16,0-6-126-16,2-8-126 0,3-7-56 15,1-6 0-15,1-9 72 0,-1-11 111 16</inkml:trace>
  <inkml:trace contextRef="#ctx0" brushRef="#br0" timeOffset="58361.15">7233 13110 91 0,'-7'0'165'16,"-1"1"-22"-16,1-1-17 15,-1 3-14-15,2-3-15 0,-1 1-13 0,1 3-14 16,0-3-7-16,-1 3-4 0,1 1 1 16,0 0 6-16,-1 4 9 0,-1 0 12 0,-1 3 12 15,-1 1 11-15,-1 3 13 16,1 3 8-16,-3 2 9 0,0 3 6 0,-2 6 1 16,0 3-3-16,1 0-10 15,-3 5-12-15,2 5-19 0,-2 2-18 0,2 4-20 16,2 6-16-16,1 2-13 0,1 2-10 15,1 1-5-15,1 3-6 0,3 0 1 16,-1 6 0-16,1 0 6 0,4 5 6 0,0 3 4 16,0 2 5-16,2 4 1 0,2 0-2 15,0 1-7-15,4 0-7 0,1 4-3 0,3-1-7 16,3 1-4-16,2-4 0 16,2-4-1-16,4-1-1 0,4-4-2 0,3-4 1 15,1-7-3-15,7 0-2 0,0-8-2 16,7-2 1-16,-1-7-3 0,5-2 2 0,-1-6 2 15,5-5-1-15,0-6 1 0,0-7 0 0,-1-5 0 16,3-7-2-16,0-5 0 0,0-8 4 16,0-6 3-16,0-6 2 0,0-8 4 0,-2-1 2 15,-1-13-1-15,1-1-1 0,-2-6-3 16,-2-8 3-16,-1-3-2 0,-1-6-2 0,-1-2-1 16,-4-6 0-16,-2-1-1 15,-4-4-1-15,-2 0-1 0,-5-2 7 0,-3-1 5 16,-5 2 5-16,-4-1 5 15,-7 0 2-15,-2 1 3 0,-6-2-1 0,-2 0-3 16,-6 0-4-16,-5-1-2 0,-2 0 0 0,-6 0-2 16,-4-2-4-16,-5 1-1 0,-4-4 1 15,-4-3 2-15,-6-1 1 0,-3 4 3 16,-2-3 6-16,-3 3 2 0,-1 5 0 16,-5 5-2-16,-1 6-2 0,-2 9-2 0,-5 5-5 15,1 9-5-15,-3 6-1 0,0 10-4 16,-2 8-1-16,3 5-5 0,1 8-1 15,0 7-3-15,5 5-14 0,4 4-15 0,4 5-24 16,4-3-83-16,7 6-160 0,8-3-168 16,4 3-115-16,7 3-52 0,4-1-12 15,2-1 66-15,4 3 150 0</inkml:trace>
  <inkml:trace contextRef="#ctx0" brushRef="#br0" timeOffset="62080.61">13252 10786 82 0,'-2'-13'155'16,"-2"-2"-5"-16,0 2-5 0,0 2-1 0,-3 1 3 15,1 1 6-15,-3 4 8 0,-1 0 12 16,-3 6 10-16,-2 7 8 16,-2 6 9-16,0 6 10 0,-2 9 4 0,0 5-2 15,0 8-6-15,0 4-15 0,2 4-27 16,5 1-32-16,1-2-32 0,3 4-28 0,5-4-24 16,6-1-15-16,3-1-13 0,5-4-6 0,3-4-7 15,3-4-3-15,4-1-18 16,3-6-68-16,1-3-117 0,3-8-123 15,1-3-122-15,-1-5-101 0,1-6-38 16,-1-6 38-16,-3-3 104 0,3-8 115 0</inkml:trace>
  <inkml:trace contextRef="#ctx0" brushRef="#br0" timeOffset="62277.27">13631 10757 57 0,'7'-38'321'0,"-3"4"96"16,-2 9 63-16,0 5-12 0,0 7-38 15,0 12-54-15,-2 10-76 0,2 8-89 0,-2 11-74 16,3 7-53-16,-1 8-34 0,0 7-20 16,2 4-27-16,-2 0-71 0,0 4-109 15,0-3-118-15,-2 3-115 0,3-3-108 16,-3-2-41-16,-3-2 34 0,1-4 88 16,-2-2 104-16</inkml:trace>
  <inkml:trace contextRef="#ctx0" brushRef="#br0" timeOffset="62409.02">13532 11303 174 0,'-7'-25'297'0,"1"1"51"16,2 0-28-16,2 4-47 0,0 0-48 15,2 0-51-15,2 0-54 0,2-2-50 0,0 2-57 16,5-1-70-16,-1 0-70 0,1-1-72 16,1-3-77-16,3 1-67 0,0-1-12 15,-1-1 34-15,1-2 49 0</inkml:trace>
  <inkml:trace contextRef="#ctx0" brushRef="#br0" timeOffset="62692.87">13716 10636 22 0,'6'-10'204'0,"1"0"19"0,-1 9 7 0,0 5 8 15,1 4 5-15,-1 9 0 0,0 3-7 16,1 6-11-16,-3 4-16 0,2 2-21 16,-1 3-24-16,1 0-26 0,-2 0-21 15,3-2-24-15,-3-2-18 0,2-2-20 16,-2-4-15-16,1-1-10 0,-1-4-12 0,0-5-10 15,0-1-5-15,1-4-3 0,-1-2-1 16,2-7-3-16,3-1 1 0,1-5 2 0,1-4 0 16,1-3 0-16,1-5 0 0,2 5 1 15,0-5 2-15,0 6 2 0,-1 1 9 16,1 2 16-16,0 7 13 0,-2-3 10 0,-1 8 4 16,-1 0 4-16,0 2-10 15,-1 3-14-15,1 1-23 0,-1-1-64 0,-1 0-119 16,1-1-131-16,3 0-137 0,0-4-93 15,2-2-39-15,2-2 28 0,-1-5 99 0</inkml:trace>
  <inkml:trace contextRef="#ctx0" brushRef="#br0" timeOffset="62907.38">14853 10640 137 0,'0'-8'463'0,"0"3"90"16,-2 1 55-16,2 0-31 0,-3 1-108 16,3 2-138-16,0 1-129 0,0-4-88 15,3 4-55-15,1 0-52 0,0 0-102 16,2 0-143-16,1 4-139 0,1-3-137 0,1 2-72 16,-1-1-17-16,-2 3 68 0,-1 1 126 15</inkml:trace>
  <inkml:trace contextRef="#ctx0" brushRef="#br0" timeOffset="63039.59">14916 10675 56 0,'-2'-2'277'0,"2"-1"34"15,-2 2 1-15,2 1-60 0,0-3-71 16,2 3-61-16,0-2-54 0,2 2-78 16,5-3-95-16,-3 3-113 0,3-1-61 15,-1 1-32-15,1 0-12 0,-1 0 35 16</inkml:trace>
  <inkml:trace contextRef="#ctx0" brushRef="#br0" timeOffset="64549.94">19875 10444 17 0,'3'-18'182'0,"-1"1"3"15,0-2-11-15,0 0-10 0,-2 0-7 16,2 2-1-16,-2 0 8 0,0 1 22 16,0 2 35-16,0 2 41 0,-2 0 29 0,-2 3 11 15,-3 1-11-15,-3 3-30 0,-3 2-47 16,-4 6-56-16,-2 3-50 0,-4 5-31 16,-5 11-21-16,-1 2-13 0,-1 9-7 15,-2 6-2-15,1 3-2 0,-1 7-2 0,4 2-1 16,5 3-1-16,2 0-1 0,6 0 0 15,7-1-3-15,5-1-1 0,8-5 1 16,7-2-3-16,5-2 0 0,9-4-3 0,3-5-3 16,7-4-2-16,2-5-3 0,3-1-3 15,-1-6-2-15,4-5-4 0,-1-1-13 16,1-8-17-16,-2-2-30 0,1-4-91 16,-1-2-172-16,0-5-193 0,1-6-100 0,-3-3-42 15,-2-3-5-15,-2-4 74 0,-2-8 166 0</inkml:trace>
  <inkml:trace contextRef="#ctx0" brushRef="#br0" timeOffset="65496.36">20447 10619 98 0,'0'0'222'0,"0"-3"26"0,4 3 10 16,3-1 15-16,1-3 25 0,5 3 33 15,2-2 17-15,4 2-9 0,4-4-36 16,2 2-47-16,5-2-59 0,2-2-59 0,2 3-52 15,4-2-35-15,0-3-21 0,4 3-20 16,0-4-46-16,1 1-116 0,-1-2-147 0,-2 2-168 16,1-3-91-16,-1 4-39 0,-4-5 12 15,0 4 99-15</inkml:trace>
  <inkml:trace contextRef="#ctx0" brushRef="#br0" timeOffset="65939.97">21836 9996 107 0,'-3'-3'313'16,"1"2"81"-16,-4-3 44 0,0 4-11 0,-5 0-27 15,-2 5-39-15,-2 1-60 0,-1 3-69 16,-3 8-68-16,-3 0-49 0,1 12-33 15,-2 1-16-15,2 10-9 0,-3 2-7 0,3 8-2 16,4 4 0-16,0 1 2 0,5 0-3 16,3 2-1-16,5-2 2 0,6-7 0 15,7 2-1-15,3-6-2 0,7-5-5 0,7-5-3 16,3-4-9-16,3-6-6 0,6-4-6 16,2-7-14-16,3-6-22 0,-1-3-24 15,3-7-65-15,-3 0-171 0,2-6-192 16,-3-5-126-16,-3-1-52 0,-4 1-17 15,-5-5 44-15,-1-2 160 0</inkml:trace>
  <inkml:trace contextRef="#ctx0" brushRef="#br0" timeOffset="66556.23">18377 10975 29 0,'8'-5'257'16,"5"1"72"-16,2-1 22 0,4 2-2 15,2-2-20-15,4-3-36 0,3 3-54 0,2-3-68 16,4 1-60-16,-1 2-57 0,1-5-92 16,2 3-114-16,-2 0-132 0,-2 1-104 15,-3-2-57-15,-1 4-16 0,-5-3 47 16,-2 2 90-16</inkml:trace>
  <inkml:trace contextRef="#ctx0" brushRef="#br0" timeOffset="67072.07">17740 10661 44 0,'-4'-6'217'0,"-1"2"28"0,-1-3-11 16,0 3-16-16,-3 0-13 0,-1 3-10 16,-1 1-18-16,0 1-13 0,-1 4-17 15,-3 5-13-15,-2 0-13 0,0 6-7 0,-2 2-1 16,0 7 3-16,-2 4 2 0,2 8 4 15,-2 4 6-15,1 3 3 0,-1 6-7 16,2 3-8-16,2 2-12 0,3 3-13 0,3-3-18 16,2 4-17-16,7-2-11 0,4-2-11 15,5 3-8-15,6-7-8 0,6 2-7 16,6-9 1-16,5 0-5 0,3-6 0 16,6-2-1-16,1-6-1 0,4-6-1 15,5-5-14-15,2-7-29 0,4-4-101 16,2-8-141-16,4-8-160 0,3-8-114 0,1-5-51 15,3-8-4-15,-2-9 80 0,4-3 135 16</inkml:trace>
  <inkml:trace contextRef="#ctx0" brushRef="#br0" timeOffset="68481.12">19609 9850 33 0,'0'0'131'0,"0"0"-6"15,0 0-7-15,0 0-3 0,0 0-4 0,0 0-2 16,-2 4-4-16,2-4-5 16,-2 1-3-16,-3 1-7 0,1 2-7 0,0-3-10 15,0 3-4-15,-3 1-4 0,-1-1-6 16,-1 1-2-16,1 2 0 0,-3 2 1 16,-1 0 5-16,-1 1 10 0,0 3 12 15,-2 1 13-15,-2 2 13 0,1 1 7 16,-4 1 2-16,-1 5 0 0,0-1-3 0,0 6-5 15,-2 1-9-15,-1 2-8 0,1 3-6 16,0 2-11-16,0 2-12 0,-1 4-7 16,3 0-9-16,0 1-8 0,0 1-8 15,4 0-7-15,0 1-5 0,4 3-7 0,0-4-3 16,5 5-4-16,0-3 0 0,3 2-1 0,3 0-3 16,2 2 0-16,2-4-1 0,3 2 0 15,1-3-2-15,4 2-1 0,1-2 0 16,4-1-1-16,2-1-1 0,2-1 1 15,2 0-2-15,4-4 3 0,1-1-2 0,3-3 2 16,1 0 0-16,4-1-2 0,2-4 1 16,2-3 1-16,0-2 0 0,2-4-1 15,3-2 1-15,-3-5 3 0,2-4 0 0,-2-5-2 16,1-1-1-16,-1-7 1 0,0-4-1 16,-2-5-1-16,0-3 0 0,0-6-2 15,-2-2 3-15,-2-6-1 0,0-4 1 0,-2-4 0 16,0-3 2-16,-3-2 0 0,-1-5-1 15,-1-3 1-15,-1-2 1 0,-3 0-1 16,-2-5 1-16,-2 3 0 0,-4-2-2 16,-2-1 6-16,-3-4 5 0,-3-1 3 0,-5-1 6 15,-4 0 7-15,-3-5 6 16,-3 0 4-16,-3 1 2 0,-3 0-3 0,-5 3 0 16,-3 1-1-16,-1 5-5 0,-4 4-5 15,-3 2-4-15,-4 6-3 0,0 5-4 16,-4 5-4-16,0 6-6 0,-4 3 1 15,-3 6-5-15,-1 7-9 0,-3 1-17 0,2 5-34 16,-1 2-105-16,3 4-157 0,3 3-165 16,4-1-98-16,2 1-42 0,4-4 3 0,5 4 93 15,1 0 145-15</inkml:trace>
  <inkml:trace contextRef="#ctx0" brushRef="#br0" timeOffset="69427.85">20038 11434 210 0,'-2'0'313'0,"-2"7"67"16,2 2 12-16,0 5-5 0,2 6-12 16,-2 6-27-16,2 8-47 0,0 6-64 0,0 8-70 15,0 2-58-15,0 3-45 0,0 2-27 16,2 2-18-16,-2-1-14 0,2-2-32 16,0 4-85-16,0-4-123 15,2-3-134-15,-1 2-124 0,1-6-61 0,-2-1-6 0,0 3 62 16,2-5 113-16</inkml:trace>
  <inkml:trace contextRef="#ctx0" brushRef="#br0" timeOffset="69926.19">20121 12717 12 0,'-8'-4'212'16,"-1"4"35"-16,-1 4-11 15,-1 0-24-15,0 2-22 0,1 4-18 0,-3 0-18 16,2 4-16-16,-1 2-11 0,-1 4-3 15,0 2 7-15,1 3 11 0,1 3 9 0,1 3 4 16,-1 5-3-16,0 1-11 16,3 3-16-16,2 0-22 0,1 2-24 0,3-1-19 15,2-2-15-15,2 1-11 0,5-6-12 16,1 0-8-16,3-8-7 0,4-2-1 16,1-3-2-16,3-4 0 0,3-8 5 0,-1-8 6 15,2-2 8-15,3-7 4 0,-1-6 7 16,0-6 5-16,1-5 3 0,-5-4 0 0,0-6 0 15,-4-5-2-15,-4-3-2 0,-3-3-2 16,-6-1-3-16,-4-3-5 0,-4 0 0 16,-4 1-3-16,-5 2-2 0,0 7-2 0,-4 5-6 15,-2 5-2-15,-2 6-6 0,-2 3-8 16,0 8-17-16,-1 3-34 0,3 5-102 16,0 5-145-16,2 3-149 15,2 1-115-15,4-1-49 0,3 2-2 0,1-4 85 16,7 2 135-16</inkml:trace>
  <inkml:trace contextRef="#ctx0" brushRef="#br0" timeOffset="70159.17">20396 12392 200 0,'9'-9'477'16,"-5"4"91"-16,-2 5 58 0,0 5-43 0,0 5-97 15,2 6-127-15,-1 7-119 0,1 3-85 16,2 11-58-16,1 3-38 0,-1 5-25 16,2 5-14-16,1 3-10 0,-1 1-7 0,1 1-8 15,-1 1-13-15,3-6-21 0,-3-1-65 16,1-3-142-16,1-3-157 0,-1-3-144 16,1-6-69-16,1-8-21 0,0-4 39 0,-1-3 130 15</inkml:trace>
  <inkml:trace contextRef="#ctx0" brushRef="#br0" timeOffset="70323.07">20739 12731 322 0,'0'-24'528'0,"-2"5"76"0,-2 8 47 0,0 7-73 16,-1 7-132-16,3 5-157 0,0 9-111 16,4 4-73-16,0 9-47 0,5 2-33 15,-1 3-30-15,0 5-53 0,3-1-124 16,1 2-149-16,-1 1-154 0,-1-1-100 15,1-3-40-15,-5-3 15 0,0 1 104 16,-2-3 138-16</inkml:trace>
  <inkml:trace contextRef="#ctx0" brushRef="#br0" timeOffset="70504.69">20561 13035 343 0,'-12'-29'501'0,"-1"4"78"0,2 5 23 16,3-2-74-16,4 5-107 0,4 0-124 15,2 5-115-15,6-2-76 0,5 0-46 16,6 3-31-16,2 1-29 0,5 1-65 16,1 0-157-16,5 1-177 0,-3 0-134 0,3 3-70 15,0-3-25-15,-5 1 39 0,-1 1 141 16</inkml:trace>
  <inkml:trace contextRef="#ctx0" brushRef="#br0" timeOffset="75630.88">20394 11897 85 0,'-6'0'132'0,"-3"0"-15"0,3 0-13 16,-3 0-9-16,3 0-9 0,0 1-9 16,-1-1-8-16,-1 4-2 0,-1-3 0 0,1 2 5 15,0-2 5-15,-3 4 8 0,-2-1 8 16,1 2 7-16,-1 0 5 0,-2 2 3 0,-2 1 1 16,-2-2-4-16,0 6-6 0,0-1-5 15,-4 2-4-15,1 2-4 0,-3 2 0 16,0 2-1-16,-1 4-1 0,-1 2-5 0,-1 2-8 15,1 2-8-15,-3 4-5 0,0 4-7 16,1 2-6-16,-1 3-4 0,-2 3 0 16,1 4-2-16,-1 3-5 0,0 2-1 15,0 7-4-15,3 3-4 0,-1 5-7 0,3 5-5 16,1 0-1-16,3 4-7 0,2-2-2 16,4 2-2-16,4 0-1 0,5 0 0 0,3 0-1 15,5-1 2-15,5 1 0 16,7-1 4-16,5-3-1 0,7 1 0 0,3-5-1 15,7 0 1-15,4-4 1 0,2-4-2 16,7-4 1-16,2-2-1 0,1-7 2 16,5-6-1-16,3-3 0 0,3-4 0 0,0-8-1 15,3-4 2-15,-1-8-1 0,3-4-1 16,0-5 0-16,-1-6 0 0,3-4 1 16,-2-6-2-16,1-5 0 0,-1-4 0 15,-3-7-2-15,1-5 2 0,-3-5-3 0,-1-5 1 16,-5-5 0-16,0-6 0 0,-5-1 1 15,-1-3 3-15,-2-5 1 0,-5-4 1 16,-4-4 0-16,-2 1-1 0,-4-6-3 0,-5-6-2 16,-1-1-1-16,-5-5 0 0,-4-1 1 15,-4-3 5-15,-3 0 12 0,-6-3 15 16,-2 2 10-16,-6-3 10 0,-2 5 9 0,-7 4 4 16,-2-1-6-16,-4 4-7 0,-4 6-5 15,-7 5-7-15,-1 0-8 0,-5 9-9 0,-5 1-4 16,-3 5-8-16,-3 4-4 0,-3 4-4 15,-3 6-1-15,-2 5-1 0,-2 2-8 16,-1 7-14-16,1 2-32 0,-2 7-92 16,0 0-126-16,4 6-118 0,2 1-128 15,2 1-66-15,4-1-9 0,5 1 69 16,2 0 115-16</inkml:trace>
  <inkml:trace contextRef="#ctx0" brushRef="#br0" timeOffset="77640.2">22464 1811 130 0,'-2'15'123'0,"0"5"-16"16,0 2-11-16,2 4-8 0,-2 7-9 16,2 3-10-16,0 2-6 0,2 7-4 15,-2 3 2-15,2 3 5 0,0 7 7 0,2 7 4 16,-2 2 5-16,3 8 5 0,-3 6 4 0,2 5 0 15,-2 7 0-15,0 4-3 0,0 3-1 16,0 9-2 0,1 2 1-16,1 7 2 0,0 0 1 0,0 8 2 0,3-1-2 15,1 8-3-15,1 3-5 0,-1 5-11 16,0 1-10-16,3 2-10 0,0 0-8 0,-1 2-7 16,1 5-4-16,2-5-4 0,-3 3-3 15,3-1-5-15,-3 2-1 0,3-2-4 0,2-3-6 16,-2-3-2-16,1-1-1 0,3-4 2 15,0-4-2-15,0-1 2 0,2-1 0 16,0-6-1-16,2 5-1 0,-1-5-3 16,1 1 0-16,0-2-3 0,2-6 2 0,-2 3 2 15,3-7 0-15,-3-1 1 0,2-1 2 16,-2-4-2-16,-2 1 0 0,0-1-1 16,0 0 1-16,-2 0-1 0,-2 0 0 15,0 4 3-15,-2-4-1 0,-1 1-1 0,-1-1 1 16,2-2-1-16,-3-2 1 0,3 0 1 0,-3-3-1 15,1-1 1-15,0-3 1 0,-1-1-1 16,1-4-3-16,-3 1-2 0,1 1 0 16,-1-2-2-16,1 1 0 0,-1-2 0 15,-1 2 0-15,1-1 1 0,-2 0-1 0,1-4 1 16,-1-1 1-16,0 1 1 16,1-1 1-16,-1-4 0 0,-2 1 0 0,3-1 1 15,-3-1-4-15,0-2 0 0,0 2-2 16,1 2 1-16,-3 0-2 0,2 4 0 0,-2 0 2 15,2 2 0-15,-2-2-1 0,1 0-1 16,1 0 1-16,-2-4 1 0,2 3 2 16,-2-2-1-16,2-1 0 0,-1-2 0 0,1-2 3 15,-2 3-2-15,2-6-3 0,-2 1 0 16,3 1 1-16,-3-3-1 0,2 1-2 16,0 1 2-16,0-3-1 0,-2 1 1 15,3-2 1-15,-3 1 1 0,0-3-1 0,0 3 0 16,0-4 2-16,0 4 6 0,0-3 2 15,0 3 4-15,1 0 5 0,-1-4 5 0,0 4 1 16,-2-3-1-16,2 0 0 0,-2 1 1 16,0-1 0-16,0 0 1 0,0 1 4 15,2-1 4-15,-2-2 4 16,0 2 4-16,0-2 3 0,0-1 2 0,2 1 0 16,0-2-5-16,0 0-3 0,1 1-9 15,1-6-6-15,0 0-9 0,0-4-5 0,3-5-2 16,-3 0-3-16,2-4-2 0,-2-4-1 15,1 0 1-15,-1-5 0 0,-2-3 0 16,0-3-3-16,0-5 1 0,0-2 0 0,0-3 0 16,-2-5-7-16,3-5-15 0,-3-1-36 0,-3-5-81 15,1-2-117-15,-2-7-122 0,0-5-133 16,0-6-57-16,-3-8-1 0,-1-3 61 16,-3-4 106-16</inkml:trace>
  <inkml:trace contextRef="#ctx0" brushRef="#br0" timeOffset="80262.05">23548 2007 16 0,'-2'0'73'0,"2"0"9"16,-2 0 6-16,2 0 7 0,-2 0 3 0,2 0 2 16,0 0 0-16,0 0-1 0,0 0-3 15,0-1-3-15,0 1-3 0,0 0-5 0,0 0-7 16,0 0-6-16,0-4-8 15,0 4-8-15,0-1-8 0,0 1-7 0,0 0-7 16,0-3-4-16,0 3-1 16,0-1 5-16,2-3 8 0,2 0 8 0,0-3 8 0,0 1 4 15,5-1 0-15,-1-4-7 16,1 0-8-16,3-1-8 0,1-4-9 0,4 1-4 16,0-1-5-16,2-3-2 0,0 1-5 0,2 1-2 15,0-1-3-15,3 2-4 0,-3 1-1 16,0 1-1-16,0 2 0 0,-2 4-1 0,0 0 2 15,-4 7 5-15,0-3 15 0,-2 8 18 16,-3 1 17-16,-1 7 14 0,-3 1 13 0,-2 3 3 16,-2 5-7-16,1 0-14 0,-3 0-16 15,2 3-12-15,-2-2-13 0,2-1-11 16,0 0-6-16,0 0-4 0,2 1-1 0,3 2-1 16,1-3-4-16,1 3 1 0,1-3 1 15,1 2-1-15,1 1 0 0,1-3-1 16,0 3 3-16,-3 1 6 0,1-4 20 15,-3 7 24-15,-1-1 17 0,-3 2 11 0,-4 3 8 16,-4 2-2-16,-3 1-19 0,-1 3-21 16,-7-1-17-16,-2 1-12 0,-2-1-11 0,-4 1-34 15,-5-1-83-15,1-7-122 0,-1 3-122 16,1-8-139-16,-1-8-71 0,3-4-11 16,2-6 61-16,4-7 109 0</inkml:trace>
  <inkml:trace contextRef="#ctx0" brushRef="#br0" timeOffset="80720.92">24526 1227 173 0,'0'-10'247'0,"-4"4"32"0,-1 2-32 16,1-1-31-16,0 5-26 0,-2 1-26 0,-1 4-37 15,-1 4-43-15,1 5-33 0,-1 4-22 16,2 4-11-16,1 2-6 0,1 0-3 0,2 2-2 15,2-1 0-15,2 0 0 0,2-2 0 16,3 0 2-16,1-2 0 0,3-4 0 16,1 0 0-16,3-5-1 0,2 0 1 15,0-3-2-15,4-5 2 0,0-4 5 0,1-4 17 16,-1-3 35-16,0-4 48 0,-2-3 50 16,-2-1 39-16,-4-1 20 0,-5-4-1 15,-4-2-28-15,-6 1-43 0,-2-4-48 0,-7 1-40 16,-3 0-26-16,-5 1-16 0,-5 2-9 0,-3 1-15 15,-3 3-29-15,-4 4-81 0,-2 0-129 16,0 7-125-16,2 0-142 0,5 2-66 16,1-1-12-16,5 1 56 0,4 0 118 0</inkml:trace>
  <inkml:trace contextRef="#ctx0" brushRef="#br0" timeOffset="83793.13">25584 1762 39 0,'0'0'225'16,"0"0"25"-16,0 0-29 0,0 0-40 0,2 0-43 16,0 0-33-16,0 0-26 0,3 0-17 15,1 0-11-15,3 0-6 0,-1-3-6 16,5 3-7-16,-1-3-10 0,3 2-10 16,2-3-29-16,0 0-51 0,0 0-75 0,0 3-87 15,-2-3-44-15,0 3-24 0,-5-2 12 0</inkml:trace>
  <inkml:trace contextRef="#ctx0" brushRef="#br0" timeOffset="83992.29">25667 2014 192 0,'-5'4'232'0,"3"1"9"16,0-2-66-16,4-2-59 0,0 3-43 0,5-3-24 15,1 2-13-15,3-3-8 0,2 1-8 0,1-1-9 16,-1 0-9-16,2 0-23 0,0 4-39 16,0-4-55-16,-1 0-74 0,1 0-39 15,-4 0-15-15,-1 0 8 0</inkml:trace>
  <inkml:trace contextRef="#ctx0" brushRef="#br0" timeOffset="89237.19">27821 1437 73 0,'3'0'171'0,"-1"-4"-23"16,0 3-29-16,0-2-28 0,0-2-18 0,2-1-11 15,1-3-7-15,-1-2-1 0,2 0-2 16,0-2 2-16,1-2 2 0,-1 0 6 16,-2 1 8-16,3 0 11 0,-3 2 16 0,-2-2 24 15,0-1 29-15,-2 2 32 0,-2 0 27 16,-2 1 21-16,-3 2 8 0,-1-1-7 0,-3 3-22 15,-3 2-36-15,-5 3-36 0,-5 6-38 16,-3 2-30-16,-3 8-21 0,-6 4-14 16,-2 11-9-16,-2 7-6 0,-2 14-4 0,-3 5-3 15,1 10-3-15,-1 6-2 0,3 7 6 16,4 1 2-16,4-4 4 0,6-1 0 16,7-3 1-16,8-7 0 0,9-3-2 15,6-6-2-15,9-1-1 0,6-7-2 0,6-3 1 16,7-3-1-16,4-6-1 0,4-5-2 0,4-4-3 15,0-3 0-15,5-5-6 0,0-2-12 16,-1-6-25-16,-1-5-99 0,1-4-153 16,-1-4-171-16,-1-4-111 0,0-3-50 0,-3-4-9 15,-5-1 81-15,0-2 144 0</inkml:trace>
  <inkml:trace contextRef="#ctx0" brushRef="#br0" timeOffset="89449.83">28264 1967 228 0,'0'-7'278'0,"2"0"14"0,0 1-51 0,0 2-68 16,5-4-65-16,-1 2-43 0,4-4-23 15,3 1-30-15,4 0-54 0,2 1-77 0,2-6-95 16,0 0-51-16,3 0-26 0,-1-2 1 15</inkml:trace>
  <inkml:trace contextRef="#ctx0" brushRef="#br0" timeOffset="89715.31">29106 1236 266 0,'-8'10'348'15,"-1"6"59"-15,-1 8 19 0,1 6-35 16,1 8-41-16,-1 11-43 16,3 6-44-16,0 7-52 0,1 6-60 0,3-1-59 0,0 4-41 15,2-1-23-15,2-2-23 0,-2-3-67 0,2-1-108 16,1-2-117-16,1-2-118 0,-2-2-104 15,2-3-43-15,-2-5 29 0,-2-2 88 0,-2-5 106 16</inkml:trace>
  <inkml:trace contextRef="#ctx0" brushRef="#br0" timeOffset="89883.76">28914 2105 28 0,'0'-24'258'0,"-2"8"22"15,2 2 1-15,0-1-64 0,0 6-74 0,2 0-58 16,2 4-41-16,2-1-39 0,3 1-48 16,1 1-66-16,5-1-91 0,0 0-48 0,0-2-25 15,2-2 3-15</inkml:trace>
  <inkml:trace contextRef="#ctx0" brushRef="#br0" timeOffset="90130.37">29273 1696 242 0,'5'-4'348'15,"-5"1"77"-15,0 7 7 0,-2 4-24 0,-1 0-31 16,1 4-50-16,-2 1-65 0,2 4-73 16,-2 0-65-16,2 2-52 0,2-5-38 15,0 6-40-15,0-6-66 0,2 2-84 0,0-2-85 16,2 0-68-16,0-3-54 0,3-1-17 16,-1-5 26-16,0 0 63 0,3-2 72 0,-1-3 66 15,1-3 52-15,-1-2 43 0,1 4 32 0,-3-3 24 16,-2-2 22-16,3 5 24 0,-3-2 27 15,0 3 25-15,-2 0 19 0,3 3 8 16,-3 1-6-16,-2 0-15 0,2 0-20 0,-2 4-26 16,0-2-31-16,0 4-39 0,0-4-45 15,2 2-54-15,-2-4-60 0,2 1-62 0,-2-2-26 16,0-3 8-16,0 0 26 0</inkml:trace>
  <inkml:trace contextRef="#ctx0" brushRef="#br0" timeOffset="90447.29">29496 1865 105 0,'10'0'152'0,"1"0"-8"0,-3 0-13 0,1 3-21 16,-3 0-25-16,3 1-25 0,-3 0-22 16,0-3-16-16,-1 4-8 0,1-2-11 15,-2-1-5-15,3 1-4 0,-3-3-1 0,0-3-1 16,0-2 0-16,0 0 1 0,1-4 3 16,-3 2 3-16,0-2 4 0,0-4 6 0,0 2 12 15,0 1 10-15,-2 0 12 0,2 4 4 16,-2-2 4-16,3 3-6 0,-1 1-8 0,0 4-11 15,0 0-11-15,2 3-5 0,0 2-5 16,3 0-2-16,-1 5-2 0,0 0 0 0,3-1-1 16,-3 1 0-16,3 0 0 0,-3 0 0 0,2-1 8 15,-1 2 18-15,-3-1 26 0,0 0 40 16,1-1 42-16,-3 0 39 0,-2 0 25 16,0-1 4-16,-2 1-18 0,-1 0-33 15,-1 1-38-15,-2-1-40 0,2 0-49 0,-3-1-78 16,3 1-99-16,0 0-105 0,0 1-123 0,-1-5-62 15,1-1-16-15,2-3 39 0,2-1 79 16</inkml:trace>
  <inkml:trace contextRef="#ctx0" brushRef="#br0" timeOffset="90611.21">29883 1809 135 0,'11'5'348'0,"-1"2"63"0,-3 2 30 0,1 1-62 16,-2 5-77-16,1-1-78 0,-1 2-96 15,0 0-137-15,1 2-144 0,-1 1-154 16,1-2-93-16,-1 0-49 0,-2-5-1 0,0 1 60 16</inkml:trace>
  <inkml:trace contextRef="#ctx0" brushRef="#br0" timeOffset="90746.28">30099 1722 29 0,'4'-9'293'0,"0"0"42"16,-1 6 23-16,-1-2-63 0,-2 1-81 16,2 1-86-16,0 1-105 0,0 2-111 0,0 0-122 0,-2 0-82 15,4 2-40-15,-1-2-7 0,-3 0 36 16</inkml:trace>
  <inkml:trace contextRef="#ctx0" brushRef="#br0" timeOffset="94327.06">27720 5225 9 0,'2'-3'145'0,"0"2"-14"16,-2-3-24-16,2 3-19 0,0-3-11 0,0-4-7 16,1 1-4-16,1-3 4 15,-2-2 8-15,2 0 15 0,-2-2 21 0,-2-1 29 16,0 0 38-16,-2-1 37 0,-2 1 37 16,-5-2 25-16,-1 4 6 0,-3 1-16 15,-4 2-34-15,-4 3-41 0,-4 2-49 16,-3 5-47-16,-1 5-35 0,-5 7-25 0,0 9-14 15,-4 7-11-15,0 10-2 0,-1 9 1 16,1 7-1-16,2 4 4 0,3 9 2 16,3-3 1-16,4 2-3 0,7 1 0 0,5-4-1 15,7-3-1-15,7-2-1 0,9-5-1 16,3-3 0-16,7-5-3 0,7-5-1 16,4-6-1-16,6-2-2 0,2-7-4 0,2-3 1 15,4-7-1-15,1-2-8 0,1-8-24 16,1-1-88-16,-1-9-156 0,-1-3-181 15,-1-4-111-15,1-6-51 0,-5-7-9 0,-2-3 72 16,-2-3 148-16</inkml:trace>
  <inkml:trace contextRef="#ctx0" brushRef="#br0" timeOffset="95123.04">28175 5560 143 0,'-2'-4'265'16,"0"4"23"-16,0-1-22 0,4-2-31 16,0-2-22-16,4 1-19 0,5 0-11 15,4-4-8-15,2-1-18 0,6 0-34 0,2 1-33 16,3-4-30-16,3 3-23 0,3-2-16 15,0 2-16-15,2 0-52 0,0 1-82 0,0-1-96 16,2 1-108-16,0 1-71 0,0 2-31 16,1 1 27-16,-1-1 67 0</inkml:trace>
  <inkml:trace contextRef="#ctx0" brushRef="#br0" timeOffset="95435.18">29686 5070 21 0,'-12'-8'188'0,"-1"0"24"0,-2 0-5 0,0 3-1 15,-2 1 6-15,0 3 3 16,0 2-3-16,-2 3-6 0,-2 4-6 0,0 5 3 15,0 4 4-15,-2 4 7 0,-1 8-3 16,1 5-13-16,2 7-23 0,0 2-29 0,2 5-29 0,2-1-30 16,6 3-22-16,3 0-19 0,6 0-11 15,6-3-7-15,6-2-7 0,5 1-5 16,6-7-3-16,7-1-3 0,6-3-1 0,4-4-3 16,4-6-2-16,7-4-5 0,2-5-12 15,2-6-51-15,-1-3-139 0,3-4-170 16,-4-6-148-16,0 0-75 0,-2-10-31 0,-7 3 28 15,0-6 127-15</inkml:trace>
  <inkml:trace contextRef="#ctx0" brushRef="#br0" timeOffset="96120.41">26200 5811 147 0,'13'-4'218'16,"-3"-1"22"-16,3 1-36 0,2-1-33 15,4-2-27-15,2 2-15 16,5-3-17-16,3 0-26 0,3-4-30 0,2 3-39 16,2-3-63-16,-2 2-85 0,-1-2-96 15,-1 0-52-15,-2 2-25 0,-3-1 0 0</inkml:trace>
  <inkml:trace contextRef="#ctx0" brushRef="#br0" timeOffset="96551.23">25684 5150 63 0,'-24'0'205'0,"-1"4"32"16,-3 5-34-16,-1 3-29 0,1 6-22 15,-1 2-18-15,1 8-21 0,1 6-14 0,-1 4-9 16,1 8 3-16,-1 4 15 0,5 9 22 15,-1 8 22-15,5-1 19 0,3 10 13 16,3-2 3-16,4 1-8 0,5-2-17 16,4 1-23-16,9-5-31 0,3-4-29 0,7-3-29 15,7-3-21-15,3-8-13 0,7-1-7 16,7-8-16-16,3-3-42 0,7-4-95 16,2-9-117-16,7-4-123 0,3-3-112 0,3-10-46 15,4-4 8-15,2-5 79 0,2-5 110 16</inkml:trace>
  <inkml:trace contextRef="#ctx0" brushRef="#br0" timeOffset="96999.23">27828 6508 226 0,'0'4'308'0,"-2"2"65"0,0 5-10 16,-3 6-29-16,3 8-32 0,-2 4-39 15,2 6-49-15,0 9-62 0,-2 0-60 0,1 9-41 16,1-2-38-16,-2 7-61 0,2-3-89 16,-2 4-98-16,-1 3-117 0,-1-3-81 15,0 2-31-15,-3-3 23 0,-1 1 70 0</inkml:trace>
  <inkml:trace contextRef="#ctx0" brushRef="#br0" timeOffset="97457.2">27870 7921 156 0,'-4'-8'268'0,"2"2"46"0,-2 1-15 16,-1 0-12-16,-1 1-13 0,0-1-17 0,-1 4-27 15,-3-2-33-15,-1 2-36 0,-4 1-30 16,0 1-20-16,-4 3-17 0,-2 4-9 15,-2 1-5-15,-2 4 1 0,-3 4 3 0,1 3-1 16,-3 5 2-16,0 4-5 0,1 5-9 16,1 7-7-16,1 6-7 0,3 3-4 15,3 1-10-15,4 3-3 0,5 0 0 16,5 0-5-16,7 0-4 16,7-3-3-16,5-5-3 0,9 0-5 0,7-5-7 0,6-7-4 15,6-3-3-15,4-6-8 0,7-6-15 16,4-6-26-16,2-6-102 0,3-7-173 15,-1-7-188-15,2-6-98 0,-1-8-41 0,-1-7-1 16,-2-2 86-16,-2-9 165 0</inkml:trace>
  <inkml:trace contextRef="#ctx0" brushRef="#br0" timeOffset="98413">27426 4319 140 0,'-5'4'190'15,"-1"3"-23"-15,-2-2-27 0,-1 3-19 16,1-3-13-16,-1 5-13 0,-1 1-13 16,-3 1-12-16,0 4-5 0,1 1 6 15,-3 4 12-15,-2 1 18 0,-2 6 21 0,0 2 23 16,-5 4 16-16,1 2 5 0,-2 6-1 16,-3 0-6-16,1 5-11 0,-1 3-14 15,1 3-16-15,1 2-12 0,3 4-10 0,2 4-9 16,2 6-11-16,2 3-11 0,4 3-11 15,3 0-8-15,3 7-9 0,5 0-10 16,2 3-7-16,4 4-6 0,5 0-4 0,3-1-3 16,5 4 0-16,2-4 2 0,7-4 0 15,1 0-2-15,5-1 1 0,4 0 0 16,2-4-1-16,7-6-5 0,1 1 1 0,3-7 1 16,4-1-2-16,0-7 0 0,4-5-2 15,0-7 1-15,2-5 0 0,1-5 0 16,-1-7 3-16,0-9-2 0,-2-6 1 15,0-11-1-15,1-8-1 0,-3-8 4 0,0-8-4 16,-2-8 0-16,-3-11 4 0,1-6 2 16,-2-7 1-16,-3-6-1 0,-1-4 2 15,-3-10 4-15,-4 1-3 0,0-5 1 0,-4-3 0 16,-4-4 0-16,-3 0 2 0,-3-1-2 16,-3 1 0-16,-6-1 2 0,-3 0-2 15,-5 1 1-15,-3-1 1 0,-4 0 0 0,-4 0 2 16,-7 1 0-16,-2-1 4 0,-6 5 1 15,-4-1-5-15,-4 5 1 0,-5 7 1 0,-4-1-3 16,-4 5-3-16,-3 6-4 0,-3 7 0 16,-3 2-1-16,-4 7-3 0,-2 5-3 0,-2 8-1 15,-4 7-5-15,-1 5-12 16,1 3-18-16,1 3-48 0,3 3-125 0,7 7-152 16,1-3-160-16,7 8-76 0,6-3-27 15,2 7 22-15,2-3 113 0</inkml:trace>
  <inkml:trace contextRef="#ctx0" brushRef="#br0" timeOffset="101195.07">28118 12998 19 0,'2'-11'152'0,"-2"-3"-9"16,0-2-7-16,0 3 1 0,0-3 9 15,-2 2 16-15,-2 2 16 0,-3-2 20 16,1 3 22-16,-5-1 17 0,1 1 9 16,-3 5 2-16,-4-2-9 0,0 7-17 0,-4 1-28 15,0 4-33-15,-5 4-34 0,1 6-32 16,-5 9-28-16,1 3-20 0,-3 8-13 15,2 8-7-15,1 4-3 0,-1 7-3 16,5 1 0-16,4 5-1 0,1 1 1 0,6 2 0 16,3-3 0-16,7-1 3 15,6-2 1-15,4-2-3 0,7-4-2 0,4-5-2 16,6-3-4-16,5-5-4 0,3-4-4 0,5-4-2 16,3-4-1-16,-1-7-4 15,4-2-8-15,0-6-15 0,1-6-47 0,-1 0-122 16,0-9-148-16,5-3-162 0,-3-5-82 15,3-4-32-15,-3-4 22 0,-1-3 107 0</inkml:trace>
  <inkml:trace contextRef="#ctx0" brushRef="#br0" timeOffset="101495.16">28619 13290 140 0,'-2'-3'278'16,"2"2"57"-16,0-4 35 0,5 2 16 15,1-2-7-15,2 3-15 0,3-3-21 0,4 1-46 16,2-1-74-16,4 1-80 0,2-1-60 15,5 1-35-15,3 1-21 0,3-2-13 16,4-4-35-16,3 1-93 0,1 0-143 0,2-4-154 16,1 3-112-16,-1-3-56 15,1 2-3-15,-5-1 72 0,0-1 131 0</inkml:trace>
  <inkml:trace contextRef="#ctx0" brushRef="#br0" timeOffset="101911.04">29900 12580 29 0,'-15'-9'281'0,"-2"1"42"0,-2 4 45 15,-2 0-23-15,0 8-36 0,-2 0-36 0,-1 4-32 16,1 6-30-16,0 1-36 0,-1 9-36 15,1 0-32-15,0 7-14 0,0 7-2 16,1 5-3-16,-1 2-2 0,2 6-7 16,2 6-13-16,0-2-17 0,2 3-12 0,2-3-8 0,5 3-8 15,1-4-3-15,3-5-2 0,6 0-1 16,2-4-2-16,2-2-3 0,5-2-1 16,3-4-4-16,1-3-3 0,4-3-3 15,0-2-2-15,4-4 2 0,0-5 0 0,2-1 2 16,3-5 1-16,-1-5 1 0,1-6-1 0,1-3 0 15,3-3 1-15,-1-6 0 0,1-5 0 16,-2-5 0-16,1-2 2 0,-1-8-2 0,-3-1-1 16,-2-3 1-16,-1-1 1 0,-3 4-3 15,-5 1 1-15,-1-1 1 0,-4 5 0 16,-3 2-2-16,-2 2-10 0,-4 3-48 16,-4 2-123-16,0 3-151 0,-5 2-159 15,1 2-83-15,-1-3-35 0,1 2 23 0,-1-2 112 16</inkml:trace>
  <inkml:trace contextRef="#ctx0" brushRef="#br0" timeOffset="102755.56">26736 13542 163 0,'6'-5'240'0,"2"1"6"16,5-1-12-16,4 4-18 0,4-4-26 0,5 3-32 16,1-1-39-16,3 2-43 15,4-2-63-15,0 3-81 0,-1-2-101 0,-1 2-91 0,0 0-49 16,-2 0-22-16,-3 0 15 16</inkml:trace>
  <inkml:trace contextRef="#ctx0" brushRef="#br0" timeOffset="103185.85">26185 12935 198 0,'-25'-12'240'0,"-1"2"0"0,-1 2-1 16,-3 5 1-16,1 3-4 0,-1 1-2 15,-2 6-17-15,-2 5-29 0,1 5-18 0,-3 11-5 16,-3 3 8-16,4 11-4 0,-4 4-5 15,3 8-6-15,3 8-20 0,1 1-28 16,4 4-32-16,5 4-21 0,4 0-13 0,8 0-8 16,5 0-3-16,8-3-5 0,4 1-6 15,9-6-7-15,6-3-2 0,9-6-2 16,4-1-3-16,8-9-2 0,9 0-7 0,6-9-17 16,7-2-52-16,8-7-108 0,4-6-126 15,6-6-129-15,5-4-110 0,4-5-45 16,2-9 17-16,3-4 88 0,1-4 119 0</inkml:trace>
  <inkml:trace contextRef="#ctx0" brushRef="#br0" timeOffset="103719.72">28289 14150 94 0,'-8'-6'331'16,"-1"6"71"-16,-1 3 80 0,1 9-30 16,-1 9-43-16,1 8-58 0,1 6-59 15,-1 10-67-15,3 7-78 0,2 2-61 16,2 4-45-16,-1 1-52 0,3-4-93 0,0 4-119 15,3-2-120-15,1-1-133 0,2-2-71 16,1-1-9-16,-3-2 62 0,2-2 102 16</inkml:trace>
  <inkml:trace contextRef="#ctx0" brushRef="#br0" timeOffset="104050.17">28416 15451 236 0,'-12'-20'300'16,"-5"0"65"-16,0 6-7 0,-2-1-11 16,0 5-19-16,-5 2-17 0,1 5-32 15,0 3-49-15,-3 3-57 0,-1 9-47 0,-1 5-34 16,1 6-21-16,-3 8-11 0,3 7-11 15,-1 1-2-15,1 10-7 0,3 0 2 16,3 1 0-16,6 2 0 0,3-2-2 0,5-4-3 16,7-3-4-16,7-2-7 0,3-8-6 15,7 0-7-15,4-8-3 0,7-5-3 0,4-6-5 16,6-5-2-16,4-9-16 0,2-5-35 16,5-8-110-16,4-6-155 0,2-7-177 0,0-7-91 15,2-7-36-15,-2-8 7 0,-4-2 95 16</inkml:trace>
  <inkml:trace contextRef="#ctx0" brushRef="#br0" timeOffset="104584.76">27944 11534 14 0,'-2'-16'293'0,"-2"3"72"15,0 9 86-15,-3 7 7 0,-1 7-24 16,1 11-41-16,-1 8-51 0,0 13-62 16,1 4-82-16,1 8-76 0,-1 5-54 15,3 3-29-15,2 0-18 0,2 0-11 16,2-3-6-16,0 0-19 0,3-4-60 0,1-1-123 15,0-4-138-15,1-4-150 0,1-7-77 16,-2-7-28-16,-1-3 36 0,-1-10 112 16</inkml:trace>
  <inkml:trace contextRef="#ctx0" brushRef="#br0" timeOffset="105096.74">27885 10193 49 0,'-13'-14'188'0,"1"3"9"16,-3 3-18-16,2 2-14 0,-2 3-11 0,0 3-8 16,1 3-13-16,-1 3-15 0,-2 8-12 15,2 5-6-15,-2 2 3 0,0 8 2 16,0 9 1-16,2 2-2 0,-2 5-6 16,5 7-13-16,-1 4-14 0,2 5-18 15,3 2-15-15,6 0-12 0,2 0-12 0,6-1-5 16,3-3-2-16,3-4-2 0,5-5-1 15,5-1-1-15,1-10 1 0,4-3-1 16,1-6 1-16,4-6-2 0,-1-6-1 0,1-6 2 16,0-8 1-16,-3-8 1 0,1-4 12 15,-2-10 26-15,-5-7 34 0,-2-8 32 16,-2-4 25-16,-6-6 16 0,-5-7 0 16,-3-3-16-16,-5-1-29 0,-5 0-30 0,-3 0-25 15,-3 5-18-15,-6 4-12 0,0 3-10 16,-4 6-8-16,-2 6-17 0,0 5-58 15,-1 2-115-15,3 7-134 0,2 4-152 0,2 4-85 16,5 0-29-16,1 4 29 0,2 4 105 16</inkml:trace>
  <inkml:trace contextRef="#ctx0" brushRef="#br0" timeOffset="105328.58">28334 10058 207 0,'6'-3'333'15,"-2"3"74"-15,-2 7 47 0,1 11-22 16,-3 11-42-16,0 7-44 0,0 12-48 16,2 7-68-16,-2 6-79 0,2 7-67 0,0 4-42 15,2 2-21-15,-2 1-37 0,0 2-96 0,3-3-130 16,-1-1-140-16,-2-5-123 0,2-5-64 15,0-4-8-15,1-9 71 0,3-8 119 16</inkml:trace>
  <inkml:trace contextRef="#ctx0" brushRef="#br0" timeOffset="105525.42">28746 10557 244 0,'7'-18'378'0,"-5"7"64"0,0 6 42 15,0 10-60-15,0 9-81 0,0 6-69 16,-2 8-58-16,2 3-60 0,-2 8-61 0,3 4-71 16,-3 3-121-16,2 3-135 0,-2 1-144 15,0 1-107-15,-2-1-54 0,-3-4 0 16,1-3 78-16,0-2 115 0</inkml:trace>
  <inkml:trace contextRef="#ctx0" brushRef="#br0" timeOffset="105674.23">28596 10803 124 0,'-4'-34'310'0,"2"5"38"0,0 3 25 15,2 1-65-15,2 5-67 0,4-2-61 0,1 6-46 16,3-4-36-16,1 7-35 0,3 0-64 0,1 0-87 16,2 2-108-16,0 1-119 15,2-2-63-15,0 4-32 0,-2-4 18 0,2 2 63 16</inkml:trace>
  <inkml:trace contextRef="#ctx0" brushRef="#br0" timeOffset="106603.08">27970 9644 25 0,'-5'-13'171'0,"1"2"-16"15,-2 2-15-15,-3 1-13 16,1 0-9-16,-5 4-8 0,0-1-5 0,-1 1 0 15,-3 4 3-15,-2 0 9 0,-5 3 3 16,1 2 3-16,-2 0 3 0,-3 5 6 0,-1 1 10 16,-1 2 8-16,-2 3 9 0,-2 4 7 15,0 5 5-15,1 5-2 0,-6 3-12 16,1 6-19-16,0 6-20 0,0 5-21 16,-2 5-24-16,2 2-21 15,0 7-14-15,0-1-10 0,2 4-6 0,2-1-5 0,4 2-4 16,3 2 2-16,1 1-1 0,7 3 0 15,2 3 0-15,5 2-1 0,5 1 0 0,3 7-1 16,6 1-4-16,4 3-3 16,7 1-2-16,4 1-2 0,6-4-1 0,5 2-1 15,6-5 3-15,4-3-1 0,4-4 1 16,5-5-2-16,4-2-2 0,6-6 3 16,2-3-1-16,7-5 0 0,-1-8 0 0,5-1 0 15,0-6 2-15,0-8-4 0,2-2 0 16,0-8 2-16,0-9 5 0,2-7 2 0,-2-4 1 15,0-10 1-15,0-5 1 0,0-9-3 16,0-6-4-16,-3-5-1 0,-1-4 0 0,-2-8-2 16,-3-3 0-16,-1-5 0 0,-5-4-1 15,-4-5 0-15,-2 0-1 0,-7-5 1 16,-2 1 0-16,-4-2 0 0,-4-2 0 0,-4-1 3 16,-5 2-3-16,-1-2 3 0,-3-1-2 15,-4 0 1-15,-2-1 0 0,-5-1-2 16,-1 0 1-16,-3 0 0 0,-2 0 0 0,-4-1-2 15,-4-3 1-15,0 3 4 0,-5-3 4 16,-3-3 1-16,-3-1 4 0,-4 3 1 16,-5-3 4-16,1 0 2 0,-4 0-1 0,-3 1 1 15,-2 0 6-15,-2 3 3 0,-2 6 2 16,-4 4-1-16,0 3 3 0,-5 7-2 16,-1 1-7-16,-3 10-4 0,-4 4-4 0,-4 3-3 15,-2 6-7-15,-7 6-2 0,-1 6-2 16,-3 6 0-16,-2 3-2 0,-2 7-6 0,-3 0-8 15,3 6-14-15,2 0-19 16,5 5-36-16,3 1-119 0,7 0-154 16,6 4-161-16,9 0-86 0,6 2-34 0,6 2 10 15,7 1 105-15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42:55.9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10395 4039 14 0,'-6'-1'121'0,"-1"-3"-10"16,1 3-7-16,0-2-8 0,-3 3-12 16,3-1-14-16,-3 1-9 0,3 0-3 15,-3 0-5-15,1 0-3 0,-3 1-3 16,1 2 0-16,-1-2-5 0,-4 4-6 0,1 2-3 15,-5 1-3-15,-3-3 4 0,-1 8 7 0,-2-2 7 16,-3-1 7-16,-1 1 6 16,-3 3 4-16,0 2 2 0,-4 1 0 15,0 0-3-15,-2 3 1 0,-2 3 4 0,-3 0 6 16,1 3 5-16,0 2 4 16,-3 3 14-16,-1 3 14 0,1 2 13 0,-1 2 9 15,1 1 7-15,1 1 1 0,-1 3-12 16,5 1-13-16,0-1-20 0,2 2-19 0,2 0-20 15,2-1-13-15,2 5-7 0,3 1-10 16,3-2-4-16,3 2-3 0,4 3 0 16,4-2-2-16,4 2-4 0,5 1 1 0,4 0 1 15,4 1-1-15,4 0-3 0,7 0-1 16,4-1-2-16,4-3 1 0,7 2-3 0,4-7-2 16,6 2 3-16,4-4 3 0,7-5 2 15,1 1-1-15,8-5 1 0,1-2-2 16,2-4-1-16,7-3-4 0,2-6-2 0,2-2 1 15,4-3-2-15,0-6 2 0,0-2-2 16,1-7 0-16,-1-3 0 0,2-4-3 16,-2-3 0-16,3-2 0 0,-3-6 0 15,0-6 0-15,-2 3 1 0,-2-7 0 0,0-3 0 16,-2-3-1-16,-4-3-2 0,-3 0 1 16,-2-6-1-16,-3-2 0 0,-6-5-1 0,-3-2 1 15,-2-2 2-15,-7-4 0 16,-2-4 1-16,-6-4 0 0,-3-5-1 15,-5-5 1-15,-7-4 0 0,-5-4 4 16,-5-3 0-16,-9 3 1 0,-7-4-1 0,-8 0 1 16,-6 4 0-16,-11 2-4 0,-6 6-2 15,-11 4 0-15,-6 7 1 0,-7 10 3 0,-8 4 0 16,-4 9-1-16,-4 9-9 0,-7 3-17 0,-4 10-36 16,-4 3-93-16,-3 9-132 0,1 5-136 15,0 3-119-15,-1 4-49 0,3 3 0 16,2 2 70-16,0 0 122 0</inkml:trace>
  <inkml:trace contextRef="#ctx0" brushRef="#br0" timeOffset="12650.85">8960 6141 7 0,'-4'0'17'16,"-3"3"-1"-16,1-2 0 0,0 3 0 16,-3-3 1-16,1 3 3 0,-1 1 0 0,-1 1 0 15,-3-1 0-15,0 0 3 0,0 3 2 16,1-2-2-16,-3 3-1 0,-2-3 3 16,2 3-1-16,-2 1 2 0,0-1 0 0,0 0-3 15,0-1 1-15,-2 5-1 16,0-1-2-16,0 2-1 0,0 0 1 0,0 4 2 15,-2-1 4-15,2 4 1 0,-2 0 5 16,0 4 0-16,0 0 2 0,-1 4 1 0,1 2-1 16,-2 2-3-16,2 4-2 15,-3 4 1-15,1 1-2 0,0 4 1 0,0 1 4 16,-1 1 6-16,1 4 3 0,2-1 2 16,0 2 4-16,0-2 2 0,4 2-1 15,0 1 0-15,2-3 1 0,2 4 1 0,0-4-2 16,5 3-4-16,0 0-5 0,3 1-4 15,1-1-4-15,4-1 1 0,0 1-2 16,4 0-1-16,3 0-1 0,1-1-2 0,3 2-4 16,3-2-8-16,1-4-4 0,4 1-3 15,5 0-2-15,-1-6 0 0,4 0 0 16,3-6 4-16,4 1 1 0,2-9 1 0,2 0 6 16,4-6 4-16,3 0 4 0,3-8 4 15,1-6 2-15,2-2 2 0,2-8-1 16,-2-5-5-16,-1-4-2 0,1-5-2 15,0-5-3-15,0-2-1 0,-2-7-3 16,-1-2 1-16,-1-3-3 0,2-5-3 0,-3 0-1 16,1-5-3-16,-1-2 0 0,-1-4-3 15,-1 1 2-15,1-6 1 0,-5-1 0 16,0-2 3-16,-4-2 5 0,-2-2 12 0,-2 2 14 16,-5 0 17-16,-4 0 12 0,-1-3 10 15,-6 3 6-15,-1-1-1 0,-6 2-5 16,-3-1-9-16,-2-1-9 0,-4 1-4 15,-4 0-6-15,-2 0-5 0,-3 1-6 16,-1 3-5-16,-5-3 1 0,-4 4-6 0,-2 3-7 16,-5-1-4-16,-1-1-3 0,-5 4-2 15,-2 2-6-15,-2 0-1 0,-2 3 0 16,0 1-3-16,-2 6-5 0,0-2 0 0,-1 6 1 16,-1 0-4-16,0 5-4 0,-3 1-6 15,3 2-22-15,-3 4-62 0,-1 6-97 16,-1 1-107-16,3 5-103 0,-1 3-106 0,3 6-37 15,0 6 29-15,4 3 80 0,0 1 99 16</inkml:trace>
  <inkml:trace contextRef="#ctx0" brushRef="#br0" timeOffset="25706.9">18015 5826 136 0,'2'-3'136'0,"-2"-1"-23"0,2 1-23 16,-2-2-13-16,2 4-10 0,-2-3 0 16,0-1 6-16,0 1 14 0,0-3 21 15,0 2 30-15,0-3 37 0,-2 3 41 0,0-2 39 16,0-1 35-16,-2 4 14 0,-1-2-11 15,-1 1-27-15,0 1-41 0,-5-2-47 16,1 6-53-16,-3 0-40 0,-2 6-26 0,-2 0-14 16,-2 6-13-16,-2 4-10 0,0 3-2 15,-3 10-2-15,1 6-1 0,2 5 3 16,-2 5 2-16,4 2 5 0,2 3 2 16,2 0 2-16,4-1 2 0,5-1 1 0,4 0-1 15,6-2 1-15,7-7-1 0,6 2 0 16,2-4 1-16,6-7-4 0,5 0-2 15,4-7-6-15,4-3-5 16,2-5-3-16,2-2-14 0,1-5-26 0,1-4-27 0,-2-4-56 16,3-1-156-16,-3-7-185 15,-4-3-144-15,0-3-58 0,-4-3-18 0,-4-3 33 16,-3-5 143-16</inkml:trace>
  <inkml:trace contextRef="#ctx0" brushRef="#br0" timeOffset="26271.33">17649 4669 269 0,'0'3'380'0,"0"3"100"0,0 3 18 16,0 6-33-16,2 3-52 0,0 3-61 15,0 8-78-15,2 5-96 0,3 6-74 16,-1 3-45-16,0-2-23 0,3 6-16 0,-1-2-10 16,1 0-6-16,-1-2-6 15,1-1-21-15,-3 0-56 0,0-2-88 0,1-5-104 16,-1 2-104-16,0-3-104 0,-1-3-65 15,-1-3 8-15,0-3 66 0,-2-4 92 16</inkml:trace>
  <inkml:trace contextRef="#ctx0" brushRef="#br0" timeOffset="26525.03">17871 4791 53 0,'2'-17'342'0,"-2"0"90"0,2 9 84 16,-2 0-10-16,2 8-53 0,0 8-72 0,1 3-74 15,1 10-84-15,2 2-81 0,-2 8-60 16,3-1-34-16,-1 8-22 0,3 0-11 16,-3-1-12-16,2 5-19 15,-1-4-48-15,-3-2-92 0,2-1-113 0,-1 3-113 16,1-8-121-16,-2 2-57 0,0-5 7 0,-2-3 69 15,-2-4 102-15</inkml:trace>
  <inkml:trace contextRef="#ctx0" brushRef="#br0" timeOffset="27019.69">17848 3848 112 0,'-7'-15'237'15,"-1"2"31"-15,2 1-41 0,-1-1-42 16,1 5-27-16,0-1-24 0,-1 0-23 0,3 1-17 15,-2 5-8-15,1-2 0 0,-1 1 13 16,0 0 15-16,-1 4 16 0,-1 4 18 0,-1 1 18 16,1 6 9-16,-3-1-4 0,1 9-10 15,-1 0-19-15,1 5-22 0,-1 2-28 0,3 3-24 16,-1 1-20-16,5 2-18 0,0 1-12 16,4 0-8-16,2-3-6 0,2 0-4 15,2-1-1-15,5 0 1 0,4-4 2 0,2 0-2 16,2-2 1-16,2-3 0 0,2-4 2 15,0-4-2-15,5-3-3 0,-3-6 1 16,3 1 1-16,-3-9 2 0,1-1-1 16,-5-3 2-16,0-6 9 0,-4-3 4 15,-4-4 5-15,-3-2 8 0,-1-6 5 0,-7-4-1 16,-2-4-1-16,-4-2-6 0,-3 1-3 16,-3-2-8-16,-5-1-5 0,-2 2-7 15,-2 5-19-15,-2-2-41 0,-3 3-103 0,-1 3-126 16,2 3-130-16,1 7-121 0,1 0-53 15,4 2 5-15,0 4 82 0,7 4 116 16</inkml:trace>
  <inkml:trace contextRef="#ctx0" brushRef="#br0" timeOffset="27681.99">18487 6110 143 0,'0'-3'227'0,"0"3"11"16,2-1-10-16,2 1 3 0,3-2 29 16,1-2 38-16,3 0 30 0,1 3 8 15,3-4-17-15,2 2-36 0,2-2-59 0,0 4-65 16,2-3-55-16,3 1-41 0,1-1-25 15,1-1-17-15,-1 1-31 0,2-1-73 0,1 1-127 16,2-2-128-16,-1 2-142 0,1-2-85 16,-1-3-24-16,-1-2 45 0,0-2 110 15</inkml:trace>
  <inkml:trace contextRef="#ctx0" brushRef="#br0" timeOffset="28080.69">19270 5728 319 0,'4'-5'431'0,"-2"1"90"0,1 3 4 0,-3-3-44 16,2 4-62-16,0 5-78 15,2 3-91-15,0 3-80 0,1 7-55 0,-1 7-37 16,2 9-27-16,-2 3-19 0,1 9-10 15,-1 4-9-15,0 1-5 0,0 3-4 0,3 0-7 16,-3 0-10-16,0-2-24 0,0 1-60 16,1-6-117-16,-1-2-129 0,0-2-128 15,2-6-96-15,-1-4-37 0,1-6 31 16,0-7 100-16,3-1 123 0</inkml:trace>
  <inkml:trace contextRef="#ctx0" brushRef="#br0" timeOffset="28279.58">19702 5944 163 0,'13'-33'442'0,"-3"7"103"0,-1 2 66 15,-1 8-48-15,3 7-83 0,-3 5-111 16,3 8-118-16,1 9-98 0,-1 3-62 16,2 9-40-16,-3 5-25 0,3 7-17 15,-2 0-19-15,-3 5-32 0,1-1-89 0,-1 3-136 16,-2 0-138-16,-1 0-134 0,-3 0-60 15,0-5-13-15,-4 1 65 0,0-2 124 16</inkml:trace>
  <inkml:trace contextRef="#ctx0" brushRef="#br0" timeOffset="28462.05">19539 6354 70 0,'-15'-18'487'0,"2"2"90"15,3 4 54-15,-1 1 19 0,3 2-131 0,4 3-173 16,4-2-144-16,6 5-87 0,4-2-56 16,7 2-31-16,7-2-29 0,1 4-63 0,3-3-141 15,3 0-150-15,1 0-159 0,0 0-81 16,-2 0-31-16,-1-1 34 0,-3-3 122 16</inkml:trace>
  <inkml:trace contextRef="#ctx0" brushRef="#br0" timeOffset="30535.51">16688 6445 133 0,'4'-6'258'0,"2"1"48"0,3 1 33 16,4-1 24-16,3 0 15 0,4 0-6 0,5-2-32 16,2 3-59-16,7-4-69 0,2 2-66 15,2 0-50-15,3-2-37 0,1 2-46 16,-2 2-79-16,0-4-113 0,-2 4-123 0,-2 0-129 15,-4-1-94-15,-2 2-29 0,-5-2 35 16,-4 1 92-16</inkml:trace>
  <inkml:trace contextRef="#ctx0" brushRef="#br0" timeOffset="31098.95">15740 6119 140 0,'2'-3'349'0,"-2"3"85"0,2 0 57 0,-2 5-13 16,2 4-44-16,0 6-60 0,0 9-74 15,2 5-80-15,3 6-86 0,-1 6-54 16,3 7-35-16,-1 1-20 0,3 1-13 16,-1 3-16-16,1 1-32 0,-1-2-73 15,-1-2-105-15,1-1-108 0,-1-2-104 0,-1-1-99 16,-1-5-30-16,-3-6 39 0,0-2 86 16,0-4 100-16</inkml:trace>
  <inkml:trace contextRef="#ctx0" brushRef="#br0" timeOffset="31514.73">15822 6183 67 0,'0'-22'186'0,"0"5"-5"0,0-2-20 15,4 1-17-15,1 1-15 0,1-2-10 16,0 4-15-16,5-4-18 0,-1 4-10 16,3 0-8-16,2 1-8 0,2-1-8 15,0 2-8-15,0 2-5 0,0 1-4 0,0 5 1 16,-3-1 7-16,3 6 16 16,-4 0 27-16,0 6 33 0,-3 3 35 0,-1 4 24 15,-3 3 12-15,-4 5-2 0,0 3-13 16,-4 2-24-16,-2 4-25 0,-2 2-23 0,-3 2-17 15,-1 0-18-15,-1-3-11 0,0 3-11 16,-1-3-8-16,1-2-4 0,1 1-4 0,1-5-1 16,3 1-2-16,-1-6-1 15,5 0-2-15,0-2-4 0,4-1-2 0,5-1-2 16,3 2-3-16,3-2-5 0,6-3-3 16,2 2 1-16,5-1-6 15,3-6-13-15,1 1-37 0,4 0-112 0,0-3-152 0,2-1-168 16,0-1-94-16,0 0-43 0,-1-4 8 15,1-4 99-15,0 3 143 0</inkml:trace>
  <inkml:trace contextRef="#ctx0" brushRef="#br0" timeOffset="32492.21">16516 7721 105 0,'-6'-11'151'0,"0"2"-12"15,-3 3-9-15,3-1-4 0,-3 0-4 16,1 2-2-16,-1 1 2 0,-1 3 2 16,-1 1 8-16,1 4 10 0,-3 2 6 15,0 4 10-15,1 5 13 0,-1 4 11 0,0 6 3 16,0 1-7-16,1 7-7 0,1 1-15 15,3 6-26-15,-1-2-25 0,5 2-24 16,0-1-20-16,4 0-18 0,2-4-17 0,2 0-10 16,2-6-10-16,3-3-4 0,2 0-2 15,1-6-5-15,1-4-2 0,4-2-5 0,-2-5-5 16,2-6-10-16,0 0-6 16,-1-7-6-16,-1-3-1 0,0-7 1 0,0-1 7 15,-2-7 5-15,-3 1 9 0,-1-7 6 16,-1-2 5-16,1 0 3 0,-3-3 3 0,0 1 9 15,1 6 13-15,-3 0 15 0,0 5 16 16,0 5 16-16,1 3 14 0,-1 3 4 16,0 5-5-16,0 5-11 0,3 5-14 15,-3 6-14-15,2 2-16 0,1 3-13 0,1 4-8 16,-2 3-14-16,1 2-50 0,-1 0-106 16,0 0-126-16,1-2-131 0,-1 2-113 15,1-6-51-15,-1 2 16 0,0-2 86 16,1-5 119-16</inkml:trace>
  <inkml:trace contextRef="#ctx0" brushRef="#br0" timeOffset="32715.08">16764 7676 121 0,'2'-29'397'0,"0"4"101"15,0 7 75-15,-2 2-40 16,2 7-71-16,3 5-84 0,-1 7-99 0,4 6-95 15,1 7-71-15,1 6-43 0,1 4-28 16,2 9-17-16,2 4-12 0,-1 4-15 16,-1 2-17-16,2 1-57 0,-2 2-120 0,-1 1-144 15,1 1-153-15,0 0-84 0,-1-3-34 16,-1-2 26-16,-3-3 108 0</inkml:trace>
  <inkml:trace contextRef="#ctx0" brushRef="#br0" timeOffset="32989.83">17179 7525 94 0,'0'-6'390'16,"-2"1"108"-16,-2 4 73 0,1 2-34 0,1 5-79 16,0 8-95-16,2 5-102 0,2 3-103 15,3 7-76-15,1 4-62 16,0 1-87-16,1 1-121 0,1 1-125 0,3 2-122 16,-3-1-99-16,3 1-35 0,-3-1 35 15,3-2 94-15,-1-1 110 0</inkml:trace>
  <inkml:trace contextRef="#ctx0" brushRef="#br0" timeOffset="33226.37">17369 7818 44 0,'-19'-5'283'0,"-2"0"60"0,-2 6 51 0,2 7-50 16,2 0-58-16,0 6-50 0,2 2-45 15,2 5-56-15,4-1-48 0,3 1-35 16,4 0-19-16,-1 1-13 0,5-6-10 16,2 4-11-16,3-2-34 15,1-6-62-15,5 1-74 0,1-4-86 0,3-3-102 0,0-1-52 16,2-5-1-16,0-5 44 0,0-1 66 16</inkml:trace>
  <inkml:trace contextRef="#ctx0" brushRef="#br0" timeOffset="33355.48">17482 7838 287 0,'2'-5'449'0,"-2"5"94"0,-2 1 7 16,2 4-56-16,0 4-80 0,0 1-103 0,0 0-130 15,2 3-150-15,2-2-159 0,0-1-148 16,2 1-127-16,3-2-116 0,-1-1-45 16,1-2 26-16,-1 0 91 0,1-5 111 15</inkml:trace>
  <inkml:trace contextRef="#ctx0" brushRef="#br0" timeOffset="33673.86">17621 7750 290 0,'0'-16'437'16,"0"3"100"-16,0 4-5 0,0 3-39 15,0 1-64-15,-2 5-89 0,2 3-117 16,-2 3-97-16,2 1-55 0,0 2-33 16,0 3-19-16,0-4-11 0,0 5-10 15,0-4-14-15,0-1-13 0,2 1-16 0,0-2-10 16,0-2-4-16,3-3 1 0,-1-1 7 15,2-1 12-15,1-1 15 0,1-4 9 16,0 0 6-16,1-1 5 0,2 2 3 0,-1 1 5 16,1 1 4-16,-1 2 7 0,1 5 2 15,-1-1 1-15,1 2-3 0,-3 4-1 0,3-1-7 16,-2 0-18-16,-1 3-34 16,-2-3-51-16,1 0-55 0,-1-1-58 0,0-1-43 15,1-2-23-15,-1-4 6 0,0 3 26 0,3-8 37 16,-3 3 42-16,3-4 32 15,-1-2 22-15,1 0 12 0,1 2 4 0,-1 1-3 16,-1 3-12-16,1-3-19 0,-1 4-29 16,1 4-11-16,-1-3 4 0</inkml:trace>
  <inkml:trace contextRef="#ctx0" brushRef="#br0" timeOffset="33838.03">18017 7734 239 0,'6'-14'500'0,"-1"3"88"15,-3 2 42-15,0 1-60 0,2 4-99 0,-2 4-137 16,5 0-139-16,-1 7-87 16,2 2-54-16,1 3-33 0,-1 2-42 0,1 6-71 15,-1 0-114-15,1-1-119 0,-1 5-111 0,3-3-111 16,-3 3-43-16,1-5 31 0,-3 1 90 16,3 0 109-16</inkml:trace>
  <inkml:trace contextRef="#ctx0" brushRef="#br0" timeOffset="34020.89">18358 7684 154 0,'8'-22'430'0,"1"2"108"0,-1 7 62 0,-1 5-46 0,-1 0-77 16,0 8-106-16,1 3-117 0,1 6-105 16,-2 3-70-16,3 2-52 0,-3 6-57 15,1 0-102-15,-1-1-130 0,-2 5-120 0,3-3-120 16,-3 3-73-16,-2-3-10 0,0 1 68 15,-2-2 109-15</inkml:trace>
  <inkml:trace contextRef="#ctx0" brushRef="#br0" timeOffset="34168.11">18326 7922 28 0,'-4'0'289'0,"0"4"76"0,4-3 53 0,0 3-12 15,4 0-36-15,2-1-52 0,5 1-60 16,1-3-82-16,3-1-133 0,2-1-161 15,2-3-167-15,0 1-128 0,3-5-69 0,-3-1-23 16,0 1 47-16,2-1 100 0</inkml:trace>
  <inkml:trace contextRef="#ctx0" brushRef="#br0" timeOffset="35130.24">20614 5957 58 0,'0'1'201'0,"0"2"8"15,-2 0-3-15,2-2 2 16,-2 2 6-16,2-2 4 0,0 3 3 15,0-3 7-15,0 3 8 0,0 0 10 0,2 0 4 16,0-3-10-16,2 5-17 0,1-1-26 16,1-4-34-16,2 3-37 0,5 0-35 0,0-3-23 15,4 2-17-15,2-2-10 0,4-1-7 16,3 0 1-16,3 0 0 0,3-1 4 16,6 1 9-16,2-3 9 0,7-2 14 15,2 4 9-15,3-3 14 0,3-1 9 0,3-1 6 16,3 1 0-16,2 0-4 0,3-3-2 15,2 4-11-15,0-3-7 0,-1 1-9 0,3 2-8 16,0-1-11-16,-2 1-13 0,2-2-10 16,-3 5-11-16,1-2-10 0,0 2-5 15,-3 1-4-15,1 0-3 0,-5 1-13 16,-3-1-31-16,-3 3-47 0,-5-2-52 16,-1 1-45-16,-4-2-41 0,-3 4-75 15,-2-4-126-15,-4-4-110 0,-2 2-96 16,-2 1-33-16,-7-3 1 0,-4 0 63 0,-4 0 146 15</inkml:trace>
  <inkml:trace contextRef="#ctx0" brushRef="#br0" timeOffset="35494.66">22483 5556 77 0,'-12'-13'317'16,"1"1"64"-16,0 3 58 0,1 0-45 0,1 2-78 15,3 3-67-15,2-1-58 0,2 1-62 16,2-1-59-16,4 4-36 16,0 1-21-16,5-3-14 0,1 3-8 0,1 3-4 15,4-2 0-15,-1 3 0 0,1 0 1 16,0 2 6-16,2 4 4 0,0 0 9 15,2 7 24-15,-2-1 35 0,2 4 36 0,-2 5 27 16,-2 0 19-16,-1 4 3 0,-3 2-12 0,-3 6-28 16,-1 1-32-16,-7 3-27 0,-2 2-17 15,-3-1-11-15,-5 4-11 0,-1-1-17 16,-3-3-36-16,-3 0-85 0,0-3-127 16,0-3-133-16,0-2-136 0,0-1-64 15,2-7-7-15,-2-2 63 0,2-6 114 0</inkml:trace>
  <inkml:trace contextRef="#ctx0" brushRef="#br0" timeOffset="36409.08">21260 4468 43 0,'-7'4'210'0,"1"0"23"0,0 0 1 0,-1 2-2 16,-1 2 9-16,-1-1 15 0,1 3 19 15,-3 2 19-15,-1 4 4 0,-1 4-10 0,0 2-19 16,-2 4-37-16,-1 3-47 0,1 4-47 16,-2 1-40-16,2 3-21 0,2 0-17 15,1 5-13-15,3-2-4 0,3 4-7 0,4-2-7 16,2 4-9-16,4-5-7 0,4 2-1 16,5 1-5-16,2-4-6 0,2 2-8 15,2-6-14-15,2-6-40 16,0 0-104-16,5-6-141 0,-1-3-137 0,0-4-122 0,1-8-53 15,-1-6 3-15,1-5 83 0,-1-4 129 16</inkml:trace>
  <inkml:trace contextRef="#ctx0" brushRef="#br0" timeOffset="36791.87">21624 4627 98 0,'-2'-9'314'0,"-2"1"88"0,-1 5 57 15,-1-1-6-15,0 4-22 0,-1 4-41 16,-1-1-61-16,-1 6-76 0,-1 5-79 16,1 2-61-16,-1 4-39 0,-1 5-24 0,0 3-15 15,1 1-9-15,-1 2-6 0,1 3-6 16,1-2-3-16,3 2-2 0,2-3-2 15,2-2-5-15,4 0 0 0,0-4 0 16,4 0-2-16,3-5-1 0,1 0 1 0,5-7 0 16,0-3 0-16,4-3 2 0,0-2 1 15,2-7-3-15,0-2 0 0,0-6 0 16,1 0-2-16,-3-10 0 0,-2 0-2 16,-3-4 4-16,-1-4-2 0,-2-2 2 15,-3-5 0-15,-4 0-1 0,-4-3-1 0,0 2-2 16,-4 2-7-16,-4 1-27 0,-1 2-65 0,-3 2-120 15,-3 4-130-15,-2 1-134 16,0 5-83-16,0 0-22 0,0 3 41 0,0 6 107 16</inkml:trace>
  <inkml:trace contextRef="#ctx0" brushRef="#br0" timeOffset="37336.53">21916 4378 87 0,'2'-2'393'0,"-2"-1"93"15,2 3 63-15,-2-1-35 0,0 1-83 16,2-3-100-16,3 3-105 0,3-2-89 0,0-1-64 16,5 2-31-16,2-2-21 0,2 1-8 15,0-1-7-15,0 1-5 0,-2 1 0 16,-1 1-2-16,1 1 8 0,-2 4 8 0,-2 4 12 15,-1 2 9-15,1 9 6 0,-3 5 6 16,-1 7-3-16,-1 7-8 0,0 3-8 16,-2 3-9-16,1 2-5 15,-1 3-6-15,0-2-3 0,0 0-2 0,1-2-1 0,-1-2 0 16,0-1-1-16,0-5 0 0,1-1-1 16,-3-4-3-16,0-2 1 15,0-3 1-15,0-6 0 0,0 1 2 0,-2-5-1 16,2-5 4-16,-2 0-1 0,-2-3 0 15,0-1 2-15,-4-3-2 0,-1 2 1 16,-3-3-5-16,-1-3-1 0,-2-1-6 16,-1 2-14-16,-3-2-31 0,-2-1-83 0,-3 4-124 0,1-4-134 15,-2 1-132-15,-2 2-61 0,1-2-8 16,-1 3 62-16,2-3 117 0</inkml:trace>
  <inkml:trace contextRef="#ctx0" brushRef="#br0" timeOffset="39210.94">23984 5473 52 0,'0'-2'198'15,"0"-1"6"-15,0 3-10 0,2-1-16 0,-2 1-7 16,2 0 4-16,-2 0 23 16,2 4 44-16,0 1 49 0,1 6 25 0,-1 3 9 15,0 6-18-15,0 6-39 0,0 7-64 16,0 6-72-16,2 11-47 0,-2 4-33 15,3 8-18-15,-1 2-14 0,0 1-9 0,0-1-6 16,3 0-9-16,-1 0-11 0,0-4-24 16,-1-2-65-16,1-3-107 0,-2-5-117 0,0-3-106 15,1-3-106-15,-1-6-35 16,-2-4 31-16,-2-8 89 0,2-1 110 0</inkml:trace>
  <inkml:trace contextRef="#ctx0" brushRef="#br0" timeOffset="39658.87">24007 5614 141 0,'-2'-19'219'0,"2"0"-4"0,0 4-27 15,0 1-27-15,2 2-25 0,0-1-23 16,3 3-24-16,1-1-23 0,2-2-19 0,3 6-15 16,2-1-12-16,1 2-7 0,1-2-4 15,2 7-3-15,0-2-3 0,0 3-1 16,2 3 1-16,0 1-3 0,0 2 7 16,-2 3 10-16,-2 2 18 0,0 2 25 15,-2 3 22-15,-3-2 25 0,-4 7 19 0,-1 2 10 16,-3 2 1-16,-2 1-6 0,-2 4-10 15,-5 2-13-15,1 2-12 0,-2 0-12 16,-3 0-8-16,0 2-6 0,-1-1-1 0,1-1 6 16,0-1 9-16,1-4 3 0,4-3-3 15,-1-1-2-15,5-2-9 0,2-2-13 16,2-3-16-16,2-2-9 0,5-2-7 16,4 1-7-16,4-1-3 0,4-7-4 0,2 2-5 15,2-1-8-15,3-7-19 0,2 3-67 16,1-4-128-16,-1 0-145 0,2-4-151 15,-3 0-75-15,1-1-28 0,-5 1 43 16,1-2 115-16</inkml:trace>
  <inkml:trace contextRef="#ctx0" brushRef="#br0" timeOffset="39841.86">24831 5890 170 0,'2'-5'411'0,"2"0"75"0,-2 0 67 16,2 3-41-16,3 2-90 0,-1 0-103 16,5 0-88-16,1 0-68 0,5 2-70 0,0 1-81 15,4-1-131-15,0-1-145 0,1 3-139 16,1-4-118-16,0 0-58 0,1-4 6 16,-1 3 87-16,4-6 123 0</inkml:trace>
  <inkml:trace contextRef="#ctx0" brushRef="#br0" timeOffset="40247.04">26300 5448 171 0,'-11'-9'245'0,"0"3"32"15,-1-1-33-15,-1 3-26 0,0-1-18 0,1 5-11 16,-3 0-18-16,-2 5-16 0,-2 2-8 16,-2 6 6-16,-3 4 25 0,-1 6 25 15,0 5 9-15,-3 5-2 0,3 5-13 16,-1 6-22-16,5 0-33 0,2 6-36 0,2-1-24 15,7 2-16-15,3-1-6 0,5-4-8 16,4 0-6-16,9-5-2 0,4-3-5 0,4-1-6 16,6-8-10-1,7-3-4-15,4-5-9 0,4-4-17 0,4-4-20 16,3-7-30-16,0-4-115 0,1-4-178 0,-1-4-186 16,-1-7-90-16,-3 1-37 15,-5-6 0-15,-2-3 102 0,-4-3 166 0</inkml:trace>
  <inkml:trace contextRef="#ctx0" brushRef="#br0" timeOffset="40656.24">25836 4231 140 0,'-2'0'341'0,"0"4"106"0,0 8 59 0,2 5-17 16,-2 7-43-16,2 7-55 0,0 8-77 16,2 5-101-16,-2 9-89 0,2 2-56 0,0-1-33 15,0 1-28-15,0-1-40 16,0 1-80-16,0-2-112 0,0-1-118 0,3-6-116 15,-3-1-87-15,-2-2-17 0,0-4 46 16,0-5 96-16</inkml:trace>
  <inkml:trace contextRef="#ctx0" brushRef="#br0" timeOffset="40887.39">26016 4242 73 0,'2'-25'364'0,"0"5"100"0,0 8 84 16,-2 3-17-16,2 5-61 0,-2 12-79 15,3 4-84-15,-3 12-94 0,2 6-80 16,0 8-52-16,2 4-36 0,-2 5-20 16,2 3-18-16,1 3-19 0,-1-2-42 0,0-1-98 15,0-3-129-15,1 1-130 0,-3-5-122 16,2-6-56-16,-2 1 2 0,-2-9 77 15,0-4 118-15</inkml:trace>
  <inkml:trace contextRef="#ctx0" brushRef="#br0" timeOffset="41303.94">26107 3235 185 0,'-15'-9'256'0,"0"6"18"0,1-1-26 0,-3 9-28 16,0 2-21-16,-2 5-26 0,2 5-32 15,0 4-34-15,0 4-28 0,0 5-23 0,2 2-18 16,2 6-12-16,1 1-9 0,1 2-7 15,3 5-5-15,1-4-2 0,5 1-1 0,4 1 0 16,2-5-1-16,3 1 1 0,6-5-2 16,1-2 1-16,3-4 1 0,4-4 0 15,5-5-1-15,-1-5-1 16,5-5 0-16,0-9 5 0,-1-2 14 0,1-9 21 0,-3-4 31 16,1-6 33-16,-5-2 28 0,-4-7 19 15,-2-4 5-15,-4-5-8 0,-5 1-24 16,-4-6-29-16,-4-2-25 0,-4-3-22 0,-4 0-20 15,-3 2-19-15,-6 2-37 0,-2 4-74 16,-2 1-96-16,-2 6-101 0,-1 3-102 16,1 5-96-16,4 2-24 0,0 6 42 0,4 3 78 15,3 2 92-15</inkml:trace>
  <inkml:trace contextRef="#ctx0" brushRef="#br0" timeOffset="41932.51">27040 5584 51 0,'-2'0'283'16,"0"0"46"-16,0 0 41 0,4 2 0 16,0 1 2-16,3-2-15 0,1 2-22 15,4-1-26-15,3-2-41 0,2 2-69 16,4-2-68-16,4 3-50 0,1-3-30 15,3 0-22-15,1 0-20 0,1 0-49 0,1 0-119 16,0-3-143-16,-1 1-160 0,1-3-96 16,-1 4-45-16,-1-4 16 0,-1 1 99 0</inkml:trace>
  <inkml:trace contextRef="#ctx0" brushRef="#br0" timeOffset="42365.11">28141 5258 94 0,'-8'-7'267'0,"-1"3"55"0,-1 3 18 15,-1 1-24-15,0 1-24 0,-1 3-22 0,-1 7-28 16,-2-1-33-16,0 4-31 0,1 6-27 0,-1 3-17 15,-2 2-13-15,0 4-12 0,0 5-16 16,0 0-18-16,2 3-15 0,0 2-17 16,5 1-11-16,-1 2-9 0,5-2-8 0,4-1-5 15,2-4-2-15,4-1-1 0,2-1-3 16,5-4-3-16,2-3 1 0,1-1-1 16,3-5-3-16,2-4 1 0,0-3 1 15,3-4 0-15,1-8 0 0,0-1 0 0,0-6 0 16,1-6 0-16,-1-5 1 0,0-4-1 15,-2-7 4-15,1-2-1 0,-5-8 3 16,-3-1-3-16,-1-6-2 16,-4 0 1-16,-3-3-1 0,-6 4-1 0,-2 1 0 0,-2 6 2 15,-5 3-2-15,-4 1-28 0,-1 9-64 16,-1 3-94-16,-2 7-105 0,0 2-110 16,2 4-113-16,0 7-34 0,3 2 30 15,1 3 78-15,3 0 96 0</inkml:trace>
  <inkml:trace contextRef="#ctx0" brushRef="#br0" timeOffset="42613.84">28535 5083 210 0,'12'-17'502'0,"-1"6"83"0,-2 2 53 16,-3 4-41-16,2 5-98 0,-1 8-142 0,1 5-120 15,-1 9-76-15,-1 7-48 0,0 7-34 16,-2 7-25-16,1 2-21 0,-1 4-15 0,0 3-18 16,-2 2-19-16,0-3-23 0,0 2-31 15,1-3-87-15,-1-3-136 0,2-1-129 0,2-8-127 16,1-2-66-16,-1-7-15 0,2-4 63 16,-1-6 125-16</inkml:trace>
  <inkml:trace contextRef="#ctx0" brushRef="#br0" timeOffset="42765.88">28950 5380 105 0,'12'-21'412'0,"-1"7"109"15,-3 7 72-15,1 7-36 16,-3 7-79-16,1 7-99 0,-3 6-116 0,0 5-106 16,0 4-72-16,-2 2-48 0,0 2-57 15,1 5-92-15,-3-1-121 0,0 0-111 0,0 2-100 16,0-3-89-16,-3-2-31 0,1-4 47 15,0-1 96-15,-2-4 98 0</inkml:trace>
  <inkml:trace contextRef="#ctx0" brushRef="#br0" timeOffset="42928.4">28708 5644 333 0,'-10'-18'420'0,"-1"2"74"0,5 3 18 16,4 2-55-16,2 1-77 0,6 5-85 15,3-1-73-15,5 5-71 0,5-2-71 0,3 2-105 16,-1 1-140-16,4 0-148 0,1 1-143 16,-1 2-91-16,-2-2-38 0,-2 5 39 15,-4-1 105-15</inkml:trace>
  <inkml:trace contextRef="#ctx0" brushRef="#br0" timeOffset="43581.2">24939 7038 227 0,'-5'-11'306'16,"1"2"50"-16,0 1 11 0,2 5 4 15,-2-2-2-15,1 5-15 0,-1 1-43 0,2 10-53 16,-2 2-61-16,0 4-51 0,-1 8-41 15,-1 8-35-15,-2 5-24 0,-3 7-19 16,0 3-9-16,-1 2-8 0,-3 5-10 0,2 2-26 16,-2-3-66-16,1 0-113 0,-1-3-123 15,0-1-122-15,2-3-94 0,-2-1-31 16,3-4 36-16,-1-2 97 0,2-6 115 16</inkml:trace>
  <inkml:trace contextRef="#ctx0" brushRef="#br0" timeOffset="43791.52">24784 7279 188 0,'11'-34'282'0,"1"5"78"0,1 4 18 16,2 8 17-16,0 4-1 0,2 9-10 0,2 8-40 16,0 5-68-16,0 11-89 0,0 6-75 15,0 6-53-15,0 7-47 0,-2 3-63 16,-2 6-88-16,-1-1-104 0,-1 3-103 0,0-4-97 15,-3 2-75-15,-1-3-2 0,-3-1 53 16,-4-4 87-16</inkml:trace>
  <inkml:trace contextRef="#ctx0" brushRef="#br0" timeOffset="43905.69">24962 7710 14 0,'-2'-13'183'0,"0"4"7"16,2 1-39-16,4-1-55 0,2 1-55 15,5 2-60-15,4-1-76 0,2-2-47 16,2 0-27-16,0-1-14 0</inkml:trace>
  <inkml:trace contextRef="#ctx0" brushRef="#br0" timeOffset="44172.38">25353 7259 107 0,'7'-20'284'0,"-5"1"67"0,0 6 12 0,-2 1-24 0,0 3-37 15,0 4-44-15,-2 1-56 0,2 4-64 16,-2 4-63-16,2 0-43 0,0 2-32 0,2 3-20 16,0 1-15-16,2 4-9 0,0-2-5 15,3 1 3-15,1 3 7 0,1 1 7 16,-1-1 8-16,3 2 5 0,-1-2 8 16,1 0 4-16,-3-3 3 0,1-3 5 0,-1 2 20 15,-3 0 20-15,-1-4 12 0,-2 0 6 16,-2-2 4-16,-2 1-7 0,-2 1-29 15,-5 0-59-15,1 1-68 0,-3 0-76 0,1 3-74 16,-3-3-83-16,2 2-58 16,-1-2-1-16,1 1 37 0,0 0 56 0</inkml:trace>
  <inkml:trace contextRef="#ctx0" brushRef="#br0" timeOffset="44290.61">25571 7401 187 0,'11'-5'204'15,"0"4"-40"-15,-1-2-63 0,1 3-89 16,-3-1-102-16,3 1-59 0,2-4-33 0,-3 0-15 16</inkml:trace>
  <inkml:trace contextRef="#ctx0" brushRef="#br0" timeOffset="44570.04">26378 6631 325 0,'-4'-9'518'16,"-3"3"75"-16,1 1 50 0,0 7-80 0,1 6-118 16,1 2-123-1,2 10-108-15,2 5-65 0,2 8-44 0,2 5-31 0,1 4-20 16,-1 5-14-16,0 6-17 0,0 2-10 15,1-1-14-15,-1 0-19 0,0 0-20 16,0-3-32-16,0-1-103 0,3-4-158 0,-1-4-161 16,-2-1-104-16,3-6-44 0,-1-5-3 15,3-2 85-15,1-8 150 0</inkml:trace>
  <inkml:trace contextRef="#ctx0" brushRef="#br0" timeOffset="44736.77">26632 7053 161 0,'-9'-20'349'16,"-1"5"82"-16,-3 4 49 0,-2 6-41 16,1 5-61-16,-1 1-65 0,4 6-71 0,3 6-85 15,1-3-100-15,5 4-116 16,2 1-115-16,4 0-102 0,5 1-94 0,1-3-83 16,3-3-33-16,0 0 35 15,2-4 73-15,2-1 80 0</inkml:trace>
  <inkml:trace contextRef="#ctx0" brushRef="#br0" timeOffset="45001.24">26892 6936 103 0,'9'-10'316'15,"-5"-1"93"-15,-4 7 48 0,-2 4 2 16,-2 3-19-16,-5 2-42 0,1 3-63 16,-3 5-81-16,-2 2-79 0,3 0-58 0,-3 4-41 15,3-5-27-15,-1 6-18 0,2-5-12 16,1-1-8-16,4-2-6 0,0 1-2 15,1-4 0-15,3-1-2 0,0-4-1 16,5 1 0-16,-1-5 0 0,2 0-2 0,3-5 1 16,-1 1 2-16,1 0 1 0,-1 0 0 15,1 0-1-15,-1 3-4 0,-2 1-4 16,3 1-16-16,-3 4-35 0,-2 5-76 16,1-1-109-16,-1 1-105 0,0 5-100 15,0-5-94-15,1 1-21 0,-1 2 47 16,0-4 94-16,2-2 100 0</inkml:trace>
  <inkml:trace contextRef="#ctx0" brushRef="#br0" timeOffset="45138.71">27055 7069 17 0,'11'-11'330'0,"-3"0"110"0,1 4 95 0,-3 2-17 16,0 5-44-16,-1 5-68 16,-1 2-89-16,0 4-110 0,0 3-119 0,-2 0-140 15,3 3-149-15,-3 2-137 16,0-1-126-16,0-2-86 0,0 2-21 0,-2-2 59 15,0-3 106-15</inkml:trace>
  <inkml:trace contextRef="#ctx0" brushRef="#br0" timeOffset="45389.84">27127 6851 171 0,'2'-19'226'0,"-2"4"-16"0,2 4-33 0,-2 2-33 15,3 1-29-15,-3 3-23 0,2 4-13 16,0 2-6-16,0 3 0 0,0 1 7 16,0 4 12-16,2 3 21 0,1 0 27 0,-1 4 38 15,2-1 34-15,-2 4 21 0,3-1 3 16,-3 2-17-16,2-3-33 0,-1 3-46 16,1-1-48-16,-2 1-53 0,0-1-82 15,1-4-117-15,-1 4-125 0,2-4-125 16,-2-1-108-16,1-4-41 0,-3 2 27 0,2 0 87 15,-2-3 108-15</inkml:trace>
  <inkml:trace contextRef="#ctx0" brushRef="#br0" timeOffset="45549.19">27210 6990 139 0,'-2'-6'281'0,"0"-1"27"0,2 0-28 16,0 2-64-16,0 4-60 0,4-4-56 15,0 2-56-15,4 2-69 0,1-3-74 16,1 2-90-16,1 1-72 0,0-3-36 16,-1 0-6-16,-1 0 30 0</inkml:trace>
  <inkml:trace contextRef="#ctx0" brushRef="#br0" timeOffset="45784.37">27476 6492 190 0,'-2'-12'415'0,"0"6"102"15,0-1 49-15,0 7-43 0,0 1-70 16,0 9-86-16,2 1-102 0,-2 8-96 16,2 1-64-16,0 4-41 0,0 5-23 15,0 1-17-15,0 5-10 0,0-5-9 0,0 4-16 16,0-1-33-16,0-3-97 0,0 3-139 15,0-3-139-15,0-1-127 0,0-3-56 16,-2-2-5-16,-1 0 77 0,1-4 128 16</inkml:trace>
  <inkml:trace contextRef="#ctx0" brushRef="#br0" timeOffset="46112.23">27472 6985 30 0,'2'-4'264'16,"0"0"34"-16,1 1 13 0,-1-1-52 0,2 2-57 15,0-1-56-15,0 2-45 0,1-4-31 0,1 2-26 16,0 2-19-16,1-3-11 16,-1 2-7-16,0 1-4 0,-1-2 1 0,-1 3 16 15,0 3 24-15,-2-2 32 0,0 5 31 16,0-1 24-16,1 5 15 0,-1 0-8 0,2-1-19 16,0 1-29-16,0 0-30 15,5-1-21-15,-1 0-19 0,1-1-19 0,1-3-26 16,3-1-28-16,0-1-27 0,-1-3-25 0,1 0-14 15,2-4 0-15,-2-1 17 0,-1-1 26 16,-1-2 41-16,2-2 52 0,-5-2 56 16,1 0 46-16,-1-1 36 0,-4 1 23 15,0-2 2-15,-4 3-23 16,0 1-33-16,-2 0-54 0,-2 1-87 0,0 4-121 16,-2 1-127-16,1 4-126 0,-1-1-106 0,2 1-40 15,0 0 26-15,-1 0 82 0,5 0 102 16</inkml:trace>
  <inkml:trace contextRef="#ctx0" brushRef="#br0" timeOffset="46477.46">27868 6709 297 0,'4'-8'494'0,"0"7"80"0,-1 1 33 0,-3 1-73 15,2 3-116-15,0 5-131 0,0 3-122 16,0 1-96-16,2 2-91 0,1-2-108 0,-1 3-103 15,0-2-90-15,2 2-65 0,-1-3-30 16,1-3 20-16,-2 0 65 0,3 0 85 0,-3-6 79 16,2 1 66-16,-2-3 52 0,3-2 31 15,-3 0 27-15,2-2 17 0,-1-2 14 16,1 0 11-16,-2 3 10 0,2 1 7 16,-1 0 0-16,-1 1-2 0,0 3-7 15,2 3-10-15,-1 2-13 0,1 3-12 16,0 1-9-16,1 0-6 0,-1 2-3 0,0-1 13 15,1-2 32-15,-1 2 59 0,-2 0 79 16,1-4 91-16,-1-1 59 0,-2 2 24 16,0-2-8-16,-2-4-45 0,0 0-76 0,0 2-86 15,-2-3-60-15,0 4-46 0,0-4-45 16,0 1-81-16,0-2-134 0,2 2-139 0,0-1-136 16,0 0-85-16,2-3-31 0,2-1 44 15,0 0 115-15</inkml:trace>
  <inkml:trace contextRef="#ctx0" brushRef="#br0" timeOffset="46610.06">28219 6981 176 0,'7'4'336'15,"-3"4"52"-15,0 1-13 0,-2 3-63 0,3-2-101 16,-3 4-134-16,2 0-148 0,0-4-151 16,-2 1-106-16,2 2-52 0,-1-5 1 15,-1 0 48-15</inkml:trace>
  <inkml:trace contextRef="#ctx0" brushRef="#br0" timeOffset="46747.52">28310 6831 40 0,'3'-22'314'0,"-1"6"50"0,0 4 29 0,-2 0-62 16,2 3-94-16,-2 3-133 0,2 0-149 15,2 5-160-15,0-3-103 0,1 0-53 0,-1 3-12 16,-2-2 39-16</inkml:trace>
  <inkml:trace contextRef="#ctx0" brushRef="#br0" timeOffset="49894.71">10181 9766 23 0,'2'0'61'0,"0"0"-5"0,1 0-6 16,-1-4-3-16,0 4-3 0,0 0 1 16,-2 0 0-16,2 0 5 0,-2 0 7 15,0 0 11-15,0 0 10 0,0 4 9 0,0-4 4 16,-2 1 0-16,0-1-4 16,0 3-9-16,-3-3-11 0,1 0-11 0,0 0-8 15,-2 0-4-15,-3 1-4 0,-1-1-1 16,-1 3 2-16,0-3 0 0,-3 3-3 0,-1 2-5 15,-4-1-6-15,-5 2-8 0,1 4-4 16,-4 0 7-16,-3 4 11 0,-2 0 12 0,0 3 17 16,-4 1 16-16,0 3 20 15,1 2 12-15,-4 0 9 0,1 3 4 0,-2 2 3 16,2 4-1-16,0-2-5 0,2 7-13 16,0-2-13-16,2 5-10 0,2-2-11 15,3 2-12-15,1 0-12 0,3 2-9 0,1 0-9 16,5 4-5-16,5-1-3 0,1 2-3 15,2 0-2-15,5 3-1 0,4 3 3 16,4 1-3-16,4-3-2 0,3 3-2 0,3-2-2 16,5-2-3-16,2-1-3 0,7 0-2 15,1-5 2-15,5 1 1 0,2-3 0 16,6-2 1-16,3-5 0 0,3-1 1 16,5-1-2-16,2-4-3 0,6-7 3 0,2-2-2 15,5-1 0-15,2-8-2 0,2-2-1 16,2-5 2-16,-2-4-1 0,1-1 1 15,4-8-2-15,-1-4 0 0,-2-3 1 0,2-5 1 16,-2-4-1-16,-2-3-2 0,-1-2 2 16,1-4-1-16,-4-3-1 0,-1-1-2 15,-3-3 1-15,-5-1 2 0,-2-1 0 16,-4-1 2-16,-5 0 0 0,-5-1 3 0,-5-2 3 16,-7 2 1-16,-3 0 1 0,-7 1 3 15,-7-4 1-15,-3 3-1 0,-5-3-1 0,-6-2-1 16,-2 1 2-16,-7 0-2 0,-2-4 1 15,-4 2 2-15,-2 2 0 0,-4-5 0 16,-4 6-1-16,-3-1 0 0,-4 3 1 0,-4 0-1 16,-4 5-3-16,-3 2 1 0,-6 3-1 15,-4 3 0-15,-2 3-2 0,-6 9-4 16,-3 3 0-16,-6 7-2 0,-2 3-7 16,-6 11-10-16,-3 4-22 0,-4 6-50 15,-2 8-112-15,3 0-131 0,3 9-131 16,3 2-101-16,6 2-38 0,4 0 19 0,6 1 96 15,5 0 123-15</inkml:trace>
  <inkml:trace contextRef="#ctx0" brushRef="#br0" timeOffset="79075.61">13439 10510 71 0,'-2'-4'74'0,"-1"1"-4"0,1-2-5 16,2 4-3-16,-2-2-2 0,0 2 1 15,0-3 2-15,0 3 1 0,0-2 1 16,0 2-2-16,-3 1-1 0,3-4-2 0,-2 4-4 16,0-1-2-16,0 1-3 0,-1-2-2 15,1 2 0-15,-2-3 2 0,-1 3 0 16,-1 0-1-16,0 0-3 0,-1 3-5 0,1-3-7 15,-3 2-7-15,0-1-4 0,-1 4-5 16,-1-1-1-16,0 1 1 0,-2-1 4 16,1 4 5-16,-1 0 7 0,-2 1 8 15,-2 0 6-15,0 3 3 0,0 1-1 0,-2 3-1 16,-3 3-4-16,1 0-4 16,0 5-4-16,-3 1-1 0,-1 0-2 0,1 4-3 15,-1 5-3-15,-3 1-2 0,1 4 3 0,-3 4 3 16,2-1 5-16,-1 6 7 15,1 0 6-15,0 2 5 0,1-1-1 0,1 3-1 16,3 3-3-16,-1 0 0 0,5 2-3 16,0-1-3-16,4 2-6 0,4 2-4 0,3-1-5 15,1 0-5-15,7-4-7 0,2 3-2 16,4-3-4-16,5-1-5 0,4-2-1 16,4 1-2-16,4-2 2 0,4-2-4 15,5 0 8-15,4-2 4 0,2-1 5 0,2-3 3 16,4-3 3-16,0-1 2 0,3-6-4 15,1-3 2-15,3-4-4 0,0-3 0 0,-1-2 0 16,5-7-2-16,-2-2 0 0,2-4 1 16,2-4-2-16,-2-4-1 0,2-4-5 15,-2-5 1-15,2-6-2 16,-2-3 2-16,-2-2 2 0,-1-5 1 0,-1-5 3 16,0 1 1-16,-5-5 4 0,1-2 0 0,-3-2-5 15,-2-2-1-15,-2-5 0 0,-2 0-1 16,-4-6-1-16,0 0-5 0,-5-3 2 15,-1-5-3-15,-5-4-2 0,-2-1-1 0,-2-4 0 16,-2 0 2-16,-5-2-1 0,-1 1 2 16,-5-1 3-16,-2-1 4 0,-2 5 2 15,-4-1 5-15,-5 3-1 16,-3 3 4-16,-3 2-1 0,-4 2-2 0,-4 2-3 0,-5 7-7 16,-4 3 0-16,-2-2-6 0,-4 7-4 15,-2 1-2-15,-4 5-2 0,-1 2 0 16,-3 2-1-16,-1 2 2 0,0 3 0 0,1 3 2 15,1 0-1-15,0 2-6 0,3 1-9 16,2 4-16-16,1-1-29 0,3 3-67 16,4 1-104-16,3 3-103 0,3 2-95 15,5 2-101-15,0 4-39 0,4 1 31 0,2 1 87 16,2 2 99-16</inkml:trace>
  <inkml:trace contextRef="#ctx0" brushRef="#br0" timeOffset="80585.88">15820 11318 36 0,'0'0'99'0,"0"0"8"0,2 0 8 0,-2 0 12 16,0 3 17-16,2 1 13 0,-2 5 16 15,2 4 15-15,-2 8 18 0,2 4 11 16,-2 12 3-16,3 5-7 0,-3 8-16 0,2 8-26 15,0 9-34-15,2 0-33 0,0 3-32 16,0 4-26-16,3 0-18 0,-1 0-10 16,3-1-32-16,-1-3-60 0,1 1-76 15,-3-6-80-15,2-1-87 0,-1-6-104 16,-1-3-32-16,0-5 27 0,-3-2 58 0,-1-4 72 16</inkml:trace>
  <inkml:trace contextRef="#ctx0" brushRef="#br0" timeOffset="81186.87">15871 11380 86 0,'0'-18'194'0,"0"2"-12"0,0-1-24 16,2 1-23-16,0 3-19 0,0 2-18 0,2-3-16 15,1 3-10-15,-1 2-7 0,2 0-3 16,3 1-3-16,-1-1-1 0,1 0-1 15,-1 1 1-15,3 1 0 0,1 3 1 0,-1-1-1 16,2 1-2-16,1 2-2 0,1 2-2 16,0 0-5-16,0 0-2 0,2 2 0 15,0 2-1-15,0 1-3 0,-3 3-3 16,3-1 1-16,-2 2 1 0,0 5 3 0,-2 1 6 16,-1 2 11-16,-3 1 12 15,-1 5 11-15,-3-1 12 0,-1 6 8 0,-4-2 3 16,-2 3-2-16,-3 4-5 0,-1 1-8 0,-2 0-12 15,-3-1-15-15,-2 4-12 16,1-2-10-16,-1 2-10 0,-2-1-9 0,-2-2-7 16,2 0-3-16,1 0-4 0,-1-4-1 15,2 0-2-15,3-6-1 0,1 1 0 16,3-4-1-16,4-2-2 0,-1-5 1 16,6 2 1-16,3 1 1 0,2-4 1 0,3-1 3 15,4-3 1-15,4-1 0 0,4 1-2 16,3-4 2-16,1-1-2 0,3 2-1 0,-1-5-3 15,5-1-6-15,-2 0-31 0,0 0-94 16,-1 0-132-16,1 0-140 0,-4 0-122 0,-1-1-58 16,-1-5-6-16,-1 2 77 0,-2-1 120 15</inkml:trace>
  <inkml:trace contextRef="#ctx0" brushRef="#br0" timeOffset="82608.07">17132 11852 37 0,'-2'1'120'0,"2"-1"-20"0,-2 0-20 15,2 0-13-15,2 0-6 0,0 0 6 16,3 0 11-16,1 0 25 0,2 0 31 0,3 0 35 15,2-1 34-15,4-2 32 0,-1 1 26 16,6-2 12-16,-1-1-4 0,4 1-20 16,1-2-37-16,-1 2-44 0,5-1-46 0,-1 4-43 15,3-3-31-15,2-1-22 16,2-1-58-16,-2 5-113 0,2-3-129 0,2 0-137 16,-2 3-90-16,0-2-50 0,-2 2 20 0,-3-4 95 15</inkml:trace>
  <inkml:trace contextRef="#ctx0" brushRef="#br0" timeOffset="82991.27">19001 11254 113 0,'-10'-20'193'0,"-3"2"13"0,-2 6-49 16,-4-2-29-16,0 3-12 0,-4 2-6 15,0 1-7-15,-3 7-11 0,-1 2-7 0,-3 7 1 16,0 2 11-16,1 9 21 0,-3 3 28 16,2 6 38-16,-1 6 35 0,1 4 22 15,2 4 4-15,3 7-12 0,4-1-24 0,4 5-39 16,4-3-45-16,5 0-36 15,4-2-25-15,6-3-16 0,6 1-13 0,3-5-7 16,6-2-6-16,4-7-6 16,4 1-6-16,3-4-4 0,1-4-3 0,5-5 1 15,0-1-4-15,4-3-1 0,0-3-10 16,3-4-31-16,-3-2-102 0,0-3-145 0,0-4-150 16,-2-3-116-16,0-5-52 0,-2-5-3 15,-3-8 85-15,-1-7 133 0</inkml:trace>
  <inkml:trace contextRef="#ctx0" brushRef="#br0" timeOffset="83604.67">18398 9664 196 0,'2'-3'282'0,"-2"3"54"15,2 4 9-15,0 9 6 0,1 4 1 0,-3 8-6 16,0 12-22-16,0 8-43 0,0 7-65 15,0 9-67-15,2 3-57 0,-2 7-37 16,2 0-24-16,2 2-15 16,0 0-8-16,0-4-10 0,1-4-28 0,1-1-59 0,-2-2-90 15,3-8-96-15,-3-3-99 0,2-2-104 16,-4-2-47-16,3-7 22 0,-3-5 68 16,-2-5 86-16</inkml:trace>
  <inkml:trace contextRef="#ctx0" brushRef="#br0" timeOffset="83870.37">18644 9713 91 0,'2'-24'262'0,"-2"4"42"0,2 4 14 15,0 7-3-15,0 5 0 0,0 14 0 0,0 5-6 16,0 10-15-16,3 9-37 0,-3 4-54 16,2 8-59-16,-2 3-52 0,2 3-37 15,1 2-27-15,-1 1-15 0,0-1-36 0,0 0-77 16,1-4-115-16,-1-3-109 0,0-3-122 16,-2-4-83-16,-2-1-18 0,0-8 50 0,0-3 98 15</inkml:trace>
  <inkml:trace contextRef="#ctx0" brushRef="#br0" timeOffset="84368.04">18707 8591 120 0,'-4'-21'227'0,"-2"4"7"0,1 0-5 16,-1 5-6-16,2 0-7 0,-3 3-11 16,1 2-18-16,0 2-27 0,-1 5-27 0,-1 4-22 15,-3 1-17-15,1 7-13 0,-5 6-4 16,0 6 5-16,0 9 3 0,-2 3-5 0,0 4-7 15,0 8-10-15,0 2-13 0,3 2-15 16,1-1-12-16,4 3-8 0,3 0-5 16,2 0-5-16,4 1-2 0,4-2-3 0,5-4 0 15,1 0 0-15,3-1 2 0,4-2 1 16,2-7-1-16,2-1 1 0,2-6-2 16,3-3 0-16,-1-6-3 0,3-4 2 15,-3-6 0-15,3-6 5 0,-3-7 15 0,-2-7 17 16,1-5 24-16,-5-8 16 0,-2-4 14 15,-3-7 7-15,-1-8-8 0,-5-4-13 0,-3-6-21 16,-3-6-13-16,-2-3-12 16,-4-1-10-16,-3-3-6 0,-1 7-3 15,-5 1-1-15,-2 4-6 0,0 5-7 0,-4 3-21 16,0 8-75-16,-2 8-133 0,2 2-133 16,0 7-143-16,0 4-73 0,2 3-20 15,2 5 54-15,3 5 119 0</inkml:trace>
  <inkml:trace contextRef="#ctx0" brushRef="#br0" timeOffset="86824.65">19488 11484 94 0,'4'-5'143'15,"5"1"-12"-15,1-1-9 0,3-1 5 0,6-3 7 16,2 0 5-16,3-2-4 0,3 2-14 15,3 0-14-15,2-2-21 0,-1 2-17 16,3 0-20-16,-2 1-16 0,0 0-12 0,-1-1-10 16,1 4-18-16,-2-2-46 0,-3-1-71 15,1 3-94-15,-3 0-54 0,1 0-26 16,-5 0 0-16</inkml:trace>
  <inkml:trace contextRef="#ctx0" brushRef="#br0" timeOffset="87204.86">20646 10828 329 0,'-2'-6'451'16,"-2"0"77"-16,-1 1 35 0,3 2-96 16,0 6-96-16,2 2-88 0,0 7-82 0,2 8-70 15,2 10-42-15,-1 7-26 0,1 6-20 16,-2 7-13-16,2 4-9 0,-2 6-5 15,0 2-5-15,3 3-6 0,-1-1-2 0,0 3-3 16,2-5-14-16,1 1-40 0,1-4-86 16,1-1-113-16,-1-4-108 0,3-4-114 15,-3-6-79-15,3-4-10 16,-3-3 59-16,-1-6 98 0</inkml:trace>
  <inkml:trace contextRef="#ctx0" brushRef="#br0" timeOffset="87619.62">20699 11004 131 0,'-9'-34'250'0,"1"4"38"0,4 2-34 0,-1 3-36 15,3 0-28-15,2 5-22 16,2 0-23-16,5 1-19 0,-1 2-11 0,3 0-5 15,1 5-3-15,3 0 0 0,2 3-2 16,0 2 0-16,-1 2-1 0,1 1 3 16,2 4-2-16,2 0-1 0,-2 4-2 0,2 1-7 15,-2 5-9-15,0-1-14 0,0 3-7 16,-2 2-7-16,-3 2-9 0,-3 2-7 16,-3 5-4-16,-1-1-5 0,-5 6-5 15,-5-2-8-15,-1 2 0 0,-3 2-3 0,1-1-3 16,-3-3 0-16,3 2-3 0,-1-2 0 15,3-3-4-15,2 2 2 0,4-2-1 16,4-2 0-16,2 0 3 0,7 1 0 16,2-2 2-16,6-3-3 0,7 1-2 0,1-4-1 15,3 0-2-15,4-6-4 0,2 0-11 16,-2-3-36-16,2-1-105 0,-2-3-154 16,-2 2-163-16,0-1-103 0,-4-2-45 0,-5 0 3 15,-2 0 91-15,-6 2 144 0</inkml:trace>
  <inkml:trace contextRef="#ctx0" brushRef="#br0" timeOffset="88200.91">17498 12653 166 0,'0'-6'317'0,"-2"1"64"16,2 2 14-16,0 3 1 0,0 4-8 15,0 6-27-15,0 5-47 0,2 13-50 0,-2 7-57 16,3 11-65-16,-3 7-54 0,2 6-35 15,0 8-22-15,0 3-13 0,2-1-10 0,0 4-7 16,1-4-27-16,1 1-73 0,0-2-110 16,1-2-120-16,1-3-123 0,3-1-94 15,-3-8-28-15,3-3 43 0,-3-4 95 16,3-3 111-16</inkml:trace>
  <inkml:trace contextRef="#ctx0" brushRef="#br0" timeOffset="88464.86">17956 13114 171 0,'-11'-34'287'0,"-2"5"62"16,-1 4-7-16,-1 1-22 0,-2 9-26 15,2 1-28-15,-2 8-48 0,2 6-49 16,3 5-44-16,-1 5-23 0,2 6-8 0,3 4-2 15,1 6-1-15,3 0-6 0,4 2-12 16,2 2-14-16,3-4-18 0,3 3-15 0,3-1-28 16,1-3-71-16,3 0-112 0,2-4-120 15,4 0-121-15,0-3-86 0,1-3-31 16,1-2 40-16,-2-7 97 0</inkml:trace>
  <inkml:trace contextRef="#ctx0" brushRef="#br0" timeOffset="88615.2">18197 13120 87 0,'6'-15'390'0,"-4"0"109"0,1 6 72 0,-1 5-29 16,-2 3-76-16,0 2-94 0,0 3-105 15,0 9-105-15,0-1-70 0,0 5-44 16,0 0-37-16,0 1-73 0,0 2-127 16,0 0-137-16,0 0-146 0,0-2-89 0,0-2-34 15,0-2 32-15,0-2 110 0</inkml:trace>
  <inkml:trace contextRef="#ctx0" brushRef="#br0" timeOffset="88780.93">18371 13045 200 0,'8'-22'412'0,"-2"5"108"0,-1 1 29 16,-1 3-33-16,-2 4-67 0,-2 5-83 0,0 7-115 16,0 3-103-16,-4 8-66 0,-1 6-37 15,1 4-19-15,-2 0-13 0,0 6-20 16,-3-4-56-16,1 3-115 0,1 0-129 0,1 1-125 15,2-2-111-15,-1-3-47 0,3-4 22 16,2-3 96 0,0-2 118-16</inkml:trace>
  <inkml:trace contextRef="#ctx0" brushRef="#br0" timeOffset="89014.75">18622 12844 147 0,'5'-18'350'0,"-1"2"77"0,0 3 27 0,-2 2-20 16,2 5-31-16,1 3-46 0,-1 7-66 0,0 5-64 15,3 7-49-15,-3 4-52 0,2 8-47 16,-2 6-32-16,3 1-18 0,-3 5-14 16,2-1-16-16,-1 4-47 0,-1-2-106 15,0 2-130-15,0-3-124 0,0-1-121 16,-4 0-56-16,0-4 6 0,0-1 86 0,-4-5 120 15</inkml:trace>
  <inkml:trace contextRef="#ctx0" brushRef="#br0" timeOffset="89162.41">18629 13329 54 0,'-2'-13'288'0,"2"4"34"0,0 1 11 0,0 0-60 15,2 4-74-15,2-2-70 0,0 2-52 16,5-2-69-16,-1 5-81 0,3-4-89 15,1 2-98-15,1-2-51 0,2 1-25 0,0-2 20 16</inkml:trace>
  <inkml:trace contextRef="#ctx0" brushRef="#br0" timeOffset="89411.4">18872 13040 192 0,'0'-5'282'0,"-2"2"30"15,0 7-2-15,0 5-14 0,-2 6-15 0,-1 5-21 16,1 3-24-16,0 3-25 0,0 2-29 15,2 1-23-15,2-3-24 0,2 3-22 16,2-5-19-16,0-2-22 0,5-3-17 16,-1-4-11-16,5-1-3 0,-1-5-5 15,3-4 1-15,2-5 3 0,-2-5 1 0,2-4-4 16,-2-5-3-16,0-4-5 0,-3-3-6 16,-1 0-6-16,-3-4-7 0,-1 0-3 0,-5-3-3 15,-2 3-7-15,-4 1-17 0,-1 4-61 16,-3 1-116-16,-1 9-120 0,-1 2-128 15,-3 7-101-15,3 1-41 0,-3 4 31 16,2 2 99-16,5 2 111 0</inkml:trace>
  <inkml:trace contextRef="#ctx0" brushRef="#br0" timeOffset="89689.9">19086 12985 259 0,'8'-8'343'16,"-1"4"79"-16,-1 3 10 0,0 1-21 0,1 4-36 15,-1 2-38-15,1 4-53 0,-1 0-71 16,0 3-69-16,1-1-53 0,-1 1-34 16,0-2-20-16,1-1-12 0,-1-1-5 15,0-2 2-15,3-3 2 0,-3 1 3 0,3-5 5 16,1-1-1-16,1-4-5 0,1-2-5 16,3-2-6-16,0 1-2 0,0 3-6 15,2 1-2-15,2 4 1 0,0 5-2 16,0 4 2-16,0 6 1 0,2 3-2 15,-2 2-3-15,0 5 1 0,0 0-6 16,0 1-18-16,-2 0-62 0,2 0-130 0,-2-2-159 16,-2 0-150-16,-2-4-73 15,0-1-26-15,-5-4 38 0,-2-2 119 0</inkml:trace>
  <inkml:trace contextRef="#ctx0" brushRef="#br0" timeOffset="91611.98">22335 11447 9 0,'2'0'94'0,"-2"3"5"16,0-3 0-16,0 0-1 16,0 0-4-16,0 0-8 0,0 0-10 0,0 1-11 15,2-1-12-15,-2 0-5 0,2 4 1 0,1-4 2 16,-1 1 4-16,2-1 8 0,2 3 10 15,3-3 8-15,-1 0 8 0,3 0 11 16,4 0 10-16,-1-3 15 0,5 3 19 16,5-1 20-16,1-3 19 0,5 0 14 0,4-1 6 15,4 1-6-15,6-3-18 0,5 1-27 16,6-2-31-16,6 0-29 0,3 1-27 16,6-2-19-16,4 3-12 15,4-4-8-15,7 4-6 0,1-2-1 0,3 4 1 16,4-3-5-16,-1 2 0 0,1 1-2 15,-4-1 0-15,-1 4-1 0,-3-2-3 0,-4 2-1 16,-5-3 0-16,-4 3-3 0,-7 1-4 16,-1-3-1-16,-7 3 0 0,-6-2-7 15,-5 2-14-15,-5-2-48 0,-5 2-101 0,-7-3-123 16,-1 2-129-16,-5-4-111 0,-2-3-46 16,-4 1 16-16,0-2 83 0,-4-5 116 15</inkml:trace>
  <inkml:trace contextRef="#ctx0" brushRef="#br0" timeOffset="91985.75">24503 10862 99 0,'2'-6'197'0,"0"-2"9"0,0 5-52 16,2-2-41-16,2 2-25 16,1 2-5-16,3 1 7 0,1 1 11 0,2 4 8 15,-1 1 7-15,3 3 10 0,2 7 16 16,-2 2 7-16,2 7 11 0,0 3 12 0,0 3 11 15,0 6 2-15,-3 4-5 0,1 5-9 16,-4 5-14-16,-5 0-26 0,-2 6-26 16,-4-2-25-16,-2 4-22 0,-6 3-18 15,-3-3-17-15,-6-1-11 0,-2 0-37 0,-2-4-92 16,-2 2-131-16,0-5-145 0,-5-2-119 16,3-5-59-16,-1-4-5 0,1-6 70 0,2-2 118 15</inkml:trace>
  <inkml:trace contextRef="#ctx0" brushRef="#br0" timeOffset="92662.3">22995 9515 15 0,'-6'-4'197'0,"0"-1"36"0,-3 1-23 0,1-1-18 16,-1 2-17-16,1 3-20 0,-3 0-19 15,-1 3-23-15,-1 2-17 0,-2 5-8 16,-2 9 8-16,-2 2 16 0,-2 12 21 16,-4 2 26-16,-1 10 23 0,-1 8 15 15,1 6 0-15,1 1-11 0,2 8-21 0,3 1-32 16,6-1-34-16,3 0-30 16,5-2-24-16,6-3-17 0,4-1-11 0,7-7-8 15,1 3-2-15,3-9-7 0,4-2-9 0,0-4-38 16,0-4-96-16,2-5-120 15,3-5-120-15,1-4-123 0,0-6-56 0,-1-3 3 16,1-7 75-16,-2-5 110 0</inkml:trace>
  <inkml:trace contextRef="#ctx0" brushRef="#br0" timeOffset="93094.94">23340 9777 121 0,'-4'-15'222'16,"-2"2"4"-16,0 5-21 0,-1-1-21 16,1 4-22-16,-1 1-22 0,1 4-24 15,0 0-18-15,-3 4-10 0,3 1 0 0,-2 4 6 0,-1-1 11 16,1 4 13-16,-1 1 11 15,1 4 9-15,-1 0 7 0,1 6 3 16,-3 3-7-16,1 4-11 0,1 3-16 0,-2 6-22 16,3-1-19-16,2 6-21 0,-1-2-15 15,5 1-12-15,2-1-11 0,2-2-7 16,5-1-6-16,1-5 0 0,3-2-1 16,1-2 0-16,1-6 1 0,4-1 3 0,0-4 0 15,0-6-2-15,2-5 1 0,2-7 1 16,0-6-2-16,0-3 2 0,-1-9-1 0,-1-4 6 15,0-4 5-15,-5-8 7 0,-1-1 5 16,-4-3 5-16,-3 0-1 0,-4-1-4 16,-4 3-5-16,0 0-6 0,-5 5-5 15,-1 1-32-15,-5 4-83 0,3 6-126 0,-3-1-138 16,2 4-131-16,3-1-70 16,2 1-11-16,1 1 63 0,5 1 115 0</inkml:trace>
  <inkml:trace contextRef="#ctx0" brushRef="#br0" timeOffset="93508.95">23724 9576 131 0,'6'-10'249'0,"0"0"39"0,1 0-21 15,3-1-27-15,1-1-22 16,2 4-13-16,-1-4-13 0,3 3-19 0,0 2-22 16,0 1-16-16,-1 3-10 0,1 2 0 15,-2 2 9-15,0 7 10 0,-1 0 3 16,-1 9-3-16,0 4-8 0,-3 7-18 0,0 3-26 16,-1 7-25-16,-3 6-16 0,2 6-14 15,-1 1-8-15,-1 4-9 0,2-1-6 16,-2 2-3-16,3-2-5 0,1 0-2 15,-1-1-3-15,1-7 2 0,-2 1 1 0,3-6-3 16,-3-3 2-16,1-5 0 0,-1-7 4 16,-2-1 2-16,-2-4 3 0,0-2 2 15,-2-5 1-15,-4 1 1 0,0-1-3 16,-4-5-3-16,-3-1-6 0,-4 1-3 16,-2-2-11-16,-2 0-24 0,-4-2-89 0,-3 0-159 15,-1 0-180-15,-5-1-112 0,0 1-50 16,-4 1-7-16,0-5 71 0,-2 2 151 15</inkml:trace>
  <inkml:trace contextRef="#ctx0" brushRef="#br0" timeOffset="108904.94">25597 10581 135 0,'2'-8'252'0,"-2"3"35"0,2 1-18 16,0 2 0-16,0 2 17 0,0 5 22 16,3 5 17-16,1 10 0 0,0 6-23 15,1 11-46-15,1 8-57 0,1 8-57 0,-1 8-50 16,3 6-34-16,-3 5-23 0,3 2-12 16,-3 2-10-16,3 2-7 0,-3 0-5 0,3 0 0 15,-1-7-10-15,-1 0-30 16,1-7-66-16,-1-4-102 0,-1-5-111 0,1-4-105 15,1-6-107-15,1-6-33 0,-2-9 34 16,-3-5 87-16,0-6 100 0</inkml:trace>
  <inkml:trace contextRef="#ctx0" brushRef="#br0" timeOffset="109338.73">25777 10539 141 0,'-4'-26'210'0,"-1"1"-19"0,3 2-22 16,2 2-22-16,0 3-20 0,2 1-21 15,0 4-20-15,5-2-12 0,-1 5-9 0,3 0-5 16,1 1-5-16,3 4-2 0,0 1 0 15,-1 4-4-15,3 3-3 0,0 2-2 16,2 0-4-16,-2 5-3 0,-1 1-5 16,1 2-4-16,-2 3-5 0,2 0 2 15,-3 1 7-15,-1 0 15 0,-2 4 26 16,-3-1 32-16,-4 2 32 0,-2 3 25 0,-4 3 14 16,-5 2 3-16,-1 4-13 15,-5 3-20-15,-2 1-26 0,-2 0-21 0,0 0-17 16,0 2-16-16,2-5-14 0,4 2-11 0,0-4-7 15,7 0-8-15,2-3-11 0,6-1-2 16,6 0-5-16,5-3-3 0,4-1-2 0,6-3-1 16,7-3-6-16,4-6-25 0,4-1-83 15,4-7-136-15,5-4-144 0,2-2-135 16,4-4-67-16,-1-4-15 0,1-1 62 16,0-4 127-16</inkml:trace>
  <inkml:trace contextRef="#ctx0" brushRef="#br0" timeOffset="109566.62">27051 10891 16 0,'6'-5'276'0,"-1"-3"23"16,-1 3 21-16,2 3-37 0,3 1-68 15,3 1-62-15,3 0-37 16,2 1-21-16,4 1-22 0,3 2-56 0,3-3-81 16,1 2-96-16,1-2-112 0,3-1-59 15,0 0-29-15,-1 0 11 0,1-1 52 0</inkml:trace>
  <inkml:trace contextRef="#ctx0" brushRef="#br0" timeOffset="109899.08">28310 10456 21 0,'-10'-22'260'0,"-5"-2"55"15,-2 7 78-15,-2-1 1 0,-2 4-12 16,0 5-12-16,-3 3-18 0,-1 3-38 0,-3 7-67 15,-1 9-72-15,-3 4-57 16,-2 7-35-16,0 9-20 0,1 5-10 0,-1 8-7 16,2 3-6-16,2 5-5 15,5 0 0-15,4 3-3 0,8 1-5 0,5-1-1 0,5-4-4 16,6 2-6-16,5-6-6 0,7 1-2 16,4-5-2-16,4-3-4 15,5-7-4-15,1-1-16 0,5-6-32 0,0-8-103 16,0-4-156-16,2-6-170 0,0-5-107 15,-2-10-43-15,0-4-1 0,-5-7 88 0,1-9 148 16</inkml:trace>
  <inkml:trace contextRef="#ctx0" brushRef="#br0" timeOffset="110250.03">28143 8864 103 0,'-6'-9'251'15,"-1"4"46"-15,3 5 18 16,-2 5 14-16,2 7 12 0,-3 5 0 0,1 11-3 16,0 6-28-16,-1 7-53 0,1 3-73 0,0 6-61 15,-1 4-48-15,1 3-32 0,0 2-21 16,-1 1-46-16,1 2-96 0,-1-2-123 16,1-3-114-16,2-2-124 0,0-5-69 15,-1-5-3-15,1-3 72 0,2-6 106 16</inkml:trace>
  <inkml:trace contextRef="#ctx0" brushRef="#br0" timeOffset="110479.66">28289 8849 63 0,'4'-20'240'0,"1"6"58"0,-5 7 47 15,0 9 10-15,-2 9 1 0,-3 13-3 16,1 6-11-16,-2 8-47 0,-3 8-74 16,3 4-75-16,-3 5-59 0,3-1-41 0,0 0-72 15,-1 1-97-15,1 3-114 0,2-7-118 16,2-2-119-16,0-2-59 0,0-7 14 16,-1-5 68-16,1-5 100 0</inkml:trace>
  <inkml:trace contextRef="#ctx0" brushRef="#br0" timeOffset="110894.81">28533 7955 81 0,'-11'-28'235'15,"-2"3"51"-15,3 4-1 0,-3 2-6 0,0 5-7 16,-1 4-9-16,-1 1-17 0,0 5-19 16,-2 9-27-16,-2 4-20 0,-2 7-16 15,-2 10-12-15,-3 3-19 0,1 8-21 16,1 6-25-16,-1 7-26 0,4 3-20 0,0 2-11 16,6-1-8-16,2 4-9 15,7-3-6-15,4-1-2 0,4-1 0 0,6-4-3 16,5-1-2-16,6-6 1 0,2-3 1 0,7-5 1 15,3-5 2-15,1-9-1 0,2-3 2 16,0-9 1-16,0-5 1 0,-2-7 3 16,-3-11 0-16,-1-4 5 0,-3-9 1 0,-4-8 3 15,0-7-4-15,-4-7 1 0,-4-4-3 16,-2-5-4-16,-5 1-1 0,-4 2-2 16,-4-1-2-16,-4 6-5 0,-5 2-4 0,-4 5-27 15,-4 5-89-15,0 5-129 0,0 5-147 16,-2 7-127-16,4 5-64 0,0 8-9 15,0 7 66-15,7 8 119 0</inkml:trace>
  <inkml:trace contextRef="#ctx0" brushRef="#br0" timeOffset="111392.08">28672 11045 5 0,'5'-4'274'0,"1"0"30"0,-2 1 37 16,5 1-22-16,-1 2-48 0,5 0-53 16,4 0-34-16,0 0-26 0,4 2-32 0,4-2-44 15,1 3-61-15,3-3-92 16,1 0-103-16,2 0-120 0,-1-3-84 0,-1 1-42 15,2-1 5-15,-3-3 54 0</inkml:trace>
  <inkml:trace contextRef="#ctx0" brushRef="#br0" timeOffset="111674.87">29775 10335 247 0,'4'-13'357'0,"1"8"62"0,-1 1 56 0,-4 9-30 15,0 7-50-15,-2 9-54 0,0 8-38 16,-5 9-50-16,1 7-77 0,0 10-67 16,-3 3-44-16,1 6-22 0,-3 1-15 0,3 3-9 15,-3-1-6-15,3 0-8 0,-3 1-12 16,2 1-31-16,1-6-80 0,0 0-116 15,1-4-118-15,3-4-113 0,0-5-93 0,2-4-28 16,-1-9 48-16,3-4 101 0,3-8 107 0</inkml:trace>
  <inkml:trace contextRef="#ctx0" brushRef="#br0" timeOffset="111974.74">29817 10778 39 0,'3'-58'252'0,"-1"4"57"0,0 7 18 15,0 1-14-15,2 8-18 0,0 1-22 16,3 8-33-16,1 3-38 0,3 1-39 0,2 4-37 16,1 5-28-16,3 2-22 0,0 3-18 15,2 6-17-15,-2 1-14 0,2 4-8 0,-2 4-8 16,-2 1-5-16,0 6-3 0,-3 3-2 16,-1 2 1-16,-2 5-2 0,-3 1 2 15,-4 1 6-15,0 3 23 0,-4 3 22 16,0-3 17-16,0 2 13 0,0-2 8 0,2-1-4 15,0 3-18-15,4-4-18 0,2 0-18 16,3 0-12-16,6 1-8 0,1-5-2 0,8-1-4 16,5 1-4-16,5-5 1 0,6-1-5 15,5-5-22-15,1-6-62 0,1 2-106 16,0-5-116-16,-3 0-118 0,-4 0-106 0,-4 0-38 16,-4-1 30-16,-4 1 90 15,-7-4 107-15</inkml:trace>
  <inkml:trace contextRef="#ctx0" brushRef="#br0" timeOffset="112536.93">27957 11702 150 0,'6'-9'282'0,"1"2"54"15,-3 3 18-15,0 2 31 0,0 4 14 16,-2 5-8-16,3 5-22 0,-5 8-39 0,0 7-65 16,-2 5-88-16,-1 7-67 0,-3 5-45 15,0 4-26-15,-1 2-17 0,1 4-10 16,0 0-14-16,-1 0-29 0,1 0-94 15,0 0-143-15,1 0-150 0,-1-2-127 0,2-2-59 16,0-4-11-16,-1 1 73 0,1-7 133 16</inkml:trace>
  <inkml:trace contextRef="#ctx0" brushRef="#br0" timeOffset="112984.31">27697 12922 238 0,'-13'-8'294'0,"-2"3"60"16,-2-1-23-16,-2 6-19 0,-2 2-20 15,0 7-23-15,-5 8-34 0,1 5-44 0,-5 7-47 16,1 7-39-16,-3 10-23 15,0 4-10-15,0 5 1 0,1 3 1 0,3 2 5 16,3-2-2-16,4 1 0 0,4-1-6 0,4-4-10 16,9-4-11-16,4-4-10 0,4-3-10 15,9-5-5-15,4-3-4 0,6-9-3 16,4-3-6-16,7-7-2 0,6-7-2 16,3-5-1-16,3-8-5 0,1-5-2 15,2-4 2-15,-3-8-1 0,-1-5 1 0,-3-8 0 16,-4-10 2-16,-4-2 1 0,-7-12 3 15,-3-2 3-15,-9-8 3 0,-5 0 0 0,-8-1 1 16,-8 2 0-16,-7 5-3 0,-6 4-5 16,-6 10-3-16,-5 4 0 0,-2 10-5 15,1 5-11-15,-3 8-22 0,2 7-79 16,2 3-154-16,5 10-170 0,4 1-122 0,6 5-56 16,2-2-13-16,7 5 59 15,4-2 145-15</inkml:trace>
  <inkml:trace contextRef="#ctx0" brushRef="#br0" timeOffset="113217.22">28325 12655 420 0,'9'0'536'15,"-5"8"67"-15,-2 5 45 16,-2 9-100-16,-2 7-146 0,-2 12-125 0,-1 6-92 15,1 7-61-15,-2 5-41 0,2 6-28 16,-1 2-21-16,1-3-12 0,0 5-14 0,2-6-17 16,2 1-21-16,0-5-35 0,0-1-101 15,2-7-147-15,2-2-137 0,3-6-119 16,1-3-53-16,3-6-2 0,-1-9 80 16,1-11 136-16</inkml:trace>
  <inkml:trace contextRef="#ctx0" brushRef="#br0" timeOffset="113384.62">28592 13341 111 0,'23'-50'309'16,"0"6"90"-16,-3 8 59 0,-1 3 15 16,-5 13-12-16,1 7-31 0,-4 8-56 0,-1 13-78 15,-3 9-95-15,-3 8-73 16,-4 7-47-16,0 7-33 0,-4 3-20 0,-3 4-16 16,1 4-20-16,-2-1-25 0,-3 0-72 0,3 4-135 15,-3-4-139-15,2-2-137 0,1 0-78 16,0-3-26-16,-3-5 46 0,0-3 120 0</inkml:trace>
  <inkml:trace contextRef="#ctx0" brushRef="#br0" timeOffset="113531.98">28408 13520 26 0,'-4'-29'262'0,"4"4"50"0,2 3 54 15,4 1-30-15,5 6-41 0,6 2-38 16,2 2-39-16,4 5-42 0,4 2-79 0,3-1-120 15,2 5-139-15,2-3-154 0,-1 3-83 16,-1 0-44-16,0 3 1 0,-7-3 56 16</inkml:trace>
  <inkml:trace contextRef="#ctx0" brushRef="#br0" timeOffset="127103.91">24913 8574 25 0,'2'9'39'0,"0"3"11"0,1 6 10 16,1 7 4-16,-2 8 1 15,0 4-1-15,0 9-4 0,0 5-3 0,0 8-3 16,-2 6-4-16,2 6-5 0,3 8-1 16,-3 6-3-16,2 11-2 0,0 5-2 0,0 7-1 15,3 8 1-15,-3 7-4 16,0 9-1-16,1 3-2 0,-1 2-1 0,0 4-1 16,0 2 0-16,3 0 3 0,-1 7 4 15,0-2 2-15,-1 6 6 0,-3 5 3 16,2-1 0-16,-2 1 4 0,0 5-3 0,-2-5-1 15,2 2-5-15,0-5-5 16,3-6-5-16,-3-3-8 0,2-6-7 0,2-9-3 16,1-4-5-16,-1-10-1 0,0-5-3 15,3-9-2-15,-1-3-1 0,1-11-1 0,-1-6-15 16,1-3-33-16,-1-10-44 0,1-5-57 16,-3-10-65-16,0-3-57 0,-1-11-18 15,-1-9 15-15,-2-9 36 0</inkml:trace>
  <inkml:trace contextRef="#ctx0" brushRef="#br0" timeOffset="129574.93">25245 8742 19 0,'13'-20'23'16,"0"-2"3"-16,2 0 4 0,0-2 4 0,1-1 2 15,-1 4 4-15,2-4 1 0,0 2 3 16,2-2 1-16,0 2 1 0,0-2 1 15,2 0 0-15,1 0 0 0,1 0-3 16,2-1-1-16,1-2-2 0,1 2-1 0,3-3-3 16,2-4-1-16,-1 3-3 0,3-4-2 15,2 0-2-15,2 0-3 0,0-2-1 16,0 2-1-16,3 0-2 0,1 0-1 16,0 1-2-16,5 2 0 0,0 0-4 0,3-1-2 15,1 2-1-15,4 1-2 0,0 0 1 16,4-1-3-16,1 1 0 0,1 0 0 15,3-2-1-15,1 2-1 0,3-4-1 0,2 2 0 16,0 0-1-16,2-2 1 0,2 4 0 16,-2-2-1-16,2 2 0 0,0 1-1 15,-2 3-2-15,0 0 1 0,0 2 0 16,0 2 0-16,-2 2 1 0,-3 1 1 0,-1 1 0 16,0 2-1-16,-3 2 3 0,1 0-2 15,-3 0 0-15,2 0 0 0,1 1 1 0,-1-2 3 16,1 0 1-16,2 0 0 0,-3 3 3 15,3-3-1-15,-3 3 1 0,1 2-5 16,-3 0 0-16,-2 1-3 0,1 0-1 16,-3 4-2-16,0-1 0 0,-4 1 1 0,0-1 0 15,-3 3-1-15,1 2-1 0,-2-1 0 16,-2 1 1-16,-1 0 0 0,-1 1 1 16,-1 1-1-16,-2 1 2 0,1 2 0 15,-1 1 0-15,0 1-1 0,-1-1 1 0,-1 4 0 16,0-1-1-16,-2 0 1 0,2 3-1 0,-2-3 1 15,-2 2 0-15,0-1-2 0,-2 3 3 16,-2-1-1-16,-2 0 0 0,-3 1 0 0,-1 0 1 16,-3 3-1-16,-2-2 2 0,-2 1-1 15,-2 4 1-15,0 1 0 0,-2 0-1 16,0 4 3-16,-1-2 2 0,-1 4 5 0,0 3 6 16,-1 0 6-16,1 3 6 0,0-2 3 15,0 3 3-15,-3 1 3 0,1 0 1 16,-1 1 0-16,-1 0 0 0,-3 0 0 0,0 2 0 15,1-1-3-15,-3-1-1 0,0 2-1 16,-2 2 0-16,1-2-1 0,-3 5 1 0,0-2 6 16,0 3 5-16,-3-2 2 0,-1 2 5 15,0-3 5-15,0 0 2 0,-1-2-4 0,1 3-5 16,2-3-5-16,0 2-6 16,2-5-9-16,0 2-8 0,4-2-4 0,0 1-4 15,5-2-6-15,2 0-2 0,-1-1 0 0,3-3-2 16,2 3 0-16,-1-2-2 0,1-1 0 15,2-1 1-15,-2 0-1 0,2-3-2 16,0 3 0-16,0-3 1 0,0 0 0 16,2-5 0-16,0 3-1 0,2-3 2 0,2 3 1 15,-2-5 1-15,3 1 1 0,-1 1 1 16,2-1 5-16,-1 1 3 0,1 0 1 0,0-1 1 16,3-1 2-16,0 2 2 0,-1-1-1 15,5 0-2-15,-3 2 0 0,5-5-1 0,0 2-2 16,0-5-3-16,0 2-2 0,0 1-2 15,0-4 0-15,-3 4-3 0,1-5-2 16,0 5-1-16,-5-1-2 0,1-2 0 0,-3 7 1 16,1-1-1-16,-3 5-1 0,-2 3 4 15,2 1 2-15,-1 2 2 0,-3 2 6 0,0 1 7 16,-2 1 6-16,-3 4 3 16,1 1 1-16,0 0-1 0,-4 3-5 0,-1 2-4 15,1 4-7-15,-3-1-2 0,-1 5-2 16,-3 2 0-16,2-1-1 0,-2 1-2 15,1 3 0-15,-1-3-1 0,-2 4-2 0,2 3 0 16,-2-2-2-16,1 4 0 0,-3 0 4 0,0 7 0 16,0 1 0-16,-5 2 3 15,1 6 0-15,0-1 3 0,-5 1 1 0,1 4 1 0,-1 3 0 16,1 1-2-16,-1-3 1 0,1 3-4 16,2-1-3-16,-1-4-2 0,1 1-2 15,0-1-2-15,1 1 2 0,1-4-4 0,0 3 0 16,0 0 2-16,-3-3 0 0,-1 2 0 15,-1-2-1-15,-1 1-1 0,-3-1 1 16,-2-1-3-16,-2 3 2 0,-2-3 0 0,0-2 2 16,0-2 5-16,-2-4 2 0,2 0 1 15,-2-5-2-15,2-2 2 0,-2-1-2 0,2-5 0 16,-3 1-4-16,3-5 3 0,-2 1 1 16,2-2-2-16,-2-3 1 0,0 1-2 15,0-4-1-15,-1 2-3 0,-1 0 0 16,0-2 1-16,-2-2-3 0,1 2 1 0,-1-1-1 15,2-4 2-15,-3-1 0 0,1 0 0 16,-1-3 0-16,1-3 0 0,0 3 2 16,-1-2 1-16,-1-6 0 0,1 3-1 15,-1-3-1-15,1 0 2 0,-1-2 1 0,-1 1-2 16,1-3 2-16,-3 3 0 0,3-3 1 0,-3 2-3 16,0-2 2-16,1 2-3 0,-1-2-1 0,0 2 0 15,-1-2 1-15,1 2 0 0,-2-3-1 16,-2 0 3-16,3-1 3 0,-3 1 1 0,-2-2 0 15,2-2 2-15,-2-1 1 0,2-1 1 16,-2 0-2-16,0-2-1 0,0 1-2 0,0 1 0 16,-2 0 0-16,2-3-2 0,-2 4 0 15,2-2-2-15,-2-2 1 0,0-2-4 16,0 2-2-16,-2-1 1 0,-1-2-1 16,-1 1 0-16,0-3 3 0,-3-2 0 0,-1-1 0 15,-3 1 0-15,0-1-3 0,-2-4-1 16,-1-2 0-16,-1 1 1 0,-2-3 3 0,-3 0 0 15,1-5 3-15,0 1 1 0,-2-4 1 16,-3-1-3-16,1-2 0 0,0-3-4 0,-3 2 0 16,1-2 0-16,-3 0 0 0,-2-1 1 15,1 0 1-15,-3 2 1 0,0 0-2 16,-2 0 1-16,-2-2 0 0,0 1 0 16,0-1-3-16,-2-3 3 0,-1 1 4 15,1-3 1-15,0 1-2 0,0-4 0 0,2 1 1 16,2-2 1-16,2 0-5 0,2-1 0 15,0 1 2-15,3-1 0 0,1-3-2 16,3-1-1-16,-1 3 0 0,5-4 1 16,0-2-1-16,2-1 0 0,2 0 1 0,2-1 0 15,3-1 0-15,3-4-1 0,1 4-1 16,4-4-1-16,2 0 2 0,2-1-2 16,2 2 1-16,2-3 0 0,0 0 1 0,3 0 1 15,1 1 0-15,0 0-1 0,1-2-2 16,2 1 3-16,-3-2-1 0,3 4 0 15,-1-2-3-15,1 0 4 0,-1 3 1 0,-1 1-2 16,2 2-2-16,-1 2 3 0,1 2-1 16,-1 4-2-16,1 1 0 0,2 2 2 15,-1 2-1-15,1 2 0 0,2 2 2 16,0-1-1-16,0 6 1 0,2 0 0 0,-1-1 0 16,4 3 0-16,-1 2 0 0,2-1 0 15,2 1 1-15,-2 0 0 0,3 3-1 16,1-1 1-16,-2-1-1 0,3 4 1 0,-1-2-1 15,3 2 0-15,-3-2-2 0,3 5 0 16,-3-3-4-16,3 0-10 0,-1 4-24 16,1 0-79-16,-1 4-127 0,5 0-132 15,2 4-133-15,2 4-71 0,6 1-19 0,3 0 56 16,3 0 117-16</inkml:trace>
  <inkml:trace contextRef="#ctx0" brushRef="#br0" timeOffset="134706.07">26372 8589 98 0,'-9'0'118'0,"3"-2"-11"0,-1 2-13 0,1 0-13 16,0 2-8-16,1 0-3 0,-1 2 1 15,2 5 3-15,-2 0 8 0,1 6 10 0,1-2 9 16,0 4 4-16,2 3 4 0,0 2 7 15,2 3 0-15,0 1 0 0,2 3 0 16,0 6 2-16,4-1 1 0,1 1-1 16,1 4 5-16,3 1 5 0,1 3 0 15,3 2-1-15,2 4-6 0,2 3-9 0,2-2-14 16,3 8-13-16,3 2-12 0,1 5-11 16,3 3-9-16,1 2-9 0,2 6-3 15,4-1-6-15,0 9-3 0,4 3-6 0,3 1 1 16,1 1-2-16,3 1-2 15,4 2-1-15,0 0-1 0,4 2 0 0,2 4 1 0,3 0 4 16,1 6-3-16,5 5-1 0,2 2-3 16,2 2 0-16,2 5-6 15,0-1-6-15,2-3-2 0,3 4-2 0,-1-2-1 16,0-1 2-16,5-1 2 0,-1 2 5 16,1-2 3-16,1-1 3 0,1 0 1 0,0 0-1 15,-3-1-4-15,-1-4-3 0,-3-2-7 16,-4-5 1-16,-2-4-3 0,-4-2 1 15,-5-4 0-15,-3-3-2 0,-7-3 5 0,-5-2 0 16,-3 0-6-16,-5-4-12 0,-4-2-22 0,-6-2-71 16,-3-1-143-16,-6-2-148 0,-2-6-141 15,-4 1-68-15,-4-7-19 0,-5-6 48 16,-6-10 128-16</inkml:trace>
  <inkml:trace contextRef="#ctx0" brushRef="#br0" timeOffset="135331.87">29511 9183 84 0,'-22'14'92'0,"-1"-2"5"0,0 5 4 15,-3 0-3-15,1 5-4 0,-5-1-6 16,1 7 0-16,-5 3 6 0,0 5 13 0,-4 6 19 15,0 3 18-15,-5 9 22 0,-1 5 20 0,-5 8 16 16,-1 9 12-16,-5 11 2 0,-3 6-3 16,-5 7-9-16,-3 6-14 0,-6 7-25 15,-4 11-22-15,-6 9-24 0,-7 14-22 16,-7 12-23-16,-7 8-22 0,-10 5-13 0,-3-4-12 16,-2 3-11-16,-5-3-3 0,-2-1 2 15,-2-1 1-15,0 1 0 0,-2-5-4 16,4-5 0-16,4-8-5 0,1-11-4 0,5-8-3 15,3-11-4-15,6-11 3 0,5-4 1 16,3-4 2-16,5-9-4 0,4-7-7 16,7-7-24-16,6-7-76 0,4-8-121 15,8-8-125-15,7-9-119 0,6-10-86 0,7-11-26 16,8-14 49-16,6-11 106 0</inkml:trace>
  <inkml:trace contextRef="#ctx0" brushRef="#br0" timeOffset="136624.81">22123 8971 4 0,'-2'-4'99'0,"0"-1"2"16,2 2-2-16,-2 2-10 15,2-3-18-15,0 2-16 0,0 2-12 0,0 0 0 16,4 0 11-16,1 2 14 0,1 2 18 16,4 1 21-16,3 4 19 0,4 2 13 15,4 6 9-15,7 5 10 0,1 3 20 0,7 9 22 16,7 4 16-16,3 10 11 0,7 8 4 15,6 10-7-15,7 6-27 0,6 10-33 0,6 3-38 16,7 6-34-16,6 2-30 0,4 1-22 16,5 0-14-16,1 2-12 0,3-6-5 15,2 0-5-15,-4-4-3 0,-1-5 0 16,-4-5 0-16,-3-1-5 0,-8-5-29 16,-3-3-80-16,-9-4-127 0,-6-8-131 0,-9-1-135 15,-8-9-64-15,-7-3-13 16,-10-11 62-16,-11-8 117 0</inkml:trace>
  <inkml:trace contextRef="#ctx0" brushRef="#br0" timeOffset="136939.89">24295 8737 91 0,'11'-40'183'16,"-5"6"20"-16,-4 5-49 0,-2 4-12 15,-2 7 5-15,-2 2 13 0,-7 10 16 16,-4 6 14-16,-6 14 14 0,-11 12 8 16,-8 14 11-16,-11 19 1 0,-12 13-5 0,-15 16-15 15,-15 16-30-15,-11 12-39 0,-11 10-42 16,-7 10-25-16,-5 1-23 0,2 0-16 15,4-8-12-15,5-2-13 0,4-10-38 0,8-8-88 16,7-10-121-16,5-3-130 0,8-11-119 16,10-6-55-16,8-6 1 0,9-13 66 15,8-6 109-15</inkml:trace>
  <inkml:trace contextRef="#ctx0" brushRef="#br0" timeOffset="143161.28">10681 16104 169 0,'-11'-9'172'16,"-2"3"-6"-16,-1 1-1 0,-1 5-4 15,0 4-4-15,-2 0-4 0,-2 7-1 0,-2 3-1 16,-2 3 4-16,-3 7 7 0,1 2 10 15,-1 6 12-15,-1 3 11 0,1 6 5 16,1 5 1-16,2 4-11 0,2 1-20 0,2 3-25 16,4 0-28-16,4 1-29 0,5-4-23 15,4 2-14-15,4-3-12 0,4-4-6 16,5 2-7-16,4-4-5 0,1-6-2 16,3-1-7-16,5-4-1 0,3-4-5 0,1-3-2 15,4-4-1-15,-1-5-7 0,3-4-11 16,0-3-41-16,2-5-120 0,2-5-152 0,-2-4-170 15,0-5-87-15,-2-2-36 0,0-3 13 16,-5-6 107-16</inkml:trace>
  <inkml:trace contextRef="#ctx0" brushRef="#br0" timeOffset="143634.48">10952 16693 62 0,'0'0'217'0,"0"-4"36"0,2 3-4 16,2-5 0-16,2 2 9 0,3-1 15 16,1 1 11-16,3-1 1 0,2 1-19 0,2 1-31 15,2-2-40-15,4 0-44 0,0 1-39 16,3-1-37-16,1 2-27 0,3-1-20 16,0 1-15-16,1-1-29 0,3 3-77 15,0-4-115-15,2 1-127 0,0-4-133 0,2 0-68 16,2-6-14-16,-2 0 52 0,1-4 102 0</inkml:trace>
  <inkml:trace contextRef="#ctx0" brushRef="#br0" timeOffset="144076.01">11896 15992 83 0,'-2'-2'267'0,"-1"2"62"15,1 5 38-15,0 1 13 0,2 8 0 0,2 6-11 16,0 4-25-16,1 10-46 0,1 6-65 15,0 4-73-15,0 9-61 0,0 1-40 0,1 5-25 16,-1 3-15-16,2 1-10 16,-1 0-23-16,1-1-63 0,-2-2-119 0,5-2-128 0,-1-7-148 15,1-2-79-15,-1-4-27 0,-2-3 39 16,1-11 102-16</inkml:trace>
  <inkml:trace contextRef="#ctx0" brushRef="#br0" timeOffset="144405.92">12025 16255 19 0,'-9'-29'268'0,"-1"8"54"0,1-2 51 0,1 4-39 0,-1 3-53 16,3 3-47-16,2 3-47 15,0 0-50-15,-1 4-52 0,5 1-40 0,0 1-23 16,2 4-13-16,3 0-6 0,1 1-1 0,0 3-3 15,3 4-2-15,-1-2-3 0,3 4 0 16,-3 0 0-16,3 5-1 0,-1 0 0 0,1 1 1 16,-2 2 1-16,-1 2-1 0,0 0 3 15,3 2 1-15,-2-2 2 0,1 0 3 16,3 1 5-16,-1-3 6 0,1-1 7 0,4 2 4 16,0-5 2-16,2 1-1 0,0-5-1 15,4-1-6-15,1-2-6 0,1-3-21 0,3-8-54 16,-1 1-79-16,3-5-96 0,-1-2-112 15,1-5-63-15,-2 0-17 0,-5 0 33 16,-2-2 68-16</inkml:trace>
  <inkml:trace contextRef="#ctx0" brushRef="#br0" timeOffset="145041.1">10609 17531 150 0,'0'-9'283'0,"0"0"52"0,0 4 2 16,0-1-13-16,0 5-18 0,0 1-24 16,2 7-38-16,-2 2-47 0,2 5-51 15,0 6-43-15,0 1-32 0,0 7-28 16,0-2-20-16,3 7-25 0,-1-3-53 0,0 4-79 15,0 0-94-15,1 1-93 0,-1-1-98 0,2-3-48 16,-2-2 14-16,1 0 59 0,-3-4 83 16</inkml:trace>
  <inkml:trace contextRef="#ctx0" brushRef="#br0" timeOffset="145391.65">10448 18165 187 0,'-2'1'242'0,"0"3"10"0,2 4-16 0,0 4-18 16,2 1-19-16,0 4-24 0,0 7-31 16,0 1-36-16,2 2-36 0,1 4-32 0,-1 0-22 15,0 3-35-15,2-1-49 16,-1 5-64-16,1-6-73 0,0 2-89 0,1-1-43 15,-3-4-1-15,2 1 30 0</inkml:trace>
  <inkml:trace contextRef="#ctx0" brushRef="#br0" timeOffset="145684.06">10516 18194 160 0,'0'-19'191'0,"0"1"-27"0,0 2-40 0,2 2-33 16,2 3-23-16,0 1-17 0,0 2-16 0,3 1-13 16,1 3-10-16,-1 4-5 0,1 0-3 15,-2 3-2-15,1 3 1 0,-1 1-1 16,-4 5 0-16,0 0 4 0,-2 5 3 0,-2 0 11 16,2 1 13-16,-2 2 17 0,0-3 17 0,2-1 14 15,0 0 7-15,0-1 4 0,4 0-2 16,0-5-8-16,5 0-13 0,-1-1-13 0,5-5-10 15,2 1-13-15,0-4-28 0,2-1-48 16,2-1-69-16,0-4-91 0,0-4-83 0,0-5-41 16,-2 0-6-16,0-3 27 0</inkml:trace>
  <inkml:trace contextRef="#ctx0" brushRef="#br0" timeOffset="146114.6">9523 16448 91 0,'-4'-10'213'0,"4"-2"35"0,0 0-28 16,4 1-28-16,2 0-22 0,3 2-15 0,1-2-20 15,7 2-30-15,2-3-35 0,2 4-26 16,5-5-21-16,1 4-41 0,3 1-60 16,2-1-81-16,-3 1-93 0,1 2-48 15,-2 1-23-15,-3 1 14 0</inkml:trace>
  <inkml:trace contextRef="#ctx0" brushRef="#br0" timeOffset="146561.78">8545 16066 203 0,'-4'-7'269'0,"0"3"40"16,-1 4-22-16,3 4-12 0,-2 7-8 15,2 3-15-15,0 10-28 0,0 2-40 0,-1 8-46 16,3 6-46-16,3 7-38 0,1 2-25 15,2 2-16-15,3 3-26 0,-1 4-58 0,3-3-81 16,1-1-94-16,3 4-106 0,-2-4-73 16,-3-2-19-16,3-2 34 0,-4-5 69 15</inkml:trace>
  <inkml:trace contextRef="#ctx0" brushRef="#br0" timeOffset="146909.65">8752 16083 42 0,'15'-24'77'0,"2"5"-10"16,0 0-10-16,4 3-12 0,-2 3-13 15,2 4-12-15,-1 2-8 0,-4 2-5 0,1 5 0 16,-4 4 4-16,-4 0 9 0,-1 4 9 0,-4 6 12 15,-4 5 12-15,-4 1 11 0,-2 3 3 16,-5 3 1-16,-2 3 1 0,-4 4-1 16,1 0 0-16,-1-1-3 0,-2 2 1 0,4-5-1 15,2 1 1-15,2-5 1 0,7-1 11 16,2-3 15-16,6-3 16 0,5-2 17 16,3-3 8-16,5-1 0 0,2-3-14 0,3 0-21 15,1-5-26-15,2-2-24 16,3-1-29-16,1-1-55 0,1-1-82 0,0-1-100 0,1-2-116 15,1-1-60-15,0 1-23 0,0-4 25 16,-1 0 65-16</inkml:trace>
  <inkml:trace contextRef="#ctx0" brushRef="#br0" timeOffset="147446.29">10509 15112 139 0,'-2'1'247'0,"-2"7"35"0,2 8-34 16,-2 7-49-16,1 6-37 0,1 7-31 15,2 4-34-15,0 8-34 0,0 2-29 0,0 2-36 16,2 2-57-16,3 1-69 0,-1-1-89 16,-2 1-61-16,2-2-31 0,-2-4 3 0,-2-5 38 15</inkml:trace>
  <inkml:trace contextRef="#ctx0" brushRef="#br0" timeOffset="147889">10346 14131 54 0,'-12'-17'173'16,"1"4"-7"-16,-2 1-7 0,3 3-8 0,-3 5-10 16,0 0-15-16,-2 8-12 15,1 2-11-15,-1 8-5 0,-2 4-4 0,-2 4-3 16,2 7 1-16,-2 8-5 0,2 1-7 16,2 4-10-16,5 4-14 0,1 2-13 15,5-4-12-15,6 1-11 0,4 2-9 16,5-7-4-16,4-5-2 0,4-1-3 15,4-5 2-15,2-4-1 0,3-5 2 0,-1-10 4 16,3-4 12-16,0-6 26 0,-5-6 33 0,-2-4 43 16,-1-11 40-16,-8-3 26 0,-1-5 10 15,-7-1-13-15,-1-8-25 0,-7 0-36 16,-3 1-40-16,-1 0-27 0,-5 3-20 16,-1 3-13-16,-1 3-11 0,-2 6-12 0,0 2-26 15,1 3-75-15,-1 6-129 16,2 2-133-16,2 3-140 0,3 0-68 0,2 2-18 15,-1 0 53-15,5 2 114 0</inkml:trace>
  <inkml:trace contextRef="#ctx0" brushRef="#br0" timeOffset="148104.56">10702 13841 253 0,'6'-7'340'0,"-2"4"76"0,-1 7 25 0,-1 8-19 16,-2 8-34-16,-2 8-34 0,-1 11-55 16,1 6-69-16,0 7-82 0,0 9-61 15,0 3-41-15,2 7-24 0,0 0-35 0,0 2-90 16,2 0-140-16,2-2-149 0,1-3-120 16,-1-5-66-16,0-4-9 0,0-5 66 15,3-6 127-15</inkml:trace>
  <inkml:trace contextRef="#ctx0" brushRef="#br0" timeOffset="148286.96">11019 14341 147 0,'11'-34'319'0,"-3"5"41"0,-1 4 10 16,1 10-39-16,-1 4-52 0,1 8-53 15,-2 11-48-15,1 4-36 0,-1 12-33 0,0 5-43 16,1 6-58-16,-3 4-86 0,-2 6-101 15,-2 0-101-15,0 2-107 0,-4 2-54 16,0-4-3-16,-5-2 53 0,-1-5 82 0</inkml:trace>
  <inkml:trace contextRef="#ctx0" brushRef="#br0" timeOffset="148455.4">10863 14640 105 0,'-5'-15'217'0,"3"1"25"0,2-1-35 15,5 5-29-15,3 1-21 0,5 2-11 0,2-1-12 16,2 4-21-16,4-1-25 0,0 4-26 16,4 1-44-16,1 1-71 0,1 4-103 15,1-1-96-15,-1 1-51 0,1 2-28 16,-5 1 5-16</inkml:trace>
  <inkml:trace contextRef="#ctx0" brushRef="#br0" timeOffset="149199.28">13684 16414 105 0,'-2'0'134'0,"2"0"-14"0,0 3-11 0,0-3-12 16,0 1-9-16,2 3-2 0,0 0 6 16,3-3 18-16,1 4 32 0,2-3 39 0,5 3 45 15,0-1 42-15,4 0 32 0,4 0 9 16,2-3-15-16,7 4-28 0,4-2-44 16,4-1-53-16,6-2-47 0,7 1-35 0,4-1-25 15,6 0-17-15,3 0-11 0,4-1-7 16,4 1-8-16,4-2-6 0,2 2 0 0,5 0-1 15,-1 0-2-15,3 2-2 0,0-1-5 16,-3 4-8-16,1 3-29 0,-3-4-74 0,-4 2-145 16,-2 1-149-16,-4 1-139 0,-4-3-66 15,-5 3-16-15,-8-1 53 0,-4-2 131 16</inkml:trace>
  <inkml:trace contextRef="#ctx0" brushRef="#br0" timeOffset="149483.51">15625 16016 227 0,'-2'-20'270'0,"2"3"17"0,0 0-52 0,2 5-70 0,2-1-53 15,3 4-32-15,1 3-21 16,3 6-9-16,4 3-6 0,-1 5-3 0,3 9 2 15,2 3 6-15,-2 5 15 0,2 5 20 0,-2 8 24 16,-2 2 27-16,-2 4 24 0,-5 5 16 16,-1 1 0-16,-5 4-14 0,-4 0-23 15,-5 5-33-15,-3-1-33 0,-7 2-28 0,-6-1-22 16,-3 0-42-16,-3-2-82 0,-1-3-121 16,-2-3-134-16,3-2-110 0,-1-6-58 15,-2-5-1-15,3-6 58 0,-3-9 108 0</inkml:trace>
  <inkml:trace contextRef="#ctx0" brushRef="#br0" timeOffset="150012.47">14268 14592 35 0,'-10'3'204'0,"-7"1"33"16,-2 5-14-16,-4 4-20 0,-3 6-11 15,-1 3 1-15,-3 6-1 0,0 6 4 0,-1 1 6 16,1 9 13-16,3 0 15 0,-1 9 6 16,5-2-9-16,2 6-21 0,4-1-31 15,4 1-34-15,7 2-42 0,6-4-29 0,2 3-18 16,6-4-16-16,7-3-10 0,2 2-11 16,6-6-5-16,3-5-4 0,3 0-7 15,5-6-20-15,0-2-64 0,0-8-118 16,2-3-137-16,2-4-145 0,-2-8-85 0,0-6-30 15,-2-6 38-15,-3-7 103 0</inkml:trace>
  <inkml:trace contextRef="#ctx0" brushRef="#br0" timeOffset="150377.38">14736 14921 195 0,'-8'-20'292'0,"-5"2"56"16,0 6-10-16,-1 3-27 0,-1 5-27 16,-4 8-22-16,0 5-36 0,0 8-43 0,0 7-42 15,-1 10-34-15,4 5-23 0,-1 5-17 16,2 3-13-16,2 3-8 0,3-1-7 0,3 1-6 16,5-6-2-16,2 0-3 0,2-4-3 15,5-4 1-15,1-3-5 0,3-4-1 16,1-7-2-16,3-5 0 0,4-5-2 0,0-8-2 15,4-4 0-15,3-8-1 0,1-9 1 16,-1-3 1-16,1-9 3 0,-3-2 1 16,-1-7 2-16,-4-6 0 0,-4-1-1 0,-7 1-3 15,-4-5-4-15,-4 6 0 0,-6 1-4 16,-5 5-5-16,-1 3-19 0,-5 8-64 16,-2 3-115-16,-2 7-125 0,2 7-132 15,2 3-90-15,2 3-32 0,4 3 36 0,1 3 101 16</inkml:trace>
  <inkml:trace contextRef="#ctx0" brushRef="#br0" timeOffset="150709.16">15088 14728 183 0,'4'-12'257'0,"-2"4"20"0,2 0-50 0,0 4-44 16,1 3-32-16,1 1-16 0,2 4-4 16,3 5 5-16,0 7 8 0,-1 4 2 15,1 5-2-15,-1 9-6 0,1 1-14 0,0 9-17 16,-1 3-16-16,1 3-19 0,-1 0-13 16,1 0-13-16,-1 2-9 0,1-2-1 15,-2-1 3-15,-1-5 10 16,-2 0 7-16,1-6 7 0,-3-1 4 0,-2-4 0 0,-2-4-8 15,0-3-13-15,-4-1-12 0,0-3-8 16,-5-5-9-16,-1-2-6 0,-3 2-9 0,-2-4-3 16,-2-1-20-16,-4 1-61 0,0-1-110 15,-3 2-130-15,-1-2-145 0,0 5-75 16,-1-1-22-16,-1-1 36 0,-3 0 100 0</inkml:trace>
  <inkml:trace contextRef="#ctx0" brushRef="#br0" timeOffset="154295.25">19550 16040 29 0,'6'-10'160'0,"2"0"-9"0,1-1-11 15,1-3-9-15,-1-2-10 0,1-1-12 16,-1 1-6-16,-1-2-3 0,-1 3 9 0,-1 0 14 16,-2 0 17-16,-2 2 18 0,1 1 18 15,-3 3 14-15,-3 0 5 0,-3 3-4 16,0 1-12-16,-5 4-16 0,-4 5-21 0,-2 4-21 15,-2 6-21-15,-2 6-16 0,-2 5-11 16,-3 4-10-16,3 9-8 0,-2 0-6 16,2 3-6-16,1 2-4 0,5 2-6 15,3-2-1-15,5-2-2 0,3 1-3 0,6-1-1 16,6-3-3-16,5 1 0 0,4-7-3 0,4 1-2 16,4-4-2-16,2-3-5 0,5-1-2 15,2-3-4-15,2-5 0 0,2-3-3 16,-1-5-5-16,1-3-9 0,0-2-23 0,-2-4-87 15,2-4-135-15,-2-2-154 0,-2-5-129 0,0-6-61 16,-1-3-13-16,-3-2 66 0,2-6 124 16</inkml:trace>
  <inkml:trace contextRef="#ctx0" brushRef="#br0" timeOffset="154807.03">19211 14800 93 0,'-2'-7'242'15,"2"2"20"-15,0 1-5 0,0-1 8 16,0 5 23-16,0 5 20 0,2 7 5 16,-2 4-3-16,0 9-16 0,0 4-44 15,-2 6-59-15,2 5-60 0,0 4-51 0,2 1-33 16,0 4-22-16,0 2-9 0,2 0-7 15,1-1-21-15,-1-1-48 0,0 2-84 0,0-6-97 16,0 1-95-16,1-7-95 0,-1-2-81 16,0-4-4-16,0-5 53 0,-1-5 84 0</inkml:trace>
  <inkml:trace contextRef="#ctx0" brushRef="#br0" timeOffset="155005.89">19437 14917 205 0,'2'-16'285'15,"-2"6"53"-15,0 5-18 0,0 5-26 0,-2 9-30 16,2 7-30-16,-2 7-39 0,2 6-49 16,0 4-52-16,0 4-39 0,2 3-32 15,0 4-57-15,3-5-83 0,-3 2-97 16,2 1-111-16,-2-7-78 0,0 0-33 0,-2-5 23 15,0-5 63-15</inkml:trace>
  <inkml:trace contextRef="#ctx0" brushRef="#br0" timeOffset="155454.95">19539 13599 4 0,'-11'-29'171'0,"1"1"9"16,1 3-23-16,1 7-16 0,-1 2-15 16,3 3-16-16,-2 5-19 0,-1 3-18 15,1 5-10-15,-3 5-3 0,-2 3 3 0,-1 9 3 16,-1 3 5-16,0 5 2 0,-2 5-3 15,2 7-2-15,0 4-5 0,1 3-6 16,1 6-7-16,2 0-5 0,5 1-5 16,2 2-6-16,2-3-3 0,6 0 2 0,2-4 2 15,7 0 3-15,2-4 0 0,4-3 3 16,4-2-2-16,2-8-3 0,5-4-4 16,0-5-3-16,3-6 2 0,1-11 6 0,-2-3 15 15,0-8 22-15,-3-5 26 0,-1-11 27 16,-7-2 15-16,-2-8 2 0,-6-6-8 15,-7-3-22-15,-6-6-29 0,-4 3-25 0,-4-5-23 16,-5 6-16-16,-4 2-13 0,-2 6-12 16,-4 4-46-16,-1 7-105 0,3 2-127 15,0 11-136-15,4 4-102 0,2 5-47 16,5 6 13-16,1 4 86 0,3 7 119 0</inkml:trace>
  <inkml:trace contextRef="#ctx0" brushRef="#br0" timeOffset="155935.96">20267 16158 12 0,'2'-7'210'0,"2"-1"39"0,3 2-6 15,1-2-19-15,3 0-25 16,2 1-21-16,-1-3-29 0,5 5-34 0,2-1-36 15,0 2-29-15,5-1-21 0,-1 4-32 0,2 1-58 16,1 0-82-16,1 0-106 0,1 0-56 16,-3 0-30-16,0 0 6 0,-3 0 39 15</inkml:trace>
  <inkml:trace contextRef="#ctx0" brushRef="#br0" timeOffset="156234.95">21122 15534 282 0,'0'-11'378'0,"-2"2"81"0,-2 5 22 0,2 4-26 15,-2 5-50-15,-1 9-55 0,1 9-66 16,0 8-74-16,-3 10-75 0,3 7-53 0,-2 4-31 16,2 7-23-16,-1-2-11 0,1 7-8 15,2-2-12-15,2-3-24 0,0 0-71 0,2-1-123 16,2-4-135-16,1-3-140 0,1-2-77 16,0-2-25-16,-1-6 46 0,-1-7 109 15</inkml:trace>
  <inkml:trace contextRef="#ctx0" brushRef="#br0" timeOffset="156517.44">21093 15920 129 0,'-3'-47'266'0,"3"3"44"16,0 6-16-16,0 2-33 0,3 6-33 16,1 4-36-16,2 0-40 0,1 9-38 0,1 2-36 15,0 2-27-15,1 4-17 0,1 8-8 16,-1 2-7-16,-1 7-4 0,1 2-4 15,-3 6-2-15,-2 3-2 0,-1 4-2 0,-3 2 2 16,2 1 5-16,-2 2 9 0,2-3 19 0,2-1 27 16,0 1 34-16,5 0 32 0,1-2 18 15,3-3 7-15,4 0-8 0,4-5-22 16,0 1-31-16,5-4-33 0,3-4-24 0,1 0-18 16,2-3-29-1,-1-4-61-15,1 2-106 0,-2-3-120 0,-1-3-115 0,-1 3-107 16,-3-1-41-16,-3-3 23 0,-5 3 88 0,-5 2 108 15</inkml:trace>
  <inkml:trace contextRef="#ctx0" brushRef="#br0" timeOffset="157014.45">19501 17283 98 0,'6'-17'253'0,"1"1"46"16,-1 3-6-16,-2 0-17 0,2 5-2 15,-1 4 11-15,1 5 7 0,-2 7-10 16,1 8-23-16,-1 4-34 0,0 6-45 0,0 7-55 16,0 2-48-16,1 3-37 0,-1 2-31 15,2-1-57-15,1 1-88 0,1-1-112 16,3 0-109-16,-1-3-125 0,1 1-53 0,-3-7 10 15,1 3 65-15,-3-7 98 0</inkml:trace>
  <inkml:trace contextRef="#ctx0" brushRef="#br0" timeOffset="157297">19562 17857 220 0,'-4'-9'310'0,"0"2"56"0,0 7 9 0,-3 5-8 16,3 6-23-16,-2 8-23 0,1 7-34 15,1 6-49-15,0 7-62 0,0 0-66 0,2 6-45 16,2 4-34-16,0-2-30 0,2 0-53 15,2 1-83-15,2 0-99 0,1-2-103 0,3-2-106 16,-1-1-63-16,1-6 0 16,-1-3 57-16,-1-1 84 0</inkml:trace>
  <inkml:trace contextRef="#ctx0" brushRef="#br0" timeOffset="157579.92">19592 18065 76 0,'-2'-24'212'0,"2"2"23"16,0 2-42-16,2-1-45 0,2 7-39 15,5-2-28-15,-1 2-22 0,5 3-20 0,-1 2-15 16,3 1-12-16,0 7-5 0,0-2-6 16,0 6-4-16,0 2-1 0,-5 0-2 15,-1 4 2-15,-3 6 0 0,-2-2 3 0,-2 3 1 16,-2 1 2-16,0 0 10 0,-2 0 17 0,2 0 20 15,-2-1 22-15,4-3 22 0,0 0 18 0,2 0 7 16,3 2-10-16,3-5-14 0,3-1-19 16,4 1-20-16,2-4-39 0,2 2-65 15,3-7-86-15,1 2-109 0,2-6-83 16,3-1-43-16,-2-2-1 0,-3-3 35 0</inkml:trace>
  <inkml:trace contextRef="#ctx0" brushRef="#br0" timeOffset="158107.82">18559 16184 77 0,'17'-12'208'0,"2"2"32"16,2 1-32-16,4-1-29 0,3 1-22 0,2 3-16 15,1-1-28-15,3 3-28 0,2 1-52 16,-2 3-69-16,0 3-84 0,0 1-97 16,-2 0-52-16,-1 0-26 0,-3 1 5 0</inkml:trace>
  <inkml:trace contextRef="#ctx0" brushRef="#br0" timeOffset="158507.13">17452 15761 65 0,'-6'5'247'15,"-3"4"15"-15,1 10 12 0,-3 7-88 16,0 12-71-16,1 8-39 0,-1 7-23 0,3 5-14 16,-1 7-12-16,5 2-12 0,0 3-14 15,4 5-25-15,0 1-42 0,4-2-50 0,2-2-72 16,3-1-54-16,-3-3-21 0,3-2 5 15</inkml:trace>
  <inkml:trace contextRef="#ctx0" brushRef="#br0" timeOffset="158839.57">17422 16212 19 0,'5'-49'163'0,"1"4"18"15,0 2-46-15,3 6-31 0,1 3-18 0,3 1-7 16,2 4-13-16,4 4-16 0,0 6-16 16,2 3-13-16,0 1-10 0,0 5-4 0,1 1-2 15,-3 5 3-15,0 4 8 0,-5 1 14 16,-1 7 13-16,-4 1 12 0,-5 7 9 16,-2 2 5-16,-4 3 1 0,-2 7 7 15,-5-2 8-15,-1 4 15 0,-3 2 18 0,0-2 15 16,3-1 9-16,-1 0-4 0,5-3-9 15,4-1-8-15,4 0-2 0,6 0-7 0,7-1-6 16,4-4-7-16,6-2-10 0,7-6-16 16,4 2-20-16,4-5-21 0,5-3-24 15,3-2-69-15,3-4-105 0,4 0-121 0,0 0-134 16,2-3-77-16,-1-2-31 0,-1 2 39 16,-5-2 89-16</inkml:trace>
  <inkml:trace contextRef="#ctx0" brushRef="#br0" timeOffset="174667.1">2536 15746 135 0,'0'-6'240'0,"-2"2"29"16,-3 9-24-16,3 7-22 16,0 9-13-16,0 5-3 0,2 12-4 0,0 11-16 0,2 5-27 15,0 6-39-15,3 9-35 0,1 3-33 16,0 2-20-16,1 5-14 0,1-1-12 0,1 0-30 15,-1-2-49-15,0-1-68 0,1-5-75 0,-1-1-76 16,1-3-77-16,-1-3-23 0,1-1 22 0,-3-3 52 16</inkml:trace>
  <inkml:trace contextRef="#ctx0" brushRef="#br0" timeOffset="174896.61">2290 16766 32 0,'-17'-19'203'16,"0"0"31"-16,3 2-17 0,3 3-12 0,0-1-13 15,5 5-11-15,2-2-13 0,2 1-14 16,2 2-11-16,6-3-3 0,2 3-1 0,5 0-6 16,2 1-15-16,4-1-18 0,4 1-22 0,5 3-23 15,1-2-20-15,5-1-15 0,4 4-45 16,3-1-79-16,1 1-91 0,5-1-110 0,-1 3-93 15,5-3-48-15,0 4 10 0,0-3 61 16</inkml:trace>
  <inkml:trace contextRef="#ctx0" brushRef="#br0" timeOffset="175079.7">3617 16384 170 0,'-6'-5'270'0,"0"-1"10"0,1 5-25 16,1-2-96-16,2 2-76 0,2 1-54 15,2 1-56-15,2 2-72 0,3-2-90 0,1 5-47 16,1-2-24-16,1 1-1 0</inkml:trace>
  <inkml:trace contextRef="#ctx0" brushRef="#br0" timeOffset="175528.26">4278 15916 102 0,'-30'6'234'0,"1"5"39"0,-3 2-10 0,2 7-14 16,-2 0 0-16,3 3 1 0,-1 6-7 15,0 3-13-15,3 6-24 0,2 5-31 16,1 3-31-16,5 7-21 0,2 1-15 0,2 2-17 16,5-2-15-16,4-1-19 0,1-5-14 0,5 1-13 15,2-8-12-15,7-3-11 16,1-8-4-16,3-1-2 0,2-8-1 0,4-4 3 15,2-6-3-15,0-6 1 0,3-5 2 16,1-9-1-16,0-6-1 0,1-5 0 0,-1-6 3 16,1-7-2-16,-3-5 2 0,2-1-1 0,-3-1 9 15,-1 0 4-15,0 4 5 0,-4 2 5 16,-2 6 4-16,-3 7 9 0,-1 2-3 16,-1 10-4-16,-1 9-5 0,-3 6-1 0,-1 12-6 15,-1 6-7-15,0 6-3 0,-2 5-9 0,0 4-26 16,0 0-70-16,0 2-117 0,3-3-123 0,-1 0-119 15,4-9-92-15,1-3-27 0,-1-6 42 16,3-4 102-16</inkml:trace>
  <inkml:trace contextRef="#ctx0" brushRef="#br0" timeOffset="175746.94">4600 15992 8 0,'-5'-21'302'16,"1"7"67"-16,-2 3 78 0,1 7 16 16,3 4-36-16,0 8-49 0,0 4-51 0,2 9-59 15,2 5-75-15,2 3-76 0,1 4-51 16,1 5-30-16,0 4-20 0,3-2-21 0,-1 6-54 16,3-2-110-16,-3 1-132 0,5 2-140 15,-2 2-96-15,-1-3-37 0,1 1 23 0,-1-3 94 16</inkml:trace>
  <inkml:trace contextRef="#ctx0" brushRef="#br0" timeOffset="175976.07">4809 15986 98 0,'-8'-19'333'0,"-3"9"66"15,0 3 72-15,3 3-21 0,2 11-54 16,-1 7-55-16,3 6-55 0,0 9-58 16,4 5-67-16,0 8-67 0,2 3-41 0,2 2-37 15,0 3-75-15,3 1-112 0,1 3-123 16,1-1-125-16,1-2-100 0,1-1-43 0,-1-3 35 16,1-3 87-16,4-5 112 0</inkml:trace>
  <inkml:trace contextRef="#ctx0" brushRef="#br0" timeOffset="176174.79">5029 16358 130 0,'-15'0'341'0,"-2"5"70"0,3 0 65 15,-1 4-45-15,2-2-77 0,3 2-68 16,1 1-57-16,3 0-68 0,4-1-93 0,4-4-108 15,0 2-105-15,4 1-93 0,5-3-83 0,-1-5-65 16,5 0-28-16,0-5 5 0,2-5 44 16,0 0 63-16,2-4 64 0</inkml:trace>
  <inkml:trace contextRef="#ctx0" brushRef="#br0" timeOffset="176406.6">5133 16275 98 0,'2'-9'262'0,"0"3"45"0,-2 5 22 0,0 6 6 15,0 3-5-15,-2 4-15 0,0 5-27 16,0 3-41-16,2 3-51 0,2 1-53 0,0-3-45 15,2-1-36-15,0 2-27 0,3-6-16 16,1-1-11-16,-1-4-4 0,1-4-2 0,3-2 0 16,-3-5-2-16,3-5 4 0,-1-7 2 0,-1 0-1 15,1-6-1-15,-1-6 0 0,-3 2 0 16,1-6-3-16,-5 2-1 0,0-2 0 0,-4 3 2 16,0-1-1-16,-3 4 0 0,-1-2 1 15,0 7-2-15,-3 3-28 0,1 3-69 16,-1 3-91-16,1 8-98 0,-1 4-100 0,1 5-95 15,-1-1-24-15,1 5 41 0,2-2 76 0</inkml:trace>
  <inkml:trace contextRef="#ctx0" brushRef="#br0" timeOffset="176898.89">5302 15990 70 0,'4'-11'250'0,"3"2"52"0,-1 1 29 15,1 7 6-15,-1 6 4 0,0 0 4 16,1 10-1-16,-3 3-28 0,2 3-48 0,-2 8-58 16,1-3-58-16,-3 6-50 0,2-2-36 0,0 0-24 15,0 3-15-15,1-4-12 0,-1-3-8 16,2 3-4-16,1-8-3 0,1-1-2 16,1-1-1-16,-1-5 1 0,3-5 3 0,1-4-1 15,1-5 1-15,0-4-1 0,-1-1-4 16,3-5-8-16,0-1-4 0,0-1-7 15,0 2-1-15,-3 3-3 0,1-1 4 0,0 7 5 16,-1 1 5-16,1 1-6 0,0 3-21 16,-3 1-34-16,3 1-41 15,-2-1-47-15,1 0-39 0,-1-1-14 0,2 1 9 0,-3-5 29 16,1 0 41-16,-3-5 55 0,1 1 60 16,-1-5 58-16,-1 1 55 0,-3-5 52 15,0 3 47-15,0-1 28 0,-2 2 3 16,1 1-16-16,-1 1-31 0,-2 3-42 0,2 3-42 15,0-3-34-15,0 8-24 0,0-3-14 0,2 7-10 16,3-2-5-16,-1 0-3 0,0 2-2 16,3-3 1-16,1-2-3 0,-1 1 1 0,2 0 1 15,-3-3 1-15,3-2 0 0,-3-3 2 16,1 0 4-16,-1 1 4 0,-2-5 1 16,-1-1 2-16,-1 1 0 0,-2-1-3 0,0 0-2 15,-2 0-9-15,-2 2-20 0,-2-2-65 16,-1 1-126-16,1 3-139 15,0 3-148-15,0 1-78 0,0-2-26 0,-1 3 39 16,3-2 115-16</inkml:trace>
  <inkml:trace contextRef="#ctx0" brushRef="#br0" timeOffset="177070.45">5997 15637 103 0,'10'-15'427'0,"3"8"107"0,2 7 66 16,2 12-33-16,2 9-82 0,2 17-102 15,2 8-129-15,0 13-104 0,1 8-65 16,-1 8-40-16,0 4-25 0,-2 2-33 16,1 2-69-16,-1-3-149 0,0-1-162 0,-2-5-136 15,0-1-70-15,0-5-17 0,-2-4 39 16,0-9 137-16</inkml:trace>
  <inkml:trace contextRef="#ctx0" brushRef="#br0" timeOffset="193842.02">17090 14048 37 0,'-4'-5'165'0,"-3"0"-4"0,1-1-23 16,0 0-13-16,-1 2-7 0,1 0-7 16,0 0-15-16,1 3-22 0,1-3-23 15,0 4-21-15,0-1-17 0,2 1-7 16,2 0 6-16,-3 0 17 0,3 0 19 0,3 0 19 15,-1 1 21-15,2 4 15 0,2-1 7 16,3 1 2-16,-1 3-1 0,5 0 2 16,2 4 7-16,4 0 10 0,2 5 3 15,2 4 7-15,5 0 8 0,3 7 2 0,5 3-3 16,5 6-9-16,7 3-7 16,5 8-13-16,9 2-22 0,5 5-21 0,10 7-21 0,5 3-19 15,7 8-16-15,8 3-9 16,3 7-7-16,4 9-1 0,4 0 0 0,0 8 1 15,6 2 2-15,2 7-4 0,1-1-1 0,1 4 0 16,-1 1-1-16,-3-5-1 0,-2 0-2 16,-4 0 2-16,-2-1 3 0,-7-2 1 15,-6 2 1-15,-4-4 1 0,-8-4 1 16,-5 2 1-16,-8-7-4 0,-5-4 0 0,-6-3 0 16,-6-7-1-16,-2-2 0 0,-7-10-1 15,-4-4 2-15,-2-7 5 0,-4-6 2 0,-2-2 1 16,-3-10-2-16,-1-3 3 0,-3-6-5 15,-2-2-5-15,0-4-1 0,-4-4-1 0,2-4 0 16,-2 1 1-16,0-5 0 0,0 2 0 16,0-3-5-16,-2-2-13 0,2 0-25 0,-2 1-77 15,-3-1-108-15,1-3-119 0,0 2-114 16,-3-2-89-16,-1-1-26 0,-3-4 45 16,-6-1 95-16,-2-4 112 0</inkml:trace>
  <inkml:trace contextRef="#ctx0" brushRef="#br0" timeOffset="194392.15">20652 13590 128 0,'-2'-10'191'0,"-4"5"8"0,-3 1-68 16,-1 3-33-16,-3 2-12 0,0 7-1 16,1 0 7-16,-5 4 11 0,0 4 9 15,0 3 18-15,-4 6 21 0,0 5 33 0,-5 6 39 16,-3 6 34-16,-5 3 12 0,-4 7-10 16,-7 5-21-16,-4 11-37 0,-3 6-48 15,-8 10-47-15,-5 9-31 0,-7 4-20 0,-11 10-16 16,-6 7-5-16,-8 11-2 0,-3 4-4 15,-3 4-5-15,-5 5 1 0,-2 1-1 0,0 6-3 16,-3-1-3-16,1 1-3 0,0-1-2 16,-2-2 0-16,6-4-1 0,2-5-1 0,4-7 1 15,5 2-1-15,2-6 1 0,4-5-8 16,4-3-3-16,4-7-2 0,7-6-6 16,6-10-9-16,7-7-14 0,8-11-20 0,4-7-53 15,7-8-107-15,8-8-124 0,6-7-133 16,5-9-95-16,3-6-35 0,8-12 22 15,1-12 93-15,6-8 119 0</inkml:trace>
  <inkml:trace contextRef="#ctx0" brushRef="#br0" timeOffset="195550.65">13811 14189 76 0,'-2'-5'118'0,"2"-3"-7"0,0 5-5 15,0 0-2-15,0-2-8 0,0 4-10 0,0 1-6 16,0 0 8-16,4 0 24 0,1 4 39 15,3 2 60-15,5 4 70 0,4 5 49 16,4 10 11-16,4 8-14 0,7 8-39 0,4 12-57 16,6 7-70-16,7 8-58 15,4 6-38-15,6 5-22 0,3 4-13 0,5 0-11 16,3 1-7-16,2-2-3 0,4-3 2 16,1-1-2-16,-1-7 2 0,0 0-2 15,0-6-1-15,0-4-1 0,-4-3-8 0,-2-3-13 16,-4-3-21-16,-5-4-48 0,-6-6-91 0,-6 0-103 15,-7-7-94-15,-4-6-76 16,-4-1-64-16,-8-7-15 0,-7-8 57 0,-5-6 87 16,-7-10 89-16</inkml:trace>
  <inkml:trace contextRef="#ctx0" brushRef="#br0" timeOffset="195969.1">15500 13616 68 0,'-2'-6'144'0,"-4"1"-27"0,-3 4-9 0,1 1 5 16,-3 1 16-16,-1 4 20 0,-3 1 15 16,0 7 8-16,-4-1 8 0,-4 10 6 15,-3 4 15-15,-3 8 14 0,-5 10 11 0,-6 5 5 16,-7 7-9-16,-4 10-19 0,-6 5-31 16,-6 12-33-16,-3 1-34 0,-2 9-31 15,-4 3-23-15,-2 0-15 0,-2 4-11 16,-4 1-4-16,-1 0-1 0,1 2-3 0,-1-5-1 15,3 1-3-15,2-6-6 0,2-1-4 16,4-5-3-16,4 0-3 0,5-10-2 0,4 1-11 16,6-7-18-16,2-3-51 0,7-1-79 15,4-6-95-15,6-3-97 0,4-2-86 0,3-2-76 16,4-2 1-16,4-2 53 0,0-2 80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09:48.9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28255 5011 72 0,'0'-3'91'0,"0"3"-8"0,0-2-9 0,0 2-9 15,0 0-7-15,0 0-6 0,0 0-8 16,0 0-8-16,0 0-6 0,0 0-6 15,0 0-4-15,0 0-4 0,0 0-4 0,0 0-2 16,0 0 1-16,0 0 2 0,-2 0 8 16,2 0 11-16,-2 2 11 0,0-2 11 15,0 0 9-15,0 3 4 16,-2-2-2-16,-3 2-6 0,1 2-5 0,-3-1-2 16,-1 1-3-16,-3 2 0 0,0-2 3 15,-1 3 0-15,-3-2 0 0,-2 4-4 0,0-1-3 16,-3 1-2-16,1 2-4 0,-2 0-6 15,0 0-2-15,-3 5-2 0,1-1-1 0,-1-1-1 16,-1 4-1-16,-3 1-1 0,3 2 1 16,-3 4-1-16,-2 0-1 0,3 2-1 15,-3 2 3-15,-2 5 4 0,0 4 5 16,0-1 6-16,1 3 9 0,1 2 9 0,0 2 4 16,0 1 1-16,5 0-3 0,-1 1-4 15,5 2-7-15,0-1-10 0,4 1-8 16,4 0-6-16,2-2-6 0,5 0-3 0,1 1 0 15,5 0-1-15,4-3 0 0,3 1 0 16,3 0 3-16,3 0 0 0,1-1 0 16,5-1 5-16,0 0 2 0,4-1 5 15,3-2 6-15,1 2 5 0,3-2 2 16,3-3 2-16,1 0 3 0,4-6 0 0,2 1 1 16,2-4-2-16,3-3 0 0,1-3-6 15,3-3-4-15,-1-1-7 0,3-5-8 16,2-3-6-16,0-5-4 0,-1-2-1 15,3 0-3-15,0-8 0 0,2 0 2 0,-2-5 3 16,0 1 0-16,-2-6-2 0,2 0 1 16,-2-4-4-16,-3 1-2 0,1-7-1 0,-3-1-2 15,1 0 1-15,-2-2 2 0,-3-1-1 16,0-1 0-16,1-1 0 0,-5-2 1 0,0 1 0 16,-2-2 1-16,-2 3-1 0,-1-3-1 15,-3 3 2-15,0-3-1 0,-5 1 0 0,0 2 0 16,-1-3 0-16,-3 3 0 0,-2-3 0 15,0 2-3-15,-4-1 1 0,0 1 0 0,-3 0 0 16,-1-2 2-16,-3 2 2 0,1-1 2 16,-3 1-2-16,-2 2-1 0,1-4-1 15,-3 3 0-15,-2-3-4 0,0 1 0 16,0 2-1-16,0-3 1 0,-2 3-2 16,-3-3 2-16,1 2 3 0,0-1-2 0,-2 1 0 15,-1-2 2-15,1 5 2 0,-3-5 0 16,-1 4-1-16,-1 0 3 0,-1-1-1 0,-1 4 0 15,-2-2-3-15,0 2 0 0,-4 1 0 16,0-1-3-16,-2 5 1 0,0-3 0 16,-5 3 2-16,1 1 0 0,0-2 0 0,-3 5 1 15,-1-2-1-15,1 1 0 0,-2 2-1 16,-1 3-1-16,1 0 0 0,-2 0 0 16,0-2 0-16,-1 5-1 0,-1-3 0 0,0 2 0 15,-2 2 0-15,0 3-2 0,-2-4 2 0,-2 5 0 16,-1 0-2-16,1-3-2 0,-2 5 0 15,-1-1 1-15,-1 0-2 0,2 3-1 16,-3-3-1-16,1 3 3 0,-1-2-1 0,-1 3-1 16,-3 0-2-16,0 0-2 15,-1 3-3-15,-3-2-9 0,2 3-14 0,2-4-27 16,1 1-82-16,3-1-130 0,5 3-140 16,4-3-131-16,4 0-59 0,5 0-11 15,1 0 60-15,7 0 123 0</inkml:trace>
  <inkml:trace contextRef="#ctx0" brushRef="#br0" timeOffset="3349.13">15473 6042 44 0,'0'3'53'0,"0"-3"7"16,0 0 6-16,0 0 3 15,0 0 1-15,0 0 0 0,-2 0-5 16,2 0-5-16,-2 0-5 0,-3 0-3 16,3 0-5-16,-2 0-1 0,0 0 1 0,-3 0-2 15,1 1-1-15,0-1-5 0,-3 2-5 0,-1-2-3 16,-3 4-5-16,-2 0-3 0,0 1-1 15,-2-1 3-15,-2 2 2 0,-2 1 1 0,0 2 4 16,0 0-1-16,-2 1 0 0,-3 0-4 16,1 3-1-16,-1-2-2 0,1 2 1 15,-3 0 2-15,3 0 2 0,-2 2 4 16,-1 0 3-16,-2 0 2 0,3 2 2 16,-3 0-1-16,1 3 3 0,-1-2 3 0,-2-1-3 15,3 3-2-15,-3 2 1 0,0 2 2 16,0-2 1-16,1 2 0 0,1 1 5 15,-2 0 6-15,3 0 2 0,-1 3-3 0,0-1-2 16,3-1-6-16,-1 6-7 16,3 1-9-16,-3-3-9 0,3 4-6 0,0 0-4 15,1 0-4-15,1 1-1 16,0-2-1-16,2 1 0 0,1 0-1 0,1 0 3 0,3-1 0 16,1 4 1-16,2-3-1 15,2 0-1-15,3 0-2 0,4-2-1 0,-1 2-2 16,5 0 0-16,3 0-1 0,1 0 0 0,4 2 2 15,1-2-1-15,3 3 0 0,1-3-1 16,4-1 3-16,2 1-1 0,2-1-1 16,3 1 3-16,1-1 6 0,3-2 18 15,1 0 16-15,5-1 14 0,0-1 9 0,4-1 8 16,0-3 5-16,4-1-6 0,1-1-6 16,3-2-3-16,5-1-6 0,0-5-2 15,4 0-8-15,2-2-10 0,2-2-9 0,3-5-6 16,3 2-3-16,3-7-1 0,4 2-1 15,0-6-1-15,4-2-2 0,0 0-1 16,1-7-3-16,1 0-3 0,0-4-4 16,1-2 1-16,1-2-1 0,-2-2-3 0,1-3 4 15,-1-3-3-15,0-1 2 16,1-2-3-16,-1-2 1 0,0-1-1 0,1-6-4 0,-3 2 1 16,-2-1 0-16,0-1 1 15,-4 0 0-15,-3 0 0 0,-1-3 0 0,-2 2 0 16,-5-2-2-16,-2 3-1 15,-2-3 1-15,-2 1 1 0,-4 1 2 0,-3 2 1 16,-1-2-1-16,-3-1 0 0,-2 2 1 0,-4 0 3 16,-2 0 1-16,-2 1 1 0,-5 1 1 15,-1-2 3-15,-3 6 2 0,-2 1 0 0,-4-1 3 16,-2 3 0-16,-4 2-1 16,-3-1-1-16,-2 1 0 0,-1-1-4 0,-3 3-2 15,-2-2 0-15,0 2-1 0,-5-3 2 16,1 0-2-16,-2 1 0 0,-3 0-2 0,1-1-1 15,-5 1 1-15,1-1 2 0,-3 0 0 16,-2-3 2-16,0 3 4 0,-4 1 1 16,0-4-1-16,-5 4 1 0,1 3 0 0,-5-3-1 15,0 3-5-15,-3 2-1 16,-3 0-1-16,-2 2-3 0,-3 1-1 16,-3 4 1-16,-3-2 0 0,-4 1 1 0,-1 5-1 15,-3 0 1-15,-5 1-2 0,1 0 1 16,-5 6-1-16,1 0-2 0,-3 1 0 0,-1 1 3 15,-1 0 1-15,0 4 0 16,-2 4 0-16,0 0-2 0,-1 3-1 0,-1 2-10 16,-3 1-16-16,1 6-29 0,-4 2-74 0,0 2-121 15,-1 4-125-15,3 2-129 0,2-1-77 16,4 3-21-16,3-2 49 0,5-1 109 16</inkml:trace>
  <inkml:trace contextRef="#ctx0" brushRef="#br0" timeOffset="10120.75">3691 9636 11 0,'3'0'28'0,"-3"0"-5"16,2 0-4-16,-2 0-2 0,2 3 4 16,-2-2 5-16,2 4 7 0,-2 3 5 0,2 3 5 15,-2-1 2-15,2 6-2 0,-2 1-5 16,0 3-6-16,0 5-1 0,0 0-3 16,0 4 0-16,0 5 0 0,0 1 0 15,0 6-1-15,0 2 0 0,0 6 1 0,-2 5 2 16,2 1 3-16,-2 4-1 0,0 4-2 15,0 3-5-15,0 1-5 0,2 4-8 0,-3-1-5 16,3 3-2-16,-2 2-1 0,2 0 1 16,0-3-2-16,0 1 2 0,0-4-1 15,0-4 0-15,0 2-3 0,0-7-2 0,-2-1-13 16,-2-2-16-16,2-3-30 0,-2-4-40 16,-1-6-54-16,3-4-27 0,-2-7-6 0</inkml:trace>
  <inkml:trace contextRef="#ctx0" brushRef="#br0" timeOffset="12707.07">3852 10004 6 0,'9'0'50'16,"-1"0"-2"-16,3 0-2 0,2-1-3 0,1 1-3 16,1-4 0-16,2 4-3 0,0-2 0 15,2 2-2-15,2-1 0 0,3 1-1 16,-1-3-1-16,2 3 0 0,1-1-2 0,1 1 0 15,3-4-1-15,-1 4-2 0,1-1 0 16,2 1 0-16,2-3 0 0,0 2-1 16,-1-3-2-16,3 4 1 0,2-1 1 0,1 1 0 15,1-3 2-15,2 3-1 16,3-1 0-16,1 1 1 0,1-4-2 0,1 4 0 16,3-2-4-16,2 2-1 0,0-1-1 15,4-3-1-15,2 3-2 0,3-3-2 0,1-1 2 16,3 1-1-16,2-1 0 0,4 0 0 0,0 0-2 15,2-1-1-15,2 2-2 0,-2-4-3 16,2 5-3-16,-2-2-2 0,-2 1 0 16,0-1-1-16,-2 2 3 0,0-2 2 15,-2 1 4-15,-3 0 7 0,1 0 4 16,-1-4 6-16,1 2 3 0,0-2 1 0,-1 1 0 16,1 2-5-16,0-4-4 0,-1 2-4 15,3-2-4-15,-2 1-4 0,-1-1-3 0,-1 2-1 16,-3 2-3-16,0-3-2 0,-1 2 1 15,-3 0-1-15,-2 1 1 0,-2 0 1 16,-2-3 4-16,-1 4 4 0,-3-3 5 0,2 3 9 16,-3-2 7-16,1 1 7 0,-1-2 9 15,3 3 6-15,0-4 2 16,4 4 2-16,0-2-3 0,2-2-5 0,0 1-7 16,2 3-11-16,-2-2-7 0,2 2-8 0,-2-1-6 15,0 2-8-15,-2-1-2 16,-2 1 0-16,-3-1 0 0,-1 2-2 0,-3-2 1 15,-1 0 1-15,-3 0 0 0,0 3 4 16,0-3 7-16,-2 2 11 0,1-2 11 16,-1 3 10-16,0-3 7 0,2 0 3 15,0 3-1-15,0-3-9 0,3 3-9 0,1-2-8 16,1 1-8-16,-1 0-7 0,3-1-3 16,-1 2-3-16,1-3-3 0,-1 3-3 0,-1-2 0 15,1 2-2-15,-1 1 0 0,1-4 3 16,3 4 3-16,0-1 2 0,4 1 2 15,0 0 0-15,0 0 1 0,2 0-3 0,2 0-1 16,0 0-3-16,0 1-3 0,0-1 1 16,0 4-1-16,-2-4 0 0,0 1-1 15,-2-1 0-15,0 3 0 0,-4-3 0 16,-3 0 0-16,-3 1-1 0,-5-1 1 0,-2 0 0 16,-6 0-1-16,-3 0 1 15,-4 0 0-15,-4 0 1 0,-2 0 0 0,-2 0 0 16,-2 0 2-16,0 0-2 0,-3 0 1 15,1-1-1-15,-1 1-1 0,-1-3 1 16,-1 3-1-16,1-1 0 0,-1 1 0 0,-2-4-1 16,-1 4 0-16,-1-1 0 0,0 1 2 15,0-3-1-15,-1 3-1 0,-1 0 1 16,0 0 0-16,0 0 0 0,-2 0-1 0,2 0 1 16,-2 0 3-16,2 0 0 0,-2 0-2 15,0 0-1-15,0 0 1 0,0 0-2 16,0 0 1-16,0 0-2 0,0 0 0 15,0 0-1-15,0 0 3 0,0 0-2 0,0 3 0 16,0-3 0-16,2 1 2 0,-2 3 0 16,2 0-1-16,-2-3 1 0,2 4 2 15,-2 0-2-15,3 1-2 0,-3 2 2 16,2-2 1-16,-2 4-1 0,2 0 0 0,-2 2 0 16,2 0 0-16,-2 1 0 0,0 3 1 15,0 2 0-15,0-1 0 0,0 2 2 16,0-1-2-16,0 3-1 0,0 0 0 0,0-1 0 15,0 3 0-15,0 2-1 0,0 0 1 16,0-1 0-16,0 5 0 0,0 0-1 16,0 0 0-16,0 1 1 0,0 0 0 15,2 3 0-15,-2-1 1 0,2-2 0 16,-2 3 0-16,2-3 1 0,-2 3 0 0,0-3 0 16,0 4-1-16,0-1 0 0,0 0 1 15,-2 0 0-15,2 0-1 0,-2 1-1 16,0 0 1-16,0-3 0 0,0 0-1 15,0 2 0-15,-1-3-1 0,-1 0 0 0,2-1 1 16,-2-1-1-16,2 2 0 0,-2-4 0 16,1 2 1-16,1-2 0 0,0 2 0 0,0-3 1 15,-2-2 0-15,2-2 0 0,-3-1-1 16,3 0 2-16,-2-6 0 0,2 2-1 16,-2-2 1-16,2 0-2 0,0-4 0 0,-1-1 0 15,1 2 0-15,0-6 0 0,0 3 0 16,0-2 0-16,0-1 2 0,0 0-1 15,0-1-1-15,0-2-1 0,-1 2 1 16,1-1 1-16,-2 2-1 0,0-4 0 0,0 5 0 16,-1-5 3-16,-1 3-2 15,-2 0-1-15,1-3 0 0,-1 2 1 0,-1-2 0 16,1 3-1-16,-3-3 0 0,3 2 0 16,-3 0 1-16,3-3-1 0,-3 1 1 15,1-1 0-15,-3 3-1 0,2-3 0 16,-1 1 0-16,-1-1-1 0,-2 4-1 0,0-4 0 15,0 1 2-15,-2-1-1 0,-2 3 1 16,-2-3 0-16,0 1 1 0,-4-1-1 0,-1 4-2 16,-1-4 0-16,-5 1 0 0,0-1 1 15,-4 3-1-15,0-3 1 0,0 1 2 16,-4-1 0-16,0 0-1 0,0 0 1 16,-5 0 2-16,1 0-1 0,-3 0 0 0,-2-1-2 15,-1 1 5-15,-1-3 1 0,-2 2 4 16,-2-3 8-16,0 0 4 0,0 3 5 15,-2-3 2-15,2 3 1 0,-2-2-2 0,2-1-6 16,-3 1-3-16,1 2-4 16,0 1-4-16,-2-4-4 0,-3 4-1 0,3 0-4 15,-2 0 0-15,1 0-2 0,-1 0 1 16,2 0-1-16,-3 0-1 0,1 0 1 16,-2 4 0-16,-3-4 0 0,2 1 0 0,-1-1 1 15,-1 3 0-15,1-3 0 0,-1 3 1 16,2-3-2-16,1 1 2 0,-1-1-2 15,3 3 2-15,-2-3 1 0,1 1-2 0,1-1 0 16,-1 4-1-16,3-3 0 16,-2 2-2-16,2-2-1 0,-1 3 3 0,1 0 0 0,-2 1-1 15,-1-2 0-15,1 2 1 0,-1-1 0 16,1 1 2-16,2 3-1 0,-3-5 0 16,3 5 0-16,2-4 0 0,2 2 0 0,0-2-3 15,0 3-1-15,2 1 1 0,2-2 2 16,0-2-1-16,1 4-3 0,-1-1 2 15,0-3 2-15,0 2-1 0,0 2-2 16,1-3 2-16,-3 1 1 0,0 0 2 0,0-2-1 16,-2 4 0-16,0-4-1 0,0 4-1 15,0-4 1-15,-2 1 0 0,2-1 1 0,-3-3 0 16,5 4 3-16,1-3-1 16,-1 3-2-16,4-2-2 0,0-2-3 0,3 3 2 15,-1 0 0-15,3-3-1 0,1 4 1 16,1-2 1-16,0 0 0 0,1 1 1 0,1 0 0 15,0-2 0-15,2 2 0 0,-2-1 1 16,2 2-1-16,0-1 0 0,-1 0-1 16,3 0 1-16,-2 1 0 0,2 3 0 15,0-4 1-15,0 3 4 0,0-2 6 0,0 0 6 16,0 0 5-16,0 3 4 0,-2-5 4 16,2 5-1-16,-2-2-4 0,0 1-1 0,0 0-4 15,0-2 0-15,0 0-2 0,0 0 1 0,0 3 0 16,0-4-3-16,-1 3-1 0,1-2-2 15,0 0 2-15,2 0 2 0,0 2-2 16,0-3 3-16,0 4 0 0,2-4-1 0,3 1-1 16,-1 0-5-16,0-2 2 0,0 1-6 15,5 0 1-15,-1-3-1 0,3 2-1 0,0-3-1 16,3 1-2-16,1-1 2 16,4 4-4-16,0-4 2 0,3 0-3 0,1 0 1 15,2 0-1-15,1 0-2 0,3 0 2 0,1 0-1 16,0 0 1-16,1 0 0 0,3 0 0 15,-2 0-8-15,2 0-13 16,-2 0-31-16,-3 1-60 0,1 3-92 0,0 3-99 0,-1 1-94 16,3 1-96-16,0 0-42 0,2-1 20 15,4 0 72-15,2-3 88 0</inkml:trace>
  <inkml:trace contextRef="#ctx0" brushRef="#br0" timeOffset="22397.26">11656 11789 8 0,'0'-4'27'0,"-2"3"-1"16,2-2-3-16,-2 3-4 0,2-1-4 0,-2 1-3 16,2-4-3-16,-2 4-4 15,2-2-1-15,-2 2-1 0,0 0-1 0,-2 0-1 16,-1 2-1-16,1 2 0 0,-4-3 0 16,-1 3 3-16,1 1-1 0,-3 3 0 0,-2-3 0 15,1 6 3-15,-1-2-2 0,-2 2 0 16,0-1 1-16,1 4 1 15,-3 1 1-15,0 1 1 0,0 1 3 0,0 0 2 16,0 5 3-16,0-2 1 0,2 0 1 0,0 2-3 16,0 0-2-16,3 2-2 15,-1-3-1-15,3 3-2 0,-3-2 0 0,2 0-1 16,1 3 1-16,-1-1 0 0,3 0 2 0,-3 2 4 16,3-1 4-16,-1 3 1 15,3-2 2-15,-1 3 0 0,1-3-2 0,2 2-4 16,2-2-3-16,0 2-1 0,-1-2-1 15,3 0-2-15,3-1 0 0,-1-4 0 0,0 3-1 16,4-3 1-16,0 1-1 0,3-5 2 16,2 2 1-16,1-1 2 0,3-2 1 15,2-1 8-15,6-1 11 0,3 0 5 16,5-2 2-16,5 2 1 0,5 0-3 0,1-3-8 16,0 0-11-16,3 1-7 0,-1-3-5 15,1-2-1-15,-1-1-1 0,-2-2-1 0,-1 1-1 16,-3-2-1-16,-4-3 1 0,-1-3 0 15,-3 2 1-15,0-4 0 0,-3-3 0 16,-1 0 2-16,-1-4-1 0,-4 2 2 16,0-5 0-16,1 0 1 0,-3 0-1 15,-2-1 1-15,-1-2 0 0,1-1-2 0,-2 0 3 16,0-1-1-16,0 3 1 0,-2-3 0 16,-3-2 1-16,1 2 1 0,-1 0-1 15,1 1-1-15,-3-5 0 0,1 2 1 0,-1-1-1 16,1 1 3-16,-1-3 1 0,-1-1 0 15,1 2 2-15,-2-1 1 0,1 0 3 16,-1 0 0-16,0 0 2 0,-1 4 0 16,1-5 1-16,-2 4-1 0,0-2 0 0,-1 0-3 15,1-1 2-15,-2 4-2 0,0-2 3 16,-2-1 1-16,0 3 1 0,0-3 2 16,0 4-1-16,-2-3 1 0,-2 3-1 0,-1 0 0 15,1-1 0-15,-2 2 0 0,-3-1-1 16,1-1 2-16,-3 0-1 15,1 1 1-15,-5-2 0 0,0 2 0 0,-4-3 3 16,0 3 2-16,-4-4 1 0,0 4 0 16,-5 1-1-16,0 0-2 0,-1 2-5 15,-1-1-4-15,-2 3-5 0,1 1-5 0,-3 3-3 16,2 2-3-16,-2 0-1 0,0 5 0 16,-2 0 0-16,-2 4-14 0,-2 4-41 15,-4 3-63-15,-5 2-80 0,-4 4-83 16,-4 5-43-16,-2 2-10 0,-3 1 29 0</inkml:trace>
  <inkml:trace contextRef="#ctx0" brushRef="#br0" timeOffset="42502.36">18544 8841 9 0,'13'-7'164'0,"0"-3"-171"15,-1-6-67-15,-1 0-7 0</inkml:trace>
  <inkml:trace contextRef="#ctx0" brushRef="#br0" timeOffset="48211.49">14652 8191 64 0,'-3'-1'194'16,"1"-4"-11"-16,2 2-21 0,-2 2-20 0,2 1-19 16,-2-4-16-16,2 4-9 15,-2-1 4-15,2 1 29 0,0 1 54 0,2 3 63 16,-2 0 45-16,2 4 23 16,2 6 0-16,-1 6-24 0,1 5-53 0,-2 9-68 15,2 8-58-15,-2 7-39 0,0 7-24 0,0 7-17 16,-2 6-13-16,3 0-10 0,-1 4-1 15,0-4-2-15,0 1-5 0,2-3 0 16,0 0-5-16,1-6-14 0,-1-6-48 16,0 3-99-16,2-10-128 0,1 1-119 0,1-7-126 15,1-5-52-15,-1-8 7 0,1-7 82 16,-3-5 116-16</inkml:trace>
  <inkml:trace contextRef="#ctx0" brushRef="#br0" timeOffset="48874.29">15060 8545 4 0,'0'-1'115'0,"0"-2"-2"15,0 2 0-15,2-3 4 0,2 0 7 0,3 2 8 16,-1-3 8-16,3 4 4 0,1-4 0 16,1 1-8-16,1-1-12 0,1 1-19 15,2-2-22-15,2 2-22 0,0-2-17 16,2 2-16-16,0-4-20 0,2 1-55 0,-2-2-73 16,2 3-100-16,-4-3-70 0,-2 2-36 15,0-2-10-15,-2 2 37 0</inkml:trace>
  <inkml:trace contextRef="#ctx0" brushRef="#br0" timeOffset="49122.32">15596 8009 94 0,'-3'-8'335'0,"1"4"83"15,-2 3 78-15,0 1-30 0,2 5-54 16,-2 8-58-16,1 4-61 0,3 8-73 0,-2 7-74 16,2 3-55-16,0 6-40 0,0 2-20 15,0 2-14-15,0 1-9 0,2-1-16 16,1-2-50-16,1-1-93 0,0 0-110 16,0-5-110-16,3 0-111 0,-1-6-64 15,-2-3 6-15,3-3 71 0,-1-8 97 16</inkml:trace>
  <inkml:trace contextRef="#ctx0" brushRef="#br0" timeOffset="49354.38">15782 8324 201 0,'-6'-10'255'0,"-3"0"14"15,1 4-26-15,-3 2-20 0,0 4-17 16,-1 4-15-16,1 2-14 0,-2 4-11 15,3 0-9-15,1 5-5 0,1 0-5 0,-1 0-12 16,5 2-23-16,0-4-24 0,4 4-25 16,0-5-21-16,4 0-19 0,0 0-31 15,3-3-66-15,1-4-88 0,3 0-95 0,2-2-97 16,-1-3-93-16,3-4-27 0,0-5 32 16,0 0 71-16</inkml:trace>
  <inkml:trace contextRef="#ctx0" brushRef="#br0" timeOffset="49553">15949 8132 185 0,'-2'-5'363'0,"0"0"93"16,-2 2 33-16,-1 6-37 0,1 2-52 0,-2 4-64 16,2 3-85-16,-3 7-89 15,3 4-69-15,0 6-41 0,0 3-26 0,-1 3-13 0,3 2-24 16,2 1-64-16,0 3-100 15,0-3-110-15,4 0-109 0,1-1-105 0,-1-2-39 16,2-2 29-16,3-4 82 0,-1-3 101 16</inkml:trace>
  <inkml:trace contextRef="#ctx0" brushRef="#br0" timeOffset="49869.17">16135 8447 92 0,'-2'-16'318'0,"0"2"91"15,0 5 58-15,-2 3-31 0,0 2-49 16,-3 0-56-16,3 9-69 0,-2 3-89 16,1 4-73-16,1 5-49 0,0 4-25 15,2 3-12-15,0 2-7 0,0 2-3 16,2-2-5-16,2 2 1 0,2-2 1 0,0-3-4 16,2 1-1-16,3-7 1 15,2 0 2-15,1-5 1 0,1-3 0 0,2-4 4 16,2-2 1-16,0-8-1 0,0-2-2 15,-1-6 2-15,-1-4-1 0,0 0 2 16,-4-4 9-16,-1-1 10 0,-3-6 7 0,-1 2 1 16,-4-2 1-16,-2-1-2 0,-2 3-9 15,0-3-7-15,-4 8-17 0,-1 2-57 0,-3 4-115 16,-1 3-128-16,-2 5-142 16,1 6-85-16,-1 1-36 0,2 4 31 15,1 3 100-15</inkml:trace>
  <inkml:trace contextRef="#ctx0" brushRef="#br0" timeOffset="50050.74">16404 8315 187 0,'9'0'441'16,"-3"4"94"-16,-2 1 60 0,3 6-56 15,-3 6-100-15,2 0-112 0,0 4-108 16,1 5-92-16,-1-2-72 0,1 1-91 0,-1 1-135 15,0 2-141-15,1-3-139 0,-3 0-99 16,0-3-41-16,0-1 30 0,1-4 103 16</inkml:trace>
  <inkml:trace contextRef="#ctx0" brushRef="#br0" timeOffset="50200.44">16518 8436 224 0,'3'-20'369'0,"-1"3"58"16,-2 4-13-16,2 1-59 0,-2 3-72 0,2 1-79 15,2 3-79-15,0 1-105 0,3-1-112 16,-1 2-107-16,0 2-100 0,3 1-94 16,-1-4-47-16,3 3 20 0,-3-1 67 15</inkml:trace>
  <inkml:trace contextRef="#ctx0" brushRef="#br0" timeOffset="50467.27">16707 8256 63 0,'4'4'252'0,"-2"5"53"0,-2 2 4 15,2 3-7-15,-2 3-2 0,0 6-9 0,0 0-16 16,2-2-27-16,1 4-32 0,-1-1-33 16,2-4-36-16,2-1-32 0,1 1-30 15,-1-6-26-15,5 1-18 0,-1-6-12 0,1-1-8 16,4-4-6-16,-1-4-2 0,3-4-2 16,0-3 0-16,0-2-2 0,2-4 1 15,-2-4-1-15,0-3 7 0,0-1 8 16,-4-5 1-16,-1-3 5 0,-3 0 2 0,-3-4 0 15,-4 0-8-15,-2-1-5 0,-2 0-6 16,-4 0-5-16,-5 3-10 0,-1 1-43 16,-3 4-105-16,-2 0-136 0,0 5-145 15,-4 2-109-15,0 2-50 0,-1 3 7 0,1 2 88 16,0 5 125-16</inkml:trace>
  <inkml:trace contextRef="#ctx0" brushRef="#br0" timeOffset="50768.29">17471 8110 149 0,'-6'-4'236'0,"1"1"-8"16,1 2-22-16,0-3-19 0,2 3-10 16,2-2 1-16,0 3-2 0,2-1 1 0,2 1-2 15,2-4-6-15,3 4-25 0,2-1-38 16,1 1-37-16,3-3-28 0,4-2-31 16,0 2-74-16,4-5-104 0,1 2-138 0,1-3-82 15,-2-2-45-15,1 2-12 0,-5 0 51 16</inkml:trace>
  <inkml:trace contextRef="#ctx0" brushRef="#br0" timeOffset="52307.02">18252 7771 52 0,'-2'0'152'16,"0"0"-11"-16,0 0-16 0,0 0-14 16,-1 0-14-16,3 0-12 0,-2 0-6 15,2 0-1-15,-2 0 6 0,2 0 12 16,0 0 14-16,0 0 14 0,0 0 12 0,-2 0 8 15,2 0 3-15,0 0-3 0,0 0-5 16,0 0-6-16,-2 0-5 0,2 0-6 16,-2 0-6-16,2 0-6 0,0 0-10 0,0 0-10 15,0 0-12-15,0 0-17 0,0 0-13 16,0 0-13-16,0 0-8 0,0 0-10 16,0 0-5-16,0 0-4 0,0 0-1 0,0 0 0 15,0-1-3-15,2 1 1 0,-2-2 2 0,2-2 0 16,2 3 1-16,3-3-1 15,-1-4 0-15,0 2-1 0,3-1-2 0,-1-1-2 16,3-1 0-16,-3 0 1 0,3 3-2 16,0-3-1-16,-3 3 1 0,3-1-1 15,-3-1 0-15,0 4 0 0,1 3 0 16,-1-3 1-16,-1 4 2 0,-3 0-1 16,0 5 5-16,0-1 0 0,-1 6 5 0,-3 1 1 15,0 2 2-15,0 2-1 0,0-1 0 16,0 2-3-16,0 0-3 0,0 1-4 15,2-5 0-15,0 5-1 0,2-4-3 16,0 0 1-16,3-1-1 0,1 0 2 0,-2-2 0 16,3 1 0-16,-1-2 1 15,1 1 6-15,-1 0 10 0,-1-5 9 0,-3 4 11 0,0-2 9 16,0 2 2-16,-4 0-1 0,0 2-6 16,-2 2-8-16,-4 0-10 0,-3 3-11 15,-1 0-3-15,-3-1-3 0,-4 1-10 16,0 0-20-16,-4 0-66 0,-2-1-129 0,2 0-148 15,0-5-155-15,-1 1-75 0,1-3-23 16,2-2 39-16,0-3 119 0</inkml:trace>
  <inkml:trace contextRef="#ctx0" brushRef="#br0" timeOffset="53136.82">19014 7910 8 0,'4'-8'268'16,"0"2"37"-16,1 2 33 0,-1-1-40 15,2 1-57-15,1-2-54 0,3 2-41 16,3-1-33-16,4-1-31 0,2-1-47 16,2 0-84-16,4 1-104 0,1-2-126 0,1-1-67 15,1 2-36-15,-1-2-4 0,1 4 51 16</inkml:trace>
  <inkml:trace contextRef="#ctx0" brushRef="#br0" timeOffset="53368.48">19727 7562 237 0,'0'-4'470'0,"0"0"89"15,-2 4 52-15,0 4-66 0,0 1-99 16,0 5-113-16,2 5-109 0,2 10-77 0,0 8-50 15,0 5-29-15,2 8-21 0,1 9-12 16,1 3-7-16,-2 4-9 0,3 4-4 16,-3-2-6-16,2 3 0 0,1-5-9 15,-1 1-17-15,0-1-24 0,3-6-60 0,-3-3-124 16,3-6-143-16,1-6-142 0,-1-6-85 16,-1-6-29-16,-2-5 32 0,1-11 109 15</inkml:trace>
  <inkml:trace contextRef="#ctx0" brushRef="#br0" timeOffset="53616.97">19816 8080 173 0,'-10'-45'317'15,"1"3"77"-15,-1 1 13 16,1 2-20-16,3 7-31 0,2 2-41 0,1 1-65 16,1 4-74-16,4-1-66 0,1 6-45 0,1 3-29 15,2 0-16-15,3 4-11 0,-1 1-2 16,1 4-3-16,3 0-1 15,-1 4-1-15,2 3 1 0,1 1 4 0,-1 0 6 16,2 1 13-16,-2 3 16 0,-3 4 14 0,1 0 7 16,-3 6 6-16,-1 0-4 0,-3 4-12 15,-4 4-17-15,-4 1-17 0,-3 3-44 16,-1 3-105-16,-3-3-139 0,1-2-143 16,-3 1-114-16,2-2-58 0,3-4 1 0,4-7 82 15,1-4 125-15</inkml:trace>
  <inkml:trace contextRef="#ctx0" brushRef="#br0" timeOffset="53799.78">20180 7638 7 0,'2'-13'339'0,"-4"1"98"0,-2 3 85 0,0 4-1 16,-3 5-68-16,-1 4-80 0,2 0-87 15,-1 7-95-15,3 3-81 0,0 1-50 16,4 1-46-16,0 2-68 0,2 1-98 15,0-2-106-15,4 1-98 0,3-3-94 0,-1-2-69 16,3-5 8-16,0 0 66 0,-1-7 89 16</inkml:trace>
  <inkml:trace contextRef="#ctx0" brushRef="#br0" timeOffset="53932.13">20312 7627 210 0,'0'-11'356'0,"0"3"71"15,-5 4-1-15,1 4-46 0,-2 3-58 16,-3 3-70-16,1 6-79 0,-5 0-117 15,2 2-141-15,1 2-135 0,-1 1-142 0,1-1-82 16,1 0-40-16,1-3 24 16,-1-3 81-16</inkml:trace>
  <inkml:trace contextRef="#ctx0" brushRef="#br0" timeOffset="54250.1">20381 7538 330 0,'5'-5'506'0,"-3"1"77"0,-2 4 36 0,0 4-81 16,-2 0-122-16,-1 3-132 0,-1 3-114 16,2 3-75-16,0-1-44 0,0 5-24 15,0-5-14-15,2 2-6 0,0 1-4 16,0-5-3-16,2 0-6 0,0-1-2 16,2-4-1-16,0-1 0 0,3-4 0 0,1-3 3 15,3-2 3-15,-1 0 2 0,1-7 0 16,2 0 0-16,2 1 1 0,-3-3-1 15,1 4 1-15,0 0-1 0,-1 1 1 0,-1 4-1 16,0 4 0-16,-3 2 3 0,3 4 0 16,-3 3 1-16,-2-1 3 0,3 7 1 15,-3 0-2-15,1 1-12 0,-1 1-48 16,-2-2-116-16,3 0-135 0,1 0-139 0,-2-4-108 16,3 0-47-16,-3-4 17 0,-2-2 98 15,3 1 125-15</inkml:trace>
  <inkml:trace contextRef="#ctx0" brushRef="#br0" timeOffset="54530.41">20995 7290 90 0,'-4'-3'342'0,"2"-2"84"16,-2 5 86-16,2 1-27 0,2 6-45 16,0 6-57-16,2 2-64 0,2 9-72 15,0 4-80-15,0 5-57 0,1 4-40 16,-1-2-27-16,0 6-15 0,0-3-8 0,0 4-9 16,-1-1-11-16,1-3-25 0,-2-3-80 15,0 1-145-15,0-2-152 0,-2 0-135 16,2-5-66-16,-4 1-17 0,0-6 62 15,0-3 131-15</inkml:trace>
  <inkml:trace contextRef="#ctx0" brushRef="#br0" timeOffset="54679.62">20913 7746 129 0,'0'-17'368'0,"0"4"73"15,0 1 65-15,2 0-48 0,2 6-82 16,2 0-88-16,3 1-75 0,1 1-68 15,5-1-106-15,2 2-146 0,0 2-146 0,4-3-149 16,-2 3-87-16,2-5-47 0,1 2 18 16,-1-5 95-16</inkml:trace>
  <inkml:trace contextRef="#ctx0" brushRef="#br0" timeOffset="54943.98">21330 7465 231 0,'4'-7'371'0,"0"3"95"0,-4 0 18 16,0 3-23-16,-2 2-41 0,-2 4-58 0,-3 2-77 15,1 2-87-15,0 3-70 16,-3-1-48-16,3 0-27 16,0 0-22-16,1-2-10 0,1 0-10 0,2 1-7 15,2-4-1-15,2 2-2 0,2-4 1 0,3-3-3 16,1-1-1-16,3-1 3 16,-1-2 1-16,5-2-2 0,-2 0-1 0,2 0 1 15,-1-2 1-15,-1 3-1 0,0 0 3 16,0 4 1-16,-3 4-1 0,-1 0 0 0,-1 3-2 15,1 3-1-15,-3 3-20 0,-2-1-56 16,-2 2-115-16,0 0-125 0,0 0-129 16,1-2-107-16,1 1-41 0,-2-4 27 15,2-2 97-15,0-6 119 0</inkml:trace>
  <inkml:trace contextRef="#ctx0" brushRef="#br0" timeOffset="55451">21630 7403 68 0,'7'-12'348'0,"-3"-1"101"0,0 5 75 16,-2 0-19-16,0 4-52 0,-2 3-70 16,0 2-81-16,0 2-93 0,0 2-80 15,0 0-50-15,0 2-34 0,0 1-19 16,2-3-12-16,-2 0-6 0,2 0-1 16,-2 0-6-16,3 0-1 0,-1-4 3 0,0 2-2 15,0-1-4-15,2-2 1 0,0-2 2 16,3 2-3-16,-1-3-1 0,0 3 2 15,1 0 1-15,-1 0 0 0,1 5 2 0,-3 2 0 16,2 1-1-16,-2 6 0 0,1 1 1 16,-1-2-1-16,0 3 0 0,0-1 0 15,3-1 1-15,-3 0-1 0,2-3 0 0,-2-2 0 16,3 0-1-16,-1-3 0 0,0-1-2 16,1 0 1-16,-1-4 2 0,1-1-2 15,-1-1 2-15,0-2 0 0,1 1 1 0,-1-3 0 16,-2 4 1-16,3-4-2 0,-3 2-1 15,2 2 3-15,-2-3-1 0,3 3-2 16,-1-2 0-16,0 2 2 0,3-3 0 16,-1 3-5-16,3-5 4 0,-3 2 0 15,3-1 0-15,0 0 0 0,-1-5 7 0,1 1 4 16,-1 0 6-16,-1-4 6 0,-3 0 10 16,-2-2 5-16,-2 0-1 0,-2-1-2 15,-2 0-6-15,-2 0-6 0,-2 1-7 0,-3 0-6 16,1 2-4-16,-1 0-9 0,-1 1-16 15,-1 4-40-15,1-1-110 0,-3 5-155 16,0 0-170-16,3 4-95 0,-3 4-38 16,2 0 8-16,1 1 96 0,3 1 145 0</inkml:trace>
  <inkml:trace contextRef="#ctx0" brushRef="#br0" timeOffset="55642.29">22073 7182 84 0,'12'3'398'0,"-1"3"116"0,-1 8 70 15,1 5-38-15,-2 6-73 0,-3 9-92 0,0 7-118 16,1 5-118-16,-3 1-101 16,-2 6-151-16,0-4-177 0,-2 0-179 0,2 1-97 15,-2-2-46-15,-2-4 6 0,2 0 101 16</inkml:trace>
  <inkml:trace contextRef="#ctx0" brushRef="#br0" timeOffset="68717.78">29547 7729 73 0,'-3'0'70'0,"1"0"-11"0,0 0-6 16,0 0 0-16,0 0-2 0,0 0 0 15,0 0-4-15,0 0 0 0,-1 0 1 16,-1 0-2-16,0 0 0 0,-2 0-1 0,-3 1 2 15,3-1 1-15,-3 4 3 0,-1-3 0 16,-1 2-1-16,1-2-3 0,-3 2-2 16,-2 0-3-16,0-2-4 0,0 3-3 0,-4-3-1 15,0 3-2-15,-4 0-6 0,0 0-6 16,-5 3-2-16,1-1-3 0,-3 1-3 0,-2 2-2 16,1-1 2-16,-3 5 0 0,-2-3 1 15,0 5 4-15,-2-1 4 0,-2 2 8 0,-1 0 11 16,1 2 6-16,0 2 8 0,0 1 7 15,-1 0 4-15,1 1 0 0,2 2-3 0,2 1-3 16,0 0-3-16,4 0-4 0,1 0-7 16,1 3-4-16,2-2-4 0,1 1-3 15,2 1-4-15,1 4-5 0,1-2-2 16,2 3-3-16,2 1-2 0,0 0-3 16,2 1-2-16,2 1-1 0,2 1 0 0,1-2 4 15,3 1 7-15,3 2 11 0,-1 0 5 16,5-2 7-16,0 2 3 0,4-3-2 15,0 5-7-15,3-5-10 0,1 3-5 16,2 2-5-16,3-2 0 0,2 1 0 0,2-2 7 16,2 1 7-16,-1 1 3 0,6-3 2 15,-1 2 3-15,0-1-2 0,2-1-5 0,3-1-6 16,-1 3 0-16,0-4-3 0,3 2-2 16,-3-2-2-16,3-1 0 0,1 1 1 0,1-3 0 15,2-2 6-15,2 0 6 0,4 1 4 16,4-2 5-16,7-3 2 0,4 0 1 15,4 0-8-15,4-4-8 0,7-1-9 0,2 3-8 16,2-3-3-16,4 1-5 0,0-3-1 16,3 2-4-16,1-1-1 0,-2 0 2 0,1 1-2 15,-3-4-2-15,0 3 1 0,0 0 1 16,-2-3 0-16,0-2 0 0,0 2 2 16,3 1 3-16,-1-5 2 0,0 2 0 15,5 1 0-15,-1-2 0 0,5-2-1 0,-1 0 1 16,3 1 1-16,2-1-1 0,0-2 0 15,0 0 0-15,2-2 0 0,-2-1-7 0,-3-2-1 16,1 1 0-16,-4-5 0 0,-3 0-2 16,-4-1 2-16,-4-3 1 0,-2-1-1 15,-2-3 0-15,-2 0-1 0,-1-5 0 0,-1 1 0 16,-3-2-1-16,0-1 1 0,1-3 1 16,-3-2 1-16,0 0-1 0,-4-3 2 0,0 2 0 15,-4-3 1-15,0-1-2 0,-2 0 0 0,-3 0 1 16,-1-4-2-16,-3 3-1 0,-2-2 1 15,-2 2 1-15,-4 0 0 0,0 0-1 0,-4 2 2 16,-1-1 5-16,-3 0-4 0,-1 0 0 0,-4 0 3 16,1-3 1-16,-6 3 1 0,1-1-3 15,-4-2 1-15,0-1 0 0,-3 3-1 0,-1-4 0 16,-3-2-3-16,1 2 0 0,-5 0 0 16,0-4 1-16,0 1-1 0,-2-1-1 0,-2-2 0 15,-2 2 1-15,-1-1-1 0,1-2-1 16,0 0 1-16,-2-2 2 0,-3 0 0 0,1 0-1 15,-1 0 1-15,-4-1 2 0,1 1-1 0,-3-1 0 16,-2 1 3-16,0 1-2 0,-4-3-1 16,0 3 0-16,-5-1-2 0,1 0-1 15,-5 0-1-15,-1 4 1 0,-3-4 1 0,-2 4-1 0,-5-4 2 16,1 3 2-16,-4-1 1 16,-3 2 1-16,-1-1 1 0,-5 2 0 0,-5-3-2 0,-1 3 0 15,-4-2-1-15,-5 2-1 0,-4 0-3 16,-8 4 1-16,-5-4-4 0,-6 1-1 15,-4 4 0-15,-9-1 2 0,-4 2 2 0,-8 1 0 16,-7-1 1-16,-8 3 0 0,-9 3-7 16,-6 2-16-16,-7 2-43 0,-1 2-92 0,-5 2-130 15,3 5-133-15,-1 4-121 0,4 4-52 16,5 2 4-16,6 4 74 0,11-1 121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1:09.3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6483 1687 49 0,'-4'-4'88'0,"0"-1"-7"0,0 2-8 16,-3 0-10-16,3-1-10 0,-2 0-6 16,1 3-6-16,-1-3-4 0,2 3-3 0,-2-2-1 15,1 2-1-15,-1-3 0 0,0 3-3 0,-1-2-3 16,1 0-2-16,0 2-4 0,-3-2-3 15,3 2-2-15,-3-3-2 0,1 3-2 0,-1-2-3 16,1 2-2-16,-1 1-1 0,-1-4-1 16,-3 4-2-16,0 0 0 0,1 0 1 15,-5 4 3-15,0-3 1 0,-4 2 2 16,0 2 5-16,-5 0 2 0,1 2 1 0,-5 1 2 16,0 1-1-16,-1 2 1 0,-3 3-2 0,-2-2 0 15,0 5-2-15,-2 0-1 0,-2 4 0 16,1 1 0-16,-1 2 0 0,2 1 0 15,-2 1 1-15,2 3 5 0,-2 0 0 16,2 1 0-16,2 2 1 0,0 2-1 0,0-1-3 16,4 1-3-16,0 4-1 0,0 2-2 15,3-1 0-15,1 5 1 0,3 0 2 0,1 2 2 16,1 4 0-16,4 0 2 0,0 0-2 16,2-1-1-16,2 1-3 0,3-1-1 0,-1 0-3 15,4 0-2-15,1-5-1 0,4 4-2 16,0-2-1-16,4-2 0 0,0 1 1 0,2 1 0 15,2-4 2-15,0 1 0 0,5 1 2 16,-1-5 1-16,3 1 1 0,1-2 1 0,5 0 1 16,0-1 3-16,4-2 2 0,1-2 3 15,3 0 5-15,2-2 3 0,5 0 6 0,2-3 2 16,2-2 4-16,2-3 0 0,4 1 2 16,3-7 1-16,4 0 0 0,1-5-1 0,3 0-2 15,2-4 0-15,3-3-6 0,1-1-4 16,0 0-6-16,2-4-3 0,3 0-2 15,-3-5-3-15,3 1-3 0,-1-3-1 0,1-2 0 16,1-3-1-16,3-1 1 0,0-4-1 16,0 0 0-16,1-3 1 0,1-5-1 15,0 0 1-15,0-4-3 0,0 0 0 0,0-5 0 16,0 0 1-16,-3-5 0 16,1 0-2-16,-4 1 2 0,-5-3 1 0,-2-2-3 15,-2 3 0-15,-6-4-2 0,-3 5-1 0,-3-2 1 16,-5 0-3-16,-4-1 2 0,-5-1 0 15,-3-1 3-15,-3 0 2 0,-6-5 4 0,-2 3 7 16,-3-4 5-16,-3 0 4 0,-5 0 5 16,-2-1 3-16,-2 1 3 0,-2 0-2 0,-4 3 0 15,-3-1-1-15,-3 1-4 0,-1 0-3 16,-4 2-5-16,-2-1-5 0,-2 4-5 0,-3-3-2 16,-1 2 0-16,0 1 3 0,-5 1 4 15,0 2 4-15,-4-1 2 0,1 5 0 16,-1 1 1-16,-2 1 0 0,0 1-1 15,0 3 0-15,0-1 1 0,-2 4-2 0,0 2-3 16,-1 2-2-16,-1 2-4 0,-2 1-6 0,0 4-3 16,-3 0-3-16,-1 5 0 0,-1 2-1 15,0 4-3-15,-1 2 0 0,1 4 0 16,-1 2 1-16,1 4-2 0,2 1-3 16,-1 2-6-16,1 4-36 0,1 4-77 0,0 2-91 15,-1 5-94-15,3 3-100 0,-5 4-81 16,3 2-12-16,-1 3 52 0,3 1 77 0</inkml:trace>
  <inkml:trace contextRef="#ctx0" brushRef="#br0" timeOffset="27555.08">11174 563 29 0,'-2'0'76'0,"2"0"7"16,0 0 4-16,0 0 5 0,0 0 6 15,-2 5 5-15,2 1 6 0,-2 8 4 0,-3 3 5 16,1 11 0-16,-2 3-3 0,-3 10-8 16,-1 4-8-16,1 10-11 0,-1 3-11 15,-1 2-15-15,0 7-13 0,1-1-14 0,-1 1-11 16,1-3-7-16,1 2-8 0,3-3-4 0,-3-1-16 15,3-3-29-15,0-4-42 0,1-1-46 16,-1-4-49-16,2-3-51 0,0-6-48 16,2-3-4-16,-3-5 24 0,3-3 35 0</inkml:trace>
  <inkml:trace contextRef="#ctx0" brushRef="#br0" timeOffset="27790.16">11174 852 133 0,'6'-18'168'16,"-2"7"-13"-16,3 3-12 0,-1 8-11 16,1 8-1-16,1 9 5 0,0 7-5 0,1 10-13 15,-1 7-22-15,1 6-24 0,1 3-20 0,-1 3-16 16,1-2-13-16,-1 3-8 0,-1-2-8 15,1-2-20-15,-1-1-36 0,1 0-50 0,-1-5-56 16,1 0-65-16,-3-4-51 0,0-3-13 16,-1-6 21-16</inkml:trace>
  <inkml:trace contextRef="#ctx0" brushRef="#br0" timeOffset="27955.24">11187 1442 187 0,'-13'-19'243'0,"4"0"-8"0,1 3-41 0,2 6-41 0,1-2-39 16,1 0-37-16,4 3-33 0,4 4-26 16,1-2-30-16,3-1-38 0,5 4-42 15,-1-1-46-15,5 1-42 0,0-1-37 16,4 2-13-16,1-2 17 0</inkml:trace>
  <inkml:trace contextRef="#ctx0" brushRef="#br0" timeOffset="28268.13">11656 1144 50 0,'11'-15'78'0,"0"0"-3"16,-5-4 2-16,0 3 5 0,-4 1 7 0,1 1 6 15,-3 0 4-15,-3 5 0 0,-1 1-4 16,-2 4-9-16,0-1-14 0,-3 6-12 16,-2 4-13-16,3 6-6 0,-3 6-5 0,3 4-1 15,2 4 0-15,-1 3 1 0,3 2-2 16,2 0-4-16,2 0-7 0,4-1-5 15,0 0-6-15,3-4-4 0,1 0-3 0,1-1-1 16,-1-5 3-16,3 0 6 0,-3-3 18 16,1-1 29-16,-3-4 48 0,0 1 68 15,-1-3 59-15,-3-2 30 0,-2-1 4 0,-2 2-18 16,-3-4-42-16,-1 2-64 16,-2-1-62-16,-3 1-38 0,-2-1-24 0,-2 3-17 0,1-3-41 15,-3 2-84-15,2 1-119 0,0 1-117 16,2-3-128-16,3 0-63 0,1 2-2 15,5-3 63-15,0 0 106 0</inkml:trace>
  <inkml:trace contextRef="#ctx0" brushRef="#br0" timeOffset="28450.62">12131 1316 74 0,'0'-4'290'0,"0"2"24"0,-3-1 12 0,1 1-81 16,0 1-106-16,2 1-115 0,2-4-118 15,3 3-116-15,-1-2-61 0,4-3-33 0,1-2 4 16</inkml:trace>
  <inkml:trace contextRef="#ctx0" brushRef="#br0" timeOffset="28699.66">12507 598 204 0,'-8'0'452'0,"2"6"82"15,-3-1 57-15,5 9-52 0,0 5-94 0,2 3-119 16,2 6-99-16,0 6-81 0,2 1-54 15,2 9-39-15,-2 0-23 0,2 4-15 16,0 2-9-16,1 0-11 0,-1 2-16 16,0-2-49-16,-2 0-113 0,0 0-143 15,0-4-139-15,1-4-96 0,1-1-40 0,0-7 21 16,0-2 98-16,5-6 133 0</inkml:trace>
  <inkml:trace contextRef="#ctx0" brushRef="#br0" timeOffset="28884.21">12732 1081 38 0,'-11'-11'411'0,"-2"2"94"0,-3 8 66 15,-1 2 0-15,2 3-93 0,0 4-120 16,4 0-119-16,5 1-92 0,2 4-69 0,2-2-53 16,4-1-75-16,0 3-109 0,2-2-120 0,2-2-101 15,3-3-80-15,4-1-58 0,-1-4-2 16,3-2 69-16,0-6 98 0</inkml:trace>
  <inkml:trace contextRef="#ctx0" brushRef="#br0" timeOffset="29111.33">12852 1011 92 0,'9'-9'279'0,"-3"1"50"0,-2 0 28 0,-1 4 10 0,-6 3-6 16,1 1-15-16,-4 4-34 16,0 5-41-16,-3-1-48 0,1 5-47 0,1-1-43 0,-1 2-43 15,2-3-31-15,1 2-21 0,3 0-13 16,0-5-13-16,2 1-6 0,2 0-3 15,2-2-4-15,3-3-3 0,1-1 0 0,3-3 1 16,2-3-1-16,-1-1 1 0,1 0 3 16,2-4 1-16,-3 3 2 0,3 0-2 15,-2 1 1-15,-2-2 0 0,-1 5 1 0,1 1-8 16,-3 1-17-16,-1 6-42 0,-3 1-82 16,0 1-109-16,0 2-110 0,-2-2-101 0,3 0-68 15,-3-1-3-15,0-4 59 16,2 1 96-16</inkml:trace>
  <inkml:trace contextRef="#ctx0" brushRef="#br0" timeOffset="29280.68">13109 966 42 0,'6'-10'316'0,"-2"1"83"16,0 4 76-16,1 2-3 0,-3 6-41 16,0 3-63-16,0 6-66 0,0 4-78 0,0 2-83 15,-2 3-68-15,2 3-68 0,-2-2-93 16,0 3-118-16,0 0-114 0,0 1-109 15,0-6-88-15,0 0-19 0,0-5 48 0,0 0 92 16</inkml:trace>
  <inkml:trace contextRef="#ctx0" brushRef="#br0" timeOffset="29499.41">13227 688 56 0,'0'-21'462'0,"0"2"95"0,-2 4 56 16,-2 4-3-16,2-2-94 0,-1 8-156 0,3-2-146 16,-2 4-88-16,2 6-53 0,2 4-28 15,3 7-16-15,-3 7-8 0,2 8-7 16,-2 5-7-16,0 7-2 0,0 1-10 16,1 4-12-16,-1 1-27 0,0 3-70 0,-2-1-124 15,2 4-129-15,-2-4-119 0,0 1-82 16,0-5-24-16,0-2 43 0,0-4 113 0</inkml:trace>
  <inkml:trace contextRef="#ctx0" brushRef="#br0" timeOffset="29910.44">13255 1345 98 0,'2'-15'285'16,"0"0"48"-16,0-1-5 0,2-1-39 16,2 5-54-16,1-2-56 0,-1 0-54 0,3 3-46 15,-1 0-35-15,1-1-29 0,-1 3-26 0,1 2-23 16,-1 2-21-16,-2 1-14 0,3-1-8 15,-3 4 2-15,-2 1 14 0,1 0 17 0,-1 1 17 16,-2 4 10-16,0 3 8 0,-2 0 4 16,2 1 2-16,-2 3 0 0,2-1 1 15,-2 3 0-15,2-3-1 0,3-2-3 0,-1 0-7 16,0-1-8-16,0 0-7 0,3-3-5 16,1-4-2-16,1-1 2 0,-1 0 7 15,1-5 10-15,1 0 7 0,-1-3 11 0,-1 1 10 16,1 2 7-16,-3 1 9 0,0-1 10 15,1 4 14-15,-3 1 9 0,2 1 3 0,1 4 2 16,-1-1-4-16,0 4-7 0,3 0-14 16,-3 0-14-16,3 1-9 0,-1-3-6 15,3 1-2-15,-3-3-2 0,3 1 4 16,-1-2 9-16,1-3 17 0,-1-3 25 0,-1-2 32 16,1-1 36-16,-1-5 31 0,-3-1 21 15,1-1-2-15,-5-4-17 0,0 0-30 16,-2-1-41-16,-4-1-70 0,-1-1-120 0,-1 0-142 15,-2-3-137-15,-5 1-115 0,0-1-54 0,0 1 3 16,1 1 72-16,-1 1 116 0</inkml:trace>
  <inkml:trace contextRef="#ctx0" brushRef="#br0" timeOffset="30177.61">13887 589 351 0,'-8'-1'479'0,"-3"1"77"0,3 1 11 16,-1 7-56-16,1 4-91 0,2 6-106 15,-1 6-100-15,1 5-70 0,0 4-48 0,1 4-32 16,3 3-21-16,0 1-19 0,2 5-11 15,0-1-15-15,2-1-25 0,2 1-66 0,-1 0-161 16,1-2-163-16,0 1-136 0,0-5-63 16,3-4-19-16,-1-3 45 0,2-6 148 0</inkml:trace>
  <inkml:trace contextRef="#ctx0" brushRef="#br0" timeOffset="30524.43">14065 1086 108 0,'-2'-16'422'0,"-2"2"89"0,-2 3 53 0,1 2-38 16,1 3-95-16,0 0-130 0,2-2-136 16,2 2-134-16,2-2-124 0,2 3-117 15,0-2-92-15,3-1-66 0,1 2-35 16,1 2 4-16,-3-3 46 0,0 2 75 0,1 1 71 16,-3-1 68-16,0 2 61 0,-2 3 56 15,0 0 44-15,-2 0 34 0,0 5 25 16,0-1 15-16,0 1 3 0,0 5-7 0,2-1-13 15,1 0-15-15,-1-1-14 0,2 4-12 16,0-2-5-16,3 2-1 0,-1-3 2 0,0 0 8 16,1 1 12-16,-1-1 17 0,-2-4 24 15,2 2 35-15,-1-2 46 0,-3-1 49 0,0 1 32 16,-2-1 5-16,0 0-17 0,-4 0-35 16,-1 0-55-16,1 0-92 0,-4 1-119 15,-1-1-130-15,1 1-118 0,-1-2-117 0,1-2-76 16,2 3-11-16,-1-4 49 0,3 0 93 15</inkml:trace>
  <inkml:trace contextRef="#ctx0" brushRef="#br0" timeOffset="30674.06">14260 913 112 0,'8'-16'448'16,"-1"3"89"-16,-3 3 55 0,0 0-36 15,-2 5-87-15,3-1-135 0,-3 5-131 0,0 2-86 16,2 6-55-16,-2 2-38 0,0 6-51 15,0 3-112-15,1-1-135 0,-1 6-137 16,0 0-115-16,2-3-52 0,-2 1 5 0,2-7 84 16,3 2 122-16</inkml:trace>
  <inkml:trace contextRef="#ctx0" brushRef="#br0" timeOffset="30939.81">14499 893 156 0,'7'-15'485'16,"-3"5"81"-16,0 1 49 0,-2 2-41 0,-2 3-100 15,2 4-162-15,-2 0-134 0,0 4-81 16,0 3-55-16,2-2-42 0,-2 5-53 0,2 0-70 16,1-1-71-16,1 0-63 0,0-4-40 15,0 6-18-15,3-6 21 0,-1 0 55 16,2-2 64-16,1-2 60 0,-1-1 59 0,3-1 63 16,2-3 61-16,-3 0 69 0,3 0 65 15,-2-1 54-15,-1 2 24 0,-1-1 1 16,-1 4-24-16,0 4-45 0,1-2-52 0,2 4-50 15,-3 3-34-15,3 2-30 0,-1 3-19 16,3-1-20-16,-3 3-27 0,1 0-60 16,-2 2-108-16,1 1-123 0,1-4-119 0,-1 0-100 15,1 1-39-15,-1-2 25 0,-3-2 90 16,-1 1 115-16</inkml:trace>
  <inkml:trace contextRef="#ctx0" brushRef="#br0" timeOffset="31735.14">12298 1865 84 0,'2'-6'154'0,"-2"-2"1"0,2 4 4 0,-2-3 5 15,2 2 19-15,-2 1 24 0,2-1 31 16,-2 4 39-16,2-2 30 0,-2 2 13 15,3 1-8-15,-3 1-24 0,2 7-42 0,-2 1-53 16,2 8-51-16,-2 6-43 0,2 3-34 16,-2 8-22-16,0 0-17 0,0 6-10 15,0-2-6-15,0 0-5 0,2 0-8 0,-2 0-15 16,-2-1-52-16,2-3-131 16,-2-1-165-16,2 0-151 0,0-3-75 0,-2-1-29 15,2-4 29-15,-2 0 118 0</inkml:trace>
  <inkml:trace contextRef="#ctx0" brushRef="#br0" timeOffset="32880.73">11623 2900 133 0,'-7'-5'243'0,"-1"2"17"0,-3 2-7 16,-1 2-22-16,-1 2-25 0,0 2-27 0,-2 4-27 15,-2 3-26-15,0 5-16 0,-2 0-7 16,2 8 1-16,-2 0 2 0,2 4 5 0,3 1-4 16,-1-1-11-16,4 0-18 0,3-1-17 15,1-2-18-15,3 3-16 0,4-8-12 16,2 2-7-16,5-4-3 0,1-3-4 16,3-3-4-16,4-4-7 0,-1-2-7 0,3-6-8 15,0-2-4-15,0-5-5 0,0 1 1 0,0-8 7 16,-2-2 6-16,0-4 6 0,-1-1 6 15,-1-1 7-15,0-3 11 0,-3 5 17 16,-1-2 22-16,-1 2 26 0,1 6 25 0,-3 0 18 16,-2 4 5-16,1 5-5 0,-1 4-13 15,0 5-22-15,-2 8-24 0,0 4-20 16,-2 6-12-16,2 2-11 0,-2 1-14 16,0 3-27-16,0-4-77 0,3 4-115 0,-3-3-126 15,4 0-122-15,-2-6-84 0,0 0-23 16,2-5 47-16,1-4 102 0</inkml:trace>
  <inkml:trace contextRef="#ctx0" brushRef="#br0" timeOffset="33078.87">11839 2867 274 0,'2'-20'493'0,"0"6"75"0,-2 6 46 0,0 4-69 0,0 5-115 16,0 9-134-16,0 8-107 0,2 4-69 15,-2 7-44-15,2 5-30 0,2 2-20 16,-2 6-12-16,3 1-5 0,-1-2-16 16,0 3-15-16,-2-4-40 0,2-2-100 0,1 2-137 15,-1-6-134-15,0-4-113 0,2-2-50 16,-1-6 7-16,1-4 82 0,0-3 128 0</inkml:trace>
  <inkml:trace contextRef="#ctx0" brushRef="#br0" timeOffset="33278.39">12054 2884 203 0,'-4'-13'488'0,"-2"4"78"0,-3 3 48 0,3 6-43 16,-2 2-117-16,1 3-147 0,1 4-124 16,-1 3-76-16,3 0-47 0,2 5-28 0,0 0-26 15,0 3-33-15,2-1-70 0,-2 1-115 16,2 0-129-16,2 4-123 0,0-1-89 0,2-2-30 15,0 4 40-15,1-1 100 0,-1-3 117 16</inkml:trace>
  <inkml:trace contextRef="#ctx0" brushRef="#br0" timeOffset="33577.01">12173 3034 195 0,'-6'-16'472'16,"-1"6"86"-16,-1 0 52 0,-1 4-51 0,3-1-107 0,-3 5-139 15,3 2-120-15,2 5-84 0,0 1-50 16,-1 4-35-16,5 3-19 0,0 0-17 16,0 4-11-16,5 0-10 0,-1 0-9 0,0-2-4 15,2 0-5-15,3-4 4 0,-1 2 2 16,3-7 5-16,2-1 1 0,2-4 5 0,-1-2 5 16,1-6 4-16,2-2 5 0,-2-3 3 15,0-1 9-15,0 0 12 0,-3-3 20 16,-3-1 21-16,-1 1 19 0,-1 2 14 0,-5-2 8 15,0 1-3-15,-4 2-12 0,0-1-17 16,-3 6-17-16,1-1-14 0,-2 0-12 16,1 2-19-16,-1 3-44 0,2-1-96 0,-2 1-118 15,1-1-118-15,5 2-109 0,0-1-73 16,0 0-6-16,5-4 69 0,-1 2 104 16</inkml:trace>
  <inkml:trace contextRef="#ctx0" brushRef="#br0" timeOffset="34058.15">12438 2714 206 0,'2'0'410'0,"-2"5"82"16,0 4 33-16,0 1-51 0,-2 5-84 15,-1 0-94-15,1 4-95 0,2 1-80 16,0-2-55-16,2 3-45 0,1-4-38 0,-1 1-41 16,2-3-41-16,2 2-29 0,1-5-22 15,-1-2-2-15,2 0 14 0,1-5 27 0,1-1 33 16,1-4 30-16,0 0 22 0,1-4 13 15,-1-1 6-15,2-1 5 0,-3 1 1 0,3 0 1 16,-3 2 0-16,1 2 0 0,-2-3 1 16,1 4 1-16,1 4-2 0,-1-3-6 15,1 2-20-15,-1 2-28 0,3-4-32 16,-2 2-26-16,1-3-18 0,1 0-4 16,0-3 14-16,0-2 25 0,-1 1 31 0,-1-2 33 15,-1-4 31-15,1 1 27 0,-3 3 24 16,1-4 27-16,-3 6 27 0,1-1 16 15,-3 4 1-15,-2 1-8 0,2 1-14 0,-2 8-22 16,0 2-26-16,1 6-21 0,-1 0-15 0,0 4-5 16,2 2-6-16,2-3-2 0,1 0-2 15,-1-1-1-15,3-1-1 0,-1-5 1 16,3 0-1-16,-1-3 1 0,1-4 1 0,1-2 4 16,1 0 11-16,0-8 22 0,0 0 26 15,-3-5 30-15,3 1 27 0,-3-6 17 16,-1 0 3-16,-1-1-13 0,-1-4-21 0,-1-1-30 15,-2 2-29-15,-2-3-34 16,0 1-65-16,-2 2-97 0,0 2-114 0,0 2-110 0,-2 3-114 16,2 1-47-16,-2 2 17 0,0 5 74 15,2-2 100-15</inkml:trace>
  <inkml:trace contextRef="#ctx0" brushRef="#br0" timeOffset="34224.41">13219 2665 170 0,'8'-7'411'0,"1"3"96"0,-1 4 42 0,-2 4-44 16,1 8-81-16,-1 6-95 0,-2 3-115 15,0 12-137-15,1 3-170 0,-3 7-157 16,-2 3-136-16,0 4-118 0,0 4-56 0,-4 1 11 16,-1 0 95-16,-1 0 112 0</inkml:trace>
  <inkml:trace contextRef="#ctx0" brushRef="#br0" timeOffset="34680.4">12366 3622 126 0,'2'0'350'0,"0"5"93"0,-2 8 59 16,2 8-18-16,0 5-51 0,0 12-62 15,0 7-76-15,0 8-87 0,-2 6-81 16,0 1-52-16,0 6-31 0,0 0-22 15,-2 2-19-15,0-4-30 0,0 1-76 0,0-1-119 16,2-2-127-16,0-4-134 0,-2-3-73 16,2-6-19-16,-2-5 50 0,0-3 105 15</inkml:trace>
  <inkml:trace contextRef="#ctx0" brushRef="#br0" timeOffset="35517.42">11606 5075 293 0,'2'-5'400'0,"0"0"90"0,-2 5 0 0,-2 0-30 16,0 6-59-16,-3 6-73 0,1 5-86 15,-2 7-84-15,0 6-62 0,-3 8-38 16,-2 3-25-16,-1 6-13 16,1-2-7-16,-2 1-12 0,-1 1-24 0,1 2-49 15,0-6-90-15,1-1-109 0,1-1-104 0,3-4-96 16,1-7-63-16,1-5 2 15,-1-4 65-15,5-8 96 0</inkml:trace>
  <inkml:trace contextRef="#ctx0" brushRef="#br0" timeOffset="35700.51">11544 5309 213 0,'9'-29'388'0,"-3"4"82"0,-2 7 23 0,3 2-18 15,-3 7-54-15,2 5-77 0,3 8-82 16,-1 6-76-16,1 6-65 0,1 4-49 15,3 8-29-15,-2 2-22 0,-1 0-21 0,1 4-39 16,-1 3-70-16,-1-3-100 0,-1-1-108 16,1 1-102-16,-1 0-90 0,-1-5-35 15,-3 0 33-15,-2 0 80 0,-2-5 99 16</inkml:trace>
  <inkml:trace contextRef="#ctx0" brushRef="#br0" timeOffset="35833.78">11582 5614 316 0,'-8'-17'405'15,"-1"6"64"-15,1 0-25 0,4 1-57 16,0 1-82-16,1 0-87 0,6 1-80 16,1-1-83-16,2-3-101 0,5-1-106 0,1 0-103 15,3-3-91-15,4-1-94 0,0-3-29 16,0-1 39-16,0 0 72 0</inkml:trace>
  <inkml:trace contextRef="#ctx0" brushRef="#br0" timeOffset="36004.86">11853 5058 217 0,'5'-17'401'16,"-1"5"87"-16,0 4 18 0,-2 4-23 16,0 7-52-16,2 3-84 0,-1 8-88 0,1 7-76 15,-2 1-58-15,2 8-42 0,-2 0-26 0,3 5-18 16,-3 3-10-16,0 1-12 16,0-2-10-16,0 1-15 0,0 0-38 0,0-1-106 15,0-3-140-15,0 0-137 16,3-5-118-16,-1-1-52 0,2-3 1 0,-1-8 82 15,1-3 131-15</inkml:trace>
  <inkml:trace contextRef="#ctx0" brushRef="#br0" timeOffset="36231.54">12103 5006 141 0,'-2'-23'480'0,"0"6"85"16,0 3 50-16,0 4-31 0,0 6-98 0,2 7-144 15,0 5-138-15,0 9-80 0,2 4-49 16,0 7-30-16,0 6-18 0,0 5-10 16,0 2-5-16,0 3-6 0,0-1-9 15,0 3-17-15,-2-2-49 0,3-4-111 0,-1 2-132 16,2-7-126-16,2 0-114 0,1-6-49 16,1-3 16-16,3-4 90 0,-3-10 122 0</inkml:trace>
  <inkml:trace contextRef="#ctx0" brushRef="#br0" timeOffset="36363.56">12268 5287 295 0,'-8'-12'469'0,"-3"3"74"15,-2 5 23-15,3 4-71 0,-1 1-107 16,3 3-140-16,-1 4-160 0,5 1-183 0,4 2-163 16,2-2-136-16,2 3-113 0,5-3-45 15,-1 0 27-15,1-4 93 0,-1 1 113 16</inkml:trace>
  <inkml:trace contextRef="#ctx0" brushRef="#br0" timeOffset="36828.42">12395 5187 266 0,'4'-8'414'0,"-4"4"79"0,0 0 10 16,0 4-53-16,0 0-84 16,0 0-95-16,0 0-94 0,0 2-93 0,0-2-87 15,0 2-75-15,3-2-61 0,1 0-46 0,0 0-26 16,0-2-6-16,3 0 21 0,1-2 31 15,1-1 37-15,-1 1 31 0,3-1 24 16,-3 1 18-16,3 0 14 0,-1 2 13 16,1 2 10-16,-3 2 7 0,3 3 4 15,-3-1 5-15,3 1-5 0,-3 3-14 16,1-2-19-16,-1 0-25 0,1 2-26 0,-1-2-23 16,1-2-13-16,-1 2 0 0,1-2 14 15,-1-4 20-15,-2 0 25 0,3-3 29 0,-3 2 32 16,1-5 31-16,-3 1 27 0,2 0 22 15,-2-3 21-15,1 4 18 0,-3 2 10 16,2-3 3-16,-2 4 0 0,0 1-7 16,2 1-13-16,-1 2-19 0,1 1-19 0,0 3-22 15,0-1-17-15,1 2-12 0,1-1-9 16,-2-2-8-16,2 0-7 0,1-1-4 16,-1 1-6-16,1-2 0 0,1-3 2 0,-2 0 3 15,3 0 3-15,-1-4 5 0,1-1 10 16,-1 1 14-16,3-1 22 0,-3 2 33 15,3 2 32-15,-1 1 32 0,1 0 15 16,0 4 1-16,-1 5-17 0,3 0-27 0,0 4-37 16,-1 0-62-16,1 3-77 0,-2 3-85 15,1-4-80-15,-1 4-77 0,-1-4-79 16,1 1-29-16,-3-3 26 0,-1 2 55 16,-1-5 63-16</inkml:trace>
  <inkml:trace contextRef="#ctx0" brushRef="#br0" timeOffset="44096.18">16228 3616 18 0,'-10'-5'36'16,"-1"1"-4"-16,1 0-2 0,-1 0-2 15,1 3-3-15,1-4-3 0,-1 3-3 16,-1-2-1-16,0 3-2 0,1 1-3 0,-1-3-1 16,-2 3-1-16,3 0-2 0,-3 0-2 15,0 0 0-15,1 0-1 0,-1 3 0 16,0-2-1-16,-1 3-1 0,-1-2 0 15,0 3-3-15,-2-1 0 0,0 2 0 0,-2 3 0 16,0 1 0-16,-4 3 0 0,-1 0 1 16,-1 4-1-16,0-1 3 0,-3 2 0 15,1 2 3-15,-1 0 3 0,-2 2 2 16,3 0 2-16,-3 2 1 0,3 1-1 0,-1 1-2 0,1-1 0 16,-1 3-3-16,3 1-1 0,-3 1-1 15,3-1 0-15,2 0 0 0,-1 2-1 16,1 2-2-16,2-3 0 0,2 2 0 15,2 0 0-15,0 2 1 0,2 0 2 0,2 1 5 16,3 1 2-16,-1 1 4 0,3 2 5 16,1-3 3-16,3 2 1 0,2-3 1 15,2-1 0-15,2 1-3 0,2-1 2 16,3-3-2-16,1-2 0 0,3 0-2 16,2 1-3-16,1-2 0 0,1-3-4 0,4-1-1 15,2 1 2-15,3-2 2 0,1-3 5 16,3 1 2-16,3-1 4 0,3-2 2 15,0-2-1-15,4-3-3 0,0 0 0 0,5-1-5 16,-1-4-1-16,2 1-2 0,1-4-2 16,1-1-4-16,1-1-2 0,2-1-2 15,-1-2-1-15,1-2-2 0,2-2 1 16,2-4 0-16,-2 2 0 0,1-5 1 0,-1-1-1 16,0-1 0-16,0-4 0 0,0 2 1 15,-3-6-1-15,-1 2 0 0,-3-1-1 16,1-4 0-16,-5-1 0 0,0 0 0 0,-2-2 1 15,-2-1 0-15,-4-5 4 0,0-1 4 16,-5 1 10-16,-3-1 5 0,-3-2 8 16,-2-3 8-16,-4 4 5 0,-3-4 4 0,-3-1 1 15,-1 2 3-15,-3-3 0 0,-1-1 2 16,-2 2-1-16,-2 0-1 0,-2 2-1 16,0-3 0-16,-3 3-1 0,-1-2-1 15,-2 2 0-15,-3 3-1 0,0-1-4 0,-3 2-6 16,-1 1-8-16,-2 3-6 0,-2 0-8 15,-2 2-5-15,-3 2-6 0,1-2-4 16,-4 3-2-16,-1 4-2 0,-4-1-3 16,1 2 0-16,-5 3 0 0,-3 0-1 0,-1 5 0 15,-2-1-1-15,-3 8-7 0,1-2-25 16,-3 3-50-16,1 4-64 0,-1 6-79 0,1 0-87 16,1 3-84-16,3 3-25 0,2 4 23 15,2-4 50-15</inkml:trace>
  <inkml:trace contextRef="#ctx0" brushRef="#br0" timeOffset="46429.14">19412 1938 20 0,'-15'-4'27'0,"-2"-1"-1"0,2 3-1 0,-2-2 0 16,1 4-1-16,-1-1 1 15,0 1-1-15,0 0 0 0,0 0-2 0,0 0 0 16,0 1-2-16,0-1-1 0,-2 4 0 16,0-1 1-16,0 1-1 0,-2 0 0 0,-3 2 0 15,1 2 0-15,0 0-3 0,-3 4 0 16,-1-2-1-16,-1 6 1 0,1 0 2 15,-3 2 2-15,-2 2 2 0,3 0 4 0,-3 3 2 16,2 2 3-16,-1 3 2 0,1-2 1 16,-2 3 0-16,3 4-1 0,-3 0-1 0,2 5-3 15,3 1-2-15,1 1-3 0,1 2-5 16,4 0-3-16,0 4-3 0,2-1-2 0,2 0-4 16,4 3 0-16,0-2 0 0,5 3-1 15,1-1-2-15,5 2-1 0,0-1-1 16,4 1-1-16,3-2 0 0,3 0 1 0,1-2-1 15,3 1 0-15,5-6 1 0,2 1 3 16,2-1 1-16,5-6 2 0,3 2 3 16,3-3 3-16,2-1 3 0,4-4 3 15,4 0-1-15,5 0 1 0,2-5 0 0,1-1-1 16,6-6-1-16,1 2 1 0,4-5 4 16,3-3 3-16,3-5 6 0,5-2 7 15,2 0 7-15,3-4 4 0,-1-5 5 0,2-4 3 16,0-1 3-16,1-4 5 0,-1-3 7 0,0-2 5 15,1-3 8-15,-1-4 3 0,0-7 4 16,-2 0 3-16,1-9 8 0,-5 1 9 0,-5-7 8 16,-5-1 8-16,-5-5-1 0,-8 0-3 15,-5-4-11-15,-8-1-15 0,-6-4-19 16,-9-1-16-16,-6-2-11 0,-7-2-11 0,-6-1-10 16,-6 0-9-16,-4 1-9 0,-9 0-7 15,-5 0-4-15,-5 6-2 0,-7-1 0 0,-6 4-1 16,-5 1 0-16,-3 4 0 0,-7 5-2 15,-2 1-8-15,-7 8-23 0,-2 5-56 16,-3 5-93-16,-1 5-104 0,0 8-108 16,2 6-107-16,2 6-37 0,5 1 24 15,4 8 75-15,4-3 98 0</inkml:trace>
  <inkml:trace contextRef="#ctx0" brushRef="#br0" timeOffset="54446.31">27574 2875 38 0,'-2'-3'39'0,"0"3"-4"15,-1-1-1-15,1 1 0 0,0-4 3 16,0 4 3-16,0-1 1 0,0 1 3 0,-2-3-1 16,2 3-2-16,-3-1-3 15,3-3-2-15,-2 2-4 0,2 2-3 0,-2-1-2 0,-1 1-2 16,1-4-3-16,0 4-1 15,0-1-1-15,-3-2-2 0,1 2-2 0,0 1-2 16,-1-4-1-16,-1 4-2 0,1-1-3 16,-1 1 0-16,0 0-1 0,-3 0-2 15,2 0 0-15,-1 0 0 0,-1 0 0 0,-1 1-2 16,1-1 0-16,-2 4 0 0,-2-4-1 16,3 1 0-16,-3 2-1 0,-2-2-1 0,2 3 3 15,-2-1 0-15,-2 2-2 0,0-1 1 0,0 1 0 16,-4 3 1-16,2-1-3 15,-3 2 2-15,-1 1 2 0,2 1-1 0,-3 2 2 16,3 0-2-16,-2-1 1 0,1 2 0 0,-1 0 0 16,2 0 0-16,-1 2-1 0,3-3 3 15,-2 3-2-15,2-2 0 16,0 1 0-16,-1-2 0 0,1 4 1 0,2-1 0 0,-2-2 0 16,2 2 0-16,0 1 1 0,0-1-2 15,0 1-1-15,0 0 2 0,0-1-2 16,2-2 1-16,0 2 1 0,0 1 2 0,0-5 1 15,2 2 1-15,0 1-1 0,1-2 2 16,-1 0-1-16,2-1-2 0,0 0-1 0,1 1-2 16,1 0 1-16,-2-1-2 15,3 1-1-15,1-2-1 0,-1 3 0 0,1-2 0 16,-1 2 0-16,1 1-1 0,1-2 1 16,-1 0 1-16,1 0 1 0,-1 2-2 0,1-2 0 15,-1 3 0-15,1-2 0 0,-3 2-1 16,3-3-1-16,-1 3 1 0,1-3 0 0,0 0 0 15,-1 0 1-15,1 2-1 0,-1-1 0 16,3-3 0-16,-1-1 0 0,3 2-1 0,-2 0 0 16,2-2 1-16,-1-1-1 0,1 1 1 15,2-1 0-15,-2 0 1 0,2-1-1 16,0 0 0-16,-1 1 0 0,1-2-1 0,0 2 0 16,0 0 1-16,0 0 0 0,0-1 0 15,0 1 0-15,2 2 1 0,-2-2 2 0,2 4-1 16,-3-6-1-16,3 6 0 15,-2-4-1-15,2-1 0 0,-2 1-1 0,0 0 1 16,0 1-1-16,0-1 1 0,0 0 0 16,0-1 0-16,0 1 0 0,-3 0 1 15,3 0-1-15,-2 2 1 0,0-2 0 0,0 3 0 16,-1 0 0-16,1-2 0 16,0 5-2-16,2-5 0 0,-3 5 1 0,3-5-1 15,-2 5 0-15,2-2 0 0,-2 0 1 16,2 0 0-16,-3 2 0 0,3-2 1 0,0 3 0 15,0-1 0-15,2 1-1 0,-2 1-1 16,2 0 0-16,0 2 1 0,2 0 0 16,-2 0-1-16,2 1 1 0,0 3 0 15,0-3 0-15,1 2-1 0,1 1 1 0,-2 2 0 16,2-2 0-16,0 2 0 0,1 0 1 16,-1-1 4-16,2 1 1 0,-2 1 2 0,3 2 1 15,-3 2 0-15,2-4 1 0,1 2-2 16,-1-2-2-16,2 2-2 0,-1-2 0 15,1 2 0-15,-1-3-2 0,1-1-2 16,-2 0 1-16,3 0 0 0,-3-2 1 16,3 2-1-16,-3-3 0 0,3 2 1 0,-3-3-1 15,2 4-1-15,-1-4 2 0,1 3 0 16,-1-3 1-16,1 0 0 0,-2-2 0 0,3-1-1 16,-1 2 0-16,1-1 0 15,-1-1-1-15,1-1 0 0,-1 1 0 16,3-1 0-16,-3-1 0 0,3-1 1 0,-1 0-1 15,1-2-1-15,0 2 1 0,1-3 1 16,-1 1-1-16,2-1 1 0,-1-1 1 16,1-1-1-16,2-4-1 0,-3 6-1 0,3-6 0 15,-2 3-2-15,2-3 1 0,0 0 1 16,-1 1 0-16,1-2 0 0,0 1 0 0,-2-1 1 16,2 1 0-16,-3 0 0 0,3-2 0 15,-2 1-1-15,2 1 0 0,-3-1 1 16,3 1-1-16,-2-1 0 0,2 0 0 15,-3-1 0-15,3 1 1 0,-2-3-1 0,2 2 0 16,-3-3 2-16,3 0-1 0,0 0 0 16,0-3 1-16,0 2-1 0,-1-3-1 15,1 1 1-15,0-5 0 0,2 3 0 16,-2 0-1-16,2-3 1 0,0 1 2 16,0 1-2-16,0-1 1 0,0 2-1 0,-3-2 1 15,3 3-1-15,-2-1-1 0,2 4 0 16,-2-3 0-16,0 0 0 0,-1 3 0 15,-1-2 0-15,2 3-1 0,-2 0 1 16,-1 0 0-16,1 3-1 0,0-2 0 0,-1 3 0 16,1 0 1-16,0 1-1 0,2-1-1 15,0 3 2-15,-1-1 0 0,1 1 0 16,2 3-1-16,0-3 2 0,2 2-1 0,0 0-1 16,0 2-1-16,2-2 2 0,0 0-2 0,1-3 1 15,-1 4 0-15,0-5 1 16,2 3 1-16,1-5-1 0,1 5 0 0,0-3-1 15,1-4 1-15,-1 4 1 0,-2-2 1 0,3-3 0 16,-3 0 0-16,-2 0 0 16,3-3 1-16,-3-2-1 0,-2 0-2 15,0 0 0-15,0-2 2 0,0-2 1 16,-2-3-1-16,0 0 3 0,0-1 0 0,-2 0 2 16,1 0 1-16,-1-3 2 0,0-2 2 15,0-1 1-15,0-2 1 0,0 0 0 0,-1-2-1 16,1 0-2-16,0-2-2 0,0-1-4 15,2 1 1-15,0-3-4 0,0-2 0 16,0 1 0-16,0 0 0 0,-3-1-1 16,3 1 0-16,-2 0 0 0,0 3 0 0,-2-4-1 15,-1 2 1-15,1-1-1 0,0 3 1 16,-3-3 0-16,1-1 2 0,-1-3 4 16,1 3 3-16,0-3 3 0,-1 2 0 0,1 0 2 15,-1-3-2-15,1 2-2 0,0 1-3 16,-1-2-1-16,1 3-2 0,-1-5-2 0,3 4 1 15,0-3 1-15,-1 1 1 0,1-1 1 16,0-1 3-16,2 1 1 0,-3 3-1 16,3-2 0-16,-2-1 1 0,2 1 3 0,-3 2 3 15,-1 1 7-15,-1 1 9 0,1 3 12 16,-5 0 8-16,1 4 8 0,-1-3 8 16,-2 2 6-16,-2-2 2 0,-2 3-1 0,0 0 1 15,0-2-3-15,-2 3-4 0,-2-3-6 16,0 3-3-16,0-2-1 0,-3-1-4 0,-1 3-3 15,-1 0 0-15,-1-1 0 0,-1 2 0 16,-1-4-3-16,-1 4-2 0,0 0-2 0,-4 0 0 16,0 0-1-16,0-1-5 0,0 0-3 15,-4 1-3-15,2-1-4 0,-2 2-7 16,-2-1-5-16,-1-1-6 0,1 1-3 0,-2 2-2 16,-1-2-1-16,1 1-2 0,-3-1 0 0,1 1 0 15,-1-1 2-15,1 2 0 0,1-2-2 16,-1-1 0-16,2 1 2 0,-1 1-2 15,1-2-2-15,1 1-1 0,3 2-3 0,0-1-15 16,0 2-32-16,0-1-56 0,0 2-70 16,-3-1-75-16,1 1-68 0,-2 6-50 15,-1-1-41-15,-3 3-15 0,-1 7 32 0,-4-3 56 16,0 8 58-16</inkml:trace>
  <inkml:trace contextRef="#ctx0" brushRef="#br0" timeOffset="64483.28">4991 11032 3 0,'2'-3'67'0,"-2"3"2"16,0-1 2-16,0 1-3 0,0-4-3 16,0 4-5-16,0-1-3 0,0 1-8 0,-2-3-9 15,2 2-1-15,-2-3-1 0,0 2-4 16,-2 1-2-16,2-2-3 0,-3 2-1 0,1-3-7 16,0 3-4-16,-3-2-4 0,3 3-1 15,-2-1 1-15,-3 1-2 0,1 0 2 0,-1 0 0 16,-1 0 0-16,-1 0-3 0,-1 1 0 15,-3 2-1-15,0-2 0 0,0 4 1 16,-2-2-1-16,-2 0 4 0,0 2-1 0,0 3-1 16,-2-2 1-16,0 1-1 0,-3 1-1 15,1 5-1-15,0-2-2 0,-3-1 0 16,1 6 0-16,0 1-2 0,-1 0 1 16,-1 1 1-16,-1 2 2 0,1 4 3 0,-1-3 2 15,-1 4 2-15,1 3 3 0,-2 0 1 16,3-2 0-16,-1 5 0 0,1 2 1 0,-1 1 1 15,5 1 2-15,0 2-1 0,0-1 0 16,3-1 0-16,1 2-3 0,5-1-1 0,1-2-3 16,2 1-1-16,3 3-1 0,2-1-1 15,3 0-3-15,1 1 1 0,4 0 0 0,5 4 2 16,1-4 0-16,3 3 4 16,1-2 1-16,5 2 2 0,2 2 0 0,5-3-1 15,-1 2-2-15,5-1-4 0,1-2-1 0,5 0-1 16,0-3 0-16,4-2-1 0,4-2 4 15,1-1-1-15,3-3 1 0,3-3 0 0,2-4 0 16,2 0-4-16,-3-3-3 16,3-3 0-16,0-1-2 0,2-3-1 0,-2-3-1 15,2-2-1-15,0-3 0 0,0-3 1 16,0-4 1-16,0-4 0 0,0-4 0 16,0-1 2-16,-2-4 1 0,0-4-1 15,0-5-2-15,-2-4 0 0,-2-1 1 0,-1-7 0 16,1 0 1-16,-2-4 0 0,-3-1 1 0,1-1 1 15,-5 0 2-15,0-4 7 0,-4 3 9 16,-2-3 13-16,-5 3 11 0,-3-1 12 16,-3-1 11-16,-4 1 9 0,-2 1 7 0,-4-2-1 15,-5 1-2-15,-3 0-6 0,-3 1-6 16,-2 0-11-16,-5 1-13 0,-3-1-7 16,-1 2-1-16,-3-1-3 15,-1 1 0-15,-4 1-1 0,0 0 0 0,-4 2-3 16,0 0-2-16,-5 1-1 0,1 4 0 0,-5-3-1 15,1 5-1-15,-5 0-3 0,-2 3-2 16,-2 2-7-16,-4 6-7 0,-3 1-3 0,-1 4-2 16,-5 4-3-16,0 2-4 15,-2 3-1-15,-2 7-2 0,0 1-22 0,0 5-47 16,-2 5-70-16,2 5-79 0,-2 5-79 0,4 4-76 16,2 2-64-16,2 2-22 0,7 2 34 15,4-1 59-15,8-4 71 0</inkml:trace>
  <inkml:trace contextRef="#ctx0" brushRef="#br0" timeOffset="65710.86">7290 10944 37 0,'-15'-4'66'0,"-2"0"-6"0,0 0-5 15,0 3-4-15,0-1-2 0,-2-2 3 16,0 3 5-16,0-2-1 0,-2 2 0 16,0-3-1-16,0 3-1 0,-1 1-2 15,-1 0-3-15,0 0-2 0,0 0-3 0,-3 1-4 16,-1 3-3-16,-1 0-3 0,1 3-3 16,-3 2-2-16,0 1-5 0,-1 5-3 0,1-1-3 15,-2 6-6-15,0 0-1 0,1 5 0 16,-1-2 7-16,0 6 4 0,0 0 5 15,1 3 7-15,-1 1 4 0,0 2 5 16,0 4 4-16,1 1 1 0,-1 2 1 0,2 3 0 16,3-1 1-16,-1 2-4 0,3-1-7 15,2 2-5-15,1-2-6 0,3 4-4 0,5-5-6 16,1 4-2-16,2-1-2 16,3 0-2-16,4 2-2 0,4-3-2 0,2 0-3 15,2-1-2-15,7-1-3 16,1 2 1-16,3-2 0 0,4-5-1 0,4 3 3 15,3-5-2-15,1 0 2 0,3-3-3 0,4-3 1 16,2-2-1-16,2-4-1 0,4 0 1 16,1-5 0-16,3-1 0 0,3-4 1 15,2 0 1-15,4-6-1 0,2 0 0 16,2-5 1-16,5-4-2 0,3-3 1 0,3-2 1 16,2-4 1-16,2-3-1 0,0-2-1 15,0-5-1-15,0-1 0 0,1-4 1 0,-1-1-1 16,-2-4-1-16,0 0 1 0,0-4 3 15,-3 1 0-15,-1-2 1 0,-2-1-1 16,-3 1 1-16,-1-2 0 0,-3-2 0 16,-4 0-3-16,0-2 0 0,-4 2 0 0,-5-2 0 15,-1-4-1-15,-3 5 1 0,-4-5 1 16,-4 1 2-16,-2 1 8 0,-3 0 10 16,-3 0 11-16,-5 1 15 0,-2 0 12 0,-4 1 14 15,-2 1 11-15,-5 1 9 0,-2 3 7 16,-1-5 4-16,-5 5 3 0,-3-2 0 15,-1 3-3-15,-2 1-7 0,-3-1-11 16,-1 0-12-16,-5 1-12 0,0 0-12 16,-4 2-12-16,0 0-10 0,-4-2-5 15,0 4-6-15,-5-1-4 0,1 4-1 16,-5-2-3-16,0 2 1 0,-4 4-2 0,-2-2-1 16,-2 2 2-16,-3 2 2 0,-1 2 0 0,-3-1-3 15,-1 3 1-15,-3 3-1 0,0 0-3 16,-2 1-4-16,-2 3-2 0,-2 3-1 15,0 0-2-15,-5 5-2 0,1 1 0 0,-5 1-7 16,1 6-21-16,-1 1-54 0,-2 2-84 16,3 5-92-16,1 3-85 0,3 2-72 15,6 2-61-15,4 3-7 0,5 3 54 16,5 1 75-16,8-3 78 0</inkml:trace>
  <inkml:trace contextRef="#ctx0" brushRef="#br0" timeOffset="67933.89">5651 15460 64 0,'0'0'62'0,"0"-3"-10"16,-2 3-5-16,2 0-7 0,0 0-7 15,0 0-4-15,0 0-3 0,0 0 2 16,0 0 2-16,0 0 3 0,0 0 8 0,0 0 8 16,0 0 11-16,0 0 11 0,0 0 16 15,2 0 18-15,-2 3 20 0,3 1 25 16,-1 5 21-16,0 3 19 0,0 2 15 0,0 11 8 16,0 5-4-16,0 6-19 0,-2 7-22 0,2 5-31 15,1 6-34-15,-3 5-31 0,2 0-27 16,0 1-18-16,0 3-13 0,0-1-7 15,0 0-15-15,0 0-39 0,2-2-62 0,-1 2-69 16,1-3-75-16,-2-4-69 16,2-2-63-16,0-3-36 0,1-4 22 0,-1-4 47 15,0-4 63-15</inkml:trace>
  <inkml:trace contextRef="#ctx0" brushRef="#br0" timeOffset="68232.25">5673 16217 87 0,'-15'-20'185'0,"0"5"-12"0,0 1-15 0,0 4-12 16,-2-1-13-16,3 6-15 0,-3 1-24 16,2 8-24-16,-2 0-23 0,2 4-14 0,-2 5-6 15,0 2 1-15,2 3 7 0,1 4 10 0,-1 2 11 16,2 0 12-16,3 2 10 0,-1 3 7 15,2-3 0-15,3 2-3 0,2-4-8 16,2 0-11-16,2 1-14 0,2-1-12 0,2-3-12 16,0 0-8-16,5-3-6 0,1-2-4 15,3 0-2-15,2-4-2 0,0-3-17 16,2-4-39-16,2 0-54 0,2-2-58 16,-2-6-55-16,2-2-63 0,2 0-51 0,-1-4 2 15,-1-3 32-15,0-1 48 0</inkml:trace>
  <inkml:trace contextRef="#ctx0" brushRef="#br0" timeOffset="68431.62">5952 16046 94 0,'2'-13'255'0,"0"4"54"16,0 0-9-16,-2 5-13 0,0 2-11 0,0 5-10 15,0 6-23-15,3 5-40 0,-3 6-37 16,2 8-37-16,0 1-34 0,2 5-34 15,0 2-24-15,0-1-36 0,1 4-57 0,1 0-83 16,3 0-86-16,-1-1-97 0,0-1-99 16,3 1-33-16,-3-5 19 0,1-3 61 15</inkml:trace>
  <inkml:trace contextRef="#ctx0" brushRef="#br0" timeOffset="68614.42">6009 15942 108 0,'-8'-29'263'0,"-3"3"23"16,3 2-5-16,-1 5-82 0,3 0-69 0,2 3-49 0,-1 1-53 16,3 4-65-16,2-2-70 0,5 4-84 15,-1 3-59-15,2 1-29 0,0 4 6 16</inkml:trace>
  <inkml:trace contextRef="#ctx0" brushRef="#br0" timeOffset="69943.77">6684 15608 108 0,'-8'0'168'0,"-3"0"-26"0,1 0-20 0,1 0-15 15,-1 3-10-15,1-2-14 0,-1 5-16 16,-1-2-15-16,1 2-9 0,-1 3 1 15,0 6 2-15,1-2 8 0,-3 4 7 0,0 7 5 16,-1 1 5-16,1 1 1 0,-2 7 2 16,2 2-2-16,-1 3 0 0,1 3-2 0,0 0 0 15,3 4-2-15,-1 0-2 0,2 0-4 16,1 3-4-16,2-4-10 0,1 1-10 16,3 2-9-16,2-2-9 0,0 0-7 0,5-2-5 15,-1-2-2-15,4-2-4 0,1-2-1 16,3-6-1-16,3-1-1 0,0-7-1 0,4-3 2 15,0-7 0-15,2-4 0 0,3-5 0 16,1-4 2-16,0-9 4 0,1-3 1 16,1-6-1-16,-1-7 1 0,1-8 0 0,-1-3-1 15,-3-4-3-15,0-4-1 0,-2-3 1 16,-4-4 7-16,-2-2 15 0,-2-2 30 16,-5-3 35-16,-1 4 32 0,-7 0 28 0,-2 3 15 15,-3 0 0-15,-5 6-23 0,-3 4-29 16,-2 6-27-16,-2 3-26 0,0 6-23 15,-2 2-13-15,0 6-10 0,0 2-7 0,2 6-6 16,0-1-10-16,0 3-23 0,3 2-52 16,1 3-94-16,2 2-107 0,3-3-109 0,4 4-105 15,-3-1-46-15,5 1 15 0,2 0 76 0,0 0 96 16</inkml:trace>
  <inkml:trace contextRef="#ctx0" brushRef="#br0" timeOffset="70277.56">7241 15288 55 0,'-4'-8'329'0,"-2"2"63"0,-3 5 63 0,1-3-4 15,-1 4-60-15,3 4-56 0,-1 3-48 0,1 10-49 16,2 8-57-16,2 9-55 0,0 12-48 16,-1 12-32-16,3 6-22 0,-2 11-12 15,2 7-10-15,0 6-6 0,0 0-16 0,0 1-33 16,0 3-75-16,2-2-90 0,3-5-101 0,1-2-100 15,3 0-86-15,1-6-20 0,-1-6 43 16,1 0 77-16,-3-9 94 0</inkml:trace>
  <inkml:trace contextRef="#ctx0" brushRef="#br0" timeOffset="78597.94">3344 12932 31 0,'-6'-1'48'0,"2"-2"1"0,0 3-4 16,1 0-7-16,1 0-4 0,0 0-6 16,0 4 2-16,0 3 3 0,2 6 9 0,0 7 14 15,0 6 8-15,0 12 12 0,2 12 7 0,0 9 7 16,0 8 5-16,0 12-1 0,3 8-2 15,1 5-7-15,-2 5-10 0,5 0-14 16,-1 2-12-16,1-2-12 0,1-2-13 0,3-2-10 16,0-2-6-16,-1-6-3 0,3-3-5 15,-2-6-7-15,2-4-13 0,-3-3-19 16,1-6-26-16,-2-8-31 0,-1-1-35 0,1-8-40 16,-1-8-39-16,-1-4-15 15,-1-9 7-15,-1-6 21 0</inkml:trace>
  <inkml:trace contextRef="#ctx0" brushRef="#br0" timeOffset="80470.25">3344 13154 40 0,'11'3'70'0,"2"-2"1"0,-1 1-2 15,3-2-3-15,0 4 0 0,0-3-2 16,2 2-2-16,2-2-5 0,-2 3-6 15,4-3-3-15,0 2-6 0,0-2-5 0,5 3-1 16,-1-3 3-16,5-1 3 0,-1 0 4 0,5-1 3 16,4-3 0-16,0 3-4 0,5-3-7 15,3-1-5-15,1 1-10 0,4-3-6 16,-1-1-6-16,5-1-1 0,0 3-3 0,3-4 0 16,1 1 2-16,2 0 5 0,3-2 11 15,1 1 10-15,3-2 7 0,0 0 3 0,2 3 2 16,-3-2-3-16,3 2-8 0,-2-1-8 15,2-1-5-15,0 2-2 0,2 0 0 16,0-2 0-16,2 2 2 0,0-1 1 0,4-1 3 16,0-3 1-16,5 3 0 0,2-3-2 15,4-1-3-15,-1 2-3 0,1 0-5 16,2 0-2-16,0-2-6 0,0 1-2 16,3-1-2-16,-3 0-1 0,2 1 0 0,0-1 0 15,0 0-1-15,0 1 1 0,2-1 0 16,1 0-2-16,-1-1 0 0,0-1-1 15,0 2 0-15,-4-1-1 0,0 1 2 16,-4 0 0-16,-4 1 0 0,-5-1 1 16,-2 2 0-16,-6 1 2 0,-2-1-1 0,-5 3 1 15,-3-2 1-15,-3 0-2 0,-6 1 1 16,-3 2-2-16,-1-2-1 0,-3 1-1 0,-4 0 0 16,-1 1-1-16,-3-2 0 0,-5 2 2 15,1 1 0-15,-4 0 0 0,-3 0 1 16,-2 4 0-16,-2-1-1 0,-2 0 0 0,-2 4 0 15,-2-1 0-15,-2 2 0 0,0 0 0 16,-3 0 1-16,-1 0 0 0,1 0-1 16,-1 2 0-16,-3-1 0 0,2 3 0 15,-1-3-1-15,-1 4 1 0,1 2 0 0,-1-2 0 16,0 2 0-16,-2 2 1 0,3 0-1 16,-1-1-1-16,1 1 1 0,-1 3 0 15,0 1-1-15,1 0 0 0,1 2 1 16,1-2 0-16,-1 3 0 0,3 2-1 0,-3-1 2 15,3 3 0-15,-1 4 1 16,1 0 3-16,-1 5 6 0,1 1 4 0,0 5 2 16,1 0 3-16,1 3 1 0,0 3 1 15,-1 1-5-15,3 2-4 0,0-1-4 16,0-1-1-16,0 4-2 0,-1-4-1 0,1 3 0 16,0 2 0-16,-2-1 3 0,2 0 7 15,-3 0 10-15,-1 3 6 0,2 1 5 0,-3-3 2 16,-1 3 1-16,-1-1-6 0,1 1-9 15,-1-6-8-15,-2 1-6 0,1 2-3 16,-1-7-3-16,0 0-2 0,-1-3 1 0,1-1-1 16,-2-2 1-16,0-4-1 0,1 0 0 15,-3-1-2-15,0-1 0 0,0-3-1 16,0 0 0-16,-2-5 0 0,0 0 1 16,0-1 0-16,0-2 0 0,0-4 0 0,-2 2 1 15,0-2 1-15,0-2-1 16,0-1 3-16,-3 0 0 0,1-1 7 15,0 1 7-15,0-1 9 0,-3-3 8 0,-1 4 9 16,-1-4 8-16,-1 3 5 0,-1-1 3 0,-1-2 4 16,-1 0 5-16,-2 2 3 0,0-2 4 15,-2-1-4-15,-2 1 1 16,-2-2-7-16,0 1-6 0,-2-2-8 0,-3 2-6 16,1-4-7-16,-3 1-5 0,-1-2-6 0,-1 4-6 15,0-4-2-15,-1 0-5 0,-3 0-2 16,0 0-1-16,0 0-3 0,-2 1-1 15,-2-1 1-15,-2 3 2 0,0-3 2 0,-1 1-1 16,-1-1 3-16,-2 4 1 0,-1-4 1 16,-1 1 0-16,-1-1-4 0,0 3 0 15,1-3-3-15,-3 1 1 0,0-1-6 16,-1 4-3-16,-1-4 2 0,0 1 0 16,0-1-1-16,-4 3-1 0,2-1 2 0,-2-1 1 15,0 3-3-15,0-3-2 0,0 2 0 16,0-1-2-16,0 2-1 0,0-1 0 0,-2 2 0 15,2-4 2-15,-2 5 1 0,0-2 2 16,-1 1 0-16,1-1 0 0,0 1 2 16,0-1-4-16,2 0 1 0,-2 0-2 15,2 4-1-15,-2-2 0 0,2 2 1 16,-3-2 0-16,-1 3 0 0,2-3 1 0,-2 4 0 16,2-4 2-16,-3 3 0 0,3-1-2 15,0 0-2-15,0 0 1 0,0-3-2 0,0 3-1 16,2 0 0-16,-3 0 2 0,1 1 4 15,0-3 2-15,0 4-1 0,0-1 2 16,0 0 0-16,2 2-2 0,0-2-2 16,0 0 0-16,2-1-1 0,2 1 1 0,0 0 0 15,0-2-2-15,3 1 1 0,-1-2 0 16,0-2 0-16,-2 1 0 0,3 0 3 16,-3 0 1-16,2-1 1 0,-2 1 0 0,3-1 0 15,-3 1-1-15,0-2-2 0,0 2 1 0,1-1 0 16,-1 1 1-16,2-1-1 0,-2 0 2 15,3-3 3-15,-3 2 2 0,2-1 1 0,3-2 1 16,-1 0 0-16,5 0-1 16,-1 0 0-16,1-2 0 0,2 2 0 0,2-3-3 15,-3 3 1-15,3 0-2 0,-2 0-1 16,2 0-2-16,-2 0-2 0,2 3 2 16,-2-3-2-16,-1 2 1 0,3 0 1 0,-2-2-2 15,2 3 1-15,2-3-1 0,-2 0 1 16,4 0 2-16,0 0 1 0,2-3-1 0,1 1-1 15,1 0 1-15,2-1-3 0,3 2-2 16,0-3 0-16,1 3 1 0,1-2 0 0,2 2-2 16,2 1-2-16,0-4-13 15,2 4-17-15,0 0-25 0,4 0-55 0,1 4-112 16,1-3-125-16,2 2-109 0,5 2-104 0,2-1-38 16,4-4 22-16,5 0 97 0,-1-4 118 15</inkml:trace>
  <inkml:trace contextRef="#ctx0" brushRef="#br0" timeOffset="95124.1">14503 14615 81 0,'0'0'73'15,"-2"0"-25"-15,2 0-18 0,0 0-11 16,0 0-8-16,0 0 0 0,0 0 0 16,0 2 2-16,0-2 5 0,0 0 10 0,0 0 10 15,0 0 8-15,0 0 9 16,0 0 5-16,0 0 6 0,0 0-2 15,0 0-3-15,2 0-3 0,-2 0-3 0,3 0-5 16,-3 0-5-16,2 0-2 0,0 0 0 0,0 0 0 16,0 0 0-16,0 0 3 15,2 0 3-15,-2 0 6 0,3 0 5 0,-3 0 3 16,2-2 3-16,0 2 3 0,0-3 1 16,1 2-1-16,1-2 0 0,-2-2-2 0,3 4-1 15,-1-5-3-15,0 5-2 16,1-3-6-16,-1-1-6 0,3 1-8 0,-1-1-8 15,0-2-6-15,1 3-5 0,-1-4-4 16,1 3-4-16,-1 0-4 0,3 0-2 16,-3-2-3-16,1 3 1 0,-1-1-1 0,1 2-1 15,-1-1 2-15,1 2 0 16,-3-1 1-16,0 3 1 0,1 0 1 0,-1 0 0 16,0 0 3-16,1 3 6 0,-1-1 7 15,1 2 12-15,-1 1 20 0,-2-1 21 0,0 4 16 16,1 0 15-16,-1 0 7 0,-2 1 2 15,-2-1-11-15,2 1-14 0,-2 3-16 0,0-4-16 16,0 4-16-16,0-2-15 16,0-3-9-16,0 2-8 0,0 0-5 0,0 3-4 15,0-3-1-15,0 3-1 0,2 0-1 16,0-2 0-16,0 1 0 0,0 3 0 16,1 0 1-16,1 0 1 0,-2-2 1 0,2 5-3 15,-2-4 1-15,3 3 1 0,-3 1 1 16,2 0 3-16,-2 0 2 15,0 2 10-15,0-4 2 0,0 4 6 0,0-4 0 16,-2 1 2-16,0 0 0 0,0-3-2 0,-2 3-3 16,-2-3-2-16,0 2 0 0,0-1-4 15,-5-2-4-15,1 2-1 16,-3-1-4-16,-2 2-5 0,-1 1-13 0,-3-2-17 16,0 6-34-16,-2-1-84 0,0 0-133 0,0 1-135 15,0-2-127-15,2-1-58 0,0-2-6 16,2-5 62-16,4-1 121 0</inkml:trace>
  <inkml:trace contextRef="#ctx0" brushRef="#br0" timeOffset="101013.91">15124 12879 11 0,'-5'0'33'0,"-1"1"-2"0,2-1 1 16,-3 4-1-16,3-3-1 0,-2 2-2 16,2-2 0-16,-1 3-1 0,-1-3-2 15,2 2-1-15,-3-2 0 0,3 4 2 16,-2-3-1-16,-1 3-1 0,1-1 1 0,-2 1 2 16,1 3 4-16,-1-4 3 0,-3 3 3 15,3-1 4-15,-3 2 2 0,-1-3-1 0,-1 2-2 16,0 1-9-16,0 1-4 0,-1 0-6 15,-1-1-1-15,-2 1 1 0,0 0 4 0,0 1 8 16,0-4 9-16,0 3 10 0,-2-3 6 16,0 3 4-16,0-1 3 0,0-2 2 15,0 1-1-15,-2 1-3 0,2-3-3 16,-3 3-2-16,1-1-6 0,0-1-4 16,0 3-1-16,-2-1-1 0,2 0 0 15,-3 1-1-15,1 0 0 0,0 1 0 0,-1-1-2 16,-1 0-4-16,0 2-4 0,-1-1-1 15,1 5 2-15,-3-5-1 0,-1 4 1 16,1 0 4-16,-1 1 6 0,-1 0 2 0,-2 0 1 16,2 4 1-16,-1-4 3 15,1 3-2-15,-2 3-2 0,3-4-2 0,-3 4-5 16,2 1-1-16,1 1-6 0,-1-1-5 0,0 1-1 16,3 2-1-16,-1-2-2 0,3 2-5 15,2-4 2-15,-1 4 0 0,1-1-6 16,2 0-3-16,2-1-5 0,2-1 3 15,0 1-7-15,0-1-2 0,2-1 2 0,3 1-4 16,-1 1 3-16,0-1-2 0,1 3 4 16,1-2 2-16,2 0 1 0,3-2 4 15,0 3-2-15,-1-3-1 0,5 3-3 16,0-1 0-16,2-3 0 0,2 1 4 0,0 3 3 16,5-1 4-16,-1 2 5 0,5-4-1 15,-1 4 0-15,3-1-4 0,2 0-2 16,2-2-3-16,2 0-3 0,2 2-2 0,2-4 3 15,3 2 4-15,1-1 8 0,3 0 5 16,2-1 5-16,1 0 2 0,3-2 2 16,2-1-3-16,5 1-7 0,-1 2-5 15,5-5-5-15,-1 0-3 0,5 1-4 16,0 1-2-16,0-5-3 0,2 2-2 0,2 0-1 16,2 0 2-16,0-2-3 0,2 1 0 0,0-1 4 15,3 1 2-15,1-3 3 16,1 1 1-16,1 2 2 0,3-6 1 0,0 6-2 15,4-4 0-15,0 2-5 0,4-2 1 16,0 0-2-16,3-1 0 0,-1 0-2 16,0 1-1-16,1-3 1 0,-1 1-1 0,-2 0-1 15,-2-1-3-15,0 2 5 0,0-1-3 16,-2-2-1-16,-2 3 0 0,0-3 1 16,0-1-1-16,0 0-1 0,2 0-2 0,2 0 3 15,2-4 1-15,2 0 0 0,3 0-1 16,-3-4 1-16,2 0 1 0,1 1-3 15,-1-1 1-15,1-1-3 0,-3 0 6 0,0 0 0 16,-1-3 2-16,-1 2 2 0,-4 0-1 16,0-2 1-16,-5 2-7 15,1 0 0-15,-4-2-2 0,-1-1 1 0,1 3-2 16,-3-4 2-16,0 1 1 0,1 0 2 0,-1-2-2 16,3 1-2-16,1-1 2 0,3 2 3 15,4-1 4-15,4 0-2 0,3 0 2 16,3 1 2-16,5-2-1 0,0 2-5 15,4 0-2-15,-2 3 1 0,2 1 0 0,-3 1-1 16,-1-1-1-16,-4 1 0 0,-3 2-3 16,-6-2-1-16,-6 1-4 0,-4-1 1 15,-5 0 2-15,-6-1 2 0,-2-3-1 16,-7 3 3-16,-2-6 2 0,-1 2-2 0,-3-1 0 16,-2-4 0-16,0 0 0 0,-3-2 0 15,-1-1 1-15,-2-1 0 0,2-1-1 0,-5 2 3 16,1-1 0-16,-5-1 0 0,0 1 0 15,-2 1 0-15,-2 1 1 0,-2-2-2 16,-2 2 0-16,-2-1 0 0,0 5 0 16,-3-5-1-16,-1 4 0 0,-3-2 0 0,0 1 2 15,1 1-1-15,-3-2-1 0,0 1 0 16,0-1-1-16,1 1 2 16,-3 2-2-16,0-2 0 0,-2-2 2 0,0 3 0 15,0-3-1-15,0 1-1 0,-4 1 1 0,-1-2 0 16,1-1 0-16,-4 1-1 0,-1-2 1 15,-1 2-2-15,-1-1 0 0,-2-1 0 16,-1-1-2-16,-3 2 0 0,2-1 0 16,-2-1 4-16,-2 4-1 0,2-4 0 0,-2 3 0 15,0-2 0-15,-2 2-1 0,-1 2 0 16,1-2 2-16,-4-1 0 0,-1 4-1 0,-1-4 1 16,-3 5 1-16,-1-4-2 15,-5 3 1-15,0-1-1 0,-5-1 1 0,-1 2-3 16,-2 0 1-16,-3 0 4 0,-2-2-2 15,1 2 0-15,-1 0 5 0,0 0-1 0,-2-2 0 16,3 2 2-16,-3 0 0 0,0 1 2 16,0-1-2-16,1 1 2 0,-1-1-1 15,0 1 2-15,-2-2-4 0,2 3 1 16,-2-2 1-16,-2 1-4 0,2 2 1 16,-2-2-4-16,-2-1 3 0,0 1 0 0,-2 0-1 15,-3-1-1-15,-1 1 3 16,-3-1-1-16,1 1 1 0,-1-1-2 0,-2 0 0 15,3 2 2-15,-3-3-3 0,2 2 5 0,-1-2-1 16,1-1 1-16,0 5-1 16,1-4 1-16,-1 3-2 0,3-3-1 0,1 4 0 15,-1-3 1-15,1 5-1 0,-1-4 0 16,-3 3 0-16,1 1 0 0,-5 0-1 0,0 2-2 16,-2-2 0-16,-2 5 1 0,-2-1 0 15,0-1 2-15,-1 2 1 0,-1 2 5 16,2-3 1-16,0 3 0 0,2-2 3 0,2 2-1 15,0 1 1-15,4-4-4 0,0 4-2 16,3-2-1-16,1 2-3 0,1-1 1 16,-1 1-2-16,1 0-2 0,-3 1 2 15,0 1-2-15,1 3 0 0,-5 3-3 0,-2 1-2 16,-4 3-3-16,-5 6-5 0,-1 6-8 16,-3 1-12-16,0 1-14 0,-1 6-21 0,1 2-54 15,2 2-96-15,5-1-110 16,8 4-109-16,5 1-105 0,5 3-43 0,9 1 25 15,9-4 82-15,6 0 111 0</inkml:trace>
  <inkml:trace contextRef="#ctx0" brushRef="#br0" timeOffset="105111.46">25514 12981 34 0,'-2'-4'74'0,"-2"3"-8"16,2-2-6-16,-2 2-1 0,1 1-3 15,-1-4 0-15,2 4-2 0,-2-1-1 16,2 1 0-16,-2-3-1 0,-1 3-1 0,-1-1-5 15,2 1-6-15,-3 0-4 0,1 0-4 16,-2 0-2-16,1 0 0 0,-1 0 4 16,-1 1 1-16,-1 2 6 0,-1-2 5 15,1 3 6-15,-1-3 1 0,-2 2 0 0,1-2-5 16,-1 4-5-16,-2 0-6 0,-2 0-4 16,0 0-2-16,0-1 4 0,-2 2 8 0,0-2 8 15,-2 3 8-15,-2 1 10 0,-3-2 5 16,1 2 3-16,-1-3 0 0,-1 2-2 15,-1 2-2-15,1-1-4 0,-3 0-3 16,3 0-4-16,-3 1-4 0,3 0-4 0,-3-1-2 16,0 1-2-16,1 2-5 0,-1-2-4 15,0 3-4-15,1 0-3 0,-3-2-5 16,2 5-6-16,-1-5-1 0,-3 3-2 16,2 2-4-16,-2 0 2 0,0-1 2 0,-2 1 7 15,2 1 6-15,-1 0 6 0,-1 1 6 16,0-1 0-16,0 3-3 0,0 0-4 15,2 1-6-15,-2 0-6 0,2 0-5 0,0 0-1 16,0 4-2-16,2-3 0 16,1 2-1-16,-1 0 2 0,2 2 0 0,1-3 0 15,1 2 3-15,1 5 2 0,-1-3-2 16,3 3 2-16,-1 0-1 0,3 1-3 0,0-1-3 16,-1 4-2-16,3-3-2 0,2 3-3 15,2-3-1-15,0 3 0 0,5-1-3 16,-1-2-2-16,4 3-3 0,1-4 1 0,4 2-2 15,2-2 1-15,2 1 1 0,2-1 0 16,2 0 1-16,4-1 1 0,1 2-1 16,4-4-1-16,1 2 2 0,3-2 0 15,5 2 3-15,-1-3-2 0,4 1 2 0,3-1 2 16,1 0 0-16,3-3 0 0,2 3 2 16,4-1-1-16,2-3 2 0,3 0-2 15,3 0-1-15,3-1 2 0,4-3-4 0,2 0 1 16,2-1 2-16,4-2-1 0,3-3 0 15,3-1-3-15,3 2 1 0,2-4 0 16,2 1-4-16,3-1-2 0,1-1-1 16,2-1 2-16,3 2-2 0,-1-4 0 15,5 1 1-15,2-4 6 0,2 2 6 0,4-1-2 16,3-2 2-16,5-2 1 0,3-1-1 16,4 2 0-16,5-3 1 0,1 3 3 0,5-2-4 15,2 2 0-15,1-3 1 16,3 3-1-16,3-2-9 0,1 2-3 0,0-3-1 15,0 3 0-15,0-1-1 0,1-2-3 0,-5 3 2 16,-5-2 1-16,-1 2-2 0,-4-4 5 16,-5 1 1-16,-4-1 0 0,-3-5 3 15,-5 1-1-15,-1-1 1 0,-3-1-4 0,-5-3-2 16,0-2-2-16,-4-1 0 0,-3 1 1 16,-1 0-1-16,-3-6-1 0,-4 5 2 15,-2-3 1-15,-4-2-1 0,-2 2 0 0,-2 0 1 16,-7-1 0-16,-2 2 2 0,-4 0 0 15,-4-1-1-15,-5 2-1 0,-4-3-2 16,-2 4 2-16,-6-1-4 0,-2-1 2 16,-3 2 2-16,-3-1 0 0,-5 2 0 0,-2-1-1 15,-3 2 3-15,-1 0-4 0,0-1-1 16,-5 0 2-16,1 3 1 0,-3-3 0 0,-2 2 0 16,-2-1 1-16,-2 1 0 0,0-2 0 15,-2 3-1-15,-2-3-2 0,-2 2 1 0,-3-1-1 16,1 1 1-16,-3-2 2 0,-1 3 3 15,-3-3 1-15,0 2 0 0,-2 0 2 0,0 0 0 16,-2 2-3-16,-2-2-3 0,-2-2 0 16,-1 3 0-16,-3-3-1 0,-1 2-1 15,-4-1-2-15,1 1 2 0,-5-2 1 0,0-1 4 16,-4 2-1-16,-5-1-2 0,-1-2 2 0,-3 2 0 16,-2-2 0-16,-4 2-3 0,-2 0 2 15,-5-2 0-15,1 2-1 0,-5-2 2 16,-3 1 0-16,-3-2 4 0,-7 1 1 15,-3-2 3-15,-7-1 0 0,-8 2 0 16,-11-4 0-16,-9 1-3 0,-12-2-3 0,-9 0-3 16,-8 2 6-16,-10 0 0 15,-18-2-1-15,-10 3-3 0,-15 5-3 0,-17 3-9 16,-6 7-14-16,-11 6-18 0,-4 5-34 16,2 5-99-16,0 9-140 0,11 3-132 0,16 7-122 15,16 5-52-15,16 0-2 0,15 2 80 16,13 1 134-16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3:07.7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2248 1566 69 0,'-2'-4'99'0,"0"3"-2"16,0 1-8-16,-1-2-7 0,1 2-6 0,2 0-10 15,-2 0-8-15,2 0-10 0,-2 0-11 16,2 0-8-16,0 0-9 0,-2 0-4 0,2 2-4 0,0-2 4 16,0 1 8-16,0 4 9 0,2 3 12 0,-2 1 10 15,2 2 10-15,0 4 6 16,0 5 2-16,1 4 1 0,-1 2 4 0,0 6 4 16,0 7 5-16,0 2 8 0,-2 9 7 0,2 5 5 15,-2 8 5-15,2 8 6 0,-2 4 3 0,0 9-3 16,0 7-6-16,0 6-2 0,0 4-3 0,2 7-8 15,0 5-7-15,1 4-2 0,-1 5-3 0,2 7-9 16,0 9-12-16,0 7-10 0,1 7-11 16,-1 7-12-16,0 8-8 0,0 8-5 0,1 1-1 15,-1 4 2-15,0 0 2 0,0 2 1 16,1-1-1-16,1-1 5 0,0-1 0 0,3 1-5 0,-1-3-3 16,3 1-1-16,1-6 1 0,1 0-8 15,0 3-3-15,2-4-1 0,2 2-2 0,0-1-2 16,-1-1-4-16,3-4 3 0,3-4 3 0,-1-2-1 15,0-4 0-15,0-3 0 0,0-3-4 16,-2-4-5-16,3-5-7 0,-3-4-2 16,0-6-9-16,0-6-13 0,0-5-25 0,-4-5-48 15,-1-7-67-15,-1-11-94 0,0-5-88 0,-3-11-82 16,-1-11-67-16,-1-12 0 16,-1-11 47-16,-3-14 83 0</inkml:trace>
  <inkml:trace contextRef="#ctx0" brushRef="#br0" timeOffset="2023.16">2081 1152 74 0,'4'0'82'0,"0"0"3"0,2 0 0 15,1-3-2-15,3 3 2 0,1-1 1 16,4-4-1-16,2 2-2 0,4 0-2 0,2-5 0 15,5-1-1-15,1 0 0 0,7 1 7 0,2-5 7 16,7 1 7-16,1-5 10 0,7 1 11 16,7-2 11-16,3-2 2 0,5-2 3 0,4-1 0 15,4 0-1-15,4 2-5 0,3-4-7 16,4 1-5-16,0-1-5 0,1 4-12 0,1-4-11 16,5 2-14-16,1 0-7 0,4 1-9 15,5-2-12-15,4 0-8 0,6 1-5 0,5-2-7 16,4 4-8-16,4-4-5 0,4 1-1 15,4 3-3-15,3-2 0 0,4-2 0 0,2 2-4 16,4-2-2-16,0 3-3 0,-2-2 0 16,2 1-4-16,-4 3 0 0,0-1 3 15,-4 3 3-15,-1-1 3 0,1 3 2 0,-2 3 4 16,-1 0-2-16,3 1 1 0,2-1-2 0,-3 1-4 16,5-2 2-16,0 2-2 0,2-1 5 15,5-7 0-15,1 5 1 0,3-4 0 16,3 3-3-16,3-5 0 0,4 3-4 0,0-2 1 15,5 1 3-15,1 1 0 0,1 1 1 16,-1 3 0-16,1-1-3 0,-5 6-3 16,-4 0-5-16,-5 6-1 0,-3-2 0 0,-5 5-1 15,-2 2 2-15,-6 2-1 16,0 3 0-16,-4 2 0 0,-3 3 2 0,-2 1-1 16,-1-1-1-16,-5 1-2 0,0 0 0 0,-5 2 3 15,-1-5 1-15,-4 5 3 0,-3-5 0 16,-4 4 2-16,-2-3-1 0,-7 2-5 0,-3-2-1 15,-5 3-3-15,-6 1 1 0,-3-2 2 16,-5 0 0-16,-5 0 0 0,-4 2 0 16,-5-2 0-16,-3 0 1 0,-5 4-1 15,-2-1 1-15,-2-2-2 0,-2 5 2 0,-1-2-2 0,-1 5 0 16,0-1-1-16,-1 3-1 0,1-3 3 16,0 4 0-16,-1-2 0 0,-1 2 0 15,-3-2 0-15,-1 2 2 0,-1-3 0 16,-4 1-2-16,0-3 1 0,-4 3-1 0,0-2-2 15,-4 0 0-15,-1 0-1 0,-1 1 3 16,-3 2 0-16,1 0 0 0,-1 1 0 16,-2 0 0-16,3 1 1 0,-3 3-1 0,0 4-1 15,1-2 2-15,-1 6 2 0,-2-2-2 16,2 6-2-16,-2 0 2 0,-1 1 1 0,-4 4-2 16,1 1 0-16,-4 1 0 0,0 1 1 15,-5 4-1-15,1 2 0 0,-5 3-1 16,0 2 1-16,-2 1 0 0,0 5-2 0,-2-2 2 15,0 5-2-15,0 0 3 0,-2 5 0 16,-2 2-1-16,2 4 2 0,-2 4 5 0,-3 4-1 16,1 6-2-16,0 3 3 0,-1 3 1 15,-1 6-3-15,2 3-4 0,-3 3 1 0,3-3-2 16,-3 3 0-16,1-3-7 16,-3 8-3-16,1-3 1 0,-3 3 0 0,-2 3 1 15,0 0-2-15,-2 2 8 0,-2 3 1 0,-2 2 0 16,0 5 0-16,0-1 1 0,0 2 4 15,-1 1 1-15,1-1 1 0,4 2 0 16,-2 0 0-16,2-2-2 0,0 0-6 16,1-2-4-16,-1-3-1 0,2-7-1 15,-2-3-1-15,0-9 2 0,0 0 0 0,0-5 6 16,0-4 0-16,0-6 1 0,-2-4 0 16,0-3 0-16,-2-8 1 0,2-6 0 0,-2-3 3 15,2-6 1-15,-3-6-1 0,1-4 2 16,-2-4-1-16,2-4-2 15,-2-5-2-15,-3-3-1 0,1-3 0 0,-1-2-2 16,-1-3 3-16,-3-2-1 0,-2-2-1 0,-1-1-1 16,-1-4 2-16,-4-1-1 0,0-2 0 15,-5 2-1-15,1-3 2 0,-5 1 3 16,1-3-3-16,-5 2 3 0,-2-1-3 16,-2 0 1-16,0-1 0 0,-2 0 2 15,0-1 3-15,-1 2-1 0,-1-3 2 0,0 2-1 16,-2-1-2-16,1-2-2 0,-1 2-3 0,-3 0-4 15,1 0 3-15,-3 2-1 0,-1-3 2 16,-3 3-1-16,-4-1 1 0,-5 0 2 16,-3 2-1-16,-5-1-1 0,-2 0-1 15,-4-3-2-15,0 3 0 0,-5-2 5 16,1 2 3-16,0-3 2 0,-3 3 2 0,1-1 5 16,-1 0 2-16,-1 2-6 15,-3 0-3-15,0 3 0 0,1-1 1 0,-1 0 2 0,2 1-2 16,3-2 3-16,-1 3 1 0,1-4 1 15,1 4-4-15,-1-4-3 0,-3 3-1 16,1-2-2-16,-3 3-2 0,-4-2-1 16,-2 0 1-16,-2 0 0 0,-3 1 0 15,1-1 2-15,0-4 9 0,0 2 3 0,1 0 0 16,1-4 3-16,2 4 0 0,2-5 0 16,0 2-7-16,0 0-3 0,0 0-1 15,0 2 0-15,3-3-4 0,-1 3 0 0,0-1 0 16,0 4 2-16,-2-3-1 0,2 2-3 15,-2-1 1-15,-2 3 1 0,0-2 1 0,-2 2-1 16,0-1 2-16,-2 0 6 0,-1-3 0 16,1 3-1-16,0 0 0 15,1-2 4-15,1 0 1 0,0 0-1 0,0 2-1 16,0-1-1-16,-5 2 2 0,1 2-3 16,-5 1 4-16,-2 0-1 0,-1 2 5 0,-3 1 0 15,-3 2 3-15,1 1 0 0,0 2-1 0,0 4 1 16,0-1-1-16,-2 1 0 15,2 2-3-15,0 0-3 0,2 0-3 0,2-2-4 16,4-1-4-16,2 1 3 0,7-4-4 0,2 1-1 16,7-2-1-16,3-1-1 0,5-3-1 15,2 2-9-15,6-2-11 0,2-1-17 0,5-2-20 16,1 0-21-16,3-1-26 0,2 2-54 16,2 0-129-16,2 2-135 0,5 3-140 0,-1 0-62 0,5 0-17 15,-1 2 37-15,5-2 125 0</inkml:trace>
  <inkml:trace contextRef="#ctx0" brushRef="#br0" timeOffset="5206.39">6534 5935 85 0,'2'0'72'0,"0"-2"-12"15,-2 2-11-15,2-1-9 0,-2 1-5 16,3-3 3-16,-3 3 6 0,0-1 9 0,0 1 10 15,0-4 15-15,0 4 13 0,-3-1 5 16,1-2-2-16,0 2-6 0,0-3-10 16,-2 0-13-16,-2 3-11 0,-1-5-10 15,1 5-4-15,-3-4-2 0,-1 2 1 16,-1 2 0-16,1-3 3 0,-3 3-1 0,-2-2-2 16,2 3-3-16,-4-1-4 0,1 1-3 15,-3 0-6-15,-3 1-3 0,-1 2-2 16,-2-2-1-16,-3 4 3 0,-4-1 4 0,-1 3 9 15,-3 1 4-15,-5 1 4 0,-1 0 7 16,-2 2 10-16,-3 3 12 0,-2-2 12 16,1 2 16-16,-3 2 19 0,-2 2 9 15,2 1-1-15,-2-2-9 0,0 1-8 0,0 2-9 16,0 1-14-16,3 2-13 0,-1 0-8 16,2-2-8-16,3 8-10 0,1-4-11 0,1 4-8 15,1 0-7-15,1 2-4 0,2 2-1 16,2 4-2-16,0 1 0 0,2 3 1 0,2 0 3 15,2 4 2-15,2 3-3 16,5 2 0-16,0 0-2 0,3 5-2 0,1 2-4 16,4-3-1-16,2 2-2 15,5 1-1-15,-1-1-1 0,5 2 0 0,2 4 0 16,4-3 0-16,2 1 4 0,2-1-1 0,5 3 1 16,1-4 0-16,3 3 2 0,2-2 0 15,4 0-3-15,2-4 0 0,2 3-2 0,3-3 0 16,1-1 2-16,3 0 1 0,1 0 2 0,5 2 0 15,3-5 3-15,3-2 0 0,4 1 0 16,5 0 2-16,2-4-1 0,6-1-3 0,3-2-1 16,6-1-2-16,1-4-3 15,5-1-2-15,5-5-1 0,3-3 1 0,1-3 0 16,2-3 1-16,-1-4-2 0,3-3 2 16,0-6 0-16,2-1 4 0,2-4 2 0,0-5-2 15,0-5 2-15,0-1-3 0,2-3 0 16,-2-5-4-16,0-4-2 0,0-3-1 15,-2 0 0-15,0-7 1 0,-2-2 0 0,-5 0 0 16,1-4-1-16,-5-3 0 16,-2-1 1-16,-2 1-3 0,-4-1 1 0,-2 1 0 15,-7-1 1-15,-2 0 1 0,-4 2-2 16,-6-3 3-16,-2 4 0 0,-5-4-1 16,-4 0 0-16,-2-1 0 0,-4-3 2 0,-5 1-2 15,-1-5 0-15,-3-2 0 0,-2 0-2 16,-4 0 0-16,0-4 2 0,-4-1 0 15,-3 0-1-15,-1-1 1 0,-5 1 0 16,0 3-1-16,-4-2-1 0,-2 3 1 0,-4-1 1 16,0 4-1-16,-5-1 3 0,0 1 0 15,-3 1-2-15,-1 1 2 0,-4 1 2 16,0 0-1-16,-5 1 2 0,-1 1 4 16,-3 1-1-16,-1 0 1 0,-3 2-2 0,-2-3 0 15,-2 1-5-15,-2 2-2 0,0-1 4 0,-2 1-1 16,-3 0-3-16,-1 0 4 0,-3 0-1 15,-1 2-1-15,-5 0 0 0,-2-2-1 16,-2 6 1-16,-5 0 2 0,-1 0 1 16,-5 7 2-16,-4-2 1 0,-2 5 4 0,-4 3 3 15,-5 3 1-15,1 0 1 0,-5 6-1 16,0 5-2-16,-2 2-2 0,-2 0-6 16,-4 4-3-16,-3 5-3 0,-1 4 0 15,-3 6-1-15,1-1-1 0,-3 7-4 0,-2 3-3 16,-2 6-11-16,2 4-15 15,1 4-25-15,3 7-69 0,3 5-116 0,5 3-126 16,8 2-126-16,5 3-85 0,11-3-27 0,7-1 43 16,10-6 105-16,11-8 122 0</inkml:trace>
  <inkml:trace contextRef="#ctx0" brushRef="#br0" timeOffset="6036.4">7584 7751 119 0,'0'0'170'0,"2"-1"-18"16,-2 1-19-16,2-4-14 0,-2 4-8 15,2-1-6-15,-2-2-3 0,2 0 2 16,1-1 4-16,-1 3 3 0,0-4 4 16,2 1 7-16,0-1 3 0,1 1 2 15,3-2-2-15,0 2-1 0,1-1-3 0,4 4-2 16,-1-2 6-16,5 1 7 0,0 2 7 16,2 0 2-16,5 0-1 0,1 5-14 0,2-1-22 15,3 1-25-15,2 3-18 0,4 4-16 16,2 4-10-16,2 2-5 0,0 7-4 15,3 5 2-15,-1 7-1 0,0 9 3 16,-1 8 1-16,-3 5-2 16,-2 7 2-16,-2 7-5 0,-7 4-1 0,-2 4-8 0,-6 2-4 15,-2 1-4-15,-4-1-2 16,-4-1-2-16,-3-3-2 0,-2-5-7 0,-2-3-13 16,-2-5-20-16,0-7-62 0,0-4-123 15,-2-2-136-15,2-9-135 0,0-5-85 0,0-8-30 16,0-6 36-16,0-8 107 0</inkml:trace>
  <inkml:trace contextRef="#ctx0" brushRef="#br0" timeOffset="6436.67">8782 8816 147 0,'2'-1'185'0,"0"-4"-31"16,3 3-39-16,-1-2-28 0,0 1-17 0,2 3-2 15,1 0 2-15,1 4 7 0,3 1 7 16,-1 5 10-16,1 0 8 0,2 5 8 16,-3 3 10-16,1 2 8 0,-1 5 22 0,-1 0 28 15,-3 1 32-15,-4 2 25 0,-2 2 2 16,-4 3-9-16,-4 1-27 0,-7 1-38 16,-6 4-48-16,-7 1-44 0,-4 4-26 15,-6 0-20-15,-6 1-15 0,-3 5-24 0,-4-3-63 16,-4 2-100-16,0-4-114 15,0-2-109-15,2-8-116 0,3-4-46 0,1-8 25 16,4-4 82-16,5-10 101 16</inkml:trace>
  <inkml:trace contextRef="#ctx0" brushRef="#br0" timeOffset="7927.53">9639 8679 57 0,'-2'0'182'16,"0"0"-16"-16,0 0-24 0,0 0-20 15,0 4-16-15,2 4-11 0,0 3-3 16,0 7 4-16,2 4 9 0,2 7 13 0,0 8 8 16,1 4 7-16,1 2-4 0,0 3-6 15,3 3-9-15,-1-1-13 0,1 2-14 16,-1 0-12-16,1-1-11 0,-1-1-9 16,3-3-8-16,-3 0-5 0,1-3-5 0,-1-3-6 15,-2 1-6-15,1-6-4 0,-1-4-6 16,0-2-1-16,-1-3-1 0,-1-3-2 15,-2-4 2-15,0-3 1 0,0-2 5 16,0-5 3-16,0 1 3 0,-2-4-1 16,3-2-2-16,-3-3-3 0,0-5-6 0,0-4-6 15,0-5-4-15,0-4-1 0,2-4-1 16,-2-6 1-16,2-1-1 0,2-5 1 0,-2 1 2 16,2-4 1-16,3-2 2 0,-3 4 4 15,2-4 13-15,1 5 13 0,-1 0 12 16,-2 5 14-16,3 3 10 0,-3 1 5 15,0 6-2-15,0 4-6 0,1 0-8 0,-3 5-7 16,2 2-6-16,0 6-7 0,0 4-6 16,1 3-6-16,-1 4-6 0,0 0-4 15,2 6-9-15,-1-5-4 0,1 4-4 16,0-3-2-16,1-2-1 0,-1 1 0 16,0-1 1-16,1-5 1 0,1 1 1 0,1-4-2 15,1-1 0-15,1-5 2 0,-1-4-2 16,3-1 0-16,2-6-1 0,2-3 1 0,0-4-1 15,0-2-2-15,2-5 0 0,0 1-1 16,0 0 0-16,-2-2 0 0,0 8 2 16,0-1 0-16,-2 7 4 0,-3 3 9 15,1 8 10-15,0 2 11 0,-1 14 9 16,-1 5 5-16,-1 13 0 0,1 3-6 0,-2 9-7 16,-1 3-12-16,0 6-7 0,1 0-7 15,2 0-12-15,-1 1-21 0,1-2-38 16,-1-3-132-16,3-5-172 0,0-3-168 0,-1-3-79 15,1-8-30-15,-4-6 14 0,-1-1 117 16</inkml:trace>
  <inkml:trace contextRef="#ctx0" brushRef="#br0" timeOffset="18677.93">10814 8733 118 0,'2'0'170'0,"-2"0"-15"0,2 0-21 15,-2 0-18-15,2 0-12 0,-2 0-9 16,3 0-4-16,-3 0 1 0,0 0 6 15,0 0 12-15,0 0 14 0,0 0 6 16,-3 0-3-16,-1 4-11 0,0 1-12 0,-2 4-14 16,-1 2-12-16,1 7-1 0,-3 6 6 15,3 2 17-15,0 7 17 0,-1 4 10 16,5 5-1-16,0-1-8 0,4 6-18 0,5-2-21 16,1-1-24-16,3 1-22 0,3-3-16 15,3-2-27-15,2-5-74 0,3 3-115 16,-1-6-128-16,0-2-125 0,0-2-62 0,-2-5-18 15,0-3 53-15,-2-4 103 0</inkml:trace>
  <inkml:trace contextRef="#ctx0" brushRef="#br0" timeOffset="18895.8">11089 9046 18 0,'-6'-30'304'16,"0"5"88"-16,-1 2 98 0,-1 6 7 0,1 3-46 15,-1 0-58-15,2 8-56 0,-3 1-83 0,3 6-98 16,-3 7-69-16,1 8-43 0,-3 5-23 16,1 4-14-16,-1 8-7 0,-2 1-1 15,1 1-19-15,-1 5-32 0,0-5-74 16,1 2-97-16,1-3-102 0,2-5-102 16,3-3-87-16,2-6-21 0,2-4 45 15,2-7 83-15,2-4 94 0</inkml:trace>
  <inkml:trace contextRef="#ctx0" brushRef="#br0" timeOffset="19058.78">11087 8893 189 0,'9'-25'325'0,"-1"7"50"0,0 2-7 16,-1 6-11-16,-1 2-21 0,3 8-31 16,-1 8-44-16,1 6-38 0,1 6-43 15,-1 2-53-15,1 7-48 0,1 0-44 0,-1 5-67 16,1 0-102-16,0 2-110 0,-1-2-111 15,1 0-116-15,-3-1-55 0,-1-4 11 16,-1-3 72-16,-4-1 95 0</inkml:trace>
  <inkml:trace contextRef="#ctx0" brushRef="#br0" timeOffset="19209.77">11187 9152 92 0,'-5'-14'257'0,"3"1"34"0,2 1-19 0,0 0-47 16,0 4-52-16,4-4-43 15,1 3-41-15,3-3-35 0,1 3-39 0,1-1-54 16,3-1-67-16,2-3-76 0,0-2-78 0,-1-1-40 16,1 1-7-16,0-5 28 0</inkml:trace>
  <inkml:trace contextRef="#ctx0" brushRef="#br0" timeOffset="19342.62">11472 8594 172 0,'9'-11'269'0,"-1"6"26"0,1 6-9 15,-1 11-28-15,1 6-37 0,1 10-41 16,-1 6-45-16,1 3-49 0,-1 6-63 0,1 2-82 16,1 0-94-16,0 2-120 15,-1-6-64-15,1 1-31 0,-3-7 8 0,3 0 48 16</inkml:trace>
  <inkml:trace contextRef="#ctx0" brushRef="#br0" timeOffset="19524.61">11923 8620 123 0,'2'-1'357'15,"-2"6"65"-15,0 14 43 0,-2 9-61 0,2 8-96 16,0 3-87-16,0 10-106 16,4-3-145-16,1 5-152 0,1-1-156 0,2-4-83 15,-1 0-40-15,1-1 11 0,-1-5 70 0</inkml:trace>
  <inkml:trace contextRef="#ctx0" brushRef="#br0" timeOffset="22227.87">2870 3823 60 0,'0'0'65'0,"0"-3"1"0,0 3 3 0,0-1 4 15,0 1 3-15,0-2-2 0,0 2 0 16,0-4 2-16,0 4 5 0,0 0 3 16,0 0 2-16,0 0 8 0,0 0 9 0,0 4 11 15,0-2 20-15,0 7 24 0,0 6 27 16,-2 9 23-16,0 16 15 0,-2 7 6 0,-3 13-12 16,1 10-28-16,-5 9-30 0,1 8-35 15,-1 6-34-15,-1 3-29 0,1 1-21 0,0 0-13 16,3 1-7-16,2 0-6 0,-1-3-3 15,3 1-1-15,0-7 0 0,2-2-2 16,2-7-10-16,-2-1-23 0,2-4-41 0,0-4-74 16,0-5-83-16,-3-2-85 0,3-6-69 15,0-5-59-15,0-5-35 0,-2-11 32 16,2-4 59-16,-2-8 73 0</inkml:trace>
  <inkml:trace contextRef="#ctx0" brushRef="#br0" timeOffset="24517.29">2718 3917 70 0,'10'0'90'0,"1"-1"2"15,0 1 0-15,3 0 0 0,1 0-1 0,0 0 1 16,4 0 1-16,0 0 3 0,0 0 4 15,4 1 2-15,1-1 10 0,1 3 11 0,3-3 6 16,3 2 4-16,3 1 4 0,2-2-1 16,7 2-8-16,1 0-11 0,5-2 0 15,1-1 1-15,8 0 1 0,1 0 3 16,4 0 3-16,3-1 0 0,6-5-13 16,2 2-13-16,4-1-12 0,5 0-14 0,2 0-16 15,4-2-12-15,-1 3-7 0,6-4-7 0,-1 3-7 16,2 4-6-16,2-3 0 0,-1 0-1 0,-1 2 4 15,0 1 1-15,2-3-1 0,-1 3 4 16,1-3 0-16,3 0-2 0,-1 0-5 0,3-1-1 16,1-1-1-16,3 0-5 15,2-2-3-15,0 2-1 0,0-4 0 0,-2 5 0 16,2-3-2-16,-2 2-3 0,-3-1 5 0,1 3 0 16,0-1 0-16,-3 1 0 0,-1-1 1 15,-1 1 3-15,1-2-3 0,-3 1-1 0,1 1 0 16,-3-1 1-16,0 1 1 0,-2-1 1 15,-2 2-2-15,0-5-2 0,0 4 0 16,0-2 1-16,0 1-2 0,0-1 0 0,0-2 0 16,0 2 0-16,2-2-1 0,-2 0-3 15,3-1 0-15,-1-3-1 0,0 1 0 16,-2 0 0-16,0 0 0 0,-2-2-1 16,-2 0 0-16,-1 2-1 0,-1 1 4 0,-2-2 4 15,-3 0 2-15,0 3 3 0,-1 1 1 16,-1 0 3-16,0-1-5 0,1 3-2 0,-1 1-2 15,0-1-1-15,1 2-2 0,-1 0 1 16,0 3-1-16,1-2-3 0,-1 2 0 0,0-3 0 16,3 3-1-16,-3-1-2 0,2-2 3 15,3 3 1-15,0-2-1 0,-1-2 1 16,5 4 3-16,2-3 1 0,2 0-5 16,0 3 2-16,2-2-1 0,0 1-1 0,0 2-2 15,0 0 0-15,-4 2 1 0,0-2-2 0,0 3 3 16,-4-2 3-16,-1 3-1 0,-1-3 3 15,-3 2 0-15,-1-2 3 16,-1 3-1-16,-2 0-4 0,-2-3 3 0,-2 3-5 0,0-1-1 16,-2 1 0-16,-2-3-3 0,-3 2 0 15,-1-2 1-15,-1 3-2 0,-3-3 0 16,-1 2 0-16,-2-2 2 0,-2 3 0 16,-2-4-1-16,-2 1 3 0,-2 2 1 0,-5-1 1 15,0 0-2-15,-5 1 2 0,-1-2-1 16,-7 4-3-16,-1-2 2 0,-2 2-3 0,-5-4 0 15,-4 2-2-15,-2-2 2 0,-2 1 2 16,-1 3-2-16,-1-2 2 0,-2 2-2 0,-1-4 3 16,1 4 0-16,-3-1 1 0,1 1 1 15,-1 0-1-15,-1 0 3 0,1 0-4 16,-2 3 0-16,-1-1-3 0,1 2 1 0,-2 1-1 16,-2 2-1-16,0 1 3 0,-2 3-1 15,-2 2 2-15,0 2 2 0,0 4 0 0,-2 2-1 16,-2 3 1-16,-1 5 0 0,1 3-2 15,-1 1-2-15,-1 5 0 0,0 5 3 0,-1 2-1 16,-1 4 0-16,-1 5 1 0,0 0 1 16,-1 5-1-16,-1 3 0 0,-2 3 2 15,0 2 1-15,0-2-3 0,1-2 1 16,-3 2-1-16,2-3 0 0,0-3-1 16,0-3-3-16,0-3 2 0,3-3 1 0,-1-3 1 15,2-3 1-15,-1-3 1 0,1-3 4 16,1-4 0-16,-1-4-1 0,0-1-3 15,1-4 0-15,-1-2 0 0,-1-3-2 16,1-4-1-16,-2-1 0 0,1 2 0 0,-1-6 3 16,0-2-2-16,-2 1-1 0,1-1 2 15,-1-3 1-15,-2-2 1 0,0 0-4 16,0-1-2-16,0 0 3 0,-4-3-1 16,0 0-1-16,0 2-1 0,-3-3 2 0,-1 4 2 15,-3-3-3-15,1-1 2 0,-5-1-1 16,0 2 0-16,1-2 0 0,-5 2-3 0,2-4 2 15,-2 2 1-15,-2 2 0 0,2-4 1 16,-2 2 0-16,-3-1 1 0,3 0-2 16,-2 1-4-16,0-2 1 0,0 4 1 15,-3-2 0-15,-1 2 0 0,-1-4 1 16,1 3 1-16,-3 0 2 0,-1-1 0 0,-1 2-1 16,-2-1 0-16,0 1 0 0,1-1-2 15,-3 1-2-15,-2 0 2 0,0 0 1 16,-3-1-2-16,1 1 0 0,0-1 2 15,0 1 0-15,0-2-2 0,0 2-1 0,-3-2 2 16,3 2 2-16,-4-1-2 0,-1 1 0 16,1-1 4-16,-5 0 3 0,1 0 0 0,-3 4-3 15,-2-3 2-15,-2 0 0 0,-2 2-5 16,0 1-3-16,-2-2 1 0,-2 1 2 16,-1 0 0-16,1-1-1 0,2 2 1 15,0-3 1-15,-1 0-1 0,3 1-2 0,0-2 1 16,0-3 1-16,2 3-3 0,0-3 2 15,0 2-1-15,2-3 2 0,1 1 0 16,-1-1 0-16,0 4 0 0,0-3 0 0,0 2-2 16,0-2 0-16,0 2 0 0,1-3 2 15,1 3 0-15,2-3-3 0,1 1 1 16,-1-1 1-16,3 0 1 0,1 0 0 16,1 0 0-16,-1 0 1 0,1 0 1 0,0-1 2 15,-1 1 0-15,1-3 1 16,-1-1 0-16,1 1-1 0,0-2 0 0,-1 0-4 15,1 0 1-15,0-3 0 0,-1 5-2 16,1-2-1-16,-3 1 2 0,3 0 0 16,-3 3-4-16,3-2 1 0,0 3 0 15,-1 0 0-15,3 0 0 0,-2 3 0 16,-1 2 3-16,-1-1 1 0,-1 1-1 0,-1 2 0 16,-1 2 1-16,-2-4 0 0,3 4 2 15,-1-2 1-15,0 1 0 0,1-2 1 0,1-2 1 16,1 2 0-16,-1-2-1 0,-1-3-1 15,1 4-3-15,-1-2 3 0,1-2-3 16,-2 4 0-16,3-2-2 0,-1 2 0 0,3-2 1 16,-2 2 0-16,1-1 1 0,3 4-2 15,-2-3 5-15,3-2 1 0,1 2 0 0,0-1-1 16,4 1-1-16,0-2 2 0,0 2-1 16,3-4-4-16,-3 3 1 0,2-2 3 0,0 3 0 15,0-1 2-15,-2 1-1 0,0 3 1 16,0-4 1-16,-2 3-4 0,0-1 1 15,0 3-1-15,2-1 1 0,-2 0-2 0,2 1-2 16,-2 0 1-16,3 1-2 0,1-1-3 16,-2-3 1-16,2 4 3 0,2-5 2 15,-1 3 5-15,1-3 6 0,0 2 3 0,0-3 0 16,1 1-2-16,-1 0 0 16,-2 0-4-16,1 3-4 0,-1-5-1 0,0 5 1 15,-2-2 2-15,0 2 4 0,0-5 4 0,-2 5 5 16,2-4 2-16,0 1 5 0,0-1 2 15,3 1 1-15,1-2 1 0,2 1-1 0,3-3-1 16,2 2-2-16,1-2-3 0,1 3-4 16,2-4-4-16,0 1-3 0,0 2 0 15,0-2-2-15,0 3 1 0,0-3 5 16,-1 2 2-16,1 1 4 0,0-1 2 0,0 1 2 0,2-2 3 16,2 2-1-16,0 0 2 0,1 0 1 15,1-3-1-15,2 3-3 0,1-2-3 0,1-1-3 16,3 2-6-16,-1-2-4 0,3 3 0 15,2-4-6-15,2 1-4 0,2-1-3 0,2 3 0 16,0-3-2-16,5 1 0 0,-1-1-1 0,2 4 0 16,1-4-4-16,2 0-21 0,1 1-21 15,1-1-32-15,0 3-33 0,0-3-29 16,0 2-25-16,-1 3-25 0,1 0-82 0,0 4-120 16,0 0-117-16,-1 3-92 0,3 2-38 15,2-3 8-15,2 1 89 0,7-6 140 0</inkml:trace>
  <inkml:trace contextRef="#ctx0" brushRef="#br0" timeOffset="30157.75">1704 11230 48 0,'-4'4'119'16,"2"0"-3"-16,-1-3-4 0,1 1-2 15,0 2-2-15,0-3-3 0,2-1-3 0,-2 0 2 16,2 0 2-16,-2 0 3 0,2 0-2 16,0 0 1-16,0-1-3 0,0-3-4 0,0 2-8 15,2-3-3-15,2 0-6 0,0-3-1 0,3-3-5 16,1 0-1-16,1-1-1 0,3 0-1 16,1-5-2-16,0 1-3 0,2 0-6 15,2 1-6-15,0 0-9 0,-1-2-9 0,3 4-8 16,-2 0-7-16,2 1-2 0,-2 0 0 15,2 3 1-15,-2 2 1 0,2 2-2 0,-2-3 2 0,2 3-2 16,-2 4 1-16,2 1-2 0,-2 0 2 0,0 0 4 16,-2 1 6-16,0 4 8 0,0-1 11 15,-3 5 13-15,-1 1 5 0,0 4 6 0,-5 3-3 16,-2 3-8-16,-2 5-11 0,-2 8-13 16,-4 1-11-16,-4 5-10 0,-5 5-7 0,-2 6-4 15,-2 2-6-15,-4 2-1 0,-2 5-2 0,-3-1 5 16,1-2 4-16,-1 1 6 0,3-3 5 15,0-3 4-15,4-2 3 0,2-6-3 0,2-6-3 16,5-3-2-16,3-1 0 0,1-4 0 16,4-4 0-16,4-4 0 0,2-1 1 0,2-1-1 15,5-4-4-15,2-1-3 0,4-3-3 16,0 2-3-16,4-4-1 0,0-3 0 0,0-1-3 0,2-4-8 16,1 2-14-16,1-3-22 0,-2-4-52 15,3-1-117-15,1 0-140 0,1-4-138 0,-1-1-95 16,3-6-35-16,-3-2 20 15,1-3 102-15,2 1 130 0</inkml:trace>
  <inkml:trace contextRef="#ctx0" brushRef="#br0" timeOffset="30394.11">2637 11554 100 0,'0'-7'399'0,"-2"3"100"0,0-1 67 16,0 2-25-16,0 2-91 0,2-3-100 0,-2 4-99 15,2-1-94-15,2 1-62 0,2-3-37 16,5 2-20-16,-1-2-8 0,5-1-7 16,2 0-5-16,2 0-6 0,2-1-2 0,2 1-2 15,0-1-3-15,0 4-3 0,2-4 0 16,-1 3-10-16,-1-2-34 0,0 1-100 0,-4 1-137 16,0-1-157-16,-2 2-114 0,-3-2-48 15,-3 3 0-15,-5-2 84 0,0 2 127 16</inkml:trace>
  <inkml:trace contextRef="#ctx0" brushRef="#br0" timeOffset="31893.68">3584 10960 35 0,'-5'0'166'16,"3"0"-22"-16,0 1-22 0,0 3-21 0,0-3-14 15,2 3-9-15,0 4-4 0,2-2 7 16,-2 5 12-16,2 3 19 0,0 1 22 15,0 5 18-15,0 2 13 0,1 3 9 0,-1 1 1 16,0 3-7-16,2 4-17 0,-2 0-18 16,0 4-21-16,0-2-21 0,0 6-20 15,1 1-16-15,-1-3-13 0,2 2-13 16,-2 0-7-16,2-3-6 0,-2 0-5 0,0 0-4 16,1-3 0-16,1-1-2 0,-2-4-1 0,0-1 0 15,0-4-3-15,0-4 3 0,-2-3-2 16,2-2-1-16,-2-2 0 0,3-3 2 15,-3-2 0-15,2-1 1 0,-2-4 1 0,2-2 2 16,-2-2 2-16,2-5-1 16,-2-1 0-16,2-3 1 0,0-5-1 0,0-1-2 15,0-4-1-15,0-1-1 0,1-5-1 16,-1 1-1-16,2-6-1 0,-2 0-1 0,2 1 0 16,1-2 1-16,-1 2 2 0,0 0 5 15,0-1 11-15,0 2 12 0,1 2 11 0,-1-2 11 16,0 6 5-16,0 0 4 15,1 2-5-15,-1-1-4 0,0 4-7 0,0 1-6 0,-2 6-5 16,1-1-7-16,-1 2-1 0,0 1-5 16,0 4-4-16,0 0-1 0,0 4 0 15,2 0 1-15,-2 4-5 0,3 0-1 16,-1 5-2-16,0 0-1 0,0 2-2 0,-1 3-4 16,1 1-1-16,0-2-2 0,0 3 1 0,-2-1-2 15,3 1-2-15,-3 0 1 0,2 0 2 16,-2-3-2-16,2-1 0 0,1-2 0 15,-3 2 2-15,2-3 0 0,-2-2-1 16,2 0 1-16,-2-2 1 0,3-1 0 0,-3-3 0 16,2-1 1-16,-2 0-2 0,2-4 3 15,1-2 0-15,-1-5-2 0,0-3 0 0,2-1-1 16,1-5 1-16,-1 1-2 0,0-4 0 16,1 1 1-16,1-2-1 0,-1 5 0 15,1-1 1-15,-2 0 0 0,3 3-1 0,-3 1-2 16,1 2 4-16,-1 3 2 0,0 1 2 15,-2 2 5-15,3 1 3 0,-1 6 3 0,1-2 2 16,1 6-1-16,-2 3 1 0,3 5-4 16,-3 2-4-16,3 7-3 0,-3 0-1 15,0 3-4-15,1 1-8 0,-1 1-16 0,-2 0-35 16,3 0-104-16,-3 0-130 0,2-4-139 0,3 1-122 16,-1-5-51-16,1-2 2 15,-1-2 83-15,1-8 122 0</inkml:trace>
  <inkml:trace contextRef="#ctx0" brushRef="#br0" timeOffset="32116.25">4379 11097 296 0,'-8'-15'390'0,"-3"4"93"0,-1-2 7 15,-1 8-44-15,-2-3-50 0,2 7-59 16,1 1-81-16,1 1-91 0,1 8-65 15,1 3-44-15,3 5-24 0,1 4-14 0,3 7-10 16,2 1-4-16,2 2-2 0,3 2 0 16,3 5-1-16,1-4-17 0,3-2-48 15,1 2-103-15,0-4-114 0,4-1-118 0,0-4-119 16,0-5-48-16,-1-2 16 0,-1-3 84 0,0-6 105 16</inkml:trace>
  <inkml:trace contextRef="#ctx0" brushRef="#br0" timeOffset="32297.63">4532 11267 126 0,'-2'-12'420'16,"0"3"106"-16,-5 4 63 0,1 2-43 15,-1 3-83-15,-1 1-99 0,0 5-120 16,-1-1-100-16,-1 8-63 0,-1-1-36 16,0 5-25-16,-1 0-27 0,1 2-58 0,-2-1-107 15,3-2-129-15,-1-1-128 0,3-1-110 16,1-3-45-16,-1-1 20 0,2-5 86 15,1-1 119-15</inkml:trace>
  <inkml:trace contextRef="#ctx0" brushRef="#br0" timeOffset="32479.69">4606 11037 122 0,'10'-17'453'0,"-1"9"99"0,-3 4 61 0,-2 4-26 0,1 1-90 16,-1 5-129-16,0 8-125 0,3 2-93 15,-3 5-60-15,2 4-35 0,0 1-22 0,3 2-14 16,-3 3-14-16,3 2-25 0,-3-1-52 16,-2 1-117-16,1 1-141 0,-1-4-139 15,-2 3-106-15,0-4-42 0,-2-3 23 0,0-1 97 16,-2-4 131-16</inkml:trace>
  <inkml:trace contextRef="#ctx0" brushRef="#br0" timeOffset="32647.09">4674 11377 168 0,'2'-9'430'0,"0"0"83"0,-2 4 51 16,2 2-54-16,0-2-91 0,2 2-113 15,3 3-104-15,3-1-80 0,3 1-50 16,0 0-74-16,4-4-120 0,-1 3-137 0,4-2-131 16,-1-3-117-16,2-1-60 0,-2-2 8 0,0-3 85 15,0 0 117-15</inkml:trace>
  <inkml:trace contextRef="#ctx0" brushRef="#br0" timeOffset="32817.51">5086 10936 86 0,'9'-20'394'0,"-3"7"108"15,1 1 69-15,-3 7-29 0,0 5-58 16,0 4-90-16,0 9-104 0,1 5-99 16,-1 6-68-16,0 9-45 0,-2 1-26 15,2 3-17-15,-1 6-16 0,-1 1-7 0,0-1-10 16,0 2-19-16,0-2-43 0,0-1-107 0,0 0-134 15,3-6-143-15,-1-2-116 0,0-8-49 16,0-1 7-16,0-7 85 0,1-4 125 16</inkml:trace>
  <inkml:trace contextRef="#ctx0" brushRef="#br0" timeOffset="33027.9">5347 10931 224 0,'6'-25'504'0,"-2"6"81"0,1 9 50 16,-1 3-50-16,2 8-112 0,0 10-147 0,3 7-126 16,1 7-80-16,1 10-48 0,0 4-25 15,-1 3-22-15,1 5-12 0,-1 2-9 16,-1 4-13-16,-1-2-22 0,1 0-61 0,-5-1-131 16,0-4-154-16,-2 0-152 0,1-4-74 15,-6-5-24-15,-1-6 36 0,0-3 119 16</inkml:trace>
  <inkml:trace contextRef="#ctx0" brushRef="#br0" timeOffset="33392.81">6007 11092 28 0,'-4'-1'403'16,"0"-2"99"-16,-3 3 63 0,3-1 2 0,2 1-105 15,0 0-119-15,4-4-115 16,2 4-95-16,5-1-62 0,3 1-32 0,5-3-16 0,4 2-8 16,5-3-6-16,-1 3-2 0,3-1-1 15,1-3-5-15,-1 2-15 16,-3-2-39-16,1 1-76 0,-5-1-99 0,0 1-104 16,-2 3-108-16,-2-5-78 0,-4 5-11 15,-3-4 47-15,-1 1 85 0</inkml:trace>
  <inkml:trace contextRef="#ctx0" brushRef="#br0" timeOffset="34387.25">6947 10790 3 0,'-4'-3'175'15,"-1"2"-4"-15,1-2-27 0,2 2-29 16,0-4-24-16,2 2-17 0,2-2-8 0,0 0 1 16,2-1 11-16,3 0 13 0,1-1 5 15,3 1 4-15,-1-1 2 0,3-1-1 16,2 4-3-16,0 3-1 0,2-3 2 0,0 4 1 15,2 4-1-15,0-3-1 0,0 7-1 16,0-2 2-16,0 3 1 0,0 2 6 16,-2 3 9-16,-2 4 2 0,-1 3 2 15,-1 3-6-15,-2 6-10 0,-5 0-14 0,-2 8-16 16,-2-1-9-16,-2 5-12 0,-4-2-7 16,-4 4-7-16,-1 1 2 0,-3 4-3 0,-3-1-5 15,0 1 3-15,-2-3 3 0,2 2 0 16,3-4-4-16,1-6-3 0,2-1-4 15,3-3-8-15,4-4-6 0,2-2-5 0,4-3-3 16,3-6-1-16,3 0-2 16,5-7-1-16,2 1-1 0,4-7 2 0,2-3 0 15,3-6-5-15,-1-3-17 16,3-3-75-16,1-2-152 0,1-3-168 0,-3-2-134 16,3-1-68-16,-5 0-19 0,1-2 54 15,-1 1 141-15</inkml:trace>
  <inkml:trace contextRef="#ctx0" brushRef="#br0" timeOffset="34587.08">7851 11157 16 0,'4'-11'460'0,"-2"2"94"16,0 5 55-16,0-1 32 0,-2 2-121 0,2-2-170 15,3 2-140-15,-1 2-91 0,2-2-51 16,5 1-32-16,2-1-19 0,1-1-12 0,5 2-37 15,0-3-114-15,3-1-155 0,1-3-172 16,0 0-93-16,0-1-47 0,1-4 4 16,1 2 98-16</inkml:trace>
  <inkml:trace contextRef="#ctx0" brushRef="#br0" timeOffset="34935.92">8680 10573 50 0,'0'-1'314'0,"-2"-3"96"16,2 4 74-16,-2 5-2 0,2-1-25 0,0 9-43 16,0 3-65-16,2 4-82 0,3 9-77 15,-1 6-58-15,2 9-37 0,3 8-24 16,-1 7-16-16,1 3-13 0,-1 9-12 0,0 0-11 16,1 5-8-16,-1 3-5 15,1 1-5-15,-1-1-2 0,1 0-6 0,-1-3-14 16,3-5-26-16,-3-3-78 0,3-4-139 15,2-4-144-15,-3-3-140 0,3-8-63 16,-3-4-16-16,-1-8 58 0,-3-6 127 0</inkml:trace>
  <inkml:trace contextRef="#ctx0" brushRef="#br0" timeOffset="35250.83">8575 11049 9 0,'-7'-36'179'0,"3"7"12"0,2 0-43 0,4 5-44 15,2 0-31-15,5 4-25 0,1 3-18 16,5 3-13-16,4 0-7 0,0 5-4 16,5 0-3-16,1 4-2 0,2 2 0 0,1 3 0 15,-1 0 0-15,-1 3 0 0,-1 2 7 16,-1 4 17-16,-3 0 29 0,-2 2 37 15,-4 6 43-15,-5 0 43 0,-1 3 28 16,-7 8 6-16,-4 2-14 0,-5 0-32 16,-1 7-40-16,-7-2-38 0,0 5-36 15,-2-5-59-15,-2 2-83 0,2-4-96 0,2 0-109 16,3-7-85-16,-1-4-43 16,5-2 12-16,3-5 58 0</inkml:trace>
  <inkml:trace contextRef="#ctx0" brushRef="#br0" timeOffset="35466.98">9305 10752 191 0,'-6'-18'431'0,"-5"4"99"0,-2 5 61 15,1 4-66-15,-3 9-86 0,0 1-98 16,2 8-108-16,3 7-96 0,-1 5-60 0,5 4-33 15,1 5-21-15,5 3-12 0,3 2-28 16,1-1-92-16,2-2-140 0,5 1-149 16,-1-3-128-16,1-4-68 0,2-4-11 15,-1-2 69-15,3-4 129 0</inkml:trace>
  <inkml:trace contextRef="#ctx0" brushRef="#br0" timeOffset="35631.87">9468 10916 8 0,'-9'-10'478'0,"-1"4"92"0,-7 6 53 16,-2 6 34-16,0 3-106 0,-2 1-190 0,2 6-151 15,-1 3-94-15,4 0-71 0,1 5-113 16,2-4-166-16,2 1-178 0,3-2-131 0,4 0-65 16,0-5-19-16,-1-2 59 0,5-3 141 15</inkml:trace>
  <inkml:trace contextRef="#ctx0" brushRef="#br0" timeOffset="36026.94">9481 10764 28 0,'6'-19'437'0,"0"6"104"0,-4 4 64 0,0 5 5 16,-2 4-90-16,0 4-137 0,0 7-140 15,0 7-98-15,0 3-64 0,0 5-34 16,0 2-19-16,3 2-7 0,1 4-8 0,0-1-6 15,0 1-2-15,1-2-4 0,-1-2-6 16,2-2-2-16,-2-3-3 0,1-6-1 16,-1 0-3-16,0-4 1 0,0-4 4 0,1-2-2 15,-1-4 5-15,0-5 2 0,0-1 4 16,3-4-2-16,-3-4 2 0,2-5 2 16,-2-1-3-16,3-4 1 0,-1-3-3 15,3-3 4-15,-3-3-2 0,2 1 0 0,1 1 3 16,-1-2-1-16,3 6 3 0,-3-1 2 15,3 2 6-15,-3 7 2 0,3-1 3 16,0 5 7-16,-1 2 0 0,3 7 3 16,0 2-1-16,-1 7-1 0,1 2-5 0,2 6-2 15,-3 4-2-15,1 6-5 16,0-1-6-16,0 1-12 0,-3 3-22 0,-1 0-76 16,-3 0-145-16,2-3-157 0,-3-1-144 15,-1 0-69-15,-2-5-19 0,-2-2 50 0,0-2 132 16</inkml:trace>
  <inkml:trace contextRef="#ctx0" brushRef="#br0" timeOffset="36261.98">10215 10435 120 0,'11'-5'481'0,"-3"1"88"15,-4 9 59-15,1 4-3 0,-1 10-113 16,0 2-153-16,2 9-127 0,1 7-83 0,-1 1-53 16,0 4-37-16,3 4-18 0,-1 0-13 15,1 0-16-15,-1 1-21 0,1 2-35 16,-1-4-97-16,1-2-155 0,-1-2-157 16,-2-7-125-16,-1 0-54 0,1-5-6 15,-4-5 78-15,2-3 139 0</inkml:trace>
  <inkml:trace contextRef="#ctx0" brushRef="#br0" timeOffset="36428.47">10268 10940 423 0,'-9'-16'562'16,"1"2"60"-16,0 4 33 0,1 1-98 16,3 0-166-16,2 4-161 0,4-1-102 15,4 1-59-15,7 0-39 0,2-3-57 0,2 2-151 16,4-4-179-16,-2 1-158 0,2 0-83 0,2-2-37 15,-1 2 17-15,5 0 128 0</inkml:trace>
  <inkml:trace contextRef="#ctx0" brushRef="#br0" timeOffset="36776.9">10933 10460 261 0,'-17'-4'405'15,"-5"4"102"-15,-1 3 22 0,-2 1-43 16,-3 7-66-16,3 3-72 0,-1 4-94 16,1 4-97-16,2 3-65 0,2 3-38 15,-1 1-21-15,6 1-11 0,-1-1-8 0,4-3-6 16,2 2-4-16,3-2-2 0,1-2 0 16,3-4 0-16,2-2 1 0,0-2 0 15,4-6-2-15,0 0 0 0,5-4-1 0,-1-2 0 16,2 0-1-16,1-8 1 0,4 0 1 15,-3-2 0-15,3-4-1 0,0 4-2 0,-1-1 4 16,1 2 5-16,0 4 10 0,-1 2 11 16,-1 7 4-16,-3 2 6 0,1 6 1 15,-1 4-3-15,1 3-12 0,-3 2-7 16,1-1-9-16,-1 1-13 0,2-1-23 16,-1-3-58-16,1 1-125 0,1-5-142 0,-1-4-138 15,1-1-96-15,-1-3-36 0,0-5 26 16,-1-4 108-16,1-1 132 0</inkml:trace>
  <inkml:trace contextRef="#ctx0" brushRef="#br0" timeOffset="37324.18">11019 10706 60 0,'5'-20'418'16,"-3"4"113"-16,-4 2 70 0,-1 9-19 0,-1-1-78 15,0 8-104-15,-2 6-129 0,-1 3-103 16,1 4-65-16,0 3-38 0,-1 2-18 15,1 1-17-15,2-1-9 0,2 3-9 16,2-3-5-16,0 1-2 0,4-3-2 16,0 1 0-16,2-7-3 0,1 2-1 0,3-5-5 15,1-2-4-15,2-3-5 0,-1-1-4 0,3-7-1 16,2-2 0-16,0-3 6 16,0-1 1-16,0-5 2 0,0 2 2 0,-2 0 6 15,-1 1 2-15,-1 2-1 0,-2 3 3 16,-3-1 1-16,-1 7 0 0,-3 1-3 15,-2 1 0-15,0 7 1 0,0-1-1 16,-2 2 0-16,2 1 1 0,0 0 0 0,0 0 1 16,3-1-2-16,-1-2 0 0,2 1-2 15,1-3 0-15,-1-1-2 0,2-4 1 16,1 0 0-16,-1-3-1 0,3 2 1 0,-3-3 0 16,1 3 0-16,-1-2-2 15,1 3 2-15,-3 3 1 0,3 2-1 0,-3 0 3 16,2 4 2-16,-1 1 0 0,1 0 1 15,-1-1 0-15,1-3 0 0,1 3-3 0,-1-4 1 16,0-1 0-16,5-2 0 0,-2-2 0 16,1-2 4-16,1-6 4 0,0-1 6 15,0-2 9-15,-1-2 8 0,-3-3 8 0,-1-2 7 16,-1-3 6-16,-3 1 4 16,-4-1-4-16,0-5-4 0,-4 4-8 0,-1-1-12 15,-3 1-7-15,-1 4-9 0,-1-1-15 0,-1 3-20 16,1 2-24-16,-1 3-56 0,0 1-151 15,1 2-177-15,-1 2-147 0,1 1-64 16,1 4-19-16,3-3 31 0,2 3 138 16</inkml:trace>
  <inkml:trace contextRef="#ctx0" brushRef="#br0" timeOffset="37506.75">11692 10397 130 0,'7'21'423'0,"-1"10"97"16,-4 8 61-16,0 5-40 15,-2 6-97-15,3 8-110 0,-3-3-135 0,2 4-192 16,2-1-207-16,0-4-211 0,2 0-113 16,1-8-61-16,-3-3-7 0,2-3 81 0</inkml:trace>
  <inkml:trace contextRef="#ctx0" brushRef="#br0" timeOffset="46081.15">22276 1633 3 0,'-2'9'46'16,"0"-2"-3"-16,-1 2-2 0,1 0-1 0,0-1-3 16,0 4 0-16,0-3-4 0,0 3-2 15,0 1 1-15,0-1-4 0,0 1 0 0,2 0 0 16,-3 4-4-16,3-5-3 0,-2 5-3 15,2-1-1-15,0 2-2 0,0-2-2 16,0 0 2-16,0 6 1 0,2-2 0 0,-2 1 1 16,0 3-2-16,0 0-1 0,0 4 1 15,0-2-1-15,0 4 1 0,-2 1-1 16,2-1 1-16,0 2-1 0,-2-2 0 16,2 0 0-16,0 0 0 0,0 2 1 0,0-2 2 15,0 0 2-15,0-1-1 0,0 4 1 16,0-3 0-16,0 1 2 0,0-2 0 15,0 2-1-15,0-2-1 0,0 4-2 0,-2-4-2 16,2 1-4-16,-2-4-3 0,2 3-1 16,-2-1-1-16,2-2-2 0,-2-1-1 0,2 3 1 15,-2-3-2-15,2-1 2 0,-3 0 0 16,1 0 4-16,0 1 3 0,0 0 2 0,-2 0 3 16,2 0 2-16,-2 1-1 0,-1 0 0 15,1 0-1-15,0-2-2 0,0 1-1 16,1 0-2-16,-1-1 1 0,2 1-4 0,-2-4 1 15,2 1-1-15,-2-5 1 0,1 2-1 16,-1-1 0-16,2-6-1 0,0 2 2 16,0 0-2-16,0-3 0 0,0 1 1 0,-1-4-1 15,1 4 2-15,0-3-1 16,-2-1 0-16,2 1 1 0,-2 0 1 0,2 1 0 16,-1-1 2-16,-1-3 2 0,2 4 3 0,0-4 5 15,-2 2 5-15,2-3 5 0,-3 2 3 0,3 1 3 16,-2-2 2-16,0 2 2 0,0-4 1 15,-1 3-2-15,1-2 0 0,0 0-3 16,0 0-1-16,-3 1-2 0,3-1 0 16,-2 3 4-16,-1-4 4 0,1 2 4 0,0-1 4 15,-1 0 4-15,1 0 0 0,0-1 1 16,-1 1-3-16,3-1-2 0,-2 1-1 16,1-2 4-16,-1 2 2 0,2-2 2 0,-2 2 2 15,-1-4 0-15,1 3-2 0,-1 0-5 16,1-3-7-16,0 2-7 0,-1-1-5 0,-1 0-8 15,2 1-6-15,-3-2-3 0,3 2-3 0,-3-1-2 16,1 1 0-16,-1-2 2 0,1 2 4 16,-1-1-1-16,1 1 2 0,0-2 3 15,-1 1-1-15,1 2-2 0,-1-3-2 0,1 2 0 16,-1-3-3-16,1 1-3 0,-1-1 3 16,1 4-2-16,-1-4 1 0,1 1-3 15,-1-1 1-15,1 3-4 0,-3-3-2 0,3 1 1 16,-3-1 0-16,1 4 0 0,-1-4 0 15,-2 1 3-15,3-1 0 0,-3 3 1 16,0-3-1-16,1 1 0 0,-3-1-2 16,2 3 0-16,-2 0 0 0,3-2 0 15,-1 3 0-15,0-3-2 0,1 2 2 0,1-2 1 16,-2 3-1-16,3-3-2 0,-1 2 0 0,1-2 1 16,-1 3-3-16,0-2-2 0,-1-1 1 15,1 4 0-15,-2-2 1 0,3 1-1 0,-3-2 0 16,3 2 0-16,-3 1 0 0,2 0 1 15,-1 0-1-15,-1-1 1 0,0 1 0 16,3-1-1-16,-3 1-1 0,0-2-1 0,0 2 3 16,1-1-3-16,-1 1 0 0,0-1 0 15,1 1 1-15,-3 2-1 0,2-3 0 16,-2 4 0-16,1-2 1 0,-3 2 0 16,2-1-1-16,-2 2 0 0,0 1 1 0,-2 0-1 15,0 0 2-15,0 1-1 0,0 2 2 16,-2 0-1-16,1-2-1 0,-1 3-1 0,2-3-3 15,-2-1 1-15,2 3 0 16,-2-2-1-16,2 3 0 0,-2-3 0 0,0 2 2 16,-1 0 1-16,1 4 1 15,0-5-1-15,0 5 1 0,-2-4 1 0,1 4 2 0,1-5-1 16,0 5-3-16,2-1 4 0,-2-1-1 16,2 0-2-16,0 0-1 0,2-1 1 15,-2 2 2-15,2 2-4 0,-2-2 1 0,2 3-1 16,-2-1 0-16,2 3-1 0,-2-4-1 15,0 4 3-15,0 1 0 0,0-2-2 16,0 4 0-16,0-1 2 0,-3 1 1 0,3 1 1 16,-2 0 0-16,2 0 0 0,0-1 0 15,2-2-1-15,0 4-2 16,0-5-1-16,0 0-1 0,5-1 0 0,-1 1 0 16,0 0 0-16,3-4 1 0,1 1 1 15,1 1 0-15,-1-2 1 0,1 0 0 0,1 0 0 16,1 0 0-16,2-1 2 0,-2 0 1 15,1 2 0-15,1 2-2 0,0-4-1 16,2 6 1-16,-3-5-2 0,3 3 1 16,0 3 0-16,0-3 0 0,0 4 1 0,0 1 0 15,2-4-1-15,0 4 1 16,0-3-2-16,0 2 1 0,2-2 1 0,0 1 3 16,0-1 3-16,0 0-1 0,0-1 4 0,1 2 2 15,-1-2 2-15,2-2 0 0,-2 1-4 16,2 4 2-16,-2-4-4 0,3-1-3 15,-1 2-3-15,0-1-1 0,0 2 2 16,1-6-2-16,1 5 1 0,0-3 1 0,1 1 0 16,-1-2 1-16,0 1-2 0,3 1 0 15,-1-2-1-15,1 0 1 0,-1 0 0 16,1 0-1-16,1 0 1 0,1-1 0 16,2 1-2-16,-1-2 3 0,1 0 1 0,0 1 2 15,1-3 0-15,1 2 2 0,0-1 1 16,2-2-2-16,0 2-1 0,0-3-4 0,2 1-2 15,0-1 3-15,0 0-2 0,2 1 0 16,-2-4 0-16,2 5 0 0,-2-4 2 16,3-2-3-16,-1 2 1 0,0 1 0 0,2 0 0 15,-2-5 1-15,3 3 2 16,-1-2 1-16,2 2 0 0,1-5 1 0,-1 2-1 16,3-1-3-16,1 1 2 0,1-1-1 15,0 0-1-15,1-3 2 0,3-1-1 0,-2 0 1 16,2 0-2-16,0 0 0 15,2-1-1-15,-2-3 1 0,-1 0-1 0,1 3-1 16,0-4 3-16,-2 1-2 0,2-1 1 16,-3-1-1-16,1 2 0 0,-2-1 0 15,2 1 0-15,-3-1-1 0,3 1 0 0,-2 0 1 16,1 0 1-16,-1-4-4 0,2 3 2 0,-3 0 1 16,3-5-1-16,-2 4-1 0,-1-3 0 15,3-1 5-15,-2 1-1 0,-1 0-2 16,1 3 2-16,0-4 0 0,-1 4-3 15,1-3 1-15,-3 3 0 0,3-2 1 16,0 2-2-16,2 1 0 0,-3-2 0 16,3 3-1-16,0-4 0 0,2 3 0 0,-1-3 0 15,1 1 3-15,0 1-1 0,0-3 0 16,0 1-1-16,0 2 0 0,0 0 0 16,-3-2-2-16,1 2 1 0,0 0-2 0,0 1 2 15,-3-3 1-15,3 4 0 16,-2-1 0-16,1 1 0 0,-1 0 2 0,2 0-1 15,-1-4-1-15,1 3 0 0,0 0 0 16,0-2-1-16,2-1 0 0,-3 2 4 0,3-1 0 16,-2 0 2-16,0 1-2 0,-1-2 1 15,-1 4 1-15,-2-2-4 0,1 0 0 16,-3 1 1-16,1 0-2 0,-1 1 0 0,-1-1 0 16,-2 0 0-16,3 0-1 0,-3 1-1 15,0-1 2-15,0 0 1 0,1 1-1 16,-1-3 2-16,-2 3-1 0,0-2-1 0,1 2-1 15,-3-4-1-15,-2 4 1 0,-1-4-1 16,1 4 0-16,-2-1 2 0,-2 1 0 16,0-1 2-16,-1 2 1 0,1-2-3 15,-2 2-1-15,-1-2 1 0,1 1-1 16,-3-1 0-16,3 1 0 0,-3 1 3 0,1-2 0 16,-3 0 0-16,3 1-1 15,-3-1-1-15,0 1 1 0,1-2-1 0,-1 2 0 16,0-1 1-16,-1 1-1 0,1-1 2 15,-2 0-2-15,2-1-1 0,-1 0 2 0,1 2 0 16,-2-4-1-16,1 3 2 0,-1-1-1 16,0 0 2-16,0-2-2 0,0-1 0 15,-1 2 2-15,1-2-2 0,-2-1 2 0,0-1 0 16,0-2 1-16,0 1-3 0,-2-2-2 16,0 0 0-16,0 0-1 0,-2-2 0 15,0 3-1-15,-2-3 1 0,0 1 5 0,-3-4-2 16,-1 4 1-16,-1-4 2 0,1 3 0 15,-3-2-2-15,1 3-1 0,-3-2-1 16,0 0 0-16,1 0 0 0,-3-1 0 16,2-1 0-16,-2 2 0 0,0-1-2 15,1-2 3-15,-1 0-2 0,0 2 1 0,0-2 1 16,2-2 0-16,-1 2-1 0,1-3 0 16,0 0 1-16,3 1-2 0,-3-2 1 0,2 3 1 15,1 0-1-15,1-1 0 0,-1 2 0 16,1-4 0-16,3 5 0 0,-3-1 0 15,3-1 0-15,2 0-1 0,0 0-1 16,-1 5 0-16,1-5-1 0,2 3 2 16,2-2-2-16,-2 1 2 0,2-1 2 15,2 0 0-15,-2 0 0 0,2-2-2 0,2 2 0 16,-1 0 0-16,1-1 2 0,0 2-2 0,0 0 1 16,0-1 1-16,1 2 1 15,1 1 0-15,-2-2-4 0,3 4 2 0,-1-4-1 16,0 4 1-16,1-4 0 0,1 3-1 15,1-2 3-15,1 2-2 0,1-2 0 16,-1 2-1-16,1-1-2 0,2 0 2 0,-1 2-1 16,1 0 0-16,2-1 3 15,-2-1 0-15,1 1 1 0,-1 3 2 16,2-3 0-16,-2 2 2 0,1 2-3 0,1-1 1 0,0-2-3 16,0 1 0-16,0 3-2 0,-1-3 0 15,1 3 0-15,2-2-3 0,-2 1 2 0,2-1 0 16,0 3 0-16,0-2 1 0,0 0-1 15,0 1 3-15,0 0 0 0,0-1-1 16,2 4 0-16,0-4 2 0,0 3-3 16,0-3 0-16,2 3 0 0,-2-2 3 15,2 2 0-15,0 0-1 0,3 1 0 0,-3-1 1 16,2 0-2-16,0 0-2 0,1-1 2 16,-1 1-1-16,0 0-1 0,0 1 2 0,3-1 0 15,-1 0 1-15,1-1-2 0,-1 1 1 0,3 0 0 16,1 1-2-16,1-1 1 0,0 0-1 15,-1-2 0-15,3 2 0 0,0 0 3 16,2-2-1-16,-3 2-1 0,3-1 1 0,2 0 1 16,-2 0-1-16,2-2-3 0,-2 0 3 15,2-2 0-15,0 3 0 0,-2-2 0 16,2 1 0-16,-2-1 2 0,-1 0 0 0,1 0-1 16,-2-2-1-16,0 0-1 0,-1 1 0 0,-1-1-2 15,-2-1 2-15,-1-1-4 0,1 1 4 16,-3 2 0-16,-2-2-1 0,1-3 2 15,-1 4 0-15,-2-4 3 0,-2 1-3 16,0 1 1-16,0-2 0 0,-2 0 0 0,0-2 1 16,-2 1 0-16,0-4 1 0,0-1-1 15,-3 2-2-15,1-2 1 0,0-3 0 16,-1-2 0-16,-1 1-1 0,0 0 0 16,-1-1 1-16,-1-1-2 0,-1 0 1 0,1-3-1 15,-1 2 1-15,-2-2 0 0,-1 3 1 0,1-2-2 16,-2 2 0-16,0 0 0 0,-2-1-1 15,3 1 2-15,-3-3 1 0,0 2-1 16,0-2 0-16,0 1-1 0,0-4 1 0,-2 3-2 16,2-1-1-16,-2 0 3 0,0 0 0 15,0 1 0-15,-2 1-2 0,-2 3 1 16,2-3 1-16,-2 1-2 0,-3 3 1 0,1 3 1 16,0-3-1-16,-3 1 1 0,-1 4 0 15,1-4-1-15,-1 3 1 0,-1 0 1 16,-2 0 1-16,3 0-1 0,-3 0 0 0,0 1 1 15,1-1-2-15,-1 1-1 0,0-1 1 0,1 0 1 16,-3 1-1-16,0-1-2 0,0 1 0 16,0-1 2-16,-2 3 0 0,-2 0-1 15,2 2 1-15,-4-1 1 0,2 0 3 16,-2 1-1-16,-2 3 0 0,-1-1-2 0,1-1 1 16,-2 2-1-16,-1 0-1 0,1 1-1 15,-1 1-2-15,-1-1 3 0,2 3 4 16,-3-2 0-16,3 2 0 0,-1 1 3 0,1 2 0 15,-1-1 0-15,-1-2-3 0,2 4-2 16,-3 3-1-16,1-3-1 0,-1 3 0 0,0 1-1 16,-1-1-1-16,-1 1 3 0,1 1 0 15,-3 0-2-15,0 3-1 0,0-2 3 0,1 2 3 16,-3 1 0-16,0 0 1 0,0 0 2 16,0 0-1-16,-2 1-2 0,2 2-3 0,-2 2 1 15,2-1-2-15,-2 1 1 0,0 1 2 16,-2 3-2-16,0 1-2 0,-2-3 0 15,0 6 1-15,-3-3-1 0,-1 1 0 16,0 2 3-16,-3-2 0 0,-2 3-1 0,1-2 1 16,-1 5 1-16,0-1-2 0,-2-2 1 15,3 6-1-15,-3-4 3 0,0 3 2 0,0 1-2 16,1 4-1-16,-1-5 4 0,0 4-3 16,0-1-1-16,3 3 0 0,-3-2-2 0,4 2-1 15,1 0 0-15,-1 2 2 16,3-2-2-16,-1 1-1 0,1 3 1 0,-1 1 1 15,1 5-7-15,-3-1-12 0,-1 4-21 0,-3-1-43 16,-2 6-128-16,2 1-155 0,2-1-162 16,3 2-80-16,8-5-25 0,2-2 18 15,8-3 113-15</inkml:trace>
  <inkml:trace contextRef="#ctx0" brushRef="#br0" timeOffset="48324.84">23865 6543 120 0,'-2'-1'148'0,"0"-3"-13"0,0 3-10 16,0-2-6-16,0 2-5 15,0-3-7-15,-3 3-9 0,3-1-2 0,-2-2-3 16,0 3-1-16,0-2-2 0,-3 2-2 16,3-3-1-16,-2 3-3 0,-3-2-2 15,1 2 4-15,-1 1 3 0,-3-4 5 0,-1 4 3 16,-2-1 1-16,-2 1 1 0,-2 0-1 0,-2 1-4 16,-2 3-9-16,-1 0-10 15,-3 1-8-15,-1-1-6 0,-3 3-6 16,-1 2-3-16,-4 0-5 0,0 2-2 0,-4 3-4 15,-1-2-5-15,-1 5 0 0,0 0-1 16,-5 1 4-16,1 6 1 0,-3 1-1 16,-2 1 1-16,0 3-1 0,1 4-1 0,-1 1-4 15,-2 3-4-15,0 5-2 0,-2 0-2 0,0 5-6 16,0 6-3-16,0 2-3 16,0 4-1-16,2 3 0 0,0-1 0 0,4 4-1 15,1-2 0-15,3 3 1 0,5 0-4 16,4-2-1-16,2 3-2 0,7-5 1 15,1 4 2-15,7-1-1 0,4-1 2 16,7 0 2-16,1 0 2 0,7-2-2 16,3-3-1-16,5 1 1 0,5-1-1 0,4-4 1 15,4 3-2-15,6-3 1 0,5-3 0 16,4 1-2-16,6-3-4 0,3-4-1 0,6-3 1 16,2-2-3-16,2-3 2 15,6-4 0-15,3-1 1 0,3-7 3 0,5-1 5 16,4-5 1-16,5-3-1 0,1-5-4 15,7-3 2-15,2-2-3 0,5-3-4 0,3-8-1 16,1 1-2-16,-1-5 1 0,5-2-2 16,-3-6-2-16,3-2 1 0,0-3 0 15,-1-2 3-15,3-2-2 0,-2-1 2 16,2-3-1-16,-2-1 2 0,-1-4-3 0,-1 1-3 16,-3-7 0-16,-1 2-1 0,-3-4 1 15,-2-1-3-15,-4-2 2 0,0-1 5 0,-7-1 1 16,-1-2 4-16,-5 1 0 0,-4 0 0 15,-4 1 0-15,-5 0-4 0,-3 2 0 16,-8-4 2-16,-5 5 1 0,-5-1 4 16,-4-3 0-16,-4 3 1 0,-4-3 2 15,-7-2-1-15,-2 2-1 0,-4-2 0 16,-4-4 2-16,-2 1 1 0,-5-1 0 0,-2-1-1 16,-4 1 5-16,-2 0 2 0,-2 2 1 15,-5 1 4-15,-3 2-1 0,-3-1 1 0,-2 4-1 16,-6 1 2-16,-3-1-1 0,-5 3-4 15,-3 3 2-15,-2 0-2 0,-5-1-2 16,-3 4-4-16,-3 2-1 0,-1 2 2 0,-5 0-4 16,-4 4 3-16,-5 3-2 0,-3 1-1 15,-7 4 0-15,-4 2-3 0,-9 6-2 16,-4 4-4-16,-4 2-1 0,-7 6-1 16,-5 2 2-16,-3 4-2 0,-2 1 3 0,-5 7-2 15,-1-2 2-15,-3 4-3 0,1 0-18 0,-1 3-17 16,3 3-25-16,1-1-23 0,5 4-29 15,5-1-48-15,1 2-116 0,9 5-127 16,8-1-140-16,6 0-71 0,7 3-23 16,9-3 26-16,3 1 114 0</inkml:trace>
  <inkml:trace contextRef="#ctx0" brushRef="#br0" timeOffset="49367.56">25578 7525 59 0,'-4'-1'207'16,"-3"1"6"-16,3-4-16 0,0 4-21 16,2-1-26-16,-3 1-29 0,3-3-23 0,2 3-9 15,0-2 4-15,0 1 16 0,2-3 27 16,1 3 29-16,1-2 30 0,2-2 16 15,3 4 6-15,1-4-9 0,3 2-17 16,4-1-24-16,2 1-34 0,2-1-31 0,7 3-25 16,1-4-19-16,5 2-15 15,4 3-9-15,4 0-6 0,5 0-7 0,2 3-5 16,6 2-1-16,2 0-2 16,2 5 2-16,5 1 0 0,-1 3 3 0,-1 4 1 15,-1 4 1-15,-2 3 3 0,-4 7-2 0,-4 2 2 16,-7 7 1-16,-3 3 1 0,-7 6-3 15,-7 4 2-15,-6 4-1 0,-4 5-4 16,-6-4-6-16,-3 6-2 0,-4-2-2 0,-1 0-5 16,-3-3-10-16,-3 2-16 0,3-7-26 15,-2-2-82-15,0-3-137 0,2-8-140 16,0 0-138-16,2-8-64 0,0-8-13 0,1-6 59 16,-1-7 123-16</inkml:trace>
  <inkml:trace contextRef="#ctx0" brushRef="#br0" timeOffset="49782.51">27210 7960 9 0,'-2'-8'221'0,"2"2"31"0,-2-2 4 0,-1 5-66 16,3-1-53-16,0 3-35 0,0 2-31 15,5 3-31-15,-1 3-18 0,2 3-10 16,3 3-3-16,1 6-1 0,1 2 6 15,-1 4 12-15,3 4 21 0,-2 1 32 16,-1 8 43-16,1-3 53 0,-5 5 52 0,1 2 37 16,-7-1 12-16,-3 3-12 0,-3 1-32 15,-4 0-46-15,-5 2-56 0,-4 2-47 16,-5-3-34-16,-3 5-17 0,-5-5-12 0,-2 3-12 16,-4-5-16-16,0 0-45 0,-2-6-96 15,-3 0-125-15,3-5-127 0,-2-4-123 16,2-4-55-16,2-11 7 0,0-3 76 15,4-6 113-15</inkml:trace>
  <inkml:trace contextRef="#ctx0" brushRef="#br0" timeOffset="50797.12">27216 9231 210 0,'0'-4'262'0,"0"3"7"0,0 1-30 15,-2 0-29-15,2 5-28 0,-2 1-29 0,2 3-30 16,-2 6-25-16,2 4-15 0,0 3-7 15,0 6-5-15,2 1-5 0,-2 5-7 0,2 5-7 16,2-2-7-16,-2 1-9 16,3 3-5-16,-1 1-8 0,0-4-7 0,0-1-3 15,0 2-6-15,1-5-2 0,-1-1-3 16,0-1-1-16,0-3 0 0,1 0-1 16,-3-6 1-16,2 1 1 0,-2-4 0 0,0-4-2 15,0-1 0-15,-2-4 1 0,2 2 0 16,-2-8 2-16,3 3 1 0,-3-5 2 15,2-3 0-15,-2 0 1 0,2-6 0 0,-2-3-1 16,2-1-5-16,0-6 1 0,0-5-1 16,0 0-1-16,3-4-1 15,-3-1 0-15,2-2 1 0,0-1 2 0,0-2 0 0,3 2 0 16,-3-3-1-16,2 3 0 16,1-1 0-16,-1 1 1 0,2 4 1 0,-1-1 0 15,-1 6 1-15,0 3 2 0,1 0 6 16,-3 5 4-16,0 3 15 0,1 0 27 15,-1 3 28-15,0 5 22 0,0 1 10 16,0 4 2-16,1 3-9 0,-1 2-22 0,0 0-28 16,0 2-21-16,1 0-15 0,-1 0-10 15,0 1-6-15,0-3-5 0,1-1-4 16,-1 1 0-16,0-1 0 0,0-2 0 0,1-1 0 16,-1 0-1-16,2-4 1 0,0-1 0 15,1 0 0-15,-1-4 0 0,3 0 1 16,1-5-1-16,1-3 1 0,1-1-2 0,1-4 0 15,0 2-1-15,2-3 2 0,-3 2 0 16,1 3 0-16,0 0 0 0,-3 0 1 16,-1 5 6-16,-1 1 9 0,-1 2 12 15,1 4 9-15,-2 2 6 0,1 7 3 0,-1 4-3 16,1 5-9-16,-3 4-13 0,2 0-8 16,-2 7-5-16,3 2-8 0,-3 0-39 15,2-1-106-15,1 4-146 0,-1-7-150 16,5 2-111-16,-1-6-52 0,3-4 5 0,0-3 89 15,1-5 136-15</inkml:trace>
  <inkml:trace contextRef="#ctx0" brushRef="#br0" timeOffset="51010.48">28141 9389 210 0,'-8'-16'358'0,"-3"2"106"0,-2 5 30 15,1-1-31-15,-1 9-45 0,-2 1-56 0,2 6-81 16,1 4-102-16,-1 5-76 0,2 5-48 16,3 4-25-16,2 2-15 0,1 2-7 15,3 1-10-15,2 0-44 0,2-3-95 0,5 4-121 16,-1-2-117-16,5-7-126 0,1 1-60 16,-1-5 6-16,2-4 75 0,-1-1 111 15</inkml:trace>
  <inkml:trace contextRef="#ctx0" brushRef="#br0" timeOffset="51159.82">28202 9506 222 0,'-4'-13'421'0,"-2"2"96"0,-3 7 38 0,-1 3-58 16,-3 5-77-16,0 2-91 0,1 4-105 0,-1 4-93 16,0 1-65-16,1 4-65 0,1 1-114 15,0 0-138-15,5 0-138 0,0-1-123 0,2-4-61 16,1-1-2-16,3-3 79 0,0-5 119 15</inkml:trace>
  <inkml:trace contextRef="#ctx0" brushRef="#br0" timeOffset="51358.68">28344 9320 175 0,'13'-18'467'15,"-5"5"88"-15,-1 4 53 0,-1 1-48 16,-2 8-103-16,-2 8-129 0,1 5-124 15,-1 8-84-15,0 4-51 0,2 4-30 16,0 2-16-16,1 5-21 0,-1 2-43 0,0 4-102 16,0-1-129-16,0-2-120 0,3 2-133 15,-3-4-60-15,0-2-2 0,-4-2 77 16,0-4 119-16</inkml:trace>
  <inkml:trace contextRef="#ctx0" brushRef="#br0" timeOffset="51507.8">28395 9733 40 0,'0'-13'335'0,"0"5"60"0,0-1 35 16,0 1-47-16,0 2-83 0,0 0-90 15,2 2-83-15,2-1-93 0,3 4-105 0,3-3-114 16,3-1-127-16,0 0-74 0,2-4-38 16,-1-1 17-16,1 1 61 0</inkml:trace>
  <inkml:trace contextRef="#ctx0" brushRef="#br0" timeOffset="51673.66">28829 9289 154 0,'8'0'344'0,"1"8"96"16,-3 9 45-16,-1 9-25 0,-1 8-49 0,0 11-60 16,0 5-77-16,3 9-90 15,-3 3-80-15,2 1-88 0,-2 0-129 0,3 3-139 16,-1-2-142-16,0-1-110 0,3-2-56 0,-3-2 8 15,-2-5 87-15,3-2 115 0</inkml:trace>
  <inkml:trace contextRef="#ctx0" brushRef="#br0" timeOffset="52221.51">29464 9477 224 0,'0'35'285'0,"-2"5"37"0,0 7-48 16,0-1-59-16,0 4-49 0,2-1-49 0,0 2-77 16,4-1-106-16,0-5-118 0,0-2-89 15,0-2-49-15,-1-3-14 0,-1-3 26 0</inkml:trace>
  <inkml:trace contextRef="#ctx0" brushRef="#br0" timeOffset="59255.93">23728 2763 27 0,'0'4'43'16,"0"-3"0"-16,0 2-2 0,0-2-2 16,0-1-5-16,0 3-6 0,0 0-4 0,0-3-3 15,0 1-1-15,0 2-3 0,0-1 1 16,2 1 2-16,-2-2 2 0,2 4 2 16,-2-2 1-16,2 2 2 0,0-3 2 15,0 2 2-15,1 1 2 0,-1-1-1 0,0 1 4 16,0 1 2-16,0-1 3 0,0 1 2 0,0 2 2 15,0-3 4-15,-2 6 1 0,2-1 1 16,-2 2-3-16,3-1-2 0,-3 3-3 16,0-2-9-16,0 5-8 0,0-4-5 15,0 4-7-15,-3-2-4 0,3 2-4 0,-2 1-8 16,2 2-31-16,-2 0-53 0,2-1-88 16,-2 1-47-16,-2 4-26 0,-2-2-6 0</inkml:trace>
  <inkml:trace contextRef="#ctx0" brushRef="#br0" timeOffset="59952.18">23901 2862 82 0,'3'-6'113'0,"1"1"-16"0,-2 4-16 15,0-2-13-15,0 2-8 0,0-3 4 16,0 4 13-16,0 4 18 0,1 1 22 0,-3 6 15 16,0 2 11-16,0 4 2 0,-5 8-9 15,3 3-18-15,-2 1-23 0,0 2-24 16,-3 2-20-16,3 0-18 0,0-2-12 0,0 3-7 15,-1-1-7-15,3-5-33 0,-2 1-53 16,2 0-69-16,0 0-89 0,-2-7-66 16,2 0-34-16,-3-3 11 0,3-4 42 0</inkml:trace>
  <inkml:trace contextRef="#ctx0" brushRef="#br0" timeOffset="60817.1">23256 4373 49 0,'-2'-1'132'0,"2"1"-28"15,0-3-25-15,0 1-20 0,4-2-17 0,0 1-9 16,0-2-6-16,5 2-3 0,-1-2-2 16,1 2 2-16,1-2 4 0,1 4 4 0,0-2 6 15,-1 2 6-15,1 1 8 0,-1 1 3 16,1 2 3-16,-3-2 0 0,1 4 2 15,-1 3 2-15,-1 0 1 0,-3 4-1 16,-2-1-2-16,0 3 1 0,-2 2-1 0,-2-2 3 16,0 5 7-16,0-4 10 0,-2 1 9 15,1-3 9-15,-1 3 4 0,2-2-3 16,0 1-7-16,2-5-11 0,0 1-13 16,2 1-10-16,2-1-12 0,1-1-7 0,3-1-9 15,0-4-4-15,5 2-6 16,0-2-16-16,2-2-48 0,2-2-75 0,0-1-83 15,2-1-96-15,0-3-90 0,2-7-37 16,-2 2 19-16,0-4 59 0</inkml:trace>
  <inkml:trace contextRef="#ctx0" brushRef="#br0" timeOffset="62040.63">20648 4024 6 0,'0'0'53'0,"-2"0"0"16,2 1-3-16,-2-1 2 0,2 0 0 15,0 0 4-15,0 0 0 0,0 0 0 16,0 0-1-16,2 0-5 0,-2-1-6 16,2 1-8-16,0-3-8 0,0 2-8 0,0-3-7 15,3 2-6-15,-1 1-4 0,2-2 0 16,1 1-3-16,-1-1 0 0,2 3 0 16,1-1 1-16,-1 1 0 0,1 0-2 0,-1 0 0 15,1 0 1-15,-1 1-1 0,3 4 1 16,-3-1 0-16,1 2 1 0,-1-1 0 15,1 3 3-15,-1-2 1 0,1 1 6 16,-3 2 9-16,2-1 10 0,-1 1 14 0,-1-1 14 16,-2 1 12-16,1 2 7 0,-1 1 3 15,-2-2 1-15,-2 5-7 0,0-1-7 16,0-2-13-16,-2 2-11 0,0 1-13 16,-3-1-9-16,1 1-8 0,-2-2-6 0,0-1-20 15,-1 1-41-15,1-2-57 0,-3 0-80 16,1 1-62-16,-3-4-30 0,1 0-1 15,-3-3 28-15</inkml:trace>
  <inkml:trace contextRef="#ctx0" brushRef="#br0" timeOffset="70107.32">19909 10253 63 0,'-2'0'92'0,"2"-2"7"16,0 2 3-16,0-3-1 16,0 2 3-16,0-3 0 0,0 0 0 0,2-1 0 15,0 0-1-15,1-6-1 0,1 2-9 16,0 0-7-16,0 2-11 0,3-6-13 15,-1 3-10-15,0-1-14 0,3-2-7 16,-1 2-10-16,3 1-7 0,-3-3-3 0,3 5-5 16,2-1-1-16,-3 2-2 0,3 0 1 15,0 2-1-15,-1 1 0 0,3 3 0 16,-2 1-2-16,2 0 2 0,-3 1 0 16,3 3-2-16,0 1 4 0,0 5 1 15,0-1 3-15,-1 1 6 0,1 5 14 0,-2 1 21 16,0 2 24-16,-3 3 23 0,1 7 22 15,-5 3 19-15,-2 3 9 0,-2 6 2 0,-4 7-9 16,-2-1-12-16,-2 7-13 0,-5 2-16 16,1 3-15-16,-5-3-11 0,0 4-9 15,0 0-7-15,-2-5-7 0,0-1-6 16,2-6-7-16,1-5-6 0,1-4-11 0,2-4-1 16,3-3-7-16,2-8-4 0,1 1-2 15,5-7-4-15,0 0 0 0,5-5 1 16,3 1 4-16,5-6 1 0,2-2 0 15,6-1 3-15,2-4 0 0,2-4 1 0,3 0-3 16,4-3 1-16,-1-2-1 0,3-1-8 16,0-2-36-16,0 0-105 0,0 0-134 0,0-2-139 15,0-2-118-15,-3 3-54 0,-1-2 1 16,-5 1 86-16,3 2 123 0</inkml:trace>
  <inkml:trace contextRef="#ctx0" brushRef="#br0" timeOffset="70336.94">20934 10593 199 0,'-4'-12'319'0,"-1"-1"59"0,1 2-21 0,0 2-51 16,4 3-52-16,0-1-51 15,4 3-61-15,5 0-56 0,1-1-35 0,5 1-18 16,4-1-11-16,4-2-6 0,3-1-4 15,1 3-3-15,3-3-32 0,2 0-76 16,1-4-92-16,3-2-117 0,0-2-77 0,3-4-42 16,1 1 8-16,-2-6 62 0</inkml:trace>
  <inkml:trace contextRef="#ctx0" brushRef="#br0" timeOffset="71365.96">21666 10126 91 0,'0'-1'179'15,"-2"1"-21"-15,2-4-26 0,0 4-27 16,0 0-27-16,0 0-21 0,0 4-17 16,0 0-5-16,0 2 6 0,2 9 11 0,0 3 20 15,0 3 20-15,1 8 15 0,-1 6 8 16,0 5 3-16,0 3-1 0,0 2-5 16,0 4-8-16,2 0-5 0,-2-1-8 15,3 1-8-15,-3-4-11 0,2 0-10 0,0-1-13 16,1-5-14-16,-1-1-9 0,0-1-10 15,0-4-4-15,0-3-6 0,-1-2-1 0,-1-3 1 16,0-5 3-16,0-2 3 16,0-5 5-16,-2 0 7 0,2-4 11 15,-2 1 6-15,2-4 4 0,-2-1 3 0,0-1 0 16,0-1-7-16,0-3-9 0,0-4-7 16,2-4-5-16,-2-1-8 0,3-2-2 0,-1-4-2 15,2-4 0-15,-2-1-1 16,2-3 0-16,3-2 0 0,-3-1-2 0,2-2 0 15,3-1-3-15,-3-1 1 0,2 1-1 16,1 3 4-16,-1-2 10 0,1 2 8 0,-3 2 11 16,1 4 11-16,-1 2 7 0,-2 5 7 0,0 1 1 15,-2 4-6-15,1 0-3 16,-1 2-5-16,0 3-7 0,2 6-6 0,-2 2-5 16,2 4-5-16,-1 2-7 0,1 3-4 15,-2 2-3-15,2 0-6 0,-2 1 1 16,2 0-4-16,-1 0 2 0,1-4-1 15,-2 0 0-15,2-1 0 0,-2 0-1 0,2-3 0 16,-1-2 0-16,1-3 1 0,-2 1-2 16,2-1 0-16,0-3-1 0,3-1 1 15,-1-1-1-15,0-7-1 0,3-1 3 16,2-2 0-16,1-4 1 0,1-4-1 0,0-1 0 16,1-2-1-16,1 1 1 15,0 0-1-15,0 1 0 0,0 2 4 0,-3 6 3 16,-1-1 5-16,2 6 3 0,-3 2 7 0,1 6 1 15,-1 6 3-15,1 5-3 0,-3 5-1 16,3 6-4-16,-2 6-7 0,-1 3-4 16,-2 2-10-16,3 3-17 0,-3 1-59 0,3-2-132 15,1-2-143-15,3 0-149 0,2-4-81 16,0-6-30-16,1-3 34 0,1-7 120 16</inkml:trace>
  <inkml:trace contextRef="#ctx0" brushRef="#br0" timeOffset="71566.27">22636 10661 231 0,'0'-20'381'0,"-5"0"95"0,-3 5 19 15,-1 2-34-15,-3 5-54 0,-1 0-71 0,0 8-87 16,-1 4-93-16,1 5-66 0,-2 7-43 16,2 1-20-16,3 7-12 0,-1 4-7 15,3 2-2-15,1 1-3 16,3 2-3-16,2 0-28 0,2-2-66 0,4 1-94 15,0-6-98-15,5-1-89 0,2-5-86 0,1-1-57 16,1-5 25-16,2-4 69 0,-3-5 85 16</inkml:trace>
  <inkml:trace contextRef="#ctx0" brushRef="#br0" timeOffset="71713.81">22663 10842 39 0,'2'-15'315'0,"-2"-1"101"0,-2 4 62 15,-2 3-3-15,-2 5-35 0,-1 4-55 16,-1 1-87-16,-1 6-96 0,-1 6-83 0,1-1-55 15,-1 6-39-15,1 1-63 0,1-2-100 16,-1 1-116-16,3-2-115 0,2-2-119 0,2 0-53 16,-1-5 10-16,1-3 76 0,2-6 101 15</inkml:trace>
  <inkml:trace contextRef="#ctx0" brushRef="#br0" timeOffset="71898.63">22763 10518 319 0,'6'-25'451'0,"-2"4"83"0,0 5 3 16,1 3-54-16,-3 5-77 16,2 7-96-16,0 6-102 0,3 5-80 0,-1 9-49 15,0 6-29-15,1 4-19 0,-1 5-12 16,0 0-10-16,1 3-14 0,-3 0-44 16,2 2-106-16,-1-3-130 0,1 2-128 0,0-3-119 15,1 0-53-15,-3-4 7 0,-2-2 85 16,-2-4 121-16</inkml:trace>
  <inkml:trace contextRef="#ctx0" brushRef="#br0" timeOffset="72066.82">22818 10877 185 0,'-7'-12'441'0,"1"0"87"16,0 6 49-16,1-1-70 16,3 3-90-16,0-1-111 0,2 1-117 0,4-1-84 15,3 1-49-15,1-3-30 0,5-1-67 0,4-2-128 16,2-1-136-16,2-6-133 15,2 0-92-15,1-3-45 0,-1-3 24 0,0-5 110 0</inkml:trace>
  <inkml:trace contextRef="#ctx0" brushRef="#br0" timeOffset="72228.25">23266 10164 176 0,'9'-18'405'0,"-5"7"113"0,0 11 54 0,-4 10-42 15,0 13-66-15,-2 13-80 0,0 8-100 16,0 10-105-16,0 8-72 0,2 0-41 15,0 6-26-15,0 0-13 0,4-3-12 0,0 2-9 16,3-4-13-16,1-4-54 0,3-5-143 16,-1-3-168-16,-1-7-157 0,1-6-80 15,-1-4-31-15,-1-8 27 0,1-2 128 0</inkml:trace>
  <inkml:trace contextRef="#ctx0" brushRef="#br0" timeOffset="72941.33">23533 10121 174 0,'-4'-1'269'0,"0"6"42"0,2 4-15 0,-1 7-15 16,1 8-20-16,2 10-29 0,2 5-37 15,1 6-45-15,-1 5-48 0,2 1-40 16,0 4-28-16,2-1-28 0,1 0-55 15,-1 0-72-15,3-3-73 0,1 2-81 0,1-7-93 16,-1 1-36-16,1-6 18 0,-3-2 55 0</inkml:trace>
  <inkml:trace contextRef="#ctx0" brushRef="#br0" timeOffset="73257.69">24001 10518 116 0,'0'-8'245'16,"2"4"31"-16,2-4-9 0,0 4-34 16,5-2-41-16,4 2-33 0,4-3-20 15,4-1-26-15,4-1-37 0,3 3-30 16,1-4-28-16,5 1-67 0,2-1-88 0,0 0-115 16,2 0-67-16,-2-5-34 0,0 2-10 15,-2 0 45-15</inkml:trace>
  <inkml:trace contextRef="#ctx0" brushRef="#br0" timeOffset="75722.57">24890 10514 21 0,'0'-1'85'0,"0"1"0"0,0 0-3 16,0-3-4-16,0 3-2 0,0 0-7 15,2-1-7-15,-2 1-8 0,0 0-8 16,0-3-7-16,2 3-6 0,-2-3 0 0,2 2 1 16,0-3 2-16,0 0 2 0,3-2 3 15,1 2 2-15,-2-3-3 0,3-2-2 0,1 1-4 16,-2-1-2-16,3 2-4 0,-1-2-1 15,1 4-5-15,-1-3-1 0,3 1-3 16,-1 1-1-16,1-2-3 0,2 3-1 0,-1-2-3 16,1 2-1-16,2 1-1 0,2-1-2 15,0 1-1-15,0 0 0 0,0 4 0 0,0 0 3 16,0 4 6-16,0 0 10 16,-3 2 16-16,1 3 18 0,0 6 24 0,-4-2 21 15,-1 4 21-15,-4 7 13 16,-1 1 9-16,-3 1 3 0,-2 6-3 0,-4 3-6 15,-3 4-9-15,-3 1-14 0,-1 7-11 16,-4-2-14-16,0 1-13 0,-4 0-14 0,0 0-9 16,0-3-9-16,0-3-6 0,0-5-7 15,2-1-3-15,0-1-3 0,3-7-6 16,1-3-5-16,2-2-4 0,3-4-2 0,1 0-5 16,3-6-6-16,4-1-1 15,2 3 1-15,5-7-1 0,1 0 1 0,5 2 2 16,4-7 5-16,4 2-1 0,2-3-2 15,3 0 2-15,1-4 0 0,3-1-1 16,1 1-4-16,1-4 3 0,2 1-23 0,0 1-95 16,2-1-135-16,0-1-148 0,2 0-115 15,-2-1-62-15,0 3-9 0,0-4 75 0,-2 4 126 16</inkml:trace>
  <inkml:trace contextRef="#ctx0" brushRef="#br0" timeOffset="77006.97">26041 10769 85 0,'0'-1'107'0,"2"-2"-4"0,1-2 1 0,3 3 5 15,0-2 9-15,5-1 3 0,2-1-7 16,1 2-12-16,3-3-15 0,2-1-18 16,5 3-22-16,-1-3-13 0,2 2-11 15,3-1-10-15,1-1-13 0,1 3-34 0,0 0-55 16,-1 0-79-16,1 0-53 0,0-1-28 16,-3 2-9-16</inkml:trace>
  <inkml:trace contextRef="#ctx0" brushRef="#br0" timeOffset="77256.42">26896 10414 184 0,'-2'-4'358'0,"-4"8"73"15,0 0 55-15,-3 4-42 0,3 6-51 16,-3 9-55-16,3 11-57 0,0 8-67 0,1 11-68 15,1 10-53-15,0 5-36 0,0 7-24 16,0 4-14-16,1 4-5 0,3 1-5 16,0-2-4-16,0 1-5 0,5-3-12 15,-1-6-51-15,2-2-94 0,3-3-112 0,1-6-104 16,3-4-108-16,-2-9-70 0,-1-5 5 16,3-10 71-16,-3-2 100 0</inkml:trace>
  <inkml:trace contextRef="#ctx0" brushRef="#br0" timeOffset="77520.62">26886 10787 15 0,'-6'-42'208'16,"-3"3"26"-16,3 6-27 0,1 5-40 15,1 4-38-15,0 4-34 0,4 4-31 16,0-1-27-16,4 6-17 0,0 2-9 15,5 3-5-15,-1 2-2 0,3 1 1 0,2 3 2 16,-1 4 6-16,1 1 14 0,2 4 19 16,-2 2 29-16,-3 6 30 0,-1 0 23 15,-3 6 14-15,-6 3-3 16,-2 7-14-16,-7 2-24 0,-1 7-29 0,-3-1-38 0,-2 1-70 16,-2 0-89-16,3 0-96 0,-1-6-109 15,0-2-59-15,4-5-19 0,1-4 33 0,3-6 71 16</inkml:trace>
  <inkml:trace contextRef="#ctx0" brushRef="#br0" timeOffset="77719.97">27178 10699 183 0,'13'-14'336'0,"-3"2"71"0,-1 5 30 0,-5 7-23 15,0 9-47-15,-4 5-53 0,0 8-59 0,0 7-66 16,-2 5-67-16,0 4-52 0,0 3-41 15,0 2-75-15,0 1-105 16,0-5-109-16,-1 2-104 0,3-3-108 0,0 0-50 16,-2-6 25-16,2-2 78 0,0-8 92 15</inkml:trace>
  <inkml:trace contextRef="#ctx0" brushRef="#br0" timeOffset="77868.63">27294 10862 128 0,'5'-20'208'0,"-3"5"-8"16,2 0-50-16,-2 5-45 0,2 1-44 16,1 2-44-16,-1 3-43 0,4-1-38 0,1 1-34 15,3 0-28-15,1 0-15 0,2-3 6 16,0 1 17-16,2-3 27 0,0-2 26 16</inkml:trace>
  <inkml:trace contextRef="#ctx0" brushRef="#br0" timeOffset="78100.17">27495 10677 15 0,'9'-8'81'0,"-3"3"31"16,1 2 25-16,-5 6 19 0,0 3 9 15,-2 10 0-15,-2 4-9 0,-2 10-6 16,1 3-6-16,-1 5-9 0,0 2-8 0,2 0-7 16,0-2-12-16,2 2-11 15,0-6-19-15,4-4-12 0,0-1-14 0,3-5-12 16,-1-4-8-16,4-5-4 0,1-4 1 16,4-3 4-16,0-7 6 0,4-5 9 0,0-7 12 15,2-4 12-15,0-5 15 16,2-9 8-16,-1-5 0 0,-1 0-8 0,0-7-10 15,-4-2-18-15,0-2-20 0,-5 2-13 0,-1 3-12 16,-5 5-36-16,-3 3-84 0,-3 6-104 16,-5 2-110-16,-1 7-124 0,-3 4-64 15,1 3-2-15,0 4 61 0,-1 1 95 16</inkml:trace>
  <inkml:trace contextRef="#ctx0" brushRef="#br0" timeOffset="78333.42">28042 10503 198 0,'0'10'339'0,"-3"5"100"16,-1 8 29-16,0 11-16 0,0 7-32 15,0 6-41-15,-1 9-70 0,3 8-92 16,-2 0-84-16,2 8-54 0,0-1-32 15,0 3-21-15,2-2-18 0,2-2-29 0,0 2-83 16,4-8-121-16,1 1-125 0,1-6-131 0,3-1-81 16,-3-9-20-16,3-6 52 0,-3-8 110 15</inkml:trace>
  <inkml:trace contextRef="#ctx0" brushRef="#br0" timeOffset="78583.14">28116 10931 95 0,'-9'-50'253'0,"3"6"45"0,-3 6-15 16,3 4-42-16,2 8-42 15,0 2-42-15,1 4-40 0,3 5-45 0,3 1-34 0,1 3-18 16,2 3-8-16,3 5-5 0,1 0-4 16,3 6-1-16,2 4 0 0,-3 2 1 15,3 1 3-15,-2 6 6 0,-2 3 11 0,-5 0 16 16,-2 6 7-16,-4 0 6 15,-4 8-2-15,-2-3-4 0,-5 6-42 0,-2-2-78 16,1-1-92-16,-1-4-121 0,0-3-68 16,0-2-36-16,1-5 11 0,1-4 54 0</inkml:trace>
  <inkml:trace contextRef="#ctx0" brushRef="#br0" timeOffset="78919.13">28630 10699 63 0,'4'-13'280'0,"-4"4"61"0,-6 2 53 15,-5 3-33-15,-1 4-33 0,-7 4-34 0,0 6-39 16,-3 0-51-16,-1 5-57 16,2 3-53-16,0-1-37 0,2 1-23 0,2-2-15 15,2 0-7-15,4 1-6 0,1-6-5 0,3-1 0 16,3-1-1-16,2-1 0 0,4-5 2 15,2 1-1-15,3-4 0 16,1-4-1-16,5 1-1 0,2-6 1 0,2 0 0 0,2-2 0 16,0-2 1-16,2 3-1 0,0 0 1 15,-2 4-1-15,0 2-1 0,-2 0 5 16,0 8 6-16,-4 1 5 0,-1 4 4 0,-3 6 0 16,-1 2 1-16,-1 4-4 0,-3 1-21 15,0 2-59-15,0-3-89 0,1 1-90 0,-1-6-84 16,2 0-80-16,3-2-65 0,1-5 13 15,1-2 64-15,2-4 76 0</inkml:trace>
  <inkml:trace contextRef="#ctx0" brushRef="#br0" timeOffset="79278.78">28954 10764 105 0,'8'-15'266'16,"-1"2"32"-16,-3 5 0 0,-2 0-22 15,0 3-40-15,-2 4-46 0,-2 1-52 0,0 5-47 16,0-1-37-16,0 2-24 0,2 1-12 15,-2 0-9-15,2-1-4 0,2 2-5 0,0-1 0 16,2-3 0-16,0 1-1 0,3-4-1 16,1 2 0-16,1-2 2 0,-1-1-1 15,0 0-1-15,1 0 2 0,-1 0 0 0,1 4 2 16,-3 0 8-16,1 3 12 0,-1-1 10 16,0 3 8-16,3 2 4 0,-3-2 5 15,3 3-7-15,-1-4-8 0,1 1-9 0,-1 0-6 16,3-2 2-16,1 1 9 0,-1-7 16 15,2 3 31-15,-1-4 32 0,1-5 30 0,0-3 17 16,-1 0 2-16,-1-5-9 0,2-3-27 16,-3-4-31-16,-1-3-30 0,-3-2-21 15,0-3-15-15,1 2-11 0,-3-2-3 0,-2 3-8 16,0 4-3-16,-2-3-14 0,0 6-52 16,0 1-119-16,-2 0-142 0,2 1-149 0,0 3-88 15,-2 1-37-15,2 2 27 0,-2 0 105 16</inkml:trace>
  <inkml:trace contextRef="#ctx0" brushRef="#br0" timeOffset="79496.61">29599 10200 74 0,'7'4'367'0,"-5"5"106"0,-2 7 79 0,0 10-25 16,-4 6-74-16,2 8-78 0,-3 4-91 16,3 4-103-16,0 2-77 0,2 4-47 0,2-1-49 15,0-2-98-15,3 2-136 0,-1-4-134 16,0-1-141-16,0-1-71 0,1-5-18 0,-3-2 62 16,2-5 114-16</inkml:trace>
  <inkml:trace contextRef="#ctx0" brushRef="#br0" timeOffset="81320.12">12118 11264 27 0,'4'-1'79'16,"-2"1"0"-16,2 0 3 0,-1 1 7 16,1 4 10-16,0 4 13 15,0 10 18-15,1 7 19 0,-3 18 16 0,-2 15 14 16,-5 24 3-16,1 16-2 0,-4 19-10 16,-1 17-21-16,1 14-25 0,-3 11-28 0,3 3-30 15,-1-1-21-15,3 1-21 0,2-7-10 16,-1-3-7-16,5-6-7 0,0-5-32 15,3-7-56-15,1-9-66 0,0-5-65 16,0-8-76-16,3-13-68 0,-1-7-8 16,0-11 36-16,1-12 53 0</inkml:trace>
  <inkml:trace contextRef="#ctx0" brushRef="#br0" timeOffset="82713.64">12414 11205 34 0,'15'-9'82'0,"2"-1"5"15,2-5 6-15,6 2 2 0,5 0-6 16,6 0-5-16,4-2-4 0,5 2-5 0,6 0-3 15,4 0-3-15,4 1-2 0,0-1 0 16,5 1 1-16,1 0 4 0,5 3 6 16,2-2 15-16,4 2 18 0,5-1 17 15,3-2 16-15,5 0 13 0,9 1 0 0,3-3-9 16,5 4-15-16,6-5-15 0,3 5-17 16,3-1-15-16,5-2-8 0,2 2-6 15,2-3-5-15,4 4-8 0,4-4-4 0,5 3-6 16,0 1-7-16,2 0 1 0,-3 1 1 15,1 2 2-15,0-1-2 0,-3 3 2 16,3-3-4-16,0 1-9 0,-1 1-7 16,3-1-7-16,-2 2-5 0,0 1-7 0,-1 0-3 15,-1 0 2-15,-1 0 1 0,3 3-2 16,-2-2 1-16,4 2-1 0,-1 1 2 16,1 0-5-16,2 0-5 0,-2 1 1 15,-2 2 0-15,-1-2 1 0,-1 3 0 0,0 0 1 16,-3-2 3-16,-2 3 1 0,1-4-2 15,-1 4-2-15,-4-2-1 0,-2 1 1 16,-2-2-1-16,-4 2-1 0,-1 2 6 16,-1-5 1-16,-1 3 2 0,1 0-1 0,4-3-1 15,-3 2 0-15,3-2-5 0,-2 3-2 16,-5 0-1-16,-2-3-1 0,-1 2 0 16,-7 0 2-16,-3-2 2 0,-5-1 0 15,-5 4 1-15,-4-4 3 0,-9 1-1 16,-6-1-3-16,-6 3 0 0,-7-2 0 0,-6 3-1 15,-6-3-1-15,-7 2-1 0,-6 2 3 0,-2-3-1 16,-6 2 0-16,-3 1-1 0,-2-1 0 16,-1 1 1-16,-3-1-1 0,-2 1 1 15,-1-2-1-15,-3 2 2 0,0 3 0 16,0 1 0-16,-3-1 2 0,-1 4 0 0,-1 1 0 16,1 5 1-16,-3 1-1 0,-2 2 3 15,0 2 0-15,1 5 2 0,-1-2 1 16,0 3-1-16,2 3-1 0,-1 1-1 0,1 1 1 15,2 1 3-15,-1 3 3 0,1 6 4 16,1 1 5-16,-1 4 4 0,-1 4-1 16,-1 5 2-16,0 2-2 0,-2 6-2 15,-1 5-2-15,-1 3-2 0,-4 1-5 0,-1 6-3 16,-1 3-1-16,0 0-2 0,0 3-4 16,-3 0 1-16,-1 5 0 0,-1-4 0 15,1 1 0-15,0 2 0 0,-3-3 4 16,0-3-2-16,1-3 1 0,-3-2-1 15,-2-6-2-15,0-5-1 0,-4-4-1 0,0-3-1 16,-4-7-2-16,-4-3 1 0,-3-7 1 16,-2-4 1-16,-6-3-1 0,-2-4 3 0,-5-8 3 15,-3-2-1-15,-1-4-3 0,-4-6 0 16,-2-2 0-16,-4-5-4 0,-3-2-3 16,-1-5 0-16,-3-3 2 0,-4-3 2 0,-1-1-3 15,-4-5 2-15,-1 2 0 0,-2-5-3 16,0 0 1-16,-3-1 0 0,-1 1 0 15,-5-2 0-15,0 0 2 0,-4 0 3 16,-4 0-2-16,-3 1-1 0,-5-2 0 0,-3 2-2 16,-6-1 1-16,-5 1-1 0,-1 2 2 15,-3-1 5-15,-4 0 3 0,-4 1 3 0,-2 0 2 16,-5 3 3-16,-3-3 2 16,-5 3-3-16,-4 1 0 0,-3-1 0 0,-5-2 3 15,-3 3 1-15,-2-1 1 16,-6-2 3-16,-2 1 0 0,-3 0 4 0,-4-2-2 15,1 2 1-15,-1-2-1 0,-2 3-2 0,0-3 0 16,-2 4-4-16,-4 1-4 0,-2 3-2 16,0 2 1-16,0 0 0 15,-3 8-2-15,-1 0-2 0,-3 2-1 0,-2 6-7 16,-2 1-3-16,1 4 2 0,-1 3 1 0,0 0 2 16,0 5-2-16,0 0 3 0,5 1 1 15,1 2-8-15,9 2 0 0,11-1-2 16,10 0 2-16,13-3-1 0,12 3-4 0,15-5-14 15,14 0-24-15,11 0-21 0,9-4-24 0,11-3-69 16,6 4-124-16,9-4-120 16,6 4-115-16,6 1-79 0,5 3-26 15,4-1 41-15,6-3 113 0,4 0 129 16</inkml:trace>
  <inkml:trace contextRef="#ctx0" brushRef="#br0" timeOffset="83707.91">14611 14038 163 0,'-6'-6'159'16,"0"1"-5"-16,-1 4-3 0,1-2 1 0,-3 3-5 15,-1 0-5-15,-1 3-7 16,-1 2-4-16,-3 2-5 0,-2 3-4 0,0 5 0 16,-4 8 6-16,0 6 4 0,-3 11 2 0,1 4-6 15,0 9-9-15,4 6-18 0,0 3-21 16,4 4-23-16,4-1-22 0,5 1-12 15,6-4-30-15,4 1-76 0,5-5-94 16,5-2-99-16,5-7-109 0,3-3-63 0,1-5-13 16,0-10 53-16,0-3 81 0</inkml:trace>
  <inkml:trace contextRef="#ctx0" brushRef="#br0" timeOffset="83923.89">14749 14425 63 0,'-2'-35'225'16,"0"1"46"-16,-5 6-4 0,1 3-5 16,-5 4-6-16,1 7-7 0,-3 3-22 15,0 3-32-15,-1 8-45 0,-3 4-42 16,0 11-36-16,0 3-24 0,-2 8-19 0,0 7-11 0,0-1-8 16,0 7-5-16,0 2-4 15,2-3-28-15,2 3-63 0,2-3-77 0,5-1-82 16,-1-3-96-16,3-4-64 15,2-5-6-15,1-5 44 0,3-6 66 0</inkml:trace>
  <inkml:trace contextRef="#ctx0" brushRef="#br0" timeOffset="84090.42">14836 14258 66 0,'12'-14'241'0,"-3"10"26"0,-5 7 4 16,-2 7-57-16,-4 10-55 0,0 10-35 0,0 8-29 15,-2 6-24-15,2 2-29 0,2 5-45 16,2 0-60-16,2 2-73 0,2-2-78 16,1-1-60-16,-1 0-29 0,0-4 9 0,-1-5 39 15</inkml:trace>
  <inkml:trace contextRef="#ctx0" brushRef="#br0" timeOffset="84256.45">14865 14779 87 0,'-6'-20'243'16,"2"2"24"-16,0 5-36 0,1 0-52 16,1 3-48-16,0 1-44 0,2 3-34 15,2-1-25-15,3 3-14 0,1-1-34 0,4 2-52 16,1-2-72-16,4 1-72 0,0-2-37 16,-1-4-19-16,3 1 17 0</inkml:trace>
  <inkml:trace contextRef="#ctx0" brushRef="#br0" timeOffset="84437.82">15325 14122 90 0,'2'-1'286'16,"-6"6"68"-16,-1 5 55 0,-3 10-28 0,-1 5-34 16,-1 8-33-16,-1 2-45 15,1 9-64-15,-1 0-67 0,0 5-59 0,3 1-37 16,0 0-74-16,1 2-113 0,3 1-121 0,4-4-131 15,0 1-80-15,2-6-39 0,2 0 30 16,-2-6 89-16</inkml:trace>
  <inkml:trace contextRef="#ctx0" brushRef="#br0" timeOffset="84672.11">15509 14180 331 0,'-4'-28'432'0,"-1"6"91"16,-1 3 9-16,-2 9-61 0,1 5-74 15,-1 10-77-15,1 8-92 0,-1 12-86 0,-1 9-55 16,1 8-35-16,-1 7-19 0,3 6-15 16,0 2-8-16,2 2-4 0,1 0-16 15,1-1-53-15,2 1-114 0,5-4-131 16,-1 3-124-16,4-7-112 0,3-2-47 0,-1-6 22 15,3-4 95-15,0-10 120 0</inkml:trace>
  <inkml:trace contextRef="#ctx0" brushRef="#br0" timeOffset="85018.79">15701 14749 272 0,'3'-24'398'16,"-6"4"91"-16,-1 5 0 0,-4 0-36 0,-3 6-56 15,-2 4-77-15,3 0-94 0,-1 3-88 16,1 2-64-16,1-4-42 0,3 4-48 15,0 0-62-15,3 4-64 0,1-4-56 0,4 2-37 16,3-2-17-16,1-2 13 0,0-2 44 16,3 0 56-16,1-2 51 0,-1-2 34 15,1 2 24-15,-1 0 14 0,-1 1 7 0,-1 1 5 16,-1-1 1-16,0 1 2 0,1 1 1 16,1 0 0-16,1 2 0 0,-1-2 0 15,1 2 1-15,1-3 0 0,1 3 1 16,2-3 0-16,-1-1-1 0,1 1-1 0,0-2 0 15,-1 0 0-15,-1 2 0 0,2-1 0 16,-3 2 2-16,1 3 11 0,-3 4 21 16,1 5 21-16,-1 3 16 0,1 6 9 15,-1 1 5-15,1 2-8 0,-1 3-19 16,3-1-22-16,-1 2-30 0,3-4-53 16,0 4-67-16,1-1-80 0,-1-5-89 0,2 0-70 15,-2-7-21-15,-1 1 22 0,1-4 53 16</inkml:trace>
  <inkml:trace contextRef="#ctx0" brushRef="#br0" timeOffset="85616.45">17156 14277 71 0,'-13'-9'251'16,"-2"4"58"-16,-2 2 10 0,-2 3 3 15,0 4-5-15,0 4-16 0,0 1-33 16,-2 3-48-16,2 1-57 0,0 3-53 0,2-1-39 15,2 0-30-15,0 4-18 16,2-4-12-16,3 1-6 0,1-2-4 0,1 0-3 16,4-3-1-16,2 1-2 0,2-4-1 15,2 0 2-15,2-4 0 0,4-3 2 0,1 3-1 16,1-4 3-16,3-4-2 0,2 4-1 16,0-1-1-16,0 1 4 0,-1 1 0 15,1 7-3-15,0 0 2 0,-2 5 3 16,-1 2 5-16,-1 5 9 0,-3 3 18 0,-1 2 17 15,-3 4 13-15,-4 1 8 0,-4 4 1 16,-3-2-8-16,-3 2-15 0,-3 4-17 16,-2 0-16-16,-4-2-50 0,0-1-92 0,0-1-118 15,0 0-115-15,0-5-122 0,2-4-61 16,2-5 7-16,1-6 69 0,-1-3 102 16</inkml:trace>
  <inkml:trace contextRef="#ctx0" brushRef="#br0" timeOffset="85848.34">17291 14215 384 0,'4'-21'497'16,"-2"3"66"-16,-4 7 42 0,0 7-111 15,0 8-125-15,-2 7-118 0,2 12-85 16,-3 10-64-16,1 4-40 0,0 11-25 0,0 1-15 15,0 5-9-15,1 0-6 0,1 4-10 16,0-4-38-16,0 0-99 0,2 1-135 0,2-6-136 16,2-1-121-16,1-7-56 0,-1-2 1 15,0-5 81-15,0-6 122 0</inkml:trace>
  <inkml:trace contextRef="#ctx0" brushRef="#br0" timeOffset="86080.91">17619 14110 217 0,'0'-33'457'0,"-2"12"86"0,-2-1 52 16,0 10-60-16,-1 4-99 0,1 11-115 16,0 6-102-16,0 12-78 0,-1 9-48 15,1 8-28-15,0 11-23 0,0 5-14 0,-1 5-11 16,1 1-7-16,0 2-5 15,0 0-8-15,2 0-16 0,-3-2-48 0,3-3-125 16,0-1-150-16,4-7-149 0,3-1-91 16,-1-8-36-16,2-6 21 0,3-6 112 15</inkml:trace>
  <inkml:trace contextRef="#ctx0" brushRef="#br0" timeOffset="86481.26">17875 14430 224 0,'-6'-23'382'0,"-5"7"59"0,-1 6 40 0,-5 2-96 16,0 6-100-16,2 4-84 0,0 6-65 15,2 1-90-15,5 3-102 0,4 2-91 16,4 1-76-16,4 2-56 0,4-1-37 16,3-6 12-16,2 2 50 0,-1-4 66 0,3-7 65 15,-2 2 68-15,-3-6 72 0,1-2 77 16,-2-2 95-16,-3 3 114 0,-2-2 83 15,-2-2 35-15,-2 4-4 0,-2 0-40 0,0 0-75 16,-2 1-101-16,0 6-83 0,-1-2-51 16,3 6-31-16,0 2-17 0,2 0-10 15,2 2-7-15,2 2-3 0,5-3-5 16,-1 0-1-16,3-1-1 0,2-5-1 16,-1-2 0-16,3-2 3 0,0-5 3 15,2-1 3-15,-2-3 2 0,0-5 0 0,-3 0-1 0,1 2 1 16,-2-5 1-16,-3 1-1 0,-2 1 0 15,1 1 0-15,-3 0 1 0,-2 3 1 16,0 2-1-16,0 3-13 0,-4-1-51 16,0 3-114-16,0 0-130 0,0 4-128 15,2 0-112-15,0 0-46 0,0 0 21 16,2 0 95-16,2-4 122 0</inkml:trace>
  <inkml:trace contextRef="#ctx0" brushRef="#br0" timeOffset="86643.97">18227 14193 42 0,'12'-17'244'15,"1"5"51"-15,0 0 20 0,-1 5 26 16,-1 2 32-16,2 9 14 0,-3 2-12 0,1 8-31 16,-1 6-50-16,1 10-71 0,-3 5-80 15,1 9-61-15,-1 3-40 0,-1 4-60 16,-3 2-117-16,2-2-142 0,1-2-150 16,-3 2-113-16,0-5-53 0,-2 0 5 0,-2-5 90 15,-2 0 128-15</inkml:trace>
  <inkml:trace contextRef="#ctx0" brushRef="#br0" timeOffset="89198.92">13887 15627 138 0,'3'-9'315'15,"-3"3"38"-15,-5 6 31 0,1 7-71 0,0 10-54 16,-2 4-40-16,-1 13-28 0,1 7-26 16,2 10-27-16,-3 4-33 0,3 5-38 0,2 0-28 15,0 3-21-15,0 0-10 0,2 0-8 16,2 2-28-16,0-2-59 0,0 0-77 15,2-4-79-15,3 0-82 0,-3-4-83 0,2-5-27 16,1-2 28-16,-3-8 62 0</inkml:trace>
  <inkml:trace contextRef="#ctx0" brushRef="#br0" timeOffset="89432">14228 16212 134 0,'4'-12'278'0,"-4"5"24"0,0 5-3 16,-2 7-73-16,0 5-62 0,0 9-40 15,0 6-32-15,2 4-23 0,0 5-17 16,2 4-21-16,0 3-39 0,2-1-52 0,3 4-63 15,-1-2-74-15,3 1-83 0,-1-2-43 16,1-3 2-16,-1-5 30 0</inkml:trace>
  <inkml:trace contextRef="#ctx0" brushRef="#br0" timeOffset="90046.02">14683 15920 13 0,'-4'-4'183'0,"2"-4"16"0,-2 4-41 0,2-1-34 16,-1 2-30-16,1-2-25 0,2 2-23 15,0-2-19-15,0 1-10 0,2-1-6 0,3 1-1 16,-1 0 2-16,2 0 4 0,3 0 5 16,-1 3 6-16,1-2 4 0,1 2 5 15,3 1 4-15,0 1 0 0,2 2 2 0,-1 2 1 16,3 0 2-16,2 6 0 0,-2-2 1 16,2 3 1-16,-2 2 5 0,0 5 7 0,-2-1 12 15,-2 3 16-15,-3 8 15 0,-1 0 10 16,-7 1 2-16,-2 6-4 0,-4 3-10 0,-3 3-8 15,-3-1-5-15,-1 1 7 0,-2-1 13 16,3-3 10-16,-1-3 4 0,1-3-9 0,3-5-15 16,1-2-22-16,4-5-24 0,2-1-20 15,4-4-14-15,2 0-4 0,3-6-3 0,1-4-3 16,5-1-3-16,0-3-1 0,4-2 0 16,0-3-4-16,0 0 1 0,5-2-22 15,-1-3-60-15,0-2-94 0,5-2-107 16,1 2-103-16,3-2-111 0,4 0-37 0,0 0 30 15,0 0 78-15,2 2 98 0</inkml:trace>
  <inkml:trace contextRef="#ctx0" brushRef="#br0" timeOffset="90911.01">15850 16143 21 0,'-3'-6'216'16,"-1"2"22"-16,2-1-30 0,2 1-40 16,0-2-32-16,4 2-26 0,1-1-17 15,3-1-5-15,3 2 0 0,1-3-4 16,3 3-9-16,2-4-14 0,2 3-15 0,2 1-15 0,0-1-12 16,1 2-8-16,1-2-29 0,2 1-54 15,1 0-73-15,-1 0-100 0,3-1-53 16,-1 2-28-16,-1-5 10 0</inkml:trace>
  <inkml:trace contextRef="#ctx0" brushRef="#br0" timeOffset="91688.14">17228 15725 10 0,'-5'-5'191'0,"1"-3"13"16,-2 2 3-16,-1 1 1 0,1 0 1 0,0 0-2 16,-3 4-9-16,1 1-21 15,-1 1-21-15,-1 7-24 0,-1 4-22 0,-2 4-24 16,3 10-18-16,-3 6-9 0,0 3-7 0,3 7-9 16,1 0-8-16,3 0-7 0,2 4-8 15,4-3-7-15,0-3-6 0,4 2-21 0,4-1-54 16,1-6-76-16,4 2-79 0,-1-7-90 15,5-1-78-15,0-5-22 0,0-3 29 16,-2-6 65-16</inkml:trace>
  <inkml:trace contextRef="#ctx0" brushRef="#br0" timeOffset="91870.61">17374 15932 40 0,'-3'-33'252'0,"-3"7"72"16,0 2 45-16,-3 7 9 0,-1 4-9 15,-3 3-23-15,0 5-39 0,-1 9-66 0,-3 4-74 16,0 8-67-16,0 5-45 0,-2 5-25 16,0 3-19-16,2 4-39 0,0-3-77 0,2 4-107 15,2 1-107-15,5-1-119 16,1-5-60-16,1 1-2 0,4-5 55 0,0-6 95 16</inkml:trace>
  <inkml:trace contextRef="#ctx0" brushRef="#br0" timeOffset="92069.15">17532 15699 77 0,'13'-29'339'0,"-2"1"100"15,-3 8 95-15,-4 1-20 0,-2 6-65 16,1 1-65-16,-3 11-74 0,0 2-94 16,0 11-92-16,-3 9-59 0,1 5-30 0,2 9-17 15,0 4-7-15,0 3-5 0,0 4-17 16,2-1-43-16,1-1-98 0,-1 1-113 0,2-2-111 15,2 1-110-15,3-6-69 0,-3-1 0 16,-2-3 72-16,1-4 102 0</inkml:trace>
  <inkml:trace contextRef="#ctx0" brushRef="#br0" timeOffset="92203.93">17581 16099 121 0,'-6'-19'271'0,"-1"3"48"0,3 2-19 0,-2 4-37 16,2 0-43-16,-1 4-44 0,1-2-49 15,4 3-54-15,0-1-65 0,2 5-73 16,5-3-74-16,1 0-69 0,5 0-74 16,1-2-48-16,6-4-1 0,-1-4 36 0</inkml:trace>
  <inkml:trace contextRef="#ctx0" brushRef="#br0" timeOffset="92486.85">18019 15648 180 0,'0'-4'269'0,"-2"7"24"15,-4 3-1-15,-5 6-10 0,-2 4-12 16,1 2-19-16,-3 7-30 0,-2 0-35 16,2 1-36-16,0 3-36 0,1-1-31 15,3-3-25-15,0 0-21 0,3-3-14 16,4-1-13-16,-1-4-5 0,3-1-4 0,2-4-2 16,5-2 0-16,-1-3-3 0,2-2 1 15,3-2 1-15,1-6 0 0,3-2 2 16,2-3-1-16,-3-1 1 0,3 0 2 0,0-1-1 15,-2 1 0-15,-1 3 0 0,-1 2 1 16,-3 4 2-16,1 1-1 0,-1 7 2 0,-3 1-3 16,-1 7-2-16,0-2-44 15,-2 7-82-15,0-1-95 0,0 0-97 0,3 2-99 0,-3-5-49 16,2 2 14-16,0-6 65 16,3-1 88-16</inkml:trace>
  <inkml:trace contextRef="#ctx0" brushRef="#br0" timeOffset="92816.51">18275 15823 138 0,'5'-23'317'0,"-3"2"96"0,0 3 38 0,-2 6 0 15,-2 3-28-15,-3 1-41 0,1 8-70 16,0 4-91-16,-2 6-84 0,-3 4-57 0,3 1-33 16,-3 5-19-16,3 1-12 0,2 0-6 15,-1-1-6-15,3-3-1 0,2 1-1 0,0-2 0 16,5 1-2-16,-1-6 1 0,2-1-2 15,3-3 1-15,-1-3-1 0,5-4 1 16,0-4-1-16,-1-3 1 0,3-2 0 16,0-1 1-16,0-1 0 0,-1-3 0 15,1 0-1-15,-4 4 0 0,-1-1 1 0,1 2 0 16,-2 5-1-16,-3 4 1 0,0 3 1 16,1 3 0-16,-1 4-1 0,-2 4 2 15,3 1-1-15,-3 3 0 0,2-1-2 16,0 3-2-16,3-6-15 0,-3 2-49 0,3 1-82 15,-3-5-104-15,3 1-95 0,-1-2-94 0,3-2-80 16,-3-3-5-16,1-2 56 0,-1-4 88 16</inkml:trace>
  <inkml:trace contextRef="#ctx0" brushRef="#br0" timeOffset="93629.42">18980 15279 78 0,'-2'-6'260'0,"2"1"60"0,0 0 8 15,0 1-3-15,0 4-7 16,0 1-3-16,-2 7-14 0,2 4-27 0,0 10-38 15,0 7-40-15,0 4-38 0,0 10-42 0,2 2-40 16,-2 5-31-16,2 5-19 0,2-1-12 16,-2 0-6-16,3-3-24 0,-1 2-63 15,0-3-106-15,0-3-114 0,3-2-108 16,-1-5-106-16,-2-4-38 0,3-3 26 0,-1-7 91 16,0-6 103-16</inkml:trace>
  <inkml:trace contextRef="#ctx0" brushRef="#br0" timeOffset="93811.84">19035 15837 112 0,'-23'-21'256'0,"0"5"52"15,-3 6-5-15,-1 5-5 0,1 3-8 0,1 5-11 16,-1 6-25-16,5 5-30 0,2 5-42 16,2-2-44-16,5 5-36 0,3 2-30 0,3-2-22 15,4 2-20-15,4 0-14 0,2-5-8 16,2 2-32-16,5-2-73 0,0-4-93 15,1 0-96-15,3-2-102 0,2-5-81 0,0 0-17 16,0-4 49-16,0-4 79 0</inkml:trace>
  <inkml:trace contextRef="#ctx0" brushRef="#br0" timeOffset="93976.81">19257 15715 161 0,'7'-14'423'16,"-5"3"97"-16,-4 7 59 0,-2 4-50 0,-3 4-88 15,1 7-110-15,-3 4-102 0,3 5-93 16,0 5-57-16,-1 4-36 0,5-3-37 0,0 3-80 16,4-1-130-16,0 1-141 0,5-3-148 15,1-1-77-15,3-2-26 0,-3-3 48 16,3-1 113-16</inkml:trace>
  <inkml:trace contextRef="#ctx0" brushRef="#br0" timeOffset="94292.71">19664 15586 181 0,'-4'-13'387'0,"-7"5"79"16,-2 3 67-16,-2 9-52 0,1 1-80 0,-3 9-85 16,0 5-70-16,0 6-70 0,4 4-66 15,0 2-46-15,3 3-28 0,1 2-16 0,5-2-10 16,4-2-6-16,0-2-2 0,4-4-1 15,5-1 0-15,-1-4 1 0,5-5 0 16,0-6 2-16,4-3 0 0,0-4 0 16,2-6 6-16,2-5 6 0,-2-6 4 0,2-2 4 15,-2-6 2-15,-2-3 1 0,0-3-1 16,-4-1-6-16,-1-2-6 0,-1-1-3 16,-5-1-2-16,-1 0-4 0,-3 3-3 0,-2 6-3 15,-5 2-8-15,-3 4-29 0,-3 7-88 16,-1 3-128-16,-1 8-138 0,-2 3-134 0,0 2-65 15,3 2-10-15,1 2 66 0,0 0 119 0</inkml:trace>
  <inkml:trace contextRef="#ctx0" brushRef="#br0" timeOffset="94508.46">19962 15415 308 0,'13'-17'498'15,"-5"4"72"-15,-1 4 44 0,-1 5-75 16,-2 5-117-16,-2 13-134 0,1 10-104 0,-3 12-65 16,0 12-47-16,0 9-30 0,0 9-18 15,0 6-18-15,0 3-24 0,0 0-72 0,2 1-133 16,0-5-146-16,2 0-152 0,0-4-73 16,1-4-23-16,-3-4 45 0,-2-2 120 0</inkml:trace>
  <inkml:trace contextRef="#ctx0" brushRef="#br0" timeOffset="95433.86">13176 15190 23 0,'-4'-10'221'16,"-2"2"18"-16,-3 4-11 0,1 7-64 16,-1 7-44-16,3 15-18 0,0 13-10 15,-1 21-7-15,5 19-1 0,0 17-9 16,4 15-13-16,2 11-17 0,5 10-15 0,-1 7-9 16,3 3-7-16,2 2-2 0,-1 2-4 15,3-3-1-15,2-1-5 0,0-5-14 16,2-7-29-16,-2-7-39 0,2-9-44 15,-2-9-50-15,2-8-62 0,-2-12-39 0,0-13 2 16,0-9 23-16</inkml:trace>
  <inkml:trace contextRef="#ctx0" brushRef="#br0" timeOffset="96621.13">13263 15327 119 0,'8'-13'164'15,"-1"4"-27"-15,1 1-22 0,3-1-13 16,-1 0 2-16,3-1 5 0,2 1 10 15,4 0 0-15,2 1 0 0,5-1 2 0,3-3 3 16,3 4 11-16,6-5 8 0,7 2 7 16,3 1 5-16,7-2-3 0,9 4-7 15,8-5-14-15,10 3-15 0,7-1-8 0,9-2-11 16,7 1-5-16,10-1 0 0,10 1 1 16,12 0-4-16,9-2-10 0,13 2-11 15,6-1-15-15,11 2-20 0,4 2-11 16,8 0-8-16,5 1-5 0,3 0-5 0,8 4 1 15,5-1-4-15,1 1 2 0,4 0 0 16,4 0-1-16,0-1-1 0,2 2 1 0,0 3 1 16,0-1-2-16,-4 1-1 0,0-4 0 15,-7 4 0-15,1-1-1 0,-7 1 0 16,-4-3-3-16,-8 3 1 0,-7-1 4 0,-6-3 2 16,-11 2 2-16,-6 1 1 0,-9-3-1 15,-12 3 1-15,-9-2 3 0,-10 2 5 16,-11-3 7-16,-9 3 4 0,-10-2 3 15,-8 2-3-15,-9-3-4 0,-8 3-6 0,-7-1-6 16,-6-1-3-16,-5 1-2 0,-7-1 1 16,-3 2 1-16,-7-2 3 0,-3 1 1 15,-5-1 4-15,-4 2 5 0,-4-2-1 16,0 3-1-16,-4-2 1 0,-1 2 0 16,-4-3-1-16,1 3-3 0,-1 0-1 15,-2-1-2-15,-1 1-4 0,1 0-1 0,-2 0-4 16,0 0 1-16,-2 0-3 0,2 0-1 15,-2 0 1-15,2 0 0 0,-2 0 0 0,2 0 0 16,-2 0 0-16,2 0 0 0,-2 1 1 16,3-1-4-16,-3 3 2 0,2-1-2 15,0 2 1-15,0-1 0 0,2 2 0 16,-2 1 2-16,2 4 0 0,1 0 0 0,-1 5 1 16,0 4 1-16,-2 6 1 0,-2 7 0 15,0 9-3-15,-2 9 6 0,-2 5 2 16,-5 8-2-16,1 9-1 0,-5 7 5 0,1 8 0 15,-3 3-3-15,-2 3-3 0,0 1 2 16,0-1 2-16,0-2-3 0,0-4-3 16,0 0 4-16,2-4 1 0,-2-5 0 0,3-3 0 15,-3-5-3-15,2-2 0 0,-2-5-4 16,0-1 0-16,0-8 0 0,-2-3-3 0,2-3 4 16,-2-5 1-16,0-5 3 15,-2-5-3-15,0-3-2 0,0-2 0 0,-3-3 0 16,-1-6-1-16,-1 0-2 0,-3-3 1 15,-3-2 2-15,-4-2-1 0,-2 0 1 0,-2-3-3 16,-5-1 3-16,-3 1-3 0,-5-1-1 16,-4-2 0-16,-7 1 4 0,-2 1-1 0,-3-4-2 15,-3 1 1-15,-5-1 2 0,-3-1 0 0,-3 2-1 16,-3-1 0-16,-5 1-2 0,-5 0 2 16,-3 2 0-16,-3-3 0 0,-4 0 2 0,-4 1 3 15,-2-2 3-15,-2 2-3 0,-7-1 0 16,-6 1-1-16,-4 2-2 0,-9 2-4 15,-4 1-4-15,-6 4 4 0,-4 0 2 0,-5 3 0 16,-8 2-1-16,-5 4 2 0,-4-2 0 16,-6 3-6-16,-4 1 6 0,-2-4 0 15,-3 3 3-15,-1-2 0 0,-5 0 4 0,-8 2 0 16,-1 0 1-16,3-2 5 0,6 0 2 16,0 3 4-16,3-1 0 0,-3 1 0 15,4 1-5-15,3 2-4 0,5-2-1 0,8 2-2 16,5-3-1-16,9 1 0 0,9-1 0 15,8-3 0-15,6-1-4 0,11-1 0 0,10-3-2 16,9-1-8-16,11-6-11 0,8 1-11 16,12-2-15-16,10-1-23 0,5-3-55 0,9-2-129 15,8 0-144-15,5 2-149 0,8-4-72 16,3-1-23-16,3 3 32 0,0-1 124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5:10.31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27311 4555 40 0,'5'-7'73'0,"-3"-1"-11"16,-2 4-5-16,2-1-1 0,-2 4-2 16,2-4-3-16,-2 3 0 0,0-1 5 0,0 3 11 15,0-1 10-15,0 1 8 16,0-4-1-16,-2 4-3 0,2-1-7 0,-2 1-8 16,0 0-10-16,-3 0-8 0,1 0-5 15,-2 0-6-15,-3 1-2 0,-1 4-1 16,-5 0 5-16,-4 5 5 0,-2-1 6 15,-7 3 6-15,-1 5 5 0,-5 3 1 0,-2 1-1 16,-5 3-2-16,-1 2-5 0,-2 7-4 16,-5-2-2-16,0 6 5 0,-4-2 5 15,-2 5 11-15,-2 2 9 0,-4 3 13 0,-3 3 4 16,-1-2 1-16,-1 7-1 0,-2-2-4 16,3 3-1-16,-3 4-4 0,0-3 0 0,-2 3-4 15,3 0-3-15,-1 2-5 0,2 2-5 16,3 1-10-16,1 3-9 0,3-2-9 15,4 3-8-15,4-2-6 0,3-1-7 16,5-1-3-16,3 0 1 0,6-2-2 0,5 2 0 16,3-3-1-16,7 2-2 0,6-2-2 15,5 2-3-15,4-1-1 0,6-1-2 0,4 2-2 16,7-3 1-16,2-1-2 0,6-4 2 16,6 1 0-16,3-5 4 0,6 0 3 15,6-2 4-15,3-3 3 0,6-4 2 16,2 0-1-16,6-6 0 0,4 2-2 15,5-6-2-15,6 2-3 0,7-7-1 0,1-3-3 16,7-1 0-16,2-3-1 0,2-4-4 16,2-1-2-16,3-5 0 0,-1 0 1 15,5-5-2-15,-1-1 0 0,5-3 0 0,4-3 0 16,0-1-1-16,5-4-1 0,-3-1 1 16,2-2 0-16,-2-2 1 0,-2-3 1 15,0 1 3-15,-4-5 0 0,-2-1-1 0,-2-1 0 16,-5-2 2-16,-2-1-2 0,-2-1-2 15,-6-3-1-15,-2 0-1 0,-7-4 0 0,-2 2-2 16,-6-4 3-16,-4 0-1 0,-5-3 1 16,-6 2 2-16,-2-2 1 0,-4-4 0 15,-5 1 3-15,-1 2 0 0,-3-5-3 0,-2 0-1 16,-4 0-1-16,-3-1-1 16,-1 1-3-16,-2-1 2 0,-5 2 3 0,-4-2 2 0,0 2 2 15,-4-2 1-15,-2 2 6 16,-5-2-3-16,-2 0 0 0,-1-2-1 0,-3 1-3 15,-2-1 0-15,-2 2-4 0,-5 0 0 16,1 1 0-16,-5-1 1 0,-1 2 0 0,-3-1-2 16,-2 1 2-16,0 1 1 0,-4 0 1 15,0 0-4-15,-3 1 2 0,1 0 1 16,-4 3 1-16,-1-3-3 0,-2 3 0 0,-1-2 2 16,-3 1 1-16,-2 0-3 0,-2 1 4 15,-3 2 1-15,-3 1 2 0,-3-3 2 16,-1 6-2-16,-5-1 2 0,-2 2-3 0,-7-1-2 15,-1 6 1-15,-7-2 0 0,-4 3 3 0,-6 0-1 16,-3 6-2-16,-6-2-2 0,-6 2-5 16,-5 4 0-16,-3 0-5 0,-5 2 1 15,0 2-1-15,-2 1 3 0,2 1 0 16,-2 2-3-16,4-2-4 0,0 1-9 16,4 4-13-16,1 2-14 0,1-1-26 0,1 3-63 15,-3 3-104-15,1 3-105 16,-1 3-88-16,3 2-78 0,-1 3-60 0,3 2 21 15,1 1 85-15,3 0 101 0</inkml:trace>
  <inkml:trace contextRef="#ctx0" brushRef="#br0" timeOffset="4610.89">9546 6070 31 0,'-4'-14'76'0,"-2"3"6"0,1-3 4 16,-1 2 3-16,0 4 0 0,-1-1-3 0,-1 0-2 15,1-1-3-15,-1 4-5 16,2 2-1-16,-3-4-5 0,3 4-4 0,-1 0-4 16,1-1-2-16,0 1 3 0,-1-1 1 15,1 1 7-15,-2-2 7 0,1 2 4 16,-1-1 2-16,-1 1-1 0,-1-2-6 0,-1 2-5 16,1-3-4-16,-3 2-3 0,-2-3 5 15,0 4 3-15,-2-2 8 0,0 1 6 16,-2 0 5-16,-2 0 0 0,0 1-2 0,-4-1-4 15,-3 1-6-15,-2 3-7 0,-1-1-10 16,-3-2-3-16,-4 8-8 0,-2-2-2 16,-3 2-6-16,-3 2-6 0,-3 3-7 15,-2 2-5-15,0 3 0 0,-2 2-3 0,1 2-2 16,-1 2 0-16,-2 0 0 0,2 5 0 16,-2 0-2-16,2 1 0 0,2-1-1 15,0 1-4-15,2 2 0 0,3-2-4 0,-1 3-2 16,5 1-1-16,0-1 0 0,4 0-1 15,-1 4 1-15,3 0 0 0,3 4 3 16,1 1-2-16,2 0 1 0,3 3 3 0,1 0 0 16,1-1-1-16,4 3 0 0,2 1-1 15,2-5 0-15,2 5-3 16,2-4-1-16,5 4 0 0,-1-5-2 0,5 5-2 16,4-4 2-16,0 4 1 0,4-1-2 15,3 2-1-15,3-2 3 0,1 2 1 16,4 0 0-16,2-1-2 0,4 0 3 0,0 0 0 15,4 0 0-15,5-4-2 0,2 4 0 16,4-5 0-16,2 1 0 0,6-2-1 0,3-3-1 16,6 0 3-16,2-4 0 0,6-2 0 15,7 0 1-15,4-1 0 0,4-3 0 0,4-2-4 16,3-2 1-16,4 0-1 0,2-1-1 16,2-2 0-16,2 1 4 0,4-2 2 15,1 0 1-15,3-5-2 0,5 2 0 16,2 1 1-16,4-2-5 0,5 1-1 0,-1-2-1 15,0 2 4-15,3 0-5 0,2 0 2 16,-1-2 1-16,5 2 1 0,0-3 0 16,4-2-3-16,4 0 1 0,1-2-1 15,1 1-1-15,1-2-3 0,1-2-2 16,-1 0 6-16,1-3 1 0,1 1 2 0,-1 1 1 16,3-3 0-16,2-3 0 0,-2 1-3 15,-1 1-1-15,1-4-2 0,-2-3-2 16,-3 2-1-16,-1 0 0 0,-3-3 0 15,-2-4 2-15,2 2-1 0,-2 1 2 0,-2-5 1 16,0 0 0-16,-6 0-2 0,-3-2 1 0,-3 0 1 16,-5-4-2-16,-2 0 2 0,-7 0 2 15,-1-4 5-15,-5 0-2 0,-2 0-1 16,-4-3 2-16,-4-2-2 0,-3 4-2 16,-1-3-3-16,-7-4-3 0,-2 3 2 0,-4-3 0 15,-5-1-1-15,-6 0 0 0,-4-2 3 16,-4 1 1-16,-7-2 1 0,-4 0-1 15,-6 0 0-15,-2-2 2 0,-7 2-3 16,-4-5 0-16,-4 4 0 0,-5-3 0 0,-1 3 0 16,-7-3 1-16,-2 3 0 15,-4-3 3-15,-5 3-3 0,-4-2-1 16,-3 1 1-16,-6-1 3 0,-5 2 1 0,-3-2 0 16,-6 2 1-16,-2 1 1 0,-6-1-1 15,-3 3-2-15,-6-2 0 0,-2 4 0 16,-4 0-1-16,-2 0-1 0,-5 2 1 0,-4-1-2 15,0 2-3-15,-4 1 0 0,-4 0 2 0,-3 3 0 16,-5 1-2-16,-3 0 0 0,-4 0 1 16,-3 0-1-16,-3 2 0 0,-1 0-3 15,-3 1 8-15,-1-1 0 0,-2 2 1 16,0-1 1-16,-4 2 0 0,0 3 2 0,-4-1-7 16,-5-2-3-16,-3 8 2 0,-3-2 0 15,-4 2 1-15,-5 1 0 0,-1 2 4 16,-1 3 0-16,-3-1-1 0,-1-1 0 15,-4 4-1-15,0-1 0 0,0 1 0 0,-2 3 4 16,0-5 2-16,0 5 1 0,2 1-1 16,-2 0-3-16,0 0-1 0,-2 4-5 15,-3 0-4-15,-1 4 0 0,-3 2 4 0,-1 5-1 16,-1 3-6-16,1 2-9 0,-1 5-9 16,2 4-21-16,1 2-55 0,4 2-106 0,6 7-120 15,6-1-112-15,11 6-107 16,9-1-45-16,10 1 19 0,10-2 91 0,11-3 118 15</inkml:trace>
  <inkml:trace contextRef="#ctx0" brushRef="#br0" timeOffset="5840.1">13542 1821 61 0,'0'-5'380'0,"0"3"99"0,-2-1 67 15,-2 6-21-15,2 4-65 0,0 6-69 16,2 4-108-16,0 12-85 0,2 9-62 0,0 4-46 15,2 8-28-15,3 5-20 0,-1 5-11 0,2 5-9 16,3 6-5-16,0-1-1 0,1 3-3 0,1 1-1 16,0-3-3-16,-1 0-7 0,1-3-5 15,-2-3-12-15,1-2-17 16,-1-3-41-16,-3-2-94 0,1-7-127 0,-1-2-125 0,-1-2-119 16,-3-7-54-16,0-6 3 0,0-5 75 15,-1-8 118-15</inkml:trace>
  <inkml:trace contextRef="#ctx0" brushRef="#br0" timeOffset="6087.39">13792 2068 171 0,'-2'-41'444'15,"-2"7"91"-15,2 5 55 0,-3 4-59 16,3 5-86-16,0 6-109 0,2 6-112 0,2 8-79 15,3 12-46-15,1 8-27 0,2 11-15 16,3 11-14-16,0 8-12 0,-1 8-11 16,3 1-4-16,0 10-3 0,-1 0-3 0,3 2-3 15,-2 0-13-15,2 3-20 0,-3-5-77 16,1-2-139-16,2-1-144 0,-2-4-148 0,1-3-70 16,-1-5-22-16,2-8 50 0,-2-4 124 15</inkml:trace>
  <inkml:trace contextRef="#ctx0" brushRef="#br0" timeOffset="6301.72">14144 2575 25 0,'-15'-14'357'0,"-4"6"90"0,-2 12 86 16,-1 1 0-16,3 8-52 0,0-1-86 15,2 7-88-15,3-1-81 0,5 3-81 16,3 0-58-16,6 1-35 0,2-2-19 0,6 0-15 15,3-5-9-15,6 1-5 0,2-4-13 16,2-4-39-16,2 0-112 0,3-7-141 0,-1-2-159 16,3-4-102-16,-3-2-46 0,0-1 7 15,1-5 97-15,-3 1 133 0</inkml:trace>
  <inkml:trace contextRef="#ctx0" brushRef="#br0" timeOffset="6533.77">14721 2457 143 0,'-8'5'238'15,"2"-2"15"-15,-1 5-64 0,1-3-100 16,4 0-118-16,-2 0-102 0,1 2-65 16,3-3-34-16,0 0-8 0</inkml:trace>
  <inkml:trace contextRef="#ctx0" brushRef="#br0" timeOffset="6950.33">14804 1969 366 0,'-2'-17'538'0,"-2"3"72"0,1 3 42 15,-1-2-94-15,2 8-128 0,0 0-154 0,2 5-104 16,0 5-62-16,2 8-37 0,0 8-21 16,0 8-10-16,3 6-8 0,-1 9-10 15,0 6-9-15,0 5-2 0,1 4-2 16,-1 3-4-16,2-2 0 0,-2 3-3 0,3-1 0 15,-1-5-2-15,0 1-3 0,1-6 0 16,-1-2-2-16,0-4-1 0,1-4-3 0,-1-5-3 16,1-4-2-16,-3-4-2 0,0-8-3 0,0 1 1 15,0-6 1-15,-1-7 5 16,1-4 2-16,0-5 0 0,0-5 5 0,0-9-1 16,3-2 3-16,1-7 1 0,3-2-3 15,-1 1-1-15,1-4 0 0,2 6 1 0,-3-1 0 16,3 6-3-16,0 0 4 0,-1 4 2 15,1 6 2-15,2 2 1 0,-2 8 3 0,1 2 3 16,1 6-2-16,-2 3-9 0,2 2-20 16,-2 2-40-16,-3-1-124 0,3 2-153 0,-3-5-160 15,3 2-96-15,-2-2-36 16,-1-5 9-16,1-2 107 0,-3-3 142 0</inkml:trace>
  <inkml:trace contextRef="#ctx0" brushRef="#br0" timeOffset="7181.03">15598 2081 312 0,'0'-16'516'0,"0"-1"78"16,-2 9 44-16,-1 3-84 0,1 5-111 15,0 8-126-15,2 10-117 0,2 10-71 16,-2 6-40-16,2 7-27 0,1 3-17 0,1 6-15 15,0 3-9-15,0 1-14 0,3 0-16 16,-1 0-29-16,0 0-65 0,1-4-141 0,1-6-148 16,1 0-152-16,1-6-73 0,1-4-22 15,-3-8 35-15,3-5 126 0</inkml:trace>
  <inkml:trace contextRef="#ctx0" brushRef="#br0" timeOffset="7480.67">15905 2218 154 0,'-2'-19'464'0,"-5"10"94"16,-1 4 51-16,-3 10-44 0,-2 4-106 15,1 7-123-15,-1 5-136 0,0 1-99 16,1 2-65-16,1 5-75 0,3-5-86 0,1 2-106 16,1-1-94-16,0-1-75 0,1-1-41 15,3-7 4-15,-2 0 45 0,2-2 77 0,-2-5 80 16,1-4 71-16,-1-3 55 0,0-2 47 15,0-2 40-15,0 0 36 0,-1-2 31 16,3 0 22-16,2 3 25 0,0-2 22 0,0 3 12 16,2 4 6-16,3 1-3 0,1 5-7 15,0-1-18-15,1 0-25 0,1 2-25 16,3 0-28-16,-3 0-33 0,3 1-37 0,1-3-40 16,-1-2-41-16,2-2-38 0,-1-4-28 15,3-1-8-15,-2-5 8 0,2 2 24 0</inkml:trace>
  <inkml:trace contextRef="#ctx0" brushRef="#br0" timeOffset="7583.35">15962 2479 41 0,'8'-14'132'0,"-1"3"8"0,-3 1-10 0,2 2-16 16,-2 1-21-16,3 6-22 0,-3-2-22 15,2 3-15-15,1 3-24 0,1-2-29 16,-1 4-36-16,1-3-37 0,-2 2-28 16,3 0-19-16,-3-3 0 0,0-1 15 0,1 0 34 15</inkml:trace>
  <inkml:trace contextRef="#ctx0" brushRef="#br0" timeOffset="7811.71">16085 2436 9 0,'4'-7'65'0,"2"-2"46"16,0-1 44-16,-1 0 37 0,1 0 28 15,-2 1 21-15,1 2 18 0,-1-1 7 0,-2 3-13 16,0 1-29-16,0 4-38 0,0 3-42 16,0 3-52-16,3 2-57 0,-3 3-58 15,2-1-48-15,0 2-47 0,0 1-32 0,1 0-23 16,1-6 0-16,0 2 25 0,1-1 33 16,-1-3 36-16,2-3 30 0,1-2 28 0,-1-2 26 15,1-6 28-15,-1 2 32 0,1-3 38 16,-1-2 37-16,1-3 39 0,-3 3 36 15,-2-2 18-15,1 1 2 0,-3 0-17 0,-2 2-28 16,0 0-33-16,-5-1-45 0,1 2-39 16,0-1-40-16,0 5-59 0,-3-4-100 0,1 1-117 15,0 4-117-15,1 0-130 16,-1-1-60-16,2 1 7 0,2 0 67 0,2 4 100 16</inkml:trace>
  <inkml:trace contextRef="#ctx0" brushRef="#br0" timeOffset="8094.16">16502 2294 199 0,'-3'-3'345'15,"3"3"68"-15,-2 0 17 0,2 3-16 0,0 1-33 16,2 4-44-16,1 1-51 0,1 2-53 15,0 4-51-15,0 5-51 0,0 4-36 16,-1 5-23-16,-1 2-15 0,-2 3-10 16,-2 4-6-16,-3 2-6 0,-3 3-9 15,-3-2-8-15,-1 6-5 0,-3-2-8 0,-2 1-12 16,0 0-21-16,0-4-53 0,-2 1-123 16,4-3-141-16,0-5-150 0,5-3-89 15,-1-6-31-15,5-5 27 0,-1-8 109 0</inkml:trace>
  <inkml:trace contextRef="#ctx0" brushRef="#br0" timeOffset="8376.25">16629 2624 280 0,'6'-12'404'0,"-2"4"74"0,0 0-5 15,-2 4-70-15,3-1-74 0,-3 1-85 0,2 3-87 16,2-3-74-16,1 3-42 0,-1-5-24 15,3 5-14-15,1-3-9 0,-1-4-2 0,1 3-2 16,-1-1 0-16,1 0 8 0,-1-2 10 16,-1 2 10-16,1 2 8 0,-3-2 7 15,2 2 6-15,-1 3 0 0,1 1-5 16,1 1-7-16,1 2-8 0,1 0-16 0,-1 5-37 16,1-3-65-16,0 1-76 15,-1 1-73-15,3-3-64 0,0 4-53 0,-3-4-23 16,3 1 10-16,-2-4 30 0,-1 2 39 0,1-3 45 15</inkml:trace>
  <inkml:trace contextRef="#ctx0" brushRef="#br0" timeOffset="8624.27">17020 2503 84 0,'4'-10'121'0,"3"0"-4"0,-3 5-7 0,0 0-4 16,-2 1-1-16,3-1 2 0,-3 3 5 16,0-2 6-16,0 3 10 0,0 1 9 15,2 0 5-15,-2 0 5 0,3 0-1 0,-3 0 0 16,2 0-6-16,-2 0-9 0,2 0-12 15,-2-3-15-15,3 3-18 0,-1-1-18 16,0-3-17-16,0 3-16 0,1-2-9 0,-1 2 2 16,0-3 17-16,0 4 22 0,0 4 30 15,1-3 19-15,-1 3 11 0,0 4-2 16,3 0-13-16,-1 5-24 0,0-4-30 0,3 2-20 16,-1-1-14-16,1-1-12 0,1 2-22 15,-1-1-47-15,-1-3-89 0,1 0-111 0,-1-1-112 16,1-2-119-16,-1 1-66 0,-4-2 0 15,0-2 66-15,1 3 96 0</inkml:trace>
  <inkml:trace contextRef="#ctx0" brushRef="#br0" timeOffset="9487.52">18694 2018 79 0,'5'0'276'0,"3"0"85"16,5-1 66-16,6-2 34 0,4 2 7 16,7-5-22-16,6 1-53 0,8 0-86 15,9-4-103-15,4-1-72 0,9 1-47 0,4-2-31 16,6 0-23-16,4-1-11 0,5-1-13 16,0 1-17-16,-3-1-34 0,1 0-104 15,-5-2-156-15,-2 2-162 0,-4-3-106 16,-6 1-47-16,-5-1 0 0,-10-2 87 15,-4-1 146-15</inkml:trace>
  <inkml:trace contextRef="#ctx0" brushRef="#br0" timeOffset="9752.52">20087 1305 77 0,'-10'-14'359'16,"1"5"94"-16,1 2 79 0,1 2-27 0,1-3-78 15,0 3-78-15,3 5-86 16,1 0-89-16,4 5-74 0,3 4-44 0,1 6-19 16,3 3-13-16,3 2-7 15,3 5-5-15,0 1-5 0,2 6-2 0,0 2-2 16,0 2 0-16,-5 4 4 0,1 5 2 0,-4 1 2 16,-5 4 0-16,-2 0-1 0,-4 4-2 15,-5 0-12-15,-3-1-45 0,-5 1-105 16,-2 1-128-16,-2-2-139 0,0-3-110 0,-2-1-46 15,-2-6 12-15,-1-2 88 0,3-8 118 0</inkml:trace>
  <inkml:trace contextRef="#ctx0" brushRef="#br0" timeOffset="10715.23">22244 1379 78 0,'-13'-10'238'16,"-1"0"54"-16,-3 1-4 0,0 0-11 0,-2 1-8 16,2-1-5-16,-2 1-13 0,2 4-21 15,-2 2-27-15,0-1-28 0,0 6-24 16,-3 2-23-16,3 4-26 0,-2 3-25 16,0 10-18-16,-2 4-10 0,2 3-2 0,-3 7-6 15,3 6-3-15,2 0-3 0,0 5-2 16,2 2-5-16,2-3-7 0,5 1-4 0,1-1-2 15,5-3-5-15,2-3-5 16,4-3-2-16,4-3 0 0,3-3 0 0,1-6-4 16,5-2-3-16,0-6-1 0,2-3-2 0,0-6-2 15,0-6-5-15,2-4-1 16,-2-7 0-16,0-8 0 0,0-4-1 0,0-5 3 16,0-7 3-16,-1-4 3 0,1-4 3 15,0-1 0-15,0 0 2 0,-2 3 0 0,0 2 4 16,0 5 5-16,-3 6 4 0,-1 1 6 0,-3 7 5 15,1 2 9-15,-1 4 6 0,-1 6 2 16,1 6 0-16,-1 6-3 0,-1 7-2 0,0 8-8 16,1 3-7-16,-3 9-10 0,2 1-11 15,-2 1-21-15,3 1-52 0,-3 1-108 16,0-2-122-16,3-1-122 0,-1 1-110 16,2-5-43-16,-1-4 16 0,-1-2 89 0,0-6 113 15</inkml:trace>
  <inkml:trace contextRef="#ctx0" brushRef="#br0" timeOffset="11046.41">22468 1590 60 0,'0'-2'270'0,"0"6"74"16,-2 5 42-16,-2 6-7 0,2 7-23 0,-2-1-31 15,-1 9-43-15,3-1-63 0,0 4-68 16,0-3-52-16,2 3-37 0,0-7-23 0,2 2-16 15,0-6-10-15,0-2-7 0,1-1-3 16,-1-5 1-16,0-4 10 0,2 0 13 0,0-9 11 16,1-1 8-16,-1-6 5 15,2-5 1-15,3-7-4 0,-1-2-14 0,3-5-8 16,-1-4-6-16,1-1-5 0,1 1-2 0,1 1 0 16,0 2 2-16,0 1 0 0,-1 6 2 15,-1 4 4-15,-1 0 4 0,-1 10 2 0,2 1 0 16,-3 8-1-16,-2 1-5 0,1 7-2 15,-1 4-5-15,0 1-12 0,-1 4-16 0,-1 1-37 16,-2 2-91-16,2-4-127 0,0 1-125 16,3-3-121-16,-1-2-63 0,0-6-5 15,1 0 68-15,1-9 116 0</inkml:trace>
  <inkml:trace contextRef="#ctx0" brushRef="#br0" timeOffset="11230.04">22894 1516 198 0,'6'-16'323'0,"1"4"83"16,-3 3 40-16,2 5 3 0,0 4-24 0,1 4-43 16,-1 8-55-16,3 4-84 0,-1 3-89 15,1 9-59-15,-1 2-38 0,1 2-26 0,-1 6-23 16,-2-3-56-16,1 2-107 0,-1 0-126 16,0 0-126-16,1-2-123 0,-3-1-55 0,0-2 13 15,-2 1 85-15,0-7 113 0</inkml:trace>
  <inkml:trace contextRef="#ctx0" brushRef="#br0" timeOffset="11361.85">22947 1880 287 0,'-4'-16'372'0,"-1"2"47"16,1 3-35-16,2 2-71 0,2 0-74 0,0 2-90 16,6-2-121-16,3 1-119 0,1-1-97 15,5-2-99-15,4 0-85 0,-2-4-31 16,2-2 29-16,2 0 59 0</inkml:trace>
  <inkml:trace contextRef="#ctx0" brushRef="#br0" timeOffset="11596.35">23235 1500 214 0,'4'-8'388'0,"-2"4"105"15,-2 4 29-15,0 4-28 0,-2 4-51 16,0 0-71-16,-2 4-90 0,1 1-99 16,1 0-67-16,2 3-45 0,0-2-25 15,0 2-19-15,0-3-8 16,2-2-7-16,1 2-8 0,-1-4 0 0,2-1-1 0,0-4 0 0,2 1-2 15,1-5 2-15,1 0 0 0,3-1-4 0,2-3 1 16,-1 0-1-16,1 1 1 16,0 2 0-16,-1 1-1 0,1 0 1 0,0 4-4 15,-1 4-9-15,-1 1-21 0,0 0-62 16,-1 2-99-16,-1 2-116 0,-1-1-100 16,1-2-86-16,1 1-59 0,-1-3 15 0,1-7 74 15,-1-1 104-15</inkml:trace>
  <inkml:trace contextRef="#ctx0" brushRef="#br0" timeOffset="11694.71">23514 1678 57 0,'4'-15'258'0,"3"1"62"0,-3 3 27 16,0 2 18-16,0 4 9 0,1 2-21 0,1 6-42 16,0 6-50-16,1 4-56 0,-1 5-81 15,0 2-121-15,-1 5-143 0,1 3-125 16,0 1-123-16,-2-3-100 0,3 3-34 0,-5-4 35 16,0-3 87-16</inkml:trace>
  <inkml:trace contextRef="#ctx0" brushRef="#br0" timeOffset="11876.45">23546 1722 186 0,'0'-24'370'0,"2"1"110"0,2 3 31 0,2 3-25 16,3-1-43-16,2 2-66 0,1 2-91 0,3 3-106 16,2-1-74-16,2 0-45 0,2 3-41 15,0 4-82-15,1-3-141 0,-1 1-154 0,-2 1-145 16,0-2-76-16,0 3-29 0,0-5 45 15,2 1 121-15</inkml:trace>
  <inkml:trace contextRef="#ctx0" brushRef="#br0" timeOffset="13178.1">25506 1299 143 0,'-2'0'260'0,"0"0"27"0,-1 1-8 15,1 6-8-15,0 5-3 0,0 5-17 16,0 6-22-16,0 9-26 0,0 6-31 0,0 5-33 16,0 5-37-16,2 2-30 0,2 4-22 15,0-3-19-15,2 1-13 0,2 1-7 16,1-7-4-16,-1 3-4 0,3-6-1 0,-1-6 1 16,0 0-1-16,1-3 0 0,-3-5 1 15,1-4-2-15,-1-4 1 16,0-3-3-16,-1-3 1 0,-1-4 0 0,0-1 0 0,0-6 0 15,0-3 0-15,1-2 1 0,-1-5 0 16,2-7 0-16,-1-2-1 0,1-5 0 16,0-4-1-16,1-2-2 0,-1-6 3 15,2-2-2-15,-1-2 0 0,1 1-1 0,1-4 2 16,-1 2 6-16,-1 1 2 0,1 2 10 16,0 4 10-16,-1 0 13 0,-1 5 6 15,0 5 7-15,-1 3 7 0,-1 1-2 0,-2 6-5 16,2 0-4-16,-2 6-3 0,1 4-5 0,-1 4-8 15,0 6-8-15,0-1-4 0,0 4-3 16,0-1-7-16,0 2-5 0,0-2-3 16,3 2 0-16,-1-3-3 0,2-2-1 0,1 0 1 15,1-2 1-15,0-3 2 0,3-4-1 16,2 0 0-16,-1-4 0 0,1-4-2 16,2-1-1-16,0-5 0 0,0-2 1 0,-1 1 0 15,1 1 0-15,-2-1 0 0,0 2 0 16,-5 4 1-16,1 1-1 0,-1 0 0 0,-2 4 0 15,-1-1-1-15,1 4 1 0,-2-2-2 16,3 3 2-16,-3 3 0 0,2-3-5 0,3 1-9 16,-3-1-8-16,2 3-7 15,1-3-5-15,-1-3-2 0,1 2 3 0,-1-4 9 16,1-1 9-16,-1-2 7 0,-1 2 5 16,-1-2 3-16,0 1 7 0,-2 3 9 0,1-1 9 15,-3 4 3-15,-2 1 2 0,0 5-1 16,0 4-4-16,0 7-9 0,-2 1-10 15,0 7-4-15,2 2 1 0,-3 0-2 0,3 2-1 16,3-2-1-16,-1-1 1 0,2 0 0 16,2-5-3-16,1 2 2 0,-1-6 0 0,2 0 1 15,3-6 0-15,0-1 0 0,-1-3 0 16,3-2 0-16,2-4 1 0,0-4 1 0,-1-3 3 16,3-6 3-16,-2 1 3 0,2-5 3 15,-4-4 4-15,-1 1 1 0,-1-5 1 16,-5 2-3-16,-1-2 2 0,-5 1-3 0,-2 3-3 15,-3-3-1-15,-3 6-5 0,-1 1-7 16,-3 3-22-16,-3 3-50 16,0 2-100-16,-2 1-118 0,2 5-120 0,3-2-115 15,1 2-47-15,-2 3 14 0,3-1 81 0,1 1 109 16</inkml:trace>
  <inkml:trace contextRef="#ctx0" brushRef="#br0" timeOffset="13422.91">26418 1233 123 0,'4'-5'382'0,"-2"5"100"0,1 3 77 0,-3 6-39 16,2 3-71-16,0 6-81 0,0 7-87 15,0 4-93-15,2 5-75 0,1 6-46 0,-1 3-29 16,2 4-21-16,-2 1-24 0,3 0-52 15,1 1-102-15,1-2-126 0,-1-1-119 16,5-4-123-16,-1-1-52 0,1-3 11 0,0-6 79 16,0-2 115-16</inkml:trace>
  <inkml:trace contextRef="#ctx0" brushRef="#br0" timeOffset="13570.64">26763 1630 29 0,'-6'-10'296'0,"-3"4"58"0,-1 5 41 16,-3 4-52-16,2 6-67 0,-1 5-66 0,3 1-87 16,1 3-105-16,4-1-113 0,-1 2-103 15,5-5-112-15,0 2-65 0,2-2-8 16,3-3 31-16,1-2 61 0</inkml:trace>
  <inkml:trace contextRef="#ctx0" brushRef="#br0" timeOffset="13683.81">26812 1633 306 0,'4'-12'422'0,"-4"4"86"0,-4 0-8 0,0 7-50 16,-3 2-71-16,-1 4-92 0,1 5-116 16,1 0-152-16,0 3-157 0,-1 2-148 15,3 1-141-15,0-3-88 0,0 3-30 16,2-6 45-16,-3 3 93 0</inkml:trace>
  <inkml:trace contextRef="#ctx0" brushRef="#br0" timeOffset="13850.01">26979 1387 249 0,'8'-9'411'0,"-1"1"70"15,-5 8 22-15,0 5-63 0,-2 4-97 0,0 5-95 16,0 5-118-16,0 2-141 0,2 3-141 16,0 2-123-16,0 2-122 0,3-2-85 15,-1-1-12-15,0 0 49 0,2-3 84 0</inkml:trace>
  <inkml:trace contextRef="#ctx0" brushRef="#br0" timeOffset="14182.4">27191 1601 200 0,'6'-5'251'0,"3"4"-6"0,-3 1-32 16,2 1-39-16,-1 4-37 0,1-1-38 16,1 1-36-16,-1-1-28 0,3 2-18 0,-3-2-13 15,3-3-7-15,-3 3-4 0,1-3-5 16,-1-1 0-16,3-1 3 0,-3-4 7 0,3-3 12 15,-3 2 16-15,3-3 25 16,-1 0 23-16,1 1 24 0,0-1 13 0,-3 1 3 16,3 3-3-16,-3 2-13 0,3-1-20 15,-1 4-18-15,1 4-16 0,-1-1-16 0,3 5-33 16,2-2-46-16,-2 3-48 0,1-2-38 0,3-3-26 16,0 1-9-16,0-2 15 0,0-3 33 15,0-3 45-15,-2 1 53 0,0-5 54 16,0 3 54-16,-1-4 50 0,-1 4 51 0,0-1 43 15,-1 1 32-15,1 4 6 0,0 0-18 16,0 4-31-16,1 5-38 0,3 6-46 0,-2 3-63 16,2 2-97-16,0 2-144 0,0 3-143 15,0-1-154-15,-2 5-81 0,-1-6-27 0,1 1 40 16,-2-3 110-16</inkml:trace>
  <inkml:trace contextRef="#ctx0" brushRef="#br0" timeOffset="16430.27">19348 3176 155 0,'0'-4'342'0,"0"1"74"0,0-2 37 15,0 2-20-15,0 3-34 0,0 0-40 0,3 4-47 16,1 7-54-16,2 10-49 0,0 8-43 16,1 13-35-16,1 8-27 0,1 9-18 0,-1 13-12 15,1 2-9-15,1 6-1 0,-1 3-5 16,1 0-7-16,1-3-10 0,0 3-11 15,-1-5-8-15,1-4-12 0,1-3-15 16,-1-4-25-16,0-4-26 0,-3-1-25 16,0-7-62-16,-1-2-138 0,-1-6-147 0,-2-5-142 15,1-7-61-15,-3-4-18 0,0-8 36 16,-2-4 126-16</inkml:trace>
  <inkml:trace contextRef="#ctx0" brushRef="#br0" timeOffset="16671.34">19723 3554 51 0,'9'-50'415'0,"-1"7"110"15,-2 9 70-15,-1 8-18 0,-1 2-63 16,0 12-100-16,2 7-118 0,3 7-94 16,-1 12-56-16,3 11-31 0,2 6-24 0,-3 11-14 15,3 8-19-15,0 9-10 0,-1 6-12 16,1 2-7-16,0 2-9 0,2 0-15 0,-3-5-23 15,1-1-28-15,0-1-30 0,-3-1-55 16,-1-5-137-16,-1-2-150 0,-1-2-146 16,-3-4-66-16,-2-6-19 15,-4-5 27-15,-5-3 125 0</inkml:trace>
  <inkml:trace contextRef="#ctx0" brushRef="#br0" timeOffset="16853.48">19442 4187 270 0,'-19'-16'477'0,"2"2"78"16,4 3 54-16,4-2-66 0,5 1-109 15,8-1-121-15,5-2-99 0,6 2-73 16,6-3-53-16,6 2-35 0,7-2-22 0,2 2-17 0,4-5-24 16,3 2-48-16,1-1-123 0,1-2-162 15,-1 0-168-15,3-3-84 0,-1 2-33 16,1-3 19-16,6-1 108 0</inkml:trace>
  <inkml:trace contextRef="#ctx0" brushRef="#br0" timeOffset="17466.58">21021 3721 174 0,'-9'4'236'0,"5"1"-14"0,0 0-11 16,2-4 3-16,2 3 25 0,2-8 34 16,4 3 36-16,2-1 26 0,5-6 4 0,4 2-18 15,6-3-43-15,3-1-61 0,8-3-62 16,4 0-42-16,6 0-25 0,7-6-14 16,4 4-12-16,9-4-3 0,3-2-4 0,5 3-5 15,4-2 0-15,5 0-4 0,4 0 0 16,1 1-1-16,1 2-2 0,2-1-2 15,0-1-6-15,-2 3-5 0,-3 3-5 0,-3 0-6 16,-3 0-6-16,-6 0-3 0,-4 5-5 0,-5-1 0 16,-8 0-15-16,-6 3-24 0,-5 1-26 15,-8-3-28-15,-4 4-35 0,-4-1-102 16,-5 1-159-16,-4-3-168 0,-4-2-79 16,-2 0-32-16,-5 1 8 0,-6-4 85 0,-2 2 163 15</inkml:trace>
  <inkml:trace contextRef="#ctx0" brushRef="#br0" timeOffset="21996.9">23806 2734 84 0,'0'-1'285'0,"-2"-3"75"15,2 4 49-15,-2 4 8 0,2-3-5 16,-2 8-23-16,2 6-39 0,0 5-57 16,2 9-70-16,0 10-68 0,2 10-53 0,0 10-34 15,3 5-22-15,-1 10-17 0,3-2-10 0,-1 3-6 16,1-1-6-16,3-2-5 0,1-2-2 16,0-5-2-16,-1-2-6 0,3-1-14 15,-2-7-31-15,2-2-77 0,-3-3-112 16,1-5-115-16,-2-5-115 0,-1-6-83 15,-1-6-18-15,-3-7 50 0,0-2 99 0</inkml:trace>
  <inkml:trace contextRef="#ctx0" brushRef="#br0" timeOffset="22245.47">23829 3147 79 0,'-4'-25'235'0,"0"4"34"0,2 4 9 16,4 4 19-16,2 6 31 0,7 7 23 16,1 9 12-16,8 5-6 0,1 9-39 0,4 3-66 15,3 7-75-15,1-1-62 0,5 7-44 16,0-2-30-16,0 0-16 0,2 0-12 0,0-2-20 16,0-1-49-16,0-2-119 0,-2-3-133 15,0-3-145-15,-5-4-101 0,-1-2-42 16,-3-6 18-16,-4-3 102 0,-2-7 125 0</inkml:trace>
  <inkml:trace contextRef="#ctx0" brushRef="#br0" timeOffset="22443.86">24481 2778 236 0,'-4'-33'469'15,"0"8"91"-15,-2 10 58 0,-1 9-62 0,1 7-93 16,2 16-110-16,1 8-106 0,1 12-79 15,2 14-51-15,2 10-33 0,1 3-24 0,-1 10-16 16,2-1-15-16,0 5-9 0,3-4-7 16,-3 0-15-16,2-1-18 0,0-4-21 0,1 0-36 15,-1-5-122-15,3-2-165 0,-3-6-172 16,0-7-81-16,1-2-29 0,-3-11 8 0,2-6 105 16</inkml:trace>
  <inkml:trace contextRef="#ctx0" brushRef="#br0" timeOffset="22646.32">24920 3554 289 0,'2'-5'513'0,"-2"8"65"16,-5 6 43-16,1 4-53 15,0 6-158-15,0 5-154 0,2 1-115 0,2 4-108 16,0 4-159-16,4-1-172 0,2 1-169 0,3 1-95 15,-1-5-39-15,3-4 17 0,-3-4 107 16</inkml:trace>
  <inkml:trace contextRef="#ctx0" brushRef="#br0" timeOffset="23191.9">25792 2604 182 0,'-5'-12'301'0,"-1"3"64"0,0 1 17 16,-1 0-28-16,3 3-35 0,-2 1-37 15,1-1-41-15,1 4-62 0,2-2-61 16,-2 1-49-16,2 0-28 0,0 2-5 16,0 2 11-16,-3 0 22 0,1 6 19 0,0-3 12 15,-3 8 10-15,-1-1-4 0,-3 5-15 16,1 0-20-16,-3 8-18 0,-2 3-13 16,-2 6-9-16,0 1-6 0,1 6-6 0,-1 5-8 15,2 4-3-15,0 4-3 0,0 4-3 0,2 2-2 16,3 1-1-16,1 2-1 0,3 1-1 15,2-2-2-15,2-4 2 0,4-3 1 0,2-5-1 16,2-1 4-16,3-5 1 0,4-4 1 16,1-5-1-16,3-6 1 0,4-4-2 15,1-6 3-15,3-6 2 0,3-8-2 0,1-5 3 16,3-9-4-16,2-7 1 0,0-9-3 16,0-7-1-16,2-8 2 0,-5-8 0 0,1-8 3 15,-4-7 1-15,-5-5 2 16,-4-6 4-16,-6-5 3 0,-5 1 7 0,-6 1 6 15,-4 3 5-15,-6 6 1 0,-7 6-2 16,-4 8-6-16,-5 6-10 0,-3 7-16 0,-3 8-24 16,1 8-28-16,-3 7-86 0,0 6-159 15,5 5-176-15,1 7-117 0,5 7-51 0,4 1-9 16,0 6 66-16,7 5 148 0</inkml:trace>
  <inkml:trace contextRef="#ctx0" brushRef="#br0" timeOffset="23423.67">26399 3008 23 0,'11'-8'484'0,"-3"5"90"0,-2 3 59 16,-1 8 37-16,-1 9-108 0,0 8-184 15,0 5-146-15,1 11-87 0,1 6-57 0,0 3-45 16,3 4-39-16,-1 0-61 16,1 0-147-16,-1 1-162 0,1-2-167 0,-1-5-80 15,-2-3-31-15,1-3 22 0,-1-6 125 16</inkml:trace>
  <inkml:trace contextRef="#ctx0" brushRef="#br0" timeOffset="23904.7">27758 2561 60 0,'8'-19'122'0,"3"0"-35"15,0-1-27-15,-1-4-20 0,1-1-14 0,-1-1-9 16,-1-2-9-16,-1 2-1 0,-3-4 10 16,-5 2 27-16,0 3 56 0,-5 2 90 15,-1 2 118-15,-5 6 91 0,1 2 48 0,-5 9 11 16,-4 7-32-16,0 6-68 0,-4 8-102 16,-1 11-72-16,1 11-34 0,0 10-16 0,-1 7-4 15,5 10-5-15,0 5-8 0,5 5-12 16,3 0-22-16,2 3-24 0,3 0-33 15,6-3-53-15,2 2-50 0,2-8-53 0,3-1-145 16,3-6-180-16,-3-1-167 0,1-7-61 16,1-6-10-16,-5-7 19 0,2-5 129 15</inkml:trace>
  <inkml:trace contextRef="#ctx0" brushRef="#br0" timeOffset="24120.86">27512 3068 32 0,'-2'-26'493'0,"0"2"88"0,0 6 54 0,2 3 39 16,2 1-101-16,7 3-185 0,3 1-140 0,7-2-80 15,7 0-51-15,6 3-38 0,8 1-29 16,4 0-22-16,5-1-26 0,2 2-30 0,0 2-42 16,-1-3-140-16,1-1-180 0,-2 1-171 15,-3-1-79-15,-3 0-27 0,-3-3 14 16,-6 3 125-16</inkml:trace>
  <inkml:trace contextRef="#ctx0" brushRef="#br0" timeOffset="27585.91">19791 2604 91 0,'0'-3'178'0,"0"3"-26"0,0 0-29 16,0 0-23-16,0 0-5 0,-2 0 7 15,2 0 23-15,-2 3 36 0,2-3 52 16,-3 2 52-16,1 0 34 0,0 1 12 0,0-2-16 16,-4-1-36-16,-1 3-55 0,1-3-62 15,-2 0-51-15,-3 0-36 0,-2 0-22 16,-1 2-14-16,-1-2-3 0,-2 3 0 0,-2-3 1 16,0 1 2-16,0 2 2 0,-3 2 2 0,-1-4-1 15,0 5-4-15,-3-1-1 16,1 3-1-16,-5 1-2 0,1 3 1 0,-5-2 0 15,0 4 1-15,-4 0 4 0,-2 3-1 16,-3 1-1-16,-1 2 2 0,-5 4 2 0,-2 1 1 16,-1 1-2-16,-3 7 1 0,-3 2-1 15,1 4-4-15,0 1-3 0,-2 5-2 0,2 2 1 16,-3 6-1-16,3-2-2 16,2 3-2-16,0 0 1 0,2 4-2 0,2 1-2 15,3-1 1-15,3 2 1 0,5 3 0 0,4 6 0 16,2 0 1-16,5 4 0 0,3 1-2 15,5 5 0-15,0 4-1 0,4 1-1 16,4 4 1-16,3 0 0 0,1 1 1 0,5-4-3 16,2 2 3-16,4-6-2 0,2-2 1 15,5-3-3-15,6-2 1 0,1-1 3 16,8-3 1-16,3-3 0 0,5-4 0 0,4 0-1 16,4-6-1-16,3 1 0 15,1-6-4-15,3-6 0 0,1-1 0 0,1-2 3 16,4-4 1-16,0-5-1 0,2-4 1 15,0-5 4-15,2-6 4 0,2-5 0 0,3-5 1 16,3-4-1-16,1-8 2 0,4-6-1 16,4-4-2-16,4-5 1 0,3-6 1 15,1-5 2-15,1-1-3 0,-1-4 1 0,1-6 0 16,-3 2-4-16,-2-2-2 16,1-4-1-16,-1 2 0 0,-4 0-3 0,0-4 1 15,-2-1 0-15,-2-2 3 0,0 3-1 16,-4-7-3-16,-1 1 1 0,-3-3-3 0,-1-3 5 15,-2-3-3-15,-4 1-1 0,0-2 2 16,-4-1-3-16,-4-1 3 0,-3-1-1 16,-2 1 3-16,-3 1 6 0,-3-3 7 15,-5 0 11-15,-1 1 2 0,-3 2 3 0,-3-1-2 16,-5 1 0-16,-2 3-7 0,-3 1-5 0,-3 0-2 16,-2 1-3-16,-5 0-1 0,0 4-1 15,-4-1-1-15,-2 1 1 0,-2-4-4 0,-3 3 0 16,-1-4 0-16,-5 1-1 0,-2 0-2 15,-2 2-1-15,-4-1 0 0,-4 3 6 16,-3 3 4-16,-1-2 8 0,-5 3 6 0,-2 3 4 16,-2 1 3-16,0 1-3 15,-5 6-3-15,1-3 0 0,-2 5-3 0,-3 3-2 16,0 0 1-16,-1 6 0 16,-3 3 0-16,0 4-5 0,0 2-3 0,-4 4-3 0,0 2-4 15,0 2-6-15,-2 5-1 0,-2 2-3 16,0 0-3-16,-5 4 0 0,1 4-1 15,-5 0 0-15,0 5-2 0,0-1-2 0,-2 5-6 16,1 0-13-16,-1 0-20 0,0 0-28 0,0 2-31 16,0-2-29-16,0 3-21 0,1 0-16 15,1 2-5-15,2-1 0 0,1 1-43 16,1 1-117-16,5-2-122 0,4 0-122 0,2-1-56 16,4-1-11-16,5-1 53 0,6-4 134 0</inkml:trace>
  <inkml:trace contextRef="#ctx0" brushRef="#br0" timeOffset="29361.42">25874 1900 157 0,'-8'0'189'0,"-1"0"-22"0,1 0-18 15,-1 1-11-15,1-1-7 16,-1 3-11-16,1-3-6 0,-1 0-2 0,1 1 5 16,-1-1 8-16,1 4 9 0,-3-4 7 0,1 1 2 15,-1 2-1-15,1-2 0 0,-3 4 2 16,-2 3-2-16,0 0 0 0,-2 5-5 0,-2 2-6 15,0 3-13-15,0 3-15 0,-4 4-14 16,0 3-17-16,-3 6-12 0,1 2-14 0,-5 4-11 16,1 5-5-16,-1 6-3 15,-2 3-4-15,0 1-3 0,1 4-2 0,-1 5 0 16,0 1-3-16,0 3 1 0,1 5 0 16,1 3-1-16,3 4 0 0,-1 3 1 0,5 1 1 15,-1-1-2-15,3 2 0 0,2 3 0 16,2 1-2-16,5-1 0 0,1 0-3 0,3 2 3 15,3 1-1-15,5-2 0 0,5 1 1 16,3 2-4-16,5-4 1 0,6-3-2 16,2-3-1-16,4-3-3 0,5-6-3 15,2-4 0-15,4-9-2 0,2-2 2 16,2-9-1-16,2-5 2 0,3-6 0 0,1-7-1 16,1-8 2-16,4-6 0 0,0-8 2 15,4-6 0-15,0-7 2 0,0-10 2 0,4-5-2 16,0-7-2-16,0-7-4 0,3-5-1 15,-1-4-2-15,3-6 0 0,-3-4 3 16,1 1-1-16,-3-7 2 0,-2 0 2 0,-2-1 1 16,-4-2 1-16,-3-2 0 0,-1-1 5 15,-7 1 3-15,-2-2 1 0,-4 0 2 16,-2-1-3-16,-7-4-1 0,-1 1-3 16,-3-4-2-16,-4-4 3 0,-5 1 1 0,-1-3 6 15,-5 0 10-15,-4 0 11 0,-2-1 10 0,-4 4 5 16,-2-2 5-16,-7 3 0 0,-2-2-4 15,-4 3 2-15,-4-1 9 0,-2 4 9 16,-7 7 3-16,-2-1 1 0,-4 6-2 0,-2 4-11 16,-5 3-20-16,-1 3-15 0,-3 3-14 15,-2 4-5-15,-2 1-7 0,0 4-5 16,-2 3-12-16,-2 3-24 0,2 2-30 16,0 1-42-16,2 3-41 0,2 3-36 0,3 2-62 15,3 2-154-15,3-1-183 0,4 6-81 16,2 0-23-16,2 0 4 0,4 7 54 0,-1 0 167 15</inkml:trace>
  <inkml:trace contextRef="#ctx0" brushRef="#br0" timeOffset="49237.3">6519 9302 5 0,'0'0'99'0,"0"-1"4"0,0 1-1 16,0-4 0-16,0 4-8 0,0-1-8 15,0 1-8-15,0 0-2 0,0 0 5 16,0 0 7-16,0 0 14 0,0 0 28 15,-2 1 38-15,0 7 41 0,-2 6 37 0,-2 11 23 16,-3 11 10-16,-2 11-15 0,-1 12-36 16,-3 6-46-16,-2 9-51 0,-2 8-43 15,2 3-33-15,-2 6-21 0,0 0-15 16,0-3-6-16,2 0-19 0,0-5-40 16,2-3-67-16,0 0-89 0,1-4-95 15,3-3-95-15,0-4-85 0,1-3-30 0,-1-7 32 16,1-5 70-16,1-8 84 0</inkml:trace>
  <inkml:trace contextRef="#ctx0" brushRef="#br0" timeOffset="49484.74">6464 9595 203 0,'11'-47'250'0,"-5"5"-14"15,1 8-14-15,-1 5 0 0,0 5 20 16,1 8 32-16,1 11 22 0,1 9 10 0,-1 12-2 16,3 15-27-16,1 10-54 0,1 10-65 15,0 11-60-15,-1 5-40 0,3 7-25 16,2 3-15-16,-2 2-10 0,2 0-22 16,-2 0-54-16,-3 1-85 0,1-5-101 0,0-4-98 15,-3 0-94-15,-1-4-77 0,-3-4 3 16,-4-1 57-16,-4-8 87 0</inkml:trace>
  <inkml:trace contextRef="#ctx0" brushRef="#br0" timeOffset="49700.45">6373 10422 61 0,'-10'-29'214'0,"3"7"31"0,3-2-27 0,4 7-22 16,4-1-9-16,5 2-5 15,4 1-5-15,3 2-14 0,6 3-20 0,3-1-21 16,3 2-30-16,3 0-27 0,3 2-22 16,2-2-15-16,0 1-8 0,2-1-8 0,-2 2-22 15,0-2-49-15,0 3-66 0,-2 0-75 16,-2-2-99-16,0 2-65 0,-3-3-17 16,-1-2 29-16,-3-6 54 0</inkml:trace>
  <inkml:trace contextRef="#ctx0" brushRef="#br0" timeOffset="50811.37">16988 8786 105 0,'2'-15'154'0,"3"2"-8"0,-3 5-10 16,2-1 1-16,-2 4 25 0,2 6 48 0,-1 8 64 15,-3 15 58-15,0 10 34 0,-5 16 3 0,-1 9-34 16,-3 15-65-16,1 9-83 0,0 7-73 15,-1 7-50-15,3 5-24 0,1 2-19 16,1 2-26-16,0-2-63 0,0 1-105 16,2-3-113-16,0 1-112 0,-1-6-116 0,3-6-45 15,-2-4 23-15,0-7 84 16,0-8 103-16</inkml:trace>
  <inkml:trace contextRef="#ctx0" brushRef="#br0" timeOffset="51360.09">17026 9067 125 0,'-4'-8'199'0,"0"-4"-16"0,0 4-19 16,0-1-17-16,1 1-13 15,1-1-20-15,0 2-23 0,4 3-20 16,0-2-18-16,3 1-9 0,1 1-3 0,2-2 0 15,3 5 1-15,4 1 5 0,0 0 4 0,4 1 1 16,0 1 1-16,2 6 3 0,0-2 7 16,2 3 8-16,-1 2 8 0,1 2 13 15,-2-1 13-15,0 5 10 0,-2-1 3 0,0-1-3 16,-4 0-8-16,0 5-13 0,-2-2-15 16,-1 2-18-16,-1 0-14 0,-1-1-13 15,1 6-10-15,0 0-7 0,1 3-7 0,3-2-4 16,0 4-3-16,0 2-2 0,0 2 0 15,-1 2 1-15,1-1 1 0,-2 3 0 16,0-3 1-16,-3 0 9 0,-1 0 13 16,-7-1 18-16,-2 3 11 0,-4-1 12 0,-7-1 1 15,-6 3-4-15,-4 2-14 0,-5-2-16 16,-5 3-12-16,-5-3-17 0,-4-3-27 16,-5 2-63-16,-4 0-98 0,-1-4-109 15,-5-2-110-15,0-2-109 0,-3-1-36 0,3-6 27 16,0-2 81-16,2-6 97 0</inkml:trace>
  <inkml:trace contextRef="#ctx0" brushRef="#br0" timeOffset="63917.28">6445 8951 13 0,'-8'0'83'0,"1"0"-1"16,-1 0-2-16,2 0-7 0,-1 0-5 0,3 0-2 15,-2 0-5-15,1 1-1 0,-1-1-2 16,-2 2 0-16,-1 2-2 0,1-3-3 15,-3 3-1-15,-2 4 0 0,-1-2 0 16,-5 5-3-16,-1 1-1 0,-3 4-2 0,-2-1 1 16,-3 5 0-16,-1 4-4 15,-5 1-2-15,0 4 0 0,-2 2-4 0,0 2 0 16,0 6-3-16,-2 1-1 0,0 7 5 16,2 2 6-16,-2 6 8 0,2 3 9 15,-2 2 8-15,2 9 7 0,-2 0 1 0,2 9-1 16,-3 2-4-16,3 7-7 0,3-3-2 15,-1 5-3-15,4-1-3 0,3 3-3 0,1-1 1 16,7 3 0-16,2-1 0 0,4 2 0 16,7 4 1-16,2-4 0 0,6 0-4 0,4-2 2 15,5 1-5-15,4 0-5 0,6-5-4 16,6-2-4-16,5 1-2 0,4-6-8 16,7-5-3-16,5-2 1 0,5-10-1 0,6-2-4 15,5-7-1-15,6-6-3 0,2-6-1 16,6-6-3-16,2-8-2 0,7-4-1 15,2-7 0-15,4-6 3 0,5-9 2 16,3-6 0-16,5-9-1 0,0-2 3 0,4-11-1 16,-2-4-1-16,0-9-2 0,-4-3 0 15,-3-9 1-15,-3-4 0 0,-3-8-4 16,-4-2-1-16,-4-3 0 0,-5-5 0 16,-4-2-4-16,-6-3 1 0,-4-2 1 0,-4-3 1 15,-7-2-1-15,-6 0 2 0,-5-4 4 16,-3-4-1-16,-10-4 0 0,-3-4 0 15,-7-1 3-15,-6-3-3 0,-6-2 5 16,-7 2 1-16,-8 2-1 0,-7 3 1 0,-8 3 3 16,-8 6 2-16,-7 2 0 0,-6 8 1 15,-9 3 1-15,-6 4-3 0,-4 5-3 16,-7 6-6-16,-6 4-5 0,-4 5-5 0,-5 5 1 16,-5 6-1-16,-1 4-3 0,-4 4 0 15,-2 4-1-15,0 6 0 0,-1 3 1 16,-1 4-2-16,4 6 2 0,0 2-3 0,4 8-12 15,3 1-26-15,3 1-75 0,3 8-113 16,4 6-119-16,4 3-127 0,2 3-80 16,7 7-23-16,2 2 47 0,4-1 101 15</inkml:trace>
  <inkml:trace contextRef="#ctx0" brushRef="#br0" timeOffset="66040.97">17310 8151 56 0,'-4'-3'87'16,"-2"2"-4"-16,1-2-6 0,1 1-9 15,-2-1-4-15,1 2-2 0,1-1 0 0,0-2 2 16,-2 3 4-16,1-3 5 0,-1 0 3 16,-2 0 3-16,-1 3 0 0,1-3-4 15,-3 3-6-15,-2 1-10 0,-4 0-12 0,1 1-8 16,-6 4-8-16,1-1-4 0,-4 5-1 15,-3 1-1-15,-3 4 1 0,-1-2 2 16,-4 6 2-16,-2 2 1 0,0 1-2 0,-3 4 2 16,-1 3 0-16,0-2 0 0,-1 7-1 15,1 1 1-15,0 1 4 0,-1 4 6 16,1 1 5-16,2 5 5 0,0 2 3 0,-1 3 3 16,1 4 1-16,4 0-2 15,0 5-4-15,4 0-4 0,3 3-3 0,1-2-7 16,3 5-6-16,2 3-7 0,1 2-4 15,6 2-1-15,3 2-2 0,0-1-1 16,5 1 0-16,3 1 1 0,5 1-3 0,3-1 1 16,1 3 1-16,6-1 2 0,3 2 1 15,4 0 3-15,4-5 1 0,2 0 2 16,7-4-3-16,2 1 0 0,2-6 1 16,4-1-2-16,4-6 2 0,3 1 1 0,1-5 2 15,5-4-1-15,4-6-1 0,2 0-2 16,4-5-2-16,3-5-1 0,2-4 1 0,1-6 0 15,3-3 3-15,2-8-1 0,2-3 0 16,2-8 1-16,3-4-2 0,1-5-2 16,1-5-2-16,-1-6-2 0,3-7-1 15,1-1-4-15,1-9-4 0,2-3-2 0,-3-6-1 16,1-5-1-16,-2-5 0 0,-3-6-1 16,-2-3 0-16,-1-7-1 0,-5-3-1 15,-5-1 1-15,-1-5 3 0,-7 0 1 16,-4-3 3-16,-4-1 4 0,-7 1 6 0,-5-1 2 15,-8-1 3-15,-3 1 4 16,-9-1 2-16,-6-1 3 0,-7-3-2 0,-6-1-1 16,-6 5 1-16,-5-3-2 0,-6 2 1 0,-6 3-2 15,-5 5-1-15,-6 2 1 16,-4 6-6-16,-4 5-1 0,-7 4-3 16,-4 6-3-16,-6 1-2 0,-4 9-5 0,-5 4 2 0,-4 7-3 15,-2 3 0-15,-2 5-4 0,-1 7 1 16,-3 6-2-16,0 3-2 0,-1 1 0 15,3 8-2-15,-1 3-6 0,3 2-18 16,2 0-44-16,2 7-99 0,4 1-119 16,3 1-123-16,3 5-119 0,5-2-52 0,4 1 11 15,7 1 79-15,1-3 110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6:40.72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4403 12466 61 0,'0'0'75'0,"-2"0"8"16,2 0 6-16,-3 0 6 0,3 1 3 15,-2-1 3-15,2 4 2 0,-2-4 2 16,2 1 4-16,0-1 0 0,0 3 1 0,0-2 10 16,0 6 17-16,2 7 21 0,3 9 18 15,-1 7 20-15,2 9 14 0,0 11 2 0,1 12-9 16,1 9-23-16,1 8-23 0,1 5-28 16,-1 4-30-16,1 0-30 0,1 3-24 15,0-2-15-15,-1-1-11 0,3-1-7 16,-3-7-5-16,3-1-2 0,-2-5-1 15,1-6-23-15,-1-9-55 0,-3 0-83 0,1-6-92 16,-1-8-93-16,-1-5-91 0,-1-3-68 0,0-11 4 16,-1-2 59-16,-3-8 80 0</inkml:trace>
  <inkml:trace contextRef="#ctx0" brushRef="#br0" timeOffset="315.62">4324 12707 55 0,'-10'-14'187'0,"1"0"-5"0,1 3-22 15,1 2-17-15,3 1-9 0,4 4 5 16,0-1 12-16,7 5 25 15,3 1 44-15,5 9 46 0,4 4 30 0,6 6 5 0,7 6-18 16,4 13-37-16,4 6-53 0,7 12-54 16,2 3-50-16,4 8-34 0,-1 1-22 0,4 0-15 15,-1 1-8-15,-3-3-6 0,3 0 0 16,-2-5-2-16,-2 0-7 0,-2-6-35 16,-3-3-93-16,-3-5-117 0,-3-3-118 0,-2-2-115 15,-4-7-74-15,-4-3-7 0,-5-7 71 16,-4-2 103-16</inkml:trace>
  <inkml:trace contextRef="#ctx0" brushRef="#br0" timeOffset="564.91">5167 12630 73 0,'-9'-31'321'0,"1"3"74"15,1 7 55-15,1 1-51 16,0 7-32-16,4 7-29 0,0 6-47 0,4 10-57 16,2 14-43-16,2 10-34 0,3 12-45 15,-1 13-42-15,3 9-27 0,-3 10-14 0,3 5-13 16,-3 2-8-16,3 2-4 0,-1 1-2 0,3-4-20 16,-2 0-63-16,1-5-125 0,-1-2-133 15,2-3-149-15,-3-4-77 0,1-3-26 0,-1-7 41 16,-1-3 112-16</inkml:trace>
  <inkml:trace contextRef="#ctx0" brushRef="#br0" timeOffset="1012.62">5982 13470 200 0,'-13'-4'335'16,"-2"4"74"-16,0 1 35 0,1 6-45 15,-1 6-51-15,0 2-50 0,2 3-55 16,1 3-70-16,-1 0-68 0,2 3-45 0,3 0-29 15,1-1-15-15,3-1-7 0,0-2-3 16,2-2-5-16,0-3-2 0,2-2-3 16,2-5-2-16,0 0 1 0,2-3 0 15,3-9 3-15,-1 0 1 16,0-7 3-16,5-3 2 0,-1-3-3 0,1-4 2 0,2-1-3 16,1 2 1-16,-1 1 1 0,2 5 18 0,-2 4 21 15,2 4 17-15,-3 6 14 0,3 7 6 16,-2 7 2-16,-3 6-16 0,1 5-15 15,-1 8-19-15,-1 0-8 0,-1 6-6 16,-1-2-21-16,-1 5-67 0,0-5-144 16,3 0-158-16,-3-6-142 0,1-2-76 15,-1-5-25-15,0-9 45 0,3-1 128 0</inkml:trace>
  <inkml:trace contextRef="#ctx0" brushRef="#br0" timeOffset="1602.55">6773 12747 177 0,'-8'0'195'0,"-1"-1"-5"16,1 1-5-16,-1 1-3 0,-1 3-3 0,1 1 0 15,-1 5 4-15,-1 4 11 0,-1 3 9 0,1 5 6 16,-2 9 0-16,3 3-9 0,-1 4-18 16,1 4-27-16,-1 5-30 0,5 3-33 15,-1 4-26-15,3 0-23 0,2 4-17 16,4-3-11-16,2 3-7 0,3-4-5 16,3-3-1-16,3-5 0 0,2-4-2 15,4-5 2-15,0-3 1 0,4-8-1 0,0-6-2 16,3-3 1-16,-1-10 0 0,3-6 0 0,-3-5-1 15,0-8 0-15,-1-6 3 0,-1-7 0 16,-4-5 4-16,0-6 10 0,-4-7 11 16,-4-6 5-16,-5-5 7 0,-2-6 4 15,-6-3-2-15,-2-6-7 0,-3 5-8 16,-3-3-6-16,-3 8-7 0,-2 4-9 16,0 6 0-16,-1 5-2 0,-3 9-5 0,-1 2-23 15,1 8-80-15,2 8-122 0,1 0-129 16,3 8-139-16,2 2-77 0,3 3-18 15,1-1 56-15,1 5 113 0</inkml:trace>
  <inkml:trace contextRef="#ctx0" brushRef="#br0" timeOffset="1843.51">7123 12404 388 0,'6'-5'536'0,"-2"2"62"0,0 0 41 16,1 3-91-16,-1 6-146 0,0 8-139 16,2 6-97-16,3 10-59 15,1 11-34-15,-1 6-20 0,2 11-18 0,-3 9-14 0,3 4-7 16,-3 8-6-16,1 0-6 16,-1 3-10-16,0-3-15 0,1-2-31 0,-1-4-107 15,1-3-143-15,1-6-144 0,1-2-118 16,0-8-52-16,1-7-3 0,-1-6 88 15,2-9 134-15</inkml:trace>
  <inkml:trace contextRef="#ctx0" brushRef="#br0" timeOffset="2040.64">7628 12860 159 0,'7'-38'442'0,"-1"6"92"0,1 10 67 16,-1 6-39-16,0 10-91 0,5 7-126 15,-1 12-108-15,1 8-88 0,2 8-65 16,-1 11-36-16,1 4-24 0,0 6-25 16,-1 3-52-16,1-3-114 0,-4 6-140 15,-1-2-143-15,-2 0-110 0,1-3-45 0,-5-1 15 16,0-2 92-16,-2-8 129 16</inkml:trace>
  <inkml:trace contextRef="#ctx0" brushRef="#br0" timeOffset="2240.6">7535 13227 269 0,'-8'-20'501'0,"-1"2"67"0,1 3 40 16,4 5-63-16,2-2-125 0,2 0-147 16,6 3-108-16,2 1-63 0,5-1-38 0,4 0-24 15,2-1-18-15,4 4-9 0,1-3-29 16,-1 2-92-16,0 0-150 0,0 2-166 15,-1-1-118-15,-1 2-60 0,-4-3-11 16,-2-1 70-16,-3 3 140 0</inkml:trace>
  <inkml:trace contextRef="#ctx0" brushRef="#br0" timeOffset="3152.92">9451 13007 72 0,'-2'0'193'0,"0"3"-14"0,0-3-23 16,-1 1-26-16,3-1-25 0,-2 0-17 16,2 0-3-16,2 0 15 0,3 0 28 15,-1 0 37-15,4-1 47 0,1 1 44 0,4-3 25 16,3 3 7-16,4-1-15 0,5 1-30 16,7-4-36-16,4 4-46 0,6 0-42 15,9 0-32-15,8-1-18 0,7-2-17 16,4-3-12-16,6-1-11 0,4-5-8 15,1 2-6-15,3-1-7 0,-1-3-3 0,-1-1 0 16,-1 2-4-16,-3 1 0 0,-4 3-5 16,-2 4-17-16,-6 0-45 0,-7 3-125 0,-4 2-148 15,-4 0-154-15,-7 0-91 0,-3 0-37 16,-5-3 17-16,-7 1 110 0,-1-5 138 16</inkml:trace>
  <inkml:trace contextRef="#ctx0" brushRef="#br0" timeOffset="3468.01">11102 12462 189 0,'-6'-5'313'15,"1"2"36"-15,1-1-22 0,2 1-56 16,0 3-43-16,2 0-29 0,4 3-22 0,0 1-10 15,5 4-4-15,-1 2-8 0,5 6-22 16,0 2-28-16,1 2-25 0,3 5-25 16,0 4-18-16,0 0-12 0,-2 5-7 15,2 2-4-15,-4 3-2 0,-1 4 6 16,-1 2 8-16,-5 3 6 0,-1 1 3 0,-5 5 1 16,-5 0-1-16,-1 4-7 15,-2-3-15-15,-5 3-43 0,-2-4-98 16,-2-3-128-16,-2 2-147 0,0-7-100 0,-2 0-50 15,0-5 9-15,-5-3 77 0,3-4 118 16</inkml:trace>
  <inkml:trace contextRef="#ctx0" brushRef="#br0" timeOffset="5674.35">12988 12195 71 0,'0'-3'167'0,"0"2"-10"16,0 1-16-16,0-4-15 0,0 4-8 0,2 0 12 15,0 0 40-15,0 4 59 0,0 1 59 16,3 10 41-16,1 5 21 0,0 10-12 15,1 8-47-15,1 8-67 0,-2 12-75 0,3 5-56 16,-1 6-36-16,-1 5-25 0,1 4-13 16,-1 1-11-16,1-2-1 0,0-1-2 15,1-3-4-15,-1-4-6 0,3-2-39 0,-3-6-93 16,3-3-125-16,-3-4-130 0,1-5-124 16,-3-4-60-16,1-3 3 0,-1-9 76 15,0-4 115-15</inkml:trace>
  <inkml:trace contextRef="#ctx0" brushRef="#br0" timeOffset="5956.68">12994 12407 29 0,'-8'-24'230'0,"1"3"27"15,1 4-19-15,2 1-25 0,4 6-1 16,4 4 25-16,5 2 34 0,3 8 33 0,7 3 18 16,2 10-10-16,7 5-37 0,2 6-60 15,3 3-71-15,6 2-57 0,-1 7-34 16,4-2-21-16,0 3-14 0,1 2-9 0,-1-3-3 16,-2 0-8-16,0-2-32 15,-1-1-93-15,-6 0-125 0,1-3-131 0,-4-4-124 16,-3-2-63-16,-1-6-3 0,-5-6 70 15,-2-4 116-15</inkml:trace>
  <inkml:trace contextRef="#ctx0" brushRef="#br0" timeOffset="6189.62">13727 12170 123 0,'-7'-29'386'0,"1"1"99"0,0 9 73 16,-1 3-41-16,1 7-67 15,4 9-81-15,0 5-86 0,2 11-87 0,0 12-67 16,4 6-38-16,0 10-29 0,0 9-19 16,1 6-11-16,1 7-12 0,-2 2-8 15,2 6-8-15,-1 3-1 0,1-2-3 0,0 3-7 16,1-5-10-16,-1 2-31 0,3-5-111 16,-3-3-158-16,2-4-170 0,-1-8-96 0,-1-1-41 15,0-5 4-15,1-10 97 0,-3 1 148 16</inkml:trace>
  <inkml:trace contextRef="#ctx0" brushRef="#br0" timeOffset="6636.54">14290 12865 322 0,'-13'-11'501'0,"-4"5"75"0,-2-2 47 16,0 7-83-16,-2 1-130 0,2 4-130 0,-3 4-103 16,3 4-75-16,3 5-45 0,1 5-26 15,0-1-16-15,2 8-7 0,3 0-4 16,1-3-2-16,3 2 0 0,2-2-1 0,-1-2-1 15,5-4-2-15,0-2 1 0,5-2-2 16,-1-6-2-16,2-2-1 0,3-5 4 16,1-5 1-16,3-2 0 0,2-7 3 15,0-4-1-15,1-7 2 0,1-3-5 0,0 4 1 16,0-4-1-16,-2 5 0 0,-2 2 4 16,-3 2 5-16,1 7 12 0,-3 1 7 15,1 8 8-15,-1 9 2 0,1 5 3 16,-3 9-4-16,-2 3-10 0,1 7-6 0,-1 1-9 15,0 3-11-15,0 0-22 16,1-2-57-16,-1 0-151 0,0-4-176 0,0-3-147 16,0-3-70-16,3-7-24 15,-1-6 32-15,1-3 138 0</inkml:trace>
  <inkml:trace contextRef="#ctx0" brushRef="#br0" timeOffset="6969.79">14887 11861 439 0,'-5'-14'554'16,"1"5"63"-16,-2 3 36 16,1 1-99-16,3 6-158 0,2 11-148 0,0 6-94 15,5 6-59-15,-1 10-33 0,0 2-23 16,5 7-15-16,-3 6-9 0,2 1-6 0,3 0-9 16,-3 2-16-16,1 2-33 0,-1 0-108 15,-1-5-153-15,1-3-155 0,-2 1-114 16,-1-10-49-16,-1-3-2 0,0-5 88 0,-2-4 145 15</inkml:trace>
  <inkml:trace contextRef="#ctx0" brushRef="#br0" timeOffset="7151.06">14878 12341 195 0,'-8'-17'430'0,"1"1"76"0,3 2 49 15,0 3-56-15,2 2-85 0,2 1-99 16,4 3-93-16,2-2-64 0,3-1-46 0,3 3-36 15,1 1-28-15,4 3-17 0,2-4-10 16,2 2-11-16,0 0-15 0,1-1-63 16,-1 3-146-16,0-2-161 0,0-2-141 15,-2 4-74-15,0-7-29 0,-2 1 41 16,-2 2 133-16</inkml:trace>
  <inkml:trace contextRef="#ctx0" brushRef="#br0" timeOffset="8020.19">17156 12202 28 0,'-3'-10'280'0,"3"1"83"16,-2 3 52-16,2 2 14 0,-2 1-2 16,2 6-21-16,0 6-46 0,2 5-65 0,0 10-65 15,1 10-68-15,-1 3-55 0,2 11-39 16,-2 1-26-16,2 9-16 0,-2 0-13 15,3 2-8-15,-3 1-7 0,2 2-17 0,-2 0-55 16,2-4-121-16,-2 0-134 0,3-1-135 16,-3-8-99-16,0-1-38 0,-2-6 26 15,-2-6 104-15,0-3 126 0</inkml:trace>
  <inkml:trace contextRef="#ctx0" brushRef="#br0" timeOffset="8262.4">17007 12885 230 0,'-10'-20'291'0,"1"3"42"0,5-1-35 15,0 2-36-15,4-2-27 0,4 2-15 16,5-3-12-16,1 4-14 0,3-1-18 0,4-1-22 16,2 2-25-16,4 1-30 0,0 3-28 15,3 2-25-15,-1 0-18 0,3 1-13 16,-1 0-4-16,1 3-6 0,-3 0-29 0,1 0-82 15,-1 3-114-15,-2-3-132 0,1 1-105 16,-3-1-54-16,-2 1-2 0,-2-4 64 16,-2 1 104-16</inkml:trace>
  <inkml:trace contextRef="#ctx0" brushRef="#br0" timeOffset="11530.46">19609 12158 18 0,'-7'-1'204'16,"1"-3"36"-16,0 3-16 0,-3 1-21 15,3 0-21-15,-3 1-14 0,1 4-16 16,0 3-19-16,-1 3-12 0,-2 3-1 16,1 3 1-16,-3 6 4 0,3 3 6 15,-3 7 4-15,0 2-4 0,1 7-7 0,-1 3-14 16,0 1-13-16,3 7-16 0,1 0-20 15,1 5-16-15,3-3-13 0,5 3-11 0,2-3-8 16,3-2-5-16,3-7-5 16,5 0 0-16,2-8-1 0,4-1 0 0,0-7-2 15,4-9 3-15,0-2 0 0,3-5-2 0,-1-9 1 16,3-5 1-16,-3-4 1 0,0-6 1 16,-1-9 0-16,-1-6 5 0,-2-6 11 15,-2-6 14-15,-2-4 13 0,-2-3 9 16,-4-5 9-16,-5-4 0 0,-2-3-9 15,-4 2-8-15,-2 0-9 0,-6 2-11 16,-3 2-7-16,-2 6-6 0,-4 5-5 0,-2 5-11 16,-2 5-26-16,0 4-88 0,0 4-141 15,2 6-147-15,0 2-124 0,2 3-61 16,2 3-12-16,2-1 67 0,5 7 129 16</inkml:trace>
  <inkml:trace contextRef="#ctx0" brushRef="#br0" timeOffset="11763.62">19937 12053 67 0,'4'-3'381'16,"0"3"98"-16,-4 4 81 0,0 11-9 16,0 5-76-16,0 6-98 0,-2 11-90 0,2 7-94 15,-2 6-77-15,2 8-47 0,0 0-30 16,0 5-17-16,0 0-12 15,2 0-6-15,0-1-17 0,0-2-44 0,3-3-110 16,-1-3-134-16,0-3-135 0,3-6-111 16,-1-3-48-16,2-8 11 0,-1-8 91 0,1-6 126 15</inkml:trace>
  <inkml:trace contextRef="#ctx0" brushRef="#br0" timeOffset="11962.04">20301 12232 73 0,'8'-40'410'0,"-1"6"93"0,-3 8 64 16,0 2-16-16,0 10-66 0,1 7-111 15,1 9-107-15,3 12-84 0,-1 10-59 16,0 7-45-16,1 13-30 0,-1 3-19 0,1 8-15 16,-1 0-7-16,-1 4-6 0,-1 3-10 0,0-1-25 15,-1-2-90-15,-3 0-152 16,2 0-162-16,-4-2-119 0,0-6-56 0,-2-3-10 15,-2-4 72-15,-1-9 142 0</inkml:trace>
  <inkml:trace contextRef="#ctx0" brushRef="#br0" timeOffset="12127.39">20187 12604 313 0,'-9'-28'466'0,"3"6"43"0,-1 3 22 0,3 1-99 15,4 5-139-15,2 1-125 0,5 1-95 16,3 5-131-16,5-2-154 0,4 3-161 16,2-3-86-16,3 4-47 0,1-4-6 0,0 3 75 15</inkml:trace>
  <inkml:trace contextRef="#ctx0" brushRef="#br0" timeOffset="12310.12">20805 12054 304 0,'10'-14'474'0,"-3"3"64"0,-1 2 43 16,2 4-80-16,1-3-126 0,-1 3-125 15,5 3-87-15,2 1-59 0,2-3-41 0,4 4-29 16,0 0-53-16,0 0-114 16,1 0-140-16,-3 4-148 0,0-3-105 0,0 1-54 15,-5-2 6-15,1 4 91 0,-2-4 127 16</inkml:trace>
  <inkml:trace contextRef="#ctx0" brushRef="#br0" timeOffset="14202.99">5061 15210 134 0,'-2'4'159'16,"2"-4"-15"-16,0 1-7 0,0 5 3 0,0-1 9 15,2 9 22-15,2 5 27 0,0 6 32 16,3 5 26-16,1 13 14 0,1 7 0 16,-1 12-20-16,3 5-35 0,-1 8-42 0,1 4-43 15,2 5-41-15,1 0-30 0,1 4-25 16,0-1-15-16,0 1-10 0,2-3-8 0,-2-1-31 16,-1-1-69-1,-1-4-90-15,0-4-89 0,0-4-86 0,-3-5-84 0,-1-2-46 16,-1-6 27-16,-2-5 66 0,1-9 79 15</inkml:trace>
  <inkml:trace contextRef="#ctx0" brushRef="#br0" timeOffset="14665.43">5171 15552 45 0,'-8'-24'179'0,"-1"1"-4"16,1-1-26-16,3 7-21 0,1-1-16 15,2-1-13-15,4 2-11 0,0 0-8 16,5 1-8-16,1 3-7 0,3 1-6 16,1-2-8-16,5 3-10 0,0 2-9 0,4 1-7 15,1 1-6-15,3 2-4 0,0 4-4 0,3 1-2 16,-1 1-1-16,1 4-1 0,-1 1-2 15,1 3-2-15,-3 1 0 0,-1 4 1 16,-5 1 3-16,0 5 12 0,-4 5 14 0,-5 4 13 16,-1 1 12-16,-5 7 10 0,-4 4 6 15,-2-2 0-15,-3 7-2 0,-3 2 2 0,0 0 3 16,-5-2 3-16,0 2 2 0,0-4 4 16,-1 2 0-16,-1-5-1 0,2 0 0 0,0-6 0 15,5-2-5-15,-1-4-10 0,5-3-9 0,2-2-9 16,4-3-10-16,5-3-4 0,3 1 0 15,7-5 3-15,2-3 4 0,7-2-1 16,3-4-5-16,3-1-7 0,4-4-9 16,2 0-8-16,2-4-6 0,3-1-9 0,-1-3-43 15,0 3-102-15,1-2-133 0,-1-1-154 16,0 2-91-16,-4-3-43 0,-2-1 15 0,-2 1 86 16</inkml:trace>
  <inkml:trace contextRef="#ctx0" brushRef="#br0" timeOffset="14930.66">6536 15653 136 0,'-8'8'365'16,"-1"-4"42"-16,1 3 28 0,4-2-42 15,4-1-62-15,2 1-60 0,4-1-49 16,5 1-31-16,3-1-20 0,3 0-41 0,5-1-45 16,3-3-36-16,3-3-22 0,1 1-27 15,1-3-66-15,2-1-120 0,1-3-129 16,-1-2-140-16,2-6-75 0,-2 0-25 0,-3-1 40 16,3-6 104-16</inkml:trace>
  <inkml:trace contextRef="#ctx0" brushRef="#br0" timeOffset="15394.89">7739 15033 168 0,'-20'1'273'0,"-1"4"61"0,0-1-9 0,0 1-17 15,0 5-12-15,0 0-17 0,2 5-29 16,0 4-41-16,-1 9-42 0,4 2-34 0,1 6-20 16,0 7-13-16,0 2-13 0,2 6-15 15,3 3-16-15,1 4-15 0,3 5-14 16,0 0-12-16,4-3-7 0,2 3-6 0,4-2 0 15,0-2-2-15,4-5 1 16,5 1-1-16,2-5 0 0,2-5 1 0,4-6-3 16,0 1-1-16,5-10 2 0,-1 0-1 15,0-7 1-15,3-8-2 0,2-4 4 16,-3-6 1-16,3-5 1 0,-3-8 2 0,-1-6-2 16,-1-6 4-16,-4-8 4 0,-2-3 5 15,-2-10 5-15,-4-5 6 0,-5-3 9 0,-3-2 3 16,-5-7 2-16,-5 5 1 0,-3 0-5 0,-3 4-6 15,-1 2-5-15,-5 6-7 0,-2 3-6 16,-3 6-7-16,-1 2-8 0,2 8-36 16,-2 6-109-16,-1 3-151 0,5 4-157 0,0 5-105 15,2-1-50-15,3 1 2 0,3 0 93 16,3 3 142-16</inkml:trace>
  <inkml:trace contextRef="#ctx0" brushRef="#br0" timeOffset="15661.27">8031 14989 365 0,'4'-10'541'0,"-2"2"65"16,-2 7 43-16,0 2-68 16,0 8-150-16,2 6-147 0,0 9-92 0,0 7-54 15,3 12-36-15,1 10-25 0,0 7-21 0,-2 8-17 16,3 6-12-16,-3 5-10 0,0 5-10 15,3 3-6-15,-3-4-15 0,2 1-21 0,3-5-26 16,-1-6-82-16,1-4-160 0,3-6-176 16,1-8-117-16,0-1-50 0,-1-12-11 15,1-8 62-15,0-9 151 0</inkml:trace>
  <inkml:trace contextRef="#ctx0" brushRef="#br0" timeOffset="15827.62">8505 15452 215 0,'8'-36'523'0,"-1"7"72"16,-3 9 45-16,0 6-20 0,0 8-144 15,1 11-185-15,1 6-120 0,2 8-69 0,1 10-43 16,-1 6-25-16,3 8-22 0,-1 2-26 16,-1 7-85-16,-1 3-146 0,1 0-159 15,-5 2-139-15,0-2-68 0,-2-1-21 16,-2-5 59-16,-4-3 134 0</inkml:trace>
  <inkml:trace contextRef="#ctx0" brushRef="#br0" timeOffset="16010.03">8314 15896 290 0,'-15'-23'525'0,"1"3"71"0,1 4 41 15,2 2-59-15,3 0-138 0,2 4-164 16,3 1-111-16,3-3-67 0,7 3-42 0,3 0-22 15,5 2-16-15,4-2-8 0,4 1-18 16,1 3-47-16,3-2-167 0,1-1-204 0,-1 4-125 16,-1-2-68-16,-1-4-24 0,1 1 26 15,-5 0 156-15</inkml:trace>
  <inkml:trace contextRef="#ctx0" brushRef="#br0" timeOffset="16746.86">10742 15392 149 0,'-13'9'186'0,"1"0"5"0,1-1 6 0,1 1 5 16,3-1-5-16,1-3-16 0,2-1-7 15,1-1 9-15,3 1 33 0,5 0 26 16,3-2 19-16,5-2 15 0,4 3-2 0,4-3-32 16,6 0-56-16,7-3-56 0,2 1-38 15,7-1-27-15,5-2-20 0,3-1-16 0,2 0-9 16,4-2-10-16,2 3-3 0,1-6-9 15,-1 6-22-15,-2-3-102 0,0 2-170 0,-4-1-189 16,-4-1-102-16,0-1-48 16,-7 4-7-16,-2-5 87 0,-2 4 161 0</inkml:trace>
  <inkml:trace contextRef="#ctx0" brushRef="#br0" timeOffset="17027.22">11705 14888 152 0,'-6'-6'294'15,"-3"-1"30"-15,3-1-14 0,2 7-55 16,2-2-46-16,2 3-28 0,4 8-24 16,2 1-16-16,3 6-10 0,3 2-18 0,3 8-28 15,2 8-26-15,2 1-18 0,0 5-9 16,-2 6-6-16,0 4 7 0,0 0 14 0,-4 4 14 15,-3 1 11-15,-3 0 5 0,-5 1 0 16,-2 4-9-16,-2 0-17 0,-5-1-17 0,-3 0-42 16,-3 1-102-16,0-5-128 0,-1 0-163 15,-3-4-86-15,-2-1-45 0,-1-5 3 16,-1-3 78-16</inkml:trace>
  <inkml:trace contextRef="#ctx0" brushRef="#br0" timeOffset="29483.68">13233 14680 68 0,'0'-1'241'0,"0"2"41"0,3 4 7 15,-3 5-11-15,2 4-9 0,2 11-8 16,0 8-9-16,0 7-19 0,3 10-34 16,-1 4-41-16,0 6-40 0,3 7-34 0,-1 0-29 15,3 3-20-15,-3-2-13 0,3-1-13 16,-3-1-13-16,3-1-38 0,-3-4-70 0,-1-3-89 15,-1 0-93-15,1-6-108 0,-3-2-61 16,0-5-1-16,-2-2 48 0,-2-7 80 16</inkml:trace>
  <inkml:trace contextRef="#ctx0" brushRef="#br0" timeOffset="29911.3">13233 14909 109 0,'-4'-29'217'0,"0"0"15"0,2 6-27 16,0-1-30-16,4 3-21 0,0-3-20 0,4 4-18 16,1 1-20-16,3 4-23 0,1 0-21 15,1-1-16-15,3 3-12 0,0 1-9 16,4 3-4-16,0 0-5 0,2 3-2 15,1 1-3-15,1 2 2 0,0 1 0 0,0 4-1 16,-1 1 3-16,-1 3 2 0,-2 0 8 16,-2 7 24-16,-2 3 29 0,-5 2 31 15,-4 7 31-15,-1 1 28 0,-5 7 18 16,-5 4 3-16,-3 1-6 0,-3 6-8 16,-3 3-17-16,-1 0-18 0,-2 1-18 0,0 1-18 15,2-4-17-15,2-2-18 0,3-4-13 0,1-5-11 16,7-3-11-16,2-3-4 15,7-3-3-15,1-4-4 0,5-3-1 0,4-3 0 16,2-2-1-16,2-5-5 0,2-3-4 0,3-1-2 16,1-4-6-16,1-1-19 0,-1-3-88 15,1-4-160-15,-1 0-194 0,1-5-104 16,-3 1-51-16,0-2-12 0,1-1 74 0,-3-2 154 16</inkml:trace>
  <inkml:trace contextRef="#ctx0" brushRef="#br0" timeOffset="30325.94">14116 14963 179 0,'2'-4'354'0,"0"-1"44"15,0 1 18-15,1 0-47 0,1 0-76 0,2 3-75 16,3-3-58-16,1 2-40 16,5 1-39-16,0 1-72 0,2 0-117 0,0 0-137 15,0 0-130-15,0 0-68 0,-1-4-36 0,1 3 19 16,0-2 85-16</inkml:trace>
  <inkml:trace contextRef="#ctx0" brushRef="#br0" timeOffset="30724.7">14702 14578 55 0,'-8'-5'440'16,"-1"-1"95"-16,-1 5 63 0,-3 1 8 0,3 0-106 15,-1 0-144-15,0 4-122 0,1 3-93 16,1 3-57-16,-1 6-38 0,1 7-22 16,-1 7-10-16,1 4-8 0,-1 9-5 15,1 3-2-15,-1 7-1 0,1 3 3 0,1 6 2 16,1 1 2-16,1 0-1 16,0-1 1-16,4 0 2 0,-1-2 0 0,6-2-2 15,1-8-1-15,2 0 0 0,3-7-3 0,3-5-2 16,3-6 1-16,2-4-1 15,2-5 0-15,2-7 1 0,3-7 2 0,-1-8 0 16,2-6 2-16,1-5-3 0,1-9 0 16,-1-6 3-16,-3-1 0 0,0-8 0 0,-2-8 2 15,-4 1 8-15,0-8 8 0,-4-3 1 16,-5 1 5-16,-1-2 5 0,-7 4-3 0,-2-1-5 16,-7 3-8-16,-2 1-4 0,-1 4-6 15,-5 5-13-15,-4 2-20 0,-1 3-54 0,-3 6-162 16,2 1-183-16,0 5-140 0,-1-2-68 15,1 6-22-15,2 3 32 0,4 2 151 16</inkml:trace>
  <inkml:trace contextRef="#ctx0" brushRef="#br0" timeOffset="31022.66">15183 14425 276 0,'-4'-6'502'0,"-1"2"67"0,1 0 39 0,4 3-60 15,0-2-121-15,4 2-144 0,5-5-106 16,4 5-59-16,1-4-36 0,5 1-29 15,5-1-20-15,3 1-13 0,1-1-8 0,3 0-6 16,1 0-3-16,2 0-10 0,0 1-32 16,0-1-114-16,-5 1-166 0,-1 1-175 15,-3-1-92-15,-1 0-43 0,-7 3 5 16,0-4 101-16</inkml:trace>
  <inkml:trace contextRef="#ctx0" brushRef="#br0" timeOffset="31736.13">17454 14646 38 0,'6'-9'364'0,"-1"3"100"0,-1 1 79 15,-2 4-10-15,0 4-52 0,0 6-81 16,2 10-92-16,-1 8-90 0,1 9-74 16,-2 4-48-16,2 10-36 0,-2 3-22 0,2 2-15 15,-1 4-6-15,1-1-7 0,0 0-3 16,2-3-7-16,-1 3-13 0,1-7-30 0,-2 2-96 15,0-6-143-15,1-1-146 0,-3-4-123 16,0-5-56-16,-4-3-4 0,0-4 73 0,-3-6 133 16</inkml:trace>
  <inkml:trace contextRef="#ctx0" brushRef="#br0" timeOffset="31935.24">17352 15363 245 0,'-8'-19'300'0,"2"3"38"0,1 2-22 15,3-2-21-15,4 3-10 0,3 1-3 0,5-2-4 16,5 3-15-16,4-3-34 16,4 2-40-16,5 0-45 0,4 3-47 0,1 0-36 15,3 1-24-15,3-1-15 0,-1 2-17 16,2 0-66-16,-2 2-132 0,2 1-155 16,-4-1-138-16,0 1-73 0,-4-1-29 0,-5 4 39 15,-3-5 116-15</inkml:trace>
  <inkml:trace contextRef="#ctx0" brushRef="#br0" timeOffset="32582.91">19509 14478 153 0,'-2'-13'168'0,"0"2"-10"0,2 2-6 15,0 3 1-15,2 2 17 0,0-1 46 16,0 5 67-16,3 6 58 0,1 11 28 16,-2 8 0-16,3 10-24 0,-1 14-62 15,0 10-89-15,1 11-78 0,-1 8-47 0,0 3-26 16,1 4-20-16,-1 2-9 0,0 0-4 16,-1 0-6-16,1-3-21 0,-2-1-68 15,-2-5-135-15,3 0-143 0,-1-8-149 16,-2-7-75-16,2-4-24 0,-2-10 41 0,0-6 124 0</inkml:trace>
  <inkml:trace contextRef="#ctx0" brushRef="#br0" timeOffset="32797.42">19981 14946 4 0,'9'-40'412'16,"-3"6"101"-16,-4 8 65 0,0 8 22 15,-2 8-87-15,2 8-128 0,-2 10-122 16,3 9-97-16,-1 8-61 0,0 6-41 0,0 7-28 16,0 6-15-16,2 1-8 0,-2 4-9 15,3 0-22-15,-3 4-63 0,-2-2-131 0,2 2-147 16,-2-4-155-16,0 0-76 0,0-3-26 16,-4-3 36-16,-1-4 121 0</inkml:trace>
  <inkml:trace contextRef="#ctx0" brushRef="#br0" timeOffset="32980.9">19755 15457 93 0,'-15'-21'369'0,"2"3"80"0,3 1 71 16,3 1-23-16,3-1-61 0,4 2-80 16,4 0-82-16,5-1-73 0,4 3-69 0,3-2-53 15,4 1-35-15,3 2-29 0,0 0-71 16,5 0-148-16,-1 2-173 0,1-2-131 15,1-1-69-15,-1 0-30 0,1-3 43 0,1-3 128 16</inkml:trace>
  <inkml:trace contextRef="#ctx0" brushRef="#br0" timeOffset="33179.83">20790 14365 145 0,'8'-17'524'0,"-6"9"74"0,-4 5 46 0,-2 7 29 16,0 7-170-16,-2 8-196 0,1 9-124 16,3 3-72-16,0 4-47 0,0 7-26 0,2 0-20 15,2 4-25-15,-2-4-56 0,2 4-154 16,0-1-173-16,-2-3-151 0,0 1-76 16,-2-5-31-16,-2 2 30 0,0-6 138 0</inkml:trace>
  <inkml:trace contextRef="#ctx0" brushRef="#br0" timeOffset="33362.54">20542 14828 35 0,'-8'-16'420'0,"1"0"87"0,1 3 57 16,2 0 7-16,2 2-85 0,4 1-126 15,4 0-118-15,5 1-81 0,6-1-55 16,2 1-39-16,4 2-26 0,5-2-18 0,1 1-18 15,3 0-51-15,2 0-126 0,0 2-157 0,-5-2-164 16,1 5-83-16,-3-2-38 0,-3 1 18 16,-3 0 112-16</inkml:trace>
  <inkml:trace contextRef="#ctx0" brushRef="#br0" timeOffset="47230.69">15430 13704 2 0,'0'0'40'0,"0"0"-12"0,0 0-11 15,0 0-6-15,0 4-4 0,0-4-2 16,3 0-2-16,-3 0 1 0,0 0 3 16,0 0 6-16,0 0 9 0,0 0 15 0,0 0 17 15,0 0 18-15,-3 0 12 0,1 0 2 16,0 1-4-16,-4-1-11 0,0 3-16 0,-5 2-16 15,-2 1-16-15,-2 4-8 0,-1 0-2 16,-4 5-1-16,-3-1 2 0,-2 5 2 16,-3 2 3-16,1 2 5 15,-5 2 3-15,0 5 5 0,1 1 7 0,-1 3 8 16,-2 3 7-16,2 2 6 0,0 2 7 0,3 6 2 16,1-1 0-16,1 4-2 0,3 3-3 15,1-2-7-15,4 3-5 0,4 3-6 16,3-1-4-16,1 1-6 0,7-1-6 15,2 1-5-15,4-2-4 0,6 1-1 0,3-5-4 16,4-2 0-16,4 0 3 0,6-5 6 16,3-4 8-16,5-1 6 0,3-6 11 0,7-4 8 15,1-8 6-15,3-5 1 0,4-3 1 16,2-8 0-16,2-5-5 0,2-5-2 16,2-8-2-16,-2-3-4 0,2-5-8 0,-1-7-4 15,-3-2-6-15,0-4-7 0,-5-4-7 0,1-4-4 16,-4-4-3-16,-1 0-3 15,-3-7-1-15,-5-3 3 0,-2-1 8 16,-7-3 12-16,-3 1 11 0,-5-3 9 0,-6 3 2 16,-7-1 1-16,-4 1-6 0,-4 4-11 0,-6 0-11 15,-7 3-6-15,-4 3-3 16,-4 0-5-16,-6 10-3 0,-3-1-4 0,-4 5-1 16,-4 2-4-16,0 7-4 0,-2 3-2 0,-2 5-7 15,-1 5-34-15,-1 1-69 16,1 4-86-16,3 3-96 0,0 5-98 0,4 2-94 15,0 2-19-15,0 6 41 16,2-1 71-16,0 0 88 0</inkml:trace>
  <inkml:trace contextRef="#ctx0" brushRef="#br0" timeOffset="48360.34">20714 13935 53 0,'-7'-9'105'15,"1"2"-15"-15,-2 1-9 0,-1 2-6 16,1 0-6-16,-5 8-11 0,0 0-14 15,0 4-9-15,-3 6-1 0,-1 5 0 0,0 6 5 16,-2 5 8-16,-3 8 8 0,1 1 4 16,0 10 5-16,0 5 5 0,0 4 4 15,0 2 0-15,-1 6 2 0,6 2-5 16,-1-1-4-16,4 2-6 0,4-1-9 0,5-2-11 16,2-2-9-16,6-1-5 0,5-4-5 15,6-5-3-15,4-1-2 0,4-9 2 16,4-5 3-16,5-5 4 0,4-9 5 15,4-5 5-15,3-9 4 0,5-4 4 0,3-10-1 0,2-3-2 16,2-9-2-16,0-7 0 0,2-7 6 16,1-4 9-16,-1-5 20 0,-4-7 18 15,-5-7 20-15,-1-3 14 16,-5-7 6-16,-4-3-2 0,-6-4-11 0,-7-4-15 16,-3 0-14-16,-10-1-15 0,-5-1-16 15,-7 6-11-15,-7 1-10 0,-5 3-12 0,-7 7-9 16,-7 3-6-16,-8 7-7 0,-6 8-38 15,-7 6-99-15,-5 10-129 0,-6 8-143 0,-3 8-106 16,-2 8-53-16,-1 8 7 16,-2 0 80-16,1 1 120 0</inkml:trace>
  <inkml:trace contextRef="#ctx0" brushRef="#br0" timeOffset="52540.3">7785 7783 24 0,'-4'-4'122'0,"0"1"-8"15,2 1-9-15,-1-1-15 0,1 3-18 0,0-1-18 16,2 1-12-16,0 0-7 16,0 0 4-16,0 4 13 0,2 1 17 0,0 4 23 15,3 2 24-15,-3 7 27 0,2 4 29 16,-2 11 22-16,2 7 14 0,-2 12 10 0,1 7 5 16,-1 11-6-16,-2 5-25 0,0 12-23 15,0 6-23-15,0 7-29 0,-2 6-26 16,2 3-24-16,-3-1-20 0,3 4-16 0,0-7-9 15,0 1-8-15,0-3-4 0,3-7-3 16,-1-4-2-16,0 0-1 0,2-9-3 0,0-3-5 16,0-4-15-16,-1-5-43 0,-1-4-83 15,0-6-100-15,0-6-110 0,-2-4-121 16,2-9-54-16,-2-8 6 0,0-10 63 16,0-10 92-16</inkml:trace>
  <inkml:trace contextRef="#ctx0" brushRef="#br0" timeOffset="53852.2">7885 7884 62 0,'2'-1'88'0,"2"-1"-22"0,0-2-18 16,3 4-11-16,1-1-3 0,3 1-1 16,1 0 2-16,5 0 7 0,4 0 11 0,5 1 10 15,6-1 5-15,1 0 4 0,8 0 5 16,3 0 1-16,7-4-3 0,6-1-2 15,6-1 1-15,7-1 2 0,4-1 2 16,7-5 5-16,4 2 4 0,3 1 5 0,3-4 3 16,3 0 0-16,3 0-1 0,5-2 3 0,3 3-7 15,1-3-9-15,4 2-6 16,2-1-9-16,3-1-6 0,-1 1-17 0,-2-1-8 16,0-1-5-16,1 2-7 0,-5-4-1 15,0 4-2-15,-5-1 0 0,-3 1 1 0,-3 0 4 16,-4 2 7-16,-4 2 5 15,-4 0 5-15,-7 4 4 0,-8 1 6 0,-4 0 6 16,-9 5 3-16,-4-2 1 0,-9 3 2 16,-4 0 2-16,-6 3-2 0,-4-2-5 0,-5 2-3 15,-2 0-3-15,-6-2-9 16,0 4-5-16,-4-2-4 0,-2 1-7 0,-1-2-3 16,-3 2-4-16,-1 0-2 0,0-1-1 15,-2 0-2-15,-1 2 1 0,1 0-2 0,-2 3 1 16,-2 0-1-16,0 5-2 15,0 0-2-15,0 3-3 0,0 1 0 0,-2 4-2 16,2 1 0-16,-2 3-4 0,2 3 2 0,-2 2-1 16,2 4 2-16,-3 2 2 0,3 6-2 15,-2 0 4-15,2 5 2 0,-2 6 1 16,2 2-1-16,-2 0-3 0,2 7 0 16,-2 3-2-16,0 3-4 0,-2 1 0 15,2 6 1-15,-3 4-2 0,1 0 3 0,-2 1-2 16,2 0-2-16,-3-1-3 0,3 0 1 15,0-1 0-15,-1-5-2 0,1-3 1 16,2 1 3-16,0-5 0 0,0-3 0 0,0-4 0 16,2-4 1-16,-2-1-1 0,2-4 0 15,-2-4 2-15,2-5-2 16,-3-6 1-16,3-2 0 0,-2-7-2 0,2-3 0 16,-2-5 0-16,2-1 1 0,-2-2-2 0,0-2 0 15,0-4 4-15,0-1-1 0,-3 0 0 16,-1-2 2-16,-2-2 1 0,-1 1-1 15,-1-3-3-15,-1 2 1 0,-4-3-1 0,0 2 0 16,-2-2-3-16,1 3 0 0,-6-3 3 16,1 2 0-16,-4-2-1 0,-1 3-2 15,-3 0 4-15,-3-3-1 0,-2 5-1 16,-2-2-1-16,-4 1 4 0,-5 0 1 16,-1-1 0-16,-3 3 2 0,-2-3 3 0,-4 2 0 15,-2 2-2-15,-2 1 0 0,-5-2 0 16,-3 2 0-16,-7 0-1 0,-3 2 0 15,-5-1 2-15,-3 1 1 0,-4 2 1 0,-2 0-2 16,-4 0 3-16,-4 0 2 0,-1 2-3 0,-4 0 3 16,-1 4-2-16,-3-3 3 15,-2 2-1-15,-5-1 0 0,1 2-1 16,0-1 3-16,-3-1 0 0,3 1 5 0,0 1-2 16,-1-3-1-16,5 2 1 0,0-2-5 0,4 1-2 15,3 0-7-15,3 0-2 16,3 0 0-16,2-5 0 0,6 5 0 0,6-5 0 15,5 1 2-15,4-2-1 0,8-1-2 16,5-1-1-16,4-2 1 0,6 2-1 16,2-1 1-16,7-2 1 0,4-1 1 15,2 1 2-15,6-2-3 0,3 1-1 0,3-1-3 16,3 1 1-16,4-2 0 0,4 1-5 16,1-1-5-16,3-2-7 0,1 3-11 15,1 0-18-15,1 2-26 0,2 4-71 16,2-1-118-16,2 0-117 0,2 2-107 0,6-1-90 15,3-1-26-15,4-2 44 0,4-3 108 16,2-8 117-16</inkml:trace>
  <inkml:trace contextRef="#ctx0" brushRef="#br0" timeOffset="54874.22">11963 7813 56 0,'-2'9'145'15,"0"3"-6"-15,0 5-1 0,0 5 3 16,0 6 10-16,0 7 14 16,0 9 18-16,-1 7 14 0,3 7 20 0,-2 14 12 15,0 3 5-15,0 12-8 0,0 7-21 16,0 5-22-16,0 5-34 0,0 4-32 0,0 3-33 16,-3 2-22-16,3-1-17 0,0-3-18 15,0-2-10-15,2-6-6 0,0-4-3 0,0-5-4 16,2-3-8-16,0-7-8 15,0-8-29-15,3-5-62 0,-1-3-91 16,0-9-99-16,2-6-99 0,1-9-84 0,-1-8-22 16,0-13 37-16,-1-6 76 0</inkml:trace>
  <inkml:trace contextRef="#ctx0" brushRef="#br0" timeOffset="55661.06">12046 8023 93 0,'2'-9'170'0,"-2"0"-30"16,2 1-35-16,2 4-26 0,1-3-15 16,3 2-7-16,5-1 2 0,2 2 6 15,4-3 4-15,4-1 4 0,4 3 4 16,5-4 4-16,6-2 4 0,5 1 5 0,3-1 10 16,7-2 4-16,6 0-2 0,7-3-7 15,4 0-11-15,4 2-17 0,2-6-20 16,2 2-17-16,3 1-10 0,-3-2-1 15,3 1 1-15,-3 2 4 0,-2 2 2 0,-4-2 4 16,-2 2 2-16,-4 3 3 0,-5-1 4 16,-4 4 8-16,-6 0 11 0,-2 2 8 15,-7-2 11-15,-4 4 8 0,-6 2 3 16,-3 0-3-16,-3-1-7 0,-3 2-6 16,-2 1-10-16,-2 0-9 0,-2 0-8 15,0 1-4-15,-2 4 1 0,0 1 2 0,0 3 3 16,-3 6 2-16,1 4 3 0,0 6 0 0,-1 9-3 15,-3 10-8-15,-1 6-2 0,1 9-4 16,-1 8-5-16,-1 8-6 0,-3 1-6 16,2 8 1-16,-2 1-8 0,1 4-4 0,1 3-5 15,-2-3 0-15,3 3-3 0,-3-3-1 16,2-2 1-16,1-3-1 0,-3-5 0 16,2-4 0-16,-2 0 2 0,1-3 1 0,-3-3-1 15,-2-6 0-15,0-3 0 16,-2-1 1-16,-3-5-1 0,-1-5 0 0,-5-2 0 15,1-6 1-15,-5-2 1 0,-2-5 0 16,-2-3-1-16,-2-1 2 0,-7-2-1 0,-1-6-2 16,-5-1-1-1,-4-4-2-15,-7 0 2 0,-1-5 1 0,-7 2 3 0,-4-4 3 16,-5-1-1-16,-1 0 1 0,-3 0-1 16,-4-1-2-16,-2 4-2 0,-4 0-3 0,0-2-3 15,-2 3 1-15,-1 2 1 0,1-5 1 16,2 5 2-16,2-5-1 0,2 1 0 15,0-2-3-15,4 0-2 0,0 1-3 16,5-1-5-16,-1-3-16 0,5 2-38 16,0-1-71-16,4-2-95 0,2 3-98 0,4-3-79 15,5-4-64-15,4 2-40 0,1-6 32 16,8-2 75-16,1 0 86 0</inkml:trace>
  <inkml:trace contextRef="#ctx0" brushRef="#br0" timeOffset="57019.7">18453 7706 14 0,'0'0'120'16,"-2"0"-18"-16,2 0-16 0,0 0-6 16,0 4 1-16,0 6 10 0,0 0 14 15,0 10 24-15,0 4 23 0,0 10 22 16,0 6 16-16,0 14 12 0,0 9 3 0,-2 12-4 16,2 8-13-16,-2 10-26 0,0 5-28 15,-3 5-32-15,3 4-30 0,0-2-23 16,0 2-20-16,0-5-14 0,0-3-7 0,2-2-3 15,2-5 0-15,0-4-3 0,2-5-3 16,1-6-13-16,-1-7-32 0,0-7-51 16,0-4-66-16,0-6-70 0,1-8-73 15,-1-10-75-15,0-2-28 0,-2-12 17 0,-2-4 49 16,2-9 62-16</inkml:trace>
  <inkml:trace contextRef="#ctx0" brushRef="#br0" timeOffset="57785.4">18546 7897 84 0,'0'-16'169'0,"0"-3"-24"0,4 4-23 16,1-3-15-16,3-2-9 0,5 0-7 15,2 1-6-15,6-1-4 0,4-1 0 0,5-2 0 16,6-2 3-16,4 2 4 0,5-2 2 16,3 0-4-16,7 0-3 0,5 0-1 15,3-4-4-15,5 0-9 0,6 3-8 0,2-3-8 16,2 1-9-16,3 2-8 0,1-3-6 15,-1 3-5-15,-3 3-4 0,-4 0-2 16,-2 6-5-16,-4-2-3 0,-5 4-3 16,-3 4 0-16,-7 2 4 0,-7 1 7 0,-4 4 13 15,-6 4 16-15,-2 0 19 16,-4 4 22-16,-5 4 13 0,-1 1 9 0,-3 2 1 16,0 3-4-16,-4 2-9 0,0 2-12 15,0 2-7-15,-2 6-9 0,-1 3-7 16,-1 5-9-16,0 7-2 0,-1 5-7 15,-1 8-8-15,-2 8-5 0,-1 6-6 0,-2 10 0 16,1 6-6-16,-1 5-6 0,-2 7-1 16,1 0-3-16,-1 4-1 0,0 1-4 0,-2 4-5 15,0-5-2-15,0-1 1 0,0-1-1 16,-2-6-2-16,3-4 0 0,-3-4 2 16,0-5 2-16,0-5-1 0,-3-3 2 15,3-4 0-15,-2-5 1 0,-2-3-1 0,0-5-3 16,0-4 0-16,-3-6-1 0,-1 0 4 0,-1-9 4 15,1-1 2-15,-5-5 7 0,0-4 4 16,-1-5-1-16,-3-2-3 0,-4-2-3 16,-1-3-2-16,-3-1-5 0,-5-4-2 15,-1-3-1-15,-7 1 2 0,-3-5-2 16,-5-1 0-16,-3 0 1 0,-8 0 0 0,-4 0 3 16,-5 0-4-16,-8-1 0 0,-5 1-2 15,-3 0-1-15,-5 0-2 0,-2 1 4 16,-4 4 4-16,0-1 0 0,-2 1 1 15,-1 2 2-15,3 0-1 0,0 2-5 0,0-3-2 16,4 2-1-16,0-1-3 0,5-2-10 16,3 0-16-16,3-1-42 0,6 1-110 15,4-2-138-15,9-2-148 0,6 2-97 16,6-6-39-16,9-1 10 0,4-5 96 0,9 0 130 16</inkml:trace>
  <inkml:trace contextRef="#ctx0" brushRef="#br0" timeOffset="62163.68">18735 9962 63 0,'-11'0'146'0,"-2"-3"-31"0,1 3-12 16,-1-1-5-16,0 1 0 0,-2-4-1 15,3 4-10-15,-3-1-12 0,0 1-12 16,0-3-2-16,-2 3 4 0,3-1 5 0,-3 1 11 16,0-4 6-16,0 4 2 15,0 0 0-15,0 0-3 0,-2 0-1 0,0 0-5 16,0 0 0-16,0 4-1 0,-3-4 4 0,-1 1 2 16,0 2 4-16,-2-2-1 0,-1 3 1 15,-1-3-4-15,-3 3-1 0,0 1-4 16,-1 1-4-16,-1-2-3 0,-2 2-2 15,-2 3-1-15,2-3-6 0,-2 3-4 0,-2 4-4 16,0-2-3-16,0-1-3 0,0 5-4 16,-2 0-4-16,-1 1-5 0,1 2-6 15,2 2-8-15,-2 0-2 0,2 4-7 16,-3 0-1-16,3 0-2 0,0 5 0 0,2 0-2 16,0 0-2-16,0 1-1 0,2 1 0 15,3 0-3-15,1 2 0 0,0 0-3 16,3 1 1-16,-1 1-1 0,5 0-1 15,0 0 1-15,4-1 1 0,0 3-1 0,4-4 0 16,0 4 2-16,4-2 3 0,1 3 1 16,4-2 0-16,-1-1 1 0,5-1-2 15,0-2-1-15,4-1-4 0,2 0 0 0,3-1-1 16,1-2-1-16,3 1 0 0,4-3 2 16,1 0 0-16,4 0 1 0,1-1-1 15,4-1 4-15,3-3 4 0,1 3 2 0,7-1 1 16,2-3 1-16,5 0 1 0,1 1-1 15,7-3 0-15,2-3-2 0,2 0 0 0,6 1 2 16,3-3-1-16,1 2-4 16,5-1 1-16,4-6 3 0,0 1-3 0,5 0-2 15,1-4-2-15,1 0 1 0,3-4-2 16,1-1-5-16,4 0 4 16,2-5 2-16,2-1 1 0,2 0-2 0,3-6 2 0,3 0 1 15,5-1-6-15,0 0-1 0,2-4 0 16,0 0 1-16,0 0-2 0,0 1-1 15,-3-4 3-15,1 2 4 0,0 1 1 16,-2-3 0-16,-3 2 0 0,-1-2 2 0,-1-4 0 16,1 4-7-16,-5-3-3 0,-2-2 1 15,-2 0 2-15,-4-1-1 0,-4-2-2 16,-5-1 2-16,-4-2 1 0,-4-2 0 16,-2 1-2-16,-7-2 2 0,-2 1 0 0,-6-1 2 15,-2 4 0-15,-4-3-2 16,-5 3 1-16,-4 0-1 0,-2 1 2 0,-2-1-2 0,-5 0 2 15,-3 4 3-15,-3 0 1 0,-2 0 1 16,-2 1 0-16,-2 1 1 0,-4 0 1 16,0-1 0-16,-3 4 2 0,-1-5 2 15,-3 4-2-15,0-1 2 0,-3-2 1 16,-1 3-1-16,-4-3-3 0,-3 3-2 0,-1-3 0 16,-2 0-3-16,-3 0 1 0,-2-3 2 15,-4 3 1-15,0-1 0 0,-4 1-2 16,0-3 3-16,-4 3-3 0,-1 2-4 0,-3-6 1 15,-3 5-1-15,-4-2 3 0,0 1-1 16,-4-3-1-16,-5 2 4 0,-1-3 1 16,-5 3-2-16,-4-2-2 0,-7-1 1 15,-1 3 2-15,-7-3-2 0,-2 0 2 0,-4 3 2 16,-5-2 0-16,-3 2 3 0,-7 2 0 16,-2 2 1-16,-7 2-1 0,-6 4-3 15,-6 2-2-15,-6 6-5 0,-7 5-3 16,-6 3-1-16,-3 7 3 0,-6 5 1 0,1 4 1 15,-5 3 1-15,-4 9-3 0,-3 2-3 16,-1 6-10-16,0-1-10 0,3 7-14 0,3-1-15 16,7 1-18-16,5 0-58 0,12-4-136 15,9 2-139-15,14-6-144 0,12-8-69 16,13-2-21-16,11-5 37 0,12-8 128 16</inkml:trace>
  <inkml:trace contextRef="#ctx0" brushRef="#br0" timeOffset="64534.29">24363 7044 30 0,'-19'-9'132'0,"-5"2"-25"16,-3-2-21-16,-1 4-7 0,-3-2 0 0,-1 2 3 15,-4-3-2-15,0 4-3 0,-4-1-3 16,0 4 0-16,-3-2 3 0,-1 2 5 16,-5 2 10-16,-2 2 10 0,-2 2 8 15,-2 0 5-15,-2 4 4 0,-2 6 5 0,-2 0-4 16,-3 4-6-16,-2 2-5 0,-3 8-4 16,-1 0 0-16,-2 6 4 0,-2 4 7 0,2 4 5 15,2 3-2-15,0 2-5 0,0 5-9 16,5 2-12-16,-1 3-18 0,2 2-16 15,3 4-14-15,4 1-11 0,2 8-5 16,4 0-6-16,4 10 1 0,7 0 0 16,2 5-1-16,4 5-1 0,7 3-4 0,4 8-1 15,3 2-3-15,8 6-4 16,5 0 0-16,5-2-2 0,9 3-1 0,3-1 1 16,9-3-1-16,7 3-1 0,5-4-2 0,8 1-2 15,1-3-2-15,6-1-5 16,5-1 1-16,4-3 3 0,7-2-1 0,1-6 7 15,7-5 0-15,4-5 3 0,2-9 0 16,7-5-4-16,1-5 2 0,7-5-4 16,3-11-2-16,3-2 0 0,2-9 1 0,1-7 1 15,1-6-2-15,3-11 0 0,0-6 2 16,2-7 1-16,0-9-1 0,2-10-1 16,4-2 2-16,0-12 0 0,2-5-3 0,3-9 0 15,-3-7 0-15,0-8 0 0,-2-5-1 16,-2-5 1-16,-4-7 3 0,-2-4 2 15,-5-4 1-15,-3-2 6 0,-5-4 2 0,-4-1 3 16,-7-3-2-16,-6-2-2 0,-6-3-1 16,-7-6-5-16,-6-2-4 0,-6-6-3 0,-9-1 0 15,-8-1-1-15,-7-1 3 0,-8 1 2 16,-8 1 1-16,-9 3 0 16,-7 1 3-16,-10 1 2 0,-6 4 0 15,-11 5 1-15,-8 4 1 0,-9 2 2 0,-8 3 1 16,-11 9-1-16,-6 6-1 0,-9 7-3 0,-8 9-2 15,-9 5-3-15,-6 12-4 16,-6 8-4-16,-4 5-4 0,-1 8 5 0,1 8 1 16,1 5-3-16,7 4-10 0,4 4-20 15,11 4-83-15,8 4-156 0,11 2-157 0,8-1-126 16,15 4-58-16,13-3-16 0,13 4 67 16,14-1 139-16</inkml:trace>
  <inkml:trace contextRef="#ctx0" brushRef="#br0" timeOffset="64965.74">26704 8249 14 0,'17'-8'227'0,"2"-1"30"0,-2 3 59 0,4-4-5 16,2 4 13-16,5-3 17 0,3-2 11 15,5-2-8-15,5 3-42 0,5-4-73 16,5-1-76-16,6 0-54 0,2 2-36 0,7 1-23 16,2 2-16-1,2-1-8-15,2 2-17 0,0 0-39 0,-3-1-92 0,1 5-118 16,-2 1-109-16,-2-1-107 15,-3 4-75-15,-4-2-9 0,-4 2 66 0,-4-3 105 16</inkml:trace>
  <inkml:trace contextRef="#ctx0" brushRef="#br0" timeOffset="65263.5">28006 7676 204 0,'-17'-10'236'0,"4"1"5"0,0-1-67 0,5 5-77 15,4 1-42-15,4 4-22 16,6 3-7-16,2 2 7 0,7 4 20 0,2 2 25 16,2 4 29-16,0 5 31 0,0 8 34 15,0 3 38-15,-4 8 32 0,-2 5 13 0,-5 10-5 16,-3 9-16-16,-5 2-29 0,-7 4-44 15,-5 4-52-15,-8 4-41 0,-1 2-28 16,-4-3-17-16,-3 2-16 0,1-6-45 16,1-6-110-16,10-3-148 0,3-8-165 15,11-4-89-15,6-10-42 0,7-8 12 0,8-8 95 16</inkml:trace>
  <inkml:trace contextRef="#ctx0" brushRef="#br0" timeOffset="65662.22">29015 7383 261 0,'0'-6'324'15,"0"3"59"-15,2 3 34 0,-2 12-8 16,2 8-26-16,-2 11-39 0,-2 12-26 0,0 10-49 15,0 10-86-15,-2 7-77 0,0 6-42 0,-1 5-24 16,1 3-14-16,0-1-10 0,2 1-5 16,-2-2-5-16,2-3-21 0,2-4-53 15,-3-7-98-15,6 1-130 0,-1-6-131 16,2-7-111-16,0-7-43 0,2-6 18 0,1-5 82 16,1-12 119-16</inkml:trace>
  <inkml:trace contextRef="#ctx0" brushRef="#br0" timeOffset="65877.23">29504 7808 266 0,'15'-34'497'0,"-7"6"76"16,-1 11 48-16,-5 8-57 0,0 10-122 16,-2 13-131-16,0 11-107 0,-2 12-72 0,0 5-42 15,0 7-31-15,0 9-19 0,-3 2-17 16,1 6-9-16,0 1-7 0,-2 1-20 15,-1 2-21-15,1 1-52 0,-3-3-103 16,3-2-134-16,-2-3-133 0,-1-4-108 0,1-5-43 16,-1-4 16-16,-4-7 87 0,1-7 124 15</inkml:trace>
  <inkml:trace contextRef="#ctx0" brushRef="#br0" timeOffset="66043.16">29043 8352 251 0,'-4'-38'429'0,"-1"5"73"0,5 4 62 16,5 7-75-16,3 2-92 0,7 3-96 16,6 5-84-16,7-1-65 0,1 7-70 0,7 0-91 15,2 1-142-15,2 1-162 0,5-1-161 16,-3 1-86-16,3-6-36 0,-3 1 26 16,-2-1 107-16</inkml:trace>
  <inkml:trace contextRef="#ctx0" brushRef="#br0" timeOffset="66696.2">30215 7553 1293 0,'19'1'920'0,"5"4"-429"0,12-1-235 0</inkml:trace>
  <inkml:trace contextRef="#ctx0" brushRef="#br0" timeOffset="67851.14">30222 7052 53 0,'-2'1'219'0,"2"7"42"16,-2 0-4-16,-1 10 3 0,-1 6 6 0,2 10 3 15,-2 6-7-15,2 10-25 0,-3 3-39 0,3 8-46 16,0 2-46-16,0 0-38 0,2 4-27 16,0-2-19-16,0 0-18 0,2 1-38 15,0-4-59-15,0 2-75 0,1-6-75 0,-1 0-72 16,0-4-72-16,-2-8-27 0,0-3 23 15,-2-5 57-15,-3-8 66 0</inkml:trace>
  <inkml:trace contextRef="#ctx0" brushRef="#br0" timeOffset="68077.85">30040 7700 158 0,'-2'-20'212'0,"-1"-2"-14"0,6 6-17 0,3 1-13 16,2 4-13-16,9-1-6 0,5 4-2 16,5 0-7-16,7 4-20 0,6-1-21 15,7 4-22-15,6 1-21 0,2 0-19 0,4 1-14 16,2 4-20-16,1 3-37 0,-1-3-57 0,0 2-75 16,-1 2-102-16,-3 0-62 0,-2-2-21 15,-6 2 15-15,-5-1 43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8:24.3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29894 13507 5 0,'0'1'65'15,"0"-1"5"-15,0 3-2 0,0-3-2 0,0 0-3 16,0 0-3-16,0 0-2 0,0 0-4 16,0 0 2-16,-2 0 3 0,2 0 5 15,0 0 1-15,-3 0-1 0,1-3-3 16,0 3-5-16,-4-1-5 0,0 1-5 0,-1-3-1 15,-1 3-1-15,-3-2 1 0,1 2 1 16,-3 0-2-16,-2 0-1 0,-2 2-1 0,0 1-1 16,-4-2 2-16,-2 4 3 0,-3 2 4 15,-1 1 8-15,-3 1 14 0,-2 4 15 0,1-1 17 16,-3 5 13-16,-2-4 9 0,-2 4 5 16,0-1-5-16,-1 0-9 0,-1 2-13 0,2 3-12 15,-2-1-13 1,2 1-8-16,0 1-7 0,0 2-6 0,2 0-2 0,2 1-1 0,2 0-2 15,0 1-1-15,3 3-3 0,-1 1-4 16,5 2-5-16,-1-1-5 0,5 3-7 16,0 3-6-16,2-1-2 0,2-1-3 15,4 4-5-15,1 1 1 0,1 2-2 16,5-1 1-16,-1 2 0 0,5-2-2 0,2 2 3 16,2 1 0-16,2-1 2 0,5-1-2 15,4 1 0-15,1-3 1 0,6 3-1 0,1-2 2 16,6 1-1-16,3-4 0 0,4 3 0 15,2-3-4-15,4-1-2 0,2 2-1 0,3-1-1 16,1-2-2-16,1-2 1 0,1 0-1 16,3-1 1-16,2-4-1 0,4-3 1 0,3-1 0 15,1-5 4-15,5 2 1 0,1-5-1 16,5-2 0-16,2-1 1 0,3-3-1 0,1 2-2 16,2-4-2-16,3-3-2 0,-1-1-1 15,1-1-2-15,-3-4-1 0,1-3 1 0,-1-1 0 16,-1-3 2-16,-3-2-1 0,0-1 3 0,-4-5 3 15,-2 0 0-15,-2-4 2 0,-5-1 1 16,-2-2 1-16,-1-4-1 0,-5 0-2 16,-2-2-1-16,-3-2-3 0,-1-2-4 15,-2-2 0-15,-5-3-2 0,-2 2-1 0,-2-1 0 16,-2-3 1-16,-2-2 0 0,-4 0-1 16,-3 2-1-16,-3-2 3 0,-3-2 0 0,-2-2 0 15,-4 2 3-15,-3-2 1 0,-3 1 2 16,-3 1 1-16,-4 1 0 0,-2-1 1 0,-2-1-2 15,-4 1 1-15,-5 3-2 0,-1-3-3 16,-3 2 0-16,-4-2-1 0,-2 4 1 0,-5-5-2 16,-1 4 1-16,-7-4 0 0,-2 5 0 15,-7-5 1-15,-1 4-1 0,-9-1 1 16,-2 0 0-16,-6 0 1 0,-7 3-1 16,-4-1-1-16,-4 3 0 0,-7 1 1 0,-6-2-1 15,-4 3-1-15,-4 2-1 0,-5 2 1 0,-4 1 0 16,-4 0 4-16,0 5-2 0,-4 1-8 15,2 6-9-15,-3 3-24 0,1 3-62 0,2 7-135 16,0 0-140-16,4 9-139 16,4 3-79-16,7 0-26 0,8 5 37 0,8 2 116 15</inkml:trace>
  <inkml:trace contextRef="#ctx0" brushRef="#br0" timeOffset="6235.91">29693 12525 32 0,'0'0'59'0,"0"1"1"0,0-1 1 0,0 3 0 15,0-3-1-15,0 1 2 0,0-1-2 16,-3 4-5-16,3-4-6 0,-2 1-5 0,0-1-6 16,-2 3-7-16,-2 0-6 0,-1-2-2 15,-1 2-1-15,-3 2-1 0,-1-1 1 16,-1 1 4-16,-4 0 0 0,0 5 1 0,-4-1 3 16,0 1 1-16,-3 1 1 0,1 2 3 15,-4 0 3-15,-1 4 2 0,1-1 2 0,-3 0 1 16,-2 6 4-16,0-2-1 0,1 1 2 15,-1 1 2-15,0 3-1 0,0 0-2 0,1 0-4 16,1 1-2-16,0 3-5 0,1 0-2 16,3 1-3-16,-1 2 2 0,4-1 1 15,-1 0 1-15,1 2 3 0,2 1 8 0,2-3 9 16,0 2 5-16,4 0 7 16,0 0 5-16,5 0 5 0,-1 0-1 0,5-2-5 15,1 3-5-15,3-1-8 0,2 0-6 0,2-1-5 16,5 2-6-16,-1-4-5 0,5 3 1 15,1-2 1-15,5 1 1 0,2-1 0 16,2 0 3-16,5 2 4 0,4-3-1 0,-1-4 4 16,5 2-3-16,4-5-2 0,0 1-2 15,5-2-1-15,-1-3-2 0,4-1-2 16,1-2-2-16,4-3-2 0,0-2-3 0,4 0-5 16,0-3 0-16,4-2-2 0,0 0-4 0,5-2-1 15,-1 0 1-15,5-3-1 0,0-1-4 16,-1 0-4-16,5-1 0 0,0-4-4 15,0 1-3-15,2-1-2 0,-2-1-1 0,-2-3-1 16,0-1 1-16,-2 0 1 0,-3 0 0 16,-1-3 3-16,-1-2-1 0,1 1 0 15,-3 2 0-15,-1-5 0 0,-1 0 0 0,-2-2-2 16,0 1 0-16,-2 1-1 0,0-3 0 16,0-3 0-16,-2 3-2 0,-2-4 0 0,0 3 2 15,-3-3 1-15,1 1-1 0,-4 2-2 16,-1-3 0-16,-4 3 1 0,-2-3-1 0,-4 1 0 15,-2 3 3-15,-2-1 4 0,-7 0 7 16,0 0 0-16,-4 4 0 0,-2-3 1 16,-2 2-2-16,-2-2-2 0,-3 3-2 0,-1-1-1 15,-3-1 0-15,-2-1-2 16,-2 2 0-16,1 1-3 0,-6-3 1 0,1 1-1 16,-2-1-1-16,-2 0 2 0,-3-2 0 0,-1 2-1 15,-3-1 2-15,-2-3-1 0,-2 2-1 16,-2 0-1-16,-2-2 2 0,0-1 0 15,-5 4-1-15,-1-4-1 0,-1 1 1 0,-3 1-1 16,-3-1 0-16,0-1 1 0,-4 0-1 16,-5-1 1-16,1 1 0 0,-7-3 2 15,-1 2-1-15,-3-2 1 0,-2 2 3 0,-5-2 0 16,-1 2 0-16,-5-2 0 0,-1 1-2 16,-5 1 0-16,-4-3-4 0,-3 5 0 15,-5 2-3-15,-3 2 1 0,-2-1-1 0,-6 5-1 16,-3 3 2-16,-5 1-8 0,-5 6-21 15,-7 3-52-15,-1 6-103 0,-7 3-113 16,-2 8-115-16,0 4-113 0,3 3-45 0,1 4 19 16,9 4 84-16,6 0 102 0</inkml:trace>
  <inkml:trace contextRef="#ctx0" brushRef="#br0" timeOffset="13253.56">26884 12374 49 0,'-13'0'56'0,"2"-4"3"16,-1 4 1-16,1-2-4 0,-1 2 0 0,-1 0 0 16,0 0-3-16,0-1-2 0,1 1-6 15,-1 0-5-15,-2 0-6 0,0 0-3 16,-2 0-1-16,1 0 1 0,-1 0 1 0,-2 0 6 15,-3 0 5-15,1 0 5 0,0 0 2 16,-2 0-2-16,-3 0-2 0,1 0-6 16,-3 1-4-16,1-1-8 0,-1 2-4 15,-1 2-3-15,-1 0-3 0,0-3 0 16,1 4-2-16,-1-1 3 0,-2 1 2 16,3 0 1-16,-1 0 4 0,1 1-1 0,-1-2 0 15,0 4-2-15,1-1-2 0,-1-2-3 16,-2 3-5-16,1 1-1 0,-1-1-5 0,0 5-1 15,-2-3-2-15,0 1-2 0,0 1 1 16,1 1 0-16,-3 0-1 0,2 3 5 16,-2-2 6-16,2 2 8 0,-2 1 8 15,2-2 9-15,-2 2 6 0,2 0 4 0,-2 0-2 16,2 1-1-16,-2 1-4 0,2-2-5 16,-2 5-6-16,3-2-3 0,-3 0-3 15,0 2-3-15,0 0-1 0,2 3-1 0,-2-1 1 16,2 1 0-16,0 1 1 0,0-1 0 15,2 3 1-15,3-2 3 0,-1 2 0 16,3 1 1-16,1-3 0 0,1 4 0 16,-1 2 1-16,5-1-4 0,0 2-1 15,2-3-2-15,2 4-1 0,2-2-3 0,3 1-2 16,1 0 0-16,3 1 0 0,1-3-1 16,5 2 0-16,0-1 0 0,4 2 0 15,2-1-1-15,5 0 0 0,-1-2 1 0,5 3 6 16,4-3 6-16,2 3 8 0,2-1 5 15,7-2 8-15,1 1 7 0,5-1 3 16,2-2 1-16,6-1 1 0,3-2 2 16,2 3-1-16,5-8 1 0,3 3-4 0,3-5-4 15,5 0-9-15,3-2-9 0,6-3-5 16,2-3-6-16,4-2-5 0,5-1-4 0,1-3-1 16,5-1-1-16,4-2-5 0,0-2-4 15,3-2-2-15,-1-3 0 0,0 1-2 16,0-1 0-16,3-4 1 0,-3-1 0 0,2 0 0 15,-1-3 0-15,1 1 0 0,-2-5 0 16,3 1 0-16,-1-1 0 0,3-1 0 16,-3-2-2-16,0-4 1 0,1-1-2 15,-5 4 0-15,0-5-1 0,-4 1 3 0,-2 0 2 16,-3 1 1-16,-3-1 4 0,-5 0 0 16,-4 0-1-16,-4 0 0 0,-5 1-1 0,-4 0-2 15,-4-1-1-15,-4 0-3 16,-2-3 2-16,-5 3-1 0,-3-1 0 0,-3-2 1 15,-2-2-1-15,-5 4 1 0,-1-3 0 16,-2-4 0-16,-5 3-2 0,0-3 2 0,-4-1 1 16,-2-2-2-16,-4 2 0 0,-3-1 1 15,-1-2 1-15,-3 1 5 0,-4 1 6 16,-2 1 8-16,-2 1 6 0,-4 1 2 16,-3-1 2-16,-1 3-6 0,-3 1-3 0,-2 0-5 0,-4-1-4 15,0 4-2-15,-4-2-2 0,-3 3-1 16,-1-1-3-16,-3 0-1 0,-1 5-3 15,-3-4-1-15,-2 1-2 0,-2 3 1 0,-3-3 2 16,-1 2 0-16,0 0-1 0,-3 2 0 16,1 0 1-16,-5-2 1 0,0 5 3 15,-3 1 0-15,-3 0 0 0,-3 3 4 16,-3 0 0-16,-5 4-1 0,-3-2-1 16,-6 6-1-16,-3 0 1 0,-2 2-3 15,-5 3-2-15,-2 3-1 0,0 2 4 0,-4 0 1 16,0 6 0-16,0-1 0 0,0 4-1 15,-2 1-4-15,2 4-12 0,0-1-27 0,0 4-71 16,4 1-109-16,5 3-114 0,4 3-97 16,6-3-89-16,8 3-45 0,9 4 35 15,6-3 90-15,11 3 103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03T03:19:06.5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14154 5623 84 0,'-4'-4'102'0,"0"4"-13"0,-1 0-16 16,3 0-15-16,0 0-17 16,0 0-11-16,2 0-3 0,0 0 5 0,0 0 10 15,0 4 14-15,0-2 14 0,2 3 13 16,0 0 10-16,0 3 12 0,3 1 10 0,-3 2 12 16,2 3 13-16,0 6 13 15,0 2 11-15,3 7 12 0,-3 9 9 0,2 8 5 16,3 7 1-16,-3 6-6 0,3 9-11 0,-1 7-25 15,3 7-25-15,-3 6-21 0,3 5-21 16,-1 3-20-16,1 9-14 0,0 0-9 16,-1 8-8-16,1 4-7 0,-1 6-9 15,1 0-5-15,-1 2-3 0,1 0-3 0,0-4 1 16,-1-2 0-16,1-2-3 0,2-1 2 16,-3-7 1-16,1-5-1 0,1-8-4 15,-1 0-6-15,2-8-16 0,-3-8-32 0,3-2-71 16,-2-6-96-16,1-7-99 0,-1-6-86 15,2-7-75-15,-3-10-41 0,-1-5 32 16,-3-11 76-16,0-7 90 16</inkml:trace>
  <inkml:trace contextRef="#ctx0" brushRef="#br0" timeOffset="1360.76">14031 5790 28 0,'0'-4'65'0,"-2"4"-14"0,2 0-11 16,0 0-7-16,0 0-2 0,0 0 1 0,0 0 6 15,2 0 7-15,0 0 5 0,1 0 7 16,1 4 3-16,2-4 1 0,3 1 1 16,1 1 1-16,3 2 3 0,4-3 4 15,4 3 8-15,2 0 6 0,5-3 7 0,1 2 5 16,7-3 5-16,3 0 7 0,1-3 4 15,4 2-1-15,3-3 3 0,1 0 1 16,3-3-3-16,4 1-7 0,0-2-12 16,5 3-6-16,-1-5-11 0,4 1-10 15,1 0-4-15,4 1 1 0,4-5 9 0,4 3 8 16,2-5 8-16,7 1 12 0,2-2 2 16,1 0-5-16,3-2-12 0,3-2-15 0,1-4-14 15,4 5-21-15,1-5-12 0,1 3-9 16,3-4-7-16,2 1-2 0,2 2-3 15,2 0 1-15,0-3-3 0,-2 2-1 16,0 1 0-16,-4-2 0 0,-3 2-1 0,-3 2 1 16,-3 3 2-16,-4-1 3 0,-4 2-1 15,-5-1 0-15,-3 1 1 0,-5 4-3 0,-5-1-3 16,-5 3-3-16,-7-1 2 16,-4 2-1-16,-4 1 0 0,-7 1 1 0,-6 2 2 15,-4 1 1-15,-5-1 0 0,-6 4 0 0,-1-2 2 16,-4 3 1-16,-3-1-1 0,-2 1-1 15,-3 0 1-15,1 0 2 0,-5 4 1 16,0 1 0-16,-2 4 0 0,0-1 5 16,-4 5 0-16,0 3-3 0,0 6 1 15,-2-1-1-15,0 4 2 0,-3 4-2 16,3 5 1-16,-2 2 1 0,-1 3-1 16,3 5 2-16,-2 3-1 0,1 3 0 15,-1 0-1-15,2 8 3 0,0 2-2 0,2 6 0 0,-3 4 2 16,3-1-2-16,2 6 3 15,-2-1-5-15,2 7 1 0,0-1 1 0,2 3 0 16,-2 5 1-16,2 6-3 0,3 0 0 16,-3 3 1-16,2 2-2 0,-2 5-5 15,2 1 0-15,0 0 0 0,1 2 3 0,-1-2 1 16,0 1-3-16,0 1 1 0,1-6 4 16,1 1 1-16,-2-4-3 0,3-1-1 0,-3-5 2 15,0 0 0-15,-2-1-6 0,2-3-1 16,-2-3 1-16,-2-1 0 0,0-2-2 15,0-8 2-15,0-1 1 0,-2-7 0 16,0 1-2-16,-2-8 3 0,0-4 0 16,0-5-1-16,-3-3 2 0,1-3-1 0,0-6 1 15,-3-1 0-15,-2-7 0 0,1-2-1 16,-1-4 3-16,-1 0-1 0,-3-7 1 16,0 0 0-16,-2-5 1 0,-2 0 0 15,-2-4-1-15,0 0-1 0,-3-2-2 16,-1-3 3-16,-3-2-3 0,1 3 1 0,-5-8-1 15,0 3 0-15,-4-2 3 0,0-2-5 16,-2 0 4-16,0 0-2 0,-4-2 1 0,0-1 1 16,-3 4-1-16,-1-2 2 0,-3 2-2 15,-4 2 3-15,-2-2-1 0,-2 4-2 16,-5 0 3-16,-3 4 1 0,-1-1 4 16,-4 1-1-16,-2 1 1 0,-2-1 4 0,-2 4-1 15,-2 0 5-15,-3 0 0 0,-1 1 0 16,-3-1 3-16,-4 1-4 0,-2 4 1 15,-4-2-5-15,-5-1-3 0,-3 5-2 0,-3-1-2 16,-2 2 1-16,-2 1-4 0,2 0 1 16,0 2-2-16,0 0 3 0,4 1-2 0,3 0-3 15,3-2 0-15,3 2-2 16,2-3-1-16,6 1-2 0,3 2-1 0,5-4 1 16,7 1-6-16,7-4-10 0,5 0-12 15,7 2-14-15,7-5-21 0,4-1-77 0,3 3-137 16,10-3-136-16,3-2-133 0,9-1-65 15,5 1-15-15,3-3 52 0,3 0 132 16</inkml:trace>
  <inkml:trace contextRef="#ctx0" brushRef="#br0" timeOffset="10982.25">10310 5451 23 0,'-2'0'165'0,"0"0"-18"0,0 0-17 16,2 1-12-16,-2-1-12 0,0 3-14 15,2-3-9-15,-2 3-9 0,2 1-3 16,-3 1 0-16,3-1 4 0,0 2 7 15,3 5 13-15,-1 3 20 0,0 5 21 16,4 6 25-16,1 5 18 0,-1 13 5 0,0 10 3 16,3 7-13-16,-1 10-22 0,3 8-33 15,-1 3-30-15,1 6-23 0,-1 5-26 0,3 0-16 16,0 1-9-16,0-2-25 0,-1-3-45 16,1-1-54-16,0-3-61 0,-3-7-64 15,1-3-66-15,-3-6-44 0,1-3-28 16,-1-6-13-16,-4-8 24 0,3-5 44 0,-3-9 55 15</inkml:trace>
  <inkml:trace contextRef="#ctx0" brushRef="#br0" timeOffset="11825.8">10253 5555 114 0,'0'-3'117'0,"0"2"-20"15,0 1-12-15,2-4-3 0,0 4 6 16,0-1 10-16,3 1 10 0,1 0 10 0,3 0 2 16,1 0-2-16,3-3-10 0,2 3-7 15,2 0-8-15,2-2-10 0,4 2-12 16,4-2-12-16,3-2-7 0,2-1-11 0,2 1-9 15,4-4-10-15,4 0-2 0,0-1 1 16,5 0 4-16,0-2 7 0,1-3 5 16,1 2 2-16,2-1 1 0,-3 1-5 0,-1-1-6 15,-3 4-11-15,-3 0-6 0,-3-1-2 16,-2 4-1-16,-7 2 6 0,-1-1 13 16,-3 2 20-16,-4 1 19 0,-2 2 25 0,-2 0 26 15,-2 0 14-15,-2 2 4 0,0 3-3 16,-3-1-8-16,1 1-17 0,-1 4-19 15,3 1-20-15,-2 3-13 0,1 3-12 16,-1 3-12-16,2 5-7 0,-1 5-5 16,1 2-4-16,2 8-2 0,-2 4-4 0,-1 4-3 15,1 6-2-15,2 2-3 0,-3 4-2 16,3-1-1-16,-2 4-1 0,2-2 1 16,-2 2 0-16,-1-1-1 0,1-2 0 15,0-4 3-15,-1-1 0 0,-1 1-1 16,-1-5 2-16,-1 0 0 0,-1-4 1 0,-1 1-3 15,-3-6 2-15,0-2-3 0,-2-2-1 16,-2-5 1-16,-2-2 2 0,0-2 5 0,-2-2 3 16,-2-3 5-16,-1-3 3 0,-1 1 3 15,-1-4 0-15,-3-2-2 0,-1-1-3 16,-2-2 2-16,-2-3-3 0,-2 2-1 16,-2-2-3-16,-2-4-1 0,-3 3 1 0,-1-1-4 15,-1-3 0-15,-4 1 0 0,1-4 0 16,-3 4 2-16,-2-2-1 0,-2-2 1 0,-2 2 2 15,-1 0-2-15,-3-2-1 0,-1 3-1 16,-3 0 1-16,-1 0 0 0,-2 2-3 16,-2-2-1-16,3 3-1 0,-3 1-3 15,2 1-8-15,-2-3-10 0,2 4-17 16,-2 0-40-16,0 1-92 0,0 2-120 16,0 0-119-16,5-1-117 0,-1-2-61 0,5 1-1 15,3-3 70-15,5-4 113 0</inkml:trace>
  <inkml:trace contextRef="#ctx0" brushRef="#br0" timeOffset="15906.8">11997 5292 18 0,'0'0'24'0,"0"0"4"16,0 0 6-16,0 0 8 0,0 0 7 15,0 0 4-15,2 0 5 0,-2 0 3 0,2 3 4 16,-2-1 4-16,3 2 2 0,-3 1 2 16,2 2 3-16,0 1-1 0,2 5-1 0,-2-1 2 15,2 5 3-15,1 5 3 16,1 6 7-16,-2 6 3 0,3 7 4 0,1 12 2 16,-2 7-2-16,3 13-4 0,-1 6-6 15,1 8-7-15,-1 5-6 0,1 3-10 16,-1 2-9-16,1-1-6 0,-1 4-9 0,-2-4-11 15,3 0-8-15,-3-3-4 0,1-5-6 16,-1-3-20-16,0-3-44 0,-1-6-46 16,1-2-56-16,-2-2-54 0,3-6-58 0,-3-4-49 15,2-8-11-15,-4-6 21 0,2-11 39 16</inkml:trace>
  <inkml:trace contextRef="#ctx0" brushRef="#br0" timeOffset="17105.07">12057 5281 23 0,'-3'-1'92'16,"1"1"-12"-16,2-4-13 0,-2 4-11 0,2-1-6 15,0 1 1-15,0-3 8 0,2 3 14 16,0-1 16-16,1-3 19 0,-1 3 13 16,2 1 6-16,0-3 3 0,2 2-1 15,1-3 1-15,-1 2-1 0,5 1-1 0,-1-4 1 16,3 1-1-16,2-1 2 0,2 1 0 16,2-1 1-16,4-2 0 0,3-2-3 15,3-3-3-15,5 1-12 0,2 0-8 16,4-3-12-16,3 0-15 0,5-2-13 15,3 2-10-15,4-5-8 0,2 2-14 0,5-1-9 16,-3-2-8-16,2 2-5 0,1 1-6 16,-3 2-1-16,0-2-2 0,-2 1 0 0,-2 1 2 15,-2 1-1-15,-2 3 4 0,-2 0 0 16,-5-1 3-16,-4 3-2 0,-1 2 2 0,-6 1 0 16,-3-2-1-16,-2 4-1 0,-3 3 4 15,-4-3 3-15,0 3-1 0,-4 1 0 16,0 0 2-16,-4 0 2 0,0 0-1 15,-3 0-2-15,1 1-1 0,-3 3 2 0,1-3-2 16,-3 3-2-16,2 4 0 0,-1-2 0 16,1 4 2-16,1 0-2 15,-1 6 1-15,1 5 0 0,-1 1-4 16,3 7 1-16,-3 5-5 0,3 6 2 0,-1 3 0 16,1 3-3-16,2 7 0 0,-3 2-2 0,3 4 3 15,-3 4-4-15,3 3-1 16,-2 1 3-16,1 4 0 0,-1-1-2 0,0-1-1 15,-3 1 1-15,3-2-1 0,-3-3-1 0,1-2-1 16,-3-5 1-16,0-2 0 0,1-2-2 16,-3-1 3-16,-2-5 1 0,0 1 2 15,0-7-1-15,-2 1 0 0,0-5 0 16,-2-2-2-16,0-2 1 0,0-5 0 0,-2 1-1 16,-1-6 1-16,-1 0 3 0,0-5-1 15,-3 1 2-15,1-5 0 0,-3 0 2 16,-1-4-1-16,-1 2-2 0,0-4 4 15,-4-1-1-15,0 0-3 0,-2-4 0 0,-2 1 0 16,-2-1 0-16,-1 1-2 16,-3-3 1-16,-1-2 3 0,-1 1 0 0,-1-1 0 0,-2 3-2 15,-1-3 3-15,1 0-1 0,-2 0-3 16,-2-3 2-16,2 2 2 16,-2-1 1-16,0-2 1 0,-2 3 0 0,0-3 1 15,-2-1 1-15,-1 1-1 0,-3-1 2 16,-3-1-1-16,-1 5 0 0,-3-3-3 0,-2 0 2 15,-2 4-1-15,0 0-4 0,0 0-1 16,-2 4 0-16,0 0-3 0,-3 0-1 0,3 0 0 16,2 1 1-16,0 3-1 0,2-4 0 15,2 3 1-15,3-3-3 0,3 1-7 16,3-1-8-16,2 1-9 0,2-1-13 16,4 1-22-16,0-2-40 0,4 5-90 0,3-2-113 15,1 2-104-15,5-5-100 0,4 2-67 16,2-1-4-16,3 0 71 0,1-3 108 15</inkml:trace>
  <inkml:trace contextRef="#ctx0" brushRef="#br0" timeOffset="21765.51">2311 9348 113 0,'-2'-3'118'15,"0"3"-2"-15,2 0-6 0,-2 0-10 0,2 0-15 16,-2 0-17-16,2 3-13 0,-2 0-10 0,2 2-3 15,0 4 2-15,0 3 9 0,0 4 12 16,0 1 8-16,2 5 9 0,-2 2 2 0,2 6 3 16,-2 0-4-16,2 5-2 0,0 5-2 0,0 4 0 15,1 4-2-15,-1 7-6 0,0 7-11 16,-2 3-8-16,2 4-13 0,-2 9-12 16,0 1-8-16,0 1-8 0,0 7-1 0,0-2-3 0,0 3-3 15,0 0 1-15,-2 0-3 16,0 0 1-16,0-1-2 0,-3-4-1 0,1-3-1 15,0-5-13-15,0-3-29 0,-1-3-36 0,1-9-42 16,0-6-46-16,2-6-50 0,2-8-36 0,0-7-22 16,2-8-10-16,0-8 18 0,-2-8 34 0</inkml:trace>
  <inkml:trace contextRef="#ctx0" brushRef="#br0" timeOffset="23806.52">2278 9502 65 0,'2'0'93'0,"2"1"-1"0,-2-1 5 16,2 3 7-16,3-2 5 0,-1 3 3 15,2-3 2-15,1 2 1 0,1-2 0 0,1 2 4 16,2-3 8-16,2 3 15 0,-1-6 15 0,5 0 16 16,0-1 18-16,3-1 15 0,1 0 8 15,2-3-11-15,1 0-14 0,3-1-27 0,1 0-27 16,4-1-28-16,0 1-24 0,4 0-17 16,0 1-17-16,2-1-4 0,2 0-8 15,3-2-7-15,1 2-4 0,3 0-5 0,2-2-1 16,4 2-1-16,0-1 0 0,4-5 2 15,5 5 2-15,-1-5 0 0,5 1 1 0,0-2-3 16,2-1 0-16,4 0-3 16,0-2 1-16,2 1 1 0,0 1-2 0,2-2 0 0,3 1-1 15,-1 1 0-15,1 0-4 16,-1 0-3-16,3 1-1 0,-1 2 0 0,1-1-2 16,-1 1-1-16,-1-1 1 0,-1 2-2 0,1 0 2 15,-1 0 0-15,3-2 0 0,-3 2 2 16,3-3-1-16,1 2 1 0,1 2 1 15,0-2 2-15,1 2 4 0,3 1 5 16,0 0 2-16,0 1 4 0,2 5-1 0,-2 0-5 16,-2-3-4-16,0 4-3 0,-1 3-4 15,1-5-1-15,-2 5 0 0,0-4 5 0,-3 1 2 16,3-1 3-16,-1-3 2 0,5 5 3 16,0-5-1-16,2 4-5 0,2-2 2 15,1-2-3-15,1 1-5 0,-2 2-3 0,-2-3-2 16,0 3 1-16,0-2-2 0,0 3 1 15,-2-2 1-15,0 2 0 0,-2-1-3 16,1 1 1-16,1-2-2 0,0 0-4 16,0 2 0-16,0-4 0 0,0 4 4 0,0-3-5 15,0 2-2-15,-2 1 1 0,-3-1-3 16,-1 1 2-16,-1 3-3 0,1-4 4 16,-1 3 3-16,-1-2 4 0,-3 3 0 15,0-2-2-15,1 2 1 0,-1-3-2 0,-2 4 0 16,3-1-2-16,-3-2-1 0,-2 3 0 15,0-1 1-15,0 1-1 0,-4 0-3 16,-2 0 0-16,-5 0 1 0,1 0 0 16,-5 1 2-16,-4 2 0 0,-4-2 2 0,-3 3-2 15,-3-3 2-15,-5 3-1 0,0 0 0 16,-4-1-1-16,-2 1 3 0,-2 0-1 16,-2-3-3-16,-3 3-1 0,-2-3 0 0,1 2 1 15,-3-2-3-15,0 3 3 0,-4 0 1 16,1-2 0-16,-6 3 0 0,1-4-1 15,-4 4-1-15,-1-2 2 0,-1 1-1 0,-1-2 2 16,-1 2 0-16,-3-2 0 0,0 3-2 16,0-1-2-16,1 1 3 0,-3-1-1 15,2 4-1-15,-2 0 2 0,0 1 0 16,0 0 0-16,0 3 0 0,0 0 0 16,1 0 1-16,-1 5 0 0,-2 0 2 0,2 4 1 15,-2 1 0-15,0 6-1 0,0-2-2 16,0 7 1-16,-2-1-2 0,2 3-1 15,-2 3-4-15,2 3 3 0,-3 2 2 16,3 5-1-16,-2 0 5 0,2 2 3 0,0 5 0 16,0 2 0-16,0 2-1 0,0 0-1 15,0-1-4-15,2 4-3 0,-2 2 2 0,3-1 1 16,-1 0 0-16,2 2-1 16,-2-1 1-16,2-2-2 0,-2-2-1 0,3-3 3 15,-3-2 0-15,0-1 1 0,0-4-1 0,-2-1 4 16,0-5 0-16,-2-3-3 0,0 0 0 15,0-6 2-15,-3-3 3 0,1 1-5 0,-2-7 0 16,2-2 0-16,-3-1-3 0,1-4-6 16,0-2 0-16,-1 0 0 0,-1-4-1 15,-1-1-1-15,1-2 0 0,-3 1 6 16,-1-2 3-16,-3 0-5 0,0 2 3 0,-2-6 0 16,0 3 7-16,-4-1-2 15,0-3-2-15,-5 1 2 0,1-1-2 0,-3 1 2 16,-1-1-3-16,-3-2-2 0,-2 3 0 15,-2-4 1-15,0 3 5 0,0-4-2 16,-4 1-1-16,2-1 2 0,-2 3 0 16,-3-3 1-16,1 0-3 0,-2 0-1 0,-1-3 1 15,-1 3-2-15,-1-1 2 0,-2-3 1 16,-2 3-1-16,1 1 1 0,-3-2 1 16,-4 2-2-16,-1 0 5 0,-3 0-1 0,0 0-1 15,-1 0 1-15,-3 2 1 0,-1-1-2 0,0 3-3 16,-3-3 3-16,-1 2 0 15,0-2 3-15,-4-1-1 0,0 4 1 0,-2-3 1 16,-1-1-4-16,1 3 1 0,2-3-3 16,-2 1 0-16,2-1-1 0,0 4-2 0,0-4 4 15,0 0 3-15,-1 0-1 16,1 0 1-16,0-4 2 0,-2 4 0 0,2-1-5 16,-2 1-1-16,-3-3 2 0,1 2-3 15,-2-3 1-15,-1 3-4 0,1-2 2 0,-1 2 2 16,1-3-3-16,0 4 2 0,-3-1-1 15,3 1 4-15,-3 0-1 0,0 1-1 16,1-1 1-16,-1 4 0 16,1-3-1-16,-1 3 1 0,1 0-2 0,-1 0-1 0,-2-3-1 15,3 4 2-15,-1-3 2 0,1 3-4 16,-1-2 1-16,3 2 1 0,-1-1-1 16,1 1 1-16,2-1 0 0,-3 0 5 15,3 0-3-15,0 1-1 0,1-1 3 0,-1 4-3 16,2-3-2-16,-2 1 1 0,-3-1 3 15,-1 0 8-15,-1 0 3 0,0 0 1 0,1 0 5 16,2-4-2-16,-3 3-6 0,3-3-6 16,1-1-4-16,-1 3 0 0,1-3-1 0,3 0 0 15,2 0 5-15,-2 0-1 0,2 1-1 16,0 3-4-16,0-3 0 0,-2 3-2 0,-1 3-2 16,-1 1-1-16,2-2 1 0,-3 3 4 15,3 2 4-15,2 1 0 0,0 0 3 0,0-2 3 16,2 3 0-16,0 2-2 15,0 0-2-15,0-1 1 0,2 1-2 0,3 4-3 0,-1-3 1 16,2 2 1-16,3-2 1 0,-1-1-3 0,3 0 2 16,2-1 1-16,1 1 2 15,1-2 0-15,0-2 0 0,4 0 0 0,0-1-2 0,5-1 1 16,-1 0-2-16,2-1-1 0,3 0-3 16,2-3 0-16,1 3 1 0,3-2-1 0,2 1 0 15,0-3-2-15,5 1 1 0,-1-1-1 16,4 1 0-16,1 0 1 0,3 0-3 0,1-4 2 15,4 2 2-15,0-3-5 0,4 2-13 0,0-2-17 16,3 0-23-16,3 0-20 0,1 0-21 16,1-2-14-16,1 2-6 0,2-3-4 0,0 2-17 15,-1-3-67-15,3 3-108 0,2-1-87 16,2-1-75-16,5-2-73 0,3 1-27 0,5-2 55 0,4-4 108 16,2 0 96-16</inkml:trace>
  <inkml:trace contextRef="#ctx0" brushRef="#br0" timeOffset="26990.71">22443 4870 25 0,'-4'0'161'16,"0"0"-17"-16,-1 0-14 0,1 0-13 0,0 0-12 15,2 0-12-15,-3 0-10 0,3 0-10 0,0 0-7 16,0 0-1-16,0 0 0 0,0 0 0 15,0 0-1-15,0 0-2 0,0 0-4 16,-1 0-6-16,-1 0-7 0,0 3-3 16,0-3 1-16,-3 1 2 0,1-1 3 15,0 4 10-15,-3-4 10 0,-1 1 5 16,-1 2 5-16,-2-2 0 0,1 3-3 0,-3-3-2 16,0 5-2-16,-2-5-2 0,-2 3-3 15,0 1 0-15,-2-1-3 0,-2 4 2 16,-3-1 5-16,1-2 7 0,-1 3 8 15,-1 1 10-15,-3-2 6 0,1 2-1 0,-1-3-11 16,-2 4-15-16,0-4-14 0,1 3-12 16,-3 0-11-16,0 1-9 0,0-1-7 0,0 0-3 15,0-1-6-15,-2 4-1 0,2-3-3 16,1 3 0-16,-1-2 0 0,0 1 1 16,2 3-1-16,-2 0-2 0,3 0-1 0,-3-2-2 15,2 5 3-15,-2-1 0 0,0 2 4 16,0-1-1-16,0 2 1 0,1 0-1 15,-3 1 0-15,2 0 0 0,-2-1-3 0,2 5 0 16,-2-4-1-16,0 2 1 16,2 1-6-16,-2 1 0 0,2 1 0 0,2 0-2 15,1 3 0-15,-1-2 2 0,2 3 2 16,3-1-1-16,-1 2-1 0,5-4 1 0,0 2 1 16,4-2 2-16,0-1-1 15,4 3 1-15,0-3 0 0,4 1 0 0,1 2-4 16,3 1 0-16,1-3-1 0,2 4 1 15,2-2-2-15,4 1 0 0,0 1 1 16,4-1 0-16,1 0 1 0,3 1 1 0,1-1 2 16,4 1 0-16,2 0 3 0,2 3-2 15,2-4 1-15,4 0 0 0,3-3-3 16,1 2 1-16,5-2 1 0,0 3 0 16,2-5-1-16,2 1 3 0,2-3 1 0,1 0 0 15,-1 2 0-15,2-3 0 0,3 0-2 16,-1-3 0-16,1-2-1 0,1-1 2 15,3 2-1-15,2-4-2 0,1-1 3 0,1-3-1 16,2-1 1-16,3 1-2 0,1-4 2 16,2-1 0-16,5 0-4 0,-1-3 0 15,5-2 0-15,2-3-2 0,0 0 0 16,2-1-1-16,0 0 1 0,1-6 0 0,-1 2 0 16,-2-1 1-16,-3-1-1 0,-1-2 1 15,0 1-1-15,-3-1 1 0,1-3 3 16,-2-1 0-16,-3 1 2 0,-2-2-3 15,1-2 3-15,-1-2-2 0,-2-2-3 0,-2 3-2 16,-2-5 0-16,0 1-1 0,-2-1 0 16,-3-2 0-16,1 2-2 0,-5-3 3 15,-1-1 1-15,-5 1 0 0,-2 0 0 16,-2-1 1-16,-7-1 3 0,-1 1-2 0,-3-2 0 16,-4 2 4-16,-2 0-1 0,-4 0-4 15,-1-2 2-15,-3 1 0 0,-1-2-1 0,-1 3 0 16,-1-3 4-16,-4 2 1 0,0 0 0 15,0-2-1-15,-4 3 4 0,0-3-1 16,-2 3-1-16,0 0-1 0,-5-2 4 16,-1 2-1-16,-3 1-3 0,0 0 2 0,-4 0-2 15,-2 0 1-15,0 1 0 0,-4-2 2 16,0 4 2-16,-3-1 0 0,1-1 1 0,-3 3 2 16,-1-1 2-16,-1 1-1 0,-2 1-2 15,0-1 0-15,-4 0-2 0,0 0-4 16,-2 0-1-16,-2-1-1 0,-2 5 1 15,-1-3 0-15,-3 3 4 0,-1-3 2 16,-1 5 2-16,-3-1 1 0,-2 0 0 16,-2 2 0-16,-2 2-2 0,-5 3-5 0,-1 2-3 15,-3 2-2-15,-4 3-6 0,-2 0-3 16,-2 5-1-16,0 1-1 0,-2 1-6 16,-2 6-10-16,2 1-6 0,-1 1-12 0,1-1-12 15,4 1-13-15,0 3-18 0,2 0-56 16,1-2-123-16,3 1-130 0,0 3-129 15,5-1-78-15,4-2-27 0,4 2 41 0,6-5 118 16</inkml:trace>
  <inkml:trace contextRef="#ctx0" brushRef="#br0" timeOffset="35285.44">24460 9072 67 0,'0'0'65'0,"0"-2"-14"0,0 2-10 0,0 0-11 16,0 0-4-16,0 0 2 0,0 0 5 0,0 0 12 15,0 0 17-15,2 0 17 16,-2 0 22-16,2 0 20 0,-2 0 23 0,3 0 20 16,-3 0 28-16,2 0 36 0,-2 5 33 0,2-1 25 15,0 7 7-15,0 4-11 0,0 6-30 16,-2 8-45-16,2 9-53 0,-2 11-49 16,2 10-37-16,-2 5-23 0,2 11-17 15,-2 4-7-15,0 2-9 16,3 6-6-16,-3 0-3 0,2 1 0 0,-2 0-4 0,2-1-1 15,-2-4 0-15,2-7-7 0,-2 0-17 16,2-10-40-16,-2 1-65 0,2-9-85 16,-2-3-86-16,2-9-80 0,-2 0-70 0,2-9-44 15,-2-3 23-15,0-5 60 0,0-7 76 16</inkml:trace>
  <inkml:trace contextRef="#ctx0" brushRef="#br0" timeOffset="37442.42">24450 9384 79 0,'4'-3'101'16,"2"3"4"-16,-2-1 3 0,3 1 3 16,1-3 5-16,1 3 7 0,-1-3 6 15,5 3 9-15,0-1 14 0,-1-2 14 0,5 1 17 16,0-1 18-16,4-1 12 0,0-1 1 16,5 0-8-16,1 2-18 0,3-1-17 0,2-1-23 15,2 1-27-15,2-1-26 0,2 1-18 16,2 0-12-16,2 1-16 15,1-1-8-15,1 3-3 0,3 1 4 0,-1-3-3 16,1 3 0-16,-1 0-3 0,3 0-4 16,2 0-5-16,0 0-4 0,4-1 0 0,0-3 2 15,2 3-2-15,2-3 1 0,0-1 1 16,5-2-4-16,-1-1-1 0,3 3-5 16,2-3-5-16,2 1-3 0,-1 2-2 0,1-3 1 15,2 2 0-15,-2-1-1 0,2-1 2 16,-2-1 0-16,2 4-1 0,0-6 3 15,0 6-3-15,2-4 1 0,0-1 0 0,0 1-1 16,2 0-1-16,0 1-2 0,1-1 0 16,1 0 0-16,-2 1 1 0,2 1 2 15,1 1-3-15,-3 2 2 0,-2 0 2 16,0 3 0-16,-2-2 0 0,-2 2 0 16,0 1 6-16,-2 0-2 0,-3 0 0 0,3 0-4 15,-2 0 2-15,-1-4 3 0,1 4-3 16,-3-2 0-16,3 2 0 0,-3-1 1 0,3-2-3 15,0 1-4-15,-1-1 3 0,1 2-1 16,-1-2-1-16,1 1-3 0,0-1 0 0,-1 2 1 16,-1-2-4-16,-1 3 1 0,1-2 2 15,-1 2 0-15,-1 0 2 0,-1 0-3 16,-2 0 2-16,3 0-2 0,-3-3 0 0,2 3 0 16,1 0 0-16,-1 0-1 0,1 0 1 15,-3 0 0-15,2-2 0 0,-2 2 0 16,3 0-1-16,-3-1 1 0,0 1-3 0,-1-4 2 15,-3 4 1-15,0-1 0 0,-5 1 0 16,-1-3 3-16,-2 3-2 0,-5-1-2 16,-4-3 0-16,-2 3 1 0,-2-2 1 0,-2 2-3 15,-5-3 1-15,-4 3 1 0,1-1 0 16,-5-2-1-16,0 4 1 0,-2-1 0 16,0 1 4-16,-2-3-2 0,-1 3-1 15,1-1 1-15,0-3 1 0,0 3-1 0,0 1-4 0,-1-3 0 16,-1 3 1-16,2-1 0 0,-2 1 0 15,-3 0-3-15,3 0 3 0,-5 0 1 16,3 0 1-16,-3 1 0 0,-1-1-2 0,1 3 2 16,-1-3-1-16,-1 1 0 0,-2 3-2 15,3-3 0-15,-3 2 2 0,2-2 0 16,-2 5 0-16,3-1 1 0,-1-1 0 0,0 1 4 16,1-1-4-16,-1 2 0 15,0-1 0-15,1 1 1 0,-1 2 0 0,-2-2-4 16,3 0 2-16,-3 3-1 0,2 0-1 0,-1 2 1 15,-1-2 0-15,0 1 1 0,0 1 0 16,0 3 0-16,1 0 0 0,-1 0 0 0,0 3 1 16,0 0-1-16,1 3 2 0,-1 0 0 15,0 0 0-15,0 3-2 0,1 2 3 16,-1 0-2-16,0 1-1 0,0 3 1 0,1 1-2 16,-3 2 1-16,2 2-4 0,0-1 3 15,-2 4 0-15,2-2 1 0,-1 4 0 0,1 0 1 16,-2-1 0-16,0 0 1 0,0 0 1 15,0 0-2-15,0 2 0 0,1-2-2 16,-1-3 3-16,-2 5 1 0,0-5-1 0,0-1 0 16,0 0-2-16,0 1 3 0,0-5 0 0,0-1-3 15,-2 0 0-15,2-3 1 0,-3-4 2 16,1 2-1-16,0-4-1 16,-2-3 0-16,2 0 1 0,-2-1 0 0,-1-3-2 15,1 0 1-15,-2 0 1 0,-1-1 0 16,1-3-1-16,0 0 1 0,-5 0 0 0,1 1 1 15,-1-1-2-15,-4 0 1 0,0-2 0 16,-2 2 2-16,-2-4 0 0,-2 6-2 0,-2-6 0 16,-3 4-2-16,-1-1 0 0,-1-1-1 15,-1-1 2-15,-1 1-1 0,-2-2 0 0,-1 0 2 16,1-2 0-16,-2 1-2 0,-2 1 1 16,2-2-1-16,-2 2 2 0,0-4 1 0,-2 3 1 15,0 2-1-15,0-1 0 0,0-1-1 16,-2 1 1-16,-3 0-1 0,-1 3 0 0,-1-1-2 15,-3-1-3-15,-1 2 2 0,-2-1 1 16,0 1 1-16,-4 1 1 0,0-3 4 16,2 1 8-16,-2 1 8 0,2-3 0 15,0 3 5-15,1 0 1 0,-1 0 4 16,0 1 0-16,0-3-5 0,-2 4-1 0,2-1-2 16,-2 0 0-16,0-2-6 0,0 2-7 0,0-4-7 15,0 4-3-15,0 2-2 0,0-2-3 16,0 0 0-16,-3-1 4 0,1 1 3 15,-2 3 0-15,0-4-1 0,-3 4 1 16,1-4 0-16,0 5-4 0,-1-3 2 0,1 1 1 16,2 2 4-16,-1-2 5 0,1-2-1 15,0 0 4-15,2-3 1 0,-1 0-1 0,3 2-4 16,-2-3-1-16,2-1 0 0,0 1-4 16,0-2-2-16,0 2-2 0,0-1 0 15,0 1-2-15,0 3-2 0,-2-4 3 0,0 3 1 16,-3-3 1-16,1 2 0 0,0-1-2 15,-2 2 3-15,1-3 1 0,1 0 2 16,2 1 5-16,-2-1 2 0,1 0 2 16,3-3 0-16,0 2 1 0,0-2-1 15,0-1-2-15,0 0 0 0,0 0 1 0,0 0 0 16,-2 0-2-16,2 0-1 0,-2 4-1 16,2-4 1-16,-2 2-4 0,-3-1-1 15,3 3 1-15,-2-3 2 0,2 2 4 0,-2-2 3 16,1 3 3-16,1-3 6 0,0 2 3 15,2-2 2-15,2 3 1 0,0-4 2 16,0 1 5-16,3-1 0 0,-1 2-2 16,0 1-2-16,0-1-5 0,0 1-1 15,1-2-8-15,-1 2-5 0,0 2-2 0,0-1-3 16,0 2 1-16,1 1-1 0,1 1 3 16,-2-3 4-16,2 6 7 0,3-2 3 0,-1-4 5 15,3 4 5-15,-1-2 1 0,5 2 2 16,0-1-2-16,4-2 0 0,2 0-3 0,2-1-5 15,3 3-3-15,3-4-5 0,1 1-5 16,4-4-6-16,2 5-4 0,2-5-1 16,0 3-1-16,2 0-2 0,2-3-2 15,1 2 0-15,1-2-1 0,3 3 1 16,-1-3-2-16,1 2 0 0,-1-3 0 0,3 2 0 16,2-2 1-16,-1 0-4 0,1 0 1 15,2 0-2-15,0 0 0 0,0 0-5 16,2 0-11-16,-2 0-18 0,2 0-22 15,0 0-31-15,0 0-35 0,0 0-36 0,0 0-28 16,0 0-18-16,0 0-9 0,2 0 5 16,-2 0 3-16,2 0-13 0,2 0-43 15,2 0-58-15,3-2-53 0,2-1-48 0,1 2-34 16,5-4 2-16,4-3 28 0,3-1 39 16,3-2 55-16,1-3 59 0</inkml:trace>
  <inkml:trace contextRef="#ctx0" brushRef="#br0" timeOffset="46484.87">14228 13332 56 0,'4'-8'176'0,"3"-1"-17"16,-1-5-25-16,1 0-18 0,1-2-13 15,0 1-14-15,1-4-12 0,-1 0-8 16,1 0 2-16,-3-2 12 0,1 3 17 0,-1 1 30 16,-2-2 34-16,-2 5 38 0,0-2 29 15,-2 2 21-15,0 0 7 0,-2 0-15 16,-2 3-31-16,-2 2-37 0,-1 0-38 16,-3 2-36-16,-1 2-30 0,-4 4-21 15,1 1-12-15,-6 5-12 0,-1 3-8 0,-4 5-5 16,-1 7-3-16,-1 9-4 0,-3 1 0 15,-1 9 4-15,1 5 6 0,0 0 4 0,3 9 5 16,1-3 4-16,3 8 4 0,6-4 2 16,4 2-1-16,5-3-5 0,6-3-1 15,6-2-3-15,5 0-6 0,3-6-4 16,7 0-3-16,7-7-5 0,1-2-3 16,5-4-1-16,2-4-3 0,2-5-9 0,0-3-16 15,-2-3-20-15,2-3-68 0,-2-3-144 16,-3-4-159-16,-1-4-141 0,-5-3-64 15,1-6-19-15,-5-2 45 0,0-3 131 16</inkml:trace>
  <inkml:trace contextRef="#ctx0" brushRef="#br0" timeOffset="47081.38">13022 13073 160 0,'-2'-12'288'16,"-1"2"62"-16,1 0 28 0,0 4 15 0,0 2 8 15,0-1-15-15,0 1-40 16,2 4-60-16,-2 0-65 0,2 5-57 0,0 8-46 15,0 3-30-15,2 14-19 0,-2 7-16 16,2 5-13-16,2 5-9 0,-2 7-9 0,3 5-5 16,1 2-6-16,-2 2-2 0,3 1 0 15,1-1-4-15,-2 1-9 0,3-1-15 16,-3-4-25-16,3 0-69 16,-3-4-122-16,2-1-128 0,-1-4-128 0,-1-4-88 15,-2-5-29-15,1-7 38 0,-1-8 106 0,2-6 121 16</inkml:trace>
  <inkml:trace contextRef="#ctx0" brushRef="#br0" timeOffset="47297.68">13354 13222 211 0,'6'-33'437'15,"-1"2"86"-15,-3 7 59 0,0 5-60 0,0 10-95 16,0 8-101-16,2 7-94 15,1 12-81-15,-1 11-55 0,2 6-39 0,0 8-23 16,1 2-16-16,1 5-15 0,1 2-23 16,-1-1-49-16,1 3-93 0,-1 3-112 15,-1-3-111-15,-1 1-116 0,-4-1-62 16,-2-3 3-16,0-2 69 0,-4-1 101 0</inkml:trace>
  <inkml:trace contextRef="#ctx0" brushRef="#br0" timeOffset="47479.11">13299 13788 318 0,'-11'-25'421'0,"3"4"64"16,-1 0-1-16,1 3-78 0,4 3-98 16,0-2-94-16,4 4-123 0,2 1-144 0,4 0-137 15,0 3-131-15,3 5-112 0,4-1-57 16,-1 5 11-16,1 0 65 0,4 4 92 15</inkml:trace>
  <inkml:trace contextRef="#ctx0" brushRef="#br0" timeOffset="47711.4">13646 13650 93 0,'2'0'264'0,"0"0"44"0,-2 0-5 16,-2 4-53-16,2 0-57 0,-2 2-43 0,0 5-44 15,0 6-43-15,-2 0-29 0,2 3-19 16,-1 4-6-16,1-1-6 16,2 1-3-16,-2-2-2 0,2 2-1 0,2-4 0 15,3-2-3-15,-1-1 0 0,2 0 0 0,3-5 1 16,-1 1-13-16,5-5-34 0,-1-4-46 16,1-1-62-16,4-6-91 0,0-1-52 15,0-3-15-15,0-3 20 0,0-6 38 0</inkml:trace>
  <inkml:trace contextRef="#ctx0" brushRef="#br0" timeOffset="48524.9">14825 13325 70 0,'-2'-1'315'0,"0"-2"84"15,0 2 56-15,0 1-14 0,0-4-31 16,2 4-44-16,0-1-57 0,2-2-70 0,2-2-61 15,2 1-49-15,3 0-38 0,1-4-19 16,3 3-17-16,4-4-6 0,4-2-2 16,4 2 1-16,5 0 4 0,8-2-4 15,7-2 1-15,5 0-3 0,10 0-6 16,3-3-5-16,7 2-9 0,4-2-5 0,4 3-7 16,1-2-4-16,-1 5-3 0,-2 1-5 15,-4-1 0-15,-2 5-1 0,-4 4 0 0,-7 1-6 16,-6 1-11-16,-4 3-11 0,-7-3-18 15,-6 3-25-15,-6 2-63 0,-3-1-118 16,-6 0-128-16,-4 0-135 0,-4 3-78 0,-7-2-26 16,-4 3 39-16,-4-3 106 0</inkml:trace>
  <inkml:trace contextRef="#ctx0" brushRef="#br0" timeOffset="48905.21">15223 13856 315 0,'-19'0'404'0,"2"0"99"0,0 0 20 16,4 0-56-16,3 0-68 0,4-1-61 0,1-4-77 15,3-3-90-15,6 1-59 0,3-2-34 16,5-1-19-16,3-1-7 0,6-3-7 16,7 0-5-16,2 0 0 0,6 2 1 0,4-5-1 15,2 4-3-15,7-4-1 0,2 2-3 16,-1 0-4-16,5-1-5 0,0-1-4 16,0 0-3-16,1 2-5 0,-1-2-3 0,-3 4-3 15,-1 0-6-15,-2-2 0 0,-2 5 3 16,-7 1-2-16,-2 2-1 0,-6-1-13 15,-5 2-12-15,-4 2-20 0,-1-1-33 0,-6 0-89 16,-1 4-164-16,-4-3-186 16,-3 3-94-16,-1 1-37 0,-7 0-1 15,0 0 75-15,-7-3 157 0</inkml:trace>
  <inkml:trace contextRef="#ctx0" brushRef="#br0" timeOffset="59972.38">16925 12919 98 0,'2'-10'135'0,"-2"-2"7"0,0 0 9 15,0 4 13-15,-2-1 12 0,-2 1 13 0,-1 2 10 16,-1 2 10-16,0 2-2 0,-5 2-6 16,1 2-10-16,-5 7-11 0,0 4-4 15,-2 8-6-15,-2 5-3 0,0 8-9 16,-2 6-12-16,2 8-14 0,0 5-24 0,2 1-22 15,2 1-20-15,4 4-16 0,5-5-6 16,4 0-9-16,6-1-5 16,2-6-4-16,7-4-4 0,4-2-2 0,6-5-6 15,3-5-2-15,1-3 0 0,5-6-4 0,0-4-1 16,2-4-5-16,-1-5-1 16,1-3-3-16,0-3-7 0,-2-6-19 0,0-1-53 15,-3-2-128-15,-1-7-144 0,-1 1-158 16,1-2-78-16,-5-5-29 0,0-1 30 15,-4 0 116-15</inkml:trace>
  <inkml:trace contextRef="#ctx0" brushRef="#br0" timeOffset="62160.81">17395 12797 7 0,'0'-1'14'16,"0"1"9"-16,0-4 16 0,0 4 15 16,0 0 18-16,0 0 17 0,0 0 12 0,0 0 11 15,0 0 5-15,0 0-1 0,0 0 4 16,0 4 4-16,0 0 10 0,2 5 14 16,-2 1 13-16,2 10 14 0,0 0 7 15,0 6-2-15,0 8-16 0,3 3-23 16,-3 4-27-16,2 2-29 0,0-2-25 0,0 6-23 15,1-6-13-15,-1 6-9 0,0-6-7 16,2 1-7-16,-1-5-13 0,1 2-38 16,-2-2-61-16,0-4-69 0,3 0-71 15,-3-4-75-15,2-3-75 0,-1-2-7 0,-1-5 36 16,0 0 57-16</inkml:trace>
  <inkml:trace contextRef="#ctx0" brushRef="#br0" timeOffset="62426.19">17736 12747 147 0,'0'-12'277'0,"0"3"44"0,0 4-2 16,0 2-11-16,2 7-14 0,0 9-13 15,2 4-23-15,0 11-30 0,0 6-45 0,3 6-51 16,1 4-45-16,-1 10-35 0,1-4-24 16,3 4-15-16,-3 1-31 0,3-1-62 15,-3-1-87-15,3-1-89 0,-1-2-93 16,1-4-93-16,-3-3-33 0,-1-3 27 0,-1-1 70 16,-2-7 83-16</inkml:trace>
  <inkml:trace contextRef="#ctx0" brushRef="#br0" timeOffset="62642.73">17579 13444 111 0,'-13'-15'225'0,"1"5"14"16,3-1-31-16,3-2-31 0,4 2-26 0,4-3-28 15,2-1-23 1,4 1-21-16,5-2-22 0,2 1-17 0,2 1-14 0,4-1-10 15,0 0-25-15,5 2-47 0,-1 1-62 16,2-1-90-16,1 1-61 0,-3-1-30 0,3 4 1 16,-3-2 35-16</inkml:trace>
  <inkml:trace contextRef="#ctx0" brushRef="#br0" timeOffset="63770.67">18182 12718 88 0,'0'0'97'0,"0"3"-1"16,0-3 0-16,0 1 3 16,0-1 3-16,0 0 8 0,2 0 12 0,-2 0 15 15,0 4 20-15,0-4 25 0,0 0 27 16,0 1 22-16,0-1 17 0,0 0 6 0,0 0-5 16,0 0-23-16,0 0-29 0,-2 0-38 15,2 0-40-15,0 0-33 0,0 0-29 16,0 0-22-16,0 0-17 0,0 0-9 15,0 0-4-15,0 0-2 0,0 0-2 0,0 0-1 16,0 0 1-16,0 0 1 0,0 0-1 16,0 0-1-16,0 0 3 0,0 0 0 15,0 0 1-15,0 0 1 0,0 0 2 16,0 0 0-16,0 0 1 0,0 0 0 16,0 0 2-16,0 0-1 0,0 0-1 0,0 0 1 15,-2 0-1-15,2 0 0 0,0 0-1 16,0 0 0-16,0 0 0 0,0 0-1 15,0 0-2-15,0 0 0 0,0 0-3 0,0 0 1 16,0 0-2-16,0 0 3 0,0 0 1 16,0 0 3-16,0 0 3 0,-2 0 0 15,2 0 3-15,0 0 0 0,0 0 1 16,0 0-4-16,0 0 0 0,0 0-2 0,0 0-1 16,0 0-2-16,0 0-2 0,0 0 2 15,0 0-1-15,0 0-2 0,0 0 0 0,0 0 0 16,0 0 2-16,0 0 0 0,0 0-2 15,0 0 4-15,0 0 1 0,0 3 0 16,0-2 1-16,0 5-1 0,0 0 0 16,0 3-1-16,0 7-1 0,0 2 1 0,0 5-1 15,2 2-1-15,0 6 0 0,2 2 0 16,-1 4-2-16,1 4-1 16,0 1-1-16,2 1-1 0,-1 2-1 0,1-2 1 15,-2 2 1-15,2-2 0 0,-1 1-2 16,1-1 1-16,-2-2-6 0,1-3-18 15,-3 0-36-15,0-5-96 0,0 1-124 16,0-5-130-16,2 1-127 0,-2-5-54 0,3-5-3 16,-3-2 76-16,0-3 116 0</inkml:trace>
  <inkml:trace contextRef="#ctx0" brushRef="#br0" timeOffset="64434.61">18174 12701 47 0,'-2'0'190'15,"-1"-3"-5"-15,1 3-12 0,2-2-14 16,-2 2-17-16,2 0-16 0,-2 0-16 0,2 0-11 16,0 0-8-16,0-3 0 0,0 3 10 15,0-1 19-15,2 1 18 0,-2-4 18 16,2 3 14-16,0-3 6 0,3-2-3 0,-1 2-14 15,0-1-15-15,3 0-21 0,-1-3-19 16,2 1-18-16,3-2-17 0,-1 0-12 16,3 1-12-16,0-1-12 0,0 0-7 15,1-1-7-15,1 1-6 0,0 3-5 0,0 1-2 16,0 1-3-16,-1 1-1 0,-1 3 1 16,0 3 4-16,-3 1 3 0,-1 2 5 15,-1 3 5-15,-1 6 5 0,-1-1 1 0,-4 6-4 16,0 1-1-16,-2 3-5 15,0-2-3-15,0 3-6 0,0-3-2 16,0 1-2-16,5-1-3 0,-1-1-1 0,2-4-1 16,3 2-1-16,-1-1 1 0,5-2-1 0,-1-1 0 15,1 1 2-15,2-3 1 0,2-1 0 16,-2 1-1-16,2-2 3 0,-2 2 1 16,-3-2-1-16,1-1 5 0,-3 3 8 15,-1-2 8-15,-3 4 3 0,-1 0 4 0,-5 6 3 16,-5 1-1-16,-1 3-7 0,-5 3-6 15,-1 2-7-15,-3-1-5 0,-4 1-4 16,0-1-4-16,0-3-4 0,-2 2-8 0,1-2-17 16,1-2-41-16,3-3-106 0,1-2-130 15,4-1-135-15,3-5-110 0,1-1-48 16,3-6 11-16,4-2 86 0,0-4 124 16</inkml:trace>
  <inkml:trace contextRef="#ctx0" brushRef="#br0" timeOffset="64666.04">18800 12909 118 0,'7'-20'431'0,"-3"5"108"0,0 4 68 16,-2-1-29-16,-2 4-86 0,2 4-112 0,-2 0-117 15,2 8-102-15,1 7-65 0,-1 7-38 16,0 3-24-16,2 9-14 0,0 7-9 15,3-1-5-15,-3 4-11 0,2 1-18 0,0 0-45 16,1-3-118-16,-1 0-144 0,3 0-146 16,-5-1-102-16,0-6-38 0,0 2 12 15,-2-7 102-15,1-3 135 0</inkml:trace>
  <inkml:trace contextRef="#ctx0" brushRef="#br0" timeOffset="64835.02">18879 13183 32 0,'-3'-19'396'0,"1"-2"99"0,0 2 72 0,0 5 1 16,2-2-83-16,0 2-113 0,4 0-112 0,5 0-96 15,1 2-69-15,3-1-43 0,4 2-31 16,0 2-46-16,4 0-116 0,0 1-156 16,3 0-172-16,-1 2-90 0,0-2-43 15,0 3 6-15,-4-2 95 0</inkml:trace>
  <inkml:trace contextRef="#ctx0" brushRef="#br0" timeOffset="79895.75">14120 12044 77 0,'-2'-4'216'0,"0"3"12"0,0-2-27 0,2 3-25 15,-2-1-21-15,2 1-12 0,0 1-6 16,2 2 8-16,-2 3 23 0,2 3 32 16,0 6 29-16,0-1 17 0,-2 10-9 0,2 1-22 15,-2 5-34-15,0 4-43 16,0 2-41-16,0 6-36 0,0-1-22 15,0 2-18-15,0-3-9 0,0 0-11 0,3-2-35 16,-3-2-77-16,2-2-106 0,-2-4-103 16,2-1-102-16,-2-5-91 0,2-5-20 15,-2-4 47-15,-2-5 91 0</inkml:trace>
  <inkml:trace contextRef="#ctx0" brushRef="#br0" timeOffset="80080.47">14154 12309 5 0,'2'-10'205'0,"2"2"37"16,1 4-6-16,1 4-28 0,3 4-34 15,-1 4-24-15,0 2-28 0,1 6-33 16,2 3-31-16,-3 0-35 0,3 2-48 0,-3 2-62 16,3-1-71-16,-3 0-83 0,-4-1-44 0,1-2-12 15,-1-1 22-15</inkml:trace>
  <inkml:trace contextRef="#ctx0" brushRef="#br0" timeOffset="80245.1">14156 12506 92 0,'-2'-5'208'0,"2"4"18"15,2-4-48-15,0 2-53 0,5-1-37 16,-1-1-22-16,5-2-24 0,-1 3-46 15,1-2-75-15,2-3-82 0,-3-2-44 16,-1 2-22-16,-1-3-10 0</inkml:trace>
  <inkml:trace contextRef="#ctx0" brushRef="#br0" timeOffset="80890.88">14101 11810 6 0,'-10'-1'176'0,"-1"-2"-1"0,0 0-13 0,1 3-12 15,-1 3-13-15,1 0-12 0,-1 2-10 16,1 0-6-16,-3 4-2 0,0 1 7 16,0 4 6-16,1-2 4 0,-3 6 5 0,-2 2 4 15,2 1-1-15,-2 3-8 0,2 0-11 16,-1 4-13-16,1 1-13 0,2 3-17 16,0 2-11-16,1 1-10 0,1 3-5 0,3 6-4 15,1-1-5-15,1 3-3 16,4 3-7-16,0-2-5 0,4 3-6 0,2-4-5 15,2 4-5-15,3-3-2 0,3 2-1 16,1-3-1-16,4 0 0 0,2-4 1 16,2 1 1-16,3-4-1 0,1-4-2 0,3-1 0 15,1-4-1-15,1-6 1 0,2-3 1 0,1-4 0 16,-1-6 1-16,2-6 0 16,0-4 0-16,-2-6 1 0,-1-4-2 15,-1-3 1-15,0-9-1 0,-5-1 0 16,0-9 0-16,-3 1 0 0,-1-7-1 0,-4-3 0 15,-2-4 0-15,-3 0 0 0,-3-5 1 0,-1 0 2 16,-4-2 6-16,-1 1 14 0,-3-2 15 16,-5-1 18-16,1 4 12 0,-4 2 12 15,-1 0 2-15,-4 2-7 0,1 2-11 16,-3 2-13-16,-2 3-11 0,0 4-12 0,-2-1-7 16,-2 6-6-16,2-1-5 15,-2 6-3-15,-1 1-3 0,1 3-2 0,0 3-5 16,0 0-20-16,-2 4-48 0,1 1-94 0,1 6-108 15,0-1-110-15,0 4-114 16,2 2-54-16,2 2 12 0,-2 2 72 16,2 2 99-16</inkml:trace>
  <inkml:trace contextRef="#ctx0" brushRef="#br0" timeOffset="81904.03">16616 11735 93 0,'-2'4'254'0,"2"2"53"0,0 4 3 15,0 5-19-15,2 4-18 0,-2 6-20 16,2 1-34-16,0 6-45 0,2 3-50 15,-2 5-41-15,3-2-30 0,-1 2-24 16,0 4-23-16,0-5-53 0,1 5-71 0,-1-4-81 16,2-1-93-16,-2 0-92 0,1-5-38 15,-1-5 17-15,-2-3 55 0</inkml:trace>
  <inkml:trace contextRef="#ctx0" brushRef="#br0" timeOffset="82516.06">16595 11834 89 0,'0'-6'101'0,"0"2"-9"0,2 3-6 15,-2-4-4-15,0 2 1 0,2 2 6 16,-2-3 2-16,0 3 6 0,0 1 5 15,0-3 1-15,0 3-4 0,0-3-9 0,0 3-9 16,2-1-7-16,-2 1-5 0,2-3-3 16,2 2-4-16,-2-4-2 0,3 2-4 15,-1-2-10-15,2 1-12 0,-1-1-10 16,1 2-10-16,0-2-5 0,1 1-3 0,1 1-2 16,-2 1-1-16,3 2-2 0,-3 0 1 15,3 2 0-15,-3 2 0 0,0 1 0 16,-1-1 4-16,1 3 2 0,-2 1 5 0,0-3 3 15,3 3 3-15,-3 0 2 0,2 0 2 16,3 1 3-16,-1 2 3 0,1-2 4 16,1 2 4-16,3 3 9 0,-2 0 10 15,-1-2 15-15,1 5 14 0,-3-1 11 0,1 1 9 16,-3 4 3-16,0 0-3 0,-1-1-8 16,-3 1-17-16,-2 2-17 0,-2 1-15 15,0-3-14-15,-3 3-12 0,-1-3-9 16,-3 1-8-16,1-1-34 0,-3 0-65 15,-1-3-91-15,-1 2-92 0,-2-1-103 0,3-5-94 16,-3-2-23-16,0-3 36 0,0 0 76 16,0-3 82-16</inkml:trace>
  <inkml:trace contextRef="#ctx0" brushRef="#br0" timeOffset="83495.09">16584 11434 75 0,'-2'0'105'0,"0"0"-18"0,-2 1-11 15,1 5-6-15,-1-5 1 0,2 4 2 16,-2 3 7-16,2-4 6 0,-2 2 7 16,-1 4 8-16,1-4 6 0,-2 3 9 0,2 2 4 15,-3 1 5-15,-1 1 1 0,1 0-3 16,-1 6-5-16,-1 1-9 0,-1 3-10 15,-1 2-13-15,1 1-11 0,-1 7-9 16,0-3-11-16,1 7-12 0,1 0-9 0,-1 1-8 16,1 3-6-16,3-2-6 0,0 2-5 15,1 2-2-15,1-3-1 0,4 3 0 0,0-2-4 16,2 2 2-16,3-1-1 0,1-1 1 16,2 1-2-16,1-1-1 0,4-3 0 0,-1-1-2 15,3 1 0-15,2-4 1 0,0-4 0 16,4-2-2-16,0-2 0 0,3-2 0 15,1-3 1-15,0-3 1 0,5-3 0 0,0-1 0 16,1-6 0-16,3-4 0 0,-2 0 0 16,2-8-3-16,0-2-1 15,-3-4 3-15,1-3 0 0,-2-4 0 0,-3-3 0 16,1-3 1-16,-5-5 0 0,0-2 0 0,-1-1 0 16,-3-3 1-16,-2-1 1 0,0-2-1 15,-3 1 4-15,-1-3 3 0,-2 4 12 16,-1-4 18-16,-1 0 27 0,-3 4 27 15,0-4 25-15,-3 0 19 0,-3 1 3 16,-3-3-5-16,-1 2-16 0,-2-2-19 0,-5-2-22 16,1-1-17-16,-3 1-8 0,-2 2-13 15,-2-1-7-15,-2 1-8 0,0 6-4 16,-2 1-4-16,-2 2-5 0,1 2-1 16,-1 9-3-16,-2 0-2 0,-1 3-1 0,1 4-9 15,-5 5-21-15,1 4-67 0,-1 4-132 16,0 1-152-16,-1 5-150 0,1 0-73 0,0 3-23 15,1 0 46-15,3 4 121 0</inkml:trace>
  <inkml:trace contextRef="#ctx0" brushRef="#br0" timeOffset="121241.95">16656 10055 9 0,'-2'-4'249'0,"2"4"68"0,-2 0 41 16,2 4 5-16,-2-1 3 0,2 6-8 16,0 7-30-16,0 5-51 0,0 4-58 15,0 6-58-15,2 5-50 0,2 6-42 0,0 1-26 16,3-2-17-16,-1 4-14 16,2-2-15-16,1 1-33 0,-1-1-51 0,1-5-80 15,-1 0-90-15,-1 0-86 0,-1 2-91 0,0-5-53 16,-4-1 8-16,1-2 52 0,-6-1 77 15</inkml:trace>
  <inkml:trace contextRef="#ctx0" brushRef="#br0" timeOffset="121435.05">16586 10640 52 0,'-6'-19'234'0,"-1"4"40"0,3-1-4 15,2 2-21-15,4 0-10 0,0 3-8 0,5-2-14 16,1 2-23-16,3 2-34 0,1-3-30 16,3 3-35-16,2 1-32 0,2-1-33 15,2 3-52-15,1 1-77 0,-1 1-91 16,2-1-96-16,2 1-96 0,1-3-42 16,-1 2 9-16,1 0 54 0</inkml:trace>
  <inkml:trace contextRef="#ctx0" brushRef="#br0" timeOffset="121601.42">17103 10253 279 0,'0'-10'424'0,"-2"6"105"0,-3-1 4 15,-1 4-41-15,2 2-60 0,-3 4-77 16,1 7-118-16,0 4-100 0,-1 4-62 0,1 6-34 16,2 4-23-16,0 4-23 0,1 3-46 15,1-3-96-15,0 2-122 0,2-1-123 16,2-1-126-16,0-1-56 0,1-3 3 0,-1-2 74 15,0-3 111-15</inkml:trace>
  <inkml:trace contextRef="#ctx0" brushRef="#br0" timeOffset="121767.4">17128 10539 258 0,'0'-17'435'0,"-2"-2"104"0,0 5 16 0,-2 5-44 15,1 1-68-15,-1 4-84 16,0 1-123-16,-2 3-102 0,1 7-67 0,-1 1-49 15,0 5-62-15,-3 3-101 0,3-2-126 16,-3 2-122-16,3 2-128 0,0 1-56 16,-1-3 8-16,3-2 71 0,-2-1 110 15</inkml:trace>
  <inkml:trace contextRef="#ctx0" brushRef="#br0" timeOffset="121931.06">17160 10384 163 0,'8'-17'352'0,"-1"10"98"0,-1-1 39 0,0 8-25 0,-1 4-52 16,-1 7-61-16,0 3-83 0,0 5-101 16,0 3-122-16,1 0-146 0,-1 6-146 15,0-2-137-15,0 3-114 0,1-3-54 16,-1-2 13-16,-4 1 83 0,2-4 114 16</inkml:trace>
  <inkml:trace contextRef="#ctx0" brushRef="#br0" timeOffset="122067.14">17219 10454 167 0,'-2'-20'323'16,"2"1"60"-16,-2 4-8 0,2 4-54 15,-2-1-63-15,2 6-64 0,0-1-84 16,2 3-117-16,2 0-122 0,2 4-122 16,1 0-96-16,-1 4-51 0,3-3-7 0,-1 4 43 15</inkml:trace>
  <inkml:trace contextRef="#ctx0" brushRef="#br0" timeOffset="122380.72">17598 10277 258 0,'2'-13'352'0,"-2"0"76"0,-2 0 1 16,0 0-34-16,0 1-40 0,-3-1-44 15,3 6-60-15,-2-1-68 0,0 2-59 0,0 1-46 16,-1 2-31-16,1 6-20 0,-2 3-16 15,2 7-7-15,-3 3-4 0,3 5-2 16,0 2-1-16,0 0-1 0,1 2 1 0,3-4-1 16,3 3 0-16,-1-3-1 0,2 1 2 15,2-5-1-15,1-1 2 0,-1-3 1 16,0 0 1-16,-1-2 11 0,-1-2 21 16,0-3 12-16,-4 4 10 0,-2-5 4 15,-2 3 2-15,-5 1-10 0,-3-1-20 0,-1 5-16 16,-4-1-21-16,0 5-33 0,0-5-67 15,0 5-105-15,2-4-117 0,5-1-110 16,3-1-95-16,3-5-29 0,2-1 35 0,2-5 89 16,6-1 107-16</inkml:trace>
  <inkml:trace contextRef="#ctx0" brushRef="#br0" timeOffset="122631.02">17645 10414 313 0,'8'-9'462'0,"-4"1"90"16,-2 7 6-16,0 2-54 0,1 3-86 15,-3 4-103-15,0 1-117 0,0-1-87 16,0 5-51-16,2-3-30 0,2 1-20 16,0-2-12-16,0-1-8 0,3-1-6 15,-1-6-1-15,3 2-2 0,-1-6 3 16,3-2 5-16,-1-1 4 0,1-3 2 0,1-2 0 16,-1 1 5-16,2 1 0 0,-3 4 0 15,1 0 0-15,-3 2 2 0,1 3 3 0,-1 3-17 16,1 3-52-16,-3 2-104 15,-2 1-120-15,3 2-122 0,-1-2-111 0,0 0-46 16,-1-2 22-16,-1-3 89 0,0-4 110 0</inkml:trace>
  <inkml:trace contextRef="#ctx0" brushRef="#br0" timeOffset="122797.53">17935 10067 76 0,'4'-17'355'0,"-2"5"117"0,2 6 73 0,-2 3-24 15,2 7-55-15,1 9-71 0,-1-1-91 0,0 10-113 16,0 2-80-16,1 2-54 16,-1 4-54-16,0-1-102 0,-2 4-139 0,2-2-137 15,1 0-138-15,-1-2-68 16,0 0-10-16,0-5 63 0,-2-1 120 0</inkml:trace>
  <inkml:trace contextRef="#ctx0" brushRef="#br0" timeOffset="122994.95">18023 10384 12 0,'0'-7'310'0,"0"2"64"0,0 4 44 16,0-3-39-16,3 3-59 0,-1 1-73 16,0 1-69-16,2 4-63 0,2 0-42 15,1-1-28-15,-1 4-19 0,3-1-13 16,-1-2-5-16,0 3-3 0,1-2-1 0,-3 4 0 16,-2-1-1-16,-1 0-1 0,-1 2-14 15,-4 0-32-15,-1 3-53 0,-3 1-68 16,2 0-79-16,0-2-92 0,-1 0-61 0,1-1-10 15,2-2 33-15,2-3 57 0</inkml:trace>
  <inkml:trace contextRef="#ctx0" brushRef="#br0" timeOffset="123277.23">18256 10331 2 0,'2'-14'273'16,"0"-2"61"-16,-2 3 45 0,-2 2-47 0,0 2-63 15,0 3-55-15,0 2-57 0,2 4-62 16,-2 0-48-16,2 4-29 0,-2 6-14 0,2-1-7 16,0 2-4-16,0 2 0 0,2-1 0 15,-2 1 2-15,2 0 0 0,2-1 0 0,0 0 0 16,1 1 2-16,1 0 0 0,0-1 1 16,1-3 1-16,-1 2 6 0,0-2 20 0,1-3 47 15,-5 3 58-15,0-2 41 0,-4 2 26 16,-2 0 10-16,-3 1-12 0,-3 0-41 15,-1-1-58-15,-2 2-57 0,1-2-74 16,-1 0-113-16,2-2-120 0,3 1-115 0,2-2-122 16,-1-3-50-16,3-2 13 15,4-1 80-15,-2-4 103 0</inkml:trace>
  <inkml:trace contextRef="#ctx0" brushRef="#br0" timeOffset="123458.77">18407 10130 332 0,'8'-9'476'0,"-2"5"86"16,1 4 7-16,-1 4-65 0,0 5-92 15,1 7-105-15,-1 2-121 0,3 6-87 16,-1 1-71-16,0 1-100 0,1 3-139 16,-1-1-139-16,1 2-139 0,-3-4-79 0,-2-1-23 15,1-2 51-15,-1-4 114 0</inkml:trace>
  <inkml:trace contextRef="#ctx0" brushRef="#br0" timeOffset="123592.28">18495 10401 90 0,'-6'-11'442'15,"0"2"105"-15,1 3 61 0,-1 2-27 16,2-1-88-16,2 3-123 0,0-1-141 0,2 3-102 16,2 3-68-16,2 0-76 0,2 2-131 15,1 0-157-15,-1 2-167 0,3-1-95 16,-3 1-42-16,2-3 13 0,-1 4 101 0</inkml:trace>
  <inkml:trace contextRef="#ctx0" brushRef="#br0" timeOffset="124075.09">18711 9978 56 0,'0'-3'448'16,"0"3"102"-16,0 3 62 0,0 3-3 16,0 3-96-16,2 6-139 0,1 9-140 0,-1 6-98 15,0 5-67-15,2 3-56 0,2 6-93 16,-1 0-152-16,1 5-159 0,0-3-140 16,1 3-68-16,-3-2-18 0,2-2 55 0,-2-2 131 15</inkml:trace>
  <inkml:trace contextRef="#ctx0" brushRef="#br0" timeOffset="124405.13">18855 10067 56 0,'2'-9'330'15,"3"6"92"-15,-3-2 81 0,2 5-23 0,0 5-57 16,0 3-68-16,1 5-70 0,1 6-91 15,0-2-108-15,-1 6-133 0,1 2-137 16,0 0-126-16,-1 3-116 0,1-3-89 16,-4-1-21-16,2 1 53 0,-2-5 94 15</inkml:trace>
  <inkml:trace contextRef="#ctx0" brushRef="#br0" timeOffset="124820.47">18953 10355 113 0,'2'-4'344'0,"2"-1"88"0,-2 1 43 0,-2 0-25 16,2 2-52-16,-2 1-70 0,2-3-82 15,3 4-82-15,-1-1-69 0,0 1-56 16,0-3-49-16,3 2-47 0,-1-3-41 16,0 3-35-16,-1-3-25 0,1-4-6 15,-2 1 15-15,2 1 28 0,-1-3 34 0,-1-1 28 16,0 1 24-16,0 0 16 0,-1 1 10 16,1-1 5-16,-2 1 2 0,2 3 2 15,-2-2-2-15,2 2 2 0,1-3 0 16,-1 4-1-16,2-2-3 0,1 0-9 0,-1-4-7 15,0 3-5-15,3-1 0 0,-3-1 1 16,3 0 7-16,-3 0 19 0,0-2 32 0,1 2 36 16,-1 4 37-16,-2-1 42 0,0 2 37 15,-1 2 22-15,1 2-2 0,-2 2-19 16,2 2-29-16,-2 6-40 16,3-1-38-16,-3 4-32 0,2 0-24 0,2 3-11 15,1 2-10-15,-1-2-3 0,2 2-5 0,1-2-4 16,-1-2 0-16,1 0 0 0,-3 0 3 15,0-3 2-15,1-2 7 0,-3-1 12 16,-2 0 11-16,2-3 8 0,-1 0 4 0,-3-1 3 16,-3 1-5-16,1 1-9 0,0-1-15 15,-2 0-26-15,-2-1-47 0,-1 4-93 16,1-5-117-16,0 5-110 0,1-2-113 16,1 2-68-16,0-4-4 0,2 0 67 0,2-4 103 15</inkml:trace>
  <inkml:trace contextRef="#ctx0" brushRef="#br0" timeOffset="124968.83">19344 10159 197 0,'9'-9'334'0,"-3"4"55"0,0 2-21 0,1 6-53 16,-3 2-77-16,2 4-116 0,-1 2-153 0,-1 2-165 15,-2 4-122-15,-2 0-65 0,0 0-22 0,0 0 36 16</inkml:trace>
  <inkml:trace contextRef="#ctx0" brushRef="#br0" timeOffset="125101.13">19406 10116 249 0,'-3'-19'493'0,"-1"5"76"16,0 2 41-16,0 3-67 0,0-2-142 15,1 6-204-15,1 0-246 0,2 1-221 0,-2 0-182 16,2 4-94-16,0 0-37 0,0 0 37 15,0 0 115-15</inkml:trace>
  <inkml:trace contextRef="#ctx0" brushRef="#br0" timeOffset="130294.89">20104 13002 24 0,'0'0'81'0,"0"4"-12"16,0-4-11-16,0 1-6 15,0-1-1-15,2 3 3 0,-2-3 5 0,2 1 4 16,-2 3 2-16,2-3 4 0,1 1 3 15,1 2 3-15,0-3 6 0,0 2 12 16,3-2 19-16,1 3 17 0,3-4 17 0,1 1 20 16,3-1 21-16,4 0 18 0,0-1 17 15,5-3 12-15,3 3 3 16,5-2-17-16,2-2-23 0,4 3-31 0,4-3-36 16,5 1-31-16,3-1-26 0,8 1-13 0,3-1-9 15,7-1-10-15,2 1-6 0,2-1-8 0,4 2-11 16,0-4-4-16,0 5-5 0,0-2 0 15,1 2-4-15,-1 2 1 0,-2-3 0 16,2 4-1-16,-2 0-1 0,-2 0-7 16,-2 0-13-16,-4 0-43 0,-3 0-123 15,-4 0-154-15,-4 0-170 0,-4 0-85 0,-6 0-34 16,-5-4 18-16,-6-1 108 16</inkml:trace>
  <inkml:trace contextRef="#ctx0" brushRef="#br0" timeOffset="130658.89">22153 12520 119 0,'-8'-8'256'0,"1"2"42"0,1 0-15 16,0 1-48-16,1 2-43 0,3 2-32 16,0-2-29-16,4 3-24 0,0 4-12 0,5 1-1 15,1 4 4-15,5 2 1 0,-1 2-5 16,3 3-10-16,2 5-15 0,2 0-17 0,0 4-9 16,0 1-7-16,-2 3 1 0,0 5 7 15,-2 1 15-15,-2 3 17 0,-3 1 15 16,-3 1 10-16,-5 3 1 0,-2-1-7 15,-4 4-18-15,-3 1-21 0,-5-2-24 16,-3 2-43-16,-2-2-86 0,-4 2-118 0,-3-6-120 16,1 1-141-16,0-1-69 0,-3-6-11 15,-1 2 55-15,1-5 100 0</inkml:trace>
  <inkml:trace contextRef="#ctx0" brushRef="#br0" timeOffset="138650.79">27407 13453 9 0,'0'-16'210'0,"-3"2"33"16,1 0 2-16,0 0-14 0,0 2-13 16,-2-1-5-16,2 0 1 0,-2 1 3 0,-1 3 1 15,1-2-2-15,0 2-6 0,-3 3-7 16,-1-1-15-16,0 0-25 0,-1 2-28 15,-1 4-29-15,-3 1-22 0,-2 1-19 16,-2 4-12-16,-2 5-9 0,-2 4-8 0,-2 2-5 16,-1 9 0-16,-1 5-3 0,-1 8-3 15,1 6 0-15,0 8 3 0,1 3 1 0,3 6-1 16,2 2 1-16,4 1 3 0,3-1-1 16,5-1-1-16,7-4-5 0,5-6-3 0,5-3-3 15,7-5-4-15,6-5-6 0,3-9-4 16,5-2 1-16,3-6-1 0,2-3-12 15,5-9-19-15,1-2-26 0,2-8-102 16,1-3-168-16,-1-6-189 0,1-4-96 0,-1-5-40 16,-2-6-1-16,-1 0 85 0,-1-2 159 15</inkml:trace>
  <inkml:trace contextRef="#ctx0" brushRef="#br0" timeOffset="140745.54">25493 13321 53 0,'-2'-1'190'0,"2"-4"0"16,-2 2-8-16,2 1-5 0,-2-1 2 15,2 3 7-15,-2-1 16 0,2 1 17 16,-2 0 22-16,2 0 21 0,0 1 17 0,0 7-6 16,0 6-22-16,0 2-34 0,0 13-44 15,0 6-44-15,0 9-46 0,2 5-27 16,-2 6-20-16,0 4-11 0,2 5-9 16,-2 2-4-16,2 0-3 0,0-2-6 0,0-1-6 31,0 1-7-31,0-6-16 0,0-4-48 0,-2 1-93 0,3-7-115 0,-1-3-112 15,0-5-124-15,2-6-55 0,-2-6 9 16,2-7 73-16,-1-5 104 0</inkml:trace>
  <inkml:trace contextRef="#ctx0" brushRef="#br0" timeOffset="140994.62">25770 13384 138 0,'5'-35'428'0,"-3"6"103"0,0 5 65 16,-2 6-43-16,0 5-81 0,0 9-105 15,0 9-111-15,0 15-100 0,2 9-62 0,2 11-39 16,-2 8-24-16,3 7-12 0,1 4-9 16,0 7-1-16,1 0-7 0,-1-1-9 0,2 3-31 15,-1-3-86-15,1-2-127 0,1 0-120 16,-1-4-117-16,-1-2-85 0,-1-2-22 15,0-9 58-15,-4-1 110 0</inkml:trace>
  <inkml:trace contextRef="#ctx0" brushRef="#br0" timeOffset="141176.57">25679 14009 309 0,'-8'-16'384'15,"2"3"49"-15,1 2-8 0,1 0-44 0,2 1-57 16,2 1-66-16,2 0-59 0,4 0-45 16,3 1-45-16,4-1-41 0,-1 0-32 0,5-1-65 15,0 1-111-15,2 3-123 16,2 0-133-16,1 1-94 0,-1 1-47 0,2 0 24 16,-2 4 87-16</inkml:trace>
  <inkml:trace contextRef="#ctx0" brushRef="#br0" timeOffset="141658.76">26213 13905 71 0,'0'-4'258'0,"-2"3"54"0,2-4 11 15,-2 3-7-15,2-1-19 0,0 1-19 16,2-1-26-16,0 3-35 0,0-1-39 0,2 1-37 15,2-3-28-15,3 3-22 0,2 0-22 16,1 3-17-16,3 1-15 0,-2 1-11 16,2-2-5-16,-3 5 2 0,-1 1 5 15,-1 3 5-15,-1 1 6 0,-5 4 0 16,0 1 1-16,-4 6-9 0,0 1-6 0,-4 1-8 16,0 2-2-16,0-2-1 0,-3-1 0 0,3 0 0 15,2-1 2-15,0-2 1 16,0-2-3-16,4-4-1 0,0-1 1 15,4-4-1-15,1 1-1 0,3-3-5 0,3-3-1 16,4-4-12-16,0 2-55 0,2-8-120 0,2 2-142 16,2-4-156-16,1-2-84 15,3-2-32-15,-1-4 29 0,1 0 105 0</inkml:trace>
  <inkml:trace contextRef="#ctx0" brushRef="#br0" timeOffset="143207.45">27912 13640 43 0,'3'-7'298'0,"1"-1"71"0,2 4 97 16,3 3 2-16,1-4-32 0,7 5-44 15,2-3-39-15,7 3-63 0,3 0-89 16,5 0-79-16,4 0-48 0,5 0-30 0,1 0-15 16,0-2-8-16,3 1-2 0,2-3-6 15,-3 0-3-15,-1 2-1 0,-1-2-4 16,-2-1-6-16,1 1-21 0,-5-2-68 0,-2 1-139 16,-2-3-156-16,0-1-140 0,-5 1-70 15,1-1-21-15,-3-4 47 16,1 2 128-16</inkml:trace>
  <inkml:trace contextRef="#ctx0" brushRef="#br0" timeOffset="143788.06">29712 13224 115 0,'4'-16'172'0,"2"-2"-31"0,-2-3-29 0,3 4-22 16,-1-4-13-16,1 1-10 0,-3 3-8 0,2-1 4 15,-2-2 17-15,-2 5 27 0,-2 1 37 16,-2 3 51-16,-2 1 49 0,-2 2 38 16,-5 3 14-16,-4 5-4 0,-2 5-18 0,-2 7-41 15,0 5-45-15,-2 8-47 0,-2 8-36 0,2 5-21 16,2 4-16-16,2 4-9 0,4 0-10 16,5 3-6-16,3-2-4 0,5-1-8 15,5-1-8-15,5-2-4 0,3-3-5 16,4-1-2-16,4-6-3 0,2-2-1 15,3-2-2-15,-1-4-2 0,5-5-5 16,-1-1-13-16,3-5-17 0,0-5-32 0,2-4-95 0,2-5-138 16,0-5-144-16,0-4-122 0,2-5-58 15,-2-5-6-15,0-2 75 0,2-4 129 16</inkml:trace>
  <inkml:trace contextRef="#ctx0" brushRef="#br0" timeOffset="145376.12">30374 12935 55 0,'0'0'187'0,"0"-3"-2"0,0 3-14 0,0 0 5 16,2 3 28-16,3 1 46 0,-3 5 47 15,2 6 33-15,2 4 10 0,-2 9-18 16,3 6-47-16,-1 7-64 0,0 2-64 0,1 3-54 16,1 7-36-16,-1-2-21 0,1 2-14 15,1-1-9-15,-1-1-8 0,1-2-21 16,-1 1-61-16,0-4-103 0,1-4-118 0,-1 0-123 15,-1-10-100-15,-3 1-35 0,2-7 32 16,-1-4 84-16,3-5 111 0</inkml:trace>
  <inkml:trace contextRef="#ctx0" brushRef="#br0" timeOffset="145606.13">30808 12944 68 0,'6'-13'443'16,"-1"5"95"-16,-1 8 59 0,-2 5 1 0,0 9-90 15,0 8-134-15,2 6-126 16,1 6-91-16,-1 4-58 0,2 4-37 0,1 6-29 16,-1 0-15-16,0 3-9 0,1-1-14 0,-1 2-21 15,-2-3-69-15,3 1-129 0,-3 0-135 16,2-3-145-16,-2 1-82 0,-1-6-31 15,-1 1 41-15,-4-4 116 0</inkml:trace>
  <inkml:trace contextRef="#ctx0" brushRef="#br0" timeOffset="145822.56">30681 13575 7 0,'-8'-24'351'16,"-1"5"79"-16,1 0 62 0,3 3 11 15,3 1-59-15,2 0-84 0,2 2-85 0,5 0-71 16,3 0-57-16,3 0-55 0,2 1-40 16,4 0-28-16,0 0-50 0,4 3-109 0,1 0-125 15,1 3-128-15,0 0-119 0,1 1-59 16,-3 2 5-16,0 2 80 0,3-3 114 0</inkml:trace>
  <inkml:trace contextRef="#ctx0" brushRef="#br0" timeOffset="146354.59">31325 12935 265 0,'0'-16'512'15,"0"6"76"-15,-3-2 49 0,3 3-58 16,-2 1-122-16,2 7-143 0,0 1-113 16,2 6-63-16,1 11-35 0,-1 8-22 15,0 9-13-15,0 6-11 0,0 10-11 0,-2 2-12 16,2 3-14-16,-2 3-10 0,2-1-10 16,0 1-22-16,0 1-24 0,1-5-42 0,-1-1-123 15,2 0-155-15,0-7-160 0,0-1-88 16,3-3-34-16,-1-4 11 0,0-6 105 0,1-5 149 15</inkml:trace>
  <inkml:trace contextRef="#ctx0" brushRef="#br0" timeOffset="146750.32">31399 13183 216 0,'-5'-19'309'0,"1"-2"57"0,0 6-11 16,0-2-24-16,2 4-21 16,2 1-24-16,-3 3-28 0,3 2-36 0,0-2-40 15,3 3-40-15,-1 2-32 0,0-2-30 16,0 2-27-16,2 3-18 0,3-3-14 0,-1 3-7 16,2 1-7-16,1 1-1 0,1 3-4 0,3-3 1 15,0 3-3-15,-1 2-1 0,3-1 1 16,-2 3-2-16,2 1-1 0,-2-1-3 15,1 1 0-15,-1 4-1 0,2-2 0 0,-2 3-3 16,-1-3 1-16,1 2 2 0,0 3 0 16,-1-1 0-16,1 1 3 0,-2 1 2 15,-3 0 2-15,1 2 0 0,-1-1 0 0,-2-2 2 16,-1 1 0-16,-1 0 2 0,-2-1-1 16,-2 1 0-16,0-1 3 0,-2-1-2 15,0 1-1-15,-5-1-4 0,-1 4-24 16,-3 0-56-16,-1-2-96 0,-3 1-103 0,-2 2-114 15,0 0-100-15,0 2-32 0,2-5 26 16,0 2 78-16,3-6 94 0</inkml:trace>
  <inkml:trace contextRef="#ctx0" brushRef="#br0" timeOffset="146916.42">31873 13321 285 0,'12'-5'418'0,"-3"4"80"0,-1 6 12 0,-1 6-65 16,-3 2-83-16,0 4-94 0,0 6-132 16,-1 1-170-16,1 2-166 0,-2 2-153 15,-2-2-120-15,0 3-57 0,0-1 10 16,-2-2 73-16,0-1 108 0</inkml:trace>
  <inkml:trace contextRef="#ctx0" brushRef="#br0" timeOffset="147096.15">31877 13391 25 0,'-2'-22'381'0,"2"3"92"15,-2 4 72-15,2 1 2 0,2 3-69 0,0 2-102 16,2 3-106-16,3-2-87 0,3 7-67 16,1-3-50-16,4 3-36 0,-1 1-69 15,1 0-135-15,2 1-158 0,-2 3-156 0,0-3-83 16,-3 2-36-16,-1-2 29 0,0 4 115 0</inkml:trace>
  <inkml:trace contextRef="#ctx0" brushRef="#br0" timeOffset="178536.13">27292 14641 53 0,'-2'0'136'16,"-2"-1"-11"-16,2 1-15 0,0-3-16 0,2 3-11 15,-2-1-12-15,2 1-10 0,-3-4-5 16,3 4-3-16,0-1 7 0,0 1 11 16,0-3 19-16,0 1 22 0,0 2 30 0,0-1 36 15,0 1 35-15,0-4 34 0,0 4 23 16,0 0 5-16,-2 0-15 16,2 0-29-16,-2 0-41 0,2 5-46 0,-2 1-43 15,2 8-34-15,-2 6-21 0,0 5-15 16,0 8-9-16,0 2-9 0,0 6-4 15,-1 1-2-15,1 4-6 0,0 0-1 16,2 0-3-16,-2-1-3 0,2 2-16 0,-2-2-48 16,0-2-96-16,2-3-121 0,-2 0-113 15,2-1-123-15,0-4-54 0,0-1 13 0,0-1 76 16,0-4 110-16</inkml:trace>
  <inkml:trace contextRef="#ctx0" brushRef="#br0" timeOffset="179001.27">27081 15701 12 0,'0'-5'212'0,"0"0"40"16,2 1-9-16,-2 3-10 0,2-3-5 16,-2 3-4-16,0 1 10 0,2 0 13 0,-2 5 12 15,0 4 2-15,0 3-12 0,0 6-19 16,0 7-40-16,0 4-47 0,0 6-50 16,-2 4-34-16,2 4-23 0,-2-2-18 0,2 5-5 15,0 0-7-15,0-1-3 0,0-1-16 16,0-3-46-16,0 0-85 0,0 0-112 15,0-6-110-15,0 2-124 0,-2-3-60 0,0-4 5 16,2-2 66-16,-3-6 99 0</inkml:trace>
  <inkml:trace contextRef="#ctx0" brushRef="#br0" timeOffset="179267.73">27421 15536 49 0,'7'-22'386'0,"-3"2"98"0,-4 3 74 15,0 6-7-15,0 5-76 0,-2 6-90 16,2 4-106-16,2 9-93 0,0 9-68 0,0 7-46 16,2 7-31-16,3 3-17 0,-1 6-10 15,1 6-5-15,-1 0-7 0,2 2-2 0,-1-2 0 16,1-1-9-16,-2-1-15 0,3-1-45 15,-5 0-94-15,0-5-117 0,1-1-120 16,-1 1-120-16,-4-4-56 0,0 0 8 16,-4-5 76-16,-3-2 106 0</inkml:trace>
  <inkml:trace contextRef="#ctx0" brushRef="#br0" timeOffset="179499.94">27114 16212 194 0,'-8'-16'289'16,"2"-1"45"-16,1 5-15 0,3-2-20 0,2-1-25 15,2 2-21-15,5 2-20 0,1-3-27 16,5 2-31-16,4-2-34 0,4-1-28 16,2 5-25-16,3-4-22 0,3 3-18 0,1-1-16 15,0 4-13-15,1-4-10 0,1 3-34 16,0 1-70-16,-2 0-102 0,1-1-109 0,-1 2-134 15,0 1-69-15,-3-3-9 16,-2 1 48-16,-3 2 90 0</inkml:trace>
  <inkml:trace contextRef="#ctx0" brushRef="#br0" timeOffset="182700">29934 13954 70 0,'0'-6'209'16,"0"5"12"-16,0 1-33 15,0-3-29-15,0 3-16 0,0 3 7 0,2-2 29 16,2 6 40-16,0 6 41 0,1 2 27 15,-1 8 9-15,2 3-16 0,-1 10-42 0,1 6-49 16,0 4-51-16,1 7-40 0,-1 1-35 16,0 2-23-16,-1 1-16 0,1-2-11 15,-2 0-5-15,2 0-8 0,-1-4-18 0,-1-2-55 16,0 0-102-16,0-5-116 16,1 0-122-16,-1-4-112 0,0-1-40 0,0-5 22 15,-2-5 87-15,-2 1 107 0</inkml:trace>
  <inkml:trace contextRef="#ctx0" brushRef="#br0" timeOffset="183267.58">29908 15268 187 0,'-2'-5'262'0,"0"1"29"15,0-1-8-15,0 1-4 0,0 2-4 0,0-2-9 16,0 3-12-16,0-2-22 16,-1 3-33-16,-1 3-34 0,0-2-33 0,0 5-27 0,-3 3-26 15,1 5-22-15,-2 1-15 0,-1 6-5 16,1 1-4-16,-3 4-3 0,0 6 2 16,1 5-2-16,-1 1-1 0,1 3-1 0,1 3-2 15,3 1-3-15,0 2-4 0,1-1-3 16,3-1-4-16,2-2-5 0,4 1 0 0,1-6-4 15,3-3 1-15,1-2-1 0,1-7 4 16,3-1 0-16,2-5 0 0,2-4 0 0,0-3 2 16,4-5-2-16,0-6-1 0,0-4 0 15,2-7 1-15,1-4 0 0,-1-6-3 0,0-3 1 16,-2-7-2-16,-2-5-2 0,0-6-2 16,-4-2 0-16,-4-4 0 0,-1-2-1 0,-5-2 3 15,-1 0 3-15,-6 2-1 0,-2 4-1 0,-3 3 1 16,-3 3-1-16,-3 4-4 0,-2 5-15 15,-4 4-47-15,0 5-103 0,-2 6-122 16,-2 4-130-16,-1 5-112 0,3 4-48 0,0 1 16 16,0 5 86-16,6 1 115 0</inkml:trace>
  <inkml:trace contextRef="#ctx0" brushRef="#br0" timeOffset="183565.09">30425 15058 4 0,'8'-15'479'0,"-1"5"91"0,-3 2 54 0,-4 7 37 16,2 2-98-16,-2 7-186 0,2 6-147 15,0 7-84-15,0 7-53 0,3 6-33 0,-1 7-21 16,0 2-14-16,0 6-12 0,1 1-6 0,-1 1-4 15,2 3 0-15,-2-2-2 0,3 1-3 0,-3-3-8 16,2-4-9-16,-1 0-16 0,-1-4-38 16,2 0-96-16,-2-5-124 0,3 0-113 15,1-6-122-15,-1-3-65 0,-1-6-7 16,2-6 73-16,-1-4 113 0</inkml:trace>
  <inkml:trace contextRef="#ctx0" brushRef="#br0" timeOffset="183728.67">30766 15431 58 0,'8'-25'367'0,"-1"4"90"16,-1 4 87-16,-2 10-13 0,2 2-58 15,-1 5-82-15,1 8-91 0,-2 5-86 0,3 8-82 16,-3 4-55-16,2 4-33 0,-2 4-21 16,1 1-16-16,-1 1-20 0,0 4-43 0,-2-1-91 15,0 3-116-15,1-1-112 0,-1 1-111 0,-2-3-74 16,0-1-8-16,-2-3 65 0,-3-4 103 15</inkml:trace>
  <inkml:trace contextRef="#ctx0" brushRef="#br0" timeOffset="183911.17">30558 15765 63 0,'-6'-21'376'0,"0"4"88"0,1 2 72 16,3 2-15-16,2 1-63 0,4 2-92 15,3-2-94-15,1 0-79 0,5 3-68 0,4 1-51 16,2 0-30-16,2-1-24 0,2 2-39 0,1 2-90 16,-1 0-128-16,2-3-130 0,-1 4-139 15,-1-3-69-15,0 1-12 0,-4-2 63 0,-2 3 114 16</inkml:trace>
  <inkml:trace contextRef="#ctx0" brushRef="#br0" timeOffset="190186.77">11049 13960 44 0,'0'0'70'0,"0"0"9"0,0-2 9 0,0 2 11 16,0 0 7-16,0 0 3 16,0 0 3-16,0 0 2 0,0 0 1 0,0 0-2 15,0 0 0-15,0 0 5 0,0 0 4 0,0 0 7 16,0 0 9-16,0 2 6 0,0-2 8 15,-2 3-1-15,2-3-7 16,-2 0-16-16,2 1-21 0,0-1-22 16,0 0-24-16,2 0-10 0,0 0-1 0,2-1 4 0,3 1 10 15,3-3 9-15,3-2 8 0,2 1 0 16,6 0-6-16,2-4-9 0,5-1-8 16,3 0-8-16,7 1-8 0,5-4-6 15,3 1-5-15,3-3-3 0,4 2-2 16,2-2 1-16,2-2-3 0,0-1-2 0,0 2-3 15,-1 0-4-15,-1 0-4 0,-3 1-4 16,-1-1 0-16,-2 1 0 0,-2 3-1 0,-7 1-2 16,-2-3 1-16,-6 6-6 0,-5-1-16 15,-4 2-38-15,-4-1-82 0,-2-1-122 16,-4 4-136-16,0-1-130 0,-5 4-59 16,-4-3-1-16,-1 0 60 0,-6 1 114 0</inkml:trace>
  <inkml:trace contextRef="#ctx0" brushRef="#br0" timeOffset="190845.6">11250 13429 21 0,'0'-6'206'0,"-2"2"32"0,-2 0-14 16,-1 1-14-16,1 0-12 0,0 3-5 0,-2-1-9 16,-1 1-11-16,-1 1-12 0,-1-1-13 0,1 5-9 15,-1 0-6-15,-1 1 0 0,-3 3 6 16,-2 2 3-16,1 6 0 0,-3 3-4 16,-2 2-8-16,-3 6-18 0,-1 2-21 15,-2 7-18-15,-3 2-14 0,3 3-9 0,-3 3-3 16,3 2-3-16,-1 3-3 0,3 0-6 15,2 3-5-15,2-5-9 0,6 2-7 16,3-1-2-16,3 1-5 0,7-2-2 16,5-3-1-16,5-2 2 0,3 1-3 0,6-5-3 15,2 1 0-15,4-5 0 0,5-3 1 16,0-1-2-16,4-3 2 0,-1-3-3 0,3-4-11 16,0 0-25-16,0-4-72 15,3-2-128-15,-3-1-140 0,2-3-142 0,-2-1-68 16,0-2-19-16,0-3 52 0,-5-3 114 15</inkml:trace>
  <inkml:trace contextRef="#ctx0" brushRef="#br0" timeOffset="195026.11">3774 14260 72 0,'8'-2'127'0,"1"-4"2"0,-1-2-2 0,1-1-3 15,1 1-6-15,1-4-6 0,0-1-8 16,-1 0-4-16,-1-2 1 0,-1 2 14 0,1-1 19 16,-3 2 21-16,-2-2 24 15,-2 3 27-15,0-3 21 0,-2 3 9 0,0 2-1 16,-2-4-17-16,-2 6-23 0,-2-1-31 15,-3 3-35-15,1 1-33 0,-5 4-25 0,-2 4-17 16,0 4-18-16,-4 4-9 16,0 10-9-16,0 3-5 0,-2 9-1 0,0 6 1 0,0 8 1 15,2 2 3-15,2 8 8 0,2-3 3 16,2 0 1-16,5-1-1 0,4-5-1 16,6-3-5-16,2-4-5 0,7 0-5 0,1-6-5 15,5-5-2-15,4-2-2 0,1-1 1 16,3-6-2-16,0-4-1 0,1 1 0 15,-3-5-8-15,0-3-16 0,1-2-28 0,-3-3-90 16,-2 0-141-16,2-2-149 0,-2-8-128 16,-2-2-57-16,0-5-10 0,-2-4 68 0,-3-3 130 15</inkml:trace>
  <inkml:trace contextRef="#ctx0" brushRef="#br0" timeOffset="195557.13">2468 14286 113 0,'0'-9'257'0,"-2"4"56"16,0 1 4-16,2-1 7 0,-2 2 13 0,0 1 9 15,-1 2-5-15,1 0-29 0,2 5-36 16,0 4-41-16,2 8-46 0,1 9-45 0,1 7-41 15,2 10-29-15,-2 7-24 0,3 4-17 0,1 4-14 16,1 4-8-16,-1 2-5 0,3 1-5 0,-1-2-2 16,1 2-5-16,-1-2-11 0,1-2-16 15,0-2-40-15,-3-2-92 0,3-3-129 16,-3-5-125-16,1-1-122 0,1-6-53 0,-1-3 3 16,-3-6 74-16,2-3 117 0</inkml:trace>
  <inkml:trace contextRef="#ctx0" brushRef="#br0" timeOffset="195805.84">2862 14331 46 0,'2'-33'374'0,"-2"8"108"0,0 9 75 0,0-1-15 16,-2 9-64-16,2 8-87 0,0 6-99 15,2 13-101-15,0 6-72 0,0 15-42 16,2 3-34-16,3 7-18 0,-1 4-11 0,2 1-12 16,3 4-16-16,-2-1-52 0,1 1-105 15,1 0-131-15,-1-2-135 0,1-1-109 0,-3 1-48 16,-1-6 16-16,-1 2 88 0,-4-7 124 16</inkml:trace>
  <inkml:trace contextRef="#ctx0" brushRef="#br0" timeOffset="196022.04">2703 14921 174 0,'-8'-9'264'0,"-1"3"24"0,3 1-48 16,1 1-66-16,1-1-54 0,2 1-38 0,2-1-34 15,2 2-24-15,2-2-10 0,3 1-21 16,1-4-37-16,3 3-60 0,2-2-84 0,-1 3-59 16,1-2-31-16,0 2-3 0,1 0 24 15</inkml:trace>
  <inkml:trace contextRef="#ctx0" brushRef="#br0" timeOffset="196355.14">3249 14822 140 0,'0'-6'418'16,"-2"2"75"-16,-2 1 62 0,2 1-31 0,-3-1-104 16,3 3-111-16,-2 0-95 0,2 3-74 0,2 2-58 0,-2-1-38 15,2 4-19-15,2 5-10 16,-2 0-8-16,2 3-5 0,0 1-2 0,0 4 0 15,0 1-4-15,-2-2 1 0,2 4 1 0,1-5 2 16,-1 1-1-16,2 0 0 0,0-2 0 16,0-2 1-16,3-3-2 0,1-2 1 15,1 0-2-15,-1-1 0 0,5-5 2 0,0 0 0 16,-1-1 0-16,3-4-2 0,0 0-15 16,0-1-39-16,-3-3-75 0,3-1-97 0,-2 1-104 15,2-2-105-15,-3 0-74 0,1-3-10 16,-2-1 50-16,-1 0 83 0</inkml:trace>
  <inkml:trace contextRef="#ctx0" brushRef="#br0" timeOffset="197449.47">4597 14490 28 0,'0'0'203'15,"0"0"16"-15,0 0-18 0,0 0-17 0,3 0 1 16,-1-1 21-16,4-2 36 0,2 0 44 15,3 2 33-15,4-3 7 0,2-1-20 0,2 1-42 16,4-1-54-16,5-2-64 16,-1 3-55-16,5-4-34 0,2 2-22 0,0-2-14 15,2 2-8-15,2 0-7 0,-2-2-19 0,2 3-71 16,-2-2-127-16,2 2-141 0,-2-3-147 16,2 4-77-16,-2-2-24 0,0-4 46 0,0 1 113 15</inkml:trace>
  <inkml:trace contextRef="#ctx0" brushRef="#br0" timeOffset="198111.03">6212 13963 168 0,'0'-9'227'0,"0"2"-5"15,-2-2-10-15,0 1 0 0,-2-1 6 16,0 2 6-16,-1 2 7 0,1 0 9 16,-2-3 6-16,0 5-3 0,-3 0-12 0,-2 1-21 15,1 2-28-15,-5 5-34 0,0-2-34 16,-2 10-30-16,0 3-18 0,-4 6-14 0,2 8-6 15,-2 6-7-15,0 8 0 0,2 10-4 16,2 5-2-16,4 3-3 0,5 0-6 16,3 1-4-16,5-4-6 0,7-1-3 15,6-3-3-15,3-6-3 0,6-1-3 16,1-4 0-16,4-6 0 0,1-5-2 16,2-4 3-16,1-3-3 0,-1-6-7 0,2-4-14 15,-3-6-23-15,3-5-69 0,-2-2-126 16,-1-7-132-16,3-4-129 0,-2-6-83 0,-3-6-27 15,1-5 42-15,-3-4 109 0</inkml:trace>
  <inkml:trace contextRef="#ctx0" brushRef="#br0" timeOffset="198361.19">6797 13787 319 0,'-5'-19'468'0,"1"5"87"16,0 6 25-16,2 4-69 0,-2 0-87 0,1 9-98 16,3 6-99-16,0 7-77 0,3 10-50 15,-1 6-29-15,0 7-22 0,0 9-16 16,-2 2-13-16,2 5-7 0,0 2-6 0,-2 4-8 16,2-1-16-16,-2 1-36 15,2-4-93-15,-2 0-140 0,2-5-142 0,3-4-131 16,-1-5-56-16,0-7-4 0,3-4 72 0,-1-5 128 15</inkml:trace>
  <inkml:trace contextRef="#ctx0" brushRef="#br0" timeOffset="198560.47">7093 13925 49 0,'8'-32'442'0,"-1"5"101"16,-3 8 64-16,2 7 6 0,-1 8-88 0,1 7-134 15,0 9-134-15,1 2-94 16,1 11-62-16,-2 4-40 0,3 8-26 0,-1 1-15 16,1 4-16-16,-1 3-21 0,1 0-54 15,-3 2-123-15,-2 0-147 0,1 1-157 16,-1 0-92-16,-2-7-39 0,-2 2 23 0,-2-3 107 16,-2-6 139-16</inkml:trace>
  <inkml:trace contextRef="#ctx0" brushRef="#br0" timeOffset="198742.42">6953 14302 285 0,'-15'-20'505'0,"3"6"73"16,-1-1 43-16,5 5-72 0,-1-1-130 0,5 2-142 16,2 1-113-16,4 2-70 0,2-1-43 15,7-1-24-15,1 4-27 0,5-1-77 16,0 1-146-16,2-1-163 0,0 3-133 0,0 1-72 15,0-2-24-15,-2 1 51 0,0 2 130 16</inkml:trace>
  <inkml:trace contextRef="#ctx0" brushRef="#br0" timeOffset="200036.47">7341 13718 120 0,'2'-6'338'0,"0"2"77"0,0 4 58 0,-2 4-14 15,2 7-42-15,2 8-55 0,1 6-62 16,1 5-69-16,0 11-70 0,3 6-65 0,1 3-40 15,1 7-27-15,-1-1-21 16,3 2-42-16,0 4-88 0,0-3-117 0,1 0-118 16,-1-4-123-16,0-2-73 0,-1-6-10 15,-1-5 61-15,-2-2 101 0</inkml:trace>
  <inkml:trace contextRef="#ctx0" brushRef="#br0" timeOffset="200438.18">7423 13881 196 0,'-8'-11'253'0,"1"0"8"0,1 2-30 16,0 1-35-16,1 1-27 0,3 2-30 15,0 0-31-15,2 2-30 0,0-2-22 16,4 4-15-16,1-2-10 0,1 2-8 16,2 1-6-16,1 0-4 0,4 0-5 0,-1 1-3 15,3 3-2-15,2 4-1 0,0-2-1 16,0 4 1-16,0 0-1 0,0 3 1 16,0-1 0-16,-2 5-1 0,1-5 0 0,-1 4-1 15,0 1 0-15,-2 0 2 0,0 0 15 16,-1 0 25-16,1 2 34 0,-3-1 42 0,-1-1 42 15,-3 1 33-15,-1 1 8 16,-1-2-11-16,-2 0-26 0,-2 0-39 0,-2-1-39 16,0 1-33-16,-3-1-25 0,1-2-27 15,-4 2-50-15,-1 2-83 0,1-2-104 16,-3 3-100-16,-1-1-102 0,1-2-75 16,0-2-4-16,1-2 53 0,1 1 89 0</inkml:trace>
  <inkml:trace contextRef="#ctx0" brushRef="#br0" timeOffset="200622.62">7887 13948 85 0,'12'-14'339'0,"1"1"107"0,0 6 68 0,-5 7-19 16,1 4-50-16,-1 4-62 0,-1 4-85 15,-1 5-103-15,0 5-96 0,1-1-106 0,-3 4-138 16,0 0-144-16,0 3-144 0,-4-3-99 15,2 1-42-15,-2-3 25 0,0 0 98 16</inkml:trace>
  <inkml:trace contextRef="#ctx0" brushRef="#br0" timeOffset="200801.47">7999 13918 222 0,'0'-25'461'0,"-2"7"84"0,0 2 48 0,0 3-72 15,2 1-106-15,0 3-120 0,2 1-111 16,2 4-79-16,2-1-47 0,3 3-27 0,3 2-45 16,3 0-86-16,2 0-135 0,0 2-136 15,2 2-132-15,-2 0-66 16,2 1-10-16,0-1 62 0,-2 5 117 0</inkml:trace>
  <inkml:trace contextRef="#ctx0" brushRef="#br0" timeOffset="201745.16">6397 15143 144 0,'0'-1'236'16,"0"-3"12"-16,0 4 4 0,0-1 9 16,0 1 21-16,2 0 40 0,-2 1 20 0,2 4-7 15,2 7-20-15,-2 1-37 0,2 8-52 16,1 5-72-16,-1 3-57 0,-2 7-37 16,2 6-24-16,-2 3-13 0,0 3-10 0,1 1-9 15,-1 2-6-15,0 3-17 16,0 1-46-16,0-1-98 0,0 0-126 0,0-1-121 0,2-1-121 15,1-2-53-15,-1-4 12 0,-2 0 76 16,2-5 118-16</inkml:trace>
  <inkml:trace contextRef="#ctx0" brushRef="#br0" timeOffset="-214507.87">6496 16383 89 0,'-4'-10'245'0,"2"5"52"16,-3-3 10-16,3 3 15 0,0 1 23 0,0 4 16 16,0 3-8-16,2 6-28 0,0 7-47 15,0 3-57-15,2 9-58 0,0 3-50 0,2 5-38 16,1 7-25-16,-1 2-17 16,0 2-11-16,0 3-9 0,3 0-6 0,-1 3-9 15,0-4-16-15,1 0-25 0,-1 1-64 0,0-5-88 16,1 1-101-16,1-5-92 0,1-6-88 15,1-3-59-15,-1-6 17 0,-1-2 64 16,1-9 88-16</inkml:trace>
  <inkml:trace contextRef="#ctx0" brushRef="#br0" timeOffset="-214314.68">6911 16354 108 0,'8'-24'289'0,"-1"12"65"0,1 7 24 0,-1 6-11 16,1 10-33-16,0 7-42 0,3 7-48 16,-2 5-60-16,1 6-65 0,-1 6-75 15,1 0-96-15,-1 4-98 0,1-1-105 0,-1 3-105 16,-1-3-84-16,1 1-21 16,-5 0 38-16,0-4 71 0</inkml:trace>
  <inkml:trace contextRef="#ctx0" brushRef="#br0" timeOffset="-214078.36">6746 16903 60 0,'-21'-14'259'0,"2"-1"58"0,0 5 27 16,4 0-1-16,2 0-4 15,2 1-4-15,5-1-20 0,4 0-34 0,4-3-50 16,4 2-53-16,7-3-55 0,2 2-40 0,4-2-31 15,4 0-22-15,3 0-12 0,1-2-14 16,3 3-37-16,-3 0-72 0,3 1-90 16,-2 1-96-16,1 0-106 0,-3 2-102 0,-1 2-23 15,-2 3 36-15,-4 0 74 0,-2 4 87 16</inkml:trace>
  <inkml:trace contextRef="#ctx0" brushRef="#br0" timeOffset="-213185.57">3937 15102 149 0,'0'15'342'15,"0"3"63"-15,0 3 58 0,2 9-42 0,-2 2-53 16,2 6-52-16,0 0-47 16,0 6-55-16,3 0-57 0,-3 1-57 0,2 4-49 15,0-2-55-15,1-1-76 0,-1 0-94 0,2 0-100 16,0-1-103-16,1-1-110 0,-1 1-33 0,0 0 27 16,1 2 67-16,-3-2 87 0</inkml:trace>
  <inkml:trace contextRef="#ctx0" brushRef="#br0" timeOffset="-212489.79">3922 16602 17 0,'-2'-9'184'0,"2"1"14"15,-2 4-11-15,0-1-13 0,0 2-8 16,0 0-4-16,-1 1-7 0,1 2-12 0,0 0-14 16,-2 2-17-16,2 3-17 0,-2 1-11 15,2 6-2-15,-3 1 1 0,3 4 5 16,-2 0 9-16,2 6 9 0,0 3 6 0,0 4-1 16,2 3-2-16,-3 6-9 0,3 0-10 15,3 4-14-15,-1-1-15 0,0 4-10 0,4-1-16 16,1 0-10-16,3 0-11 0,1-4-7 0,4 0-5 15,-1-6-1-15,5-2 0 16,0-4-1-16,3-4 0 0,-1-5 0 0,2-5 0 0,2-4 1 16,-1-3 0-16,1-7-1 0,-2-5-1 15,1-5 1-15,-1-7 1 0,0-4-1 0,-4-4-2 16,0-8 1-16,-4-2 0 0,-2-7 0 16,-5 0-1-16,-3-3 2 0,-5-5 2 15,-5 4-1-15,-3-2 3 0,-5 2-4 0,-4 2-1 16,-4 2-33-16,-2 6-54 0,-5 2-83 0,-1 9-94 15,-3 3-91-15,2 7-102 0,-4 3-28 16,1 6 26-16,1 1 66 0,0 8 84 0</inkml:trace>
  <inkml:trace contextRef="#ctx0" brushRef="#br0" timeOffset="-212058.27">3073 16610 49 0,'3'-5'323'0,"-3"-1"61"0,0 9 64 15,0 1-2-15,0 8-39 0,0 5-53 0,2 6-51 16,0 7-51-16,2 5-58 0,0 8-67 16,5 6-53-16,-1 0-31 0,1 5-25 0,1 2-25 15,1-2-38-15,-1 4-56 0,1-4-79 16,0-1-89-16,-1 0-85 0,1-7-75 0,1 3-61 16,-3-10 3-16,1 0 51 0,-1-3 74 15</inkml:trace>
  <inkml:trace contextRef="#ctx0" brushRef="#br0" timeOffset="-211841.63">3537 16623 199 0,'4'-14'360'0,"0"11"59"0,1 7 42 16,-1 9-48-16,2 7-65 0,3 5-66 0,-1 5-55 15,1 4-58-15,1 5-83 0,-1 5-108 16,1-3-112-16,1 7-107 0,-1 0-103 0,1-1-112 16,-5 3-37-16,1 1 25 0,-3-1 62 15,-2 0 82-15</inkml:trace>
  <inkml:trace contextRef="#ctx0" brushRef="#br0" timeOffset="-211640.84">3306 17312 47 0,'-15'-17'303'0,"3"2"52"15,-1-2 49-15,2 1-22 0,5 1-28 0,2-1-34 16,4-2-33-16,4 3-37 0,5-5-40 0,1 2-53 16,5-2-55-16,2 3-53 15,4-4-63-15,0 4-90 0,0-4-103 0,3 3-105 16,1 3-110-16,-4-2-84 0,0 4-14 15,1 0 47-15,-6 2 82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customXml" Target="../ink/ink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.xml"/><Relationship Id="rId5" Type="http://schemas.openxmlformats.org/officeDocument/2006/relationships/image" Target="../media/image35.png"/><Relationship Id="rId4" Type="http://schemas.openxmlformats.org/officeDocument/2006/relationships/customXml" Target="../ink/ink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customXml" Target="../ink/ink20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customXml" Target="../ink/ink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2BE2-EAB4-C76F-E282-3CB34FC8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607BC7-B350-586E-CE91-F73B5E65E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22" y="2145081"/>
            <a:ext cx="10776155" cy="34341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4A5888F-BD15-6CB9-DFAE-16A8E40512A2}"/>
                  </a:ext>
                </a:extLst>
              </p14:cNvPr>
              <p14:cNvContentPartPr/>
              <p14:nvPr/>
            </p14:nvContentPartPr>
            <p14:xfrm>
              <a:off x="8889480" y="4446000"/>
              <a:ext cx="2596680" cy="10774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4A5888F-BD15-6CB9-DFAE-16A8E40512A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80120" y="4436640"/>
                <a:ext cx="2615400" cy="109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2384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2AEA-3F7B-67CC-26BD-105BB34EC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Sintesis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37F6C-CEE7-1ADA-2895-FA57A28FE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32" y="1690688"/>
            <a:ext cx="10343535" cy="21151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86392AC-2589-8334-0B42-E23627399FBF}"/>
                  </a:ext>
                </a:extLst>
              </p14:cNvPr>
              <p14:cNvContentPartPr/>
              <p14:nvPr/>
            </p14:nvContentPartPr>
            <p14:xfrm>
              <a:off x="518040" y="1729080"/>
              <a:ext cx="11014560" cy="45550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86392AC-2589-8334-0B42-E23627399F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680" y="1719720"/>
                <a:ext cx="11033280" cy="457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6497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FA9F1-2803-C9F1-E0EE-4EE937F0A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37A2E-869D-19B2-C793-2D3E34CF4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42" y="2091421"/>
            <a:ext cx="10825316" cy="37895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1AD80EE-D7CC-42EA-33B0-1BA36BC7B3D2}"/>
                  </a:ext>
                </a:extLst>
              </p14:cNvPr>
              <p14:cNvContentPartPr/>
              <p14:nvPr/>
            </p14:nvContentPartPr>
            <p14:xfrm>
              <a:off x="1068480" y="457200"/>
              <a:ext cx="10104480" cy="5548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1AD80EE-D7CC-42EA-33B0-1BA36BC7B3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9120" y="447840"/>
                <a:ext cx="10123200" cy="556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9167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8B1E-7D50-2A6C-C99D-41717044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35FCBF-C656-D67A-CDCD-45C1A70B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903" y="1784242"/>
            <a:ext cx="10422194" cy="2072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82BF2B-7D35-A4F7-0669-D56291707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3853" y="3429000"/>
            <a:ext cx="5344293" cy="31563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9254565-4D22-E7C0-52B3-50E4F8CB764F}"/>
                  </a:ext>
                </a:extLst>
              </p14:cNvPr>
              <p14:cNvContentPartPr/>
              <p14:nvPr/>
            </p14:nvContentPartPr>
            <p14:xfrm>
              <a:off x="3365640" y="1994760"/>
              <a:ext cx="7634880" cy="43405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9254565-4D22-E7C0-52B3-50E4F8CB76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56280" y="1985400"/>
                <a:ext cx="7653600" cy="435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8982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DD9BBD-69D8-0BDE-F9F2-34B396FFB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307" y="548149"/>
            <a:ext cx="7183386" cy="22209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FC2BB3D-942A-B33E-D020-3AF39732E93E}"/>
                  </a:ext>
                </a:extLst>
              </p14:cNvPr>
              <p14:cNvContentPartPr/>
              <p14:nvPr/>
            </p14:nvContentPartPr>
            <p14:xfrm>
              <a:off x="2147400" y="732960"/>
              <a:ext cx="7173000" cy="4729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FC2BB3D-942A-B33E-D020-3AF39732E93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38040" y="723600"/>
                <a:ext cx="7191720" cy="474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5088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5749B3-35C5-B03D-2C8E-187EAA579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058" y="0"/>
            <a:ext cx="7157884" cy="270851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CA5487-F1DB-0BC2-52B6-29E24D9B1C7D}"/>
                  </a:ext>
                </a:extLst>
              </p14:cNvPr>
              <p14:cNvContentPartPr/>
              <p14:nvPr/>
            </p14:nvContentPartPr>
            <p14:xfrm>
              <a:off x="2476440" y="2322000"/>
              <a:ext cx="5886000" cy="2976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CA5487-F1DB-0BC2-52B6-29E24D9B1C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67080" y="2312640"/>
                <a:ext cx="5904720" cy="2994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7019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2AC986-C1F3-E912-E065-BF452954D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992" y="179901"/>
            <a:ext cx="5868015" cy="30887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05B74DC-C83A-6BE2-1691-29F258C7D824}"/>
                  </a:ext>
                </a:extLst>
              </p14:cNvPr>
              <p14:cNvContentPartPr/>
              <p14:nvPr/>
            </p14:nvContentPartPr>
            <p14:xfrm>
              <a:off x="3463920" y="3285360"/>
              <a:ext cx="2439000" cy="2600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05B74DC-C83A-6BE2-1691-29F258C7D82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54560" y="3276000"/>
                <a:ext cx="2457720" cy="2619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1331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9D25-F664-2897-5F35-19753266D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Reaksi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7C1A3B-1E3B-927B-CB1F-E8F4A58B8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45" y="1690688"/>
            <a:ext cx="10274710" cy="1959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9A17AF-E21F-717B-2920-F44680F62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32" y="3650360"/>
            <a:ext cx="10953135" cy="178289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BD3F9DA-E101-C614-676D-191C675247E6}"/>
                  </a:ext>
                </a:extLst>
              </p14:cNvPr>
              <p14:cNvContentPartPr/>
              <p14:nvPr/>
            </p14:nvContentPartPr>
            <p14:xfrm>
              <a:off x="371880" y="273960"/>
              <a:ext cx="11266560" cy="53341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BD3F9DA-E101-C614-676D-191C675247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520" y="264600"/>
                <a:ext cx="11285280" cy="535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4AB01A2-3553-E1F7-F63A-223729A602D7}"/>
                  </a:ext>
                </a:extLst>
              </p14:cNvPr>
              <p14:cNvContentPartPr/>
              <p14:nvPr/>
            </p14:nvContentPartPr>
            <p14:xfrm>
              <a:off x="7531560" y="3314520"/>
              <a:ext cx="4230360" cy="25606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4AB01A2-3553-E1F7-F63A-223729A602D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22200" y="3305160"/>
                <a:ext cx="4249080" cy="257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3445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C149D-B6F1-D78B-9BEB-0B19C5A55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D1BCCD-1DA3-FFF9-795B-E840217C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555" y="2003304"/>
            <a:ext cx="10256889" cy="399598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E5A13CA-44AE-BC7B-B9C9-95FD274E9BE2}"/>
                  </a:ext>
                </a:extLst>
              </p14:cNvPr>
              <p14:cNvContentPartPr/>
              <p14:nvPr/>
            </p14:nvContentPartPr>
            <p14:xfrm>
              <a:off x="882360" y="2076120"/>
              <a:ext cx="9079560" cy="41418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E5A13CA-44AE-BC7B-B9C9-95FD274E9B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3000" y="2066760"/>
                <a:ext cx="9098280" cy="416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5298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F38347-F827-3CAD-6046-58828A9F3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977" y="0"/>
            <a:ext cx="5084045" cy="26830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B83D286-53C4-7EE0-0A26-D237C2E150F7}"/>
                  </a:ext>
                </a:extLst>
              </p14:cNvPr>
              <p14:cNvContentPartPr/>
              <p14:nvPr/>
            </p14:nvContentPartPr>
            <p14:xfrm>
              <a:off x="688680" y="545760"/>
              <a:ext cx="7651800" cy="6181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B83D286-53C4-7EE0-0A26-D237C2E150F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9320" y="536400"/>
                <a:ext cx="7670520" cy="619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963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Tata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Keasaman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Sifat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Sintesis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CA5D64-0E71-4D58-0AEB-997849FD2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419" y="168643"/>
            <a:ext cx="7669161" cy="282766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08FF184-9966-2AF3-7D0F-488AD980A66B}"/>
                  </a:ext>
                </a:extLst>
              </p14:cNvPr>
              <p14:cNvContentPartPr/>
              <p14:nvPr/>
            </p14:nvContentPartPr>
            <p14:xfrm>
              <a:off x="3598200" y="2030400"/>
              <a:ext cx="3199320" cy="1190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08FF184-9966-2AF3-7D0F-488AD980A6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88840" y="2021040"/>
                <a:ext cx="3218040" cy="12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DFBB959-A76B-DCAA-C1CE-B479347772BF}"/>
                  </a:ext>
                </a:extLst>
              </p14:cNvPr>
              <p14:cNvContentPartPr/>
              <p14:nvPr/>
            </p14:nvContentPartPr>
            <p14:xfrm>
              <a:off x="540360" y="351720"/>
              <a:ext cx="10474560" cy="5956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DFBB959-A76B-DCAA-C1CE-B479347772B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1000" y="342360"/>
                <a:ext cx="10493280" cy="597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0545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79A767F-A0FA-3C29-04AF-16E6806A6E33}"/>
                  </a:ext>
                </a:extLst>
              </p14:cNvPr>
              <p14:cNvContentPartPr/>
              <p14:nvPr/>
            </p14:nvContentPartPr>
            <p14:xfrm>
              <a:off x="928800" y="429840"/>
              <a:ext cx="9917280" cy="5344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79A767F-A0FA-3C29-04AF-16E6806A6E3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9440" y="420480"/>
                <a:ext cx="9936000" cy="536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1388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FFF4F3-3C6E-CC0B-6A37-E6FBEF549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32" y="1377284"/>
            <a:ext cx="4953307" cy="36827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B32431C-E39A-6463-50B0-A48AA64D1541}"/>
                  </a:ext>
                </a:extLst>
              </p14:cNvPr>
              <p14:cNvContentPartPr/>
              <p14:nvPr/>
            </p14:nvContentPartPr>
            <p14:xfrm>
              <a:off x="794880" y="1150920"/>
              <a:ext cx="10495440" cy="5553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B32431C-E39A-6463-50B0-A48AA64D15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5520" y="1141560"/>
                <a:ext cx="10514160" cy="55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7435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Gugus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</a:t>
            </a:r>
            <a:r>
              <a:rPr lang="en-US" dirty="0" err="1"/>
              <a:t>alkohol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gugus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hidroksil</a:t>
            </a:r>
            <a:r>
              <a:rPr lang="en-US" b="1" dirty="0">
                <a:solidFill>
                  <a:srgbClr val="00B050"/>
                </a:solidFill>
              </a:rPr>
              <a:t> (-OH)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rumus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umum</a:t>
            </a:r>
            <a:r>
              <a:rPr lang="en-US" b="1" dirty="0">
                <a:solidFill>
                  <a:srgbClr val="00B050"/>
                </a:solidFill>
              </a:rPr>
              <a:t> R-OH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CE9ADC-0A21-CE28-456B-7CB3C36CE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432" y="2821437"/>
            <a:ext cx="7905135" cy="33555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5DAFF4D-4F56-4BF5-4934-DC627149DD0B}"/>
                  </a:ext>
                </a:extLst>
              </p14:cNvPr>
              <p14:cNvContentPartPr/>
              <p14:nvPr/>
            </p14:nvContentPartPr>
            <p14:xfrm>
              <a:off x="4671720" y="311040"/>
              <a:ext cx="4647240" cy="2729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5DAFF4D-4F56-4BF5-4934-DC627149DD0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2360" y="301680"/>
                <a:ext cx="4665960" cy="2748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81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09B2D-C2EE-0D00-6A80-B185D870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73AC77-70BC-2A97-4C39-868568E5A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35" y="2697270"/>
            <a:ext cx="11621729" cy="26321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B752C6B-0EDF-493C-F1C3-0B396BC80A14}"/>
                  </a:ext>
                </a:extLst>
              </p14:cNvPr>
              <p14:cNvContentPartPr/>
              <p14:nvPr/>
            </p14:nvContentPartPr>
            <p14:xfrm>
              <a:off x="532800" y="510120"/>
              <a:ext cx="11349360" cy="4743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B752C6B-0EDF-493C-F1C3-0B396BC80A1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3440" y="500760"/>
                <a:ext cx="11368080" cy="476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891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Tata </a:t>
            </a:r>
            <a:r>
              <a:rPr lang="en-US" b="1" dirty="0" err="1">
                <a:solidFill>
                  <a:srgbClr val="FF0000"/>
                </a:solidFill>
              </a:rPr>
              <a:t>nama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0C8FA-4BD1-7800-C1A9-B82A7B64D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,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alkohol</a:t>
            </a:r>
            <a:r>
              <a:rPr lang="en-US" dirty="0"/>
              <a:t> </a:t>
            </a:r>
            <a:r>
              <a:rPr lang="en-US" dirty="0" err="1"/>
              <a:t>berakhiran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-</a:t>
            </a:r>
            <a:r>
              <a:rPr lang="en-US" b="1" dirty="0" err="1">
                <a:solidFill>
                  <a:srgbClr val="00B050"/>
                </a:solidFill>
              </a:rPr>
              <a:t>ol</a:t>
            </a:r>
            <a:r>
              <a:rPr lang="en-US" dirty="0"/>
              <a:t>. </a:t>
            </a:r>
            <a:r>
              <a:rPr lang="en-US" dirty="0" err="1"/>
              <a:t>Akhiran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–a</a:t>
            </a:r>
            <a:r>
              <a:rPr lang="en-US" dirty="0"/>
              <a:t> pada </a:t>
            </a:r>
            <a:r>
              <a:rPr lang="en-US" dirty="0" err="1"/>
              <a:t>alkana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akhiran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–</a:t>
            </a:r>
            <a:r>
              <a:rPr lang="en-US" b="1" dirty="0" err="1">
                <a:solidFill>
                  <a:srgbClr val="00B050"/>
                </a:solidFill>
              </a:rPr>
              <a:t>ol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C26F6B-DE22-F153-898E-F1BEBE0F8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19221"/>
            <a:ext cx="10913806" cy="216414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EF861EA-4A72-7724-0116-2FAAA0A6E6A3}"/>
                  </a:ext>
                </a:extLst>
              </p14:cNvPr>
              <p14:cNvContentPartPr/>
              <p14:nvPr/>
            </p14:nvContentPartPr>
            <p14:xfrm>
              <a:off x="1207080" y="1784880"/>
              <a:ext cx="10732320" cy="2838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EF861EA-4A72-7724-0116-2FAAA0A6E6A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720" y="1775520"/>
                <a:ext cx="10751040" cy="285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099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602AB2-2F8F-E554-B325-FB92C5DD7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35" y="513454"/>
            <a:ext cx="11316929" cy="2364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547952-1B3F-7F19-9A93-1E869129B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960" y="2877755"/>
            <a:ext cx="9960077" cy="271243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14B74E8-A447-3E26-1E42-2A2A119850EC}"/>
                  </a:ext>
                </a:extLst>
              </p14:cNvPr>
              <p14:cNvContentPartPr/>
              <p14:nvPr/>
            </p14:nvContentPartPr>
            <p14:xfrm>
              <a:off x="1052280" y="202680"/>
              <a:ext cx="9708120" cy="5795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14B74E8-A447-3E26-1E42-2A2A119850E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2920" y="193320"/>
                <a:ext cx="9726840" cy="581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147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D6FF4E-CA3C-D5D3-5C12-62A86FA3A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8" y="448137"/>
            <a:ext cx="3523635" cy="24302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C3837F-A52B-C8B4-9545-63A926FE2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387" y="448137"/>
            <a:ext cx="2220529" cy="27436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694A1D-2E11-F398-8E32-A95CAF33C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509" y="3868993"/>
            <a:ext cx="3224981" cy="111978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157B2F8-17FD-2E07-61BB-755C4F9716D3}"/>
                  </a:ext>
                </a:extLst>
              </p14:cNvPr>
              <p14:cNvContentPartPr/>
              <p14:nvPr/>
            </p14:nvContentPartPr>
            <p14:xfrm>
              <a:off x="606600" y="-20160"/>
              <a:ext cx="10058760" cy="64807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157B2F8-17FD-2E07-61BB-755C4F9716D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7240" y="-29520"/>
                <a:ext cx="10077480" cy="649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5836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74BAC-AAF7-16F7-EB2E-BD6BB142D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Sifat </a:t>
            </a:r>
            <a:r>
              <a:rPr lang="en-US" b="1" dirty="0" err="1">
                <a:solidFill>
                  <a:srgbClr val="FF0000"/>
                </a:solidFill>
              </a:rPr>
              <a:t>fisik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1A432-F4CF-6B5C-A1C8-1F5946BE4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C-O dan O-H pada alcohol </a:t>
            </a:r>
            <a:r>
              <a:rPr lang="en-US" dirty="0" err="1"/>
              <a:t>bersifat</a:t>
            </a:r>
            <a:r>
              <a:rPr lang="en-US" dirty="0"/>
              <a:t> polar dan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hidrogen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05EC83-7B11-2179-0AED-97D8F443A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547" y="2659866"/>
            <a:ext cx="7958906" cy="38330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E1ED155-12D3-77E2-D0CC-C8B44F82AFD3}"/>
                  </a:ext>
                </a:extLst>
              </p14:cNvPr>
              <p14:cNvContentPartPr/>
              <p14:nvPr/>
            </p14:nvContentPartPr>
            <p14:xfrm>
              <a:off x="1939320" y="442080"/>
              <a:ext cx="8705520" cy="3913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E1ED155-12D3-77E2-D0CC-C8B44F82AFD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9960" y="432720"/>
                <a:ext cx="8724240" cy="393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275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24216-8C86-5BE8-ED11-1CD2F5ACE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Keasaman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alkohol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6C938-24B7-1C25-0BDF-12225BA2B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Alkhol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menyerupai</a:t>
            </a:r>
            <a:r>
              <a:rPr lang="en-US" b="1" dirty="0">
                <a:solidFill>
                  <a:srgbClr val="00B050"/>
                </a:solidFill>
              </a:rPr>
              <a:t> air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keasaman</a:t>
            </a:r>
            <a:r>
              <a:rPr lang="en-US" dirty="0"/>
              <a:t> dan </a:t>
            </a:r>
            <a:r>
              <a:rPr lang="en-US" dirty="0" err="1"/>
              <a:t>kebasaannya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48946C-1E9D-1D39-90D9-607D018DF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361" y="2611167"/>
            <a:ext cx="6607277" cy="163566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DF35413-8EF8-08BE-2391-D8EB85F895F3}"/>
                  </a:ext>
                </a:extLst>
              </p14:cNvPr>
              <p14:cNvContentPartPr/>
              <p14:nvPr/>
            </p14:nvContentPartPr>
            <p14:xfrm>
              <a:off x="1542960" y="2512800"/>
              <a:ext cx="9587160" cy="356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DF35413-8EF8-08BE-2391-D8EB85F895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33600" y="2503440"/>
                <a:ext cx="9605880" cy="358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2379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4081</TotalTime>
  <Words>86</Words>
  <Application>Microsoft Office PowerPoint</Application>
  <PresentationFormat>Widescreen</PresentationFormat>
  <Paragraphs>20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Alkohol</vt:lpstr>
      <vt:lpstr>Outline </vt:lpstr>
      <vt:lpstr>Pendahuluan</vt:lpstr>
      <vt:lpstr>PowerPoint Presentation</vt:lpstr>
      <vt:lpstr>Tata nama alkohol</vt:lpstr>
      <vt:lpstr>PowerPoint Presentation</vt:lpstr>
      <vt:lpstr>PowerPoint Presentation</vt:lpstr>
      <vt:lpstr>Sifat fisik alkohol</vt:lpstr>
      <vt:lpstr>Keasaman alkohol</vt:lpstr>
      <vt:lpstr>PowerPoint Presentation</vt:lpstr>
      <vt:lpstr>Sintesis alkohol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Reaksi alkohol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328</cp:revision>
  <dcterms:created xsi:type="dcterms:W3CDTF">2023-03-08T01:40:43Z</dcterms:created>
  <dcterms:modified xsi:type="dcterms:W3CDTF">2026-06-03T03:55:50Z</dcterms:modified>
</cp:coreProperties>
</file>