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7" r:id="rId3"/>
    <p:sldId id="261" r:id="rId4"/>
    <p:sldId id="277" r:id="rId5"/>
    <p:sldId id="278" r:id="rId6"/>
    <p:sldId id="279" r:id="rId7"/>
    <p:sldId id="269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1145"/>
            <a:ext cx="9144000" cy="1174169"/>
          </a:xfrm>
        </p:spPr>
        <p:txBody>
          <a:bodyPr>
            <a:norm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005" y="2493873"/>
            <a:ext cx="10249989" cy="1655762"/>
          </a:xfrm>
        </p:spPr>
        <p:txBody>
          <a:bodyPr>
            <a:noAutofit/>
          </a:bodyPr>
          <a:lstStyle/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Farmasi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121920" y="2127954"/>
            <a:ext cx="1196557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Antibiotika</a:t>
            </a:r>
            <a:r>
              <a:rPr lang="en-US" sz="7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Kuinolon</a:t>
            </a:r>
            <a:endParaRPr lang="en-US" sz="75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328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Antibiotika</a:t>
            </a:r>
            <a:r>
              <a:rPr lang="en-US" dirty="0"/>
              <a:t> </a:t>
            </a:r>
            <a:r>
              <a:rPr lang="en-US" dirty="0" err="1"/>
              <a:t>kuinolon</a:t>
            </a:r>
            <a:r>
              <a:rPr lang="en-US" dirty="0"/>
              <a:t>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antibiotika</a:t>
            </a:r>
            <a:r>
              <a:rPr lang="en-US" dirty="0"/>
              <a:t> yang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terapi</a:t>
            </a:r>
            <a:r>
              <a:rPr lang="en-US" dirty="0"/>
              <a:t>.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antibiotika</a:t>
            </a:r>
            <a:r>
              <a:rPr lang="en-US" dirty="0"/>
              <a:t> </a:t>
            </a:r>
            <a:r>
              <a:rPr lang="en-US" dirty="0" err="1"/>
              <a:t>kuinolon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asam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nalidiksat</a:t>
            </a:r>
            <a:r>
              <a:rPr lang="en-US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36498" y="5132672"/>
            <a:ext cx="3419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Struktur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asam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nalidiksat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913" y="3210609"/>
            <a:ext cx="4084550" cy="31281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29" y="3930639"/>
            <a:ext cx="2521991" cy="16881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03659" y="5436188"/>
            <a:ext cx="3419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Struktur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dasar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kuinolin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1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Analisis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kuinolon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345873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Spektrofotometer</a:t>
            </a:r>
            <a:r>
              <a:rPr lang="en-US" b="1" dirty="0">
                <a:solidFill>
                  <a:srgbClr val="00B050"/>
                </a:solidFill>
              </a:rPr>
              <a:t> UV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855" y="365125"/>
            <a:ext cx="5652654" cy="642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90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161" y="156332"/>
            <a:ext cx="488373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Spektrofotometer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visibel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61" y="1785505"/>
            <a:ext cx="4759039" cy="35648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891" y="995643"/>
            <a:ext cx="6916352" cy="514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31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161" y="156332"/>
            <a:ext cx="488373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Spektrofotometer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visibel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61" y="701494"/>
            <a:ext cx="7091368" cy="17369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13" y="2983562"/>
            <a:ext cx="8369117" cy="35050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9942" y="369423"/>
            <a:ext cx="3156927" cy="611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12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161" y="156332"/>
            <a:ext cx="488373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err="1">
                <a:solidFill>
                  <a:srgbClr val="00B050"/>
                </a:solidFill>
              </a:rPr>
              <a:t>Spektroskopi</a:t>
            </a:r>
            <a:r>
              <a:rPr lang="en-US" b="1" dirty="0">
                <a:solidFill>
                  <a:srgbClr val="00B050"/>
                </a:solidFill>
              </a:rPr>
              <a:t> NMR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61" y="2023809"/>
            <a:ext cx="4717809" cy="3214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970" y="555353"/>
            <a:ext cx="6903425" cy="615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33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871" y="273916"/>
            <a:ext cx="6781801" cy="543502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b="1" dirty="0" err="1">
                <a:solidFill>
                  <a:srgbClr val="00B050"/>
                </a:solidFill>
              </a:rPr>
              <a:t>Kromatografi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cair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kinerja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tinggi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71" y="1828799"/>
            <a:ext cx="11394350" cy="324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1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2972</TotalTime>
  <Words>50</Words>
  <Application>Microsoft Office PowerPoint</Application>
  <PresentationFormat>Widescreen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Kimia Analitik</vt:lpstr>
      <vt:lpstr>Pendahuluan</vt:lpstr>
      <vt:lpstr>Analisis kuinolon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77</cp:revision>
  <dcterms:created xsi:type="dcterms:W3CDTF">2023-03-08T01:40:43Z</dcterms:created>
  <dcterms:modified xsi:type="dcterms:W3CDTF">2025-09-02T13:45:09Z</dcterms:modified>
</cp:coreProperties>
</file>