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74" r:id="rId3"/>
    <p:sldId id="288" r:id="rId4"/>
    <p:sldId id="292" r:id="rId5"/>
    <p:sldId id="289" r:id="rId6"/>
    <p:sldId id="290" r:id="rId7"/>
    <p:sldId id="291" r:id="rId8"/>
    <p:sldId id="294" r:id="rId9"/>
    <p:sldId id="295" r:id="rId10"/>
    <p:sldId id="296" r:id="rId11"/>
    <p:sldId id="293" r:id="rId12"/>
    <p:sldId id="297" r:id="rId13"/>
    <p:sldId id="298" r:id="rId14"/>
    <p:sldId id="299" r:id="rId15"/>
    <p:sldId id="284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2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10T03:39:54.52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7495 5906 54 0,'-2'0'177'16,"0"-2"0"-16,2 2-36 0,-2 0-18 15,2 0-11-15,-2 0-6 0,2 0-2 16,-2 0-1-16,2 0 3 0,-3 0 5 0,3 0 7 16,-2 0 8-16,0 0 3 0,0 0-3 15,0 0-10-15,0 0-10 0,-2 0-10 16,1 0-8-16,-1-1-1 0,0 1 1 0,0-4 6 16,-3 4 2-16,3-1 1 0,-2 1-5 15,-1-3-7-15,1 3-9 0,0-1-10 16,-1-3-10-16,-1 4-10 0,0-1-10 15,-1 1-10-15,-2-3-5 0,-1 3-7 0,-1 3-2 16,-2-3-4-16,0 1 0 0,-4 4 3 16,0 3 1-16,-2-1 4 0,0 2-1 15,-4 0-1-15,-1 3 1 0,1 2-4 0,-3 0-1 16,-1 1-3-16,-1 4 0 0,0-2 1 16,-1 1-2-16,-3 6 1 0,-2-3-2 15,2 3-1-15,-2 2-1 0,-2 1 0 16,2 3 1-16,-2 1 0 0,0 3 0 15,0 0 3-15,2 3 1 0,-3-1 2 16,3-1-1-16,3 3 0 0,-1-1 3 0,2 1-3 16,2 0-2-16,1-2 0 0,3 3 0 0,3-2-1 15,2-2-1-15,2 1-1 0,2-2 3 16,2 0 0-16,4 0-2 0,3 1 2 16,2-1 0-16,4 0-3 0,-1-1 1 15,6 1-2-15,3-1 1 0,2 1-1 16,3 0-1-16,2 3 3 0,4-3-2 0,2-1-1 15,2 0 0-15,4 0 1 0,1 1-1 16,3-3-1-16,5 1 4 0,2-2-4 0,2-1 5 16,2 0 1-16,5-3 0 0,1 3-2 15,3-4 2-15,4 0 0 0,2-1-3 16,2 1 0-16,5-5 1 0,3-1 0 16,1 2-3-16,4-2 1 0,2-1-1 0,2-2 1 15,0-2-1-15,0 2-2 0,2-1 2 16,2 0-2-16,3-1 1 0,-1 0 2 15,1-4-1-15,1 1 1 0,3 2 0 16,0-2 0-16,3-2-2 0,1-3-2 16,2 2-1-16,3-2 1 0,-3 0 0 0,2-2 1 15,-2 1 1-15,0 0-1 0,0 0 2 16,0 0 0-16,0-1 4 0,2 1 0 16,0-1-1-16,2-3 1 0,3 4 0 0,1-3-4 15,3 2-4-15,-1-4-1 0,3 1 1 16,-2-1-1-16,-1-1-1 0,1-3 4 0,-1 2 1 15,1-3 0-15,0 1-2 16,-1-2 1-16,1-2 2 0,4 2-2 0,0-4 0 16,-1 1 0-16,1 2 2 0,0-2-2 0,-4-4 0 15,-1 1-1-15,-3-2-1 0,-3-1 0 16,-2 1 2-16,-2-2 3 0,-4-1 0 16,0 0-1-16,-3-2 2 0,-1 1-1 15,-3-2 1-15,-1-1-4 0,-1 2-1 0,-4-5 2 16,0 3-1-16,-4-4 3 0,-2 0-3 15,-3 0 1-15,-3 1-2 0,-5-5 0 16,-2 6 1-16,-4-6 0 0,-3 5 1 16,-3-1-1-16,-3 0 1 0,-4 0-1 15,0 0 0-15,-4 0 1 0,-2 1-3 0,-3-2 1 16,-1 0 0-16,-3 0 2 0,-1 1-1 16,-1-3-3-16,-4 2 2 0,0-4 1 15,-2 2 1-15,-2-1-1 0,-2 3 3 0,-1-4-3 16,-3 1 2-16,-1-4 1 0,-1 4 2 15,-1-3-1-15,-4 2 1 0,0 0 1 16,-2-2-2-16,0 2 2 0,-2 1-6 0,-2 3 2 16,-3-3-2-16,1 1 0 0,-2 2 1 15,-3 1-3-15,-2-4 7 0,-2 5-4 16,1-3 2-16,-3 2-1 0,-2 0 0 16,0 3-1-16,-3-2-5 0,1 0 2 0,-2-1 2 15,-2 2 1-15,-3-1-2 0,1 2 1 16,-1-3 0-16,-4 2-1 0,1 1-1 15,-3 0-1-15,0-2 1 0,-4 2 1 16,0-1 1-16,-3 1-1 0,1 1 2 0,-2 1-1 16,-3-1 2-16,1 2 3 0,0 0-4 15,-3 2 1-15,0 0-1 0,-1 0 2 16,-3 0 0-16,0 5-3 0,-2-4 3 16,-2 2 1-16,0 1-1 0,-2-2-2 0,-2 5-1 15,-1-5 3-15,1 5-1 0,-2-1 0 16,-3-2 2-16,-1 3 2 0,-1 0 1 15,-2 1-1-15,-2 0 3 0,3 1-1 0,-3-1 0 16,2 0 0-16,-2 2 1 0,0-1 1 16,1 3-1-16,-1-3 2 0,0 1 2 15,2 3 1-15,-2-2 1 0,3 1-1 0,1 1-1 16,-2-1-1-16,3 0 1 0,-1 0-2 16,0 4-1-16,1-3 2 0,-1 0 0 15,-2 3-2-15,3-2-2 0,-3 2-3 16,2-3 0-16,-1 4-1 0,1-1 1 15,0 1 2-15,3-2-3 0,-3-2 1 0,3 3-2 16,-1 1 0-16,3-3-2 0,-3 3 0 16,3-1 0-16,0 1 2 0,-1 0-3 15,1 1 2-15,0 2-2 0,-3-2 0 0,-2 5 0 16,1 0-2-16,-5 2 0 0,0 2-1 16,-4 1 1-16,0 3 1 0,0 1 0 15,-2 2-1-15,-1 0 3 0,1 4 2 0,0 0 1 16,0-1-1-16,2 1-1 0,2-1 2 15,2-1-4-15,2 1 0 0,3 1-4 16,1-1 1-16,3 2-1 0,1-6-3 16,1 5-4-16,2-3-8 0,2 1-6 0,0 1-9 15,0-2-12-15,2 3-14 0,0-1-18 16,0 3-65-16,-2 2-108 0,2-1-111 16,2 6-109-16,1-4-93 0,1 3-31 15,2-1 41-15,3-3 99 0,4-5 114 0</inkml:trace>
  <inkml:trace contextRef="#ctx0" brushRef="#br0" timeOffset="17606.93">28736 7128 39 0,'-2'-2'174'0,"0"-1"-9"0,0 2-18 16,-1-1-14-16,1-2-10 0,0 3-7 16,0 1-11-16,0-3-8 0,0 3-12 15,0-1-7-15,0 1-6 0,-1-4-3 0,1 4 1 16,0-1 5-16,0 1 8 0,0-3 9 16,0 3 4-16,-2-1 3 0,2 1 6 0,-3-4 2 15,1 3-2-15,0-2-2 0,-3 2-2 16,-1-2-6-16,0 0-7 0,-3 2-9 0,-2-3-7 15,-2 3-3-15,-1-2-7 0,-4 3-7 16,-1 0-6-16,-2 0-6 0,-2 3-7 16,-3-2-7-16,-2 4-4 0,1 1-3 15,-3-1-1-15,-2 4-1 0,2 0 0 0,-1 1-3 16,-1 1-1-16,0 3-3 0,0 0-2 16,0-2-2-16,2 2-1 0,-1 5 0 15,1-1 2-15,-2-1 1 0,2 7 1 16,-2-3-3-16,0 5 1 0,1 0-1 0,-1 2-5 15,2 3 1-15,0-1-1 0,3 1-1 16,-1 3 0-16,5-2-1 0,-1 2 1 16,5 1-3-16,2 0 3 0,4 0-2 0,4 4 0 15,3-3-1-15,4 2 0 0,4 4 4 16,4-2-3-16,4 3 1 0,5 3 3 0,6 0 3 16,5 1 5-16,3 3 0 0,7 0 1 15,6 3 1-15,5-5 1 0,3 2-2 16,9 0-2-16,5-2-4 0,6-1 3 15,6-1-1-15,6-3-3 0,7-2 0 0,4 2 0 16,6-2 0-16,5-3-4 16,4 2-3-16,2-5 0 0,2 2 0 0,2-7 0 15,2 3-2-15,0-7 4 0,1-1 2 16,1-1-2-16,-2-4 0 0,3-5 1 0,-1-1-2 16,1-3-4-16,-5-1 0 0,0-5 3 15,-6 0-2-15,-2-1 0 0,-5-4 2 0,-4 0 2 16,-4-4-2-16,-4-1 2 0,-4-3 4 15,-7-1-2-15,-4-4-2 0,-7-2-2 16,-5-3 2-16,-3 1-2 0,-6-7 0 0,-5 0 0 16,-3-2 1-16,-5-4 2 0,-4-4-2 0,-5 1 1 15,-1-5 2-15,-7 1 1 0,-2-5 2 16,-6 1 1-16,-3-2 1 0,-6-3 3 16,-1-2-1-16,-8-1 1 0,-1 1 1 0,-7-2 0 15,-2-1-1-15,-6 1-1 0,-4-1 3 16,-5-2-3-16,-6-1-1 0,-6 3 0 15,-5-3 0-15,-3-1-2 0,-5 1-1 0,-5 2-1 16,-3-2-1-16,-5 1-2 0,-4 2-2 0,-6-2-2 16,-3 7 0-16,-3-2 1 15,-5 3-2-15,-2 2-1 0,-2 3-3 0,-5 1 2 16,1 6-7-16,-5-2-9 0,-1 5-13 16,-3 6-21-16,-4 1-66 0,-5 2-108 0,-3 6-113 15,-3 1-103-15,-2 4-101 0,-1 0-36 16,-1 1 36-16,0 3 91 0,2 2 110 15</inkml:trace>
  <inkml:trace contextRef="#ctx0" brushRef="#br0" timeOffset="19434.72">6911 11363 41 0,'-2'0'92'0,"0"4"-17"0,0 0-12 0,2 1-5 16,-3 1-1-16,3 0 4 15,0 6-1-15,0 0 1 0,-2 1 4 0,2 3 1 16,-2 2 3-16,2 2 2 0,-2 2 0 16,0 3 1-16,0 3 0 0,0 1-3 15,0 2 0-15,0 3 0 0,-1 3 4 16,1 4 0-16,0-2-2 0,0 6-2 0,0 6 0 15,-2-1 0-15,2 5 0 0,-3 4 4 16,1 5 5-16,0 4 7 0,0 3 1 0,-1 5-5 16,1 3-6-16,-2 4-11 0,-1 5-11 15,1 1-7-15,-2 5-1 0,1 0 0 16,-1 3-1-16,-1 2 3 0,1 2-3 16,-3-1-4-16,3 4-5 0,-1 1-7 0,1-1-6 15,-1 0-5-15,3-2-3 0,-2 2-4 16,1 3-3-16,1-2-1 0,2 5 1 0,-3-5-1 15,3 2-3-15,0-2 0 16,0 4 1-16,2 0 2 0,-3-1-3 0,3 1 2 16,-2-1 1-16,0 2 2 0,-3 1-2 0,3-1-3 15,-2 3-1-15,-1 0 0 0,-1-2-2 16,0 0-1-16,-1-1-1 0,1 1 3 16,-3-2 1-16,3 0-1 0,-3 0 3 15,0-1-2-15,1 0 2 0,-1 2-1 0,1-5-3 16,1-1 1-16,-1-3-1 0,-1-2 1 0,0-6-1 15,3-1 0-15,-3-7-1 16,3-3 0-16,2-11-13 0,-1-5-33 0,1-7-48 16,2-9-59-16,1-8-61 0,1-5-57 15,0-7-43-15,2-5-18 0,0-4-2 0,0-8 1 16,-2-5 32-16,0-8 42 0</inkml:trace>
  <inkml:trace contextRef="#ctx0" brushRef="#br0" timeOffset="21971.08">6907 11292 12 0,'2'1'65'16,"2"3"6"-16,2-2 2 0,1-1 3 15,1 2-1-15,3-2-4 0,1 3-4 0,3-4-4 16,0 1-7-16,4-1-2 0,0 3 2 16,4-3 3-16,5 0 1 0,2 0 2 15,4 0 4-15,4-3-2 0,4 2 0 0,2-4-2 16,7 1 1-16,2-2-1 0,2 1 2 16,2-3 3-16,5-1 2 0,-1 2 0 15,5-2 0-15,-1 3 1 0,5-4 2 16,2 4-5-16,2-3-2 0,2 1-5 15,3 2-8-15,3 0-8 0,3-3-13 0,4 1-6 16,2 0-8-16,0-1-5 0,4-3-3 16,0 4-3-16,1-5-2 0,1 2 0 15,2 1-1-15,3-2 0 0,0 0-2 0,1 2 3 16,3-1-1-16,2 2-3 0,2 0 0 16,0 0 0-16,0-1 0 0,0 4-2 15,-2-2 1-15,2 3 0 0,-2-1 3 0,0 1 2 16,0 0 1-16,0 0 1 0,0-3 0 15,0 5 1-15,0-5-4 0,-2 3-1 16,-2 0 1-16,-3 0-2 0,-6-2 0 0,-1 3 0 16,-5-1 1-16,-3 1 0 0,-5-1-1 15,-3 2 1-15,-6 3 1 0,-4 0-1 16,-7 3-2-16,-2-2 0 0,-6 7-2 0,-6-2-1 16,-3 2 1-16,-6 0 0 15,-4 1 1-15,-4 0 3 0,-3 2 6 0,-3 3 5 16,-3 0 8-16,-2 0 4 0,-4 2 5 15,0-2 4-15,-5 6 3 0,1 0 0 0,-3 1 0 16,-1 8-2-16,-3-2-3 0,-2 4-1 16,0 4-5-16,0 3-3 0,-2 2-5 15,-2 4-3-15,2 5-2 0,-2 0-3 16,2 3-3-16,0 4-3 0,0 5 2 0,0 2-1 16,2 0 0-16,0 6 1 0,0-1 1 15,0-1 4-15,3 4-2 0,-1 2-2 16,2 1 0-16,1 4 0 0,-1-2-2 0,0 1-4 15,1 0-1-15,-1 2 0 0,2 0 0 16,-1 3 0-16,1 1 0 0,-1 2 1 16,-1-1-1-16,0-1 0 0,-1 1 1 15,-1 3 0-15,0-3 1 0,-2 5 0 0,0-1-1 16,0 0 2-16,-2 2-1 0,-2-2 0 16,-2 3 0-16,0-2 0 0,0 5 0 15,-1-1-2-15,-1-1 0 0,-3 0-2 16,1 0-2-16,0 1-9 0,-1-2-5 0,1-1 0 15,-1 0 2-15,1-2-1 0,-1 0 0 16,1-5 10-16,-3 1 6 0,1-1 1 16,-1 1 0-16,0-2-1 0,-1 2-1 0,1-4 0 15,-2 0-2-15,3-1-1 0,-3 0-2 16,3-4 0-16,-3-2-19 0,2 2-9 16,1-1-7-16,-1 2 0 0,3-2 1 0,-3 0 0 15,0 0 20-15,3 1 11 0,-3-3 6 16,3-2 2-16,-1 1 4 0,1-1-1 0,0-2-4 15,-1-4-4-15,3-3 0 0,-1 1-3 16,3-7-4-16,-2 0-6 0,2-2 0 0,-3-6-2 16,3-2 0-16,-2-2 0 0,1-6 2 15,-1 2 5-15,0-5 5 0,-1-2 4 0,1-2 2 16,-2-4 1-16,-1 2 2 0,1-7 1 16,-1 3 1-16,-1-4 0 0,-1 0 0 15,-2-1-1-15,1-3 0 0,-1-2 0 0,-2 2 0 16,0-2 0-16,0 0-1 15,-2-4 1-15,1 3 0 0,-1-2 1 0,0-1 1 16,-2 0 0-16,2 0 1 0,-2-1 1 16,0-2-1-16,-3 1 1 0,1-2 2 0,0-1 0 15,0 2 1-15,-2-3 2 0,-3 0 2 16,1 0 4-16,-1 0 2 0,-3-3 4 16,-1 3 3-16,1-3 1 0,-3-1 0 0,0 3-3 15,-2-3-2-15,0 0-4 0,0-3-4 16,1 3-3-16,-1-1-1 0,-2-3 0 0,0 3 1 15,0-3 3-15,0 0 4 0,-2 0 2 16,-3 0 3-16,1 1 6 0,0-1 4 0,-2-1 5 16,-3 4 2-16,1-4 4 0,-1 1 7 15,-1 0 0-15,-1 1 6 0,-1 0 0 0,1-2 1 16,-2 4-1-16,3-3-3 0,-3-1-1 16,0 0-5-16,1 0-6 0,-1 0-2 15,0 0-6-15,1-3-4 0,-1 2-4 0,0-1-4 16,1-1-3-16,-1-1-3 0,0 3-1 15,1-3-1-15,-1 3-2 0,0-3-1 0,0 2-2 16,1-2-1-16,-1 1-1 0,0 3 1 16,1-2 0-16,-1-1 2 0,2 2 2 15,-1-2 2-15,1 2-1 0,1 0 1 0,-1-2-1 16,3 2-4-16,-3-4 1 0,3 5-1 16,-3-4 0-16,3-2 0 0,-3 2-1 15,3 0 1-15,-3 1-1 0,0-4-1 0,1 2-1 16,-1-1 2-16,1 2-4 0,1-4 1 15,1 5 1-15,-1-4 0 0,1 3 1 0,0-3-3 16,-1 3 0-16,1 2 0 0,1-2-2 16,-1-1 0-16,2 3-2 0,-3-1 4 0,3 0 0 15,-1 2 3-15,1-2 2 16,0 1 2-16,2 3 2 0,-3-1-3 0,3 1 2 0,0-1-3 16,2 1-4-16,-3 1 1 0,1-2-2 15,0 0 1-15,0 2-3 0,0-1 3 16,-3 2 1-16,1-1-1 0,0 2 3 15,-1-1 2-15,-1-2 2 0,1 4 0 0,-1 0-2 16,2 0 1-16,-1 0 0 0,1 4-1 16,2-2-1-16,2 2-1 0,0-2 0 15,2 2 0-15,2 1 1 0,0-1-1 0,0 1-2 16,2 0 0-16,0 0 0 0,1 0 0 16,-1 0-4-16,0 3 1 0,3-5 1 15,-3 2-1-15,2-1 0 0,3 1 0 0,-1-1 1 16,1 1-2-16,3-2-2 0,1 1 0 15,4-1 0-15,0-2-2 0,4 2 2 0,0-1-1 16,3-2 3-16,-1 0-2 0,2 0-2 16,3 0-6-16,-1 0-9 0,1 0-9 15,0 0-17-15,1 0-32 0,3-2-56 0,0 2-84 16,-1 0-90-16,5 0-79 0,0-3-59 16,5 2-37-16,3-6-6 0,3-2 50 0,1-4 77 15,5-7 80-15</inkml:trace>
  <inkml:trace contextRef="#ctx0" brushRef="#br0" timeOffset="30267.24">12979 10168 14 0,'-2'11'51'0,"0"-1"-2"0,0 6-2 0,0 1 1 15,0 0-2-15,-2 2 0 0,1 0-4 16,-1 5-2-16,2 1-4 0,-2 0-3 0,2 1-3 16,-2 2-4-16,-1 2-2 15,1 3 0-15,0 2-3 0,0 1-2 0,-1 6 0 16,1 0-2-16,0 5 0 0,0 3 0 16,-1 3 2-16,1 2 1 0,0 7 2 15,0 1 0-15,-1 3-1 0,-1 3-1 16,2 4-3-16,-2 0 1 0,1 2-2 0,-1 4 1 15,2-2 0-15,0 2 0 0,-1 0 1 16,1 3-3-16,0-2-1 0,0 3-1 0,-1 1-2 16,1 3-1-16,2 3 1 0,-2 1-1 15,2 2-3-15,-3 1 0 0,3 3-3 16,-2 3-1-16,2-2 0 0,-2 5 1 16,2-5 0-16,-3 1 0 0,3 2 0 15,0-5-2-15,0 4 1 0,2-4 1 0,0 5 0 16,0-5-1-16,2 4 1 0,0-1-1 15,0 0-2-15,0 0 0 0,3-2-1 16,-1 1 1-16,0-1 1 0,0-5 0 0,3 0-2 16,-3 1 2-16,2-2 2 0,-1-1-2 15,1 0 1-15,-2 1 1 0,3-6 2 0,-3 3 0 16,0-1-1-16,0-2 2 0,0 3 3 16,-1 0 3-16,1 0 4 0,-2 1 3 15,0-1 1-15,0 0 0 0,0 0-1 16,0 0-4-16,3 0-3 0,-3 0-2 0,2 0-2 15,2-1-2-15,-1 1 0 0,1 4-1 16,0-3 0-16,3 3-1 0,-3 2-1 0,3-1 1 16,-1 0-1-16,0 2 1 0,1 1 1 15,2 1-1-15,-3-1-1 0,3 1 3 16,-3 2 1-16,3-6-1 0,-1 3 0 0,1-5 0 16,-1-2 0-16,1-2-2 0,2-4-3 0,-3-3 0 15,3-1-2-15,0-2 0 0,-1-4-2 16,1-4 0-16,0-3 0 0,-1-7-3 15,1-2-8-15,0-8-16 0,-3-4-23 0,1-5-29 16,-3-2-34-16,1-12-33 0,-1-3-31 0,1-8-37 16,-5-7-4-16,0-11 15 0</inkml:trace>
  <inkml:trace contextRef="#ctx0" brushRef="#br0" timeOffset="32335.81">13191 10013 16 0,'4'-1'20'0,"3"-4"-2"16,-1 1 1-16,0-2 5 0,5 1 9 0,0 0 10 16,1-3 7-16,1 3 4 0,4-2 5 15,0-1 3-15,4 2-1 0,0-3-3 16,5 2-6-16,-1-2-1 0,5 0-5 16,1-1-3-16,5 1-3 0,2-1 1 0,3-1 1 15,3-2 1-15,5 1 6 0,2-5 7 16,4 1 9-16,4-2 9 0,2-2 4 15,3-1 3-15,1 1-6 0,3 1-7 16,0-1-11-16,0 0-10 0,-1 1-9 0,1 0-5 16,2 2-5-16,0-4-1 0,0 4 0 15,2-4 1-15,2 3 2 0,0-2 4 0,4 0-1 16,5-1-2-16,1 0-5 0,3 1-3 16,4-1-4-16,4-1-4 0,1 1-1 15,-1 0 3-15,2 1 3 0,0-2 5 16,1 2 5-16,-1-1 3 0,1 5-1 0,-3-3-3 15,-2 0-2-15,0 5-3 0,0-2-5 16,0-1-4-16,-2 4 2 0,-2 1 2 16,0 0 4-16,-2-1 3 0,0 2 3 0,0 1 0 15,-3-3 2-15,1 1-3 0,0 0-3 16,-1-1-6-16,1 1-6 0,2-1-3 16,-3 0-2-16,1 1-2 0,-2-1-4 15,1 0 0-15,-3 2 1 0,-1 2 1 16,-4 0-1-16,-2 1 1 0,-4 0 0 0,-2 4 2 15,-5-1 0-15,-3 2-1 0,-1 3 0 16,-4 0 1-16,-2 0-1 0,0 0-1 16,-2 2 0-16,-3 3 1 0,1-1 2 0,-2 1-2 15,-1-1 0-15,1 2 1 0,1 1-1 16,-1 2-4-16,2 0-1 0,-3 1 0 0,-1-1 0 16,-1 1 0-16,1 1 1 0,-5 3 1 15,0 1-2-15,-4-2 0 0,-2 3 0 16,-5-1-1-16,1 4-1 0,-4-2 2 0,-1 1 0 15,-4 2 0-15,0 4 0 0,-4 1 0 16,0-1 1-16,-4 6-1 0,0-1 0 16,-5 5 2-16,0 4 2 0,-1 3 1 15,-3 2-2-15,0 3 2 0,-2 7-1 0,-2 1-1 16,0 2-2-16,0 6-1 0,0 2 0 16,0 6-1-16,-2 1 1 15,2 4 0-15,0-2 0 0,0 2 1 0,-2 3 0 16,2-5-1-16,-2 5 1 0,0-4 0 15,-2 3 1-15,-1 2-1 0,1-3 0 0,0 3 1 16,-2-2 0-16,-3 2 1 0,1 0-1 16,-1 0 2-16,1 4-2 0,-3 1 2 15,3 4-1-15,-3 0 0 0,1 0 0 16,-1 4-4-16,0 2-1 0,3 3 2 0,-3 3 0 16,3 1 1-16,-3 0-1 0,3 0 3 15,-1 2 2-15,1-3-3 0,-1 2 0 16,1 2-6-16,-1 0 0 0,3 2-2 0,0-2 1 15,-1-1 0-15,1-5-2 0,2 1 7 16,0-2 1-16,1 2-1 0,-5 101-28 16,4-98-17-16,-3-2-9 0,3 4-6 15,-2-2-1-15,2-3-1 0,-3-2 29 16,3 1 16-16,-2-5 8 0,1-4 7 16,1-1 2-16,0-1 0 0,2 1-10 15,0 0-9-15,0-1-2 0,2 1-4 0,-2 0 0 16,-1 0 0-16,1-1 11 0,-2 1 7 15,0 0 4-15,0 0 1 0,-3 1 0 16,3-5-18-16,0 5-10 0,0-4-5 0,-1 3-5 16,3-4-4-16,0-1-12 0,2 0 8 15,0-2 2-15,0-6 0 0,2 3 0 16,0-4 5-16,3 0 7 0,-1 0 6 0,0-5 8 16,2 1 5-16,-1-3 5 0,1-4 6 15,-2-4 10-15,0-5 12 0,1-1 14 0,-3-6 10 16,-2-4 10-16,0-3 6 0,0-1 2 15,0-6-4-15,-2-3-2 0,2-1-3 0,-2-4-2 16,-1-1 7-16,1-4 9 0,0-2 12 16,-2-2 9-16,0-3 8 0,-1 0 3 15,1 0 0-15,-4-1-4 0,-1-3-7 0,-1 0-8 16,-1 1-11-16,-4-1-8 0,1-3-12 16,-6 0-10-16,1-1-9 0,-4-1-7 15,-2 1-3-15,-3-1 3 0,-1 1 4 0,-3-2 6 16,-2-3 4-16,-2 3 3 0,-2-3 3 15,-2 0-4-15,-1-3-6 0,-3 3-6 0,0-3-3 16,-5 3-2-16,0-1-4 0,-4-3-4 16,-2 4 1-16,-4-1 0 0,0 1-1 15,-5-3-1-15,1 2 0 0,-3-3 2 0,-2 3 2 16,-2-2 1-16,1 2-2 0,-1-3-1 16,-2 3 0-16,-2-4 0 0,0 3-2 15,0-2-2-15,-3 1-1 0,-1 1 3 0,-2-1 0 16,-3 2 0-16,-2-2 0 0,1 1 1 15,-5-1 1-15,0 1-4 0,0 1 0 0,0-4 0 16,-2 2 0-16,0-2 2 0,0 4 0 16,0-3-2-16,2 0 0 0,-2 4-2 0,0 0-3 15,-2 0-4-15,0 5 0 0,0-1 2 16,-3 5-1-16,-1 1-1 0,2 1 0 0,-2 3 1 16,1 1 0-16,1 4-2 0,0-1 1 15,2-1 0-15,4 2 0 0,2 0-3 16,2 2 1-16,3-1 1 0,3 0-1 0,3-1 2 15,2 0-1-15,2-1 1 0,4-2-3 16,1-3 3-16,3-2-1 0,3 0-5 16,4-5-2-16,2 2-5 0,2-3-6 0,4-4-11 15,0-1-9-15,5 0-21 0,2-5-39 16,3 1-70-16,3-1-81 0,3-1-83 0,3-3-76 16,5 0-74-16,3-3-32 0,3-2 35 15,7-7 66-15,3-7 82 0</inkml:trace>
  <inkml:trace contextRef="#ctx0" brushRef="#br0" timeOffset="33816.04">20894 10783 28 0,'2'3'65'15,"-2"1"4"-15,2 4 3 0,-2 1-2 0,0 2-4 16,-2 2-6-16,2 4-7 0,-2 6-4 16,-3 5-4-16,3 5-6 0,-2 4-1 15,0 6-3-15,-3 2 0 0,3 6-3 0,-2 3 2 16,2 8 1-16,-1 3 1 0,1 5 1 16,0 5 2-16,2 4 1 0,2 1-2 15,0 9 2-15,0 2-4 0,2 5-1 16,2 6-2-16,0 5-3 0,5 2-4 0,-1 8-5 15,3 0-4-15,2 3-5 0,1 2-4 16,-1 1-4-16,2 5-1 0,0 3 2 16,0 6 2-16,-1 2 3 0,-1 7 4 15,0 7 2-15,-3 3 6 0,-1 3 3 16,-3 2 5-16,1 1 9 0,-1 0 5 0,-2 4 6 16,0-2 1-16,-2-2-3 0,1 3-6 15,-1-2-9-15,0-2-8 0,-2-3-10 0,0-1-4 16,0-3-3-16,0-3-2 0,0-4-2 15,0-5-1-15,0-4 0 0,0-6-2 0,2-9-1 16,0-2-2-16,0-12-3 0,0-5-11 16,0-8-19-16,1-7-26 0,-1-6-30 15,0-9-34-15,2-10-37 0,0-6-30 0,0-8-29 16,5-12-30-16,-3-9 5 0,3-12 17 16</inkml:trace>
  <inkml:trace contextRef="#ctx0" brushRef="#br0" timeOffset="35606.86">21090 10812 37 0,'26'-4'67'0,"1"-1"2"16,5 1 3-16,0-2 3 0,4 0 2 0,2 1 1 16,2 0-2-16,5-3-3 0,-1 4-3 15,5-3-1-15,-1 3 1 0,3-2-1 16,2-2 0-16,2 2 2 0,2 0 4 0,0-3 1 15,5 1 4-15,3 0 5 0,3-1 4 16,4-4 1-16,2 5-2 0,5-4-2 16,1 3-6-16,3 1-10 0,1-1-11 0,5 0-8 15,2 2-9-15,2-1-10 0,5 4-9 16,3-1-9-16,5 1-3 0,4-1-4 16,0 4-3-16,2-1 1 0,-2 2 1 15,-2 0 3-15,-2 0 2 0,0 0 4 16,-4 2 13-16,-1-2 13 0,1 1 15 15,-3-1 9-15,3 0 12 0,2-1 5 0,-1 1-2 16,1-2-6-16,2 2-9 0,-2-4-11 16,2 4-11-16,-3-1-9 0,3 1-9 0,-2-3-6 15,2 3-4-15,-3-1-2 0,3 1-1 16,2-4-3-16,0 4-1 0,2-1-2 16,0 1-2-16,0-3-3 0,-2 3-1 0,-2-1-1 15,0 1-1-15,-5-4 3 0,1 4 1 16,-5-1 3-16,1 1 0 0,-5-3 0 15,0 3 1-15,0 3 1 0,0-3 7 0,3 1 1 16,-3 4 4-16,-2-1-1 0,-4 1 0 16,-3 3-4-16,-1 0-7 0,-7 1-4 15,-2 0-2-15,-6 1 0 0,-3 0 1 16,-3 1-2-16,-5 3-1 0,-4-2 2 0,-4 1 1 16,-3-1 1-16,-1 1-2 0,-5-1 0 15,-2 1 4-15,-4-1-3 0,0 0-2 16,-5 1 1-16,-1 0 2 0,-3 0-2 15,-2 4-2-15,-1-2 1 0,-1 2 0 0,-2 5-2 16,-2-1 0-16,-2 3 2 0,-1 2 1 0,-1 2 1 16,0 3 1-16,-3 3-2 0,-1 3 1 15,-3 0 1-15,1 6-1 0,-1 5-2 16,-4 2 0-16,0 4 0 0,0 5 3 0,-2 4-3 16,-2 5 0-16,0 2-2 0,-2 6 1 15,0 4 0-15,-1 4 0 0,1 10 3 16,-2 3-1-16,1 4 5 0,-1 7-1 0,0 4 1 15,-3 2-3-15,1 7 2 0,-5 1-3 16,0 2 1-16,-1 2-1 0,-1 4 3 0,0 4 1 16,-2 1-1-16,0 2 1 0,0 4 1 15,-2 2 1-15,0 0-6 0,0-1-3 0,0 5-1 16,0 1 0-16,0 0-1 0,2-1 0 16,-2-1-1-16,2-3 3 0,-2-2 3 15,2-7-2-15,-2 3-20 0,2-4-9 0,-2-2-3 16,2-7-3-16,0-5-1 0,0-3 0 15,2-11 21-15,1-4 6 0,-1-6 3 0,0-3 3 16,-2-9 0-16,2-7 2 0,-2-5 0 16,0-7 0-16,-2-3 2 0,0-7-1 15,-2-2 2-15,0-6-2 0,-2-4 0 16,-3-2 3-16,1-5-1 0,-1-2 1 16,-1-3-1-16,-3 0 1 0,-2-2-1 0,3-3-1 15,-3-1-1-15,-2-2-1 0,0 2-1 16,0-3 1-16,-2 0 0 0,-2-4 1 0,-2 3 1 15,0-2 1-15,-2-1-1 0,-1 0 1 16,-3-2 1-16,-1-1 3 0,-2-2 6 0,-1 2 6 16,-3-3 8-16,-2 2 4 0,0-4 2 15,-2-2-1-15,-3 2-5 0,-1 1-3 0,-3-4-3 16,-1-1-1-16,-3 3 3 0,-2-4 0 16,-2-3 5-16,-2 3 0 0,-2-3 2 15,-2 1-1-15,-3-2-5 0,1 0 2 16,-3-2-3-16,1 1-2 0,-3-3-2 0,2 0 2 15,1-1-1-15,-1 1-5 0,1-1-5 16,-1 1-2-16,-1-3 0 0,-1 2-6 0,0 1 1 16,-2-1 0-16,3 1 2 0,-3 1 0 15,-2-2 0-15,0 1 1 0,0-1 1 16,-2 0 0-16,0 1 0 0,0-1 0 0,0-1 1 16,-2 1-2-16,2-3-3 0,-2 4-1 15,0-3-1-15,0 1 0 0,2-2 0 16,0-1 0-16,0 3 1 0,0-3 5 0,2 0 1 15,0 1 0-15,0-1 0 0,0 0 0 0,2-3 1 16,-2 3-2-16,3-3 0 0,-3 4-3 16,-2-4 3-16,0 3 1 0,0-3-1 15,-3 3-2-15,3 0-1 0,-2 1 2 0,2-1-1 16,-2 0 3-16,0-1 0 0,2 1 3 16,0 0-1-16,0 1 1 0,2-1 0 15,2 0-3-15,1-1-1 0,-1 1 0 0,0 3-1 16,2-3 0-16,3 2 1 0,-1-1-1 15,3 3-3-15,1-3-2 0,3 1 1 0,2 2 0 16,2-3 0-16,4 2-1 0,5 0 0 16,2 1-1-16,3 0 0 0,5 1 0 15,5-1 1-15,3 1-2 0,5 0 2 0,6 1-1 16,5-1-5-16,3 3-9 0,5-2-12 16,4 2-20-16,4 1-55 0,5-4-93 0,4 4-109 15,6-1-96-15,6 1-100 0,3-3-65 16,4 3 9-16,2-1 72 0,0-3 100 15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10T04:06:44.52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17990 5003 23 0,'0'-3'126'0,"-3"-1"-2"16,1 0-9-16,0 3-10 0,0-4-10 15,0 2-11-15,0 2-4 0,0-3-1 16,0 3 0-16,-1 1 3 0,1-2 0 16,0 2-1-16,-2-4 0 0,0 4-2 0,0-1-4 15,-3 1-1-15,1-3 2 0,0 3 2 16,-3 0 5-16,1 0 4 0,-3 0 2 15,0 3-1-15,1-3-2 0,-3 1-8 0,0 5-3 16,1-5-8-16,-3 4-3 0,0 3-4 16,0-3-4-16,-2 5-3 0,-2-1-4 15,0 5-2-15,0-2-5 0,-2 5-2 0,-2 0 3 16,-1 2-1-16,1 3 3 0,0 4-1 16,0 0 0-16,-1 3 0 0,3 3-5 15,0 1-1-15,0 2-6 0,2 2-4 16,2-2-4-16,2 4-4 0,0 1-4 15,3 0-4-15,1 2 0 0,0 0-2 0,3 4 1 16,2-1-3-16,1-1 1 0,3 5 1 16,0 1 0-16,4-4 0 0,0 5-1 15,5-5 1-15,-1 3 1 0,5-2-3 16,-1-2-1-16,5-3-1 0,2 0 0 0,2-4-3 16,2-2 1-16,2-5 1 0,1 1-2 15,3-6 4-15,1-1 0 0,1-3 4 0,1-5-4 16,2-2 1-16,2-1 1 0,-3-5-1 15,3-3-1-15,0-2 2 0,-2-4 1 16,2-4-2-16,-3-3-1 0,1-2-1 0,0-4-1 16,0-2-1-16,-1-2 0 0,1-5 2 15,0 1-1-15,-2-7 0 0,1-2 0 16,-1 0-3-16,-3-6 2 0,1-2-2 16,0-1 4-16,-5-2-1 0,0-2 0 0,0-1 5 15,-4 1 1-15,0 2 2 0,-4-1 1 16,0 1 2-16,-4 2 2 0,-1 0-4 15,-3 3-1-15,-1-2-3 0,-4 1-1 16,0 4 0-16,-4-1-3 0,0 0 1 0,-2 1-3 16,-3-1 0-16,-1 1-3 0,-3 0-1 15,-1-1-2-15,-1 0-2 0,-4 0 2 16,0 0-4-16,-2-1-9 0,0 1-21 16,-4 1-49-16,2 2-103 0,-3 2-125 0,3 1-136 15,2 3-93-15,-2 3-35 0,2 2 19 16,0 2 89-16,0 3 117 0</inkml:trace>
  <inkml:trace contextRef="#ctx0" brushRef="#br0" timeOffset="1541.28">19387 4942 92 0,'-9'-1'101'0,"3"-2"-10"0,-3 3-9 15,1-2-10-15,-1 2-9 0,1 0-6 16,-1 0-3-16,1 0-1 0,-1 2-2 0,1-2 2 16,0 0 2-16,-1 0 2 0,1 3 2 15,-1-3 4-15,1 1 1 0,-3-1 2 0,3 3 2 16,-3 0 4-16,-2-2 0 0,3 2 2 16,-3 2 2-16,-2 0 0 0,-2 3-2 15,0-1-4-15,-2 3-6 0,-2 4-4 16,-4 0-7-16,-1 3-2 0,-3 5 0 0,-1-1 5 15,-2 3 8-15,1 2 10 0,-1 2 10 16,0 3 5-16,0 1 2 0,3-1-3 16,1 3-8-16,1 1-10 0,3-1-9 15,1 1-12-15,2 3-7 0,2 1-6 0,2 0-3 16,2 3-5-16,2 1-5 0,3 1-1 16,3 3-3-16,1-1-4 0,4 3-3 15,4-1-4-15,2 1-3 0,3-4-2 16,3-1 1-16,5-3-3 0,4 0-1 0,2-4 2 15,3-4 4-15,3-2-2 0,5-3 0 16,2-3 3-16,2-2 2 0,2-7 0 16,4-1-1-16,1-5 0 0,3-1 0 15,1-4-1-15,1-5-1 0,1-1-1 0,2-4-3 16,-3-4-1-16,3-3 0 0,-2-4 2 16,0-1-3-16,-1-4 2 0,-1-4 0 15,-1-1 1-15,-3-7-2 0,-3 3 2 0,-2-5 7 16,-4 0 5-16,-4-4 6 0,-3 0 6 15,-1 0 6-15,-5 0 2 0,-2-5-2 16,-2 2-2-16,-5-1-5 0,-1-2-2 0,-3-1-3 16,-1 1-2-16,-5-2-1 0,-2 0-2 15,-4-3 3-15,-3 2 1 0,-1 0-5 16,-3 3-2-16,-4 0-2 0,1 2-1 16,-5 3-6-16,0 1-2 0,-5 1-1 0,1 4-2 15,-2 1-1-15,-1 4-1 16,-1-1-1-16,-3 5-10 0,0 3-17 0,1 2-44 15,-1 0-101-15,3 6-119 0,-1 2-118 16,3 0-110-16,-1 6-44 0,3 2 12 16,0 2 85-16,-1 2 109 0</inkml:trace>
  <inkml:trace contextRef="#ctx0" brushRef="#br0" timeOffset="3250.68">22530 4874 46 0,'-2'-1'83'0,"0"-2"-10"0,-1 2-9 15,1-3-8-15,0 3-6 0,0-1-3 16,-2 2-4-16,2-3 0 0,-2 3-1 16,-1-2 1-16,1 2 0 0,0-3 1 0,-3 3-2 15,1 0-1-15,0 0 0 0,-3 0 0 16,-1 0 0-16,-1 3-2 0,-4 2-3 15,-2-2-1-15,-2 2-1 0,-2 3-1 16,-2 1 1-16,-5 2 5 0,1-1 3 0,-5 6 3 16,0 1 2-16,1 0 4 0,-3 3 2 15,-2 3-1-15,2 0 1 0,0 2-1 16,2 1 0-16,1 2-1 0,-1 2-2 0,2 0-4 16,3 4-2-16,-1 2-4 0,1 3-1 15,1-1-5-15,3 3-2 0,2 2-1 16,0 1 0-16,2-1 2 0,2 3-3 15,2-1 1-15,2 2-2 0,2 3-2 0,3 0-5 16,4-1-1-16,4 2-5 0,0-1 2 16,6 0 1-16,3-5 2 0,1-1 4 0,5 0 7 15,4-5 6-15,2 0 3 0,5-3 4 16,3-2 0-16,3-2-1 0,2-6-4 16,4 3-4-16,2-8-5 0,5 0-4 15,1-4-4-15,3-1-2 0,2-2-5 16,-1-3-1-16,3-3 1 0,-2-2-2 0,2-3-1 15,-2-2-2-15,-2-2 1 0,-1-2-2 16,-1 1-1-16,-3-2-1 0,-1-4-1 16,-1 0 0-16,-4-1 0 0,0 0-1 15,0-2 2-15,-4-2 2 0,0 1 3 16,-2-5 5-16,-1 1 8 0,-1-4 2 0,-2 1 2 16,-1-5 2-16,1-1-2 0,-5-1-2 0,2-2-6 15,-3-3-2-15,1-1 1 16,-4-2 3-16,0 0 4 0,-2 1 4 0,0 1 5 15,-5-2 2-15,1 3-1 0,0-2-4 16,-5 3-5-16,1-3-3 0,-1 5-4 16,-3-5-1-16,-1 4-1 0,0-2-1 0,-2 2 1 15,-2-4-4-15,-2 3-1 0,0-3-4 16,0-1-1-16,-2 2-2 0,-1-2-3 16,-1-4 2-16,0 3-1 0,-3-1 1 15,1 2 1-15,-3-3 0 0,-2 3-1 16,1 2 1-16,-3-2 0 0,-2 0 0 0,-2 1 0 15,0 3-1-15,-4-3 0 0,-1 2-2 16,-1 2-3-16,-3 0 1 0,-1-2 1 16,1 4-1-16,-1-1 0 0,-1 1-2 0,0 2 0 15,1-3-1-15,1 3-1 0,-2 0 3 16,3 4-1-16,-3-4 0 0,-1 1-2 16,-1 5-10-16,-4-1-30 0,-4 4-91 0,-7 2-141 15,-2 5-146-15,-6 4-115 0,-4 5-53 16,-4 5-5-16,-3 0 74 0,0 4 129 15</inkml:trace>
  <inkml:trace contextRef="#ctx0" brushRef="#br0" timeOffset="11513.18">27650 4731 79 0,'0'-3'80'0,"-2"1"-8"15,2-1-9-15,-2 2-10 0,2-1-7 0,0 2-6 16,-2-4-5-16,2 4-5 0,-2-1-4 15,-1 1-5-15,1-3-4 0,0 3-3 16,-2-1-2-16,2-3-1 0,-2 3 1 0,-1-2 1 16,1 3 3-16,0-1 1 0,0 1 1 15,-3-4 1-15,1 4 0 0,0-1-4 16,-3 1-1-16,1-3 0 0,-1 3-4 16,-1 0-2-16,-3 0 1 0,0 0 3 15,-2 0 5-15,1 0 6 0,-3 3 4 0,-2-3 4 16,0 1 4-16,-3 3 3 0,-1 0-3 15,0 1 2-15,-3-1 0 0,-1 3 3 16,-1 2 1-16,-1-3 0 0,-3 3 3 0,0 2 1 16,1-2 1-16,-3 2 5 0,2 3 3 15,-2-1 4-15,0 3 3 0,2 0 3 16,-1 2 1-16,1 2-4 0,-2 4-3 0,2-3-6 16,3 8-4-16,-1-2-4 0,0 1-4 15,5 5 0-15,-1-3-1 0,3 7 1 16,0-2 0-16,4 2-3 0,0 4 1 15,4-2-3-15,2 1-3 0,3 3 0 0,1-1-1 16,3 1-1-16,4 1 0 0,4 1 0 16,2-1 1-16,5 1 2 0,3 2 2 15,5-1 5-15,4 2 4 0,3 0 2 0,1-2-1 16,5-1-2-16,4 3 0 0,4-3-2 16,2-2 1-16,2 1 1 0,7-1 3 15,2-6 0-15,2 1 0 0,4 0-5 16,4-6-2-16,3 2-4 0,3-4-4 15,5-1-5-15,2-1-5 0,3-3-4 0,1 0-6 16,0-6-4-16,3 1-2 0,-1 1-1 16,1-4 0-16,-1-2 1 0,3-1 1 15,-3-3 1-15,0-2-1 0,1-3-1 0,-1-1-2 16,-1-3 2-16,-1-2-3 0,0-4-1 16,-2 0-1-16,1-5 0 0,-3-4-1 15,-2 1 1-15,-2-5 1 0,-3 0-1 0,-3-3 2 16,-5-1 3-16,-2-1 2 0,-2-2 0 15,-6-1 3-15,-3-1 0 0,-1-2 4 0,-7-1 0 16,-2-2 0-16,-4-2 0 0,-3 0-1 16,-3-4 1-16,-5 2-3 0,-2-3-2 0,-2-3 0 15,-4 0 2-15,-3 0-1 0,-3-2 1 16,-3 1-1-16,-2-1 1 0,-4-2-2 16,-2 2-1-16,-3-2-1 0,-3 0 0 0,-5-1-3 15,-2 0 0-15,-2-1-1 0,-2 1-1 16,-5-3 0-16,-3 0 0 0,-1 1 4 0,-4-1-1 15,-4 2-1-15,-2-3-1 0,-7 3-2 16,-1-1 0-16,-5 0-3 0,-4 2 2 0,-3-2-1 16,-5 0 0-16,-3 2 0 0,-2 1 1 15,-6-3 2-15,-2 3-2 0,-5 0 0 16,-2-1-3-16,-1 5 0 0,-5 2-2 16,-5 1-1-16,-3 2-1 0,-5 6-5 15,0 1-12-15,-4 5-32 0,0 1-81 0,3 6-126 16,-1 2-125-16,2 2-126 0,2 4-56 15,7 2-5-15,2 3 63 0,6 2 116 16</inkml:trace>
  <inkml:trace contextRef="#ctx0" brushRef="#br0" timeOffset="14093.98">3926 6002 9 0,'-4'-3'70'0,"-2"-2"0"15,-1 4 0-15,1-5-2 0,0 5-3 16,-1-3-4-16,1 0-5 0,-2 0-6 16,-1 3-2-16,1-4-1 0,-3 2 0 0,1-1 2 15,-1 1 0-15,0-1-1 0,-1 2-1 16,-3-2-5-16,0 0 0 0,0 0 0 15,-2 3-1-15,-2-3 0 0,-2 2 0 0,0 2 2 16,-5-1-3-16,1 1-2 0,-2 1-4 16,-3-1-1-16,-2 2 4 0,-2 3 4 0,-2-1 7 15,0 1 5-15,-2 3 6 0,-2 0 4 16,2 0 0-16,-2 1-1 0,-1 2-2 0,1-2-4 16,0 1-3-16,0 5 0 0,0-5-3 15,-1 5 2-15,1-1 2 0,0 1 8 16,2 0 6-16,0 4 3 0,0-4 2 0,2 4-4 15,2 1-1-15,0 0-8 0,0 3-5 0,2-2-5 16,3 8-3-16,-1-3-2 0,0 6-5 16,3-1-1-16,2 3-1 0,1 2-4 0,3-2-3 15,4 3-5-15,0-1-2 0,5 3-5 16,1-4-5-16,2 4-3 0,3-1-2 0,4-3-3 16,2 3-4-16,4-2 0 0,3-2 0 0,1 0 3 15,5-1 3-15,2-2 8 0,4 4 8 16,4-5 6-16,2 4 3 0,7-1 3 0,4-3 1 15,6 3-1-15,3-2-3 0,6 0-3 16,6 2-1-16,4-3-3 0,5 0-2 16,6-1-4-16,4 1-2 0,6-2-3 0,3-3-2 15,4-1-1-15,4 1-3 0,5-6 4 16,3 2 1-16,5-5-1 0,2 0 1 16,6-5-2-16,5 0-3 0,1-3-4 0,1-3-1 15,2-1-7-15,0-2-1 0,-1-4-1 0,-1-2 3 16,-2 0 1-16,-3-2-3 0,0-3 5 15,-1-2 0-15,-3-1 0 0,-2-1 1 16,0 0-1-16,-6-3 2 0,-3-2-3 16,-5-1 0-16,-5 2 0 0,-5-5 0 15,-5 2-3-15,-7 0 1 0,-4-2 2 0,-7 0 1 16,-6-3 1-16,-2 0 2 0,-6 0 4 0,-7-3 4 16,-1-2-2-16,-7 1 3 15,-3-1 2-15,-5-3 2 0,-3-3-3 0,-6 1-1 16,-2-4-2-16,-7-1 3 0,-1-3-1 15,-5-2-2-15,-4-2-1 0,-5 1-2 16,-1-4 2-16,-7-3-5 0,-4 5 1 16,-4-5-1-16,-5 2 0 0,-4-2 2 0,-4 2 0 15,-6-2 0-15,-2 1 2 0,-7 2-2 16,-6 4 1-16,-5-2 0 0,-3 4 0 16,-7 0 0-16,-5 4-2 0,-1 2-2 0,-4 2-2 15,-5 2 1-15,-2 1 3 0,-2 4-1 16,-2 3 2-16,0 1 0 0,-3 1 0 0,-1 5-5 15,-3 0-3-15,-1 3 1 0,-3 2-3 16,0 5-2-16,1 1-1 0,-1 4-1 16,0 4-6-16,3 1-7 0,-1 7-9 0,3 0-13 15,1 5-29-15,3 7-59 0,6 0-110 16,2 2-113-16,7 4-113 0,6 3-90 0,4 1-29 16,4 3 34-16,5-1 98 15,6-2 112-15</inkml:trace>
  <inkml:trace contextRef="#ctx0" brushRef="#br0" timeOffset="17071.49">8721 10062 8 0,'0'0'60'0,"0"-4"-9"16,0 4-6-16,0 0-3 0,-2 0-3 15,2 0 0-15,0 0-1 0,0 0 1 0,0 0-1 16,0 0 4-16,0 0 0 0,0 0 5 15,-3 0 0-15,3 0 3 0,-2 0 0 16,2 0-4-16,-2 0-1 0,0 0-5 16,0 0-4-16,0 0-5 0,0 0-1 15,-3 4-2-15,3-4-2 0,-2 1 2 0,2-1 3 16,-2 3 1-16,0-3 0 0,-1 1 1 16,1-1 2-16,0 4 2 0,0-4 1 15,-1 1 3-15,-1-1 2 0,2 3 5 0,-3-2 2 16,3 3 0-16,-2-3 3 0,0 1 1 15,-1 1 2-15,1 2 0 0,-1-4 2 16,-1 4 1-16,2-2-1 0,-1 1-4 16,1-2-4-16,0 2-6 0,-3 2-8 0,3-1-9 15,-3 3-6-15,3-2-4 0,-2 1-1 16,1 2 3-16,-1 3 5 0,-1-4 8 16,1 4 10-16,-1-1 9 0,1 0 7 0,1 2 6 15,-1 2 6-15,0-1 2 0,-1-2-5 16,1 5-1-16,-1-1-7 0,1-1-7 15,1 4-8-15,-1-2-7 0,2 1-4 16,-3 1-3-16,3-2-2 0,-3 4-3 0,3-4-4 16,0 4 0-16,1-3-3 0,-1 2-4 15,2-1-1-15,-1 0-2 0,3 0 2 16,0 2-3-16,0-1 2 0,0-1 1 16,2 2 0-16,0-1-2 0,2 1 0 15,0 0 0-15,0-1-3 0,3 0 0 0,1 0-1 16,0 0 1-16,1 0-1 0,-1 2-3 15,2-2 1-15,1 0 1 0,2 1 1 16,-3-2 1-16,3 1-1 0,-1 0 1 0,3-1 2 16,-3 1-2-16,3-1-3 0,0-4-1 15,0 4-1-15,1-3 1 0,-1-3 0 16,2 3-1-16,0-2 2 0,-1-2-1 0,1 0 2 16,0-1-2-16,0 0-1 0,0-2 1 15,0 0-1-15,2-2 3 0,-1 1 0 16,1-4 1-16,0-3 0 0,2 3 0 15,0-3 0-15,0-2 1 0,3-3 0 0,-3 3 1 16,2-3 0-16,-2-4-2 0,2 1-1 16,-2-2-4-16,0-1 1 0,0-2-1 15,0 0-1-15,0 1 3 0,-2-3 2 16,0-2 3-16,0 2-1 0,0-2 1 0,-2-1 5 16,0 0-1-16,-1-3 0 0,-1-2 0 15,0 2 0-15,0-5 0 0,-3 0-4 16,1 0-2-16,-1-1 1 0,-1-3-2 15,-1 0 0-15,1-1-2 0,-1 1 6 0,-1 0 0 16,-3-1 0-16,0-2 2 0,0 2 2 16,-2 1 2-16,-2 0-2 0,0-2 0 15,0 2 4-15,-2-4-3 0,-2 4 0 0,0-3-2 16,-3 3 3-16,1-2-1 0,-2-2-3 16,-3 3 1-16,0-3 1 0,-1 3-1 15,-3-3-3-15,0 3 1 0,-2-1-2 16,0 2 0-16,-2 3-4 0,-2-1-1 0,0-2-3 15,0 5-2-15,-3 2-3 0,-1-2-3 16,0 4-1-16,-1 2-10 0,-1 2-13 16,-1 3-28-16,-1 1-82 0,1 7-145 15,1-3-155-15,1 7-117 0,1-3-53 16,-1 8-7-16,1 0 65 0,0 5 137 0</inkml:trace>
  <inkml:trace contextRef="#ctx0" brushRef="#br0" timeOffset="20806.68">8564 15043 36 0,'-8'0'168'16,"-1"0"-15"-16,1 0-24 0,-1 4-23 0,1-3-19 15,-1 5-15-15,1-1-14 0,-3 3-11 16,3-2-5-16,-3 4-1 0,1 0 1 15,-1 5 2-15,0-2 2 0,1 1 2 16,-1-2 2-16,1 4-1 0,-1 2 0 0,0-2 0 16,1 2 2-16,-1 2 0 0,1 1 1 15,-1-1 0-15,-2 6 1 0,3-1 2 0,-3 4 1 16,3 0 1-16,-1 4 3 0,0 4 2 16,1 2 2-16,-1 1 0 0,1 4-3 0,1 2-5 15,3 3-6-15,-1 2-7 0,3-1-8 16,0 1-8-16,4-2-5 0,0 4-5 0,2-4-3 15,2-1-1-15,3-1-2 0,1 0-1 16,3-3-3-16,-1-1 0 0,3-6 2 16,2 2 0-16,2-2 1 0,0-4 5 0,2-1 6 15,2-2 10-15,0-1 10 0,2-4 11 16,3-3 7-16,-1-1 5 0,1-5 2 0,1-3-5 16,3-2-8-16,1-5-6 0,-1-3-7 15,2-3-4-15,0-4-4 0,-1-4-2 16,1-3-3-16,-2 1-1 0,-1-6-2 0,-1-2-4 15,-1-3-3-15,-1-3 1 0,-3-5 2 16,0 0 2-16,-1-2 3 0,-1-6 2 16,-2-3 4-16,0-3 1 0,-2-4-1 0,0-6 0 15,-2-1-5-15,-1-5 1 0,-1 0-1 16,0-5 0-16,-3 2-3 0,-1 0 1 16,-5 4 1-16,0-1-1 0,-4 1-4 15,-2 7 1-15,-4 4-2 0,-1 2-1 0,-3 1-5 16,-3 5-2-16,0 6-2 0,-3 2-3 15,-1 2-3-15,-2 4-7 0,-3 0-11 0,-1 5-35 16,0 2-90-16,0 2-139 0,1-1-140 16,-1 5-124-16,0-2-55 0,2-1-4 15,2 2 72-15,2 0 127 0</inkml:trace>
  <inkml:trace contextRef="#ctx0" brushRef="#br0" timeOffset="22082.26">9948 13291 25 0,'-4'-4'164'0,"0"-1"-17"0,0 1-22 16,2 3-21-16,-3-5-18 0,3 5-20 15,-2-3-15-15,0 3-12 0,-1 1-6 16,1-3-2-16,0 3 5 0,-2 0 11 0,-1 0 11 16,1 0 12-16,-3-1 15 0,3 1 13 15,-2 0 11-15,-3 0 12 0,3 0 3 16,-3 0-5-16,-2 0-12 0,1 0-13 0,-1 1-13 16,-2-1-10-16,-2 3-6 0,0 2-1 15,0-4 2-15,0 5 0 0,-2-1-4 16,0 0-5-16,-2 3-6 0,2 0-1 15,-2-1 1-15,0 3 4 0,0 1 4 0,-3-2 0 16,3 1 5-16,-2 5 1 0,0-2 2 16,-1 0-2-16,1 4-4 0,0-2-4 15,-1 3-10-15,3-2-6 0,0 1-9 0,0 5-7 16,0-5-7-16,2 6-6 0,0-2-2 16,0 1-6-16,2 3-1 0,0 0-2 15,2 1-1-15,0 2 2 0,0-2-1 16,3 3 1-16,1 4 1 0,-2-4-2 0,3 2 2 15,1-2-1-15,1 4-2 0,-1-1 1 16,3-2-1-16,2-1 1 0,-1 4-1 16,3-2 0-16,2 1 2 0,2-1 0 15,1-2-1-15,1 4 1 0,2-1 1 16,3-2-1-16,-1-1 1 0,5 4 2 0,0-4 0 16,1 1 1-16,1-1-3 0,4-3-1 15,0-1-1-15,2 0-3 0,1-3 1 16,3-1-1-16,0-1 2 0,3-3 4 0,2-1-1 15,-1-6 1-15,3 0 0 0,0-4 1 16,2-2-2-16,2 0-2 0,0-8 3 0,-1 0 2 16,4-2-2-16,-1-5 0 0,2-3-1 15,-2-2 0-15,2-2-3 0,-2-2-3 16,3-4 1-16,-3 0 1 0,0-1 1 16,0-5 1-16,0 1 3 0,0 0-2 0,-2-2 0 15,-2-2 0-15,-2 0-2 0,-1 2 0 16,-1-4 0-16,-2 1 0 0,-3-1-1 15,-2 1 2-15,-2-3 1 0,-2 4 0 16,-2-4 2-16,-2 2 0 0,0-1 4 0,-2-1 0 16,-3 2 3-16,1-2 5 15,-5 0 4-15,1 2 0 0,-5-2 3 0,0 3 0 16,-4 2-2-16,0-2-5 0,-5 0-2 0,-1 1 0 16,-3-1 0-16,-2 4-3 15,-1-5-3-15,-3 4 2 0,-4-2-2 0,-1 3 0 16,-3-3-3-16,0 4 1 0,-5 3-1 15,0-2-3-15,-1 3-1 0,-3 0-1 16,-2 5-1-16,0 2-6 0,0 2-10 16,-2 6-21-16,-3 1-59 0,-1 3-121 15,2 5-138-15,-2 5-152 0,1 3-77 0,-1 7-23 0,0 2 34 16,-3 2 109-16</inkml:trace>
  <inkml:trace contextRef="#ctx0" brushRef="#br0" timeOffset="46341.42">8136 9777 21 0,'-2'0'61'16,"0"-3"-9"-16,0 3-5 0,2-3-5 16,-2 3-2-16,2 0 0 0,-2 0 0 0,0 0 0 15,0 0 0-15,0-1 1 0,-1 1-1 16,1 0 2-16,0-3 2 0,0 3 3 16,0 0-1-16,-2-1 2 0,2 1 1 0,-3 0-1 15,3 0-1-15,-2 0-5 0,2 0 0 16,-2 0-5-16,-1 0-2 0,1 0-2 15,0 0-4-15,0 0-2 0,-1 0-5 16,1 0-1-16,0 0-1 0,0 1 1 16,-3-1 0-16,1 3 2 0,0-2 5 0,-1 5 5 15,-1-5 6-15,-1 4 6 0,-1 3 2 16,-1-3 3-16,1 2 1 0,-1 2 2 16,-2 0-2-16,1 2-2 0,-1 2-2 0,2-3-3 15,-1 5-3-15,1-1-5 0,-2 1-2 16,3 1-6-16,-1 2-5 0,1-2-2 15,-1 2-2-15,1-1-4 0,1 2 0 16,1-1 1-16,1 2 1 0,-1 1 3 16,1-2 2-16,1 1 0 0,2 4 0 0,0 1 1 15,-1-4-1-15,3 4-2 0,2 2-2 16,0-2-2-16,2 3-3 0,1-2-1 0,1 2-5 16,2-3 0-16,3 1-2 0,-1 2 0 15,3-2 2-15,1 2 2 0,1-3 1 16,2 1 2-16,0-1 1 0,2 0 0 15,0-3 1-15,2 2 3 0,0-2 3 0,0-2 5 16,2-2 4-16,2 1 6 0,0-3 5 16,1-1 5-16,1-3-1 0,0-1-4 15,1-5-2-15,1 2-3 0,-1-5-5 0,1 1-3 16,1-3 1-16,-3-2 1 0,3-3 2 16,-3 1 0-16,1-5 2 0,-3-1-3 15,2 1 2-15,-1-4-1 0,-3-2-1 16,0 2-4-16,0-2 0 0,-2-2 0 15,-2-3-1-15,0 5 0 0,0-6-2 0,-2 1 4 16,-3-1-1-16,1-1-2 0,-2 1-1 16,-3-2-1-16,1-3 0 0,-1 0-1 15,-4 0 0-15,1-3 2 0,-3-1-1 16,0-1 2-16,-4 1 1 0,0-2-3 0,-5-1 1 16,1 0-5-16,-3 2 1 0,1-3-5 15,-3 2-3-15,-1-1 1 0,-1 1-4 16,-2 2 1-16,0-1-2 0,0 2-3 0,-1 2 0 15,-4-2-1-15,1 3-1 0,0 4 0 16,0-3-2-16,-2 1 0 0,2 3 0 16,-2 3-3-16,0-1-3 0,0-1-10 0,-1 3-22 15,-1 3-61-15,2 0-100 0,-2 0-116 16,2 0-119-16,-1 5-104 0,1-1-37 16,0 0 30-16,2 2 83 0,2 0 109 15</inkml:trace>
  <inkml:trace contextRef="#ctx0" brushRef="#br0" timeOffset="47485.31">8467 8667 66 0,'-2'-1'114'0,"-3"-2"-15"0,3 2-12 16,-2-3-9-16,0 4-10 15,-1-1-8-15,1 1-7 0,0 0-3 0,-2 0-1 16,-1 1 1-16,1-1 2 0,-2 4 4 16,-1-3 3-16,1 3 2 0,-1 2 1 15,-1-1 0-15,-3-1 0 0,0 5 0 0,0 0 2 16,1-1 0-16,-3 6 1 0,0 0 0 15,-2 1-4-15,0 1-1 0,0 4-3 16,0 1-4-16,0 0-5 0,-2 0-1 0,2 4 0 16,1 0-4-16,-1 1-1 0,0 0 0 15,0 2 1-15,0-2 0 0,2 2-1 16,0 2-1-16,0-4-3 0,3 3-6 16,1-1-5-16,3 2-7 0,-1-5-7 0,5 5-3 15,0-2-3-15,2 1-2 0,-1-3-3 16,6 4 2-16,-1-1 0 0,4 0 1 15,0 1 0-15,5 0 1 0,0-3 1 0,3-1-1 16,3 3 1-16,2-8 0 0,2 3 0 16,3-3 2-16,1-3 0 0,3 1-2 15,1-3 0-15,1-2 0 0,2-3 0 0,2-2 0 16,-1-3 0-16,1 2 1 0,0-7-1 16,2-1 2-16,-2 0-1 0,2-5 1 15,-2 0 0-15,2-4 2 0,-2-3-1 16,0-1 4-16,-1-2 5 0,-1-3 8 0,-2 1 9 15,-3-2 9-15,1-4 15 0,-5 3 8 16,0-2 7-16,-1-1 1 0,-3-2-1 16,0 2-4-16,-2-1-9 0,-3-1-8 0,-1 0-9 15,0-1-8-15,0-2-4 0,-3 2-7 16,-1-4-2-16,-1 1-2 0,1 0 1 16,-5-4 1-16,0-1-1 0,-2 1 2 15,0-1-2-15,-2-3-3 0,-2 2-1 0,-2-1-1 16,-2-1 0-16,-1 3-2 0,-1 0-2 15,-3 0-2-15,1 6-2 0,-5-1-3 16,0-1-2-16,-2 4-4 0,-2 2 3 16,0 2-2-16,-4-2-2 0,-1 7-1 15,1-1-3-15,-2 3-6 0,-3 1-17 0,1 3-36 16,-1 2-80-16,-2 1-116 0,1 3-117 16,-1 4-125-16,1 2-64 0,1 7-6 15,1-2 58-15,-1 6 105 0</inkml:trace>
  <inkml:trace contextRef="#ctx0" brushRef="#br0" timeOffset="48679.48">9288 9213 27 0,'-2'-4'128'0,"0"2"-11"0,0 1-16 16,-1-3-13-16,1 4-16 0,0-1-13 0,0 1-12 15,-2-3-7-15,2 3-6 0,-2 0-1 16,-1 0 0-16,1 0 5 0,-2 0 3 16,1 0 5-16,-1 3 6 0,-2-2 0 15,-1 3 0-15,1-3 0 0,-1 5-2 0,-1-1-4 16,-1 3-5-16,1 1-3 15,-1 2-3-15,-2 3-3 0,1-2-3 0,-1 5-1 16,0 0 1-16,-2 4 1 0,3 0 3 16,-3 1 0-16,2 2 3 0,0 5 1 0,1-3-1 15,-1 2 0-15,0 1 0 0,3 0-3 16,-1 2-2-16,3-2-2 0,-1 4-5 16,3 0-4-16,-1 0-5 0,3 0-4 0,2-2-3 15,2 3-4-15,0-2 1 0,2 1-2 16,2 0 1-16,3 1-1 0,1-4-1 15,1 3 0-15,1-4-1 0,3 2 0 16,0-2 1-16,2 1 0 0,2-1 0 16,-3-1 0-16,3-3-1 0,2 0 2 0,-2-4-3 15,2 0 3-15,0 0-1 0,0-4 1 16,0-1 1-16,0 1-2 0,3-5 2 16,-3 1-1-16,2-4 1 0,0-3 0 0,0 0 2 15,0-1-1-15,1-2 1 0,-1-3 1 16,2-3 2-16,-2-2 3 0,2-1 3 15,-1-4 2-15,1 0 5 0,-2-1 4 0,2-3 4 16,-1-2 2-16,-1-2 4 0,0-1 6 16,-2-1 4-16,2 1 4 0,-2-5 1 15,0-1 1-15,-2-1 1 0,2-2 2 16,-2 2 7-16,-2-3 9 0,0-1 8 0,0 1 11 16,-3-4 5-16,-1 3-1 0,-3-3-7 15,-1 1-10-15,-1 2-11 0,-2-4-11 0,-2 1-8 16,0-1-8-16,-2 4-3 0,-2-3-2 15,0 2-3-15,0 0-1 0,-2 2-4 16,-2-4-1-16,-3 4-2 0,1-1-5 16,-3 4-3-16,0-3-2 0,-1 1-1 15,-3 2-2-15,-2 1-3 0,0 0 0 16,0-1 2-16,-2 1-2 0,-2 4-2 16,0 1-2-16,0-1-2 0,-3 3-1 0,-1-1-3 15,-1 4 0-15,1 1-5 0,0 0-10 16,-3 3-15-16,3 2-46 0,-1 0-98 15,3 5-125-15,0 0-120 0,4 4-113 0,0 0-48 16,0 4 12-16,0 0 82 0,0 4 116 16</inkml:trace>
  <inkml:trace contextRef="#ctx0" brushRef="#br0" timeOffset="54711.7">5410 9359 64 0,'0'-3'129'16,"0"3"-4"-16,0-1-6 0,0 1-4 16,0-4-2-16,0 4 2 0,0 0-1 15,0 0 3-15,0 0 6 0,0 0 5 0,0 0 6 16,0 0 11-16,0 4 29 0,0-3 27 16,0 8 20-16,-2 3 9 0,-2 9-7 0,-3 4-14 15,1 5-39-15,0 10-45 0,-3-1-39 16,1 10-31-16,2-1-18 0,-3 5-15 0,3-2-11 15,-1 2-5-15,1 1-5 0,0-3 0 16,1 0-1-16,1-5-9 0,2 3-26 0,-2-6-64 16,2-3-92-16,0-5-100 0,-1 3-99 15,1-9-100-15,2-3-31 0,0-2 31 16,0-9 73-16,0-1 92 0</inkml:trace>
  <inkml:trace contextRef="#ctx0" brushRef="#br0" timeOffset="54952.28">5620 9435 138 0,'4'-11'262'0,"-2"5"45"15,0 6-5-15,-2 5-20 0,-2 5-25 16,0 9-19-16,0 6-24 0,0 5-36 0,-2 8-44 15,1-1-43-15,-1 5-37 0,2-2-23 16,0 3-18-16,0-1-31 0,-2 1-57 16,1-3-76-16,-1-1-81 0,0-1-91 15,0-2-76-15,0-2-19 0,-1-1 30 16,-1-4 59-16</inkml:trace>
  <inkml:trace contextRef="#ctx0" brushRef="#br0" timeOffset="55267.1">5357 9207 144 0,'0'-15'217'0,"0"1"3"0,0 0-22 16,2 4-17-16,3-1-4 0,1 2 3 16,2-3 8-16,3 3 3 0,2 0-4 0,2 1-15 15,1 0-16-15,1 1-24 0,5 1-25 16,-1 1-25-16,2 0-24 0,2 0-21 0,3 1-15 16,-3 3-11-16,3 1-32 0,-3 0-59 15,-1 0-83-15,-1 4-93 0,0 1-106 16,-4-2-72-16,0 6-15 0,0 0 36 15,-2 0 71-15</inkml:trace>
  <inkml:trace contextRef="#ctx0" brushRef="#br0" timeOffset="55472.08">6126 9267 87 0,'0'-6'305'0,"0"2"31"0,0 3 13 16,-2-3-79-16,2 4-92 0,-3 0-79 15,3 0-71-15,-2 4-75 0,2 0-78 0,-2 3-98 16,0 2-66-16,0 0-29 0,-2 2 4 16,-1-1 36-16</inkml:trace>
  <inkml:trace contextRef="#ctx0" brushRef="#br0" timeOffset="55633.74">6109 9418 78 0,'0'1'181'16,"2"3"-3"-16,2-3-53 0,0 3-51 15,1 1-31-15,1 0-20 0,2 0-34 16,3-1-56-16,-3 1-60 0,3-4-33 0,-3 2-16 15</inkml:trace>
  <inkml:trace contextRef="#ctx0" brushRef="#br0" timeOffset="69670.23">5931 9546 1 0,'0'2'132'0,"0"1"1"16,0-3-1-16,0 1-7 0,0-1-6 0,0 4-7 16,0-4-9-16,2 0-8 0,-2 0-11 15,2 0-7-15,0 1 0 0,0-1-1 16,3 3 0-16,-1-3-2 0,2 1-1 16,3 3-5-16,-1-3-14 0,1 2-12 0,1-2-13 15,3 3-10-15,-3-2-7 0,3-1-10 16,-2 3-16-16,-1-3-32 0,1 2-39 15,-1-2-45-15,-1 3-44 0,-3-3-47 0,1 2-35 16,-1 2-11-16,-2-4 17 0,-2 4 32 16</inkml:trace>
  <inkml:trace contextRef="#ctx0" brushRef="#br0" timeOffset="69852.08">6011 9657 117 0,'-4'0'168'0,"0"0"-12"16,0 0-22-16,2 0-23 15,-1 0-22-15,1 2-21 0,4-2-11 0,1 2-5 16,-1-2-3-16,4 3 0 0,0-3-3 16,1 1-5-16,1-1-8 0,3 0-9 0,-1 0-7 15,1 0-8-15,2 0-3 0,-1 0-11 16,3 0-26-16,0 0-41 0,0 0-59 16,0-1-68-16,-3-2-37 0,1 1-12 15,0-3 14-15</inkml:trace>
  <inkml:trace contextRef="#ctx0" brushRef="#br0" timeOffset="101011.82">6663 9158 85 0,'0'-3'114'0,"0"2"-5"15,0-1-5-15,0-2-8 0,0 3-8 16,0-2-5-16,0 3-6 0,0-1 0 16,0 1 2-16,0-4 4 0,-2 4 8 15,2-1 9-15,0 1 13 0,-2-3 12 0,0 3 6 16,0-1 3-16,0 1 0 0,-3 0-3 16,-1 1-6-16,-2 2-5 0,-1-2-2 15,-4 7 1-15,1 0 3 0,-1 4-1 16,-2 4-1-16,-2 3-6 0,0 6-10 0,0 5-12 15,1 2-16-15,1 6-15 0,0 3-16 16,2 1-15-16,0 1-8 0,5 2-9 16,2 2-6-16,1-2-3 0,5-4-4 0,3 1 1 15,1-3-4-15,4-3 1 0,3-2 3 16,2-5-1-16,1-3 2 0,1-1-1 16,2-4 3-16,2-5 1 0,0-2 0 15,0-7 2-15,2 1-2 0,-2-7 0 0,1-2-1 16,-1-3 1-16,-3-5-2 15,-1-6-1-15,-2 2 2 0,-2-3 5 0,-3-1 6 16,-4-1 7-16,-2-1 6 0,-2 4 6 16,-4-1 2-16,-2 1-2 0,-5 5-4 0,1-2-7 15,-5 5-6-15,-2 3-6 0,0 2-5 16,-2 2-3-16,0 2-9 0,0 2-15 16,0 3-39-16,2 2-95 0,0 3-133 15,4 0-136-15,3-3-115 0,3 2-53 0,1-2 4 16,4-3 76-16,4-2 125 0</inkml:trace>
  <inkml:trace contextRef="#ctx0" brushRef="#br0" timeOffset="101327.17">7178 9183 153 0,'-7'-10'250'0,"1"1"26"16,-3 5-7-16,1 2-16 0,-3 2-8 16,3 5-4-16,-3 4-11 0,1 3-16 15,-1 6-16-15,3 6-21 0,-1 1-22 16,3 4-27-16,2 2-30 0,-1 3-26 0,5 2-26 15,0 2-16-15,5-1-20 0,-1 1-37 16,2-4-58-16,3-1-87 0,-1 0-90 16,1-3-93-16,3-4-90 0,1-6-34 15,0-1 23-15,-1-4 65 0,-1-3 81 0</inkml:trace>
  <inkml:trace contextRef="#ctx0" brushRef="#br0" timeOffset="101492.97">7264 9427 201 0,'-2'-18'335'0,"-2"-1"83"0,2 6 15 0,-2 1-11 16,2 3-36-16,-3 3-47 0,-1 1-66 15,0 4-78-15,-3 2-71 0,-1 4-55 16,-3 1-45-16,-2 6-64 0,0 0-91 16,0 1-110-16,3 3-115 0,-1-2-123 0,2-4-51 15,3 1 10-15,0-3 64 0,-1-2 95 16</inkml:trace>
  <inkml:trace contextRef="#ctx0" brushRef="#br0" timeOffset="101957.17">7671 8569 84 0,'-4'0'225'0,"-1"5"31"15,-3 0-31-15,-1 5-41 0,-1 4-37 16,-1 2-29-16,-1 2-30 0,-3 3-36 16,0 3-47-16,0 2-59 0,0-1-66 15,0 3-90-15,1-2-50 0,1 0-20 0,-2-5 10 16</inkml:trace>
  <inkml:trace contextRef="#ctx0" brushRef="#br0" timeOffset="116537.3">5723 14051 107 0,'-2'-3'118'0,"2"3"3"15,0 0 4-15,0 0 6 0,0 0 5 16,0 0 11-16,0 0 11 0,0 3 14 16,0-2 15-16,0 7 24 0,-2 0 18 0,0 6 10 15,0 5 0-15,-2 2-14 0,-3 9-24 16,1 3-38-16,0 9-41 0,-3 0-35 16,1 6-33-16,-1 1-19 0,1 4-16 0,-1-3-12 15,1 1-20-15,-1-1-39 0,3-3-66 16,-2 1-82-16,1-2-81 0,1-3-78 15,0 1-70-15,3-9-42 16,1-1 23-16,0-4 61 0,2-7 68 0</inkml:trace>
  <inkml:trace contextRef="#ctx0" brushRef="#br0" timeOffset="116757.48">5880 14273 155 0,'9'-20'271'0,"-3"7"33"0,0 5-5 16,1 3-18-16,-3 10-23 0,0 7-20 0,-2 12-20 15,-2 2-21-15,2 11-42 16,-2 1-48-16,0 8-42 0,-2-1-33 0,0 2-48 16,0 3-67-16,0-1-80 0,0 1-83 15,0-2-93-15,-1-2-75 0,1 0-12 0,-2-5 35 16,-2-3 62-16</inkml:trace>
  <inkml:trace contextRef="#ctx0" brushRef="#br0" timeOffset="117022.55">5601 14224 111 0,'0'-22'210'0,"2"1"2"16,2 4-15-16,2 0-11 0,3 1-13 0,4 4-9 15,3-1-19-15,1 3-21 0,5 0-25 16,1 1-27-16,2 3-22 0,3-2-18 16,1 2-15-16,1 1-31 0,0 4-47 0,-1-2-64 15,3 2-85-15,-2 2-78 0,-3 2-39 16,-1 3-1-16,-1 4 33 0</inkml:trace>
  <inkml:trace contextRef="#ctx0" brushRef="#br0" timeOffset="117487.75">6483 14268 105 0,'-2'-4'266'16,"2"3"35"-16,-2 1 3 0,0 1-10 15,-2 4-10-15,2 3-21 0,-3 4-34 16,3 5-40-16,-2 3-35 0,2 5-35 0,0 1-37 16,0 4-33-16,2 2-42 0,0 2-59 15,2-3-82-15,-2 3-81 0,2 1-82 16,2-5-94-16,-2-1-43 0,3 0 17 0,-3-7 55 16,0 0 68-16</inkml:trace>
  <inkml:trace contextRef="#ctx0" brushRef="#br0" timeOffset="117654.71">6568 14561 195 0,'-2'-13'304'0,"-2"-2"44"0,-1 6-19 16,1 0-36-16,-2 6-47 0,-3-2-51 16,-1 5-59-16,-1 5-50 0,-1-2-40 15,-1 6-37-15,-2 3-48 0,0 1-62 16,-2 4-68-16,2-1-78 0,1-2-90 0,-3 1-36 15,2-1 11-15,0-2 39 0</inkml:trace>
  <inkml:trace contextRef="#ctx0" brushRef="#br0" timeOffset="118648.75">6598 13890 172 0,'-7'-5'206'0,"3"1"2"0,-2 4-3 16,-3 0-2-16,1 3-1 15,-1 1-1-15,-3 4 3 0,-1 6 6 0,-2 2 7 16,0 2 2-16,-2 7-8 0,-2 3-17 15,0 2-28-15,-2 6-27 0,0 6-27 16,0 0-23-16,2 5-22 0,0 6-15 16,0-2-10-16,4 2-15 0,2 2-9 0,2-4-7 15,5-1-4-15,4 0-2 0,4-4-2 16,2-3 0-16,3-2-1 0,3-3-1 16,1-4 1-16,4-5-2 0,0-1-1 15,1-6 1-15,1-3 0 0,2-5 0 0,-2-5 0 16,2-6 0-16,0-4 0 0,-2-5 1 15,0-3-1-15,0-4 3 0,-4-3 2 16,-2-1 10-16,-3-4 10 0,-2 4 11 0,-4-4 10 16,-4 3 6-16,0 2 1 0,-4 3-4 15,-3 2-11-15,-3 3-13 0,-1 7-8 16,-4 1-6-16,0 5-5 0,-2 4-9 16,0 2-7-16,0 6-19 0,0-1-59 0,2 5-130 15,4-2-138-15,3 1-140 0,3-1-88 16,3-1-32-16,4-5 32 0,2-1 115 15</inkml:trace>
  <inkml:trace contextRef="#ctx0" brushRef="#br0" timeOffset="118864.95">6875 14402 63 0,'0'-16'413'15,"-2"6"97"-15,-2 0 65 0,-3 5-16 16,-1 5-87-16,-1 5-115 0,1 6-118 0,-1 7-98 16,1 3-65-16,-1 7-37 0,1-2-22 15,4 7-30-15,-1-3-62 0,1 4-104 16,4 1-109-16,0-1-105 0,4-4-108 16,1 3-50-16,1-7 18 0,3-1 82 0,-1-1 100 15</inkml:trace>
  <inkml:trace contextRef="#ctx0" brushRef="#br0" timeOffset="119013.25">6960 14685 60 0,'0'-15'359'0,"0"1"97"15,0 3 55-15,-5 3-20 0,1 3-55 16,-2 5-86-16,-3 5-99 0,-1 4-94 0,-3 2-85 16,0 6-100-16,-1 0-125 0,1 1-128 15,0 3-133-15,0-1-96 0,1 0-32 16,3-2 31-16,1-2 89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10T04:08:59.81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10183 15946 13 0,'-4'-1'64'0,"0"-3"-3"0,0 0-2 0,-3 3-2 15,3-2-2-15,-2 3-2 0,-3-1-3 0,1 1-1 16,-1-4-1-16,1 4 0 0,-3-1-2 15,1 1 1-15,-3 0-2 0,0 0 2 16,1 0 0-16,-3 0 3 0,-2 1 0 0,0 3 2 16,0-3 0-16,-4 2-2 0,0 2-2 15,-1 0-4-15,-1 2-3 0,-2 1-6 16,1 2-4-16,-1 2-4 0,-2 1-3 0,-1 2-3 16,0-1-1-16,1 6 1 0,-1-1 1 15,-1 1 0-15,1 4 0 0,1-3-1 16,1 4 1-16,1 0-2 0,0 2-2 0,-1 1-2 15,5 4-1-15,0-2-1 0,0 8 0 16,4-3 0-16,0 5-2 0,2 2 1 0,2-1 0 16,5 3-2-16,1 0-1 0,3 0-1 15,4 1 0-15,2 3-4 0,5-3 0 0,1 3-1 16,5-4 3-16,2 5 0 0,4-3 0 16,4 1 4-16,2 2-1 0,3-3 2 15,4 0-1-15,4-4 0 0,2 1 0 0,2-2 0 16,4 1-1-16,5-6 1 0,2-1-2 15,2-3 1-15,4-1-2 0,2-3 0 16,3-2-1-16,1-2 0 0,1-4-1 0,1-2 0 16,1-5-2-16,2-4 0 0,-1-2-1 15,3-5 4-15,0-4-1 0,2-5 0 16,-2-4 0-16,2-3-2 0,0-7 2 0,0-1-3 16,0-4-2-16,-2-7-1 0,-1 0 0 15,-3-5 1-15,0 0-1 0,-5-6 0 16,-4 1 1-16,-4-2 0 0,-6-2 1 0,-3 0-1 15,-6-3 1-15,-4-3 2 0,-4-1 13 16,-7 0 15-16,-4-2 18 0,-4-2 15 0,-5-4 15 16,-5 3 9-16,-5-1 3 0,-5-2-3 15,-3 1-6-15,-5 1-7 0,-4-2-10 0,-4 3-8 16,-4 4-12-16,-5-2-11 0,-4 2-12 16,-2 5-10-16,-4 2-6 0,-4 3-4 0,-3 1-11 15,-2 6-23-15,-1 4-47 0,-5 4-61 16,-3 6-71-16,1 2-72 0,0 4-73 15,2 2-61-15,0 0-1 0,4 3 37 16,3-2 60-16</inkml:trace>
  <inkml:trace contextRef="#ctx0" brushRef="#br0" timeOffset="1161.33">11112 12961 28 0,'-6'0'37'0,"2"0"-4"0,-2 0-3 16,-1 0-1-16,1 0 2 0,0 0 2 0,-1 0 0 15,1 0 0-15,-1 0 2 0,1 0 1 16,-2 0-1-16,1 0 4 0,-1 0-2 16,-1 0 2-16,1 0 0 0,-1 0 1 0,-1 2-3 15,-1-1-2-15,1 2-1 0,-3 2-5 16,-2-1-2-16,-2 2 1 0,0 4-2 16,0 0-1-16,-2 3 1 0,0 3 2 15,-2-2 2-15,0 7 1 0,-2-1 0 0,1 5 0 16,-1 0 0-16,2 4-1 0,0 0-2 15,2 1-2-15,0 3 1 0,2 0-2 16,2 1-2-16,2 2-3 0,3-2-2 0,1 4-2 16,3-3-2-16,4 6-3 0,2 1 0 15,2-2-1-15,4 0-2 0,5 4 0 16,2-4-1-16,3-1 0 0,4-1-1 16,5-4 0-16,2 0 2 0,3-5 1 0,6-3 1 15,2-1-1-15,2-4 2 0,5-4-1 16,1-6-2-16,3-2-2 0,4-8-1 15,2-2-2-15,2-7 0 0,0-2-1 0,3-6-1 16,-1-4 2-16,-2-5 1 16,-2-5 0-16,0-2 1 0,-4-3 0 0,-5-4 0 15,-1-5 0-15,-3 1 2 0,-6-3 2 0,-2-2 2 16,-4-2 6-16,-5-2 6 0,-6 1 8 16,-2-2 6-16,-4-1 6 0,-7-1 6 15,-2 0 6-15,-4 2 0 0,-4 3-3 16,-4 2-5-16,-3 0-9 0,-4 6-8 15,-4 0-10-15,0 4-8 0,-4 2-5 0,0 5-5 16,-5 2-10-16,1 1-28 0,-5 3-48 16,0 6-58-16,-4-2-74 0,0 5-86 15,-4 3-40-15,0 0 0 0,-3 6 35 16</inkml:trace>
  <inkml:trace contextRef="#ctx0" brushRef="#br0" timeOffset="5424.53">10120 9072 22 0,'-4'0'27'0,"1"3"0"0,-1-3-3 15,2 0 2-15,-2 1-4 0,0-1-2 0,-1 3-5 16,1-1-2-16,0 1-2 0,-2 1-2 16,1-2 0-16,-1 2 4 0,0 2-1 15,-3-2 1-15,3 1-1 0,-3 0 1 16,3 0 0-16,-2 2 1 0,-1-3 1 15,1 4 0-15,-1-2 2 0,1 4-1 0,-1-4 0 16,-1 3 0-16,1 0-1 0,-1 2 0 16,-1-2 0-16,0 2 2 0,-1 3 1 0,1 0 0 15,-2 0-1-15,1 0 1 0,-1 1-2 16,0 2-2-16,-2 1-1 0,3 2 2 16,-3 0 0-16,2 2-1 0,-2 0 2 15,3 3 3-15,-3 3 0 0,2-2 0 0,1 2-1 16,-1 1 1-16,2-3 0 0,1 4-1 15,1-1 0-15,1 1-2 0,1-1 0 16,1 4 0-16,2-4-2 0,2 0 0 16,0 1-1-16,-1-1 0 0,6-3-1 0,-1 2-1 15,0-2 0-15,2 2 1 0,2-3-2 16,1 0 2-16,-1 0 0 0,3 0-2 16,1-4-3-16,1 2 0 0,-1 0 1 0,1-2-1 15,2-4 0-15,1 1 2 0,1 1 1 16,0-4 0-16,0-1 2 0,2-4 0 15,2 2 1-15,2-4 1 0,0-3 0 0,0 0 1 16,3-2 1-16,-1-3 0 0,0 0 1 16,3-4-2-16,-3-1 0 0,2-4 1 15,1-1 0-15,-3 0 1 0,2-4 2 16,-1 0 4-16,-1-3 5 0,-2-1 2 16,2-3 4-16,-1-2 4 0,-3-2 0 15,0 1 2-15,-2-4-1 0,0 2 2 0,-1-3 3 16,-3-1 4-16,0-1 5 0,0-2 2 15,-3 2 0-15,-1-3 1 0,-1-3-1 0,-2 3-4 16,-1-2-5-16,-1 1-4 0,0-2-4 16,-2 1-3-16,-2 1-2 0,0-2 0 15,0 2 4-15,-2-2 4 0,-2 4 8 16,0-1 5-16,-1 0 6 0,-3 1 4 0,-1 2-1 16,1 1-5-16,-5 1-4 0,1-1-6 15,-1 5-8-15,-2 0-7 0,-2-1-7 16,0 1-3-16,0 5-6 0,-2-1-6 0,0 2-5 15,-2 0-4-15,2 3-2 0,-2 1-5 16,0 1-17-16,-3 0-34 0,1 5-51 16,0 1-65-16,2 0-73 0,-1 4-65 15,1 3-51-15,4 1-44 0,0 4 5 16,3 2 42-16,1 3 60 0</inkml:trace>
  <inkml:trace contextRef="#ctx0" brushRef="#br0" timeOffset="6370.27">10774 8959 39 0,'-2'0'57'0,"2"-1"1"0,-2 1 5 0,2 0 1 15,-3 0 0-15,1 0-2 0,0 0-1 16,0 0-1-16,-2 1-2 0,0 2-2 16,-1 2-4-16,-1-1-2 0,-2 2-5 0,1 4-7 15,-1 0-5-15,-1 2-8 0,1 1-4 16,-1 4-4-16,1 0-4 0,-1 3-2 15,3 0-3-15,-2 3 0 0,1 2-1 16,3 0 1-16,-2 3 1 0,1 1 0 0,3 1 3 16,-2 0 1-16,2 4 2 0,2 1 1 15,0-1 2-15,0 1 0 0,4 4-1 16,0-4-2-16,1 2-1 0,1-2 0 16,3 2-3-16,-1 0 0 0,3-2 2 0,1-1-3 15,1 1 1-15,2-1 0 0,0-1-1 16,2-2-2-16,2-2 1 0,0 0 0 0,0-4 0 15,2 0-1-15,2-1 4 0,0-5 0 16,1 2 4-16,1-6 4 0,3 2 3 16,-1-5 4-16,1-3-1 0,3-4 2 0,1 0 0 15,0-3-2-15,2-4 0 0,2-3 4 16,-2 0 4-16,2-8 9 0,-3 2 12 16,1-4 18-16,0-4 19 0,-4-1 18 15,-1-3 19-15,-3-2 16 0,-3-4 10 0,-2 0 1 16,-4-4-4-16,-4-1-10 0,-2-4-18 15,-3-3-21-15,-2-2-22 0,-4-1-17 16,-4-3-16-16,-2 1-12 0,-4 0-8 16,-5 0-8-16,-2 1-5 0,-2 2-2 0,-4 2-6 15,-2 2-5-15,-3 3-2 0,-1-2-1 16,-1 4 0-16,-3 4-2 0,-1 2-1 16,-2 2 1-16,0 2-11 0,-4 4-27 15,0 2-53-15,0 2-75 0,-5 6-87 0,3 1-84 16,-2 3-66-16,2 5-69 0,-1 1-2 15,1 4 45-15,0 3 76 0,2 2 74 16</inkml:trace>
  <inkml:trace contextRef="#ctx0" brushRef="#br0" timeOffset="8477.5">7201 9285 30 0,'-2'-4'143'16,"2"3"-8"-16,0-2-11 0,0 2-12 15,0 1-8-15,0 1 1 0,0 2 8 16,0 6 11-16,-2 4 12 0,0 7 10 16,-1 8 4-16,-1 6-6 0,0 6-20 0,-2 8-22 15,1 2-22-15,-1 4-22 0,2-1-21 16,-3 5-16-16,3-4-10 0,0 1-6 16,2-2-8-16,-2-2-19 0,2 2-32 15,-1-7-41-15,3 1-47 0,-2-5-57 16,2-4-69-16,2-1-45 0,-2-7-2 0,3-6 22 15,-3-7 37-15</inkml:trace>
  <inkml:trace contextRef="#ctx0" brushRef="#br0" timeOffset="8710">7427 9385 73 0,'5'-24'219'0,"-3"3"7"0,2 7-20 0,-2-1-15 16,0 9-9-16,0 6-8 0,-2 5-9 0,2 7-9 16,-2 6-15-16,-2 7-26 15,2 8-31-15,-2 1-28 0,2 3-24 0,-2 5-15 16,2-1-32-16,-2 2-49 0,0 1-56 16,0-1-58-16,0-2-65 0,-1-2-71 15,-1-1-23-15,0-6 19 0,-2 1 40 16</inkml:trace>
  <inkml:trace contextRef="#ctx0" brushRef="#br0" timeOffset="8975.04">7150 9276 126 0,'2'-16'123'0,"2"-1"-9"0,3 1-6 16,3 3-5-16,3 0-9 0,4 0-13 15,0 3-15-15,4 1-16 0,0 0-16 16,5 3-13-16,-1 0-9 0,5 2-7 0,-3 3-14 16,3 1-31-16,-1 1-58 0,1 3-62 15,-2 2-33-15,-3 0-16 0,0 1 2 16</inkml:trace>
  <inkml:trace contextRef="#ctx0" brushRef="#br0" timeOffset="9175.04">8058 9336 90 0,'-4'0'61'0,"0"0"-41"16,2 3-55-16,-1-2-36 0</inkml:trace>
  <inkml:trace contextRef="#ctx0" brushRef="#br0" timeOffset="9357.45">7990 9478 42 0,'-4'3'192'0,"2"-3"8"0,0 1-44 16,0-1-52-16,4 4-43 0,0-4-28 15,2 1-18-15,3-1-19 0,1 3-34 16,3-3-51-16,-1 3-58 0,3-3-28 0,0 0-15 15</inkml:trace>
  <inkml:trace contextRef="#ctx0" brushRef="#br0" timeOffset="9606.35">8405 9297 161 0,'2'-4'238'0,"1"0"6"0,-1 1-28 16,0 3-17-16,0 0 0 0,0 5 5 15,0 6 6-15,-2 6 0 0,0 3-13 16,0 9-30-16,-2 5-43 0,-2 4-41 16,0 8-34-16,-3-1-23 0,-1 5-42 0,1-2-72 15,-1 2-81-15,-1 0-80 0,1-1-86 16,-1-1-76-16,1-3-10 0,2-3 41 15,-3-5 65-15</inkml:trace>
  <inkml:trace contextRef="#ctx0" brushRef="#br0" timeOffset="9822.2">8371 9503 149 0,'-12'-21'236'0,"-3"2"-2"0,0 3-12 16,0 4-16-16,-2 4-21 0,3 0-30 16,-1 7-37-16,2 2-34 0,2 4-31 15,1 3-20-15,3 3-15 0,1 2-9 0,4 0-10 16,2 4-27-16,2 0-44 0,2-1-52 16,3 0-66-16,1 0-80 0,3-6-35 15</inkml:trace>
  <inkml:trace contextRef="#ctx0" brushRef="#br0" timeOffset="10817.49">8801 9335 24 0,'-6'-4'121'0,"-3"4"-3"0,-1 0-4 0,1 0-6 15,-1 5-7-15,-3-1-7 0,2 4-3 16,-1 0 1-16,1 6 1 0,0 5 1 15,3 1-3-15,0 4-4 0,1 4-10 16,3 4-13-16,2 1-17 0,0 2-13 16,2 4-11-16,2-3-14 0,0 2-28 0,2 0-37 15,0-2-37-15,1-2-47 0,1-5-57 16,2-3-53-16,-1-1-11 0,1-7 16 0,1-2 27 16</inkml:trace>
  <inkml:trace contextRef="#ctx0" brushRef="#br0" timeOffset="11000.62">8843 9620 22 0,'3'-20'194'0,"-3"2"10"0,0 5-7 15,0 0-16-15,0 3-15 0,-3 1-16 16,3 3-18-16,-2 1-23 0,0 1-22 16,0 1-21-16,-2 6-17 0,0-2-15 0,-3 7-15 15,-1-2-17-15,-1 3-35 0,1 2-46 16,-3 2-56-16,1 2-73 0,-1-5-63 15,1 5-26-15,-1-5 13 0,2-1 32 0</inkml:trace>
  <inkml:trace contextRef="#ctx0" brushRef="#br0" timeOffset="18598.89">10509 9815 86 0,'-4'-4'98'0,"2"1"-11"0,-2 1-8 16,-1-1-7-16,1 2-9 0,0-1-8 15,0-2-7-15,-1 3-6 0,1-2-4 16,0 3-3-16,0-1-3 0,0 1-1 0,-1-4 0 16,-1 4 1-16,2-1 1 0,-3 1 2 15,3 0 1-15,-2 0 1 0,-1 0-2 16,1 0-2-16,0 1-4 0,-1-1-4 15,-1 4-4-15,-1 0-6 0,1-3-2 0,-3 5-2 16,3-2-1-16,-3 2-1 0,1 2 1 16,-1 1-1-16,-1-1 1 0,1 4-1 15,-2 0 0-15,1 1 3 0,-1 0 0 0,0 4 2 16,3-2 2-16,-3 3 1 0,2-1 1 16,1 3-1-16,1-1-1 0,1 4-2 15,1-1-3-15,1 2-1 0,2 2-2 0,2 2-1 16,0-2-1-16,2 3 1 0,0 0 0 15,2 1-2-15,2-1 0 0,0 0-1 16,0 1 0-16,3-2-3 0,1 1 2 16,1-3 0-16,-1 3-2 0,3-3 3 0,1-2-2 15,1-1 2-15,0 2-1 0,2-2 1 16,2-2 3-16,0-1 0 0,-1-2 2 0,1-1 0 16,2 0 2-16,0-5-1 15,1 2 0-15,-1-3 0 0,2-2 2 0,-2-1 2 16,2-1 1-16,0-2 4 0,0-4 4 15,0 2 4-15,1-3 3 0,-1-3 1 16,0-2 5-16,0 2 2 0,-2-5 1 16,2-1 1-16,-2 0 0 0,0 1 0 0,0-6 0 15,-2 0 1-15,0 0 3 0,0-2 2 16,0-2 5-16,-2 1 8 0,-2-2 6 16,-1 0 12-16,1-1 9 0,-2-4 10 15,-3-1 9-15,1 4 4 0,-3-5 0 0,-2 0-6 16,0-3-9-16,-4 4-11 0,0-5-13 15,-2 1-11-15,-2-1-14 0,-2 0-10 0,-1 1-7 16,-1-1-7-16,-3 4-3 0,-1-2-3 16,-1 4-3-16,0 0-2 0,-2-1-3 15,-1 1-1-15,-1 4-5 0,0-3-8 0,-2 3-15 16,-3 3-40-16,3-1-70 0,-2 2-91 16,0 0-98-16,0 3-92 0,0-2-84 15,2 5-23-15,-2 1 37 0,1-1 76 16,-1 5 89-16</inkml:trace>
  <inkml:trace contextRef="#ctx0" brushRef="#br0" timeOffset="22331.61">8026 10527 73 0,'-2'-4'147'0,"0"0"-23"16,2 3-25-16,-2-3-21 0,2 3-17 15,0-2-15-15,0 2-16 0,0-2-9 16,2 3 0-16,0-3 0 0,0 2 7 0,3-3 8 15,-1 0 9-15,2 3 7 0,-2-4 6 16,3 2 2-16,-1-2-1 0,3 2-1 16,-3-2-6-16,2 1-5 0,1-1-8 15,-1 2-6-15,1-1-7 0,-1 2-8 0,1-3-5 16,-1 4-3-16,1-3-3 0,-1 4-1 16,-1-1 3-16,-3 1 9 0,2 1 19 15,-2 3 23-15,-2-3 28 0,-2 6 23 16,0 2 16-16,-2 3 8 0,-2 0 2 0,-2 2-6 15,2 5-13-15,-3-3-11 0,3 2-5 16,0 2-9-16,2-3-11 0,-1 5-14 0,6-2-10 16,-1 0-11-16,4 0-13 15,0 0-10-15,3 0-4 0,1 1-12 0,1-3-32 16,2-3-64-16,2 2-81 0,-1-4-85 0,1-1-82 16,2-4-78-16,2 0-44 0,0-4 21 15,0-4 58-15,2-3 74 0</inkml:trace>
  <inkml:trace contextRef="#ctx0" brushRef="#br0" timeOffset="22531.89">8592 10506 151 0,'2'-12'244'0,"0"2"8"16,0 3-24-16,-2 2-25 0,0 2-17 15,0 8-20-15,-2 1-24 0,-2 8-24 16,-1 2-20-16,1 5-24 0,0 1-26 15,-3 2-40-15,3 5-59 0,-2-3-66 0,2 3-77 16,2 0-86-16,-1 1-56 0,1-2-11 16,2-3 29-16,0-5 52 0</inkml:trace>
  <inkml:trace contextRef="#ctx0" brushRef="#br0" timeOffset="22697.39">8678 10615 99 0,'-2'-17'264'16,"0"4"44"-16,-2 1-7 0,-2 3-51 16,-1 2-49-16,1 6-42 0,-5 1-44 15,1 1-43-15,-3 4-45 0,-2 5-53 0,0-1-64 16,0 3-75-16,1 2-91 0,-3 2-58 16,2 1-21-16,0-5 20 0,0 2 45 15</inkml:trace>
  <inkml:trace contextRef="#ctx0" brushRef="#br0" timeOffset="23377.59">7336 11187 19 0,'0'-1'149'15,"2"1"-17"-15,1-2-15 0,3-2-7 16,0 4 9-16,7-1 16 0,2 1 15 15,4-3 18-15,4 3 24 0,7 0 33 16,4 0 27-16,4 0 17 0,4 0 5 0,7 0-8 16,6 0-22-16,6 0-41 0,5-1-43 15,6 1-41-15,6-4-34 0,3 4-25 16,3 0-22-16,3 0-13 0,4 0-9 0,0 0-8 16,0 4-2-16,-2-4-8 0,-2 1-9 15,-5-1-25-15,-3 3-70 0,-7-3-109 16,-5 0-113-16,-3 0-111 0,-9 0-96 0,-4 0-29 15,-9-3 40-15,-4-2 93 0,-4 1 106 16</inkml:trace>
  <inkml:trace contextRef="#ctx0" brushRef="#br0" timeOffset="23609.65">9673 10548 189 0,'0'-13'412'0,"-2"5"54"16,0-1 37-16,0 4-55 0,0 5-76 15,0 6-88-15,-3 6-75 0,-1 5-47 16,-2 7-35-16,-1 2-35 0,1 7-35 16,-1 2-27-16,-1 2-32 0,-1 0-58 0,0 5-98 15,3-5-113-15,-1 5-111 0,3-4-111 16,-2-2-50-16,1-1 15 0,1-2 76 0,0-7 101 15</inkml:trace>
  <inkml:trace contextRef="#ctx0" brushRef="#br0" timeOffset="23808.6">9428 10824 202 0,'-2'-13'302'0,"2"0"46"0,0 1-4 15,4 3-42-15,0 1-50 0,4 3-42 16,3-1-34-16,2 5-41 0,2 1-40 16,1 0-39-16,4 0-57 0,1 1-85 0,-2 5-91 15,2-1-92-15,-2 3-105 0,0-2-51 16,-2 1 3-16,-2 2 55 0,-5-1 72 16</inkml:trace>
  <inkml:trace contextRef="#ctx0" brushRef="#br0" timeOffset="24545.22">7800 11467 154 0,'2'-3'154'15,"-2"-2"-11"-15,2 1-12 0,-2-1-7 16,0 2-9-16,0 2-5 0,0-3-5 16,0 3-4-16,-2 1-5 0,0 0-4 0,0 0-2 15,-2 5-1-15,-3-1 3 0,1 5 13 16,-3 4 17-16,1 3 16 0,-3 5 14 16,-1 4 4-16,-1 4-3 0,2 1-16 15,1 4-24-15,-1 2-25 0,5 2-24 0,-1 0-19 16,5-3-17-16,0 5-11 0,4-5-5 15,3-2-6-15,1 1-2 0,0-3 0 16,5-2-2-16,-1-5-2 0,1 0-1 16,2-4 0-16,-1-4-1 0,1-3-2 0,0-3 1 15,0-3-1-15,-1-3 2 0,-1-4 0 16,-1-4 2-16,1-3 1 0,-5-2 5 16,1-1 18-16,-3-1 25 0,-2-2 20 0,-2 4 17 15,-2-2 12-15,-2 2 3 0,-5 4-15 16,1-2-23-16,-3 3-21 0,1 3-17 15,-3 1-11-15,-2 1-7 0,2 3-6 16,-1-1-16-16,1 5-44 0,0-2-91 16,3 2-121-16,1-1-126 0,3 1-127 0,2-2-54 15,1 2 6-15,3-7 71 0,5 2 112 16</inkml:trace>
  <inkml:trace contextRef="#ctx0" brushRef="#br0" timeOffset="24788.56">8253 11639 245 0,'-2'-16'346'16,"-2"2"78"-16,-3 6 17 0,1 0-47 15,-1 4-51-15,1 7-51 0,-2 3-55 0,-1 9-72 16,1 3-64-16,1 3-41 0,-1 7-24 15,4 3-16-15,-1 2-19 0,1-1-44 16,0 2-79-16,4 0-95 0,0 0-92 16,0-1-98-16,2-3-79 0,2-2-7 0,3-3 51 15,-3-4 80-15</inkml:trace>
  <inkml:trace contextRef="#ctx0" brushRef="#br0" timeOffset="24970.53">8346 11803 70 0,'4'-19'403'0,"-2"0"103"16,-2 4 73-16,0 4-17 0,-4 2-80 0,0 1-107 15,-2 5-113-15,-3-1-103 0,-2 8-71 16,-1 3-41-16,-3 2-30 0,-2 1-32 16,-2 4-66-16,0 1-95 0,-2 4-113 15,2-2-116-15,2 0-118 0,0-1-45 0,2-1 24 16,2-4 75-16,3 1 102 0</inkml:trace>
  <inkml:trace contextRef="#ctx0" brushRef="#br0" timeOffset="25203.27">8632 11413 212 0,'4'-8'422'0,"-2"0"51"0,-4 4 36 16,-2 2-74-16,-3 7-120 0,-1 1-112 15,-3 8-82-15,-1 1-93 0,-3 4-122 0,2 3-131 16,-2 2-147-16,3 5-82 0,-3-3-42 16,2 1 18-16,0-4 77 0</inkml:trace>
  <inkml:trace contextRef="#ctx0" brushRef="#br0" timeOffset="28852.53">10035 13403 83 0,'-2'0'85'0,"2"0"-12"16,-2 0-7-16,2 0-4 0,-2 0-2 15,0 0 0-15,0 0 1 0,-1 0 5 0,1 0 2 16,-2 0 5-16,0 0 7 0,0 0 7 16,-3 0 4-16,-1 0 1 0,-1 0 7 15,1 1 4-15,-3 3 2 0,1-3 2 16,-3 2 4-16,0 0 1 0,1 2-3 0,-3 3-8 16,0-2-7-16,0 4-10 0,0 0-11 15,-2 2-10-15,3 1-9 0,-3 4-5 16,2 0-6-16,-2 3-4 0,2 4-3 0,-2-1 0 15,2 6-2-15,0 0-3 0,1 2-2 16,-1 3-2-16,2 0 0 0,-2 5-1 16,3-2-1-16,1 5 2 0,0-1 0 15,1 6 0-15,1-2-2 0,3-1-3 16,2 1-3-16,0 4-4 0,4-5-2 0,0 4-4 16,4-3-2-16,0-1 0 0,5 0-1 15,-1-1-1-15,5-6-2 0,-1 2 2 16,3-5 1-16,2-2-1 0,2-2 2 0,2-4 2 15,3-3 0-15,1-2 3 0,3-3-2 16,1-6 0-16,1-3-3 0,4-4-1 16,0-2-1-16,2-6-3 0,2-2 1 15,0-4 1-15,0-3-2 0,-2-6 0 0,0-3 2 16,0-3-2-16,-4-5 0 0,-1-1 5 16,-3-7 15-16,-1 2 23 0,-3-5 11 15,-3 1 11-15,-2-5 10 0,0 1 1 16,-4-4-11-16,0-1-14 0,-3-1-8 0,-1 0-6 15,-3-1-5-15,-1-3-5 0,-3 3-1 16,-4 3-6-16,0 1-2 0,-4-3-5 16,-3 5-2-16,-1 0 0 0,-3 5-4 0,-1-2-2 15,-1 2 0-15,-4 2 0 0,0 3-4 16,0 3-6-16,-4 1-11 0,0 4-14 16,0 0-39-16,-3 6-88 0,1 3-127 15,0 0-126-15,2 9-130 0,1 0-57 0,1 7-3 16,0 1 68-16,5 5 117 0</inkml:trace>
  <inkml:trace contextRef="#ctx0" brushRef="#br0" timeOffset="29914.1">10719 13423 39 0,'-4'0'103'0,"-1"0"-17"16,1 2-13-16,0 1-8 0,0-2-8 15,-3 2-2-15,3 2-2 0,-2 2 2 16,-1-2 4-16,1 3 7 0,-2 1 7 0,1 3 4 15,-1-2 7-15,-1 4 0 0,1 1 1 16,-1 4 0-16,1-1-4 0,-3 4-3 16,3 1-3-16,-3 3 0 0,3 3-5 0,-3 1-3 15,3 3 1-15,1 1-2 0,-1-1-1 16,2 4-6-16,1-2-6 0,1 4-4 16,2 0-8-16,0-1-7 0,2 3-7 15,2-2-4-15,0 1-4 0,2-1-5 0,1 0-4 16,3 0-1-16,0-1-5 0,3 1 0 15,2-3-1-15,-1-2 1 0,5 0-2 16,0-5 0-16,2 0 1 0,0-3-1 16,5-1 1-16,-1-1 1 0,0-4 2 0,1-5 0 15,1 1 0-15,0-4 1 0,1-3 0 16,-1-2 0-16,1-6 1 0,-1-1 2 16,0-1 9-16,1-6 13 0,-3-2 15 15,0-3 19-15,1-1 15 0,-3-4 16 0,-2-3 11 16,0 0 4-16,-2-5 0 0,0 0-4 15,-2-4-5-15,-1-1-11 0,-1 0-12 16,-2-4-12-16,-1-4-10 0,1-2-12 0,-3 1-9 16,-1-5-7-16,-1 1-6 0,-2-4-2 15,0-1-1-15,-1 0 0 0,-3-1-3 0,0 2 1 16,-5 0 1-16,1-1-5 0,-4 2-3 16,-1 3 0-16,-1 3-1 0,-3 5-3 15,-2-2-3-15,-2 6 1 0,0 2-3 16,-4 1-3-16,0 3-6 0,-2 3-7 0,-1 3-13 15,-3 1-29-15,-1 2-65 16,-1 6-112-16,-1-1-118 0,-2 6-120 0,0 2-90 16,-1 3-27-16,1 4 37 0,-2 3 98 15,4 2 114-15</inkml:trace>
  <inkml:trace contextRef="#ctx0" brushRef="#br0" timeOffset="30993.13">7180 13630 40 0,'0'-1'175'0,"-2"-3"-14"15,2 3-19-15,0 1-10 0,0 0 3 0,0 0 19 16,0 5 29-16,2 0 38 0,-2 7 35 16,2 5 24-16,-2 4 4 15,0 7-15-15,0 3-33 0,0 6-44 0,-2 0-46 16,0 2-44-16,-1 1-35 0,1 3-25 0,0-2-17 16,0 2-11-16,0-3-14 0,-2-1-34 15,0-1-64-15,-1 2-86 0,-1-5-93 16,2 2-89-16,-3-2-84 15,3 0-44-15,-2-6 22 0,-1 1 64 0,1-5 80 16</inkml:trace>
  <inkml:trace contextRef="#ctx0" brushRef="#br0" timeOffset="31341.76">7186 13667 191 0,'-8'-13'234'15,"-1"0"-12"-15,1 5-27 0,-1 0-25 0,-1 4-24 16,-3 3-20-16,0 1-24 0,-2 1-21 16,-2 7-12-16,-2 1-4 0,-2 2 4 0,-2 3 8 15,0-2 13-15,-1 6 20 0,1 3 18 16,2-1 13-16,0 0 5 0,0-2 0 15,4 1-8-15,2-2-17 0,2 1-21 16,5-3-19-16,-1 0-17 0,5-1-11 16,4-3-8-16,0 3-3 0,4-4-3 15,5 3-6-15,-1-5-4 0,5 4-7 0,0-3-7 16,4-1-15-16,-1 0-39 0,1-2-75 16,2 2-97-16,3-2-97 0,-1-1-95 15,4-1-92-15,1-3-21 0,1 4 44 16,-2-2 78-16,3-3 89 0</inkml:trace>
  <inkml:trace contextRef="#ctx0" brushRef="#br0" timeOffset="31593.88">7671 13793 226 0,'0'-9'354'15,"-2"2"74"-15,0 2 5 0,-1 4-38 0,-1 1-44 16,0 6-51-16,0 5-63 0,0 7-65 16,-3 2-51-16,3 9-38 0,0-3-31 15,-1 6-19-15,1 2-30 0,2-1-61 16,0 1-91-16,2 0-100 0,0-2-92 0,2-1-94 16,0-2-67-16,2-1 9 0,1-6 64 15,-1-3 83-15</inkml:trace>
  <inkml:trace contextRef="#ctx0" brushRef="#br0" timeOffset="31772.8">7728 14001 146 0,'0'-17'364'0,"0"5"91"0,0 3 53 16,-2 0-28-16,-2 2-59 0,-1-1-72 15,-1 7-82-15,-2-2-86 0,-1 6-73 16,-4 2-48-16,-1 0-35 0,-1 5-45 0,-4 1-69 15,0 0-95-15,2 1-102 0,0-1-102 16,0 0-100-16,4-2-38 0,0 0 24 16,3-2 69-16,-1-4 92 0</inkml:trace>
  <inkml:trace contextRef="#ctx0" brushRef="#br0" timeOffset="32022.28">8164 13467 161 0,'6'-10'435'0,"-4"1"72"16,-2 2 46-16,-2 3-46 0,-2 4-110 15,-2 4-123-15,-3 3-103 0,-1 3-69 0,-3 6-45 16,0 6-44-16,-4-2-80 0,3 5-111 15,-3 1-117-15,2 2-124 0,2-2-91 16,0 2-28-16,1-3 40 0,-1 0 88 16</inkml:trace>
  <inkml:trace contextRef="#ctx0" brushRef="#br0" timeOffset="36451.57">10535 14136 20 0,'0'-1'64'0,"0"1"-11"0,0-4-7 0,0 4-4 15,0-1-1-15,0 1 5 0,0 0 6 16,0 0 9-16,0 0 7 0,0 0 9 15,0 0 7-15,-2 0 2 0,2 0-2 16,-3 0-4-16,3 0-4 0,-2 0-3 0,0 0-4 16,0 0-1-16,0 0 0 0,0 0 2 15,-2 0-1-15,-1 0-5 0,1 0-5 16,0 1-3-16,0-1-3 0,-1 4-3 0,-1-4 0 16,0 1 6-16,-1-1 3 0,1 3 8 15,-2-3 6-15,-1 1 8 0,1 3 7 16,-1-3 3-16,-1 1 4 0,-1 1 0 15,-2-1-3-15,3 2-7 0,-3-1-9 0,0 2-11 16,1-1-12-16,-1 2-14 0,0 1-9 16,1 1-10-16,1-3-5 0,0 6-6 15,1-2-4-15,-1 1 0 0,1 1-1 0,1 3-1 16,-1 0 2-16,1 0 4 0,1 2 3 16,1-2 4-16,1 2 1 0,0 2 1 15,1-2 0-15,1 3-3 0,2-1-1 16,0 3-1-16,2-5-3 0,0 6-1 15,2-2 1-15,0 1-3 0,2-2 0 16,3 1 0-16,-1 0-2 0,2 1-1 0,1 0 1 16,2-1 1-16,-1-3-2 0,3 1-1 15,0 2-2-15,-1-3 2 0,3 0 0 0,0-5-1 16,0 2-1-16,2-3 2 0,0 1-1 16,-1-3 0-16,1-2-2 0,2-2 0 15,-2-1 0-15,2-3-1 0,0-1 1 16,1-1-1-16,-1-2 1 0,0-2-1 0,0-2 1 15,0-2 1-15,0-1-1 0,0-1 0 16,0-3 0-16,-2-1 0 0,-2-4 0 16,2 4 3-16,-5-5 7 0,3 1 5 0,-2-1 6 15,-3 0 7-15,-1-4 6 0,-1 0 2 16,1 1-1-16,-3-2 2 0,-2 0 0 16,1 0-2-16,-1 0-1 0,-4-1-2 15,0 1-6-15,-2-3-2 0,-3 4-4 16,1 0 0-16,-2 0-7 0,-3-1 0 0,1 4-1 15,-1 0 0-15,-1 0-1 0,-3 1-4 16,1 3 0-16,-1 0-2 0,0 4 0 16,0 0-4-16,1 1-8 0,-3 3-11 15,0 1-25-15,0 3-55 0,0-1-93 0,1 2-107 16,-3 3-104-16,2 1-104 0,-2 1-53 16,-2 3 14-16,0 3 71 0,0 1 97 15</inkml:trace>
  <inkml:trace contextRef="#ctx0" brushRef="#br0" timeOffset="37848.96">10435 14214 10 0,'0'-4'179'16,"-2"3"2"-16,0 1-20 0,0 1-24 16,-2 3-21-16,-3 0-18 0,3 2-18 15,-2 4-13-15,-1 0-10 0,1 3-9 0,0-2-8 16,-1 2-9-16,1-1-7 0,2 1-10 16,2-2-4-16,-1 0-4 0,3 1-3 15,0-1 0-15,3-2-3 0,-1-3-1 16,2 1-1-16,0-3 0 0,0 0 1 0,3-3-2 15,1-1 2-15,-1-1 0 0,1-3 1 16,-2 3-1-16,1-4 2 0,-3 3 11 16,0-1 12-16,0 2 19 0,-1 1 15 15,-1-4 10-15,0 4 6 0,0 0-7 0,-2 0-12 16,2 0-16-16,-2 0-14 0,2 0-11 16,-2 0-9-16,2 0-3 0,0-1-2 15,0 1 0-15,1-3 0 0,1-2 2 16,2 4 8-16,-2-3 11 0,3-3 14 0,-3 3 16 15,2-1 22-15,-1 0 30 0,-3 1 31 16,0 1 24-16,0 3 13 0,-2 0 2 16,0 0-15-16,0 3-26 0,-2 1-34 15,0 1-34-15,-3 1-23 0,3 4-18 0,-2-1-9 16,2 0-7-16,0-3-4 0,0 4-2 16,0-5-4-16,2 0-3 0,2 3-1 15,0-5-3-15,0 1-1 0,2-3-4 0,3-1-2 16,-1-1-3-16,0-5 0 0,3 1-2 15,1 1 1-15,-1-2 2 0,1-2 0 16,-1 2 2-16,-3 0 3 0,1 1 6 0,-1 2 2 16,-2 2 4-16,-2-3 4 0,-2 4 4 15,0 4 0-15,-4-3-1 0,0 3 1 16,0 4-2-16,-3-1-3 0,3 2 0 16,-2-3-1-16,1 2 1 0,1-5-2 0,2 5-3 15,0-3-3-15,0-4-1 0,2 3-4 16,0 0 0-16,2-4-1 0,0 1 3 15,0-1 2-15,0 0 1 0,0 0 0 16,0 0 1-16,1 0 3 0,-3 0 1 16,2 3 5-16,-2 0 1 0,0 2 5 0,0 4-2 15,0 0 1-15,0 1-3 0,-2 0-19 16,2 5-50-16,-3-5-81 0,1 4-97 0,0-3-109 16,0-2-100-16,0 1-36 0,2-4 20 15,0-2 65-15,0-4 89 0</inkml:trace>
  <inkml:trace contextRef="#ctx0" brushRef="#br0" timeOffset="38791.78">11038 13047 139 0,'-4'-2'169'0,"2"1"-27"15,-2-2-29-15,2 2-27 0,0 1-20 16,-1-4-15-16,1 4-14 0,0 0-12 0,-2 0-5 16,0 4 1-16,0-3 8 0,-1 2 11 15,-1 0 16-15,-3 2 19 0,1 3 19 16,0-2 18-16,-3 1 13 0,-2 1 11 16,1 5 3-16,-1-2-1 0,0-1-4 0,0 4-10 15,-1 0-14-15,1 1-16 0,0 1-17 16,3 0-16-16,-1 2-13 0,1 1-11 15,-1 1-8-15,2-2-5 0,1 3-4 16,2 0-2-16,-1 1-4 0,1-1-2 16,2 3-2-16,2-3-4 0,-1 3 0 0,1-2-3 15,2 3 0-15,2-3-1 0,1 3-1 16,-1-2 3-16,4 2-1 0,0-3 1 16,3 4-1-16,-1-5 2 0,3 3-2 0,2-3-2 15,-1-1-1-15,3 2-1 0,0-6 0 16,0-2-2-16,0 1-1 0,-1-5 4 15,1 0-2-15,0-4 2 0,0-1 0 16,0-2 1-16,-1-3 0 0,3-5 2 0,-2-2 3 16,0-1-1-16,0-5 1 0,0-3 2 15,-3 2 7-15,3-5 10 0,-2-2 7 16,-3-1 11-16,1-3 9 0,0-1 7 0,-3-2 3 16,1-2-2-16,-3 0-1 0,-2-3-4 15,-2 1-5-15,0-1-7 0,-4 2-6 16,0 2-4-16,-4-1-7 0,-1 2-8 15,-1 3-6-15,-3 4-17 0,-1-1-44 16,-5 5-81-16,0 2-105 0,-2 2-108 0,0 4-115 16,-2 4-68-16,-3-1-7 0,1 5 53 0,0 1 93 15</inkml:trace>
  <inkml:trace contextRef="#ctx0" brushRef="#br0" timeOffset="42939.43">6892 14733 112 0,'0'0'145'0,"-2"0"-21"0,2 0-24 15,0 0-22-15,0 0-17 0,0-3-14 16,0 3-8-16,0-2-5 0,0 2 3 16,2-3 7-16,0 2 7 0,0-3 8 0,2 3 9 15,1-2 3-15,1 2-1 0,-2-5-2 16,2 5-2-16,1-3-7 0,-1 0-8 15,1 3-8-15,-1-2-8 0,0 2-8 16,1 1-5-16,-1 0-4 0,0 0-1 0,1 0 0 16,-1 0 9-16,0 1 16 0,-1 3 23 15,-1 1 23-15,-2 5 26 0,-2-1 24 16,0 4 13-16,-2 4 7 0,-2 3-3 16,-3 2-2-16,1 3-5 0,-3 1-5 0,1 2-11 15,2-2-12-15,-1 2-15 16,3-3-18-16,2 1-16 0,2-1-21 0,2-1-13 15,4 1-11-15,1-3-8 0,3-2-5 16,3 1-7-16,0-3-3 0,4-2-11 0,-3-4-20 16,3 2-47-16,0-2-86 0,2-4-99 15,0 0-101-15,3-4-82 0,1-4-76 0,2-4-13 16,-1-5 52-16,1-3 85 0,-2-1 92 16</inkml:trace>
  <inkml:trace contextRef="#ctx0" brushRef="#br0" timeOffset="43122.17">7491 14816 35 0,'4'-18'271'0,"-2"-1"74"0,0 7 45 0,0-2 12 0,-2 5-4 15,-2 2-22-15,2 3-45 0,-2 4-61 16,-2 1-67-16,2 4-66 0,-2 6-49 0,-1 2-37 16,1 3-17-16,0 1-21 0,0 0-41 15,-1 3-69-15,3 1-94 0,0 0-92 16,2 1-89-16,2-2-77 0,0-2-50 15,3 1 19-15,-3-6 65 0,2-1 80 16</inkml:trace>
  <inkml:trace contextRef="#ctx0" brushRef="#br0" timeOffset="43272.16">7540 14904 217 0,'2'-13'357'0,"-2"-2"90"16,0 5 20-16,0 1-15 0,-2 2-43 15,-3-1-60-15,1 4-78 0,0 3-87 16,-2 1-90-16,-3 4-92 0,-2 1-99 15,-1 3-104-15,-1 5-103 0,0 2-102 0,1-2-92 16,-1 3-18-16,0-2 41 0,3 2 73 16,-3-3 87-16</inkml:trace>
  <inkml:trace contextRef="#ctx0" brushRef="#br0" timeOffset="43702.41">6714 15552 118 0,'0'0'190'0,"2"-3"-1"16,2 2 4-16,1-2 15 0,3-2 28 15,3 1 31-15,4-1 30 0,1 2 17 16,3-2 3-16,3 1-15 0,3-1-30 15,5 1-46-15,-1-1-51 0,5-1-49 0,2 2-38 16,2 3-29-16,5-3-21 0,-1 3-15 16,5 1-8-16,-1-3-7 0,3 3-8 0,-1 0-22 15,1 0-47-15,0 0-102 0,-3 3-120 16,-1-3-114-16,-1 1-93 0,1-1-69 16,-5-1 3-16,0-2 78 0,-4 2 108 15</inkml:trace>
  <inkml:trace contextRef="#ctx0" brushRef="#br0" timeOffset="43887.19">8058 15101 364 0,'4'-13'517'16,"-2"4"64"-16,1 6 26 0,-3 0-87 16,-3 7-133-16,-1 3-140 0,0 10-105 15,0 0-63-15,0 8-52 0,-3 3-72 0,-1 2-115 16,1 4-126-16,-1 4-122 0,2-1-119 15,-3 0-48-15,1 1 18 0,-1-1 87 0,1-4 111 16</inkml:trace>
  <inkml:trace contextRef="#ctx0" brushRef="#br0" timeOffset="44018.02">7906 15377 122 0,'4'-13'277'0,"-2"2"16"15,2 2-18-15,1 3-80 0,1 1-101 0,0 3-106 16,1 2-100-16,1 2-94 0,1 3-50 16,-1 1-20-16,-2 3 12 0</inkml:trace>
  <inkml:trace contextRef="#ctx0" brushRef="#br0" timeOffset="44566.26">7116 16001 144 0,'-8'-9'283'0,"-3"3"53"0,-2 0 9 15,3 5-35-15,-3 2-34 0,0 5-36 0,-1 3-30 16,1 5-34-16,-2 2-31 0,2 8-20 15,1 1-12-15,1 4-3 0,1 2-5 16,1 2-12-16,1-3-14 0,3 3-18 0,1-3-10 16,4 2-12-16,0-3-11 0,2-1-4 15,3-4-6-15,1 0-4 0,0-4-4 16,5-3 0-16,-1 0-3 0,1-6-4 0,2 0 2 16,2-4-3-16,1-5-1 0,-1-4-4 15,2-2 3-15,-2-4 1 0,-2-3 4 16,-1 1 6-16,-3-3 10 0,-3 2 11 0,-2 1 9 15,-1 0 4-15,-6 0-1 0,-3 5-4 16,-2 0-9-16,-3 5-10 0,-4 1-11 0,-2 4-8 16,0 4-9-16,-4 6-19 0,0-2-44 15,0 3-96-15,0-1-114 0,4 1-114 16,2 3-113-16,4-1-62 0,1-2 1 0,3-3 74 16,3 0 102-16</inkml:trace>
  <inkml:trace contextRef="#ctx0" brushRef="#br0" timeOffset="44798.27">7438 16134 21 0,'13'-25'378'0,"-7"4"100"16,-2 3 80-16,-2 3 1 0,-2 1-69 15,-2 6-95-15,-2 4-108 0,0 0-96 0,-3 9-76 16,1 5-47-16,0 5-29 0,-1 4-16 15,1 2-9-15,2 8-5 0,2-2-5 0,0 1-4 16,2 1-17-16,0 1-35 0,4-2-76 16,0 1-105-16,0-3-110 0,5 2-98 15,-1-4-98-15,3 1-21 0,-3-1 45 0,3-7 88 16,-3 1 102-16</inkml:trace>
  <inkml:trace contextRef="#ctx0" brushRef="#br0" timeOffset="44980.99">7626 16200 349 0,'-4'-16'451'0,"-2"4"75"0,-3 2 3 0,1 2-68 15,-5 5-97-15,0 3-106 0,1 0-113 16,-3 3-119-16,-2 5-132 0,2 1-128 16,-2 2-117-16,2 3-116 0,3-2-51 0,-3 5 8 15,2-4 65-15,-2-1 91 16</inkml:trace>
  <inkml:trace contextRef="#ctx0" brushRef="#br0" timeOffset="45195.75">7912 15573 249 0,'6'-16'489'16,"-3"4"58"-16,-3 3 30 0,-3 7-56 0,-1 4-146 16,0 7-156-16,-4 5-143 0,-1 5-135 15,1 6-141-15,-3 5-129 0,3-1-134 16,1 4-63-16,1-3 0 0,-1 0 59 0,3-2 101 16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10T04:19:00.94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4830 1929 81 0,'0'-2'102'0,"0"2"-10"16,0 0-14-16,0 0-13 0,0 0-13 15,0 0-10-15,0 0-7 0,0 0-5 0,0 0-2 16,0 0 1-16,0 0 3 0,0 2 4 16,2-1 0-16,-2 4 3 0,2-1 1 15,1 1 0-15,-3 4 2 0,2 1 3 0,-2-1 2 16,2 1 1-16,-2 1 1 0,0 3 1 0,0 1-3 16,0-1-5-16,-2 2-3 0,2 0-6 15,-2 2-3-15,-1 1-7 0,1-1-3 0,0-1-1 16,0 3-3-16,0 1-1 0,0 0 0 15,-2 1 4-15,-1 1 2 0,-1 2 5 0,2 0 7 16,-3-1 4-16,-1 4 7 0,0 1 0 16,-1 0 0-16,-2 0-3 0,-1 0-4 0,-1 4-3 15,0 1-5-15,1-4-3 0,-3 4 0 16,0 0-3-16,-2 1-1 0,2-1-3 0,-2 0-3 16,3 0-2-16,-3 2-3 0,2-2-1 15,0 1-3-15,0-1 0 0,0 3-2 0,1-4-1 16,1 4-2-16,-2-3 2 0,2 0-2 0,1-4-1 15,-1 5 2-15,0-5-1 0,1 0 2 16,1-1-1-16,-2 1 0 0,3-1 2 16,-3-1-2-16,2 1 0 0,1-3-3 0,-1 3 0 15,1-3 1-15,-1 3-1 0,0-1 0 16,-1 2 1-16,1-5 1 0,-2 5 0 0,1 3 0 16,-1-3 0-16,0 3 0 0,1 1 1 15,-1-2-1-15,0 6 2 0,1 0-2 0,-1-1 1 16,0 2-1-16,3-1-2 0,-3 2 0 15,2-2 0-15,3 0 0 0,-3 0 0 16,3 0 0-16,-1 1 2 0,1 1 1 0,-1-2-2 16,1 3 0-16,2 1 0 0,-3-2 0 15,3 0-2-15,-1 4 1 0,3-5 0 0,0 5 0 16,0-4 0-16,-1 4 0 0,3-4 1 16,0 2 2-16,0-1 0 0,2 1 2 0,0-2-3 15,2-1 2-15,-2 2-3 0,2-3-1 16,0 0 0-16,1 0-4 0,-1 0 3 15,0 0-2-15,0 3 1 0,0 1 1 16,0-2 1-16,0 0 2 0,0 0 1 0,-2 2 0 16,3-2 1-16,-3 0 0 0,0 3 0 15,0-2 0-15,0 2 1 0,-3 1 0 0,-1 1 2 16,2-1 1-16,-2 1 0 0,0 1 1 16,-1 1 1-16,1-2-1 0,0 2 0 15,2-2 1-15,-2 4 0 0,1-5 0 0,1 1-2 16,2-2-1-16,0 1 0 0,0-1 0 15,0-1-1-15,2 0 1 0,3-1-1 16,-1 1 1-16,0-1 2 0,2 2 4 0,1-3 0 16,1 3 0-16,1-1 4 0,-1 1-1 15,3 2-1-15,-1-2-3 0,3 2-1 0,-2-2-3 16,1 2-1-16,1-1-3 0,0 0 0 16,-1 0-1-16,1 0 1 0,0 1-3 15,0 2 0-15,-1-2-1 0,1 1 0 0,2 2 0 16,-3 0 5-16,3-2 7 0,0 1 4 15,0-2 4-15,0 0 2 0,0-2 0 0,-1-1-2 16,1-1-3-16,2 1-2 0,0 0-2 16,0 0-1-16,2-1 1 0,2 1-1 0,0 0-1 15,1-2-1-15,-1 0 0 0,2 2 3 16,2-5-2-16,1 2 0 0,1-1-1 0,1 1-3 16,-1 0 1-16,1-1 0 0,-1-2 0 15,-1 3-1-15,1-4 0 0,-1 1 2 16,1 1 0-16,-1-2-2 0,1-1-1 15,1 1 2-15,-1-1 0 0,1 0-2 0,-1-4-2 16,3 0 2-16,-1 2 1 0,1-2-4 16,0-4 1-16,-1 3 3 0,1-1-2 0,0-3-2 15,-1 0 1-15,1 0 1 0,0-4 2 16,-1 1 1-16,-1-2 0 0,1 0 1 16,-1-3 0-16,1 0 0 0,1-1-2 15,0-3-1-15,-1-1 0 0,1-2-1 0,0-1 0 16,1-1-2-16,-1-1 0 0,2-2-1 15,0 3-1-15,1-3-1 0,-1-2 1 16,2 0 1-16,-2-1-1 0,2 1 1 0,-1-3 1 16,1 0 1-16,-2 0 1 0,2-3-1 15,-2-2 4-15,-1 2 2 0,1-2-1 16,0-3-1-16,-2-1 0 0,1 1-1 0,-1-4-1 16,0-1-1-16,-1 0-2 0,1-2 1 15,0 2-1-15,-1-3 2 0,-1 1 2 16,-1-4 4-16,-1 1 4 0,1 1 5 15,-1-7 2-15,-1 3 3 0,0-2-3 0,1-2-2 16,-1-3-2-16,1 2-5 0,-3-3-1 16,2 0-5-16,-2-1 0 0,3-3-3 15,-3 1-1-15,3-2 1 0,-3 0-3 16,0-3 2-16,-2-1-1 0,3 0-1 0,-3 0-1 16,0-3 2-16,0-1-1 0,0 2 1 15,-2-3-2-15,2-2 0 0,-1 2 0 16,-1-2-1-16,-3-1-1 0,1 2 0 15,0-1 1-15,-2-1 1 0,-2 1 0 0,0 0 1 16,-3 1 1-16,-1-2-1 0,-1 4-1 16,-2-2 0-16,1 5 3 0,-3 2-3 15,0 3 4-15,-2 1 2 0,0 4 2 16,1 3 0-16,-1 1 1 0,-2 4-1 0,2 0-5 16,-2 6 1-16,2 0-2 0,-2 4 1 15,2-2-4-15,0 4 1 0,2 1 1 16,1 0 0-16,-1 4-2 0,2-1 0 15,3 4 0-15,1-2 0 0,1 3-1 0,2 0-1 16,1 0 2-16,1 3 1 0,2-2 1 16,0 4 0-16,2-1 3 0,0 1 1 15,0-1 2-15,2 3 1 0,3 2 0 0,-3 0 3 16,2 1 0-16,3 1-2 0,-1 1-2 16,0-1 0-16,3-1 1 0,-1 2-1 15,1 0 0-15,-1-3 1 0,3-1 4 16,2 1 1-16,0-1-3 0,-1-4 2 0,1 1-3 15,2-3-2-15,2-1 0 0,-2-2-6 16,2-1 2-16,0-3-1 0,-2 1-1 0,2-4 4 16,-3-1-3-16,3 1 2 0,-2-1 0 15,0-3-1-15,0 0-3 0,0-1-1 16,-2 0 1-16,-1 0 3 0,1-2-2 0,0 1 3 16,-2-6 1-16,-1 5 0 0,1-4 2 15,-1-1-2-15,1 0-1 16,0 1 1-16,-1-5 1 0,1-1-2 15,0-1 0-15,-1-3-2 0,3-1 2 0,-2-3-3 16,1-1-1-16,-1-1 1 0,0 0 0 0,-1 1 2 16,-3-3 0-16,-1 4 3 0,-4-1 1 15,0 0 4-15,-4 1 3 0,0 3-2 16,-4-3 2-16,-2 4-1 0,-3-3 1 0,-2 3-1 16,-1-2-2-16,-1-1-1 0,-2 1-2 15,-2-2-2-15,0 0-1 0,0-1-3 16,-2 1-2-16,0-1 0 0,0-3-4 15,-1 2 2-15,1-1-1 0,0-3 3 0,0 1-1 16,0-2 0-16,0 2 1 0,0 1 0 16,0 0 1-16,0 3-3 0,-3 0 0 15,3 0 3-15,-2 2 0 0,0 3 0 16,-3 3 0-16,3-1 1 0,-2-1 0 0,-1 2 1 16,-1 1-1-16,2 0-2 0,-3 0 0 15,1-3-1-15,-1 3 1 0,1-1-2 16,-1 1-1-16,1-3 3 0,-1 3 0 0,1 2-2 15,2-2-2-15,-3 0 2 0,3 1 2 16,-3 4-3-16,3 1 1 0,0-2 1 16,-1 2 3-16,1 1-2 0,-1 2-2 15,3 1 1-15,0 0-2 0,0-1 2 0,0-1-2 16,-1 1 2-16,3 2 1 0,-2-6 0 16,2 5 2-16,2-3-1 0,-2-3-1 15,2 1-1-15,0 1 1 0,0-2 0 16,0-2 0-16,0-2-1 0,0 3 1 0,2-4 1 15,-2 2-1-15,2-2-1 0,0 1-2 16,0-3 3-16,0-2 1 0,-2 4 0 16,2-3 0-16,1-4 0 0,-1-1-1 15,0 2 0-15,0-7-2 0,0 1-1 0,0-6 1 16,0 1-1-16,0-2 0 0,0 0 2 16,1 1-1-16,-3-5 1 0,0 4 0 15,0-3 4-15,0 3-2 0,-3-2 3 16,3 2-1-16,-2-2 1 0,0 1 1 0,0 1-1 15,-2 0-2-15,2 1-1 0,-2-1 1 0,1-2-3 16,-1 2-1-16,0-1 0 0,-2 0 0 16,-1-1 0-16,1-2 0 0,-3-2 2 15,-1 0 1-15,-1-2 0 0,1 3-2 0,-3 0 1 16,0 2 0-16,-2 0-1 0,1 2-2 16,-1 2-2-16,-2 4 3 0,0-2-1 15,0 1 1-15,-2 3 0 0,0 3-1 0,0-1 6 16,0-1-2-16,-2 3 0 0,2 0-2 15,-3 0 0-15,3 2-1 0,-2 2-3 0,2-3 4 16,-2 3-1-16,0 0 1 0,0 1-1 16,0 1 1-16,-3 2 1 0,1-2-3 15,-2 2 1-15,-3 1-2 0,1 0 4 0,-1-1 2 16,-2 5-1-16,1-4 1 0,-3 1-1 16,2 3 1-16,-1-3-2 0,-1 1 0 0,0 2 0 15,0 1-1-15,1-4-1 0,-1 5 2 16,0-5 0-16,0 4 0 0,1-1 1 15,-1 2 3-15,0-5-2 0,0 4-2 0,1 0 0 16,-1 1-3-16,-2-2-1 0,-2 1-3 16,0 2 4-16,0-2-1 0,0 0 2 15,-2 2 0-15,-2 2-1 0,2 2 2 0,-3-2-2 16,-1 1 3-16,2 2-1 0,-2 3-1 16,-3-5 1-16,3 5 0 0,-3 0 0 0,1 1-3 15,-1 0 1-15,-1 1 3 0,1 0-1 16,1 2-1-16,0-2 1 0,1 1 1 15,-1 3 0-15,1-2 0 0,1 2 1 16,2-4 2-16,0 3 0 0,-1-1-2 0,1 1 2 16,2 1-4-16,0-1-2 0,2 1-1 15,0 0 1-15,0-4 3 0,0 4-2 0,2-1 2 16,-2 1 1-16,2-1 0 0,0 2-1 16,-2-2 0-16,3 2 0 0,-3-2 3 0,2 4-2 15,-2 1-1-15,0 0 0 0,0 0 0 16,0 0 1-16,-2 1-1 0,0 4-1 15,0-1 1-15,-1 2 4 0,-1-1-1 0,2 0 0 16,-2 3 1-16,2 1 1 0,-2-2 4 16,1 2-3-16,1 1 0 0,0 1-1 0,0 2-2 15,0-1 1-15,0 2-3 0,2 2 2 16,2-3 0-16,0 2-3 0,3-2 2 0,1 0-1 16,2-1 0-16,3-2 0 0,0 2-1 15,1 0 3-15,3-1 0 0,2-2-2 0,0 0 0 16,0-1-1-16,2 0 0 0,2 1-2 15,0-3 2-15,1 1-3 0,-1 1-12 0,-2-3-21 16,0 3-65-16,0 0-116 0,-2 1-132 16,2 3-140-16,0 0-83 0,-2-3-25 0,0 2 38 15,0-5 102-15</inkml:trace>
  <inkml:trace contextRef="#ctx0" brushRef="#br0" timeOffset="6471.71">4902 9226 31 0,'0'-3'177'0,"-2"2"-5"0,2-3-18 16,0 3-15-16,0-2-11 0,-2 3-5 15,2 0-4-15,-2 4 4 0,0 4 12 0,-3 3 11 16,-1 8 15-16,0 5 12 0,-5 7 6 16,1 9-2-16,-5 7-16 0,0 4-21 0,-2 7-26 15,-2 1-28-15,0 4-23 0,0 2-23 16,0-2-15-16,0 0-11 0,0-3-31 0,0 2-58 15,2-5-83-15,2 1-85 16,0-5-94-16,5-3-94 0,-3-5-26 0,2-2 29 16,1-7 64-16</inkml:trace>
  <inkml:trace contextRef="#ctx0" brushRef="#br0" timeOffset="6718.26">4809 9443 29 0,'11'-24'249'0,"-3"8"34"15,1 7 38-15,-1 5-12 0,1 12-25 16,-1 4-23-16,3 11-11 0,-1 7-19 16,3 9-43-16,0 5-54 0,-1 4-47 15,1 3-33-15,2 2-25 0,-3-2-38 0,1 3-64 16,0 0-85-16,0 2-85 0,-5-6-86 15,0 0-91-15,-3 0-28 0,-5-4 30 0,-2-1 66 16</inkml:trace>
  <inkml:trace contextRef="#ctx0" brushRef="#br0" timeOffset="6868.06">4818 9896 155 0,'0'-25'188'0,"2"4"-30"0,2 2-44 0,2 0-40 15,3 2-25-15,1 4-21 0,3-2-38 16,2 1-63-16,0 3-64 0,-1-2-34 16,1 2-17-16</inkml:trace>
  <inkml:trace contextRef="#ctx0" brushRef="#br0" timeOffset="7049.54">5245 9368 80 0,'6'0'236'0,"-1"9"45"0,-1 4-3 16,-2 11-12-16,0 2-12 0,0 7-16 0,-2 6-29 16,2 5-37-16,-2-1-47 0,2 2-45 15,-2 1-31-15,3 0-27 0,-3 1-45 16,0-1-57-16,0-4-61 0,0 2-57 0,-3-6-59 16,1-3-50-16,-2-1-23 0,2-6 6 15,-2-3 35-15,0-8 43 0</inkml:trace>
  <inkml:trace contextRef="#ctx0" brushRef="#br0" timeOffset="7532.19">5213 9812 130 0,'5'-25'136'0,"-1"4"-5"0,2-1-3 0,3 2-3 16,-1 3-2-16,1-1-5 0,1-1-5 16,1 3-6-16,1 2-8 0,1-1-14 0,0 1-13 15,0 2-15-15,-1-1-11 0,-1 1-13 16,-1-1-11-16,1 4-7 0,-3 2 5 0,-1-1 14 15,-1 2 17-15,-2 1 13 16,1 2 10-16,-3 3 3 0,-2 5-5 0,0 2-16 16,0 4-19-16,0 0-16 0,0 1-9 15,0 1-6-15,0 0-4 0,2 2-1 0,2-1 0 16,0-2 1-16,3 0-2 0,-1-1 0 16,2 0-1-16,3-2 0 0,0-1 1 15,-1-5-1-15,3 2 1 0,2-2 2 16,-3-2-1-16,3 3-1 0,-2-4 1 15,0 1 0-15,-1 3 1 0,-1 1-1 16,-3 2 1-16,1 2 0 0,-1 3-2 0,1 0 0 16,-3 2 0-16,1 2 0 0,-1-3 0 0,0 2 0 15,1-2 0-15,-1-1 0 0,0-3 0 16,3 0 0-16,-3-1 5 0,3 0 7 16,-1-4 15-16,3-3 28 0,-1-1 37 0,1 0 37 15,-1-4 29-15,1-2 16 0,-3-4 1 16,3 0-14-16,-3-4-29 0,-1-2-32 15,-3-3-27-15,-2 0-21 0,-2-1-13 16,0-1-12-16,-4-2-9 0,-2 4-6 0,-3-2-6 16,1 2-7-16,-5 1-15 0,0 6-43 15,-2-1-102-15,1 7-129 0,-1 1-129 16,0 4-110-16,0 2-47 0,2 2 10 0,3-1 84 16,1 0 121-16</inkml:trace>
  <inkml:trace contextRef="#ctx0" brushRef="#br0" timeOffset="8095.54">5759 9545 149 0,'3'1'272'0,"-1"5"49"0,0 2-9 16,0 1-14-16,0-1-12 0,-2 6-13 0,2 0-21 16,-2 0-28-16,2-2-37 0,-2 2-44 15,2-2-39-15,0 0-32 0,1-2-25 0,-1-2-13 16,2-1-5-16,0-2 7 0,0 0 5 15,3-2 5-15,-1-3 5 0,3-3-2 16,1 2-6-16,1-4-13 0,1-3-8 16,1 5-9-16,0-5-5 0,0 3-4 15,-1 4-2-15,1-2 0 0,0 2 0 0,-3 1 1 16,3 1 0-16,-2 2 0 0,-1-2-1 16,1 4-1-16,-1-2 0 0,-1 2-1 15,-1-3-1-15,1-1 0 0,-1 3 1 16,-2-4 1-16,1 1-1 0,-1-1 1 15,1 0 0-15,-1 0-1 0,0-1-3 0,-2 1 0 16,3-4 1-16,-1 4 1 0,1 0-2 16,-1 4 3-16,0-3 2 0,3 2 0 15,-1 2 0-15,1-1-2 0,1 1 3 0,1-1-4 16,-1 0-6-16,1 0-6 0,0 1-5 16,-1-2-5-16,1-2-2 0,-3-1 4 15,3 0 3-15,-1-1 6 0,1-2 5 0,-3 1 2 16,3-2 5-16,-3 1-1 0,1-1-1 15,-1 1 0-15,-1 2-1 0,-1-3 0 16,0 4-1-16,1 4 0 0,-3-3-8 16,2 4-17-16,-1 0-23 0,-1-1-36 0,0 2-40 15,-2 3-42-15,2-2-34 0,-1 1-22 16,-1-3-8-16,0 3 11 0,0-4 21 16,0 0 29-16,-2 1 26 0,0-1 23 15,-2 1 13-15,0-2 10 0,0 2 9 16,-3-3 11-16,1-1 13 0,2 2 14 0,0-1 17 15,0 2 11-15,2-1-7 0,2 2-29 16,0-1-52-16,-2 1-26 0,0-2-13 16</inkml:trace>
  <inkml:trace contextRef="#ctx0" brushRef="#br0" timeOffset="12425.29">9745 2926 9 0,'-2'9'45'0,"0"2"0"0,0 2 1 15,0-3-2-15,0 4 0 0,-3 1-2 16,1 4-2-16,-2 2 0 0,-1-1-1 0,1 3 2 16,0 1 1-16,-3 1 3 0,-1 1-1 15,1 3-1-15,-1 1 4 0,-1-1-2 16,0 4 0-16,1-3-2 0,-1 2 1 0,1 1-2 16,-1-3 0-16,0 3 0 0,1 1 2 15,1-4 2-15,1 4 0 0,0 1 0 0,-1-1-2 16,1 0 2-16,1 0-1 15,-1 2 3-15,1 2 6 0,1 2 3 0,0 4 4 16,-1 2 4-16,1 2 6 0,0 1 4 16,1 1-4-16,-1 3-4 0,2-1-4 0,2 2-11 15,0-3-9-15,-1 2-9 0,3-2-8 16,3 2-4-16,-1-5-2 0,0 2-4 16,2 0-2-16,2-2 0 0,1 0-1 15,1-2 0-15,3-1 0 0,-1 1 3 0,3-1-1 16,0 0 0-16,2-1 3 0,-1 1 1 15,1-2 5-15,2 2 5 0,-2-1 4 16,2 1 6-16,0 1 5 0,2 0 2 0,-2 0 2 16,2-3 1-16,0 1 0 0,2-5-2 15,0 1-3-15,0-2-5 0,3 0-1 16,1-2-5-16,3-2-3 0,-1 1-3 16,5-1-1-16,0 0-2 0,2 1-3 15,-1-1-4-15,3 0 0 0,0 1-2 0,0 0-2 16,0 0 0-16,2-1-3 0,-2 0 0 15,3-1-3-15,-3 2-3 0,2-5 0 16,0-1-2-16,2 0-1 0,0-3 5 0,0 3 1 16,3-5 0-16,-1-1 2 0,2-2 1 15,-1 3 1-15,1-3-1 0,1-3-1 16,-1 2 1-16,1-3 1 0,-1 1-4 16,-2 1-1-16,1 1-1 0,-1-2 0 0,0 3 0 15,-1-1-4-15,-1-1 2 0,-2 2-3 16,2 2-1-16,-2-1 0 0,0 1-1 0,0 1 2 15,1 1 3-15,-1 0 1 0,-2 3 0 16,0-2-2-16,-3 2-1 0,-1-2-1 16,0 2 0-16,-2-2-1 0,-3 4 0 15,1-2 2-15,-3 1 1 0,-2 1 0 0,1-1 1 16,-1 0-1-16,-2 2 0 0,0 2 1 16,0-3-2-16,-2 2 2 0,3 2-2 15,-3 3 1-15,-2-2 0 0,2 1 0 16,-2 2-1-16,-3 1 0 0,3 1 0 15,-2-1 1-15,-2 1 3 0,2 2 2 0,-3 0 3 16,1 0 2-16,0-3 2 0,-3 2-3 16,3-3 0-16,-2 3-3 0,-3 1-3 15,1-2 1-15,-1 0-4 0,-2 2 1 0,-1-1-1 16,-3 2 0-16,0 2 2 0,0-1-2 16,-2 0 2-16,0 2 0 0,0 1-1 0,0 2 0 15,0-3-2-15,2 2 0 16,-2 1 0-16,2 4-1 0,2-2 0 0,1 2-1 15,1 1 1-15,0 0 0 0,5 2 3 16,0-2 1-16,3 3 1 0,1-4 1 0,2 2-1 16,2-1-2-16,2-1-1 15,3-4 0-15,1 1 0 0,0-1-2 0,1-1 2 16,3-3 2-16,1-1-1 0,0-3 2 16,1 1 1-16,3-5 1 0,2 0-2 0,2-6 2 15,3 1 2-15,3-6 0 16,1-1-2-16,3-4 3 0,1 0 0 0,4-5 0 15,0-3 1-15,2-5-2 0,0 1 2 16,2-4-4-16,2-1 0 0,0-4 0 0,1 0-3 16,-1-4 4-16,0-1 1 0,1 0 2 15,-1-5 0-15,-2-1-4 0,2-2 0 16,-2-3-1-16,3-3-3 0,-3-4 1 16,2-2 2-16,0-4-2 0,1-1 1 0,-1-5-4 15,0-4-1-15,0 1 0 0,-1-4-2 16,-1 0 0-16,-4 2 1 0,0 0 1 15,-5 0-4-15,-1-2 4 0,-5 1-1 0,-4 2 1 16,-4-3-1-16,-4 1 1 0,-7-2 4 16,-4 3-4-16,-2-3-1 0,-6 2-1 15,-3-2-1-15,-4-2 2 0,0 1-2 16,-4-1 2-16,3-4 2 0,-3 2 0 0,0-3 1 16,2 4-2-16,0-4 0 0,2 3 0 15,0-2-2-15,1 4 2 0,-1 2 0 16,2 3-3-16,-2 1 2 0,3 4 0 15,-1 1 1-15,0 3-1 0,1 1-1 0,-1 2 2 16,0 1 2-16,1 2-2 0,-1 4-1 16,3-3 0-16,-3 4-1 0,2 2 0 15,3 1 1-15,0-2 0 0,-1 4 1 16,3 0 2-16,2 2 0 0,0 0 3 0,1 1-5 16,1 2 0-16,0-2 0 0,2 3-1 15,0 2 0-15,0 0-3 0,1 1 3 16,-1 2 1-16,-3-1 0 0,1 2 0 0,0-2 1 15,0 4 2-15,0-5 0 0,0 2-1 16,2-2-2-16,0 2 0 0,0-4-2 16,2 0-1-16,3-1 0 0,1 0 2 15,3-2 1-15,-1-2 2 0,3 1-1 0,2-1 1 16,1 3-2-16,1 0 0 0,2 1-1 16,0 0-2-16,0 6 2 0,2-2-1 15,0 0 2-15,3 1 1 0,-3 1 0 0,2 1 0 16,0 2 1-16,0-3 2 0,1 3-3 15,-3-1 3-15,0-2-1 0,0-1-2 16,0 0 4-16,-2-4-2 0,0 2 1 0,-2-5-2 16,2-2 0-16,-2-2 2 0,0-3-1 15,-3 1-1-15,1-7 0 0,0 2 0 16,-3-4 1-16,1 1-2 0,-2-5-2 0,-3 1 1 16,-2-3-3-16,1-1 2 15,-3 0 0-15,-2-2 2 0,-2-3 0 0,0 2 0 16,-3-3 2-16,-1-2-2 15,0-1 3-15,0 1-2 0,-1-6 1 0,-1 5-1 0,-1-4-1 16,1 1 0-16,0 1-2 0,-3-1 1 16,3 0-1-16,-3 2-1 0,1 2 3 15,-1-2-1-15,-2 3 1 0,3-2-1 16,-3 3 0-16,-2-1 0 0,3 1 0 0,-3 2 0 16,-2-1-1-16,0-1-1 0,-2 0 0 15,-2 4 0-15,0-2 0 0,0 2 1 16,-2-1 1-16,-1 2 1 0,1-4 1 0,0 5 0 15,0 0-2-15,0-1 2 0,-1 0-3 16,1 0 2-16,0 2 1 16,0 2-1-16,-1 1 1 0,1-1-3 0,2 4 2 15,-2 2-1-15,2-1-2 0,0 0 2 16,2 1-1-16,-3-1 1 0,3 4-1 0,0-5 1 16,0 5-3-16,3-4 1 0,-3 1 2 15,2-1-3-15,0 4-1 0,0-5 0 16,0 1 3-16,2 0 2 0,0 0-1 15,3 0 0-15,-1 1 2 0,1-2-2 0,1 1-2 16,0-3 0-16,1 3-1 0,-1 1 3 16,3-4-1-16,-3 3 0 0,3-1 4 15,0-2-2-15,-1-2 0 0,1 4-1 0,-1-3 1 16,1 1 1-16,0-1-2 0,1-1 2 16,1 1 1-16,0-2-2 0,-1 0 0 15,3-2 0-15,0-1 0 0,2-1 1 0,-2-2-1 16,2 0-1-16,-3-2 1 0,3 0 1 15,-2-1 2-15,-2-3-2 0,2 3 5 16,-3-3-1-16,-1-1 1 0,2 1 3 0,-3 1-2 16,1-2-1-16,-1 1-2 0,-1 1 0 15,-1 1-3-15,1-1-2 0,-1 0 1 16,-1 3 0-16,-1-2 0 0,-2-1 0 16,1 2 1-16,-3 0 0 0,-2-1-2 0,0-1 2 15,-2 1-1-15,-1-2-1 0,-1 2-2 16,-2-2-1-16,-3 2 2 0,-1-1 0 15,-1 0-3-15,-2 0 3 0,-1 1 1 0,-1 0 1 16,-2 3-1-16,0 0 0 0,-2 0-1 16,0 1-1-16,0 2-2 0,-2-1 1 0,-3 2 3 15,1 1-1-15,0 2-1 0,0 2 0 16,-1 1 0-16,-1 2-3 0,2 2 1 0,-1 3 0 16,1-3 3-16,0 5 0 0,-1 0 2 15,1 2 0-15,0-1-2 0,0-1 0 16,-1 0-2-16,1 4 0 0,0-1 0 0,-3 1 0 15,3-1 2-15,-2-1-1 0,1 5 0 16,1-5 2-16,-2 5 0 0,1-2 0 16,-1-1 0-16,2 2 1 0,-3 0 1 0,3 0-5 15,-2 2 0-15,1-3 3 0,1-1-1 16,0 2-1-16,-1-3-1 0,1 3 3 0,2-3 0 16,-2-2 1-16,2 1 2 0,-3-2-2 15,3-1 0-15,-2-3-1 0,2 1 0 16,-3-2-4-16,3 0-1 0,-2 0 4 0,2-4-1 15,-2 2 0-15,1-2 4 0,1 2 1 16,0-4-1-16,-2-3-2 0,2 4 0 16,-3-2 0-16,-1-3-3 0,-1 3 1 0,1-3 1 15,-5 0-1-15,1-1-4 0,-3 2-1 16,0-1 1-16,-4 0 1 0,2 3-2 0,-2-3 0 16,-2 3 2-16,0-2 0 0,0 4-1 15,0-2-2-15,0 2 0 0,0 1 2 0,0-2 0 16,0 4-1-16,0-2 0 0,-1 2 2 15,1-2 0-15,0 3-2 0,0 1 1 16,0 0-1-16,-2 0 1 0,0 2-1 0,-1-1 0 16,-3 4 3-16,0-1-3 0,-1 5 1 15,-4 0 0-15,1-1 2 0,-3 3 1 0,0 1-2 16,-2 3 3-16,0 0 2 0,0-1-2 16,0 4 1-16,3-2 0 0,1 3 1 0,0-2-1 15,3 3-2-15,-1-1 3 0,3 1-2 16,1-1 0-16,-1 2-1 0,2 2-1 15,-1-3 1-15,1 2-1 0,0 2 0 16,-3 0 0-16,3 0-1 0,-3 0 3 0,1 2 3 16,-3 2-1-16,3-3 0 0,-3 2 0 15,-1 2-2-15,-1-1 0 0,0 2-1 16,1 0 3-16,-3 2-1 0,0 1 1 0,0 0 1 16,0-1-1-16,3 5-1 0,1-1-2 15,-2 2 1-15,3 0 0 0,1 0-1 16,1 2 1-16,0-2 4 0,1 2 0 0,1 1 0 15,0 0-2-15,-1-1 2 0,-1 2 0 16,1 1-2-16,-1 1-1 0,2-1 1 0,-3 1 3 16,3-3-2-16,-3 4 0 0,3 0 2 15,2-1-2-15,0-1-1 0,-1 0-1 16,1-2 1-16,2 1-1 0,2 1 1 0,-2-2 1 16,2 0 0-16,-2 0 1 0,2 0-2 0,-2-1 0 15,2-1-2-15,-2 0 0 16,2 1 0-16,-2 1 1 0,2-1 0 0,-2-1 1 15,2-1 1-15,0 1 0 0,0 0 1 16,-2-1 0-16,2 2 0 0,-3 1 0 0,3 0-2 16,-2 3 0-16,0 4 0 0,0-1 0 15,0-2-1-15,-2 4 0 0,2-1 5 0,0 0-1 16,2-2 2-16,0 1 2 0,2 0 2 16,0-1-2-16,2-2-4 0,3 1 0 15,-1 0-2-15,0-1-4 0,3 0-1 0,-1 3 4 16,1-3 0-16,1 1 0 0,3-1 0 15,0-1 3-15,0 1 1 0,1 0 0 0,1-1 1 16,0 0 2-16,0 1 1 0,0 0 0 16,0 0 0-16,-1 0 0 0,-1 0-1 0,2 3-2 15,-2-3-2-15,1 4-1 0,-1-2-1 16,2 2 1-16,-2-1 0 0,2 2 0 0,-1-2 3 16,1 2 0-16,-2-3 1 0,2 3-1 15,-3-3 0-15,3 3 2 0,-2-1 0 16,2-3-1-16,-2 3 0 0,1-5 1 15,-1 5-2-15,2-4-2 0,-2 0-2 0,2 0 1 16,1-1 1-16,1-2-3 0,0 1 1 16,2 1-1-16,3-3 1 0,-1-2-1 15,0 1-1-15,2 0-9 0,3 0-14 0,-3-2-38 16,2 3-83-16,-1-3-113 0,3 3-123 16,3-1-130-16,2 1-57 0,-1 1-2 15,3-2 63-15,2-1 103 0</inkml:trace>
  <inkml:trace contextRef="#ctx0" brushRef="#br0" timeOffset="20240.65">11176 9389 2 0,'0'0'247'0,"-4"1"42"0,0 7 33 0,-3 4-29 16,-1 11-34-16,-3 7-34 16,-2 9-30-16,-1 5-35 0,-1 9-40 0,-2 2-38 15,-2 7-31-15,2 4-22 0,-2-2-14 16,2 5-7-16,-2-5-16 0,2-1-34 15,0-1-49-15,2-6-52 0,0-3-54 0,1-7-48 16,-1-3-35-16,2-3-11 0,2-10 3 16,1-5 15-16,1-7 34 0</inkml:trace>
  <inkml:trace contextRef="#ctx0" brushRef="#br0" timeOffset="20440.34">10901 9808 70 0,'13'-50'196'15,"-1"5"12"-15,3 6 8 0,-2 9 6 0,2 2 10 16,-1 6 21-16,1 9 16 0,0 6 13 16,2 9-4-16,0 8-21 0,0 9-35 0,0 7-51 15,0 8-51-15,-3 5-48 0,1 5-30 16,-2 0-18-16,-2 5-35 0,-1 1-68 16,-3 1-103-16,-1-1-100 0,-2-1-96 15,-2-2-96-15,-2-5-37 0,-2-1 34 16,-2-4 80-16,-2-6 91 0</inkml:trace>
  <inkml:trace contextRef="#ctx0" brushRef="#br0" timeOffset="20573.09">11038 10088 76 0,'-2'-17'190'16,"0"1"-6"-16,2 3-29 0,2 4-35 0,0 4-32 16,3-1-20-16,1 2-18 0,2 4-13 15,1 0-16-15,2 0-29 0,-1 0-40 16,3 0-47-16,2 0-57 0,2-5-44 15,-1 0-20-15,1-4 7 0</inkml:trace>
  <inkml:trace contextRef="#ctx0" brushRef="#br0" timeOffset="20940.18">11301 9871 14 0,'8'-6'195'0,"-1"2"20"0,-1 4 6 0,0 1 2 0,1 3-3 16,-1 5-6-16,0 0-24 0,1 6-29 15,-1-1-33-15,0-2-33 0,1 5-30 16,-1-5-22-16,1 2-17 0,-1 1-11 15,-2-5-7-15,2 1-3 0,-1-2-2 16,1-1-1-16,0-4 0 0,1 0 3 0,-1-4 1 16,0 0 1-16,1 0 1 0,-3-1 0 15,2 1-1-15,-1 0 1 0,-1 0 5 16,-2 1 8-16,2 3 4 0,-2 4 3 0,3 1 1 16,-3 3-1-16,2-3-8 0,0 1-8 15,0 0-6-15,1-1-5 0,1 0 1 16,0-2-1-16,1-2 1 0,1 0 0 0,1-2 4 15,-1-3 7-15,3-4 12 0,-1-1 15 16,1-5 20-16,2 0 19 0,-3-4 17 16,-1-1 10-16,-1-6 1 0,-2-1-8 15,-1-3-15-15,-1-3-17 0,-4-2-15 0,0 1-16 16,-4 0-12-16,-1 3-10 0,-1 1-1 16,0 1-6-16,-3 7-15 0,-1 4-58 15,-1 1-103-15,0 3-113 0,1 5-118 16,-1 0-98-16,3 4-41 0,1 4 29 0,1-4 87 15</inkml:trace>
  <inkml:trace contextRef="#ctx0" brushRef="#br0" timeOffset="21832.86">11739 9713 189 0,'4'3'280'0,"0"1"40"0,-1 3-23 0,-1-1-27 16,-2 5-28-16,2 2-22 0,-2-3-26 15,0 5-36-15,0-5-33 0,0 4-33 16,2-3-29-16,-2 1-22 0,2-1-21 0,2-2-8 16,1-3-4-16,-1 1 5 0,4-4 9 15,1-2 8-15,-1-1 6 0,1 0 1 16,1-1 0-16,-1-3-7 0,1 0-11 16,-1 2-9-16,-3 1-4 0,0-3-6 0,1 3-13 15,-3 1-35-15,0 1-52 0,-2-1-56 16,3 4-53-16,-1-3-45 0,0 1-20 15,0 2 13-15,1-4 41 0,-1 0 51 16,0 0 51-16,0-4 49 0,0 1 44 0,1-2 41 16,-3 1 34-16,2-1 29 0,-2 2 27 15,2-2 30-15,-1 5 35 0,1 0 29 16,-2 4 17-16,2 0 3 0,-2 2-12 16,2 5-26-16,1 2-41 0,-1 0-48 0,0 3-39 15,0 0-40-15,3-2-54 0,-3 1-60 16,2-1-59-16,1-4-46 0,-1 1-33 15,2-3-8-15,1-3 29 0,-1-4 47 0,3-1 50 16,-3-1 42-16,3-7 34 0,2 2 21 16,-3-4 15-16,3 1 13 0,-2 0 14 15,1 1 14-15,-1 3 22 0,2 1 26 0,-3 4 23 16,1 4 17-16,-3 4 6 0,1 5-2 16,-1 3-16-16,-1 3-23 0,-3 1-26 15,0 5-22-15,0 0-16 0,0 0-15 0,-1 3-30 16,-1-3-42-16,0-2-46 0,0 1-45 15,0-4-38-15,0-3-26 16,-2-3-4-16,2 0 10 0,-2-5 21 0,-2-4 29 16,0-4 32-16,-2-1 32 0,0-4 39 15,-1-2 42-15,1-4 44 0,0 0 33 0,0-3 24 16,2 2 16-16,-1 1 3 0,3 0-8 16,-2 4-11-16,2-2-17 0,2 4-13 15,-2 2-15-15,5-1-11 0,-1 2-6 0,0-1-7 16,2 2-2-16,3-4-4 0,-1 3-2 15,1-2-4-15,4-2 0 0,-3 0 1 0,3-3-2 16,2 0 2-16,-3-5 5 0,3 2 10 16,-2-2 15-16,2-3 14 0,-3 2 16 15,-1 2 15-15,0-2 9 0,-1 1 5 16,-1 1 3-16,-3 3 2 0,0-1 1 0,-1 5-5 16,-1-3-9-16,-2 3-11 0,2 4-15 15,-2-2-13-15,0 6-10 0,3-2-5 16,-3 7 5-16,0-2 3 0,0 4 5 0,2 0 1 15,-2 2 0-15,0 0 1 16,1-2-5-16,1 1-2 0,-2 2-4 16,2-1-4-16,0 0-7 0,1 2-6 0,-1-3-3 15,0-1-7-15,0 2-2 0,1 0-1 16,-1-3 0-16,-2 2-3 0,0-2 0 16,0 1-5-16,-2-4-20 0,0 0-34 0,0 2-43 15,-2-4-51-15,2-3-51 0,-2-1-47 16,0-1-33-16,2-3-20 0,-2-4-5 15,2-1 9-15,0-2 30 0,0 0 41 0</inkml:trace>
  <inkml:trace contextRef="#ctx0" brushRef="#br0" timeOffset="22181.58">12497 10075 8 0,'2'-4'129'0,"0"-1"-7"0,0 2-15 0,0 2-16 16,0-3-16-16,3 3-18 0,-3 1-16 15,2 0-16-15,0 0-11 0,3 0-6 16,-1 1-5-16,0-1-1 0,1 4-1 0,1-4 1 15,-2 0-1-15,3-4-1 0,-1 3 0 16,3-1 0-16,-3-3 0 0,3 1 0 16,-3-4 1-16,1 3-2 0,-1 0 1 15,1-1 2-15,-3 2-2 0,-2-1 5 0,1 4 3 16,-1-3 7-16,0 3 11 0,-2 1 9 16,0 0 12-16,-2 5 4 0,2-1-1 15,-2 2-1-15,0 1-7 0,0 2-8 0,0 0-6 16,0 1-4-16,0-1 1 0,0 0 3 15,0-1 6-15,3 1 9 0,-3 0 10 16,2 0 12-16,2 1 7 16,0-1 4-16,0 0-2 0,1-1-6 0,1 1-12 0,-2-1-15 15,0-1-12-15,1-1-10 0,-3-2-5 16,0 1-7-16,0-1-2 0,-2 1-23 16,-2 0-46-16,0-4-67 0,-2 3-89 0,-5-4-73 15,1-4-39-15,-5 3-1 0,-4-4 37 16</inkml:trace>
  <inkml:trace contextRef="#ctx0" brushRef="#br0" timeOffset="26563.56">17494 2458 10 0,'-4'20'46'0,"0"1"-2"0,0 3-1 16,-1-2-1-16,-1 3 0 0,0 0-3 16,-1 0-6-16,1 1-2 0,0 2-2 15,-1-2-1-15,1 2-1 0,-3 2 1 16,3-4 2-16,-2 3-1 0,-1 0 1 0,-1 4 0 15,1-4-1-15,-2 2-2 0,1 2-2 16,-3-3-2-16,0 2-2 0,1 0-3 0,-1-1-1 16,0-2-1-16,1 1 1 0,-1-1-1 15,0-1 0-15,1-2-1 0,-1-1 1 0,0 3-2 16,0-3-2-16,1-1 0 0,-1 1 1 16,0-1-1-16,1 5 0 0,-1-5 3 15,-2 2 2-15,0-1 3 0,1 4 1 0,-1-4 1 16,-2 4 3-16,2-3-3 0,-2 3-1 15,2 0 0-15,-2 1-1 0,2-1-3 0,1 4 1 16,1-3-2-16,-2 3-2 0,2-2-1 16,-1 0 1-16,1 2 0 0,-2-3 3 15,2 3 5-15,-1 1 5 0,1-4 4 16,-2 4 3-16,2-2 5 0,-1 2 2 0,-1-2 1 16,2 2 1-16,-2-3 1 0,3 3-1 15,-1 1-4-15,0 0-6 0,0 2-7 16,1-2-7-16,1 4-6 0,1-4-4 15,-1 4-3-15,0 0 0 0,1 0-3 16,1-4-1-16,-1 4 5 0,1-4 9 0,1 2 5 16,-1 0 7-16,1-2 6 0,2 2 9 15,-3-2 4-15,3 4-4 0,-1-4-4 0,1 4-4 16,2 1-7-16,0-1-8 0,-1 1-7 16,1 2-5-16,2 0-3 0,0 0 2 15,0-2 0-15,0 0 1 0,0 2 1 16,2-2 0-16,-3-1 0 0,3-2-2 0,-2 1-2 15,0 0-3-15,0-1 0 0,0 0 1 16,0-2 0-16,-2 2 1 0,1-1-1 16,1 3 2-16,0-4 0 0,0 4-1 15,0-4 2-15,2 4-1 0,-2-3 1 16,2 2 0-16,0 1 0 0,0 0 1 0,0 1-2 16,0-2 2-16,2 3-2 0,-2 0 1 15,2 0 1-15,-2-1-1 0,2 0 1 16,-2 3-1-16,2-2-1 0,0 2 1 0,3 1 0 15,-3-1-1-15,2-2-1 0,0 2 0 16,1 1 1-16,-1-4-2 0,0 4-1 16,2-5 2-16,-1 5 2 0,1-4 1 0,0 0-2 15,3-1 1-15,-3 3-1 0,3-5 0 16,-3 5-1-16,2-5-2 0,-1 5 2 0,1 1-1 16,-1-3 1-16,-1 3-2 15,0-1 0-15,1 1-1 0,1 1 0 0,-2-2-1 16,3 0-1-16,-1 0 2 0,1 0 0 15,-1 0 1-15,3-5 2 0,-1 0-1 16,1-2 3-16,2 1-2 0,-3-3 0 0,3-2 1 16,0 1 1-16,-1-1 1 0,-1-2 0 15,2 4 1-15,-3-3 0 0,1 5 2 16,-3-4-1-16,3 3-1 0,-3-2 0 16,1 2-1-16,-1-3 1 0,1 4-1 0,-1-5 0 15,1 4 1-15,-1-1-2 0,1-3 0 16,1 4-4-16,-1-1 1 0,1 0-1 15,1-1 0-15,2 2 0 0,-3 0 0 16,3 0-1-16,0 2 0 0,-1-2-1 16,1 1 0-16,0-1 0 0,1 2 1 0,1-2 0 15,0 0 2-15,2 0-2 0,0-2 1 16,2-2-1-16,0-1 1 0,0-3 0 16,2 2-1-16,0-3 3 0,3-3-1 0,-1 2 1 15,0 0-1-15,1-5 0 0,1 2 0 16,0-1 0-16,3-2 1 0,-1-2-1 15,1 0 1-15,2-3 1 0,1 2-1 0,-1-5 0 16,2 2-3-16,-1 0 2 0,3-3 1 16,-2 0-3-16,2-1 0 0,0 1 1 15,0-1 0-15,0-2-1 0,-1 0-1 16,1-3 1-16,0 2 0 0,0-4 2 0,0-1 0 16,0 0 3-16,0 0 1 0,-1 0 0 15,1-1 4-15,0-2-1 0,0-2 1 16,0 0-1-16,0-1 1 0,0 0 3 15,0-3 1-15,-1-2 2 0,3-3 1 0,-2-2 1 16,2-1-1-16,0 1-4 0,0-5-4 16,2 0-2-16,-2-1 0 0,2-1-2 15,-2-2-3-15,0 0 0 0,0 0 2 16,0-2 1-16,-2 2 1 0,-2-1 0 0,-2 1 4 16,-1 1 0-16,1-1 2 0,-3 0-2 15,-1 1-1-15,-1-1-2 0,1 3-2 0,-1-3-2 16,-2 3-1-16,3-2-3 0,-3-1 1 15,0 0-2-15,0-3 1 0,1 2 0 16,-1-2 0-16,-2-2-2 0,0 0 1 0,1 0 0 16,-3 1 1-16,-2 1 4 0,-3 2 3 15,1-2 11-15,-2 3 8 0,0 2 11 16,-3-2 5-16,-1 4 3 0,1 1-3 16,-1-4-3-16,-1 5-11 0,1-2-8 15,1 1-6-15,-1-1-4 0,1 0-2 0,3 1-5 16,0-1 1-16,-1-2-3 0,3-1 1 15,0 3 1-15,2-4-3 0,-2 1 0 16,0 3 0-16,-1-2 1 0,-1 3-1 0,0 0-1 16,-3 3 1-16,1 1 0 15,-3 2 0-15,-1 3 0 0,1 2 0 0,-1 3 0 16,-1 0-2-16,0-2 1 0,1 3 0 16,1 1 0-16,3 2 1 0,-1-1 1 0,5 2 1 15,0-2-1-15,2 0 1 0,2 2 2 16,0 1 3-16,4 0 2 0,-2 0 3 15,3 0 1-15,-1 1 1 0,0 2 1 0,3 0-2 16,-3-2 0-16,0 4-1 0,0-2 1 16,1 2 0-16,-1-4 1 0,0 2-1 15,1-2-2-15,1-1 0 0,0 0-2 16,1 0-1-16,1-1-2 0,3-3-1 0,0-1 2 16,1 0-3-16,-1 1 1 0,2-3-2 15,-3-1 0-15,1-1-2 0,0 0-1 16,-3 1 0-16,1-1 0 0,-3 0 1 0,0-2 2 15,1-3 0-15,-3-1 1 0,0-2 0 16,1 1 1-16,-1-1-3 0,-2-4 0 16,2-1 0-16,1-3 1 0,-1 0 1 15,0-4-2-15,3 0 2 0,-1-5-1 0,3 0-3 16,-3-1-3-16,2 0 1 16,-1-2 2-16,-3 2 0 0,0 0 0 0,-1 4 3 15,-3-2-1-15,-2 4-2 0,0 0 2 16,-3 3 4-16,-1 1 0 0,-2 0 0 0,-1 0 0 15,-1 3 0-15,-1-3-3 0,-2 0-5 16,1 0 0-16,-1 0-1 0,-2-3 1 16,1-1-1-16,-1-1 2 0,0 1 2 15,0-1 2-15,1-4 0 0,-1 0 1 0,2-2-1 16,-2-1 2-16,3-2 0 0,-3 2-3 16,-2-1 1-16,0 0-2 0,-2 1 0 15,-2 0-1-15,0 2-4 16,0 0 4-16,-2 1-3 0,2 0 2 0,-3 4-1 0,3-3 1 15,-2 2 1-15,2-1-1 0,0 0 1 16,0-2 0-16,2 4 0 0,-3-4 0 16,3 1-2-16,-2 3 1 0,0-3 0 0,-2 1 1 15,0 2 0-15,0-3 0 0,-3 3 0 16,-1-3 0-16,-3 3 1 0,1 1 1 16,-1 0 0-16,-2 3 0 0,3-2 1 15,-3 3-2-15,2 0-3 0,1 3 0 0,1 0 0 16,3-2-1-16,0 4 0 0,1-1 1 15,1 2 2-15,4-1-2 0,0 0 0 16,2-1 0-16,3 0-1 0,-1 4 0 0,2-3 1 16,3 2 2-16,-1-3-2 0,3 2 1 15,-1 1-1-15,3-2 2 0,2 3 0 16,0-5-1-16,1 5 1 0,4-3 0 16,-1-3 1-16,0 0-1 0,2 1 1 0,0-1-1 15,2-3-2-15,1-3-1 0,-1 3 1 16,0-6 0-16,3 2 0 0,-3 0 0 15,0-4 1-15,0 0 1 0,1-1 0 16,-1 0 0-16,0-3 0 0,0-2-2 0,1 2-1 16,-1-2 1-16,0-4 1 0,1 1-2 15,-1 2-2-15,0-4 4 0,-2-3-1 16,3 0-1-16,-3 1-1 0,0 0 0 16,0-3 3-16,-2-3 1 0,2 2 1 0,-2-2 2 15,0-1-2-15,1 1 2 0,-1-1-1 16,-3 1-3-16,1-1 0 0,0 3-2 0,-4-2 3 15,0 3-2-15,-1-2-1 0,-1 1 1 16,-2-2-2-16,-1 2 0 0,-4-2-2 16,0 3 2-16,-1-2 0 0,-6 2 0 0,1-3 0 15,-4 3 1-15,0 3 0 0,-5-3 0 16,0 4 1-16,-3-3-2 0,-1 5 2 16,-2-4-1-16,-2 4-1 0,-4 0-1 0,-1-1 2 15,1 2 0-15,-5 2 1 0,1-2 0 16,-5 3 1-16,0 1 1 0,1 1 0 15,-3 2-1-15,-2 1-2 0,2 1 1 0,-2 1-3 16,-2 3-3-16,2-3-1 0,-2 3 2 16,0 5 1-16,2-4 1 0,-2 3 0 0,2-2 2 15,-2 3-1-15,2 4 0 0,0-4 0 16,0 1 0-16,0 2 0 0,2 1 0 0,2 0 1 16,0 1 3-16,1-2 0 0,1 5-2 15,0-3 2-15,3 2 1 0,-1-1 0 16,1 2-4-16,-1-1-1 0,-1 2-1 0,1-1-2 15,-2 1-3-15,1 3-2 0,-1 0 0 16,-2 0 1-16,3 1 0 0,-3 0 4 0,2 1 2 16,1 0 1-16,-1-1 1 0,3 1 2 15,1 1 1-15,-1-2-1 0,1-1 1 16,3 0 0-16,-2 1-2 0,1-4 1 0,1-1 0 16,0 1 1-16,-1-2 0 0,1-2-1 15,0 0-1-15,0 0 1 0,-3 0-2 0,1 0-1 16,-1-4 2-16,1 5 1 0,-3-5 0 15,1 4-1-15,-1-2 0 0,1 1-1 16,-3 0-1-16,-1 0 1 0,-1 1-1 0,0-2 0 16,-2 2-3-16,-2 0 0 0,0 2-2 15,0-3 0-15,-2 5-2 0,0-3 1 16,0 4 0-16,-2-5 3 0,2 6 2 16,0-2 0-16,-3-1 2 0,3 5 1 0,-2-5 1 15,0 4 0-15,0-4-1 0,-3 5 0 0,-1 0-1 16,-1 0 1-16,1 2 3 0,-3 1 0 15,3-1-1-15,-3 4-1 0,3 2 1 16,-1-1 0-16,1 1-3 0,2 1-1 16,1 0 3-16,3 3 2 0,0 0-2 0,0 0-1 15,2 0 1-15,2 3 0 0,0 0 1 16,0-2 0-16,1 3 0 0,1 0 1 0,2 0 0 16,1 1-1-16,-1 0-1 0,2 1-1 15,1 0 2-15,2 3-1 0,-1 0 1 0,1 2 2 16,-1 1 2-16,5 0-2 0,0-2 0 15,0 5 0-15,2-2 0 0,2 1-2 16,0 1 0-16,0-2 1 0,2 4-1 0,-2-5 2 16,2 5 0-16,-2-1 1 0,3-1-1 15,-3 0-2-15,0 4 1 0,-2-4 0 0,2 5-2 16,-2-2-2-16,0-1 1 0,-2 3 2 16,2-2 2-16,-3 2-2 0,3-1 2 15,-2 1 1-15,2-1-1 0,-2 1-2 0,2-2 0 16,0-1 1-16,0 2-1 0,0-1 0 15,-2 3-1-15,1-1 1 0,-1-1 3 0,2 2 0 16,-2-1 0-16,2 4 1 0,-2-2-1 16,2 0-1-16,0 1-2 0,2 2-3 15,0 0 0-15,0 1 2 0,0 2 2 0,2-2 1 16,-2 3 2-16,2 4 4 0,-1-2 1 16,1 1 1-16,0 3 0 0,0 0-1 15,0 0 0-15,0 4-1 0,3 0 0 0,-3 0-3 16,2 0 2-16,3 2-1 0,-1 1 0 15,3-2 2-15,1 0 0 0,3-1-1 0,2-4 0 16,0 2-1-16,2-6 0 0,2 2-3 16,0-7 0-16,0 2 1 0,2-7-1 15,1 3 1-15,-1-4-3 0,2-2 1 16,-2-2-1-16,3-1 0 0,-3 1-10 0,0-3-33 16,0 2-75-16,1-2-101 0,-1 3-109 15,-2-1-110-15,0 5-83 0,-2 1-18 0,-2 3 48 16,0 1 85-16</inkml:trace>
  <inkml:trace contextRef="#ctx0" brushRef="#br0" timeOffset="32518.54">19787 8628 151 0,'0'0'290'0,"-3"4"53"16,1 2 13-16,-2 9-30 0,-2 5-31 15,-1 7-29-15,-3 6-26 0,-1 9-37 0,-1-1-48 16,-3 7-43-16,-2 0-35 0,0 2-28 15,0 0-20-15,2-2-14 0,0 2-7 16,0-5-3-16,3 1-16 0,-1-4-44 16,3-4-73-16,-1 1-74 0,2-4-82 0,3-5-85 15,2-5-76-15,2-2-5 0,0-7 46 16,2-7 62-16</inkml:trace>
  <inkml:trace contextRef="#ctx0" brushRef="#br0" timeOffset="32701.6">19729 9039 56 0,'9'-27'267'0,"-3"6"64"0,1 7 56 16,-1 8 20-16,-2 7-10 0,-2 10-28 15,0 8-28-15,1 5-53 0,-3 6-80 16,2 7-80-16,-2 0-53 0,2 5-36 0,-2 0-21 16,0 1-45-16,0 1-85 0,0 0-110 15,-2 1-109-15,0 0-100 0,-3-3-91 16,1-3-15-16,-4-3 56 0,-1-3 93 0</inkml:trace>
  <inkml:trace contextRef="#ctx0" brushRef="#br0" timeOffset="32834.46">19649 9493 157 0,'-2'-25'267'0,"0"4"10"0,0 2-16 16,2 6-37-16,0 0-45 0,2 4-46 15,2 0-46-15,2 2-56 0,3 3-79 16,1-1-88-16,3 1-104 0,0-1-54 0,0 1-29 15,1-3 7-15</inkml:trace>
  <inkml:trace contextRef="#ctx0" brushRef="#br0" timeOffset="33878.28">20096 9113 171 0,'6'-3'260'0,"-2"3"31"0,-2 4-34 0,0 4-36 16,-2 0-29-16,0 5-28 0,-2-2-30 15,2 2-33-15,-2 0-29 0,0 4-19 16,0-5-16-16,0 5-14 0,2-4-9 0,0 0-6 16,0 2-3-16,0-5-3 0,2-1-2 15,0 1-1-15,0-1 0 0,0-3 1 16,3-2 0-16,-3 1 0 0,2 1 1 0,-2-2 1 16,2 1-1-16,-2-4 0 15,3 3 0-15,-1 0-1 0,0 0 0 0,0-2 0 16,3-1 0-16,-3 3 0 0,2-3 0 15,3-1 3-15,-3-1 1 0,3-3 2 16,-1 1 11-16,0-1 15 0,1-1 19 0,-3-3 22 16,3 3 18-16,-3-6 11 0,0 6 1 15,1-4-7-15,-1-1-14 0,0 0-17 16,-1 1-15-16,1 4-9 0,-2-5-3 0,1 4-6 16,-3-2-2-16,2 4-3 0,-2-3-4 15,0 2-7-15,-2 1-5 0,2 3-4 16,-2-3-3-16,2 3-3 0,-2-2 2 0,2 2 2 15,-2-3 5-15,0 4 6 0,0-2 6 16,0 2 6-16,0-1 5 0,0 1 0 16,0-4-4-16,0 4-6 0,0-1-4 15,0 1-6-15,0-3-6 0,0 2-3 0,0 1-2 16,3-4-1-16,-3 4-3 0,0-1 0 16,0 1 2-16,0-3-1 0,0 3 3 15,0 0 1-15,0 0-1 0,0 0 0 16,0 0-2-16,0 0-1 0,-3 0 1 0,3 3-3 15,-2 2 2-15,0-1 0 0,-2 4 1 16,0 1 0-16,0 5-1 0,-1 0 0 16,1 5 1-16,0-3 0 0,0 4-1 15,-1-2 1-15,3 2 2 0,0-3 0 0,0 1-1 16,0 1-1-16,2-3 0 0,-2-2-6 16,2-2-6-16,0 0-5 0,0-3-4 15,0-2-1-15,0-1-3 0,0-2 4 0,0 1 4 16,0-5 4-16,2-1 6 0,-2-7 2 15,2 0 2-15,0-6 1 0,0-1 1 16,2-3 1-16,1-3-3 0,1 1 1 16,0-3 2-16,1 3-3 0,1 1 1 0,-1 1 2 15,-1 2 2-15,-2 4 2 0,0-1-3 16,1 4 1-16,-1 1 0 0,-2 0-2 16,0 4 2-16,0 3 3 0,0 1 2 15,-2 4 3-15,0 1 0 0,0 1 1 0,0 3-2 16,2 1-3-16,-2-1 0 15,5 2-2-15,-1-1-1 0,0 1-2 0,3 2 1 16,1-4-1-16,0-1-1 0,1 0 0 0,-1-3 0 16,3 3 1-16,0-6-2 0,-1-1 1 15,1 3 0-15,-1-8 0 0,1 3 2 16,-3-1-2-16,3-1 1 0,-3 2 0 16,-1-3-1-16,-3 3 1 0,0 1-1 15,0 1 3-15,-4 4 1 0,3 5 2 0,-3-1 3 16,0 1 0-16,0 5 0 0,0-5-2 15,2 5-2-15,2-5-3 0,0 1 0 16,0-2 0-16,3 0 1 0,-1 1 7 0,3-5 3 16,-1-1 6-16,3-3 1 0,-1-1 3 15,1-1-1-15,1-3-4 0,1-3 0 16,0-2-4-16,0 0 2 0,-1-2-1 0,1-2 2 16,-2 0 2-16,-1 1-1 0,-1-1 0 15,-1 2-2-15,-2 0 0 0,1 0-1 16,-3 2-3-16,-2 1-1 0,-2-1-5 15,0 6-10-15,-2-5-27 0,-2 3-65 16,0 4-107-16,-1-2-114 0,1 3-104 0,4 0-93 16,0 0-45-16,0 0 27 0,2-5 88 15,2 4 103-15</inkml:trace>
  <inkml:trace contextRef="#ctx0" brushRef="#br0" timeOffset="34458.74">20803 9237 145 0,'4'0'259'0,"0"0"30"15,-2 0-10-15,-2 5-19 0,0-1-19 0,0 1-17 16,0 1-27-16,0 2-33 0,0-1-32 16,-2 1-35-16,2 1-28 0,0-2-25 15,0-1-19-15,2 2-13 0,0-3-5 0,0 0 0 16,3 1 2-16,1-5 4 0,0 2 5 16,3-6 5-16,-1 2 5 0,3-3 0 15,-1 2-1-15,1-3-3 0,0 4-5 16,-3-2-4-16,1 3-4 0,-1 0-3 0,0 0-3 15,-1 0-2-15,1 3 0 0,-1-2-2 16,1 4 0-16,-2-3-5 0,3 3-3 16,-3-2-3-16,3-2-3 0,-3-1-1 15,3 0 1-15,-1 0 5 0,0-1 4 0,1-2 4 16,-1-2 6-16,1 2 3 0,-3-2 5 16,1 1 4-16,-1-1 4 0,-2 2 11 15,0 3 14-15,1 0 6 0,-1 3 2 16,-2 2 0-16,2 0-4 0,0 6-11 0,1-2-17 15,-1 1-23-15,2 0-29 0,-1 0-34 16,1-1-31-16,2 1-27 0,-1-4-17 16,1 2-3-16,1-3 16 0,-1 1 23 0,1-5 28 15,1-1 22-15,3 0 19 0,0 0 15 16,-1-1 7-16,1-2 7 0,0 0 3 16,-3 3 0-16,1 3 1 0,-1 1 0 15,-1 5 1-15,-3 4 0 0,-2-1 1 0,-1 7 0 16,-1-1-16-16,0 3-28 0,-2-1-31 15,-2-1-35-15,2 1-36 0,-2 1-32 16,-1-3-13-16,1-2 4 0,-2-1 16 16,2-2 23-16,-2-3 23 0,2 0 19 0,-3-5 14 15,1-1 13-15,0-4 10 0,2-3 11 16,0-2 13-16,2-1 19 0,2 0 19 16,2-3 22-16,0 0 15 0,5-1 14 15,-1 4 8-15,1-2 6 0,1 2-1 0,-1 1-6 16,1 0-8-16,1 1-13 0,-1-1-25 15,3 1-47-15,-2-2-66 0,1-4-35 16,-1 0-20-16</inkml:trace>
  <inkml:trace contextRef="#ctx0" brushRef="#br0" timeOffset="38259.57">22606 3602 30 0,'-2'1'54'0,"0"3"2"0,0 0 1 16,-3 2 0-16,1 1-1 0,-2 2-1 16,-1 0-1-16,1 1-1 0,0 0 2 0,-3 2 4 15,1 0 2-15,-1 1 1 0,1 0 0 16,-1 0 0-16,1 3 0 0,-3 1-5 0,1 0-3 16,-3 3-4-16,0 4-4 0,1 0-7 15,-3 4-5-15,0-2-6 0,0 2-6 16,0 1-3-16,-1 1-3 0,1-1 0 0,-2 3 3 15,0 1 2-15,0 1 4 0,-2 1 5 16,2 5 4-16,-2-2 5 0,0 2 4 16,-2 4 4-16,2 0 2 0,-3 4 0 15,1-1-1-15,0 2-2 0,0 3-4 16,0-2-3-16,0 3-3 0,-1-3-2 0,1 0-2 16,0 1-2-16,0 0-2 0,0-1-1 15,0 3-3-15,2-4 0 0,2 3-4 0,-2-1-3 16,2 2-3-16,0-2-1 0,0 3-4 15,0 0-2-15,2 4 0 0,0-4 0 16,0 0 1-16,3 0 3 0,1-2 4 0,1 3 3 16,-1-5 4-16,5 0 2 15,-1 0 2-15,1 1-3 0,2-5-3 0,2-1-1 16,-1 1-5-16,1-1 0 0,2-2-3 16,-2-1-3-16,2 1-1 0,0-2-2 0,0 2 1 15,0-3-4-15,0 3 0 16,2-2 1-16,0 0-1 0,1 0 2 0,1-1 1 15,2 0 0-15,0-1 0 0,3-1 0 16,2 2-1-16,-1-5 0 0,1 2-2 0,-1-1 2 16,3-1-2-16,0-1 1 0,1-1 1 15,-1 0-2-15,2-2 0 0,0-2-1 16,0 2-1-16,2-2-1 0,-3-3 1 16,3 1 1-16,0-2 0 0,0 3 0 15,0-3 0-15,0 1 2 0,-2 2-1 0,2 2-1 16,-2-5-1-16,2 5 1 0,-3-1 0 15,3-1 1-15,-2 2-1 0,2-4 1 0,0 2-1 16,0-3 0-16,0 0 0 0,0-1 0 16,0-2 0-16,0 4 0 0,0-5 0 15,-3 4-1-15,1 0 1 0,0 0 0 0,-2 3-1 16,-3-2-1-16,1 3 1 16,-1 1 0-16,1-1 0 0,2 0 0 0,-3 1 0 15,3 3 0-15,0-4 1 0,-1 1 0 16,1 4-1-16,-2 1 1 0,1-1-1 0,-1 1 2 15,-3 2-2-15,1-1 0 0,-3-1 1 16,-1 3-1-16,-1-2 2 0,-2 2 0 16,0-3 0-16,0 5-1 0,-2-5 0 15,2 3 2-15,-2 2-3 0,2-2 1 16,0 0 2-16,3 4 4 0,-3 1 10 0,2 1 8 16,2 0 11-16,1 5 10 0,-1-3 10 15,3 1 5-15,1 2-2 0,3-3-3 16,0 0-7-16,3 1-6 0,1-2-9 15,5 1-4-15,-1-1-4 0,2-2-4 0,2-2 4 16,3-2 3-16,2 1 5 0,-1-5-2 16,3-1 1-16,2-2 1 0,0-6-1 0,2 3-5 15,2-8-3-15,0-1-2 0,2-2-3 16,2-2-1-16,1-2-3 0,3-4-3 16,1-1-1-16,4-4-3 0,2-4 1 15,4-1-4-15,0-1-3 0,2-4-3 16,0-4 0-16,3-2-1 0,-1-3 0 15,1-5 2-15,-3-1-1 0,0-3 3 0,0-3 2 16,-4-2-2-16,0-1-2 0,-2-5-1 0,-4 1 2 16,-2-4-1-16,-3-2-1 0,-4-1 0 15,-2-3-1-15,-2-2 0 0,-4-2-3 16,-2-3 3-16,-3-1-3 0,-3-2 1 16,-3-2 2-16,-2 5-1 0,-2 0 1 15,0-1 0-15,0 2-1 0,-3-1-1 0,3 2-1 16,-2 3 0-16,0 4 1 0,-2-1 0 15,-1 3 1-15,-1 8 1 0,0 1 0 16,-3 4 2-16,0 4 0 0,1 2-2 16,-3 4 0-16,3-1-1 0,-1 4 2 0,1 1-2 15,-1 3 0-15,3 1 2 0,1 0 0 0,3 2 0 16,0 2-1-16,2-3-1 0,4-1 0 16,0 3 1-16,5-3 1 0,3 0 0 15,1-5 0-15,4 4 0 0,0-2 1 16,-3 1-1-16,1 1-3 0,-2 2 2 15,-3-1 1-15,1 4-3 0,-5-1 0 0,0 4 3 16,-1 1 0-16,-1 1 2 0,0 4 0 16,0-1 1-16,0 4 1 0,3-1-2 15,1 2-1-15,0 0 1 0,3-1 0 0,-1 1-1 16,5 0 0-16,0 0 0 0,0 2-2 16,2-2 2-16,-1 3-1 0,3 0 5 15,-2-2 0-15,2 5 2 0,-2-5 4 16,2 5 3-16,0-5 0 0,0 5 1 15,2-2-1-15,2-1-1 0,3 2 0 0,-1 1-4 16,5-1-4-16,-1 1-4 0,5 0 0 16,0-1 1-16,2 1-3 0,2 0 1 15,-2-2 2-15,2 3 0 0,-2-2-4 0,-3-2 4 16,1 2-1-16,-2 0-1 0,0 0 0 16,-3-3 0-16,3 3 2 0,-3-4-4 15,1 0-1-15,2-1 3 0,-3 0 0 0,3-2-2 16,2-3 1-16,-1 1 1 0,3-1 2 15,2-2-2-15,3-2 1 0,1 3 0 16,2-2 1-16,3 2 1 0,-1-1 1 16,1 3 1-16,-1 0-2 0,-1 0 1 0,-1 0 0 15,-2-1-2-15,-2 2-2 0,-2-1 0 16,-2-4 2-16,0-1 0 0,-2 0 1 16,0-1 5-16,0-4 0 0,-1-5 4 15,1 1-1-15,2-4 0 0,2 0-2 0,2-6-2 16,3-3-1-16,1 0-5 0,3-7-1 15,-1 3-1-15,3-6-1 0,-3 1-1 16,1 0 1-16,-1-3-2 0,-4 0 2 0,-1 0 2 16,-6 0 0-16,-1-2-2 0,-2-1-1 15,-2 2 7-15,-5-5-3 0,-4 5-1 16,0-3 0-16,-4-3 0 0,-2-1-1 0,-3 2-6 16,-1-3 5-16,-3-2 1 0,1 1 2 15,-3-1-2-15,-2-4 2 0,0 2 0 0,0 0-1 16,-2-2 0-16,-2 1-3 0,0-1 3 15,-2 0 0-15,0 2 0 0,-2 2-1 0,-1-1 1 16,1 2-1-16,-2-1-2 0,-3 2 1 16,1-1 0-16,-1 1-1 0,-2 2-1 0,-1-5 2 15,-1 0 3-15,0 1 0 0,-2 1 2 16,-2-6 1-16,-2 1 2 0,0-1-1 16,-4-1-2-16,-1 0 1 0,-3 2-2 0,-1-1-1 15,-2 3-1-15,1-2 1 0,-1 3-1 16,-2-1-1-16,0 2-2 0,1 0 2 0,-1 2-2 15,0 2 1-15,0-1 2 0,0 1 0 16,3 3 0-16,-1 3 0 0,0 1 2 0,3 1-2 16,1 5 0-16,1 2 1 0,-1 1-1 15,1 5 0-15,1 3-1 0,3 0 0 16,0 4 1-16,0 1-1 0,2 3 1 16,-1 1-1-16,1 0 1 0,2 3 1 0,0 0-1 15,0-2 0-15,2 3 0 0,1-4 1 16,1 3-1-16,2 0-1 0,0-1 0 15,3 0-1-15,-1-1 0 0,3 1 1 0,-3-4-3 16,1 4 3-16,-1-3 0 0,1 0 1 16,-3-1 1-16,1 0 0 0,-1-2 1 0,0 0-2 15,-1-2 2-15,1 2-4 0,-2-2-1 16,2-5 0-16,1 2 0 0,-1-1 2 16,3-5 0-16,-1 1 1 0,3-6 0 0,1 2 0 15,3-3 0-15,0-1-4 0,2-4 2 16,0 2 1-16,2-2 0 0,0-2 1 0,2 1-1 15,0-3 0-15,0 1-2 0,1-1 0 16,-1-1 0-16,-2-1 1 0,2-3 1 0,-2-1 0 16,-2 0-1-16,-2-5 0 0,0 3 1 15,-5-7-3-15,-1 2 1 0,-3-1 2 16,-2-2 0-16,-2-4 0 0,-4 3 1 16,-2-2 2-16,-2 1-1 0,-3-2-3 0,-1 0 3 15,-1-1 3-15,-2 4-1 0,1 1-1 16,-3 1-1-16,0 2 3 0,0 1-3 0,0 3-2 15,-2 2 1-15,1 1 0 0,-4 4 4 16,1-2-1-16,0 5 0 0,0 0 2 0,-2 2-4 16,0 0 1-16,-2 4-3 0,-1-1 0 0,-1 1 0 15,-3-2-3-15,-1 4 0 0,-3-1 0 16,-2 0 2-16,-2-3-4 0,-2 4 5 0,-2 0-2 16,-2 1 1-16,-3-2 0 0,-1 2-2 15,-1 1 2-15,-2 1 2 0,3 1 0 0,-3 1 2 16,3 3 0-16,-1-3 0 0,0 3-1 15,1-1-2-15,1 5 1 0,-1-3 0 0,-1 2-1 16,-1-1 1-16,1 4 1 0,-2-4-1 16,-1 3 0-16,-1 1-2 0,0 1 0 15,0-1 1-15,-2 0-1 0,-2 2-1 0,0 0 1 16,-2 0 2-16,0 2 0 0,-5-3-2 16,1 2 2-16,0 0 0 0,-3 2 0 15,3-1 0-15,2 3-2 0,-1 2 1 0,1 2-2 16,4-1 2-16,0 5 1 0,2 2 0 15,2 2 2-15,3 1-2 0,-1 4 0 0,2 1 0 16,1 0 0-16,-1 2 2 0,3 4 2 16,-1 0 1-16,3-1-2 0,0 4 0 0,-1-1-2 15,1-1-1-15,2 2 0 0,-1-1 0 16,1-1 0-16,2 2 0 0,-2 0 0 16,2 1-2-16,-2 0 1 0,2-2-1 0,-3 2 2 15,-1 2 1-15,2 1 2 0,-3 0-1 16,3 2-2-16,-2 1 1 0,0 2-1 0,-1-2 0 15,1 3-2-15,2 1 1 0,-1-1 1 16,1-1 2-16,2 2-2 0,2-4 0 16,0-2 3-16,2 0 0 0,0-2-1 0,1-4-1 15,1 1 0-15,-2-3 2 0,2-3-2 16,-2-3-1-16,0 0 0 0,1-4 0 16,-3-1 0-16,0-1 0 0,0 0-2 0,0-4 0 15,-2 0-1-15,-3 0 2 0,3 0-2 16,-2-4 1-16,-2 4 2 0,1-1 1 15,-1-2-1-15,0 1 2 0,-1-2-3 0,1 1 0 16,0-2 0-16,-1 1 1 0,1 0 1 16,2 0-2-16,0-4 5 0,-1 2-1 0,3-1-3 15,-2-2 1-15,2 1 0 0,-2-1 0 16,2 1-2-16,-2-1-2 0,1 2 2 16,1 0 2-16,0 1-2 0,0-2 1 0,2 4 1 15,-2-2 3-15,2 0 0 0,2 2-2 16,0-1 2-16,3 1-4 0,1-1 0 0,0 1-1 15,3 0 0-15,1 0 0 0,-1-1-1 16,1 1 2-16,-1-1 0 0,-1 2 4 0,1-2-2 16,-3 4-1-16,1-1 0 0,-5 2 0 15,0 0 0-15,-4 0-3 0,0 2 0 16,-2-1 2-16,-3 3-1 0,-1 0 2 0,-1-2 0 16,1 2 0-16,-1 1-2 0,-1 2-1 15,-1-3-2-15,1 4 2 0,-1-3 2 16,-2 4-1-16,3 2 2 0,-3-2 2 0,1 0 0 15,-1 2-3-15,-2-1-8 0,-2 1-18 16,0 3-46-16,-4 2-95 0,-2 5-114 16,-3 1-110-16,-3 2-109 0,-3 5-62 0,-4 0 6 15,2 0 71-15,0 2 104 0</inkml:trace>
  <inkml:trace contextRef="#ctx0" brushRef="#br0" timeOffset="42988.52">25250 9090 91 0,'4'-6'163'0,"-2"1"-18"0,0 1-19 16,-2 1-12-16,0 3 0 0,-2 4-1 16,-2 10-4-16,-3 5-1 0,-3 10-8 15,-5 6-19-15,-2 9-24 0,-2 6-20 0,0 3-13 16,-4 7-11-16,2 0-5 0,-3 3-21 15,1-1-33-15,0-3-39 0,2-4-47 16,-1-2-53-16,1-3-57 0,2-6-13 16,0-4 14-16</inkml:trace>
  <inkml:trace contextRef="#ctx0" brushRef="#br0" timeOffset="43205.45">25057 9344 20 0,'15'-42'192'16,"0"7"4"-16,0 3-8 0,-1 4-17 0,1 9-18 16,0 3-13-16,-2 7-15 0,2 6-13 15,-3 7-13-15,-1 9-13 0,-1 7-14 16,-1 5-17-16,-3 5-19 0,-2 9-15 0,1 1-6 16,-1 3-5-16,-2 2-15 15,-2 4-38-15,2-5-47 0,-2 0-50 0,-2-5-53 16,0 1-52-16,0-6-39 0,0-4 6 15,-3-5 31-15</inkml:trace>
  <inkml:trace contextRef="#ctx0" brushRef="#br0" timeOffset="44647.89">25131 9625 28 0,'-2'-20'195'0,"0"5"-4"0,0-1-24 16,2 3-29-16,2 4-28 0,0 3-31 15,2 5-27-15,1-3-13 0,1 8-11 0,2-1-9 16,3 1-10-16,0 4-22 0,-1-2-31 15,3-2-36-15,2 3-34 0,-3-3-31 16,3-3-18-16,0-2 4 0,0-4 24 0,0-2 31 16,-1-5 40-16,1 0 40 0,-2-5 41 15,2 0 35-15,-3-4 34 0,1 3 29 16,-2-2 25-16,-1 1 16 0,-1 4 4 16,-1 0-6-16,-1 5-12 0,-1 1-11 0,0 2-5 15,-1 3 0-15,-1 1 5 0,0 6 0 16,0 4-3-16,-2 3-10 0,-2 6-21 15,0 2-24-15,0 2-25 0,0 5-18 16,0 0-10-16,-2 0-8 0,2 2-6 16,0-4-6-16,0-1-15 0,0-2-18 0,2-2-14 15,0-3-5-15,1-5-2 0,1-3 0 16,0-3 11-16,2-5 17 0,1-2 13 16,-1-4 6-16,0 1 4 0,-1-3 1 0,1 1 2 15,-2 2 0-15,-2 0 0 0,3 2 0 16,-3 0 0-16,0 4 0 0,-2 4 1 15,2 0 0-15,-2 2 0 0,2 4-1 16,0-5-1-16,0 5 1 0,3-3-2 0,-1 0 1 16,0-1 1-16,2-3 2 0,3-2 5 15,1-1 8-15,1-4 7 0,2-1 9 16,1-3 8-16,-1-4 7 0,2 2 5 0,-2-5 5 16,-1 0 5-16,-1 0 8 0,0-1 16 15,-3-2 17-15,-2 2 11 0,1 2 2 16,-5 0-4-16,0 0-13 0,0 6-22 0,-2-1-26 15,-2 0-20-15,0 5-15 0,0-1-16 16,-2 0-35-16,1 3-52 0,-1 2-58 16,2 0-64-16,2 0-55 0,0 0-33 15,2 0 4-15,0-3 33 0,5 2 50 0,-1-2 59 16,2-2 53-16,1-1 39 0,-1 0 30 16,1-2 20-16,-1 2 23 0,1-2 24 15,-3 4 24-15,-2-3 27 0,1 2 18 0,-3 4 8 16,0-2 0-16,0 2-5 0,0 1-10 15,-2 1-13-15,2 3-14 0,-2 1-12 16,2 2-10-16,-2 2-15 0,0 0-13 16,2 0-9-16,-2 1-6 0,3-1-4 15,-3-3-1-15,2 0-1 0,2 2 1 0,-2-3 0 16,2-4 2-16,3 2 5 0,-3-2 6 16,2 3 3-16,-2-4 2 0,3 1 3 0,-1-1-3 15,0 3-4-15,1 0-5 16,1-2-4-16,-1 2-3 0,1 2-3 0,3-1 3 15,-1 1-2-15,3-1 0 0,0 0-1 16,1-1 0-16,3-3-1 0,0-3-1 16,0-1-1-16,0-4 0 0,-2 3 1 0,0-3 0 15,0 1 1-15,-5 2 2 0,1 1 5 16,-3-1 13-16,1 4 25 0,-5 1 28 16,2 0 21-16,-1 1 11 0,-3 3 0 0,2 1-8 15,-2 3-21-15,0 0-27 0,2 5-20 16,-2-2-12-16,3-1-5 0,-1-1-6 15,0 2-4-15,0-2 0 0,3-1-2 0,-1-1-2 16,0-2 1-16,3-4 1 0,2-1 0 16,-1 0-1-16,1-1-1 0,1-3 0 15,3 3 0-15,0-1-1 0,0 2 0 16,0 2 2-16,2 3 2 0,-3 4 0 16,3 1 1-16,-2 6 1 0,2-1 0 0,-2 4-2 15,-2 1 0-15,1 0-3 0,-1 2-20 16,-2-2-30-16,-1 0-35 0,1-2-28 0,-3-2-26 15,1 0-15-15,-3-6 10 0,-2 2 24 16,1-4 31-16,-1 0 28 0,0-3 24 16,-2-5 15-16,0 0 8 0,0-5 5 15,1 1 3-15,-1-1 1 0,-2-2 2 0,2 0 2 16,-2 1 2-16,2 1-1 0,0 2 0 16,0 2 0-16,0-1 1 0,0 2-1 15,0 0 0-15,1 2 2 0,-1-2 0 16,2 1 0-16,2 2-1 0,1-1 1 15,1-2 0-15,5-2-1 0,0-2-12 0,3-2-18 16,1-3-22-16,5 0-16 0,-1-2-8 16,0-3-4-16,2 3 8 0,-2 1 18 15,3-2 20-15,-3 0 15 0,2 3 8 0,-2 4 5 16,0 0 5-16,1-1 1 0,-3 2 1 16,-2 3 1-16,-1 1 0 0,-1 0 0 15,-2 0-1-15,-2 1 0 0,-1 3 0 16,-1 0 0-16,-3-1 2 0,-2 2-1 0,0-1 1 15,1 1 0-15,-1 3-1 0,-2-4 0 16,2 3-3-16,-2-1-8 0,3 1-19 16,-3-1-19-16,2 1-15 0,0-3-9 0,0 4-3 15,1-3 8-15,-1-1 20 0,0-3 26 16,-2 2 26-16,0-3 23 0,0 0 28 16,1-3 29-16,-3 2 30 0,0-3 28 15,0 0 29-15,0 0 26 0,-3 3 14 16,1-4 4-16,0 2-11 0,0 2-24 0,0-3-31 15,0 4-41-15,0-2-35 0,0 2-31 16,2 0-22-16,-2 0-20 0,2 0-38 16,0 0-53-16,0 2-66 0,0 2-67 0,2-3-71 15,-2 2-66-15,2-2-52 0,-2 3 9 16,2-3 40-16,2-1 56 0</inkml:trace>
  <inkml:trace contextRef="#ctx0" brushRef="#br0" timeOffset="47252.34">13185 10656 62 0,'0'4'57'0,"0"-3"-3"0,0 4-4 0,0-1-2 16,0 1-2-16,0 1 1 0,0 2-5 15,0 1 3-15,-2-2 5 0,-1 2 4 16,1 1 4-16,-2 0 1 0,0 1 0 16,-2 1 0-16,-1-1-5 0,-1-1-4 0,-1 5-6 15,1-1-6-15,-3 1-8 0,1 0-6 16,-3 1-6-16,2 2-5 0,-1 2-3 15,-1 1-3-15,0-1 2 0,1 1 2 16,-1 1 3-16,0-2 6 0,0 4 8 0,-1-2 6 16,-3 0 4-16,0 3 2 0,0 0-1 15,-4-1-1-15,2 5-3 0,-3 0-4 16,-1-3-4-16,0 3 0 0,0 4-4 16,-3-4 0-16,1 2-1 0,-1 3 2 0,-1 1 3 15,-1-1 5-15,1 1 5 0,-3-2 4 16,3 4 6-16,-3 0 6 0,0-2 4 15,1 2 1-15,-1-4 1 0,-2 4-2 16,3-2-4-16,-3 2-4 0,2-1-4 0,1 3-6 16,-1-4-1-16,3 1 0 0,-1 2-2 15,1 1-4-15,1 0-4 0,1 1-2 16,1 4-6-16,-1-1-3 0,2 3 0 0,0 2-1 16,-1 1 0-16,3 1 0 0,-2 3-2 15,2 1-2-15,2 0-5 0,0 0-1 16,-1 5-3-16,4-4-2 0,1 4 1 15,0 3-1-15,2-3 0 0,3 1 0 0,-1-2 1 16,5 1-2-16,-1 0 0 0,1 1 0 16,2-2 1-16,2 1-1 0,2 1 1 0,0 3 0 15,0 0 0-15,2 3 1 16,2 1 0-16,2 0 0 0,1 0-1 0,3-1 0 16,1 2-1-16,2-3 1 0,1 0 0 15,3 1-2-15,2-3 1 0,3 0 0 0,1 0 2 16,2-4 0-16,3-1-1 0,1 1 1 15,1-5 1-15,4 0-2 0,0-1-1 16,2-2-1-16,2-1-2 0,2-3 2 16,-2-1 0-16,2-1 1 0,1 1 0 0,-1-1 2 15,2-2 3-15,-2-2-3 0,1-2 1 0,-1 2 2 16,0-3-1-16,0-1 1 16,0-3-2-16,1-1 1 0,1 0-2 0,-2-4 0 15,3 0 1-15,-1-4-1 16,0 0 3-16,3-6-1 0,-3 2 1 0,2-2 2 15,1-4 0-15,1 0 0 0,-1 2 6 0,1-4 2 16,-1-1 4-16,1-1 4 0,-1 0 5 0,-1 1 3 16,1-4-2-16,-1 0-2 0,-1-3-2 15,1 0-5-15,-2 1-1 0,3-5-3 16,-1-1-1-16,1-1-1 0,-1-2 0 16,3-5 0-16,1 3 0 0,-1-4-5 0,2-1 0 15,-1-4 0-15,1 2 0 0,-2-6 4 16,-1-2 3-16,1 0 6 0,-1-3 3 0,-1 2 3 15,-3-4 1-15,0-3 0 0,1-1 1 16,-1-5-2-16,0 0-2 0,3-3-2 0,-3-5-2 16,3 0-3-16,1-4-6 0,3 0-4 15,0-4-1-15,4-3-3 0,-1 2-4 16,1-4-2-16,2-1 0 0,-2 2 1 16,2 0-2-16,-2 0 1 0,0 0 1 0,0-1 1 15,-4 2-2-15,-1 3-2 0,-1-3 2 16,-3-1 0-16,-1 1 1 0,-5-1-1 15,0-1 1-15,0-3 0 0,-2 0 0 16,-2-2 1-16,2-5-1 0,-2 1 0 0,2 1 1 16,-2-3 3-16,0 0-4 0,-1 3 0 15,1-1 0-15,-2 2 0 0,-2 0 1 16,-3 2-1-16,1-2 3 0,-3 2 0 16,-2-2 1-16,-1 1-1 0,-1 2 0 0,-2-4-2 15,-2 4-1-15,0-5 0 16,0 0 0-16,-1 1-1 0,1-1 3 0,0-3 0 15,0 1 1-15,0 3-1 0,-2-1-2 0,0 2 0 16,-2 1-2-16,-1 6 0 0,-1 0 0 16,-3 3 0-16,-1-1 3 0,-1 7 0 15,-4-2 0-15,0 3-1 0,-2 1 2 16,0 5 1-16,-2-2-1 0,-2 0 1 0,-2 2 1 16,-1 2 1-16,1-1-2 0,-3 0 1 15,1 1-2-15,-1 0-1 0,1-2 2 16,-3 3-3-16,3 1 0 0,-3-2-1 15,-1 1 0-15,-1 2 2 0,0 0 0 0,-2 0 0 16,1 4 1-16,-3-4 3 0,0 2-2 16,0 0 1-16,0 2 0 0,-2 0 5 15,0 0-1-15,0 2 0 0,0-1 0 16,-3 3-1-16,-1-2-4 0,2 3-2 0,-2-1 0 16,-3 1 1-16,1-1 0 0,0 1 3 15,-3 4-2-15,1-3 1 0,-3 3-3 16,0-1 1-16,-2 2 0 0,1 0-1 15,-1 1 3-15,-2 4 0 0,0-2 2 0,0 0 1 16,1 1-1-16,-1 1-1 0,0-1 1 16,0 0-1-16,0 0-3 0,0 0-2 0,-2 1 0 15,2-1 0-15,-2 0-1 0,0 0 0 16,0 2 2-16,0 2 1 0,0-2 0 16,0 0-2-16,0 0 3 0,0 3 0 15,0-3 0-15,1 3-1 0,1-3 3 0,-2 4 0 16,2-5-2-16,0 5 3 0,0-4 0 15,0 3 0-15,2 0 0 0,1-1 2 16,-1 3-1-16,0-3-2 0,0 3 0 16,3 0 1-16,-1 3-3 0,1-3 1 0,1 3-1 15,-2-2 1-15,3 1-1 0,-1 3-1 16,1-2 0-16,-1 2-1 0,1-1 1 16,-1 1 1-16,-1-2-3 0,1 1 2 15,-1 4 4-15,-1-2-4 0,0 3-2 0,3 0 1 16,-3 0 0-16,3 0-2 0,-3 3-2 15,2-2 3-15,-1 3 2 0,-1 0 0 16,1 0 0-16,-3 0-2 0,0 4 0 16,0-3 0-16,-2 0-1 0,-2 5-2 0,-2-4 3 15,0 3 2-15,0 1 1 0,-2 0-1 16,-2 3 2-16,-1-1 0 0,1 5-2 16,0-1 0-16,-3 0-1 0,3 2 3 0,-1-1-4 15,1 1 1-15,0 1 0 0,2-2-1 16,-1 1-1-16,1 1-1 0,2 2 1 15,-2-3-6-15,2 2-12 0,-2 0-23 16,1 2-57-16,-1 0-99 0,0 2-111 0,2 1-105 16,2 1-105-16,2 2-49 0,2-2 19 15,3 2 81-15,1-3 101 0</inkml:trace>
  <inkml:trace contextRef="#ctx0" brushRef="#br0" timeOffset="54204.69">17520 14089 160 0,'-2'-7'211'0,"2"1"-22"16,-3 1-23-16,1 2-20 0,-2 6-16 16,0 6-19-16,-3 4-25 0,-1 8-22 0,0 5-16 15,-1 7-12-15,1 4-10 0,-3 5-6 16,0 0-9-16,1 5-4 0,-1-2-4 16,1 4-3-16,-1-5-16 0,1 4-27 0,-1-2-34 15,0-4-40-15,1-1-41 0,-1-6-47 16,1-1-33-16,1-5 2 0,-1-4 19 15</inkml:trace>
  <inkml:trace contextRef="#ctx0" brushRef="#br0" timeOffset="54520.22">17448 14234 23 0,'10'-32'177'0,"1"3"1"0,-1 6-13 0,1 8-11 16,0 2-9-16,1 10-6 0,-1 5-14 15,-1 7-18-15,1 8-20 0,-2 9-24 0,1 6-20 16,-1 1-19-16,-3 7-11 0,0 1-11 16,1 5-22-16,-3-4-28 0,-2 1-32 15,0 1-33-15,-2-6-32 0,-2-3-26 0,-2-3-4 16,-1-5 9-16,-3-3 20 0,0-4 28 16,-1-10 29-16,-1-3 25 0,-1-7 23 15,0-4 19-15,1-8 13 0,-1-3 14 0,3-4 16 16,1-1 19-16,3-1 17 0,2 2 16 15,0 0 10-15,2 2 3 0,2 3-6 16,2 0-12-16,0 5-14 0,3 0-15 16,1 4-11-16,3 1-8 0,2 1-9 0,-1 2-14 15,3 1-29-15,2 0-39 0,2 0-46 16,0 0-36-16,2-4-18 0</inkml:trace>
  <inkml:trace contextRef="#ctx0" brushRef="#br0" timeOffset="55448.62">17841 14269 115 0,'7'-16'206'0,"-1"3"8"16,-2 1-10-16,-2 3-22 0,1 5-28 16,-1 3-29-16,-2 2-32 0,0 7-28 0,0 3-17 15,0 2-12-15,0 4-8 0,0 1-10 16,2 3-8-16,-2 2-3 0,2-1-4 0,0-1-1 16,0 0-2-16,2-1-3 0,1-5-4 15,-1 1-5-15,0-4-4 0,0-4-2 16,3 0-2-16,-1-7 1 0,0-1 4 0,3-5 5 15,-1 1 3-15,1-3 2 0,-1-2 1 16,-1 3 2-16,1-3 1 0,-2 3 0 16,1-2 0-16,-1 2 1 0,0-2 0 15,3 1 0-15,-3 2 0 0,3-3 0 16,1 2 0-16,1-1 0 0,-1-2 0 0,3-3 1 16,0 1-1-16,2 0 0 0,-3-3 0 15,3 0 0-15,0 2 0 0,-2-2-1 16,-1 0 0-16,-1 3 1 0,0 2 7 15,-3-1 11-15,-2 5 10 0,-1 0 15 16,-1-3 12-16,-2 4 10 0,0 3 0 0,-2-2-7 16,0 0-12-16,0 3-13 0,0 3-12 15,0 1-9-15,2 4-8 0,0-4-2 0,3 2 0 16,1 2 0-16,2-2 5 16,3-1 6-16,0-1 7 0,3 1 6 0,1-5 4 15,2 0 2-15,0-3-3 0,0 1-6 0,0-2-4 16,0-1-6-16,-4-1-5 0,-1 1-2 15,-3-3-2-15,-1 3 2 0,-4-3-3 16,1 1 0-16,-3 2-2 0,0 0 1 16,-2 0-2-16,-2 2-5 0,2-2-13 15,-2 3-25-15,2 1-31 0,0 1-24 16,0-3-16-16,2 3-7 0,2-2 5 0,0 2 24 16,3-3 29-16,1-1 25 0,1-1 16 15,1 1 10-15,-1-1 7 0,1 2 3 16,-1-2 1-16,-3 1 1 0,0 0 1 0,1 3 1 15,-1-2 3-15,-2 3 1 0,3 3 1 16,-3-2 0-16,2 3-2 0,-2 0 0 16,3 1-4-16,-1 1-1 0,0-1 0 0,1 1 0 15,1-2 0-15,-1 1 0 0,1-1 1 16,1 2-1-16,-1-6-1 0,0 0 1 16,1 0 0-16,-1 0 0 0,1-4 0 15,-3 4 0-15,1 0 1 0,-1 0-1 16,-2 4 0-16,0-3 1 0,1 2 0 0,1 2 0 15,-2 0-1-15,3 3-9 0,-3-1-22 16,2-1-28-16,1-2-29 0,-1 1-24 0,2-1-16 16,1 0 2-16,-1-4 16 0,1-4 27 15,1 0 28-15,1-2 23 0,-1-3 18 16,3-1 14-16,-2 0 12 0,-1 1 11 0,1 2 10 16,-3-1 14-16,1 7 14 0,-1 1 9 15,1 1 3-15,-1 4 2 0,-1 5-7 16,-1 3-11-16,0 0-15 0,-1 5-15 15,1 1-11-15,-2 1-7 0,2-1-5 16,-1 5-10-16,-1-4-15 0,0-1-15 16,-2-3-16-16,3 0-12 0,-3-2-7 15,0-3 0-15,-2-2 8 0,2-1 15 0,-2-7 12 16,2-2 11-16,0-2 8 0,0-2 5 16,2 1 3-16,-1 3-5 0,1-5-2 15,-2 6-9-15,2 0-12 0,-2 6-24 0,3-2-33 16,-1 2-24-16,0 2-10 0</inkml:trace>
  <inkml:trace contextRef="#ctx0" brushRef="#br0" timeOffset="55648.37">19166 14381 6 0,'0'9'48'0,"-2"1"-9"15,2 5-6-15,-2 0-6 0,0-1-5 16,0 2-2-16,0-3-1 0,0 0 2 0,0-1 3 16,2-3 0-16,-3-1-1 15,3 1-3-15,-2-1-5 0,0-2-7 0,0 0-22 16,-2 2-36-16,-2-2-39 0,-1 2-22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10T03:41:08.52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12378 6002 60 0,'-4'-3'71'0,"-2"2"-2"15,-1-3 1-15,1 3 0 0,0-1-1 16,-1-2-2-16,1 3-6 0,0-2-3 16,-3 2-5-16,1 1-2 0,-1-4-5 0,1 3-2 15,-3-2-5-15,-2 3-3 0,1-1-4 0,-3 1-5 16,-2-4-5-16,0 8-1 0,0-4 0 16,-2 1 3-16,0-1 2 0,-2 0 6 15,-2 0 6-15,1 0 8 0,-1 0 5 16,-2 0 3-16,-1 0 2 0,1 0 0 0,-3 0-4 15,1 0-3-15,-1 3-3 0,-1-3-5 16,-3 1 0-16,0 3-1 0,0-3 0 16,-1 2-3-16,-1-2 1 0,-2 5-4 0,0-1-4 15,0-1-5-15,-2 1-5 0,0 0-6 16,-1 2-4-16,1 1-1 0,0 1-3 16,0 0 0-16,0 2 2 0,0-2 2 15,2 3 4-15,0-2 3 0,2 2 2 16,0-1 0-16,0 3 2 0,1-3-1 0,-1 3 1 15,0-2 0-15,2 2 1 0,0 0 2 16,1 0-1-16,-1 2-1 0,0 2-2 16,2-1-3-16,-1 1-3 0,1 2-2 15,0 4-3-15,1-3 1 0,-1 4 0 0,1 3 1 16,-1 2 4-16,0-1 2 0,1 2 3 16,1 1 1-16,1-1 4 0,1 3 1 15,1 0 0-15,-1 1-1 0,3-2 0 0,2 1-2 16,-2-3-5-16,1 3-1 0,3-3-3 15,0 3-1-15,0-1 2 0,0 1 1 0,0 0 0 16,2-1-1-16,0 0 0 0,0 4-3 16,1-3-4-16,1 1-2 0,2 0-4 15,0 0-1-15,3-1 1 0,-1 3 0 16,5 0 2-16,-1-2-1 0,3-2 0 16,0 5 0-16,2-2-2 0,2-1-1 0,2 3 2 15,0 2 0-15,2-2 1 0,3 2 0 16,1 0 1-16,3 2-2 0,1 0 0 15,1 1 0-15,4 1-2 0,0-1 2 16,4-2 0-16,0 4 0 0,3-2-1 0,3 3 0 16,1-4 1-16,3 2-2 0,1-1 1 15,2-2 1-15,2-2 0 0,2 2-2 16,2 1-1-16,5-4 1 0,-1 0 2 0,5-1 1 16,0 1 0-16,1-2 1 0,5 3 0 15,0-4 0-15,5 4-3 0,-1-4 0 16,4-1 1-16,1 0 0 0,4 1-1 0,-1-5 0 15,3 0-1-15,2-1 0 0,0 0-1 16,0-4 1-16,4 0 0 0,3-2 0 16,1-3 1-16,3 0 0 0,1-3 1 0,5-1 1 15,4-1-1-15,5-1 0 16,3-3 1-16,3 0-3 0,2 1 0 0,2 0-1 16,0-2 1-16,0 3 0 0,-2-1 2 15,2 1 0-15,-3-2 3 0,1 2-3 0,0-4 3 16,4 2-1-16,0-2-2 0,2 0-2 15,1-1 0-15,-1 1 1 0,0 0-3 16,2-2 0-16,0 1 1 0,1-4 4 0,3 1 0 16,1-4-1-16,4-1 2 0,2 0-2 15,-1 0-1-15,3 0-6 0,-2-1-16 16,-2 1-19-16,-4-4-26 0,-1 3-26 16,-4-3-27-16,-4 0-20 0,1-1-4 0,-6-2 7 15,-1-2 19-15,-2 0 24 0,-1-6 24 16,-3 2 22-16,-1-4 17 0,-4-2 10 15,-2-4 8-15,-2 2 4 0,-4-8 5 16,-3 3 0-16,-3-6 2 0,-1 1 0 0,-4-2 0 16,-2 1 0-16,-4-2-1 0,-3 0 2 15,-1 0 0-15,-5 0 1 0,-4-1-1 0,0 1 0 16,-4 1 1-16,-2-2-1 0,-3-2-1 16,-1 0 1-16,-3 2 1 0,-2-4 0 15,0 0 0-15,-1 0 0 0,-3-2-1 0,-1-1 1 16,-1 2 1-16,-2-3 1 0,-2 2 0 15,-3 2 3-15,-1-3 2 0,-3 1 5 16,-2 3 3-16,-4 2 9 0,-2-3 8 16,-2 5 9-16,-3 0 12 0,-4-1 11 15,-3 4 7-15,-3-3 3 0,-3 1 3 0,-1 3 3 16,-4-3-2-16,-5 4-5 0,0-2-3 16,-4 0-5-16,-2-2-7 0,-2 3-5 15,-2-3-5-15,0 2-4 0,-5-3-6 16,1 2-4-16,-3-1-5 0,-2 0-5 15,-2 3-6-15,-2-3-4 0,0 3 0 0,-4 0 2 16,0 1 7-16,-2-1 2 0,-3 1 3 16,-1 1 2-16,-1 2 3 0,1-2-1 0,-3 3-2 15,-2 0-3-15,2 4 0 16,-1-4-3-16,-3 2-3 0,0-1-3 0,0 4-5 16,-4 0-5-16,-1 1-2 0,-3-2-2 0,0 2-1 15,-1 0-3-15,-1 0 2 0,-1 2 1 16,1-1-1-16,-1-1 1 0,1 2 2 15,-1 0 1-15,1 0 0 0,1 0 2 16,-1 1 0-16,4 1-1 0,-3 0-2 0,3-1-3 16,2-1-1-16,0 1-1 0,0 1-1 15,2 0 0-15,-3 1 1 0,3-2-1 16,-2 3 1-16,2-2 0 0,-2 1 0 16,0 2-1-16,0-2 0 0,-3 3 0 15,3-1 0-15,-2 2-3 0,2-2 0 0,0 3 2 16,-3 0-1-16,3-1 0 0,-2 4 1 15,2-3 2-15,0 3 1 0,0-3 0 0,2 1 0 16,-3-1 0-16,3 2-2 0,-2 2 1 16,0 1-1-16,-2-1-1 0,0 4-1 15,-5-2 0-15,1 3 2 0,-5 0-2 0,0 0 2 16,0 0 3-16,-1 3 6 0,1-2 4 16,-2 3 2-16,2-3 0 0,-2 2 0 15,3-2 0-15,-3 3-3 0,2 0-3 0,-2-3-3 16,2 2 1-16,1 1 0 0,-1 1-5 15,0-1 0-15,-2 1 0 0,-2-1-1 16,-2 3-1-16,-2 1-2 0,2-2 0 16,-2 1 2-16,0 0 0 0,-1 2 0 0,3-3-3 15,0 3 0-15,2-2 3 0,2 1-2 16,3-4 0-16,3 2-3 0,3-2-6 16,2-1-22-16,6 0-46 0,2-2-73 15,4 2-95-15,5-1-87 0,2 1-77 16,6-2-72-16,0 2-18 0,2-1 42 0,3 1 77 15,1-2 82-15</inkml:trace>
  <inkml:trace contextRef="#ctx0" brushRef="#br0" timeOffset="3765.84">4801 7499 28 0,'-9'-3'50'15,"1"1"-2"-15,-1-1-4 0,-1 2-4 16,-1 1-4-16,-2-3-2 0,3 3-2 0,-3-3-1 16,0 3 2-16,-1-1-3 0,1 1 2 15,-2-3-1-15,0 3 1 0,0-1-1 16,-2 1 1-16,3-4-2 0,-3 4-1 0,2-1-3 15,-2 1-3-15,2 0-2 0,-2 0-2 16,2 0 0-16,-2 0-2 0,3 0-2 16,-3 0-1-16,0 0 0 0,0 0-3 0,0 1-1 15,-2 3-3-15,0-3 1 0,0 2 1 16,-2 1-2-16,-3 0 1 0,3 1-1 16,-2 2 3-16,-3-1-3 0,1 1 0 0,0 2 3 15,-3 3 0-15,3 0 0 0,-3-2 0 16,3 2-1-16,-3 1 2 0,3 0-2 0,2 2-1 15,-1-2-1-15,1 0-1 0,2 4-1 16,0-5-2-16,0 5 2 0,1-4-2 0,1 2 3 16,3 3-1-16,-4-2 0 0,4 2 2 15,-1 3 2-15,2-1 1 0,-2 0 1 16,2 3 2-16,0 2 0 0,3 3 1 0,-3-2-2 16,2 3 0-16,2 4-2 0,1-3 0 0,-1 5-1 15,3 0-2-15,-1 4 0 0,3-3 0 16,0 2 0-16,-1 1-4 0,3 0 0 15,2 0-2-15,0-4 0 0,2 4 1 16,2-4 0-16,0 3 1 0,2 2-1 0,0-1 2 16,3 0-3-16,1 1 1 0,3 2 0 15,-1-1 0-15,3-2 2 0,2 2-1 0,2 1 2 16,2-4 0-16,2 3 2 16,0-3 2-16,5-1 3 0,-1 2 2 0,3-1 2 15,1 2 0-15,3-5-1 0,2 2-2 0,2-3-2 16,0-1-1-16,4 0-3 0,0 0 1 15,5-3-1-15,-1-1 1 0,3 0 1 16,-1-3 1-16,5 2 3 0,0-2 1 0,4-1 1 16,0 0 3-16,0 0 1 0,2 1 2 15,2-5 3-15,1 3 2 0,-1-4 5 16,0 0 2-16,3 0 2 0,-1-1 3 0,2-1-1 16,1-1 6-16,4-2 7 0,2-2 4 0,2 0 2 15,2-1 1-15,4-2 1 0,4 0-7 16,5-4-7-16,0-1-8 0,4-1-8 15,0 1-5-15,2-2-6 0,-2-3-4 16,2 0-4-16,1 0-2 0,-1 0 0 0,0-3-1 16,0 1 0-16,0-1 0 0,2 2-2 15,1-2 0-15,-1 1 3 0,2-1 0 16,3-1 3-16,-3-1 1 0,2 2 1 0,-1-5-1 16,-3 2-2-16,0-2 1 0,1 1-2 15,-3 2 0-15,-2-3 0 0,0 2 0 16,-4-2-2-16,-1 2-4 0,-1-3-1 15,-2 3 0-15,-3-4-1 0,-4 1 0 16,0 0 0-16,-4 1 2 0,-4-5 1 0,-2 0-1 16,-3 0-1-16,-4 0 1 0,1-6 0 15,-5 2 0-15,0-1-1 0,-2-3 0 16,-2 1 0-16,-1-4 0 0,-3 5-1 16,-1-5 1-16,-3 4-1 0,-1-1 0 0,-4-1 2 15,-2 1-1-15,-2-3 2 0,-2 4 3 16,-5-3 10-16,1 2 12 0,-5-3 9 15,-2 3 9-15,-4-4 6 0,0 0 1 0,-4-1-4 16,-3 0-7-16,-1-3-4 0,-3 0-5 16,-1 0-2-16,-5-3-2 0,0 2-3 15,-5-3-3-15,1-1-4 0,-2 0-5 16,-1-2-3-16,-1 2-2 0,-3-1-2 0,-1 2-1 16,-1-5-1-16,0 6 0 0,-2-6 2 15,-2 4 0-15,-2 1 2 0,0 0 2 16,0 0 3-16,-2-1 0 0,-2 4 0 15,0-4-1-15,-1 1 1 0,-1 0 1 0,-3 0 0 16,1-1-1-16,-1 0 1 0,-1 0 3 16,-3-2 0-16,0 2 0 0,-4-3 0 0,0 3-1 15,-4 0 1-15,-2 1-3 0,-3 1 1 16,-1 1-2-16,-3-2-1 0,-2 3-2 16,-2 0 0-16,-2 1-1 0,-2 0-3 0,0-1-2 15,-4 1 2-15,-3 0-1 0,-2-1 1 16,-1 1 1-16,-3-1 0 0,-2 0 0 15,-2 1-1-15,-2-1-1 0,-7 1-1 16,-2 0-5-16,-6-1 0 0,-2 4 0 0,-6-3-4 16,-3 1 0-16,-2-1-2 0,-6 3 4 15,0-3-1-15,-2 5 1 0,-2 1 2 16,0 1 2-16,-3 2-2 0,-1 0-2 16,-1 3 2-16,-2 1-3 0,3 3-3 0,-3 0-6 15,3 4-2-15,1 0-13 0,1 5-23 16,4-2-34-16,4 6-52 0,2 0-61 15,2 3-71-15,7 1-62 0,2 0-47 0,6 5-39 16,4 0-13-16,7 1 33 0,6 1 55 16,6-2 67-16</inkml:trace>
  <inkml:trace contextRef="#ctx0" brushRef="#br0" timeOffset="18665.59">9627 13051 34 0,'-3'-6'55'15,"1"2"-1"-15,0-1 0 0,0 4-3 16,0-3-6-16,0 0-4 0,0 3-4 0,0-2-3 15,-3 2-1-15,3-3-2 0,-2 2 1 16,2 1-4-16,-2-3-3 0,-1 3 0 0,-1-2-4 16,-2-2 2-16,-1 4 3 0,1-3 4 15,-3-1 4-15,-2 0 3 0,3 0 4 16,-3 4-3-16,-2-4 1 0,1 2-4 16,-1-2-1-16,0 4-5 0,-2-3-2 0,-2 2-6 15,0-2-6-15,0 4-3 0,-4 0-7 16,-1 0-1-16,1 4-3 0,-5-2 0 15,1-1 3-15,-1 3 1 0,-1 1 2 0,-1 3 2 16,-2-4 3-16,1 3 2 0,-1 2 1 16,0-3 1-16,-2 3 1 0,0 1-2 15,1-1-1-15,-3 0-1 0,2 2-2 16,-2 0 0-16,0 0-3 0,2 2 0 0,-2 3-3 16,2 1-1-16,-2-1-1 0,2 3-2 15,-2 1 0-15,2 4 0 0,0-2 0 16,1 6 2-16,1-2 0 0,-2 6 3 15,2-1 0-15,3 3 3 0,-3 3 0 0,2 0 2 16,3 5-2-16,-1 3 0 0,3-1 0 16,-1 6-2-16,3 0 0 0,2-1 0 15,0 4 2-15,2-1 0 0,0-1 1 16,4 2-1-16,0-2 0 0,2 2 0 0,3-3-2 16,3 2-2-16,1-3 0 0,4 1-1 0,2-4-1 15,2 2-2-15,2 0-1 0,5-3 0 16,1-1-1-16,5 0 2 0,2 0 0 15,2 0 0-15,4-4 2 0,5 1-1 16,2 0 1-16,1 0-2 0,3-3 1 0,6 1 5 16,3-3 0-16,1-1 7 15,7 2 3-15,4-2 7 0,6-2 3 0,5-1 2 16,2-3 0-16,6-3 1 0,2 0-1 0,4-5-3 16,5 0-1-16,4-6-2 0,4 2-2 15,5-5 2-15,3-2 2 0,3-1 2 16,4-1 2-16,2-2 4 0,2 0 5 15,0-1 6-15,0-2 10 0,3-2 6 0,1 3 5 16,1-4 0-16,1-4-3 0,3 3-6 16,1-4-14-16,3-2-4 0,4 1-6 0,1-4 0 15,1 0 6-15,2-5 2 0,1 1 3 16,1 2-1-16,3-5-3 0,1 1-9 16,1 2-10-16,2-2-7 0,-2 2-6 0,-3-2-3 15,-1 3-4-15,-3-3 1 0,-2 3 3 16,-4-3 1-16,0-3 1 0,-4 4-1 15,-2-4 2-15,-1 4 22 0,1-4 11 16,0 3 3-16,-1-2 4 0,-3 2 0 0,-1-2-2 16,-4 2-23-16,-2-1-9 0,-2 0-6 15,-2 0-4-15,-4-1 1 0,-5-1-3 16,-4 2 2-16,-4-1 0 0,-6-2-2 16,-7 0-1-16,-6-1 0 0,-7-5 5 0,-8 1-1 15,-8-1-3-15,-5-3 2 0,-8-4 9 16,-7 1 8-16,-3-2 8 0,-9-5 9 15,-5 0 9-15,-4 0 7 0,-6 0-7 16,-2-5-9-16,-6 1-9 0,-3 1-5 0,-6-1-6 16,-2-1-8-16,-2-1-2 0,-2 2-3 15,-3-2 1-15,-1 2-5 0,-3 1 0 0,-1 1 0 16,-3-1 0-16,-2 0 7 0,-4 4-2 16,-1 1 0-16,-1-2-1 0,-2 2 3 15,-3 1-2-15,0 1-4 0,-3 1 0 0,-1 1 1 16,-2 0-1-16,-2 1-3 0,-4 1 2 15,-3-2-1-15,-1 3-2 0,-5-3 1 16,-2 3 0-16,-2-3 2 0,-2 0-1 16,-2 1 1-16,-2-2-1 0,-1 3 0 0,-3-3 4 15,-1 2-3-15,-2-1 4 0,-1 0 1 16,1-1 2-16,-2 4-2 0,-2-3-3 16,-2 3 0-16,-2-3-3 0,-2 4-2 15,-2-2-1-15,-1 1 1 0,-1 2 1 0,-3 2 1 16,3 2 1-16,-3 0 1 0,0 4 0 15,1 2-1-15,-3 1 0 0,0 2 0 16,1 1-1-16,-3 2-1 0,-2 0-1 0,-2 3-2 16,0 1 1-16,0 0 4 0,-3 3 1 15,-1 4 0-15,-2 1 2 0,-3 5 1 16,-1 0 2-16,-7 5-6 0,-5 1 0 16,-3 3-4-16,-3 1 1 0,1 1 3 0,-3 2 1 15,0 2-1-15,3 0-1 0,-1 2 1 16,3-1-5-16,-1 0-11 0,7-1-14 15,2 1-19-15,9 0-34 0,3-4-62 0,9 4-85 16,9-4-85-16,10-1-78 0,9 1-74 16,8-1-29-16,11-2 28 0,6 2 69 15,4 1 85-15</inkml:trace>
  <inkml:trace contextRef="#ctx0" brushRef="#br0" timeOffset="20389.08">20381 13383 132 0,'-2'-5'150'0,"-2"1"-12"15,2-1-11-15,0-3-10 0,2 4-11 16,0-3-8-16,0 1-7 0,0-3-2 15,2-1-2-15,2 1 0 0,0-4 1 0,1 0 2 16,3-4-1-16,1 0-4 0,1-6-2 16,3-2-2-16,4-1 1 0,0-8 0 15,4-3 0-15,2-1 2 0,3-8 3 16,1 1 3-16,5-5-1 0,0-2-3 0,1-2-7 16,3-1-9-16,3-3-6 0,-1 0-7 15,0-1-4-15,0 4-4 0,-2-3 1 16,0 4 0-16,0 3 1 0,-4 2-1 15,-1 3-2-15,-3 3-3 0,-1 3-3 16,-1 2-3-16,-3 5-3 0,0 2-3 0,-4 2-6 16,0 0-2-16,0 5-2 0,-2 2-3 15,0 2-3-15,0 2-2 0,-2-1 0 16,2 5-3-16,0 2 0 0,0-1 1 0,0 4 0 16,0 2-3-16,0 3-1 0,2 3 0 15,2 1 0-15,-2 1-2 0,4 7 3 16,0 3 0-16,3 3 2 0,1 1 2 0,3 6-1 15,2 3-2-15,4 5-2 0,2 2 1 16,4 8-3-16,3 3-1 0,1 4-1 16,5 4 0-16,4 4-3 0,0 3 1 15,4 2-2-15,3 1-1 0,-1-1 0 0,0 3 0 16,1-3 0-16,-1 0 0 16,-4 1 1-16,1-5 1 0,-3-3-2 0,-3 1 0 15,-3-6-2-15,-2-1-7 0,-5-4-27 16,-4-4-65-16,-6-3-98 0,-2-4-108 0,-5-2-98 15,-4-4-88-15,-2-4-54 0,-6-4 22 16,-5-1 78-16,-3-4 96 0</inkml:trace>
  <inkml:trace contextRef="#ctx0" brushRef="#br0" timeOffset="21881.35">20339 13355 101 0,'0'0'130'0,"0"-2"-17"0,0 2-16 15,0 0-6-15,0 2 2 0,0 3 3 0,2 1 5 16,-2 3 8-16,2 7 11 0,-2 5 9 16,2 4 6-16,-2 8 7 0,0 8 7 15,-2 6 9-15,0 10 2 0,0 8-4 16,0 6-10-16,-2 4-13 0,-3 4-15 15,1 5-19-15,0 3-22 0,-1-2-14 0,3 1-9 16,-2-5-8-16,1-3-5 0,1-5-3 16,2-3-1-16,-2-2-3 0,2-6-3 15,0-4-2-15,0-7-1 0,2-1-1 0,0-6 0 16,0-5 0-16,0-5-3 0,0-1-2 16,0-8-4-16,0-4-1 0,0-1-4 15,0-6-3-15,0 1-3 0,0-6-4 0,2 0 1 16,-2-2-2-16,2-2 5 0,0 0 0 15,0-2 4-15,2-3 3 0,3 0 2 16,-1 0 2-16,0 0 1 0,1-3-2 16,1 3-2-16,3 0 1 0,-1 0 3 15,1 3 1-15,2 2 0 0,1-1 1 0,1 4 1 16,2 1-3-16,0 5-3 0,4 0-3 16,0 3-5-16,5 5-3 0,1-2-1 15,3 5-1-15,2 0 2 0,2 1-2 0,4 2 0 16,2 1 1-16,2 2-2 0,5 3-2 0,-1-2 1 15,5 2-1-15,0 2 2 16,2 3-3-16,0-1 1 0,2 3 1 0,-2 2-1 16,2-3-1-16,-2 0-2 0,-3 1 2 15,-1 0 1-15,0-2-1 0,-5-2 0 0,-1 1 1 16,-3 0 1-16,-2-6 0 0,-2 1 0 16,-4-3-1-16,-3-1 1 0,-1-3-2 0,-5-3-1 15,0 0 0-15,-4-6 0 0,-2 2 2 16,-2-5 0-16,-2-3 2 0,-3-2-1 15,1 0 1-15,-5-3-1 0,3-1 1 0,-3-4 0 16,1-2 1-16,-1-4 0 0,0-1-1 16,1-3 2-16,-1-6-3 0,2 2-1 0,1-3 0 15,1-2 2-15,1-4-2 0,0-1 0 16,1-3-1-16,3-2 1 0,2-3-1 16,0-3-1-16,2-3 0 0,2-4 0 15,3 2 1-15,3-5-2 0,1 1 2 0,3-3-1 16,3 0 3-16,0-1 2 0,4-2-1 15,0 3 0-15,0-1-1 0,0 3 3 0,1 1-4 16,-1 6 1-16,-4-2 0 0,-1 5-1 16,-3 2 1-16,-2 2 1 0,-3 4 0 0,-2 1-1 15,1 2 3-15,-5 1 0 0,0-1-1 16,-2 3-3-16,-1 0 2 0,-1-4 0 16,0 4 1-16,0-3-1 0,-2 3 2 0,-1 0 2 15,-1 0 1-15,-1 0-1 16,1 0 2-16,0 0 1 0,-3-2 0 0,1 2 1 15,-1 0-1-15,1 3 0 0,-3-5-2 16,0 5 0-16,1-2-1 0,-1 1-3 0,0-2 0 16,1-2-3-16,-1-1 1 15,0-1-1-15,3-4-1 0,-3-5-1 0,3-4-1 16,1-6 3-16,1-4 0 0,-1-6-1 16,3-5 1-16,0-2 1 0,-1-7 1 15,1 1 2-15,2-5-3 0,-2 1 4 0,1 1-1 16,-1 0 1-16,0 4 0 0,0-1 1 15,-3 6 3-15,-1 0 3 0,-3 7 0 16,0-1 3-16,-1 4 0 0,-1 2 0 0,-2 4-3 16,-2 0-3-16,0 4-4 0,0 1-4 15,0-1 1-15,0 1-1 0,0-1-2 16,2 2-2-16,-2-2 1 0,2 5 2 0,0-2-2 16,0 7-5-16,-2-2-4 0,0 5-9 15,0 3-13-15,-4 3-31 0,0 1-66 16,-5 6-110-16,3-1-122 0,-2 5-119 0,-1 2-87 15,1 1-24-15,-1 6 39 0,-1-2 100 16,-1 6 118-16</inkml:trace>
  <inkml:trace contextRef="#ctx0" brushRef="#br0" timeOffset="22644.71">21772 13256 134 0,'-11'-4'165'16,"1"-4"-14"-16,-1 5-13 0,-1-1-12 16,-1 3-17-16,-2-2-13 0,0 3-15 15,0 3-11-15,-2-2-3 0,-2 6 2 0,-2 1 9 16,0 2 11-16,-2 5 11 0,-3 3 17 16,-1 2 17-16,-3 6 14 0,1 7 8 15,-3 2-1-15,-2 10-4 0,0 5-7 0,0 4-11 16,0 8-14-16,3 1-13 0,1 5-11 15,0 3-16-15,5 3-19 0,4 7-15 16,2-1-12-16,4 3-10 0,4 4-9 0,5-3-6 16,6-4-1-16,4-1 0 0,5-1-5 15,6-6-1-15,1-2-1 0,8-7 0 16,1-4-1-16,3-5-3 0,3-8 2 16,3-4-1-16,2-7 2 0,2-7 1 0,3-7 1 15,1-9 2-15,0-7 1 0,5-10 0 16,-1-7 3-16,3-12-2 0,0-5-1 0,-1-11-2 15,1-8 1-15,-2-8-1 0,-3-10-2 16,-2-5 2-16,-1-12 4 0,-7-2 7 16,-3-6 5-16,-5-2 8 0,-5-1 11 15,-4 1 5-15,-9 0 1 0,-3 4-6 0,-10 1-3 16,-3 1-7-16,-7 4-10 0,-4 3-6 16,-6 2-7-16,-7 3 1 0,-2 8-3 15,-6 3 1-15,-3 6 2 0,-1 7-1 16,-5 6-7-16,1 3-20 0,-3 8-38 0,-2 6-84 15,2 5-112-15,0 7-106 0,0 7-99 16,3 1-76-16,1 8-11 0,3 4 57 0,1 0 93 16</inkml:trace>
  <inkml:trace contextRef="#ctx0" brushRef="#br0" timeOffset="23639.4">25447 12792 38 0,'-3'-12'118'0,"6"-4"-9"15,1-2-6-15,2-2-4 0,3-5-7 16,3-4-7-16,5-4-5 0,2-6-4 16,7-2 1-16,1-7-1 0,5-6-1 15,4-4 0-15,2-2 1 0,4-4 3 0,1 1 3 16,-1-1 9-16,2-5 11 0,-1 5 10 15,-3 0 14-15,-2 0 12 0,-2 5 11 16,-4 4 5-16,-2 3 4 0,-3 3-1 16,-2 8-5-16,-3 2-11 0,-3 2-14 0,-2 7-15 15,0 1-14-15,-5 5-17 0,1 2-15 16,0 2-16-16,-3 2-10 0,1-1-11 16,-1 6-8-16,1 0-5 0,0 4-6 0,1-2-2 15,1 7 0-15,0 3 2 0,4 2 1 16,2 7 0-16,2 0 2 0,4 9 3 15,3 4 0-15,3 7-2 0,5 6 1 16,3 8-2-16,5 5 1 0,3 7-4 0,5 5-2 16,6 7-3-16,1 5-2 0,6 0 0 15,1 5 0-15,4-2-1 0,2 5-1 0,2-3 2 16,2 0-1-16,3 2-2 0,-3-7-1 16,0 1-1-16,-2-5 0 15,-2-5 2-15,-2-3-7 0,-7-1-9 0,-3-7-21 16,-5-4-50-16,-9-3-109 0,-3-6-122 15,-5-3-120-15,-9-4-101 0,-3-4-39 0,-9-6 21 16,-9-1 90-16,-4-7 114 0</inkml:trace>
  <inkml:trace contextRef="#ctx0" brushRef="#br0" timeOffset="25099.95">25231 12848 30 0,'-2'0'176'0,"-1"0"6"15,-1 0-38-15,0 3-55 0,0 2-27 16,-1 4-11-16,1 5-2 0,0 4 9 0,2 4 14 15,-2 6 15-15,2 2 20 0,-1 9 26 16,3 1 26-16,-2 9 16 0,2 3 4 16,-2 3-6-16,0 10-15 0,0 3-22 15,0 10-23-15,0 3-19 0,-2 5-16 16,-1 3-5-16,1 3 2 0,0 1 2 16,0-2 0-16,-1 2-2 0,1-2-4 0,0-2-11 15,2-2-11-15,-2-7-11 0,1 3-7 16,-1-8-8-16,2-2-6 0,-2-3-3 15,2-3-5-15,-3-2-1 0,3-7-3 0,-2-2 1 16,2-3 1-16,-2-6-2 0,2-5-1 16,-3-4 1-16,3-5 2 0,0-7 4 15,0-1 5-15,0-6 8 0,0-4 8 0,0-1 4 16,2-3 1-16,-2-2 1 0,2-3-5 16,-3-1-7-16,1-1-3 0,2 1-5 0,-2-2-4 15,2-2-1-15,-2-1-4 0,2 4-1 16,-2-4-4-16,2 1-4 0,-2-1-5 15,2 2 2-15,2 2 0 0,0-3 0 0,0 2 1 16,5 2 3-16,-1-1 1 0,2 2-4 16,3 4 1-16,2-1 1 0,2 5-2 15,1 1 1-15,4 2 0 0,1 5 1 0,4 3 0 16,3-1 0-16,1 6 0 16,5 0 2-16,4 6 1 0,2 2-2 0,5 1 0 15,1 6 4-15,7 0 1 0,2 6-1 0,3 0-1 16,3 3 2-16,2 4 1 0,1-3-5 15,2 4-3-15,1-2-3 0,-1 2 1 0,2 0-3 16,-3 0-1-16,1-4 4 0,-5 4 2 16,1-2 1-16,-5-3 0 0,-4 0 4 0,-3-4-2 15,-3-4 0-15,-3 1-3 0,-5-6-2 16,-3-2 0-16,-5-5-4 0,-1-3-3 16,-5-4-1-16,-3-3-1 0,-3-4 0 15,-2-4 1-15,-3-2 0 0,-1-4 2 0,-2 0 3 16,-1-4 2-16,-1-2 2 0,-3 0 2 15,-2-4 0-15,3-4 1 0,-3 3 1 16,-2-3-1-16,2-4 2 0,-2 1-2 0,3 1 0 16,-3-3-1-16,2-2-4 0,0-3 1 15,0 1-3-15,3-3 2 0,1 0 0 0,3-5 1 16,1-1 2-16,5-2 1 0,2-5-1 16,3 0-5-16,3-5-2 0,5-3-3 0,1-2-3 15,3-2-2-15,4-1-1 0,5-1 5 16,-1-1 2-16,2 1 3 0,3 2 5 15,2 2 0-15,-3-1 1 0,3 2 0 0,0 3 0 16,-1 0 0-16,-1 5-1 0,-3-3 0 16,1 4 0-16,-5-1 1 0,0 4 0 0,-4 1-1 15,-2 1 2-15,-4-2 0 0,-1 4 2 16,-3-2-1-16,-1 3 0 0,-4-3 1 0,0 2 2 16,-1 1 0-16,-4 1 3 0,-1 3 3 15,-2-1 5-15,-2-1 3 0,-1 4 1 16,1-4-1-16,-3 3 0 0,-1-2-3 15,-1 2-4-15,0-2-2 0,1 1-2 0,-3-3-2 16,2-1-3-16,-2-4-2 0,3 0-2 16,-3-4 0-16,2-5-3 0,1-4 1 15,-1-8 3-15,0-4 3 0,3-4 1 0,1-4 0 16,-1-6 1-16,1-2 1 0,1-6-3 16,0-6 1-16,-3-1-1 0,3-5 3 0,-3-1-1 15,3-3 1-15,-3-4-2 0,3-2-2 16,-3 0 1-16,1-2-1 0,-3 0-1 15,0-1 0-15,1-1 0 0,-3 1 0 16,-2 1 0-16,-2 4-1 0,-2 3-1 16,0 3 3-16,-4 7 1 0,-1 5-1 0,-3 5-1 15,-1 6 0-15,-2 4 0 0,1 9-1 16,-1 0-2-16,-2 7-2 0,2 2-12 0,-1 3-29 16,-3 5-78-16,0 4-116 0,0 3-122 15,-2 2-123-15,-5 7-71 0,-1 0-13 16,-2 5 57-16,-5 0 103 0</inkml:trace>
  <inkml:trace contextRef="#ctx0" brushRef="#br0" timeOffset="25764.67">25508 13047 19 0,'-2'-3'108'16,"2"-1"-9"-16,2-5-3 0,2 0 4 15,3-3 8-15,1-1 11 0,3-7 10 16,3 0 14-16,1-2 13 0,4-4 13 0,5-4 13 15,1-1 6-15,2-3 3 0,3-5-3 16,4-1-6-16,0-3-15 0,2-2-13 0,2-3-10 16,0 0-13-16,0 1-13 0,-2 1-13 15,-2 1-13-15,-2 6-17 0,-3-1-21 16,-3 5-15-16,-1 2-13 0,-4 4-11 16,-2 3-8-16,-2 1-3 0,0 1-1 0,-2 3-3 15,0 0-9-15,0 4-20 0,-3-4-43 16,-1 4-70-16,0 2-87 0,-3 1-85 15,0 3-84-15,1 2-82 0,-5 0-10 16,0 2 41-16,-4 1 69 0,0 2 79 0</inkml:trace>
  <inkml:trace contextRef="#ctx0" brushRef="#br0" timeOffset="26626.06">27889 13692 138 0,'0'-9'195'16,"-2"1"-24"-16,2 2-20 0,-2 1-15 15,2 0-10-15,-2 4 0 0,2-2 12 16,0 6 26-16,0 2 34 0,0 3 34 0,-2 10 30 15,0 10 13-15,-1 6-10 0,-1 8-31 16,-2 7-41-16,0 9-44 0,-1 5-43 16,1 6-32-16,-3 4-25 0,-1 3-14 15,1 3-13-15,1 1-8 0,-1-1-5 0,1-4-5 16,2-2-1-16,1-3-6 0,1 1-10 16,0-5-27-16,0-2-53 0,-1-1-78 15,1-1-90-15,0-3-85 0,2-5-74 16,0-4-60-16,0-4-9 0,-1-4 46 0,1-5 73 15,-2-4 78-15</inkml:trace>
  <inkml:trace contextRef="#ctx0" brushRef="#br0" timeOffset="27140.08">25794 14866 69 0,'0'-4'160'0,"0"-1"-13"0,0 2-29 0,2 0-9 15,2 3 9-15,2 0 25 0,3 6 36 16,1 3 34-16,3 5 29 0,4 3 27 16,2 11 15-16,2 6-2 0,3 6-18 15,1 9-32-15,2 5-37 0,5 7-44 0,0 6-43 16,2 1-33-16,2 6-24 0,0 0-18 16,4 0-12-16,-2 0-5 0,2-2-8 0,3 2-2 15,-3-6-4-15,0-3-10 16,0-2-24-16,-2-3-60 0,-2-2-105 0,-2-4-120 15,-2-4-129-15,-2-3-88 0,-3-2-29 16,1-6 30-16,-3-9 92 0,1-6 111 0</inkml:trace>
  <inkml:trace contextRef="#ctx0" brushRef="#br0" timeOffset="28119.13">29470 12679 9 0,'2'-6'179'0,"3"-3"14"0,-1 0-28 15,2-4-35-15,3 0-24 0,1-7-13 16,5 0-8-16,4-2-6 0,2-3-7 16,5-1-6-16,6-7 4 0,1-3 6 0,8 1 5 15,3-7 6-15,5-3 3 0,6 0-9 16,4-4-12-16,7-5-14 0,1-3-14 0,7-2-15 15,1-3-1-15,1-5 10 0,0 3 12 16,-2-2 13-16,-2 0 13 0,-4 1 14 16,-3 2 6-16,-3 2 0 0,-5-1 2 0,-2 7-1 15,-4-3-4-15,-5 7-6 0,-1-1-9 16,-5 4-9-16,-2 3-10 0,-4 2-7 0,0 6-7 16,-5-2-3-16,-1 5-3 0,-3 5-3 15,-1 0 1-15,-3 4 2 0,-2 1 2 16,-4 7 0-16,-1-1 2 0,-3 3 0 0,0 2-2 15,-3 5-5-15,-2-1-6 0,1 1-7 16,-3 4-7-16,0-1-6 0,0 2-5 0,1-1-3 16,-1 4-2-16,0 4 2 0,3-2 0 15,1 2 0-15,3 2 1 0,1 3 0 0,3 6 0 16,2-1 3-16,2 6 3 0,2 1 1 16,3 7 1-16,-1 2 3 0,2 5 2 15,3 3-3-15,-1 7 3 0,1 4 0 16,1 5 0-16,1 1 1 0,0 8 0 0,1 4 1 15,3 0 0-15,0 4 0 0,0-2 3 16,0 1 1-16,2 1 0 0,-2-5-5 16,2 2 0-16,-2 1-1 0,-1-6-6 0,1 0-2 15,-4-4-5-15,0 0 1 0,-1-5-1 0,-3-4 0 16,-1-4-4-16,-4 0-7 0,0-9-12 16,-2 1-24-16,-4-4-54 0,-2-5-90 15,-2-3-116-15,-7-1-107 0,-2-5-114 0,-8-2-45 16,-5-2 16-16,-8-3 71 0,-9-1 107 15</inkml:trace>
  <inkml:trace contextRef="#ctx0" brushRef="#br0" timeOffset="29480.45">29286 12634 79 0,'2'5'100'0,"3"3"10"15,-3-2 7-15,0 5 2 0,2 2 6 16,-2 3 6-16,0 8 5 0,0 1 6 15,0 5 6-15,1 8 7 0,-1 8 2 0,2 3-1 16,-2 7 1-16,2 5-1 0,-2 3-1 16,1 8 0-16,-1 7-3 0,0 5-5 0,0 9-7 15,0 1-11-15,0 8-17 0,0 0-18 16,0 3-18-16,0 3-17 0,1-2-11 16,1-2-8-16,0-1-9 0,0-4-6 0,1-1-5 15,-1-6-4-15,0 1-7 0,0-5-1 0,-2-3-1 16,3-3-1-16,-3-3 0 0,0-4 0 15,0-6 2-15,0-4 0 0,-2-3 0 16,2-7-1-16,-2-4-1 0,2-6 0 0,-2-5-6 16,2-5 0-16,0-6 0 0,1-4 0 0,-1-6 0 15,0 0 1-15,2-3 1 0,0-6-3 16,1-1 2-16,-1 2-2 0,0-7 1 0,2 1-1 16,-1-1 0-16,1-3 1 0,0 3-2 15,3-3-2-15,-1 2 0 0,1-3 1 16,-1 1 2-16,3 2 0 0,-1 0 1 0,1-2-1 15,2 4 1-15,-1-1 0 0,3 4 0 16,0 0 0-16,2 1 1 0,0 3 2 0,4 1 1 16,0 4 1-16,5 0 2 0,1 6 2 15,3 2-1-15,1 5 2 0,3 3 1 0,4 6-2 16,1 3-2-16,-1 5-1 0,2 6-2 16,2 1-2-16,0 2 1 0,3 2-1 0,-3 4 3 15,3 0 2-15,1 5 2 0,-1-4-2 16,-1 0-3-16,1 0 1 0,-1-5-4 0,-2 1-1 15,-1-1-1-15,-3-8 1 0,0 3 0 16,-2-5 0-16,-2-3-1 0,-3-2 2 0,1-3 2 16,0-5 1-16,-2-1 3 0,-3-4 0 0,-2-2-2 15,1-3-1-15,-5-4-2 0,-2-2 1 16,-2-1-2-16,-2-5 0 0,-2 0 1 0,-3-2 2 16,-1-2 3-16,-1-4 1 0,-2 0 3 15,-1-1 2-15,-1 0 0 0,0-4-3 16,0-5-3-16,-2 1-1 0,3-5-4 0,-3 0 1 15,2-6-2-15,0 1 0 0,1-3-2 16,1-2 2-16,2-2 0 0,3-5-1 0,2-4 0 16,1-1-4-16,3-3 3 0,2-4-1 15,5-3-1-15,1-3 1 0,3-5 2 0,3 0 0 16,3-3-1-16,2-2 0 0,2 3-1 0,0-3-2 16,3 1-1-16,1 3 2 0,2 1-2 15,-1 0 0-15,3 0 0 0,-1 4 0 16,1 1 1-16,-1-1-1 0,-1 2 0 0,1 2 1 15,-5-1 0-15,0 4-1 0,-2 2 3 16,-4 1 0-16,0 1 2 0,-4 1 2 0,-1 4-1 16,-3 3 1-16,-3 1 2 0,-4 2-2 0,0 2-1 15,-4 3 1-15,0 2 0 0,-5 1 4 16,1 1 0-16,-3 0 1 0,1 3 0 0,-3-2-2 16,-2 0 1-16,1 0-1 0,-1-2 0 15,0 1-3-15,0-1-2 0,0-3 5 16,1-3-3-16,-1 1-2 0,0-2-1 0,3-1 2 15,-1-4-1-15,0 1 1 0,1-4-1 16,-1-1 0-16,2-3 0 0,-1-3 1 0,1 2 4 16,-1-6-1-16,1-1 0 0,1-3 2 15,-1 1-1-15,0-5-3 0,1 0-4 0,1-2 2 16,-1-3-4-16,2-8 0 0,-3-1 1 16,3-7 0-16,-3-3 1 0,3-6-1 15,-3-1 3-15,1-8-3 0,-3-3-1 0,2-3 2 16,-1-4-1-16,-3 0 0 0,0-1 1 15,0 7 2-15,-1 3 2 0,-3 2 0 16,0 6 3-16,0 4-1 0,0 2 0 0,-3 7-1 16,3 4-2-16,-2 2-1 0,2 7 0 15,-2 2-1-15,2 3 1 0,-2 4-1 0,2 4-2 16,0 5-4-16,0-1-9 0,0 8-16 16,0 2-33-16,0 3-73 0,-2 3-107 15,0 4-105-15,-2-1-96 0,-1 4-88 0,-1 1-25 16,-5 4 41-16,1-1 95 0,-1 6 98 15</inkml:trace>
  <inkml:trace contextRef="#ctx0" brushRef="#br0" timeOffset="30491.64">31130 11580 154 0,'0'-7'208'0,"0"3"-26"0,0 2-26 15,0-1-15-15,4 3-2 0,0 0 9 16,5 5 26-16,-1 4 38 0,5 2 38 15,2 6 31-15,2 4 10 0,4 9-12 0,0 4-29 16,4 5-40-16,1 5-46 0,1 6-48 16,3 4-36-16,2 4-24 0,-3 1-14 0,3 3-15 15,2 4-10-15,-2-3-5 0,2 1-5 16,-1 1-5-16,1-2-2 0,0 0 1 0,0-4-1 16,-2 0-5-16,2-1-12 0,-5-3-32 15,1-1-68-15,0-5-108 0,-3 1-107 0,-2-6-99 16,-1 1-96-16,-1-3-30 0,-4-5 38 15,-2 1 91-15,-4-5 97 0</inkml:trace>
  <inkml:trace contextRef="#ctx0" brushRef="#br0" timeOffset="31237.97">30874 16247 82 0,'2'-1'158'16,"2"-4"-24"-16,0-2-26 0,3-2-18 0,1 0-8 15,3-2-2-15,1-3 1 0,5-5 2 16,4 1 3-16,3-3 2 0,1-4 2 0,5-3 3 16,4-3 1-16,2-6-1 0,4 0-5 15,4-5-8-15,1-3-8 0,3-3-9 0,-1-1-11 16,2-2-10-16,-3 1-9 0,1 1-8 16,-5 1-7-16,0 3-9 0,-3 2-21 0,-6 2-31 15,-1 3-41-15,-2 4-48 0,-5 3-51 16,-4 1-60-16,-2 1-55 0,-4 0-9 0,-2-1 18 15,-2 2 37-15</inkml:trace>
  <inkml:trace contextRef="#ctx0" brushRef="#br0" timeOffset="31903.09">29947 13011 131 0,'-5'-9'160'0,"1"4"9"0,2 0 7 15,0 0 5-15,0 0 18 0,2 5 35 16,2 5 44-16,0 5 35 0,0 4 17 0,0 15 1 16,-2 7-33-16,-2 11-58 0,0 8-73 15,-2 14-62-15,0 8-37 0,-1 3-28 0,1 8-12 16,0 6-11-16,2-1-10 0,-3-1-14 15,3 3-43-15,-2-1-67 0,2 2-97 16,0-5-97-16,2-3-92 0,0-1-92 0,0-3-33 16,2-8 31-16,0-5 77 0,0-3 88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10T03:42:12.79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10744 6203 140 0,'-2'-3'154'0,"-2"-2"-17"16,2 4-10-16,-3-2-6 0,1 1-7 15,0 0-5-15,0-1-3 0,0 2-2 16,-3-3-4-16,3 3-1 0,-2-2 1 16,-1 2-1-16,1-3-3 0,0 4-1 0,-3-1-1 15,3 1-1-15,-3-3-3 0,1 2-6 16,-3-3-2-16,1 4 0 0,-1-2-1 16,0 2-2-16,-1-1-3 0,-1 1-2 15,-2 0-6-15,0 0-8 0,-1 1-7 0,-1 1-5 16,-2 2-6-16,-1 0-2 0,-1 1-2 15,-2 0 0-15,0 3 2 0,-3 0 2 16,1 1 1-16,0 0-4 0,-3 2-2 0,-2 3-7 16,1 1-7-16,-1-2-4 0,3 3-5 15,-3-1-1-15,5 4-3 0,-3-2 1 16,5 1 0-16,0 2-2 0,-1 4 3 0,3 1-1 16,0 1 5-16,2 6 0 0,0-1 3 15,0 6 0-15,2-2 1 0,2 1-1 0,2 3-5 16,3-1-1-16,-1 2-1 0,5-2-1 15,-1-1-2-15,3 2-1 0,2 2 0 16,2-3 0-16,2 3 3 16,2 0-3-16,3-1 1 0,1 1-1 0,3 0 3 15,2-2 1-15,20 40 6 0,-14-40-11 16,5 0 0-16,1-4-1 16,5 3-5-16,-1-6-1 0,5 2 1 0,0 0 1 15,4-1 1-15,0-4-1 0,5 1 1 16,-1-1 2-16,5-3 0 0,-1-1-3 15,5 0 0-15,4-1 1 0,2-3-1 0,2 0 2 16,3-4-1-16,3 0-1 0,3-1-2 16,2-4 0-16,2 1 2 0,2-4-2 0,2-1 0 15,3 1-1-15,1 0-2 0,0-1 3 16,1-5-1-16,-3 1 0 0,3 1-2 16,-1-2 1-16,3-3 6 0,-1 0 1 0,1-4 1 15,-1-4-1-15,3 1 1 0,0-3 1 16,-1-2-2-16,1-1-5 0,0-4-2 15,-3 1 0-15,1-1 1 0,-5-4 1 16,0 1-1-16,-4-1 0 0,-4-3 0 16,-2 2 1-16,-2-5 0 0,-3-1-1 0,-4 2 1 15,1-4 0-15,-3-1 1 0,-2-3-3 16,-2 0 0-16,0-3 1 0,-5 0 1 16,1-2-2-16,-5 1 1 0,-1-2 1 15,-3 1 1-15,-4 0-1 0,-4-1-3 16,-3 1 2-16,-5 0 1 0,-3 1 5 0,-4-1 3 15,-5 2 5-15,-1-1 4 0,-7-1 6 16,-2 3 0-16,-4-2-2 0,-2 0-1 16,-4 1-3-16,-5 0 1 0,-4-1-3 0,0 1-1 15,-6-1-2-15,-1 3 0 0,-3-1 3 16,-3-1 0-16,-1 3 0 0,-3-1 2 0,-2 0 2 16,-2 1-3-16,-3 0-2 0,-1 0-3 15,-2-1 2-15,-3 0-4 0,-2 1-2 16,-4 0-2-16,-4 1-1 0,-2 2 0 15,-2-4 1-15,-5 5 0 0,-4 0 2 0,0 2 4 16,-4 2 2-16,0 0 0 0,-4 1-1 16,-1 5 1-16,-1 3 1 0,-3-1-2 15,1 3-2-15,-1 2 1 0,-3 5-1 0,-1-1-4 16,-4 4-5-16,0 1-1 0,-4 4 0 16,-1 1-3-16,-1 3-1 0,-3 5-7 15,-1 3-6-15,-1 1-11 0,-4 8-17 16,1 3-24-16,-5 6-45 0,-3 7-115 0,1 4-144 15,-2 3-141-15,4 4-88 0,2 0-30 16,4-2 16-16,9-1 108 0,6-3 143 16</inkml:trace>
  <inkml:trace contextRef="#ctx0" brushRef="#br0" timeOffset="3831.46">19748 5910 126 0,'-4'-4'133'0,"0"4"-14"15,2-2-14-15,-2 2-8 0,2 0-12 0,-3 0-16 16,1 0-14-16,2 0-9 0,-2-1-3 16,0 1-1-16,-1 0 3 0,1 0 1 15,-2 0-1-15,1-4 1 0,-1 4-1 16,-2-1-2-16,-1 1-3 0,1-3-2 0,-3 3-1 15,-2 0-5-15,1 0-1 0,-3 3-5 16,0-3 0-16,-2 1-1 0,-2 4 3 16,0-3 5-16,-2 3 5 0,-2-1 5 15,-1 4 6-15,1-2 2 0,0 0 1 0,-3 2-2 16,1 1-3-16,0 0-2 0,-3-1-5 16,1 1-2-16,-1 4-2 0,-2-1 4 15,1 2 3-15,-1 0 3 0,-2 1 4 16,3 4 2-16,-3-3 4 0,0 2 6 0,3-1 3 15,-1 3 4-15,0-2 0 16,1 3-5-16,1-1-8 0,3 4-10 0,-1-2-10 16,1 0-7-16,0 3-3 0,1 3-2 0,3-2 2 15,0 2 2-15,0 1 2 16,2 2 0-16,2 2 4 0,0-3 3 0,0 5 1 16,2 0 0-16,2 2-1 0,1 2-1 15,-1-3-3-15,5-1-5 0,-1 2-3 16,1-1-5-16,3-2 0 0,1 1-2 0,2-1-1 15,0 2-1-15,4 1 1 0,0-2 1 16,2 4-3-16,1-3 2 0,3 2-4 0,1 1 2 16,1 1-1-16,3-1-1 0,2 1 2 15,-1-1-3-15,6-1 0 0,-1 2-3 16,2-2 2-16,2-3-3 0,2 0-3 16,3-1-2-16,2 0 1 0,1-4 0 0,1 0-1 15,4-1 1-15,2-1 4 0,2-3 3 16,3 0-2-16,3 0 1 0,3-4 1 15,4 0-1-15,2 0-2 0,2-1-5 16,4-1 2-16,3 1-1 0,2-4-4 0,1 1 0 16,3-1 0-16,2-1 3 0,0 0 1 15,2-5-1-15,2 0 5 0,3-1 1 16,-3 0 1-16,2-2-2 0,3-3-1 0,-3 1 1 16,2-1-4-16,3-3-3 15,-3 3 0-15,3-3-1 0,-3-1 0 0,3-1-1 16,-3-3 2-16,1 0-1 0,-3-2-1 0,0-1 1 15,1-2 1-15,-1-3-1 0,0 0 0 16,-1-2 0-16,-1-2 1 0,0-1 1 16,0 0-1-16,-2-3-1 0,-2-1 2 15,0 0-1-15,0 0 1 0,-2-3-2 0,-2 3 0 16,-3-5-1-16,-1 4 0 16,-3-3-1-16,-2 1-1 0,-3-5 2 0,-1 3 1 15,-5-2 1-15,1-1 0 0,-4-2 0 16,-1-1 2-16,-3 1-1 0,-1-2 1 0,-4 1 0 15,0-2 2-15,-4 0 0 0,0 0 3 16,-4 0 1-16,-1-1 2 0,-3 1 1 16,-1 0-1-16,-2 1 1 0,-2-1-4 0,-2 1-1 15,-2-1 0-15,-4 0 0 0,0 1 5 16,-3 3-1-16,-3-3 1 0,-1 3 2 16,-4-2 2-16,0 3-1 0,-2-1-1 15,-2 1 3-15,-2 1-1 0,-2 2-6 16,-1-2 0-16,-1 2-3 0,-1 0-5 0,-1 1-1 15,-3 0-1-15,0 0 2 0,-1 0 0 16,-3 4 0-16,0-4 4 0,0 3-1 16,-4-2 3-16,-1 2 0 0,1-1 0 15,-4 1 0-15,-1 0-1 0,-1-2-1 0,-3 3-1 16,-1-3-1-16,-3 2-2 0,-2 0 0 16,-2-2 0-16,-3-1 3 0,-1 4 1 0,-5-3-1 15,1 3 2-15,-5-2 1 0,0-1 0 16,0 3 0-16,1 1-1 0,-3 2 1 15,0-3 4-15,2 2 4 0,-2 4 5 16,0-4 0-16,0 5 7 0,0-1-2 0,0 1-2 16,1 2-6-16,-1-2-5 0,-2 3 0 15,0-1-2-15,-3 0 0 0,1 2-6 16,0 1 2-16,-2-2 0 0,-3 2-3 0,-1 0-5 16,-3 2 1-16,1-2 2 0,-3 1 1 15,0 2 1-15,1 0-3 0,-1 1 3 16,-2 1-2-16,0-1 1 0,0 1-1 15,-2 4 0-15,0 0-1 0,-2 1 0 0,0 3-2 16,-2 1-1-16,-4 5-3 0,-3-1 0 16,-2 4 1-16,-4 0-3 0,-2 4-4 15,-4 0-9-15,0 2-14 0,0 4-18 0,-3 1-11 16,-1 2-12-16,1 4-14 0,1 2-21 16,4 0-67-16,2-1-110 0,6 2-115 15,5 1-113-15,6-1-76 0,6-3-20 0,7 0 56 16,8-2 112-16</inkml:trace>
  <inkml:trace contextRef="#ctx0" brushRef="#br0" timeOffset="7099.5">26107 6036 30 0,'0'0'51'16,"-2"0"-3"-16,2 0-2 0,-2 0 1 15,2 0 1-15,-2 0 3 0,2 0-2 0,-3 0-2 16,1 0-3-16,0 0-5 0,0 0-7 0,-2 0-4 16,0 0-3-16,-1 1-2 15,-1-1-1-15,0 3 0 0,-1-1 4 0,-1 1-1 16,-3-2 0-16,3 5-1 0,-3-2 1 16,-1 1 1-16,-1-1-1 0,0 2 1 0,0 1 0 15,-1 1 5-15,-3 1 3 16,0 0 3-16,0 2 3 0,-2-1 5 0,-2 1 1 15,2 3 0-15,-3 1-1 0,1-1 0 16,-2 2-3-16,2 1-3 0,-2 0-4 0,1 3-1 16,-1 3-3-16,2 1 0 15,-2-3-1-15,1 4 2 0,1 3-1 0,0-2 0 16,0 2-1-16,2 2-3 0,0 0-1 16,0 4-2-16,2 3-2 0,2 0-3 15,0 2-5-15,0 2-2 0,3 1-1 0,-1-1-3 16,2 2-2-16,3 2-4 0,2-2 1 15,1 2-1-15,3 1-2 0,2-4 0 16,2 3 1-16,5-2-1 0,1 1 0 0,3-4 0 16,2 2 0-16,3-2 0 0,6-1-1 15,3-3 1-15,3-2 0 0,3-4 1 16,5-1 0-16,4-4 1 0,3 0-1 0,3-3 0 16,5-7 1-16,2-1-2 0,2-3 0 15,2-5 0-15,3-2 0 0,1 0 0 16,0-8 0-16,-1 0 0 0,1-5 1 15,-4-3 0-15,0-1 0 0,-2-4-1 0,-2-4 2 16,-2-4 1-16,-2 0 3 0,-5-4 1 16,-2-1 8-16,-1 0 11 0,-3-5 10 15,-4 1 16-15,-5-5 20 0,-1 2 20 0,-3-6 17 16,-2-1 15-16,-6 0 9 0,-2-4-1 16,-2 1-10-16,-5-3-12 0,-1-1-13 15,-3 1-14-15,-6-3-13 0,-2 2-11 16,-5 1-5-16,-4 0-8 0,-3 4-7 0,-6-2-7 15,-3 3-4-15,-3 1-5 0,-3 4-4 16,-5 2-3-16,-4 2-3 0,-3 2-2 16,-1 1-4-16,-5 3-1 0,0 2-1 0,-1 2-2 15,-1 1-2-15,0 1-1 0,0 5-2 16,0 0-4-16,1 3-13 0,1 2-26 16,2 2-52-16,1 3-80 0,3 0-86 0,1 1-82 15,4 5-67-15,2-2-61 0,0 5-9 16,2 0 48-16,2 5 69 0,1-2 76 15</inkml:trace>
  <inkml:trace contextRef="#ctx0" brushRef="#br0" timeOffset="9903.2">3387 7002 26 0,'0'1'72'16,"0"-1"6"-16,0 4 4 0,0-4 0 15,0 2-1-15,0-2-1 0,0 1-3 16,0-1-4-16,0 4-1 0,0-4 1 0,0 1 3 15,-2-1 4-15,2 3 3 0,-3-3 2 16,3 1 1-16,0-1 1 0,-2 4-1 0,2-4 0 16,-2 1-4-16,2-1-3 0,-2 3-7 15,0-3-6-15,0 1-4 0,0-1-5 16,-3 4 1-16,1-3 4 0,-2 1 8 0,0 1 7 16,-3-1 9-16,1 2 9 0,-3-1 3 15,-2 2 3-15,1-1-2 0,-3 1-5 0,-2-2-7 16,0 2-13-16,-2 3-11 0,-2-3-7 15,0 6-9-15,-1-6-8 0,-1 4-5 16,-2 4-3-16,-1-2-3 0,-1-1-4 0,-1 5-3 16,-1-1 0-16,-1 6 0 0,-2-3-3 15,1 4-1-15,-3-1-1 0,-2 5-1 0,0 0-4 16,0 4 0-16,-2 1-1 0,2-1 4 16,0 2-3-16,0 2-1 0,2 0 2 0,0 0-3 15,4 1 1-15,1 0-4 0,1-2 0 16,3 2-1-16,1 0-4 0,3-2 2 0,4 2 0 15,0-1-2-15,5 1-1 0,-1 0 0 16,5 2 0-16,-1-2-1 0,5 1 1 0,0 5 1 0,4-5 2 16,2 3 1-16,2 3 3 0,4 0-2 15,3-1 0-15,2 1-2 0,2 0-2 0,4 1 0 16,4 0 0-16,2 0-2 0,5-1-1 0,4 1 0 16,4 1 1-16,0 1 1 0,4-1 1 15,5-1 2-15,-1 1-1 0,5-3 3 16,2 3-3-16,2-2 2 0,4 1-3 0,1-2-1 15,3-1 1-15,5-4-2 0,0 4 3 16,4-4-4-16,2-1 1 0,2 0 1 16,4 1 0-16,3-5 1 0,2 3-1 0,3-4 6 15,4 1 0-15,3-4-1 0,2 3-1 16,3-1 1-16,3 2-2 0,5-1-3 0,0 0-1 16,0 1 1-16,4-1 0 0,1 0 1 15,1 1-1-15,4-4 4 0,1 2-2 16,4-2-1-16,4-2 1 0,0-3-1 15,4 1-1-15,-2-2-2 0,2-3 0 0,0 0 4 16,1-1 3-16,-1-2 0 0,-2 1-1 16,2 0 2-16,-2-1 2 0,3 1-4 15,-3 0-3-15,0-2-2 0,0 0 3 16,-2 0 0-16,-2 2-1 0,-2-2 3 0,-1-1 2 16,-1-2-1-16,-2-1-3 0,1-2 1 15,1 1-1-15,-3-3-1 0,1 0-4 0,-5-2 0 16,1-3 0-16,-5 0 2 0,-2-4 5 15,-3-1-2-15,-3-3 3 0,-2-1-1 16,-3-2 1-16,0 1 0 0,-4-5-4 16,1 0 0-16,-3 0 1 0,-3-5 2 0,-1 1 2 15,-4-1-5-15,-3-1 1 0,-4-1 0 16,-4-3 0-16,-2 0-1 0,-4-3-1 16,-5 2 3-16,-4-3 2 0,-2-1-1 0,-2 1-3 15,-4 0-1-15,-5-4 0 0,-1 4 0 16,-5-3 0-16,-4 1 0 0,-3-1 0 15,-1 1 2-15,-2-3 0 0,-5 1-4 16,0-2 2-16,-4 1 0 0,-2 0 0 16,-2 0-2-16,-2 3 0 0,-3-2 3 0,-1-2-3 15,-5 0 0-15,-2-3 1 0,-2 2 0 16,-4-2 1-16,-5-2-2 0,-1 0 2 0,-5-2 0 16,-4 0 2-16,-2-1 5 0,-5-2-2 15,-3-1 4-15,-5 0 4 0,-2-4-1 16,-2 0 1-16,-5-1 0 0,-1-3 3 0,-3 0 0 15,-1 0-1-15,-5 0-1 0,0-2 0 16,-4 2 0-16,0 0 0 0,-1 1-4 16,-1 2-1-16,0-1 1 0,0-1 0 15,-1 2-2-15,1 2-4 0,-2-4 1 0,-1 4 2 16,-1-1 0-16,-3 2 0 0,-1-2 0 16,-5 6 3-16,-3-4 0 0,-3 5 0 15,-4 1 0-15,-7-2 2 0,-2 4-2 16,-5 2 2-16,-1-2 1 0,0 2-2 0,-1 3 2 15,1 0-1-15,2 1 2 0,-1 0-3 16,3 4-2-16,2 1 0 0,-2 0 0 16,2 0-5-16,-4 4-3 0,0 0 1 0,-5 0-2 15,1 4-4-15,-3 0 1 0,-4 0 2 16,-2 4 2-16,-2 0-2 0,-6 2 2 16,-3 0 0-16,-1-1 0 0,-5 3 0 0,-4-2-1 15,0 1 2-15,-3 2 2 0,3-1 4 16,2 4 5-16,0-2 4 0,4 2 1 15,3 3 2-15,-1 0-2 0,3 1-5 0,-1 2-6 16,-2 3-3-16,-1 3-4 0,-1 2-3 16,0 1-2-16,0 0-3 0,-2 3 2 15,1 2 6-15,-1 3 0 0,0 2 0 0,-2 2 3 16,-2 2 3-16,2 4-3 0,-2 1-10 16,4-3 0-16,0 3-1 0,4 0-3 0,5-4 1 15,4 4 3-15,6-1 3 0,4-1-6 0,5-2-4 16,6-1-4-16,2 4-8 15,4-5-13-15,5 5-11 0,1-4-3 0,3 2-10 0,2-2-22 16,2 3-46-16,7 0-83 16,1 2-104-16,5-3-100 0,6 1-94 0,4-4-55 0,5 5 11 15,4-4 73-15,4-1 101 0</inkml:trace>
  <inkml:trace contextRef="#ctx0" brushRef="#br0" timeOffset="11329.97">13748 1768 243 0,'0'0'414'0,"2"0"56"0,-2 3 23 15,2 2-41-15,-2 7-77 0,2 11-88 16,-2 12-69-16,0 7-48 0,0 9-40 16,2 7-43-16,-2 2-35 0,2 6-15 0,3 4-13 15,-1-1-6-15,0 4-5 0,2-4-4 16,1 1-9-16,-1-2-28 0,0-2-57 0,-1-3-98 16,-3-1-108-16,0-3-102 0,0-4-108 0,0-2-45 15,-4-3 18-15,0-8 75 0,-2-5 97 16</inkml:trace>
  <inkml:trace contextRef="#ctx0" brushRef="#br0" timeOffset="11645.2">13849 2198 59 0,'-4'-33'229'16,"-4"4"44"-16,-1 4 17 0,1 4-3 0,-3 3-11 15,1 3-6-15,-1 1-7 0,0 6-29 16,-1 4-43-16,-3 0-51 0,-2 4-42 16,0 8-30-16,-4 0-16 0,0 4-6 15,-5 4-1-15,1 2 4 0,-3 3 10 0,-1 0 6 16,1 4 2-16,-1-2-1 0,3 1-3 16,1 0-7-16,1-4-10 0,5 1-7 0,5-7-10 15,1 2-8-15,4 1-9 0,5-4-6 16,4 0-5-16,4-2-1 0,5 2 1 15,1-3-1-15,5 0 1 0,4-4 1 0,3 2-4 16,1-4-27-16,2 0-77 0,1-1-110 16,1-3-119-16,3 1-131 0,-1-1-77 0,-1-1-17 15,-1-2 50-15,1 0 100 0</inkml:trace>
  <inkml:trace contextRef="#ctx0" brushRef="#br0" timeOffset="12077.82">14194 2061 60 0,'-6'-1'330'0,"-2"2"49"16,-5 6 60-16,0 5-8 0,0 3-61 16,1 9-74-16,1 1-55 0,3 5-44 0,-1 4-58 15,5 5-56-15,0 4-38 0,2-1-18 16,2 1-12-16,2-2-6 0,0 0-1 0,0-5-4 15,2-2 1-15,0-3-3 0,1-3-2 16,-1-6-2-16,0-4 0 0,0-3 1 0,1-1-1 16,-1-4 1-16,0-5 1 0,0-5-1 15,3-8 1-15,1 0-1 0,-2-9-1 0,3-3 0 16,2-5 0-16,-1-5 2 0,1 0 0 16,1-7 1-16,1 4-1 0,0-4 0 15,0 3-2-15,-1 3-2 0,1 3 0 16,-3 3-1-16,1 4 2 0,0 3 11 15,-1 3 17-15,-1 5 14 0,1 3 16 0,1 4 12 16,-1 6 4-16,1 4-5 0,0 6-12 16,-1 8-14-16,1 4-12 0,-1 4-11 0,1 1-4 15,-3 8-1-15,1-1-13 0,-1 5-30 16,1-3-102-16,-3 1-140 0,3-2-158 0,-1-3-112 16,1-3-48-16,-1-3-4 0,-2-3 85 15,3-5 130-15</inkml:trace>
  <inkml:trace contextRef="#ctx0" brushRef="#br0" timeOffset="12325.61">15206 2076 162 0,'4'-10'444'0,"-2"5"75"16,-2 9 57-16,0-1-37 0,0 10-97 16,0 7-128-16,0 2-106 0,3 8-71 15,-3 1-55-15,2 4-36 0,2 2-25 0,0 4-22 16,0-1-53-16,1 1-106 0,-1 0-124 16,0-3-125-16,0 0-116 0,-2-1-49 15,1-2 14-15,-3-2 84 0,0-4 112 0</inkml:trace>
  <inkml:trace contextRef="#ctx0" brushRef="#br0" timeOffset="12509.51">15109 2542 69 0,'-4'-15'381'0,"-1"0"79"16,1 1 61-16,0 3-27 0,4 2-66 0,0 0-96 15,4-2-103-15,2 2-74 0,5 0-56 16,4 2-44-16,2-3-25 0,4-2-32 0,4 4-62 15,5-4-106-15,2 2-116 0,6-2-121 16,2 0-99-16,2-1-38 0,3 0 29 16,-1-2 86-16,5 2 106 0</inkml:trace>
  <inkml:trace contextRef="#ctx0" brushRef="#br0" timeOffset="12888.67">16114 2010 192 0,'-4'-4'391'16,"0"-1"71"-16,-1 1 44 0,1-1-64 0,2 2-81 16,0 2-85-16,2-3-80 0,0 2-69 15,4 1-50-15,0-2-34 0,3 3-20 0,-1 0-11 16,3 3-5-16,1-2-3 0,3 5-1 15,-2-2-2-15,1 2 3 0,-1 2 8 0,-1 0 11 16,1 4 11-16,-5-2 11 0,1 6 5 16,-5 4 5-16,-4 3-3 15,-3 2-8-15,-1 4-9 0,-2 3-11 0,-3 2-5 16,3-2-7-16,-1 2-3 16,1-4-4-16,3-1-1 0,1 0 2 0,4-3-3 0,2-1 1 15,5-1-1-15,1-4-1 0,3-1 1 0,1-3-1 16,5 1 2-16,2-6-2 0,3-2 0 15,1 0 1-15,2-5-13 0,1-1-47 16,-1-2-132-16,3-2-152 0,-1-2-154 0,1-4-82 16,-1 1-34-16,3-6 24 0,-1 1 119 15</inkml:trace>
  <inkml:trace contextRef="#ctx0" brushRef="#br0" timeOffset="13660.35">12732 1488 35 0,'2'0'189'0,"0"0"10"0,0 3 7 16,0 2 14-16,2 6 30 0,3 7 39 16,-3 8 38-16,2 13 15 0,1 9-9 0,-1 7-34 15,0 14-50-15,1 9-58 0,-3 9-58 16,0 8-39-16,-2 8-32 0,3 5-21 15,-3 3-14-15,0 3-8 0,0 5-6 0,0-5-11 16,0 2-15-16,2-7-32 0,-1-7-63 16,1-2-94-16,0-4-99 0,2-7-86 0,1-6-75 15,-1-5-56-15,-2-10 18 0,1-9 67 16,-3-8 88-16</inkml:trace>
  <inkml:trace contextRef="#ctx0" brushRef="#br0" timeOffset="14642.56">12730 1316 66 0,'0'-4'161'0,"2"2"-24"16,-2-1-22-16,2 1-16 0,2 2-1 15,0 0 6-15,3 0 14 0,1 0 22 0,5 0 23 16,2 0 27-16,4 0 27 0,4-1 23 15,5 1 10-15,3-4 1 0,5 0-12 16,4-1-27-16,3 1-34 0,5-2-34 0,5-1-32 16,7-1-28-16,3-1-21 0,5-2-14 15,6 1-9-15,6-3-11 0,9 1-4 16,7-5-4-16,5 1-4 0,9 1-4 0,5-5-4 16,7 0-2-16,3 0 5 0,9-4 2 15,5 1-1-15,9 2-3 0,5-3-2 0,8 3 2 16,2-3-7-16,4 2-5 0,0 1 2 15,0 1 0-15,1 1 2 0,-3-2-2 16,-2 2 0-16,-5 5 0 0,-5-1-3 0,-7 1 0 16,-9 3 0-16,-5 2 1 0,-12 3 2 15,-5 0 3-15,-10-2-1 0,-9 3 2 0,-7 4-1 16,-9-2-1-16,-8 1-2 0,-6 2 0 16,-9 0 0-16,-6 2-1 0,-7 1 0 0,-6-2 1 15,-4 3 1-15,-4 0-1 0,-5 1 0 16,-4-2 1-16,-2 5 0 0,-2-3 1 15,-2 5 3-15,-2 1 2 0,-1 1 1 0,-3 4 0 16,-1 2 1-16,1 2 2 0,-1 5-6 16,-1 5 0-16,1 0 1 0,-2 10 1 0,3 2 0 15,-1 8-3-15,1 5 1 0,-1 8 0 16,1 5-3-16,-1 7-1 0,1 4 0 0,1 4-2 16,-1 4 0-16,-1 1-1 0,1 1-1 15,-1-1-1-15,-2 0 3 0,3-4 5 16,-3 0 0-16,1-5 3 0,-3-1-1 0,0-4 0 15,-2-5 1-15,0-2-4 0,-4-7 0 16,0-1-3-16,-2-6 3 0,-3-3 1 0,-3-1-2 16,-3-4-1-16,-2-6-1 0,-4 0 2 15,-4-3-2-15,-4 1-2 0,-3-6 1 16,-4 1 1-16,-4-6-1 0,-7 2 1 16,-1-3-1-16,-7 0-1 0,-2-5 1 0,-4 0-1 15,-5-1 2-15,-4-2-1 0,-1 0 1 16,-8-1 3-16,-1-3-1 0,-7-1 2 15,-1 2-2-15,-3-2 0 0,-4-4 0 0,-3 1-1 16,-1 0 6-16,-2 2 0 0,-5-6 0 0,-4 4 0 16,-2-2 0-16,-9 2 0 0,-4 3-7 15,-8 0-5-15,-4 1 3 0,-5 4-1 0,-4 1 2 16,-4 3-1-16,0-1 2 0,0 4 4 16,-1 0-2-16,6-1 0 0,1-1 3 15,6 1 1-15,7-2 0 0,6-3 2 0,11-3 1 16,6-1 3-16,11-2-4 0,6 1-1 0,7-5-3 15,8 0-10-15,6-3-17 0,6 3-24 16,7-3-64-16,7-2-133 0,5 2-150 16,5-1-147-16,7-4-68 0,7 0-21 15,9-4 40-15,9-4 121 0</inkml:trace>
  <inkml:trace contextRef="#ctx0" brushRef="#br0" timeOffset="15330.51">19296 2023 198 0,'0'-5'341'0,"-3"4"44"0,3-3-9 16,0 1-41-16,3 0-33 0,3 2-27 0,2 1-25 15,7-4-12-15,6 3-8 0,9-2-21 16,6 2-38-16,8-3-40 0,9 3-36 16,4-3-25-16,7 0-18 0,6 1-17 15,2-2-12-15,4 1-12 0,2-1 0 0,3 1 0 16,-1-1-8-16,-2 0-13 0,1 0-34 0,-5 4-97 16,-2-3-154-16,-4 0-153 0,-3 3-116 15,-3-2-50-15,-5 2 0 0,-4-4 79 16,-7-1 141-16</inkml:trace>
  <inkml:trace contextRef="#ctx0" brushRef="#br0" timeOffset="15626.25">20712 1571 238 0,'-13'-5'300'16,"0"-2"48"-16,3-1-19 0,1 2-60 15,1 2-54-15,1 0-45 0,1 3-36 0,4 1-48 16,2 1-40-16,4 3-23 0,0 1-9 16,5 8-6-16,1-1-2 0,3 7 1 15,0 1 5-15,2 8 13 0,-1 1 22 16,1 5 42-16,-2 2 40 0,-3-1 32 0,-1 7 15 16,-5-1 1-16,-6 4-17 15,-2-1-35-15,-7 5-38 0,-4 1-34 0,-4 2-20 16,-4 1-21-16,-4-2-39 0,-1 2-107 0,-2-3-141 15,3-6-161-15,-3 1-104 0,3-7-47 16,1-3 1-16,-1-6 84 0,1-5 131 0</inkml:trace>
  <inkml:trace contextRef="#ctx0" brushRef="#br0" timeOffset="17815.95">22864 1512 13 0,'2'-4'133'0,"-2"-1"-11"0,2 2-13 0,1-5-9 15,-1 3-6-15,0-3-2 0,0 0 1 16,0-5 8-16,2 3 9 0,-2-5 10 15,3 2 9-15,-1-3 7 0,0-1 3 0,0-5-4 16,3-2-6-16,-3-2-9 0,2-3-7 0,1-5-6 16,1-2-3-16,1-3 2 0,-1-1 4 15,0-2 2-15,1-1 1 0,-1 1 0 16,1 4-3-16,-3 2-7 0,1 2-10 16,-3 4-9-16,-2 6-11 0,2 0-13 0,-2 5-10 15,0 3-13-15,-2 2-11 0,3 3-8 16,-3 2-5-16,0 1-3 0,0 1-1 0,0 2 0 15,0 0-1-15,0 2 0 0,0 2 0 16,0-3-1-16,0 3 1 0,0 1-2 16,-3 1 1-16,1 3 1 0,0 0 1 0,-2 2 2 15,-2 4 0-15,-3-1 2 0,1 5 2 16,-3-2-3-16,-2 5 2 0,-1 3-2 16,-6 1-1-16,-3 3-3 0,0 6-1 15,-5 0-1-15,-3 4-3 0,-5 6-3 0,-2-2 2 16,-3 1 2-16,-5 5-1 0,-3-1 1 15,-2-1-2-15,-2 1 4 0,0 1-1 0,-2-1 3 16,0-2 0-16,0-2-1 0,5 2 2 16,-1-4 1-16,2-2-1 0,5-2-2 0,1-2 1 15,3-1 1-15,4-4-1 0,4-4-2 16,3 2-2-16,1-4 0 0,5-3-2 0,4 0-2 16,2-4 1-16,2-1-1 15,2-3 0-15,3-1 0 0,1 0-3 0,3-3 3 16,2 3-1-16,2-3 1 0,2 2-2 0,4-3 2 15,0 1 3-15,5-1-2 0,1 1 1 16,3-2-3-16,6 2-1 0,2-1 1 16,5 1-2-16,5-1 1 0,3 1 0 0,6 1 4 15,5-1 0-15,3 3-2 0,5-2-1 16,2 1 0-16,5 0 1 0,-3-1-1 0,2 2 1 16,-2-3 2-16,-2 2 0 0,-4 1 0 15,-4-2-1-15,-5 2 2 0,-4-2-3 16,-4 0 2-16,-7-1-2 0,-3-1 3 0,-3 1-1 15,-6-2-2-15,-3-2 2 0,-1 1-2 16,-3 2 2-16,-1-3-1 0,-5 2-1 16,0-2 1-16,-4 3-2 0,0-3 1 0,-5 2-2 15,-1-2 0-15,-3 4 1 0,-3 1 1 16,-3-2 1-16,-2 2 0 0,-5 3-1 0,-3 2 0 16,-3 1 0-16,-4 1 0 0,-4 4-1 15,-4 0 1-15,-5 4 0 0,-1 0 1 16,-5-1 1-16,0 1 0 0,0 4 2 0,0-2 1 15,2 2 1-15,0-1 1 0,1 0 0 16,3 1 2-16,3-4 1 0,3 5 0 0,3-5 6 16,7-1-3-16,1-3-1 0,7 0-4 15,1-5-1-15,5 1-2 0,5-3-4 16,1 0-1-16,3-1-2 0,1-3 1 0,3 4 0 16,2-5 1-16,4 3-2 0,2-2 1 15,3 1 1-15,1 1-2 0,7-4 1 0,2 2 0 16,2-2-1-16,6 3 1 0,3-2 1 15,6 3 2-15,2-3 0 0,6 3 0 16,5 0 1-16,6 1 2 0,2 2-4 16,4 3-1-16,2-1 0 0,3 3-2 0,1 0 0 15,3 2-1-15,0 2 1 0,0 1 0 16,1 0 3-16,-1 0 4 0,-2-5 0 0,-1 6 1 16,-3-5 0-16,-5 2-1 0,-4-1-3 15,-4-2-2-15,-5 0-1 0,-6-2 0 0,-2 1 1 16,-6-5 2-16,-5 3-1 0,-4-2 0 15,-2-2 0-15,-4-3-1 0,-2 0 0 0,0-1-2 16,-5-1 1-16,0 0 1 0,-1-3 2 16,-3 2 3-16,0-3-1 0,1-3 3 15,-3-2 1-15,-2-4-1 0,0-2-3 16,0-2-1-16,-2-4 0 0,-1-7-2 0,1-2 5 16,-2-3-4-16,2-5-1 0,-2-4 3 15,2 1-2-15,-1-1 0 0,3-4-6 16,-2 6 1-16,2 1 1 0,-2 1-1 0,2 5 0 15,-2 0 0-15,2 5 0 0,-2 3 1 16,2 7 0-16,-2-1 2 0,2 1 0 0,0 7 1 16,0-3-2-16,0 3-6 0,0 2-14 15,-2-2-27-15,0 3-83 0,0-1-172 0,-1 4-188 16,-1-2-106-16,2 3-46 0,-4 0-6 16,1 0 67-16,-1 3 162 0</inkml:trace>
  <inkml:trace contextRef="#ctx0" brushRef="#br0" timeOffset="18481.93">24134 2130 169 0,'2'1'247'0,"-2"-1"9"0,2 0-39 15,1 0-42-15,-1-4-45 0,0 0-33 16,0-5-28-16,2 0-22 0,0-2-19 0,3-3-9 16,-3-1-8-16,2-4-3 0,1-1 5 15,-1-4 12-15,0-2 18 0,1-2 23 0,-1-2 29 16,0-4 31-16,1-3 27 0,-1 1 19 16,-2-4 10-16,3-2 1 0,-3 2-9 0,2-3-18 15,-1 2-21-15,1 3-22 0,-2 4-17 16,-2 2-15-16,2 6-14 0,-1 0-7 15,-1 6-11-15,0 4-7 0,-2 3-11 16,2 1-7-16,-2 2-8 0,0 2-4 0,0 3-5 16,0-1 1-16,0 1 2 0,0 1-1 15,2 3 2-15,-2 1-3 0,2 0 2 0,-2 1-2 16,2 3-1-16,0 1-2 0,1 2-1 16,1 1-3-16,-2 1 1 0,2 2-4 15,-2-1-13-15,2 3-29 0,-1-2-86 0,1-1-129 16,-2 1-135-16,2 2-135 0,0-4-60 15,1-3-10-15,-1-1 67 0,-2 0 118 16</inkml:trace>
  <inkml:trace contextRef="#ctx0" brushRef="#br0" timeOffset="18729">24490 1333 227 0,'2'-3'387'0,"-2"1"90"0,2-1 21 0,-2 2-38 16,0 1-59-16,0 0-65 0,0 1-84 16,0 4-78-16,0 6-58 0,0 6-34 0,0 4-21 15,0 7-14-15,0 6-13 0,0 7-9 16,0 2-12-16,2 2-5 0,0 1-1 0,0 1-5 16,3-2-2-16,1-1-7 0,0-4-19 15,1-2-54-15,-1-4-110 0,0-4-125 16,1-2-133-16,-3-3-100 0,0-5-36 15,-2-5 24-15,0 0 94 0,-2-5 117 0</inkml:trace>
  <inkml:trace contextRef="#ctx0" brushRef="#br0" timeOffset="19010.43">24039 1496 241 0,'-6'-8'322'15,"-1"2"56"-15,3-1-3 0,0 3-10 0,4-4-11 16,2 2-24-16,4-2-32 0,3 1-36 16,3 2-54-16,5 0-55 0,5-3-45 15,1 4-33-15,6 2-26 0,3-3-17 0,2 4-12 16,4 1-6-16,5-3-4 0,-1 3-5 15,2 0-11-15,1 0-41 0,-1 0-126 16,1 0-155-16,-3 0-162 0,-2 0-86 0,0-2-35 16,-4-1 13-16,0 2 114 0</inkml:trace>
  <inkml:trace contextRef="#ctx0" brushRef="#br0" timeOffset="20520.4">14235 1869 137 0,'2'-1'146'0,"0"1"-16"0,0 0-18 0,-2-3-14 15,2 3-10-15,-2 0-9 0,0 0-8 0,0 0-3 16,0 0 0-16,0 0 1 0,0 3 4 15,0-3 1-15,-2 1 1 0,0 5 4 16,-2-2 4-16,-1 2 5 0,-1 2 7 0,0 3 11 16,-3-1 12-16,-1 5 9 0,-3-1 10 15,0 3 3-15,-2 1 0 0,-2 5-4 16,1-1-8-16,-1 6-10 0,-2-2-13 16,-1 7-15-16,1-3-14 0,0 7-12 15,-2 1-11-15,2 5-12 0,0 5-6 0,2-2-5 16,0 6-4-16,0 2-4 0,2 1-4 0,3-1-3 15,1 3-5-15,1 2 0 0,3 1-2 16,1 1 1-16,4 2-1 0,2 4 2 16,2-4-3-16,4-1-1 0,5 0 0 0,2-3-2 15,1 0 0-15,3-5 0 0,4-5 2 16,3 0-1-16,1-5 0 0,5-5 3 0,-1 1 1 16,5-10 0-16,0 0 2 0,4-5 1 15,0-4 1-15,0-5 0 0,3-7-2 16,-1-6 0-16,0-3-1 0,0-3 0 0,1-9-3 15,-3-4 0-15,2-3-1 0,-2-6-3 16,-2-5 1-16,-2-4-2 0,0-5 1 16,-5-4 0-16,-1-3-2 0,-3-4 4 0,-4-3-1 15,-2 1 4-15,-4-2 6 0,-4 0 6 16,-3 0 5-16,-3-1 3 0,-5 5 2 0,-5-3-1 16,-1 2-4-16,-5-1-4 0,-1 2-6 15,-5 0-2-15,-2 1-6 0,-2 3-1 0,-3 0-5 16,-1 3-1-16,-1 6 0 0,-3 0-4 15,-1 3-7-15,1 5-12 0,-3 3-17 16,2 1-60-16,1 1-130 0,1 7-152 0,0 0-148 16,5 9-72-16,2 1-24 0,4 7 35 15,2 4 120-15</inkml:trace>
  <inkml:trace contextRef="#ctx0" brushRef="#br0" timeOffset="21184">14582 3155 70 0,'0'-3'203'0,"0"3"0"0,-2-2-17 0,2 2-24 15,0 0-20-15,0 2-8 0,0-2 2 16,0 4 17-16,0 1 28 0,2 3 35 16,-2-1 37-16,2 6 19 0,0 3-7 0,0 3-23 15,0 5-34-15,2 2-40 0,1 3-44 16,-1 7-35-16,2 2-20 0,1 4-14 0,3 3-14 16,1 5-8-16,4-1-3 0,1 4-3 15,6 1-2-15,1-3-2 0,4 3 1 0,5-1 2 16,4-3-5-16,4-2-1 0,5 1-3 15,4-4-4-15,6-2-5 0,2-3-4 16,6-1 2-16,5-5-5 0,2-5 0 16,0-3-1-16,2-2-11 0,-5-4-26 15,1-7-75-15,-7 0-134 0,-1-4-149 0,-5-5-149 16,-4 0-68-16,-7-8-18 0,-4 0 52 16,-4-5 120-16</inkml:trace>
  <inkml:trace contextRef="#ctx0" brushRef="#br0" timeOffset="21449.04">15977 3900 35 0,'-5'-9'300'0,"3"1"38"16,-2 3 23-16,2-1-59 0,2 5-81 15,0 1-70-15,2 1-52 0,2 6-33 0,3 2-20 16,-1 4-10-16,5 3-8 0,-1 4-9 15,1 4-7-15,-1 0-5 0,-1 4 4 16,-1 1 26-16,-4 3 37 0,1-2 44 16,-5 4 34-16,-5 4 21 0,-3-1 5 15,0 1-20-15,-5 1-35 0,-2 1-44 0,-2-1-59 16,-2 2-105-16,-2-3-134 0,0-1-150 16,0-7-113-16,-3 0-58 0,1-5-8 15,0-2 67-15,-1-7 115 0</inkml:trace>
  <inkml:trace contextRef="#ctx0" brushRef="#br0" timeOffset="22162.31">17249 3750 49 0,'0'-5'265'0,"0"4"55"15,0 1 47-15,0 5 15 0,0 5-1 16,0 10-18-16,2 9-27 0,-2 4-41 15,2 9-62-15,0 8-76 0,0 2-64 0,2 2-39 16,1 5-23-16,1 2-20 0,0 1-51 16,3 1-100-16,-3-3-116 0,3 2-112 15,-1-3-117-15,-2-4-64 0,1-2 6 0,-3-7 75 16,0-3 105-16</inkml:trace>
  <inkml:trace contextRef="#ctx0" brushRef="#br0" timeOffset="22395.33">17410 4531 5 0,'6'-17'182'0,"-2"-1"19"0,3 3-15 15,-1 2-22-15,0 2-13 0,3 2-4 16,-3 3-1-16,2 0-2 0,-1 2 2 0,1 4 13 16,-1 0 20-16,-1 4 22 0,-2 2 9 0,-2 3-4 15,0 5-15-15,-4 1-27 16,-2 2-38-16,0 6-41 0,-5 1-35 0,1-3-47 15,-1 3-75-15,-1-3-108 0,-1 1-112 16,3-5-131-16,-1-4-77 0,3-2-20 0,0-3 42 16,-1-7 89-16</inkml:trace>
  <inkml:trace contextRef="#ctx0" brushRef="#br0" timeOffset="22610.35">17687 4033 151 0,'8'-19'486'0,"-1"6"84"0,-5 4 50 16,0 2-21-16,0 2-104 0,-2 9-156 15,2 2-126-15,-2 8-74 0,2 3-47 16,-2 11-30-16,2 1-20 0,-2 6-15 16,2 4-11-16,-2 1-7 0,3 3-3 0,-1 3-7 15,2-4-12-15,0 2-22 0,-2-1-77 16,3-2-153-16,1-3-165 0,-2-4-132 15,2-2-62-15,1-3-15 0,-1-6 57 0,3-6 142 16</inkml:trace>
  <inkml:trace contextRef="#ctx0" brushRef="#br0" timeOffset="22893.06">17975 4112 1 0,'-2'-14'268'0,"-1"5"67"16,1 0 54-16,0 3-17 0,0-1-24 15,0 3-24-15,0 0-24 16,2 4-38-16,0 4-39 0,0 5-38 0,0 3-35 16,2 7-30-16,-2 5-30 0,2 6-28 15,-2 1-20-15,2 6-13 0,-2-2-8 16,2 5-8-16,0-2-5 0,1 0-1 0,-1 0-12 15,0-1-50-15,-2-2-130 0,2 2-157 16,-4-5-152-16,2 2-81 0,-2-5-34 0,0 0 25 16,4-4 119-16</inkml:trace>
  <inkml:trace contextRef="#ctx0" brushRef="#br0" timeOffset="23209.6">18398 4369 29 0,'-4'-11'339'0,"-3"5"73"15,-3-2 75-15,-3 7-5 0,-2 2-61 16,1 3-75-16,-1 3-78 0,0 5-69 0,0 2-73 16,2 2-54-16,3 0-33 0,-1-2-22 15,5 2-9-15,0-2-6 0,1 0-2 16,3-4-1-16,2-1-2 0,0-2 1 15,4-2 1-15,1-2 2 0,3-3 0 16,1-3 4-16,3-3 3 0,1-1-1 0,0-2 0 16,2-3 0-16,-1 4 0 0,1-4 0 15,0 3-4-15,-2 2 4 0,-3 6 0 0,1 1 2 16,-1 1 1-16,-1 6 2 0,-1 5-12 16,-1 2-55-16,-3 1-109 0,2 1-129 15,-1 2-141-15,-1-1-94 0,0 1-39 16,0-2 26-16,0-2 93 0</inkml:trace>
  <inkml:trace contextRef="#ctx0" brushRef="#br0" timeOffset="23839.47">18667 4373 102 0,'2'-10'370'0,"-2"0"82"16,-2 1 56-16,0 3-45 0,2-2-86 15,-2 1-90-15,2 2-87 0,2-3-82 0,0 3-55 16,2 0-32-16,0-1-17 0,1 5-10 16,1-4-4-16,-2 2 1 0,0 3-2 0,1-1-3 15,-1 1 4-15,-2 0 0 0,2 1 0 16,0 2 1-16,1-1 1 0,-1 2 2 16,0 3-4-16,0 1 1 0,1 1 3 15,-1 2-2-15,0-1-1 0,0 4 1 0,-2 0 1 16,-2 2 1-16,0-2 0 0,0 2 6 15,-2-3 10-15,-2 3 6 0,2-3 8 0,-2 0 7 16,-1-1 1-16,3-2 0 16,-2 1-8-16,2-2-7 0,0-4-9 0,0 0-7 15,0 0-9-15,2 0-3 0,-2-4-2 16,2 3-1-16,0-4 2 0,2 0-2 16,-2 0 5-16,2-5 0 0,2 0 1 0,0-1-2 15,0-3 0-15,1 0 1 0,1-2-1 16,0 1-1-16,1-2-1 0,-1 1 1 15,0 0 0-15,-1 1-1 0,1 1 0 16,-2 0 2-16,1 4 0 0,-3-1 2 16,2 1 2-16,-2 4-1 0,0-2 2 0,0 2-1 15,2 1 0-15,1 0-1 0,-1 0 0 16,2 0 0-16,3-4-1 0,-1 3 0 16,1-2 0-16,1 2-2 0,1-4 0 15,2 0-2-15,-3 0 0 0,1 1-1 0,-1-1 2 16,1 4 1-16,-1 1 1 0,1 1-1 15,0 4-2-15,-1 4 1 0,-1 1 3 0,1 3-1 16,-1 0 0-16,-3 5 4 0,0 1 4 16,-1 2 4-16,-3 3-1 0,-2 0 0 15,-2 4 2-15,-3 1-1 0,-1-3-3 0,0 4-2 16,-5-1-5-16,1 0-10 0,-5 2-34 16,0-2-81-16,-2 1-112 0,-2-4-110 15,0 3-114-15,0-3-77 0,0-1-15 16,0-5 55-16,2-4 97 0</inkml:trace>
  <inkml:trace contextRef="#ctx0" brushRef="#br0" timeOffset="24153.95">19181 4551 293 0,'11'-12'445'0,"-3"0"81"16,-3 5 17-16,-3 2-64 0,-2 4-89 15,0 2-104-15,-2 4-101 0,-3 5-77 0,3-1-52 16,0 1-24-16,0 1-16 0,0 2-8 16,2-5-6-16,2 1-5 0,0-1-3 15,0-3-1-15,2-1 0 0,3-2 0 16,-1-4 0-16,0-2 6 0,3-1-1 0,1-3 1 16,1 2 0-16,0-4 2 15,-1 4-1-15,-1 2-1 0,1-1 1 0,-1 2-1 16,-1 2-2-16,-1 2-16 0,1 2-45 15,-2 2-82-15,-1 1-104 0,1 3-107 0,-2-3-108 16,3 3-60-16,-3-1 6 0,0-3 61 16,0-3 94-16</inkml:trace>
  <inkml:trace contextRef="#ctx0" brushRef="#br0" timeOffset="24286.36">19482 4423 228 0,'8'-10'318'16,"3"3"57"-16,-3 2 20 0,3 5-5 0,-3 1-23 15,3 10-41-15,-3 2-67 0,1 4-80 16,-1 6-79-16,1 1-99 0,-3 5-117 16,-2-3-111-16,3 3-107 0,-3 0-106 15,0 0-58-15,0-5 15 0,-1 1 67 0,-3-4 86 16</inkml:trace>
  <inkml:trace contextRef="#ctx0" brushRef="#br0" timeOffset="24436.17">19556 4664 249 0,'-2'-6'329'0,"2"0"22"0,0-2-39 16,0 4-73-16,4 2-95 0,0-3-111 0,7 4-107 15,2-4-74-15,3 1-74 0,8-1-73 16,1-3-27-16,5 0 23 0,2-4 55 16</inkml:trace>
  <inkml:trace contextRef="#ctx0" brushRef="#br0" timeOffset="24651.21">20436 3908 406 0,'-2'-11'554'16,"-2"5"65"-16,0 3 40 0,-3 6-83 15,3 6-156-15,0 7-157 0,0 4-99 0,2 10-62 16,2 3-36-16,0 2-28 0,0 6-16 15,0 2-11-15,2 2-14 0,2 1-21 16,0 0-36-16,0-4-98 0,1 4-136 16,1-6-122-16,0 0-104 0,1-3-74 0,-1-3-14 15,-2-8 70-15,1-1 121 0</inkml:trace>
  <inkml:trace contextRef="#ctx0" brushRef="#br0" timeOffset="24835.22">20441 4494 182 0,'0'-14'228'0,"0"2"-16"15,0 4-29-15,2 0-24 0,0 2-22 16,0 3-18-16,2 2-13 0,3 2-5 16,-1 2-1-16,0 2 5 0,1-1 7 0,-1 2 11 15,-2 4 7-15,0-1-1 0,-1 0-11 16,-3 3-22-16,-3 1-60 0,1 0-99 0,-2 0-112 16,0 2-119-16,0-5-94 0,-1 2-47 15,1-4 9-15,0 0 62 0</inkml:trace>
  <inkml:trace contextRef="#ctx0" brushRef="#br0" timeOffset="25116.04">20570 4256 294 0,'4'-10'507'16,"-2"3"70"-16,0 2 40 0,-2 2-79 0,2 6-127 15,-2 3-149-15,2 5-111 0,1 3-68 16,1 2-37-16,0 0-20 0,0 1-11 15,3 3-8-15,-1-2-5 0,0-3-2 0,1-1-6 16,-3-2-2-16,2-3-2 0,1 2 2 16,-1-6 2-16,0 0 3 0,3-5 3 15,-1 0 1-15,1-5 2 0,1 0 0 16,1-2 1-16,-1-1-3 0,1 3 1 0,0 1-1 16,-3-1 0-16,3 5-5 0,-3 0-10 15,1 5-33-15,-3-1-67 0,0 5-103 0,3 2-107 16,-3-1-98-16,3-1-90 0,-1 1-30 15,1-1 37-15,1-5 84 0,1 1 98 16</inkml:trace>
  <inkml:trace contextRef="#ctx0" brushRef="#br0" timeOffset="25381.6">20989 4347 263 0,'8'-12'354'16,"-1"3"62"-16,-3 2 17 0,0 2-13 15,-2 1-37-15,0-1-56 0,0 4-79 16,1-2-82-16,-3 2-65 0,2 1-44 0,0 0-28 15,0 0-13-15,0 0-9 0,0 0-3 16,0 0-4-16,3-3 0 0,-3 3-1 16,2-3-2-16,2-1 3 0,1-1-3 0,-1 1 2 15,0-2 1-15,3-4-1 0,-1 4 2 16,1-3-1-16,1 1 1 0,-1 5 0 16,1-2-2-16,-1 2 0 0,1 3-1 0,1 3 2 15,0 2-1-15,-1 3 1 0,1 4-2 16,-1 0-22-16,1 5-48 0,-1-1-67 15,1-1-79-15,0 1-76 0,-1-3-65 0,-1 2-42 16,1-2-13-16,-1-1 17 0,1-3 45 16,-1-4 57-16,-1-1 59 0</inkml:trace>
  <inkml:trace contextRef="#ctx0" brushRef="#br0" timeOffset="25497.42">21389 4343 42 0,'4'-4'102'0,"0"4"-12"0,1 5-16 16,-1 3-18-16,0 0-22 0,0 4-26 15,-2 0-28-15,3 2-23 0,-3 1-22 0,0-1-17 16,-2 1-9-16,2-2 0 0</inkml:trace>
  <inkml:trace contextRef="#ctx0" brushRef="#br0" timeOffset="25629.36">21423 4481 52 0,'0'-5'46'0,"2"-3"-8"0,-2 1-9 0,2 3-9 16,0-1-6-16,0 1-5 0,0-1-6 15,3 4-4-15,-1-5-7 0,0 5-12 16,0-3-11-16,1-1-7 0,1 1-4 16,-2-1 0-16</inkml:trace>
  <inkml:trace contextRef="#ctx0" brushRef="#br0" timeOffset="25879.93">21491 4388 13 0,'6'-10'47'0,"0"1"24"16,1 3 21-16,-3-4 19 0,0 4 17 16,0 2 14-16,0-1 8 0,-1 1-4 0,-1 0-13 15,0 3-21-15,0 1-25 0,0 0-26 16,0 0-23-16,0 1-16 0,3 3-11 15,-3-3-14-15,2 2-15 0,0-2-18 16,0-1-16-16,1 4-10 0,-1-4-6 16,0-4 0-16,0 3 5 0,3-2 14 0,-1-2 13 15,0-2 9-15,1 3 6 0,-1-2 7 16,0-2 6-16,1 3 5 0,-1-1 2 16,0 2 6-16,1-1 7 0,-3 5 7 0,2 0 5 15,-1 3 1-15,1 2 2 0,-2 3-2 16,3 1-9-16,-3 3-16 0,2 1-25 0,-2 0-34 15,3 2-40-15,-3-2-46 16,2 0-43-16,-1 0-14 0,-1-1 6 0</inkml:trace>
  <inkml:trace contextRef="#ctx0" brushRef="#br0" timeOffset="26011.54">21768 4413 52 0,'2'1'150'0,"0"-1"-21"15,0 3-27-15,0-3-31 0,2 1-24 16,-1-1-28-16,1 4-31 0,-2-4-44 16,-2 0-56-16,0 0-29 0,0 0-16 15</inkml:trace>
  <inkml:trace contextRef="#ctx0" brushRef="#br0" timeOffset="28519.17">23120 3704 40 0,'0'0'106'0,"0"-4"-21"0,0 4-21 0,0-1-19 16,0 1-14-16,0 0-7 0,0 0 2 15,0 0 8-15,0 0 14 0,0-3 16 16,0 3 22-16,0 0 21 0,-2 0 20 15,2 0 17-15,-2 0 15 0,2-1 10 0,-2 1 7 16,2-4 0-16,-2 4-4 0,2-1-10 0,-2 1-9 16,0 0-8-16,0 0-12 0,-3 0-12 15,3 1-10-15,-2-1-12 0,0 4-11 16,-1 0-14-16,-1 1-11 0,0-2-11 0,-3 6-8 16,1 0-7-16,-3 2-3 0,1 3-6 15,-1 2-1-15,-2 2-2 0,1 2-1 0,-1 5-3 16,0 4-2-16,1 1 0 15,-1 2-3-15,2 2-2 0,-1 2-3 0,1-1 0 16,3 3-3-16,1-1-3 0,1 1-1 0,4 1 0 16,0-3-2-16,4 2-2 0,0-1 0 15,4-3-1-15,1-1 0 0,3 0-1 16,1-3 0-16,4-2 2 0,1-3 3 16,1-2 0-16,5-6 1 0,-1-1-2 0,0-3 1 15,2-4 1-15,3-2-1 0,-3-4 2 16,2-6-2-16,-1-4 1 0,1-2-1 15,-2-4-2-15,1-4-1 0,-1-7-1 16,-4-1 2-16,0-1 1 0,-2-7 1 16,-2-2 4-16,-3-2 5 0,-1-3 3 15,-5 0 8-15,-1-1 8 0,-3 0 5 0,-4-1 3 16,-3 0 6-16,-3 4 1 0,-1 0-3 16,-3 5-3-16,-3-1-4 0,-2 4-7 15,-2 2-7-15,0 3-6 0,-2 4-3 0,-3 3-7 16,1 2-4-16,0 1-7 0,-3 5-12 15,-1-2-24-15,1 5-51 0,1 1-125 0,2 3-153 16,2 2-153-16,4 1-81 0,4 0-29 16,0 1 24-16,5 3 113 0</inkml:trace>
  <inkml:trace contextRef="#ctx0" brushRef="#br0" timeOffset="28931.48">23844 4451 186 0,'2'-8'382'16,"-4"7"89"-16,0 5 44 0,-4 5-43 0,-1 8-66 16,-1 7-82-16,-1 7-84 0,1 6-84 15,0 2-75-15,-3 5-87 0,3-1-131 16,-1 2-144-16,1 2-161 0,-1-1-87 16,1-1-40-16,1-5 21 0,-1-1 95 0</inkml:trace>
  <inkml:trace contextRef="#ctx0" brushRef="#br0" timeOffset="29926.24">24356 3628 121 0,'0'-4'223'15,"0"2"1"-15,3 0-15 0,-3-1-20 0,2 2-20 16,-2-3-8-16,2 4 17 0,0 4 36 16,0-3 43-16,0 6 25 0,0 2 14 15,3 4-5-15,-3 6-36 0,2 6-57 0,-2 1-61 16,2 7-42-16,0 2-28 0,1 4-20 15,1 1-13-15,-2 0-12 0,3 3-3 16,-3 1-7-16,2 0-5 0,1 0-3 0,-1-1-1 16,0-2-9-16,3-2-20 0,-1 2-53 15,1-2-125-15,1-2-144 0,-1-2-154 16,1 0-81-16,1-5-30 0,-1-2 29 16,-1-2 109-16</inkml:trace>
  <inkml:trace contextRef="#ctx0" brushRef="#br0" timeOffset="30241.49">24907 4410 24 0,'4'-12'390'0,"0"3"109"15,-2 3 70-15,1-1-11 0,-3 3-70 16,2 1-104-16,-2 6-121 0,2 3-106 16,0 5-67-16,0 7-40 0,2 7-24 15,-2 3-12-15,3 2-10 0,-3 5-19 16,-2 0-54-16,2-1-107 0,-2 0-126 0,2 0-132 15,0-5-104-15,0 2-38 0,0-7 21 16,0-4 89-16,3-1 116 0</inkml:trace>
  <inkml:trace contextRef="#ctx0" brushRef="#br0" timeOffset="31021.59">25529 3735 135 0,'-6'-2'282'0,"2"-3"48"0,-1 2-18 15,1 2-41-15,2-2-43 0,0-2-47 16,0 4-51-16,2-4-44 0,2 2-35 0,0 0-21 16,2-2-11-16,3 1-7 0,1-1-2 15,0 2-2-15,3 2 4 0,2-3 10 0,-3 4 13 16,3 0 11-16,2 4 16 0,-2-3 14 16,1 3 12-16,1 4 7 0,0-1 8 15,-2 2 2-15,2 1-2 0,-3 5-2 0,-1-1-4 16,-1 7-11-16,-1 2-11 0,-5 3-11 15,-2 4-12-15,-2 4-13 0,-4 4-7 16,-5 2-11-16,-1-1-7 0,-3 2-5 0,-2 2-2 16,1-3 0-16,-3-1 0 0,2-1 1 15,0-4 2-15,2-3 1 0,3-1-4 16,1-5 0-16,5-3 0 0,0-3 0 16,4-2 4-16,4 0 1 0,2-4 6 0,3-1-1 15,4-3 0-15,3-2-4 0,4-3 0 16,3-2-2-16,2-2-4 0,1-2-6 0,3-2-18 15,1-3-46-15,2-2-108 0,-1 0-129 16,3-2-132-16,0-6-111 0,-2 1-44 16,0 1 13-16,-5 0 88 0,1 1 118 15</inkml:trace>
  <inkml:trace contextRef="#ctx0" brushRef="#br0" timeOffset="31286.9">26230 4259 206 0,'4'6'446'0,"-4"4"86"16,0 5 55-16,0 8-64 0,0 2-107 15,2 6-109-15,0 2-108 0,0 4-91 16,3 0-94-16,-1 1-127 0,2-1-139 0,3 1-138 16,-1-3-121-16,1-3-59 0,-1-1 7 15,-2-3 79-15,3-6 115 0</inkml:trace>
  <inkml:trace contextRef="#ctx0" brushRef="#br0" timeOffset="32249.11">26835 3652 177 0,'-4'1'204'0,"2"3"-3"16,0 0-11-16,0-3-12 0,-1 2-15 15,3-2-18-15,-2-1-18 0,2 0-18 16,0 0-7-16,0 0 9 0,0 0 20 15,2-1 35-15,1 1 32 0,1-3 23 0,-2 2 6 16,2-4-14-16,2 2-30 0,1-2-43 16,-1 2-43-16,3-2-35 0,-1-2-20 0,1 2-18 15,1-1-8-15,3 1-8 0,-3 0 0 16,3 1-2-16,-2 3-6 0,1-3 0 0,-1 3-4 16,0 1 3-16,-1 1-3 0,-1 3 1 15,-3 0 3-15,0 2 0 0,1 1 3 16,-1 2-1-16,-2 3 0 0,0-1-2 0,1-1 0 15,-1 5-1-15,0 0-1 0,0 1 0 16,3 0 0-16,-3 1 2 0,2 3 0 16,1-1 0-16,-1 1 0 0,0 0 0 15,1 5 4-15,-3-2 5 0,-2 2 6 0,0 0 6 16,-2 3 7-16,-2-2 5 0,-2 2 3 16,-2-2-6-16,-3 3-3 0,-2 1-6 15,-1-1-7-15,-3 0-4 0,0 0-14 0,-2-4-23 16,0 0-68-16,0 0-130 0,3-6-143 15,1-4-151-15,0-6-71 0,0-3-21 16,5-6 44-16,-1-3 119 0</inkml:trace>
  <inkml:trace contextRef="#ctx0" brushRef="#br0" timeOffset="32713.3">27614 4104 213 0,'2'4'367'0,"-4"0"61"0,-2 5 8 15,-3 4-64-15,3 5-76 0,-2 2-77 16,2 4-73-16,2 2-97 0,-1 2-112 16,1-2-112-16,4 2-108 0,1-3-111 0,-1-1-55 15,2-1 5-15,-2-2 56 0,2-4 80 16</inkml:trace>
  <inkml:trace contextRef="#ctx0" brushRef="#br0" timeOffset="33011.87">28166 3368 371 0,'0'-15'525'0,"-2"4"66"15,2 5 37-15,0 2-92 0,0 9-139 16,2 6-132-16,1 8-100 0,3 5-60 0,0 8-33 16,1 5-24-16,1 6-15 0,1 2-14 15,-1 1-7-15,1 6-4 0,-1 1-5 16,0-2-3-16,1-1-5 0,-1-1-12 0,1 2-25 15,-1-6-78-15,-1 0-130 0,1-5-137 16,1-3-138-16,-1-4-69 0,-2-6-18 0,1-2 54 16,-3-6 120-16</inkml:trace>
  <inkml:trace contextRef="#ctx0" brushRef="#br0" timeOffset="33196.37">28323 4010 221 0,'-17'-14'405'0,"0"5"105"0,-4 2 26 15,0 6-41-15,0 1-58 0,-3 5-75 16,3 1-103-16,2 5-99 0,0 2-61 0,2 3-44 16,2 3-23-16,5-1-13 0,4-1-9 15,1 2-10-15,5-4-19 0,2 1-48 0,5 1-104 16,1-5-127-16,5-3-123 16,2-1-115-16,2-7-47 0,2-1 16 0,2-4 87 15,0-2 114-15</inkml:trace>
  <inkml:trace contextRef="#ctx0" brushRef="#br0" timeOffset="33509.8">28702 3813 246 0,'6'-19'331'0,"-1"-1"54"0,-1 0 5 16,-4 6-6-16,0-2-18 0,-2 4-36 15,-3 0-57-15,1 7-63 0,-4 0-59 0,-1 2-52 16,1 3-38-16,-3 4-27 0,1 4-18 0,-1 3-7 15,0 0-5-15,1 4-3 0,1 2-1 16,3-1 1-16,2 2 1 0,0-1 0 0,2 3-2 16,2-1-1-16,2 0 1 0,0-2-2 15,2 1 0-15,0 1-1 0,0-3 2 0,3-3 0 16,-3 1 1-16,0-3 5 0,-2-1 9 16,0 0 10-16,1-4 2 0,-6 3 4 15,1-1 0-15,-4-1-4 0,0-2-9 16,-5 3-11-16,1-2-15 0,-3 0-40 0,-2-1-82 15,-2 3-112-15,2-2-116 0,3-2-123 16,-1 0-68-16,0-4-4 0,5 0 58 16,1-5 102-16</inkml:trace>
  <inkml:trace contextRef="#ctx0" brushRef="#br0" timeOffset="33691.93">28812 3662 154 0,'13'-14'456'0,"-1"6"98"0,-3 1 62 0,-1 5-44 16,-1 4-84-16,-1 7-118 0,-2 2-129 0,3 7-91 16,-3 6-62-16,2 0-36 0,-2 2-21 15,3 7-16-15,-3-2-11 0,0 3-23 16,1 1-37-16,-3-2-96 0,0-2-130 0,0 2-130 16,0-4-122-16,-2-4-62 0,0-4-5 15,-2 1 73-15,0-7 116 0</inkml:trace>
  <inkml:trace contextRef="#ctx0" brushRef="#br0" timeOffset="33857.94">28799 3959 273 0,'-6'-14'433'0,"2"2"79"16,0 4 14-16,-1 0-59 0,3 2-84 0,2-2-103 16,2 5-97-16,5-1-75 0,1-1-47 15,5 1-53-15,4 0-91 0,4 0-102 0,4 3-112 16,7-5-118-16,0 1-98 0,6 0-28 0,0-4 48 15,4 2 84-15</inkml:trace>
  <inkml:trace contextRef="#ctx0" brushRef="#br0" timeOffset="34123.99">29773 3900 254 0,'0'-3'299'0,"0"2"20"16,0-3-63-16,0 3-109 0,0 1-117 15,4-3-138-15,-2-2-109 0,3 1-60 16,-1-1-25-16,2-2 17 0</inkml:trace>
  <inkml:trace contextRef="#ctx0" brushRef="#br0" timeOffset="34240.08">30097 3828 85 0,'6'-4'290'0,"-2"4"25"16,1-1 11-16,-3 1-109 0,0 0-146 15,0 0-149-15,2-3-120 0,1 3-68 0,1-1-35 16,-2 1 8-16</inkml:trace>
  <inkml:trace contextRef="#ctx0" brushRef="#br0" timeOffset="34356.11">30459 3843 260 0,'8'0'310'0,"-1"3"18"16,-3-3-64-16,0 2-132 0,0-2-156 15,1 0-147-15,-1 0-83 0,0 0-45 16,0-2-9-16</inkml:trace>
  <inkml:trace contextRef="#ctx0" brushRef="#br0" timeOffset="36447.44">26268 1030 148 0,'0'0'219'0,"0"-3"-12"0,0 3-18 16,-2-1-25-16,2 1-19 0,0 0-13 15,0 1-6-15,0 7 13 0,2 1 25 0,-2 7 26 16,2 9 18-16,-2 4 9 0,0 9-7 16,0 2-28-16,0 5-34 0,0 5-30 0,0-1-26 15,0 2-18-15,0 0-13 0,0-2-7 16,-2-3-10-16,2 0-13 0,-2-4-5 16,2-4-7-16,-2-4-6 0,2-1-3 15,-3-7-5-15,3-2 1 0,0-8-1 0,0 1 0 16,0-4 2-16,0-4 3 0,0 0 3 15,0-3 1-15,0-6-2 0,0-6-2 0,0-3-3 16,3-5-2-16,-1-3-4 0,2-6-1 16,0-3 0-16,3-4 0 0,1-2 0 15,0 1 0-15,3-3-1 0,2 0 0 0,-1-1 1 16,1 2-1-16,0-1-1 0,2 3 2 16,-3 2 2-16,3 1 2 0,-2 2 3 0,2 2 6 15,-3 7 3-15,-1-1 4 0,0 3 7 16,-1 6 4-16,1 0 5 0,-3 5 4 15,1 1 2-15,-1 6 0 0,1 1-6 0,-1 5-4 16,1 5-7-16,-1 2-8 0,-2 3-4 16,3 3-5-16,-3 0-1 0,3 3-4 0,-3 3-4 15,2-3-15-15,-1 1-19 0,1-2-55 16,-1 1-117-16,1 0-144 0,1-2-130 0,1-4-95 16,1-3-37-16,-1-6 22 0,3-2 102 15,0-7 134-15</inkml:trace>
  <inkml:trace contextRef="#ctx0" brushRef="#br0" timeOffset="36595.17">26922 1417 266 0,'8'-8'368'0,"-1"2"54"16,-3 1-24-16,0 1-57 0,0 1-74 16,-1 0-75-16,1 2-67 0,0-2-54 0,0 2-68 15,3-3-98-15,-1 3-108 0,0-2-113 16,-2 2-85-16,1-3-43 0,-1 3 12 0,-4 1 67 15</inkml:trace>
  <inkml:trace contextRef="#ctx0" brushRef="#br0" timeOffset="36761.03">26962 1424 51 0,'-2'4'285'0,"0"0"54"0,0-3 17 15,0 3-46-15,0-3-53 0,2 2-56 16,0-2-59-16,0 3-50 0,2-2-35 0,2-1-21 15,2 3-20-15,1-3-55 0,1 2-76 16,3-3-97-16,1-3-101 0,1 2-58 16,4-4-25-16,0-2 30 0,2-2 64 0</inkml:trace>
  <inkml:trace contextRef="#ctx0" brushRef="#br0" timeOffset="37541.91">27995 957 102 0,'-4'0'97'0,"0"0"-13"15,-3 0-17-15,3 3-18 0,-2-1-10 16,-1 2-5-16,1 3 1 0,-3 2 7 16,-1 3 9-16,-1 4 11 0,1 1 11 0,-3 5 7 15,0 2 6-15,-2 6 0 0,3-1 2 16,-3 4-2-16,2 1-8 0,3 0-10 0,-1-1-9 15,3 5-11-15,3-6-13 0,1 2-9 16,4 0-8-16,2-1-5 0,3-4-4 0,3 1-1 16,0-6 0-16,5 1 0 0,0-4 0 15,2-3 0-15,2-3 4 0,0-4 3 0,-1-5 6 16,4-2 16-16,-1-4 23 0,2-7 32 16,-2-2 44-16,0-5 47 0,0-1 37 0,-4-9 14 15,0-1-2-15,-5-1-21 0,1-3-38 16,-5-4-45-16,-2 2-42 0,-4-1-27 15,-2 2-20-15,-2 1-13 0,-2 4-9 16,-3 0-11-16,-1 5-26 0,-1 2-51 0,-2 6-110 16,-2-1-128-16,3 4-139 0,-3 2-98 15,2 3-33-15,1 3 20 0,-1 1 91 0,6 0 121 16</inkml:trace>
  <inkml:trace contextRef="#ctx0" brushRef="#br0" timeOffset="37692.6">28224 1299 44 0,'0'16'194'0,"-5"2"11"0,1-1-44 16,0 3-61-16,2 1-62 0,0 1-84 16,0-2-79-16,2 1-45 0,2-3-21 15,0-2-8-15</inkml:trace>
  <inkml:trace contextRef="#ctx0" brushRef="#br0" timeOffset="38074.19">28634 1099 160 0,'7'-18'464'0,"-3"6"94"0,0-2 54 15,-2 4-43-15,-2 4-103 0,2 2-119 0,-2 1-133 16,0 6-86-16,0 6-51 0,0 3-30 15,0 11-14-15,2 5-11 0,1 4-5 0,-1 3-7 16,0 3-5-16,0 6-3 0,0-1 0 16,2 2-2-16,0-1 0 0,1 0-1 0,-1-1-1 15,-2-6-6-15,0 2-10 0,-2-5-9 16,0-5-11-16,-4-1-15 0,0-6-20 0,-3-3-27 16,-1-6-24-16,-3-5-16 0,1-3-5 15,-3-5 5-15,-2-6 17 0,0-4 28 0,1-3 32 16,-3-4 24-16,2-4 17 0,0-1 10 15,0-6 9-15,5 2 8 0,1-7 9 16,3 0 16-16,4-1 17 0,4 0 17 0,4 0 17 16,3 2 13-16,5 1 8 0,3 0-7 0,7 2-12 15,1 3-15-15,7 0-17 0,2 2-18 16,4 3-14-16,4 1-7 0,0 2-22 0,1 2-81 16,1 3-132-16,1 1-149 0,-3 3-120 0,-2 0-64 15,-4 1-15-15,0-1 60 0,-2 1 123 16</inkml:trace>
  <inkml:trace contextRef="#ctx0" brushRef="#br0" timeOffset="40282.46">30107 775 80 0,'3'0'249'15,"-1"5"47"-15,0 0 10 0,-2 10-19 16,0 3-22-16,0 8-24 0,-2 7-26 0,2 8-41 15,0 3-47-15,0 9-44 0,0 1-34 16,2 0-28-16,0 5-53 0,0-4-75 0,0 3-82 16,0-3-96-16,3-1-90 0,-3-1-42 15,-2-3 14-15,0-6 55 0</inkml:trace>
  <inkml:trace contextRef="#ctx0" brushRef="#br0" timeOffset="40510.43">30154 1467 132 0,'4'-9'219'15,"0"4"-1"-15,1 0-39 0,-3-1-44 16,2 2-35-16,0-1-27 0,1 4-19 0,-1-2-12 16,0 3-11-16,0 0-7 0,0 0-6 15,1 0-3-15,-1 3-2 0,-2 2 1 0,-2-1 2 16,0 3-1-16,-2-1-2 0,-2 3-5 15,-3 0-21-15,-3 2-34 0,-1-2-49 16,-2 0-68-16,-1-2-63 0,1 1-29 0,-2-4 0 16,0-2 24-16</inkml:trace>
  <inkml:trace contextRef="#ctx0" brushRef="#br0" timeOffset="40977.58">30472 966 119 0,'6'-6'380'0,"-2"3"95"0,-2 3 76 0,-4 5-33 15,0 5-84-15,-2 3-89 0,0 4-81 16,-1 7-94-16,1 2-72 0,0 1-45 0,2 5-25 16,2 0-16-16,0-1-17 0,0 2-32 15,0-4-58-15,2 1-78 0,0-1-76 0,0-3-62 16,2-2-40-16,1-3-9 0,1-3 35 15,-2-2 64-15,2-4 69 0,-1-6 61 16,1-1 51-16,0-4 44 0,1-1 35 0,1-1 27 16,-1-2 25-16,1 0 19 0,0-5 14 0,1 2 7 15,-1-2 7-15,1 1 0 0,-1 2-6 16,1-3-2-16,1 2 0 0,-1-1 0 16,-1-1 1-16,1 3 0 0,-1 0-1 0,1-3 1 15,-1 5-1-15,-1-5-2 0,1 4 1 0,-2-1 0 16,3 1 2-16,-3-1 1 0,1 2-3 15,-1-2-3-15,0 1-9 0,-2 0-12 0,1 0-13 16,-1 3-11-16,0-3-9 0,3 3-13 16,-1 1-8-16,0-3-3 0,3 3-3 15,1-3-4-15,1 3 0 0,2 0 3 0,-1 3-2 16,5 0-1-16,0-2 2 0,0 4-1 0,0 3-1 16,2-3-1-16,-2 5 0 0,0-1-22 15,0 0-65-15,0 3-98 0,-2 1-102 0,-1-1-116 16,-3-2-89-16,0-1-24 0,-3 2 38 15,-2-2 84-15</inkml:trace>
  <inkml:trace contextRef="#ctx0" brushRef="#br0" timeOffset="41738.07">29811 1930 16 0,'-6'-1'183'0,"-1"-1"4"0,1 2-17 15,-2 0-22-15,-3 3-25 0,0 2-21 0,1 4-26 16,-1 2-24-16,3 1-17 0,-3 2-13 15,3-2-9-15,1 5-6 0,3-1-3 0,2 0-3 16,0-1-2-16,4 4 0 0,0-5 1 16,2 2 1-16,1-2 2 0,3 2 4 15,1-3 7-15,-1 2 4 0,1-5 6 0,-1 1 4 16,-2 2 7-16,3-4 11 0,-3-2 20 0,-2-2 29 16,1 0 23-16,-5 3 12 0,0-4-1 15,-5 3-12-15,1-1-26 0,-4 3-47 0,-3-2-70 16,-2 1-73-16,1 0-73 0,-1-2-79 0,0-2-85 15,1 2-31-15,1-5 15 0,0-1 44 16</inkml:trace>
  <inkml:trace contextRef="#ctx0" brushRef="#br0" timeOffset="42434.9">29866 2106 179 0,'9'-9'374'0,"-1"2"91"0,-2 3 36 16,-1 3-30-16,-1-4-59 0,-2 2-73 0,0 2-89 15,0 1-89-15,0-4-71 0,-2 4-43 16,2 0-27-16,1 0-15 0,1 0-12 0,-2 0-6 16,2 0-5-16,3 0-3 0,-1 0 2 15,0 0 3-15,3 0 2 0,-1 0 4 16,1 0 1-16,-1 0 2 0,1 0 2 0,-3 0 1 16,2 0 0-16,-1 0 3 0,1 0 3 15,-1 0 0-15,-1 4-1 0,0-4-1 0,1 1-2 16,-1 2-25-16,0-2-40 0,1 3-51 0,-1-4-51 15,0 1-43-15,1-1-33 0,1 3 2 16,-1-3 26-16,1 0 46 0,0-3 46 16,1 3 42-16,-1-1 33 0,-1 1 25 0,-1-4 20 15,0 4 25-15,-1-1 32 0,-3 1 31 16,2 0 23-16,-2 0 11 0,0 0 0 0,0 0-15 16,-2 0-25-16,2 0-28 0,1 1-21 0,1-1-14 15,0 4-11-15,0-4-20 0,3 1-25 16,1-1-27-16,1 0-17 0,-1-1-13 15,3-3-3-15,-1 0 15 0,3-1 19 16,-2 1 23-16,-1-3 18 0,-1 3 11 0,-1-2 10 16,0 1 15-16,-1 1 20 0,-3 2 23 0,0-3 22 15,1 2 15-15,-3 2 6 0,0 1-4 16,0-4-16-16,-2 4-22 0,2-1-20 0,0 1-16 16,0-3-11-16,0 3-6 0,0 0-2 15,3 0 0-15,-1-1-3 0,2 1 1 0,-1-4 0 16,1 4 1-16,-2-1 0 0,0 1 1 0,1 0 3 15,-1 0 6-15,-2 0 13 0,0 0 15 16,0 0 16-16,0 0 10 0,-2 0 9 16,2 1-4-16,-2-1-9 0,3 4-13 15,-1-3-15-15,0 2-10 0,0 2-12 0,2-1-26 16,-2 1-38-16,2-2-46 0,1 2-38 0,-1-1-32 16,2-1-19-16,-2 2 4 0,3-4 27 0,-1 3 35 15,3-3 35-15,-3 1 28 0,2-2 21 16,-1 3 16-16,1-3 10 0,-1 1 9 15,-1-1 3-15,0 4 3 0,1-4 1 0,-3 1 2 16,0-1 0-16,0 3-1 0,1-3 0 16,-1 1 0-16,-2-1 0 0,2 4 0 0,-2-3-1 15,3 2-14-15,-1-2-29 0,0 3-39 16,0-3-50-16,0 1-59 0,3 2-36 0,-3-4-5 16,0 0 17-16</inkml:trace>
  <inkml:trace contextRef="#ctx0" brushRef="#br0" timeOffset="44906.43">26530 2312 21 0,'-2'-1'188'0,"-2"1"14"16,0 1-36-16,-1 7-35 0,3 0-29 15,-2 5-25-15,2 7-19 0,0 5-15 0,2 5-13 16,0 2-11-16,0 3-6 0,0 1-6 16,2 2-4-16,0-3-3 0,0-1 1 0,0-1-1 15,0-1 1-15,1-3 0 0,-1 0 0 16,0-6 1-16,0 1 0 0,0-7-1 16,-2 0 1-16,2-5 4 0,-2-3 3 0,2 2 4 15,-2-6 6-15,2 3 3 0,-2-7 3 16,3-1 0-16,-3-1-1 0,2-3-2 0,-2-5-4 15,2-3-4-15,0-5-1 0,0 1-1 16,0-4 3-16,2-2 5 0,1 0 10 16,1-6 12-16,0 2 16 0,1-2 15 0,1 2 17 15,1-2 18-15,1 3 18 0,-1 0 12 16,1 3 11-16,-1 1 2 0,-1 4-2 16,-2 3-10-16,3 3-10 0,-3 2-9 0,3 1-10 15,-3 8-8-15,3 4-10 0,-3 5-13 16,2 1-14-16,-1 9-16 0,-1 2-13 0,0 4-13 15,1 4-9-15,-1 0-5 0,0 0-8 16,-1 2-33-16,1-2-86 0,-2 4-123 16,3-4-125-16,-1-3-131 0,0 2-63 15,1-2-7-15,-1-2 64 0,0-5 113 0</inkml:trace>
  <inkml:trace contextRef="#ctx0" brushRef="#br0" timeOffset="45074.72">27030 2674 240 0,'0'-9'320'0,"0"3"32"16,-2 2-37-16,2-1-83 0,-2 4-95 0,2-2-114 16,-3 2-118-16,3 1-134 0,0 0-73 15,0 4-36-15,-2 2 8 0,0-2 45 16</inkml:trace>
  <inkml:trace contextRef="#ctx0" brushRef="#br0" timeOffset="45255.07">27079 2714 227 0,'2'0'296'0,"0"0"18"0,0 0-53 0,0 0-65 16,0 3-63-16,0-3-61 0,0 2-68 15,3-2-79-15,1 1-91 0,0 3-81 16,1-4-43-16,-1 0-16 0,0 0 20 0</inkml:trace>
  <inkml:trace contextRef="#ctx0" brushRef="#br0" timeOffset="46051.83">27896 2349 148 0,'-3'-8'204'0,"3"-1"-24"0,0 3-32 15,3-4-26-15,-1 1-23 0,2 0-19 16,2 1-12-16,3-1-9 0,-1 1 1 0,1 0 2 15,1 1 2-15,1 2 1 0,-1-1 3 16,1 2 1-16,0 0-2 0,-1 3 0 0,1 1 0 16,-3 1 6-16,1 3 10 0,-1 0 11 15,-2 5 11-15,-1 0 7 0,-1 4 5 0,-2 6-2 16,-4 4-7-16,0 1-8 0,-5 2-4 16,-1 7 6-16,-3 0 1 0,1 0 2 15,-3 1 0-15,3-4-6 0,-1-1-13 16,0 1-22-16,3-5-18 0,2-1-16 0,1 0-14 15,3-5-9-15,2 2-2 0,2-2-1 16,3-5-2-16,1 1-7 0,0-5-27 0,3 2-66 16,1-5-92-16,3-1-102 0,2-2-84 15,2-8-73-15,2 0-43 0,2-2 7 0,2-4 60 16,1 0 82-16,-1-5 77 0</inkml:trace>
  <inkml:trace contextRef="#ctx0" brushRef="#br0" timeOffset="46168.6">28241 2659 126 0,'10'-9'248'0,"-1"4"39"16,-3 0 32-16,-2 1 30 0,3 4 15 15,-3 0-6-15,0 4-28 0,0 1-44 16,0 0-58-16,1 3-67 0,-1 0-62 0,2 1-52 16,1 0-76-16,-1 1-106 0,0-1-117 15,3-3-108-15,1 2-110 0,1-6-61 16,2-1 13-16,-1-2 73 0,1-4 101 0</inkml:trace>
  <inkml:trace contextRef="#ctx0" brushRef="#br0" timeOffset="46482.39">28660 2390 236 0,'8'-15'380'0,"1"6"92"16,-3 3 21-16,-2 2-21 0,0 4-45 15,1 1-66-15,-3 3-81 0,0 5-85 16,0 6-74-16,-2 0-45 0,0 5-31 16,0 0-19-16,0 2-10 0,-2-1-4 0,0 3-4 0,0-3-6 15,0 3-10-15,-3-1-15 0,1-3-19 0,0-3-28 16,-3 0-33-16,-1-5-36 0,0 1-30 15,-1-5-17-15,-2 0-5 0,1-4 13 16,-3-4 27-16,1-4 36 0,-1-1 35 16,0-5 31-16,3 0 24 0,-1-5 22 0,2 0 22 15,1-4 22-15,4 5 19 0,0-6 19 0,4 3 18 16,2-1 7-16,2-1-1 0,2 2-7 16,3 0-9-16,1 5-14 0,1-2-15 0,4 0-15 15,2 3-12-15,0 2-12 0,4-1-15 16,0 1-69-16,0 4-114 0,2-3-126 15,1 4-128-15,-1 0-67 0,2-1-30 0,1-3 46 16,1 4 101-16</inkml:trace>
  <inkml:trace contextRef="#ctx0" brushRef="#br0" timeOffset="50248.61">23935 8615 114 0,'-2'-2'236'0,"2"1"16"16,-2-2-13-16,2 2-23 0,-2-3-28 0,2 4-29 16,0-1-24-16,0 1-9 0,0 1 12 15,2 3 35-15,0 1 40 0,0 5 27 16,0 5 8-16,0 5-15 0,1 9-35 16,-1 4-51-16,0 8-52 0,-2 3-35 0,2 5-23 15,-2 0-12-15,0 0-9 0,0 1-5 16,0-1-5-16,0-4-4 0,0 2 2 15,2-7-1-15,-2-5-3 0,2-1 2 16,-2-1 3-16,2-8-2 0,-2-4 1 0,2-1-3 16,-2-3 3-16,0-4-2 0,0-4-2 15,3 0 1-15,-3-5 1 0,2-4 1 16,0-4-2-16,0-6 3 0,2-5 1 0,0-4-4 16,3-9-1-16,-1-2 0 0,3-6-1 15,1-2-1-15,1-2 1 0,-1-4 1 16,3-1 1-16,0 1 1 0,1-1 5 15,1 2 4-15,0-1 4 0,2 4 6 0,-2 3 2 16,2 4 3-16,-2 4 2 0,-3 4 0 16,3 4 2-16,-2 5 0 0,0 6 2 15,-1 5 2-15,1 5 1 0,0 6 0 0,-1 8-4 16,3 6-3-16,-2 5-4 0,2 4-9 16,-1 4-4-16,-1 1-5 0,2 2-4 15,-2-2-1-15,2 1-13 0,-1-1-15 16,1-1-25-16,0-1-70 0,-2 1-147 15,1-4-157-15,1-3-138 0,0-3-62 0,0-3-17 16,-2-4 46-16,-1-3 137 0</inkml:trace>
  <inkml:trace contextRef="#ctx0" brushRef="#br0" timeOffset="50431.33">24915 8923 288 0,'11'-15'460'15,"-3"0"85"-15,-1 5 17 0,-1-2-63 16,-2 4-88-16,0 0-108 0,1-1-112 0,-1 2-85 16,2 2-52-16,3 0-57 0,-3 0-105 15,3 2-134-15,-1 2-124 0,3 1-130 16,-3 0-71-16,-2 1-8 0,1 3 69 16,-3 1 113-16</inkml:trace>
  <inkml:trace contextRef="#ctx0" brushRef="#br0" timeOffset="50582.26">25015 8928 79 0,'-4'1'336'0,"-1"3"73"0,1-3 41 0,0 2-37 15,2-3-57-15,0 1-65 0,2 3-74 16,2-3-68-16,0 2-49 0,4-2-37 0,1 3-29 16,1-4-71-16,3 1-112 0,1-1-115 15,1-1-131-15,2-3-79 0,2 0-38 16,0-2 33-16,2-3 88 0</inkml:trace>
  <inkml:trace contextRef="#ctx0" brushRef="#br0" timeOffset="51526.76">25971 8519 238 0,'-4'-4'313'0,"0"-1"54"0,0 1 4 0,0 1-6 16,-3 0-17-16,3 2-29 0,-2-2-43 15,1 3-55-15,-1 3-59 0,-2 1-45 16,-1 3-36-16,1 4-25 0,-3 4-18 0,-2 7-10 16,1 3-6-16,-1 5-4 0,0 6 0 15,-2 3-2-15,3 5 0 0,-1 0 1 16,2 4-1-16,3-4-1 0,2 5-2 0,1-7 0 15,5 1-2-15,3-3 0 0,1-1-3 16,4-6 1-16,3 0-2 0,2-7-2 16,1-1-1-16,3-5-2 0,2-3 1 0,0-6-1 15,3-1 0-15,1-9 1 0,-2-1 1 16,2-6 2-16,1-3-2 0,-3-6 2 16,0-3 5-16,0-3 4 0,-4-4 5 0,0-8 2 15,-2-1 5-15,-5-3 1 0,-3-6-2 16,-3-2-4-16,-4 0-6 0,-2-3-7 15,-5 0-2-15,-3 5-3 0,-3 2-5 16,-2 3-5-16,-4 4-15 0,-4 5-51 16,0 4-132-16,-1 5-149 0,1 3-161 0,0 4-81 15,0 4-32-15,1 2 29 0,3 6 117 16</inkml:trace>
  <inkml:trace contextRef="#ctx0" brushRef="#br0" timeOffset="52189.03">26698 9026 131 0,'2'-13'322'0,"0"2"65"15,-2 1 20-15,0 6-21 0,-2 7-32 16,0 3-52-16,-3 10-62 0,1 6-60 16,0 7-53-16,-3 3-47 0,1 6-35 0,0 1-36 15,-1 5-62-15,1 0-89 0,2 0-99 16,2 1-107-16,0-5-105 0,-1-2-43 16,1-2 21-16,2-3 66 0,-2-7 89 15</inkml:trace>
  <inkml:trace contextRef="#ctx0" brushRef="#br0" timeOffset="53434.33">24560 10460 34 0,'0'-9'154'0,"0"-2"9"0,2 2 8 0,-2 3 13 15,2 0 12-15,-2 2 15 0,2 3 18 16,-2 1 20-16,0 5 18 0,0 7 2 16,0 8-8-16,0 8-23 0,0 6-32 0,0 4-45 15,0 4-44-15,0 6-35 0,-2 0-27 16,2-1-17-16,0 3-16 0,0-3-9 0,-2-2-2 16,2 1-3-16,-2-5-6 0,2-6-1 15,-2-1 0-15,2-2 2 0,0-7-4 16,0-3-1-16,0-3-1 0,0-6 2 15,0-1-1-15,0-3-2 0,0-8 3 16,0-1 1-16,0-6-1 0,2-5 1 0,-2-6 0 16,2-3 1-16,2-6-1 0,0-7-2 15,0-2 4-15,3-6-2 0,1-2-2 16,1-5-1-16,1 3 2 0,3-3 6 16,0 2 1-16,-1 1 8 0,1 3 7 0,2 4 4 15,-2 1 7-15,1 8 1 0,-1 4 1 16,-2 6 2-16,1 3 2 0,-1 7 2 15,0 6-3-15,-1 6-3 0,1 7-6 0,-3 6-5 16,3 5-6-16,-3 1-7 0,3 6-3 16,-1 2-3-16,1 0 0 0,0 0-8 15,1 1-15-15,1-1-44 0,0-1-127 0,-1-1-157 16,1 1-167-16,2-3-83 0,-2 3-32 16,-3-6 20-16,1-2 111 0</inkml:trace>
  <inkml:trace contextRef="#ctx0" brushRef="#br0" timeOffset="53634.08">25434 10641 228 0,'6'-18'499'0,"-2"2"69"0,-1 2 43 15,-1 3-53-15,0 2-129 0,0 0-154 16,2 1-123-16,0 0-84 0,1 2-103 15,3 2-147-15,1 1-151 0,1 0-152 16,1 3-77-16,1 3-29 0,-3 1 40 0,1 4 114 16</inkml:trace>
  <inkml:trace contextRef="#ctx0" brushRef="#br0" timeOffset="53782.15">25595 10610 24 0,'-2'-3'376'0,"-1"3"108"0,-1 0 73 15,2 0-14-15,-2 0-80 0,2 0-92 16,2 0-114-16,0 0-105 0,0 3-72 16,4-3-65-16,0 0-101 0,3 0-130 0,-1 0-125 15,5 0-132-15,1 0-77 0,-1-3-14 16,2 2 58-16,-1-3 107 0</inkml:trace>
  <inkml:trace contextRef="#ctx0" brushRef="#br0" timeOffset="54047.06">26221 10003 129 0,'-2'0'405'0,"-2"5"101"0,0 9 69 16,-1 6-40-16,1 9-82 0,2 6-95 15,2 5-99-15,0 8-99 0,0 5-68 16,2 1-41-16,2 0-24 0,1 1-16 16,-1 3-32-16,-2-4-77 0,2 0-128 0,-2 1-141 15,3-5-143-15,-1 1-69 0,0-5-18 16,-2 0 53-16,-2-5 116 0</inkml:trace>
  <inkml:trace contextRef="#ctx0" brushRef="#br0" timeOffset="54992.63">24750 12354 4 0,'2'0'252'15,"-2"4"55"-15,0 1 41 0,-2 6-8 16,2 2-18-16,0 4-24 0,0 7-32 15,0 2-42-15,0 6-49 0,0-1-53 0,0 3-42 16,0 0-29-16,0-1-19 0,2 2-14 16,-2-1-8-16,2-4-6 0,-2-4-3 15,3-1-1-15,-3-4-2 0,0-5 2 16,2-3 0-16,-2-1 2 0,0-8 1 16,2-3 2-16,-2-5 0 0,2-8 1 0,0-2 0 15,2-7 0-15,0-3 0 0,1-6 7 16,1-4 9-16,3-3 17 0,-1 2 17 15,0-4 12-15,3-1 12 0,2 1 6 0,-3 4-6 16,3-3-6-16,-2 8-11 0,-1 2-7 16,1 3-9-16,-1 4-3 0,-1 7 0 15,1 3-1-15,1 1-2 0,0 7-1 0,-1 3-2 16,3 8-9-16,0 2-6 0,1 6-9 16,-1 3-6-16,2 0-4 0,0 5-6 15,2 1-9-15,-3 0-17 0,3 0-32 16,-2-1-101-16,2 1-152 0,0-2-160 0,0 2-107 15,0-5-45-15,-2 0-2 0,0-5 83 16,-3 1 143-16</inkml:trace>
  <inkml:trace contextRef="#ctx0" brushRef="#br0" timeOffset="55192.39">25603 12375 254 0,'2'-16'504'0,"-2"1"74"0,-2 0 43 16,-2 5-57-16,2-1-130 0,0 2-151 0,2 0-119 16,2 2-71-16,0-2-58 0,4 1-73 15,3-1-126-15,1 2-140 0,5 3-136 16,0-2-108-16,2 2-44 0,0-1 18 16,-2 2 96-16,-1 1 127 0</inkml:trace>
  <inkml:trace contextRef="#ctx0" brushRef="#br0" timeOffset="55328.8">25815 12255 95 0,'-4'2'416'16,"-3"2"108"-16,1-4 65 0,0 1-38 15,-1-1-77-15,3 3-105 0,-2-3-121 16,1 0-115-16,3 0-94 0,2-3-124 0,2 3-154 16,3-1-139-16,3-5-138 0,3 1-62 15,1 1-9-15,-1-1 71 0,0 4 120 16</inkml:trace>
  <inkml:trace contextRef="#ctx0" brushRef="#br0" timeOffset="55674.19">26206 11974 252 0,'-2'-14'458'0,"-4"2"87"0,2 4 57 16,-3 0-81-16,3 2-105 0,0-1-106 15,2 3-109-15,2 1-84 0,0 2-55 16,4 1-31-16,0 1-14 0,5 3-9 0,-3 3-5 16,3 2 0-16,-1 6-1 0,0-2-1 15,-1 4-1-15,-3 1 2 0,0 3 0 16,-4 2 1-16,0-1-3 0,-2 0 1 16,0 2 0-16,-2-2 1 0,0-2-1 15,1 1-2-15,1 0 2 0,2-4 0 0,0 0 2 16,5-2 1-16,-1 0 3 0,4 0 1 15,3-5 1-15,2 1 0 0,1 2-2 16,5-4-2-16,1-3-4 0,3-1-4 0,0-4-22 16,0 2-58-16,1-3-121 0,3-3-129 15,1-2-128-15,-1 0-97 0,3-5-34 16,-1-1 31-16,1-3 105 0,0 0 123 0</inkml:trace>
  <inkml:trace contextRef="#ctx0" brushRef="#br0" timeOffset="63321.79">12747 9026 42 0,'-5'4'50'0,"-1"0"5"0,0 1 1 15,-1-2 0-15,1 2-2 0,-3-1-2 16,-1 4 1-16,-1-2-3 0,1 4-1 0,-1-4-3 16,-2 3 0-16,-1 2-5 0,-1 1-5 15,0 1-2-15,-2 4-3 0,0-2-1 16,-2 4-1-16,0 1 1 0,-2 0 2 15,-2 5 1-15,-1 0 4 0,1 4 2 16,-2 1 2-16,-3 3 5 0,1 1 1 0,-1 5 2 16,-4-2-1-16,1 6-1 15,-1 1-2-15,-2 0-2 0,0 4-2 0,0 2-1 16,0 0 0-16,-2 4 1 0,2 1 2 16,-2 4 1-16,1 3 0 0,-1 1 4 0,0 0 4 15,0 1 0-15,2 1 1 0,0 3-2 16,0-2-4-16,0 2-9 0,2 6-9 15,3-2-4-15,1 3-8 0,3 3-5 16,2 0-5-16,1 1-2 0,3 0-1 0,4 4-3 16,3-3-1-16,3 2-1 0,3 0 0 0,4-2 1 15,4-2-2-15,2-3 1 0,5-3 0 16,1 2 1-16,3-6 0 0,2-2 0 16,2 2 0-16,2 1 0 0,2-5 2 15,2 4 0-15,0-3 1 0,1 2 0 0,1-4 0 16,3-3 0-16,-1-1-1 0,3-2-2 15,-1-3 0-15,3-3-1 0,2-1 2 16,2-2 0-16,2 0 5 0,2-3 3 16,3-1 6-16,1-3 5 0,3 0 6 15,1-4 5-15,3-4 4 0,4-2 2 0,0-2 0 16,2 0-3-16,5-5-1 0,-1-3-4 16,3-7-4-16,1 1-3 0,3-6-2 0,-2-3-1 15,1-6-4-15,3-1 0 16,-2-7 2-16,2-4 4 0,2-2 5 0,0-7 5 15,0-2 2-15,0-2 1 0,2-1-1 16,0-3-2-16,2-4-5 0,-2 2-2 16,0-1-1-16,0-2 1 0,-2 3 5 0,-2-3 9 15,-2 3 8-15,-3-3 6 0,-1 0 5 16,-5 0 2-16,1-5-4 0,-5 0-9 16,0 1-7-16,-5-4-8 0,1-1-6 0,-4-2-5 15,-1-1-6-15,-3-4-3 0,-1-1-4 16,-2-3 0-16,-2-5-2 0,0-3 1 15,-2-3 2-15,-2-3-1 0,0-1 2 16,-4-4 0-16,-1 4 0 0,-3-4 2 0,-3 3 2 16,-2 1 0-16,-4-2 0 0,-2 1 3 15,-2 2 4-15,-5 1-3 0,-4 0-3 16,1 0 1-16,-5 2-3 0,-3 0-1 0,-3-1-5 16,0 0 0-16,-3 2-1 0,-1-3-1 15,-3 2-1-15,0-3-1 0,-1-2-2 16,-1 2-1-16,-2 0 2 0,0 3 4 0,0 2 2 15,-4 0 2-15,0 4 2 0,-1 0 0 16,-1 4 1-16,-2 1-5 0,-3 1-2 16,1 3-5-16,-5 0 3 0,0 3 3 15,-2 1-1-15,0 0 1 0,-4 4 1 16,0-3 1-16,-4 3-3 0,0 1-4 0,-3 1 0 16,-1-1-1-16,-3 3 2 0,-2 1 1 15,0 2-1-15,-4-1 1 0,0 2 0 0,-4 1-1 16,-2 3 0-16,-3 1 4 0,-4-1 1 15,-4 2-2-15,-2 3 2 0,-4 5 0 16,-5 1-1-16,-1 3-5 0,-7 3-2 16,-2 6 0-16,-7 2-2 0,-1 2 1 0,-3 6-3 15,0 2-2-15,-2 2-8 0,0 2-17 16,5 5-37-16,1 1-93 0,7-1-122 16,4 6-115-16,9 0-117 0,4-1-63 0,8 1-5 15,4 4 71-15,7-4 111 0</inkml:trace>
  <inkml:trace contextRef="#ctx0" brushRef="#br0" timeOffset="71466.42">15894 8252 14 0,'-8'8'14'0,"-3"1"1"16,-2 2 5-16,1 3 4 0,-1-2 3 16,-2 2 3-16,0 1-2 0,-2 4 0 15,3 1-2-15,-3 0-3 0,0 3-2 0,0 2-1 16,0-1 3-16,0 6 1 0,-2-1 6 16,0 4 3-16,0 0 3 0,0 4 3 15,-3-2-2-15,1 6-1 0,0 0-2 16,0 4-2-16,-2-1-2 0,-3 5 0 0,3 1-2 15,-2 0 0-15,-3 6 0 0,3-1-1 16,-3 3 0-16,1 3-1 0,1-2 0 16,-1 4-1-16,1 1-3 0,1 0 2 15,2 1 0-15,-3 1-3 0,3-1 0 0,2 0-1 16,0 2 0-16,-1-1 1 0,1 2 1 16,2 3 1-16,-2-4 4 0,2 0 3 0,0-1 3 15,2 0 2-15,-2-1 7 0,2-2 0 16,2 1 0-16,0-4 0 0,1 2-2 15,1-2-3-15,2 2-8 0,1-2-2 0,3 0-6 16,1-1 0-16,0-1 0 0,1 1 3 16,3 0 7-16,0-1 9 0,0 1 11 15,2 1 5-15,2-1 4 0,-2 3 3 16,2-4 1-16,3 3-3 0,1-2-3 0,0 0-2 16,1 0-3-16,3-1-4 0,1-2-8 15,-1-2-5-15,3 0-7 0,2 0-5 16,2 0-4-16,0-2-3 0,0 2-1 15,2-1-2-15,2 2-1 0,0-5 0 16,0 5 0-16,3-2-1 0,-1-3-2 0,2 1-2 16,3-1 1-16,-1 0 2 0,1-1 2 15,1-1 3-15,1-2 6 0,2 3 5 16,-3-2 5-16,3-1-1 0,-2 3 3 0,2-2-4 16,-1-2-1-16,3 1-4 0,-2-4-4 15,2-1-1-15,2-1-5 0,0-2 0 16,2-2-4-16,0-2-2 0,2-1-2 0,3-4-3 15,-1-3-1-15,0-1-3 0,3-1 0 16,1-6 2-16,1-1 1 0,-1-4 0 0,1 2 2 16,2-6 0-16,-3-4 0 15,3 1 0-15,0-1 2 0,-1-5 0 0,3-4 0 16,2 0 6-16,0-3 2 0,2-2 2 16,2-1 4-16,0-5 3 0,5-2 2 15,-3-1 0-15,2-6-3 0,1-1-2 0,-1-4-4 16,0 0-3-16,1-5-2 0,1-1-1 15,-1-6 1-15,1 0 3 0,-2-1 1 16,1-5 1-16,-3 1 1 0,3-2-2 16,-3 0-2-16,-2-1-4 0,0-1-1 0,-2-1 0 15,0 1-2-15,-4-2 0 0,0-2 0 16,-3 0 2-16,1 0-2 0,-4-4 0 16,-1 3-1-16,-4-3-2 0,0 0 0 0,-4-1-1 15,-2-2-1-15,-2-2 0 16,-2-1 2-16,-3-4-3 0,-1-2 1 0,-1-4-2 15,-4 2 0-15,-2-2-1 0,-2 0 0 0,-2-4 2 16,-2 4 0-16,-5-3 1 0,-2 3 3 16,-1-2 0-16,-5 0 2 0,0 2 1 15,-5-1-1-15,1 2-2 0,-2-2-1 16,-3 1 1-16,-1-2-4 0,-1 2-1 0,-1-1 0 16,-1-1-3-16,0-3-1 0,-2 3 1 15,-2-3-1-15,3 2-1 0,-3-2 2 16,-2 0 2-16,2 0 3 0,-2 2 0 0,0-1 2 15,-3 4-2-15,1 2 0 0,0 2 3 16,-4 2 0-16,-1 2-2 0,1 2 2 16,-3 1 2-16,-1 1 0 0,-3 2-2 15,0 0-1-15,0 1 0 0,-1 4-1 0,-3-2 1 16,0 2-3-16,0 3 1 0,-2 3 0 16,2-1-2-16,-3 4-2 0,1-2-2 15,0 3 2-15,0 2-1 0,0-1-1 16,2 5 2-16,-2-2 1 0,2-1 1 0,0 5-1 15,2-1 2-15,-2-1-1 0,2 3 0 16,0 2 2-16,1 0 0 0,-1 2-1 16,0 2 0-16,0 1 0 0,0 0-1 0,0 4-3 15,-2 0 1-15,2 0 0 0,-2 4 2 16,3-1-2-16,-3 2 1 0,2 0 0 16,-2-1 5-16,2 3-3 0,-2 1-1 0,2 0 0 15,-2 2 3-15,0 0 0 0,0-1-3 16,-2 1-1-16,0 5 1 0,0-2 1 15,-2 1-1-15,-3 2 2 0,1 3 2 16,0-1-1-16,-5 3 2 0,0 0-3 16,1 4 0-16,-5 0-2 0,0 5-1 0,0 0 0 15,1 1-1-15,-3 3 2 0,2 2-2 16,0 2-6-16,0-3-16 0,5 1-35 16,1 3-79-16,5-3-106 0,4 3-102 0,9 0-94 15,3 0-82-15,7 2-16 0,5-3 50 16,3 0 91-16</inkml:trace>
  <inkml:trace contextRef="#ctx0" brushRef="#br0" timeOffset="74984.14">19861 8683 46 0,'-11'21'52'0,"1"3"0"0,-1 2-1 0,0-1-1 16,-1 1-4-16,-3 3 0 0,2 1-3 15,-2-1-2-15,0 1-2 0,-1 1 0 16,1 2 2-16,-2-3 1 0,0 4 1 16,-2 3 6-16,0 0 4 0,0 2 2 15,-2 4 2-15,-3 2 1 0,3 5 2 0,-2 4 0 16,0 0 0-16,-1 5-2 0,-1 3-1 15,2 1-2-15,-1 2-4 0,3 0-1 16,0 2-3-16,0-1 1 0,4 2-2 16,0 0 3-16,2 1 1 0,0-2 1 0,5-2 5 15,-1 0 8-15,3 2 12 0,1-4 8 0,1 2 12 16,4-1 9-16,0 0 9 0,4 1-2 16,2 3-4-16,2-1-9 0,3-2-11 15,1 0-12-15,3-2-8 0,4-1-8 16,2-3 0-16,4-1 1 0,1 0 0 0,3-1 1 15,5-3-4-15,0 0-5 0,4 0-7 16,0-4-8-16,4-1-9 0,0-1-4 16,2-3-3-16,3-1-3 0,1-5-2 15,3 0-3-15,0-4 1 0,4-5-2 0,2 0 0 16,0-2 0-16,4-3 1 0,0-6 1 16,5 0 0-16,-1-3-1 0,3-3 0 15,2 1-3-15,2-6-2 0,2 0-4 16,2-4-2-16,0-3-2 0,0 3-1 0,2-8 0 15,-2 3-1-15,0-3 1 0,-2-4 0 16,0 2 0-16,0-4 1 0,-2 0-2 16,0-1 1-16,-3-3 1 0,1-2 1 15,-2-2-2-15,-3-2 2 0,-1-1 0 0,-1-1-2 16,0-3 0-16,-1-3 0 0,-1-1 0 16,-2-2-1-16,2-4 0 0,-1 1 1 15,-1-4-1-15,0 1 1 0,0-5 1 16,-2 0 1-16,-2-1-2 0,-2-1 2 0,0 0 0 15,-3 0-1-15,-1 0-1 0,-3 0 0 0,-1 1 0 16,-5 1-2-16,-2-1 0 0,-5 3 1 16,-3-2 1-16,-3 1-2 0,-1 2 2 15,-5-2 0-15,-2-2-2 0,-3 3 0 16,-1-3 2-16,-2-2 2 0,-3 2-4 0,-1-2 2 16,-3-3 4-16,0 0-2 0,-2-2-2 15,-2 0 0-15,-2-4 3 0,0 2-2 16,0-2-2-16,-2 0 1 0,-3 0 0 15,1 3 1-15,-3-2-5 0,1 2 3 0,-5 0-1 16,1 5-2-16,-1-3 4 0,-2 3-4 16,0 0 5-16,-2 1 0 0,0 1 2 15,0 0 3-15,0 4-1 0,1-4-3 0,-1 4 0 16,0 1 0-16,0-1-2 0,0 2-4 16,-2-1 2-16,2 0 2 0,-2 4-1 15,-2-4 0-15,-1 4 0 0,1-4 1 16,-2 3-1-16,-2-2 1 0,-1-1 0 0,1 0-1 15,-3 0 1-15,1-1-1 0,-3 1 1 16,3 1 0-16,-3 1 1 0,2 0-2 16,-1-2 1-16,-1 3 0 0,3 1 1 15,-3-2-1-15,3 3 0 0,-3 1 0 0,2-1 0 16,1 0 2-16,-1 2-2 0,1 1 1 16,-1-1 1-16,1 2-3 0,-1 1 1 15,-1-1 0-15,1 1 1 0,-2 3 1 16,1-2 0-16,-3 3 4 0,0 0 0 0,1 0-1 15,-3 4-2-15,-2-3 0 0,-2 2-1 16,0 1 1-16,-3 4 0 0,-1-4 0 16,-2 4-1-16,-3 1 0 0,-4-1-1 15,-2 2-3-15,-2 1-1 0,-4 2 1 0,-2-1 0 16,-5 4 2-16,0 2-1 0,-4 2 0 16,-1 1-2-16,-4 3 0 0,-1 2-8 15,0 3-26-15,-2 1-62 0,2 7-98 0,-1 1-110 16,5 6-106-16,5 2-101 0,3 2-47 15,7 7 26-15,2-1 80 0,6 2 102 16</inkml:trace>
  <inkml:trace contextRef="#ctx0" brushRef="#br0" timeOffset="78616.78">13041 14001 17 0,'-9'-3'40'0,"1"3"1"0,-1-1 2 16,1 1-2-16,-3-4 1 0,1 4-2 15,-1-1-3-15,-2 1-2 0,-1-3-2 0,-1 3-2 16,0 0 0-16,-4 0 0 0,0 3-1 15,0-2-3-15,-2 3 0 0,0 0 0 16,-1 1-1-16,-1-2 0 0,2 2 1 16,-2 3 1-16,1 1-1 0,-1-2-1 0,0 2-2 15,-3 1-1-15,3 4 1 0,-2 0-1 16,2-2 4-16,-3 2-2 0,1 2 1 16,-1 2 0-16,1 1-2 0,0-2 1 0,-1 4-1 15,1 0 1-15,-1-1 0 0,1 5 0 16,-3 0 2-16,3-1 1 0,-3 6-1 15,1-1 1-15,-1 2 1 0,1 1 0 16,-1 2 1-16,1 1-2 0,2 1 1 16,-3 2 1-16,3 0 1 0,-3 3 2 0,3-2 1 15,-1 2 0-15,1 1 1 0,2-1-3 16,1 6-3-16,1-1-3 0,0 1 1 16,2 3-4-16,2 0-2 0,0 4 0 0,2 0 1 15,3 0 0-15,-1 4-1 0,2 0 1 16,1 1 1-16,3 0 2 0,1 1 1 0,2 3 0 15,0-2 2-15,2 2 0 0,2-1 0 16,2 1 6-16,0-3 3 0,4 5 4 16,0-6 1-16,3 4-1 0,1-5-3 0,3 2-2 15,2-1-6-15,2 3-4 0,2-3-1 16,2 2-2-16,2-6-1 0,3 2-4 0,1-2-1 16,3-2-1-16,0-4 0 0,3 1 1 15,1 0 1-15,4-3 0 0,3 2 4 16,1-4 2-16,5-1 3 0,-1 1 0 0,5-2 3 15,0 1 4-15,4-5 1 0,2 2-1 16,2-3-5-16,3 0 0 0,1-2-4 16,3-1-5-16,-3-2-6 0,3 0-3 0,-1-2-4 15,1-1-1-15,0 0-1 0,1-1-1 16,-1-3 4-16,2 0 1 0,-1-1 3 0,3-4 3 16,0 0 4-16,0-3 2 0,4-3 0 15,0 0 1-15,5-6 2 0,-1 0-2 0,2-3-4 16,3 1-3-16,-3-3-4 0,3 0-3 15,-3-3-4-15,-1 2-2 0,-3-2-1 0,-2 3 0 16,-2-4 2-16,-2 0-1 0,-3 0-2 16,-1 0 2-16,-3-4 1 0,-1 3 0 0,-1-2-3 15,-1-2 1-15,-1 1 6 0,2 0 2 16,-2-4 3-16,3-1 2 0,-1 0 6 16,3-2 0-16,-3 1-1 0,0-5-3 15,-1 2-3-15,-1-3 0 0,0 1-6 0,-2-1 1 16,-2-2-1-16,-2-1-1 0,-2 2-1 15,0-1-3-15,-4-1 1 0,-1 2 1 16,-4-1-2-16,1-2 4 0,-3-4 1 0,-2-1 1 16,0 0 0-16,0-4 2 0,-2-1-2 15,0 1 1-15,-2-5-2 0,2 4 0 16,-2-4 0-16,0-2 0 0,-2 2-1 0,1-3 0 16,-1 3-1-16,0-1-1 0,0 0 0 15,-1 1-3-15,1 0 2 0,-2 4 1 0,-1-4 2 16,-1 2 2-16,0 3 1 0,-1-1 2 15,-2 1 0-15,-1 1-1 0,-1 4-2 0,0-1-1 16,-2 2-2-16,3 1-3 0,-3 2-1 16,2-2-1-16,0 5 0 0,1-2-1 15,1 1 3-15,3 2 0 0,1 3 0 0,1 0 0 16,2 0-2-16,2 2 1 0,-1 2-1 16,1 0 0-16,2-2 0 0,0 2 0 0,0 4 4 15,0-3 0-15,0 4-1 0,-2-4-1 16,2 3 4-16,-2-3 0 0,0 1-3 0,-2 2 1 15,-1-5-1-15,1 1 2 0,0-2-1 16,-3-2 1-16,1-2 2 0,0 0-5 16,-1-4 1-16,1-1-1 0,2-2-2 15,-3-4-1-15,1 0 1 0,0-5 3 16,-1-3 0-16,-1-3-2 0,-1-2 2 0,1-2 0 16,-5-6-1-16,0 1-1 0,-4-4-1 15,-2-3 4-15,-2 4 1 0,-2-3 2 16,-5 1-1-16,-1-3 2 0,-5-1 1 0,0 1 1 15,-4 0 0-15,0 0-2 0,-3-4 3 0,-1 4-4 16,-2-1 0-16,-3 1-3 0,-2-4-4 16,-4 4-1-16,0-1 1 0,-2-1 0 15,-4 1 0-15,0-3 0 0,-5 1 1 16,1-1 1-16,-5-1 1 0,-2 4-1 0,-2-4-2 16,-2 2 0-16,-4 3 1 0,-3 0-3 15,-3 0 2-15,-1 1-3 0,-4 4 1 16,-2-1 0-16,0 4 1 0,-4-2 1 15,-3 3 0-15,-1 2 1 0,-3-1 0 0,-2 5-1 16,-1-1 2-16,-3 2-1 0,-2 0-2 16,-3 1 1-16,1 4 0 0,0-1-2 0,-2 3 2 15,-3-2 3-15,1 7 4 0,-1-2 0 16,-1 2 2-16,-1 3 1 0,-1 1-3 16,-1-2-2-16,0 5-1 0,-4 0-2 15,0 2-1-15,1-1 1 0,-3-1 4 16,2 4 0-16,0 0-5 0,-2 2 1 0,2 2 4 15,0 0-1-15,0 2-1 0,-2 3-1 16,0-2 1-16,0 3-1 0,-4 4-4 16,-5 1 0-16,-3 1-2 0,-5 7 0 0,-2-2 0 15,-3 5-1-15,1 2 5 0,-2 2 1 16,2 0 1-16,-1 4-1 0,3 2-1 16,2 1 1-16,3 3-9 0,1 0-10 0,4 1-15 15,5 3-29-15,6 0-86 0,7 1-125 16,8 4-126-16,8 1-132 0,11-1-59 15,8 1-7-15,9 2 64 0,7-6 116 16</inkml:trace>
  <inkml:trace contextRef="#ctx0" brushRef="#br0" timeOffset="80740.32">18038 13349 21 0,'-2'-4'82'0,"0"3"-3"0,0-2-2 15,0 2-4-15,0-3-7 0,0 4-9 0,-1-1-5 16,1 1-6-16,0 0-6 0,-2 0-4 16,0 0-6-16,-1 1 0 0,-1 4 0 15,-2-1 0-15,-3 1 4 0,-2 5 2 16,-1-1 7-16,-3 0 5 0,-2 3 5 15,0 1 3-15,-3 3 3 0,-1-1-3 0,0 4-1 16,-3 1-4-16,1-1-3 0,-3 6-4 16,3 0-4-16,-2 4-1 0,1 4-2 15,1 1-1-15,1 3 4 0,-1 2 6 0,2 1 7 16,0 2 7-16,-1-3 10 0,3 5 8 16,-2 2 7-16,2-2 9 0,-3 1 10 15,3 2 5-15,-2 2 1 0,2-3 0 0,0 4-6 16,1 2-12-16,-1 1-11 0,2-3-7 15,2 4-5-15,0-4-8 0,0 3-3 16,3-1-3-16,1-2-5 0,0 1-5 16,5-2-5-16,-1 1-6 0,5 1-3 15,2-1-6-15,4-4-4 0,2 4-3 0,5-3-4 16,1 2-4-16,5-3-1 0,4 0-3 16,2-4-2-16,5 0 0 0,1-2-2 0,5 0 0 15,2-2-1-15,2 2 5 0,0-5-2 16,2 3-1-16,0-2 0 0,0 3 1 0,-2-2-1 15,-2 0-2-15,0 0 0 16,-2 2 2-16,-3-3-3 0,-1 2 0 0,-3-3 0 16,1 1-1-16,-5-2 0 0,0 3 1 15,-2-3 2-15,-2 0 4 0,-2 2 2 0,0-2 4 16,-3 1-2-16,-1 2 0 0,-3 1-1 16,-1 0-2-16,-1 2-4 0,-2-2-3 15,0 1 3-15,1 5-1 0,-1-4 3 0,0 4-2 16,0-1 2-16,1-2-2 0,1 1-2 0,0-1 0 15,3 2-3-15,-3-2 1 0,3-2 1 16,1 2-1-16,-1-3 1 0,1 4-1 16,3-5 0-16,0 5-4 0,-1-5 0 0,3 2 3 15,2-1 1-15,4 2-1 0,0-2 1 16,5 0 5-16,-1-2-4 0,5-1 0 16,0 3-3-16,-1-4 2 0,3-2-1 0,0 2 1 15,2-1 1-15,-3-4 0 0,3 1 0 16,-2-1 0-16,2-3 0 0,0-1 0 15,-1 0-3-15,3-2 3 0,0 0-2 0,3-6-1 16,-1 2-2-16,2-4 3 0,2 0 0 16,1-2 0-16,1-2 0 0,3-1 2 15,-1-1 1-15,3 1 1 0,2-4-1 0,2-1 1 16,2-1-1-16,2 1 2 0,2-1-2 16,4-2 1-16,1 2-1 0,2-4 2 0,-1 1-2 15,3-1 0-15,-2 0-1 0,1-1-3 16,3-3 1-16,0 1-1 0,0-5 4 0,2-1 1 15,0-2 3-15,0-4 2 0,-2-1 1 16,-1-5-5-16,-1 1-1 0,-2-2-3 16,-3-2-1-16,-1 0 1 0,-3-1 1 0,-4 1 0 15,0-4 0-15,-4 3 3 0,-3-1 0 16,-1-3-1-16,-5 0 1 0,1 0 0 16,-5-1 2-16,0-5-1 0,-4 1 1 0,0-1 0 15,-3-2 1-15,-1-4 1 0,0 1 0 16,-5-5 2-16,0-1-2 0,1-4-1 0,-3 1-3 15,-2-6 2-15,-2 1 0 0,-2 0-2 16,0-1 1-16,-4-4 0 0,-2 1 1 16,-3 0-3-16,-2-1 0 0,-1-1 2 0,-3 1-2 15,-2-3 1-15,-2 4-1 0,-3-3-1 16,-1 2 1-16,-2 0-2 0,-1 1 0 16,1 2 1-16,-1 2-1 0,-1 1 1 0,1 5-1 15,1-1-2-15,1 3 2 0,3 3-2 16,0-1 1-16,4 1 1 0,0 2 1 0,4 3 0 15,0 3 0-15,3 0 1 0,1 1 0 16,3 5-2-16,1-1 1 0,1 4 0 0,4-2-1 16,0 3 1-16,4 3 0 0,2 0 2 15,3-1-3-15,1 2 0 0,1 0 2 16,4-1-2-16,-1 1 0 0,5 1 0 0,0-4 1 16,0 0-1-16,2-1-2 0,3 0 2 15,-1-4-2-15,0 0 2 0,2-5 0 16,3-2 1-16,-3-3-1 0,0-1 0 15,1-3 0-15,-3-2 1 0,-2-3-1 0,0-1-1 16,-4-1 1-16,0-3-2 0,-4 4-1 16,-1-4-1-16,-3 4 1 0,-3 2 3 15,-2 0-1-15,-4-2 1 0,0 4 0 16,-2 1-1-16,-3-1 0 0,1 2-3 0,-2-2 2 16,-3 1-1-16,-1 1 1 0,-1 1 1 15,0-1 0-15,-2-1 0 0,-1 1-2 16,-1 3 1-16,-2 1 1 0,-2 1-3 15,-3 1 2-15,-1 0 1 0,-2 3 0 0,-3 0-4 16,-2 1 0-16,-2-1 2 0,-1 1 0 16,-4 3-1-16,-1 1 2 0,-4-4 1 15,-1 4 1-15,-1-2-1 0,-3-2 0 0,-1 2 2 16,-3 1 0-16,0 0 1 0,0 1-1 16,-4 0-1-16,0 3 0 0,0 2-2 15,-5-2-1-15,1 4 2 0,-2 2 0 16,-1-1 2-16,-4 3 1 0,1 3-1 0,-1-2 2 15,-2 4-2-15,-2 1 1 0,3 1-2 16,-3 0 0-16,-2 2 0 0,0-1 0 16,0 1 1-16,-3 0-1 0,-1 1-1 15,2-1-1-15,-2 0 1 0,-1-1-2 0,1 1 0 16,0 0 2-16,2 1 1 0,-3-4 1 16,1 3-1-16,0-3-1 0,0 3 4 15,-3-1 0-15,1 0 0 0,-3 1 1 16,-1 0-1-16,-1 1 2 0,1 3-3 0,-3 1 0 15,-2-1-3-15,-4 2 1 0,0 3 0 16,-4 0 0-16,-3 3 2 0,-1-1-3 16,1 2 3-16,-1 1-1 0,-1 3-1 15,-2-2 0-15,3 3 3 0,-3 1 0 0,-2 2 1 16,1 1 0-16,-3 3 2 0,-2 2-2 16,-5 3-3-16,-1 3-3 0,-5 6-8 0,-1 2-21 15,-3 3-49-15,2 6-97 0,5 2-114 16,3 2-106-16,12 4-107 0,8-2-52 15,10-1 10-15,11 0 78 0,13-8 103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10T03:43:52.03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12086 7901 35 0,'-2'-4'137'0,"0"0"-10"0,0 3-13 16,2-3-16-16,-2 4-19 0,2-1-16 15,-2 1-17-15,2 0-11 0,-3 0-6 0,3 0-1 16,0 0 2-16,-2 0 3 0,2 0 5 16,0 0 5-16,0 0 6 0,0 0 8 15,0 0 6-15,0 0 6 0,0 0 6 16,0 0 10-16,0 1 10 0,2 3 11 16,-2 0 11-16,3 2 8 0,-1 5 10 0,0 3 5 15,0 5 0-15,0 6-1 0,0 4 2 16,-2 6 0-16,0 10-4 0,0 6-10 15,0 8-13-15,-2 6-14 0,0 9-22 16,-2 9-19-16,-1 5-20 0,1 7-15 0,0 2-9 16,2 3-6-16,-2 1-6 0,2 2-1 15,-1-3 1-15,3 2-1 0,0-3-1 16,0-2 2-16,0-1 2 0,3-4-4 0,1-1 0 16,-2-2-1-16,2-2-10 0,-2-3-28 15,0-4-50-15,-2-2-74 0,2-6-86 16,-2-5-85-16,0-1-76 0,3-6-63 0,-3-6-6 15,2-4 45-15,-2-8 70 0,2-6 77 16</inkml:trace>
  <inkml:trace contextRef="#ctx0" brushRef="#br0" timeOffset="2240.14">12061 7817 55 0,'-2'0'107'0,"0"0"4"15,-1-3 2-15,1 3 1 0,0 0 0 16,0 0 0-16,0-1 3 0,2 1-2 16,-2 0-1-16,2 0 0 0,-2-4 2 0,2 4 3 15,-2 0 5-15,2 0 6 0,-3 0 6 16,3 0 3-16,-2 0-1 0,2 0-3 16,-2 0-8-16,2 0-10 0,-2 0-12 15,2 0-12-15,-2 0-9 0,2 0-8 0,2 0-5 16,0-1-8-16,2-2-7 0,1 2-6 15,1-3-5-15,3 1-8 0,1 0-6 16,1-2-2-16,1 1 0 0,3-1-2 16,2 1-2-16,2-2-1 0,0 0-3 0,5 1-1 15,-1-3-1-15,4 2-3 0,1-1 1 16,4-1-2-16,-1 3 0 0,3-3-2 16,2 1-1-16,4 1-2 0,1-1-3 15,3-2 0-15,3 2-1 0,1-2-1 0,3 0 0 16,2 1 3-16,0-1 0 0,2 0-2 15,0-1-1-15,2 1 0 0,-2-1-1 16,2 5-2-16,1-2-2 0,-1-1 2 16,2 3 1-16,0-3 1 0,3 4-2 0,-3-4-1 15,2 4 0-15,1-2 1 0,-1-2-4 16,2 5 0-16,-1-5 0 0,1 2 0 0,1-2 1 16,1 2 0-16,-1 1 0 0,-3-1 0 15,1 2 0-15,-3-1 0 0,-4 1 1 16,0-2 1-16,-4 5-1 0,-2-2 0 0,-3 2-2 15,-1 1 3-15,-1-4-2 16,-4 4-1-16,0 0 2 0,-1 0 2 16,-1 0 1-16,-2 0-1 0,-2 0 3 0,-1 0 0 15,1 0-2-15,-2 0 0 0,-2 0 0 16,-3 0-1-16,-1 0-2 0,-3 0 0 0,-2 0 0 16,-2 0 0-16,-2 4-2 0,-2-4 1 15,-2 1 1-15,-3 2 0 0,1-2 1 16,-1 2 0-16,-1 0 0 0,-1-2 2 15,1 4-2-15,-3-2 1 0,2 1-1 0,-1 1 0 16,-1 0 0-16,1-2 1 0,-1 5-2 16,0-4 0-16,1 2 0 0,-3 4 0 15,2-4 0-15,-2 3-1 0,1 3 1 0,-1 0 0 16,0-2-1-16,0 4-1 0,-2 1 1 16,3 1 1-16,-3 3-4 0,2-1 0 15,-2 2 4-15,2 2 1 0,-2 0-1 0,1 3 0 16,-3 0 1-16,2 4 0 0,-2 1-1 15,0-1-2-15,0 4 1 0,-2 0 1 16,2 4 3-16,0-3 0 0,0 1 2 16,0 4-2-16,0-4 1 0,0 4-2 0,0 0 1 15,0 1 0-15,0 0-3 0,2 2 1 16,-2 0 1-16,2 1-2 0,-2 1-2 16,2 0-2-16,0 4 3 0,2-1-1 15,1 0 1-15,-1 2 2 0,0-3 0 0,0 1 2 16,0 2-3-16,1-3 1 0,-1 0-2 15,0 1-2-15,0-2 2 0,-1 2-1 16,1-2 1-16,-2 2 1 0,2-2 1 16,-2 0-1-16,0-1-2 0,0 5 2 0,-2-4-2 15,0 2 0-15,0-1 2 0,0 3 0 16,-2-2 0-16,0 0 0 0,0-2 1 16,0 2 2-16,-2-2-3 0,2-2 1 0,-3 1 0 15,3-1-1-15,-2-2-1 0,2-2 0 16,-2 2 0-16,-1-3 0 0,1 1 0 15,0 0 3-15,0-4 1 0,-3-1-3 16,3 0 1-16,-2-2 0 0,2 0 0 0,-3-6-1 16,3 3 0-16,-2-5 0 0,1 0-1 15,1-4 0-15,0 1-1 0,0-3-2 16,0-2 3-16,-1-2 1 0,-1 0 1 16,2-1-1-16,-3 0 1 0,3-1 1 0,0-1 0 15,-2-2 0-15,1 1-2 0,-1-3 0 16,2 2 0-16,-1-1 0 0,-1-1-3 15,2-1 1-15,0 2 2 0,-1-4 0 16,1 2 0-16,0-1 2 0,0 0 1 0,-1 0-3 16,1-4 2-16,0 3 0 0,0 0 0 15,0-3-1-15,-1 2-1 0,1-2 0 16,-2 1 0-16,-1 2-1 0,1-4 2 0,0 1-1 16,-3 2 0-16,1-3-1 0,-3 1 2 15,3-1 0-15,-3 4 0 0,1-4-3 0,-3 1 2 16,2-1 1-16,-1 3-3 0,-3-3-2 15,2 0 2-15,-2 0 2 0,-2 0 0 16,2 0-3-16,-1 0 3 0,-1 0-1 16,-2-3 0-16,0 3 1 0,-1-1-2 0,-1-3 3 15,-2 3 1-15,2-2 1 0,-2 2-2 16,-1-3 0-16,-1 1 2 0,2 0 0 16,-3-2-1-16,1 4 2 0,-1-2-1 0,-1 2 2 15,1-3 0-15,-1 3 1 0,2-2 0 16,-3 1 0-16,3 0 1 0,-3-1 2 15,3 2-2-15,-3-3 0 0,3 3 0 16,-1-2-1-16,1-2-2 0,0 4 0 16,-1-3 1-16,1 0 0 0,-1 1-1 0,1-1 0 15,2 0 1-15,-3 3-2 0,1-4-2 16,0 2-1-16,-1-2-1 0,1 1 1 16,-1 1-2-16,-1-2 2 0,1 0 0 15,-1 1 3-15,-1 1 1 0,1-2-1 0,-3 4 1 16,3-5 1-16,-3 5 0 15,3-3 1-15,-3 0 0 0,2 0 0 0,1 3 1 16,-1-3-1-16,1 3-2 0,-1-2 0 0,1 2 1 16,-3-2 0-16,3 0-1 0,-3 2-2 15,3-3 2-15,-3 3-2 0,0-2-1 16,-1 2 2-16,1-3 2 0,-2 3-1 0,0 1-1 16,1-3 1-16,-1 3-1 0,0-1 0 15,-2 1-1-15,3-4 4 0,-3 4 1 16,2-1 0-16,-2-1 1 0,2-1-2 15,1 1 1-15,1-1-1 0,-2 2-2 0,3-2-2 16,-1 1 3-16,2-1 1 16,-1 2 0-16,1-2 1 0,-1 1 0 15,1-1 0-15,-2 1-1 0,3 2-2 0,-3-1 0 16,3 1 2-16,-3-4-1 0,3 4 2 0,-3 0 0 16,2 0 2-16,1 0 0 15,2 0 1-15,-3 0 0 0,3 0 0 0,1 0 0 16,3 0-2-16,0 0 1 0,0 0-3 0,2 0 1 15,0 0-1-15,2 0 1 0,0 0-1 16,0 0-1-16,0 0 0 0,2 0-2 16,0-1-2-16,1 1-3 0,1 0 1 15,0 0-1-15,0-3 0 0,1 3 2 0,1-1 0 16,1 1 0-16,1-4-4 16,1 4-9-16,-1-1-13 0,-1-2-16 0,1 2-24 15,-1-3-62-15,1 4-132 0,1-1-143 16,-1 1-143-16,5 1-66 0,0-1-22 0,-1 0 39 15,1 0 124-15</inkml:trace>
  <inkml:trace contextRef="#ctx0" brushRef="#br0" timeOffset="7202.83">13053 8230 34 0,'-2'-3'63'0,"0"2"-4"15,0 1-3-15,0-3-2 16,0 3-4-16,0-2-3 0,0 2-2 0,0 0-4 16,-3 0-2-16,3-2-6 0,-2 2-1 15,0 0 1-15,-1 0 1 0,1 0 2 16,0 0 1-16,-2 0 2 0,-1 0 4 0,-1 2 1 15,2-2 1-15,-3 2 1 0,1 1 0 16,-3-2 1-16,3 4-1 0,-3-2-2 16,0 2-1-16,-1-1-2 0,-1 1-4 15,0-2-4-15,-2 5-1 0,1-3-3 0,-1 5 0 16,0 0 1-16,-2-1 3 0,0 1 2 16,0 5 2-16,0-2 3 0,-2 3 2 15,0 0 4-15,0 2 3 0,0 2 4 0,0 2 4 16,2 1 4-16,-2 0-2 0,2 3 0 15,-2 2-2-15,2-2-2 0,-2 7 0 16,2-1-1-16,0 6 2 0,0 0 2 0,0 3-1 16,0 2-2-16,0 2-3 0,3-2-4 15,-1 2-3-15,2-1-6 0,3 1-2 16,-1-1-4-16,0 0-1 0,5 1-1 16,0 2 2-16,-1-1 0 0,3 2 1 0,2 0 2 15,2-2-3-15,0 3-4 0,2-2-4 16,2-2-4-16,3 0-5 0,1-2-3 15,3-2-3-15,1-3-3 0,3 1-3 0,0-7-1 16,4 2-1-16,0-4 0 0,0-2 0 16,2-3 2-16,1-3 0 0,-1-1 1 15,0-6 1-15,2-1 1 0,-2-3 5 16,3-5 5-16,-1-2 3 0,0-4 3 0,0-4 2 16,3-1-3-16,1-6-3 15,1-3-5-15,-1-1-1 0,1-3-5 0,-1-3-1 16,1 0-2-16,-3-4 0 0,1-3-2 0,-1-2-3 15,1 1 1-15,-3-1 0 0,-2-4 0 16,0 0 1-16,0-1 2 0,-2 1 0 16,-2-1 0-16,2-2-1 0,-2 1-1 0,-2-3-1 15,0 1 0-15,0-3-1 0,-3 2 3 16,1-2 0-16,-2-1 0 0,-3 1 0 16,1-2 1-16,-1-1 3 0,-2 1 3 15,1 1 3-15,-3-1 2 0,-2-1 1 16,-2 1 0-16,0 1 0 0,-2-1-1 0,0 3-3 15,-2-3-2-15,-3 2 0 0,1 3-1 16,0-1-1-16,-3 0-4 0,-1 5-1 16,-1 0-1-16,0 0-2 0,1 5 1 15,-3 0-1-15,0 4-7 0,1 0-15 0,-1 4-36 16,-2 0-75-16,3 3-103 0,-1 3-100 16,0 2-104-16,0 5-77 0,3 4-13 15,1 0 49-15,1 4 86 0</inkml:trace>
  <inkml:trace contextRef="#ctx0" brushRef="#br0" timeOffset="8278.21">14036 9276 77 0,'-5'0'180'0,"3"0"-21"0,-2 0-21 16,2 0-23-16,-2 0-20 0,2 0-16 15,-3 0-17-15,1 1-15 0,-2 2-7 16,2-2-5-16,-3 3 2 0,-1 0 7 15,1 0 8-15,-1 4 11 0,-3-3 9 16,-1 3 14-16,-1 0 10 0,0 5 10 0,-2 0 10 16,-2 0 8-16,1 3 6 0,-1 1 3 15,-2 3-3-15,-3 1-8 0,3 5-11 0,-2 0-11 16,0 3-10-16,-2 1-9 0,2 0-9 16,-3 4-7-16,3 0-9 0,0 0-9 15,2 0-10-15,2 2-7 0,0-1-6 0,2 2-9 16,2-2-2-16,1 1-4 0,3 2 0 15,1 0-4-15,1-1-2 0,3 0 0 16,2 2-2-16,2-3 0 0,2-1-2 16,2-1 2-16,3 3-1 0,1-4 2 15,3-1 1-15,-1-1 2 0,5-2-1 0,0 1-1 16,2-2 0-16,2-3 1 0,2-1-2 16,3-4 1-16,-1 0 1 0,4-4 5 15,1 1 3-15,1-6 5 0,3-1 3 16,2-2 1-16,2-3 2 0,2-5-5 0,2 0-1 15,3-5-5-15,-1-3-1 0,3-1-1 16,1 1-1-16,-1-5 1 0,1-3-3 16,-1-1 0-16,-1-3 0 0,-2-1-2 0,1 2 0 15,-1-5-1-15,-4 0-2 0,0-1 1 16,-4 0-2-16,0 0-1 0,-4-1 1 16,-1 1 2-16,-3-3 6 0,-1 4 4 0,-4-4 2 15,-2 3 3-15,0-1-2 0,-4 1 1 16,0-3-4-16,-2 2-3 0,-3-2 0 15,1 2-4-15,-3-3 1 0,-1-1 0 16,-3 1 2-16,0-4 1 0,-2 4 2 0,-2 0 2 16,-2-1 0-16,-2 1 0 0,0 0-3 15,-5 3-2-15,1-4 1 0,-5 2-3 16,0 2-2-16,-4-2-1 0,0 3 0 16,-4 0 0-16,-2 4-4 0,-2-3 0 0,-5 5 3 15,0-2-2-15,-4 2 0 0,1 5-1 16,-6-2-1-16,1 2-2 0,-4 3-8 15,0-1-7-15,-3 2-15 0,3 4-34 16,-3 0-75-16,5 2-106 0,2-1-109 0,2 2-107 16,4 2-79-16,5 1-15 0,4-4 51 15,1 2 94-15</inkml:trace>
  <inkml:trace contextRef="#ctx0" brushRef="#br0" timeOffset="9506.06">14014 7681 37 0,'-6'-1'117'0,"2"-3"-12"0,-2 4-13 16,1-1-11-16,-1 1-12 0,2-3-11 0,-3 3-9 16,1 0-5-16,0 0 1 0,-3 0-1 15,1 0-2-15,-1 0 1 0,-1 3 1 16,-1-2 3-16,-2 3-1 0,-1 0 0 16,-1 0 6-16,0 0 2 0,-2 1 2 0,-2 2 2 15,2 1 1-15,-2 1 2 0,0 0-1 16,-2 3 0-16,2 0-3 0,-2 2-3 15,1-2-3-15,1 5-5 0,0 0-4 16,0 2-3-16,0 0 1 0,2 5 1 0,0 1 3 16,0 1 6-16,3 3 7 0,1 5 8 15,0 2 4-15,5 3 2 0,-1 2 0 16,3 0-5-16,4-2 0 0,0 5-7 0,4-1-5 16,2-1-4-16,2 4 0 0,5-4 3 15,2 3-2-15,4 2 0 0,4-2-4 16,2-1-4-16,5 1-8 0,1 0-12 0,5-2-7 15,4 1-6-15,5-4-4 0,1 0-1 16,3-3-2-16,3-3 2 0,5-3-1 16,0-2 0-16,3-4-2 0,-1 0-2 0,2-5 3 15,-2 2 0-15,-2-7-1 0,0-1 0 16,0-3 1-16,-4-2 1 0,0-3-3 16,0 0 0-16,-3-5 0 0,-1-1-1 15,-1-4 1-15,1 0 0 0,-5-5 1 0,1 0-2 16,-1-6 2-16,-4 2 1 0,0-3 2 15,-4 1-2-15,0-4 1 0,-4-1 4 16,-1-1 5-16,-3 2 0 0,-3-5 4 16,-2 4 3-16,-2-1 7 0,-2-2 3 15,-2-1-2-15,-2 3 2 0,-3-3-3 16,1-1-2-16,-5 3-4 0,0-3-5 0,-1 0-2 16,-3 0-3-16,-2 0-1 0,-2-1 2 15,0-2-3-15,-5-1-2 0,1-1-2 0,-5 1-1 16,1-1-3-16,-3-3-2 0,-2 2 2 15,-2-4-3-15,-2 0 2 0,-2-2 2 16,-2 2 4-16,-3-1 0 0,-1-1 1 0,-3-2 4 16,-2 3 1-16,-4 1 3 0,-4-2-1 15,-2 3 1-15,-5-2-1 0,-1 2-2 0,-5 0-2 16,-4 4-2-16,-5-4-2 0,-1 1-3 16,-3 2 0-16,-4 1-1 0,-2 1-6 15,0 3-13-15,-2-2-24 0,0 5-60 16,0 2-101-16,-2 2-108 0,4 5-104 15,0 3-100-15,2 5-34 0,2 3 27 0,5 3 84 16,4 3 100-16</inkml:trace>
  <inkml:trace contextRef="#ctx0" brushRef="#br0" timeOffset="13122.5">17029 1315 231 0,'-5'29'273'0,"-1"6"32"0,2 9-48 16,0 4-51-16,-1 1-45 0,3 6-33 0,0-1-29 15,2 0-32-15,2 0-27 0,2 0-32 16,1-3-40-16,-1 0-49 0,0-5-55 15,2-1-62-15,1-3-69 0,-1-2-38 0,-2-4 4 16,1-4 30-16</inkml:trace>
  <inkml:trace contextRef="#ctx0" brushRef="#br0" timeOffset="13405.11">17134 1290 105 0,'-2'-24'391'15,"0"7"84"-15,0 4 60 0,-2 0-38 16,2 6-71-16,2 3-84 0,0 8-90 16,0 3-75-16,0 12-52 0,2 9-35 0,2 7-27 15,0 5-26-15,1 10-12 0,-1 3-10 16,2 2-7-16,3 4-5 0,-3 3-4 0,2-3-7 15,1-4-19-15,-3 3-50 0,3-3-92 16,-3-2-115-16,2-2-110 0,1-4-110 0,-3 2-54 16,3-10 10-16,-3 1 72 0,3-10 106 15</inkml:trace>
  <inkml:trace contextRef="#ctx0" brushRef="#br0" timeOffset="13603.15">17363 1850 83 0,'-6'-16'365'0,"-1"3"95"0,1 1 79 16,-3 4-27-16,3 4-67 0,2-1-84 15,-2 4-90-15,3 1-89 0,1 1-78 0,0 3-51 16,4 0-26-16,0 2-18 0,3 2-27 16,-1-5-61-16,4 5-107 0,3-3-115 0,2-4-124 15,-1 2-97-15,5-3-35 0,0-3 27 16,0-2 91-16,4 0 105 0</inkml:trace>
  <inkml:trace contextRef="#ctx0" brushRef="#br0" timeOffset="13753.55">17822 1599 131 0,'-2'-4'329'16,"0"1"25"-16,-2 1 8 0,0 0-124 15,4-1-172-15,0 2-169 0,2-3-133 0,2 3-68 16,2-3-31-16,1-1 20 0</inkml:trace>
  <inkml:trace contextRef="#ctx0" brushRef="#br0" timeOffset="14004.81">18311 1152 150 0,'-8'6'414'0,"-1"5"85"15,-1 7 66-15,1 3-43 0,-1 7-89 16,1 2-102-16,3 8-99 0,0 2-80 16,-1 4-64-16,3 1-38 0,2 5-29 0,2-2-27 15,-2 1-59-15,2 0-100 0,0-3-116 16,2 0-112-16,2-4-101 0,-2 0-56 0,2-7 12 15,1 0 74-15,-3-6 106 0</inkml:trace>
  <inkml:trace contextRef="#ctx0" brushRef="#br0" timeOffset="14452.56">18250 1780 127 0,'-4'-21'293'0,"2"5"39"15,-3 0-15-15,3 6-63 0,0-3-69 16,2 5-76-16,0 1-79 0,2 1-74 0,2-2-60 15,3 1-45-15,1 3-33 0,3-2-8 16,-1-2 10-16,1 1 29 0,2 2 32 0,-3-3 34 16,1 2 35-16,-3-2 31 0,1 5 27 15,-1-5 23-15,1 4 18 0,-3 2 20 16,-2-2 10-16,3 1 9 0,-3 3 1 0,2-2-3 16,-2 2-7-16,3-2-10 0,-3 2-14 15,2 0-12-15,-1 0-13 0,1 0-9 0,0 0-8 16,3-3-5-16,-1 2-2 0,1-3-2 15,-1 3-1-15,3-3 0 0,-3 0 4 16,1 3 5-16,-1-2 8 0,1 3 10 0,-1 0 9 16,1 3 5-16,-1-2 2 0,1 7-4 15,-1-2-6-15,-2 4-9 0,3 0-8 16,-1 1-7-16,1 3-5 0,-1-1-2 0,-1 2-3 16,1-1-1-16,-2-3-2 0,1 2 0 15,-1-1-2-15,0-2 1 0,-1 1 0 16,-1 2 2-16,-2-3 0 0,2 4 1 15,-4 1 1-15,2 4 1 0,-2-2-1 0,-2 5 2 16,0-1 3-16,0-1 1 0,0 4 3 0,-2-5 1 16,2 2 1-16,-3-2 1 0,1-1-3 15,0-2 0-15,0-3-2 0,-1-1-2 16,-1-2-10-16,2 0-27 0,-3-4-38 0,-1-2-51 16,2 1-62-16,-3-2-80 0,-1-3-35 15,-1-3 4-15,0-2 24 0</inkml:trace>
  <inkml:trace contextRef="#ctx0" brushRef="#br0" timeOffset="15013.2">18669 1462 343 0,'4'-14'521'0,"-2"3"64"0,-2 2 33 15,2 1-78-15,-2 6-135 0,3 4-152 16,-3 7-105-16,2 8-60 0,0 3-35 16,2 6-23-16,-2 4-16 0,2 3-15 15,-1 4-19-15,1 0-29 0,0-2-49 0,-2 2-66 16,2-4-69-16,1-1-56 0,-1-1-36 16,0-3-12-16,-2-3 19 0,2-6 50 15,-2 0 61-15,3-3 59 0,-3-6 50 0,2-1 37 16,-2-2 33-16,2-3 25 0,3-8 21 15,-3 1 20-15,2-5 16 0,3-1 18 0,-3-1 12 16,3-2 13-16,-1 0 10 0,1 0 8 16,-3-1 4-16,2 2 5 0,-1 2 6 15,-1 0-2-15,0 1-2 0,1-1-5 0,-3 1-8 16,2-1-12-16,-1 2-19 0,-1 2-16 16,0-5-20-16,2 3-14 0,-1-1-12 0,1 0-11 15,0-1-8-15,1 2-5 0,-1 2-8 16,0 1-14-16,3-1-17 0,-3 1-22 15,3 3-25-15,-1 1-29 0,1-4-25 0,-1 4-18 16,1-1-10-16,-1 1 1 0,0-2 16 16,3-1 25-16,0 1 27 0,-1-2 30 15,1-1 25-15,-3 1 22 0,3-1 26 0,-3 1 26 16,1-2 33-16,-1 6 38 0,1 0 43 16,-1 4 35-16,1 2 18 0,1 5 1 0,-1 3-18 15,-1 5-30-15,3 5-36 0,-3 1-34 16,1 4-58-16,-3 1-77 0,0 0-96 0,1 4-96 15,-3 1-102-15,-2 0-80 0,0-1-16 16,-2 3 35-16,0-6 73 0</inkml:trace>
  <inkml:trace contextRef="#ctx0" brushRef="#br0" timeOffset="15247.04">19139 1982 26 0,'-4'-22'313'0,"-1"0"60"0,1 3 35 16,0 4-53-16,2 1-73 0,2 3-81 16,2 0-73-16,0 2-58 0,2 0-35 0,3 1-20 15,-1 5-9-15,0-2-6 0,3 1-2 16,-3 0 2-16,1 4 15 0,-1 0 35 16,-2 0 41-16,-2 5 34 0,-2-1 20 0,-2 3 8 15,-2 6-9-15,-5-3-50 0,-1 5-96 16,-3 2-139-16,0-1-138 0,1 0-145 15,1-2-86-15,3-5-28 0,1-1 34 0,5-5 94 16</inkml:trace>
  <inkml:trace contextRef="#ctx0" brushRef="#br0" timeOffset="15693.56">20185 1432 98 0,'-7'-3'406'0,"1"-2"88"0,2 4 60 16,-3-4-41-16,3 4-86 0,2-4-110 0,0 2-109 15,4-2-89-15,2 1-58 0,2-1-33 16,3 1-23-16,-1 0-17 0,3 0-13 0,2-1-5 16,-3 2-4-16,3 3-3 0,-2 0 8 15,-1 3 9-15,1 2 10 0,-3-1 14 0,-1 4 17 16,-1 4 16-16,-4 1 12 0,-2 5 10 16,-2 6 4-16,-2 2 2 0,-5 6-9 0,1-1-6 15,-1 3-8-15,1 2-5 0,1-2-6 16,1-2-5-16,2-1-6 0,2-3-2 0,4-2-3 15,2-1-4-15,2-1 0 0,3-5-3 16,4 0 3-16,4-3-3 0,2-6-2 16,2-1-7-16,4-2-15 0,3-4-53 0,3-3-115 15,3-3-132-15,4-1-133 0,3-3-107 16,3-4-45-16,3-4 21 0,1-3 94 16,5-3 124-16</inkml:trace>
  <inkml:trace contextRef="#ctx0" brushRef="#br0" timeOffset="15877.71">21412 1449 210 0,'-4'0'479'0,"0"0"69"0,-1 0 35 15,3 0-58-15,-2 0-157 0,2 0-215 16,2 0-226-16,0 4-188 0,0-4-171 15,4 0-86-15,-2 1-18 0,3 2 43 0,-3 2 100 16</inkml:trace>
  <inkml:trace contextRef="#ctx0" brushRef="#br0" timeOffset="16041.65">21357 1554 260 0,'2'1'468'0,"-2"3"53"0,0-2 27 0,2-1-83 16,1 3-152-16,1-3-212 0,2 2-213 16,3-2-185-16,-1 3-132 0,5-4-70 15,-3 0-11-15,3 0 56 0,0-4 107 0</inkml:trace>
  <inkml:trace contextRef="#ctx0" brushRef="#br0" timeOffset="22115.53">22824 1341 97 0,'-4'3'120'15,"-3"-2"-4"-15,3 3-6 0,0-3-6 16,0-1-6-16,2 3-4 0,-3-3-6 0,3 1-2 16,0-1-4-16,0 0-5 0,2 0-7 15,-2 0-9-15,2 0-7 0,0 0-2 0,0 0 2 16,0-1 4-16,2-3 3 0,2-1 1 15,3 1-3-15,-1-3-9 0,0-2-11 16,5 0-13-16,-1-1-10 0,3 1-7 16,0-1-4-16,4-1-3 0,0 1-2 0,0 1 0 15,2-1-1-15,-2 4-2 0,2 2 1 16,-2-1 1-16,-3 1 1 0,1 4 5 16,-2 0 15-16,-2 1 22 0,-3 4 24 0,-2 7 22 15,-1 0 20-15,-5 9 13 0,0 1 3 16,-5 8-6-16,-1 5-9 0,-2 0-9 15,-3 6-1-15,-2 0 0 0,3 2-1 0,-3 2-1 16,2-2-5-16,3-1-7 0,2-1-12 16,1-3-16-16,3-4-13 0,2-1-12 0,2-3-8 15,5-1-6-15,3-4-2 0,3-1-3 16,2-6-2-16,4-2-1 0,2-4-2 0,2 0-9 16,3-6-22-16,-1-3-50 0,3-3-89 15,1-4-108-15,5-4-101 0,0-3-93 0,4-4-72 16,2-5 3-16,3-5 62 0,-3-3 94 15</inkml:trace>
  <inkml:trace contextRef="#ctx0" brushRef="#br0" timeOffset="22312.76">23870 1307 84 0,'-2'-7'330'0,"-1"3"80"0,1 3 53 0,-2 1-31 15,0 4-55-15,0 2-64 0,-1 8-70 0,1 3-77 16,2 6-62-16,2 5-44 0,0-2-42 16,2 3-62-16,0 4-88 0,2-1-101 15,3-2-101-15,-1 3-101 0,1-2-55 0,-1-2 10 16,0-1 62-16,1-6 85 0</inkml:trace>
  <inkml:trace contextRef="#ctx0" brushRef="#br0" timeOffset="22495.33">23999 1438 201 0,'-2'-10'449'0,"0"0"89"0,-3 4 54 0,-1 1-65 16,0 2-93-16,-3 3-119 0,-1 5-108 16,-1 3-86-16,-2-1-54 0,-2 6-35 15,-1 3-36-15,-4 2-54 0,-1 2-85 0,0 0-107 16,-2 2-105-16,2-1-104 0,0 0-73 15,-1-4-5-15,1 1 54 0,0-4 89 16</inkml:trace>
  <inkml:trace contextRef="#ctx0" brushRef="#br0" timeOffset="32053.24">17196 3353 53 0,'0'3'60'0,"0"-3"-5"15,0 1-8-15,0-1-5 0,0 0 0 0,-2 0 1 16,2 0 3-16,0 0 7 0,-2 0 5 16,2 0 8-16,0 0 6 0,-3 0 7 15,3 0 5-15,-2 0 2 0,2 0 2 0,-2 0 3 16,2 0 1-16,-2 0-3 0,2 0 0 16,-2-1-3-16,2 1-4 0,0-3-6 15,-2 3-8-15,2 0-6 0,0 0-8 0,-2 0-8 16,2 0-7-16,0-2-8 0,0 2-6 15,0 0-6-15,0 0-3 0,0 0-3 16,0 0-2-16,0 0 0 0,0 0 3 0,0-3 2 16,0 3 1-16,0 0 3 0,0 0 2 15,0 0 1-15,0 0-1 0,0 0 0 16,0 0 3-16,0 0-1 0,0 0 2 0,0 0 4 16,0 0 3-16,0 0 2 0,0 0 3 15,0 0 1-15,0 0-3 0,0 0-4 0,0 0-5 16,0 0-8-16,0-1-6 0,0 1-3 15,0 0-4-15,0 0 0 0,0 0 2 0,0 0 5 16,0 0 6-16,0 0 8 0,0 0 6 16,0 0 9-16,-2 0 7 0,2 0 5 0,0 0 4 15,0 0 1-15,0 0-3 0,0 0-6 16,0 0-7-16,0 0-7 0,0 0-8 16,0 0-3-16,0 0-3 0,0 0 2 0,0 0-1 15,0 0 0-15,-2 0-1 0,2-3-2 16,0 3-4-16,0-2-5 0,0-3-2 15,0 4 0-15,0-4-2 0,0 2 0 0,0-2 0 16,0 1 1-16,0-1-1 0,2 1-2 16,-2-3 0-16,2 2 1 0,0 0 0 15,0-3-1-15,0 1 1 0,0 1 1 0,2-3 0 16,1 0-3-16,-1-1 3 0,0 1-3 16,2 0-2-16,-1 1-2 0,1-4-2 15,0 3 1-15,1-3-1 0,1 3 1 0,-1 2 1 16,1-2 1-16,1-1 0 0,-1 1 0 15,0 3-2-15,1-3 1 0,-1 1 0 0,1 1-1 16,-1 2 1-16,1 0-1 0,-1 0-1 16,1 1-3-16,-3 0 3 0,3 3-1 15,-3-2 1-15,-2 3 1 0,0 3 1 0,1-2 5 16,-3 7 2-16,-2 2 1 0,0 5 1 16,-2 0 5-16,-1 5-3 0,-1 0-2 0,0 1-1 15,0 0-1-15,0 0 0 0,-1-5-3 16,1 3 0-16,0 0 1 0,2-5-3 15,0 1-1-15,-1-1-3 0,3-2-2 0,3 2 1 16,-1-3 2-16,2-2-4 0,2 3 3 16,1-4 1-16,1 0 1 0,1 1-1 15,1-2-1-15,3-3 2 0,0 2 1 0,-1-1-1 16,1-1 0-16,0 1 2 0,-3 0-3 16,3 0 0-16,-2-4 0 0,-3 3 2 15,0 1 4-15,-1-1 6 0,-3 3 8 16,0 1 5-16,-2 2 3 0,-4 2 4 0,0 5 1 15,-4-2-5-15,-3 3-6 0,-1 3-4 16,-5 0-4-16,0 3-7 0,-4-3-4 0,0 2-4 16,-2 2-13-16,-2-2-24 0,-1-1-67 15,1-2-114-15,2 3-129 0,0-4-128 0,2-3-86 16,0-3-31-16,4-7 42 0,0-1 98 16</inkml:trace>
  <inkml:trace contextRef="#ctx0" brushRef="#br0" timeOffset="34224.18">18045 3068 12 0,'0'-1'41'0,"0"1"4"16,2-3 11-16,0 3 17 0,2 0 17 0,0 3 21 15,3-2 21-15,1 4 25 0,1 3 28 16,3-1 27-16,1 7 25 0,4 5 14 16,0 1 0-16,4 3-17 0,0 3-32 0,2 2-41 15,1 2-43-15,1 0-40 0,-2-1-28 16,3 3-22-16,-3-3-29 0,-2 1-55 0,3-1-78 16,-5 0-89-16,0 0-90 0,0-5-92 15,-2-4-41-15,0-1 14 0,-5-4 57 16,1-4 78-16</inkml:trace>
  <inkml:trace contextRef="#ctx0" brushRef="#br0" timeOffset="34458.01">18512 3181 189 0,'-12'-5'355'0,"-3"4"81"15,-2 2 51-15,-2 4-36 0,0 4-59 16,-2 6-62-16,-1 3-63 0,-1 2-79 0,-2 5-72 16,2 1-51-16,-3 2-27 0,3 3-20 15,0-2-6-15,-1 4-13 0,5-4-26 16,0-3-59-16,0 2-89 0,4-3-106 0,0-4-103 16,5 3-104-16,1-5-41 0,1 1 23 15,4-5 69-15,-1-4 97 0</inkml:trace>
  <inkml:trace contextRef="#ctx0" brushRef="#br0" timeOffset="34954.5">19116 3048 35 0,'-3'-5'207'0,"-1"0"16"15,2 0-33-15,2 1-55 0,0-2-48 16,2 1-33-16,0 1-25 0,5-1-16 0,1 1-6 15,1-1-3-15,1 2-3 0,1 0-3 16,2-2 2-16,-3 4 4 0,3 1 5 16,-3 0 10-16,3 0 10 0,-2 1 17 15,-1 4 18-15,1 1 19 0,-3 2 17 0,1 2 19 16,-1 5 14-16,-4 0 11 0,1 8 2 16,-5 2-3-16,-5 1-9 0,1 7-10 15,-4 1-11-15,-1 0-12 0,-1 2-6 16,-3-2-4-16,2-4-5 0,1 3-2 0,1-4-9 15,1-3-11-15,4-1-13 0,-1-5-8 0,5 2-7 16,5-5-5-16,1-1 0 0,7-4-2 16,2-2 1-16,6-3-7 0,4-4-5 0,5-3-7 15,8-3-4-15,4-4-24 0,7-2-86 16,6-1-125-16,2-1-144 0,2-3-119 0,3-2-63 16,-1-1-10-16,0 2 64 0,1-3 117 15</inkml:trace>
  <inkml:trace contextRef="#ctx0" brushRef="#br0" timeOffset="35170.36">20472 3062 265 0,'-4'0'420'0,"0"0"39"15,0 0 5-15,-1 0-94 0,5 2-114 16,0-2-109-16,3 3-116 0,1-3-112 16,2 1-108-16,3 2-107 0,-1-1-94 0,1 1-45 15,-1 2 13-15,-2-4 59 0</inkml:trace>
  <inkml:trace contextRef="#ctx0" brushRef="#br0" timeOffset="35352.35">20413 3234 280 0,'-6'6'478'0,"-1"-2"54"0,1 1 29 15,4 0-86-15,0-4-125 0,2 4-140 16,2-2-97-16,4 2-58 0,5-4-64 16,2 2-103-16,1-3-116 0,5 0-118 0,3 0-113 15,-1-3-58-15,2 2 3 0,2-4 69 16,5-3 98-16</inkml:trace>
  <inkml:trace contextRef="#ctx0" brushRef="#br0" timeOffset="35954.12">21791 2705 143 0,'-8'0'241'0,"-1"3"7"16,-1-2-6-16,-1 4-16 0,0 1-10 16,-1 3-13-16,-3 5-3 0,0 5-5 15,0 1-3-15,-2 6-3 0,-2 4-4 0,0 7-5 16,0 4-15-16,2 2-20 0,0 3-18 15,0 1-20-15,5 2-21 0,1-3-21 0,5 0-17 16,1 0-14-16,3-4-12 0,7-1-7 16,1-3-6-16,2-1-3 0,3-7-3 0,4 3-1 15,0-7-1-15,2-1-1 0,2-3-2 16,0-3-5-16,2-6 0 0,0-1-2 16,0-6 1-16,-2-3 0 0,2-3 1 15,-4-4 3-15,0-5 2 0,0-3 4 0,-4-1 7 16,-3-2 13-16,-1 2 11 0,-5 0 8 15,-2 0 9-15,-4 0 2 0,-2 5-1 16,-7-1-10-16,-1 5-8 0,-5 0-5 0,-4 4-6 16,-3 4-8-16,-1 1-4 0,-1 3-2 0,-1 0-4 15,2 5-11-15,1-4-21 0,3 2-49 16,4-2-133-16,2 0-162 0,5-2-159 16,1-2-79-16,7 0-27 0,2 0 25 15,7-2 119-15</inkml:trace>
  <inkml:trace contextRef="#ctx0" brushRef="#br0" timeOffset="36314.73">22756 2951 133 0,'-10'-5'322'0,"-1"2"79"0,-4-2 42 16,0 5-32-16,1 0-42 0,-3 0-48 15,0 5-53-15,0 2-66 0,-2 2-58 0,2 3-37 16,0 5-20-16,2 0-11 0,0 7-8 0,3 3-9 15,1-1-4-15,3 3-7 0,1 3-11 16,5 0-9-16,0 2-7 0,4-3-5 0,2 1-11 16,1-1-17-16,1-2-41 0,2 1-111 15,3-2-134-15,0-2-129 0,-1-1-115 16,3-2-49-16,-3-2 9 0,1-7 88 0,0-2 123 16</inkml:trace>
  <inkml:trace contextRef="#ctx0" brushRef="#br0" timeOffset="36514.04">22746 3226 73 0,'6'-21'412'16,"-2"1"105"-16,-2 6 73 0,3 3-24 15,-3 1-68-15,-2 3-101 0,2 0-120 16,-4 6-101-16,0 1-69 0,-3 1-40 0,-3 6-27 16,-3 5-15-16,-3 2-14 0,-3-2-3 15,-2 4-5-15,-1 2-10 0,-1-2-11 0,0-3-26 16,0 2-66-16,2-2-122 0,2-1-135 15,2-3-134-15,5-5-79 0,3 1-25 16,3-5 44-16,2-5 107 0</inkml:trace>
  <inkml:trace contextRef="#ctx0" brushRef="#br0" timeOffset="36713.23">23139 2612 251 0,'5'-4'468'0,"-5"2"75"0,0 7 48 15,-5 1-72-15,1 7-119 0,-2 6-126 16,-1 3-104-16,1 6-98 0,-2 1-112 0,-1 2-138 16,1 2-135-16,-1 0-130 0,3 0-93 15,-3 1-24-15,3-1 37 0,0-4 101 0</inkml:trace>
  <inkml:trace contextRef="#ctx0" brushRef="#br0" timeOffset="43399.31">25068 2134 76 0,'2'-3'99'0,"-2"2"6"16,2-2 5-16,-2 1 8 0,2 2 16 15,0 0 24-15,0 0 37 0,0 5 37 16,3 4 31-16,-1 5 18 0,0 6-2 0,0 9-19 16,1 5-41-16,-1 8-47 0,2 8-50 15,-2 3-38-15,3 0-29 0,1 6-21 0,-1 0-12 16,1 0-11-16,-2-4-7 0,3 3-20 15,-3-3-55-15,1-1-77 0,-3 0-87 16,2-3-86-16,-2-1-94 0,1-5-58 16,-1-5 11-16,-2-3 54 0,-2-6 76 0</inkml:trace>
  <inkml:trace contextRef="#ctx0" brushRef="#br0" timeOffset="43780.93">25127 2290 33 0,'-6'-13'217'0,"-3"1"43"0,3 3-13 15,-3 2-24-15,3 1-27 0,-3 1-25 16,3 3-35-16,-2 2-41 0,-1 3-32 15,-1 5-21-15,-1 1-8 0,-2 4 5 16,-1 4 9-16,-3 3 16 0,-2 5 14 0,-3 1 10 16,-1 3 9-16,0 5 7 0,-3 0 6 15,1 0 0-15,0-3-1 0,-1 2 2 16,5-2 0-16,0-3-5 0,2-3-13 0,4-6-16 16,4 0-15-16,3-2-16 0,4-3-17 15,2 0-12-15,4 0-3 0,4-4-1 16,3 0-1-16,3-1-1 0,3 0-1 0,2-1-14 15,0 0-45-15,4-3-93 0,0-1-109 16,3-3-110-16,1-1-112 0,2 0-58 0,-1 0 4 16,1 0 72-16,-1-4 98 0</inkml:trace>
  <inkml:trace contextRef="#ctx0" brushRef="#br0" timeOffset="44261.17">25364 2357 77 0,'-2'-5'263'0,"-2"5"41"0,2 0 11 16,-3 5-45-16,3 4-42 0,2 6-36 15,-2 3-39-15,2 3-37 0,2 7-36 16,-2 2-32-16,2 0-22 0,0 4-12 0,1-1-7 15,-1-2-3-15,0 0-2 0,0-2-1 16,0-1-1-16,0-2 0 0,0-3-1 16,0 1 1-16,0-7-1 0,1 2 0 0,-3-6 0 15,2-2-1-15,-2-1-1 0,2-5-5 16,-2 0-5-16,0-2-6 0,0-3-11 0,2-8-9 16,-2-1-6-16,0-3-2 0,2-6 0 15,0-6 4-15,0-1 9 0,0-1 9 0,3-6 8 16,-1 1 6-16,0-2 6 0,0 1 3 15,3-1 7-15,-1-1 11 0,3 5 11 16,-3-1 15-16,2 5 16 0,1 1 15 0,-1 3 10 16,1 3 8-16,-1 2 8 0,1 3 11 15,-1 5 11-15,1 0 13 0,-1 7 10 16,3 1 2-16,-1 6-6 0,1 5-16 0,-1 6-18 16,1 3-24-16,0 5-22 0,-1 1-18 15,1 7-14-15,-1 1-7 0,-1-1-14 16,-1 0-21-16,1 4-44 0,-3-3-96 0,3 0-119 15,-1-3-128-15,0-2-115 0,3-1-47 16,0-6 8-16,-1-2 79 0,1-3 108 16</inkml:trace>
  <inkml:trace contextRef="#ctx0" brushRef="#br0" timeOffset="44825.56">26621 2160 175 0,'0'-5'315'16,"2"-1"56"-16,-2 2 9 0,3 4-6 15,-3 0-15-15,2 8-31 0,2 3-37 16,0 4-42-16,0 8-52 0,1 7-61 16,1 0-50-16,0 6-33 0,1 3-21 15,1 2-13-15,-2 0-15 0,3 2-35 0,-3-2-69 16,1-3-102-16,-3-1-104 0,2 2-102 16,-2-2-101-16,-1-3-25 0,-3-3 35 0,0-1 83 15,-3-4 92-15</inkml:trace>
  <inkml:trace contextRef="#ctx0" brushRef="#br0" timeOffset="45025.39">26528 2650 347 0,'-6'-10'478'16,"-1"0"67"-16,3 1 24 0,0 0-92 15,2 1-121-15,2-1-108 0,4-3-98 0,5 4-66 16,1-5-39-16,3 0-34 0,4 0-59 15,2 0-87-15,2-2-107 0,2 0-99 0,1 1-108 16,-1 0-71-16,2 2-1 0,-1-1 59 16,-1 1 90-16</inkml:trace>
  <inkml:trace contextRef="#ctx0" brushRef="#br0" timeOffset="45455.57">27402 2131 2 0,'-2'-6'273'0,"-2"0"55"15,2-2 42-15,0 3-48 0,2 1-64 16,0-1-60-16,2 2-53 0,0-2-55 0,4 1-40 15,1-1-27-15,3 2-11 0,1-2-8 16,2 4-4-16,-1 1-1 0,3 0-1 16,-2 1 2-16,2 4-2 0,-3 3 1 0,-1-3 1 15,-3 7 3-15,1 1 5 0,-5 3 9 16,-4 6 10-16,-2 2 8 0,-2 2 9 16,-5 7 3-16,-3 0 4 0,-1 4 2 15,-4 1 6-15,0 3 9 0,0-1 12 0,0 0 17 16,0-2 12-16,2-3 6 0,3-3-3 15,1-6-7-15,5 2-13 0,-1-6-16 0,5 2-12 16,2-6-14-16,4-1-8 0,3-2-9 16,1 2-5-16,5-4-8 0,2-1-5 0,4-3-4 15,0-2-11-15,4-1-29 0,0-2-61 16,5 0-115-16,0-3-124 0,1-2-140 16,1-3-84-16,2-2-23 0,-5-1 34 0,1-1 101 15</inkml:trace>
  <inkml:trace contextRef="#ctx0" brushRef="#br0" timeOffset="48523.95">28672 2227 157 0,'2'-3'199'0,"3"2"-16"0,-3-3-27 0,2 0-24 15,2 3-17-15,3-5-10 0,-1 5-21 0,1-4-25 16,1 2-19-16,3-2-15 0,0 4-10 15,-1-3-7-15,3 0-19 0,0 3-30 16,0-2-37-16,0 1-48 0,0 0-57 0,-3 2-49 16,1 0-11-16,-2 0 14 0</inkml:trace>
  <inkml:trace contextRef="#ctx0" brushRef="#br0" timeOffset="48739.55">28713 2356 94 0,'-9'1'261'16,"1"2"39"-16,-1-3-17 0,5 1-46 0,0-1-40 15,2 4-24-15,2-4-24 0,2 1-16 16,2-1-8-16,2 3-8 0,5-3-10 0,-1 1-22 16,5-1-21-16,0 0-21 0,4 0-16 0,0 0-21 15,2-1-46-15,1-2-69 0,1-2-82 16,0 1-90-16,2-1-93 0,3-1-40 15,-3-3 15-15,1 0 51 0</inkml:trace>
  <inkml:trace contextRef="#ctx0" brushRef="#br0" timeOffset="49519.49">30338 1501 91 0,'-4'0'145'0,"0"0"-14"16,-3 0-11-16,3 2-9 0,0 2-10 0,-2-3-9 15,1 3-6-15,-1 4 3 0,0-2 8 0,-3 1 15 16,1 5 17-16,-1-2 25 0,-1 6 23 16,-3 5 17-16,-2 1 10 0,0 6 0 0,-2 2-7 15,-2 6-18-15,0 2-22 16,0 3-26-16,2 3-22 0,-2 1-18 0,4 2-18 16,1 2-16-16,3-3-14 0,3 2-13 0,1-3-8 15,5-1-8-15,4-5-5 0,0 0-3 16,5-3-1-16,3-2-1 0,1-2-3 0,4-6 0 15,-1-1 0-15,3-1 2 0,2-6-3 16,3-6 0-16,-1-3 0 0,0-1-3 0,2-7-4 16,1-1-4-16,-1-5-2 0,-2-4 0 0,0-2-1 15,0-6 2-15,-4 0 1 0,-2-1 4 16,-2-3 7-16,-3-2 11 0,-5 2 14 0,-3 2 10 16,-4-1 10-16,-5 1 5 0,-3 4 3 15,-5-1-8-15,-2 4-10 0,-6 4-8 16,-3 3-6-16,-1 5-4 0,-5 5-6 0,-2 2-8 15,-2 3-13-15,-2 5-30 0,-2 4-74 0,2 0-120 16,2 2-127-16,2 1-129 0,4-1-77 16,3-1-21-16,3 4 47 0,5-6 105 15</inkml:trace>
  <inkml:trace contextRef="#ctx0" brushRef="#br0" timeOffset="52008.6">24723 3577 101 0,'0'-3'130'15,"0"3"-20"-15,2 3-15 0,-2-2-9 16,2 7-7-16,0 4-1 0,2 2-6 0,-2 10-6 15,3 1-10-15,-1 5-7 0,0 7-6 16,0 1-9-16,3 4-6 0,-1-2-5 16,0 3-5-16,3-2-5 0,-3 2-2 0,1-5-2 15,-1-1 3-15,0 2 1 0,1-6 2 16,-3 2 3-16,0-5-1 0,-2-1 1 16,0-5-4-16,0 0-3 0,0-4-2 15,-2-3-3-15,3-4 3 0,-3-1 1 0,0-3 4 16,0-1 0-16,-3-7 1 0,3-1 0 15,-2-1-3-15,0-8-4 0,0-3 6 16,0-1 7-16,0-6 12 0,0-1 9 16,2-4 11-16,-2-1 10 0,2-4 2 0,0 0 0 15,2-1-4-15,0-5-1 0,0 1 0 16,2 0-2-16,3-1 5 0,-3 1 11 0,2-2 12 16,1 2 12-16,1 1 8 0,-2 3 11 15,3 0 1-15,-1 1-2 0,1 1-6 16,-1 3-6-16,1 4-8 0,-1-3-11 0,3 5-7 15,-1 0-11-15,1 2-9 0,-1 0-9 16,3 4-7-16,0 0-5 0,0 1-5 0,-1 3-2 16,1 5-1-16,2-1-2 0,0 5 0 15,-1 5 1-15,1 4 1 0,0 7-2 16,-2 2-3-16,2 7-1 0,-3 4-4 0,-1 4-4 16,2 5-6-16,-3 0-5 0,-1 6-2 15,1-1-5-15,-1-1-4 0,-1 1-13 16,-2 1-13-16,3-1-33 0,-3-2-74 15,1-2-118-15,-1-3-115 0,0 1-110 16,1-6-78-16,-3-3-16 0,2-3 50 0,-1-5 105 16</inkml:trace>
  <inkml:trace contextRef="#ctx0" brushRef="#br0" timeOffset="52274.54">25707 3733 244 0,'2'-8'459'15,"-2"2"74"-15,2-1 44 0,-2 2-74 0,2 2-116 16,0-1-124-16,0 3-100 0,5-2-72 15,-1 2-51-15,1 1-62 0,1 0-91 0,3 0-110 16,-1 1-102-16,1 3-104 0,1 2-87 16,-1-2-9-16,-2 2 55 0,-1 3 89 15</inkml:trace>
  <inkml:trace contextRef="#ctx0" brushRef="#br0" timeOffset="52442.09">25849 3837 54 0,'-5'0'349'0,"3"1"77"16,-2-1 56-16,2 0-42 0,0 3-73 16,2-3-84-16,0 2-89 0,2-2-82 0,2 3-104 15,3-3-107-15,-1 2-108 0,5-2-102 16,1 0-111-16,-1-2-51 0,2-3 16 0,1 1 60 16,-1-4 82-16</inkml:trace>
  <inkml:trace contextRef="#ctx0" brushRef="#br0" timeOffset="53900.25">27134 3231 95 0,'-3'-1'149'0,"-1"1"-10"15,2-4-13-15,-2 4-11 0,0 0-7 16,-1 4-6-16,1-3-4 0,0 2 1 0,-2 2 9 15,-1 0 13-15,1 3 17 0,-3 0 12 16,1 1 17-16,-3 6 13 0,1-1 4 16,-3 7-3-16,0 2-14 0,1 2-16 0,-1 5-20 15,2 0-19-15,1 4-20 0,-1 0-16 16,5 3-12-16,0-1-11 0,3 3-11 0,1-4-9 16,4 1-8-16,3 1-9 0,3-2-7 15,1-1-2-15,3-1-4 0,3-7-3 16,0 2-1-16,4-7 1 0,0-2 2 0,0-4-2 15,2-4 1-15,0-2 2 0,-2-4-1 16,3-2 0-16,-3-3-2 0,-2-4 0 16,0-4 3-16,-3-1-1 0,-1-4 2 0,-2-4-1 15,-3 1-3-15,1-5 3 0,-5 1 0 16,-2-2 7-16,-2 2 14 0,-2 3 10 16,-2-1 11-16,-3 3 8 0,-3 2 3 0,-1 5-9 15,-4 0-10-15,0 4-11 0,-4 4-6 0,0 4-7 16,-2 4-6-16,-2 3-1 0,2 4-7 15,-3 4-12-15,3 3-42 0,0 1-99 16,2 2-135-16,2-1-142 0,0 1-112 16,4-5-50-16,3 0 4 0,1-2 80 15,5-2 127-15</inkml:trace>
  <inkml:trace contextRef="#ctx0" brushRef="#br0" timeOffset="54978.07">27694 3582 88 0,'3'-4'164'16,"1"0"2"-16,2-2 3 0,1 1 8 0,3-1 9 15,1-2-2-15,1 2-9 0,1-4-16 16,2 5-24-16,2-3-29 0,0-1-29 0,2 2-26 16,0-2-19-16,0 3-30 0,2-2-52 15,2 1-63-15,-1 3-81 0,1-2-91 16,-2 2-50-16,-2-4-12 0,0 5 31 15</inkml:trace>
  <inkml:trace contextRef="#ctx0" brushRef="#br0" timeOffset="55429.73">28304 3171 168 0,'0'-7'226'0,"2"-2"11"0,2 1-32 0,3 0-31 16,-1 0-20-16,3 3-16 0,1-3-28 15,1 3-32-15,-1 2-27 0,1-2-18 0,2 2-14 16,-3 2-8-16,1 1-4 0,-1 1-1 15,-1 3 0-15,-1 1 1 0,1 2 5 0,-1 2 6 16,-4 3 8-16,1 4 7 0,-1 0 5 16,-2 3 4-16,-2 1-3 0,-2 5-2 15,-2 0-6-15,-3 4-5 0,1 1-6 0,-2 2-5 16,-1-1-1-16,1-2 1 0,-1 1 9 16,1-1 11-16,-1-4 14 0,3 0 16 0,2-5 18 15,1 1 18-15,1-4 15 0,4-1 13 16,1-2 9-16,3 0 0 0,0 0-6 15,5-5-15-15,2-1-18 0,4 0-23 0,-1-4-20 16,6-3-17-16,-1-1-15 0,2-1-8 0,2-2-19 16,1 2-39-16,-1-4-91 0,1 1-113 15,-1-2-117-15,3 2-123 0,-3-2-64 0,0 1-5 16,-3 1 66-16,-3 1 100 0</inkml:trace>
  <inkml:trace contextRef="#ctx0" brushRef="#br0" timeOffset="56106.82">26966 4413 73 0,'0'0'166'0,"0"0"1"0,0-3 3 16,2 3 6-16,3-3 5 0,-3 2-1 0,2-4-6 15,2 2-10-15,1-2-11 16,3 0-9-16,3-2-6 0,2-1-2 0,4-1-2 16,4 0 1-16,5-2 3 0,6 1 7 15,6-5-7-15,8 0-7 0,5-1-9 16,9-2-16-16,5-2-17 0,8 0-21 15,5-5-10-15,5 0-10 0,1 0-8 0,5-3-9 16,3 1 0-16,-1 1-1 0,0-2-4 0,-2 2-5 16,-2 2-2-16,-7 3-2 0,-3 0-7 15,-7 3-5-15,-5 2-3 0,-7-1-3 16,-7 6-10-16,-9 1-14 0,-4 0-18 0,-8 1-32 16,-5 3-56-16,-5 2-84 0,-3-1-89 0,-5 0-84 15,-1 3-77-15,-2-1-43 0,-5 3 18 16,-6 0 63-16,-2 3 87 0</inkml:trace>
  <inkml:trace contextRef="#ctx0" brushRef="#br0" timeOffset="56554.79">28084 4510 113 0,'0'-9'270'0,"-2"2"63"16,2-1 2-16,-2 2-23 0,2 2-32 16,-2 0-33-16,2 3-31 0,0 1-32 0,2 1-25 15,0 7-15-15,0 2-3 0,2 6-2 16,0 8-18-16,1 2-29 0,1 7-28 15,-2 1-22-15,3-1-14 0,-3 2-21 0,2 5-39 16,-2-5-66-16,1 2-89 0,1-1-98 16,-2-2-98-16,0 1-101 0,1-2-24 15,-3-3 32-15,-2-1 70 0,0-5 86 16</inkml:trace>
  <inkml:trace contextRef="#ctx0" brushRef="#br0" timeOffset="56834.09">28088 4681 136 0,'-8'-25'258'15,"-1"5"55"-15,1 2-24 0,-1 2-32 0,1 3-32 16,-1 3-34-16,-1 1-45 0,1 4-55 16,-1 5-43-16,-3 5-22 0,0 2-14 15,1 1-5-15,-5 6 4 0,0 1 17 16,0-2 28-16,0 3 35 0,2-3 39 0,0-1 33 15,3-2 17-15,1 2-5 0,3-4-20 16,1 0-33-16,5-2-33 0,0 2-33 16,4-5-24-16,4 0-10 0,5-1-8 15,2-2-4-15,4 0-6 0,2-5-29 0,4 2-69 16,2-5-103-16,3-1-107 0,4-4-110 16,1-4-98-16,3 0-29 15,3-3 40-15,-1-6 85 0,2 1 98 0</inkml:trace>
  <inkml:trace contextRef="#ctx0" brushRef="#br0" timeOffset="57102.05">29403 3662 401 0,'0'-10'485'0,"-3"-2"48"16,1 3 37-16,-2 2-113 0,2 0-158 16,2 1-147-16,0 2-148 0,4 0-151 0,0 3-148 15,5-2-145-15,-1 3-76 0,1 3-7 16,-1-2 55-16,-1 4 94 0</inkml:trace>
  <inkml:trace contextRef="#ctx0" brushRef="#br0" timeOffset="57275.85">29432 3787 373 0,'0'0'489'0,"0"0"53"16,-2 0 27-16,0 0-113 0,2 0-146 15,2 0-124-15,2 0-108 0,3 0-121 16,3 0-129-16,1 1-124 0,4-1-136 0,2 0-75 16,0 0-17-16,-1-1 50 0,1-2 90 0</inkml:trace>
  <inkml:trace contextRef="#ctx0" brushRef="#br0" timeOffset="68332.14">30330 3372 91 0,'0'-4'198'0,"0"3"-5"0,0 1-12 16,0-2-11-16,0 2-5 0,0-3-5 0,0 3-7 15,2 0-5-15,-2 0-5 0,2 0 4 16,-2 0 16-16,2 3 19 0,2 0 21 0,-2 5 12 15,3 2 2-15,-1 10-17 0,0 0-31 16,0 9-36-16,1 2-41 0,-3 7-32 0,0 6-20 16,-2 0-16-16,2 6-8 0,-2 0-7 15,2-1-1-15,-2 3-8 0,0 1-24 16,0-3-65-16,-2-4-114 0,0 2-126 16,2-4-125-16,-2-5-88 0,0-3-30 0,-1-3 40 15,-1-7 97-15</inkml:trace>
  <inkml:trace contextRef="#ctx0" brushRef="#br0" timeOffset="68979.05">30425 2992 136 0,'-11'-12'191'16,"-3"3"-16"-16,1 1-16 0,-2-1-8 15,2 5-4-15,-1-1-4 0,1-1-13 0,0 2-20 16,3 3-22-16,-3 1-14 0,2 0-10 15,-1 1-7-15,1 3-1 0,-2 3 4 16,1 2 7-16,-3 4 12 0,2 2 15 0,-2 2 16 16,-2 6 13-16,0 2 11 0,0 8 4 0,-2-1 1 15,-2 5-5-15,0 3-10 16,0 5-16-16,0 1-16 0,2 4-16 0,0 1-15 16,0 3-12-16,4 5-13 0,0 3-7 0,4 1-9 15,3 3-6-15,4-2-4 0,2 5-5 16,4-5-1-16,4-1-3 0,2 1 0 15,3-2 0-15,4-5-1 0,4 1 1 0,2-6-2 16,4-1-1-16,3-3 2 0,4-3 1 0,2-5 0 16,2-2-1-16,2-3 0 0,4-6 0 15,0-5 1-15,1-3-1 0,1-6 0 16,1-2 0-16,-1-9 0 0,1-4 2 0,-1-4-1 16,-2-5 0-16,1-7 2 0,-1-6-1 15,-4-4 0-15,0-3-1 0,-2-7-1 16,-2-6 0-16,-2 0 4 0,-3-8 5 0,-3-1 5 15,-5-7 10-15,-2-2 5 0,-4 0 4 16,-2-7 2-16,-7 4-1 0,-2-3 0 0,-4 2-7 16,-4-3-2-16,-2 4-1 0,-7 1-5 15,-2 0-3-15,-6 2-5 0,-2 2-1 16,-7 3-7-16,-4 2-2 0,-4 3-2 0,-4 6-7 16,-5 4-10-16,-2 1-15 0,-4 5-34 0,1 2-96 15,-1 6-126-15,2 1-130 0,2 1-119 16,5 7-52-16,3 0 0 0,1 5 76 15,4 0 118-15</inkml:trace>
  <inkml:trace contextRef="#ctx0" brushRef="#br0" timeOffset="76610.35">8788 8069 12 0,'0'0'104'0,"-2"0"-7"16,2 0-2-16,0 0 3 0,0 0 7 16,0 0 6-16,0 0 6 0,0 0 5 0,0 0 6 15,0 0 5-15,0 0 5 0,0 0 7 16,0 0 4-16,0 0 5 0,0 0 8 15,0 3 9-15,0-1 10 0,0 1 7 0,0 4 0 16,0 3-7-16,0 9-14 0,0 4-25 16,-2 3-30-16,-2 9-28 0,0 3-24 15,-3 4-21-15,-1 5-14 0,-3 6-9 16,1 1-5-16,-1 2-6 0,-2 2-4 0,1 0-11 16,-1-4-23-16,0 0-48 0,1-3-81 15,-1 0-90-15,2-5-89 0,1-2-77 16,1-4-61-16,1-3-16 0,1-5 47 0,3-5 75 15,0-6 79-15</inkml:trace>
  <inkml:trace contextRef="#ctx0" brushRef="#br0" timeOffset="76842.38">8765 8277 151 0,'6'-22'284'0,"1"3"40"0,-1 9-5 16,1 3-14-16,1 7-24 0,0 7-25 16,1 8-23-16,4 9-30 0,-1 6-39 0,3 4-47 15,2 6-45-15,0 3-36 16,2 2-55-16,0 5-64 0,0 1-78 0,0-1-81 16,0-1-79-16,0 1-84 0,-2-3-25 15,-2 3 22-15,-2-5 55 0,-3-1 68 0</inkml:trace>
  <inkml:trace contextRef="#ctx0" brushRef="#br0" timeOffset="77025.03">8862 8913 124 0,'-10'-16'309'15,"1"-1"26"-15,3 4 1 0,0 0-79 16,4 0-85-16,2 5-70 0,2-4-50 15,2 4-55-15,4-4-64 0,3 3-73 16,2-3-91-16,2 2-62 0,-1-5-32 0,1 1 12 16,2-2 41-16</inkml:trace>
  <inkml:trace contextRef="#ctx0" brushRef="#br0" timeOffset="77224.06">9210 8264 62 0,'2'-9'346'0,"-2"6"77"0,-2 3 70 16,2 8-13-16,0 2-59 0,0 9-79 0,0 2-70 15,2 4-70 1,0 8-68-16,2 2-54 0,0 4-45 0,1 1-55 0,-1 3-86 16,2 1-106-16,0 0-109 0,1 1-110 15,1-1-83-15,-1-1-16 0,-1-1 48 0,-2-4 86 16</inkml:trace>
  <inkml:trace contextRef="#ctx0" brushRef="#br0" timeOffset="77509.07">9222 8482 2 0,'-4'-26'201'0,"2"1"21"0,0 1-14 16,2 3-46-16,0 0-47 0,4 4-31 15,0 1-20-15,3-1-21 0,-1 5-17 16,2-1-13-16,3 4-6 0,0 1-4 0,-1 0-4 16,1 4 0-16,-3 3-1 0,3 1 2 15,-5 1 0-15,1 3 0 0,-1 6 9 16,-4 4 17-16,0 3 22 0,0 6 29 0,-2 0 31 16,0 3 28-16,-2 3 12 0,2-3-5 15,2 2-17-15,0-3-27 0,3 1-30 16,1-2-29-16,0 0-44 0,3-1-60 15,1-2-74-15,3-2-80 0,2-1-91 0,0-5-62 16,0-4-8-16,-1-1 31 0,3-6 59 16</inkml:trace>
  <inkml:trace contextRef="#ctx0" brushRef="#br0" timeOffset="77821.89">9777 8311 203 0,'-9'8'329'0,"-1"5"60"0,1 3 11 16,1 1-51-16,-1 5-60 0,3 3-59 0,2 3-52 15,2 2-57-15,2-1-50 0,2 1-33 16,4-1-20-16,1 0-9 0,1-3-7 16,3-1-2-16,-1-1-3 0,3-7-3 0,2 0-1 15,-3-5-2-15,3-3-2 0,2-4 1 16,-2-2 0-16,2-8 0 15,-2-2 3-15,-3-6 1 0,1-4 2 0,-2 0 2 16,-5-6 2-16,-2-5 2 0,-2 2 0 16,-4-2 1-16,-4-1 3 0,-3 3-1 0,-1 1-15 15,-3 1-47-15,-4 7-74 0,0 1-85 16,0 4-95-16,-2 3-89 0,2 5-33 16,-2 4 20-16,2 0 61 0</inkml:trace>
  <inkml:trace contextRef="#ctx0" brushRef="#br0" timeOffset="78451.84">9999 8466 36 0,'-2'16'208'0,"0"2"25"16,2 6-17-16,2 1-42 16,0 0-36-16,2 1-29 0,3 3-21 0,-1-1-24 15,3 2-23-15,-3-4-15 0,2-2-8 0,1 1-4 16,-3-3-2-16,1-2-2 0,-1-4 1 15,0-3-2-15,-2-1-2 0,1-3-2 16,-1-4 1-16,-2-1 1 0,2-4 4 16,0-4 2-16,1-1 1 0,1-8-1 15,-2 1-2-15,3-2-3 0,-1-2-3 0,0 1 1 16,1-2 4-16,-1 4 6 0,0 0 10 16,1 0 12-16,-3 5 14 0,0 1 8 0,0 1 3 15,1-1-1-15,-1 3-10 0,0 0-10 16,0 3-12-16,1-2-14 0,-1 2-33 15,2-3-41-15,1 3-46 0,1-2-42 16,-2 2-37-16,3-4-27 0,-1-2-2 16,3-2 19-16,-3 0 32 0,3-2 34 0,-3-3 33 15,-1 3 28-15,1-2 29 0,-1 1 32 16,-3 3 31-16,0 1 35 0,0 3 33 16,1-2 30-16,-3 3 15 0,0 3-2 15,-2 1-13-15,2 0-22 0,-2 5-28 0,2-3-26 16,-2 3-16-16,2-1-12 0,0 1-8 15,0-1-5-15,0 1 1 0,1-4 3 16,-1 2 5-16,0-1 8 0,0 0 6 16,0 1 4-16,0-2 0 0,0 3-4 0,0-3-3 15,3 3-7-15,-3 4-18 0,2-1-36 16,0 2-48-16,0 1-62 0,1 1-79 16,-1 2-58-16,0-2-19 0,-2-2 15 0,2 0 38 15</inkml:trace>
  <inkml:trace contextRef="#ctx0" brushRef="#br0" timeOffset="78618.59">10473 8462 30 0,'4'-14'289'0,"1"6"53"16,-1 1 38-16,0 5-31 0,0 2-57 0,3 6-64 16,-3 4-58-16,2 4-60 0,-1 2-87 15,1 2-91-15,-2 2-89 0,0 1-83 16,1 3-88-16,-1 0-55 0,0 1 4 0,-2-2 41 15,-2 2 60-15</inkml:trace>
  <inkml:trace contextRef="#ctx0" brushRef="#br0" timeOffset="78733.99">10503 8688 74 0,'0'-6'266'0,"0"2"18"0,0-1-15 15,0-1-78-15,2 5-99 0,0-3-99 16,2 0-97-16,1 0-92 0,1-1-50 0,0 1-13 15,1 0 14-15</inkml:trace>
  <inkml:trace contextRef="#ctx0" brushRef="#br0" timeOffset="78850.12">10683 8519 40 0,'6'6'152'0,"3"4"-31"15,-3-1-65-15,2 0-86 0,-1 3-60 16,-1-2-33-16</inkml:trace>
  <inkml:trace contextRef="#ctx0" brushRef="#br0" timeOffset="79099.05">10789 8431 47 0,'-2'-7'249'0,"2"2"40"15,-3 3 0-15,3 4-27 0,0 1-28 16,3 2-23-16,-3 1-15 0,2 3-12 15,0-3-3-15,0 3-5 0,-2-1-2 0,2 1-8 16,-2-2-9-16,2 2-12 0,-2-3-19 16,2 4-20-16,-2-4-20 0,0 3-18 15,-2 0-16-15,0 1-15 0,0-1-12 16,-4 2-10-16,-1-1-13 0,1 3-31 0,-5-2-69 16,1-1-108-16,-3 5-122 0,0-5-129 15,-2 2-84-15,-1-4-24 0,-1 1 40 16,-2 0 91-16</inkml:trace>
  <inkml:trace contextRef="#ctx0" brushRef="#br0" timeOffset="87277.24">16381 12860 87 0,'0'0'82'0,"0"3"-4"16,0-3-1-16,0 2-1 0,0-2 4 15,0 3 3-15,0-3-1 0,-2 1-5 16,2-1-8-16,-2 3-9 0,0-1-8 0,-1 1-9 16,1-1 1-16,-2 3 4 0,0-1 5 15,0 1 0-15,-1 0 0 0,-1 6 1 16,-2-1-3-16,-1 2-1 0,1 1-1 0,-3 4 0 16,-2-1 5-16,1 4 2 0,-1 1 1 15,0 2-1-15,-2 2 1 0,1 3 1 16,-3 1-3-16,2 0-2 0,-2 5-5 15,0-1-1-15,-2 1-1 0,2 4-2 0,-2 2 2 16,2-1-1-16,0 5 2 0,0 0-4 16,0 5-1-16,0 1-2 0,5 2-4 15,-1-2-3-15,0 5-7 0,5 2-5 0,-1-2-5 16,5 3-6-16,2-3-3 0,2-1-2 16,2 4-3-16,2-4 0 0,5 0-2 15,1 1 0-15,3-5 0 0,2 1 0 16,4-5 0-16,0-1 0 0,4-6 1 15,3-1 2-15,-1-6 0 0,3-3 0 0,1 0-1 16,1-10 0-16,-1 0 0 0,3-4-2 16,-2-5 2-16,2-5-2 0,-1-1 0 15,1-8 0-15,0-1 1 0,0-6-1 0,-1-6-1 16,1-5 1-16,0-6-1 0,0-3 1 16,-1-6-2-16,1 0 0 0,0-6 1 15,0-6 0-15,-1 3 1 0,1-6-1 16,-2-2-1-16,-3-3 0 0,1-2 2 0,-3-3 2 15,-2-1 1-15,-1-1 2 0,-3-2 8 16,-5-1 11-16,-3-1 4 0,-3-1 11 16,-3 2 15-16,-3-1 14 0,-4 3 4 0,-5 0 3 15,-1-1 4-15,-5 5-4 0,-2 1-10 16,-4 2-10-16,-4 7-10 0,-2 1-10 16,-3 3-10-16,-2 3-7 0,-1 6-6 15,-3 3-5-15,0 6-3 0,-4 0-3 16,0 9-2-16,-2 3-6 0,-1 4-23 0,-3 4-46 15,2 4-63-15,-3 5-87 0,1 1-85 16,3 7-79-16,3-2-77 0,2 6-15 16,5-1 34-16,3 3 67 0,3-3 78 0</inkml:trace>
  <inkml:trace contextRef="#ctx0" brushRef="#br0" timeOffset="88340.74">17621 12775 70 0,'-4'0'114'0,"0"-3"-4"0,0 3-6 16,-1-1-7-16,1 1-6 0,0 0-6 15,0 0-3-15,-1 0-2 0,1 0 1 0,-2 1-3 16,-1 2-6-16,1-1-3 0,0 2-5 16,-3 1-1-16,-1 5-4 0,-1-1-3 15,-2 1 0-15,1 6-3 0,-3 1 1 16,0 3-2-16,-2 1 3 0,0 4 4 16,-2 3 2-16,2 2 5 0,-2 0 2 0,2 3 0 15,-2 2 0-15,2 1-3 16,0 3-3-16,0 2-6 0,0 1-6 0,3 3-8 15,-1 2-4-15,0 2-8 0,2 2-5 0,3 3-4 16,-1 0-2-16,3 5-2 0,-1 0-3 16,3-1-1-16,2 5-3 0,2-5-2 15,2 2-2-15,2-1-4 0,2 0 1 16,4-2 0-16,1-2-1 0,3 3 1 16,1-4 0-16,4-3 0 0,0-3 0 0,4-1-2 15,0-4 0-15,5-2-1 0,-1-4 0 16,5-4 0-16,-1-3 0 0,3-5 3 15,0-4-1-15,2-3 0 0,2-3-1 0,-2-6 0 16,2-5-1-16,2-8 0 0,2-5-1 16,0-7 0-16,5-9 0 0,-1-4 0 15,3-10-1-15,1-5 0 0,1-4-2 16,2-6 0-16,0-5 2 0,-1-3-2 0,-3 0 1 16,0-6 2-16,-5-1 2 0,-4 0 0 15,-4-2 1-15,-5 1 3 0,-5 1 0 16,-5 1-2-16,-4 3 2 0,-7-1 0 0,-6 0 0 15,-4 3 3-15,-6 3 3 0,-7-2 3 16,-4 3 2-16,-5 4 2 0,-5 1-1 16,-5 4-1-16,-4 5-3 0,-2 2-5 15,-3 2-5-15,-3 3 0 0,-1 5-3 16,-1 4-1-16,-1 3-3 0,-4 2-30 0,0 7-50 16,0 4-70-16,0 0-76 0,2 7-81 15,1 1-94-15,-1 5-20 0,4 5 20 0,1-1 57 16</inkml:trace>
  <inkml:trace contextRef="#ctx0" brushRef="#br0" timeOffset="89533.87">19740 13586 83 0,'-2'0'102'0,"0"0"-1"0,2 0-4 16,-2 0-8-16,2-3-7 0,-2 3-5 0,2-3-10 15,0 3-9-15,0-1-9 0,0-3-4 16,2-1-3-16,2 1 1 0,0-4 3 16,0 1 7-16,3-2 5 0,-1 3 3 0,0-3 0 15,3 2-1-15,-3-2-3 0,3 2-6 16,-1-1-6-16,3 0-9 0,-1-1-8 16,1 3-9-16,2-1-5 0,-1 3-5 15,1-4-3-15,0 3-4 0,-1 4-1 0,3-2 1 16,-2 2 0-16,2 1-1 0,0 1 0 15,-1 2 2-15,-1-2 0 0,2 4-1 16,-2 3 0-16,-3 0 1 0,1 1-1 16,-1 0 1-16,-1 5 2 0,-3-3 3 0,1 3 10 15,-1 1 12-15,-4 4 16 0,0-1 17 16,-2 2 17-16,-2 2 14 0,-2 2 5 16,-3 2 5-16,-1 2-2 0,-3 1-3 0,-1 2-7 15,-3 3-10-15,-2-2-4 0,-2 2-8 16,-2 2-7-16,-3-2-5 0,1 1-8 15,0-1-3-15,0-1-5 0,-1-3-5 16,3 2-3-16,0-4-4 0,2-4-2 0,2-1-3 16,2-2-6-16,5-5-4 0,1-2-5 15,3 1-5-15,2-2-4 0,4-2-1 16,2-1 4-16,2-1 7 0,2 0 10 16,5-2 7-16,1-3 4 0,3-3 1 0,4 3-2 15,3-3-8-15,1-1-6 0,2-1-4 16,3-3-5-16,1 3-1 0,-1-3-3 15,2 0-9-15,-1 1-27 0,-1-1-54 16,-1 0-82-16,1-1-94 0,-3 1-95 0,3-2-92 16,-3 0-55-16,-2-2 8 0,-2-1 61 15,-1 1 81-15</inkml:trace>
  <inkml:trace contextRef="#ctx0" brushRef="#br0" timeOffset="95406.03">20663 13616 49 0,'-2'-1'81'0,"0"-2"4"0,0 1 2 0,2 1 3 15,-3-3 1-15,3 3 3 0,-2-2 1 16,2 1-1-16,-2-1 2 0,2 2-2 16,-2 1-5-16,2-3-8 0,0 3 4 0,0 0 19 15,4 3 40-15,1 1 47 0,3 2 35 16,3 5 31-16,1 6 5 0,1 0-15 16,4 8-46-16,0 3-53 0,4 2-43 15,0 0-38-15,0 4-24 0,3 0-18 0,1 1-9 16,-2-5-6-16,3 4-3 0,-1-1-2 15,1-4-12-15,-1-3-32 0,0 3-59 16,-1-8-85-16,-1 3-85 0,-2-5-78 0,2 0-67 16,-1-5-51-16,-1-2 6 0,-2-3 54 15,-2-4 71-15</inkml:trace>
  <inkml:trace contextRef="#ctx0" brushRef="#br0" timeOffset="95671.53">21300 13693 38 0,'-4'-18'199'0,"0"1"37"0,-3 0-23 0,1 6-12 16,-3 1-11-16,1 2-9 0,-3 6-11 16,-1 2-12-16,-5 6-17 0,0 7-13 15,-7 3-10-15,-1 6-8 0,-2 4-13 16,-3 6-18-16,-4 5-20 0,0-2-18 0,-2 2-13 15,0 1-13-15,0 0-8 0,0 0-18 16,5-2-42-16,-1-2-60 0,4 0-69 16,3 0-73-16,4-5-88 0,4 1-47 0,2-2 6 15,2-3 42-15,3-4 58 0</inkml:trace>
  <inkml:trace contextRef="#ctx0" brushRef="#br0" timeOffset="96484.4">21759 13541 91 0,'0'-9'162'16,"0"-1"-34"-16,2 1-26 0,1 0-23 0,1 1-13 16,2-1-11-16,0 0-9 0,3-2-10 15,2 2-6-15,1 0-2 0,3 4 0 16,0-5 0-16,2 4-1 0,0 1 2 0,0-3 2 15,2 5 0-15,-2 0-1 0,0 2-1 16,0 1 1-16,-1 0 5 0,-1 1 5 0,0 4 6 16,0 0 12-16,-2 1 13 15,-3 1 10-15,-1 5 12 0,-3 1 7 0,-2 3 5 16,-4 3 0-16,-2 5-1 0,-2 2-4 16,-5 7-6-16,-3 1-6 0,-3 2-3 15,-2 2-2-15,-2 2 1 0,0 0 3 16,-2 2 3-16,0-5 4 0,1 0-2 0,1-6-3 15,5-2-11-15,1 0-13 0,2-8-10 16,5-1-8-16,4-2-3 0,2-2-5 16,4-2 1-16,2-3 1 0,7-2-2 15,2-1-7-15,4-7-6 0,2 2-6 0,7-6-6 16,1 2-6-16,3-7-14 0,4 2-30 0,4-4-63 16,1 0-93-16,3-2-101 15,0-1-98-15,5-4-94 0,-4 1-43 0,1 2 21 16,-1-2 71-16,-3 0 91 0</inkml:trace>
  <inkml:trace contextRef="#ctx0" brushRef="#br0" timeOffset="96700.56">23101 13561 64 0,'0'-11'227'0,"-2"2"9"0,0 0-8 15,0 2-95-15,0-1-70 0,2 4-58 16,2 2-56-16,2-1-60 0,3 6-63 0,-3-1-33 16,0 2-10-16</inkml:trace>
  <inkml:trace contextRef="#ctx0" brushRef="#br0" timeOffset="96899.41">22943 13777 63 0,'-9'3'202'0,"3"-1"9"0,-1-2-36 0,3 0-59 15,2 0-37-15,4 0-23 0,2-2-19 16,5-1-9-16,-1 2-10 15,5-3-10-15,0 0-14 0,2 3-19 0,1-3-27 16,4 3-40-16,-1 1-49 0,0-3-45 0,2 3-16 16,-2-1 4-16</inkml:trace>
  <inkml:trace contextRef="#ctx0" brushRef="#br0" timeOffset="97745.17">24318 13199 34 0,'2'-5'189'0,"-2"1"1"0,3 0-22 0,-1 1-8 16,0 3 9-16,2 0 19 0,0 7 29 16,1 2 31-16,-1 8 20 0,-2 4-1 0,0 8-23 15,0 8-40-15,-2 4-48 0,0 5-49 16,0 2-37-16,0 6-26 0,-2 0-17 16,2 4-20-16,-2 1-45 0,0-4-61 15,0 3-77-15,-3-4-75 0,3-3-74 0,0 2-64 16,0-7-44-16,0 0 15 0,-2-4 52 15,2-5 61-15</inkml:trace>
  <inkml:trace contextRef="#ctx0" brushRef="#br0" timeOffset="98027.26">24335 13419 84 0,'-21'-10'160'0,"-2"4"-33"0,-3 6-15 0,-1 1-7 15,-1 4 1-15,-1 5 7 0,-1 0 1 16,3 5 4-16,1-2 6 0,3 0 6 16,4 0 0-16,2 1-5 0,4 0-2 0,5-3-11 15,4 0-11-15,4 1-9 0,2 0-12 16,2-2-11-16,4-1-16 0,5-2-14 15,0 0-29-15,4-1-51 0,2 2-66 16,4-3-69-16,0-2-75 0,5 0-85 16,1-2-42-16,3 3 14 0,0-4 45 0</inkml:trace>
  <inkml:trace contextRef="#ctx0" brushRef="#br0" timeOffset="98244.25">24968 13415 8 0,'2'-11'272'0,"-4"1"65"0,-2 0 69 0,-2 4-18 15,-1 2-26-15,1 5-27 0,0 7-39 16,-1 4-54-16,1 7-60 0,0 8-59 0,-1 2-43 16,3 8-33-16,2 1-45 0,0 4-71 15,0 5-92-15,2-1-91 0,2 2-80 16,2-4-76-16,2 0-62 0,1-4 13 15,-1-1 58-15,0-5 73 0</inkml:trace>
  <inkml:trace contextRef="#ctx0" brushRef="#br0" timeOffset="98409.03">25034 13782 215 0,'0'-28'279'15,"0"3"13"-15,-2 8-4 0,-3 0-18 0,-3 5-31 16,-3 4-45-16,-1 7-56 0,-7 2-53 15,-3 12-59-15,-5 2-64 0,-3 5-64 16,1 8-67-16,-3-2-70 0,2 3-85 16,1-1-28-16,3-2 18 0,3-2 41 0</inkml:trace>
  <inkml:trace contextRef="#ctx0" brushRef="#br0" timeOffset="101565.33">21311 15392 65 0,'0'0'77'16,"0"0"1"-16,0 0-2 0,0 0-5 0,0 0-5 16,0 0-7-16,0 0-5 0,0 0-5 15,0 0-3-15,0 0 1 0,0 0 7 0,0 0 10 16,0 0 24-16,2 1 29 0,0 3 41 16,0 0 44-16,0 1 44 0,0 4 31 15,-2 3 6-15,2 8-12 0,-2 6-31 0,0 6-43 16,0 6-48-16,0 8-46 0,0 2-35 15,2 6-25-15,-2 4-15 0,3-3-11 16,-1 4-8-16,2-2-8 0,-2-2-14 0,2-1-31 16,0-3-58-16,1 2-71 0,-1-7-82 15,-2 1-77-15,0-1-69 0,0 0-63 16,0-6 0-16,-2-1 44 0,-2-5 66 0</inkml:trace>
  <inkml:trace contextRef="#ctx0" brushRef="#br0" timeOffset="101926.25">21296 15594 12 0,'-2'-16'151'0,"-3"3"-18"15,1 2-16-15,0 2-8 16,-2 4-10-16,-3 4-13 0,1 1-19 0,-5 6-15 16,0 3-8-16,-4 2 0 0,0 6 2 15,-4 3 6-15,-2 2 5 0,-5 2 2 0,1 5 5 16,-5 0 2-16,0 0 6 0,1 1 8 16,-3 0 12-16,2 0 16 0,5-2 19 0,-1-2 16 15,7-3 2-15,2-5-7 0,2-1-19 16,6-3-25-16,3-3-26 0,4 2-22 0,4-5-15 15,2-1-6-15,6-2-3 0,3-4-3 16,4 3-4-16,2-4-9 0,2 0-32 16,4-4-55-16,0 4-70 0,0-1-76 0,3 1-78 15,1-3-83-15,-3 3-27 0,1-2 21 16,-2 2 55-16,1-3 65 0</inkml:trace>
  <inkml:trace contextRef="#ctx0" brushRef="#br0" timeOffset="102424.7">21565 15520 118 0,'0'-9'183'0,"-3"4"-10"0,3 5-40 16,-2 4-24-16,2 5-13 0,-2 3-4 0,0 9-2 15,0 4-5-15,0 6-9 0,-2 5-9 16,2 6-8-16,-1-3-7 0,1 5-8 0,0-1-8 16,2-1-7-16,-2 2-8 0,2-6-5 15,0-3-3-15,0-1-3 0,0-1-3 16,0-5-2-16,2-2-1 0,-2-4-1 0,0-2-1 16,2-3 1-16,-2-5-1 0,0 1 0 15,0-5 1-15,2-1-3 0,-2-2 1 16,0-4-2-16,0-2-5 0,3-7-1 0,-3-1-3 15,2-2-2-15,0-6-2 0,0-5-1 16,2 1 0-16,0-8 1 0,3-4 2 16,-1-1 4-16,3-2 1 0,1 1 3 0,3-4 7 15,0 3 7-15,-1-1 12 0,3 2 11 16,0 2 16-16,0 3 14 0,-1 2 11 16,1 3 12-16,0 4 9 0,0 5 14 0,-2-1 15 15,1 4 14-15,-1 1 14 0,2 6 15 0,-2 3 4 16,-1 7-6-16,-1 5-18 0,0 7-21 15,-3 7-25-15,-2 7-28 0,1 5-27 16,-3 7-16-16,-2 4-12 0,0 3-12 0,0 3-16 16,-2-3-44-16,0 2-75 0,0-1-102 15,2-3-102-15,1 2-104 0,1-3-83 0,0-3-12 16,0-4 48-16,0-4 88 0</inkml:trace>
  <inkml:trace contextRef="#ctx0" brushRef="#br0" timeOffset="102689.01">22564 15628 66 0,'8'-9'304'0,"-2"1"33"0,-1 4 37 0,-1 4-42 16,0 5-60-16,-2 10-61 0,0 5-47 16,1 5-28-16,-1 6-47 0,0 6-78 0,0 2-87 15,0 2-88-15,2 5-86 0,-2-1-93 16,0 1-53-16,-2-3 6 0,-2-2 42 16,0 1 63-16</inkml:trace>
  <inkml:trace contextRef="#ctx0" brushRef="#br0" timeOffset="102888.33">22466 16084 175 0,'0'-18'314'0,"-2"2"30"0,2 1-8 0,2 1-77 16,0 2-72-16,5-2-63 0,-1 2-50 15,5 4-43-15,1-1-58 0,3 1-61 16,4 0-67-16,0 0-70 0,5 2-77 15,-3-2-26-15,0 2 14 0,2 0 36 0</inkml:trace>
  <inkml:trace contextRef="#ctx0" brushRef="#br0" timeOffset="103253.27">23059 15608 189 0,'2'-18'231'0,"0"2"-5"0,2 1-32 16,-1-1-30-16,1 2-27 0,2 4-25 0,0-3-27 16,1 5-23-16,1 0-20 0,3 4-8 15,-3 3-7-15,3 2 0 0,0 2 2 16,-1 3 5-16,1 4 6 0,-1 4 8 0,1-2 10 16,-3 6 9-16,-1 2 14 0,-3 4 18 15,-2 1 18-15,-4 1 15 0,-2 3 7 16,-3 1 3-16,-1 2-7 0,-3 2-21 0,-1-3-21 15,-1 1-20-15,0-1-15 0,0-2-12 16,3-1-8-16,1-3-4 0,1-3-1 0,4-2-1 16,-1-2 2-16,5 1 2 0,0-5 5 15,5-2 1-15,-1 1 5 0,4-2-3 0,5-2-5 16,2-3-6-16,2 0-6 0,2 2-7 16,4-3-9-16,0-1-4 0,3-2-9 15,1 2-19-15,-1-1-55 0,1 1-104 0,-1 0-116 16,1 1-120-16,1-1-112 0,1 4-43 15,-1-3 18-15,2-3 86 0,-3-1 108 0</inkml:trace>
  <inkml:trace contextRef="#ctx0" brushRef="#br0" timeOffset="104049.79">24570 15598 95 0,'-6'-4'204'0,"2"3"18"15,-1-3-49-15,1 1-48 0,4-1-34 16,0 0-19-16,4 0-18 0,1 3-17 0,3-4-13 16,1 2-19-16,3 2-27 0,1-3-37 15,2 3-46-15,2 1-60 0,-2 0-45 16,-1 1-16-16,-1 3 9 0</inkml:trace>
  <inkml:trace contextRef="#ctx0" brushRef="#br0" timeOffset="104231.36">24564 15741 95 0,'-6'5'209'0,"-1"-2"12"0,3-3-61 0,2 1-42 0,2-1-26 16,4 0-25-16,2-1-20 0,3-2-11 16,4 1-10-16,4-1-10 0,-1-2-17 15,6 4-28-15,1-3-36 0,2-2-52 0,3 1-65 16,1 0-35-16,1-3-8 0,0 0 12 15</inkml:trace>
  <inkml:trace contextRef="#ctx0" brushRef="#br0" timeOffset="105062.53">25734 15143 165 0,'3'0'219'0,"-3"0"6"0,2 3-1 15,-2 3 5-15,2 5 11 0,-2 7 16 0,0 2 6 16,0 9-13-16,0 1-37 0,0 4-38 15,0 5-41-15,2 1-41 0,-2 3-34 16,2 2-23-16,0 0-19 0,2 1-33 0,-2 0-50 16,3-2-61-16,-3 0-69 0,2-3-67 15,0 2-68-15,1-1-58 0,-3-5-12 0,0 1 26 16,-2-5 50-16,-4-3 58 0</inkml:trace>
  <inkml:trace contextRef="#ctx0" brushRef="#br0" timeOffset="105443.34">25688 15240 117 0,'-6'-15'167'0,"-1"0"-34"16,1 5-29-16,-1 0-12 0,1 4-7 15,0 2-8-15,-3 1-10 0,1 3-5 16,-3 4 0-16,-1 4 3 0,-1 0 9 0,-4 5 13 16,0 2 11-16,-2 3 8 0,-4-1 8 15,-1 2 9-15,-1 0 8 0,-3 2 6 0,-1-1 7 16,1 2 9-16,-1-2 3 0,1-3 1 16,3 0-8-16,4-1-12 0,-1-3-22 0,5 0-30 15,5-4-23-15,1 1-24 0,5-1-16 16,4-4-13-16,2 3-6 0,4-1 1 15,2-1-2-15,5-2 2 0,4 0 0 0,2 0 1 16,2-3 1-16,4-1-3 0,2 0-7 16,3-1-32-16,2-3-60 0,1 0-92 0,3 0-96 15,2-2-101-15,0 0-94 0,0 1-22 16,-2 0 29-16,-2 1 77 0,-5-1 88 16</inkml:trace>
  <inkml:trace contextRef="#ctx0" brushRef="#br0" timeOffset="106869.95">21461 16890 108 0,'0'-4'117'0,"0"0"1"15,0 0 2-15,0 0-1 0,0 4-4 16,0 0 0-16,0 5 4 0,2 2 12 0,-2 2 16 15,0 4 17-15,0 6 20 0,0 3 9 16,0 6-1-16,-2 3-10 0,2 2-13 0,-2 5-18 16,2 2-19-16,-2 0-22 0,2 1-21 15,0 0-17-15,0 0-16 0,2-2-12 16,-2-1-10-16,2-2-9 0,0-2-4 0,0-4-5 16,0 0-3-16,-2-2-3 0,2-7-2 15,-2-3 2-15,2 1 2 0,-2-5 8 16,0-3 3-16,0-2 1 0,0-3-1 15,-2-3-3-15,2-3-6 0,-2-4-7 0,2-5-6 16,-2-5-2-16,2-5-3 0,0-6 0 0,0-5-1 16,0-4 0-16,2-7-1 0,2-1 1 15,-1-3 1-15,1 1 2 0,2 0 0 0,1-1 2 16,-1 2 4-16,0 4 2 0,3-1 4 16,1 2 6-16,1 3 4 0,-1 0 6 15,3 4 6-15,0-1 2 0,2 6 1 0,-1-3-5 16,1 5 0-16,2 2-4 0,0 1-5 15,0 4 1-15,0-2-2 0,0 5 1 16,0 4 1-16,0 0 0 0,-2 5-1 0,2 5 2 16,-3 4 0-16,-1 3-1 0,2 7-2 15,-2 5-2-15,-1 6-1 0,-1 2-6 16,-1 1-4-16,1 6-3 0,0 5-2 0,-1-1-5 16,-1 3-12-16,-1 0-13 0,1 1-31 15,-1 0-68-15,-2 0-108 0,1-1-105 16,1 0-100-16,1-3-94 0,-3-4-35 0,3 0 35 15,-3-8 90-15,-2-1 102 0</inkml:trace>
  <inkml:trace contextRef="#ctx0" brushRef="#br0" timeOffset="107037.79">22212 17163 28 0,'9'-19'240'0,"-3"-1"15"15,-2 0 8-15,1 3-88 0,-3 4-71 0,2 0-66 16,-2 3-60-16,2 0-57 0,3 6-65 16,-3 3-60-16,2 1-29 0,-2 1 2 15</inkml:trace>
  <inkml:trace contextRef="#ctx0" brushRef="#br0" timeOffset="107202.54">22265 17169 92 0,'-4'-7'285'0,"-2"-1"38"0,1 3 33 16,-1 0-78-16,2 1-75 0,2-2-52 15,0 2-39-15,4 2-40 0,0-1-52 0,2 2-63 16,2-3-70-16,5 3-72 0,0 1-86 16,-1 0-57-16,3 0-15 0,0 0 26 15,-1 0 51-15</inkml:trace>
  <inkml:trace contextRef="#ctx0" brushRef="#br0" timeOffset="108012.71">23436 16727 66 0,'0'-4'172'15,"-2"3"-18"-15,2 1-14 0,0-3-13 16,0 3-12-16,0 0-2 0,2 3 8 0,-2-2 23 16,2 7 30-16,0 1 41 0,0 3 36 15,0 7 13-15,0 4-8 0,0 2-24 16,1 6-37-16,-1 2-43 0,-2 7-47 16,2 3-33-16,-2-1-25 0,2 6-19 0,-2 0-12 15,2-2-18-15,-2 2-33 0,0 0-62 16,-2-3-74-16,2-1-82 0,0 1-75 15,0-1-64-15,0-1-50 0,0-8 2 0,-2 0 43 16,0-4 66-16,-3-7 67 0</inkml:trace>
  <inkml:trace contextRef="#ctx0" brushRef="#br0" timeOffset="108329.78">23470 16986 56 0,'0'-28'169'16,"-3"2"-14"-16,1 2-15 0,0 6-9 0,0 2-2 16,-2 3-10-16,0 2-15 0,-1 2-22 15,-1 3-20-15,0 3-17 0,-5 6-12 16,1 1-7-16,-5 5-7 0,-2 4-1 0,-2 0 4 16,-2 7 4-16,-3 0 3 0,-1 2 7 15,-3 0 12-15,3 3 15 0,-3 0 16 16,1-2 21-16,4 2 17 0,-1-6 8 0,5 2-2 15,2-6-16-15,5 2-17 0,3-4-19 16,3-1-13-16,4-2-11 0,2 2-7 0,4-3-3 16,4-1-2-16,5-2-5 0,2 0-9 15,2-1-11-15,4-2-38 0,0-3-69 0,5 0-83 16,-1 0-83-16,5-3-98 0,-3-2-66 16,3-1-5-16,-1 0 45 0,-1-2 72 0</inkml:trace>
  <inkml:trace contextRef="#ctx0" brushRef="#br0" timeOffset="109093.05">24128 17090 142 0,'6'-4'198'0,"1"-3"-11"0,-1-1-13 16,5 2-10-16,-1-3-5 0,1-1-7 15,1 1-18-15,3 0-27 0,2 1-30 16,0-1-24-16,0 0-20 0,4-1-20 0,0 4-31 16,0-3-47-16,1 1-57 0,1 0-72 15,0 0-69-15,-2 3-33 0,3 0 4 16,-5-2 32-16</inkml:trace>
  <inkml:trace contextRef="#ctx0" brushRef="#br0" timeOffset="109507.44">24735 16657 172 0,'2'-17'213'0,"-2"1"12"0,0 2-74 16,0 2-60-16,0 3-34 0,3 0-18 16,1-1-13-16,0 4-9 0,2 1-9 15,3 1-5-15,-1 1-1 0,3 3-1 0,0 0-1 16,-1 3 0-16,3 1 1 0,-3 2 2 16,1 4 3-16,-3 4 2 0,1-1 7 15,-1 3 8-15,-3 4 10 0,-1 0 12 0,-4 4 11 16,-2 1 8-16,-3 4 5 0,-3 0 0 15,0 0-3-15,-5 2-8 0,0 4-7 0,0-5-7 16,-1 4-7-16,1-1-5 0,0-4-7 16,1 1-4-16,3-6-2 0,1-2-3 15,3-2 7-15,3-2 17 0,4-2 29 16,3-4 37-16,3 0 38 0,5-7 25 0,4 3 10 16,2-7-8-16,2 3-22 0,4-4-35 0,3 0-37 15,1-4-29-15,3 3-19 16,0-3-29-16,2 0-66 0,-2 0-92 0,1 3-102 15,-1-5-96-15,0 5-105 0,0 1-46 16,-5-3 25-16,1 3 72 0,-7 3 89 0</inkml:trace>
  <inkml:trace contextRef="#ctx0" brushRef="#br0" timeOffset="110237.18">23370 17928 52 0,'9'-8'138'0,"1"2"-13"16,3-3 0-16,2-1 7 0,6 0 10 16,2-3 10-16,7 2 7 0,4-2 12 0,4 0 13 15,6-4 19-15,5 1 23 16,4 1 11-16,4 0 0 0,4-1-11 0,5-1-19 15,6 1-27-15,4 2-35 0,5-2-32 16,3-1-27-16,3 0-22 0,4 1-14 0,2-2-16 16,2-1-7-16,1 2-8 0,-1 0-5 0,-2 1-4 15,-4 2-3-15,-2 2 1 0,-7 0-2 16,-2 3-3-16,-6 1 0 0,-6 3 2 16,-7 1-4-16,-6-1-13 0,-6 1-23 0,-7 0-48 15,-6 3-79-15,-7 1-96 0,-1-2-84 16,-5 2-85-16,-4 2-78 0,-4-1-3 0,-7 3 49 15,-4 0 76-15,-6 2 81 0</inkml:trace>
  <inkml:trace contextRef="#ctx0" brushRef="#br0" timeOffset="110701.38">24359 17982 182 0,'4'-9'247'0,"-2"1"20"0,0 2-46 0,0 4-27 16,0-1 5-16,3 8 17 0,-3 1 16 15,2 7 21-15,-2 7 10 0,2 1-14 0,-2 8-27 16,0 4-40-16,-2 1-45 0,3 4-44 0,-3 3-33 16,0 2-22-16,0 2-19 0,0 0-13 15,0-1-19-15,0 1-41 0,-3 2-60 16,3-5-80-16,-2 3-84 0,2-2-77 0,-2-2-72 16,2-5-44-16,-2-2 14 0,0-3 56 0,-2-3 72 15</inkml:trace>
  <inkml:trace contextRef="#ctx0" brushRef="#br0" timeOffset="111017.35">24352 18149 162 0,'-6'-24'185'0,"-3"5"-14"0,-1 0-59 16,-1 5-34-16,1 2-18 0,-1 3-9 0,-2 4-11 15,1 2-13-15,-3 6-10 0,-2 3-10 16,-2 3-2-16,0 6 0 0,-4-1 2 0,-1 6 7 16,1 0 9-16,-2 2 13 0,1-1 13 15,1-1 16-15,0 0 18 0,4-2 15 0,0-2 17 16,4-2 4-16,2-3-7 0,5-2-9 16,1-3-4-16,5 2-5 0,2-5-11 0,7 2-6 15,1-2-3-15,5-3-5 0,4-3-17 0,4 1-19 16,4-1-34-16,3 0-52 0,3-5-62 15,5 2-64-15,3-2-62 0,1 0-66 16,6-4-54-16,3-2 1 0,2-1 37 0,4-1 50 16</inkml:trace>
  <inkml:trace contextRef="#ctx0" brushRef="#br0" timeOffset="111316.89">26200 17016 77 0,'0'-10'239'0,"-2"0"9"0,-2 1-5 15,2 4-131-15,2-3-111 0,0 3-99 16,0 2-75-16,2 3-40 0,-2 0-11 16</inkml:trace>
  <inkml:trace contextRef="#ctx0" brushRef="#br0" timeOffset="111498.26">26122 17188 105 0,'-9'-4'301'0,"1"-1"42"0,-1 0 43 0,3 0-71 16,0-1-83-16,1 5-59 0,3-3-42 15,4 0-46-15,5 4-63 0,1 0-67 0,3 0-78 16,4 4-81-16,2 0-96 0,2-3-57 15,0 5-15-15,2-1 26 0,0-1 57 0</inkml:trace>
  <inkml:trace contextRef="#ctx0" brushRef="#br0" timeOffset="121850.43">27172 16643 1 0,'0'-8'160'0,"-2"0"-10"16,2 0-10-16,-3 3-14 0,3 0-9 16,0-2-11-16,0 3-10 0,-2 0-10 15,2 0-6-15,0 3-5 0,-2-3-3 0,2 3 0 16,-2 1 0-16,-2-3 3 0,0 3-1 16,-1 3 2-16,-1-2 10 0,-2 4 7 15,-1 3 12-15,-2 0 12 0,-1 4 12 0,-1 1 13 16,-2 3 1-16,0 1-5 0,1 5-9 15,-1 3-17-15,0 0-16 0,2 4-21 0,-2 1-13 16,3 5-13-16,1 0-12 16,1 7-10-16,1-1-9 0,1 2-4 0,3-2-7 15,1 2-2-15,4 1-2 0,2-4-1 0,3-1-1 16,1-4-1-16,2-1-1 0,3-4 0 16,2-6-1-16,1 0 1 0,1-4 2 15,2-5 4-15,2-2 6 0,0-7 8 0,0-6 7 16,3-3 4-16,-3-5 5 0,0-9 0 15,-2-3 1-15,0-6-2 0,-1-8 0 0,-3-3-3 16,0-5 1-16,-3-3 0 0,-1-3-1 16,-3 0-3-16,-4-2-1 0,0 6-2 15,-4-1-2-15,0 2-6 0,-4 2-4 0,0 3-2 16,-1 5-4-16,-1 4-9 0,-1 3-16 16,1 2-28-16,1 7-73 0,1 0-129 0,0 5-121 15,2 4-117-15,-1 4-80 0,1 7-22 16,2 1 46-16,2 6 113 0</inkml:trace>
  <inkml:trace contextRef="#ctx0" brushRef="#br0" timeOffset="122015.98">27476 16832 146 0,'5'9'242'16,"-1"4"23"-16,0 3-51 0,-2 3-57 0,0 0-41 15,0 6-36-15,1 3-50 0,1 2-68 16,0-1-73-16,0 5-86 0,1-1-46 0,-1 0-23 16,0 1 8-16</inkml:trace>
  <inkml:trace contextRef="#ctx0" brushRef="#br0" timeOffset="122513.15">28029 16547 66 0,'2'-17'326'0,"-2"1"63"0,2 4 47 0,-2 2-51 16,2 3-43-16,0 2-38 0,0 2-38 15,1 8-40-15,1 5-29 0,0 3-23 0,2 8-32 16,-1 5-38-16,-1 7-33 0,-2 5-21 16,2 2-14-16,-2 3-13 0,0 2-10 15,1 3-3-15,-1-3-4 0,0 0-5 0,-2-1-2 16,2 0 1-16,-2-1 1 0,0-6-1 16,0 1-2-16,0-8-2 0,-2-1-3 15,0-4-5-15,-3-1-7 0,-1-9-5 0,0-1-7 16,-3-5-4-16,1-4-3 0,-5-5-1 15,0-8 0-15,1-2 0 0,-3-6 4 16,2-8 7-16,-2-2 5 0,3-3 6 0,1-5 16 16,1-3 19-16,3 0 15 0,1-2 13 15,4 2 8-15,2 2 10 0,2-1-4 16,2 3-6-16,5 3-8 0,-1 0-7 16,5 2-6-16,4 2-7 0,0 1-5 0,4 1-8 15,2 2-4-15,2 0-3 0,1 3-2 16,1 2-5-16,3-1-9 0,0 2-24 0,-1 3-64 15,1-2-124-15,2 2-132 0,1 0-135 0,-1 1-85 16,2-1-26-16,-4 1 38 0,-1-2 111 16</inkml:trace>
  <inkml:trace contextRef="#ctx0" brushRef="#br0" timeOffset="123260.25">26717 15946 70 0,'-3'-4'150'0,"1"3"-6"0,2-4-10 0,-2 2-9 15,2 2-6-15,0 1 14 0,-2 1 33 16,2 3 46-16,-2 5 53 0,0 6 46 16,0 3 22-16,-2 7-8 0,-3 6-34 0,-1 8-51 15,-1 8-60-15,-1 8-57 0,-1 10-35 16,0 7-25-16,-1 7-20 0,1 9-16 0,-2 2-9 16,3 8-5-16,1-1-9 0,1-1-6 15,2 4-3-15,-1-5-5 0,3-2-8 16,2-4-23-16,0-2-40 0,0-4-63 0,2-7-79 15,0 0-79-15,2-6-76 0,0-6-66 16,0-5-44-16,-2-6 16 0,2-11 58 16,-2-4 73-16</inkml:trace>
  <inkml:trace contextRef="#ctx0" brushRef="#br0" timeOffset="124306.15">26657 16063 12 0,'2'-5'132'0,"1"2"-20"16,1 2-18-16,0-3-12 0,2 3-4 0,1-2 2 15,3 2 6-15,1-3 6 0,4 1 8 16,-1 0 16-16,3-2 21 0,0 0 24 16,5 0 32-16,-1-3 27 0,4 1 20 0,5-2 4 15,1-1-10-15,3-5-23 0,4 2-39 16,3-3-39-16,1-1-38 0,7-1-28 15,1-1-22-15,6-3-17 0,3 0-9 0,4-2-7 16,3-1-1-16,2 0-1 0,1-1 2 0,1-2 3 16,0 2 4-16,-4 1 1 0,-3 1 1 15,-1-2-2-15,-7 4-1 0,-4 2 0 16,-5 1-3-16,-6 5-3 0,-6 2-2 16,-2-1-1-16,-7 4 0 0,-1 1-2 0,-5 4 1 15,-2-1 1-15,0 1-2 0,-3 4 3 16,1 0 0-16,0 0 0 0,0 4-1 0,0 1 1 15,2 3-1-15,-3 1-1 0,3 4-1 16,-2 2 1-16,2 3 2 0,-2 2-1 0,0 5 2 16,-1 1 1-16,1 3 1 0,2 4-2 15,-2 4 0-15,0 2 0 0,0 4 2 16,-1 5-3-16,1 2-1 0,0 1-1 0,0 3 0 16,0 4-1-16,-3 0-3 0,3 5 1 0,0 1 3 15,0 0 1-15,0 5-3 0,0-5 1 16,-1 5-2-16,1-5-3 0,-2 4-3 0,0-2-2 15,-1-3 1-15,1 0-2 0,-2 0 2 16,-3-2 1-16,-2 1 0 0,1-3 1 0,-3-4-1 16,-2 0 0-16,-2-5 1 0,0 0 0 15,-2-5 2-15,0-2 0 0,0-2 2 16,-3-3 0-16,1-4-1 0,0-4 0 16,2 0-1-16,-2-5 1 0,2-1 0 0,-3-3-1 15,3-1-1-15,-2-3 0 0,2-1 1 0,-2-3 2 16,-3-1 4-16,1-2 2 0,-5-1 4 0,-1 1 3 15,-3-4 1-15,-4 2-3 0,-5-3-2 16,-3 1 1-16,-5-2-1 0,-4 1-1 0,-4-1-2 16,-4-2-1-16,-5 2 1 0,-2-1 1 15,-4 1-1-15,-2-1 0 0,-2-2 3 0,-7 3 1 16,0-3 0-16,-3 2-4 0,-3-3 0 16,-2 0-1-16,-1-3 1 0,-1 2-2 0,0-3 0 15,0 3 0-15,0-2 1 0,2 1-2 16,-1 0 0-16,3-1 0 0,3 3-2 15,1 3-3-15,4-3-1 0,5 2-9 16,4 3-11-16,4 0-13 0,5-1-16 16,3 1-18-16,5 0-46 0,4 6-101 0,7-2-122 15,4 1-122-15,4 4-107 0,4 0-46 16,2-2 11-16,5 2 89 0,1 1 124 16</inkml:trace>
  <inkml:trace contextRef="#ctx0" brushRef="#br0" timeOffset="142146.7">3194 11192 45 0,'-4'-2'47'0,"2"-1"-2"0,-3 2 1 15,3-1 5-15,-2-2 8 0,2 4 0 0,-2-1 1 16,2 1 1-16,-3-3 3 0,3 3-1 15,-2-1-5-15,0 1-3 0,0-4-7 16,-3 4-8-16,3-1-7 0,-2 1-4 0,-1-3-2 16,-1 3 0-16,-1 0 0 0,1 0 3 15,-3 0 3-15,1 0 3 0,-1 3 1 16,-2-3-1-16,-1 1-4 0,1 3-4 0,-2-3-3 16,-2 3-3-16,2 0-1 0,-2-1 1 15,-2 2 4-15,0 2 5 0,0-1 4 16,-2 1 6-16,-2 2 4 0,0 0 5 15,-3 0 6-15,1 2 7 0,-1 3 4 0,-1 0 6 16,-1 0 6-16,1 2 7 0,-1 1 6 0,1 4 5 16,-3 0-1-16,1 0 2 0,-1 4-1 15,0 3-3-15,1 3-6 0,-3 2-4 0,2 5-4 16,-2-1-4-16,3 5-7 0,-3-1-10 16,2 6-4-16,1-1-10 0,1 4-7 0,1 2-9 15,1 1-6-15,3 1-4 0,2 1-5 0,2 3 0 16,4 2-1-16,2 2-2 0,3-1-2 0,3-2-1 15,5 0-1-15,4 0-3 0,3-2-2 16,1-2 0-16,5-1-2 0,3 0 0 0,1-3 1 16,4 4 0-16,5-4-1 0,-1 2 0 15,4-2 3-15,5 2 0 0,2-3 0 0,2-2 0 16,2 2 0-16,4-2 1 0,5-4-1 0,2 0 1 16,4-1-1-16,4-6 1 0,2 1 2 0,2-4-1 15,5-5-2-15,4 0 1 16,2-4-1-16,2-5 0 0,4-3 0 0,3-3-1 15,-1-5 0-15,3-2 1 0,-1-7-2 16,3-1-1-16,2-6 3 0,-1-6 1 16,3-2 2-16,2-5 0 0,0-4 2 0,0-6-1 15,2-4-3-15,-1-5-1 0,-1-4 0 16,0-2 0-16,-5-5-4 0,-3 2 1 16,-3-7 0-16,-3 1 0 0,-6 0-2 0,-3-4 2 15,-6 3 1-15,-3-2 0 0,-6-2 0 16,-2 4 1-16,-7-4 2 0,-4 1 0 0,-4 0 1 15,-4 0 1-15,-5-1-1 0,-3-3 0 16,-5 3 1-16,-2 0-1 0,-7 0 1 0,-1-3 3 16,-5 3 5-16,-4-2 4 0,-2 3 2 15,-4-2 0-15,-5 1 0 0,-4 1 1 0,-2 4-4 16,-4 0 0-16,-4 3-2 0,-3 0 0 16,-1 5 1-16,-3-2-2 0,-4 4-2 0,-2 0-3 15,-5 4 1-15,1-4-2 0,-5 4-1 16,-3 1-2-16,-1 1 2 0,-2-1-2 15,-2 3 0-15,0 2 0 0,0 0-4 0,-2 0 1 16,-3 4-1-16,1 1 2 0,-2-1-2 16,-1 2 0-16,-1 3 5 0,-3 4-2 15,1 0-2-15,-3 3-1 0,2 3-1 0,-1 2 0 16,-1 2-2-16,-2 2-1 0,0 4 1 16,0 1 0-16,-2 3 0 15,0 1-1-15,0 1-3 0,3 3-4 0,-1 4-9 0,0 1-13 16,2 3-23-16,0 1-41 0,1 4-74 15,3 3-83-15,3 3-79 0,1 2-69 0,5 4-59 16,3 1-38-16,5 5 31 0,3-2 66 16,3 1 76-16</inkml:trace>
  <inkml:trace contextRef="#ctx0" brushRef="#br0" timeOffset="144646.57">7639 13960 124 0,'0'-2'229'0,"2"-1"13"15,-2 2-8-15,2 1-11 0,-2 0-8 16,2 1 8-16,1-1 27 0,1 3 31 16,2 2 9-16,3 0-1 0,5 4-8 0,3 3-25 15,7 7-52-15,5 5-59 0,7 11-44 16,2 3-31-16,7 9-22 0,1 7-15 16,7 4-13-16,0 6-9 0,2 2-4 0,2 0-3 15,-2-3-4-15,0 0-5 0,0-3-4 16,-4-1-13-16,0-2-19 0,-7-3-45 15,-1-4-87-15,-3 0-111 0,-4-6-103 16,-4 0-101-16,-3-9-73 0,-5-2-1 0,-5-9 63 16,-7-7 98-16</inkml:trace>
  <inkml:trace contextRef="#ctx0" brushRef="#br0" timeOffset="144945.56">8911 13847 126 0,'-6'-30'315'0,"-3"4"86"15,1 2 65-15,-3 4-10 0,-1 6-29 16,-3 2-42-16,0 3-49 0,-4 6-76 16,-2 8-83-16,-3 4-57 0,-3 6-35 0,-5 10-20 15,-6 9-14-15,-4 7-6 0,-7 11-7 16,-4 6-6-16,-6 12-2 0,-2 5-4 15,-5 6-6-15,-2 5-5 0,3 2-6 16,-1 3-2-16,0-3-6 0,5-3-9 16,2 2-11-16,4-7-12 0,2-1-22 0,6-3-61 15,3-6-129-15,8-6-132 0,4-6-148 0,7-12-72 16,6-8-22-16,6-8 37 0,6-11 114 16</inkml:trace>
  <inkml:trace contextRef="#ctx0" brushRef="#br0" timeOffset="145676">10194 13859 260 0,'-17'-9'354'0,"-2"0"92"15,-2 3 15-15,0 5-22 0,-1 1-37 16,-1 1-44-16,-2 6-67 0,-1 2-84 0,-1 7-73 16,-1 2-49-16,-1 7-29 0,1 3-17 15,3 2-12-15,-1 0-7 0,5 3-9 16,2-3-5-16,4 2-3 0,5 1-1 16,1-4-3-16,5 0-1 0,4-3 0 0,2 2 0 15,2-6-3-15,5 0 0 0,-1-2-3 16,5-5-3-16,0-4-2 0,-1-2-5 15,5-5-2-15,0-4-3 0,0-4 1 16,2-5-1-16,-2-4 2 0,2-5 1 0,0-6 4 16,-2-2 5-16,2-6 4 0,-2 1 3 15,0-3 3-15,-2-2 7 0,2 2 6 16,-4 2 6-16,-1 6 8 0,1 1 7 16,-5 1 7-16,1 6 4 0,-1 6-1 0,-1-1 1 15,-1 4-1-15,0 6 0 0,1 3-3 16,-1 3-5-16,0 10-6 0,3 4-3 15,-3 4-9-15,3 5-4 0,-3 3-7 0,3 4-10 16,-1 0-13-16,-2 1-26 0,3 3-52 16,-3-2-114-16,1 1-131 0,-1-2-124 15,0-1-105-15,1-4-38 0,-1-8 18 0,-2-2 97 16,3-5 122-16</inkml:trace>
  <inkml:trace contextRef="#ctx0" brushRef="#br0" timeOffset="145858.45">10439 13948 98 0,'9'-23'402'0,"-3"3"93"16,-2 10 71-16,1 3-24 0,-1 7-76 0,-2 7-108 15,2 7-100-15,0 6-88 0,1 2-68 16,-1 7-43-16,0 4-33 0,3 1-37 16,-3-1-68-16,2 2-107 0,-2 2-117 15,3 0-112-15,-1-2-108 0,-2-2-44 16,-2-3 25-16,-2-2 84 0,0-6 105 15</inkml:trace>
  <inkml:trace contextRef="#ctx0" brushRef="#br0" timeOffset="145993.6">10492 14155 259 0,'-2'-29'338'16,"0"4"52"-16,0 1-41 0,0 7-55 0,0-1-62 16,2 3-64-16,0 5-88 0,0-1-103 15,2 2-92-15,2 1-85 0,0 3-79 16,3 1-78-16,-1 1-15 0,2-1 30 15,1 3 52-15</inkml:trace>
  <inkml:trace contextRef="#ctx0" brushRef="#br0" timeOffset="146272.92">10685 13867 168 0,'6'0'258'0,"-1"3"20"16,-3 3-3-16,0 6-11 0,0 4-7 15,-2 5-5-15,0 5-15 0,0 3-21 16,0 4-25-16,0 1-26 0,0-1-29 15,2 1-28-15,0-1-24 0,0 0-25 16,5-4-18-16,-1-3-13 0,0-1-8 0,5-4-9 16,-1-5-3-16,3-2-1 0,0-8-1 15,2-4 0-15,-1-4 1 0,3-8 0 0,-2-4 5 16,0-7 15-16,-2-4 13 0,-3-4 16 16,-1-4 11-16,-3 0 12 0,-2 0 1 15,-4-1-8-15,-4 0-12 0,-2 5-13 16,-5 0-9-16,-4 8-12 0,1 3-16 0,-3 2-24 15,-2 4-56-15,2 4-122 0,-2 0-142 16,2 3-160-16,2 4-86 0,2-2-32 16,3-2 24-16,1 4 105 0</inkml:trace>
  <inkml:trace contextRef="#ctx0" brushRef="#br0" timeOffset="147020.37">11079 13788 21 0,'-2'-1'329'0,"-1"2"74"0,3 2 75 0,-2 3 2 16,2 3-43-16,0 2-68 0,0 7-70 15,2 3-63-15,-2 2-68 0,3 2-63 16,-1 1-42-16,0 2-27 0,2 2-12 15,-2-4-10-15,2 2-5 0,1-3-3 0,-1 0-1 16,0-6 0-16,0 0 0 0,0-4 2 16,1-1 2-16,-1-3 4 0,0-1 1 15,0-5 4-15,1 0 2 0,1-5 0 16,0-5-3-16,3 0-3 0,1-5-3 16,1-1-5-16,0-3 0 0,1 4-3 0,-1-3 0 15,-1 5 1-15,1 0 0 0,0 3 0 16,-3 0-1-16,1 2 1 0,-3 3-1 15,2 0-2-15,-1 0-5 0,1 3-14 16,-1 2-34-16,1-4-72 0,-2 2-93 0,3-2-90 16,1-1-69-16,1-1-44 0,0-3-7 15,1-4 47-15,1 0 78 0,0-5 85 16,-1 1 77-16,-1-1 72 0,-3-2 65 0,1 1 59 16,-1 4 56-16,-1 0 59 0,-3 4 57 15,0-2 47-15,0 7 32 0,-1 1 9 16,-1 1-13-16,-2 4-36 0,2 3-51 0,-2 1-58 15,2-1-53-15,0 4-41 0,0 0-34 16,0-2-37-16,2-1-40 0,1-3-39 16,-1 2-35-16,0-7-31 0,2 3-20 15,3-8 0-15,-1 0 21 0,1-4 27 0,1-1 31 16,-1-3 27-16,2-1 23 0,-3 0 22 16,3-2 24-16,-3 5 23 0,3-1 26 15,-3 2 34-15,-2 1 36 0,3 6 23 16,-3 2 0-16,3 2-8 0,-3 6-19 0,3-3-35 15,-1 6-65-15,0 2-76 0,1-2-77 16,-1-1-75-16,1 3-68 0,1-5-48 16,1 0-18-16,2-3 16 0,-3-1 39 15,3-3 53-15,-2-2 54 0,-1-4 51 0,1-3 49 16,-1-1 46-16,1 1 42 0,-3-4 31 16,3 4 29-16,-3 0 26 0,1 2 22 15,-1 3 11-15,-1 6 0 0,1 2-10 0,-1 6-15 16,-1 3-21-16,-2 3-27 0,2 4-33 15,-1 1-40-15,-1 2-37 0,0 1-40 16,0 3-42-16,-1-3-38 0,1-3-26 16,-2 0-7-16,2-1 15 0</inkml:trace>
  <inkml:trace contextRef="#ctx0" brushRef="#br0" timeOffset="147136.07">11896 14289 8 0,'-5'-8'198'0,"3"-1"21"0,0-3 0 0,0 4-16 15,0 0-29-15,0 2-33 0,2 2-34 16,0-2-39-16,2 6-58 0,0 0-63 15,2 0-70-15,1 4-81 0,1-4-50 16,-2 2-23-16,2-2 13 0</inkml:trace>
  <inkml:trace contextRef="#ctx0" brushRef="#br0" timeOffset="147434.56">12069 14042 42 0,'7'-16'240'0,"-1"4"45"0,0 4 6 16,-1-1-8-16,1 4-10 0,-2 2-16 15,2 3-23-15,-1 0-30 0,1 3-38 0,-2 2-41 16,0-1-40-16,1 1-31 0,-1-2-20 16,-2 2-13-16,0-1-10 0,0 1-4 15,0-1 6-15,1 3 13 0,-1 1 20 0,0-2 20 16,0 2 17-16,0-1 11 0,0 2 1 16,0 4-9-16,2-5-14 0,1 4-13 15,-1-3-13-15,2 3-5 0,1-3-6 0,-1 0 1 16,0-1 0-16,-1-1 3 0,-1-1 2 15,0 2 3-15,-4-5-3 0,0 5-5 16,-4-3-4-16,-3 0-11 0,-1 3-12 16,-5-1-21-16,-2-1-41 0,-1 2-106 15,-4-4-144-15,4-3-155 0,-3 3-105 0,2-8-47 16,0-1 8-16,-2-4 87 0,2-3 134 16</inkml:trace>
  <inkml:trace contextRef="#ctx0" brushRef="#br0" timeOffset="148296.35">6993 13316 109 0,'0'-4'97'0,"3"2"-24"0,-3-1-16 15,0 2-11-15,0 1-5 0,0 0 0 16,0 4 3-16,0 2 8 0,0 7 12 0,0 2 19 16,0 2 24-16,0 8 26 0,0 4 29 15,0 9 29-15,0 5 28 0,0 11 26 16,0 8 19-16,0 14 5 0,0 8-12 16,0 16-30-16,0 11-36 0,2 8-44 0,-2 13-44 15,2 3-39-15,2 4-24 0,2 2-14 16,3 2-13-16,1-5-5 0,1 0-3 15,0-1-6-15,-3-9-19 0,1-6-28 0,-3-8-46 16,0-6-68-16,-2-7-72 0,-1-9-71 16,-1-5-56-16,0-11-47 0,0-9-36 0,0-9 20 15,-2-11 51-15,0-14 62 0</inkml:trace>
  <inkml:trace contextRef="#ctx0" brushRef="#br0" timeOffset="149674.6">7004 13379 59 0,'11'4'74'0,"-1"-3"7"0,3 1 10 16,0 2 2-16,1 0 2 0,3-3 0 15,0 4 3-15,4-2 2 0,1-2 5 0,3 3 10 16,3-3 7-16,1-1 9 0,5 0 4 16,4 0 5-16,2-1 5 0,3-3 7 0,3 3 15 15,3-2 7-15,4-2 3 16,0 1-2-16,4-1-11 0,2 2-17 0,3-5-25 15,3-1-18-15,5 0-14 16,2 1-17-16,2-5-11 0,4 1-12 0,5-2-13 16,4 0-13-16,2 0-7 0,6-2-4 15,2 3-1-15,3-3 3 0,6 1-2 16,2 0 7-16,4-3 2 0,4 2 4 0,3 0-5 16,6 2-3-16,-1-1-1 0,6 1-3 15,1 3-6-15,0-2-4 0,0 3-2 16,0 0 2-16,3 1-1 0,1 0-3 0,3 1 0 15,4-1-2-15,2 0 2 0,0-1-3 16,2 1 1-16,2-1 0 0,-2-2 3 0,-2 0 1 16,0 2 2-16,-5 0 1 0,1 4-1 15,-7-2 2-15,-3 4-2 0,-8 1-2 16,-7 2 0-16,-12 2-2 0,-7 2 3 16,-10 1-2-16,-9 4-1 0,-12-3 0 0,-6 0-2 15,-8 2 0-15,-8 1-2 0,-5-3 2 16,-7 0-1-16,-5 3 0 0,-3-5 2 15,-2 2 0-15,-4-1 2 0,-2 1 0 0,-2-1 2 16,-3 1-3-16,1 1 1 0,-1-2-1 16,-1 1 0-16,-1 0 0 0,-1 4-1 15,-1 1 3-15,0 4-1 0,1-2 4 16,-1 5-1-16,1 0 0 0,-1 4 1 0,0 1-2 16,1 3 0-16,-1 3-1 0,0 3-3 15,1 4 0-15,1 0 0 0,1 6 1 16,-1 1-1-16,0 7 0 0,1-1 2 15,-1 10 2-15,3 1 3 0,0 3 1 0,1 5-2 16,-1 3 1-16,2 6-1 0,-1 0-4 16,1 6-3-16,0 3-2 0,-1 2 1 15,1-3-2-15,0 0 1 0,-1-2 3 0,-1-3-1 16,0-5 1-16,-3-1 2 0,1-5 0 16,-3-4 0-16,-2-4-2 0,0-5 0 15,-1-4 1-15,-3-6-4 0,-3-5 3 16,1-4 1-16,-2-2 0 0,-2-5-1 0,-5-1 4 15,1-3 1-15,-5-2-2 0,-2-3-1 16,-2 0 2-16,-5-3 3 0,-3 1-5 16,-3 1-1-16,-1-4 3 0,-5 0 1 0,0-2-1 15,-5 0 1-15,-1-4 1 0,-2 0-2 16,-5 1 0-16,0-5 1 0,-4-1-1 16,0 1-3-16,-4-4 4 0,0-1 1 0,-4 3 0 15,-1-3-2-15,-3-3 0 0,-1 3-2 16,-4-1-1-16,-2-3 0 0,-2 0 1 0,-2 3 1 15,-4-4-2-15,-3 2 4 0,-2 2-3 16,-6-3-2-16,-2 2 0 0,-2 1-1 0,-5-3-1 16,1 4 1-16,-3-1 3 0,-1 1 6 15,1-3 0-15,-2 3 5 0,3-1 4 0,-1 1 1 16,1 0 1-16,-1 0-6 0,0 0 0 16,-4 0-1-16,1 0-3 0,-1 1-3 15,-2 3-2-15,-2 0-2 0,0-1 2 0,0 5-3 16,-3-3 0-16,1 0-1 0,0 3-1 15,-2-1 2-15,0-1 0 0,-1-2 1 16,1 4 5-16,0-4-1 0,1 0 2 0,1 0-1 16,2 4 3-16,0-3 1 0,0 0-1 15,2 6 1-15,2-1 1 0,-2 1-1 16,2 3-3-16,-1 1 0 0,1 3 0 0,2 2-2 16,0-3-2-16,5 4 3 0,4-1-5 15,1 1-1-15,8-3-1 0,1-1-1 0,7 2 3 16,1-4 0-16,8-1-6 0,1 1-8 15,2 0-11-15,3-1-10 0,3 5-16 16,1-4-24-16,2 4-53 0,2-2-109 0,0 1-115 16,4 1-117-16,0-2-96 0,3 1-36 15,1 2 29-15,1-6 102 0,3 2 116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10T03:46:37.21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9009 10494 147 0,'-7'0'201'0,"1"3"-24"0,-3-2-23 16,1 4-17-16,-1 2-13 0,1 1-9 0,-3 1-11 15,1 2-7-15,-1 2-4 0,1 3-2 16,-3-1 1-16,0 4 3 0,1 1 7 16,-1 3 4-16,-2 2 10 0,2 1 9 15,-2 7 6-15,-1-1 2 0,-1 7-1 0,0 4-7 16,-2 2-13-16,-3 4-13 0,3 1-18 15,-2 5-14-15,2 0-14 0,0 0-10 16,2 4-8-16,2 2-7 0,1 2-5 0,3 0-4 16,0 0-5-16,5 2-1 0,2-2-5 15,4-3-2-15,2 2-3 0,2-7-2 16,3 3-1-16,3-8-2 0,3 0 0 16,4-4-1-16,2-4 0 0,2-3 1 0,4-6 0 15,1-1 1-15,3-5 0 0,1-2 1 16,2-6 1-16,2-5-1 0,0-8-1 15,-1-1 1-15,1-8 1 0,0-3 0 0,0-9-1 16,2 1 0-16,-2-10 0 0,2-1 2 16,-2-5 0-16,2-4 4 0,-2-6 2 15,2-3 9-15,-3-2 7 0,1-5 6 16,-2 0 6-16,0-8 3 0,-5 3 0 0,-1-4-4 16,-5-3-2-16,-2 2 0 0,-2-2-4 15,-4-1 0-15,-5 2 0 0,-2 1 2 16,-4 1-3-16,-4 2-2 0,-2 3 0 0,-4 3-4 15,-3-1-3-15,-6 3-6 0,-2 4-2 16,-2 2-5-16,-4 1-4 0,-5 4-1 16,0 1-9-16,-4 4-17 0,-2-1-47 15,-2 5-123-15,0 1-151 0,-2 3-166 0,2 6-79 16,2 3-31-16,-2-1 20 0,4 6 112 16</inkml:trace>
  <inkml:trace contextRef="#ctx0" brushRef="#br0" timeOffset="1079.38">10215 12217 133 0,'0'-6'217'0,"-2"-3"-7"16,2 2-5-16,-2-1-2 0,-2 4 3 16,1-2-1-16,-1 2-9 0,-2-2-9 0,0 5-17 15,-3-3-13-15,1 3-12 0,-5 1-4 16,0 1-3-16,0 3 2 0,-3 0-2 15,-1 0-5-15,0 4-9 0,-4 1-17 16,-1 0-17-16,1 2-20 0,-2 3-12 0,-3 1-14 16,3 2-10-16,-2 5-6 0,-1-1-8 15,3 7-5-15,-2 2-2 0,1 0-4 16,3 7-2-16,0 0-6 0,0 2 2 16,4 2-2-16,0 5-3 0,4-1 1 0,3 1 0 15,1 5 1-15,7 0 0 0,2 3-2 16,4 0 3-16,5 1-1 0,4 2-1 15,4 2-3-15,2-4 2 0,6 4 2 16,3-2-1-16,5-2 1 0,5-1 0 0,5-4 0 16,3-6 0-16,5 0 0 0,2-6-1 15,6-4 0-15,1-4 0 0,3-5 1 16,3-6 0-16,1-5 2 0,3-7 1 0,2-6 0 16,2-7 2-16,0-5-1 0,1-6 3 15,1-5-4-15,-2-6-3 0,-2-2 3 16,0-5-2-16,-7 0 0 0,-1-4-1 0,-7-1 4 15,-6-2-1-15,-7 0 3 0,-6-4-1 16,-6 1 3-16,-4-5 3 0,-9 2 1 16,-4-2 4-16,-5-3 0 0,-6-1 1 15,-6 3 1-15,-6-3-2 0,-5 2-1 0,-8-1-2 16,-5 2-4-16,-3-2 2 0,-9 7-3 16,-5-2 2-16,-3 4-4 0,-7 6-1 15,-6 3 1-15,-5 3-1 0,-4 4-5 16,-4 9-12-16,-4 3-20 0,-2 7-51 15,0 1-119-15,-1 8-141 0,3 3-150 0,6-2-87 16,5 4-32-16,5-1 25 0,10 0 101 16</inkml:trace>
  <inkml:trace contextRef="#ctx0" brushRef="#br0" timeOffset="1908.27">12080 10199 86 0,'-11'0'168'15,"-1"1"-20"-15,-3 4-11 0,-2 3-9 16,0 1-3-16,-2 2-2 0,-2 3 2 16,-3 3 9-16,-1 2 9 0,-3 3 11 0,-1 3 7 15,-3 5 7-15,0-1 6 0,-2 4 4 16,1 5 0-16,-1 0-3 0,-2 6-7 16,0 4-15-16,2 2-18 0,-2 0-20 0,4 8-22 15,0 1-23-15,3 0-19 0,1 6-11 16,1 3-12-16,3 0-8 0,5 7-7 0,2 3-5 15,3 1-2-15,5 2-3 0,3-2-2 16,6 0-2-16,4-3-1 0,5-4-1 16,5-3 1-16,3-5-1 0,7-5 1 0,1-1 1 15,5-9 0-15,3-6 0 16,3-6 1-16,5-4 0 0,-1-7 2 0,4-8-2 16,1-7 2-16,1-6 1 0,1-6 0 15,2-7-1-15,-3-8 1 0,3-4 0 0,0-10 2 16,-3-3 6-16,3-10 6 0,-5-4 4 15,1-7 2-15,-3-8 7 0,-4-1 2 16,-4-4 0-16,-4 0-1 0,-5-2-2 16,-6 0-3-16,-6 1-5 0,-7 3-7 0,-6-2-4 15,-6 4-8-15,-7 1-6 0,-6 3-13 16,-9 0-29-16,-3 1-89 0,-7 0-137 16,-3 4-141-16,-1-2-126 0,-2-2-58 15,-3-1-9-15,0-4 71 0,3-4 127 0</inkml:trace>
  <inkml:trace contextRef="#ctx0" brushRef="#br0" timeOffset="2720.82">9898 8987 133 0,'-3'-4'128'0,"-1"1"-11"15,0 0-6-15,-2 2-6 0,1-3-6 16,-1 4-5-16,0-1-2 0,-1 1 0 16,-1 0 3-16,1 0 5 0,-1 1 5 15,-3 4 1-15,-1 1 0 0,-5 3 0 0,0 4 4 16,-4 3 4-16,-5 4 4 0,-1 4 9 16,-3 5 9-16,-4 3 5 0,3 6 1 15,-3 4-11-15,2 3-9 0,2 1-11 0,1 7-17 16,3 3-15-16,3 2-13 0,2 4-12 15,4-2-10-15,4 7-11 0,5-2-10 16,3 0-7-16,8 2-6 0,3 3-2 0,5-2-3 16,5-1 2-16,8-2-1 0,5-2 3 15,7-3 0-15,7-1-1 0,5-5 0 16,10-4-3-16,5-2 0 0,7-8-2 0,8-3-1 16,5-6 1-16,6-8 1 0,2-6 3 15,2-4 3-15,2-7 5 0,2-8 6 16,-1-6 0-16,-3-2 0 0,-2-9 0 15,-4-1-1-15,-5-7-6 0,-4-5-1 0,-3-3 1 16,-6-8 2-16,-5-5-1 0,-5-8 2 16,-4-6 2-16,-8-3 1 0,-5-8-1 15,-8-1-1-15,-4-5 2 0,-9-2 0 16,-9-3-2-16,-7 1-2 0,-7-1-2 0,-11 0-1 16,-8 5-6-16,-9 4-3 0,-6 3 0 15,-8 3 0-15,-9 5 0 0,-9 6 3 16,-3 7 0-16,-7 6-4 0,-4 6-9 15,-3 7-14-15,-3 7-25 0,-1 8-68 16,-4 4-126-16,1 9-129 0,1 7-138 0,0 3-75 16,3 9-24-16,1-1 39 0,3 6 113 15</inkml:trace>
  <inkml:trace contextRef="#ctx0" brushRef="#br0" timeOffset="5409.37">12537 7884 48 0,'0'-1'181'0,"0"-1"-5"15,0-2-18-15,0 4-19 0,0-1-14 16,0 1 2-16,0 1 17 0,0 5 23 0,0 3 27 15,0 6 25-15,0 5 20 0,0 8 4 16,0 6-18-16,0 7-33 0,2 6-37 16,-2 3-38-16,2 4-37 0,0 0-28 15,3 1-21-15,-3 3-12 0,2-3-19 16,0 3-47-16,-2-3-81 0,0-1-99 0,-2 0-101 16,3 0-112-16,-3-6-57 0,-3-3 7 15,-1-3 62-15,0-5 87 0</inkml:trace>
  <inkml:trace contextRef="#ctx0" brushRef="#br0" timeOffset="5745.49">12562 8068 80 0,'-8'-14'211'0,"-1"0"13"0,1 5-18 0,0 3-12 16,-5 4-10-16,0 2-2 0,0 2-11 16,-3 4-6-16,-1 6-3 0,-2 1 4 15,-3 3 3-15,1 5-2 0,-2-1-4 16,-2 3-9-16,1 2-9 0,-1-4-17 0,2-1-15 16,3 1-17-16,1-3-19 0,5-4-17 15,3 0-18-15,3-3-14 0,1-1-10 16,3-1-5-16,4 2 1 0,4-6 0 15,5 4 6-15,1-1 2 0,3 0-1 0,4 0 0 16,4-2-5-16,0 1-6 0,3 0-24 16,-1-1-73-16,2 2-128 0,1-4-138 15,-1 0-140-15,3 0-72 0,-1 1-21 16,1-5 49-16,-3 0 116 0</inkml:trace>
  <inkml:trace contextRef="#ctx0" brushRef="#br0" timeOffset="5973.51">12916 8030 36 0,'2'-11'281'0,"2"6"54"0,0 0 74 16,1 6-2-16,3 8-27 0,3 6-31 15,-1 7-18-15,5 6-38 0,0 2-69 0,4 7-67 16,0 2-56-16,0 1-42 0,2 0-26 15,0 4-20-15,3-4-33 0,-3 0-92 16,0-3-126-16,0-2-127 0,0-2-131 0,-4-3-65 16,0-6-12-16,-2-3 68 0,-2-6 113 15</inkml:trace>
  <inkml:trace contextRef="#ctx0" brushRef="#br0" timeOffset="6173.32">13365 8211 168 0,'-9'-9'415'0,"-1"5"103"16,-3 4 67-16,-4 4-55 0,0 5-83 15,-4 6-91-15,0 3-97 0,-3 3-98 16,-1 8-65-16,2 0-40 0,-3 2-26 0,5 1-20 16,0 1-29-16,2 0-78 0,2-4-141 15,4-3-162-15,3-3-131 0,1-3-64 16,3-4-17-16,2-4 52 0,4-6 131 15</inkml:trace>
  <inkml:trace contextRef="#ctx0" brushRef="#br0" timeOffset="6538.52">13644 8106 66 0,'2'-22'242'0,"2"1"42"0,3 1-1 16,-1 2-34-16,0 2-40 0,3 0-31 15,-1 4-30-15,1 2-36 0,1 3-33 16,-1-1-23-16,1 7-14 0,1 1-8 16,0 1-2-16,-1 4 3 0,-1 5 14 15,-1 0 21-15,1 5 25 0,-5 3 34 0,0 3 30 16,-4 7 14-16,0-2 2 0,-4 7-10 15,0-2-21-15,-3 1-26 0,-1-1-32 16,1-2-24-16,3 1-15 0,0-1-12 16,2-1-11-16,2-2-8 0,2-1-6 0,2-1 0 15,5-3-5-15,-1-1-1 0,5-2-3 16,0-2-1-16,-1-2-13 0,3-4-37 16,0-1-101-16,2-5-133 0,0 1-135 0,0-5-120 15,2-5-51-15,0-2 1 0,0-2 83 16,2-3 124-16</inkml:trace>
  <inkml:trace contextRef="#ctx0" brushRef="#br0" timeOffset="6686.88">14264 8251 98 0,'9'-10'349'0,"-1"4"40"16,-4 1 23-16,3 1-68 0,-3-1-91 15,0 3-99-15,3-1-116 0,-3 3-123 16,2 0-138-16,-2 0-101 0,1 3-53 0,-3 1-27 15,-2 3 33-15</inkml:trace>
  <inkml:trace contextRef="#ctx0" brushRef="#br0" timeOffset="6852.88">14247 8332 56 0,'-2'0'291'0,"0"0"38"0,2 2 39 0,2-2-54 16,2 0-67-16,3 1-68 0,1-1-40 15,3 4-36-15,-1-4-38 0,3 1-65 16,2-1-86-16,-2 3-98 0,1-3-118 16,-1 2-62-16,-2-2-33 0,-1 0 21 15,1 0 58-15</inkml:trace>
  <inkml:trace contextRef="#ctx0" brushRef="#br0" timeOffset="15930.33">15342 8063 141 0,'-5'-4'143'0,"1"-1"-13"0,2 2-12 16,-2 1-9-16,2 1-15 0,0-3-19 15,-3 4-17-15,1 4-15 0,0-3-5 16,-3 6-1-16,-1 2 4 0,0 4 10 0,-1 6 8 16,-1 3 12-16,-3 3 6 0,0 7 2 15,0 2-1-15,1 5-5 0,1 1-3 16,3 3-6-16,1 2-9 0,5 2-9 15,2 0-7-15,2-2-9 0,7 4-10 16,1-6-7-16,3-2-6 0,4-2-1 0,2-1-2 16,2-3-1-16,0-6-1 15,1-3 0-15,-1-3-1 0,0-4 0 0,0-3-1 16,-2-2 1-16,-2-5 1 0,0-6 0 16,-2 0 0-16,-3-3 2 0,-1-6 0 0,-2-3-1 15,-3-4-2-15,-2-3 2 0,-4-2-1 16,-2-2-1-16,-4-2 0 0,-3-2-1 15,-4-5 1-15,-1 3 0 0,-3-3-1 0,0 0 0 16,-4-5 0-16,2 0-1 0,-3-2 0 16,-1-1-1-16,2-2 0 0,0-1-1 15,0 1 1-15,-1 0-1 0,6-2 2 0,-1-1 1 16,2 2 1-16,2 0 2 0,0 0 1 16,5 2 2-16,2 3 1 0,1-2 4 15,3 4 4-15,2 1 2 0,2 2 3 16,3 1 4-16,3-1 3 0,0 5 4 15,5 0 3-15,0 0 8 0,4 2 10 0,0 3 7 16,0 1 3-16,2 5 7 0,0 3 11 16,-2 5 13-16,0 3 12 0,0 6 10 0,-3 6 5 15,-1 4-5-15,-2 10-15 0,-5 3-22 16,0 8-22-16,-3 5-20 16,-3 5-16-16,-3 0-39 0,-1 5-89 0,0 0-121 15,0 1-130-15,-1-6-125 0,3 1-65 0,2-3-6 16,2-5 65-16,1-3 109 0</inkml:trace>
  <inkml:trace contextRef="#ctx0" brushRef="#br0" timeOffset="16145.19">15996 7976 219 0,'-5'-9'317'0,"-3"6"69"0,-3 3 4 16,-1 3-29-16,1 11-39 0,-2 5-41 16,3 4-49-16,-1 5-64 0,5 6-61 15,0 3-49-15,1-2-71 0,3 5-97 16,0-2-97-16,4 0-98 0,0 0-107 16,0-1-65-16,1-3 7 0,1-5 61 0,0-3 79 15</inkml:trace>
  <inkml:trace contextRef="#ctx0" brushRef="#br0" timeOffset="16311.18">16065 8260 170 0,'-2'-16'305'16,"-2"4"61"-16,-2 3-11 0,-1 2-41 16,-1 6-48-16,0 2-51 0,-3 2-58 15,-2 4-79-15,3 2-102 0,-3 0-110 16,2-1-121-16,-1 4-100 0,-1-3-52 15,0 3-9-15,-2-3 44 0</inkml:trace>
  <inkml:trace contextRef="#ctx0" brushRef="#br0" timeOffset="20691.03">4235 2258 164 0,'0'-2'214'0,"-2"-2"-20"0,2 1-24 0,-2 1-21 15,2-1-18-15,-2 2-16 0,2 1-15 16,-2-4-11-16,2 4-5 0,0-1 1 0,0 1 9 15,0 0 19-15,2 0 36 0,-2 1 42 16,2 4 32-16,2 3 12 0,1 2-1 16,1 10-17-16,0 9-34 0,1 9-49 0,1 7-45 15,1 9-30-15,-1 6-18 0,1 7-13 0,-1-1-13 16,1 7-8-16,-1 0 0 0,0 2-3 16,1-2-3-16,-1-3-6 0,1-2-13 0,-3-2-30 15,1-4-74-15,-3-3-106 0,0 0-109 16,0-5-107-16,0-4-87 0,-1-4-21 15,-1-8 46-15,-2-5 91 0</inkml:trace>
  <inkml:trace contextRef="#ctx0" brushRef="#br0" timeOffset="21089.99">4326 2366 148 0,'-4'-17'270'15,"2"0"47"-15,-2 6-15 0,2 1-8 16,0 1-8-16,0 1-11 0,-1 4-21 0,1 1-30 16,-2 2-34-16,0 1-39 0,0 4-31 0,-5 0-25 15,1 5-17-15,-3 3-8 0,0 4-6 16,-3 2-8-16,-1 2-9 0,-4 5-5 0,-2 1-7 15,-3 7-7-15,-1 1-4 0,-5 2-5 16,-1 3 0-16,-3 3-4 0,0 0-2 0,-2 2 0 16,2-1-2-16,0-1 2 0,2-4 0 15,5-1 1-15,-1-6 0 0,7-2 1 0,2-4-2 16,2-5-4-16,4-1-2 0,5-4-2 16,2 0-5-16,6-2-2 0,2 0 2 0,4-1-2 15,3-3 2-15,5 2 0 0,3-2 3 16,5-3-1-16,3 4-2 0,2-4 2 0,3-2-8 15,2 1-27-15,0-2-84 0,1-2-129 0,3 3-132 16,0-3-136-16,3-1-64 0,-4-1-13 16,-1-3 62-16,0 3 119 0</inkml:trace>
  <inkml:trace contextRef="#ctx0" brushRef="#br0" timeOffset="21720.26">4703 2391 148 0,'-6'-6'258'0,"2"2"30"0,-1 1-42 0,3-1-45 15,0 0-31-15,0 4-14 0,2 4 1 0,2 3 14 16,0 2 18-16,0 5 20 0,3 10 13 16,-1 2-7-16,0 7-24 0,0 3-33 15,1 2-33-15,-1 2-31 0,0 4-28 0,0-5-20 16,-2 5-15-16,3-4-9 0,-3-1-9 0,2-4-3 15,-2 3-3-15,2-5-1 0,-2 0-3 16,3-3 1-16,-3-1-1 0,0-4 0 16,0 1 1-16,0-6-1 0,0-3 0 15,0-4-1-15,-2 2 1 0,2-6 0 0,-2 0-2 16,0-2 4-16,0-3 0 0,0-2 0 0,0-4 0 16,0-5-2-16,0-5 0 0,0-2-1 15,3-7 0-15,-3-4-1 0,2-4-1 0,2 0 0 16,0-5-1-16,0 0-1 0,3 2 1 15,1-1-1-15,1 0 2 0,-1 2 1 0,1 2 0 16,1 1 4-16,1 2 1 0,-1 1 4 16,1 0 1-16,2 4 1 0,-3 0 4 0,3 6 2 15,0 1 4-15,-1 3 3 0,1 5 4 16,2-2 5-16,-2 7 0 0,1 2 4 0,-1 4 0 16,2 3 0-16,-2 3 0 0,-1 4-1 15,-1 5-2-15,-1 4-8 0,-1 2-3 0,-3 6-6 16,-1-1-5-16,-3 6-3 0,0-1-10 15,0 3-14-15,-2-4-28 0,0 2-59 0,2-1-137 16,-2-6-156-16,2 0-157 0,0-5-73 16,0-2-20-16,0-8 33 0,3 0 122 0</inkml:trace>
  <inkml:trace contextRef="#ctx0" brushRef="#br0" timeOffset="22003.93">5802 2297 280 0,'8'-10'540'0,"-4"5"67"0,-1 4 40 16,-1 1-40-16,0 6-139 0,0 4-187 0,2 5-106 15,0 8-61-15,1 7-38 0,1 0-24 16,2 9-18-16,1 1-12 0,-1 2-14 16,3 3-18-16,-3 0-23 0,1-1-61 0,-1 2-133 15,1-4-154-15,-1 2-156 0,1-1-76 16,-5-5-24-16,0-1 33 0,-4-7 118 16</inkml:trace>
  <inkml:trace contextRef="#ctx0" brushRef="#br0" timeOffset="22201.99">5738 2885 202 0,'-10'-13'498'0,"-1"3"76"0,3-2 42 15,-1 3-35-15,5 1-125 0,0 0-161 16,4 0-119-16,0 3-74 0,4-3-39 0,4 1-28 16,5 2-13-16,0-3-9 0,4 2-12 15,4-1-31-15,0-2-100 0,4 0-135 16,1-2-137-16,6-3-117 0,1 0-69 15,6-4-12-15,3 1 75 0,2-4 125 0</inkml:trace>
  <inkml:trace contextRef="#ctx0" brushRef="#br0" timeOffset="22650.96">6627 2315 100 0,'-2'-9'368'16,"-2"1"81"-16,2 1 57 0,-2 2-42 0,1-3-77 16,3 3-87-16,0 0-87 0,0-2-76 15,5-1-58-15,-1 2-37 0,2-2-21 0,1 2-10 16,1 0-5-16,3-2-4 0,-1 4 1 15,1-1-1-15,2 3 0 0,-1 1 2 16,1 1 5-16,0 1 7 0,-1 1 7 0,-1 3 9 16,2 3 4-16,-3 2 2 0,-1 1 2 15,-1 6-5-15,-4 3-5 0,1 5-4 0,-3 1 0 16,-4 3-4-16,-3 4-5 0,-1 1-1 16,-2 2-3-16,-3-1-2 0,0 2 0 15,-1-2 1-15,1 0 1 0,1-4 0 0,-1 2 2 16,2-7-1-16,3 2-2 15,2-3-4-15,2-3 1 0,2-1 3 0,4-5 1 16,2 3 0-16,5-4 4 0,2-1 3 0,4-3-2 16,4 2-1-16,2-8-3 0,2 2-3 15,3-4-4-15,2-2-15 0,-1-2-45 0,1-2-132 16,2-4-159-16,-3-2-165 0,1-1-88 16,-1-6-35-16,1-1 19 0,0-3 117 15</inkml:trace>
  <inkml:trace contextRef="#ctx0" brushRef="#br0" timeOffset="23446.77">8327 2202 217 0,'0'-4'436'0,"0"0"59"15,2 3 33-15,-2 1-64 0,2-3-95 16,2 3-106-16,3 0-82 0,1 0-52 16,3 0-28-16,4 0-27 0,2 0-27 0,2 0-16 15,0 0-13-15,2-1-18 0,2 1-53 16,-2-4-111-16,0 4-122 0,1 0-129 0,-3 4-104 15,-2-3-45-15,-3 2 23 0,-3-2 90 16,0 4 112-16</inkml:trace>
  <inkml:trace contextRef="#ctx0" brushRef="#br0" timeOffset="23646.2">8458 2366 130 0,'-13'8'395'0,"3"-1"79"15,1-2 48-15,1 3-48 0,4-2-71 16,0 1-90-16,4 0-87 0,2-1-71 0,4 2-43 16,2-2-33-16,3 0-27 0,2 2-21 15,2-2-11-15,4-2-15 0,0 0-50 16,2-4-116-16,2-4-134 0,2 0-158 0,3-2-87 16,0-3-41-16,1-5 19 0,-1 0 100 15</inkml:trace>
  <inkml:trace contextRef="#ctx0" brushRef="#br0" timeOffset="24243">9794 1988 98 0,'-4'0'441'16,"-3"0"85"-16,-1 1 55 0,-3 2-13 16,3 3-103-16,-3 2-134 0,3 3-118 0,-3 3-82 15,3 3-52-15,1 6-33 0,1 1-22 16,0 8-11-16,3 0-6 0,1 3-3 16,4 4-2-16,3 0 1 0,3 0 0 0,3-1 1 15,1-2-1-15,5-2-2 0,2-4 0 16,5 0-6-16,-1-5-12 0,2-2-11 15,3-3-14-15,-1-6-16 0,3-4-27 0,0 1-25 16,-1-10-19-16,-1-1-15 0,-3-5-13 16,-4-2-1-16,-2-3 11 0,-4-4 20 0,-4-1 19 15,-7-5 23-15,-6-4 24 0,-4 1 17 16,-7-3 14-16,-6-2 11 0,-4-2 9 0,-5-2 5 16,-2-5 4-16,-3 2 4 0,-1-6 6 15,-2-2 6-15,-2-2 9 0,2-1 9 16,0-4 3-16,0 0 11 0,2 3 18 0,4-3 23 15,3 5 14-15,1 1 11 0,7 4 8 16,2 1-1-16,5 5-16 0,1-1-19 0,7 5-21 16,2 0-11-16,2 2-7 0,4 3-2 15,4 1-5-15,5 1 1 0,2 3-1 16,2-1-2-16,4 3-3 0,0 2-4 0,5 3-2 16,-1 2-5-16,2 5-6 15,3-2-4-15,0 7-2 0,-1 2-4 0,1 4-1 16,-3 4 2-16,1 5 1 0,-5 4 4 0,1 4 1 15,-8 7 2-15,-1 8-1 0,-6 4-2 16,-5 5-4-16,-6 6-16 0,-4 2-62 0,-5 1-133 16,-2 2-166-16,-2-3-140 0,1-3-76 15,-1-2-27-15,-2-5 38 0,2-4 121 16</inkml:trace>
  <inkml:trace contextRef="#ctx0" brushRef="#br0" timeOffset="25371.17">5247 3798 137 0,'2'-3'209'0,"-2"3"-12"0,2-1-16 0,1 1-4 16,-1 0 14-16,2 1 35 0,0 4 40 16,0 3 34-16,1 3 19 0,-1 7-6 0,0 2-32 15,0 6-53-15,3 8-59 0,-3 3-61 16,2 4-42-16,1 2-27 0,-1 2-16 15,0 1-9-15,1 2-11 0,-1 0 2 0,0-3-1 16,1 3-3-16,-1-3 0 0,-2-2 1 16,1-3 0-16,-1-5 0 0,0 3-1 15,-2-9 2-15,0-3-3 0,0-1 1 0,0-5 2 16,-2-3-3-16,0-4-2 0,0-1-3 16,0-4-3-16,0-4-5 0,-2-4-8 0,0-5 0 15,0-5-1-15,0-5 1 0,0-9 1 16,2-2 3-16,0-7 5 0,0-2 2 15,2-4 0-15,2-4 2 0,0-2 1 0,1 0 2 16,3 1 0-16,1 0 2 0,-1 1 4 16,1 6 4-16,1-1 3 0,-1 4 4 15,1 8 6-15,1 2 6 0,-1 0 6 16,1 6 3-16,0 5 5 0,1 4 3 16,1 2 2-16,0 2 4 0,1 8-1 0,3 2 0 15,0 5-3-15,0 5-4 0,0 4-4 16,0 5-9-16,-2 5-8 0,0 1-4 0,0 5-5 15,-3 4-4-15,1-1-3 0,-2 3-5 16,-1-2-16-16,1 5-31 0,-3-4-111 0,-1-2-161 16,1 2-177-16,-2-6-97 15,-1-4-38-15,1-2 2 0,-2-3 95 0,0-8 153 16</inkml:trace>
  <inkml:trace contextRef="#ctx0" brushRef="#br0" timeOffset="25554.16">6195 4217 391 0,'9'-12'540'0,"-5"-1"54"0,0 6 29 16,1-2-90-16,-1 1-168 0,0 3-158 16,0 1-109-16,1 2-124 0,1 0-162 0,2 2-163 15,1 0-142-15,-1 0-77 0,1 0-26 16,-3 2 51-16,3 0 122 0</inkml:trace>
  <inkml:trace contextRef="#ctx0" brushRef="#br0" timeOffset="25719.17">6301 4222 141 0,'-4'3'418'0,"0"2"55"0,0-4 30 0,1 3-50 16,1 0-117-16,2-1-140 0,5 1-162 0,1-3-162 15,2 2-154-15,3-6-119 0,2 2-65 16,2-6-19-16,-1-2 52 0,8 0 98 16</inkml:trace>
  <inkml:trace contextRef="#ctx0" brushRef="#br0" timeOffset="26383.55">7482 3695 1 0,'0'-5'283'0,"0"2"58"0,-2 2 52 16,2-3-31-16,-2 3-53 0,0-2-52 15,2 0-52-15,-2 3-46 0,2 0-38 0,-2 0-29 16,0 3-10-16,-3 0 7 0,1 3 12 16,-2 3 9-16,0 2 3 0,-3 3-1 15,1 1-10-15,-1 3-20 0,-1 6-20 0,1 2-21 16,3 2-14-16,-1 3-9 0,1 2-8 16,4-3-3-16,0 5-5 0,4-4-1 15,2 2 0-15,3 0-1 0,1-4 2 16,3 1-2-16,1-5 1 0,3-1 0 0,0-3-1 15,2-2-1-15,0-3 1 0,0-3 0 16,0-1-1-16,0-3 0 0,-1-5-1 16,1 0-2-16,-2-4-8 0,0-4-3 0,-2 0-6 15,-3-5-7-15,-1-3-2 0,-5-1-1 16,-2-3 3-16,-2-2 5 0,-4-2 5 16,-5-2 6-16,-3-3 0 0,-3-3 5 0,-2-1 2 15,-4-2 3-15,0-1 0 0,-5-2 1 16,1-1 2-16,-1 0 1 0,-1 1 0 0,2 0-1 15,-1 3 1-15,1 2 4 0,4 1 5 16,-1 3 2-16,3 4 3 0,5 0 2 16,-1 3 0-16,4-1-5 0,3 4-4 15,-1 1-3-15,5 0-3 0,0 2-2 0,4-1-1 16,0 2 0-16,2 1 0 0,2 1-1 16,2-1 2-16,3 4-1 0,2-2 1 0,-1 4-2 15,5 0 1-15,0 1 1 0,0 3-1 16,1 0 0-16,4 5 0 0,-4 0 6 15,4 1-1-15,-4 3 4 0,1 2 4 0,0 3 2 16,-4 1 3-16,0 3-1 0,-5 6-3 16,1-2-2-16,-5 6-10 0,0 1-48 15,-4 0-122-15,2 2-155 0,-4 2-155 16,0-7-81-16,0 2-38 0,0-7 21 0,2 0 107 16</inkml:trace>
  <inkml:trace contextRef="#ctx0" brushRef="#br0" timeOffset="27312.57">8092 3730 80 0,'0'0'319'0,"0"-2"56"0,0 2 32 0,2-3-30 16,-2 3-29-16,2-1-33 0,2 1-36 15,1-3-35-15,3 3-35 0,1-2-38 16,1 2-50-16,3-3-48 0,2 2-30 0,2-2-18 16,4 1-11-16,0-2-5 0,2-2-27 15,1 1-81-15,1-3-116 0,2 2-125 16,1-1-129-16,0-2-82 0,1-3-20 0,-1-1 56 15,1 0 104-15</inkml:trace>
  <inkml:trace contextRef="#ctx0" brushRef="#br0" timeOffset="27827.24">8962 3274 100 0,'-2'-9'213'15,"2"3"10"-15,-2-1-45 0,2-1-40 0,2 3-37 16,0-3-25-16,2 1-17 0,0 1-13 16,3-2-8-16,-1 3-6 0,3-3-3 15,-1 1 5-15,1 1 1 0,1 2 5 0,3-1 4 16,0 1 4-16,-1-2 1 0,1 5-3 16,0 1-2-16,-1 0-3 0,1 1-3 0,0 6-3 15,-3 1-3-15,1 2-4 0,-1 5-2 16,-1 3-3-16,-5 3-3 0,0 4-2 15,-6 4-2-15,-2 4-2 0,-2 3-2 0,-5 3-5 16,-2 0 5-16,1 2 11 0,-3 1 23 16,0-5 24-16,0 0 23 0,5-3 19 15,-1-4 8-15,5 0 1 0,4-5-2 0,2-1-2 16,4-3-3-16,4 0-2 0,5-5-4 16,4-2-9-16,2-3-21 0,4-2-20 15,3-3-16-15,3-1-15 0,3-4-9 0,2 3-7 16,4-8-4-16,0 3-44 0,0-1-117 0,2-1-132 15,1-2-153-15,-1 0-95 0,-4 1-48 16,-4 3 16-16,-7-3 98 0</inkml:trace>
  <inkml:trace contextRef="#ctx0" brushRef="#br0" timeOffset="28540.45">7453 4785 144 0,'-2'0'237'0,"2"0"12"15,0 0-42-15,0 0-34 0,2-3-18 0,2 3 4 16,0-1 20-16,5-3 31 0,3 2 27 16,3 1 10-16,4-4-7 0,2-3-17 15,7 3-29-15,4-2-38 0,4-5-37 16,6 1-23-16,7-3-21 0,6-1-15 0,8-4-12 16,5-1-7-16,8-2-6 0,7-4-7 15,8 0-7-15,4-3-5 0,7-3-6 16,6-1-6-16,-1 3-2 0,6-3-4 15,-1 4 0-15,0 0 4 0,0-1 3 0,-4 5 2 16,-2 1 2-16,-7 2 3 0,-5 4 0 16,-8-1-4-16,-5 5-1 0,-11 2-3 15,-7 3-3-15,-10 0 0 0,-8 2-6 16,-7-1-23-16,-7 4-72 0,-3 2-141 16,-7 2-157-16,-4-3-131 0,-4 3-64 0,-5 0-15 15,-4 3 52-15,-4-3 131 0</inkml:trace>
  <inkml:trace contextRef="#ctx0" brushRef="#br0" timeOffset="29054.58">8934 4732 309 0,'3'-6'497'0,"-1"0"71"15,-2 1 25-15,0 2-63 0,0 2-112 16,2 2-130-16,0 7-108 0,2 4-63 16,0 5-43-16,1 4-23 0,1 4-17 0,0 5-12 15,3 2-7-15,-3 1-8 0,3 4-3 16,-1-2-10-16,1 3-22 0,-1-2-64 16,0-2-122-16,3-4-134 0,0 4-127 15,-3-5-94-15,-2 1-31 0,1-6 34 16,-3 0 107-16,0-3 122 0</inkml:trace>
  <inkml:trace contextRef="#ctx0" brushRef="#br0" timeOffset="29353.27">9025 4865 35 0,'-6'-25'322'15,"-2"4"85"-15,-1 1 79 0,1 3-13 16,-1 4-53-16,1 1-68 0,-1 4-69 15,1-1-79-15,-3 4-76 0,1 2-55 16,-1 3-34-16,-4 3-18 0,-2 3-9 0,-4 5-1 16,0 3 0-16,-4 1 5 0,1 3 6 15,-1-3 6-15,2 4 4 0,1-7 2 16,3 2-3-16,5 0-5 0,1-5-6 0,2-1-6 16,3 0-7-16,2-2-5 0,3 2 0 15,3-4-2-15,5-1 0 0,1 2-2 16,2-1 2-16,5 1-2 0,4-2 2 15,2-1 0-15,2 1-11 0,5-3-41 0,1-3-112 16,3 1-131-16,4-2-130 0,0-4-109 16,4 0-49-16,2-4 15 0,2 2 92 15,5-5 124-15</inkml:trace>
  <inkml:trace contextRef="#ctx0" brushRef="#br0" timeOffset="29718.43">10871 3719 325 0,'2'-4'509'0,"-2"-1"57"15,0 2 27-15,0 2-82 0,2-1-151 16,-2 2-181-16,3 0-180 0,1 0-173 0,2 2-157 15,0-1-138-15,1 4-71 0,-3-1-10 16,0 4 62-16,1-2 108 0</inkml:trace>
  <inkml:trace contextRef="#ctx0" brushRef="#br0" timeOffset="29878.8">10844 3900 141 0,'0'1'384'0,"0"1"44"16,0 2 33-16,2-3-64 0,0 3-95 0,4 0-111 16,1 0-81-16,3-2-115 0,1 2-136 15,4-1-154-15,2-3-99 0,-1 0-51 16,1-3-20-16,0 2 55 0</inkml:trace>
  <inkml:trace contextRef="#ctx0" brushRef="#br0" timeOffset="46477.67">11599 3092 62 0,'-2'1'79'0,"2"-1"4"0,0 0 0 0,0 0-5 15,0 0-1-15,0 0-5 0,0 0-2 0,0 0-1 16,0 0 4-16,0 0 5 0,0 0 5 16,0 0 4-16,0 0 4 0,0 0 7 0,0 0 8 15,0 3 21-15,2-2 35 0,-2 7 36 16,2 0 28-16,1 9 15 0,-1 5 0 16,2 6-23-16,-2 2-42 0,2 9-47 15,-2 1-42-15,3 3-30 0,-3 2-21 0,2 1-12 16,0 1-8-16,-2 2-6 0,3-5-5 0,-3 4-7 15,2-3-32-15,-2-2-68 16,0-1-98-16,0 0-101 0,2-5-110 0,-1-3-89 16,-1 0-22-16,-2-5 41 0,2-1 82 15</inkml:trace>
  <inkml:trace contextRef="#ctx0" brushRef="#br0" timeOffset="46677.46">11921 3761 177 0,'-4'13'223'0,"0"4"2"0,-1 4-64 16,3 0-56-16,0 8-41 0,0-3-46 15,2 2-65-15,2 1-91 0,0-3-52 16,-2 2-27-16,2-2-13 0</inkml:trace>
  <inkml:trace contextRef="#ctx0" brushRef="#br0" timeOffset="49331.29">12363 3023 21 0,'0'0'37'15,"0"0"0"-15,0-1 2 0,0 1 3 16,0 0 5-16,0 0 4 0,0 0 5 0,0 0 7 15,0 0 6-15,0 0 5 0,0 0 5 16,-2 0 0-16,2 0-1 0,-2 1-6 0,2-1-6 16,-2 3-5-16,2 0-5 0,-2 1-4 15,2-3-2-15,-2 4 0 0,2 3-1 16,-2-4-3-16,0 4 0 0,0 1-1 0,-1 0-3 16,3 2-3-16,-2 3-1 0,2 2-3 15,0 2-2-15,2 1-3 0,1 1 0 16,-1 2-3-16,2 0 0 0,0 2 1 0,2 1 0 15,1 0-2-15,-1 0 0 0,3-4-1 16,-1 5-2-16,1-5 2 0,-3 0 4 0,2-1 8 16,-1 2 11-16,-1-6 14 0,0 0 12 15,1 1 10-15,-3-1 9 0,0-2 7 16,-2-3 3-16,0-1-2 0,1-1-6 0,-3 1-10 16,-3-1-17-16,1 0-17 0,-2-2-18 15,-2-1-31-15,-3 2-68 0,-1-3-87 0,-3 3-93 16,2-4-92-16,-1 0-105 0,-3-4-40 15,0-4 29-15,0-3 65 0,0-2 83 16</inkml:trace>
  <inkml:trace contextRef="#ctx0" brushRef="#br0" timeOffset="49531.85">12243 3135 181 0,'0'-17'213'0,"2"4"-12"0,2 0-22 0,0-2-18 15,5 5-7-15,1 1 3 0,3-2 2 16,2 2-6-16,2 1-15 0,0 1-17 0,4 1-20 16,0-2-22-16,2 4-24 0,1-1-19 15,1 2-13-15,1 0-12 0,1-2-44 16,1 4-73-16,-1-4-89 0,1 1-110 0,-1-1-59 16,1 0-29-16,-3-1 22 0,0-2 62 0</inkml:trace>
  <inkml:trace contextRef="#ctx0" brushRef="#br0" timeOffset="51140.37">11631 2483 12 0,'0'0'95'0,"2"-1"-5"15,-2 1-7-15,0-3-8 0,0 3-7 16,0-1-2-16,0 1 0 0,0-4 6 16,0 4 8-16,0 0 10 0,0 0 11 0,0 0 8 15,-2 0-3-15,2 0-8 0,-2 4-8 16,0-3-14-16,-2 2-11 0,1-2-8 0,-1 3 0 15,0 0 3-15,-2-2 4 0,-1 3 3 16,1 1 6-16,-2-2 4 0,-1 4 2 16,-2 0 0-16,1 1-3 0,-3 0-2 0,0 1-1 15,1 0-3-15,-3 5-1 0,0-1-1 16,0 1 3-16,-2 0-2 0,3 4-2 0,-3 0-6 16,0 2-6-16,-2 4-5 0,2-1-3 15,-2 5-3-15,2 0-2 0,-2 5 0 0,2 0 2 16,-2 3-4-16,2 1-3 15,-2 6-5-15,2 0-5 0,2 5-6 0,-2 1-7 16,2-2 0-16,3 5-3 0,-3 1-1 16,2 1-3-16,2-1 3 0,1 1 1 0,1 3-3 15,1 0-1-15,2-2 1 0,1 2-1 16,3 1-1-16,4-1 0 0,0-3-1 16,3 3 1-16,1-4-3 0,5-3-3 0,-1 2 2 15,5-3-2-15,0 1 0 0,4-1 0 16,0 0 1-16,4-5 1 0,3-1 1 15,1 1-1-15,5-2 0 0,0-3-1 16,4-1 0-16,2-2-1 0,2-4-3 0,2 0 3 16,3-7-1-16,-1 2 1 0,5-6-1 15,0-5 0-15,1 2 1 0,1-5-1 16,2-5 0-16,2-2 1 0,0-3 1 0,2-7 0 16,3-2 1-16,-3-3 1 0,2-5 2 15,2-6-2-15,-1-3 1 0,1-6-1 16,-2-1-2-16,3-2 2 0,-3-6-2 15,-2 2-1-15,0-1-1 0,-2-3 0 16,-4 1 0-16,-2-3 1 0,-3 3-1 0,-1-3 1 16,-5 3 0-16,-4-4 3 0,-2 2 1 15,-2 0 3-15,-3 0 5 0,-1-3 2 0,-3-3 2 16,0 4 4-16,-3-4-1 0,-1 0 1 16,-2 1-3-16,0 0-2 0,-4 1 1 15,0-1-2-15,-1-2-2 0,-1 2-2 0,-2 0 0 16,-3 1-2-16,1-1 0 0,-3 2 0 15,0-1 0-15,-1 1 0 0,-3 1 1 16,0 0-2-16,-2 2 3 0,0 0-1 0,-2 1-1 16,-3 0 0-16,1 4 0 0,-2-4 0 15,-1 4-1-15,-1 1 1 0,0 1 3 0,-3-1-2 16,-2 3 2-16,3 2-3 0,-3-2-1 16,-2 2-2-16,0-1-5 0,1 1 0 15,-3 0 0-15,0 0 0 0,-2 3 1 0,0-2 1 16,-3 3 1-16,-1 1 1 0,0 0 0 15,0-1-1-15,-5 1 1 0,1 3-1 16,-1-3 1-16,-2 2 1 0,1 1-1 0,-3 1 3 16,2 3-1-16,-1-4-2 0,1 4 3 15,-2-3-1-15,3 6 1 0,-3-2 0 0,2-1-1 16,-2 5 0-16,3-2-3 0,-3-1 2 16,-2 5 1-16,0 1 1 0,0-1-1 15,-2 1 1-15,-2 4 3 0,-2 1-4 0,0 1-2 16,-2 3-2-16,-1 0 0 0,-1 3 0 15,-3 1-2-15,1 5-1 0,-1 1 0 16,-2 4-1-16,1 0-3 0,-1 3-9 0,3 2-10 16,-1-1-14-16,0 2-28 0,3 1-71 15,4-2-125-15,2 4-118 0,4-1-123 0,4 2-79 16,5-3-22-16,1 1 45 0,5-2 114 16</inkml:trace>
  <inkml:trace contextRef="#ctx0" brushRef="#br0" timeOffset="55637.33">14205 2587 189 0,'4'4'255'15,"0"-3"44"-15,5 8-10 0,1 5-19 16,3 3-4-16,4 6 7 0,0 6-12 0,4 4-32 15,0 0-51-15,3 5-47 0,1 1-46 16,0 1-32-16,1 3-20 0,-1-2-14 16,1 2-10-16,-3-3-30 0,2-1-72 0,-1-2-94 15,-1-1-98-15,0-6-109 0,-2 0-70 16,-2-2-13-16,-2-7 50 0,-2-2 79 0</inkml:trace>
  <inkml:trace contextRef="#ctx0" brushRef="#br0" timeOffset="55870.12">14738 2808 167 0,'-10'-12'335'0,"-1"0"77"0,-2 7 39 0,-1 4-21 16,-1 5-43-16,0 2-49 0,-2 9-58 15,-2 4-67-15,-2 6-69 0,0 8-53 0,-3 0-36 16,1 5-23-16,0 5-13 0,-3 1-7 15,3-1-7-15,0-3-20 0,0 0-58 16,4-4-103-16,2 1-121 0,2-6-126 0,4-3-98 16,5-7-36-16,0-3 27 0,3-3 87 15,6-6 113-15</inkml:trace>
  <inkml:trace contextRef="#ctx0" brushRef="#br0" timeOffset="56350.38">15437 2272 162 0,'2'-4'278'0,"0"1"44"0,0 3 8 0,0 7-8 16,3 3-7-16,1 11-8 0,0 7-12 16,1 6-27-16,1 8-50 0,1 4-56 15,1 4-56-15,-1 0-41 0,1 5-30 0,1-4-14 16,-1 4-20-16,-1-2-54 0,-1-3-97 15,1 4-103-15,-3-4-102 0,0 0-105 16,1-4-62-16,-3-4 13 0,-2 0 73 0,-2-8 91 16</inkml:trace>
  <inkml:trace contextRef="#ctx0" brushRef="#br0" timeOffset="56567">15572 3092 237 0,'2'-19'284'16,"1"2"21"-16,-1 0-18 0,2 4-25 0,2 1-29 15,1 2-28-15,-1 0-27 0,2 1-34 16,3 3-26-16,-3 1-25 0,3 0-16 0,-2 0-10 16,1 4-3-16,-1 1 6 0,-1 0 8 15,-2 1 12-15,1 4 9 0,-1 0 6 16,-2 1 0-16,-2 3-13 0,-2 2-15 0,-2 3-16 16,-2 2-18-16,-2 1-15 0,-3 0-12 15,-1 1-20-15,-1 1-62 0,-2-2-118 0,1 1-130 16,-1-4-152-16,2 0-84 0,1-6-31 15,-1-4 34-15,1 0 101 0</inkml:trace>
  <inkml:trace contextRef="#ctx0" brushRef="#br0" timeOffset="56782.38">15797 2445 385 0,'8'-20'516'15,"-2"2"56"-15,1 6 18 0,-3 7-72 16,0 5-124-16,1 4-142 0,-1 9-87 0,0 8-52 16,0 5-34-16,0 7-29 0,1 3-17 15,-3 2-11-15,2 2-11 0,-2 4-13 0,2-5-29 16,-1 5-89-16,-1-4-137 0,0 4-155 16,-2-6-131-16,0-1-62 0,0 1-11 0,0-4 69 15,0-5 127-15</inkml:trace>
  <inkml:trace contextRef="#ctx0" brushRef="#br0" timeOffset="56980.45">16021 2621 189 0,'4'-17'485'0,"1"4"77"16,-5 8 50-16,0 5-44 0,0 9-105 15,0 4-151-15,2 8-122 0,-2 5-73 0,2 3-49 16,0 6-29-16,2 0-23 0,-2 4-39 15,2 0-90-15,1 0-142 0,-1-1-144 16,-2-2-132-16,2-1-65 0,-2-1-9 16,0-1 66-16,3-4 126 0</inkml:trace>
  <inkml:trace contextRef="#ctx0" brushRef="#br0" timeOffset="57097.76">16254 3022 100 0,'4'-9'395'16,"-2"0"55"-16,-2 2 29 0,0 2-91 15,0 1-206-15,0 1-245 0,2-2-208 16,0 4-114-16,1-4-58 0,1 0 8 0,0 0 87 16</inkml:trace>
  <inkml:trace contextRef="#ctx0" brushRef="#br0" timeOffset="57346.93">16891 2026 329 0,'-4'5'504'16,"0"4"65"-16,-1 3 45 0,1 12-83 15,0 6-131-15,4 8-133 0,0 3-100 0,0 10-62 16,2 0-42-16,2 3-30 0,-2 4-33 15,3 0-84-15,-3-2-136 0,0 1-142 0,0-1-147 16,0-3-78-16,-2-3-23 0,0-1 53 16,0-6 120-16</inkml:trace>
  <inkml:trace contextRef="#ctx0" brushRef="#br0" timeOffset="57562.28">16868 2895 252 0,'0'-15'302'16,"-2"1"18"-16,2-1-39 0,2 5-52 0,0 1-57 15,2-1-52-15,0 1-43 0,3 3-31 16,-1 2-18-16,0-2-11 0,3 5-7 16,-3-2-4-16,3 3-1 0,-3 3 2 0,2-2 6 15,-1 6 11-15,-3 1 12 0,0 1 8 16,0 0 5-16,-1 2 1 0,-1 3-5 0,0-3-11 16,-2 3-22-16,0-3-57 0,2 2-80 15,-2-1-95-15,2-3-105 0,-2-4-55 16,2 0-20-16,-2-1 34 0,0-4 64 15</inkml:trace>
  <inkml:trace contextRef="#ctx0" brushRef="#br0" timeOffset="57810.87">17128 2640 42 0,'4'-11'420'16,"-4"2"97"-16,0 4 58 0,0 2-9 15,-2 3-85-15,2 5-124 0,0-1-128 0,0 5-94 16,2 2-57-16,0 2-34 0,1-2-19 15,-1 3-11-15,2-3-6 0,-2 2-4 16,2-2-4-16,0-1-13 0,1-1-25 16,-1 0-45-16,2-2-51 0,1-3-55 0,-1-3-42 15,2-1-30-15,3-1-9 0,2-3 21 16,-1-3 36-16,1-2 43 0,0 0 36 16,0-1 28-16,-3 1 11 0,1 3-3 0,-1-2-13 15,1 1-21-15,-3 2-24 0,3 0-31 16,-3 2-20-16,3-2 4 0,-3 4 18 15</inkml:trace>
  <inkml:trace contextRef="#ctx0" brushRef="#br0" timeOffset="57943.39">17469 2557 215 0,'4'-5'262'0,"0"0"-8"0,-2 3-39 0,1 2-50 16,-1 2-49-16,0 0-48 0,2 2-60 15,0 4-61-15,3-3-65 0,-1 0-66 16,2 2-57-16,1-2-25 0,-1-1 13 0</inkml:trace>
  <inkml:trace contextRef="#ctx0" brushRef="#br0" timeOffset="58092.48">17645 2523 143 0,'8'-10'261'0,"0"1"32"0,-1 3 29 16,1 1 24-16,-1 5 16 0,1 2 0 0,1 2-22 16,-1 5-44-16,0 6-60 0,1 0-67 15,-1 4-60-15,1 2-46 0,-1 2-48 0,-1 0-78 16,-1 2-116-16,-2-3-118 0,3 3-121 15,-3-2-101-15,2 0-35 0,-2-3 32 16,-1-3 93-16,-3 0 106 0</inkml:trace>
  <inkml:trace contextRef="#ctx0" brushRef="#br0" timeOffset="58242.24">17712 2725 12 0,'-8'-11'338'15,"-1"0"87"-15,1 2 59 0,2 3-30 16,1 1-59-16,1 1-85 0,2-1-91 15,2 2-82-15,4 3-55 0,0-1-35 0,5 1-38 16,-1 0-81-16,5 0-106 0,0 0-111 16,2 0-124-16,-1 0-72 0,1-4-21 15,0 0 52-15,0 1 86 0</inkml:trace>
  <inkml:trace contextRef="#ctx0" brushRef="#br0" timeOffset="64596.78">6972 6119 31 0,'-2'-4'46'0,"-2"1"-2"0,2 1 1 16,-2-1 0-16,1 2 2 0,-1-1 3 15,0-2-2-15,0 3-5 0,0-2-7 16,-1 2-4-16,-1-3-5 0,0 3-1 0,-1 1 0 16,-3-3 0-16,-1 3 2 0,1 0 1 15,-5 0 1-15,0 0 0 0,-2 3-4 16,-2 2 1-16,-2-1 0 0,0 1 0 16,-1 1-1-16,-1 0 0 0,0 2 1 15,-3 0 0-15,1 1 1 0,0 0 1 0,-1 0 3 16,-1 2 1-16,-1 3 3 0,1-3 1 15,-1 3 0-15,-1 1 5 0,-1 2 4 16,0 0 4-16,1 3 7 0,-3-1 4 16,-2 4 5-16,0 2 4 0,0 1 5 0,-2 4 1 15,0 2-3-15,0 2 0 0,0-1-4 16,0 4-2-16,5 2-6 0,-1-2-3 16,2 1-4-16,1 4-5 0,3-1-4 0,1-2-8 15,4 2-4-15,-1-3-7 0,6 4-4 16,1-5-2-16,2 5-2 0,2-1 1 0,3-2 0 15,4 2 1-15,2 2 2 0,2 1 0 16,2-5 1-16,4 5 4 0,3-4 5 16,1 1 3-16,5 0 5 0,4-3 6 0,2 0 3 15,7-1-1-15,1-2 1 0,5-1-4 16,4-3 0-16,5 2 0 0,1-2-1 16,7-2 1-16,2 0-3 0,4 0-2 15,4-3-4-15,7 2-6 0,2-7-4 16,4 2-6-16,2-3-5 0,7-1-3 0,1-4-1 15,5 0-1-15,2-5-3 0,5 1 0 16,1-3 2-16,2-2 2 0,-1-3-1 16,1-2-2-16,1-2-1 0,-1-2 0 0,1-3 0 15,-1-4-3-15,1 0 1 0,-1-4-2 16,-1-2 1-16,-1-3 0 0,-2 0-3 16,0-1 1-16,-4-5-2 0,-4 1 0 15,-4-2 0-15,-3-2-1 0,-4 2 1 0,-4-3-1 16,-4-4 0-16,-2-1 1 0,-3-1 3 15,-4-5 0-15,-4 2 1 0,-4 0-2 16,-2-3 3-16,-7 2 1 0,-1-2 1 16,-8-1 1-16,-3 2 5 0,-7 0 2 0,-2-2 4 15,-6 2 1-15,-2 0-1 0,-7-4-1 16,-1 5 0-16,-5-5 0 0,-5 1 3 16,-3 2 0-16,-3-2 0 0,-4 1 0 0,-1 1-1 15,-6-1-5-15,-3 0-3 0,-5 0-3 16,-1 0-1-16,-3 1-1 0,-4-1 2 15,-5 1 1-15,-3 2-1 0,-5 0-1 16,-6 0-1-16,-2 1 0 0,-7 3-2 0,-2 0 1 16,-4 1-1-16,-4 3-1 0,-2 2 0 15,-3-1 3-15,-1 2-1 16,-3 3 0-16,-2 4-2 0,0 0 2 0,1 4-3 16,-1 1-4-16,-4 3-2 0,-2 4-4 0,-3 4-6 15,-1 2-11-15,-4 3-8 0,-1 7-16 16,-4 2-27-16,0 5-61 0,3 3-100 15,-1 3-101-15,6 5-98 0,7 0-97 0,7 3-34 16,5-2 34-16,7 1 88 0,9-2 103 16</inkml:trace>
  <inkml:trace contextRef="#ctx0" brushRef="#br0" timeOffset="65760.24">2138 10075 56 0,'0'-3'185'0,"0"-2"-6"0,0 4-19 16,0-2-21-16,0 3-18 0,2-1-4 15,0 1 11-15,2 1 40 0,3 3 56 0,3 4 58 16,5 3 41-16,2 3 17 0,6 6-9 0,5 6-43 16,6 4-60-16,4 7-66 0,8 3-47 15,5 4-35-15,6 2-22 0,5 4-14 16,1 0-14-16,5 0-9 0,2 1-5 0,2 3-4 15,0-1-4-15,0 1-2 0,-3-1-2 0,-1 0-12 16,-4-2-24-16,-7 2-70 0,-6-7-141 16,-3 1-147-16,-7-6-151 0,-5-3-69 15,-5-5-21-15,-7-7 49 0,-5-5 127 0</inkml:trace>
  <inkml:trace contextRef="#ctx0" brushRef="#br0" timeOffset="66007.19">3484 10267 103 0,'-13'-20'379'0,"-4"3"84"0,-2 5 75 0,0 3-23 16,-4 5-69-16,0 3-87 0,-5 5-79 0,1 10-76 15,-7 6-73-15,-2 11-49 0,-6 8-33 16,-7 10-22-16,-4 9-12 0,-6 8-1 0,-5 5-1 15,-4 5-1-15,-1 6 1 0,-1-2-2 16,2-1-1-16,2 1-7 0,5-9-13 0,4 1-23 16,4-10-47-16,6-4-101 0,7-5-130 15,4-9-147-15,9-3-96 0,3-8-35 0,5-7 16 16,4-8 87-16,7-3 122 0</inkml:trace>
  <inkml:trace contextRef="#ctx0" brushRef="#br0" timeOffset="66903.31">4773 10155 186 0,'-6'-9'270'16,"-1"4"52"-16,-1-1 0 0,-3 1 2 15,1 4-1-15,-3 1-4 0,0 1-23 0,-4 7-40 16,0 4-49-16,-2 2-47 0,0 10-32 16,-2 2-29-16,-2 7-24 0,2 1-18 15,0 3-15-15,-1 5-10 0,5-5-9 0,1 1-8 16,3 1-4-16,2-4-3 0,5-2-3 15,2-2-2-15,4-3-3 0,2-2 0 0,4-2 0 16,1-5 1-16,3-3-1 0,1-3 1 16,3-1 4-16,1-8 0 0,2 0 1 0,2-4-2 15,0-8 1-15,0 0-1 0,3-9-4 16,-3 0 0-16,0-7 0 0,0-2 0 16,0-3 1-16,-2-4-1 0,-2 3 1 0,-3-3 0 15,1 2 1-15,0 3 4 0,-5 7 3 16,1 0 4-16,-1 3 6 0,-4 4 2 15,3 5 2-15,-3 3 3 0,0 6 2 0,2 5 0 16,-1 5-3-16,-1 6 1 0,0 4-5 16,0 5-6-16,1 2-5 0,-1 3-3 0,0 0-9 15,0-1-18-15,1-3-36 0,-1 2-105 16,0-1-141-16,0-5-141 0,3 1-118 16,-3-6-50-16,2 0 0 0,-2-5 87 15,3-7 131-15</inkml:trace>
  <inkml:trace contextRef="#ctx0" brushRef="#br0" timeOffset="67086.03">5069 10361 131 0,'9'-18'391'15,"-1"5"93"-15,-1 4 61 0,-3 5-24 16,0 5-72-16,-2 8-89 0,3 2-88 16,-3 7-84-16,0 3-70 0,0 2-45 0,-2 2-28 15,2 1-23-15,-2 2-22 0,2 2-44 16,-2-4-107-16,2 1-135 0,-2-3-135 0,2 5-117 15,-2-8-53-15,0 3 1 0,-2-7 87 16,2-4 124-16</inkml:trace>
  <inkml:trace contextRef="#ctx0" brushRef="#br0" timeOffset="67224.74">5143 10539 237 0,'5'-25'357'16,"-3"5"70"-16,0 3-9 0,-2 0-39 15,2 5-61-15,-2-1-64 0,2 4-75 16,0 1-67-16,0 0-79 0,3 3-98 0,1 0-101 15,0 2-96-15,1-1-88 0,3 1-87 16,1-1-21-16,-1-2 43 0,1-2 74 16</inkml:trace>
  <inkml:trace contextRef="#ctx0" brushRef="#br0" timeOffset="67497.67">5370 10248 165 0,'4'-1'266'0,"-2"1"34"15,0 4 12-15,-2 7 8 0,-2 4 8 16,-2 5 4-16,-2 9-10 0,-3 1-29 0,3 4-44 15,-3 2-56-15,3 3-52 0,2-2-44 16,0 0-34-16,2 0-22 0,2-3-13 0,2-3-8 16,2-2-7-16,0-1-3 0,5-3-2 15,1-3 0-15,1-3 3 0,4-6-1 16,1-3 1-16,1-4 0 0,5-5 0 0,1-5-3 16,0-4 2-16,0-9 1 15,-1 0 4-15,-1-8 3 0,-2-3 4 0,-2-3 0 16,-2-6-2-16,-7 2-1 0,-2-1-5 15,-3 2-4-15,-6 1-4 0,-3 4-2 0,-2 3-8 16,-3 2-17-16,-4 4-58 16,0 5-137-16,-2 1-155 0,0 4-153 0,3 1-74 15,-3-2-28-15,2 6 35 0,4 0 123 16</inkml:trace>
  <inkml:trace contextRef="#ctx0" brushRef="#br0" timeOffset="67865.6">5850 10179 176 0,'3'-5'482'0,"-1"2"80"16,-4 3 48-16,-1 3-26 0,1-1-123 16,-2 5-148-16,0 4-118 0,2 4-72 0,-2 6-48 15,1 2-30-15,1 1-16 0,0 4-10 16,2-2-8-16,2 3-7 0,-2-5-2 15,2 1-2-15,3-3 0 0,-1-2-2 16,0-2 2-16,0-2 1 0,1-4 2 16,1 0 0-16,0-7-1 0,1 3 0 0,-1-7-1 15,2 3-1-15,3-8-2 0,2 3 2 16,-3-3 0-16,3-4 1 0,-2 4 1 16,-1 0 0-16,1 0 0 0,-1 3 0 0,-1 1-1 15,-1 0-2-15,-1 1-1 0,1 4-3 16,-2 1-14-16,1-1-36 0,-1 0-90 15,0 3-119-15,3-4-109 0,-1 0-85 0,3 0-58 16,2-4-19-16,-1 0 54 0,3-4 103 16,0-3 103-16,0-3 97 0</inkml:trace>
  <inkml:trace contextRef="#ctx0" brushRef="#br0" timeOffset="68114.81">6172 10477 23 0,'11'-18'144'16,"-1"2"58"-16,1-1 52 0,-5 1 40 0,1 6 31 16,-1-1 15-16,-2 2-6 0,-2 1-28 15,0 3-47-15,1 2-55 0,-1-1-59 16,0 0-49-16,0 4-41 0,0 0-31 0,0 4-60 15,2-4-86-15,-1 1-86 0,1-1-75 16,2 0-57-16,3-1-38 0,1-4 19 16,1-3 59-16,-1-1 72 0,3-3 67 15,2-2 57-15,-2-1 54 0,-1 1 47 0,1-2 35 16,0 2 34-16,-3 0 33 0,1 5 34 16,-3 2 45-16,1 2 47 0,-1 5 37 15,-1 4 19-15,-1 4-2 0,0 4-24 16,-2 1-48-16,1 5-59 0,-3 1-56 0,2 1-79 15,-2-1-99-15,0 2-103 0,0-1-96 16,1 4-101-16,-3-5-71 0,2 0 0 16,-2-4 55-16,0 1 76 0</inkml:trace>
  <inkml:trace contextRef="#ctx0" brushRef="#br0" timeOffset="68231.35">6443 10443 133 0,'-2'-8'258'0,"0"3"20"0,0 0-44 16,0 2-67-16,0 0-85 0,-1 2-92 15,3 1-102-15,0 0-90 0,0 0-45 16,3 1-16-16,-1 2 17 0</inkml:trace>
  <inkml:trace contextRef="#ctx0" brushRef="#br0" timeOffset="68479.59">6642 10208 2 0,'6'-12'208'0,"1"4"17"0,-3 0-8 15,2 4-39-15,-1 2-38 0,1 2-26 16,-2 5-15-16,3 1-7 0,-3 3-14 0,0 2-15 16,0 2-16-16,-2 2-12 0,3 0-10 15,-3 1-9-15,2 3-5 0,-2-5-4 16,2 2-3-16,1 1 1 0,-1-4-2 0,-2 0 1 16,2 2-1-16,-2-5 1 0,2 2 1 15,-1-4 1-15,-1 1-1 0,0-1 0 16,0-4 0-16,0 4 0 0,-2-4 0 15,0 1-7-15,0-1-24 0,-4 1-43 16,0-2-57-16,-1 2-75 0,-3-1-67 0,-3 1-32 16,-1-2 7-16,-3-2 32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10T03:48:20.41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9106 7883 36 0,'-2'-7'74'0,"0"-1"-2"0,2 4-9 16,-2-1-6-16,2 4-8 0,-3-2-8 15,3 0-9-15,0 3-6 0,0 3 0 16,0 1 11-16,0 4 13 0,0 6 13 0,0 6 13 15,-2 9 10-15,2 6 9 0,-2 14 3 16,-2 6 1-16,2 12 3 0,-2 7 3 16,-1 10 7-16,-1 8 6 0,2 9 1 0,0 7 4 15,-1 10 2-15,3 7 2 0,-2 5-9 16,2 11-8-16,2 7-10 0,-2 5-7 16,2 6-4-16,0 1-3 0,2 2 0 15,-2 4 0-15,2 0 3 0,0 1-4 0,0 0-7 16,0 4-14-16,-2-4-10 0,0-5-13 15,0-3-9-15,0-3-10 0,0-2-4 0,0-8-3 16,0 0 0-16,0-7-3 0,-2-6-4 16,2-3 3-16,0-6-4 0,0-6-6 15,2-6 0-15,0-9-1 0,1-5-5 16,1-8-15-16,-2-7-36 0,2-5-63 16,0-10-84-16,1-8-86 0,-1-6-81 0,0-6-70 15,0-9-45-15,-2-10 25 0,-2-9 59 16,-2-9 76-16</inkml:trace>
  <inkml:trace contextRef="#ctx0" brushRef="#br0" timeOffset="2206.61">9315 7783 27 0,'13'2'56'16,"2"1"9"-16,2-2 5 0,4 2 3 0,2-1-1 15,3-2-6-15,3 0-3 0,5-2-3 16,4 2-1-16,3-3-2 0,1 3 1 15,4-1 0-15,5 1 1 0,4 0 1 16,2 0 0-16,5 0-1 0,1 0-1 0,5 0-2 16,2 0 0-16,2-3-3 0,2 3-1 15,2-2 1-15,2-1 2 0,3 2 1 16,1-2 2-16,3-2 6 0,2 4 5 0,2-5 4 16,0 5 0-16,4-3-1 0,0 0-3 15,0 3-5-15,2-2-7 0,-2 2-3 16,3 1-1-16,-1 0 0 0,0 0 5 0,0 1 2 15,1-1-2-15,1 3 2 0,3-2-2 16,-1 3-4-16,3-3-8 0,-1 2-4 16,3-2-3-16,-2 3-6 0,-3-2-6 0,1-2-3 15,-5 1-4-15,0-1-1 0,-4 3 2 16,-2-3 5-16,-2 2 3 0,-5-2 4 16,1 3 7-16,-5-3 3 0,0 1-2 0,-1-1-5 15,-1 3-1-15,-2-3-4 0,0 0-6 16,0 0-3-16,0 2 1 0,-2-2-2 15,0 0-3-15,0 0-3 0,-2 0-2 16,2-2-2-16,-2 2-4 0,2-3-3 0,-2 2 3 16,2-4-1-16,-3 2-2 0,-1 0 2 15,0-1-2-15,-2 0-1 0,-3 3-4 16,-2-3 0-16,-1 3 0 0,-3 1 0 16,-2-3 0-16,-2 3 0 0,-2 0 1 0,-3 0-1 15,-1 0 0-15,-5 3-1 0,-2-2 2 16,-2 4 0-16,-2-1 0 0,-4 2 0 15,0-2 1-15,-5 1 0 0,-1 1-3 0,-5-2 2 16,0 4 0-16,-4-5-1 0,0 5 1 16,-4-2-1-16,-1 2 1 0,-1 0 1 15,0 1 0-15,-3 0 1 0,-2 2 0 16,3 3 1-16,-3 1 1 0,-2 4-1 0,1 4 0 16,-1 2 1-16,-2 4 3 0,0 2 0 15,0 5 1-15,-2 6 4 0,-2 1-2 16,0 2 2-16,0 4-5 0,-2 2 0 0,-3 3 0 15,1 5-4-15,-2 3 1 0,-1 1 1 16,1 5-1-16,-1-1 1 0,-1 1 2 16,1 2 1-16,-1-3 2 0,1 3 0 15,1 1 1-15,-1 1 0 0,3 0 3 0,-3 2-1 16,3 5 0-16,-3 1-2 0,3 1 0 16,0 2-3-16,-1 4-3 0,1 1 0 15,0 2-2-15,-1 0 1 0,3 1-1 16,0-3 0-16,0 0 3 0,-1-3-5 15,-1 2 3-15,2-3-4 0,-2 3 1 0,-1-1 5 16,1-1-1-16,-3 2 4 0,3-3-2 16,-2 4 0-16,-1-1-4 0,1 3 0 15,-1 1-2-15,-1-2-2 0,-1 1-1 0,0-1 2 16,1 2 3-16,-1-3-3 0,1-3 0 16,1 2 0-16,-1-3 1 0,1 3 2 15,1-2-1-15,1 2-1 0,1-4 0 16,0 2-1-16,-1-1 1 0,1 2-2 0,0-2-1 15,-1 0 0-15,1-4-1 0,0 2 3 16,-3-3 0-16,3-2 0 0,-3-3 0 16,3-2 0-16,-3-1 0 0,1-5 0 0,-1 2 4 15,1-1 0-15,0-5 1 0,-1 1 2 16,3-1-1-16,-1-3 0 0,1-4-2 16,0-1-3-16,1-1 0 0,1-3 1 15,0-3-2-15,0-2 0 0,0-5-2 16,1 1 0-16,-1-3 2 0,0-4-1 0,0 0 0 15,-1-5 1-15,1-1-1 0,0-3 1 16,0-3-1-16,0-2 1 0,-1-3 0 16,1-1 1-16,0-6 0 0,0 1 0 0,-1 2 1 15,-1-4-2-15,0-2 1 0,-3 2-1 16,1 1 0-16,-5 0 0 0,0-1-1 16,1 0 0-16,-5-2 1 0,2 2 2 0,-2-4 1 15,-2 3 2-15,2-1-1 0,-2-1 2 16,0-2 1-16,-2 1-1 0,0-1 0 15,-1 2-1-15,1-5 1 0,-2-1-2 0,-2 0 1 16,-1 0-1-16,1-1 1 0,-3-2-2 16,-1 0-1-16,-1-1 0 0,0-1 1 15,-1 1 0-15,-3-1-2 0,0 0 1 16,-2-1 1-16,0 1-3 0,-4 0-2 16,-1-4 0-16,-3 2 2 0,0-2-1 0,-3 0 1 15,-2-1 0-15,1 0 0 0,-5 0 0 16,0 0 0-16,-2 1 0 0,0-1 1 15,-2 0-1-15,-3 0 0 0,1 1 5 16,-2-3 4-16,-1 0 0 0,1 0-3 0,-3-1 0 16,3 1 1-16,-3-2-2 0,1-2-10 15,-1 3 4-15,-1-3-1 0,-1-1 1 16,1 0-1-16,-3 0 0 0,0 0 2 0,0-2-1 16,1 1 0-16,-1 1-1 0,0 0 4 15,0 0-2-15,1 1 0 0,-1 3-1 16,0-3 1-16,3 2 0 0,-1-1-4 0,3 1 3 15,-1-2-2-15,5-1 1 0,0 0 0 16,1 2 2-16,1-3 0 0,2-3-1 16,2 2 0-16,0 0-1 0,-2-1 3 15,2-1-3-15,-2 0 1 0,2 0 1 0,-2 1 2 16,2 0 2-16,1 1-1 0,1-1 1 16,0 0 0-16,0 1-1 0,0-1-1 15,3-1-2-15,-1-2-1 0,0 0 5 16,1 2-1-16,-1-3 4 0,2 2-1 0,-1-1 1 15,1 0 0-15,1 2-2 0,-1 0 0 16,0 1-2-16,1-1 0 0,1 4 3 16,-1-3 1-16,1 6 0 0,-1-2-1 15,1-1-1-15,1 5 2 0,-1-2-3 0,3-1 2 16,-2 2 1-16,1 2 0 0,3 0 1 16,0 2-1-16,0-1 2 0,0 1-3 15,1 4 0-15,1 0-1 0,0-2 0 0,2 3-2 16,-2-1 1-16,2 2 1 0,-2-2 0 15,2 4 2-15,2-2 0 0,-2 2 4 16,2-5-1-16,0 5 4 0,3-4 0 16,-1 2 2-16,0 2 1 0,0-3-1 0,3 3-2 15,-1-2-2-15,1 2-3 0,-1-3-2 16,0 4-2-16,3-2-2 0,1 1 3 16,1 1-3-16,0-3 0 0,1 3-2 15,3-1 0-15,2-3-1 0,0 3 0 0,2 1 0 16,0-3 0-16,4 3 0 0,1-1 0 15,1 1 0-15,1-4-1 0,1 4-1 16,3-1-9-16,-1 1-12 0,1-3-15 16,0 3-19-16,-3 0-26 0,3 3-75 0,-3-2-133 15,3 7-130-15,0-2-137 0,-1 5-60 16,3 1-14-16,-2 0 52 0,2 1 126 16</inkml:trace>
  <inkml:trace contextRef="#ctx0" brushRef="#br0" timeOffset="6072.82">3704 8904 93 0,'0'-4'186'0,"0"1"-23"0,0-2-23 16,0 2-17-16,0 2-9 0,0 1 22 16,0 1 41-16,2 7 46 0,-2 4 43 0,2 8 35 15,1 10 10-15,-3 8-22 0,2 7-49 16,-2 7-55-16,2 6-53 0,0 4-47 0,0 5-32 15,0 7-22-15,2-1-13 0,-2 2-11 16,3-1-11-16,-3 2-40 0,0-2-83 0,0-5-96 16,2 1-99-16,-2-3-94 0,3-7-88 15,-5-3-12-15,0-6 53 0,0-2 82 16</inkml:trace>
  <inkml:trace contextRef="#ctx0" brushRef="#br0" timeOffset="6254.66">3581 9820 129 0,'3'-24'144'0,"-1"5"-18"0,4 0-16 16,0 2-17-16,5-1-18 0,-1 2-22 16,3 3-18-16,0 1-15 0,4 0-14 0,0 3-27 15,0 1-48-15,4-1-64 0,-2 0-36 16,0-1-17-16,2 1-6 0</inkml:trace>
  <inkml:trace contextRef="#ctx0" brushRef="#br0" timeOffset="6570.02">4089 9373 227 0,'0'-9'298'0,"0"0"45"16,-2 2 12-16,0-1 2 0,0 4-11 15,-2 4-24-15,-3 3-45 0,1 2-56 16,0 6-57-16,-3 7-46 0,1 3-31 0,-3 8-24 15,3 4-15-15,-1 4-17 0,1 1-10 16,1 0-7-16,3 3-5 0,2-3-6 16,2 1-1-16,2-3-2 0,2-2 0 15,5-4-2-15,2 0 0 0,1-6 2 0,3 1 0 16,2-7 2-16,0-2-2 0,0-1 1 16,2-10 0-16,-2 0-2 0,2-5-1 15,-2-5 0-15,-2-2 3 0,-3-7 8 0,-1-5 6 16,-3 0 9-16,-3-6 8 0,-3-3 3 15,-2 2 4-15,-4-4-5 0,-3 2-7 0,-1 2-7 16,-1 1-4-16,-3 2-2 0,1 2-13 16,-2 3-31-16,-2 2-80 0,3 3-137 0,-1 5-141 15,2-1-133-15,3 1-64 0,2 3-9 0,1-1 61 16,3 1 124-16</inkml:trace>
  <inkml:trace contextRef="#ctx0" brushRef="#br0" timeOffset="6769.41">4358 9280 133 0,'7'-4'273'0,"-3"4"56"15,2 4 13-15,-2 5-20 0,3 7-24 16,-3 1-21-16,0 9-33 0,0 6-46 16,-1 2-56-16,1 5-48 0,-2 2-37 15,0 2-40-15,-2 2-80 0,2-2-105 0,-2 1-107 16,2-1-113-16,0-6-70 0,-2 0-21 15,2-3 47-15,-4-5 85 0</inkml:trace>
  <inkml:trace contextRef="#ctx0" brushRef="#br0" timeOffset="6885.02">4377 9770 16 0,'-2'-12'173'15,"0"3"6"-15,0 1-47 0,2 3-49 0,2 1-38 16,0-1-42-16,4 2-48 0,1 3-66 15,1-1-35-15,3-2-20 0</inkml:trace>
  <inkml:trace contextRef="#ctx0" brushRef="#br0" timeOffset="7151.07">4642 9557 182 0,'4'-5'263'0,"-2"1"20"0,0 4-24 15,0 0-28-15,-2 3-19 0,0 2-18 16,0 0-17-16,0 3-21 0,0 0-24 0,0 1-27 15,3 0-29-15,-1-1-26 0,0 0-20 16,2 0-13-16,2-3-6 0,1-1-4 16,1-3-3-16,1-1 3 0,1 0 5 0,3-4 8 15,0-1 12-15,-1 1 10 0,-1-2 6 16,-1 1 3-16,1 0-2 0,-2 0-5 16,-1 4-11-16,-2 1-8 0,3 0-6 0,-3 1-4 15,1 4-2-15,-3 2-6 0,0 2-41 16,0 3-85-16,0-1-92 0,-1 3-99 0,1-3-104 15,0-2-58-15,-2-3 5 0,2-2 66 16,1 0 82-16</inkml:trace>
  <inkml:trace contextRef="#ctx0" brushRef="#br0" timeOffset="7334.14">5008 9394 155 0,'6'-5'271'0,"1"1"24"0,-1 8 17 16,-2 5 15-16,1 3 0 0,-1 6-19 15,0 6-41-15,-2 2-45 0,-2 7-53 16,0-3-52-16,0 3-45 0,0 0-72 16,0 0-114-16,0 0-130 0,2-3-144 0,-2-4-81 15,2-3-42-15,-2-1 18 0,2-4 81 16</inkml:trace>
  <inkml:trace contextRef="#ctx0" brushRef="#br0" timeOffset="7897.6">6282 8929 219 0,'2'-3'291'0,"-2"-2"25"15,2 1-27-15,-2 0-32 0,3 4-9 16,-3 0 15-16,2 5 12 0,0 5 2 16,0 4-8-16,0 6-11 0,-2 5-39 0,2 5-59 15,-2 9-50-15,-2 1-38 0,2 7-24 16,-2 2-15-16,0 2-14 0,0 2-8 16,0 1-4-16,-1-1-1 0,1 2-9 15,2-2-21-15,-2-3-43 0,0-1-102 0,0-2-125 16,2-5-127-16,-2-3-115 0,2-6-49 15,-2-4 11-15,0-5 82 0,2-8 115 0</inkml:trace>
  <inkml:trace contextRef="#ctx0" brushRef="#br0" timeOffset="8113.89">6418 9094 228 0,'4'-19'283'0,"-2"4"55"0,2 6 5 16,1 5 4-16,-1 7-5 0,2 7-3 16,-2 6-11-16,1 9-45 0,-1 4-63 0,0 10-76 15,-2 1-59-15,2 8-35 0,-1 0-20 16,1 3-13-16,-2 2-30 0,-2-1-85 16,2-2-120-16,-2-1-128 0,0-2-140 15,0-1-71-15,-2-4-16 0,-2-4 61 0,-3-4 108 16</inkml:trace>
  <inkml:trace contextRef="#ctx0" brushRef="#br0" timeOffset="8418.85">5939 9005 87 0,'2'-18'221'0,"1"-1"18"15,5 3-1-15,3 1 6 0,1-1 8 16,7 3 3-16,3 2-5 0,1-2-12 0,6 4-16 16,1 2-26-16,4 3-30 0,2-1-31 15,2 4-32-15,2 1-28 0,0 0-22 16,1 0-20-16,1 1-15 0,-2 3-20 15,-2 0-75-15,0 3-109 0,-2-1-118 0,-2 3-130 16,-2 1-69-16,-2 0-23 0,-5 4 51 16,-2 0 96-16</inkml:trace>
  <inkml:trace contextRef="#ctx0" brushRef="#br0" timeOffset="9059.95">7152 9472 204 0,'-2'-4'322'0,"0"0"25"0,2 1-24 15,0 0-74-15,0 1-74 0,4 2-66 16,0-3-40-16,5 3-23 0,-1 0-14 0,3 0-8 15,2 3-8-15,-1-1-33 0,1 1-63 16,-2 0-80-16,1 2-106 0,-3-1-60 16,-3 4-33-16,-4 1 10 0,-2-1 50 0</inkml:trace>
  <inkml:trace contextRef="#ctx0" brushRef="#br0" timeOffset="9209.61">7097 9699 154 0,'4'4'152'0,"3"0"-32"16,1-3-26-16,5 3-19 0,4-4-19 15,0 1-32-15,4-1-49 0,0-1-77 16,-2-3-42-16,0 3-24 0,0-3-13 16</inkml:trace>
  <inkml:trace contextRef="#ctx0" brushRef="#br0" timeOffset="18566.89">11673 10451 70 0,'0'-2'91'0,"0"2"-1"16,0 0-3-16,0-1-7 0,0 1-7 15,0 0-6-15,0 0-6 0,0 0-6 16,-2 0-3-16,2-4-3 0,-4 4 37 16,2-1-48-16,0 1-3 0,-2 0-2 15,-1 0-1-15,1 0-2 0,-2 0-2 0,-1 0-1 16,-1 0 0-16,-1 0 1 0,1 0 2 16,-3 0 1-16,-1 0 2 0,-1 1 1 15,0-1 0-15,-1 4 0 0,-1-4 0 16,0 1 2-16,0 1 1 0,0 1 0 0,0-1 0 15,-1 1-3-15,1 1-3 0,-2 1-6 16,0 1-5-16,0 0-3 0,0 2-2 16,-2 1-1-16,2 0 0 0,-2 3 1 0,0 1 6 15,0-2 6-15,-2 3 9 0,2 2 4 16,0-2 4-16,0 2 2 0,-1 3-1 16,1 1-8-16,0 0-6 0,0 4-7 15,0-3-4-15,0 5-1 0,0-1-3 16,2 1-1-16,0 2 0 0,0 1 2 0,0 2 0 15,3 1 0-15,-1 1 0 0,0 5 1 16,2-3 1-16,1 1 1 0,-1 1 2 16,0 1 0-16,5 0 1 0,-1 0 0 15,1 4-3-15,1 0 0 0,3 1-4 0,0 1-2 16,2-2-2-16,0 4-2 0,4-5 0 16,0 6-3-16,2-6-1 0,0 1 0 15,3-1-1-15,1-2-1 0,3 0 0 0,-1 0 1 16,3 0-2-16,0-4 0 0,4 0-1 15,0-2 0-15,0 1 2 0,2-3-2 16,2-2 2-16,0-1 2 0,2-3 1 0,1-3 1 16,-1-2-1-16,2-2 3 0,3-2 3 15,-1-4 0-15,3-3-1 0,0-2 1 16,1-2 2-16,3-5-3 0,0-5 0 16,2-2-1-16,0-2-1 0,0-4-3 0,0-3-1 15,0-3-1-15,0 0-2 0,0-2-2 16,0-4 4-16,-2 1 2 0,0-5 4 15,-3 0 10-15,-1 0 11 0,0-1 10 16,-1 0 10-16,-3-4 7 0,-1 1 0 16,0-1-1-16,-1 2-4 0,-3-6-7 0,-2 3-5 15,2-1-7-15,-4-1-4 0,2-1-6 16,-2 0-3-16,-2 0-4 0,0 0-2 16,0-3-3-16,-3-1-1 0,1 2-1 0,0 0-1 15,-3-4 2-15,-1 4 1 0,-1-2 1 16,1 1 3-16,-5 3 2 0,0-2 2 0,0 2-3 15,-4 4 1-15,0 0-1 0,-2 5 1 16,-2-1-4-16,-2 4-2 0,-1 1 2 16,-1 1-2-16,-3-1 0 0,1 1-1 0,-3 4-1 15,-2-3 0-15,0 3-3 0,-2 0-1 16,0 1-1-16,0-1-3 16,-2 3-3-16,-2 0 0 0,2 0 2 0,-2 2-2 15,0 1-1-15,2-1 1 0,-2 2 0 0,-1 3 1 16,1-2-1-16,0 3-1 0,-2 0 0 15,2 2-3-15,-3 0-12 0,-1 2-19 16,-2 4-38-16,1 1-82 0,-1 0-108 16,-1 4-108-16,1 1-103 0,1 1-73 15,3 4-7-15,2-1 54 0,2 0 96 0</inkml:trace>
  <inkml:trace contextRef="#ctx0" brushRef="#br0" timeOffset="19994.02">13746 10644 76 0,'-7'-8'185'15,"1"4"3"-15,0-2-35 0,-1 1-32 16,3 0-20-16,-2 0-12 0,-1 0-8 16,1 0-10-16,-3 1-6 0,3-3-3 0,-2 2 0 15,-1-3 1-15,1 4 1 0,-3-2 1 16,-2 1 3-16,1-1 0 0,-3-2-1 16,0 2 1-16,-2-1 5 0,-2 0 7 0,0 1 12 15,-2-2 11-15,-2 3 8 0,-1-2 6 16,1-1-2-16,-2 3-10 0,-3 0-11 15,3 0-12-15,-3 0-13 0,-1 3-9 16,-1-1-7-16,0 2-3 0,-1 2-6 0,-3 2-4 16,-2 2 0-16,0-2-2 0,-2 5-1 15,-3 1 0-15,1 0 0 0,0-1-3 16,0 5 0-16,0-2-2 0,1 2-3 16,-1 0-4-16,2 0-2 0,2 7-3 15,-2-2-3-15,2-1-8 0,2 3-2 16,0 3 0-16,3 1-2 0,1 1-2 0,0 3 0 15,1-2 3-15,1 7 1 0,3-2-3 0,-1 4 2 16,1 0 0-16,2 3 0 0,-1-2-3 16,1 2 1-16,2 4 2 0,2-4 1 15,2 3-1-15,2 0 0 0,0-2 1 16,5 3-1-16,-1 0-2 0,3 1 0 16,3 1-1-16,1 1 1 0,4-1 0 0,0 1-1 15,4 2-1-15,1-6 1 0,3 2-1 0,1 1 0 16,1-4 0-16,3 0-1 0,2 2 2 15,2-5-3-15,2 2-3 0,0-1 1 16,4-2-2-16,0 2 3 0,3-3-2 16,-1-2 3-16,5-1 3 0,-1 1-2 15,3-3 0-15,0 0-1 0,4-2 1 16,0-2-1-16,2 2-1 0,2-3 2 0,0-3-1 16,3-1 3-16,1-1-2 0,-1-2-1 15,1-2-2-15,0-3-1 0,1-1 1 16,-1-3-2-16,3-4 1 0,-3-2 1 0,3 0 2 15,-1-6 1-15,1-1 1 0,0 0 0 16,-3-5-1-16,3 0 0 0,-5-3 0 16,0 0 3-16,1 0 0 0,-5-2 0 0,0-2 0 15,0-1 1-15,-4 1-4 0,0 2-4 16,0-5-1-16,-1-2 3 0,-1 1 1 16,0 1-2-16,0-5 1 0,-1-1 3 0,-1 0 0 15,2 1 1-15,-3-6-2 0,1 1 2 16,0-2-2-16,-1-1 0 0,-1-2-1 15,-1-1-3-15,-1-1 2 0,-5-2 1 16,0 3 0-16,-4-1 1 0,-2-2 1 0,-2 1 5 16,-3 1 3-16,-4 1 0 0,-1-3 3 15,-3 4 2-15,-4 1 1 0,0 1 0 16,-5-2-2-16,-1 4-1 0,-1-3-1 16,-3 2-3-16,-3-1-2 0,-2 1-1 0,-2-4-1 15,0 5-3-15,-5-4 0 0,1 0-1 16,-4 0 0-16,-1-2 0 0,-1-1 1 15,-3 2 1-15,-2-3-1 0,0 6 1 16,-2-2 0-16,-2 0-2 0,0 5-1 0,0-1 5 16,-2 5-4-16,-3 1 2 0,1 3 2 15,0 0-5-15,-3 5-11 0,-1 3-26 16,-1 1-68-16,0 3-124 0,1 5-128 16,1 3-123-16,-1 1-93 0,1 1-29 0,3 3 41 15,2 1 107-15,2-1 118 0</inkml:trace>
  <inkml:trace contextRef="#ctx0" brushRef="#br0" timeOffset="30331.63">13009 8917 10 0,'0'-4'40'15,"0"4"0"-15,-2-1-2 0,2 1-2 16,-2-3-2-16,2 3 2 0,-2-1-2 15,0 1-1-15,-1-4 2 0,-1 3 1 0,2 1 3 16,-2-3-2-16,-2 3-2 0,1-1-2 16,-1 1-3-16,-3-2-2 0,3 2-4 0,-2-4-3 15,-3 4-1-15,0 0-1 0,1 0-3 16,-3 0 0-16,0 4-1 0,1-4 1 16,-3 2-1-16,0-1 0 0,0 2-1 15,-2-2 1-15,3 3-1 0,-3-3 0 16,0 2 1-16,2 2 0 0,-2-4 0 0,0 4 0 15,2-2 0-15,-2 0 1 16,0 1-2-16,3 0 0 0,-3-3 0 0,2 4 0 16,-2-1-1-16,2 1-1 0,-2 1 1 0,2-2-1 15,-2 2-1-15,3-2-3 16,-3 4 0-16,2-5-1 0,0 5-2 0,-2-2 1 16,2 3-1-16,-2 1 1 0,2-1-1 15,-1 0 0-15,-1 3-1 0,0-2-1 0,0 4 0 16,0 0 0-16,0-2-1 0,0 2 0 15,0 2 1-15,2 1-1 16,-2 0 1-16,2 0 0 0,-1-1 0 0,1 4 1 0,0-2 0 16,0 2-1-16,2-3 2 0,-1 4-1 15,1-4 1-15,2 3-3 0,-1-2 1 16,1 2-1-16,0-3 0 0,1 4 0 16,1 0 2-16,1 0 2 0,-1-1 1 0,1 3 2 15,-1 1 1-15,3-3 2 0,0 3 0 16,-1-4 1-16,3 3 1 0,0-2 0 15,0 3-1-15,2-4-3 0,2 3 1 16,0-3-3-16,0 2 0 0,2-2 0 0,2 1 2 16,0 0-1-16,0-1 1 0,3 0-2 15,1-2 0-15,1 3-1 0,-1-4-2 16,3 1 0-16,-1 1 1 0,3-1-2 16,2-2-1-16,0 1 2 0,2 0 1 0,2-5-2 15,0 2 0-15,2 0-1 0,0 0 1 16,2-3-1-16,3-1-1 0,-1-1 1 15,1 1 0-15,1-4 1 0,3 2-2 16,1-7 1-16,1 2 0 0,0-3 1 0,2 0-1 16,2-3 2-16,0-1-1 0,0-2 1 15,2-2 0-15,0 1-2 0,2-2 1 16,-2-1 0-16,0-1 1 0,-2-2 2 0,0 2 0 16,0-3 2-16,0-1 3 0,-2 1 2 15,-2-2 2-15,0-2 3 0,-1 1 1 0,-1-2 0 16,0 1-1-16,-1 1-1 15,-1-3 2-15,-1 2-4 0,-1-3-1 0,-1 1-1 16,1-1 1-16,-3 0-1 0,-2 1 1 16,2 0 2-16,-2 1 0 0,-2-5 1 15,1 4 2-15,-4-2 2 0,1 1 3 0,-2-1 4 16,-2-2 4-16,0 3 5 0,-1 0 5 16,-1-1 2-16,-3 2 1 0,1-4 1 15,-1 4-1-15,-1 1-1 0,-3-2-5 0,0 1-1 16,0 2 2-16,-2-2 0 0,-2 0 2 15,3 2 1-15,-3 1 2 0,-3-2 2 16,3 1 2-16,-2 1-1 0,-2-3-1 16,0 2-2-16,0-3 2 0,-3 2 0 0,-1 0-1 15,-1 0 3-15,1-1 1 0,-5 0 0 16,3 1-1-16,-3-1-2 0,-2 2-6 16,0-3-3-16,0 5-6 0,-1-2-3 15,-4-2-5-15,1 3-3 0,0 0-2 0,-2 5-4 16,-2-5-4-16,0 5-5 0,-1-1-1 15,-1 4-4-15,-3 1-3 0,1 0-1 16,-3 4-1-16,-1-1-7 0,-3 5-27 0,-4 0-61 16,-1 5-88-16,-1-1-97 0,-2 5-95 15,2 2-93-15,0 2-48 0,-3 0 23 16,3 4 67-16,0-1 86 0</inkml:trace>
  <inkml:trace contextRef="#ctx0" brushRef="#br0" timeOffset="43473.73">2976 10689 54 0,'0'-3'150'15,"0"2"-5"-15,0-3-7 0,0 3-6 16,0-2-5-16,0 3-2 0,0-2-2 0,0 2 6 16,2 0 15-16,-2 2 31 0,2 2 35 0,-2 4 30 15,2 6 17-15,-2 6-1 0,0 6-19 16,-2 8-39-16,2 7-48 0,-2 1-46 15,2 4-35-15,-2 3-27 0,2 3-17 16,0-2-11-16,0 3-5 0,2-3-5 0,0-4-3 16,-2 1-19-16,2-2-51 0,-2 2-85 15,0-7-99-15,0 0-101 0,0-4-102 0,0-3-56 16,2-4 10-16,-2-7 65 0,0-6 87 16</inkml:trace>
  <inkml:trace contextRef="#ctx0" brushRef="#br0" timeOffset="43722.71">3169 10675 219 0,'4'-28'319'0,"0"8"48"0,0 3-15 0,-2 4-18 15,3 2-2-15,-3 7-18 0,2 8-28 16,-2 8-30-16,2 6-32 0,-1 10-53 15,1 5-56-15,-2 9-41 0,2-1-26 0,-2 7-16 16,2 0-12-16,1 2-7 0,-1 2-6 0,0-2-4 16,0 0-3-16,1 0-13 0,-1-1-33 15,0-2-87-15,-2-1-118 0,2 1-124 16,1-6-126-16,-1 1-63 0,-2-6-2 0,2-2 68 16,-2-8 109-16</inkml:trace>
  <inkml:trace contextRef="#ctx0" brushRef="#br0" timeOffset="43954.44">3501 10978 183 0,'-2'-18'352'0,"-2"2"93"16,-3 4 38-16,-1 5-30 0,-1 3-48 0,1 4-55 15,-1 4-69-15,1 6-88 0,-1 0-68 0,1 5-46 16,0 0-27-16,3 4-21 0,1-1-11 15,2-1-6-15,4 2-7 0,0-4-4 0,2 4-21 16,3-4-63-16,-1-1-121 0,5 0-137 16,-1-2-145-16,3 1-78 0,0-5-24 15,1 0 40-15,1-3 110 0</inkml:trace>
  <inkml:trace contextRef="#ctx0" brushRef="#br0" timeOffset="44088.22">3763 11136 394 0,'3'-3'530'0,"-6"2"59"16,1 1 33-16,0-4-97 0,0 4-159 0,0-2-147 16,0 2-117-16,2-1-148 0,0 1-183 15,0 0-183-15,0 0-115 0,4 0-61 0,0 0-10 16,3-3 73-16,-1 3 143 0</inkml:trace>
  <inkml:trace contextRef="#ctx0" brushRef="#br0" timeOffset="44933.19">4293 10748 68 0,'-3'-5'95'0,"3"2"-16"0,0-1-14 16,3 0-11-16,-3 0-8 0,2-1-4 0,0 2-1 15,2-2 1-15,-2 4 6 0,2-3 5 16,-1 0 8-16,1 3 8 0,-2-1 8 16,2-2 2-16,0 3 4 0,1 1 2 0,-1-3-2 15,0 3-5-15,2 0-7 0,1 0-9 16,-1 0-9-16,3 3-11 0,-1-2-8 0,3 3-8 16,-3-1-5-16,3 2-3 0,-1-1-1 15,1 4 3-15,-1-2 12 0,-1 1 20 16,-1 2 34-16,1 3 43 0,-3-1 43 0,-2 3 36 15,-1 2 20-15,-3 2-5 0,-3 2-21 16,1 5-36-16,-4 1-39 0,0 2-40 16,-1 1-29-16,-1 1-17 0,-1-4-12 15,3 3-9-15,0-1-4 0,-1-3-1 0,3 0-5 16,2 0-2-16,2-3-2 0,2-1-1 0,2-1-2 16,0-3-1-16,5 1 1 0,-1-2 0 15,3-3-1-15,0 2 2 0,3-5-2 16,1 3 1-16,0-6-1 0,2 1-5 0,2-3-21 15,-2-1-94-15,2 0-143 0,0-4-162 16,0 0-113-16,0-2-58 0,0-3-9 16,-2 0 74-16,0 0 135 0</inkml:trace>
  <inkml:trace contextRef="#ctx0" brushRef="#br0" timeOffset="45465.12">5067 10768 123 0,'2'-3'278'0,"3"3"70"0,1 4 37 16,2 5-6-16,1 6-16 0,4 4-13 15,-1 9-35-15,5 2-59 0,0 0-76 16,0 5-63-16,2 0-48 0,0 3-29 0,2-1-23 16,-2 0-54-16,0-3-108 0,1 0-124 15,-1 0-127-15,-2-6-104 0,-3 1-50 0,-1-3 18 16,-4-4 85-16,-1-3 113 0</inkml:trace>
  <inkml:trace contextRef="#ctx0" brushRef="#br0" timeOffset="45664.02">5436 11063 76 0,'-7'-14'435'15,"-1"3"98"-15,-1 5 67 0,1-2-11 0,-3 4-92 16,1 3-124-16,-1 2-126 0,-2 3-96 16,-1 6-61-16,-3 4-40 0,0 1-21 0,-2 5-10 15,0 5-12-15,0 0-6 0,0 0-23 16,2 3-54-16,0-4-129 0,4-1-149 15,0-1-157-15,3-2-79 0,1-3-26 0,1-5 29 16,3 1 118-16</inkml:trace>
  <inkml:trace contextRef="#ctx0" brushRef="#br0" timeOffset="45995.76">5508 10827 69 0,'8'-24'299'0,"-2"4"35"16,1 2 16-16,-1 5-65 0,0 0-79 15,1 3-69-15,1 1-51 0,1 3-34 16,-1 2-22-16,3 0-13 0,-1 4-6 16,1 4-4-16,0 0-1 0,-3 2-1 0,3 2 6 15,-3 3 29-15,-2-1 43 0,1 6 52 16,-3 1 45-16,-2 0 33 0,-2 3 16 15,0 3-11-15,-4 0-34 0,0-1-41 16,-1 3-40-16,1 3-28 0,0-3-19 0,0 0-16 16,-1-2-13-16,5 2-9 0,0-1-6 0,5-4-6 15,-1 0-5-15,2-2 3 16,3-2-2-16,1-1-6 0,1 0-18 0,2-5-63 16,1 0-131-16,1-6-142 0,2 1-148 15,0-5-80-15,0 0-27 0,2-5 41 16,-2 1 116-16</inkml:trace>
  <inkml:trace contextRef="#ctx0" brushRef="#br0" timeOffset="46145.03">6113 10969 217 0,'4'-4'338'0,"0"-1"24"15,-1 0-19-15,-1 0-91 0,0 5-140 0,0 0-154 16,2 3-160-16,-2-1-86 0,0 4-48 15,-2 2-12-15,-2 1 34 0</inkml:trace>
  <inkml:trace contextRef="#ctx0" brushRef="#br0" timeOffset="46311.13">6075 11088 193 0,'-4'3'358'0,"1"-2"27"16,3 3 6-16,0-3-88 0,0 1-103 15,5 3-91-15,-1-1-61 0,4 1-86 16,1-1-104-16,4-1-128 0,1-3-70 16,-1-3-37-16,2 2-7 0,2-4 48 0</inkml:trace>
  <inkml:trace contextRef="#ctx0" brushRef="#br0" timeOffset="46626.11">6941 10715 46 0,'-3'-4'422'0,"1"3"92"16,2-3 58-16,-2 8-3 0,2 0-74 15,0 2-119-15,0 8-118 0,-2 6-85 16,2 3-49-16,-2 7-38 0,0 3-27 16,0 5-21-16,-3 4-12 0,1-1-9 0,0 2-7 15,2 2-9-15,-2 2-18 0,2-2-38 16,-1-2-109-16,1-3-138 0,0-1-139 16,2-5-120-16,2-3-52 0,-2-1 4 0,0-8 88 15,0-2 130-15</inkml:trace>
  <inkml:trace contextRef="#ctx0" brushRef="#br0" timeOffset="46858.34">6926 10991 119 0,'-7'-22'302'0,"-1"-2"63"16,-3 8 7-16,1-1-35 0,-3 5-42 15,-2 2-44-15,-2 2-51 0,-2 7-43 0,0 1-25 16,-2 1-12-16,0 7-6 15,0 1-6-15,4-1-6 0,0 5-17 16,4-2-18-16,5 2-20 0,-1-2-16 0,7 3-15 16,2-4-6-16,2 5-3 0,7-5-5 15,-1-1-42-15,5 1-101 0,4-4-122 16,2 2-125-16,2-4-108 0,0-1-52 0,2-3 11 16,-1 0 83-16,1-3 114 0</inkml:trace>
  <inkml:trace contextRef="#ctx0" brushRef="#br0" timeOffset="47058.6">7281 10811 37 0,'7'-12'383'0,"-3"0"103"16,0 7 71-16,-2-3-15 0,-2 7-70 0,2 1-93 16,-2 1-108-16,0 7-100 0,0 3-67 0,2 4-41 15,-2 4-22-15,3 1-15 0,1 3-11 16,0-2-20-16,0 3-51 0,1 1-111 15,1-4-129-15,2 1-124 0,1-2-117 16,-3-3-47-16,3-3 15 0,-3 0 94 16,0-5 117-16</inkml:trace>
  <inkml:trace contextRef="#ctx0" brushRef="#br0" timeOffset="47190.36">7451 10890 266 0,'0'-13'435'0,"0"2"84"16,-2 6 13-16,-3 0-59 0,-1 5-85 0,-3 1-101 15,1 8-103-15,-5 3-82 0,1 5-83 16,-5 0-134-16,0 3-147 0,0 3-164 16,0-3-93-16,0 0-48 0,0-2 11 0,0-2 92 15</inkml:trace>
  <inkml:trace contextRef="#ctx0" brushRef="#br0" timeOffset="50027.66">3283 12123 7 0,'0'0'101'16,"0"0"-14"-16,0 0-12 0,0 0-7 16,0-3-2-16,0 3-1 0,0 0-2 0,0-2 2 15,0 2 1-15,0 0 5 0,0-3 2 16,0 3 7-16,0-2 6 0,0 2 8 0,0 0 7 15,0 0 8-15,0 0 9 0,0 0 7 16,0 0 7-16,0 0 19 0,0 2 41 16,2 3 28-16,0 7 12 0,0 0-2 0,0 10-11 15,1 4-28-15,-1 8-58 0,0 2-46 16,0 7-32-16,0 1-19 0,0 3-11 16,-2-2-13-16,2 2-5 0,-2-1-3 0,2-1-4 15,-2 0-12-15,0-2-41 0,0-3-96 16,0 0-130-16,2-3-133 0,-2-2-109 15,0-3-49-15,0-4 10 0,0-4 81 0,3-5 120 16</inkml:trace>
  <inkml:trace contextRef="#ctx0" brushRef="#br0" timeOffset="50376.71">3670 12212 44 0,'0'-6'230'15,"2"2"34"-15,1-2 14 0,-1 6 10 16,4 4 15-16,0-1 19 0,3 9 18 0,1 4-7 16,3 3-37-16,2 6-58 0,0 5-67 15,2 2-61-15,2 1-48 0,0 1-26 16,0 3-12-16,2-3-10 0,-2-3-19 0,2 1-56 16,-2 0-100-16,2-6-123 0,-2 2-120 0,3-5-108 15,-5-6-43-15,-1-2 19 0,-1-2 84 16,0-7 113-16</inkml:trace>
  <inkml:trace contextRef="#ctx0" brushRef="#br0" timeOffset="50591.92">4098 12325 194 0,'-6'-10'352'0,"-1"-1"91"15,-1 3 30-15,-3 2-26 0,1 3-47 16,-1 6-59-16,-4 1-75 0,0 6-82 15,-2 2-71-15,0 6-48 0,-4 6-26 0,0 1-17 16,0 1-8-16,-2 2-13 0,1 1-35 16,1 0-87-16,0 1-131 0,4-1-132 15,-2-4-116-15,2 0-58 0,2-5-2 0,1-2 70 16,1-2 118-16</inkml:trace>
  <inkml:trace contextRef="#ctx0" brushRef="#br0" timeOffset="53811.29">4807 12124 25 0,'0'0'179'15,"0"3"2"-15,0-3-19 0,0 0-17 16,0 0-16-16,0 0-7 0,0-3-6 16,2 3-6-16,0-1-2 0,0-2 0 0,0-2 1 15,3 3 0-15,1-3-5 0,0 4-5 16,1-3-10-16,1 0-10 0,3 3-14 0,-1 1-14 16,1-3-12-16,2 3-10 0,-1 3-8 15,3-3-5-15,-2 1-3 0,0 4-2 0,-1-1 3 16,1 3 7-16,-2 1 21 0,-1 1 33 15,-1 1 32-15,-5 5 26 0,0 2 18 16,-4 4 6-16,-2 1-13 0,-4 6-25 0,-1 2-28 16,-3 3-23-16,-1 0-14 0,-2 1-8 0,3 0-8 15,-1-5-6-15,3 0-4 16,1-4-7-16,3 0-4 0,4-4-10 0,2 0 0 16,2-4-1-16,3 0 0 0,3-2 0 15,3-1-2-15,2-2 2 0,2 1 2 0,2-5-2 16,2 0-1-16,2-3 0 0,1 0-16 15,1-2-46-15,0-2-116 0,5 1-141 16,0-4-149-16,1 1-103 0,3-7-37 16,-2 3 13-16,0-3 100 0,-3 0 132 0</inkml:trace>
  <inkml:trace contextRef="#ctx0" brushRef="#br0" timeOffset="53977.45">5821 12345 153 0,'8'-8'362'0,"-1"-1"38"0,-3 1 17 16,0 3-81-16,-2-1-114 0,2 5-136 15,-1-2-135-15,1 3-132 0,0 3-121 0,0-2-63 16,1 5-25-16,-3-1 23 0,-2 3 64 16</inkml:trace>
  <inkml:trace contextRef="#ctx0" brushRef="#br0" timeOffset="54126.49">5855 12407 41 0,'-2'0'347'0,"-1"2"50"0,1-2 28 15,2 3-45-15,0-3-91 0,0 1-98 0,2-1-86 16,3 3-49-16,1-1-30 0,3 1-58 16,1-2-93-16,3 2-111 0,4-6-102 0,0-1-55 15,4-2-26-15,4-7 29 0,5 2 77 16</inkml:trace>
  <inkml:trace contextRef="#ctx0" brushRef="#br0" timeOffset="54773.48">6794 12103 178 0,'-4'-4'186'15,"2"4"-28"-15,2-1-33 0,0 1-28 16,0-3-17-16,2 2-8 0,2-4-2 16,3 3 4-16,-1-3 0 0,1 1-2 15,1 0-5-15,0 0-5 0,3 3-9 0,-2-3-4 16,1 3-3-16,-1 1-4 16,1 0-2-16,-1 0 0 0,1 1 6 15,-1 3 7-15,-3 0 19 0,0 2 24 0,1 2 27 16,-5 3 27-16,0 3 24 0,-4 1 17 0,-2 6 0 15,-1 1-10-15,-3 0-19 0,-1 3-21 16,1 3-28-16,0-3-26 0,1 1-22 16,3-2-19-16,0 0-11 0,4-1-12 15,0-2-9-15,4 0-3 0,0-2-2 0,5-5-3 16,-1 2-4-16,5 1-1 0,-1-6-1 16,5 0-16-16,0-2-52 0,0-3-115 15,2-1-134-15,0-1-136 0,3-5-99 16,1-3-40-16,0-3 21 0,0-2 102 0,3-3 126 15</inkml:trace>
  <inkml:trace contextRef="#ctx0" brushRef="#br0" timeOffset="54990.15">7616 12098 94 0,'0'-11'359'0,"-2"-2"103"16,-3 8 79-16,-1 0-36 0,-2 5-57 15,-1 1-71-15,1 8-83 0,-3 6-97 16,3 4-79-16,-3 5-47 0,3 2-26 0,1 3-19 16,3 1-12-16,4 2-10 0,0 2-17 15,4-2-47-15,0-2-103 0,3 3-116 16,1-7-108-16,3-1-103 0,-1-3-70 0,1-2 4 16,0-8 77-16,-1-3 105 0</inkml:trace>
  <inkml:trace contextRef="#ctx0" brushRef="#br0" timeOffset="55140.02">7694 12285 301 0,'2'-15'434'0,"-2"0"96"0,-2 5-1 15,-2 1-41-15,-3 4-68 0,-1 5-91 16,-3 1-109-16,-1 7-90 0,-5 2-57 0,0 6-32 16,-2 1-22-16,-2 4-29 0,-1-1-80 15,1 1-139-15,2 1-144 0,0-5-137 0,2-2-69 16,0-1-19-16,0-2 55 0,0 0 123 15</inkml:trace>
  <inkml:trace contextRef="#ctx0" brushRef="#br0" timeOffset="55669.29">5649 13242 128 0,'-4'-1'224'0,"2"1"19"0,2-4-38 16,2 3-32-16,4-2-21 0,3 1 3 15,4-1 23-15,4 2 40 0,6-2 38 16,7 1 17-16,5 2 7 0,10-3-10 0,4 3-22 15,8 0-45-15,6 0-50 0,7 0-40 16,6 3-26-16,7-1-20 0,4 2-13 0,4-1-10 16,4 2-2-16,2-4-8 0,7 4-5 15,2-3-2-15,2 2-10 0,2 1-5 16,-2-1-5-16,-2 1-6 0,-3-1 0 0,-3 1-1 16,-5 1 0-16,-4-2-3 0,-6 1-10 15,-7-4-16-15,-6 2-31 0,-11-2-80 16,-3 3-131-16,-10-4-136 0,-5-4-136 15,-5 0-61-15,-4-5-11 0,-7 1 57 0,-6-6 120 16</inkml:trace>
  <inkml:trace contextRef="#ctx0" brushRef="#br0" timeOffset="55884.85">8556 12403 444 0,'2'-5'556'0,"-2"5"48"16,-2 1 29-16,-1 9-94 0,1 3-185 0,0 6-154 15,0 3-88-15,0 7-47 0,2 4-30 16,0 1-21-16,0 3-28 0,-2 1-85 16,2 1-139-16,-2 1-149 0,2-1-132 0,-2-1-65 15,0-2-18-15,-1-2 58 16,-1-1 128-16</inkml:trace>
  <inkml:trace contextRef="#ctx0" brushRef="#br0" timeOffset="56083.82">8295 12692 74 0,'-4'-15'376'15,"0"5"56"-15,4 1 58 0,2-2-8 0,2 2-69 16,7 1-99-16,1 0-78 0,7 0-47 15,5 3-55-15,3 4-48 0,3-2-35 0,4 2-25 16,0-3-45-16,-1 4-109 0,3 4-143 16,0-4-165-16,0 1-92 0,-2-1-45 15,-4-1 7-15,-3 1 89 0</inkml:trace>
  <inkml:trace contextRef="#ctx0" brushRef="#br0" timeOffset="57112.58">6636 13546 125 0,'2'-4'227'0,"2"3"11"16,-2-3-9-16,-2 4-12 0,2-1-6 15,-2 1-4-15,0 0-5 0,-2 0-3 0,2 0-3 16,-2 1-1-16,-2 4-3 0,2-1-1 16,-5 4-8-16,1 0-15 0,0 5-19 15,-3 2-30-15,-1 4-25 0,-3 1-20 16,0 5-13-16,1 4-7 0,-1 5-10 0,-2 0-7 15,2 3-8-15,1 5-7 0,1 0-7 16,3-1-9-16,3 1-1 0,3 1-5 16,2-2 0-16,7 0 0 0,1 0 0 0,3-6 0 15,1-1 0-15,5-1-2 0,0-7-1 16,0-3 0-16,2-2 2 0,2-8 0 16,-2-2 1-16,0-2-2 0,0-7 3 15,-2-2 1-15,-2-2-3 0,-2-5 4 16,-5 0 1-16,1-2 6 0,-5 0 2 0,-4 1 5 15,0-1 3-15,-6 0 3 0,-3 1 0 16,-1 5-2-16,-5-1-4 0,-2 4-6 16,0 5-4-16,-4 1-4 0,0 3-10 0,0 4-18 15,1-2-48-15,1-1-143 0,5 2-174 16,1-3-152-16,4-1-74 0,5-7-25 16,2-2 24-16,4-4 132 0</inkml:trace>
  <inkml:trace contextRef="#ctx0" brushRef="#br0" timeOffset="57361.94">7156 13826 144 0,'5'-18'425'0,"-3"3"101"0,-4 4 64 15,-3 0-45-15,-1 3-80 0,0 3-106 16,-1 1-109-16,-1 8-96 0,-1 1-63 15,1 8-35-15,0 4-25 0,-1 7-11 0,5 5-8 16,0 0-5-16,4 1-4 16,2 4 0-16,4 0-4 0,0 1-14 0,3-4-38 15,1 2-98-15,3 0-138 0,0-3-143 16,0-4-117-16,-1-3-51 0,1-2 3 0,0-3 83 16,-1-6 128-16</inkml:trace>
  <inkml:trace contextRef="#ctx0" brushRef="#br0" timeOffset="57528.12">7351 14013 1 0,'0'-20'384'0,"0"6"118"15,-2-1 72-15,-2 5-3 0,-3 0-69 0,1 4-103 16,-2 3-122-16,-3 3-114 0,-2 8-71 16,-1 0-50-16,-3 5-52 0,-2 3-106 15,-3 2-150-15,3 2-154 0,-2 0-116 16,2-6-55-16,0 2-4 0,0-2 78 0,0-4 131 15</inkml:trace>
  <inkml:trace contextRef="#ctx0" brushRef="#br0" timeOffset="58274.39">5855 15005 154 0,'2'3'154'0,"-2"-3"-28"16,4 1-18-16,2-1-4 0,3 0 14 15,6-1 32-15,6-2 45 0,4 2 49 0,7-7 51 16,6 1 32-16,4-2 5 0,7 0-17 16,6-3-38-16,2-2-54 0,5-2-65 15,1-1-58-15,5 0-36 0,0-3-25 0,1 2-16 16,-1-2-10-16,-2 1-4 0,-1 1-4 16,-3 1-21-16,-3-3-60 0,-6 7-117 15,-2 0-127-15,-7 1-121 0,-1 2-100 0,-5 0-41 16,-9 1 30-16,-3 3 99 0,-7 1 118 15</inkml:trace>
  <inkml:trace contextRef="#ctx0" brushRef="#br0" timeOffset="58556.31">6274 15155 35 0,'-13'5'179'16,"3"-2"9"-16,3-3-44 0,5 0-39 15,2-3-27-15,6-2-2 0,5-4 13 0,4 0 19 16,4-2 23-16,4-2 17 0,5 1 20 16,3-5 21-16,5 1 10 0,5 2-4 15,1-6-16-15,7 3-24 0,-1-1-30 0,5-2-36 16,2 0-34-16,0-2-30 0,2 2-65 15,1 0-94-15,-3 3-107 0,2-1-129 16,-2-2-73-16,-4 6-30 0,-3-5 28 16,-3 3 78-16</inkml:trace>
  <inkml:trace contextRef="#ctx0" brushRef="#br0" timeOffset="68761.48">2326 15622 85 0,'0'-3'125'15,"2"2"-17"-15,-2 1-17 0,0-3-12 0,2 3-8 16,-2 0-7-16,3 0-2 0,-3 0 9 15,2 3 21-15,0 1 25 0,2 5 25 0,0 2 27 16,0 4 18-16,1 6 5 0,-1 7-10 0,0 2-21 16,0 8-24-16,1 0-28 0,-1 3-27 15,0 2-22-15,0-2-19 0,1 2-13 0,-1-2-9 16,0 2-8-16,0-3-4 0,1 2-4 0,-1-4-21 16,0 0-49-16,-2 0-62 0,2-2-67 0,-2 2-70 15,1-4-76-15,-1-4-49 0,-2 3 11 0,0-7 41 16,0 2 57-16</inkml:trace>
  <inkml:trace contextRef="#ctx0" brushRef="#br0" timeOffset="69116.35">2436 15731 136 0,'-12'1'200'0,"-1"3"-17"0,-2 4-19 15,0-2-14-15,0 4-12 0,-2 0-11 16,1 5-15-16,-3-1-16 0,2 1-17 0,-2 0-16 16,-1 5-9-16,-1 1-4 0,2 0 1 0,-2 1 4 15,2 1 2-15,-2-1 6 0,2 0 0 16,2-1 1-16,2-2-6 0,0-1-9 0,5-2-10 15,1 0-9-15,5-3-10 0,0-1-10 0,4 1-5 16,4 0-3-16,2-1 0 0,3-3-1 16,1 2 3-16,3-2 0 0,4-3 0 0,0 2-1 15,0-2 1-15,4-1-5 0,-2-1-33 0,2-2-57 16,3 2-66-16,-3-1-82 0,2-1-90 16,-2-2-43-16,0 0 6 0,0 0 42 0</inkml:trace>
  <inkml:trace contextRef="#ctx0" brushRef="#br0" timeOffset="69590.95">2811 15765 22 0,'-6'0'235'0,"1"0"32"0,-1 1 2 16,2 3-37-16,2 5-33 0,0 3-25 0,-1 5-19 15,1 3-16-15,2 1-16 0,0 8-20 0,0 1-21 16,0 3-22-16,0 1-17 0,0 2-14 16,0-2-10-16,0 0-8 0,2-1-4 15,-2-2-3-15,3-2-2 0,-3-1 0 0,2-3-2 16,-2-4 1-16,2-3-1 0,-2-3-1 15,0-2 2-15,0-4-2 0,0 0 1 0,2-1-3 16,-2-5 2-16,2 1-1 0,-2-4 1 16,2-7 1-16,0-2 0 0,2-5 0 0,1-2 0 15,-1-7 1-15,2-2 0 0,1-1 0 16,-1-3 1-16,2-1 4 0,3-2 11 0,0 2 19 16,-1 1 22-16,1-1 25 0,-1 6 20 15,1-1 16-15,0 6 4 0,-3-1-3 0,3 8-7 16,-3 0-12-16,3 3-10 0,-3 7-10 15,3 2-10-15,-1 5-12 0,3 4-12 0,-2 3-10 16,1 6-12-16,-1 3-6 0,2 4-7 16,-3 3-8-16,1 1-16 0,-1 2-53 15,-1-2-113-15,1 4-136 0,1-3-146 0,-1 3-91 16,1-4-35-16,0-3 24 0,-3-1 102 0</inkml:trace>
  <inkml:trace contextRef="#ctx0" brushRef="#br0" timeOffset="69823.11">3645 15731 213 0,'8'-19'447'0,"-1"6"76"0,-3 1 45 0,0 3-62 16,0 8-99-16,-1 2-111 0,1 11-100 0,-2 4-70 15,2 9-44-15,-2 4-31 0,2 6-23 16,-1 4-14-16,1 5-10 0,-2-2-21 0,2 0-61 15,0 5-119-15,1-6-129 0,1 4-137 16,-2-2-85-16,0 1-31 0,-1-5 35 16,-1-1 104-16</inkml:trace>
  <inkml:trace contextRef="#ctx0" brushRef="#br0" timeOffset="69993.42">3668 16142 280 0,'-6'-18'351'0,"-1"-2"40"0,3 8-33 0,0-1-58 16,2-2-60-16,2 5-60 0,2 1-50 16,2-3-36-16,3 3-24 0,1 0-23 0,3-1-17 15,1 5-12-15,1-5-31 0,2 3-62 16,2 3-79-16,2-4-92 0,2 4-112 0,0-2-62 16,2 2-12-16,1-3 41 0,-1-1 69 0</inkml:trace>
  <inkml:trace contextRef="#ctx0" brushRef="#br0" timeOffset="70421.17">4523 15569 120 0,'-4'-4'242'15,"2"-1"16"-15,0 2-43 0,0-2-57 0,2 1-51 16,2-1-39-16,0 1-27 0,2 1-17 16,0-2-11-16,3 3-5 0,1 2-3 0,-1 0-2 15,1 0-2-15,3 2 1 0,-3 3-1 16,3 2 0-16,-3-1 0 0,3 2 3 0,-3 3 9 15,-1-1 17-15,-1 5 28 0,-2 0 36 16,-2 5 39-16,-2 4 34 0,-4 1 25 0,-2 4 15 16,-3 0 3-16,1 5-10 0,-3-3-18 15,1 3-24-15,-1-1-25 0,0-1-27 0,3-3-27 16,2 0-26-16,1-3-19 0,5-4-14 0,0 2-8 16,5-3-7-16,3-1-3 0,3-2-1 15,1-3 0-15,5-1 3 0,4-3 0 16,5-2-2-16,1-3-10 0,3-2-35 0,2-4-92 15,2 0-125-15,-1-1-137 0,3-3-110 16,-2-4-51-16,2-1 4 0,-2 1 73 0,0-5 116 16</inkml:trace>
  <inkml:trace contextRef="#ctx0" brushRef="#br0" timeOffset="70603.72">5463 15721 102 0,'-2'-6'395'16,"-2"-2"49"-16,0 2 24 0,-1 1-37 0,1 0-137 15,2 4-153-15,2-2-152 0,0 3-131 16,0 3-126-16,2 2-104 0,0 1-49 0,-2 0 2 16,0 7 50-16</inkml:trace>
  <inkml:trace contextRef="#ctx0" brushRef="#br0" timeOffset="70768.78">5387 15922 98 0,'0'3'232'0,"0"-3"12"16,0 2-33-16,2-1-69 0,2 3-61 15,0-3-50-15,3 2-54 0,1-2-82 0,3 3-71 16,-1-3-38-16,1-1-20 0,0 0 3 15</inkml:trace>
  <inkml:trace contextRef="#ctx0" brushRef="#br0" timeOffset="71615.81">6413 15422 151 0,'-6'0'244'0,"0"1"12"0,-1 2-2 0,-1 3 8 16,-3 3 7-16,1 2 11 0,-3 6 1 15,-2 3-3-15,-2 5-17 0,0 4-29 0,0 5-36 16,-2 1-43-16,3 9-40 0,1-1-38 16,2 2-27-16,5 2-19 0,1-1-11 15,5-4-8-15,2 1-3 0,6-4-1 16,3-4-2-16,6-1 0 0,2-5-2 0,2-4-3 16,2-1 1-16,2-8 0 0,3-3 0 15,1-7 0-15,1-3 2 0,-1-6 2 16,-2-2 0-16,1-5-3 0,-3-4-1 0,-2 0 4 15,-4-2 10-15,-4 2 11 0,-2-1 10 16,-5 5 6-16,-6-2 6 0,-2 3 1 0,-7 1-9 16,-6 8-12-16,-1 5-10 0,-8 4-9 15,-3 6-16-15,-5 4-31 0,0 5-92 16,-2 0-150-16,3 6-159 0,-1-1-120 0,4 0-52 16,1-3-8-16,1 3 72 0,3-3 141 0</inkml:trace>
  <inkml:trace contextRef="#ctx0" brushRef="#br0" timeOffset="72694.16">3207 16967 202 0,'0'-6'234'0,"0"2"-11"16,0-1-36-16,0 1-36 0,0 4-27 0,2 4-18 0,-2 5-10 15,2 4-3-15,-2 5-2 0,2 7 2 16,0 4-3-16,0 5-5 0,-2 5-11 0,2 0-13 16,-2 1-12-16,3-1-13 0,-3-1-7 15,0-1-6-15,0-3-6 0,0 0-2 16,0-1 0-16,-3-4 1 0,3-4 0 0,-2-3 0 16,2-2-2-16,-2-3 0 0,2-5-5 0,0 1-4 15,0-4-2-15,0-3-3 0,0-4 0 16,2-2-1-16,0-5-1 0,1-2 1 15,-1-6-1-15,2-3 2 0,2-6-1 0,1-4 0 16,-1-3 0-16,2-4 0 0,3 0 1 16,0-5 0-16,1 0 7 0,3 2 12 0,0 1 20 15,0 1 22-15,0 1 20 0,-1 7 22 16,-1 1 19-16,2 2 6 0,-2 6-3 0,-1 0-8 16,-1 6-10-16,2 1-12 0,-3 5-14 15,1 1-8-15,1 8-10 0,-1 1-10 0,0 8-8 16,-1 4-9-16,1 3-10 0,-1 5-10 15,-1 3-8-15,1 3-3 0,-1 3-15 0,1 3-44 16,1-1-114-16,0 2-142 0,1-3-146 16,1 3-103-16,0-2-39 0,-1-6 13 0,1 0 98 15,-2-6 134-15</inkml:trace>
  <inkml:trace contextRef="#ctx0" brushRef="#br0" timeOffset="72845.78">3950 17272 152 0,'0'-18'285'0,"-2"2"26"0,2 2-25 16,-3 3-69-16,3 1-75 0,0 2-83 15,0 1-84-15,3 3-88 0,1 3-106 16,0-3-57-16,0 8-24 0,1-3 12 0</inkml:trace>
  <inkml:trace contextRef="#ctx0" brushRef="#br0" timeOffset="73009.28">4022 17312 9 0,'-2'-1'275'0,"-3"-4"31"15,3 4 16-15,0-3-63 0,0 3-76 16,0-2-67-16,2 1-53 0,2-1-35 16,0 2-36-16,4-2-55 0,1 1-70 0,3-1-97 15,-1 0-51-15,1-1-24 0,1 3 8 0</inkml:trace>
  <inkml:trace contextRef="#ctx0" brushRef="#br0" timeOffset="73458.88">4889 16839 38 0,'-6'-9'269'16,"0"-1"48"-16,-3 6 45 0,3-1-27 15,-2 4-37-15,1-2-35 0,-1 3-36 0,1 4-37 16,-1 1-43-16,-1 4-35 0,1 5-18 0,-1 1-5 16,-1 5 1-16,-1 4 1 0,1 2-5 15,-3 7-9-15,2-3-13 0,1 8-14 0,-1-2-15 16,3-1-11-16,1 2-10 0,3-3-3 15,4-1-4-15,0 0-4 0,4-3 0 16,3-1-3-16,3-4 1 0,1 0-1 0,2-4-2 16,-1 0-4-16,3-6-7 0,2-1-5 15,0-6-8-15,0 0-6 0,0-4-2 0,0-4 1 16,-2-4 5-16,-1-4 5 0,1 0 7 16,-4-6 7-16,-1 0 6 0,-3-1 13 0,-1 0 16 15,-4 2 13-15,-2 0 16 0,-2 4 9 0,-4 0 4 16,-1 4-4-16,-3 0-14 0,-1 5-14 15,-4 4-12-15,1-1-11 0,-1 5-6 0,0 1-17 16,-2 1-53-16,2 5-119 16,3-2-138-16,1-2-158 0,3 3-84 0,-1-3-33 15,3-2 28-15,1-3 103 0</inkml:trace>
  <inkml:trace contextRef="#ctx0" brushRef="#br0" timeOffset="74071.08">5256 17170 88 0,'4'-3'200'15,"2"-2"2"-15,1 1-41 0,-1 0-43 0,2 3-33 16,3-2-26-16,2 3-21 0,2 0-21 0,-1 0-29 16,3 3-52-16,2-2-83 0,0-1-43 15,0 4-22-15,0-4-10 0</inkml:trace>
  <inkml:trace contextRef="#ctx0" brushRef="#br0" timeOffset="74444.49">5743 16819 115 0,'-3'-13'242'0,"3"2"17"0,0 2-37 16,0 0-65-16,3 1-52 0,1 1-39 15,0 1-28-15,2-2-16 0,1 3-10 0,3 3-7 16,1 1-2-16,2-2-1 0,-1 3-2 15,1 3 3-15,0 0-1 0,-1 5 0 0,-1-2 2 16,0 6 10-16,-5 1 16 0,0 4 25 16,-4 0 33-16,-4 6 36 0,-2 3 38 15,-2 3 29-15,-1 1 18 0,-1 3 1 0,-1-3-15 16,1 0-28-16,2-1-34 0,-1 0-36 16,5-4-33-16,2 0-26 15,2-1-18-15,2-4-10 0,3-1-3 0,3-3-4 0,3 1 0 16,4-6-2-16,2-1 3 0,2 1 2 15,2-6-1-15,5 0 1 0,0-2-27 16,-1-2-85-16,1 3-110 0,1-4-119 0,-1 0-119 16,-1 1-65-16,-4-1-7 0,-1 3 64 15,-3 2 100-15</inkml:trace>
  <inkml:trace contextRef="#ctx0" brushRef="#br0" timeOffset="74844.28">5074 17781 16 0,'-2'-8'211'0,"2"2"23"15,0-2-12-15,0 2-39 0,2 0-30 16,2-2-14-16,4 2 3 0,1-4 11 0,6 5 20 16,2-4 29-16,4 2 23 0,4-2 17 15,5 1-1-15,4-1-14 0,4 1-28 0,4-1-40 16,5-3-39-16,1 4-36 0,5-5-31 15,2 5-22-15,2-4-12 0,3 3-6 0,1-2-6 16,3 2-4-16,-3 0-1 0,2 1-3 16,-3-1-14-16,-3 4-54 0,-2 1-109 15,-6 4-125-15,-3 0-122 0,-6 4-102 0,-4 1-43 16,-6 4 24-16,-7-1 92 0,-4 5 117 16</inkml:trace>
  <inkml:trace contextRef="#ctx0" brushRef="#br0" timeOffset="75132.97">5848 17898 240 0,'0'-4'434'0,"-4"0"62"0,0 4 43 16,0 5-73-16,2 5-105 0,-3 4-102 0,3 7-83 15,2 4-60-15,0 8-40 0,0 1-31 0,2 4-19 16,3 3-15-16,-1-2-34 0,0 5-61 16,0 0-100-16,3 0-104 0,1-2-113 0,1 0-97 15,-1-4-28-15,-2-2 30 0,1-2 82 16,-3-8 97-16</inkml:trace>
  <inkml:trace contextRef="#ctx0" brushRef="#br0" timeOffset="75409.86">5855 17949 147 0,'-13'-21'264'0,"-2"3"45"16,-2 2-16-16,-2 3-41 0,0 8-40 15,0 1-36-15,-2 8-34 0,-2 1-43 16,1 8-37-16,-1 3-26 0,2-2-15 0,2 5-9 16,0-2-4-16,2 1-4 0,2-2-1 0,5-2-3 15,-1 0-2-15,5 0 0 0,1-6-1 16,3 4 1-16,2-3 1 0,2-2 1 16,3-1 0-16,1-2 0 0,5 1 1 0,1-2 0 15,3-2-25-15,4-1-58 0,2-1-75 0,3-2-102 16,3-3-72-16,3-2-37 0,-1 2 3 15,3-4 48-15</inkml:trace>
  <inkml:trace contextRef="#ctx0" brushRef="#br0" timeOffset="75647.85">6811 17346 203 0,'-2'-5'472'0,"-2"-2"65"0,-2-1 33 16,1 2-56-16,1 2-129 0,0-1-156 0,2 2-139 15,2 1-144-15,0 2-144 0,4 2-142 0,0 1-121 16,3 2-58-16,-1 0-7 0,-2 4 62 15,3 2 103-15</inkml:trace>
  <inkml:trace contextRef="#ctx0" brushRef="#br0" timeOffset="75829.6">6731 17496 140 0,'-6'-3'361'16,"-1"-1"38"-16,3 2 18 0,0-1-78 15,2 2-99-15,4-3-93 0,0 3-69 16,4 1-38-16,3-2-42 0,1 2-70 0,3 0-86 16,2 0-100-16,-2 0-86 0,1 0-45 0,1 0 1 15,-2 0 45-15</inkml:trace>
  <inkml:trace contextRef="#ctx0" brushRef="#br0" timeOffset="82434.67">7497 16773 199 0,'2'17'232'0,"0"4"-4"16,1 7-49-16,-1 3-44 0,2 6-37 0,0 4-24 15,0 3-24-15,1 4-26 0,-1 2-35 16,2 0-47-16,-2-2-63 0,3 1-75 0,-1-3-42 15,-2-3-14-15,-2 1 10 0</inkml:trace>
  <inkml:trace contextRef="#ctx0" brushRef="#br0" timeOffset="82963.12">7398 16535 136 0,'-11'-13'221'0,"1"5"11"0,-3-1-2 16,0 5-4-16,0-1-1 0,1 2 5 15,-3 3-4-15,-2 4-13 0,2 4-21 16,-2 2-19-16,-2 6-13 0,2 8-14 0,-2 1-14 16,0 5-17-16,0 7-16 0,0 4-19 0,2 2-15 15,0 3-18-15,2 7-17 0,3 3-10 16,1 2-8-16,5 6-4 0,2 3-5 16,1 2-1-16,3 0 0 0,5 1-2 15,3 1 0-15,5-1-1 0,2-2-2 0,4-4 1 16,4 1-3-16,4-6 1 0,3-1 0 15,2-7 2-15,4 0-1 0,0-10 1 0,4-2-2 16,-2-7 1-16,2-6-1 0,1-2-1 16,-1-11 0-16,0-4 3 0,-2-9 2 15,0-5 0-15,0-7 2 0,-4-6 0 0,0-11 3 16,-2-3-4-16,-3-11 2 0,-3-6 2 16,-5-6 8-16,-2-7 10 0,-4-7 9 0,-5-6 13 15,-3-2 8-15,-5-4 10 0,-2-2-4 16,-2 2-1-16,-7 2-7 0,1 4-6 0,-5 3-8 15,-4 3-10-15,-2 9-6 0,-2 3-7 16,-2 6-6-16,-3 4-12 0,-1 10-25 0,-3 0-69 16,-2 6-134-16,3 3-154 0,-3 7-144 15,2-3-72-15,1 6-18 0,1 1 47 16,3 1 120-16</inkml:trace>
  <inkml:trace contextRef="#ctx0" brushRef="#br0" timeOffset="84110.7">7531 7225 52 0,'0'-6'217'15,"0"-2"30"-15,0 4-24 0,0 2-38 16,0 2-36-16,-2 5-27 0,0 1-28 15,0 11-24-15,-2 3-22 0,-3 6-17 0,1 8-6 16,-1 2-10-16,-1 2-2 0,2 6-6 16,-1-1-3-16,1-1-2 0,0 1-14 15,-1 1-21-15,1-1-32 0,0-5-38 0,-1-1-45 16,1-3-55-16,-1-1-45 0,3-4-9 16,-2-7 16-16</inkml:trace>
  <inkml:trace contextRef="#ctx0" brushRef="#br0" timeOffset="84312.29">7470 7499 20 0,'6'-28'182'15,"-2"3"-1"-15,1 5-10 0,-1 5-4 16,2 4 7-16,3 2 16 0,-1 5 11 0,3 9 4 16,-1 4-4-16,3 5-23 0,-3 7-35 15,3 4-41-15,-2 1-36 0,1 6-27 16,-1-1-37-16,0 3-60 0,-1 0-66 0,-1-1-68 15,-3 2-70-15,0-4-69 0,-1 2-35 16,-3-4 18-16,-2-4 46 0</inkml:trace>
  <inkml:trace contextRef="#ctx0" brushRef="#br0" timeOffset="84442.39">7563 7842 52 0,'-9'-13'188'0,"3"-2"-1"0,2 1-14 0,0 3-28 15,1 1-31-15,3-1-31 0,0 2-24 16,3 0-22-16,1-2-14 0,2 6-9 15,0-3-13-15,1 3-33 0,1 0-47 16,3-1-67-16,-1 0-51 0,1-3-28 0,2-2-6 16</inkml:trace>
  <inkml:trace contextRef="#ctx0" brushRef="#br0" timeOffset="84579.28">7772 7449 203 0,'7'-8'234'16,"-3"4"-6"-16,0 3-30 0,0 5-34 15,1 2-33-15,-1 9-22 0,0-1-17 0,0 5-18 16,1 3-24-16,-1 0-36 0,0 3-49 16,0 0-57-16,1 0-72 0,-1 0-77 15,0-1-42-15,-2-5-7 0,2 0 24 0</inkml:trace>
  <inkml:trace contextRef="#ctx0" brushRef="#br0" timeOffset="84907.06">7872 7553 50 0,'0'-9'163'0,"0"3"-20"0,0 5-34 16,0 1-34-16,2 1-23 0,-2 6-16 15,2 1-13-15,0-2-9 0,2 3-9 0,1 1-2 16,-1-1-1-16,2 0-1 0,1-2-1 16,1-3 0-16,1 1 0 0,-1-1 0 15,0-2 0-15,3-2 0 0,0 0 0 16,1-2 1-16,-1-1 0 0,2 2-1 0,-3-4 1 15,1 1 2-15,-1-2 11 0,-1 2 19 16,-1-1 29-16,-1 1 36 0,-1-1 37 16,0-1 32-16,-1-4 28 0,-3 0 21 15,0-1 16-15,0-3 9 0,-2-1 2 0,-2-4-6 16,0 4-20-16,0-3-30 0,-3 2-42 0,-1 0-41 16,2 2-36-16,-3 0-28 15,3 4-20-15,-2-3-41 0,0 6-92 0,-1 2-124 16,1 1-133-16,-5 8-125 0,1 0-62 15,-1 3-4-15,0 3 69 0,5 3 111 16</inkml:trace>
  <inkml:trace contextRef="#ctx0" brushRef="#br0" timeOffset="85221.89">8166 7440 175 0,'2'5'277'0,"-2"0"34"0,2 3-31 16,-2 0-57-16,2 1-54 0,1 3-41 0,1-3-37 15,-2 3-34-15,2-4-24 0,2 1-13 16,1-1-9-16,-1-3-5 0,3 1-3 16,1-5-2-16,3-1-1 0,0-1 0 15,-1-1-1-15,3-6 1 0,0 2-1 0,0-2 1 16,-3 1 0-16,1-1 0 0,0 3 0 15,-3-1-2-15,-1 2 0 0,-3 1 0 16,1 0-8-16,-1 2-23 0,0 1-37 16,-1 0-46-16,-1 0-49 0,0 0-47 0,2-3-35 15,1 2-8-15,-1-3 19 0,3-1 35 16,-1-3 46-16</inkml:trace>
  <inkml:trace contextRef="#ctx0" brushRef="#br0" timeOffset="85454.67">8465 7429 31 0,'4'-8'118'0,"0"4"34"15,0-1 18-15,-2 1 1 0,0 2-14 16,1 2-18-16,-1 0-22 0,0 0-25 15,0 5-21-15,0-1-17 0,2 1-20 16,-2-1-33-16,3 3-43 0,-1-1-42 0,2-2-41 16,-2 1-38-16,3-1-29 0,1-4 0 15,1 0 19-15,-1-4 32 0,3-1 36 16,-1 0 40-16,1-5 46 0,0-1 39 0,-1 2 33 16,1-2 32-16,1-1 24 0,-1 0 13 15,2 3 5-15,-1 4-3 0,1 0-2 16,-2 1-4-16,1 4-3 0,-1 4-8 15,0 2-9-15,-1 3-13 0,1 6-18 0,-3-1-31 16,-1 7-53-16,-3-1-64 0,0 4-76 16,0-2-76-16,-4 0-40 0,0-2-10 15,-2 0 24-15</inkml:trace>
  <inkml:trace contextRef="#ctx0" brushRef="#br0" timeOffset="85569.85">8763 7567 102 0,'0'-5'166'0,"2"1"-26"0,0 0-48 16,0 4-59-16,0 0-64 0,3 0-68 16,-1 0-36-16,2 0-19 0</inkml:trace>
  <inkml:trace contextRef="#ctx0" brushRef="#br0" timeOffset="85918.88">8964 7417 101 0,'9'-5'188'15,"-1"1"-26"-15,3 2-34 0,-3 2-31 16,3 0-27-16,-1 2-25 0,1 1-20 0,-1-2-12 16,1 2-9-16,0-1-11 0,-1-2-7 15,-1 0-4-15,-1 0-2 16,1-2-1-16,-1-2 3 0,-2-1 7 0,1 0 6 16,-1 0 8-16,-2 4 16 0,-2-3 13 0,1 0 15 15,-1 4 13-15,0 0 7 0,0 0 2 16,-2 5-3-16,2 3-5 0,-2 0-6 15,2 4-7-15,-2 4-3 0,2-2-5 16,0 2 0-16,0 2 1 0,1-2 10 16,1 0 19-16,-2 1 24 0,2-1 33 0,-2-3 37 15,0-2 32-15,1 3 30 0,-3-4 10 16,2 0-5-16,-2-1-24 0,-2 0-36 0,-1-1-39 16,1 1-44-16,-4 0-34 0,0 3-23 15,-3-3-18-15,-1 3-29 0,-5-4-81 16,-2 4-134-16,0 1-145 0,-6-1-134 15,-1 1-66-15,-1 0-16 0,-5 2 55 0,-2-2 121 16</inkml:trace>
  <inkml:trace contextRef="#ctx0" brushRef="#br0" timeOffset="94911.98">22409 8589 41 0,'-2'0'89'16,"0"0"-16"-16,0 0-17 0,0 0-9 15,0 0-9-15,-1-2-5 0,-1 2-7 16,0 0 0-16,0 0 4 0,0 0 4 0,-3 0 10 16,1 0 11-16,-3 2 11 0,1-2 7 15,-1 2 6-15,-1 1 2 0,-3-2-1 0,0 4-5 16,1-2-5-16,-3 2-5 0,0-1-7 16,0-1-5-16,-2 5-5 0,3-3-4 15,-3 1-6-15,2 1-3 0,-2 0-1 16,2-1-1-16,-2 2 1 0,2 1 4 0,-2-2 8 15,3 2 7-15,-3 0 9 16,2 2 9-16,-2-1 10 0,0 1 5 16,-2 3 1-16,2-1 1 0,-2 3 2 0,-2 0-1 15,2 2-2-15,-3 1 1 0,3-2-2 16,-2 5-4-16,2-2-6 0,-2 0-9 0,2 0-10 16,-2 3-9-16,2-1-9 15,0 1-10-15,2-1-6 0,0 4-7 0,0-5-3 16,0 4-3-16,2-1-1 0,2 1-1 15,1-1-1-15,1 2 0 0,1-1-1 16,-1 3 0-16,5 0 0 0,-1-2 1 0,1 2-1 16,2 1-2-16,2 0 3 0,0 0 0 0,2 0-3 15,2 0-1-15,2 1 3 0,0-1-1 16,2-1-3-16,1 2-1 0,1-4 2 16,3-2 0-16,2 2-2 0,-1-1 1 15,1-3 2-15,4-2 0 0,0 0 4 0,0 2 2 16,4-5 1-16,0 0 3 0,0-2 1 15,3-1-2-15,-1-3-2 0,2-2-3 16,1-1-2-16,-1-3-2 0,3-1-2 16,-1 0 1-16,1-4-2 0,-1 0 2 0,3-5-1 15,-3 1 2-15,3-2-2 0,-3 0-1 16,3-3 1-16,-2 0-2 0,-1-1 0 16,1 0-3-16,-1-1 1 0,-2-2 1 15,3 0 1-15,-3-3-2 0,1-1-1 16,-3-1 3-16,2-1-1 0,-1-2 0 0,-1-1-1 15,0-3 3-15,1 0 1 0,-3 0-2 16,0 0 0-16,0-1-1 0,-2-2 1 16,0 3-1-16,0-1 1 0,-4 2 0 0,0-2 2 15,0 1 0-15,-3 0-1 0,-1 4 0 16,0-4 0-16,-3 1 0 0,-2 3 1 0,1-2 1 16,-1-1 3-16,-2 3 6 0,-2-3 0 15,1-1 2-15,-1 2 2 0,-2-2 0 16,0 0-2-16,-2-3-2 0,-1 2 1 0,1-3-2 15,-2 0 0-15,0 3-1 16,0-2 1-16,-3 2 2 0,-1-2 0 0,-1 3 2 16,1 0 1-16,-3 0 1 0,-1 6 0 15,-1-1 0-15,0-1 1 0,-2 3-2 0,-2 3-2 16,1 1-1-16,-1-1-4 16,-2 2-2-16,-3 2-4 0,3 1-2 0,-2 1-2 15,-2 2-12-15,0-2-30 0,-3 1-84 16,1 4-133-16,-3-4-143 0,1 4-129 0,-3-1-59 15,-2 4-7-15,-1-2 65 16,-3 3 124-16</inkml:trace>
  <inkml:trace contextRef="#ctx0" brushRef="#br0" timeOffset="102279.01">20779 9890 9 0,'0'0'54'0,"-2"-3"-4"16,2 3-3-16,-2-3-2 0,2 3 2 0,0 0 2 15,-2-1 2-15,2 1 4 0,-2 0 1 16,2-3 2-16,-2 3-1 0,0-1-5 16,-3 1-2-16,3-4-3 0,-2 3 0 15,0-2-2-15,-3 2-2 0,3-3-2 0,-2 3-1 16,0-2-4-16,-1 2-4 0,1-3 0 16,-3 4-1-16,3-2 1 0,-2 1 2 15,-1-3 1-15,1 4 1 0,-1-1 2 0,1 1 1 16,-3-3 0-16,-2 3 1 0,3 0 1 15,-3 3 5-15,-2-3 3 0,-2 1 2 0,0 4-1 16,0 1 5-16,-2-2 5 16,0 2 3-16,0 2 3 0,-2 0 5 0,0 1 7 15,-2 0 1-15,2 1 0 0,-3-1-1 16,3 1-3-16,0 1-3 0,0 2-4 0,2-1-4 16,-2 5-5-16,1 0-2 15,1 1-4-15,0 6-4 0,0 1-1 16,0 1 1-16,0 3 1 0,0 5 0 0,2 0 0 15,0 2-2-15,3 2-1 0,-1 1-9 16,2 1-6-16,2 3-8 0,3 1-7 16,4-1-5-16,-1-1-5 0,5 1 0 0,0 1-3 15,5-3-4-15,-1 1 2 0,4 1-1 16,1-2 1-16,4 2-1 0,-1-3-1 16,3 0 1-16,0-1 0 0,4-4 2 15,0 3-3-15,2-5 1 0,0-1 1 0,5-3 0 16,-1 1 2-16,1-5-3 0,3-2 2 0,1-2-1 15,-1-2 0-15,5-6 2 0,0-1-3 16,0-3 1-16,2-5-2 0,2-4 0 16,2-3 0-16,1-2-1 0,-1-4-3 15,0-3 2-15,0-2 0 0,0-5 0 16,1-2 0-16,-3-4 1 0,-2-3 1 0,-2-2 1 16,-1-4 5-16,-3-1 6 0,-2-4 4 15,-3 0 5-15,-2 0 7 0,-2-5-1 16,-1 1-3-16,-4-2-2 0,1-1-2 15,-4-2-3-15,0 0-1 0,-5-2 2 16,1-1 5-16,-5 0 1 0,-2 2 2 0,-4-1 3 16,-2 4-2-16,-3-2-3 0,-3 3-4 15,-3-1-4-15,-4 5-6 0,-2 2-3 16,-2-1-4-16,-4 6-1 0,-1 0-3 0,-1 5-3 16,-3 3-9-16,2 2-23 0,-1 3-62 15,1 3-120-15,3 2-132 0,4 3-148 16,2 1-76-16,2 0-24 0,0 6 39 15,2 4 107-15</inkml:trace>
  <inkml:trace contextRef="#ctx0" brushRef="#br0" timeOffset="103341.84">21825 11450 86 0,'-6'-8'184'16,"1"4"-24"-16,-1 0-22 0,2 1-18 15,-3 2-17-15,1-3-17 0,-2 3-14 0,1-2-9 16,-1 3-3-16,-3 0 4 0,3 0 10 16,-5 3 11-16,0-2 11 0,1 3 14 0,-3 0 16 15,-2 3 17-15,0-1 13 16,0 2 11-16,-2 2 2 0,-2 1-2 0,0 1-9 15,-1 4-17-15,-1-1-20 0,2 4-22 16,-2 1-17-16,2 2-17 0,-1 4-10 16,1-1-11-16,0 0-9 0,2 4-3 15,-2 0-9-15,2 1-3 0,0 0-3 0,2 5-4 16,0-1 0-16,0 1-1 0,2 2 1 16,2-1-2-16,1 3-4 0,3-4 1 15,1 4-1-15,4-4-2 0,-1 4-3 0,5 0-1 16,0-1 3-16,5 1 0 0,-1-2-2 15,4 1 1-15,1 1 1 0,1-3-2 16,3 1-5-16,2-3 1 0,2-3 1 0,2 1-1 16,2-3 1-16,2-2 1 0,3-3 3 15,1 0-2-15,3-3-1 0,4-5-4 16,0-2 4-16,4 0-1 0,0-4 1 16,4-6-1-16,3-3 1 0,1-2 2 0,3-3-2 15,-1-4 0-15,1 0-3 0,0-5 3 16,0 1 0-16,-3-5-2 0,-1 1 1 15,-3-3 3-15,-2-1 2 0,-2-5 2 0,-4 0-1 16,0-4 2-16,-4-4 3 0,-3-1 3 16,-2-2 2-16,-1-2 1 0,-5-2 6 15,-2-4-1-15,-2 1 0 0,-3-2-2 16,-3 0-1-16,-3-2-1 0,-4 1 0 16,-2 0 3-16,-2 0-2 0,-4 4-1 0,-5-4 2 15,-2 5-3-15,-1 2-2 0,-5-1 0 16,-5 2 0-16,-1 4-3 0,-3 3-1 15,-3 3 1-15,-1 3-4 0,-4 4-5 16,0 1-4-16,0 1-10 0,-2 5-19 0,0 0-43 16,2 6-108-16,0-1-139 0,2 1-145 15,2 4-102-15,3 3-42 0,1-3 11 0,0 4 93 16,5 0 130-16</inkml:trace>
  <inkml:trace contextRef="#ctx0" brushRef="#br0" timeOffset="104320.86">23249 9875 25 0,'-4'-4'173'0,"-2"-1"-12"0,0 1-16 16,-1 3-13-16,1-3-13 0,-3 2-9 0,-1 2-11 15,-1 0-9-15,1 0-3 0,-3 0 2 16,-2 2 11-16,-2 2 13 0,-2-3 19 15,-2 3 22-15,0 4 21 0,-5-2 18 0,-1 5 13 16,-5 3-2-16,0 5-7 0,-4 1-16 16,0 6-23-16,-2 3-30 0,-2 4-31 15,2 2-25-15,0 4-21 0,2 5-14 16,0-1-7-16,4 2-5 0,0 1-5 16,5 5-1-16,1-2-4 0,3 2-1 0,4 3-2 15,2 4-1-15,2 1 1 0,5-1-4 16,3 2 1-16,3 2-2 0,2-1 0 15,4-1 0-15,5 2-4 0,1-3-2 0,3 0 3 16,1-5-2-16,5 0 0 0,2-4-2 16,5-3-2-16,-1-2 3 0,4-5-1 15,3-1-2-15,4-8-1 0,0-2 0 16,4-4 3-16,2-4-3 0,2-5 3 0,3-7 3 16,1-5 2-16,1-4 0 0,2-4-2 15,1-8 3-15,1-4-6 0,0-3-1 16,0-9-2-16,2-6 2 0,-2-2-1 0,2-7-1 15,-3-4 2-15,-1-6-1 0,-2-2 2 16,-5-4 5-16,-2-3 2 0,-4-1 2 0,-4 1 2 16,-5-5 4-16,-3 0-1 15,-5 1-1-15,-7-2 2 0,-1 1-1 0,-7 0-1 16,-2-1-3-16,-6 2-1 0,-2 4-2 16,-5-2-4-16,-4 2-1 0,-2 4 2 15,-4 2-2-15,0 3-2 0,-4 2-1 0,-1 3-1 16,1 5-9-16,-3 2-14 0,-1 3-19 15,-1 4-64-15,-2 5-119 0,3 3-130 16,-1 1-130-16,3 5-84 0,-1 2-31 16,3 2 37-16,-1 2 106 0</inkml:trace>
  <inkml:trace contextRef="#ctx0" brushRef="#br0" timeOffset="106095.4">25097 9586 34 0,'-4'0'179'0,"2"0"-5"0,0 0-18 16,0 0-21-16,2 0-21 0,-2-1-17 0,2 1-20 16,0-3-14-16,0 3-11 0,0-1-1 15,0 1 7-15,0-4 14 0,0 1 26 16,2-2 31-16,0 1 33 0,0-1 32 15,0-3 29-15,0 2 16 0,0-3 0 0,3 3-19 16,-3-3-27-16,2-1-36 0,0 1-40 16,0 0-36-16,1 1-28 0,1-5-18 15,2 3-14-15,1-1-10 0,-1-1-4 0,1 0-4 16,1 3-2-16,1-1-1 0,-3 0 2 16,3 1 0-16,-3 3 0 0,1-1-2 15,-1 3 0-15,1-1 1 0,-3 2-1 16,1 3 0-16,-3 0 2 0,2 3 0 0,-2-1 4 15,-1 5 1-15,-1 0 2 0,0 3-1 16,-2 2-1-16,2 1-1 0,-2 1-2 16,2 2-2-16,0-1 0 0,2 3 0 15,3 2-2-15,1-3 0 0,1 1 0 0,3-3 1 16,1 3-1-16,0-2-2 0,2 1 2 16,-3-1 1-16,1 0-2 0,0-3 4 15,-3 3 10-15,-1-2 10 0,-3 2 9 0,-2-2 8 16,-4 2 7-16,-2 1 0 0,-2 0-7 15,-5 2-6-15,-3-1-10 0,-3-1-6 16,-2 2-6-16,-4-1-7 0,0-1-9 16,-5 1-17-16,1 2-36 0,-1-5-121 0,1-1-157 15,2-2-177-15,0 1-88 0,1-4-35 16,3-2 8-16,2-3 105 0</inkml:trace>
  <inkml:trace contextRef="#ctx0" brushRef="#br0" timeOffset="106416.5">25698 9355 47 0,'5'-5'350'0,"1"5"114"16,2 5 86-16,1 5-20 0,4 6-55 15,1 6-68-15,3 7-90 0,0 2-108 0,5 3-83 16,-1 4-52-16,0 1-33 0,2-2-20 16,0 5-7-16,1-5-12 0,-3 2-24 15,0-1-77-15,0-2-132 0,-2-2-133 16,-2-5-143-16,0-1-77 0,0-6-19 0,-2-4 52 15,-2-3 118-15</inkml:trace>
  <inkml:trace contextRef="#ctx0" brushRef="#br0" timeOffset="106610.07">26276 9631 252 0,'-2'-15'495'0,"-4"4"80"0,-1 0 50 16,-3 3-69-16,-3 4-104 0,-2 4-131 0,-4 3-123 15,-2 6-77-15,-2 2-48 0,-5 8-31 16,-1 1-17-16,-3 1-10 0,0 4-6 16,0 3-8-16,1-2-16 0,1 1-42 0,0-2-118 15,5 0-156-15,4 0-174 0,4-5-87 16,2 1-36-16,2-4 16 0,5-5 102 16</inkml:trace>
  <inkml:trace contextRef="#ctx0" brushRef="#br0" timeOffset="107108.27">26827 9361 53 0,'2'-11'234'0,"0"1"22"0,0 1-11 0,0 0-54 15,2 2-43-15,3-2-34 0,1 4-24 16,1-3-14-16,-1 1-16 0,3 2-8 15,-1 1-8-15,1 3-2 0,-1 1 4 16,1 0 11-16,0 1 21 0,-1 3 29 16,1 4 38-16,-5-1 39 0,0 3 29 15,-1 3 10-15,-5 3-9 0,-2 0-20 0,-5 7-35 16,-1 2-41-16,-5 3-38 0,-4 3-25 16,0 1-14-16,-4 1-11 0,-2 1-7 15,2 0-3-15,-3 0-3 0,5-2-1 0,0-2-4 16,4-1-4-16,3-3-4 0,3-1 1 15,3-1-2-15,4-3-2 0,2-1 1 16,4-2 2-16,4-2 1 0,5-2 0 0,2-3-2 16,2-2-4-16,2-1-22 0,2-3-74 15,2-3-138-15,3-2-149 0,-1-6-142 16,5-3-71-16,-1-4-18 0,5-4 51 0,2-3 125 16</inkml:trace>
  <inkml:trace contextRef="#ctx0" brushRef="#br0" timeOffset="107606.29">27910 9438 221 0,'2'-3'396'16,"-2"1"51"-16,0 1 10 0,0-3-84 16,0 4-97-16,3 0-94 0,-3 0-84 15,2 0-98-15,2 5-118 0,-2 0-116 16,2 0-126-16,-2 1-66 0,-2 1-31 0,-2 0 32 16,0 2 80-16</inkml:trace>
  <inkml:trace contextRef="#ctx0" brushRef="#br0" timeOffset="107774.31">27866 9586 84 0,'-2'4'227'0,"2"-3"22"0,2 2-19 16,2 2-61-16,2-4-50 0,3 4-32 16,2-3-21-16,1 1-22 0,1-2-22 0,0 3-38 15,1-3-50-15,1-1-72 0,0-1-74 16,-2-3-39-16,-3 3-18 0,-1-4 16 15</inkml:trace>
  <inkml:trace contextRef="#ctx0" brushRef="#br0" timeOffset="108619.06">29106 8959 240 0,'-10'-7'312'15,"-1"1"68"-15,-2 2-4 0,-1 4-9 16,-1 1-12-16,-2 3-22 0,0 8-42 15,-2 5-56-15,-2 3-65 0,0 5-49 0,-1 5-31 16,3 4-24-16,2 6-18 0,3-1-12 16,1 4-7-16,4 1-7 0,5 1-4 0,4-1-2 15,2 1-6-15,5-2-3 0,3-2-1 16,3-3 1-16,2-4-4 0,4-1 1 0,2-4-1 16,0-7 0-16,2-3-2 0,1-6 1 15,-1-5-1-15,0 0-1 0,-4-8 2 16,-2-3 5-16,-2-2 5 0,-2-3 6 15,-7-4 3-15,-2 2 7 0,-4-1 0 0,-4-2 0 16,-4 5-4-16,-5 0-3 0,-2 4-3 0,-4 4-5 16,-2 3-5-16,-2 3-3 0,1 4-9 15,1 0-18-15,0 5-57 0,4-2-141 16,2 3-161-16,3-6-152 0,3 3-74 16,7-6-26-16,2-3 34 0,6-3 126 15</inkml:trace>
  <inkml:trace contextRef="#ctx0" brushRef="#br0" timeOffset="108834.04">29661 9209 252 0,'-2'-11'468'0,"-5"5"89"15,-3 3 56-15,-3 3-72 0,-2 4-110 0,0 9-111 16,3-1-109-16,-3 9-85 0,4 5-54 15,1 0-32-15,3 5-18 0,3 6-11 16,2-2-20-16,4 3-41 0,0-1-104 0,5 0-133 16,-1-2-130-16,2-2-124 0,3-7-55 15,2-1 2-15,-3-5 86 0,3-1 121 16</inkml:trace>
  <inkml:trace contextRef="#ctx0" brushRef="#br0" timeOffset="109019.4">29830 9424 120 0,'2'-18'436'0,"-2"5"100"0,-6 4 63 0,-3 2-30 16,-1 4-92-16,-3 3-116 0,-4 6-123 15,-2 3-99-15,0 4-60 0,-4 0-37 0,2 5-29 16,-3 2-41-16,3 4-107 0,0-3-149 16,2 4-158-16,2-2-111 0,2-3-52 0,3-1 0 15,-1-1 84-15,2-2 141 0</inkml:trace>
  <inkml:trace contextRef="#ctx0" brushRef="#br0" timeOffset="109417.13">28780 10327 64 0,'-6'-1'234'0,"2"-3"28"0,-1 4-34 15,3-1-36-15,2-2-24 0,2 2-11 0,5-4 5 16,3 0 25-16,5 0 42 0,6-1 38 16,7-3 16-16,6 3-8 0,6-3-27 15,7 1-42-15,5-1-50 0,4 1-52 0,5-5-32 16,5 2-23-16,1 1-15 0,3 1-10 16,0-2-7-16,2 1-6 0,-2 3-5 0,-2 1-6 15,-5-1-20-15,-4 3-68 0,-8 0-125 16,-6 4-126-16,-9 0-113 0,-7 4-103 15,-6-3-40-15,-8 3 39 0,-8 3 107 16,-7 2 116-16</inkml:trace>
  <inkml:trace contextRef="#ctx0" brushRef="#br0" timeOffset="109683.01">29091 10503 124 0,'-29'6'234'15,"6"-2"24"-15,1-3-40 0,8-1-39 16,5 0-18-16,5 0 2 0,4-1 21 16,8-3 36-16,5-2 35 0,6 1 20 0,6 0 2 15,3 0-18-15,6-3-35 0,4 5-48 16,4-5-50-16,5 4-39 0,4-2-28 16,2 1-17-16,2 0-16 0,4 0-10 15,0 1-2-15,0 3-7 0,1 1 0 0,-3-4-15 16,-4 4-39-16,-2 4-103 0,-7-3-134 15,-4 2-133-15,-4 2-119 0,-6-4-54 16,-7 4 5-16,-4-3 86 0,-2 2 120 0</inkml:trace>
  <inkml:trace contextRef="#ctx0" brushRef="#br0" timeOffset="112236.78">24632 12191 197 0,'-2'-5'302'0,"-1"1"60"16,-1-1-9-16,-2 1-8 0,-1 1-17 15,1 0-23-15,-4 2-35 0,-1 2-43 0,0 2-46 16,-1 4-44-16,-3 2-36 0,-2 5-24 16,0 1-14-16,-2 6-14 0,0 0-7 0,0 5-8 15,0 4-4-15,2-2-3 16,0 1-5-16,2 4-5 0,2-4-6 0,3 1-2 16,1-1-5-16,5-3-3 0,2 2 0 15,2-6 0-15,2 0-2 0,2-3-1 16,3-2 2-16,1-3 1 0,1-2 0 0,1-4-1 15,3 0 3-15,0-7-1 0,-1-2 0 16,3-3-1-16,0-6 0 0,0-4 1 16,2-3 0-16,-2-5 0 0,1 1-2 15,-1-7 0-15,0-2 0 0,0 0 1 0,0 1 3 16,-3-1 3-16,1 5 6 0,-2 2 8 16,-3 2 3-16,-1 7 6 0,-1-1 1 15,-2 6 2-15,0 3 0 0,-2 3 2 16,3 6-2-16,-3 3-6 0,-2 6-4 15,2 4-4-15,-2 1-6 0,0 5-6 0,0 2-3 16,0-2-2-16,0 3-6 0,0 0-13 16,2-1-23-16,0-1-64 0,0 1-129 0,3-4-131 15,-1-3-115-15,2 0-97 0,3-8-35 16,-3-2 32-16,2-6 111 0,1-2 123 16</inkml:trace>
  <inkml:trace contextRef="#ctx0" brushRef="#br0" timeOffset="112400.77">24822 12428 222 0,'9'-21'316'0,"-1"6"42"16,-2 1 8-16,-1 3 17 0,1 2 1 0,-2 4-23 16,3 2-41-16,-3 7-47 0,0 5-50 15,0 6-70-15,-2 0-57 0,1 5-37 0,-1 4-21 16,-2 1-17-16,2 1-13 0,-2 2-24 16,0-2-69-16,0 2-117 0,0-2-127 15,0 0-123-15,2-1-100 0,-2-5-35 16,0-3 34-16,-2 0 102 0,0-6 117 15</inkml:trace>
  <inkml:trace contextRef="#ctx0" brushRef="#br0" timeOffset="112816.41">24869 12554 196 0,'0'-19'283'0,"0"4"19"0,0-1-39 0,2 4-47 16,2 1-50-16,2 1-51 0,1 1-41 15,1 1-33-15,3 1-41 0,2 1-49 16,-1-2-49-16,5 4-37 0,0-3-25 0,2 1-16 15,2-1 14-15,0-3 33 0,1-1 40 16,-1 2 32-16,0-2 23 16,-4 1 19-16,0 1 15 0,-4 1 23 0,-3 1 30 15,-1 1 33-15,-3 3 33 0,-2 2 32 0,-2 2 32 16,-2 7 27-16,-2 3 22 0,-2 4 14 16,0 5 9-16,-5 4-2 0,1 2-16 15,-1 3-30-15,1 4-39 0,1-3-38 0,1 0-38 16,4-1-31-16,0 0-22 0,2 0-14 15,4-4-10-15,0-4-7 0,5 0-2 16,-1-5-2-16,5-2 0 0,0-3 0 0,2-6-1 16,-1-4 3-16,3-2-2 0,2-4 3 15,-2-6 4-15,2-3 7 0,-2-5 8 16,0 0 6-16,0-9 4 0,-4 2 0 16,-1-7-1-16,-3 1-8 0,-5 2-7 0,-2 0-4 15,-4 1-4-15,-2 4-6 0,-5 3-16 16,-1 3-40-16,-3 3-115 0,1 6-143 15,-1 1-153-15,2 2-103 0,-1 2-43 16,1 1 11-16,2-1 97 0,1 5 132 0</inkml:trace>
  <inkml:trace contextRef="#ctx0" brushRef="#br0" timeOffset="113263.49">25548 12275 207 0,'2'0'420'0,"-4"0"88"16,0 5 51-16,0 0-62 0,0 4-83 0,-2 2-93 15,1 3-96-15,-1 1-84 0,2 4-58 16,0-2-35-16,2 1-21 0,0 1-14 16,0-1-6-16,0-2-3 0,2 0-1 0,2-2-1 15,1-4-2-15,-1 0 1 0,2-4 0 16,3-2 1-16,-1-1 2 0,1-3 1 15,1-3-1-15,3-1 0 0,0-2 0 16,-1 1-3-16,1-1-3 0,-2 1 1 0,-1 1 0 16,1-1 0-16,-1 5 1 0,-1 0 0 15,-3 1-2-15,3 4-9 0,-3-1-23 16,-2 3-52-16,2 1-79 0,-1 1-84 0,1-3-78 16,0 0-51-16,3 2-22 0,-1-7 21 15,1 3 60-15,1-4 76 0,1-4 72 16,0 0 61-16,-3-1 57 0,1-3 47 15,-3 1 44-15,0-2 44 0,1 2 50 16,-3 2 48-16,-2 1 37 0,0-1 12 0,-2 5-8 16,-2 0-24-16,0 5-37 0,0-1-48 15,0 6-46-15,-1-1-35 0,1 0-51 16,2-1-57-16,0 1-62 0,0 0-54 16,5 2-51-16,-1-7-39 0,2 1-9 0,0-5 13 15,3-4 26-15,2 0 34 0,1-3 41 16</inkml:trace>
  <inkml:trace contextRef="#ctx0" brushRef="#br0" timeOffset="113414.23">25963 12458 98 0,'19'-16'139'16,"-2"-1"9"-16,2-1 9 0,-2 3 11 16,0-2 11-16,0 5 15 0,-2 2 26 0,-3 2 38 15,1 7 39-15,-2 1 15 0,-3 5-6 16,1 0-24-16,-3 8-46 0,-2-1-64 16,0 7-64-16,1-1-49 0,-3-1-28 15,0 4-26-15,0 0-53 0,0-1-92 0,0-3-109 16,0 1-100-16,0 2-86 0,3-7-79 15,-1 0-7-15,0-4 59 0,0 0 91 16</inkml:trace>
  <inkml:trace contextRef="#ctx0" brushRef="#br0" timeOffset="113595.47">26198 12600 3 0,'-6'-1'203'0,"-3"-2"18"16,1 3-32-16,-1-2-39 0,-1 2-42 0,1-1-37 15,-1-3-30-15,1 3-24 0,1-2-17 16,1 1-14-16,3-1-8 0,0 2-5 15,0-2-2-15,1 1 4 0,3-1 6 16,3-1 6-16,-1 1 6 0,2-1 4 0,2-1 1 16,3 1 0-16,-1-1-15 0,3 1-33 15,2 0-54-15,-1 0-51 0,1-4-27 16,0 2-13-16</inkml:trace>
  <inkml:trace contextRef="#ctx0" brushRef="#br0" timeOffset="113896.14">26518 12354 102 0,'8'-4'245'16,"1"-1"14"-16,-3 4-32 0,0-2-66 15,1 1-59-15,-1 2-46 0,2 0-31 16,-1 0-30-16,1 2-26 0,-1 1-24 0,1-2-15 16,-2 3-9-16,-1 0 0 0,-1 2 13 15,0 2 21-15,-2-1 28 0,-2 2 29 16,0 1 26-16,0 1 22 0,0 3 20 0,-2 0 15 15,0 0 7-15,2 2-3 0,-2-2-8 16,2 2-12-16,-2 1-12 0,2-1-8 16,0-3-3-16,2 3 0 0,-2-3 4 0,2 0 12 15,-2 1 7-15,0 0 7 0,-2 0-1 16,0-3-7-16,-3-1-12 0,-1 2-17 16,-2 0-43-16,-3-3-76 0,-2-1-90 0,1 1-100 15,-1-1-91-15,-2-4-47 0,-2-4 4 16,2 0 47-16</inkml:trace>
  <inkml:trace contextRef="#ctx0" brushRef="#br0" timeOffset="114741.19">25449 11613 116 0,'-9'-7'250'0,"1"-1"44"0,-3 3-18 0,-2 4-18 16,1-2-16-16,-1 2-10 0,-2-3-12 15,-2 4-15-15,0 0-15 0,-2 4-13 16,0-4-7-16,-4 1-13 0,0 2-11 15,-5 2-19-15,-1-4-18 0,-3 3-14 0,-4 3-20 16,-4 1-13-16,-3-2-13 16,-5 3-6-16,-3 2-6 0,-4 3-8 0,-2 1-3 15,-7 4-3-15,1 1 0 0,-5 4-3 16,0 0-1-16,-2 2 0 0,0 4-3 0,1 4 0 16,1 3-4-16,0 0-3 0,0 6-3 15,3 6-2-15,1 1 0 0,5 5 0 16,2 7 2-16,4 1-1 0,4 1-1 0,9 6-1 15,6 5 2-15,7 0-2 0,10 4-2 16,8 0-1-16,9 0 0 0,9-1 0 16,10 1 0-16,10 0 0 0,7-1-1 15,11-4 1-15,6-1 1 0,8-5 1 0,7-3 1 16,8-6 1-16,5-4 3 0,8-4-1 16,6-6 0-16,6-6-3 0,5-8-6 15,6-4 0-15,5-6-2 0,1-9-1 16,5-3-1-16,0-6 7 0,4-7 7 0,2-5-3 15,2-6-1-15,3-2 0 0,-3-5 2 16,0-7-4-16,-2-1-3 0,-6-6 2 16,-5-6 1-16,-5-3 1 0,-5-4 1 0,-9-5-5 15,-6-7 0-15,-8-2-1 0,-7-8-2 16,-8 0-1-16,-6-7 2 0,-12 0 5 16,-7-6 4-16,-9-2 7 0,-9-3 5 0,-10-1 3 15,-10 1 4-15,-12-2 2 0,-9-2 3 16,-12 2-3-16,-10-2 0 0,-10 0-2 0,-9 2-2 15,-13 4-3-15,-8 2-6 0,-13 10-3 16,-11 1-6-16,-10 11-2 0,-6 8-6 16,-9 5-8-16,-6 7-14 0,-5 9-23 15,-1 10-34-15,-1 3-108 0,1 9-159 16,5 4-169-16,5 4-90 0,11 4-32 0,8 0 5 16,8 4 93-16,12-3 154 0</inkml:trace>
  <inkml:trace contextRef="#ctx0" brushRef="#br0" timeOffset="166232.17">13166 9081 37 0,'-7'-5'104'0,"1"1"-12"0,0-1-8 0,-1 2-5 15,1-2-5-15,0 1-5 0,1-1-7 16,-1 1-2-16,2-1 0 0,-3 3-2 16,3-3 0-16,-2 2-2 0,-1-2-2 15,1 4-3-15,-2-3-4 0,1 0-1 0,-1 0-3 16,-3 3-1-16,1-2-3 0,-3 0-1 15,-2 3 0-15,0-1-4 0,-4 1-1 16,0 1 1-16,-4 2 0 0,0 0-1 16,-3 1-2-16,1 1-2 0,-3 0-2 15,-1 3-4-15,-1-1-3 0,0 2-5 0,-1 0-1 16,-1 2 1-16,0 0 4 0,-2 1 7 16,0 0 5-16,1 5 8 0,-1-4 8 15,-2 6 6-15,0-1 2 0,-2-1 1 0,2 3 3 16,-2 3 3-16,-1 2-2 0,1-1-3 15,2 6 2-15,0-1-3 0,0 5-2 16,3 1-5-16,1 3-4 0,2 1-6 16,1 1-5-16,1 3-7 0,3-1-4 0,1 1 3 15,1 2 1-15,4 0 3 0,2 2 1 16,2-2 1-16,3-2 0 0,1-2-5 16,3 2-6-16,3-2-2 0,3 1 0 15,2-2-2-15,4-1-2 0,3-4-1 0,1 1 5 16,3 1 2-16,4-6 3 0,2 2 2 15,4 0 1-15,4-3 5 0,3-4 0 16,1 2-4-16,5-3 0 0,4-1 0 0,2-3-1 16,5-3-1-16,-1-2 0 0,5-3 0 15,0-5-1-15,4 1-2 0,0-4 1 16,-1-1-4-16,3-4-4 0,3-1-1 0,-3-4-2 16,2-4-2-16,0-1-1 0,0-3 0 15,-2-3-1-15,2-3-2 0,-2-5-1 16,2-1-3-16,-1-4 0 0,1-5-3 15,-2 0 0-15,2-3 0 0,-2-2 0 0,0-5 2 16,0 5-3-16,-4-5 1 0,0 1 0 16,-5 1 0-16,-1-1 0 0,-3-1 0 0,-4 1-1 15,-2 2 0-15,-4-2-1 16,-3-1 2-16,-1 0 2 0,-5 0 1 0,0-1 2 16,-3 1 1-16,-4-2-1 0,-1 0-3 15,-4 1-1-15,-1 0-1 0,-3 2-1 16,-3 1-1-16,-2-1-1 0,-4 5 4 15,0-2 0-15,-4 2 2 0,-3 4 0 0,-2 1 1 16,-1-1 0-16,-3 5-2 0,-2 0 0 16,-2-1-1-16,-2 2 1 0,0 3 1 15,-5 1-1-15,1 0 1 0,-5 0-1 16,1 3-1-16,-3 0 2 0,-2 3 1 0,0-1-2 16,0 2 2-16,0 0 1 0,-2 5-1 15,3-1-4-15,-3 2-1 0,0 1 1 16,0 2 0-16,0 2-3 0,0 1 0 0,-2 0 3 15,-3 5 0-15,1 0-1 0,-2 4 0 16,-3-3 2-16,1 6-1 0,-5 0-1 16,3-1 1-16,-3 3 1 0,-2 2-1 15,0 3 0-15,-2 2 0 0,0 3 0 0,-2 0 0 16,-2 6 1-16,2 0 1 0,-2 3 0 16,0 1 3-16,0 2 0 0,0 3 0 15,2 1-3-15,2 0-1 0,2 3 0 0,0 2-1 16,5-1 1-16,1 4 0 0,3 1-1 15,2-2 2-15,6 1 2 0,2 5-4 16,2-4-1-16,7 6 2 0,2 0 1 0,4-1-1 16,4 2-2-16,5 0 2 15,4-1-3-15,4 3-1 0,2-4 1 0,6-1 1 16,3-2 1-16,3-1 1 0,6 1 2 16,3-5 1-16,2-1-3 0,3-3 1 15,6-1-1-15,2-2 0 0,2-5 2 0,6 0 3 16,3-4 4-16,1-3-1 0,60 15 5 15,-51-27-11-15,3 0-1 16,1-5-1-16,3-5-1 0,1-5 0 0,1-1 3 16,-1-7-2-16,1-3 0 0,-2-3-2 15,-1-5 0-15,-2-5 1 0,1-1 1 16,-5-5-1-16,0-4 0 0,-4 0 0 0,-2-5 1 16,-2 0-1-16,-5-6-2 0,-2-3-1 15,-1 2 1-15,-8-6 3 0,-1 1 1 16,-4-1 2-16,-5 1 2 0,-6 2 0 15,-2 0 0-15,-7 1-4 0,-4 6 3 0,-4 0-2 16,-2 4 0-16,-6-1-1 0,-3 6 4 16,-4 1-3-16,-1-1-2 0,-6 5 0 15,-1 2-3-15,-4 2 2 0,-3 1-1 0,-2 2 0 16,-2 2 0-16,-4 2 0 0,-2 2 1 16,-2 2-2-16,-3 2 0 0,-3 3 1 15,-1 1 0-15,-4 3-1 0,0 1 1 16,-2 4 1-16,-2 4 1 0,0 3 0 15,0 2-2-15,-3 4 0 0,1 2-1 0,-2 4 1 16,1 5 1-16,1 4 0 0,0 2 1 16,4 3-1-16,0 8 0 0,4 2-2 15,2 6-3-15,3 1 1 0,5 10 0 0,3-1 0 16,7 5 1-16,3 0 3 0,7 2-1 16,6 1-2-16,7-3 0 0,6-2 2 0,6 1-2 15,6-5 0-15,9-4 1 0,9-2 2 16,6-5 2-16,6-2 3 0,9-7 0 15,6-5 1-15,6-7-3 0,5-4-1 16,4-4-1-16,6-8-3 0,2-6 1 0,5-6-1 16,1-6 1-16,3-8 0 0,-2-5-1 15,-1-6 2-15,1-8 0 0,-4-5-3 16,-3-6 3-16,-4-4 0 0,-6-8 1 16,-7-1 1-16,-8-4-2 0,-9-1 1 0,-8 1 0 15,-12 1-1-15,-12 3 1 0,-10 4 1 16,-12 2 2-16,-13 7 2 0,-9 6-1 15,-13 8-4-15,-7 3-2 0,-14 12-6 16,-8 7-13-16,-11 5-33 0,-6 9-82 0,-6 6-121 16,-3 6-132-16,-3 4-130 0,3 2-62 15,5-1-5-15,2-1 62 0,6-4 114 16</inkml:trace>
  <inkml:trace contextRef="#ctx0" brushRef="#br0" timeOffset="200095.65">14508 13733 18 0,'0'0'108'0,"0"0"-16"15,0 0-11-15,0 0-7 16,0 0 2-16,0 0 3 0,-2 1 3 0,2-1 6 15,0 0 3-15,-3 3 2 0,3-3 2 16,-2 1 2-16,2-1-2 0,-2 4-2 16,2-4-5-16,-2 1-10 0,0 2-8 15,0-2-9-15,-2 5-5 0,-1 0-4 0,-1 2 3 16,0-3 7-16,-3 3 4 0,1 0 7 16,-1 4-1-16,-1 0 1 0,-3-2-5 15,0 3-3-15,1 2-6 0,-1-1-7 16,-2 1-5-16,2 2-7 0,-1 1-3 0,-1 2 2 15,0 0 2-15,0 3 5 0,0-2 6 16,-2 7 2-16,-2-2 1 0,0 7 0 16,0 1-2-16,-2 3 1 0,-2 5 2 0,2 0 1 15,-3 4-1-15,3 0 0 0,-2 3-4 16,2 0-6-16,2-1-7 0,0 1-6 0,2-2-4 16,2 4-6-16,2-5-4 0,3 2-3 15,1 2 1-15,3-3-4 0,4 3-2 16,2 0-2-16,2-2-1 0,4 2-1 15,3 0-2-15,3-1 0 0,3 1-1 0,4-3-1 16,2-1-1-16,3 0-2 16,1-6 0-16,5 0 1 0,-1 0 0 0,5-5 1 15,0 2 1-15,2-7 2 0,4 3 1 0,0-7 1 16,5 2 0-16,1-6 2 0,5 1-3 16,2-6 1-16,2 0-3 0,2-4 1 15,3-4-1-15,1 0 1 0,2-5 1 0,1 2-3 16,2-6 0-16,-3-4-3 0,3 1 1 15,-3-5-2-15,1-1-3 0,-1-2 2 0,-4-3 1 16,1-3 2-16,-5-1-1 0,0-5 3 16,-4 1 2-16,-3-6 0 0,-1-1 0 0,-3-5 1 15,-1 0 2-15,-5-3 1 0,-2-6 5 16,-2-1 0-16,-3-4 0 0,-1-1 0 16,-3-2-1-16,-3-3-2 0,-3-4-4 15,-4-1-2-15,0 1 2 0,-5-6-1 0,-3 2 1 16,-3-1 3-16,-1-4 2 0,-5 3 1 15,-5 0 0-15,-3 1-1 0,-3-1-2 16,-4 6-1-16,-4-1-3 0,-4 4 1 0,-2 0-1 16,-7 2 0-16,-4 4 1 0,-4 5-3 15,-7-1 4-15,-4 4 1 0,-4-1-1 16,-4 7-1-16,-4 1 0 0,-3 5 2 0,-6 1 0 16,-2 7-2-16,-7 6-2 0,-3 6 0 15,-3 4-1-15,-4 8 0 0,-2 6-3 16,-5 7-1-16,-1 3-6 0,0 6-6 15,-1 8-18-15,3 0-32 0,6 4-103 0,4 3-146 16,9 4-147-16,8 1-111 0,8-1-50 16,9 1-1-16,11-2 85 0,8 1 138 15</inkml:trace>
  <inkml:trace contextRef="#ctx0" brushRef="#br0" timeOffset="202402.11">9635 15418 53 0,'0'-7'181'16,"2"2"3"-16,-2-3 0 0,0 2 7 0,0 1 9 15,0 0 16-15,2 0 17 0,-2 1 28 16,2 3 27-16,-2 1 14 0,3 0-4 15,-1 4-20-15,0 7-33 0,0 4-47 0,0 6-53 16,0 7-49-16,0 6-32 0,-2 4-21 16,2 7-15-16,-2 2-11 0,0 4-5 0,0 4-5 15,0-1-8-15,0 3-11 0,0-2-18 16,0-1-56-16,0-3-103 0,0 2-120 16,2-6-111-16,1-1-118 0,-1-2-49 0,2-4 18 15,0-3 83-15,0-6 113 0</inkml:trace>
  <inkml:trace contextRef="#ctx0" brushRef="#br0" timeOffset="202668.16">10041 15703 14 0,'-8'-22'274'0,"-3"3"68"16,-1 5 64-16,-3 3-3 0,-2 2-18 15,0 5-25-15,-2 4-31 0,-2 3-48 16,2 3-59-16,0 3-59 0,0 5-49 0,2 0-35 16,2 2-23-16,2 1-19 0,5 4-13 15,1-1-9-15,3 1-6 0,4 0-6 16,4 2-19-16,3-3-49 0,1 4-96 0,3-4-112 16,1-1-115-16,5 2-118 0,2-6-54 15,1 2 7-15,1-5 77 0,0-3 101 16</inkml:trace>
  <inkml:trace contextRef="#ctx0" brushRef="#br0" timeOffset="202999.35">10295 15746 263 0,'-6'-10'378'0,"-2"5"81"0,-3-1 18 15,-2 6-31-15,-1 0-52 0,-1 6-62 0,0 3-67 16,-2 0-73-16,0 3-64 0,0 5-48 15,0 0-33-15,2 2-18 0,3-1-12 16,-1 3-10-16,4-4-6 0,1 1-2 0,4 1 0 16,2-6-2-16,2 0-2 0,0-1 0 15,4-4-1-15,0 0-2 0,2-3-2 0,3-5-1 16,2-4 2-16,-1 0 1 0,3-4 2 16,0-6 3-16,-1 0 3 0,1 0 1 15,0-2 0-15,-1 3 3 0,-1 1 6 0,-1 2 7 16,-1 2 5-16,-3 4 11 0,1 4 5 15,-1 4 1-15,0 4-3 0,-1 5-8 16,-3 4-7-16,2 0-8 0,-2 4-10 0,0-1-16 16,-2 2-38-16,2-2-97 0,3 4-135 15,-1-5-136-15,0 0-125 0,2-4-55 0,3-4 0 16,-3-2 79-16,5-4 122 16</inkml:trace>
  <inkml:trace contextRef="#ctx0" brushRef="#br0" timeOffset="203181.94">10533 15724 182 0,'6'-13'441'16,"0"1"91"-16,-4 3 58 0,3 6-52 15,-3 3-86-15,0 8-114 0,-2 3-107 0,2 3-91 16,-2 6-57-16,2 1-40 0,-2 4-28 16,2 3-40-16,-2-2-68 0,2 4-105 0,-2-2-116 15,2 1-107-15,1-3-105 0,-1 1-40 16,-2-3 27-16,0-3 85 0,0 0 103 15</inkml:trace>
  <inkml:trace contextRef="#ctx0" brushRef="#br0" timeOffset="203330.81">10530 15951 290 0,'-2'-18'382'0,"2"1"70"0,-2 3-9 16,2 0-42-16,2 5-63 0,0 0-71 0,1 1-73 15,1 3-66-15,2 1-77 0,0-1-100 16,1 2-114-16,1 2-108 0,3-3-110 15,-3 2-95-15,3-2-25 16,-1-1 38-16,-1 1 81 0</inkml:trace>
  <inkml:trace contextRef="#ctx0" brushRef="#br0" timeOffset="203531.08">10909 15389 275 0,'5'-13'511'0,"-1"1"76"0,-4 5 48 15,0 3-70-15,0 4-114 0,0 4-137 16,0 7-118-16,0 8-71 0,0 5-45 0,0 6-25 16,0 5-17-16,0 4-13 0,0 5-9 15,0 0-11-15,2 1-12 0,0 3-21 16,0 0-41-16,0-1-100 0,0-4-140 16,3 1-131-16,-1-5-118 0,0 1-53 15,0-5 0-15,-2-2 81 0,-2-4 129 0</inkml:trace>
  <inkml:trace contextRef="#ctx0" brushRef="#br0" timeOffset="203731.42">10909 16009 105 0,'-4'-23'310'0,"0"3"68"15,2 0 29-15,0 6-24 0,-1-2-34 16,3 4-48-16,3 0-51 0,1 3-53 16,0 0-50-16,2 2-38 0,1 3-29 0,1-1-20 15,3 4-16-15,-3-2-14 0,3 3-9 16,-1 0-7-16,1 3-3 0,-3 2-3 0,-1-1-1 15,-1 4 1-15,-2 6 0 0,-4 0-2 16,0 4-29-16,-4 3-67 0,-2-1-102 0,-1 5-107 16,-1-2-124-16,0 1-88 0,1-2-21 15,1-2 40-15,2-2 87 0</inkml:trace>
  <inkml:trace contextRef="#ctx0" brushRef="#br0" timeOffset="204044.6">11286 15825 309 0,'-6'-11'414'0,"-3"5"81"0,1 1 13 15,-5 5-53-15,2 5-75 0,-1 3-84 0,-1 5-78 16,3 6-78-16,-1 0-59 0,2 6-39 16,1 3-21-16,4 2-13 0,0-4-5 15,4 3-2-15,2-1-2 0,2-3 1 0,4-3-2 16,1-3 1-16,4-1 1 0,-1-6-1 15,5-3 0-15,0-4 1 0,0-5 0 16,2-5 2-16,0-4 2 0,0-3 0 16,0-6 3-16,-2-6 4 0,-4-1 3 0,-3-1 1 15,-1-3-1-15,-7 0 1 0,-2-1-1 16,-2 2-7-16,-4 3-21 0,-5 4-61 16,-2 3-106-16,1 2-128 0,-3 4-131 0,0 0-99 15,0 3-35-15,-2 0 30 0,2 2 91 16,1 2 117-16</inkml:trace>
  <inkml:trace contextRef="#ctx0" brushRef="#br0" timeOffset="205156.9">11326 15848 95 0,'2'-4'272'0,"1"-2"51"0,-1 5 27 0,2 1 19 15,0 3 5-15,0 5-13 0,3 1-21 16,1 4-35-16,1 5-60 0,-1 2-73 0,1 4-64 16,1 1-43-16,1 1-28 0,-1 2-17 15,1-1-12-15,-1-1-22 0,1 2-51 0,0-3-87 16,-1-4-108-16,1 3-103 0,-1-2-104 16,1-1-67-16,-3-4 4 0,1-1 61 15,-1-3 95-15</inkml:trace>
  <inkml:trace contextRef="#ctx0" brushRef="#br0" timeOffset="205538.55">11557 15770 89 0,'-4'-10'319'0,"2"3"59"16,0 3 47-16,-1 1-25 0,3 7-36 15,0 6-51-15,3 4-47 0,-1 3-46 0,0 6-49 16,0 1-55-16,0 5-41 0,2 2-31 16,-2-2-18-16,3 1-12 0,-1-4-8 15,0 2-2-15,0-4-4 0,1-1-2 16,-1-2 1-16,0-7-1 0,0 2-1 0,0-4-1 16,-1-4 1-16,1-3 3 0,-2-5 0 15,2-1 1-15,0-7 0 0,1 0 1 0,-1-6-1 16,0-5 0-16,2-1 0 0,1-3 0 15,-1-2 10-15,0 4 10 0,3-3 11 16,-3 3 6-16,3 3 9 0,-3 2 5 0,0 4-1 16,-1 4-5-16,1 0-3 0,-2 8-5 0,3 3-5 15,-3 4-5-15,0 2-5 0,0 4-9 16,1 4-11-16,-1 3-20 0,-2-2-50 16,0-1-122-16,2 2-139 0,0-5-149 0,3 2-96 15,1-2-37-15,-1-3 21 0,-1-3 102 16,0-7 132-16</inkml:trace>
  <inkml:trace contextRef="#ctx0" brushRef="#br0" timeOffset="205705.07">11919 15644 73 0,'0'-16'431'0,"0"6"97"0,-2 0 61 0,-2 5-21 15,-1 5-88-15,1 5-130 0,0-1-128 16,2 6-98-16,-2 1-87 0,1 3-114 0,3 0-136 15,0-2-134-15,3 1-124 16,1-3-85-16,0 0-20 0,0-4 58 0,3-2 107 16</inkml:trace>
  <inkml:trace contextRef="#ctx0" brushRef="#br0" timeOffset="205953.21">12042 15540 212 0,'2'-9'403'0,"-2"2"95"0,0 6 27 16,0 1-27-16,-2 5-58 0,0 1-81 0,-1 8-96 15,1-2-90-15,0 6-67 0,0 2-44 16,2 0-25-16,0-2-15 0,0 2-9 16,4-3-6-16,1 0-3 0,-1-1-2 0,2-6-1 15,3 1-2-15,-1-3-1 0,1-7 1 16,1-1-1-16,3-1 5 0,-3-7 0 16,3 1 0-16,-2-6 1 0,-1-3 2 0,-1 2 0 15,-3-2-3-15,-2-3-2 0,-2 1 2 16,-2 1-7-16,-4-1-23 0,0 3-65 0,-4 1-117 15,-1 6-130-15,1 1-142 0,-1 2-88 16,1 4-29-16,-1 1 39 0,1 0 101 16</inkml:trace>
  <inkml:trace contextRef="#ctx0" brushRef="#br0" timeOffset="206202.02">12158 15444 217 0,'2'-8'349'0,"0"4"62"15,0 3 19-15,1-4-24 0,1 2-43 16,2 2-54-16,1 1-42 0,-1-4-50 0,2 4-53 16,3-2-49-16,0 2-38 0,1-1-22 15,1-3-18-15,0 3-6 0,1-2-5 0,1 2-4 16,2-3 0-16,-2 4-2 0,2 4-4 16,0 0-2-16,-2 2-3 0,2 5-1 15,-3 2-6-15,1 2-2 0,0 0-9 0,0 1-38 16,-2 3-84-16,-1-1-123 0,1-1-123 15,0 2-137-15,-3-1-67 0,1-2-4 16,-3-2 63-16,-1 1 111 0</inkml:trace>
  <inkml:trace contextRef="#ctx0" brushRef="#br0" timeOffset="211345.59">19685 15067 103 0,'0'-3'218'0,"0"2"6"15,0-3-1-15,2 4 12 0,0 4 31 16,0 0 43-16,3 5 30 0,-3 3 12 16,2 8-17-16,-2 3-43 0,0 9-64 15,0 5-73-15,0 2-55 0,1 2-42 0,-3 7-25 16,2 0-15-16,-2 2-7 0,0 1-12 15,0 0-36-15,0-1-72 0,-2 0-107 16,-1 0-108-16,3-3-111 0,0-2-96 0,0-1-22 16,0-5 41-16,0-4 91 0,3-6 101 15</inkml:trace>
  <inkml:trace contextRef="#ctx0" brushRef="#br0" timeOffset="211611.92">20087 15319 265 0,'-8'-14'356'0,"-5"3"87"16,-2 2 14-16,0 4-22 0,-2 4-39 0,-2 1-50 16,0 5-59-16,0 4-80 0,0 1-74 15,2 5-50-15,0 2-31 0,5 1-19 0,-1 1-12 16,4 1-7-16,5-1-5 0,2 2-3 15,2-1-5-15,4 1-8 0,3-4-25 16,1-1-59-16,3 1-91 0,-1-1-104 16,5-6-95-16,2 0-91 0,2-4-62 0,0-3 13 15,0-6 66-15,2-2 91 0</inkml:trace>
  <inkml:trace contextRef="#ctx0" brushRef="#br0" timeOffset="211926.5">20221 15372 70 0,'4'-15'328'0,"-2"5"105"15,-2 1 66-15,-2 2 1 0,0 3-34 16,0 4-49-16,-3 0-80 0,1 4-94 0,0 4-85 16,-3 1-58-16,3 6-32 0,0-2-22 15,0 0-15-15,0 4-9 0,-1-5-10 16,1 5-6-16,2-5-4 0,2 1-2 0,0-3-7 16,0 1-7-16,2-3-7 0,2-2-3 15,1-2-4-15,-1-1 0 0,2-3 2 16,3-3 6-16,-1-2 7 0,1-4 5 0,-1-3 2 15,3 0 4-15,-3-2 2 0,3 2 1 16,-3 0 7-16,-2 4 7 0,1 0 7 16,-1 2 6-16,0 3 5 0,-1 6 3 0,1 2-3 15,-2 0-7-15,1 7-6 0,-3 1-6 0,0 3-7 16,0 2-7-16,0 2-13 0,-2 0-27 16,0-1-58-16,0 0-113 0,0-2-120 15,2 0-112-15,2-5-110 0,1 1-38 0,-3-5 25 16,2-4 92-16,-2-4 112 0</inkml:trace>
  <inkml:trace contextRef="#ctx0" brushRef="#br0" timeOffset="212076.29">20383 15426 133 0,'0'-19'364'0,"0"1"102"0,0 5 50 16,0 0-18-16,0 3-41 0,0 1-71 16,0 4-91-16,0 1-95 0,0 2-80 0,-2 4-52 15,2 1-34-15,-2 1-35 0,2 1-67 16,-2 1-117-16,2 2-125 0,2-5-128 15,2 1-105-15,1 1-39 0,-1-2 26 0,-2-3 94 16,2 0 114-16</inkml:trace>
  <inkml:trace contextRef="#ctx0" brushRef="#br0" timeOffset="212291.15">20599 15042 35 0,'0'-9'373'0,"-2"0"113"0,0 4 82 0,0 3-11 16,0 4-56-16,0 4-86 0,0 7-104 16,0 3-106-16,-1 3-79 0,1 4-52 15,2 3-30-15,0 4-20 0,0 2-11 16,0-1-11-16,0 4-13 0,2-5-24 0,-2 4-74 16,0-1-113-16,0-3-119 0,3 0-101 15,1-2-96-15,-2-3-44 0,0-5 36 0,0-2 93 16,-2-2 107-16</inkml:trace>
  <inkml:trace contextRef="#ctx0" brushRef="#br0" timeOffset="212491.03">20591 15464 102 0,'0'-13'245'15,"-2"-2"29"-15,2 5-21 0,0 0-26 0,2 1-28 16,0 3-27-16,0-2-26 0,2 2-26 16,1 1-22-16,1 4-18 0,-2-3-15 15,3 3-14-15,-3-2-10 0,2 3-5 0,-2 0 4 16,3 3 2-16,-3-3 5 0,0 1 6 15,-2 4 2-15,0 0-2 0,1 0-9 16,-1 1-9-16,-2 2-31 0,0 1-57 0,2-1-76 16,0 1-75-16,0-1-76 0,4-2-77 15,1 0-45-15,-1-1 12 0,3-2 52 0,-1-3 62 16</inkml:trace>
  <inkml:trace contextRef="#ctx0" brushRef="#br0" timeOffset="212706.71">20786 15402 21 0,'4'-4'274'16,"0"-2"81"-16,-2 1 45 0,0 3 9 15,-2 2-9-15,-2 0-24 0,0 4-46 16,0 4-63-16,0 1-65 0,0 1-58 0,2 5-45 16,0 0-37-16,0-1-26 0,2 2-16 15,2-3-10-15,2 0-3 0,1 0-3 16,-1-4-3-16,3 1 2 0,1-5 1 0,1-1 2 16,-1-4-3-16,3-3 4 0,0-3 2 15,-1 0 0-15,-1-7-2 0,0 0 0 0,-3-3-1 16,1 0-5-16,-5-2-20 0,-4-2-46 15,-2 3-85-15,-3-1-105 0,-1 2-110 16,0-1-118-16,-3 5-60 0,-1-1 3 0,-1 2 64 16,-2 5 91-16</inkml:trace>
  <inkml:trace contextRef="#ctx0" brushRef="#br0" timeOffset="212955.77">21126 15127 131 0,'-2'-1'451'0,"-2"-3"99"0,-2 9 61 16,-1 3-36-16,-1 3-88 0,2 4-128 0,-1 5-127 16,3 5-93-16,-2 3-61 0,1 1-34 15,3 2-29-15,2-2-24 0,0 4-51 0,0-4-110 16,0 1-125-16,5-1-127 0,-1-4-118 15,2 0-53-15,0-5 11 0,1-3 85 16,1-3 113-16</inkml:trace>
  <inkml:trace contextRef="#ctx0" brushRef="#br0" timeOffset="213187.46">21228 15481 81 0,'2'-8'383'0,"-2"1"109"0,0 1 77 0,-2 1-36 15,-2 2-62-15,2-2-88 0,0 4-106 16,-1-1-106-16,1 2-73 0,2 0-48 15,0 0-26-15,0 0-14 0,0 0-16 0,2 0-5 16,3-3-6-16,-1 2 0 0,2-4-2 16,1-3 1-16,1 3 6 0,1-2 2 15,-1-1 4-15,-2 3 3 0,1 0 3 0,-1 0 3 16,0 2 1-16,-1 3 2 0,-1 3 0 16,-2-2 1-16,2 7-1 0,-2-2-15 15,3 3-49-15,-3 1-93 0,2-1-107 0,0 2-103 16,0-2-90-16,3 0-77 0,-1-3-4 15,0 0 66-15,3-5 91 0</inkml:trace>
  <inkml:trace contextRef="#ctx0" brushRef="#br0" timeOffset="213337.26">21433 15410 12 0,'11'-12'235'0,"-3"1"56"0,1 1 31 16,-1 5 30-16,-1-3 27 0,1 5 6 16,-1 3-16-16,-3 2-38 0,2 2-55 0,-2 5-72 15,-2 2-71-15,3 3-59 0,-3 1-57 16,-2 4-73-16,0 1-89 0,0-2-94 15,0 3-87-15,-2-1-73 0,2-3-50 0,0 0-18 16,-2-1 29-16,2-3 64 0,-3-1 69 16</inkml:trace>
  <inkml:trace contextRef="#ctx0" brushRef="#br0" timeOffset="213453">21486 15594 152 0,'-2'-8'256'0,"2"0"17"16,-2-1-9-16,2 4-30 0,0 0-38 0,0 0-43 15,0 0-46-15,0 1-53 0,2 2-62 16,0-1-57-16,3 3-54 0,-1-1-51 0,0-2-47 15,0 1-32-15,3-1-8 0,-1 0 11 16,0-5 30-16</inkml:trace>
  <inkml:trace contextRef="#ctx0" brushRef="#br0" timeOffset="213669.25">21573 15460 17 0,'6'-8'162'0,"1"3"20"16,-3 2 20-16,0-1 11 0,0 4 6 0,1 0 4 16,-1 4-9-16,0-1-20 0,-2 7-30 15,3-1-36-15,-1 1-37 0,2 0-32 16,0 2-25-16,1 0-15 0,-1-2-12 15,3-1-3-15,-1-2-1 0,3 0 0 0,-3-5-2 16,3 1 1-16,-1-6 0 0,1 1 8 16,2-5 21-16,-3-1 34 0,1-5 40 0,-1 0 33 15,-1 0 22-15,-3-3 7 0,-2 0-14 16,1 3-31-16,-5-4-38 0,0 5-41 0,-3-1-71 16,-1 4-104-16,-2 3-120 0,0 1-117 15,-3 4-118-15,3 1-54 0,-3 1 14 16,3 2 73-16,2-1 103 0</inkml:trace>
  <inkml:trace contextRef="#ctx0" brushRef="#br0" timeOffset="213934.89">21876 15305 55 0,'4'-3'312'0,"0"-1"46"0,-2 4 21 15,0-1-59-15,1 1-73 0,1 0-75 16,-2 1-67-16,2-1-44 0,2 4-28 0,-1-3-15 15,1 1-10-15,0 2-6 0,3-3-2 16,-3-1-2-16,3 3-1 0,-1-3 0 0,1 0-1 16,1-3 3-16,-1 3-1 0,1-1 1 15,-1 1 1-15,-1 1 1 0,1 2 1 0,-1-2-1 16,3 7 0-16,-3-2 1 0,3 1-1 16,-1 2-5-16,1 0-24 0,0 2-36 15,-3-2-47-15,3 3-48 0,-1-4-57 16,-1 5-58-16,1-4-41 0,-1-2 1 0,-3-2 28 15,0 3 39-15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10T03:50:50.72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23137 4814 11 0,'0'0'45'0,"0"0"5"0,0 0 7 15,0 0 5-15,0 0 6 0,0 0 3 16,0 0 0-16,0 0-1 0,0 0-2 0,-2 0-4 15,2-3-2-15,0 3-2 0,-2 0 0 16,2 0 0-16,-2 0 2 0,2 0-4 0,-2 0-7 16,0 0-7-16,0-1-11 15,-3 1-7-15,1-3-10 0,0 3-2 0,-2 0 0 16,-3 0 5-16,3 0 1 0,-3 0 1 16,-1 0 1-16,-3 3 0 0,0-2 0 15,-2 2 2-15,1-1 3 0,-1 1 5 0,-2 2 4 16,2-4 2-16,-2 3 1 0,2 0-1 15,0-1-5-15,1 0-3 0,-1 2-2 16,0-4-3-16,2 3-1 0,-1 1 0 0,-1 0 0 16,0 0 2-16,0 0 0 0,0 0 0 15,0 0 0-15,1 3 3 0,-1-1 1 16,0-2 1-16,-2 3 4 0,2-2 4 16,-2 4 8-16,0-1 7 0,-2 0 6 0,2-1 7 15,-2 1 5-15,0 3 1 0,0-4-2 16,-2 5-2-16,2-3-3 15,-2 1-5-15,0 1-5 0,0 1-5 0,-1-1-4 16,1 1-6-16,0-1-5 0,0 2-2 0,0-2-4 16,0 2-1-16,-1 1-1 0,1 1 0 15,0 1 1-15,0-1 1 0,0 2 1 16,2-1 1-16,-3 2-2 0,3 0-1 16,-2 2-2-16,2-1-6 0,0 1 0 0,2 0-6 15,-2 0-1-15,2 0-2 0,2 2-1 16,1-4 0-16,-1 5-2 0,2-4 0 15,3 2-2-15,-1 0-1 0,0 2-3 0,3-2-2 16,2 1 2-16,-1-1 0 0,1 0-1 16,2 2 1-16,1-2 2 0,1 1-2 15,0-1-1-15,0 0 3 0,2 2 0 0,0-3 0 16,0 3 0-16,2-2 2 0,-2 0 1 16,2 2-1-16,0-4 0 0,1 2 2 15,-1-1 1-15,2 1-2 0,0-2-1 16,0 0-2-16,3-2-2 0,-1 3-1 0,0-2 0 15,3 0-1-15,-1 0-1 0,1-2 1 16,-1 1 3-16,3 1 0 0,2-2-3 16,-1 1 2-16,1 1 0 0,2-4 0 15,2 4-2-15,0-3 2 0,0 2 0 16,4-2 2-16,0-1 0 0,2 1-1 0,1-3 1 16,3 3-1-16,1-3-2 0,-1 2 0 15,3-1 0-15,1-3-1 0,1 2 0 0,0-1 2 16,2-2-1-16,0-1-1 0,0 2-1 15,-1-2 0-15,3 0-2 0,-2-2-1 16,2 2 3-16,0-1 0 0,0-3 1 16,0 1 1-16,0-1-2 0,2-1 3 0,0-3 0 15,0 4-1-15,3-2 1 0,-1-2-2 16,0-1 5-16,2 4-2 0,1-4-3 0,-1 2 1 16,0-2-2-16,3 0 2 0,-3 0-2 15,3 0 0-15,-3 0 0 0,0 0 1 16,1-2 1-16,-3 2 0 0,0-4-2 15,0 4 0-15,-2-1 1 0,-2-2-1 0,3 2 0 16,-3-4-1-16,-3 2 1 16,1-2 0-16,0 1-3 0,0 1 0 0,-2-2 2 15,2-3 0-15,-3 2 1 0,1-1 0 16,0-1 0-16,0-1 1 0,-3 0-1 0,3-3 3 16,-2 0 0-16,-1 1 0 15,1 0 0-15,-3-3-1 0,1 0-2 0,-3 1-3 16,-1 0 2-16,-1 0 0 0,-2-3-1 15,-2 2 2-15,-2-1 0 0,0 0 0 16,-2 0-1-16,-3-1-1 0,-1-1 2 0,0 2 0 16,-1 0 0-16,-1-4 2 0,-1 3-1 15,-1-2 1-15,1 1-2 0,-2-1 0 0,1-1 0 16,-3 2-2-16,2-1-1 16,-1-1-1-16,-1 2 2 0,-2-1 2 0,0-2 0 15,0 3 1-15,0-1 0 0,-2-1-1 16,0 5 1-16,0-6 1 0,-2 5 2 0,0-4-2 15,0 4 3-15,0 0-4 0,-2-1 1 16,-1-1-2-16,1 1-2 0,0 1 1 16,0-3-1-16,-1 2 0 0,-1 1-1 0,2-1 0 15,-3-3 2-15,1 4 1 0,-2-4-1 16,1 5 1-16,-1-6 2 16,-1 5-1-16,-1-4-1 0,1 4 0 0,-1 0 4 15,-3-1 1-15,2-2 0 0,-1 2 2 16,-1 1-1-16,-2-2 0 0,2 1-2 0,-1 1-1 15,-1-1-1-15,0-1 0 0,0 2 0 16,0-1 1-16,1 1-3 0,-3-1 1 16,2-1-1-16,-2 2 0 0,2 0 1 0,-2-1 0 15,0 3 5-15,0-3 0 0,0 2 2 16,0-1-1-16,0 2 0 0,-2 1 0 16,2-2-3-16,-2-1 0 0,0 2 2 15,0 0-1-15,-2 1-2 0,0 0 4 0,0-2 0 16,0-1 0-16,-3 2-1 0,-1 0 1 15,0 0-1-15,-3-2-1 0,1 2 1 16,-3-1 2-16,-2-2 2 0,-2 4-3 0,0-5 1 16,-2 1 0-16,-2 1 1 0,0-4-2 15,-2 5-1-15,0-6-1 0,-3 5-1 16,-1-4-1-16,0 4 1 0,-3 0-2 16,-2-1-2-16,-1-1 0 0,-3 5 0 0,-5-1-4 15,-1 2-8-15,-2 2-10 0,-5 5-21 16,-4 2-48-16,-2 2-108 0,-4 5-128 15,-2 4-124-15,4 2-107 0,0 4-39 0,2 1 13 16,6 2 91-16,5 1 123 16</inkml:trace>
  <inkml:trace contextRef="#ctx0" brushRef="#br0" timeOffset="5891.06">18849 6070 61 0,'0'-4'99'0,"0"3"-7"0,0-2-2 16,-2 2-5-16,2-3-6 0,-2 3-6 16,2-2-8-16,-2 2-5 0,-1-3-1 15,1 2-3-15,0 1-2 0,0-2-2 16,0-2 0-16,0 4 1 0,0-4 3 0,-2 1 3 15,1-1 4-15,-1 0 8 0,0 0 5 16,0 1 3-16,-1-2-1 0,-1 2 1 16,0-3-4-16,-1 2-5 0,-1-3-6 15,-1 4-5-15,1-2-5 0,0 2-3 0,-3-3-4 16,-2 2-1-16,1-3-3 0,-1 4-5 16,-2-1-5-16,-2 2-4 0,-2-1-3 15,0-1-2-15,0 2-3 0,-2 2 0 0,-2-3 3 16,-1 4 0-16,1 0 3 0,0 0 2 15,-3 0 1-15,-1 0 0 0,-1 4-3 16,1-3-1-16,-3 3-1 0,0 0 1 0,1 0 0 16,-1-1 3-16,1 5 2 0,-1-3 0 15,0 1 1-15,1 4 0 0,1-5-5 16,-2 4-2-16,3 4-1 0,-1-5 0 16,3 4-3-16,0-1-2 0,-1 3 0 0,1-2 0 15,-1 2-3-15,3 2 1 0,0-3-1 16,0 3 4-16,1 1-1 0,1-1 2 15,0-2-1-15,2 6 1 0,0-3-2 16,0 1 0-16,0 2 0 0,2 0-2 0,0 2 1 16,0-1-1-16,0 3 2 0,2 1-3 15,3-4-3-15,-1 4-1 0,2-2-3 16,1 1-1-16,1 1 0 0,3 0-1 0,0 0-1 16,1 0 0-16,1 0 1 0,2 3-2 15,0-4-2-15,2 4 4 0,2-3 0 16,0-1 1-16,0 1 0 0,5-3 4 0,-1 3-2 15,2-2-1-15,3 1 0 0,2 0 3 16,2-3 1-16,1 3 0 0,4-3 0 16,1 4-1-16,2-2 2 0,4 0-3 0,1 2-2 15,4-3-1-15,0 1-1 0,1 0 1 16,3 2-1-16,2-4-1 0,3 3 0 16,1-3-1-16,2 2-1 0,3-3 0 15,0 4-1-15,3-4 2 0,1 0-2 0,0-1 2 16,2-2 0-16,2 1 4 0,0 1-2 15,0-3-1-15,4-2 0 16,1 2-3-16,1-2 1 0,0 0-5 0,5-3 4 16,-3 3 0-16,3-4 1 0,2 4 0 0,0-3-2 15,-1 2 0-15,1-2-1 0,2-2 2 16,2 1-2-16,-2 0 3 0,2-1 2 16,-3 0 0-16,1-1 0 0,-2 1-1 15,0 0 2-15,0 1-3 0,-1 0-2 0,-1-1 4 16,2-2 3-16,-3 1 0 15,3 1-2-15,-2-3 0 0,-1 4 0 0,1-4-2 16,-1 2-3-16,3-3-1 0,-2 2 1 16,1 1-1-16,1-2 2 0,0 2-3 0,0-4 2 15,-3 3 1-15,3-3 0 0,-2 1 2 16,-1-4-4-16,-1 4 2 0,-1-2 1 16,1-3-1-16,-1 1-2 0,-1-1 0 0,-3 0-1 15,0-1 0-15,0 1 0 0,-1-3 2 16,-1 1 0-16,0-2-2 0,-2-1 4 15,-2 1-3-15,2-1-1 0,-2 0 0 0,0-1 0 16,0-2 0-16,-3-1 0 0,3 2-1 16,-2-2 2-16,-2 0-1 0,0 1 0 15,-3-4 0-15,-1 3 0 0,-3-2 1 16,0 2-2-16,-2-2 1 0,1 0 0 16,-5-1 0-16,0-1-1 0,-3 1 1 15,-1 0 0-15,-2-5-2 0,-1 1 3 0,1 1 0 16,-4-4 0-16,1 2-1 0,-4-1 3 15,1-1 1-15,-3 1-2 0,-2 1 0 16,0 1 3-16,-2-2 0 0,-2 2-3 0,-1-3 2 16,-1 4-1-16,0-4-1 0,-3 4-4 15,-1-4 2-15,-1 4 2 0,1-4 0 0,-3 2-2 16,-2-1 0-16,3-1 1 16,-3 2-1-16,0-1-1 0,-2-1-1 0,3 3 1 15,-3-2 1-15,0 2 0 0,0-2 1 16,0 2 1-16,-2-1-1 0,0 0 2 0,0 1 1 15,0-1-1-15,-2 1 1 0,0-1 0 16,0 0 1-16,-3 0 0 0,1 0-3 16,0 0 3-16,-2-2 0 0,-3 1 0 15,1 1 2-15,-1-3-1 0,-3 2 0 0,-1-3 0 16,0 2 0-16,-2 0-4 0,-2 0-2 16,-2-2-1-16,0 3 1 0,0-2-2 15,-2 3 0-15,-2-4 1 0,0 4 1 16,-3-3 1-16,-1 2 2 0,-1 1-2 0,1-2 3 15,-3 1-3-15,-2 1 1 0,3-1-2 16,-3-1 0-16,-2 3 2 0,-2-2-3 16,0 2 3-16,0-1 1 0,-2-1 1 0,0-1 2 15,0 1-3-15,-3 1-1 0,1-2-1 16,0 1-1-16,0 1-1 0,0-2-2 16,-3 1 3-16,1 1 3 0,0-2-1 0,-1 1 1 15,-1 1 1-15,-3-1 3 0,1-2 0 16,-1 3-3-16,-2 1 1 0,-1-1-2 15,1 1 2-15,-2-1-4 0,0 1-2 16,1 2 2-16,-3-1 0 0,2 1 2 0,-2 2 0 16,2-2-2-16,-2 0 1 0,0 0 1 15,0 2-1-15,0-1 1 0,1 0 0 16,1 1 0-16,-2-1-2 0,0 1 1 0,2 2 0 16,-2-1-1-16,0-1 2 0,0 3-3 15,0-3 2-15,-2 3-1 0,2-1-1 16,-2 0 0-16,0 1 0 0,-2 0 1 15,2 1 3-15,-2 0-2 0,2-1 0 16,-2 3 1-16,0 0-2 0,0 1 0 0,-1-3 2 16,-1 4-1-16,0-1 0 0,0 2-1 15,-1-2 5-15,3 1 1 0,-2-1-3 16,2 2-1-16,0-2 3 0,0 4-2 0,1-2 0 16,-1 1-3-16,2 0 2 0,0-1 5 15,0 3 0-15,0-1 2 0,2 1 2 16,0-3 2-16,0 3 0 0,1 0-3 15,-1 0-1-15,-2 3-2 0,2-3 0 0,-4 1 0 16,-1 2-1-16,1-1-2 0,-4 0 1 16,-1 1-2-16,1-2-3 0,0 3 1 15,-1 0-1-15,1-3-1 0,0 4 0 0,1-2 1 16,1 2 0 0,0-3-1-16,4 3-1 0,0-4 3 0,0 3 0 0,4 0-2 0,0 0 0 15,0 1-2-15,0-1 0 16,3 0-7-16,-1 3-10 0,-2-1-13 0,0 3-18 15,-6 6-24-15,-2-2-75 0,-4 4-142 16,-1 7-151-16,-4-3-129 0,1 8-57 16,1-3-15-16,5 0 53 0,3-2 138 15</inkml:trace>
  <inkml:trace contextRef="#ctx0" brushRef="#br0" timeOffset="11052.3">20557 7298 84 0,'-4'0'101'15,"-3"-3"-6"-15,3 3-10 0,-2-1-10 16,2 1-11-16,-3-4-8 0,3 4-4 16,-2-2-5-16,-1 2 0 0,1 0-4 0,0-1-2 15,-1 1 0-15,-1 0 1 0,2 0 0 16,-3 0 1-16,1-4 2 0,-3 4 2 16,3 0-2-16,-3 0-3 0,0 0-3 0,-1 0-3 15,-1-1-2-15,0 1-4 0,1 0 0 16,-3 0-1-16,0 0-3 0,-2 0-2 15,0 0-3-15,0 1-3 0,-2-1-1 16,-2 4-3-16,2-3 3 0,-2 5 7 0,-3-5 6 16,1 3 5-16,0 1 5 0,-3 3 6 15,1-2 3-15,-2 0 1 0,1 3 1 16,-1 0-1-16,1 1 0 0,-1 0-3 16,1 2-3-16,-1 1-4 0,1 1-7 15,1 0-5-15,2 0-7 0,-3-2-3 0,3 5-5 16,0 0-1-16,2-1-1 0,-3 2-1 15,3 1 1-15,0 2 2 0,2-2 1 16,0 1 1-16,0 0 5 0,0 4 3 0,2-1 5 16,0 2 5-16,2-1 2 0,-2 1-2 15,2 1-1-15,0 2-4 0,3 2-3 16,-1-4-6-16,3 3-5 0,1 0 1 0,1 4-3 16,1-2 1-16,3 1 0 0,2 1 2 15,2 1 3-15,0 0-1 0,2 0 2 16,2 0-1-16,3 1-2 0,-1-2-1 0,2-2-1 15,3 3-2-15,2-1-2 0,1-3-1 16,1 2 0-16,4 0-1 0,0-2 0 16,5-1 2-16,-1 0-1 0,4 1 2 15,1-4 3-15,4 3 6 0,0-1 6 16,3-3 3-16,1 1 6 0,5 0 1 0,-1-4 0 16,4 1-2-16,3-2-4 0,2-3-5 15,-1-1-5-15,5 2-3 0,0-5-2 16,2 1-4-16,2-5-2 0,3 2 1 0,1-3-3 15,2 0-1-15,1-5-1 0,2 2 0 16,1-2-2-16,1-4-3 0,0 0 2 16,0 0 0-16,-3-3 0 0,-1 0-1 15,-1-2 1-15,-4 1 0 0,1-4 0 0,-5-1 0 16,-2 1 1-16,-3-1 4 0,-1-4 2 16,-4 1 2-16,-3-2 3 0,-2 0 5 15,-4-1 3-15,-2-4 0 0,-2 2 0 0,-5-5 3 16,-1 1 0-16,-3-3-2 0,-2 3-3 15,-2-7-1-15,-4 2-1 0,-2-3-1 16,-3 3-3-16,-1-3-2 0,-3 0 0 16,-2-4-1-16,-2 4-1 0,-4-2-1 0,0-2-1 15,-4-1-1-15,-1 3 0 0,-3-3-2 16,-1 0 4-16,-4 4-2 0,1-4 3 0,-5 1 1 16,-5 0-1-16,-1 1 2 0,-5-2-4 15,-1 3-2-15,-5-3-3 0,-3 2 0 16,-1 2-3-16,-2 0-2 0,-5-1-2 15,1 4 1-15,-5 1-1 0,0-2-1 0,-4 2 1 16,0 2-2-16,-4 3-4 0,-5-3-11 16,-1 6-31-16,-5 2-81 0,-4 3-117 15,-2 2-114-15,-5 6-107 0,-1 0-80 16,-3 9-18-16,-2 0 55 0,2 1 105 0</inkml:trace>
  <inkml:trace contextRef="#ctx0" brushRef="#br0" timeOffset="29436.31">15807 8448 45 0,'-2'-1'57'16,"-2"-4"-4"-16,2 3-3 0,-2-1-2 0,-1 2-1 16,1-2-2-16,0 1-4 0,0-1-1 15,-1 2-3-15,-1-2-3 0,0-2-1 16,-1 3-3-16,1 1 0 0,-2-3 0 15,-1 3 0-15,1-2 1 0,-1 2 0 0,-1-3-1 16,-1 3 3-16,-2-2 0 0,3 2 0 16,-3 1 2-16,-2-4 0 0,2 4 0 15,-3 0-2-15,1 0-3 0,-2 0-2 16,-2 0-1-16,2 4 0 0,-2-3 2 0,-2 2 2 16,-1-2 2-16,1 4 3 0,-2 3 1 15,-2-2 1-15,-1 3-2 0,1 0 0 16,-1 3 1-16,-1 1 2 0,-3 0 4 15,3 4 2-15,-3 0 3 0,0 0 2 16,3-1 1-16,-3 5-2 0,3 0-2 0,-1 0-1 16,3-1 0-16,-1 1-4 0,1 4-2 0,0 1-3 15,1-1-3-15,3 1-2 0,0 3 0 16,0-1 1-16,4 2 2 0,0-4 2 16,0 3 2-16,2-1 7 0,3-2 1 0,1 4 0 15,0-2-1-15,3 1-5 16,2-3-5-16,1 4-8 0,3-2-5 0,0 1-4 15,2 1 1-15,2-1 0 0,2 0 5 16,3 3 3-16,1-3 4 0,3 1 1 0,2 0 2 16,1-1 3-16,3 4 2 0,4-4-2 15,1 2 1-15,3-2-1 0,3 4-1 16,1-4-2-16,5 1-4 0,2-1-5 16,2-3-4-16,4 3-2 0,5 0 0 0,2 0 0 15,2-3 0-15,6 2 0 16,0-3 1-16,4 0-2 0,1 0-5 15,3-1-5-15,1-2-3 0,4 1-2 0,0 0-2 16,4-2 0-16,2-5 3 0,2 6 3 16,3-5 1-16,-1 2 2 0,5-1 1 0,-1-1-1 15,3 1-2-15,0 2-1 0,2 0-2 16,0-2 1-16,0-1 2 0,-1 2-2 16,1-5 4-16,2 6 2 0,0-5 2 0,3-1 4 15,-1 0 0-15,4-2 1 0,0 0-4 16,3 0 0-16,-1-2-4 0,3-1-5 15,2 2-2-15,-3-2-3 0,1 1 0 0,-3-1 1 16,3 0-3-16,-3-3 2 0,3 0 1 16,0-2 2-16,-1 1-5 0,1-5 1 15,-1 0 2-15,1 0-2 0,2-4-1 16,-3 0 0-16,1 3-1 0,-3-5 1 16,-1 0-2-16,-3-1 3 0,-2 1-1 0,-2-4 3 15,-2 0 2-15,0-5 0 0,-2 1 2 16,0 1-1-16,-3-3-1 0,-1-1-4 15,-3-1 0-15,1-1-3 0,-3-2 0 16,-2 2-2-16,-4-4 1 0,0 1 0 0,-4-2 3 16,-5 3 3-16,-1-5-2 0,-3 0 2 15,-4-2-1-15,-4 2 1 0,-2-3-3 16,-3-1-3-16,-4 1 1 0,-3-3 0 0,-1-1 0 16,-5 0 2-16,-3 2 1 0,-2-3-1 15,-3 2 1-15,-4 1 1 0,-4-1 1 16,0 3 1-16,-4-4-2 0,-1 4 3 0,-3 3 2 15,-3-3-1-15,-1 0-3 0,-3 5 2 16,-4-2-2-16,-3 0 1 0,-1 1-2 16,-5-1 0-16,-1 1-2 0,-5 0 0 15,-2-3 2-15,-5 3-1 0,-3-1 0 0,-5-2-1 16,-2-1 0-16,-6 3 0 0,-2-4-2 16,-7-2-2-16,-2 2 0 0,-6 0 0 15,-4-3 2-15,-5-1-2 0,-4 3 3 16,-4-3 0-16,-2 0 0 0,-4 0 2 0,-5 0 0 15,-2 1 2-15,-4-1-1 0,-2 1 0 16,-2 0 1-16,-7 2-1 0,-2-1-1 16,-4 2-1-16,-2 1-1 0,-2 0 0 15,0 0 0-15,-4 2 3 0,-1 2 0 0,-1 1 4 16,-5 0-2-16,-2 4-1 0,-6 0-2 16,-3 5-2-16,-5-1-2 0,-5 2-3 15,0 2 1-15,-2 4 4 0,-2-1-3 0,-3 1 2 16,-3 1-1-16,-1 3 1 0,-3 3 0 15,-3-3-3-15,2 3 5 0,0 1 3 0,3 1-1 16,-1 3 2-16,2 0-4 0,3 3-3 16,0 2-10-16,6 0-22 0,2 2-36 15,6 3-62-15,7-2-77 0,6 5-85 16,11 0-84-16,8 4-75 0,6 4-52 0,9 0 15 16,9 1 55-16,8 2 78 0</inkml:trace>
  <inkml:trace contextRef="#ctx0" brushRef="#br0" timeOffset="42262.48">18337 9800 56 0,'-5'0'72'0,"1"0"-3"16,0 0-4-16,0 0-7 0,0 0-7 15,-3 0-3-15,3 0-3 0,-2 0-1 0,-1 0 1 16,1 0 1-16,0 0 3 0,-3 0 2 15,1 0 0-15,-1 0-1 0,1 0 0 16,-3 0-1-16,0 0-3 0,-1 2-3 16,-1-2-3-16,0 1-3 0,-1 4-2 0,-3-2 0 15,2 1 0-15,-2 1 2 0,-2-1 0 16,0 3 0-16,0-2 0 0,0 0 3 16,-2 3 1-16,-3-2 2 0,1 4 9 0,0-4 8 15,-3 3 5-15,-1 1 3 0,-1-1 2 16,-1 0 6-16,-1-1 2 0,0 1-1 15,-1 3 0-15,-1-4 2 0,0 5 0 16,-2-3-5-16,2 1-4 0,-1 3-4 0,1 1-3 16,-2 2-4-16,2-1-6 0,0 1-1 15,3 5-3-15,-1-2-3 0,1 0-6 16,1 2 0-16,3 4-1 0,-1 0 0 0,1 2 1 16,2-2 1-16,1 3 5 0,1 3 1 15,0 1 1-15,4-3-4 0,0 4-2 16,0 3-4-16,5-3-7 0,-1 2-4 15,4-1-5-15,1 3-2 0,4-1-3 16,2 1 1-16,2 0-3 0,2 3 1 0,2 1-2 16,4 0-1-16,1-1 1 0,4 1-1 15,-1 0 0-15,5 0-5 0,0-1-1 16,4 0 1-16,0-1 0 0,5 1-3 0,1-3 0 16,5 0 0-16,2 1 3 0,2 0-5 15,4-4 4-15,3 2 0 0,3-1 0 16,1-1 1-16,3-1-1 0,1 0-1 15,2-2-5-15,2 0 0 0,2-2 1 0,1-4-4 16,1-2 0-16,2-1 2 0,1 1 0 16,-1-7 0-16,2 1 2 0,1-4 2 15,2 0-1-15,-3-3 1 0,3-2 2 0,-1-3 0 16,1-2-1-16,2-1-1 0,-1-3 1 16,1-4-3-16,0 0-2 0,-3-5 0 0,3 0 1 15,-2-3 0-15,-3-1-1 0,1-3 0 16,-1-1-1-16,-1-3 0 0,-1 0-1 15,-4-1 1-15,-2-1 0 0,-4 0 1 16,0-3 4-16,-5 2-1 0,-3-2-1 16,-1-1-1-16,-4 1 0 0,0-3 0 0,-4-2-2 15,0 4 0-15,-2-3 1 16,-3 0 0-16,1-4 0 0,-5 4 2 0,1-2 1 16,-3-2 0-16,-2 3-2 0,-2-4 2 15,-4 1 1-15,0 1-3 0,-4-2 0 16,-3 0 0-16,-2 0 1 0,-1 0 0 0,-3-1-1 15,-2 0 1-15,-4 1 0 0,-3-3 1 0,-1 1-1 16,-3 1-2-16,-2-2-1 0,-1-1-1 16,-3 1 2-16,-2-1-1 0,0 1-1 15,-5-5 1-15,1 3 1 0,-2 2-1 16,-3-1-1-16,-2-1 1 0,1 0-1 16,-3 4 1-16,-2-2 2 0,-2 0-1 15,0 4 1-15,-2 2 1 0,0-2 0 0,-2 4 1 16,-3 3-4-16,1-2 2 0,-2 2 0 15,-3 1-1-15,1 1 0 0,-3 3 0 0,0-2 2 16,-2 3 0-16,-2 0-2 16,1-2 2-16,-1 5 0 0,-2-2 0 0,2 4 0 15,-2 0-1-15,0-2-1 0,-3 4-1 16,3 1-1-16,-4 4 0 0,2-1 1 16,-4 1-1-16,1 2-2 0,-1 4-4 15,0-1-8-15,1 3-12 0,-1 3-24 0,2 1-47 16,2 3-78-16,-1-1-92 0,5 3-82 15,5 2-74-15,3 2-64 0,5-2-20 16,2-1 46-16,4-1 77 0,5 1 80 0</inkml:trace>
  <inkml:trace contextRef="#ctx0" brushRef="#br0" timeOffset="45492.5">14302 11088 44 0,'-2'-1'75'0,"0"-3"-3"15,0 3-6-15,0-2-5 0,0 2-2 16,0-3-2-16,-1 3-2 0,1-1-1 0,0-2 0 15,0 4-1-15,-2-1-1 0,2 1-4 16,-2-3 0-16,-1 2-1 0,1-3-3 16,0 3 2-16,-2-2 0 0,-3 2 2 0,1-3-3 15,-1 3 1-15,-1-2-1 0,-3 2 1 16,0-2-2-16,-2 0 1 0,-2 3 2 16,0-1 2-16,1 1 0 0,-1-3-1 0,-5 3 2 15,1 0 3-15,0 0 2 0,-2 0 0 16,0 0 1-16,-3 3-1 0,-1-2-1 15,1 5-1-15,-1-5-4 0,-3 3-3 16,3 1 1-16,-3-1 4 0,2 4 3 0,-1-3 1 16,1 2 3-16,-1-3 3 0,1 2 0 15,-2 2-2-15,3-2-3 0,-1 3-2 16,1-3-8-16,-1 3-7 0,1 1-6 16,-1 0-9-16,1 2 0 0,-1 1 2 0,1 3 1 15,-1 1 6-15,-1 0 3 0,1 3 2 16,-2 2-1-16,3-1-4 0,-3 4-1 15,3 0 0-15,-3 0-1 0,3 3-1 16,-1 1 1-16,1-3 1 0,-1 7-2 0,3-4-1 16,1 2-3-16,1 3-3 0,2-2-2 15,0 2-3-15,2-1-3 0,2 1-1 16,2 0-1-16,2 3 0 0,1-1-1 0,3-1-1 16,1 2 2-16,3 1 0 0,3 0-1 15,2 4 0-15,0-2 0 0,5 0-3 16,1 4 1-16,2 0-1 0,3 1 0 0,2 0-2 15,1 2 0-15,3-2 1 0,2-1-1 16,3 1 0-16,1 0 0 0,2-2 1 16,3 2 0-16,4-2-1 0,-1 1-2 15,5-4-3-15,5 4-1 0,3-5 1 0,3 2 1 16,5-3 0-16,6-1 1 0,3-2 0 16,3 1 2-16,5-2 0 0,3-1-1 15,7-2-4-15,1-2 4 0,5-1-2 16,2-2 2-16,1 2-3 0,3-6 2 0,0 1 1 15,0-1-2-15,5-1-1 0,-1-4 4 16,2 2 1-16,1-5 0 0,3 0 1 16,1-3 1-16,4-1-2 0,0-3-3 15,4 1 3-15,0-4-6 0,0-3 0 16,0-1 0-16,2-1 1 0,2-2-1 0,-1-2-1 16,1-1 1-16,-2 0 4 0,2-2-3 15,-2 2-2-15,-1-4 0 0,-1 5-2 0,-5-5-1 16,-3 1 0-16,0-1 0 0,-3 1-2023 15,-2-2 2016-15,3 1 2 16,-3-3 8-16,1 1 4 0,-1-2 5 16,-2-1-31-16,1-2 35 15,-1 0-21-15,-4-2 25 0,0-1-35 16,-4-3 49-16,-5-2-62 0,-3 0 67 16,-5-1-68-16,-5-2 64 15,-5 2-45-15,-7-3 22 0,-4-1-4 16,-4 1 4-16,-7-1-14 15,-6 1 11-15,-2 0-16 0,-7-1 15 16,-1 1 4-16,-5 0 1 0,-4-1-24 16,-2 1 19-16,-3 0-20 15,-1-1 20-15,-5 1 5 0,-4 0-10 16,1-1 0-16,-6 0 0 16,-3 3-10-16,-2-2 5 0,-3 2-46 15,-4-3 51-15,-4 3-32 0,-2-1 6 16,-4-2 31-16,-5 1-17 15,-2 0-1-15,-2-4-1 0</inkml:trace>
  <inkml:trace contextRef="#ctx0" brushRef="#br0" timeOffset="46054.98">18478 12095 1468 0,'-46'-31'1009'0,"-1"-4"-473"0,1 5-250 0,-1 0-133 15,1 1-71-15,1 0-39 0,1-1-16 16,-1 2-13-16,3 2-7 0,-2-2-3 16,-1 2-2-16,3 1-2 0,-3-1-4 15,1 5 2-15,-1-4-2 0,1 1 1 0,-3 3 2 16,3-2-1-16,-3-1 2 0,3 3-1 15,-3-3 1-15,1 3 1 0,-1-2-1 16,-1 0-1-16,-1 1-1 0,0-2 2 16,-2 3-1-16,-2-2-4 0,1 0 4 0,-1 2 1 15,0 1-4-15,0 1 0 0,0 0-1 16,2 2 3-16,0-1-2 0,3-2 1 16,1 4 1-16,3-3 1 0,-1 4 1 15,1-3 0-15,1 2-1 0,-1-3 0 0,2 4 2 16,-3-1 3-16,1 3-2 0,-1-3-1 15,1 2 0-15,-1-2 1 0,-1 3-2 0,-1-2-1 16,1 1-2-16,-1-1 1 0,-2 1 2 16,-1 2-2-16,-3-1-2 0,-2 1-2 15,-3 0 3-15,-1 3-2 0,-2 1 0 16,-1-1 1-16,-1 1 0 0,-1 1 1 0,1 1 0 16,-1-2 2-16,1 4 0 0,-1-1 0 15,1 4 1-15,2-1 0 0,-1-1 0 16,1 1-1-16,-1-1 1 0,3 3-1 15,-2-1 1-15,1 1 1 0,-1 0 0 16,0 1 0-16,-3-1 1 0,-1 3-3 0,-1-1 0 16,-2 1-2-16,-2-1-1 0,3 3-2 15,-3-1 2-15,2 1 3 0,0 0-2 0,1 0 3 16,1 2 6-16,0 1-1 0,5-3 0 16,0 3-1-16,3-1 1 0,3-3-3 15,5 2-5-15,-1-1 0 0,4 3 1 16,3-5-2-16,-1 1-3 0,5 1-5 0,0-1-9 15,4 1-19-15,0 0-29 0,0 0-42 16,2 0-58-16,2-1-64 0,1 1-59 16,-1-1-44-16,2 2-29 0,3 1-13 0,1 1 3 15,1-3 18-15,-1 4 41 0,3 1 49 16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10T03:52:07.93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4972 2066 45 0,'0'-1'57'16,"0"-3"-12"-16,0 3-11 0,2 1-8 15,-2 0 4-15,2 1 6 0,3 3 6 0,-3-1 9 16,2 5 7-16,0-3 1 0,0 4 2 15,1 3 0-15,-1 1 1 0,0 3-1 16,0 6 2-16,0-1 5 0,-1 4 2 0,-1 8-2 16,0 0-2-16,-2 8-1 0,0 5-3 0,-2 9-5 15,2 3-8-15,-2 10-6 0,-1 5-7 16,1 4-6-16,0 7-3 0,0 4-4 0,0 3 3 16,2 6 8-16,-2 3 12 0,2 5 10 15,0 0 12-15,0 6 12 0,0 3 9 0,2 7 4 16,-2 0 2-16,2 4-2 0,-2 4-5 15,2 2-10-15,-2-1-10 0,2 1-13 0,-2 2-8 16,2 3-10-16,1 2-6 0,-1 1-5 16,0 7-4-16,0 2-1 0,0 1-5 15,0 2-1-15,2 3-1 0,1 0 2 0,-1 2 1 16,2-2-2-16,-2 6-1 0,1-7-4 16,-1 0-2-16,2-4-4 0,-1-4-4 15,-1-3 0-15,0-4-1 0,0-6 2 0,-2-4 0 16,0-10 0-16,1 0 2 0,-1-10 0 15,-2-4 2-15,2-7-4 0,-2-4 1 16,0-6-3-16,0-7-4 0,0-2-7 0,0-8-17 16,0-3-25-16,0-7-35 0,0-2-39 0,0-7-43 15,0-6-41-15,0-7-34 0,0-4-28 16,0-9-39-16,0-6-19 0,-2-10 13 16,2-9 31-16,-5-9 40 0</inkml:trace>
  <inkml:trace contextRef="#ctx0" brushRef="#br0" timeOffset="2340.3">5069 1981 44 0,'-2'0'49'0,"2"-3"-6"0,-2 3-5 16,2-2 0-16,0 2 6 0,0 0 7 15,0 0 6-15,2 0 8 0,3 0 6 0,-1 0 3 16,0 0 0-16,4 2 2 0,1-2-2 16,2 0 3-16,3 0 1 0,1 0 4 0,4 0 3 15,4-2 0-15,5-2 5 0,4-1 2 0,4 1 5 16,6-4 6-16,5 0 1 0,3-1 2 16,5 0-3-16,7-2-4 0,1-3-10 15,7 3-10-15,4-3-9 0,2-1-10 0,3 1-4 16,1-2-3-16,1-1-3 0,3 1 2 15,1 2 5-15,2-2 5 0,2 0 1 16,4-1-2-16,0 1-2 0,4 3-8 0,5-3-7 16,0 3-9-16,3-3-6 0,1 2-2 15,2-2-1-15,0 3-3 0,0 0 0 16,0 1 2-16,-2 0-1 0,-2 3-1 0,-3 0-6 16,1-2-3-16,-3 7-1 0,-1-1-5 15,-3 1-4-15,-2 3 2 0,-2 1 2 0,-2-4 1 16,0 4 0-16,-2-1 2 0,-3 1 0 15,1-3 2-15,2-1 0 0,-1 0 2 0,1-1 1 16,2 1-2-16,0-4-3 0,2 3-4 16,2-1-3-16,-2 0-5 0,2 2-3 15,-2-4-2-15,-2 4 3 0,-2 0 0 0,-4 0 2 16,-3 0 1-16,-4 3 3 0,-4-3 1 16,-2 4 1-16,-2-1 0 0,-5 1 1 0,-1 0-1 15,-3 0 2-15,-4 1-3 0,-2-1-1 16,-2 4-1-16,-3-3-2 0,-3 2-2 0,-1 2-4 15,-4-4 3-15,-1 4-1 0,-6 0 1 16,1 0 0-16,-4 0 1 0,-3 0 1 16,-1 1-1-16,-1 2-1 0,-4-2 2 0,1 2 0 15,-3-2 1-15,-2 4-1 0,-3-5 1 16,1 4 2-16,-2 2-2 0,-3-2 0 16,1 1 0-16,0 0 0 0,-3 0 3 15,-2 1-2-15,1 3 2 0,-1-2-3 0,-2 1 2 16,1 0-1-16,-1 3-2 0,-2 1 1 15,0-1 0-15,0 0 2 0,0 2 0 0,-2-1 1 16,0 3 2-16,0 1-1 0,-2 1 1 16,-2 2 0-16,0 1 2 0,0 4 0 0,-5 0 2 15,1 2 1-15,-3 2-1 0,-2 5-1 16,1-1 0-16,-3 5 0 0,-2-1-1 0,0 6 1 16,0-1 0-16,0 3 1 0,-2 0 0 15,2 0-1-15,-2 0 0 0,0 5-2 16,-2-4-1-16,0 3 0 0,-1 0-1 0,1 5 1 15,0-4 1-15,-2 2 1 0,0 2 0 16,-1 0 0-16,1-1 2 0,2 1 1 16,-2-3-3-16,1 3-1 0,1-3-1 0,0 3 0 15,0-3-3-15,2 3 1 0,0-3-1 16,0 2 2-16,2 2 0 0,0-3 0 16,0 2-2-16,0 0-2 0,0 0 2 0,0-2-1 15,-2 2-1-15,2 0 0 0,0 1 2 16,0-4-1-16,0 3-1 0,3-3 1 15,-3 3 0-15,2-3 0 0,0 2 1 16,2-2-2-16,-2 0 3 0,3-1 0 0,-3-1 0 16,2-1 1-16,1-1-1 0,-1-1 1 15,2-2-3-15,-1 2 1 0,1-3-1 16,0-1-1-16,1 3 0 0,-1-2 3 0,3-1 1 16,-1 0 2-16,1 0 0 0,-1-1 2 15,3-2-1-15,2-1-5 0,0 1 2 16,-1-2-3-16,3 0-3 0,2 1-2 0,0 0 2 15,0 0 1-15,4-1-1 0,1 1 1 16,-1 1 1-16,2 2 2 0,3-2 0 16,1 2 0-16,1-2-2 0,2 1 2 0,-1-1-1 15,3-1 1-15,0 1-1 0,0 1-1 16,2-1-1-16,0-2 3 0,2 3-2 16,0 0 0-16,0 1 0 0,0-1 0 15,2 1 0-15,0 1 0 0,2 0 0 16,1-1 0-16,-1 3 0 0,0-3 1 0,3 0 0 15,-3 1-2-15,0-4 1 16,1 0-1-16,-1-1 1 0,-2-2-2 0,0 0 0 16,0 0-1-16,-2-4 0 0,-2 3 3 0,0-1-1 15,0 1-1-15,-2-1 3 0,-2 0 0 16,-1 2 3-16,1-2-4 0,0 0-1 16,-3 1 2-16,1-5-1 0,0-2 1 15,-3 2-1-15,0-2-1 0,1-4 1 0,-1 2 0 16,-1-2-1-16,-1 1 0 0,0-3 1 15,-1 1 0-15,-3 2 0 0,0-2 1 16,0 2 0-16,0-2-1 0,-2 2 2 16,0-2 0-16,0-1-2 0,0 3 1 0,0-3 0 15,-2 0-1-15,0 0 0 0,0-1-1 16,0-1 3-16,-3 2-2 0,-1-4 0 16,2 4 1-16,-5-1 2 0,1-1 3 15,-1-2-2-15,-1 3 3 0,-1-4 0 0,-1 3 0 16,-3-3-2-16,0 1-1 0,0 0 0 15,-2 0 3-15,-2-4-2 0,0 3-1 16,-2-1 1-16,0 0-3 0,-3-2 0 16,-1 0-2-16,0-2 1 0,-1 0 2 0,-1 0 1 15,-3-2 1-15,-2 0 0 0,1 0 0 16,-3-1 1-16,0-3-2 0,-2 0 0 16,-2 1-2-16,-2-5 0 0,-1 3 2 0,1-3-3 15,-2-1-1-15,-3 0 0 0,1-1-2 16,-1-2 1-16,-1 3 0 0,-3-3 0 15,1-1 1-15,-1 0-1 0,0 0 2 0,-2-1 0 16,1-3-1-16,-1 3 1 0,0-2 0 16,0-1 0-16,-2 1 0 0,2-2-1 15,-1 1 0-15,-3-2 0 0,2 2-1 0,-2-3 1 16,-3 2-1-16,-1 1 1 0,-2-1 2 16,-3 2-2-16,-1 2 5 0,-3-2-3 15,-2 3 2-15,-2 0 0 0,2 3-1 16,-2-3 1-16,2 1 0 0,-2-1 5 0,3 0 0 15,1 0 1-15,0 0 1 0,3 0-1 16,-1-1-1-16,2 1-3 0,1-3-3 16,-1 1-1-16,1-3 1 0,-1 4 2 0,1-4-1 15,-5 1 3-15,0-1 0 0,-1 1 2 16,-3 0-3-16,-2 0-4 0,-1 1 0 16,-3 3-2-16,0-1 0 0,-3 1-3 15,-1-3 0-15,1 3 1 0,1-1 1 0,0-3-1 16,1 3 3-16,3-3 2 0,-2-4 2 15,2 1 0-15,1-2 1 0,-1 0 0 16,2-2-2-16,2-3-2 0,0 3 3 0,0-3 2 16,2 1-3-16,1 0 1 0,1 0 0 15,0-2 1-15,2 2-2 16,3 0-1-16,4 1 1 0,2-1 0 0,2 1-2 0,4 1-3 16,4 0 0-16,5-1-1 0,2 4 1 15,4-4 2-15,4 3 1 0,2 1 0 16,3 0-2-16,3-1 0 0,5 2-3 0,0 1-4 15,5-1-7-15,-1 1-8 0,4-2-10 16,1 0-10-16,-1 0-19 0,0-1-43 0,3 1-99 16,-1-1-116-16,1-3-121 0,2 1-116 15,1 0-47-15,3-4 12 0,2-2 85 0,0-4 117 16</inkml:trace>
  <inkml:trace contextRef="#ctx0" brushRef="#br0" timeOffset="12709.37">12116 3161 2 0,'-4'-1'23'0,"-1"-4"0"0,1 2-1 15,0-2 2-15,0 4 2 0,-1-4 1 0,1 3-3 16,0-2-2-16,0 0-1 0,-1 3-4 16,-1 1-3-16,2-3 0 0,-2 3-5 15,1-1-2-15,-1-3-2 0,0 3 0 0,-3-2-1 16,3 3-1-16,-3-1-1 0,-1 1-1 16,-1 0 1-16,1 0 1 0,-1 0 1 0,-2 1 1 15,1 2 2-15,-3-2 3 0,2 3 0 16,-2-3-1-16,0 3-2 0,1 0 0 15,-1 0 0-15,0 0-2 0,0 0 2 0,2 1-1 16,-1-1 1-16,1 4-2 0,0-3-2 16,1 1 1-16,-1 0-1 0,2 2-2 0,-1-2 0 15,1 0 0-15,0 2 1 0,1-2 0 16,-1 2-1-16,1-1 3 0,1-2 0 16,-1 3 1-16,1-2-1 0,1 0 0 15,-1 2 2-15,-1 1 1 0,1-3 0 0,1 4 0 16,-1-4 2-16,1 3 3 0,-1-2 0 15,1 2 0-15,-1 0-1 0,1 0 3 0,-1 2 0 16,1 1 0-16,-3 0 1 0,3-2 3 16,-3 2 1-16,3 1-2 0,-3 0 1 15,3 2 0-15,-3-1 1 0,3-2-3 0,-1 1 0 16,1 2 0-16,-1-1-2 0,1-2-1 16,2 2-2-16,-3 0 1 0,3 0-2 15,-3 2 1-15,3-2 0 0,-3 2 1 0,3 3 1 16,0-4 0-16,-1 4 1 0,1-4 1 15,2 4 0-15,0-3-1 0,1-1 1 16,1 0-1-16,0 2 1 0,0-1-1 0,2-2-2 16,2 1-1-16,-2-1 0 0,2-2 1 15,3 2-3-15,-1 1 0 0,0-5 2 0,0 5-3 16,3-5 2-16,-1 2 0 0,0-1-2 16,1-2 2-16,1 3-1 0,1-3 0 15,-1 1 1-15,1 0 0 0,1-1 1 16,1 0 2-16,-1-1 2 0,3 0 1 0,2 1 2 15,0-3 3-15,-1 0 0 0,3-1 0 16,2 3-1-16,-2-4 0 0,2 2-3 16,3 0-4-16,-3-2-2 0,2 1-3 0,0-1 0 15,0 1-2-15,2-1-1 0,-1-3-1 16,1 5 1-16,0-5-1 0,0 4-1 16,1-2 2-16,-1 1 0 0,0-2 0 15,1 1 0-15,1-2-1 0,-2 3 0 0,3-4 1 16,-3 1-1-16,2-1 1 0,-1 0 0 15,1 0-1-15,0-1 0 0,1-3 0 0,-1 3-1 16,3-4 0-16,-3 1 0 0,3-1-1 16,-1-1 1-16,-1 1-1 0,1-3-1 15,-2 3 0-15,-1-3 1 0,-1 1-1 16,0 1 0-16,1-2 0 0,-3 3 0 0,-2-2 0 16,0-1 1-16,0 2 0 0,0-3 0 15,-2 3 4-15,0-3-1 0,-2 0 2 16,2-2 1-16,-3 2 1 0,1 0 0 15,-2-2 1-15,2 1-1 0,-3-3-1 0,1 2-1 16,0-2-1-16,0 1 1 0,-3-1 0 16,-1 2 4-16,1-3 4 0,-1 4 5 0,-3-5 4 15,0 2 5-15,1 0 5 0,-3 0 1 16,0 1 4-16,0-1-1 0,-2-2 1 16,1 2-6-16,-1 0-4 0,-2 0-5 15,2-2-6-15,-2 1-6 0,0 2-4 0,0-2-2 16,0 0-2-16,0 0-2 0,0 2 0 0,0-2-1 15,-2 0 0-15,2-1 1 0,-2 0 0 16,-1 1 0-16,-1-1 0 0,2 0 1 16,-2 0 1-16,0 1 0 0,-3-1 1 0,3 0 2 15,-2 1 0-15,-3-1 1 0,3 0 0 16,-3 1-1-16,1-1-2 0,-3 2 1 16,3 0-2-16,-3 0 0 0,1 1 1 15,-1-1-2-15,-2 1 2 0,3 0-4 0,-3 2 2 16,3-1-1-16,-3-2 0 0,0 2-1 15,1 1 0-15,-1-3 0 0,0 2 0 0,-2 2-1 16,3-1 0-16,-3 0 0 0,0-1 0 16,0 2 2-16,0-1 1 0,1 1 2 15,-3 4 4-15,0-6 1 0,-2 6 2 0,-3-3 1 16,1 3 1-16,-2 1 2 0,0 1-3 16,-1-2-1-16,-1 2-2 0,2 1-2 0,-3-1-2 15,3 2-3-15,0-2-1 0,2 1-1 16,-1-1 0-16,1 3-2 0,0 0 0 0,2 0-4 15,-2 0-27-15,0 3-41 0,-3 2-56 16,3 1-55-16,-4 3-64 0,-1 2-66 16,-3 6-34-16,-1 3 11 0,-4 0 38 0,0 2 47 15</inkml:trace>
  <inkml:trace contextRef="#ctx0" brushRef="#br0" timeOffset="15480.32">12167 4211 9 0,'-5'0'31'0,"1"0"1"0,0 0 0 16,0 0-1-16,-1-2 2 0,1 2-1 15,0 0-2-15,0-3-4 0,-1 3-1 0,1-1 0 16,0 1 0-16,0-4-2 0,0 4-1 16,-1-1-1-16,1 1-2 0,0 0-2 15,-2 0-4-15,1 0-2 0,-1 0 0 0,0 0-3 16,-3 0 0-16,1 0 1 0,-1 1 0 15,1 3 3-15,-3-3 0 0,3 2 3 16,-3-1 2-16,3 0-1 0,-3 2 0 16,3 0-3-16,-3 0 0 0,3-3-4 0,-3 4 1 15,2-2-1-15,1 2 1 0,0-4 0 16,1 5-1-16,-1-5-1 0,1 3-1 16,1 0-3-16,0 0-2 0,-1 1 0 15,1-1 0-15,0-1 0 0,-1 2-2 0,1 3 0 16,0-2 0-16,-1 1 1 15,1 0-1-15,0 2 0 0,-1-3 2 0,1 4 0 16,2-1-1-16,-3 0 1 0,3-1 1 16,0 1-1-16,0 0-1 0,-1 1 2 0,1 0 1 15,-2-1 2-15,1 3 1 16,1-3 1-16,0 3 3 0,0-1 0 0,0-2 1 16,-1 2-4-16,1-1-1 0,0 0 1 15,2 0 0-15,-3 0 1 0,3-1 1 0,0 3 3 16,0-3 1-16,0 3 1 0,0-4-1 15,0 4 0-15,0-3-2 0,0 3-2 16,2-3 0-16,-3 0-2 0,3-1 0 0,0 1-1 16,0 0-1-16,0 1 2 0,0-1-1 15,3 0 0-15,-1-2-2 0,0 2 1 16,0-4-1-16,2 4 0 0,0-2-1 0,1 2 0 16,1-1 1-16,-2-1-1 0,3-1 2 15,-1 1 1-15,0-1 1 0,1 2 2 16,1 0-1-16,1 0 1 0,1-3 0 15,1 2-1-15,1 1 1 0,1-2-1 16,0 2-1-16,2-3-1 0,2 2 0 0,-1-2-1 16,1 3-1-16,0-4 1 0,2 1-1 15,3-2 2-15,1 1 0 0,-2 0 0 16,4-3-1-16,1 2 1 0,-1-3-1 0,1 0-2 16,1 0 0-16,-1 0 1 0,1 0-1 15,-2 0 0-15,3-3-2 0,-3 3 1 16,-1-1-1-16,-1-3-1 0,0 3 0 15,-2-2-1-15,1 2 1 0,-1-1 0 0,-2-2 0 16,-2 3 0-16,0-2 2 0,0-2 2 16,-1 4-2-16,-1-4 1 0,0 1-1 15,0-2 2-15,0 2-2 0,0-1 0 16,-3 1 0-16,1-2 2 0,-2 2-1 0,1-3 0 16,-1 2 1-16,-1-3 0 0,1 4 1 15,0-2 1-15,-1 1 2 0,-1-1 0 16,1-2 4-16,-1 2 1 0,-3 2 4 0,3-3 2 15,-3 3 5-15,-2-4 4 0,2 3 3 16,-1 1 3-16,-1 0 1 0,-2 0 0 16,2-1-1-16,-2 1-2 0,0-1-2 0,1 1-2 15,-1-3 1-15,-2 2-1 0,2-2 1 16,-2 1-2-16,0-1-1 16,0-1-3-16,-2-1-4 0,2 0-1 0,-2 1-4 15,-1-1 0-15,1-3 1 0,-2 4 3 16,2-5 8-16,-2 2 8 0,0 1 6 0,-3-2 6 15,3 0 8-15,-2-1 7 0,-3 1-1 16,3-1-4-16,-3 2-7 0,1 0-4 16,-3-2-9-16,3 2-11 0,-3-2-6 0,1 1-3 15,-1-1-4-15,-2 1-3 0,3 0 0 16,-3-2-1-16,0 3 0 0,-1-3 0 16,1 2 1-16,-2-2 0 0,0 0 1 15,-2 0-1-15,2 2 0 0,-1-2-1 0,-3 3 2 16,2-3-2-16,-2 2-1 0,-1 0 0 15,-1 2-2-15,0-1 0 0,0 2-3 16,0 0-1-16,-2 2-15 0,-3 3-42 0,1-1-57 16,-3 5-71-16,-1 1-70 0,-1 4-75 15,0 2-77-15,1 2-8 0,-3 3 30 16,0-1 55-16</inkml:trace>
  <inkml:trace contextRef="#ctx0" brushRef="#br0" timeOffset="20226.79">12158 4735 49 0,'0'0'56'0,"-2"-3"-2"0,2 3-4 0,-2-1-7 15,0 1-5-15,0 0-8 0,-3 0-6 16,3 0-4-16,-2 0-3 0,0 0-4 15,0 0-2-15,-3 1-3 0,3-1-1 0,-2 3-3 16,-1-1-1-16,1 1 1 0,-2-2-1 16,1 4 1-16,-1-2 0 0,-1 0 1 15,1 2-2-15,-1 3 2 0,-1-3-1 16,1 2 0-16,-1 1-1 0,-1 1 1 0,0 0 2 16,1 2 2-16,-3 0 3 0,-2 0 3 15,3 2 2-15,-3 2 2 0,2 0 0 16,-2 0 1-16,1-1-2 0,-1 2 1 15,0 1-2-15,2 0 1 0,-2 2 0 16,1-1 0-16,-1 2 0 0,0-3-1 16,2 5 0-16,1-5 0 0,-1 3-1 0,2-2-2 15,1 1-3-15,1-4-2 0,3 4-1 16,0-3-2-16,-1 2 0 0,3-1-2 0,2 2 2 16,0-1 1-16,0-1 1 0,2 3 0 15,0-1 0-15,0 1 0 0,2-1 0 16,2 0 0-16,0 0 1 0,0 2 0 0,3-3-1 15,-1 2 1-15,0-3-1 0,3 1 0 16,-1 1-1-16,3-2 0 0,0 1-1 16,-1 2-1-16,1-6 2 0,1 5 0 15,1-3 1-15,2-1-1 0,0 1 1 0,0 1 1 16,1-2 0-16,4-1 0 0,-1-2-1 16,0 2 0-16,2 1 0 0,2-5 0 15,0 0 0-15,3-1 0 0,1 0 0 16,1-3 0-16,-1-1-1 0,3 0 1 0,2-1-1 15,-1-3-1-15,1-1-2 0,2 0 2 16,0 0-2-16,2-4 1 0,-2-1 0 16,2 2 1-16,0-5 1 0,2 2 0 15,0-3 1-15,0-2 1 0,0-1 0 0,2 0 0 16,-2-1 2-16,3-3-1 0,-1 3 1 0,-2-3 1 16,0-2 0-16,0 2 0 15,-4-2 0-15,0 1 1 0,-2-2 0 0,-3 4-1 16,-1-4 1-16,-3 4 1 0,-1-1 1 15,-3 2 1-15,-4-1 3 0,0 0 3 0,-3 2 4 16,-1 0 3-16,-2 0 7 0,-3 0 7 16,1 1 5-16,-5-2 5 0,0 0 1 15,0 0 3-15,-2 2 0 0,-2-2 2 16,0 0 2-16,0 0-1 0,-2 2 2 0,-2-5 1 16,0 4 0-16,0-4-6 0,-3 5-6 15,1-5-1-15,-3 5-7 0,3-5-4 16,-2 4-5-16,-1-4-3 0,1 5-2 15,-1-5-3-15,1 4-4 0,-3-2 0 0,1 1-6 16,-1-2-1-16,0-1-2 0,-1 2-2 16,-1 0 2-16,0-1 1 0,-2-1 4 15,1 5 5-15,-1-5 4 0,-2 4 2 16,-2-4 2-16,-2 5 1 0,-3-1 2 0,1-2 1 16,-2 1 1-16,-3 2 4 0,1-1 1 15,-3 1-1-15,-2 0-4 0,1-1-4 16,-3 1-4-16,0 2-6 0,-2-2-4 0,-2 3-4 15,0-2-3-15,0 2-2 0,-5 1-2 16,1 2 0-16,-3 3-11 0,-1 2-38 16,-3 1-65-16,1 1-87 0,-3 7-85 15,2 2-92-15,-2 5-94 0,3-1-19 0,-1 6 37 16,0-3 67-16,0 1 79 0</inkml:trace>
  <inkml:trace contextRef="#ctx0" brushRef="#br0" timeOffset="36819.25">13974 1929 10 0,'-8'6'25'0,"-1"2"3"0,1 1 1 15,-3-1 1-15,-1 4-2 0,1-3 1 16,-2 2-3-16,-2 3-1 0,1-2-3 0,-1 2-2 16,0 0-1-16,-2 1-1 0,0 4 1 15,0-4-2-15,0 4 1 0,-2-2 0 0,2 1-1 16,-2 2-3-16,0 1-1 0,0-1 0 16,0 2 0-16,0-1 0 0,0 3-1 15,2-3-1-15,-2 4-1 0,2 1 0 0,0-1 0 16,0 4-2-16,0-3 1 0,0 3 1 15,0 1 0-15,3-1 1 0,-3 3 0 0,2-3 2 16,0 4 0-16,2-3 1 0,-2 3 0 16,3 1 3-16,-3 1 0 0,0 1 2 0,0 1 1 15,1 3 0-15,-1-1 0 0,0 1 0 16,0 1 0-16,2 0-4 0,1 0-3 16,-1-3 0-16,0 1-3 0,3-3-3 15,-1 2 1-15,1-3 0 0,-1 2-1 0,2-4-2 16,3 1 0-16,-2 0-2 0,1 0 0 15,3-1-2-15,-2-1 2 0,1 1 0 0,1 1-1 16,0-4 2-16,0 4-1 0,0 2 1 16,1 2 1-16,-1-3 0 0,2 3 2 15,0 1 0-15,2-4 0 0,0 4 0 16,0-3-1-16,2-2 0 0,0-1-3 0,0-3 1 16,3 3-1-16,1-7 2 0,0 3-1 15,1-1 0-15,-1-3 2 0,2 1-2 16,1-1 2-16,-1 0-1 0,1 0 1 0,1-2 1 15,1 1-3-15,0 0 0 0,-1 1-1 16,3-4-2-16,-3 4 0 0,3-1-1 16,-2-2 0-16,1 0 0 0,-1 1 1 15,2-1 1-15,-3 1 0 0,3 0 0 16,-2-1 0-16,1-2 1 0,-1 0 0 0,-1 2-1 16,1-2 3-16,0 0 0 0,-1-1 0 15,-1 1-1-15,1 0 0 0,-1-2 0 16,-1 2 0-16,1 1-2 0,-1-1-1 0,1 3 2 15,-1-3-2-15,-2 1 1 0,3 0-2 16,-3 1 2-16,1-1 3 0,-3 2 0 16,0-1 4-16,0 1 4 0,0 0 4 0,-1-2 5 15,-1 3 2-15,0-2 3 0,0 1-1 16,0 0 0-16,-2-2 1 0,0 3 1 0,-2-3 3 16,0 3 0-16,-2-1 0 0,-1-2 2 15,-1 3-5-15,-2 1-1 0,-1-4-4 16,1 4-1-16,-3 1-1 0,0-1-1 15,1 0 0-15,-3 1-1 0,3-2-2 0,-3 5 0 16,2-4-1-16,-1-1-1 0,-1 1 0 16,0 0 0-16,1-2-1 0,-1 1 0 15,0-2 0-15,0 3-1 0,3-2-2 16,-3 0-2-16,0-2-2 0,3 3 0 0,-3-4-1 16,3 2-1-16,-3-1 0 0,2 0 1 15,-1-1 1-15,1-1 0 0,-2 5 1 16,3-4 3-16,-3 2-1 0,2-2 2 15,-1 3 1-15,1-3-2 0,-2 4 0 0,1-4-1 16,-1 3-2-16,0-2-2 0,3 3-2 16,-3-3-2-16,2 3 1 0,1-2-1 15,-1 0-2-15,3 2 1 0,-1 0 1 0,1-2-1 16,2 3 0-16,-1-3 1 0,1 3 0 16,0-1 2-16,-1 1-1 0,3-4 0 15,0 4 0-15,2-3 1 0,-3 2-2 16,3-2 0-16,0 1 2 0,2-1 0 0,-2 0 0 15,2 2 0-15,0-2 1 0,0 1 0 16,2-1-2-16,-2-1-1 0,2-1-1 16,2 1-1-16,1-2 0 0,-1 0 0 0,0-2 0 15,3 0 1-15,1 0-1 0,0 0 1 16,1-1 0-16,-1 0-2 0,1-3 0 16,1 3 1-16,-1-3 0 0,1 3 0 15,1-2-1-15,0 2 2 0,-1-3-1 16,3 3 1-16,-2-3 1 0,1 3-1 0,-1-2 2 15,1 2-3-15,1-3 0 0,0 3 0 16,2-2-1-16,-3 1 1 0,3 0-1 16,0 1 1-16,0 0 1 0,0 1-1 15,-1-2 0-15,1 0 0 0,0 4-1 0,-2-2 0 16,2 1 1-16,-3 1 0 0,1 2 1 16,0-3 0-16,-1-1 0 0,1 1 0 15,0 1 0-15,0-2 0 0,-1 0-1 0,1 0 0 16,2-1 0-16,-3 0 1 0,3 0 0 15,0-1 0-15,0 1 0 0,0 1 0 16,0-1 1-16,-1-2-2 0,1 2 0 16,0-2 0-16,0 0 0 0,0-4 0 0,-1 5-1 15,1-5-1-15,2 0 1 0,-2 1 0 16,2-2-2-16,2 1 1 0,-2-5 1 0,4 3 0 16,-2-2 0-16,2 1 0 0,3-3 1 15,-1 1 0-15,0-1-1 0,3 1 1 16,-1-1-1-16,0 2 0 0,3-2-1 15,-3 1-1-15,1-1 1 0,-3 1 2 0,2 1-1 16,-1-1 1-16,-3 1 0 16,2 2-1-16,-2-3 1 0,-2 2 0 0,2 1 0 15,-1-2 0-15,-1 3 0 0,2-2 1 16,-2 0-1-16,2-1 0 0,-2 2-2 0,2-1 2 16,-2-2-1-16,2 0-1 0,1-1 1 15,-1 1-1-15,0 0 0 16,2-2 0-16,-2 0 1 0,3 1 0 0,-3 0 0 0,0 1 1 15,0-1-1-15,-2 1 0 16,2 2 0-16,-2-3 2 0,0 2-1 0,-2 2-1 16,2-3 1-16,-2 2 0 0,2 1 0 15,0-4-1-15,1 2 1 0,-1 1 1 16,0-3-1-16,0 4-1 0,2-3 0 0,0 0 1 16,0 2 0-16,2 1-1 0,-1-2 1 15,1 2 1-15,-2-2-1 0,2 0 2 16,1 2-2-16,1-2 1 0,0 4 0 0,1-5-1 15,-1 4-1-15,3-1 1 0,1 0-1 16,1 0 1-16,0-2 0 0,-1-2 0 16,5 3 0-16,-2-2 0 0,2-1 2 0,2 1 1 15,-2-1 0-15,2 1 0 0,-3 0 0 16,1 0 2-16,0-1-2 0,0 1-2 16,0-4 1-16,0 3 1 0,0 0-1 15,0-3 1-15,-1-1 0 0,1 0 1 0,2 0 0 16,-2 0-2-16,2 0 1 0,0-1 1 15,2 1-1-15,-2-4 0 0,2 4 1 16,-2-1 1-16,2 1-1 0,0-3-1 0,-2 2 0 16,3-3 1-16,-3 4-2 0,-1-1-1 15,1-2 0-15,0-2 0 0,0 4-1 16,0-4-1-16,0 0 0 0,0 1 1 0,0-2 0 16,-2 1 1-16,2-1 1 15,-2 1-1-15,2-3 1 0,-2 4 1 0,2-2-1 16,0 2 0-16,0-3 0 0,0 2 1 15,0-3-1-15,0 4 0 0,0-3-1 16,0 1 1-16,2-1-1 0,-2 1 2 0,0-2 0 16,0 1 1-16,0 2 0 0,0-3 0 15,0 2-2-15,-2-1 1 0,2-1 0 16,-2 3-2-16,-1 0 0 0,-1-2 1 16,2 0 0-16,-2 1-2 0,0-2 1 15,-3 1-1-15,3-2 1 0,-2 0-1 0,1 0 0 16,-1 1 1-16,2-4 0 0,-3 1-1 0,-1 0 1 15,-1-1-1-15,1 4 1 16,-3-4-1-16,-1 0 1 0,-1 2 0 16,0 1 0-16,-2-2 0 0,-2-2 1 0,-2 3 0 15,0-1 0-15,0-1-1 0,-4 0 1 16,2 2 1-16,-3-2-1 0,-1 0 2 0,-1 2-2 16,1-4 2-16,0 3 0 0,-3-3-2 15,1 4 1-15,-3-4-2 0,0-1 1 0,1 2-1 16,-3 0 2-16,-2 1 3 0,0 0 5 15,0-1 5-15,-2 1 5 16,0-1 3-16,-2 3 0 0,2-1-1 0,-2-2-4 16,2 2-5-16,-2 1-5 0,2-5-5 15,-2 5 0-15,2-3-3 0,-2 1 0 0,2-1 1 16,0-2-2-16,0 2 1 0,0 0-2 16,0 0 0-16,2-2 0 0,0 1 0 0,2 2 0 15,0-2 0-15,1 0 1 16,-1 0 0-16,2 2 0 0,1-1 0 15,-1 0 0-15,2 1-1 0,1-1 0 0,-1 2 0 16,1-3 1-16,-1 3 0 0,3-3 0 16,-3 3 1-16,3-3-1 0,-3 4 0 15,3-4 0-15,-3 0-1 0,3 2 0 0,0-2 1 16,-1-1 0-16,1 1 0 0,1-5 0 16,-1 2 1-16,2-1-1 0,-3-3 1 15,3-2 0-15,-2 2 1 0,1-1-1 0,-1-3-1 16,2 3 2-16,-3-2 3 0,3-1 4 15,-3 0 7-15,1-3 8 0,0 4 9 16,-1-1 5-16,-1 0 5 0,-1 2 4 0,-2-2 1 16,1 3 2-16,-1-1-1 0,-2 3-2 15,1-3 0-15,-1 2-4 0,0 2-2 16,-2-1-5-16,0-1-5 0,0-2-6 16,-2 4-4-16,0-5-3 0,0 4 2 0,0-2 0 15,-2 1 3-15,0-1 4 16,0 2 5-16,-2-4 2 0,0 3 1 0,-1-2-1 15,-1-1-1-15,-2 3-5 0,-1-3-4 0,1 3-3 16,-3-2-5-16,-2 0-4 0,1 1-3 16,-1-2-2-16,0 3 0 0,-2-2-4 15,1 3-1-15,-1-4-1 0,0 4 0 16,-2 2 1-16,2-2-2 0,0 3 1 0,1-1 1 16,-1-2-2-16,0 6 1 0,0-5 0 15,2 3 1-15,-1-2 0 0,-1 2 0 16,0-1 3-16,0-1-1 0,-2-2-2 0,0 0 0 15,0 1-1-15,0-1 0 0,0 0-3 16,1-2 2-16,-1 2 1 0,0-2 2 16,0 2 1-16,0-1 2 0,2 0 1 15,-2 1 1-15,2 0-5 0,0 0-1 0,3 0 0 16,-3 0-1-16,2-2-1 0,1 2-2 16,-1 0 3-16,0-1 0 0,0 3 0 15,3 1-2-15,-3-1 0 0,3-1-1 16,-3 2 0-16,2 0-1 0,-1 0-1 0,1 2 4 15,-2-4-1-15,3 4 2 16,-3-3 0-16,2 2 1 0,-1-3 1 0,1 4-2 16,-2-4 0-16,3 4 0 0,-1-4-1 15,1 2 1-15,-1-1-1 0,3-1 2 0,-3 2 0 16,3-1-2-16,-3 2 2 0,3-1-4 16,-1 1 1-16,1 3-2 0,1 0 1 15,-1 0 2-15,1-2 0 0,1 5 0 0,0-5 1 16,-1 5-1-16,1-5 0 0,0 2-1 15,-3-1 2-15,3 2 4 0,-3-4 0 0,3 2 2 16,-2-1 1-16,1 1-1 16,-1-2-1-16,1 3-4 0,1-3 1 0,0 2-1 15,-1 0 0-15,1 0-2 0,2 2 1 16,0-2 1-16,-1 0-2 0,1 0-1 16,2 0-1-16,-2 2 2 0,2-2-3 15,-1 0 0-15,3 0 2 0,-2 2 1 0,2-2-1 16,2 0 2-16,-2 0-1 0,3 3 0 15,1-3 0-15,0 3 0 0,0-3-1 16,1 4-1-16,1-4-2 0,0 0 4 16,3 2-2-16,-1-5 1 0,1 1 1 0,-1 0 1 15,1 1 1-15,-1-4-1 0,1 5 1 16,-1-6 0-16,0 3-1 0,1-1-1 16,-1-2 1-16,1 0 1 0,-1-2-2 0,3 2 0 15,-3-2 2-15,3-1-2 0,2 1 1 16,-3-4-1-16,3 5 2 0,0-4 0 15,-1 0 0-15,3-3 0 0,-2 3-2 0,2-1 1 16,-1 1-1-16,1-3 0 0,0 3 0 16,0-2 0-16,0 1 3 0,0-3-2 0,-1 1-1 15,1-2-2-15,-2 2 2 0,2-1-1 16,-3-4-1-16,1 4 0 0,-2-2 1 16,-1-2 1-16,1 3-1 0,-1-4 1 15,1 1 1-15,-3 1-1 0,1-1-1 0,-3-1 1 16,1 0-1-16,-1 4 1 0,-2-4 1 15,0-1-1-15,-1 4 0 0,-1-3 0 0,0 1 0 16,-2-1-2-16,-2-1 0 0,0 1 0 16,-1 0 2-16,-1-1-3 0,-2-1 2 0,-3-1-1 15,1-2 2-15,-3-1 0 0,-1 1-1 16,-3 0 1-16,0-1 0 0,0 1 2 16,-2-1-3-16,-2 2-2 0,0 3 2 0,-2-2-1 15,-2 4-1-15,-1-1 1 0,1 0 2 16,-2 1 1-16,-1 4 0 0,1 0 0 0,-3-1 0 15,3 4-1-15,-2-2-3 16,-1 2 2-16,1-2 0 0,-1 2-1 0,-2 1-1 16,1-3 1-16,-3 3 1 0,2-1-3 0,-1 1 1 15,-1-3-2-15,-2 3 4 0,2-2-2 16,-2 2 1-16,0-1-1 0,-1 1 3 0,-1-3 0 16,0 3-1-16,-3 1 0 0,1-1-1 15,0 3 1-15,-2 0-2 0,2-2 3 16,-2 4-1-16,2-1 0 0,-3 2 3 0,3 0 1 15,-2 2 0-15,2 0-3 0,-2 1 0 16,0 2 1-16,-1-2-2 0,1 2-1 16,0 3 3-16,0-3 2 0,-1 3-1 15,1 2 4-15,2 0-1 0,-2-1-1 0,2 4-2 16,-2-2-2-16,2 4 0 0,-1-2-1 16,1 1-1-16,0 0 2 0,-2 1 0 0,2 2 0 15,-2-2-2-15,2 1-1 0,-3 3 1 16,1-2-2-16,-2 2 3 0,-1 0 1 0,1 0 2 15,0 2 0-15,-1-2 2 0,1 3-1 16,2-2-3-16,-2 2 1 0,1-1-1 0,-1 1-1 16,2-2-1-16,-3 2 2 0,3-1 1 15,-2 1 0-15,0-1 0 0,-1 3 1 16,1-4 0-16,2 3-1 0,-3 1 1 16,3-1-2-16,0 1 0 0,0 2 1 0,0-3-1 15,1 4-1-15,1-2 0 0,0 1-2 16,2 0 1-16,0 2 1 0,0-3 0 0,2 4 0 15,1-4 1-15,-1 2 2 0,0-3-2 16,2 2-1-16,0 1 2 0,3-2-1 16,-1 2 0-16,3-4-1 0,-1 3 1 0,3-2-1 15,1-1-2-15,1 1 1 0,2-1 3 16,2-1-1-16,2 2 0 0,0-1 1 16,2 1-1-16,0 0-2 0,1 2-5 0,1-3-7 15,0 4-11-15,0-3-15 0,1 3-25 16,-1 0-40-16,0 1-52 0,1 0-55 0,-1 3-55 15,2 0-47-15,1-2-28 0,1 5-12 16,3-5 9-16,2 5 17 0,2-2 19 0,6 0 38 16,0-1 41-16</inkml:trace>
  <inkml:trace contextRef="#ctx0" brushRef="#br0" timeOffset="42461.35">14918 3716 1 0,'-4'3'22'0,"0"-1"3"0,0 1 0 15,-3 1 3-15,1-2 3 0,0 3-2 16,-3 0-1-16,3-1 0 0,-3 2-3 16,1-2 0-16,-3 3-1 0,3 1 0 0,-3-2-3 15,1 3 0-15,-3 1-1 0,2 0-2 16,-1 3 0-16,-1-1 2 0,0 5-1 15,-2-1 2-15,1 1 1 0,-1 4 1 0,-2 1 1 16,0 1 1-16,0-1 3 0,0 3-2 16,0 3 0-16,0-2 1 0,0 2-1 15,0 1-5-15,0 1 0 16,0-1-2-16,0 1-2 0,3 4-1 0,-1 0 0 0,2 0-1 16,-2 2 0-16,3 3 0 0,1-1 0 15,-2 1 0-15,3 1 0 0,1 1 1 16,1 0-2-16,-1 0-1 0,3-1 0 15,2 1-1-15,0-3 0 0,1 3 0 0,1-3 1 16,2-1 0-16,2 1 0 0,1-3 0 16,1 1 0-16,2 2 0 0,0-5-1 15,3 1 1-15,1-1 0 0,1 1 0 0,2 0 1 16,2-1 0-16,2 0 1 0,-1-2 0 16,1-1-1-16,2-3-1 0,3-1-1 15,-1-1 0-15,0-1-2 0,2-4 0 0,3-2-1 16,-1-2-1-16,0-3-1 0,1-1 1 15,1-3 0-15,-1-3-1 0,1-1 0 16,1 0 0-16,-3-5 0 0,3 0 0 16,-1-4 0-16,-1 3 3 0,1-5 1 0,-1-2 4 15,-3-1 4-15,0 0 3 0,0-3 4 16,-1-1 4-16,-1-3 3 0,0 1 2 16,-2-4 1-16,-2-1-1 0,0-1-2 15,0-1-5-15,-2-3-3 0,-1 0-6 0,1 0-5 16,-2-1-1-16,0-3 0 0,-1 1-2 15,1-3 2-15,-2 2 3 0,-1-4 9 16,1-1 11-16,-3 3 9 0,-1-3 7 16,-1 3 5-16,0-2 4 0,-2-1-2 0,-1 0-6 15,-1 2-4-15,-2-2-7 0,0 2-3 16,-2-2-5-16,-1 0-5 0,-1 1-4 16,0-1-5-16,0 0-3 0,-3-3-4 15,1 3-4-15,0-2-2 0,-3 1-2 0,1-2 0 16,-1 0 0-16,1-1 0 0,-3 0 2 15,1 2 6-15,-1 1 9 0,-2-2 11 16,1 2 11-16,-3 0 10 0,2 1 8 16,-2 3 0-16,1-1-6 0,-3 1-7 0,2 2-6 15,-2 0-9-15,0 5-3 0,-2-1 0 0,2 0-1 16,-2 6-3-16,0-2-3 0,0 1 0 16,0 1-6-16,0 1-6 0,0 2-5 15,2 1-2-15,-2 1-2 0,2 0-3 16,2 2-1-16,-2-1 1 0,2 4-3 0,0 1-1 15,1-1-16-15,-1 2-41 0,-2 3-72 0,0 0-90 16,0 0-99-16,0 4-111 0,-2 4-62 16,0 0 1-16,-2 0 50 0,-3 3 80 15</inkml:trace>
  <inkml:trace contextRef="#ctx0" brushRef="#br0" timeOffset="43722.77">16104 3733 20 0,'-9'0'27'0,"1"2"0"0,-1-1-1 0,-1 3 0 15,-1 0 1-15,0-3 1 0,1 4-2 16,-3-1-2-16,3 1-2 0,-3 1 3 0,0-1-4 16,-2 3-2-16,1-2-1 0,-1 4 1 15,-2 0 0-15,0 3 1 0,0-2 2 16,-2 4 2-16,0 0 2 0,-2 1 2 0,-1 2 3 15,1 2 0-15,0 1 2 0,-2 0 1 16,-3 0 1-16,1 0 0 0,0 4-1 16,-1 0-2-16,-1 1-1 0,-1 0-1 15,1 3-3-15,-1-1-3 0,1 2-1 16,1 1-1-16,1 3-2 0,-1 0-1 0,1 0 0 16,2 3 2-16,2 1 5 0,-3 1 3 15,5 1 4-15,0 3 2 0,0-2 2 0,2 2 1 16,2-2-3-16,1 0-3 15,3 0-4-15,0-3-2 0,3 1-7 0,2-3-2 16,1 2-2-16,1-3 0 0,4 5 3 16,0-5 1-16,2 3 4 0,3-1 0 0,-1 1 4 15,2-1 0-15,3-2-1 0,1 0 1 16,1-1-1-16,1 0-1 0,3-4-4 16,2-1-4-16,0 1-1 0,2-2-4 15,2-3-1-15,3-4-1 0,-1 3-3 0,4-6 0 16,1-1 0-16,4 0 0 0,-1-5-3 15,1 2-1-15,2-4 1 0,2-1 0 16,-2 0 0-16,2-6-2 0,-2 2 1 16,2-2 0-16,0-3 0 0,0 0 1 0,0-4-1 15,0-2 2-15,0 1 0 0,0-4 0 16,0-3-1-16,0 0 1 0,0-3 1 16,-3-1 0-16,1 1-1 0,0-4 2 15,-4-1 0-15,-1 0 2 0,1-2 1 0,-4 1 0 16,-1-4 2-16,0 0 4 0,-1 0 5 15,-3-3 5-15,0 2 7 0,-2-2 4 16,-2-1 6-16,0-2 2 0,-2-2-1 0,-1 3-1 16,-1-4 5-16,-2-1 1 0,-1 1 2 15,-1-1 9-15,-3-2 11 0,1 1 14 16,-5 1 5-16,0-2 2 0,-2 2-1 0,0-2-7 16,-4 0-12-16,-1 2-18 0,1-1-12 15,-4-1-9-15,-1 2-7 0,-1-2-4 16,-3 0-4-16,0 4-4 0,-4-1-1 15,0 0-5-15,-4 3-2 0,0-1-4 0,-4 0-4 16,-1 3-40-16,-4 3-77 16,-1-2-91-16,-1 2-95 0,-2 0-92 0,2 1-94 15,-1 0-14-15,-1 0 46 0,0 0 78 16,0 4 86-16</inkml:trace>
  <inkml:trace contextRef="#ctx0" brushRef="#br0" timeOffset="63020.65">20307 3951 16 0,'-2'-1'56'15,"2"1"-6"-15,-2-4-6 0,2 3-2 0,-2-3-2 16,2 0 0-16,-2 0-1 0,0 3-2 15,0-5 0-15,-1 2-3 0,1-1-1 16,0 0-3-16,-2 0-1 0,2-1-3 0,-2 1-3 16,2 0-1-16,-3-3-2 0,3 4-1 15,-2-3 1-15,0 2-2 0,-1 1-1 16,1-1-1-16,0 1-1 0,0-1-2 16,0 2 0-16,-1-2-3 0,1 1 0 0,0 0-3 15,2 0 0-15,-2 3 0 0,-1-4-1 16,1 2 1-16,2 2-1 0,-2-1 0 0,-1-2 0 15,1 4-1-15,0-1-1 0,0 1-1 16,0 0 0-16,-1 0 0 0,-1 0-1 0,0 1 1 16,-1 3-2-16,-1-2 1 0,1 2 2 15,-1-3-1-15,-1 4 0 0,1-2 1 16,0 2 3-16,-1-1 0 0,1 1 0 0,-1 2 0 16,1-2 2-16,-1 3-1 0,1 0-2 15,-1 1-1-15,1 4-1 0,-1-6-1 16,1 6-1-16,-3-3 0 0,3 5 0 0,-1-5-1 15,1 5 3-15,-3-5 2 0,3 4 2 16,-3 0 3-16,3 2 3 0,-3-2 4 16,1 2 1-16,-1 1 1 0,0 0 3 15,1 2 1-15,-1-1 2 0,-1 3 0 0,1-1 2 16,0-1 1-16,1 5 1 0,-1-3 0 16,1 3-2-16,-1-3-2 0,1 2-3 15,-1 1-2-15,2-3-1 0,1 3-1 16,2-3-1-16,-1 2 1 0,1 1 1 0,2-3-1 15,-1 3 0-15,3-3 0 0,0 2-3 16,0 1-1-16,2-3-1 0,2-1-2 16,-2 4-3-16,2-5-1 0,3 5 0 0,-3-4 0 15,2-1-1-15,0 1 0 0,0 0 1 16,3-2-1-16,-1 2 0 0,0-3 0 16,1 1-1-16,1 2 0 0,1 0 0 15,-1-2 1-15,1-1-1 0,1 2 1 0,1-1 0 16,2-1 0-16,-1 2 0 0,1-1 0 15,0-1 0-15,1 2-2 0,1-1 0 16,2-2-1-16,-2 2 0 0,2-2-1 0,0 0 1 16,0-3-1-16,0 3 0 0,2-2-1 15,-2-2-1-15,2 1 2 0,-2-3-1 16,2 1 0-16,0 2 1 0,0-4-1 16,0-3 1-16,2 0-1 0,-2 2-1 0,2-4 0 15,0 0-1-15,1-1 0 0,-1 2 2 16,0-4 1-16,0-1 0 0,0 0 0 15,0 0 0-15,1-1-1 0,-1-3 1 16,-2 0 0-16,2 0 1 0,-2 0 0 0,0-4 1 16,0-1 0-16,0 1-1 0,-2-1 1 15,0 0 0-15,0-2 2 0,0-2 2 16,-2 2 2-16,0 1 2 0,-1-4 2 16,-1 0 1-16,0-1-1 0,0-1 2 0,-3 0 0 15,1-2-2-15,-3-2 1 0,1 1 1 16,-1 0-1-16,-2-5 0 0,1 2 1 15,-1-1-1-15,-2 0-1 0,-2-2 0 0,1 0-2 16,-1 1 3-16,-2-1 0 0,-2 0 2 16,-1-1 3-16,1 1 0 0,-2-3 0 15,0 2-1-15,0-2-2 0,-3 4-4 16,3-4-3-16,-2 3-2 0,-1-1-1 0,1 1-1 16,-2-3-1-16,1 3-1 0,-1 0 0 15,-1 0 1-15,1 1-1 0,-1-1 1 16,-1 1 0-16,1 0 1 0,-1 3 1 15,1-3 0-15,-1 3-1 0,1-1 0 16,-1 1 0-16,1 1 0 0,-1-1 0 0,1 0 1 16,-1 0 0-16,1 5-2 0,-2-6 1 15,3 5-2-15,0-2 0 0,-1 1 1 16,1 2 0-16,-1-2 1 0,1 2 0 0,-1-1 2 16,1 0 6-16,-1 2 10 0,1 0 9 15,-1-1 5-15,-1 3 6 0,1-2 1 0,-1 1-3 16,1 3-9-16,-1 1-9 0,-1-1-7 15,0-2-5-15,1 4-5 0,-1-2-2 0,1 2-1 16,1 0-4-16,-1 2 1 0,1-2-2 16,-1 3-1-16,-1-2-1 0,0 5-4 0,-1-2-19 15,-1 1-49-15,0 1-71 0,-1 1-77 16,-1 4-80-16,-2 1-90 0,0-2-48 16,0 4 13-16,-2 1 52 0,0-1 67 0</inkml:trace>
  <inkml:trace contextRef="#ctx0" brushRef="#br0" timeOffset="64280.8">21264 3879 25 0,'-8'8'39'16,"-3"-3"2"-16,0 4 2 0,1 1 4 15,-3-1 2-15,-2 3 2 0,0-2 1 0,1 2-2 16,-3 0-2-16,-2 1-2 0,0 0-5 0,-3 0-1 16,1 3-4-16,-2 1-1 15,2-1-1-15,-2 2-1 0,1-1 2 0,1 2-2 16,0-1 1-16,0 2-3 0,0 2 1 16,0 1-1-16,-1-1-2 0,3 4-3 0,0 0-2 15,0 2-1-15,0-2-2 0,2 7 0 16,2-2 0-16,1 0 0 0,-1 3 1 15,2 3 0-15,3-3-2 0,-1 2 0 0,0-1-1 16,5 2-1-16,0-3-1 16,1 2-1-16,1-2-2 0,2 0-1 0,2 0-3 15,0 0 0-15,2-3-1 0,2 0-2 16,1 1 0-16,-1-1 1 0,2-2 1 16,3 1 1-16,-1-1-2 0,1-1 2 15,1-2 0-15,3 2-1 0,0-6 0 0,-1 3-1 16,5-3-1-16,0-2-1 0,0 4 0 15,2-3 0-15,2-3-1 0,3-1-1 0,-1 2 1 16,2-5 1-16,3 1 0 0,-1-1 1 16,3-4 1-16,0 0 5 0,1-4 2 15,3 1 5-15,-2-5 2 0,2 1 5 16,2-3 2-16,0-3 5 0,0-2 0 0,0 1 3 16,0-5 0-16,0 1 3 0,0-5 4 15,-2 0 3-15,2-3 5 0,-3 0 4 16,-1 1 4-16,0-4-2 0,0-1 0 0,-3 1-2 15,-1-2-4-15,-1-2-3 0,1-2-7 16,-3 0-5-16,1 1-7 0,-1-4-8 16,-2-1-6-16,-1-1-5 0,1 1-5 15,-2-3-2-15,-2-1-1 0,-2 2 3 0,0-3 10 16,-2 0 10-16,-3-2 13 0,1 2 15 16,-4-3 19-16,-3 3 16 0,-2 0 3 15,-2 2-1-15,-2-2-6 0,-2 0-10 16,-2 1-16-16,0 3-15 0,-5-3-11 15,1 1-6-15,-5 3-8 0,0-2-3 0,-1 2-6 16,-1-4-2-16,-2 4-2 0,-2 0-4 16,-2 3 0-16,-1-3-2 0,1 4 1 15,-2 0 0-15,-2 0 0 0,-1 2 0 0,1 0-4 16,-3 2-24-16,1 4-62 0,-3-1-99 16,3 4-109-16,-1 0-114 0,-2 2-101 15,3-1-30-15,-3 3 33 0,3-1 83 0,-1-2 101 16</inkml:trace>
  <inkml:trace contextRef="#ctx0" brushRef="#br0" timeOffset="65807.69">20938 3026 34 0,'-2'0'30'0,"2"-3"1"0,-2 3-2 0,2-1-1 16,-2 1 0-16,0-4 1 0,-3 4-1 15,3 0-1-15,-2 0 0 0,0 0-1 16,-3 0-1-16,3 0-3 0,-2 0-2 0,-1 0-4 15,1 4-2-15,-2-4-3 0,1 1-2 16,-1-1-1-16,2 3 2 0,-3 0 0 0,3-2-3 16,-3 3 5-16,1 0-1 0,-1 0 1 15,1 1 0-15,-1 0 0 0,1 2 1 16,-1 1 0-16,-1-2 0 0,1 3 1 16,-1 2 1-16,-1 1 1 0,1 0 0 0,-1-2 1 15,0 4 0-15,1 0 0 0,1 0-2 16,-1-2 1-16,1 2 0 0,1 0-1 0,-1 0 0 15,1-2-1-15,-1 2 1 0,3 0 1 16,-2 0-1-16,1-2 1 0,1 2-2 16,0 1 0-16,-1-2-2 0,3 0-2 0,0 0-2 15,0 2-1-15,-1-2-1 0,3 0 0 16,2-1-2-16,0 1 0 0,0-1 1 0,2-2-1 16,0 1 0-16,3 2 0 0,-1-2 0 15,2-1-1-15,3 3 1 0,-1-5 1 16,1 4 0-16,1-3 0 0,3 2 1 0,0-2-1 15,-1 2 0-15,1-1-1 0,2-1 2 16,2 0-2-16,0-2 0 0,0 2 3 0,2-4-3 16,2 3 0-16,0-4 1 0,0 0 0 15,3 1 0-15,-1-1-1 0,0-1 0 16,0-3 1-16,1 0 0 0,-1 0-4 16,0-3 2-16,-2 2 1 0,3-2 0 0,-3 1-2 15,-2-2 0-15,0-1 1 0,0 0 0 16,0 0-1-16,-2 1 1 0,-2-1 1 0,0 0 0 15,-1 0-1-15,-1-2 1 0,0-1-2 16,0 3 1-16,-3-3 0 0,-1 1 2 16,-1 1 4-16,0-2 5 0,-1-1 5 0,-3 2 4 15,2-2 4-15,-1-1 1 0,-3 0-1 16,2 0-3-16,-2-1-3 0,0-3-1 16,-2 2 1-16,2-1 0 0,-2 0 2 0,0-2 1 15,-2 2 0-15,2-3 2 0,-2 2-1 16,0-1-1-16,0 1-2 0,0-2 3 0,-2 0 1 15,-1 2 4-15,1-2 5 0,0-1 7 16,-3 5 10-16,1-5 3 0,0 4 1 0,-1 0-2 16,-1-2-4-16,2 1-6 0,-3 3-5 15,-1-2-7-15,1 2-5 0,-1 0-3 16,-3 2-6-16,0-2-4 0,0 2-7 0,-1 0-1 16,-3 1-3-16,0 1-3 0,-2 1-2 15,-5 2-14-15,1-1-38 0,-4 2-57 16,-1 2-65-16,-4 2-75 0,-2 2-83 0,-2 2-31 15,-4 1 13-15,-2 2 44 0</inkml:trace>
  <inkml:trace contextRef="#ctx0" brushRef="#br0" timeOffset="74934.66">19139 2390 8 0,'-6'5'19'15,"-1"4"4"-15,-1 1 5 0,1 1 3 16,-1 3-2-16,-3 0-3 0,3-2-3 0,-3 5-4 16,3 0-6-16,-3 1-3 0,1 1-1 15,-1 2-2-15,0 0 0 0,1 1-2 0,-1-1 0 16,3 3 0-16,-3 1 1 0,1-4 1 16,1 5 0-16,-1-1 0 0,1 0 1 15,-1 0 0-15,1 0 0 0,-1 4-1 16,1-3 3-16,1 3-1 0,-1 0 1 0,1 1 0 15,1-1 2-15,1 4 0 0,0-4-1 16,1 2-3-16,1-2 2 0,0 3-2 16,2-3 0-16,2 0-1 0,0 1-1 0,0-1 0 15,2 0 0-15,0 1-1 0,0-1 0 16,2 0-2-16,1 1 2 0,-1 2-3 0,0-2 0 16,2 0 0-16,-1 0-1 0,1-1-1 15,2 0 1-15,-1 1 0 0,1-1 1 16,1 0-1-16,-1 2 1 0,3-2-2 0,-3 1 2 15,3 0 0-15,-1-1 0 0,3 4-1 16,0-3 2-16,0 0 0 0,-1-1-2 16,3 4-1-16,-2-4 1 0,2 1 0 0,-1 0 1 15,1 0 0-15,0-1-1 0,0 1 3 16,0 0-1-16,-3-1-2 0,1 1 0 16,0-1-1-16,-3 0 0 0,-1 1 0 0,1-1-1 15,-1 0 1-15,-3-3 0 0,1 2 1 16,-1-2 0-16,0 3 0 0,-2-3 0 15,-1 2 1-15,1-2 1 0,-4 3 1 16,0-1 2-16,0 2 2 0,-2-4 6 0,-3 3 0 16,1-1 4-16,0-2 2 0,-2 1 2 15,-3 2 0-15,1-3-1 0,-1 2-2 16,1-2-1-16,-1 2-3 0,1-3-2 16,2 0-2-16,-3-1-2 0,3-2-2 0,-1 3 0 15,3-3-3-15,0 3 0 0,0-1-2 16,-1 1 1-16,3-1 0 0,2 1 0 15,-2 1 0-15,2 3 2 0,0 0-2 16,2-3 1-16,0 3-2 0,1 1 0 16,1-1-1-16,0 0-1 0,0 1 1 0,3-1 0 15,1 0 0-15,1 1 1 0,-1-1 0 16,3 0 1-16,-1 0-2 0,3 0 0 16,-3-3 0-16,3 3 0 0,0-1 0 0,0 2 1 15,1-4-1-15,1 3 2 0,0-1 0 16,0 2-2-16,2-4 2 0,2 3-1 15,-2-1-1-15,2 2-1 0,-2-4 0 0,2 2-1 16,-2 1 1-16,0-3 0 0,0 2 1 16,-1-2 0-16,1-1-1 0,0 3 3 15,2-3 0-15,-2-2 0 0,2-2 2 16,0 0 1-16,3-2 1 0,-1-1-2 16,0-2 1-16,2-3 1 0,1 0-1 0,-1 0 0 15,0-2-2-15,2 2 0 0,-1-3 1 16,1 1-2-16,-2 2 0 0,3-2-1 15,-3-1 2-15,3 3-1 0,-1-6 1 0,0 2 2 16,3 0 1-16,-1 2 3 0,1-6 0 16,2 0 2-16,1-2 0 0,3-2-2 15,0 3 1-15,2-8-3 0,2 3-1 16,0-2 0-16,0-3-2 0,2-2-1 0,-1 1 0 16,1-2-1-16,-2 0 1 0,0-2-3 0,0 2 1 15,-2-1-1-15,-2-1-1 16,0-2 0-16,0 1 0 0,-3-1 1 0,-1 1 0 15,0-2 1-15,-1 0-1 0,1-1 0 16,0-1-1-16,-1-1 0 0,1 0 1 16,0 0-1-16,1 1 0 0,-1-4 0 15,2 2 1-15,-3 1-1 0,-1 2 0 0,1-2-1 16,-3 4-1-16,-1 0 1 0,1 0 1 16,-5 5 0-16,0-1 0 0,0 1 0 15,-2 4 0-15,-2 1 0 0,0-2-1 16,-2 2 0-16,2 3 2 0,-2 3 0 15,2-2-1-15,-1 3 2 0,4 2-1 0,-1 0 2 16,0 3-2-16,4 0 1 0,0 2 1 16,3 2-1-16,-1-2 3 0,3-1-2 15,1 5 2-15,1-5 0 0,2 2 0 0,-1 0 1 16,1-3 0-16,-2 1 0 0,1 0 2 16,-1-1 0-16,0 0 1 0,-1-1-1 0,1 0 1 15,-3 1-1-15,1-2 0 0,-3-3 2 16,3 1 3-16,-3-1 4 0,1-3 5 15,-1-1 4-15,0 0 6 0,1-1 5 0,-1-2 1 16,1-2 3-16,-3 0-1 0,0-2-1 16,1-1-1-16,-3-1-1 0,0-2 1 15,-2 1 5-15,0-5 4 0,-2 1 6 16,-2-1 7-16,0 0 10 0,-3-4 4 0,1 4 0 16,-2-4-1-16,-3 2-6 0,0-1-8 15,1-3-12-15,-3 1-9 0,1-1-10 16,-3-1-7-16,2-3-6 0,-2 1-4 15,1-1-5-15,-1-3-3 0,-2-2 0 0,2 4-3 16,-2-3 2-16,-2-4 0 0,0 4 3 16,0-2 1-16,-2-1 6 0,0 1 10 15,0-2 8-15,-2 1 6 0,0-1 8 16,-3-1 6-16,3 4-1 0,-2-4-7 0,-1-1-7 16,1 1-4-16,2 0-10 0,-3 0-7 15,3-1-5-15,0 0-5 0,2 0-3 16,0 1-2-16,2 0-1 0,0 0 0 0,0 3-3 15,2 2 3-15,2-1 0 0,-2 2-1 16,2 2 1-16,1 0 1 0,1 5 0 16,-2-3 1-16,3 2 0 0,-1 2 1 15,2-1-1-15,-1 4-1 0,1-4 0 0,3 3 0 16,-1-2-1-16,1 1 1 0,2 0 1 16,1-5 0-16,3 2-2 0,0-1 1 15,2-2-1-15,0-1 1 0,3-2 0 16,1 2 1-16,-2-2 0 0,2-2 1 0,1 1 0 15,-1-1 0-15,0 1 0 0,3 0 0 16,-3-2 0-16,0-1-1 0,0-2 0 16,1 0 0-16,-3 1 0 0,0-4-1 0,0-2 1 15,-2 2 0-15,0-1 0 0,0-4 0 16,0 0 0-16,0-1 0 0,0-1-2 16,1-1 0-16,-4 2 1 0,3-2 0 15,-2 2-3-15,0 3 0 0,-2-3 1 0,-2 2 1 16,0 3 0-16,-5-1 1 0,-2 3 1 15,1 1 3-15,-5-2 5 0,-2 3 5 0,-2 1 5 16,-2-1 1-16,-3 1 5 0,-1-1-1 16,-3 0-3-16,-2-1-2 0,1 4-4 15,-5-2 0-15,0-1-3 0,-4 0-2 0,0 1 0 16,-3 0-2-16,1 1 0 0,-2 1-3 16,-3-2 3-16,1 3 0 0,-1-3 0 0,0 3 2 15,-1 0 2-15,-3-2 3 0,2 2-1 16,-1 2 0-16,-1 1 0 0,0-4-2 0,-2 4 0 15,3 1-2-15,-3 2 1 0,2-1-1 16,0 0 0-16,-2 0-1 0,3 1-1 16,-1 5-1-16,0-1-2 0,0-1-1 0,1 2 0 15,-1 5-2-15,0-6 0 0,0 6-1 16,1-1 0-16,-1 0 1 0,0 1-1 16,0 4 0-16,1-5 1 0,-3 5 1 0,0-2-2 15,0 0 0-15,0 2 1 0,2 0 2 16,-1 0-2-16,1 1 1 0,2-2 3 0,-2 2 1 15,3 0-2-15,1 1 0 0,1 0-2 16,-1-1 0-16,5 4-2 0,0-5 0 16,-1 1 0-16,3 0 2 0,2 1-1 0,0-1-1 15,0-4 0-15,2 2 0 0,-2 1-2 16,2-5-1-16,0 2 2 0,-2 0 0 16,2-4-3-16,-2 0 0 0,0-2 1 0,0 1 0 15,0-2-1-15,-2-1 1 0,0-1 3 16,0 1 0-16,-1 0-2 0,1-3 1 0,0 3 1 15,0-2 0-15,0-2 0 0,0 2 2 16,-1 1 1-16,-1-1 2 0,2 0-2 16,-2 3 1-16,-1-1-2 0,-1 1 0 0,2 1 1 15,-3 0-2-15,1 2-1 0,-3-1-1 16,3 2-1-16,-3-1 0 0,1 1 1 16,-1 3 1-16,1 1 1 0,-3 2 2 0,1 1 1 15,-1-1 1-15,0 4 1 0,-1 2-5 16,-3-1 3-16,0 0 0 0,0 4-1 15,-2 1-1-15,0-4 2 0,0 4 1 0,-2 0 0 16,2 4-1-16,0-3-1 0,0 1-2 16,0 2-1-16,2 1-1 0,0-1-1 0,0 1-2 15,1 3 2-15,1-1-2 0,0 2 0 16,0 0 1-16,1-1 1 0,-1 4 0 16,0-2 2-16,0 5 1 0,1-2 0 0,-1 0-1 15,-2 4 0-15,0 0 0 0,-2 2 1 16,0-1-1-16,0 2 3 0,0 1 0 15,0-1-2-15,2-1 1 0,-2 5 0 0,2-3 0 16,1 3-1-16,1-1 0 0,0-2 0 16,0 3 3-16,3-3-1 0,1-1-1 0,3 3 0 15,-3-3 2-15,5 1-1 0,-2 2 1 16,1-3 1-16,3 3 1 0,-2-1-2 16,2 1-9-16,2-1-19 0,-3 4-36 15,3-5-52-15,0 4-63 0,2 3-62 0,0-2-51 16,1 3-35-16,1 0-23 0,2 1-11 15,0 3-2-15,3 1 22 0,1 2 36 0,5-1 44 16</inkml:trace>
  <inkml:trace contextRef="#ctx0" brushRef="#br0" timeOffset="87646.48">25430 3800 13 0,'-2'0'22'16,"2"-2"3"-16,0 2 1 0,-3 0 2 0,3 0 1 15,-2 0 1-15,0 0-2 0,0 0-1 16,-2 0-1-16,2 2 0 0,-3-2-2 0,1 3 0 16,-2-2-2-16,2 4-1 0,-3-2 1 15,1 2-2-15,-3-2 1 0,3 5-2 16,-2-3-1-16,-1 3 0 0,1 0 0 0,-1 5 0 15,1-1 0-15,-1 1 0 0,-1 0 2 16,1-1 1-16,1 2-1 0,-1 1-1 16,3-2-1-16,-2 0-1 0,1 4 0 0,1-5-2 15,-1 5 1-15,1-1 1 0,0 0 0 16,-1 2 2-16,1-1 0 0,0 3-1 16,1-2 0-16,1 2-1 0,0 4 0 0,0-1-3 15,0-2 0-15,1 3 1 16,1 1-1-16,0-1 0 0,2 1-1 0,0 0 1 15,0 1 1-15,2 2-2 0,0 2 0 16,1-1-3-16,-1 0 0 0,2 1-1 16,0 0-1-16,2 3-1 0,-1-3 1 0,1 3-1 15,0 1 0-15,3-4 1 0,-3 5 2 16,3-4 0-16,1 2 0 0,1-4 1 16,-1 1 0-16,1 0 0 0,2-1-1 0,-1 1-1 15,3-2 1-15,-2-2 1 0,2 2 1 16,0-3 5-16,-1-4 7 0,3 3 9 15,-2-5 12-15,2 1 12 0,0 0 8 16,2-6 2-16,0 1-1 0,0-1-6 0,0-3-8 16,2-2-9-16,1-4-8 15,-1 3-4-15,2-4-5 0,-2-1-3 0,2-3-2 16,-1 0 2-16,1-3 6 0,-2 1 6 16,2-3 7-16,-1-1 7 0,1-3 7 0,-2-1 4 15,0 0-3-15,0-2-2 0,0-1-2 16,1-4-1-16,-3 1-1 0,-2 1-1 15,0-5-2-15,-1 0-4 0,1 0-1 16,-4-4-1-16,0 2-2 0,0 0-3 0,-3-3 1 16,-1 0-2-16,-3 1-4 0,0-5-6 15,-1 3-6-15,-1-2-3 0,-2 2-4 16,-2-3-3-16,0-1-4 0,0-2 1 16,-2 2 0-16,-2 0 0 0,1 1 0 0,-1-4 3 15,-2 3 3-15,-1 0 0 0,1 1 2 16,0-4 0-16,-3 4 0 0,3 0 1 15,-3 0-2-15,1 1 0 0,0-2 1 16,-1 4-1-16,1-3-1 0,-3 1 0 0,3-1-1 16,-3 3-4-16,3-4-2 0,-3 1-2 15,0 0-1-15,1-1-2 0,-3 1 2 16,2-1 0-16,-1 1-2 0,-1 0 0 0,0-1 2 16,1 1-1-16,-3 1 0 0,2 2-1 15,-2-2 2-15,3 3 0 0,-3 2 0 16,0 2 3-16,2 0-1 0,-2 1 1 0,3 2 0 15,-3 2 1-15,2-1 0 0,-2 2-3 16,3 2 1-16,-3 1-1 0,2 2-2 0,-2-2-1 16,3 3-1-16,-3 0 0 0,2-1-2 15,-2 4-2-15,1 2 1 0,-1-1-12 16,-2 2-46-16,0 2-83 0,-2 2-92 0,2 2-99 16,-2 2-104-16,2-1-67 0,-2 2 2 15,0 4 60-15,0-4 83 0</inkml:trace>
  <inkml:trace contextRef="#ctx0" brushRef="#br0" timeOffset="89071.95">26930 3783 32 0,'-6'0'57'15,"0"1"-7"-15,-1-1-7 0,-1 3-3 16,1-2-3-16,-1 2 0 0,2 0-4 16,-3-2 1-16,1 4-1 0,-3-2 3 0,3 2 3 15,-3-1 7-15,-2 3 4 0,3-2 0 16,-3 3 1-16,0-2-3 0,1 4-4 15,-3-1-6-15,2 1-3 0,-2 1-2 0,3-1-3 16,-3 2-1-16,2 0-2 0,-2 1-1 16,1-1-2-16,-1 5-1 0,0-4 0 15,0 4 0-15,0 0 3 0,-2 2-2 16,3-1 3-16,-1-1-1 0,0 2-2 0,0 0-2 16,0 1-2-16,0 1 0 0,-2 0-1 15,3 1-2-15,-3-2 2 0,2 4-1 16,-2 1 0-16,2-3 2 0,0 3 0 0,1 1 1 15,-1 2-1-15,0-2 1 16,2 2 2-16,1 2-3 0,-1-4-1 0,0 3 0 16,3 0 0-16,1 1-2 0,1-1 1 15,-1 0 1-15,1 0-1 0,1 0 1 0,1-3-2 16,0 2-3-16,1-2-2 0,3 2-4 16,0-2-2-16,2 3-2 0,0-4-2 15,2 4-1-15,0-3 1 0,3-2-1 16,-1 5 1-16,2-4 0 0,1-1 0 15,-1-1 3-15,2-2 1 0,1 3 2 0,-1-4 6 16,3 0 2-16,2-1 6 0,-1-2 4 16,1 1 2-16,2-2 2 0,0-3 0 0,-1 2-1 15,3-2-3-15,0-1-2 0,2-2-1 16,-2 1-1-16,2-2-1 0,0-1 2 0,0-2-1 16,0-1 1-16,1-4 3 15,1 3 2-15,-2-8 1 0,2 3 2 0,-2-4 0 16,2 0-2-16,0 0-2 0,0-4-4 15,1-2-3-15,-1 1-6 0,0-4-2 16,0 0-3-16,0 2-2 0,0-5 0 16,1 1-3-16,-1-2 0 0,0 1 1 0,0-2-1 15,0-1 0-15,0-3 0 0,1 1-1 16,-1-1 2-16,0-2-1 0,-2-1 0 16,2 0-3-16,-2 0 1 0,0-2 0 15,0 2-2-15,-2-3 0 0,0 3 5 0,-2-3 17 16,0 1 19-16,-5-1 19 0,1-1 12 15,0 1 13-15,-5 0 6 0,0-2-6 0,-1-1-11 16,-1 0-9-16,-2-2-6 0,-2 3-8 16,0-1-5-16,-2 1-6 0,0-2-4 15,-3 2-5-15,-1 1-5 0,-2 1-4 16,-1 0-5-16,1-1-4 0,-3 1-2 0,-2 3-3 16,3-2-2-16,-3 3-2 0,-2 1 2 15,3-1-4-15,-3 2 0 0,0 1-1 16,-2-1-13-16,2 3-37 0,-2 1-91 0,0 2-112 15,0-1-118-15,-2 2-128 0,0-1-59 16,0 2 2-16,0 1 72 0,0-2 102 16</inkml:trace>
  <inkml:trace contextRef="#ctx0" brushRef="#br0" timeOffset="90646.75">26702 2745 1 0,'-4'0'42'0,"-1"-2"5"16,1 2 0-16,0-1 0 0,-3 1 1 15,3-4-2-15,-2 4-4 0,0-1-5 0,-3 1-2 16,3-3-1-16,-3 3-5 0,3-1-3 15,-3 1-3-15,1-4-2 0,-1 4-2 16,-1 0-3-16,1 0 0 0,-1 0-1 0,-3 0 0 16,3 0 1-16,-3 0 2 0,2 0 3 15,-1 0 2-15,1 4 3 0,-2-4 2 0,1 1 0 16,-1-1-1-16,0 3 2 0,-2-2 3 16,3 3 3-16,-3-3 0 0,2 1 2 15,0 2 0-15,1-3-3 0,-3 2-4 0,2-2-3 16,-2 4-2-16,3-2 1 0,-3 2-2 15,0-1 2-15,0 3 3 0,0-1 1 16,-1 2 2-16,1-3 2 0,-2 5 3 0,0-1 2 16,0 2-2-16,0-1 0 0,0 0 0 15,2 5-4-15,-2-5-2 0,2 3-4 0,-1 2-1 16,1 1-2-16,2-3-3 16,-2 3-1-16,3-2-2 0,-1 1 1 0,2 0-2 15,1 1 1-15,-1 1 0 0,0-1 1 16,3-2 1-16,0 2 1 0,-1 0 0 0,1 1 0 15,1-1-1-15,1-2 0 0,0 5-1 16,1-4 1-16,1 4 0 0,0-3 0 0,0 2 2 16,2-2 0-16,2 2 0 0,0-2-2 15,0 1 1-15,2 0 0 0,0-1-2 0,0-2-2 16,2 2-3-16,2 1-1 0,-1-1-3 16,1 0-3-16,3-2 0 0,-1 2-1 15,0 1-1-15,1-5 0 0,1 5-2 0,1-4 1 16,2 0-1-16,-1 2 0 0,1-1-1 15,2-2 1-15,0 2 1 0,2-3 0 16,0 1 1-16,0-3 1 0,2-1 1 0,2 1 1 16,0 0 0-16,0-1-1 0,2-4-1 15,1 0 0-15,-1 1-1 0,2-1 0 0,1-1-3 16,1-3 3-16,-1 0 0 0,1 0 0 16,-1-3-1-16,-1 2 0 0,0-2 3 15,1-2 2-15,-3 1-1 0,0 0 1 0,1 0 5 16,-1-4 0-16,-2 2 0 0,0-3 2 15,0-1 3-15,1 1 2 0,-3 0 1 16,0-2 2-16,0 0 0 0,0 0 1 0,-2-1-1 16,0-1 0-16,-2 1-3 0,-1-2-2 15,1 3-1-15,0-3-1 0,-2 3-3 0,-1-2 1 16,1 1 3-16,0-1 1 0,-3 0 3 16,1 0 2-16,-3-1 4 0,1 0 4 15,-1 0 0-15,1 2 1 0,-3-5-2 0,1 4-4 16,-1-3-2-16,-2-2-6 0,2 3-3 15,-1-3-5-15,-1-2-3 0,-2 3 0 16,0-4-2-16,0 4-1 0,0-2-1 0,-2 1 1 16,0 1 2-16,-2-2 3 0,2 1 1 15,-2 2 4-15,-2-2 5 0,2 2 0 0,-2-1 1 16,-1 0-1-16,-1 0-1 0,0 0-3 16,-1 1-4-16,1-1 0 0,-3 0-2 15,1 2 1-15,-3 0-2 0,3-1 0 0,-3-1-2 16,1 1-1-16,-3 2 0 0,0-2-3 15,1 0-1-15,-1-1-1 0,-2 1 0 0,2 2 1 16,-1-1-3-16,-1 2 2 0,-2 0-1 16,2 0-1-16,-2-2 1 0,0 5-2 15,-2 1-4-15,2-1-30 0,-2 1-73 0,0 3-102 16,0 1-107-16,0 0-114 0,0 5-86 16,0 0-21-16,-2 5 48 0,0 0 89 15</inkml:trace>
  <inkml:trace contextRef="#ctx0" brushRef="#br0" timeOffset="97417.84">24079 2640 64 0,'0'-3'65'0,"0"3"-2"16,-2-1-5-16,2 1-7 0,-2 0-6 16,0 0-4-16,0 0-7 0,0 1-7 0,-3 2-6 15,1-2-3-15,0 4-5 0,0 3-3 16,-3-3-3-16,-1 6-1 0,-1-1 0 0,1 4 0 16,-1 1-1-16,-1 1 1 0,-1 1 2 15,1 0 2-15,-1 3 2 0,1 4 4 16,-3-2 4-16,0 3 2 0,0 1 2 0,1 4 2 15,-1-1-3-15,2 4-1 0,-1-3-2 16,1 5-2-16,1-1-3 0,-1 0-2 16,3 1 0-16,-1 0-2 0,1 0 1 15,1-1-1-15,1 3 1 0,2-4 0 0,-1 4 0 16,1-3-1-16,2 0 0 0,2 0 0 16,0-2-1-16,2 2-2 0,0 0-1 0,3 0 0 15,-1 0-2-15,2 2-1 0,0-2 0 16,1 3 0-16,1-2 1 0,1 1-3 15,-1 1 0-15,1-2 1 0,-1 1-2 0,1 2 0 16,-3-3 2-16,2 2 0 0,1-1-1 16,-1-2 0-16,1 1 0 0,-1-1 1 15,1 2-1-15,-1-2 1 0,1 3-2 0,-1-3 1 16,1-1 0-16,-3 1-1 0,2-1 0 16,-1 1-1-16,-1-1 0 0,1 1 0 15,-1-3 0-15,0-1 0 0,1 0 1 16,-3 0 0-16,2-1-1 0,-2-1 1 0,3-2 0 15,-3 2 0-15,2-2 0 0,-1-1 0 16,-1-2 0-16,0 2 0 0,0-2-1 16,0-1 1-16,-1 2 0 0,-1-5-1 0,0 4-1 15,-2-2 1-15,0 0 1 0,0 1-1 16,0-1 2-16,-2-1 1 0,0 4 2 16,-1-5 0-16,1 5 0 0,-2-4 1 15,2 2-1-15,-2 1 2 0,0 0-3 0,-1-2 1 16,1 3 0-16,2-2 0 0,-2 1-1 15,0 1 1-15,1 0-1 0,-1-3 0 16,2 4-1-16,0-1 0 0,0 1-1 16,0-3-1-16,2 3 0 0,0-4-1 15,0 3 0-15,2-2 0 0,2 0 0 0,-2 2 1 16,2-3 0-16,3 0 0 0,1 2 1 16,1-3-1-16,-1 3 0 0,3-2 0 15,-1 0 1-15,3 0 0 0,0 1-1 0,2 2 0 16,1-3 1-16,1 3 0 0,0-2 2 15,2 0 0-15,3 2 3 0,1-3 2 16,0 0 1-16,3 0 0 0,-1-1 1 16,2-3-3-16,3 0 1 0,0 0-1 0,-1 0-1 15,3-5 0-15,-2 2-1 0,1 0 0 16,1 0-1-16,-2-2 0 0,2 1-1 16,-3-1-1-16,1 1-1 0,-3 0 1 0,3-2 0 15,-2 0-1-15,-1 0-2 0,1 1 0 16,1-1 0-16,-1 0-1 0,1-2 1 15,28 10 4-15,-27-10-1 16,0-3 0-16,-1 4 0 0,1-4-2 0,0 1-1 16,-1-1 0-16,-1 1 0 0,-1 1 1 15,1-3 1-15,-1 3 0 0,-1-1 0 16,1-2 1-16,-1-1 1 0,-1 1-1 16,0-1 2-16,1-3 1 0,1 3 2 0,1-4 0 15,-1 0 1-15,3 0 0 0,2-4-1 16,0 3-2-16,-1-2-1 0,3-2 0 0,0 4-1 15,0-3-1-15,0 0 1 16,0 3 1-16,-3-2 0 0,1 0 0 0,0 3 1 16,-2 0-2-16,-1 3 2 0,1 0 1 15,-1-2 1-15,-1 4 3 0,-1-1 1 0,1 1 1 16,-1 3 0-16,3-2 0 0,-2 0-1 16,1 3-2-16,-1 1 1 0,1-1 0 15,1 0 0-15,0 0 0 0,-1-1-2 0,1 1 1 16,-3 0 0-16,3 1-1 0,0-4-1 15,-3 3 1-15,3-2 0 0,-3-3 1 16,3 1 1-16,0-1-2 0,-1 1 3 16,-1-2-3-16,1-3 0 0,-1 1-2 0,-1-1-1 15,1 0-1-15,0 0-1 0,-1-1-1 16,1 1-1-16,-1-3 0 0,1 2 0 16,-1-4-1-16,1 2 0 0,-1-2 2 15,1-1 0-15,-1 0-1 0,1-2 1 16,-1-1 1-16,1 1-1 0,-3-4-1 15,3 2-1-15,-3-2 0 0,0 0 1 0,-1 1-2 16,-3 0 0-16,0-1 1 0,-2 4 0 0,0-4 0 16,-2 3 1-16,-2 1 3 0,0-1 2 15,0 0 5-15,-1-1 7 0,-1-1 5 16,0 2 5-16,-1-2 2 0,-1-1 0 16,2 0-4-16,-3-1-4 0,3 2-5 0,0-3-5 15,-1 2-3-15,1-2-3 0,0 0-2 16,0-1-2-16,-1-1 2 0,1-1 0 15,0 0 4-15,-3-1 8 0,1-1 10 16,-1 2 15-16,-1-5 13 0,-1 1 11 0,-1 1 9 16,-1-4 3-16,-2 2 3 0,0 0-5 15,1-3-6-15,-3 1-5 0,0 3-8 16,0-3-8-16,-2 2-11 0,2 1-8 16,-2 0-7-16,0 0-7 0,2 0-3 0,-2 1-3 15,0-1-3-15,0 1-1 0,0 1 1 16,0-1-3-16,0-1 0 0,0 0-2 15,0 0 0-15,0 1-1 0,0 3-2 16,0-4 1-16,0 4 0 0,2-3 0 16,-2 1-1-16,3-1 1 0,-1 0 1 0,2-2 1 15,-2 5 0-15,2-3 0 0,0 2-2 16,3-1 1-16,-1 2-1 0,1-1-1 0,-1-1-1 16,2 2 1-16,3 0-1 0,-1 1 1 15,1 1 1-15,2 0 2 0,2 1-1 16,-1-2-2-16,1 3 1 0,0-3-1 15,2 2 1-15,2-2-3 0,0 1 2 0,0-2 1 16,2 1 1-16,0-2 0 0,1 1-1 16,1-3 1-16,0-2-1 0,3 2 0 15,-3-2-1-15,2-1 0 0,-1-2 1 0,1 1-1 16,-2-1 0-16,1-3 0 0,-1 2 1 16,0-3 0-16,-2-4 0 0,3 1 2 15,-3-1 1-15,2-1 0 0,-2-1 0 16,0-3-3-16,-2 1-1 0,0 0 0 0,0-1 0 15,1-3 1-15,-4 3-1 0,1-3 0 16,0-2 4-16,-2 2-1 0,-2-2 0 16,0 2 0-16,-1-2 1 0,-3-1-1 0,-1 4-1 15,1-4 1-15,-1 5-1 0,-2-1 0 0,-1 5-1 16,-1-2 0-16,0 2 0 0,-2 0-1 16,0 4 1-16,1-2 1 0,-3 0 0 0,0 4 1 15,0-1-1-15,-3 1 0 0,1 3-1 16,0-3-1-16,-2 0 0 0,-2 0 0 15,-1 3 2-15,-1-3-1 0,-3 0 2 0,1 0-1 16,-1 0-1-16,-2-1 1 0,-2 1-1 0,3 0 0 16,-3-1-2-16,0 1 2 15,0 0 1-15,-2-1-1 0,3 4 1 0,-3-3 2 16,0 1-1-16,0 2 0 0,0-2-3 16,0 3 1-16,-2 0-2 0,0 0 1 0,0 4 0 15,0-3-1-15,0 5 0 0,0-1 0 16,2 4 1-16,2-1-1 0,0 1 1 15,2 1 1-15,1 0 0 0,1 5 1 0,3-1-1 16,-1-1-1-16,1 1 1 0,1 0 0 16,3-1 1-16,-2-1-1 0,2 0 0 0,-1-2 2 15,1 2-2-15,2-3-1 0,-2 1-1 16,2-1 1-16,-1-2 1 0,3-1 0 16,-2-1 2-16,2 0-1 0,0 0 2 0,0-4-4 15,0 3-1-15,0-3 0 0,0 1-3 0,-2-2 0 16,2 0-1-16,-2-3 2 0,0 3 0 15,0-1 0-15,-2 1-1 0,-1-3 2 0,1 3 1 16,-2-1-1-16,-3 1 0 0,3-1 1 16,-2 1 1-16,-3 1 0 0,0-1-1 15,1 0 1-15,-3 0 0 0,-2 0-1 0,-2 0 3 16,0 2 1-16,-4-2 1 0,0 0 2 16,-4 0 3-16,-1 1 2 0,-1 0 0 15,-3 2-1-15,0 0 3 0,-1 1-1 16,-3 1 0-16,0 0-1 0,0-2 1 0,-2 5 1 15,0-2-2-15,0 1 1 0,0 2-1 16,-2 2-1-16,2-2 0 0,-2-1 0 16,0 4 0-16,0 0 0 0,-2 2 0 0,2-2 0 15,-3 2-2-15,3 2 0 0,-2 0-5 16,2 3-2-16,0-4-1 0,2 4 0 16,-2-2-1-16,2 4-1 0,0-3 2 0,2 3 0 15,-2-1 1-15,2 1 1 0,-2-1 0 0,2 4 1 16,-2-5 1-16,2 5 3 0,0 1 1 15,-2-3 0-15,3 3 0 0,-3 3 1 0,2-2-1 16,0 2 4-16,0 0-1 0,0 1-2 16,2 1 1-16,-1-1-2 0,1 2-2 15,-2-1-2-15,2 1 0 0,-2 3 1 0,3-1-1 16,-3 0 1-16,2 1 1 0,-2 4 0 16,2-2-1-16,1-1 0 0,1 1 0 0,0 2 1 15,1 0-1-15,1-1 0 0,3 1-1 16,-1 0-3-16,3 0 0 0,2 2 0 15,0-2 0-15,0 0-1 0,2 0-1 16,-1 3 0-16,1 2 2 0,0-2-2 16,2 3 1-16,-2-1 0 0,2 3 0 0,1-4 1 15,-1 4 1-15,0-1-1 0,0-3 2 16,2 5 1-16,2-5 0 0,0 2-2 0,1-1-1 16,-1-1 3-16,3 0-2 0,-1-1 1 15,0-1-1-15,1 0 2 0,-1 1 1 0,1 1-2 16,-1-1 3-16,0-2-2 0,1 2 1 15,-1 0 0-15,1-3 1 0,-1 3 0 16,-2-2 5-16,3 0 3 0,-3 0 2 0,0-4 3 16,-1 5 3-16,1-5-4 0,-2 1-3 15,-2 2-3-15,0-3-3 0,0 0-3 0,-2 0-2 16,-2 0 2-16,0 1-2 0,-2-2-2 16,-5 2-1-16,-4 2-14 0,-6 3-63 0,-8 1-123 15,-7 3-142-15,-7 5-142 0,-7 1-75 16,-3 2-26-16,-4 2 40 0,0-5 112 15</inkml:trace>
  <inkml:trace contextRef="#ctx0" brushRef="#br0" timeOffset="101797.56">15160 284 85 0,'-3'-1'203'16,"1"-2"-5"-16,0 2-15 0,0-3-15 15,0 4-12-15,0 0-10 0,2 0-8 16,-2 4-3-16,-2 0 6 0,-1 7 12 0,1 4 17 16,-4 5 7-16,-1 9 1 0,-4 1-10 15,1 4-20-15,-3 3-32 0,-2 0-34 16,0 5-28-16,0-1-21 0,0-2-15 0,0 5-27 16,0-1-67-16,0-1-81 0,3 1-91 15,-1 1-85-15,4-4-95 0,-2-3-38 16,5-4 29-16,0-4 64 0,-1-4 80 0</inkml:trace>
  <inkml:trace contextRef="#ctx0" brushRef="#br0" timeOffset="102014.13">15054 485 24 0,'8'-19'217'16,"-1"0"18"-16,-1 5-20 0,0 3-30 15,1 2-20-15,-1 8-12 0,2 1-6 0,1 5-1 16,-1 10-8-16,3 3-20 0,2 4-27 16,-3 7-30-16,3 4-23 0,0 1-14 15,-3 3-13-15,3 5-39 0,-3-2-61 0,-1 3-75 16,2 2-88-16,-5-2-71 0,0-1-37 16,-4 0 14-16,-2-2 47 0</inkml:trace>
  <inkml:trace contextRef="#ctx0" brushRef="#br0" timeOffset="102229.02">15020 790 220 0,'-4'-15'263'0,"-1"4"7"0,5-1-51 15,0 0-60-15,3 3-49 0,3 4-33 16,2-4-20-16,5 2-14 0,4 2-12 0,0 1-9 15,4-1-8-15,2 1-5 0,5-1-3 16,-1 0-5-16,3 0-28 0,2 1-53 0,0-1-80 16,-1-1-76-16,-1 0-43 0,-3-2-19 15,-1 2 17-15</inkml:trace>
  <inkml:trace contextRef="#ctx0" brushRef="#br0" timeOffset="103274.45">20748 258 23 0,'-3'-3'173'15,"3"2"-11"-15,0 1-20 0,0 1-10 0,0 3-3 16,0 3 1-16,0 7 7 0,-2 6 5 0,2 8-1 16,-2 6-11-16,0 5-20 0,0 2-23 15,0 4-23-15,0 6-18 0,0-1-16 16,0 1-10-16,2 3-29 0,0-1-51 0,0 1-67 16,0-2-87-16,-3-6-75 0,3 3-42 15,-2-10-2-15,-2 1 35 0</inkml:trace>
  <inkml:trace contextRef="#ctx0" brushRef="#br0" timeOffset="103790.17">20756 249 41 0,'0'-3'117'0,"0"-2"-23"16,0 4-23-16,0-2-21 0,2 2-13 0,0-2-10 15,0 0-5-15,3 2-1 0,1-2 0 16,-2 1-1-16,3-1-1 0,1 2 0 16,0 1-4-16,1-3-4 0,-1 3-1 15,1 0-3-15,-1 3 0 0,3-2-1 0,-3 2-2 16,1 2 0-16,-1 2 0 0,1-2-1 16,-1 3-1-16,1 1 1 0,1-1-1 15,-1 5-2-15,1-3 0 0,-1 1 1 0,1 1 1 16,1 1-1-16,0 0 1 0,-1 2-1 15,1 0 0-15,-1 1 0 0,1 1 0 0,-1-1 2 16,-1 0 10-16,-1 2 17 0,1 2 19 16,-3-4 21-16,1 3 25 0,-5 0 22 15,0 1 14-15,-4-1 6 0,0 2-4 0,-5-1-9 16,-1 2-15-16,-5 3-21 0,-2-1-22 16,-2 1-19-16,-4 0-21 0,-2-1-50 0,-3 1-79 15,-1 0-99-15,-1-2-89 0,-1-3-50 16,-3-3-19-16,2-3 23 0</inkml:trace>
  <inkml:trace contextRef="#ctx0" brushRef="#br0" timeOffset="104734.42">26890 551 108 0,'2'-16'158'0,"-2"2"-3"15,0 3-3-15,0 1-4 0,-4-3-2 16,0 7-6-16,-3 0-4 0,-3 3-3 0,-3 2-2 16,-4 2-5-16,-2 7 7 0,-4 3 21 15,-5 2 21-15,1 3 14 0,-3 3 12 0,1 5 0 16,-1 1-15-16,2 1-32 0,3 2-38 16,4-2-31-16,4 2-29 0,4-2-19 15,5 4-11-15,6-2-6 0,4 1-5 0,4-3-3 16,5 2 0-16,1-2 1 0,5-1-4 15,4-2-2-15,3 0 0 0,1-2 0 0,3-1-1 16,1-5-5-16,1-1-24 0,2-3-75 16,2-2-112-16,-3-4-122 0,3 0-129 15,-2-5-79-15,-2-5-18 0,-1-1 49 0,-3-4 101 16</inkml:trace>
  <inkml:trace contextRef="#ctx0" brushRef="#br0" timeOffset="107721.56">15399 142 105 0,'-2'-1'105'0,"2"1"-7"0,-2-4-11 0,-1 4-10 15,1 0-9-15,-2 0-5 0,0-1-3 16,0 1-3-16,-1 0 2 0,-1 0 2 16,-2 0 2-16,-1 0-1 0,1 0 3 0,-5 0 2 15,0 0 4-15,0 0 6 0,-1 0 8 16,-3 1 2-16,0 3 3 0,0-3 2 0,-2 4-2 16,-2 1-3-16,-1 2-4 0,-1 1-3 15,-2-1-3-15,-1 5-8 0,1 0-4 16,-3 3-3-16,-1 0-6 0,-1-2-3 0,1 6 2 15,-1-1 1-15,0 1 2 0,1 0-3 16,-1 4-2-16,3 1-2 0,-1-1-2 16,1 0 2-16,3 1-2 0,1 4 0 0,2-5 0 15,2 2 0-15,2 3-5 0,2-3-6 16,4 2-5-16,3 1-6 0,2 0-6 0,1 1-3 16,3 0-4-16,4 3-2 0,5 1-2 15,1 2-2-15,3-1 0 0,4 2 1 16,4-1-1-16,2-1 1 0,2 3 0 15,2-3 3-15,5 0-3 0,0-5-2 0,4 3 1 16,-1-7 0-16,3 2 1 0,3-2-2 16,1-2-2-16,0-5 2 0,0 0 1 0,5-4-3 15,-3-1 0-15,2-5-1 0,3-2 0 16,-3-6 0-16,3-1-1 0,0-1 0 0,-3-6-2 16,0-2 1-16,-1-5-1 0,-3-1-1 15,0-4 0-15,-4-3 2 0,-2-4 3 0,-2 1 1 16,-3-8 1-16,-1 0 6 0,-5-4 3 15,-4 2 3-15,-2-6 1 0,-2-1 1 16,-4-3 1-16,-3 1 0 0,-4-4 1 0,-2-2 4 16,-4 3 1-16,-2-3 3 0,-4 4 0 15,-3-4 0-15,-4 3 1 0,-4-2-2 0,-2 4 1 16,-6 2-2-16,-3 1-2 0,-4 4-3 16,-4-1-3-16,-4 4-6 0,-3 5-4 15,-4 1-4-15,-1 0-3 0,-3 7-2 0,0 1-1 16,-4 5-6-16,0 2-7 0,-1 4-14 15,-1 1-29-15,0 8-80 0,2 1-140 16,2 1-139-16,0 7-134 0,2-2-61 16,4 5-11-16,0-2 59 0,7 2 127 0</inkml:trace>
  <inkml:trace contextRef="#ctx0" brushRef="#br0" timeOffset="112733.15">16506 546 140 0,'2'-1'155'0,"2"-1"-4"16,0 4 0-16,3-1 21 0,3 8 26 16,3 4 36-16,2 4 22 0,2 7 7 0,2 6-11 15,2 4-31-15,2 4-35 0,3 6-45 16,-1 1-40-16,0 4-35 0,3 0-26 15,-1 1-14-15,1 3-18 0,-3-4-61 0,1-1-97 16,-1-3-107-16,1-2-131 0,-3-6-70 16,-2 1-31-16,-2-9 38 0,0-3 81 15</inkml:trace>
  <inkml:trace contextRef="#ctx0" brushRef="#br0" timeOffset="112965.22">17232 743 288 0,'-13'-16'402'0,"-2"0"84"0,-4 6 18 16,0 2-48-16,-4 3-69 0,0 4-74 16,-5 2-74-16,-2 7-80 0,-1 6-61 15,-3 2-39-15,-4 4-26 0,0 3-14 0,-3 3-8 16,3 3-3-16,-2 2-4 0,2-1-6 0,2 3-23 15,2-3-73-15,0-1-121 0,5 1-127 16,-1-5-141-16,5-2-73 0,-1-4-20 16,3-3 53-16,2-2 107 0</inkml:trace>
  <inkml:trace contextRef="#ctx0" brushRef="#br0" timeOffset="117594.36">21780 676 68 0,'5'0'95'0,"1"1"25"0,3 4 24 16,-1 5 22-16,5 0 8 0,-1 9-3 15,5 0-12-15,0 10-17 0,2 3-22 0,2 6-25 16,3 1-23-16,1 6-19 0,3 0-15 0,-1 3-11 15,1 0-11-15,1-1-15 16,1-1-41-16,0-1-55 0,-3-2-73 0,1-6-87 16,-1 0-46-16,-4-6-17 0,-1-6 25 0</inkml:trace>
  <inkml:trace contextRef="#ctx0" brushRef="#br0" timeOffset="117860.37">22536 824 60 0,'-8'-18'225'0,"-3"2"43"0,-2 2-6 16,3 3-9-16,-3 1-9 0,0 2-9 0,-1 1-16 16,-3 6-30-16,-2 2-31 0,-5 5-37 15,-1 4-28-15,-5 6-21 0,-4 7-15 0,-2 5-10 16,-6 2-9-16,-2 10-6 0,-5 3-6 15,-2 2-7-15,-2 4-6 0,-2-1-28 16,2 2-54-16,0-4-80 0,3 0-81 16,1-4-96-16,7-4-86 0,1-2-24 0,7-3 26 15,3-7 62-15</inkml:trace>
  <inkml:trace contextRef="#ctx0" brushRef="#br0" timeOffset="122689.07">28006 447 140 0,'0'-5'156'0,"0"1"3"0,0-1-2 15,0 4-1-15,0-1-7 0,-3 2-15 16,1 0-14-16,0 7-11 0,-4 3-9 0,0 9-3 16,-5 6-8-16,0 9-5 0,-3 4-5 15,-1 4-12-15,-2 4-12 0,0 0-16 0,0 3-11 16,0 0-9-16,0 0-4 0,0 1-4 16,0-2-22-16,2 0-44 0,1-3-49 15,-1-2-57-15,4-6-57 0,1-3-60 0,3-6-39 16,1-3 9-16,2-7 32 0,2-5 45 15</inkml:trace>
  <inkml:trace contextRef="#ctx0" brushRef="#br0" timeOffset="122875.26">27889 639 35 0,'7'-22'134'0,"1"2"-8"0,-2 6-8 16,1 3-6-16,1 7 1 0,-1 4 3 0,1 8-2 15,0 5-6-15,-1 11-14 0,1 5-17 16,-1 5-20-16,1 3-19 0,1 5-14 0,-1 3-9 16,0 3-22-16,1-2-42 0,-3 2-51 15,1-4-73-15,-3 2-54 0,-2-4-29 16,-2-2-1-16</inkml:trace>
  <inkml:trace contextRef="#ctx0" brushRef="#br0" timeOffset="123021.16">27955 944 47 0,'0'-21'174'0,"2"5"-3"15,-2 3-46-15,2 3-47 0,2 0-32 0,3 0-21 16,-1 5-20-16,5-2-40 0,-1 3-56 16,1-1-45-16,1-3-25 0,3 3-13 0</inkml:trace>
  <inkml:trace contextRef="#ctx0" brushRef="#br0" timeOffset="123385.95">28215 673 64 0,'4'-2'178'0,"-1"2"-14"0,-1 2-23 15,0 5-23-15,0 5-17 0,-2 1-17 16,2 3-21-16,-2 2-19 0,2-1-15 0,-2 3-11 16,2 4-7-16,0-5-4 0,0 5-4 15,3-4-4-15,-3 1-10 0,2-3-10 16,0-2-10-16,0-2-8 0,1-2-7 0,1 0-1 15,-2-6 5-15,3 0 9 0,-3-2 7 16,2-3 11-16,-2-1 4 0,3-1 5 0,-3 1 3 16,0-4-1-16,-2 4 1 0,3-2 1 15,-3 2 0-15,0 0 0 0,0 2 2 16,2-2 0-16,-2 4-1 0,3-3 1 16,-1 2-1-16,2-2 1 0,1-1 0 0,-1 0 0 15,0 0 1-15,3 0-1 0,1-1 0 16,1-3 0-16,-1-3 0 0,1-1 3 15,0 2 0-15,-1-3 2 0,1-1 3 0,-3 0 5 16,1 1 4-16,-1-2 5 0,-4-2 5 0,1 2 1 16,-1 1-3-16,-4-3-3 0,0 2-6 15,0 1-3-15,-2 0-11 0,0 1-17 0,0 0-32 16,-3 1-53-16,1 0-57 0,-2-1-30 16,-1 3-14-16</inkml:trace>
  <inkml:trace contextRef="#ctx0" brushRef="#br0" timeOffset="123786.58">28577 718 40 0,'0'0'203'0,"0"0"20"0,0 3-39 16,0-3-46-16,-2 1-38 0,2 3-30 0,0-3-27 15,0 3-18-15,0 1-13 0,2-1-7 16,0 2-6-16,2-2-6 0,1 1-4 15,-1 0-1-15,2-4 0 0,-1 2-1 0,1-2 4 16,0 3 3-16,3-4 2 0,-3 2 3 16,2-2 1-16,-1 0 0 0,1 0-1 0,-1 1 1 15,-1-1 2-15,0 3 0 0,1-2-2 0,-1 4 2 16,0-2-9-16,-1 2-16 0,1-4-18 16,0 4-22-16,1 0-20 0,-1-4-18 0,0 3-4 15,1-3 11-15,-1 2 12 0,3-3 20 16,-3-3 20-16,0 2 17 0,-2-3 12 0,3 3 13 15,-3-1 10-15,0-1 11 0,-2 3 11 16,1-2 10-16,-1 2 10 0,0 0 4 16,0 0 4-16,-2 2-4 0,2 3-5 0,-2 0-6 15,0-1-9-15,0 2-10 0,0 3-9 0,2-2-10 16,-2 2-10-16,2 0-23 0,0-3-25 16,3 2-24-16,-1-2-24 0,0-1-20 0,2-2-12 15,3-3 0-15</inkml:trace>
  <inkml:trace contextRef="#ctx0" brushRef="#br0" timeOffset="123931.08">28969 761 5 0,'10'-9'86'0,"1"3"-1"0,-3-1 3 0,-1 3 2 15,-1 0 2-15,0 4 3 0,1 4-3 16,-3 1-4-16,-2 5-9 0,2 1-13 0,-2 3-15 16,-2 1-16-16,0 4-13 0,0 2-9 0,0-2-23 15,-2 1-30-15,2 4-41 0,-2-4-48 16,0-1-53-16,0 2-26 0,-2-2 2 0</inkml:trace>
  <inkml:trace contextRef="#ctx0" brushRef="#br0" timeOffset="124050.08">28958 997 110 0,'0'-6'144'0,"-2"1"-26"0,2 1-29 16,-2 3-29-16,2-3-22 0,2 3-16 0,0 1-12 15,0-3-20-15,5 3-31 0,-1-1-41 0,0 1-43 16,3-4-24-16,1 1-10 0</inkml:trace>
  <inkml:trace contextRef="#ctx0" brushRef="#br0" timeOffset="124315.12">29170 855 50 0,'4'-3'71'0,"2"0"-14"0,-1 2-16 0,1-3-10 15,-2 4-10-15,3-1-7 0,-3 1-5 0,2 0-2 16,-2 0-2-16,3 0-4 0,-3 0 0 15,2 1 1-15,-1 4-1 0,1-1-1 0,0 2 1 16,1 3 2-16,-1 0-3 0,0-1 3 16,1 4-2-16,-1-2 2 0,0 2-3 0,1 1 1 15,-1-1 0-15,0 1-1 0,1-2 3 16,-1 3 3-16,-2-2 5 0,3 0 7 0,-3-2 9 16,0 0 9-16,-2-1 10 0,0 0 7 15,-2-1 0-15,0 0-2 0,-4 1-7 0,0-4-9 16,-5 6-21-16,-1-6-44 0,-3 3-64 15,-4-2-48-15,0 1-28 0,-4-3-14 16</inkml:trace>
  <inkml:trace contextRef="#ctx0" brushRef="#br0" timeOffset="142967.78">5901 9683 37 0,'0'0'53'0,"0"4"1"0,0-4-2 16,-2 2-2-16,2-2-4 0,-2 1-2 16,2-1-5-16,-2 4-4 0,2-4-2 0,-2 1-2 15,2-1 0-15,-2 3 0 0,0-2 0 16,-1 3 2-16,1-3-3 0,-2 2-1 15,2-2-2-15,-2 4-5 0,0-2-2 16,-1 1-1-16,1 0-3 0,0 1 1 0,0-1 0 16,-1 1 0-16,-1-1 1 0,2 2-1 15,-3-1 1-15,1 0-2 0,-2 3-1 16,-1-3-3-16,1 6 0 0,-1-2-1 16,-1 0-1-16,-3-1-1 0,0 4 2 0,1-1 0 15,-1-1 1-15,-2 4 0 0,0-3 1 16,-2 3 0-16,0 0 0 0,0 0 2 15,0-2 4-15,1 2 2 0,-4 1 1 0,4-2 2 16,-4 3 2-16,4-2 0 0,-4 1-4 16,-1 0-2-16,2 4 0 0,-2-2-3 0,0 1 1 15,0 3-1-15,0-1 2 0,-1 1 2 16,1 1 0-16,0-2 4 0,2 4-1 16,-2-5-1-16,2 5 0 0,0-4 0 0,2 0-1 15,0 0-1-15,0-1 0 0,0 1-1 16,2-2-1-16,0 2-2 0,1 1-4 15,-1-1 0-15,0 3 0 0,2-3 1 16,1 1 2-16,-1 3 2 0,0 1 6 16,0-2 4-16,1 1 3 0,1-2 2 0,1 2 2 15,-1-4-3-15,3-1-5 0,1 1-4 0,1 0-6 16,0-2-4-16,1-3-4 0,3 0-3 16,0 1-2-16,0 0-2 0,2-3 0 15,2 2 0-15,-2-2 1 0,2 1-2 0,2-2 3 16,-1 2-2-16,1 1 1 0,0-2 0 15,2 0-1-15,-1 0 4 0,1 2-2 0,0-2 0 16,1 0 2-16,1 0 0 0,-2 2-1 16,3-5-2-16,-1 5 0 0,1-5 1 15,-1 2 0-15,3 0-1 0,-3-2-1 0,3 0 1 16,-3 0-1-16,3-1 0 0,-3 1 0 16,3-1 1-16,-3 0-2 0,3-1 2 0,-2 1-1 15,1 0-1-15,-1 2 0 16,1-6 1-16,-1 4-1 0,-1-1 0 0,1 0 1 15,-1 0-1-15,-2 1 1 0,3-3-2 0,-3 4 1 16,3-5 1-16,-3 3-1 0,0-2 0 16,-1 1 0-16,1 1 2 0,-2-3-1 15,0 3-2-15,1-1 2 0,-1-3 1 0,-2 1 0 16,0 0 0-16,0-1 6 0,0 1 9 16,-2-3 13-16,2 2 14 0,-2-3 16 0,0 3 12 15,0-3 8-15,-2 2-2 0,2 2-6 16,-2-4-11-16,-2 4-12 0,2 0-11 0,-2 0-8 15,-3-1-8-15,3 2-6 0,-2 2-4 16,-3-1-1-16,3-2-2 0,-3 4-1 16,1-1 0-16,0 0 5 0,-1 0 3 15,-2 1 4-15,3-2 4 0,-3 2 3 0,1-4 0 16,-1 4-4-16,1 2-1 0,-1-2-5 16,0 0-6-16,-1-1-1 0,1 1-2 0,-1 3-2 15,1-4-2-15,-2 4 0 0,3 0 2 16,-1-3 0-16,0 1-1 0,1 1 1 15,-1 1-1-15,1-1-1 0,-1 0-1 0,1 1-1 16,-1 1-1-16,-2-1 2 0,3 1-1 16,-3 0 1-16,2 2-1 0,1-2 0 0,-3 0 1 15,3 0 2-15,-1 2 1 0,0-1 0 16,1-1 2-16,-1 0 2 0,1 0-2 16,-1 3-1-16,0-3-1 0,1 3 0 0,-3-1-1 15,3 0-1-15,-3-1 1 0,2 1 0 16,1 0-2-16,-3-1 0 0,2 2-1 0,-1 1 2 15,1-5-1-15,1 5 1 0,-1-4 1 16,0 4 0-16,1-5-1 0,1 2-1 16,1 0-2-16,2 0-1 0,-3-3 0 0,3 3-2 15,1-3 1-15,-1-1-1 0,2 3 4 16,0-2-1-16,-1-1-1 0,1 1 2 16,0 3-1-16,0-2-1 0,2 1 0 0,-3 0-1 15,3 3 0-15,-2 0 2 0,2 1 0 16,-2-1 0-16,2-2-1 0,-1 2 1 15,1 1 1-15,0-1-1 0,0-3 2 0,2 3-2 16,-2-2 3-16,2 2 0 0,-2-3-1 16,2 0-1-16,0 0 1 0,0-2-2 0,2 3 0 15,-2-3-2-15,2 3 2 0,-2-3-1 16,2 1-3-16,0-1 1 0,0 0 1 16,1 1 2-16,-1 0-3 0,0-2 0 0,0-1-1 15,0 2 2-15,0-2 0 0,2 0-2 16,-1 1 2-16,1-4 1 0,-2 3 2 0,2-1 0 15,-2-1-1-15,2-2 0 0,1 3 0 16,-1-3-1-16,0 1-1 0,2 0 1 16,-1 2 0-16,1-2 1 0,0 0 0 0,3 2-2 15,-3-2 1-15,3 2 0 0,-1-2-1 16,1 0-1-16,-1 2 2 0,3-3 1 16,-3 0 1-16,3 1-2 0,-3 0 1 0,3-2 2 15,-3 1-3-15,3-1-1 0,-3 1 0 0,3 0 0 16,-1 0 1-16,1-1-1 0,0 1 0 15,-1-4 0-15,1 4-1 0,2-2 1 16,-3-2 1-16,3 1 1 0,-3 2 2 16,3-3-2-16,-2-1-1 0,1 3-1 15,-1-3-1-15,2 0-1 0,-3 0-2 0,3 0 3 16,-2 0 0-16,-1 0 1 0,1 0-1 0,-3 0 1 16,3 0 0-16,-3 0 0 0,3-3 2 15,-3 3-2-15,1-1 1 0,-1 1 3 16,-1 0-2-16,1 0 0 0,-2 0-3 15,3-4 1-15,-3 4-1 0,1 0-1 0,-1 0 2 16,0 0 0-16,1 0 4 0,-1 0-1 16,0 0 0-16,-2 0 0 0,3 0-2 0,-3 0 2 15,2 0-4-15,-1 0 1 0,-1 0-1 16,0 0 0-16,0 0 1 0,1 0-1 0,-1 0-1 16,0 0 1-16,0 0 0 0,1 0 1 15,-1 0-2-15,0 0 1 0,0 0 1 16,0 0 0-16,1 0 1 0,-1 4 1 15,0-4-1-15,-2 1 0 0,3-1 2 0,-3 3-4 16,2-3-1-16,-2 1 0 0,2-1 2 0,-2 4 0 16,3-4 0-16,-3 1 0 0,2-1 0 15,-2 3 1-15,2-3 0 0,-2 1-1 16,0-1 0-16,1 4 2 0,-1-3-1 16,0-1 0-16,0 3-1 0,0-3-1 0,0 1 1 15,0 2-1-15,0 0-1 0,1-2-1 16,-1 3 3-16,0-3 0 0,0 2 1 0,0-2 0 15,0 4-1-15,2-2 2 0,-2 2 0 16,3-2-2-16,-3 2 1 0,2-1 0 16,-2 1 1-16,2-1 1 0,-1 4-3 0,1-5 0 15,-2 5 0-15,2-2 1 0,-2 2 2 16,2 0-3-16,-1 0 1 0,-1 1 1 0,0-1-2 16,0 1 1-16,0 0-2 0,0 1 1 15,0 0 0-15,0-1 0 0,1 1-2 0,-1-1 0 16,0 1 3-16,-2 1-1 0,2-2 0 15,-2 0 0-15,2-2 1 0,-2 6 1 16,2-4-2-16,-2 2 0 0,0-2 0 0,0 1 0 16,0 1 1-16,0-1-1 0,0-1-1 15,0 2 0-15,0 1 1 0,0 0 0 16,2-2 0-16,-2 2 0 0,2 0 0 16,-2-2 0-16,2 1-1 0,-2 1-1 0,3 1 0 15,-3-1 2-15,2 2-1 0,-2-3 1 16,2 3 0-16,0-3 0 0,-2 3 2 15,2-2-1-15,0 1 2 0,0 2-2 0,0-1 0 16,-2-4 1-16,2 5-2 0,-2-5-1 16,3 4 1-16,-1 0-1 0,0-2-2 0,0 2-2 15,0 1 3-15,0-2-1 0,-2 0 1 16,2 0 2-16,0 2 2 0,1-2 1 16,-1-1 0-16,0 1 2 0,0 0 1 0,0 0-2 15,0 1 1-15,0 0 0 0,0 0-1 16,3-2-1-16,-1 2-1 0,0 2-1 15,0-3-1-15,1 3 3 0,-1-2-1 16,0 1-1-16,2 0 1 0,-1-1 0 0,1-1-2 16,0 0-2-16,1 2 1 0,-1-1 1 15,0-1 0-15,3 3-1 0,-1-1 2 0,1 0 1 16,-1-1 1-16,3 1-3 0,-1 0 0 16,3-1 2-16,-2 2 1 0,1 1-1 15,1-1-2-15,0-1 2 0,-1 4 0 16,3-3-2-16,-2-2-1 0,2 2-2 15,-3 1 3-15,3-1-4 0,-2-3 1 0,2 0 3 16,-2 0-1-16,1-1 3 0,-1 0-2 16,2-2 3-16,-2 0 1 0,1-1-3 15,-1 0 0-15,2-1-1 0,0 1 0 16,0-1 2-16,-1 0-1 0,1 0 0 0,0 1 0 16,0-3 0-16,0 0-1 0,-1 2-1 15,1-2 1-15,2-2-2 0,0 3 0 0,0-2 2 16,0-1 1-16,0 1-1 0,0-1-1 15,0 1 2-15,0-2 0 0,0 1-1 16,0-1 0-16,-1 1 1 0,1 1-1 16,0 0 0-16,0-1 0 0,0 1 1 15,0-2-1-15,0 5 1 0,0-4 1 0,0 2-2 16,0-1-1-16,0 0-2 0,0 0-2 16,0-1 1-16,0 1 1 0,2-1 2 0,-2 1 0 15,0-4 2-15,-1 1 1 16,1 2 0-16,0-3-1 0,0 2 0 0,0-2 0 15,0-1 1-15,0 4-2 0,0-4 0 16,2 1 1-16,-2-1-1 0,2 0-1 16,0 0-1-16,0-1 2 0,2 1 3 15,0-4-1-15,1 4 1 0,-1-1 2 0,-2 1 1 16,2 0-3-16,-2 0-2 0,2 1-1 16,-2-1-1-16,2 4 1 0,-1-3-1 15,-1 2 1-15,0-2 0 0,-2 3 3 0,2-3 0 16,-2 2-3-16,2-1 0 0,-2-1 1 15,-1 3-4-15,1-4-1 0,0 1 0 16,0 2 1-16,0-3 0 0,0 2-1 16,0-2 1-16,0 3 2 0,0-3 0 15,0 0 0-15,0 0 0 0,0-3 2 0,0 3 0 16,-3-2-2-16,3-1 0 0,-2-2 0 16,0 4-1-16,0-4 0 0,0 4 0 0,-3-4 2 15,1 2 1-15,0-2 2 0,-3 4 0 16,-1-3-2-16,1 0-1 0,-1 2 1 15,-1 1-2-15,-1-3 0 0,1 3 0 16,-2-2 0-16,1 2 2 0,1-3-1 16,-1 3 1-16,1-2-1 0,-2 2 0 0,3-3 0 15,-3 3-1-15,3-4 0 0,-3 3 0 16,3-2 1-16,-3 0-2 0,2 3 2 16,-1-2 0-16,1 2-1 0,-1 1 2 15,1-4-2-15,-2 4 3 0,3-1-3 0,-3 1-1 16,3-3 2-16,-3 3 0 0,2 0 0 15,1 0 0-15,-1 0 0 0,1 0 3 16,-1 3-2-16,3-3 1 0,-3 1-1 0,3 3 0 16,-3 0-2-16,3-3 1 15,0 4-1-15,-1 0 1 0,1 1 0 0,-1-1 1 16,3 3 1-16,-2-3 0 0,1 2-1 16,1-2 0-16,0 3 0 0,2-3-1 0,-3 0 0 15,3 1 0-15,0 2-1 0,0-2-3 16,0 2 0-16,-3-1 2 0,3-2 2 15,-2 4-1-15,2-1 0 0,-1 0 2 0,1 1 1 16,0 0-1-16,0 1-2 0,0-1 0 16,-1 0 3-16,1 3-2 0,0-3 0 15,0 1-1-15,0 0 0 0,0-1 2 16,-1 0-1-16,1-1-2 0,0 1 0 16,0 0 0-16,0 1 1 0,-1-1-3 0,1 0 2 15,0-1 1-15,0 0 1 0,0 1 2 16,0-3-1-16,-1 1 1 0,1-3-1 15,0 4 0-15,2-3 2 0,-2-1-3 0,2-1 1 16,0 2-1-16,0-1-1 0,-1 0 1 16,1-3-2-16,0 2 1 0,0-1 1 15,2 1 0-15,-2-3-2 0,2 0 0 0,0 0 1 16,0-3-1-16,3 3 0 0,-3-2 1 16,2-1 2-16,-2-2 0 0,2 4-1 15,-2-3 0-15,2 0 1 0,-2 1 0 16,2-1 0-16,-2-1-1 0,1 1 1 0,-1-4 0 15,0 4-2-15,0-4 0 0,-2 3 0 16,0-3 0-16,-1 0 0 0,1 0-1 16,-2-1 2-16,0 0 2 0,0 1-3 0,-2-4 0 15,-1 0 0-15,1 2 1 0,0-3-2 16,-3-3 1-16,1 0 1 16,-1-1 2-16,1 0-2 0,-3-4 1 0,1 0-1 15,-3 1 0-15,3 0 1 0,-3-3-2 16,-2-2 1-16,1 4-2 0,-1-4 1 0,0 0 0 15,-2 0 0-15,-2 1 2 0,0-1 0 16,0-1 1-16,0 1-1 0,-2 0 1 16,-2 4 0-16,2-4-1 0,-3 1-2 0,1-1-1 15,0 3-1-15,0-3-3 0,-3 3 3 16,3-2-1-16,-2 0 4 0,-1 1 0 16,-1 2 0-16,2-3 0 0,-3 3 0 15,1-3 0-15,-1 5 0 0,1-2 1 0,-1 1 0 16,-1 0 2-16,-1 2-1 0,1-3 1 15,-1 2-1-15,0 1 0 0,1 1-1 16,1-1 0-16,-1-1-1 0,1 3 1 0,-1-2 0 16,1 2-1-16,1 3-2 0,1-3 0 15,-1 2-2-15,2 2 2 0,-1 0 1 16,3 0 1-16,-2 2 0 0,1-2 1 16,1 4 2-16,0-1-2 0,0 0-1 15,0-1 1-15,1 1-1 0,1 3 0 0,0-4 0 16,2 4-1-16,-2-3-1 0,2 1 1 15,0 0 3-15,0 0 0 0,0 3-2 16,0-3 1-16,0 1 0 0,2 2-1 16,-2 0 0-16,2 0 0 0,0 1 0 0,1-2 0 15,1 2 0-15,-2-1-1 0,2 1 1 16,0-1-3-16,3 1 0 0,-3 0 2 16,2 0-1-16,3 0 0 0,-1 0 1 0,1-1-1 15,-1 4 2-15,1-3 0 0,1 0 0 16,1 1 0-16,-1-1 0 0,1 3 1 15,0-2 0-15,-1 2 0 0,1-3-1 0,-1 4 1 16,3-1-1-16,-2-2-2 0,1 3 2 16,-1-1-1-16,2 1 1 0,-3-4 0 15,3 4 1-15,-3-1 2 0,1 1-1 16,0-3-2-16,-1 3-1 0,1-2-2 0,-1 2 0 16,-1-1 1-16,1-3-1 0,1 3 1 15,0-2 2-15,-1 1 1 0,1-1 1 16,1-1-1-16,-1 2 1 0,2-2-1 15,-1 2 0-15,1-3-1 0,0 2 0 0,2-2-1 16,-3 1-2-16,3-1 1 0,0 1 1 16,0 0 0-16,0 0-1 0,-1-1 2 15,1-3 2-15,0 4-1 0,0-3 2 0,0 1 0 16,-1-3 3-16,1 2-3 0,0-1 2 16,0-1-5-16,0-4 0 0,0 5-2 15,-3-4-2-15,3 2 2 0,-2-2 0 16,2 0 2-16,-3 1-1 0,1-3 2 0,0 3 1 15,-1-3-1-15,1 2 0 0,-2-5 3 16,1 1-1-16,-1 1-1 0,0-4 0 16,-1-1 0-16,1 1-2 0,-1-5-1 15,-1-1 0-15,1 4 0 0,-1-4-1 0,-1 0 1 16,1-1 0-16,-3 1 1 0,0 0-2 16,1 1 3-16,-1-1 1 0,-2 0 2 15,1 0 1-15,-1 3 0 0,-2-3 1 16,-2 0-3-16,0 0 2 0,0 0 0 0,-2 0-1 15,0 1 3-15,0-2 0 0,-3 1 1 16,-1-3-2-16,0 2-1 0,-1-4 0 16,1 2-4-16,-3-1 0 0,1 3-1 15,0-1 0-15,-1 2 4 0,-1-3-2 0,-1 3 0 16,0 0 3-16,1 3 1 0,-3-2-3 16,0 0 2-16,-1 1 0 0,-1 2 0 0,0-3 3 15,-2 3-2-15,2-1 1 0,0 2-2 16,1 0-1-16,-1 3-2 0,0-5-2 15,2 5 0-15,0-2 0 0,1 1 0 0,1 1 2 16,3-1 0-16,-1-2-3 0,1-1 2 16,1 1-1-16,3-5-2 0,0 3 0 15,0-3 0-15,2-3 4 0,2 2-2 16,0-3-2-16,0 3 0 0,2 2 1 0,2-5 1 16,-2 5-2-16,2-1 2 0,3 0 1 15,-3 1 0-15,2 0 0 0,3 0 0 16,-1 2 0-16,1-3 1 0,-1 1 0 15,3-1 1-15,-1-1-1 0,1 1 0 0,-1 0 1 16,3 0-3-16,0 0-3 0,0-1 0 16,-1-2 2-16,1 2 1 0,2-3-1 15,-3 0-1-15,3-4 2 0,0 2 2 16,-2-1-1-16,2-2-1 0,-3 2 0 0,1 2 2 16,0-3-1-16,-1 2 0 0,-1 2 0 15,-3 0-1-15,1-1 0 0,-1 1 1 16,1 0-3-16,-3-1 0 0,-2 1 0 15,3 0-1-15,-3-1 1 0,-2-3-1 0,0 2 3 16,0 0 3-16,-2-2-3 0,-2-1 3 16,0 0 1-16,-2-2-1 0,0-2-3 15,-3 3-2-15,-1-2 3 0,-1 1-2 0,-1 1-1 16,-1 1 1-16,-1 0-1 0,-3-1 0 16,-2 5 2-16,0 0 1 0,-2 1 1 15,-2 0 1-15,-1 4 3 0,-1 0-3 0,-2-1-3 16,-3 5 0-16,3 0 0 0,-3 1 0 15,1-1 3-15,-1 4 1 0,1 1 1 16,-1-1-1-16,1 5-4 0,1-2 0 16,1 2-2-16,0 4 1 0,1-1 2 0,3 0-1 15,0 2 4-15,0 2-2 0,2 1 2 16,2-1-2-16,0 2-2 0,0 3 3 0,0 0-2 16,2 0 0-16,-2 3-1 0,2-2 1 15,1 3 0-15,-1 0-1 0,2 1 0 16,-2-1 0-16,3 0 0 0,1 0-1 15,0 0-1-15,1 0 1 0,1-3 2 16,3 3 0-16,2-4 1 0,-3 1 2 0,3-1-2 16,0 0-1-16,2 0 1 0,-2 0-2 15,2 0 0-15,-3-1 1 0,3-3 2 16,-2 3-2-16,0-3-1 0,-3-1 2 0,3-2 0 16,-2-1-2-16,-3 3 0 0,1-4 0 15,-1-1 2-15,-3 1-2 0,-1-2 0 16,0-3 0-16,-2 4-1 0,-1-5 2 0,-1 0-3 15,-2 1 2-15,-3-1 0 0,1-4 0 16,0 3 0-16,-2-2 0 0,-1 2 3 16,1-2-3-16,-2 2 0 0,-3-1 0 15,3 0 0-15,-3 1-4 0,-1 2 0 16,-1-2 1-16,-2 2 2 0,1 0 1 16,-1 4-1-16,-2-5 4 0,-2 5 0 0,2 1 0 15,-2-1-1-15,0 1-1 0,0 0 0 16,0 2-1-16,2 1 2 0,-2-2-2 15,0 4 0-15,0-1 2 0,0 4-1 0,0-5 0 16,-2 5-3-16,2 1-1 0,-2-3 2 16,-2 3-1-16,2 0 1 0,-2 0-1 15,-1 0 2-15,1 0 0 0,0 0-1 0,0 3 0 16,2-3 1-16,0 0 1 0,0 0-1 16,2 0-1-16,0 0 1 0,0 0 0 15,2 0 0-15,0 0 0 0,2 0 0 0,-2 0 2 16,2 0-3-16,1 1 0 0,-3-1 1 15,2 4-2-15,-2-2-2 0,0 3 1 16,1-4 2-16,-3 3-1 0,2 1 0 16,0-1 2-16,0 1 2 0,0 2 0 0,0-3 0 15,2 4-1-15,1-2 0 0,-1 0-1 16,2 2 0-16,1 1 0 0,-1 0-1 16,0-1 1-16,1 1 0 0,-1 4-1 15,1-1-1-15,-3 2-2 0,2 0 4 0,-2 0 0 16,1 2 0-16,-1-3 0 0,-2 3 0 15,2 0 2-15,-2 2 0 0,1-2 1 16,-1 2-2-16,0-2 2 0,2 0 0 16,0 1-1-16,1-1-1 0,1-2 0 0,2 2-1 15,3-3 1-15,0 0-1 0,-1-1 0 16,3 0 0-16,2 1-4 0,0 0 3 16,-1-1-1-16,3 1 1 0,0-2-2 0,0 3 2 15,0-2 1-15,2 2 0 16,0 2 2-16,0-3-1 0,0 3 1 0,1 1 0 15,1-5-2-15,2 2 0 0,0 1 0 16,3-5 0-16,1 1 0 0,1-2 0 0,1-1 0 16,3-2 0-16,0-1-1 0,0 0-3 15,2-4 1-15,0 2 0 0,-1-1 1 16,1 1-2-16,2-3 0 0,0 1 3 16,0-1-1-16,0 0 0 0,0 0 0 0,0 0 0 15,0 0 1-15,0 0-6 0,2 0-12 16,-2-1-22-16,3 1-57 0,-3 0-100 15,2 0-121-15,0 0-118 0,-2 0-99 16,0 0-35-16,2-3 26 0,-2 1 85 0,2-2 111 16</inkml:trace>
  <inkml:trace contextRef="#ctx0" brushRef="#br0" timeOffset="144275.85">6579 10940 12 0,'-9'-4'134'0,"1"3"-27"0,-1 1-19 0,1 0-16 15,-3 1-7-15,3 3-1 0,-3 0-4 16,1 1-5-16,-3 1-5 0,2 4-1 15,-1-1 6-15,-1 0 1 0,-2 3 2 16,0 2 4-16,0 0 2 0,-2 4 3 0,-2-1 1 16,-2 4 6-16,0 2 4 0,-2 1 6 15,-3 4 6-15,-1 4 7 0,-1 2 4 16,-1 4 2-16,-3 3-1 0,2 2-2 0,-1 3-7 16,1 1-8-16,2 6-8 0,1-2-6 15,-1 3-6-15,5 4-6 0,0 1-4 16,2 1-4-16,2 2-3 0,2 0-3 15,2 4-5-15,4-1-4 0,3 0-4 0,4 2-5 16,1-3-6-16,6-2-5 0,3-4-3 16,2-1-5-16,3-4-2 0,6 0 1 15,2-3-3-15,2-4-1 0,2 1 1 16,5-7-1-16,-1-1 0 0,5-5-2 16,-2-5 1-16,2-3 0 0,-1-6-1 0,1-1 0 15,0-8 3-15,0-4 1 0,-1-5 2 16,1-7 2-16,2-5 2 0,-2-6 3 15,2-8 1-15,-3-3-1 0,3-5 0 0,-2-7-3 16,0-6 1-16,-1-2 2 0,1-8 2 16,-2-2 6-16,-1-3 2 0,1-4 5 15,-5-1 5-15,1-6 0 0,-3 1 2 0,0 1-2 16,-4-4 3-16,-2 4 1 0,-4 0-2 16,-2 2-3-16,-3 3 0 0,-4 2-1 15,-1 4-6-15,-6 0-3 0,-1 3-1 16,-2 2-4-16,-5 1-6 0,-4 5-2 0,-2-1-3 15,-2 4-3-15,-2-1-1 0,-2 3-3 16,-2 1 1-16,-3 3-1 0,-2 2 1 16,1 2-3-16,-5 3-11 0,0 2-20 15,0 4-52-15,-2 5-95 0,-2 3-108 16,2 5-106-16,2 4-103 0,0 7-54 0,1 1 11 16,1 4 73-16,2 4 98 0</inkml:trace>
  <inkml:trace contextRef="#ctx0" brushRef="#br0" timeOffset="145446.75">7084 12466 9 0,'-6'1'96'0,"0"3"-12"0,-1-3-5 16,3 2-1-16,-2-2-1 0,-1 4-3 15,1-3-2-15,-2 3-4 0,-1 2 3 0,1-2 2 16,-3 1 4-16,1 4 7 0,-3-1 6 16,-2 0 6-16,0 2 3 0,0 3 2 15,-2-2 0-15,-2 5 3 0,0 0 1 16,0 3 3-16,-2 6-2 0,-2-1-4 0,2 4-5 15,-3 3-11-15,3 2-14 0,0 1-13 16,0 3-8-16,0 3-6 0,4 2-8 16,0 1-7-16,0 0-4 0,4 1-4 0,1 4-3 15,1-5-6-15,3 4-2 0,1-3-1 16,3 3-3-16,4-3-2 0,0 1-1 16,4 0 1-16,3 0-3 0,1-2-2 15,5 1 0-15,2 0 2 0,1-2-1 16,3-3 0-16,5-1 0 0,1-2 1 0,3-3 0 15,1-1-1-15,5-4 1 0,0-1-2 16,2-4 0-16,2 0 0 0,0-7 0 0,2 0 1 16,1-5-1-16,1 0 2 15,-2-5 2-15,3-2 0 0,-1-4 2 0,0-1 0 16,1-5 4-16,-3 2 5 0,0-6 8 16,0-5 8-16,-2 0 9 0,-2-4 5 15,0-3 1-15,-2 0 1 0,-2-3-4 0,0-2-6 16,-3-2-4-16,-1-1-5 0,-3-1 0 15,1 0 2-15,-3 0 4 0,-2-2 0 0,0 2 2 16,-4 0 4-16,0 0 0 0,-2 1-1 16,-2 0-4-16,-3-1-2 0,-1 2-1 15,-3-1-4-15,-2-1-2 0,-2 1-4 16,0 0-2-16,-4-3-5 0,0-2-2 0,-4 0 1 16,0 1-2-16,-5-2-4 0,-2-5-1 15,-2 2-3-15,-2-3 0 0,-2 2-4 16,-2-2 4-16,-4-1 2 0,-1 3 2 15,-3-1 3-15,-3 5 2 0,-2-2 1 0,-2 4 1 16,-4 0-3-16,0 4-4 0,-5 4-1 16,1 1-4-16,-3 4-1 0,-1 1-2 15,1 4 1-15,-2 1 0 0,-1 5 2 16,1 3-2-16,-2 0-1 0,2 5-2 0,1 1-2 16,-1 0-14-16,5 4-24 0,-1 0-57 15,3 4-99-15,4 1-116 0,4 2-112 16,2-1-105-16,2 5-38 0,3-1 24 15,-1 3 83-15,5 1 106 0</inkml:trace>
  <inkml:trace contextRef="#ctx0" brushRef="#br0" timeOffset="146783.42">8128 10900 44 0,'-2'0'83'0,"-2"0"-5"0,2 0-3 15,-3 3-5-15,1-3-4 0,0 3-6 16,0-2-7-16,-1 4-5 0,1-2-4 16,-2 2-4-16,2-1-1 0,-3 3-1 15,1-2 1-15,-3 4 1 0,1 4 4 0,-1-2 5 16,-1 3 4-16,-3 2 2 0,0 0 0 15,1 3 2-15,-1 4-1 0,-2-1-2 16,0 6 1-16,1-2 1 0,-1 7 2 16,0-3-1-16,2 7-3 0,-2-1-1 0,3 4-5 15,-1 3-3-15,2 2-6 0,1 4-8 16,-1-2-4-16,3 4-7 0,1-2-4 16,3 5-5-16,2-4-4 0,0 3-1 15,4-1-1-15,0-1 0 0,5 2-4 0,1-2-1 16,3-1 1-16,1 0-1 0,3 0 2 15,2 0 0-15,0-5 1 0,4-1 0 16,0 0 0-16,3-5 0 0,-1-1 0 0,2-2-1 16,3-6 0-16,-1 3 0 0,1-7 1 15,2-1 0-15,-1-4-2 0,3 0-1 16,-2-6-1-16,1-4 1 0,-1-2-2 0,2-3 1 16,-1-2 0-16,1-8 1 0,0-2 1 15,0-3 0-15,-1-2 2 0,1-4-1 16,-2-6 1-16,-1-1 2 0,1-3 1 15,0-3 2-15,-5-3 3 0,3-2 4 0,-5-3 6 16,0 1 6-16,-2-2 9 0,1-4 8 16,-6 2 11-16,1-5 12 0,-2 1 14 15,-2-2 15-15,-3-3 10 0,-1 2 12 0,-5-3 2 16,-2-1-1-16,-2-4-7 0,-4-2-16 16,-2 2-15-16,-3-1-15 0,-3-4-14 15,-5-1-10-15,-2 2-8 0,-3-2-5 16,-1 1-2-16,-4-3-1 0,-3 3-1 0,-2 1-2 15,-2 2-1-15,-2 3-3 0,-2 4-1 16,-4 1-4-16,0 6-2 0,-5 4-3 0,-2 3-2 16,-1 6 0-16,-1 5-3 0,0 4-8 15,0 4-27-15,0 2-69 0,1 6-105 16,3 5-109-16,3 4-107 0,1 5-106 16,5 3-34-16,4 1 35 0,0 5 88 0,5-1 99 15</inkml:trace>
  <inkml:trace contextRef="#ctx0" brushRef="#br0" timeOffset="154730.32">13327 14708 22 0,'2'0'55'0,"-2"0"5"0,0 0 4 0,0 0 1 16,0 0-2-16,-2 1-3 0,2-1-6 16,-3 2-5-16,3-2-5 0,-2 4-2 0,0-4 0 15,-2 1 1-15,0 2 1 0,-1-2 2 16,1 3 2-16,-2-3 0 0,-3 2-1 15,1-1-5-15,-1 1-7 0,-1-2-5 0,-1 4-4 16,-1-3-5-16,-1 2 0 0,-2 1 0 16,0-1 0-16,-2 1 0 0,0 3 1 15,-2-5 3-15,-2 5 3 0,0-2 6 16,0 3 5-16,-2-2 3 0,-1 2-1 0,-1 0-1 16,-3 1-3-16,1-1-2 0,-1 1 2 15,-1 1 3-15,-1 3 2 0,0 0 3 16,1 0-1-16,-1-2-4 0,1 5-4 0,-1 0-5 15,2 1-5-15,1 2-5 0,-1 0 0 16,1 1-1-16,1 1 1 16,3-1 3-16,0 4 3 0,0 0 3 0,-1 3 8 15,3-2 5-15,0 2 6 0,2 2 3 16,2-4 5-16,0 3 2 0,0-1-1 0,4 1-3 16,1-3-5-16,-1 4-3 0,5-2-5 15,-1-2-5-15,3 2-8 0,2-2-6 16,-1 2-5-16,5-3-5 0,0-1-4 0,5 1-2 15,-1 0 0-15,2-1-1 0,3 1-1 16,1 0-1-16,3-1 1 0,2 0 1 0,-1-1 1 16,3-1 0-16,2-2-1 0,3 0 1 0,-1 2 2 15,2-2 2-15,2-3 2 0,3 0 3 16,0 0 4-16,-1 0 2 0,3-5 1 16,1 2 0-16,1 0-2 0,0 0-1 0,0-2 0 15,2 1-4-15,-3-2 0 0,3-2-4 16,0 0 0-16,0-1-4 0,0 1 0 0,2-1-3 15,-2-2-1-15,2-2-1 0,-3 2 0 16,3-2 1-16,0 1-2 0,-2-1 2 16,2 1-1-16,-2-1 1 0,2 0-2 0,-2 0 0 15,2 1 2-15,-2-1 2 0,-2 1-1 16,1-1 0-16,-1 0 0 0,2-1-1 16,-2 2-1-16,0-2 0 0,-1 2 1 15,-1-4-2-15,2 2-1 0,-3-2 0 0,1 3-1 16,0-1-1-16,-3 0-2 0,1 2-1 15,-1-1 1-15,1 2 3 0,-3-1-1 0,0 1 1 16,-1 2 1-16,1-2 0 0,-2 3 1 16,3-2 0-16,-1 2-2 0,1-1 0 15,1-3-1-15,1 2 0 0,-1 1-1 0,1-2 2 16,1 2 0-16,1-2 0 0,0-1 1 16,1-1-1-16,-1 1 0 0,2-1 0 0,-1 1-1 15,1-2 0-15,0 1 1 0,0 0 0 16,-1-3 0-16,3 3-1 0,-2-3 1 15,2 2 0-15,2-3 0 0,-2 1 1 0,2-1 0 16,2 0 2-16,0-1-1 0,2-2-1 0,3 2 0 16,-1-3-1-16,0 3 1 0,1-3-2 15,1 0 0-15,0 1 1 0,1-1 0 16,-1 0 0-16,3 3 0 0,-3-4 0 0,3 2 1 16,0-2-1-16,-1 4 0 0,-1-4-1 15,1 4 2-15,-1-4-2 0,-3 2 0 16,2-2-1-16,-1 1 1 0,-3 2-1 0,0-2 1 15,0 2 1-15,-2-3 0 0,-2 2 0 16,0-2 2-16,0 4 1 0,0-3-2 0,-2 0-1 16,2 0 0-16,-2 0 1 0,0 0-2 15,0-4 0-15,0 2 2 0,0-4-1 16,-1 4 0-16,1-3 0 0,-2 0 1 0,2-2-1 16,-2 2 0-16,-1-2 0 0,1-2 1 15,-2 0 1-15,2 2 0 0,-3-3-1 0,1 2 0 16,-3-5-1-16,3 1 1 0,-3-1 0 15,1-1-1-15,-1-2 0 0,-1-4-1 16,1-1 1-16,1-1-1 0,-1-1-1 16,-1-4-1-16,1 1 3 0,-1-3 1 0,1 3-1 15,-1-3 1-15,-1 3 1 0,-2-3-1 16,1 2-1-16,-1-1-2 0,0 3 0 16,-2-3 2-16,-2 2 1 0,-2 1-1 0,0 0 0 15,0-1 0-15,-2 1 0 0,-2-1-1 16,-1 1 0-16,1 0 1 0,-2-1 2 15,-1 0 0-15,-1-3 1 0,-1 3 1 0,1-3-2 16,-1 1 2-16,-1 2-1 0,-3 1 0 16,0-4 0-16,-2 3 10 0,0 1 7 15,0 3 6-15,-2-2 4 0,-2 2 6 0,0 1 1 16,0 1-6-16,-2 2-5 0,-3 0-3 16,1 2-5-16,0 0-5 0,-3 2-1 15,1-1-2-15,-1 0-1 0,-1 3-1 0,-1 0 0 16,-2-2-1-16,1 2 2 0,-1-1-2 15,0 4-1-15,-1-3-1 0,-1 3 1 16,0 0 0-16,-2 1-1 0,0 0 0 16,0 1 0-16,0 0-1 0,-2 2-2 0,-2-1 1 15,0 5-1-15,0-4-2 0,-3 1 3 16,-1 1 0-16,0 1 0 0,-1-2 1 16,-1 3 0-16,-1-2 1 0,1-1-3 0,-3 2-2 15,-2-2 1-15,0 2 1 0,1 1 0 16,-3 0 2-16,0-3 2 0,0 3 1 15,-2-2 0-15,0 3 0 0,0-1 0 16,-2 1 2-16,-2-1-1 0,0 4 2 16,-1-4 0-16,1 3 0 0,-2-1-1 0,-1 2-2 15,1-3-1-15,0 3 0 0,-1-2 1 16,1 2-3-16,0-3 0 0,-3 3 0 16,3 1 2-16,0-3 0 0,-3 3-4 15,3-1 3-15,-3 1 0 0,3-2 0 0,0 2-1 16,-1 0-1-16,1 2 3 0,0-2-2 15,-1 1-2-15,3 2-1 0,-2 2 2 16,2-4-1-16,-1 3-2 0,-1 1 1 0,2 0 0 16,-2 0 1-16,1 0-2 0,-1-1 1 15,2 1 1-15,0-1 1 0,-1 1 1 16,1-2-1-16,2 2 0 0,0-1 2 16,0 4 1-16,2-3-1 0,0 1-1 0,0 0 0 15,0 2 2-15,2-2-3 0,-2 1-1 16,2 0 2-16,-2 2 0 0,2-3-2 15,-2 4 1-15,0-4 0 0,-2 3-1 0,2 0-1 16,-2 1 1-16,0-1 1 0,0 0-2 16,0-1-1-16,0 1 0 0,0 0 1 15,0 1 0-15,2-1-1 0,-2 0 2 16,2-1 0-16,0 1 2 0,0 0-1 16,0 1-1-16,0-1 2 0,0 0 1 0,-2-1 1 15,2 1 1-15,-3 0-1 0,1 1 1 16,0 0-1-16,2-1-2 0,-2-2 0 0,2 2 0 15,-2 1 0-15,2-1 1 0,0 1 2 16,0-1 0-16,0 0-2 0,0-1-2 16,2 1 2-16,-2 0-5 0,2 1 0 0,-2-1 0 15,3 0 0-15,-3-1 0 0,2 0 0 16,0-3 1-16,0 3 2 0,0-1-1 16,2-2 1-16,3-1 1 0,-1-3-3 0,3 4 1 15,-1-2-1-15,3-3-4 16,1 1-8-16,1-1-12 0,0 4-25 15,0-4-77-15,-1 2-137 0,1 2-133 0,4 1-145 16,0 1-69-16,4 1-18 0,-2 0 54 16,2-1 124-16</inkml:trace>
  <inkml:trace contextRef="#ctx0" brushRef="#br0" timeOffset="160405.31">15502 9197 54 0,'0'-4'210'0,"0"4"27"15,-2 4-22-15,0 0-19 0,0 8-14 16,-2 2-9-16,-2 10-11 0,-1 5-13 0,-1 6-21 15,-3 6-26-15,3 5-24 0,-3 1-23 16,0 2-17-16,1 4-14 0,-1-4-10 16,3 1-9-16,-1-2-28 0,1-4-37 0,2 1-46 15,-1-3-50-15,1-5-51 0,0-3-54 16,1-1-44-16,1-4 0 0,0-7 23 0,0-2 39 16</inkml:trace>
  <inkml:trace contextRef="#ctx0" brushRef="#br0" timeOffset="160587.2">15384 9605 112 0,'4'-24'165'15,"0"3"-14"-15,1 6-19 0,1 1-11 16,0 5-7-16,3 2-1 0,1 7-2 0,1 7-6 16,0 3-8-16,-1 6-14 0,1 5-20 15,-1 4-20-15,1 1-17 0,-1 4-11 16,1 2-10-16,-2-1-31 0,-1 0-39 0,-2 2-47 15,1-2-51-15,-3 1-56 0,-2-6-42 16,0 2 1-16,-4-6 25 0</inkml:trace>
  <inkml:trace contextRef="#ctx0" brushRef="#br0" timeOffset="161549.76">15475 9870 23 0,'-4'-16'173'15,"2"-2"-8"-15,2 2-29 0,0-1-31 16,0 1-29-16,2 3-24 0,2-3-19 15,0 2-12-15,3-1-11 0,-1 2-11 0,2-4-13 16,3 1-16-16,0-2-12 0,1 1-10 16,1-2-8-16,0 0 4 0,-1-1 8 0,-1-1 13 15,2 3 11-15,-3-1 11 0,-1 3 8 16,-1 3 8-16,-2 3 10 0,1-1 17 0,-3 7 16 16,2 3 14-16,-1 5 8 0,-1 2 7 15,0 9-1-15,0-1-11 0,1 5-13 16,-1 2-13-16,0-1-9 0,0 3-9 15,0-2-8-15,1-1-4 0,-1 1-4 16,2-3-3-16,-1 1 0 0,1-4 0 0,0-1 1 16,1-3 0-16,-1-1 0 0,0-5 1 15,3-1 0-15,-3-3 3 0,3-2-2 16,-3-7 1-16,0 1 0 0,1-2 0 16,-1-1 0-16,-2-1 1 0,-2 2 5 0,3 0 6 15,-3-2 5-15,0 6 5 16,-2 0 0-16,2 1 0 0,-2 0-5 0,2 3-7 15,-2 1-6-15,2 1-4 0,-2 3-3 16,2-3-1-16,0 3 0 0,3 0-1 0,-3-3 0 16,2 2 1-16,2-2 0 0,1-1 0 15,-1 0 0-15,0-1 1 0,3-3-1 16,-1-1-1-16,1 1 0 0,-1-6 1 0,1 4 0 16,-3-3 0-16,3-4 0 0,-5 6 1 15,0-6-1-15,0 5 0 0,-2-4 0 16,0 3-1-16,1-3-1 0,-3 3 1 15,-3 0 1-15,3 2 0 0,-2-3 0 0,2 3-7 16,-2 2-17-16,2 1-22 0,-2 0-30 16,2 0-28-16,-2 0-28 0,2 0-16 15,0 3-2-15,2-4 9 0,0 1 19 0,0-3 27 16,3 2 25-16,-1-3 24 0,0 4 26 16,-2-1 20-16,2 2 24 0,-2-2 22 15,1 2 22-15,-1 2 18 0,-2-2 15 16,2 3 10-16,-2 0 1 0,2 0-7 15,-2 3-12-15,2 1-15 0,0-2-16 0,0 3-19 16,0 0-14-16,1-1-10 0,1 1-10 16,-2-1-3-16,2-3-5 0,0 4 0 15,1-2-1-15,1-3-1 0,-2 0 2 0,3 0 0 16,-1-3 0-16,0 2-1 0,1-4 1 16,-1 2 1-16,0 2-2 0,-1-3 1 15,1 4 0-15,-2 0 0 0,2 0 1 0,-1 4-1 16,1 0-1-16,-2-3 1 0,3 4-1 15,-3 1 0-15,2-2-4 0,1 1-7 16,-3-4-8-16,2 3-4 0,0 0-4 0,1-4-4 16,-1 0 2-16,1-4 8 0,-1 3 6 15,0-3 5-15,3-1 4 0,-3 1 3 16,3-2 1-16,-3 1 1 0,2 1 1 16,-1-1 1-16,1 1 0 0,-2 4 1 15,3 0 0-15,-3 0-1 0,3 3 2 0,-3-2 0 16,3 4-2-16,-1-1 0 0,1 1 1 15,-1 1 0-15,0-2-1 0,1-3-1 16,-3 4 0-16,3-2 0 0,-3 2-1 16,0-4 1-16,1 2-1 0,-3 1 1 15,2-1 1-15,-1 1 0 0,1 1 1 0,-2 1-1 16,3 2-1-16,-3-2-2 0,2 3-13 16,-2 0-21-16,1-1-33 0,-1 1-46 15,0 0-46-15,-2-1-23 0,0 0 0 0</inkml:trace>
  <inkml:trace contextRef="#ctx0" brushRef="#br0" timeOffset="167376.04">21558 9301 109 0,'4'0'134'0,"3"0"-11"16,1 0-3-16,3 4 10 0,2 2 8 0,1 5 4 15,3 6 6-15,2 3 4 0,3 5-3 16,1 5-9-16,-2 5-14 0,2 3-16 0,1 3-26 15,-3 0-23-15,2 1-21 16,-2 1-14-16,0 1-13 0,1-1-13 0,-6-1-47 16,1-1-66-16,0-3-82 0,-2 0-95 15,0-4-52-15,-2-1-21 0,-3-4 30 16</inkml:trace>
  <inkml:trace contextRef="#ctx0" brushRef="#br0" timeOffset="167639.26">22187 9636 29 0,'-4'-20'237'16,"-1"3"55"-16,-1 0 15 0,2 1-6 16,-3 6-8-16,1-1-10 0,-4 3-16 15,-3 6-29-15,-4 7-32 0,-4 3-33 0,-5 5-28 16,-5 8-30-16,-5 4-24 0,-5 4-23 15,-1 0-20-15,-4 5-13 0,1 0-14 0,-2 0-8 16,5 2-6-16,0-2-45 0,4 0-92 16,2-1-114-16,2-3-119 0,4-1-113 15,1 0-57-15,3-5 9 0,3-2 75 16,2-2 100-16</inkml:trace>
  <inkml:trace contextRef="#ctx0" brushRef="#br0" timeOffset="175404.59">24263 17054 6 0,'-2'-3'59'16,"2"3"-1"-16,0-2-1 0,0 2 1 0,0 0 2 15,0-3 4-15,0 3 3 0,0 0 4 16,0 0 2-16,0 0-1 0,0 0 1 0,0 0 0 16,0 0-2-16,0 0-1 0,2 0 8 15,-2 3 25-15,2 2 30 0,1 3 31 0,-1 9 26 16,0 3 16-16,0 9-3 0,0 6-21 15,-2 6-35-15,2 8-37 0,-2 3-36 16,2 2-25-16,-2 1-19 0,2 3-13 0,-2-3-9 16,3 4-9-16,-3-2-32 0,0-2-50 15,0 0-61-15,0-2-60 0,0-4-61 0,0-2-60 16,0-4-42-16,0-5-4 0,0-3 33 16,0-6 46-16</inkml:trace>
  <inkml:trace contextRef="#ctx0" brushRef="#br0" timeOffset="175737.15">24268 17286 131 0,'-5'-19'127'0,"1"6"-13"0,0 1-15 16,-2 3-17-16,-3 5-16 0,-2 3-10 15,1 1-2-15,-3 5 4 0,-4 4 7 0,0 6 9 16,-4 0 10-16,0 5 7 0,-2 4 2 16,-3-3 1-16,-1 7-2 0,1 0 2 15,-1-2 0-15,1 2 0 0,3-3 2 0,0-1 1 16,2 1-6-16,4-3-8 0,2-2-16 16,2 1-14-16,5 0-17 0,4-4-13 15,1 1-10-15,6 1-5 0,3-4-2 0,2-1-1 16,3 0-1-16,4-2-8 0,0 1-35 15,4-5-55-15,0 1-67 0,2 0-72 16,2-5-84-16,0 2-55 0,3-6 2 16,-3-4 38-16,3 1 54 0</inkml:trace>
  <inkml:trace contextRef="#ctx0" brushRef="#br0" timeOffset="176153.46">24426 17312 168 0,'0'-7'223'0,"0"-1"-10"16,0 3-33-16,0 5-28 0,0 3-25 0,0 7-20 15,-2 2-19-15,2 6-18 0,-2 6-17 16,0 2-15-16,0 2-15 0,0 2-10 16,0 3-7-16,2-1-3 0,0-2-2 0,0 3 0 15,0-4-1-15,0-3 1 0,0 2 1 16,0-6-1-16,0-1-1 0,0-4-2 15,0-3-3-15,0-3-2 0,0-2-3 16,2-1 0-16,0-7 2 0,0-1 0 0,2-4 2 16,0-2 0-16,1-3-2 0,-1-6-3 15,2-3-2-15,1-2 0 0,-1-2 1 0,2-1-1 16,1-2 6-16,-1-1 3 0,1 0 2 16,-1 0 2-16,1 1 0 0,1 2 4 0,-1 1 3 15,1-2 4-15,1 5 4 0,2 0 3 16,-3 3 3-16,3 3 1 0,-2 2 4 15,1 1 7-15,-1 6 17 0,2 3 16 0,-1 1 16 16,-1 5 9-16,2 5 1 0,-3 4-7 16,1 2-17-16,-1 3-20 0,1 1-17 0,-3 5-12 15,1 0-15-15,-1 3-43 0,1-2-62 16,-3 4-72-16,3-1-91 0,-3-1-77 0,0-2-34 16,1-1 14-16,-3-3 50 0</inkml:trace>
  <inkml:trace contextRef="#ctx0" brushRef="#br0" timeOffset="176367.08">25307 17241 22 0,'4'-13'313'15,"-2"3"42"-15,-2 4 25 0,0 3-49 16,2 6-82-16,-2 3-82 0,2 8-67 0,1 4-42 15,1 4-24-15,-2 3-16 0,2 4-43 16,0 4-62-16,1 1-72 0,-1 2-78 16,0-2-84-16,0 1-40 0,-2-3 9 0,-2-1 44 15</inkml:trace>
  <inkml:trace contextRef="#ctx0" brushRef="#br0" timeOffset="176546.77">25288 17543 87 0,'-7'-17'285'0,"-1"0"41"0,4 1-3 16,0 6-44-16,1-5-53 0,6 6-53 0,-1-2-54 15,4 2-38-15,2 3-28 0,3 2-21 16,0-1-14-16,1 0-29 0,3 5-55 16,0 0-68-16,0 0-82 0,2 0-92 15,0 0-46-15,0 2-6 0,0-2 37 0</inkml:trace>
  <inkml:trace contextRef="#ctx0" brushRef="#br0" timeOffset="176915.53">25893 17179 176 0,'-2'-9'261'0,"2"-2"16"0,-2 2-53 16,2 3-64-16,2-4-53 0,2 4-42 15,1-2-29-15,-1 3-17 0,2-1-8 0,3 5-5 16,-3-2-3-16,2 3 0 0,1 3 0 16,-3 0-3-16,3 2 2 0,-3 4-1 0,-2 0 1 15,0 2-2-15,-1 6 0 0,-3 0 2 16,0 4-1-16,-5 1 5 0,1 2 4 16,-2 1 9-16,-1 1 8 0,-1-2 6 0,2 1 4 15,-1 0 4-15,1 0-1 0,2-2-3 16,-1-3-1-16,3-1 1 0,2 1 3 15,2-2 3-15,3-2 5 0,1-1 1 0,3 1 2 16,1-3-3-16,3-1-3 0,2 0-7 16,-1-3-7-16,5-1-7 0,1-4-8 15,1 1-5-15,0-5-16 0,2 0-57 0,3 0-81 16,1-5-118-16,3 1-78 0,-3-4-42 16,3-1-13-16,-1-3 43 0</inkml:trace>
  <inkml:trace contextRef="#ctx0" brushRef="#br0" timeOffset="177528.65">27398 17365 163 0,'-4'0'296'15,"2"-2"33"-15,2-1-33 0,0 2-52 0,0-3-58 16,4 0-55-16,0-1-50 0,5 1-31 16,-1-1-20-16,3 2-19 0,1-2-38 15,1 1-55-15,0 0-62 0,0 4-72 16,-1 4-76-16,-3-3-36 0,-1 3 9 0,-1 1 38 16</inkml:trace>
  <inkml:trace contextRef="#ctx0" brushRef="#br0" timeOffset="177695.14">27400 17484 162 0,'-4'3'214'0,"0"-3"-16"0,2 0-44 0,2 0-43 16,2 0-37-16,0 0-24 0,4 0-14 0,1 0-10 16,3-3-8-16,1 3-8 0,4-1-20 15,-1 1-41-15,3-4-61 0,2 1-66 0,0-5-33 16,3 3-17-16,-3-4 6 0</inkml:trace>
  <inkml:trace contextRef="#ctx0" brushRef="#br0" timeOffset="180200.08">26937 12571 33 0,'0'0'72'16,"0"0"-11"-16,0 0-10 0,0 3-4 16,0-3-3-16,0 0 3 0,0 0 5 15,0 2 7-15,0-2 6 0,0 0 4 0,0 0 4 16,0 3 3-16,-2-3 1 0,-1 0 0 16,1 0 1-16,-2 0 1 0,-2 0 2 15,-1 0 1-15,-1 0-1 0,-3 0-2 16,1 0-5-16,-3 0-4 0,0 0-5 0,-1 0-5 15,-3 0-11-15,0 0-7 0,0 0-5 16,-2 1-4-16,-2-1-5 0,1 3-2 16,-1-1 0-16,0 1-1 0,-2 2-1 15,2-2 0-15,-3 1-1 0,3 1 1 0,-2 3 0 16,0-3 4-16,-1 6 0 16,1-2 1-16,0 1-1 0,0 5-1 0,-1-1-5 15,3 2-2-15,0 4-6 0,0 2 1 0,2-1-2 16,2 4-1-16,0 3-2 0,2-2 1 15,2 7-2-15,1-3-2 16,1 4-1-16,0 2 0 0,5-2-2 0,0 4 1 16,2-2 2-16,1-1 2 0,3 2 3 0,5-2 1 15,1 1 2-15,2-2-1 0,5 0-2 16,4 0 0-16,0 0-1 0,4-3 0 16,5 2 0-16,1-3-1 0,3 3 0 0,4-4 1 15,-1-3-1-15,6 3-2 0,1-3-1 16,2-3-1-16,3 0-1 15,1-2-4-15,3-1 0 0,2-6-1 0,2 1 4 16,-1-5-1-16,1-3 2 0,2-4 2 16,3-3-1-16,-3-3 0 0,0-4-4 0,0 1 0 15,0-6-1-15,-4 1 0 0,-1-3 2 16,1-2-2-16,-4 2 2 0,-1-7 2 16,-3 1 3-16,-1-4 5 0,-4 2 7 0,-2-4 6 15,-2-2 5-15,-2-2 6 0,-3 1 3 16,-1-4-1-16,-3-1 1 0,-4-3 3 15,0 2 3-15,-4-1 5 0,-2-3 3 16,-4 1 5-16,-3-1 1 0,-1 0-2 0,-5 1-6 16,-4 2-9-16,-3-3-11 0,-3 4-7 15,-5 0-9-15,-4 1-2 0,-4 1-6 16,-4 2-3-16,-7 2 1 0,-4-1-4 16,-4 2-1-16,-5 3-8 0,-3 1-21 0,-1 2-58 15,-4 1-91-15,0 4-106 0,0-3-104 16,0 2-113-16,3 1-41 0,-3-2 25 15,2 0 73-15,2-1 95 0</inkml:trace>
  <inkml:trace contextRef="#ctx0" brushRef="#br0" timeOffset="181112.86">26046 11142 64 0,'-7'0'63'0,"1"4"-2"16,0 1-5-16,-3 1 0 0,1 3-1 15,-3 0 4-15,0 2 2 0,-1 2 2 16,-1 3 1-16,-2 3 3 0,-2 2 0 0,-2 4-1 16,0 3 0-16,0 1-3 0,-2 2 2 15,0 6-1-15,0-1 1 0,-1 4 1 16,1 1 1-16,0 4-2 0,0 1-2 16,2 1-6-16,2-1-5 0,2 4-10 15,0 3-9-15,5-1-7 0,-1-1-7 16,5 2-6-16,2 1-5 0,1 1 0 0,3 0 0 15,5 2-1-15,1-3-3 0,5-3-1 16,-1-1 2-16,5-3-3 0,2-2-2 16,4-2-1-16,2-2 1 0,3-4-2 0,3-3 0 15,1-5 0-15,4-3 0 0,2-2 1 16,2-4-1-16,0-6 2 0,0-3 0 16,2-5-2-16,3-6 2 0,-1-1-2 0,0-9 1 15,3-4 0-15,-1-6-1 0,-1-2 2 16,-1-7 2-16,0-5 5 0,-4-4 5 15,1-6 8-15,-3 0 9 0,-5-6 11 0,1-3 12 16,-7-1 16-16,1-1 20 0,-7 1 20 16,-2-1 19-16,-4 1 20 0,-3-4 8 0,-6 3-1 15,-2-3-10-15,-4 3-16 16,-2 0-19-16,-4 1-23 0,-5-1-18 0,-4 6-15 16,-2-1-11-16,-2 3-11 0,-5 5-11 15,-1-2-7-15,-5 5-6 0,0 4-4 16,-4 2-3-16,3 3-1 0,-3 2-19 15,0 3-53-15,0 5-90 0,2 3-102 0,2 3-106 16,7 2-121-16,-1 4-48 0,5 3 16 16,0 2 75-16,2 6 92 0</inkml:trace>
  <inkml:trace contextRef="#ctx0" brushRef="#br0" timeOffset="182324.36">28099 11170 28 0,'-9'-3'59'0,"1"2"-3"15,-1-3-1-15,1 3-2 0,-3-2-2 16,1 2 2-16,-1-2-3 0,1 3-5 16,-3-3-5-16,0 3-2 0,0 0 1 15,-1 0-1-15,-1 0 2 0,-2 3 2 0,-2 1 3 16,0 0 0-16,-2 1 1 0,-3 4-1 15,-1 1-5-15,0 0-4 0,-1 4-6 16,-1 0-3-16,-1 3-7 0,1 1-4 16,-1 3-1-16,1-1-2 0,1 5 0 0,1 1 0 15,-1 0 1-15,3 2 3 16,2 2 3-16,0 2 2 0,0 2 4 0,2 3 0 16,2-2 0-16,0 5 0 0,2-2-1 15,2 0-1-15,3 3-1 0,1-3 0 0,3 3-2 16,1-3 0-16,3 2-2 0,2-1-1 15,5 1-1-15,-1 1-2 0,2-3-1 16,3 4-2-16,1-2 1 0,3 0 0 0,2 1-3 16,2 0-1-16,2 0 0 0,4-3-1 15,0 1-1-15,3-3-1 0,3-1 0 16,1-1-1-16,4 0-2 0,2-2 1 16,0-3-1-16,2-2-2 0,0 1 1 0,0-3 0 15,0-4-1-15,0-2 0 0,0-1-1 16,1-5 1-16,-4 0 1 0,1-2 1 15,0-7 2-15,0 1 5 0,0-5 4 0,-2-5 6 16,0-3 6-16,0 0 7 0,0-5 5 16,0-3 1-16,-2-6 4 0,-1 2-2 15,1-5 1-15,0-1-2 0,-3-3 1 16,1-4-3-16,0-1-2 0,-3-2 1 0,-1-2 1 16,-1-2 5-16,-2 0 5 0,1-3 7 15,-5-1 14-15,0-1 12 0,-2-3 10 0,-3 3 10 16,-1-1 6-16,-4-5 5 0,-3 5-3 15,-2-4-10-15,-4-1-10 0,-4 2-12 0,-2-1-11 16,-3 0-13-16,-4 3-9 0,-4 1-8 16,-2-3-4-16,-2 5-10 0,-4 0-6 15,-3 1-3-15,1 6-5 0,-5-2-2 0,0 6-3 16,1-2-1-16,-1 5-9 0,-2 4-25 16,0 4-69-16,2 1-110 0,1 2-115 15,-1 6-119-15,0 5-94 0,2 3-28 0,-1 2 40 16,-1 3 92-16,2 3 107 0</inkml:trace>
  <inkml:trace contextRef="#ctx0" brushRef="#br0" timeOffset="183757.2">27307 10125 26 0,'-2'-4'73'16,"2"3"-8"-16,-2 1-6 0,0-3-10 16,0 2-6-16,0 1-5 0,-1-4-6 0,-1 4-5 15,0-2-4-15,0 2-1 0,-3 0-2 16,-1 2 0-16,-1-2 3 0,1 4 4 0,-1-3 5 15,-1 3 5-15,-3 1 5 0,1-1 7 16,-1 4 3-16,-2 0 1 0,-2 1-1 16,0 0-3-16,0 6-2 0,0-1-3 15,-2 1-4-15,0 2-1 0,0 5-3 0,0-2 0 16,0 1-3-16,0 3-1 0,2 0-3 16,2 1-3-16,0 0-1 0,3 3-2 15,1-2-2-15,3 3 0 0,1-1 2 16,1 2-1-16,2-1 1 0,2 1-2 15,2 3 0-15,2-1-2 0,2-2-1 16,2 4-4-16,3-1 0 0,1-3-2 0,3 3-3 16,2-4-2-16,4 1 0 0,4-1 0 15,3-4 0-15,3 0 1 0,3-4 0 0,4-1-1 16,4-2 2-16,3-6-2 0,1-3 0 16,3-1 1-16,-1-4 2 0,1-4 6 15,1-3 4-15,-1-3 7 0,-1-6 5 16,-1 0 6-16,-3-5 7 0,-2 0 5 0,-1-4 7 15,-6-1 9-15,-1-2 13 0,-2-1 11 16,-5-1 9-16,-1-2 12 0,-3 2 12 16,-4-2 9-16,-3 2 4 0,-1-2-2 15,-2-2-5-15,-5 1-13 0,-2 0-16 0,-2-2-21 16,-2-3-17-16,-4-1-14 0,-2 1-10 16,-3-1-4-16,-1-2-8 0,-3 0-3 15,-4 0-2-15,0 2-6 0,-4 1-1 0,-2-1-2 16,-5 4-4-16,1 2-1 0,-5 1 0 15,0 6-3-15,-4 0-4 0,0 3-1 16,-2 5-4-16,0 3-12 0,-2 2-38 0,2 4-102 16,-2 5-136-16,4 4-147 0,2 1-109 15,0 4-48-15,2 3 5 0,0 0 87 16,3 0 128-16</inkml:trace>
  <inkml:trace contextRef="#ctx0" brushRef="#br0" timeOffset="188684.69">28404 17174 101 0,'-5'-12'223'0,"-1"3"32"0,2 1-38 0,-3 3-35 16,3-2-31-16,0 2-23 0,0 2-24 15,-1 3-25-15,1 5-18 0,0 5-7 0,-2 3 1 16,-1 4 1-16,1 5 7 0,0 4 7 15,1 2 0-15,1 2-5 0,2 2-4 16,0 2-7-16,4 0-9 0,0-1-9 0,4 0-11 16,1-2-8-16,3 1-6 0,1-6-4 15,4 3-4-15,0-5-2 0,2-2 1 16,-1-2-1-16,1-2 0 0,2-2-1 0,-2-3 0 16,0-2-1-16,0-6-2 0,-2 0 0 15,-2-2-4-15,-3-3 0 0,-1-3-4 0,-3-3-2 16,-4-3-4-16,-2-5 2 0,-2-1 0 0,-4-4 2 15,-5-3 3-15,-1-3 5 0,-3-3 3 16,-4-2 2-16,0-3 1 0,0-2 0 0,-3-2 0 16,1-4-1-16,2 3 0 0,0-3-1 15,2 2 1-15,2-1 1 0,1 5-1 0,3-2 1 16,0 2-1-16,3 2 0 0,2 2 0 16,-1 1-1-16,5 1 0 0,0 4 0 15,2 1 0-15,2 1 1 0,0 2 1 0,5 4 1 16,-1 0 0-16,2 2 2 0,3 1 2 15,0 3 0-15,-1 1 2 0,3 2 2 16,0 2 3-16,1 4 7 0,-1 2 17 16,0 2 30-16,-1 4 35 0,1 3 30 0,-2 5 23 15,-5 4 10-15,0 4-10 0,-3 3-24 16,-3 3-37-16,-3 2-29 0,-1 3-26 0,0 2-18 16,-4 1-14-16,1 3-49 0,-1-1-114 15,3-2-138-15,3 1-154 0,2-3-84 0,2-4-41 16,3-4 21-16,1-3 96 0</inkml:trace>
  <inkml:trace contextRef="#ctx0" brushRef="#br0" timeOffset="190472.05">29900 15622 65 0,'-2'-3'112'0,"0"2"-14"16,2-2-14-16,-2 3-16 0,2-3-6 15,0 3 0-15,2 3 9 0,0 0 14 16,0 3 22-16,0 3 30 0,2 5 26 0,1 5 26 15,-1 6 24-15,0 9 23 0,0 10 28 0,-2 10 5 16,1 10-13-16,-3 10-25 0,-3 10-35 16,1 9-35-16,0 11-49 0,0 9-37 0,0 5-23 15,0 3-11-15,0 7-11 0,0-2-11 16,2 0-6-16,0-1-6 0,0-3-2 16,2-2-2-16,2-7 1 0,0-4-1 0,0-7-3 15,3-4 2-15,-1-6-1 0,3-7-2 0,-3-6-6 16,2-3-13-16,-1-10-39 0,-1-4-86 0,0-7-107 15,1-6-108-15,1-9-107 0,-1-3-70 16,-1-12-6-16,-2-8 59 0,0-5 95 0</inkml:trace>
  <inkml:trace contextRef="#ctx0" brushRef="#br0" timeOffset="191235.05">30082 15778 31 0,'-4'12'181'0,"2"2"3"16,-3 5-25-16,3 2-18 0,-2 2-13 16,2 6-16-16,0-3-19 0,2 3-19 0,0 3-17 15,0-3-16-15,0 4-13 0,2-4-11 16,0 0-7-16,0 1-4 0,2-4-2 0,-1-1-2 15,1-3 0-15,-2-2 1 0,2 1-2 16,-2-4 1-16,0-5 1 0,1 2 3 0,-1-4 11 16,-2-1 12-16,2-4 16 0,-2 0 9 0,0-3 6 15,0-2-3-15,0-2-8 0,0-4-13 16,0-6-14-16,0 1-10 0,0-4-5 16,0-5-5-16,2-1-1 0,-2-5-1 15,2 2-1-15,2-2 2 0,-2-3 0 0,3 0 5 16,1 3 9-16,0-3 9 0,1 0 14 0,1 0 11 15,1 3 14-15,-1-2 10 0,3 2 8 16,1 1 9-16,-1 1 1 0,2 3 4 0,-1 0 1 16,1 4 1-16,0 1-2 0,-1 3-4 15,1 3 4-15,2 3 2 0,-2 4-1 0,1 3-1 16,-1 7-5-16,2 5-8 0,-2 4-14 16,-1 3-15-16,-1 6-14 0,0 3-12 0,-1 3-8 15,1 1-8-15,-3 1-4 0,1 1-2 0,-3 0-4 16,0 0-1-16,1 0-15 0,-3 1-51 15,-2-5-103-15,2 0-122 0,-2-2-123 16,3-2-110-16,-3 0-45 0,2-5 19 0,-2-1 88 16,0-4 112-16</inkml:trace>
  <inkml:trace contextRef="#ctx0" brushRef="#br0" timeOffset="191418.82">30641 16041 186 0,'2'-20'310'0,"-2"4"38"16,2 1-22-16,-2 1-66 0,2 0-67 0,2 3-59 15,1 2-50-15,-1 3-48 0,2 2-66 0,3 0-80 16,-1 4-91-16,1 4-91 0,-1 0-49 16,1 2-15-16,-1 2 30 0</inkml:trace>
  <inkml:trace contextRef="#ctx0" brushRef="#br0" timeOffset="191550.35">30753 16050 70 0,'-4'-4'266'15,"0"-1"35"-15,-1 2-10 0,1-2-61 0,2 1-57 16,2 0-54-16,2 3-46 0,0-2-36 16,5 2-38-16,-1 1-62 0,5 0-82 0,1-4-90 15,-1 4-49-15,1-1-26 0,1 1 7 0</inkml:trace>
  <inkml:trace contextRef="#ctx0" brushRef="#br0" timeOffset="192130.12">31513 15770 46 0,'-11'-5'219'16,"1"0"32"-16,-3 2-13 0,0 3-34 0,1 4-28 15,-1 1-24-15,0 7-24 0,1 1-23 0,-1 5-27 16,0 2-22-16,0 5-15 0,3 0-8 16,-1 4-9-16,1 0-4 0,3 1-6 15,1-1-4-15,4 0-3 0,0 1-2 16,4-2-1-16,0-3-2 0,4-4-2 0,3 3 2 15,1-6-1-15,1-1-1 0,4-3 0 16,0-3 0-16,2-3 0 0,2-4 0 0,-2-3 0 16,2-2 1-16,-2-3 1 0,-3-4-2 15,1 0-1-15,-4-6-2 0,-3 0-2 0,-1-4-3 16,-5-3-5-16,-4-3-4 0,-3-2-4 16,-1-7-1-16,-5-2 0 0,-1-2 2 0,-3-4 4 15,-2-2 4-15,-2 1 3 0,0-3 3 0,0-1 0 16,0 1 3-16,0 1 1 0,0 0 1 15,4 4 1-15,0 1 1 0,2 5 0 0,3 0 2 16,1 5-2-16,5 4-1 0,0 0 0 16,2 5 0-16,4 0 0 0,0 5 0 0,4-2-1 15,1 4-1-15,1 0 1 0,3 2-1 16,-1 2 0-16,5 4 2 0,0 0 0 0,0 2 1 16,0 3 6-16,1 3 9 0,1 2 10 15,-2-1 16-15,0 5 28 0,-2 3 32 0,-1 1 28 16,-3 3 18-16,-3 3 10 0,-4 1-9 15,0 5-23-15,-4 0-30 0,-2 5-33 0,-2-1-34 16,-3 4-82-16,3-3-111 0,-3 3-123 16,3-3-123-16,2 0-63 0,0-2-26 15,-1-2 46-15,3-2 91 0</inkml:trace>
  <inkml:trace contextRef="#ctx0" brushRef="#br0" timeOffset="193342.65">31960 15928 66 0,'-3'-1'130'0,"3"1"-17"0,0-2-16 15,3 2-16-15,-1-3-8 0,0 3-2 16,2-2 1-16,2-1 1 0,3 2-5 16,-1-2-9-16,1 1-10 0,1-1-14 0,3 2-10 15,0-2-10-15,-1 1-7 0,3-1-5 16,0 2-17-16,0-1-35 0,2-2-52 0,2 3-69 15,-2-2-37-15,2-2-17 0,-2 1 6 0</inkml:trace>
  <inkml:trace contextRef="#ctx0" brushRef="#br0" timeOffset="193723.56">32453 15618 117 0,'2'-15'155'0,"2"5"-23"15,0 0-15-15,1 0-15 0,1 1-12 0,-2-1-15 16,2 4-15-16,-1-2-11 0,1 4-11 0,-2-1-7 16,1 3-5-16,-1 1-3 0,2 1 1 0,-2 0 2 15,1 1 6-15,-1 4 7 0,0 1 7 0,-2 2 6 16,0 1 8-16,0 3 8 0,-2 2 5 15,-2 2 3-15,-2 3-4 0,-2-1-4 0,-3 2-10 16,-1 2-12-16,-1 1-12 0,0 0-8 16,-1-1-1-16,1 1 0 0,1-2 3 0,-1 1 4 15,3-2 0-15,1-3-1 0,1 1-3 16,2 2-3-16,2-3-3 0,2-1 0 0,2-3 0 16,2 4 2-16,2-5 2 0,3 1 1 0,1-2-2 15,3-2-2-15,2 0-4 0,2-2-4 16,2-3-4-16,0-3-1 0,2 4-4 0,2-2-20 15,-2-3-51-15,3 1-68 0,-3-1-81 0,0 0-92 16,-2-1-71-16,0-2-19 0,0 2 28 16,-2-3 60-16</inkml:trace>
  <inkml:trace contextRef="#ctx0" brushRef="#br0" timeOffset="194486.79">30903 16864 7 0,'-2'-3'155'0,"2"-2"-11"16,0 2-28-16,2-2-27 0,3 1-26 15,1-1-17-15,0-2-14 0,3 3-12 0,1-4-7 16,3 4-12-16,2-1-27 0,0 1-41 16,-1 3-57-16,-1-3-31 0,-2 4-17 0</inkml:trace>
  <inkml:trace contextRef="#ctx0" brushRef="#br0" timeOffset="194685.87">30946 16908 114 0,'-2'-1'164'15,"2"-2"-41"-15,2 2-36 0,2-4-28 0,2 2-18 16,3-2-9-16,1 4-12 0,1-5-9 16,4 5-15-16,0-2-29 0,1 2-42 15,3-3-51-15,-2 4-28 0,0-1-13 0</inkml:trace>
  <inkml:trace contextRef="#ctx0" brushRef="#br0" timeOffset="196544.62">31413 16580 49 0,'-2'0'83'0,"0"0"-3"0,2 0-1 0,-2 0-6 15,2-4-9-15,-2 4-8 0,2 0-8 16,-2 0-7-16,2 0-5 0,0 0 4 0,0 0 6 16,0 0 9-16,2 0 12 0,2 0 12 15,3 0 11-15,-1 0 7 0,2-1 7 16,3 1 6-16,2-2 2 0,1-1 0 0,3 1 1 15,2-1-4-15,5-1-4 0,3 2-5 0,3-2 0 16,6-1 2-16,2 0 2 0,6 0 1 16,3 1-2-16,4-1-6 0,2 1-10 15,4-1-16-15,4 1-17 0,1 0-16 0,3 1-10 16,1 3-8-16,2-1-5 0,-3 1-2 0,-1 0 0 16,-1 1 1-16,-4 2 5 0,-1-2 3 15,-3 2 5-15,-5 0 6 0,-3-2 3 0,-5 3 0 16,-4-3-2-16,-4 2-2 0,-4-2-3 0,-5 3-2 15,-3-3 3-15,-6 2 5 0,-1-3 4 0,-2 1 1 16,-2-1-2-16,-3 0-2 0,-2 0-8 16,1 0-9-16,-1 0-8 0,-2 0-5 0,1 0-2 15,-3 0-4-15,2 0-6 0,-2 0-15 0,-2 0-43 16,0 0-88-16,0 0-110 0,-2 0-103 0,0 4-102 16,-5-3-70-16,1 4-2 0,-2 1 64 0,-3 3 95 15</inkml:trace>
  <inkml:trace contextRef="#ctx0" brushRef="#br0" timeOffset="197075.99">32000 16977 70 0,'0'-8'199'16,"0"5"-9"-16,0-1-22 0,0 3-14 16,0 2-4-16,2 4 4 0,-2 5 8 0,0 5 16 15,0 9 12-15,-2 1 0 0,0 8-15 0,0 2-26 16,-1 6-31-16,-1 2-32 0,2 1-26 0,-2 1-22 16,2-1-14-16,0 0-13 0,2-1-18 15,-3-1-50-15,3-1-73 0,0 0-81 16,0-6-86-16,3-1-87 0,-3-1-36 0,0-7 23 15,-3-3 58-15</inkml:trace>
  <inkml:trace contextRef="#ctx0" brushRef="#br0" timeOffset="197385.54">32019 17105 109 0,'-4'-30'202'15,"-1"6"-14"-15,-3 1-15 0,-1 6-17 0,-1-2-17 16,-3 5-20-16,-2 5-22 0,-4 1-20 16,-4 4-16-16,-2 4-10 0,-3 0-7 15,-4 4-4-15,1 2-6 0,-3 1-3 0,0 2 1 16,0 3 2-16,0-4 8 0,4 5 16 16,3-4 17-16,2 2 15 0,3-2 5 0,3 0 0 15,7-1-6-15,1 1-7 0,7 0-6 0,2 1-1 16,6-1-1-16,4 0 0 0,5-1-3 15,4 1-11-15,2-1-15 0,4-1-15 16,5-2-11-16,-1 3-10 0,3-2-25 0,2-2-57 16,-3 3-79-16,3 1-89 0,0-2-94 15,0 2-92-15,-1-2-27 0,-1 0 27 0,-2 2 64 16</inkml:trace>
  <inkml:trace contextRef="#ctx0" brushRef="#br0" timeOffset="197823.57">30749 18232 60 0,'-4'0'213'0,"-1"0"15"0,3 0-38 15,2-3-35-15,0 2-33 0,2-2-31 16,3 1-25-16,1-1-16 0,0-1-15 0,3 2-13 16,1-3-9-16,3 4-9 0,0 1-23 15,-1 0-39-15,1 0-54 0,0 1-72 0,0 4-46 16,-5 0-21-16,0-1 6 0</inkml:trace>
  <inkml:trace contextRef="#ctx0" brushRef="#br0" timeOffset="197971.51">30793 18370 17 0,'-2'-3'180'0,"0"2"12"15,2-4-43-15,0 2-46 0,4-2-35 0,0 2-21 16,3-2-19-16,1 1-9 0,5 0-22 15,0 0-36-15,4-1-53 0,0 1-57 0,2 1-28 16,2-5-15-16</inkml:trace>
  <inkml:trace contextRef="#ctx0" brushRef="#br0" timeOffset="211280.07">31460 17693 235 0,'-6'0'281'0,"-5"4"34"0,0 4-41 0,-1 6-41 16,-1 6-30-16,0 5-22 0,1 4-24 0,1 5-27 15,1 3-31-15,1 1-30 0,1 0-24 16,1 4-20-16,1-2-12 0,2-1-7 0,2-2-5 16,-1 1-2-16,1 0-18 0,2-4-40 15,0-2-61-15,0 1-71 0,5-4-80 0,-1-3-82 16,0-1-30-16,0-3 18 0,0-5 49 16</inkml:trace>
  <inkml:trace contextRef="#ctx0" brushRef="#br0" timeOffset="211478.89">31657 18095 126 0,'2'-13'290'0,"-2"8"43"0,-4 0 18 16,2 0-44-16,-3 5-45 0,1 0-45 15,0 5-39-15,0 0-40 0,2 4-44 0,2 0-36 16,-3 2-31-16,3 3-48 0,3 1-78 0,-1 0-90 15,0 1-100-15,2-3-88 0,2 2-43 16,1-5 10-16,-1 0 57 0</inkml:trace>
  <inkml:trace contextRef="#ctx0" brushRef="#br0" timeOffset="211860.51">32072 17764 10 0,'2'-11'262'0,"0"1"49"16,-2 2 56-16,-2 6-29 0,0 2-23 16,0 5-19-16,-3 1-23 0,1 7-30 0,-2 3-41 15,2 4-45-15,-3 5-45 0,3 1-31 0,0 2-26 16,0 2-19-16,-1-1-14 0,3 4-9 16,0-4-4-16,0 2-4 0,0-2-3 0,-2-1-1 15,1-2 0-15,-1-1 0 0,0-1-2 16,-2-2 0-16,-1-5-1 0,-1 2-5 15,-1-5-5-15,1-4-9 0,-3-3-7 0,-1 1-9 0,-1-7-5 16,0-2-6-16,-2-7-2 0,1 0 1 16,-1-4 3-16,0-5 8 0,2-5 7 0,3 1 7 15,1-4 9-15,3 0 6 0,4-3 4 16,4 2 5-16,0-2 1 0,4 2 7 0,5 2 11 16,2 1 10-16,1 2 12 0,3 2 7 15,2 1 5-15,3 2 0 0,1 2-6 0,2 3-12 16,1 2-11-16,1 1-8 0,1 0-6 0,-1 3-16 15,3 1-50-15,-3 3-102 0,1-2-124 16,-1 3-139-16,1 0-76 0,-3 0-28 16,1 3 27-16,-1-2 92 0</inkml:trace>
  <inkml:trace contextRef="#ctx0" brushRef="#br0" timeOffset="212964.54">31722 17342 135 0,'-6'-1'129'0,"-2"-5"-20"16,1 5-17-16,-1-3-14 0,1 3-14 0,-1-2-13 15,2 3-13-15,-1 0-8 0,1 0-5 16,-2 0 0-16,1 3 2 0,-1-3 3 15,-1 1 7-15,1 3 7 0,-3-1 8 0,-2 1 8 16,1 0 8-16,-3 1 7 0,-2 0 3 16,0 3 1-16,-4-1 0 0,0 2-4 0,0 1-5 15,-3 1-6-15,-1 2-5 0,0-1-5 0,-1 5-3 16,-1-1-4-16,-3 2 0 0,2 2-2 16,-1 1-4-16,1 0-4 0,1 4-2 15,1-2-4-15,1 1-3 0,0 1-1 0,1 3-1 16,3-2-2-16,0 3 1 0,0 0 2 15,4 0 3-15,0 1 4 0,0 0 4 0,4 4 8 16,1 1 8-16,1-1 2 0,0 1 0 0,5 2 1 16,0-1-2-16,1 3-4 0,3 0-5 15,2 2-7-15,2 1-5 0,3-1-6 0,1 1-6 16,5 0-5-16,-1 0-5 0,5-2-1 0,2-1-3 16,4-1 1-16,2-2-1 0,3-1 1 15,3-2 0-15,5-3 1 0,2-1 1 0,2-3-3 16,7-3-1-16,-1-1 0 0,5-4-1 15,4-2 0-15,2-3 1 0,2-2-1 0,2-1 2 16,1-1-1-16,1-4 0 0,0 0-1 0,-1-4-3 16,-1-1 1-16,0-1-3 0,-2-4 1 15,-2-2 1-15,0-2-2 0,-2-4 0 16,-2-2-1-16,0-2 2 0,0-5 0 0,-5-3 0 16,1-3 0-16,-1-2 0 0,-3 0 1 0,-1-5-1 0,0 0-1 15,-3-2-1-15,-1-2 0 0,-4-2 0 16,-1 2-1-16,-3-2 0 0,-2-2-1 0,-3-1 1 15,-4 2 2-15,-4-4-1 0,-2 1 2 0,-2 2 1 16,-7-2 3-16,-2 2 5 0,-4 1 8 0,-2 0 8 16,-4-2 8-16,-5 4 6 0,-2 1 3 0,-1 0-1 15,-5 1-9-15,-5 2-5 0,-3 1-9 0,-3 1-5 16,-4 1-4-16,-4 3-1 0,-4 0-3 16,-1 1-3-16,-3 4 1 0,-3 0-4 0,-2 5-4 15,-2 0-22-15,3 3-51 0,-3 1-94 16,2 6-113-16,2-3-103 0,5 6-117 0,1 2-46 15,3-3 17-15,4 3 78 16,0 4 101-16</inkml:trace>
  <inkml:trace contextRef="#ctx0" brushRef="#br0" timeOffset="-209173.36">26623 9197 28 0,'-6'-4'77'0,"0"4"-15"0,-1 0-12 15,-1 0-8-15,-1 0-7 0,1 5-7 16,-3-1-7-16,-1 1 0 0,-1 5 1 0,0-1 1 16,-2 4 2-16,-1 0 1 0,-1 3-1 15,-2 2 1-15,0 1-1 0,-1 2 1 16,1 1 0-16,-2-2 3 0,0 2 2 16,-2 2 3-16,0-3 1 0,-1 2 0 0,1 0-2 15,-2-1 0-15,-3 1-4 0,3-1-5 16,-3-1-2-16,1 0-5 0,-1-1 0 0,1-2-1 15,-1-2-2-15,1-1 1 0,-1 0 0 16,0-2 0-16,3-2-1 0,-2-1-1 16,1 0-2-16,1-4-2 0,-1 2-2 15,3-4-1-15,-2 1-2 0,1-2 1 16,-1 2-2-16,2-1 0 0,-3 1-1 0,1-1 0 16,-3 4 0-16,1-1 0 0,-3-1 1 15,-1 3 0-15,-1 2 0 0,-2 1 2 16,-2 2 2-16,0-2 0 0,-2 4 1 0,-2 1 5 15,-1-1 1-15,1 2 0 0,0-1 1 16,-2 2 2-16,1-1 3 0,3-1 5 16,0 1 5-16,0 1 7 0,2 2 4 15,0 0 2-15,2 2 1 0,0 0-3 0,3 2-3 16,-1 1-4-16,2 4-6 0,3-1-1 16,-1 5-4-16,3 1-3 0,2 0-6 15,-1 2-1-15,1 1-5 0,2 3-1 16,2 2-1-16,2-2-4 0,0 2 1 0,4 2-1 15,1-4-1-15,3 6 0 0,1-1 1 16,3 1 0-16,3 2 0 0,2 1 1 16,2 0-1-16,3 0-1 0,1 2 0 0,2 1-1 15,1-2 0-15,1 3-1 0,3-1 0 16,-2 1 0-16,1 1 0 0,-1-1 1 16,2-1-1-16,-3 0 1 0,1-2 0 15,-1 2-1-15,1-4 1 0,0-1-1 0,-1-2 2 16,1-1-1-16,-3-2 0 0,3-2 0 15,-3 1-1-15,1-2 0 0,-3-1-1 16,0-1 2-16,1-1 0 0,-1 2 2 16,-2 2 1-16,1-3 0 0,-1 3-1 15,0-3 1-15,0 0-2 0,1-1 0 0,-1 0-1 16,0 1 0-16,-2-3 1 0,2 2 0 16,-1-4-1-16,-1 4 0 0,0-2 0 0,-2 2 0 15,2-1 0-15,-2 3 1 0,2-4-1 16,-2 4 2-16,2 0 0 0,0-1 0 15,2-1 0-15,1 2 0 0,1 0 1 16,2-4-3-16,3 4 0 0,2-2 0 0,2-1 1 16,2-1-1-16,2 2 0 0,2 0 2 15,0 2-1-15,2-1-1 0,0 2 1 16,1-1-1-16,-1 2 2 0,0 1-2 16,-2-2 0-16,1-1 0 0,-1-1 0 0,0-2 0 15,-2 3-2-15,-2-4 1 0,0 2 1 16,0-1 0-16,-2-1 0 0,-3-1 0 15,1 3 0-15,-2-4 0 0,-3 4 0 16,-2-3 0-16,1-4-2 0,-1 4 1 0,-2-2 2 16,-1-3-1-16,-1 4-1 0,0-4 2 15,-2 1 0-15,0-1 0 0,0-3-1 16,0 3 0-16,0 1 0 0,2-2 0 16,0-2-1-16,0 2 1 0,2-3-2 0,3 0 1 15,1-2 1-15,1 2 0 0,-1 0 0 16,3-1 0-16,1 1 0 0,-1-1 0 0,2 1 0 15,1 0 0-15,-1-1 1 0,2 0 0 16,2 0 0-16,0-2-1 0,0 2 1 16,2-5-1-16,0 1-1 0,2 0 1 15,2-2 0-15,1-2 0 0,-1 3-2 0,4-4 1 16,1 0 1-16,-1-1-1 0,3 1 1 16,2-1-1-16,0-2 1 0,1 2 0 15,3-3 0-15,0-2 1 0,3-1 1 16,1-2 0-16,2-1 0 0,0 0 0 0,1-5-2 15,3 0 2-15,-1-4-1 0,1 3 1 16,-1-6-1-16,1-1 0 0,-1-1 0 16,-1-3 1-16,-1-2-2 0,-1-1 0 15,0-3 1-15,1-6-1 0,-3 2 1 16,0-2-1-16,-2-5 1 0,2 0 0 0,-2 0 0 16,-2-2-1-16,0-3 0 0,0 2 2 15,-2 1 0-15,-2 1 0 0,-2 3 0 16,-1 1 2-16,-3 1-1 0,1 0-2 0,-4 1 1 15,3 4-2-15,-3 1 0 0,0-2-1 16,1 2-1-16,-1 5 0 0,-2-2 2 0,2 2 0 16,-1-1 1-16,1 6 0 0,-2 2 0 15,0-1-1-15,0 2 1 0,1 3-1 16,1 1 0-16,0 2-1 0,0 2 0 16,3 1 0-16,1 2 0 0,1-1 0 15,1 3 1-15,3-3 0 0,0 2 1 0,2-2-1 16,0 1 0-16,0 0 0 0,-1 0-1 15,1 0 0-15,0-4 0 0,0-1 1 16,0 0 0-16,0 0 1 0,0-5-1 16,-1 1 0-16,-1 0 1 0,2-5-1 0,-2 0 0 15,0-2 0-15,-1-3 1 0,1 0-1 16,0-4 0-16,0 1 1 0,-1-7 1 0,1 3-2 16,-2-2 2-16,-1-2 4 0,-1 0 8 15,-3 1 10-15,-1 0 14 0,-3 2 15 16,-2 0 15-16,-2 2 8 0,0 0 3 0,-5 1-3 15,1 0-10-15,0 2-11 0,-1-1-14 16,-1-1-13-16,0 2-10 0,-1-5-7 16,1 5-4-16,-1-3-2 0,1-1 0 0,0 0-1 15,1 0-2-15,1-3 0 0,2 3 1 16,0-2-3-16,2-1-1 0,-1 4-1 0,1 0 1 16,2 1 1-16,3-2-2 0,-3 2 1 15,2 4 0-15,0-4 0 0,2 5 0 16,-2-2-1-16,3 0 1 0,-3-2 1 0,2 2-1 15,-2-2 1-15,3-1-2 0,-1 2 2 16,0-5 0-16,0 1 1 0,1-4 0 16,-1-4-1-16,0-4 1 0,1-3-2 0,1-4-1 15,3-5 0-15,-3-2 0 0,2-3 1 16,-1 1-2-16,-1 1 1 0,-1 0 2 0,-3 6-1 16,0 0 1-16,0 4-1 0,-2 5 0 15,-2-1 2-15,0 5-1 0,0-1 0 16,-2 6 1-16,-1-1 0 0,1 3 0 0,-2 2-1 15,0 0 0-15,-1 2 0 0,1-3 0 16,0 4-2-16,0-3 2 0,-1-3 0 0,3 0-1 16,-2-2 1-16,2-4 0 0,1-1 0 15,-1-4 0-15,2 2 2 0,-2-2 2 0,2-4 2 16,-2 0 8-16,-3 1 14 0,1-2 18 16,-2 1 19-16,-1-3 14 0,-3 0 12 0,-1-1 6 15,-2-1 2-15,-2-2-7 0,-2 0-9 16,-2-3-9-16,0 0-10 0,0-2-10 15,-2-1-13-15,-3-1-9 0,1-1-9 16,0-1-3-16,-1-1-5 0,1-3-3 0,0 3-4 16,-3-4-1-16,3 2-1 0,-3-2-4 15,-1 4 0-15,-1-3 1 0,1 4 1 0,-3 0 1 16,0-1 0-16,-2 1-1 0,1 3-2 16,-3-2 1-16,0 5-1 0,0-5 1 15,-2 3-2-15,0-1 3 0,-2 2-1 0,2-2-2 16,-3 5-2-16,1-4-1 0,-2 4 2 15,2 0-1-15,-3 1 3 0,-1 2 1 0,2 2 2 16,-5-2-2-16,1 2 0 0,-1-1-2 16,-4 3-1-16,1-2 0 0,-3 3 1 15,-2-2 0-15,-2 5 0 0,0-2 3 0,-3 2 2 16,-1 0 0-16,2 1-2 0,-2 4 2 16,-3-3 1-16,3 4 0 0,-3-1-4 0,1 1 1 15,-3 3 2-15,3-2-1 0,-3 2-1 16,1-2 3-16,-3 3 4 0,0-1-2 15,1 1 0-15,-5 0 3 0,0 2 1 0,-2-1-1 16,-2 0-2-16,-3 4-2 0,-1-1 1 16,-5 2-5-16,-1 0 0 0,-3 3-3 15,-2 1-2-15,-2 0 1 0,0 1-4 16,-2 3 0-16,-3-2 4 0,3 4-3 0,-2 4-12 16,1-2-26-16,3-1-76 0,0 7-131 15,0 1-144-15,2 4-139 0,0 1-61 16,2 3-13-16,3 1 55 0,3 3 120 15</inkml:trace>
  <inkml:trace contextRef="#ctx0" brushRef="#br0" timeOffset="-208443.72">28175 9456 89 0,'0'-4'204'0,"0"-1"9"16,2 2-33-16,2 3-19 0,5 8-1 15,-1 3 16-15,5 8 26 0,2 6 21 0,2 9-6 16,4 6-32-16,0-1-36 0,4 10-41 16,1-2-41-16,1 4-29 0,3-1-18 15,0 3-10-15,-1-3-19 0,-1 4-60 16,-1-3-81-16,1-4-88 0,-3-2-99 0,-4-3-64 16,1-7-20-16,-6 0 37 0,-3-9 71 15</inkml:trace>
  <inkml:trace contextRef="#ctx0" brushRef="#br0" timeOffset="-208210.79">28901 9698 24 0,'-4'-20'242'0,"-9"-1"25"15,-4 4 39-15,-4 6-25 0,-4 2-22 0,-5 5-7 16,-4 4-6-16,-6 8-11 0,-3 3-31 15,-5 4-56-15,-3 5-53 0,-2 5-43 0,-2 4-20 16,0 4-14-16,0 1-27 0,2 1-77 16,2 4-105-16,3-4-126 0,3 4-96 15,5-4-49-15,4-2-8 0,2-3 58 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10T04:03:09.25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3175 467 42 0,'0'0'56'15,"0"0"0"-15,0 0-5 0,0 0-5 16,0 0-6-16,0 0-4 0,0 0-4 16,0 0-5-16,0 0-2 0,0 0-1 0,0 0 1 15,0 0 2-15,0 0 8 0,0 0 7 16,0 0 11-16,0 0 12 0,0 0 11 0,0 0 14 15,0 0 11-15,0 0 12 0,-2 0 9 16,2 0 7-16,-2 0-1 0,2 0-9 0,-2 0-13 16,0 4-15-16,-3-4-18 0,1 1-13 15,0 2-12-15,0-2-5 0,-3 3-7 0,1 0-2 16,-3-1-4-16,1 2-4 0,-1-1-3 16,1 4-3-16,-3-2 0 0,1 4 1 0,-1-1 0 15,1 0 5-15,-1-1 2 0,-2 5 3 16,1 0 1-16,-3 0 0 0,2 0 1 0,-2 6 0 15,-2-2-1-15,3 1 1 0,-3 6 4 16,0-3 1-16,-2 3-1 0,2 1 1 16,-2 1-1-16,0 0-3 0,0 0-4 0,2 3-5 15,-2 2-4-15,2-2-3 0,0 5-2 0,0-4-2 16,0 8 0-16,0-4-2 0,0 2 1 0,2-1-3 16,-2 3 1-16,2-2-2 0,-1 3 2 0,1-1 2 15,0 1 2-15,0 0 2 0,0 3 3 0,0 0-2192 16,1 7 2193-16,-1 2-22 15,2 4 17-15,0-1 1 0,1 5-22 16,1-1 14-16,1 0-21 0,1 4 25 16,3-3-9-16,2 1 0 0,-1-1 16 15,3 3-18-15,0 0 1 16,4 1-3-16,0 0 2 0,0 4 7 0,3-5-20 16,-1 5 11-16,0-4 6 0,2-3-8 15,3 2 6-15,-1-1-8 16,1-3 6-16,1-2 0 0,3 1-8 15,2-1 17-15,0 1-15 0,2-2-5 16,2 3 27-16,2-3-20 0,0-1 7 16,4-2-22-16,1-2 6 0,4 3-15 15,-1-3-22-15,5-1-30 16,0-1 78-16,4 2 2 0,2-4-6 16,0 0-2-16,1-1-37 0,1-2 15 15,0-2 1-15,3-3 47 0,-3-1-38 16,3-3 32-16,-3-1-31 15,2-4 28-15,1-3-11 0,-1-1-3 16,1-1 6-16,-3-5-19 16,0-3-142-16,-1 1-64 0,-5-5 1 15,-5 1 192-15,-1-2 29 0,-5-2 0 16,-1 0 0-16,-3-1 0 16,-2 0 0-16,-4-4 0 0,-1 1 0 15,-3-1 0-15,-5-2 0 0,-1-4 0 16,-5-6 0-16,-5-6 0 15,-5-14 0-15</inkml:trace>
  <inkml:trace contextRef="#ctx0" brushRef="#br0" timeOffset="2227.37">3357 501 25 0,'0'0'76'0,"-2"0"-2"15,2 0-4-15,-2 0-3 0,2 0-3 16,-2 0-5-16,2 0-5 0,0 0-4 16,0 0-3-16,0 0-3 0,0-1-2 0,0 1-3 15,0 0-1-15,0 0-1 0,0 0-2 16,0 0-2-16,0 0 2 0,0-4 2 0,2 4 3 15,2-1 1-15,0-2 3 0,0 2 3 0,5-3 0 16,-1 1-1-16,3 0 1 0,2-2-1 16,2 0 2-16,1 0 2 0,4-2 0 0,1-2 2 15,0 1-2-15,4-1-1 0,1 1-2 16,1-4-5-16,3 3-2 0,2-2-1 0,-1 2 1 16,3-3 1-16,2 3 3 0,2 0 4 15,0 4 2-15,3-2 5 0,-1-1 3 0,2 3 0 16,3 4-1-16,-1-2-5 0,0 3-6 0,3 3-9 15,0-2-11-15,-1 4-6 0,1-1-6 16,-1 4-4-16,3 0-3 0,0 5-1 16,-1-2-3-16,1 2 1 0,0 3-3 0,-3-1 0 15,3 4 1-15,-2 1 1 0,-3 0-1 16,-2 3 4-16,1-1 0 0,-5 2 1 0,0 0-1 16,-2 2 1-16,0 1 1 0,-4 4-1 0,-1-1-1 15,-1 3 0-15,-3 2-2 0,-1 2 2 16,-1 4 2-16,-1-1 3 0,-1 5 4 15,-2 2 1-15,-2 3 7 0,0-1 4 0,0 1 1 16,0 0-1-16,-2 2-1 0,0-3 0 16,0 4 0-16,0-2 1 0,-2 2 1 0,0-1 1 15,-1 2 2-15,1 2-1 0,-2-2-2 16,2 3-7-16,-3-2-6 0,1 0-4 16,-2-1-2-16,-1 4-3 0,1-4-3 0,-3 1 0 15,-1-1-1-15,-1 4 3 0,0-4 3 0,-1 2 4 16,-3 2 1-16,2 0 6 0,-2 0 6 15,-2-2 1-15,0 1-1 0,0-2-3 16,-2 0-1-16,0-1-3 0,0 0-7 0,0 4-4 16,-3-4 1-16,1 1-1 0,-2 0 2 15,-1 2 1-15,-1-3 1 0,-3 0 4 16,-1 0 1-16,-1-1 4 0,-2-3-2 0,0 0 2 16,-2-1 0-16,0-2-3 0,-2-1-4 0,3-1-3 15,-4-2-2-15,1 3-1 0,-2-5 1 16,2 1 1-16,-2 0 2 0,-2-4-2 15,2 3 2-15,-3-3-3 0,1-1-2 16,-2 1-1-16,-1-3-3 0,1 2-1 0,-1-5 1 16,1 1 2-16,-3-3 1 0,1-1 0 15,-1 0 0-15,-1 1 0 0,-1-4-1 16,-2 2-4-16,1-3 1 0,-1 1-1 0,-2-1 0 16,-2 1 0-16,2-5 2 0,-2 4 0 0,0-1 2 15,-2-3 0-15,2 1 3 0,-2-1-1 16,2-1-1-16,-2-1 4 0,0 1-2 0,-2-1 1 15,-1-4 1-15,1 0 2 0,0 1 3 16,-2-2-4-16,1-2 1 0,1 1-2 16,0-1-1-16,0-4-4 0,2 4-1 15,2-3-1-15,2-1-1 0,0 0-1 0,0 1 0 16,2-2-4-16,3 2-10 0,-3-3-25 16,2 3-59-16,-1 1-102 0,-1-1-116 15,0 3-111-15,2 1-107 0,-1 0-37 0,1 0 27 16,0 0 85-16,1-2 106 0</inkml:trace>
  <inkml:trace contextRef="#ctx0" brushRef="#br0" timeOffset="5728.22">3514 5280 111 0,'-2'-4'124'0,"2"4"-15"0,0 0-8 16,0 4 0-16,2-3 4 0,0 4 13 15,0 1 19-15,0 3 21 0,2 3 25 0,0 4 24 16,1 1 20-16,-1 5 10 0,0 4-2 16,0 3-16-16,3 3-30 0,-3 5-39 0,2-2-40 15,-1 5-35-15,1 2-31 0,0-2-20 16,1 0-13-16,-3 2-25 0,2-5-54 0,-2 5-70 16,1-3-80-16,-1-3-79 0,0-1-83 15,0-1-67-15,1-5 0 0,-5-1 43 16,2-6 67-16</inkml:trace>
  <inkml:trace contextRef="#ctx0" brushRef="#br0" timeOffset="6175.33">3514 5442 193 0,'-7'-9'276'15,"3"-1"36"-15,0 5-33 0,2 1-36 0,-3-1-29 16,3 1-28-16,0 3-33 0,0-3-31 16,0 3-31-16,2-1-27 0,0-1-21 0,2 1-12 15,0-1-5-15,0-1-5 0,3 2-2 16,1-2-4-16,0 1-6 0,1-2 1 15,1 3-4-15,1-3-2 0,-1 4-4 0,3-3 1 16,-1 0 1-16,3 3-4 0,-2-2 2 16,1 3 0-16,1 3 1 0,0-2-1 15,-1 3 0-15,1 1 2 0,0 2 0 0,-1 2 0 16,1 0 3-16,-2 2-2 0,-3 3 2 16,1 1 0-16,-1-2-2 0,-2 3 1 15,-1 2-2-15,-1-2 1 0,0 2-3 16,0-1 0-16,-2 2 2 0,-2-1-2 0,0-2 1 15,0 1 0-15,0 0 3 0,-2-1-2 16,-2-2-15-16,0 2-33 0,0 1-48 0,-1-5-61 16,-1 2-68-16,2-3-81 0,-2 2-62 15,-1-2-8-15,1-2 26 0,-3-3 49 0</inkml:trace>
  <inkml:trace contextRef="#ctx0" brushRef="#br0" timeOffset="6574.42">3863 5371 169 0,'-2'-7'300'0,"0"3"36"16,0 3 1-16,-1 1-51 0,3 4-56 15,0 4-44-15,0 4-36 0,0 4-33 16,3 3-32-16,-1 2-30 0,0 2-22 15,2 2-13-15,0-2-7 0,0-2-4 0,1 3 0 16,-1-4 0-16,2-2-2 0,-1-1 0 16,1-1 0-16,0-2-3 0,3-2 0 0,-3-1-2 15,3-5 3-15,-3 2-2 0,2-7 1 16,1-1 2-16,-1-1 0 0,1-7 1 16,-3 2 3-16,3-5 11 0,-3-2 19 0,2-1 23 15,-1-2 25-15,-1 0 25 0,0 3 16 16,-1 0 8-16,-1 2-9 0,0 2-16 15,0 1-21-15,1 4-23 0,-1-1-17 0,0 5-15 16,0 1-10-16,3 7-7 0,-1 0-6 16,0 5-11-16,-1-1-26 0,1 2-61 0,-2 1-107 15,0 2-121-15,3-1-119 0,1-2-103 16,-1-2-37-16,-1 0 26 0,0-4 91 16,1 0 111-16</inkml:trace>
  <inkml:trace contextRef="#ctx0" brushRef="#br0" timeOffset="6773.58">4246 5342 264 0,'2'-17'493'15,"0"1"77"-15,0 4 43 0,-2 2-68 16,2 4-111-16,-2 1-138 0,3 5-111 0,1 5-70 16,-2 5-40-16,2 3-28 0,0 3-17 15,1 2-9-15,1 4-8 0,-2 1-12 0,0-1-18 16,1 2-36-16,-1-2-79 0,0 0-119 15,3-2-114-15,-1 0-101 0,0-2-90 16,3-2-19-16,-1-2 50 0,-1-4 100 16,-1-1 107-16</inkml:trace>
  <inkml:trace contextRef="#ctx0" brushRef="#br0" timeOffset="7022.46">4411 5536 2 0,'4'-6'234'0,"-2"2"48"0,3-1 20 0,-3 1-4 15,0 0-12-15,0 3-19 0,-2-1-31 0,2-2-36 16,0 3-42-16,0-2-45 0,3 2-38 15,-1-3-29-15,0 3-18 0,0-3-12 16,3-4-8-16,-1 1-3 0,0 1-3 16,3-1 0-16,-1-2-1 0,1 1 0 0,-1-1-1 15,3 0 0-15,-3-2 1 0,3 2-2 16,-3 4 1-16,3 0-1 0,-3-2 0 0,3 3-1 16,0 1 0-16,-1 1 2 0,1-1 0 0,-1 3 2 15,3 3 1-15,0-1-1 0,2 1 1 16,-1 1-1-16,1 1-1 0,0-2-14 15,0 5-37-15,-2-3-71 0,1 0-86 0,-1 3-102 16,-2-1-90-16,-3-1-36 0,1 2 11 16,-3-3 59-16</inkml:trace>
  <inkml:trace contextRef="#ctx0" brushRef="#br0" timeOffset="13808.33">4678 5360 70 0,'0'0'88'15,"0"-1"-16"-15,0 1-11 0,0 0-7 16,0 0-2-16,0 0-1 0,0 0-2 16,0 0 1-16,0 0 3 0,0 4 2 0,-2 1 4 15,0-2 4-15,-1 6 6 0,-1 0 2 16,0 1 1-16,0 0 1 0,2 3-8 15,-3-2-6-15,3-1-13 0,-2 2-9 0,2 0-11 16,2-3-12-16,0-1-7 0,0 0-4 16,0-3-3-16,2 3-3 0,2-1 1 15,1-2-1-15,-1-4 0 0,0 2 0 0,2-3 1 16,3-3 1-16,-3 2 1 0,3-3 0 16,-1 1 0-16,1-5 1 0,-1 2-1 15,1-2 0-15,-1 4 1 0,0-3 2 0,-1 3-1 16,1-1 2-16,-1 4 6 0,-1-2 4 0,0 1 5 15,-1 2 1-15,1 2 1 0,-2 1-2 16,2-2-4-16,-1 2-6 0,1 2-18 16,-2-4-35-16,1 3-42 0,1-3-52 0,-2 1-57 15,2 1-56-15,-1-3-16 0,1-3 17 16</inkml:trace>
  <inkml:trace contextRef="#ctx0" brushRef="#br0" timeOffset="14073.37">4966 5329 191 0,'0'0'222'0,"2"0"-19"0,-2 1-35 15,2 3-35-15,-2-3-28 0,2 2-25 16,-2-2-23-16,2 2-21 0,0 0-14 16,0-2-11-16,1 3-7 0,-1-4-3 0,2 1-1 15,0-1 0-15,0 0 1 0,1 0 1 16,-1-1 1-16,2-3-1 0,0 3 1 0,1-2-1 15,1 0-1-15,-1 2 0 0,1 1 0 16,-2-3 1-16,3 3-1 0,-1 0 0 16,1 3 0-16,-3-3-6 0,3 1-18 0,-3-1-27 15,3 3-39-15,-3-3-47 0,0 3-69 16,-2-2-30-16,1-1-2 0,-1 0 17 0</inkml:trace>
  <inkml:trace contextRef="#ctx0" brushRef="#br0" timeOffset="16035.26">5918 2080 50 0,'0'0'66'0,"0"1"1"16,2-1 2-16,-2 4 0 0,2-4 1 15,-2 1 2-15,3 2 5 0,-3-2 6 16,2 4 9-16,-2 2 8 0,2 2 1 0,0 7-2 16,-2 2-8-16,2 6-11 0,-2 5-13 15,0 1-13-15,0 7-11 0,0 0-10 16,0 2-6-16,0 2-8 0,2 0-6 0,-2 0-5 15,2-1-3-15,0 1-4 0,0-4-14 16,1-2-21-16,-3-2-32 0,2 0-38 16,-2-4-48-16,2-4-57 0,-2 0-37 0,0-5-5 15,0-1 17-15</inkml:trace>
  <inkml:trace contextRef="#ctx0" brushRef="#br0" timeOffset="16297.69">6193 2090 90 0,'0'-10'272'0,"-2"1"37"0,2 3 7 0,-2 2-31 15,0 4-27-15,2 5-20 0,-2 6-18 16,2 7-24-16,-2 6-28 0,2 5-35 15,0 2-43-15,2 8-36 0,0 1-23 0,0 4-20 16,0-2-36-16,2 4-53 0,-1-2-67 16,1-4-65-16,0 2-66 0,0-5-63 15,1 1-53-15,-3-5 5 0,-2-2 38 0,-2-2 53 16</inkml:trace>
  <inkml:trace contextRef="#ctx0" brushRef="#br0" timeOffset="16644.91">5793 2119 53 0,'-10'-9'214'0,"-1"0"29"16,3 2-35-16,1-1-38 0,1 3-36 16,2 1-22-16,4-1-10 0,0 1-6 0,4-3 10 15,0 3 19-15,5-2 20 0,1-2 13 16,3 1 10-16,2 2 0 0,2-3-14 16,2 2-18-16,2-1-20 0,2-1-23 0,3-1-27 15,1 4-20-15,3-2-17 0,2-1-10 16,-1 2-10-16,1-1-13 0,0 0-52 15,0 1-79-15,-1-2-91 0,-1 4-99 0,2-1-107 16,-5 2-47-16,1-2 20 0,-5 1 60 16,0 0 83-16</inkml:trace>
  <inkml:trace contextRef="#ctx0" brushRef="#br0" timeOffset="16877.74">6562 2097 192 0,'-2'4'280'0,"-1"-4"11"0,1 0-40 16,0 1-74-16,2-1-75 0,2 3-51 15,0-3-40-15,3 1-46 0,-1 3-58 16,2 0-74-16,1-3-66 0,-1 4-34 0,0 0-3 15,-1 1 24-15</inkml:trace>
  <inkml:trace contextRef="#ctx0" brushRef="#br0" timeOffset="17043.71">6589 2228 227 0,'0'0'291'16,"-2"0"17"-16,0 4-48 0,2-4-72 15,0 1-69-15,0-1-49 0,2 3-31 0,0-1-38 16,2-1-52-16,3 4-66 0,-1-2-86 16,-2 2-60-16,1-4-31 0,-3 4 5 0,2-1 30 15</inkml:trace>
  <inkml:trace contextRef="#ctx0" brushRef="#br0" timeOffset="28044.44">7214 2119 4 0,'-3'-4'144'0,"-1"3"-26"16,2-2-25-16,0 2-18 0,0-3-17 16,2 3-13-16,0-2-14 0,0 2-1 0,0-3 2 15,2 2 3-15,0 1 7 0,2-4 7 16,1 2 3-16,-1-2 1 0,0 1-1 16,2-1-3-16,3 1-3 0,-3 1-1 0,3-2-4 15,1 0-3-15,-1 1-6 0,1-1-2 16,1 2-4-16,-1 0-5 0,3-1-4 15,-2 3-5-15,1 1-2 0,-1-3-2 0,0 3 5 16,-3 3 11-16,1-2 15 0,-1 5 19 16,-4 0 20-16,1 6 18 0,-5 4 13 15,0 2 3-15,-5 7-2 0,-1 1-3 0,-3 6 1 16,-1 1 6-16,-3 4 5 0,0 2 9 16,3-4 8-16,-3 4 2 0,5-4-7 15,-1-1-14-15,3-1-20 0,4-4-21 0,0-3-20 16,4-2-20-16,2-3-14 0,4-1-11 15,5-2-5-15,2-6-2 0,2 0-11 0,2-6-37 16,4 0-67-16,1-6-91 0,1-4-91 16,0-4-88-16,5-4-78 0,0-4-39 0,-1-3 27 15,1-5 68-15,0-1 80 0</inkml:trace>
  <inkml:trace contextRef="#ctx0" brushRef="#br0" timeOffset="28226.46">7925 2089 200 0,'2'-17'295'0,"0"5"45"0,0 0 8 16,-2 4-2-16,-2 0-14 0,0 8-23 16,0 3-40-16,0 5-56 0,-3 4-54 0,3 4-46 15,0 2-37-15,0 4-29 0,0 1-25 16,2-1-49-16,0 3-81 0,0-3-100 0,2 3-98 16,-2-1-105-16,2-3-80 0,0 0-7 15,0-3 50-15,1-2 84 0</inkml:trace>
  <inkml:trace contextRef="#ctx0" brushRef="#br0" timeOffset="28376.65">8031 2125 95 0,'0'-14'344'0,"0"0"69"0,-5 6 58 0,-1 4-42 16,-2 0-73-16,-1 8-78 0,-1 1-71 15,-3 7-75-15,-2 1-106 0,-2 6-129 16,0 2-124-16,-2 1-134 0,-4 3-92 15,0 1-39-15,-1-1 22 0,-1 3 77 0</inkml:trace>
  <inkml:trace contextRef="#ctx0" brushRef="#br0" timeOffset="29704.19">2942 6366 26 0,'0'0'147'16,"2"-4"-9"-16,-2 4-10 0,2-1-7 0,-2 1-2 15,3 0 10-15,-1 0 25 0,0 0 42 16,0 1 51-16,2 4 47 0,0 4 28 15,1 5 3-15,-1 4-20 0,2 7-49 0,-2 6-62 16,3 5-62-16,-1 7-48 0,0 5-33 16,1 2-19-16,-1 3-13 0,0 1-8 0,-1 4-11 15,1-3-27-15,-2 3-59 0,1-4-93 16,-3-3-103-16,2 2-103 0,-2-4-100 16,0-1-50-16,0-3 21 0,-2-3 69 0,-2-4 94 15</inkml:trace>
  <inkml:trace contextRef="#ctx0" brushRef="#br0" timeOffset="30002.29">3033 6641 49 0,'-8'-20'199'16,"-1"1"32"-16,1 5-24 0,-1 3-32 15,-1 5-22-15,-1 2-19 0,1 4-22 0,-1 4-28 16,-2 6-25-16,-2 5-15 0,1 5-2 16,-3 3 6-16,-2 3 12 0,0 3 15 15,0 3 14-15,0 0 19 0,2-1 17 0,0 2 12 16,2-7 2-16,2 2-7 0,3-3-14 16,1-4-25-16,5 1-30 0,2-2-24 0,2-3-19 15,4 0-24-15,2-5-45 0,3 2-69 16,1-3-77-16,3-2-81 0,2-1-80 15,2-4-69-15,0-4-3 0,2-4 42 0,0-4 64 16</inkml:trace>
  <inkml:trace contextRef="#ctx0" brushRef="#br0" timeOffset="30382.97">3238 6588 232 0,'9'-11'359'0,"-3"2"74"0,-1 4 26 0,-1 5-21 15,0 8-49-15,-2 1-54 0,-2 7-62 16,2 4-70-16,-2 3-70 0,2 3-55 16,-2 2-32-16,2-2-22 0,-2 2-9 0,3-2-4 15,-1-1-4-15,0 0-4 0,0-2 1 16,0-2-3-16,0-3-2 0,0-2-2 16,0-3-2-16,-2-1 1 0,3-3-3 0,-1-4-1 15,0 3 0-15,0-7-1 0,0-1 0 16,2-1 1-16,0-7 3 0,1-2-1 0,1-6 2 15,3-2 2-15,-1-6 0 0,0 3 0 16,1-4 4-16,1-3 2 0,1 3-1 0,0 4 1 16,-1-1 4-16,-1 5 10 0,-1 4 3 15,1-2 7-15,-1 6 6 0,1 5 3 16,1 2-2-16,-1 2-4 0,1 5-2 0,1 4-5 16,-1 3-8-16,1 5-2 0,0 0-4 15,-3 7-4-15,0 0-11 0,1 4-20 16,-3 1-62-16,-1 1-123 0,1-4-142 0,0 3-151 15,1-4-79-15,-3 0-27 0,0-5 38 16,0-1 107-16</inkml:trace>
  <inkml:trace contextRef="#ctx0" brushRef="#br0" timeOffset="30615.88">3950 6503 252 0,'0'-6'506'0,"-2"1"67"15,-3 6 42-15,3 4-55 0,0 6-126 0,0 2-163 16,4 8-111-16,0 3-65 0,0 1-41 16,3 8-32-16,1-2-36 0,-2 1-82 0,3 2-120 15,-1 2-127-15,2-2-132 0,-1-3-84 16,-1 3-25-16,0-5 46 0,-1 0 103 15</inkml:trace>
  <inkml:trace contextRef="#ctx0" brushRef="#br0" timeOffset="30819.03">3926 6939 169 0,'-4'-9'509'0,"-2"1"70"0,2 5 39 0,-1-5-24 15,1 3-130-15,2 1-188 0,2-1-128 16,4 2-70-16,3-2-39 0,1 1-33 16,5-4-77-16,-1 3-132 0,3 0-146 0,2-1-144 15,2 1-78-15,-2-5-25 0,-2 3 43 16,0-1 113-16</inkml:trace>
  <inkml:trace contextRef="#ctx0" brushRef="#br0" timeOffset="31147.39">4439 6555 35 0,'-5'-8'472'0,"1"4"84"0,-2-1 51 0,-1 4 27 16,3-2-130-16,0 2-174 0,0-3-143 0,2 4-81 15,2-1-50-15,4 1-27 0,0-2-13 16,5 2-10-16,-1 0-8 0,3-4-6 15,-1 4-6-15,1 0 1 0,-1 4-2 0,1-2 0 16,-3 3 7-16,1 0 3 0,-1 4 3 16,-3 3 1-16,-1 5 1 0,-2 3 3 0,0 5-1 15,-2 0 4-15,0 4 5 0,0-3 2 16,0 3 2-16,0-1-2 0,2-3 0 16,2-1-2-16,3 1-5 0,-1-5-2 15,3 0-2-15,-1-1 0 0,3-4-6 0,1-1-11 16,-1-3-36-16,2 2-79 0,-1-8-113 15,3 1-118-15,0-5-122 0,2-6-72 16,0-1-10-16,0-3 56 0,2-5 102 0</inkml:trace>
  <inkml:trace contextRef="#ctx0" brushRef="#br0" timeOffset="31330.01">5277 6449 346 0,'2'-10'564'0,"-4"4"62"16,0 2 33-16,0-1-49 0,-1 1-187 16,1 0-185-16,2 4-113 0,0-1-72 15,2 1-72-15,3 1-129 0,-1 3-161 0,2-3-164 16,1 3-102-16,-3 1-42 0,2-1 10 16,-2 1 96-16,1 2 142 0</inkml:trace>
  <inkml:trace contextRef="#ctx0" brushRef="#br0" timeOffset="31481.4">5323 6509 263 0,'0'0'472'16,"0"3"53"-16,0-3 28 0,0 1-81 0,0 3-132 16,3-3-162-16,1 2-177 0,2 2-167 15,3-3-169-15,-1-1-113 0,3 3-63 16,-1-4-8-16,1-4 64 0,1 4 106 0</inkml:trace>
  <inkml:trace contextRef="#ctx0" brushRef="#br0" timeOffset="32513.53">6350 5949 15 0,'-2'-9'233'16,"0"2"19"-16,2-2 5 0,0 0-41 0,4 0-52 16,0 1-34-16,5-1-18 0,1 0-16 15,3-1-16-15,4 4-20 0,0-2-22 0,2 4-13 16,2 3-9-16,0-1-6 0,3 2-3 16,-3 0-3-16,-2 3-1 0,0 1 1 15,-4 5 1-15,-1 1 7 0,-3 4 13 16,-3 3 14-16,-3 5 13 0,-3-1 15 15,-4 8 10-15,-5 1 5 0,1 2 0 16,-2 2 1-16,-3-2 3 0,2-2 8 16,-1 0 12-16,1-1 6 0,3-4 3 0,2 0 3 15,4-4-5-15,0 0-10 0,4-1-16 16,5-2-12-16,1-2-10 0,5-3-12 16,2 0-11-16,2-1-11 0,4-4-8 0,0 0-7 15,1-4-21-15,1-2-55 0,3 1-108 16,-1-3-123-16,3 0-137 0,-1-5-109 0,1-2-41 15,-2-1 21-15,-1-5 89 0,-1 4 115 16</inkml:trace>
  <inkml:trace contextRef="#ctx0" brushRef="#br0" timeOffset="33568.81">3514 7563 227 0,'0'-1'291'15,"2"1"42"-15,-2 1 21 0,2 7 16 16,0 0 1-16,0 6-9 0,0 6-24 16,2 4-46-16,-1 5-67 0,1 2-69 0,0 6-51 15,0 3-38-15,-2 0-23 0,3 4-13 16,-3 0-7-16,0 0-10 0,0 0-3 0,0 0 2 16,2-4-3-16,-2-1-2 0,3-5-4 15,-3 0-1-15,2-5-7 0,-2-4-5 0,0-4-3 16,0-2-4-16,1-4-5 0,-1-1 1 15,0-4 0-15,0-4 3 0,0-2 2 16,0-4 4-16,0-4 5 0,0-5 2 0,0-4 1 16,1-5 1-16,-1-6 2 0,2 0-1 15,-2-6-1-15,2 1 0 0,3 0 3 0,-3-2 2 16,2 2 2-16,1-1 4 0,-1 2 4 16,2 3 7-16,-1 0 3 0,1 5 1 15,-1 2 3-15,1 2 0 0,0 4 1 16,1-1-1-16,-1 4 1 0,3 4 1 0,-3-1-1 15,3 6 0-15,0 0-4 0,-1 6-5 16,1-1-5-16,-1 4-2 0,1 4-6 16,0-1-8-16,-3 4-8 0,3 1-16 0,-5-1-30 15,0-1-98-15,1 4-147 0,-1-1-141 0,-2-1-119 16,0 2-55-16,1-4-7 0,-1 0 78 16,0-1 136-16</inkml:trace>
  <inkml:trace contextRef="#ctx0" brushRef="#br0" timeOffset="33753.21">4070 7859 371 0,'2'-11'548'0,"-2"1"59"0,0 2 29 0,-2 1-82 16,2 1-160-16,-2 2-178 0,2-1-110 15,0 2-89-15,2-2-112 0,0 4-137 16,3 1-132-16,1 0-138 0,0 0-68 0,1 0-9 15,-3 1 61-15,2 4 111 0</inkml:trace>
  <inkml:trace contextRef="#ctx0" brushRef="#br0" timeOffset="33889.04">4142 7825 259 0,'0'-2'354'15,"0"2"32"-15,0 0-33 0,0 0-70 0,0 2-88 16,2-2-86-16,3 4-102 0,-1 0-104 15,2-3-114-15,1 4-99 0,-1-2-52 16,2 2-17-16,1-4 33 0</inkml:trace>
  <inkml:trace contextRef="#ctx0" brushRef="#br0" timeOffset="34897.15">4769 7632 124 0,'0'-3'120'0,"-2"3"-28"16,2-2-24-16,0 0-18 0,0-1-11 0,0 2-1 16,2-2 1-16,0-2 9 0,0 0 13 15,2 0 19-15,1-1 18 0,-1 1 18 16,0-3 21-16,2 2 18 0,1-4 15 0,-1 4 10 15,0-3 1-15,3 1-9 0,-1 1-15 16,1 2-22-16,-1-3-25 0,3 2-23 0,-1 1-23 16,3 0-16-16,0 4-13 0,0-2-9 15,1 1-7-15,1 2-7 0,0 2-2 0,0 1 0 16,0 2 2-16,-3-2 5 0,1 6 11 16,0 0 17-16,-3 2 14 0,1 3 13 0,-5 5 10 15,1-1 6-15,-3 4-2 0,-2 1-10 16,-2 2-11-16,-2 0-14 0,-2 1-11 15,-3 3-12-15,-1 1-8 0,-1-2-5 16,1 1-3-16,-3-3-3 0,1 2-2 0,-1-5 2 16,1-2 2-16,1 0 0 0,3-6 2 15,-1 2-1-15,3-5-3 0,0-2 0 0,2-1 0 16,2 1 3-16,2-4 1 0,2-2 5 16,2 1 5-16,5-2-4 0,0-2-1 15,3-1-3-15,1-1-5 0,2-3-3 16,2-1-4-16,0 1-8 0,2-3-21 0,1-2-61 15,1-4-122-15,0 2-146 0,0 1-157 16,1-5-76-16,-1 1-27 0,-2-2 36 0,2-1 110 16</inkml:trace>
  <inkml:trace contextRef="#ctx0" brushRef="#br0" timeOffset="37985.69">5635 7571 160 0,'4'-4'225'0,"2"0"-9"0,3 3-21 15,1-3-26-15,1 0-21 0,1 0-29 16,1 3-30-16,4-4-31 0,0 3-23 0,2-3-24 16,2 1-44-16,0-1-57 0,1 1-75 15,-1-4-70-15,0 1-38 0,-2 1-10 16,2-6 24-16</inkml:trace>
  <inkml:trace contextRef="#ctx0" brushRef="#br0" timeOffset="38397.5">6274 7128 79 0,'-4'-2'245'16,"-1"-1"29"-16,1 3-19 0,0-1-49 16,4 1-37-16,0-2-26 0,0-2-19 15,4 3-13-15,0-2-9 0,5 2-10 0,-1-4-13 16,3 2-14-16,-1 2-14 0,3-3-13 16,0 4-9-16,2-1-6 0,-3 1-4 0,3 1-3 15,-2 3-5-15,2 0 0 16,-3 2 3-16,-1 2 7 0,0 0 5 0,-3 5 4 15,-4 3 4-15,0 4-1 0,-4 6-4 16,0 0-6-16,-4 4 0 0,0 1 10 0,0 2 20 16,0-3 22-16,-1 0 21 0,1-1 15 15,2 0 5-15,0-4-4 0,4 0-12 16,2-3-18-16,3-2-17 0,3-4-13 16,1-2-9-16,4-2-9 0,1-3-7 15,4-1-8-15,1-7-5 0,2-1-5 16,0-1-15-16,1-4-58 0,-1 1-127 0,0-6-140 15,2 0-147-15,-1 1-78 0,-3 0-30 16,-4 2 35-16,0 2 112 0</inkml:trace>
  <inkml:trace contextRef="#ctx0" brushRef="#br0" timeOffset="38983.01">5061 8394 159 0,'-2'-1'227'15,"2"1"-4"-15,-2 0-32 0,2 0-32 16,0 0-20-16,2-3-7 0,2 3 4 0,2-3 11 16,3 2 15-16,4-2 28 0,4-2 32 15,4 1 22-15,4-1 0 0,7-3-14 0,6-1-16 16,6-3-36-16,7 0-47 0,8-5-40 15,7 0-29-15,6-4-15 0,8-1-13 16,7-3-8-16,4 0-9 0,2 0-9 16,3-3-1-16,-1 2-3 0,2-2-3 15,-1 2 3-15,-3-2 1 0,-2 3-5 0,-5 3-15 16,-7 0-41-16,-7 2-101 0,-11 0-127 16,-6 6-108-16,-8 2-94 0,-9 3-76 15,-6 1-4-15,-7 4 74 0,-8 3 110 0</inkml:trace>
  <inkml:trace contextRef="#ctx0" brushRef="#br0" timeOffset="39377.03">6011 8587 88 0,'5'-4'343'0,"-3"-1"79"0,0 1 62 0,0 4-3 16,0 0-39-16,0 4-60 0,2 5-65 15,1 7-70-15,1 4-70 0,0 5-62 16,1 6-46-16,1 3-30 0,1 7-18 16,-1 0-11-16,3 2-15 0,-3-1-28 0,1 1-62 15,-1 1-108-15,1-2-119 16,-3-1-119-16,2-6-103 0,-1 2-36 15,-3-5 29-15,0-6 93 0,-2 0 109 0</inkml:trace>
  <inkml:trace contextRef="#ctx0" brushRef="#br0" timeOffset="39659.91">6117 8742 110 0,'-17'-25'347'0,"0"5"64"15,-4 5 72-15,-2 4-24 0,0 2-65 0,-1 5-77 16,-1 4-59-16,-3 8-59 0,3 0-69 16,-3 6-59-16,1 5-35 0,-1 2-17 15,1 2-7-15,4 1-7 0,-1-3-5 0,5 3-2 16,2-5-1-16,3 0-2 0,5-3-1 16,3-2 4-16,4-2 2 0,4 0 2 15,4-6 3-15,5 2 0 0,3-6 1 16,8-2-2-16,1-2-16 0,7-6-57 15,1-1-102-15,5-3-111 0,2-2-125 16,3-5-98-16,-1 0-37 0,0-6 29 0,0 0 84 16,3 0 105-16</inkml:trace>
  <inkml:trace contextRef="#ctx0" brushRef="#br0" timeOffset="39924.26">7440 7542 80 0,'-2'-9'520'0,"-2"4"80"0,-3 1 45 16,1-1 23-16,2 2-130 0,-3 1-228 15,3 1-143-15,2-3-87 0,2 3-63 16,0-2-94-16,4 3-152 0,1 0-150 0,3 0-146 16,0 3-69-16,3-3-22 0,-2 1 50 15,-3 4 127-15</inkml:trace>
  <inkml:trace contextRef="#ctx0" brushRef="#br0" timeOffset="40092.03">7461 7622 290 0,'-2'3'501'0,"0"-3"58"16,0 2 29-16,2 0-79 0,0 1-134 15,0-2-163-15,4 3-156 0,0-3-164 16,5 2-162-16,4-2-165 0,-1-1-88 0,3 0-37 16,0-1 28-16,2-2 95 0</inkml:trace>
  <inkml:trace contextRef="#ctx0" brushRef="#br0" timeOffset="47341.27">8342 6910 97 0,'0'-4'201'0,"0"4"2"16,0-1-25-16,0 1-26 0,0 0-20 15,0 0-14-15,0 0-16 0,-2 0-13 0,2 0-15 16,-2 0-12-16,2 1-4 0,-3 3 2 16,-1-3 14-16,2 3 19 0,-2 3 20 15,0 1 21-15,-3 1 18 0,1 1 5 16,-3 5-2-16,1 2-16 0,0 1-21 15,-3 6-24-15,0 2-22 0,1 3-21 0,1 4-17 16,1 1-14-16,1 2-7 0,3-1-5 16,0 3-4-16,2 2-3 0,2-2-1 15,2-3 1-15,2-1-1 0,3 1-2 0,1-6 0 16,3-3 1-16,1-3 2 0,1-3 0 16,4-1 3-16,0-5 2 0,0-6 2 15,2-4-1-15,2-4 3 0,0-4 3 16,0-8 0-16,3-1 2 0,-3-8 2 0,2 0 0 15,-2-8 3-15,-2-1 4 0,-2-2 12 16,-4-2 7-16,-5 0 4 0,-1 1 7 16,-5-1 0-16,-4 1-7 0,-5 3-9 0,-3 2-12 15,-5 2-16-15,-4 2-37 0,-2 5-76 16,-5 0-110-16,-1 6-117 0,-3 1-116 16,1 3-89-16,-1 4-23 0,0 2 43 0,1 3 93 15</inkml:trace>
  <inkml:trace contextRef="#ctx0" brushRef="#br0" timeOffset="47822.7">8071 8122 154 0,'4'-8'260'0,"2"0"44"15,5-1 19-15,2-3 13 0,2 1 13 16,4-3 2-16,4 2-22 0,0-2-47 15,5-2-52-15,1-2-61 0,3 2-50 16,2-3-44-16,2 5-29 0,2-6-17 0,0 6-14 16,2-6-19-16,-2 6-63 0,-2-1-111 15,2-1-128-15,-4 6-136 0,-2-2-91 16,-2 0-36-16,-5 7 31 0,-4-3 98 0</inkml:trace>
  <inkml:trace contextRef="#ctx0" brushRef="#br0" timeOffset="48054.56">8376 8223 210 0,'-17'7'484'0,"0"-1"77"0,0 2 45 15,4-3-59-15,3-3-109 0,1 2-144 0,5-4-119 16,4 0-71-16,6-3-40 0,5 0-23 15,4-5-13-15,4 2-10 0,6-6-6 16,5 0-7-16,4-2-9 0,4-2-22 0,0-3-66 16,4-1-128-16,0-3-148 0,1 1-141 15,-1-1-70-15,-2 0-21 0,1-2 44 16,-1 4 119-16</inkml:trace>
  <inkml:trace contextRef="#ctx0" brushRef="#br0" timeOffset="55786.62">3854 5099 192 0,'0'-8'242'0,"-2"5"10"0,2-2-15 16,-2 1-10-16,0 0 2 0,0 0 5 16,0 3 1-16,0-3-5 0,0 4-20 0,0 0-27 15,-3 0-32-15,1 5-25 0,0 4-20 16,-5 2-14-16,1 7-10 0,-1 7-9 0,-3 8-3 16,-1 3-5-16,0 3-10 0,-2 5-10 15,1 0-10-15,-1 5-8 0,0-2-8 0,0 0-5 16,3-2-2-16,-1-2-4 0,4-3-2 15,1-2-4-15,4-8 1 0,2-1-1 0,2 0-2 16,4-8-1-16,2-2-1 0,3-4 3 16,1-4 1-16,5-6-2 0,2-2 0 15,4-7 1-15,4-7 2 0,3-3-1 0,2-7-5 16,4-3 1-16,1-9 2 0,4-1 0 16,1-3 3-16,0-5 3 0,-2 0 2 15,0 0 1-15,-2 4-3 0,-4 5 1 16,-5 4 6-16,-3 3 6 0,-5 6 8 0,-4 3 6 15,-5 3 3-15,-3 4 0 0,-3 4-8 16,-2 2-7-16,-4 4-8 0,-2 1-3 0,-3 4-3 16,-1 2-1-16,1 0 0 0,-1-1-2 15,2 2-2-15,1-4-2 0,1 0-1 0,0 0-1 16,2 1 0-16,2-2 1 0,0-2-1 16,2-1 0-16,2 0 0 0,2-1 0 15,3-2 0-15,2-2-1 0,1-2 3 16,3-2-1-16,2 0-1 0,-2 4 1 0,2-2-2 15,-2-1-1-15,-3 7 0 0,-1 1 1 0,-3 1 0 16,1 4 4-16,-5 5 3 0,-2 3 2 16,-2 0-3-16,0 0 3 0,0 1-2 15,0-3-4-15,0-2-1 0,2 1-3 16,-2-4 0-16,4-2-2 0,1 1 1 0,-1-2 0 16,4-3 1-16,1-4 1 0,4-1 0 15,-1-4 2-15,5-2 0 0,0-3-1 0,0 0 0 16,2 4 1-16,-4-5-3 0,0 6 2 15,-5 0-2-15,1 2 2 0,-3 3 1 16,-3-1-1-16,-1 5 3 0,-4 3 2 0,0 2 3 16,-2-1 0-16,0 4 1 0,-3 0-1 0,3 1-2 15,-2-1-5-15,2 0-1 0,2-2-3 16,-2 2 1-16,2-5 3 0,2 2 0 16,0-1 1-16,2-1-1 0,0-1 2 15,3 1 1-15,1-3-2 0,1-3-3 0,-1 3 0 16,1-2 0-16,-3 2-3 0,0-3-2 0,-1 3 0 15,-3 3 1-15,-4 2 0 0,-3 1 0 16,-1 8 2-16,-7 1-2 0,-1 5-3 16,-6 4-3-16,-3 2 1 0,0 2 1 0,0-2-1 15,-3 2 5-15,5-3 0 0,0-2 4 16,4-6-2-16,2 2-2 0,5-6-2 0,1 0-1 16,3-1 0-16,4-3-1 0,2-2 3 15,2-1 3-15,4-2 2 0,0 0-1 16,5-3 2-16,0 2 2 0,1-3-1 15,1 0-5-15,0 0-17 0,-1 0-46 0,-1 1-79 16,0-1-104-16,-1 0-103 0,1 0-113 16,-3 0-68-16,1 0 0 0,-3-1 57 15,-2 1 90-15</inkml:trace>
  <inkml:trace contextRef="#ctx0" brushRef="#br0" timeOffset="56632.17">5922 3353 297 0,'0'-2'420'15,"0"4"67"-15,-2 1 32 0,-2 3-54 0,0 5-84 16,0 6-85-16,-3 4-66 0,-1 9-63 16,-1 7-55-16,-1 4-43 0,-1 3-30 0,-2 9-17 15,-1 1-9-15,1 1-3 0,-2 3-7 16,0 0-5-16,0 1-11 0,1-4-25 16,-1 0-53-16,2-1-80 0,-2-5-95 15,3-3-89-15,1-4-82 0,3-3-74 16,-1-8-1-16,1-1 50 0,1-8 82 0</inkml:trace>
  <inkml:trace contextRef="#ctx0" brushRef="#br0" timeOffset="56831">5859 3674 229 0,'11'-29'334'0,"-3"4"40"0,-2 4-10 0,3 5 1 16,-3 6-13-16,3 2-31 0,1 8-30 15,3 8-25-15,0 5-38 0,1 8-67 16,3 8-65-16,-2 6-37 0,2 6-26 0,0 6-15 16,0 3-10-16,-2 3-14 0,-3-3-34 15,1 5-77-15,-4 2-109 0,-1-3-116 16,-2-3-123-16,-1 1-79 0,-3-2-16 16,-4-2 48-16,-3-4 97 0</inkml:trace>
  <inkml:trace contextRef="#ctx0" brushRef="#br0" timeOffset="57014.7">5901 4211 85 0,'-6'-30'416'0,"2"6"84"0,-3 1 53 16,3 6-29-16,0 0-82 0,2 4-122 16,0 1-114-16,0 4-80 0,4 0-52 15,0 3-39-15,2-3-52 0,2 4-101 0,3 0-123 16,1-1-116-16,3 1-121 0,0-4-66 15,-1 0-2-15,3-1 71 0,0-5 105 16</inkml:trace>
  <inkml:trace contextRef="#ctx0" brushRef="#br0" timeOffset="57196.21">6219 3700 196 0,'8'-9'308'0,"-1"4"68"0,1 1 39 0,-2 4 6 16,3 8-15-16,-3 2-25 0,1 6-53 15,-1 4-75-15,0 5-86 0,1 2-68 0,-3 5-44 16,-2 2-30-16,0 3-39 0,0-3-73 16,-2 2-108-16,0-1-118 0,0-2-112 15,0-3-101-15,-2-2-31 0,2-3 35 16,-2-4 88-16,0-3 106 0</inkml:trace>
  <inkml:trace contextRef="#ctx0" brushRef="#br0" timeOffset="57329.15">6306 3897 58 0,'0'-19'300'0,"-3"3"35"0,1 2 16 16,0 3-65-16,0-2-95 0,0 8-111 15,2-2-106-15,0 4-93 0,2 2-93 0,0-3-77 16,2 3-30-16,1-2 15 0,-1 1 42 16</inkml:trace>
  <inkml:trace contextRef="#ctx0" brushRef="#br0" timeOffset="57611.62">6424 3728 159 0,'0'0'258'0,"0"5"25"16,0 2-25-16,-2 2-34 0,-2 3-35 15,2 6-33-15,-3 6-35 0,3 2-32 16,-2 3-31-16,2 1-22 0,-2 2-16 0,4-2-10 16,0 0-6-16,0-2-2 0,2-2-2 15,2-1-1-15,0-1-1 0,3-7 0 0,-1 1 0 16,2-3 1-16,3-6 0 0,0-4 3 15,-1-1 1-15,3-8 3 0,0-1 1 16,1-4 13-16,-1-6 20 0,2-3 29 16,-2-4 39-16,-3-2 43 0,1-5 41 0,-3-1 17 15,-4-3 0-15,1 4-17 0,-5-3-32 16,-2 5-40-16,-5 1-41 0,1 1-33 16,-5 5-40-16,-1 0-78 0,-3 3-131 0,0 4-138 15,0 1-151-15,0 4-75 0,1-1-24 16,1 0 43-16,0 4 110 0</inkml:trace>
  <inkml:trace contextRef="#ctx0" brushRef="#br0" timeOffset="58541.22">6769 3774 156 0,'0'-5'383'0,"-2"2"83"0,0 2 48 16,2-3-24-16,-2 2-70 0,2 1-84 16,-2 1-81-16,2 1-82 0,0 1-63 0,0 7-49 15,2 4-27-15,-2 2-16 0,2 7-6 16,-2 4-4-16,2 0-3 0,-2 3-1 15,2 2 1-15,-2-2-4 0,0-3-1 0,2 3-1 16,-2-3 1-16,0-1 0 0,0-3 0 16,2-2 2-16,-2-2 3 0,2-3-3 15,-2-2 0-15,3-2-2 0,-3-1 0 16,2-1-1-16,-2-6 1 0,2 1 2 0,0 0-1 16,2-4 1-16,-2-4 3 0,2 0 0 15,1-3-1-15,-1-2-4 0,2 0 0 16,1-3 0-16,-1-1-5 0,0 1 3 15,3-2 1-15,-3 2 2 0,1-1 0 0,-1 1 0 16,0 4 3-16,1 0-2 0,-3 3 1 16,0-3 0-16,-2 4 3 0,2 1-1 15,-1 2 1-15,1-3-1 0,0 4 0 0,0 0-4 16,0 4 2-16,3-4-2 0,-1 1-5 16,0-1-9-16,3 0-10 0,2-1-15 15,-3-3-15-15,3 3-11 0,-1-3-3 16,1-1 2-16,-1-3 6 0,1 2 14 0,2 0 13 15,-3-3 13-15,1 1 7 0,-3 5 5 16,1-5 4-16,-1 3 3 0,-1 4 0 16,-3-2 2-16,0 2-1 0,0-3 0 15,0 4 3-15,-1-1-3 0,-1 1 0 16,0 0 0-16,0 0 0 0,0-2-1 0,-2 2 0 16,2 0 5-16,-2 0 13 0,2 0 14 15,-2 0 18-15,0 0 12 0,0 0 10 16,0 0-1-16,0 0-9 0,0 3-13 15,-2 2-15-15,0 3-13 0,0-3-9 0,0 5-5 16,0-4-5-16,0 3 0 0,2-1-3 16,-3 0-2-16,3 0 1 0,0-3-2 0,3 0-3 15,-3 1-6-15,2-2-7 0,0 1-15 16,0-4-20-16,0 2-24 0,0-2-32 16,0-1-44-16,3 0-48 0,-3-1-43 15,2-3-36-15,0-1-29 0,2-5-14 0,1 0 3 16,-1-5 19-16,3-3 26 0,-1-2 43 15,3-2 45-15,-3-3 49 0,3-1 54 0,-1 2 56 16,-1 2 52-16,1-2 43 0,-1 4 44 16,-1 2 42-16,-1 2 40 0,1 3 47 15,-2 5 64-15,1-1 61 0,-1 4 31 0,1 2-1 16,1 6-24-16,-2 3-45 0,3 5-76 16,-3 3-82-16,3 5-62 0,-1 4-38 15,1-2-27-15,-1 7-14 0,0-2-12 16,1 2-12-16,-1 2-11 0,-1-4-23 15,-1 2-63-15,0-2-108 0,-1 2-122 0,-1-3-116 16,0-4-104-16,-2 1-38 0,-2-5 29 16,0-1 92-16,-2-3 112 0</inkml:trace>
  <inkml:trace contextRef="#ctx0" brushRef="#br0" timeOffset="58690.55">7326 4109 133 0,'-2'-9'461'0,"0"1"86"16,-1 0 55-16,1 4-39 0,0-1-92 15,0 2-138-15,0-2-132 0,2 2-84 0,2 2-57 16,0-3-55-16,0 3-103 16,3 1-133-16,1-3-130 0,2 2-132 0,1-4-78 15,1-2-16-15,-1-1 62 0,1-2 111 16</inkml:trace>
  <inkml:trace contextRef="#ctx0" brushRef="#br0" timeOffset="59054.95">7540 3848 196 0,'6'0'320'0,"2"5"48"16,-1-1-20-16,-1 2-56 0,0 3-62 16,1 1-60-16,-1-1-77 0,0 1-85 15,3 0-80-15,-3-1-68 0,3 0-55 0,-3-2-44 16,3-2-18-16,-1-4 16 0,1-2 32 16,-1-3 44-16,-2-1 42 0,3-2 40 15,-3-6 35-15,0 2 30 0,1-2 27 0,-1-1 22 16,-2 3 20-16,1-3 19 0,-1 6 21 15,-2-1 18-15,0 0 18 0,0 3 18 0,0 1 14 16,-2 2 11-16,2 2 8 0,-2 2 8 16,0 2 10-16,-2 4 11 0,2 2 9 15,-2 1 5-15,0 5-4 0,0-2-16 0,2 0-27 16,-2 4-35-16,2-2-35 0,0-1-32 16,0 2-27-16,0-3-17 0,2 0-12 15,0 0-6-15,0 2-5 0,0-5-2 16,0 1-1-16,1 2-1 0,-1-4 3 0,0-1-3 15,-2 1-12-15,-2 0-29 0,0 2-58 16,-5-2-81-16,1 4-100 0,-3-6-100 16,-1 2-107-16,-3 0-39 0,-4-2 20 15,0-2 63-15,-2-1 87 0</inkml:trace>
  <inkml:trace contextRef="#ctx0" brushRef="#br0" timeOffset="61427.43">12044 491 15 0,'2'-4'91'0,"-2"4"-7"16,0 0-5-16,0 0-6 0,0 0-6 15,0 0-3-15,0 0-5 0,0 0-3 0,0 0-6 16,0 0-1-16,0 0 4 0,-2 0 4 16,2 0 7-16,-2 4 7 0,2-4 11 0,-2 0 8 15,2 1 6-15,-3-1 5 0,1 3 0 16,0-3-4-16,-2 1-7 0,2 3-13 0,-2 0-13 16,-3 1-13-16,-1 3-11 0,-1 1-6 15,-1 4 0-15,-1 3-3 0,-4 3 2 16,1 1 1-16,-1 3 0 0,-2 3-1 0,-2 4-1 15,0 2 1-15,0-1-3 0,-2 5 1 16,-1 1 0-16,1 3 3 0,-2 4 6 0,0 0 8 16,-1 1 10-16,-1 3 8 0,-3 1 10 15,1 4 1-15,-1-2-2 0,-1 3-4 16,1 4-6-16,-1-3-8 0,1 7-10 0,1-2-6 16,-1 4-6-16,1 1-5 0,1-2-4 15,3 2-2-15,0 2 0 0,-1-3-2 0,3 3 1 16,2-2 0-16,2 0 3 0,0 1 0 15,4 0 0-15,3-2 0 0,1 3-2 16,3-2-2-16,2-1-4 0,4 3-5 0,2-5-1 16,2 5-5-16,3-4-2 15,3 1-1-15,3 1 0 0,2-1 1 0,2-1 2 16,4 2 4-16,2-2 3 0,2-3-2 0,5 2 3 16,2-4-3-16,2-2-2 0,0 1-1 15,4-1 0-15,0-2-2 0,2-1-3 16,0-2 2-16,3 2 1 0,1-5-5 0,0 1 1 15,1-3 1-15,1 2 1 0,1-3-2 16,0-1 4-16,1-1 2 0,1-4 0 16,0 5 1-16,-1-4 0 0,1 0-1 0,0 2-2 15,1-1 0-15,1-2-1 0,0 1-4 16,2-1 0-16,0 0-1 0,2-3 1 16,2 1-4-16,0-2 2 0,0-2 1 15,3-3 0-15,-3 0 1 0,2-2-1 0,-2-3 4 16,0-1-3-16,1-3 1 0,-1-4-2 15,0 0 4-15,0-5-1 0,2 0-2 16,1-6 1-16,-1 2-1 0,0-5 1 16,2 1-3-16,3-4 0 0,-1-4 0 0,1 1-1 15,2-2 1-15,1-4 0 0,1 0-1 16,2-5 1-16,-2-1 0 0,-1-4 1 16,1-3-3-16,0-2 1 0,-3-5 1 0,3 0 0 15,-2-5 0-15,-1-4 2 0,1 1 1 16,2-6-2-16,-3-3 3 0,1 0-2 15,0-3 1-15,-1 2 0 0,1-2-2 16,-1-2 2-16,-1 1 1 0,-3 4 0 0,1-2-1 16,-5 0-2-16,0 3 3 0,-4 1-3 15,-2-1-1-15,-3-2-1 0,-3 2 0 0,-1 0 1 16,-3 1 0-16,-1-5-1 0,-4 0 0 16,0 0 1-16,-2-5 2 0,-1 0-3 15,1-5 0-15,-2 0 0 0,-2 0 1 0,-1-1-1 16,1-2-1-16,-3 2 0 0,-1-2 1 15,-3 3 1-15,0 4-1 0,-4-3 1 16,-2 4 0-16,-2 0 3 0,-4 4 1 0,-3 0 3 16,-1 3 0-16,-3 1-1 0,-2 2 0 15,-2 0 0-15,-2 0 1 0,0 1-3 16,-2 1 2-16,-1-1-1 0,1-1-2 0,0 1 0 16,-3 1-2-16,1-4 1 0,0 4-1 15,-1-4-1-15,-1 1 1 0,-1 0-1 0,1 2-2 16,-3 1-2-16,-1 0 3 0,-1 0 1 15,-4 1 1-15,0-1 2 0,-2 0 3 0,-2 2-1 16,-2 0-1-16,-1-2 0 0,-3 2-1 16,-1 0 1-16,1-1-4 0,-3 0 3 0,-2 0 2 15,1 3 1-15,-1-1 1 0,0 2-2 16,-2-1 2-16,0 0-2 0,1 6 1 16,-3-2-4-16,2 0 0 0,-2 1-1 15,2 4-1-15,-2-1-2 0,0 1-1 0,-2 3 1 16,2 1-1-16,-2 1 4 0,-2-1-2 15,-1 1 2-15,-1 1 1 0,0 2 0 16,-3 1 2-16,-1-1-3 0,-3 3 2 0,0-2-2 16,1 1 0-16,-1 1 0 0,-2 2-2 15,0-2 1-15,0 2 0 0,1 2 0 16,-3-1 0-16,0 2 0 0,0 0-2 0,0 0 1 16,-2 1-3-16,0-1 4 0,0 6 0 15,2-3 0-15,-2 1 2 0,2-1 1 0,0 5 0 16,0-3 1-16,0 2-1 0,3 2-2 15,-1-2 3-15,0 1 2 0,0 4 1 0,2-2-3 16,1 2 1-16,1 1 0 0,-2 0-1 16,3 1-4-16,-1 2-1 0,1-2 3 0,-1 3 0 15,1 0 0-15,-1 0 0 0,-2 0 1 16,3 4 1-16,-3-3-2 0,3 0-1 16,-3 2-1-16,2 1 3 0,1-2-1 0,1 3-3 15,1-3-1-15,-1 2 0 0,3 1 2 16,2-2-3-16,-2 2 0 0,1-3 1 0,-1 3-6 15,2-2-11-15,-3 2-17 0,-1 0-32 16,0 2-79-16,-1 1-127 0,-1-1-125 16,1 4-132-16,-1 1-62 0,1 1-11 0,1-1 58 15,-1-1 118-15</inkml:trace>
  <inkml:trace contextRef="#ctx0" brushRef="#br0" timeOffset="63534.78">15208 2055 127 0,'0'-4'233'0,"0"1"13"0,0 3-11 15,0-2-7-15,0 4-1 0,-2 2 14 0,2 5 10 16,-2 6 5-16,2 4-6 0,-2 9-24 16,0 4-30-16,-2 3-47 0,1 8-38 15,-1 2-37-15,0 3-28 0,0 1-17 0,2 1-11 16,-3-1-22-16,3 1-42 0,-2-3-66 15,0-1-79-15,0-4-86 0,-1 2-83 0,3-5-77 16,-2-2-33-16,0-3 26 0,0-1 58 16,-1-7 76-16</inkml:trace>
  <inkml:trace contextRef="#ctx0" brushRef="#br0" timeOffset="63767.24">15405 2181 289 0,'4'-25'366'0,"1"5"64"0,-3 4-12 0,0 2-31 15,-2 9-42-15,2 1-45 0,-2 12-51 16,2 6-58-16,-2 6-44 0,0 9-49 16,0 6-37-16,0 6-27 0,0 2-13 0,-2 5-8 15,2 2-21-15,0-1-42 0,-2-1-74 16,2-2-96-16,-2 1-96 0,2-5-95 0,0-1-87 15,-2-3-15-15,-1-1 40 0,-1-7 80 16,-2-1 85-16</inkml:trace>
  <inkml:trace contextRef="#ctx0" brushRef="#br0" timeOffset="64052.44">15085 2233 39 0,'-12'-14'218'15,"1"3"34"-15,3 1-24 0,-1 1-31 16,3 1-26-16,2 1-14 0,2 1-4 16,2-3 0-16,4 3 13 0,4-3 22 0,3 1 21 15,2-1 9-15,3 2-10 0,4-2-21 16,3 3-32-16,0-4-36 0,5 4-40 0,1-3-33 15,5 1-19-15,0 2-12 0,4 0-8 16,0-2-31-16,2 2-83 0,-2 2-109 0,3-2-116 16,-3 2-126-16,0-1-68 0,0 4-10 15,-4 1 61-15,-4 0 98 0</inkml:trace>
  <inkml:trace contextRef="#ctx0" brushRef="#br0" timeOffset="64248.68">15837 2181 203 0,'0'-2'404'0,"-2"2"45"16,0 0 23-16,0 0-85 0,2 0-111 16,-3 0-113-16,3 0-95 0,0 2-93 15,0-2-92-15,0 3-97 0,3 2-105 0,-1-1-81 16,-2 1-23-16,0 0 24 0,-2 6 57 15</inkml:trace>
  <inkml:trace contextRef="#ctx0" brushRef="#br0" timeOffset="64414.26">15826 2321 137 0,'-2'-1'285'0,"2"1"17"0,-2-4-25 15,2 4-67-15,0 0-98 0,0 4-94 0,4-3-91 16,1 1-104-16,-1 3-67 0,2-1-34 16,-2 4-3-16,1-2 23 0</inkml:trace>
  <inkml:trace contextRef="#ctx0" brushRef="#br0" timeOffset="70548.89">16679 2066 29 0,'0'-1'162'0,"0"-3"-13"0,0 4-21 15,0-1-20-15,0 1-14 0,0 0-1 16,0 1 10-16,2 4 18 0,1 1 21 0,-3 7 21 16,2 3 15-16,-2 3 2 0,2 6-10 15,-2 4-24-15,0 5-26 0,-2 2-28 16,2 6-24-16,-2 0-23 0,2 0-17 0,-3 2-11 15,3-1-19-15,-2-1-41 0,0-3-56 16,0 0-66-16,-2-4-71 0,2-1-79 0,-2-1-61 16,-1-4 2-16,1-3 33 15,0-2 54-15</inkml:trace>
  <inkml:trace contextRef="#ctx0" brushRef="#br0" timeOffset="70852.1">16690 2105 4 0,'-4'-16'169'0,"-3"4"1"0,1 3-22 16,0 2-21-16,-3 3-18 0,1 7-17 15,-3 2-16-15,-2 2-13 0,-1 6-6 0,-3 3 1 16,0 2 8-16,0 2 16 0,-2 1 17 15,0 3 17-15,0-5 21 0,2 5 16 16,2-4 7-16,0-2-8 0,4-2-13 0,3 0-21 16,2-1-30-16,1-1-29 0,5 0-25 15,5-2-13-15,1 2-8 0,2-2-17 16,3 0-45-16,2-2-63 0,4 1-73 0,0-2-77 16,2-1-86-16,4-3-59 0,0-4 8 15,1 1 41-15,1-4 63 0</inkml:trace>
  <inkml:trace contextRef="#ctx0" brushRef="#br0" timeOffset="71051.64">17096 2119 181 0,'2'-13'333'16,"-2"4"76"-16,0 2 19 0,-2 3-22 0,0 3-42 15,-2 5-47-15,0 4-62 0,-1 6-71 16,1 5-65-16,2 6-46 0,-2 1-32 15,2 3-35-15,0 4-58 0,2-3-89 0,-2 4-101 16,2 0-99-16,2 0-108 0,0-2-55 16,0-3 12-16,2-1 62 0,-2-4 89 0</inkml:trace>
  <inkml:trace contextRef="#ctx0" brushRef="#br0" timeOffset="71216.5">17283 2218 312 0,'-3'-19'405'0,"1"5"87"0,-4 3 4 0,0 2-53 16,-3 8-70-16,-1 1-73 0,-3 4-85 0,-2 5-86 15,-2 3-73-15,-2 2-86 0,-2 6-109 16,-2 0-117-16,-1 2-111 0,3-1-118 16,-2 0-51-16,0 0 18 0,-3 0 71 0,3-4 99 15</inkml:trace>
  <inkml:trace contextRef="#ctx0" brushRef="#br0" timeOffset="72477.73">11695 4833 143 0,'0'-4'168'0,"0"4"0"16,0-1 9-16,0 1 26 0,2 0 44 15,-2 5 54-15,2 1 40 0,-2 4 14 16,2 6-8-16,-2 9-41 0,2 4-63 16,-2 9-78-16,0 5-66 0,0 2-41 15,0 6-26-15,0 2-11 0,0 2-19 0,0-1-43 16,0 4-79-16,-2-5-107 0,0 0-108 16,0-4-110-16,0-3-82 0,-1-2-9 0,1-5 51 15,0-4 91-15</inkml:trace>
  <inkml:trace contextRef="#ctx0" brushRef="#br0" timeOffset="72743.42">11781 5091 85 0,'-6'-30'235'15,"-2"1"42"-15,-3 5-5 0,0 7-17 16,1 1-21-16,-3 2-22 0,0 6-25 15,1 4-37-15,-3 4-39 0,-2 4-25 0,0 5-6 16,0 4 14-16,0-1 20 0,0 4 23 16,0 2 18-16,0-2 1 0,3 2-14 15,1-2-24-15,2-3-32 0,3 2-29 16,4-1-25-16,-1-2-17 0,5 0-9 0,2 1-18 16,5-1-44-16,-1-3-79 0,5-1-102 15,4 1-97-15,1-1-97 0,4-3-78 16,1-3-2-16,0-4 53 0,0-2 87 0</inkml:trace>
  <inkml:trace contextRef="#ctx0" brushRef="#br0" timeOffset="73125.27">11932 4924 20 0,'4'-11'267'16,"0"2"55"-16,0 3 39 0,-2 3-1 0,-2 7-17 15,3 4-23-15,-3 4-33 16,0 10-39-16,-3-1-49 0,3 8-56 0,-2 1-48 15,0 3-36-15,0 1-24 0,0-2-14 0,2 1-10 16,-2 1-4-16,2-5-4 0,0 1-3 16,0-5 2-16,0-4-2 0,0 0 0 15,0-5-4-15,0-3-9 0,0-1-10 16,0-3-10-16,0-3-7 0,2-4-3 0,2-2-2 16,0-3 7-16,1-6 9 15,1-8 9-15,3 0 8 0,-1-7 4 0,0-1 3 16,1 0 1-16,1-1 1 0,1-3 1 15,2 1 2-15,-3 3 12 0,3 1 15 16,-2 4 16-16,1 0 19 0,-1 3 18 0,0 4 12 16,-1 4 3-16,1 1-5 0,-1 5-10 15,1 3-12-15,-1 3-13 0,1 6-12 16,-3 8-14-16,1 0-8 0,-3 7-7 0,1 2-4 16,-3 2-13-16,0 1-30 0,-4 2-81 15,0-2-115-15,0 4-126 0,2-4-140 0,-2 1-78 16,0-4-16-16,0 2 56 0,0-7 102 15</inkml:trace>
  <inkml:trace contextRef="#ctx0" brushRef="#br0" timeOffset="73357.45">12668 5026 217 0,'7'-14'520'0,"-3"5"71"16,-4 6 41-16,0-1-32 16,0 4-131-16,2 7-188 0,-2 5-118 0,2 5-67 15,0 5-43-15,2 3-22 0,1 4-24 16,-1 0-36-16,-2 2-85 0,2 4-130 0,-2-1-129 16,3 0-140-16,-1-4-71 0,-2 3-19 15,0-3 59-15,-2-2 115 0</inkml:trace>
  <inkml:trace contextRef="#ctx0" brushRef="#br0" timeOffset="73539.59">12664 5363 423 0,'-4'-9'530'0,"0"1"57"0,-1 4 11 0,3 0-94 15,0 0-150-15,4 0-139 16,2 3-99-16,3-3-58 0,1 0-69 0,5 0-111 15,0 0-140-15,4 0-143 0,-3-4-115 16,1 4-57-16,2-2 8 0,0 1 78 16,2-1 124-16</inkml:trace>
  <inkml:trace contextRef="#ctx0" brushRef="#br0" timeOffset="73871.66">13333 5029 42 0,'-4'-5'378'0,"-3"1"85"15,1-1 66-15,2 2-15 0,-3 2-81 16,3 1-102-16,2-3-102 0,0 3-85 0,2 0-64 16,2 3-40-16,2 1-20 0,3 1-11 15,-1-1-8-15,0 2-8 0,1 1-6 16,-1 2-2-16,0 3-3 0,-1 1 0 15,-3 6 2-15,-2-1 5 0,-2 3 7 0,-3 4 2 16,-1 3 8-16,0 2 8 0,-1 0 12 16,1 0 7-16,0-1 6 0,1 0 4 15,3 0-3-15,2-5-10 0,2-2-7 0,3 2-7 16,1-5-3-16,2 0-3 0,3-4-9 16,2 0-33-16,-1-2-80 0,1-2-110 15,2-5-115-15,2-2-124 0,0-4-80 0,0-1-13 16,4-7 54-16,2-1 96 0</inkml:trace>
  <inkml:trace contextRef="#ctx0" brushRef="#br0" timeOffset="74386.22">14486 5084 86 0,'-4'-1'365'15,"0"-2"79"-15,0 3 53 0,0-1-47 16,-1 1-69-16,3 0-83 0,2 0-87 16,2 1-73-16,3-1-51 0,1 3-34 0,0-2-24 15,3 3-47-15,1-4-87 0,1 2-109 16,-1-2-118-16,3 1-119 0,-2-1-61 15,-1 3 1-15,1-3 59 0,-3 2 97 16</inkml:trace>
  <inkml:trace contextRef="#ctx0" brushRef="#br0" timeOffset="74556.5">14518 5212 85 0,'-8'1'383'0,"-1"2"48"0,1-2 24 16,1 3-46 0,1-3-109-16,4 2-155 0,0-1-155 0,4 3-141 0,4 0-139 0,1-4-88 15,1 3-46-15,3 0 8 0,-3-4 58 16</inkml:trace>
  <inkml:trace contextRef="#ctx0" brushRef="#br0" timeOffset="75565.35">15610 4828 209 0,'0'0'354'0,"0"1"68"0,3 5 32 15,-3 4-24-15,2 4-53 0,0 6-61 16,0 5-58-16,0 4-62 0,2 5-66 15,-2 0-54-15,3 2-36 0,-3 2-26 0,0 1-45 16,0 0-80-16,0-4-108 0,-2 2-111 16,0 0-122-16,-2-4-73 0,-2-2-9 15,-1-2 53-15,1-4 91 0</inkml:trace>
  <inkml:trace contextRef="#ctx0" brushRef="#br0" timeOffset="75813.71">15733 5021 174 0,'-4'-29'437'0,"-2"4"88"0,-3 6 61 0,-1-1-50 15,-3 5-93-15,0 5-119 0,-2 2-103 16,-2 3-86-16,0 5-60 0,-4 5-37 16,0 4-20-16,-2 3-11 0,-3 4-5 15,3 1-2-15,0 4-1 0,0 0 1 0,4-1-1 16,2-2 0-16,2-2-2 0,4 0 2 15,5-3-4-15,4 1-1 0,4-3 3 16,6-1 2-16,5 0-1 0,4-4-5 0,2-2-36 16,4 1-102-16,3-5-141 0,1 0-155 15,1-1-100-15,-1-3-49 0,-1 0 9 16,-3-1 90-16,-2 1 131 0</inkml:trace>
  <inkml:trace contextRef="#ctx0" brushRef="#br0" timeOffset="76726.14">11932 6095 138 0,'2'-8'234'0,"-2"3"21"16,2 4 20-16,0-2 30 0,0 6 35 16,2 2 23-16,1 5 1 0,1 6-25 15,0 4-48-15,1 7-73 0,-1 3-72 16,0 5-56-16,-1 3-38 0,1 2-19 16,-2 0-15-16,0 2-6 0,1-5-4 0,-3 1-1 15,2 1-2-15,-2-3-5 0,0-2 0 16,-2-2-5-16,2-6-7 0,-2-1-10 15,0-1-13-15,0-5-15 0,0-3-18 16,0-3-18-16,0-2-11 0,-2-2-4 0,2-8 6 16,-2-1 10-16,2-6 17 0,0-6 20 15,0-4 20-15,0-4 10 0,2-6 9 16,2-4 3-16,1-2 3 0,-1-2 3 0,4-1 12 16,1 0 18-16,1 0 24 0,3 1 26 15,0 1 20-15,2 3 14 0,-1 1 2 16,3 5-6-16,-2 2-14 0,2 3-14 0,-2 4-14 15,2 3-9-15,-2 5-5 0,0 2-8 16,-1 5-7-16,1 8-5 0,0 0-8 0,-2 9-9 16,-1 0-5-16,1 3-6 15,0 6-8-15,-3-1-17 0,-1 1-38 0,-3 2-105 16,1-2-149-16,1 4-158 0,-2-2-107 16,1-3-45-16,-1 0 4 0,0-5 88 15,-1-1 142-15</inkml:trace>
  <inkml:trace contextRef="#ctx0" brushRef="#br0" timeOffset="76893.78">12645 6362 287 0,'6'-16'522'0,"-1"6"64"16,-1-1 34-16,-2 3-73 0,0 2-133 0,0-2-186 15,0 5-164-15,0 0-172 0,0 2-159 16,5-3-155-16,-3 4-108 0,0 4-45 15,1-3 21-15,-3 4 92 0,2 1 119 16</inkml:trace>
  <inkml:trace contextRef="#ctx0" brushRef="#br0" timeOffset="77040.6">12725 6367 16 0,'0'-1'417'16,"0"1"88"-16,-2-4 50 0,2 4-5 0,-2 0-91 15,2 0-137-15,0 4-143 0,2-4-141 16,3 1-153-16,1 3-144 0,2 0-147 0,3-3-97 16,2 2-37-16,-1-3 25 0,1-3 88 15</inkml:trace>
  <inkml:trace contextRef="#ctx0" brushRef="#br0" timeOffset="77886.67">13576 6110 89 0,'5'-11'317'0,"-3"2"71"0,0 1 38 16,0 4-4-16,0 0-21 0,-2 4-37 15,2 4-50-15,0 5-54 0,0 8-57 16,0 4-55-16,1 8-57 0,-1 4-36 16,0 3-24-16,0 3-19 0,0 1-20 15,0 0-51-15,-2 2-86 0,0-1-118 0,0 1-110 16,0-5-115-16,-2 2-66 0,0-5 1 15,-2-5 63-15,2-4 104 0</inkml:trace>
  <inkml:trace contextRef="#ctx0" brushRef="#br0" timeOffset="78119.33">13585 6248 214 0,'-15'-20'291'0,"-2"4"43"15,-2 4-23-15,0 6-43 0,-4 3-49 16,-1 7-40-16,1 4-35 0,-2 6-40 16,1 1-39-16,1 2-30 0,0 1-18 0,4 3-9 15,2-1-5-15,2-2-1 0,4-2-1 16,5 0-1-16,2-3 1 0,4 1-1 16,4-4-2-16,5-1-29 0,-1-5-56 15,5 1-78-15,4-3-91 0,0-4-86 16,2-3-44-16,0-2 5 0,2-2 44 0</inkml:trace>
  <inkml:trace contextRef="#ctx0" brushRef="#br0" timeOffset="78302.44">13887 6219 119 0,'7'-2'313'0,"-3"-2"24"0,2 4 8 15,1 0-78-15,-1 0-94 0,5 0-84 0,-1 4-80 16,5-4-84-16,0 0-94 0,2 0-93 16,2-5-49-16,-2 1-18 0,2-1 22 15</inkml:trace>
  <inkml:trace contextRef="#ctx0" brushRef="#br0" timeOffset="78805.45">14535 6119 118 0,'-2'-7'315'0,"-2"2"64"16,2-2 17-16,-3 3-34 0,3-1-47 0,0 4-51 15,2-3-51-15,0 0-46 0,2 3-35 16,3-2-25-16,-1 2-17 0,0-2-12 15,2 3-13-15,1 0-13 0,1 3-9 16,-1-2-6-16,1 2-6 0,-2 3-9 0,3 2-3 16,-3-3-4-16,-2 7-2 0,1 0-5 15,-3 0-2-15,0 6-2 0,-4 2-1 16,-2 1-3-16,-3 4 0 0,-1 3-1 0,-3-2-1 16,3 2 2-16,-3-1-1 0,3-2 1 15,1 0 1-15,1-3 1 0,4-2 3 16,2-2 1-16,2-2 2 0,2 0 2 15,5-4 0-15,3-2 2 0,1-3 0 0,2 1-17 16,2-4-50-16,0-3-93 0,2-1-111 16,2-1-111-16,2-2-122 0,-2-2-52 15,1-1 16-15,-1 0 72 0,-4-2 98 16</inkml:trace>
  <inkml:trace contextRef="#ctx0" brushRef="#br0" timeOffset="79348.39">13187 7062 150 0,'0'0'243'0,"0"0"25"0,0 0-19 16,2-1-16-16,2-2 0 0,3 1 31 0,3-1 35 16,5-1 16-16,4-2-6 0,6-2-25 15,7 1-39-15,8-2-57 0,7-1-55 16,6-1-39-16,10-3-24 0,7 0-17 0,11-1-11 15,5-1-9-15,10-3-7 0,5 1-6 16,3 1-9-16,2-3-5 0,2 1-3 16,0 0-1-16,0 1 1 0,-3 2 0 0,-1 1-3 15,-4 0-12-15,-5 0-27 0,-6 2-86 16,-7 1-132-16,-5 3-130 0,-8 0-135 16,-5 0-72-16,-9 3-16 0,-8 0 60 0,-9-2 117 15</inkml:trace>
  <inkml:trace contextRef="#ctx0" brushRef="#br0" timeOffset="80342.32">14082 7205 157 0,'4'0'381'0,"-1"2"83"0,-1 2 64 0,0 9-35 15,0-1-66-15,0 6-84 0,0 7-78 16,0 3-80-16,0 3-73 0,3 2-50 16,-1 4-27-16,0 0-20 0,-2 1-26 15,2-2-45-15,-1-1-77 0,-1 3-102 0,-2-8-108 16,2 3-109-16,0-4-76 0,-2-4-9 16,-2-4 49-16,2 0 86 0</inkml:trace>
  <inkml:trace contextRef="#ctx0" brushRef="#br0" timeOffset="80609.39">14129 7287 7 0,'-13'-22'296'0,"-2"6"59"0,-2 3 62 16,0 6-10-16,-2 3-38 0,-2 3-54 15,0 2-52-15,0 7-53 0,0 3-61 16,-3 2-55-16,3 3-44 0,-2 1-25 15,2 5-12-15,0-1-6 0,-1-1 2 0,5 1 8 16,3 0 5-16,1-5 5 0,2-1 5 16,5-1 6-16,4-4 3 0,2 2-5 15,4-4-7-15,5-3-2 0,3-1-6 16,5-4-7-16,4-4-33 0,5-1-73 0,3-4-93 16,3-3-98-16,6-1-86 0,7-6-98 15,3-2-49-15,3-4 31 0,4 2 73 16,2-7 83-16</inkml:trace>
  <inkml:trace contextRef="#ctx0" brushRef="#br0" timeOffset="80956.91">15782 6366 21 0,'4'-5'442'0,"-2"-1"95"0,-2 2 53 0,0-1 8 16,-2 4-104-16,0-2-143 0,2 2-148 16,0-3-120-16,2 4-129 0,2 4-148 15,1-3-143-15,1 2-149 0,0-2-75 16,1 4-14-16,-3-1 55 0,0 2 106 0</inkml:trace>
  <inkml:trace contextRef="#ctx0" brushRef="#br0" timeOffset="81105.64">15814 6497 306 0,'-3'1'417'15,"1"1"38"-15,0 1-11 0,2-2-85 16,0 3-105-16,2-3-128 0,3 2-138 16,1-2-132-16,2-1-138 0,5 0-101 0,2-1-55 15,0-3-5-15,2-4 54 0</inkml:trace>
  <inkml:trace contextRef="#ctx0" brushRef="#br0" timeOffset="90263.88">16578 6099 38 0,'2'-4'108'0,"0"0"-3"15,0 0-5-15,0 3-3 0,0-3-1 16,-2 4 2-16,2-1 5 0,-2 1 11 15,3 0 14-15,-3 0 21 0,0 0 23 0,0 0 14 16,0 0 0-16,-3 5-10 0,-1 0-18 16,-2 4-23-16,-1 7-23 0,-3 3-22 0,-1 5-6 15,-1 4-2-15,-1 5 0 0,0 4 0 16,-2 3-2-16,3 0-3 0,-1 3-7 16,0 2-8-16,3-2-10 0,1 1-11 15,3-1-9-15,4-2-11 0,0-3-8 0,4-2-6 16,2-2-3-16,4-4-4 0,1-4-2 15,4-2 2-15,-1-2 2 0,3-6-1 16,0-3 2-16,4-5 3 0,0-3 3 16,0-7 3-16,2-5 2 0,0-5 3 0,1-6 2 15,-1-3 2-15,0-7 0 0,-2-2-1 16,-2-6 0-16,-2 1-2 0,-5-7-5 16,-1 2-3-16,-3 0-3 0,-6 1 0 15,-2 4-23-15,-6 1-63 0,-3 4-102 0,-4 2-114 16,-2 8-116-16,0 5-106 0,-2 1-35 15,0 5 32-15,2 3 87 0,0 6 104 16</inkml:trace>
  <inkml:trace contextRef="#ctx0" brushRef="#br0" timeOffset="90431.41">16887 6583 128 0,'2'33'157'0,"0"1"-60"0,2-3-86 15,0 1-79-15,1-2-45 0,-1-1-22 0</inkml:trace>
  <inkml:trace contextRef="#ctx0" brushRef="#br0" timeOffset="90895.26">17304 6296 309 0,'0'-14'418'0,"0"4"71"16,-2 5 17-16,2 5-47 0,0 4-80 15,0 4-85-15,0 9-76 0,2 0-68 16,0 7-57-16,2 5-41 0,-2 0-20 0,2 5-12 16,1 0-7-16,-1 0-5 0,-2 2-1 15,2-2-4-15,-2-1-2 0,0-2-1 16,1-2 0-16,-1 1-3 0,-2-6-5 16,0 0-9-16,-2-4-20 0,-1-5-31 0,1 1-31 15,-2-4-29-15,-2-4-18 0,-1 0-2 16,1-7 14-16,-2-2 26 0,-3-7 32 15,0 0 28-15,1-9 23 0,-3 0 17 16,3-7 22-16,-1-5 31 0,3 0 32 0,-1 0 28 16,5-2 25-16,0-2 14 0,4 4-2 15,0 0-16-15,4-1-21 0,2 4-19 16,3 2-22-16,1 0-18 0,5 2-8 0,2 1-12 16,2 1-6-16,0 3-7 0,4 0-4 15,-1 4-2-15,1 0-5 0,-2 2-16 16,0-2-49-16,0 4-108 0,-2 1-131 0,3-1-134 15,-3 0-110-15,0-1-42 0,0 1 14 16,-4 3 91-16,1 0 122 0</inkml:trace>
  <inkml:trace contextRef="#ctx0" brushRef="#br0" timeOffset="95062.86">16480 3235 29 0,'0'0'138'16,"0"0"1"-16,-2 0-2 0,2 0-6 16,0 0-4-16,0 0-2 0,0 0-5 0,0 0-4 15,0 0-2-15,0 0-6 0,-2 0-9 16,2 0-12-16,0 0-13 0,0 0-9 15,0 0-11-15,0 0-5 0,0 0-4 16,0 0-1-16,0 0 9 0,2 0 18 0,0 4 23 16,0-4 21-16,3 1 19 0,-1 3 22 15,4 4 15-15,1-1-6 0,1 3-13 0,3 2-17 16,2 4-18-16,2 5-22 0,4 0-25 16,4 7-16-16,1 3-14 0,6 6-12 15,1 2-5-15,3 6-7 0,5 1-6 0,-1 1-5 16,2 3-2-16,3 3 1 0,-3-3-3 15,0-3-1-15,-1-1 1 0,-3-1-2 16,-2-2-14-16,-2-2-47 0,-5-3-95 16,-3-4-116-16,-1-1-119 0,-4-7-122 0,-2-2-53 15,-2-4 8-15,-4-6 78 0,-3-3 107 16</inkml:trace>
  <inkml:trace contextRef="#ctx0" brushRef="#br0" timeOffset="95362.04">17405 3293 43 0,'-6'-25'242'0,"-2"5"56"0,1 2 36 0,-1 2 29 15,1 2 16-15,1 3 1 0,0 2-15 0,-1 1-39 16,-1 7-66-16,-1 1-73 0,-1 4-67 15,-3 5-43-15,-2 7-24 0,-4 7-13 16,-4 6-6-16,-5 7-1 0,-5 7-5 16,-6 7-4-16,-7 4-5 0,-5 5-5 0,-6 5-3 15,-7 9-5-15,-1 2-3 0,-5 2-2 16,0-2-3-16,-2 3-9 0,0-4-28 16,4-1-82-16,3-4-127 0,6-5-130 15,8-5-137-15,4-5-68 0,9-10-12 0,4-4 59 16,9-10 118-16</inkml:trace>
  <inkml:trace contextRef="#ctx0" brushRef="#br0" timeOffset="99058.59">26304 1643 96 0,'2'0'164'15,"0"0"-4"-15,0 0-6 0,0 3 5 0,0 0 13 16,3 2 24-16,-1 0 32 0,0 4 32 16,0 6 27-16,1 0 14 0,1 8-7 0,-2 2-27 15,0 6-44-15,-2 3-51 0,1 2-50 16,-1 5-42-16,-2 0-32 0,0 2-19 15,-2-1-11-15,-1 1-7 0,1 1-6 0,0-1-10 16,-2-6-29-16,2 1-64 0,-2-4-102 16,2-5-109-16,-1 1-111 0,3-5-102 15,3-5-27-15,-1-2 32 0,0-7 88 0,2-2 100 16</inkml:trace>
  <inkml:trace contextRef="#ctx0" brushRef="#br0" timeOffset="99274.4">26615 1746 223 0,'6'-20'446'0,"-1"6"85"15,-1 5 45-15,-4 4-59 0,0 10-90 16,0 4-111-16,-2 8-104 0,0 9-83 0,-3 4-55 16,3 2-33-16,-2 7-21 0,2-1-18 15,-2 3-28-15,1 0-54 0,-1 0-95 16,2-1-108-16,-2-2-111 0,2-2-104 15,-2 1-51-15,-3-6 13 0,3-2 74 0,-2-1 97 16</inkml:trace>
  <inkml:trace contextRef="#ctx0" brushRef="#br0" timeOffset="99539.73">26306 1554 41 0,'-13'-9'240'0,"3"0"25"15,1 2-13-15,5 3-25 0,0 1-17 16,6 1-8-16,2-1 9 0,2 3 23 16,7 0 16-16,2 0-5 0,2 3-20 0,4-3-32 15,2 2-40-15,3-2-40 0,-1 3-36 0,5-3-27 16,-1 1-19-16,1-1-15 0,2 0-36 15,0 0-86-15,-3 0-123 0,3-1-124 16,-2-2-124-16,-3 1-63 0,1-1-6 0,-5 3 62 16,2 0 110-16</inkml:trace>
  <inkml:trace contextRef="#ctx0" brushRef="#br0" timeOffset="99739.41">27225 1629 61 0,'-3'0'492'15,"1"1"79"-15,-4-1 44 0,2 3 22 0,-3-3-133 16,3 1-204-16,2-1-145 0,0 4-113 16,0-3-143-16,2 2-158 0,2 1-151 15,0 4-117-15,0-4-54 0,0 2 5 0,0 2 81 16,3 0 127-16</inkml:trace>
  <inkml:trace contextRef="#ctx0" brushRef="#br0" timeOffset="99904.61">27218 1772 259 0,'-4'4'498'0,"0"-3"67"0,0 2 32 15,-1-2-67-15,3 3-129 0,0-2-157 16,2 2-118-16,2 2-113 0,0 2-138 15,5-2-149-15,-1 4-153 0,2-5-97 0,3 4-43 16,0-2 20-16,-3 1 88 0</inkml:trace>
  <inkml:trace contextRef="#ctx0" brushRef="#br0" timeOffset="102626.04">27900 1561 14 0,'2'-2'296'0,"-2"2"71"0,0 2 66 16,-2 4-1-16,0 7-21 0,-3 6-44 15,-1 6-54-15,2 5-62 0,-3 5-67 16,1 5-67-16,0 7-48 0,-1-2-32 0,1-1-17 16,2 4-25-16,-2-3-50 0,1-2-100 15,1-1-114-15,0 0-119 0,0-4-112 16,1-2-46-16,-1-5 16 0,2-2 79 0,0-1 102 15</inkml:trace>
  <inkml:trace contextRef="#ctx0" brushRef="#br0" timeOffset="103007.18">28264 1746 255 0,'-2'-13'387'0,"-3"1"71"0,1 8 24 16,-4 0-51-16,-1 8-66 0,1 5-73 16,-3 3-73-16,-1 6-69 0,-1 7-58 0,0 3-39 15,0 3-27-15,3 4-11 0,-3 0-8 16,3 3-2-16,1-2 1 0,3 3 1 16,-1-2 5-16,5-3 2 0,0-1 3 0,4-4 2 15,0 0 1-15,5-4-2 0,1 1-1 16,3-6-3-16,2-3-3 0,-1 0-1 15,5-5-3-15,0-7 2 0,2 0 2 16,2-5-2-16,-2-5 5 0,3-4 6 16,-3-2 6-16,-2-7 1 0,-1-2 3 0,1-5 2 15,-4-5-2-15,-2 0-3 0,-3-7-5 0,-2-1-6 16,-3-3-5-16,-3 0-5 0,-3 1-8 16,-3 2-16-16,-2-1-30 0,-3 4-78 0,1 1-128 15,-1 1-124-15,2 4-128 0,1-1-70 16,0 4-16-16,1-2 54 0,3 7 115 15</inkml:trace>
  <inkml:trace contextRef="#ctx0" brushRef="#br0" timeOffset="103239.1">28772 1664 145 0,'8'0'342'0,"-1"-1"67"16,-1 1 21-16,-2 0-26 0,-2 1-46 16,0 3-56-16,1 3-60 0,-3 2-56 15,-3 8-48-15,1 3-41 0,0 2-34 0,0 6-24 16,0 2-18-16,0 3-18 0,2-2-36 0,-2 4-72 16,2-5-94-16,0 3-99 0,2-4-106 0,0 1-88 15,2-1-18-15,0-4 41 0,3-4 79 16</inkml:trace>
  <inkml:trace contextRef="#ctx0" brushRef="#br0" timeOffset="103388.69">29026 1960 201 0,'-2'-12'489'16,"-3"7"80"-16,-1-3 45 0,-4 7-51 15,-3-3-117-15,0 8-150 0,-2-3-141 16,-2 3-135-16,-2 4-166 0,0-2-161 0,0 4-168 0,0-1-87 15,0 0-33-15,0-2 32 0,0 2 110 16</inkml:trace>
  <inkml:trace contextRef="#ctx0" brushRef="#br0" timeOffset="103588.82">29276 1642 330 0,'4'4'417'0,"-6"4"45"0,-3 5 2 0,-1 3-100 0,-2 2-132 15,-3 3-156-15,1 4-166 0,1 0-157 0,-2 3-128 16,1-3-66-16,-3 0-16 0,3 0 51 0,-1-3 88 16</inkml:trace>
  <inkml:trace contextRef="#ctx0" brushRef="#br0" timeOffset="104849.27">21349 4276 91 0,'-2'0'163'0,"2"0"17"0,0 0 21 16,0 3 30-16,0-1 57 15,2 2 57-15,-2 4 35 0,0 3 3 0,0 7-20 16,0 8-43-16,0 9-78 0,0 8-83 16,-2 8-67-16,2 7-39 0,-3 1-25 0,1 5-12 15,0 0-13-15,2-1-20 0,-2-3-47 16,0-1-91-16,2-2-112 0,-2-3-111 16,2-3-109-16,-2-3-66 0,0-3 3 15,-3-7 68-15,1-2 100 0</inkml:trace>
  <inkml:trace contextRef="#ctx0" brushRef="#br0" timeOffset="105148.15">21359 4703 16 0,'-4'-39'229'0,"-2"3"51"0,1 7 22 15,-1 3 11-15,2 2 5 0,-2 6 0 16,-1 2-13-16,-1 6-28 0,-1 1-45 15,-1 3-48-15,-3 5-46 0,-2 6-32 16,-2 2-20-16,-2 3-14 0,-2 6-8 0,0 2-7 16,-2 1-5-16,-1 1-6 0,1-1-4 15,2 2-6-15,2-1-5 0,2-2-6 16,2-2-5-16,7 0-6 0,1 1-7 16,5-5-3-16,4 2-5 0,5 0-2 0,1 0 0 15,7-4-7-15,2 0-17 0,2-1-56 16,2-4-100-16,4-1-113 0,1-3-113 15,3-1-114-15,-1-1-46 0,2-2 23 16,-3-2 82-16,1 1 105 0</inkml:trace>
  <inkml:trace contextRef="#ctx0" brushRef="#br0" timeOffset="105811.23">21736 4527 153 0,'2'-4'288'15,"0"0"50"-15,0 0 4 0,-2 4-9 16,3 4-11-16,-3 4-12 0,0 5-21 15,0 7-32-15,-3 9-44 0,3 1-51 0,-2 9-49 16,0 1-41-16,0 2-29 0,0 0-17 16,0 1-12-16,2 1-3 0,-2-6-5 15,2 0-3-15,-2-1-1 0,2-7-2 16,-3-1 3-16,3-4-1 0,-2-1 0 0,2-6 2 16,0-6-3-16,0 2 1 0,0-5-2 15,0-3-2-15,2-5 0 0,-2-2-1 16,3-6 2-16,1-7-1 0,0-1-2 15,2-7 3-15,3 1-2 0,-1-8 0 0,1 0 1 16,1 0-2-16,3-2 3 0,0 2 1 16,-1 1 6-16,1 2 6 0,0 2 5 15,0 4 9-15,-3 2 7 0,3 5 6 0,-3 4 3 16,3 1 4-16,-2 6-2 0,1 4-1 16,-1 6-3-16,0 2-6 0,-3 5-7 15,3 3-7-15,-3 3-7 0,-2 3-6 16,3 1-8-16,-3 1-12 0,1-1-31 0,-3 1-99 15,0-1-147-15,2-1-166 0,-1-2-108 16,-1 2-49-16,0-4-2 0,0-2 80 16,1-6 140-16</inkml:trace>
  <inkml:trace contextRef="#ctx0" brushRef="#br0" timeOffset="106027.69">22761 4619 163 0,'-3'0'418'0,"-1"8"77"0,0 3 58 16,0 4-48-16,-1 5-98 15,3 4-111-15,0 5-93 0,0 1-86 0,2-1-110 16,0 2-133-16,0 1-136 0,2-1-135 15,-2 2-107-15,2-4-46 0,-2 0 23 0,-2-3 82 16,2 2 111-16</inkml:trace>
  <inkml:trace contextRef="#ctx0" brushRef="#br0" timeOffset="106209.34">22644 4958 406 0,'-6'-13'534'0,"-1"4"57"0,1 0 24 15,2-1-105-15,2 5-138 0,4 0-154 16,2-3-97-16,2 4-54 0,5-1-29 16,4 2-29-16,0-2-77 0,2-3-134 15,2 4-140-15,2-2-149 0,2-1-78 0,-2-1-30 16,2 3 42-16,3-3 120 0</inkml:trace>
  <inkml:trace contextRef="#ctx0" brushRef="#br0" timeOffset="106508.35">23393 4565 237 0,'9'-10'412'0,"-3"0"52"16,1 4 9-16,-3-2-69 0,2 4-95 0,-2 2-104 16,3 2-76-16,1 2-48 15,1 2-30-15,-1 5-16 0,1 0-11 0,-3 6-8 16,0 0-7-16,-1 4-2 0,-3 1-1 15,-4 2 1-15,-3 2 7 0,-1 2 19 16,0-1 22-16,-1-3 19 0,-1 1 10 0,1-1 7 16,3-4-5-16,0 1-13 0,4-2-21 15,0 0-17-15,2-5-10 0,4 2-8 16,3 1-3-16,1-5-5 0,5-1-2 0,2-3-7 16,2 2-31-16,2-7-81 0,3 3-124 15,-1-4-116-15,5-4-94 0,3 3-94 16,3-7-28-16,2 2 51 0,2 0 107 15,0-3 108-15</inkml:trace>
  <inkml:trace contextRef="#ctx0" brushRef="#br0" timeOffset="106690.6">24507 4545 56 0,'4'-9'496'16,"-2"0"85"-16,-2 2 48 0,0 2 29 15,-2 1-130-15,2-1-197 0,0 4-145 0,0-2-91 16,2 2-68-16,2 1-111 0,3 1-156 16,-1 2-159-16,0-2-134 0,1 4-64 15,-1-2-17-15,0 2 62 0,-1-1 131 0</inkml:trace>
  <inkml:trace contextRef="#ctx0" brushRef="#br0" timeOffset="106841.82">24511 4638 346 0,'-4'5'515'0,"0"-1"63"16,-1 1 30-16,3-1-99 0,0 1-132 15,4-2-147-15,0 5-107 0,5-3-84 0,1-1-108 16,3 1-139-16,1-1-139 0,3-4-138 16,2 0-72-16,0 0-17 0,2-3 56 15,2-2 113-15</inkml:trace>
  <inkml:trace contextRef="#ctx0" brushRef="#br0" timeOffset="107089.18">25341 4318 132 0,'-2'8'397'0,"-3"5"97"0,1 6 69 16,0 4-50-16,-2 3-78 0,-1 3-94 16,1 3-99-16,0 2-93 0,-1 3-73 15,1-3-77-15,-1 0-111 0,3-3-129 0,0 0-132 16,0-2-128-16,2-1-62 0,0-3 2 16,-1-6 71-16,3 1 109 0</inkml:trace>
  <inkml:trace contextRef="#ctx0" brushRef="#br0" timeOffset="107420.94">25631 4435 308 0,'2'-9'526'0,"-4"1"69"0,-3 7 40 16,1 1-69-16,-4 6-144 0,-1 7-159 0,1 6-113 15,-3 3-66-15,3 7-38 0,-3 5-22 16,3 0-14-16,1 6-9 0,3-5-6 15,0 2-5-15,4-1-2 0,0-6 1 16,4 3 1-16,0-7 2 0,5-1 2 0,-1-4 3 16,5-5 2-16,2-2 0 0,2-7 0 15,4-3 2-15,0-4 2 0,0-4 0 16,3-7-1-16,-1-2 4 0,0-3 1 16,-2-3 3-16,-2-6 1 0,0-4 4 0,-4-6 3 15,0 0 1-15,-4-7-2 0,-5 0-2 16,-2-4-3-16,-2 4-5 0,-4-1-8 15,-6 2-24-15,-3 4-81 0,-6 3-131 16,-2 5-148-16,-2 3-144 0,-4 2-69 0,-1 7-21 16,-1 0 58-16,-3 10 118 0</inkml:trace>
  <inkml:trace contextRef="#ctx0" brushRef="#br0" timeOffset="108366.62">21939 5798 181 0,'2'-1'303'0,"-2"1"61"15,2 4 8-15,-2 5-17 0,0 7-33 16,0 3-36-16,0 9-44 0,0 5-55 0,0 4-57 16,0 3-50-16,0 1-33 0,0 1-21 15,0 2-12-15,0-1-5 0,3-5-6 16,-3 0-2-16,2-4 0 0,-2-1-2 0,0-7 2 15,0-2 2-15,0-3-1 0,0-3 3 16,0-4 0-16,0-3 0 0,0-1-3 16,0-6-2-16,0-4 1 0,0-3-2 15,0-5-3-15,0-6 2 0,2-5 0 16,0-3 0-16,0-7 0 0,2-4-1 0,3-6 0 16,1-5 0-16,1 0 0 0,1-1 1 15,3-1-1-15,0 4 2 0,1 0 5 16,1 5 12-16,0 3 16 0,2 5 18 0,-2 0 15 15,2 8 14-15,-2 3 8 0,1 3 2 16,-1 6-3-16,2 5-11 0,0 7-8 16,0 2-6-16,-2 8-9 0,2 4-10 0,-2 7-10 15,-1 2-11-15,1 7-5 0,-2 0-7 16,-2 2-5-16,-1 0-8 0,1 0-18 16,-3-1-48-16,1-1-127 0,-1-3-155 15,1 0-166-15,-1-1-82 0,1-4-31 0,-1-5 22 16,0 1 114-16</inkml:trace>
  <inkml:trace contextRef="#ctx0" brushRef="#br0" timeOffset="108548.69">22750 5948 329 0,'6'-16'534'0,"1"3"62"0,-3 0 32 0,-2 5-76 16,2 0-146-16,-2 3-180 0,3 0-141 15,-3 0-160-15,4 3-170 0,0 2-163 16,3 0-120-16,-3 2-57 0,3 3 2 16,-5 0 82-16,2 4 127 0</inkml:trace>
  <inkml:trace contextRef="#ctx0" brushRef="#br0" timeOffset="108697.66">22837 6012 189 0,'-2'0'460'0,"-3"0"74"0,3 4 40 0,0-4-60 16,0 1-107-16,4 1-137 0,0 1-116 16,5 2-99-16,-1-4-132 0,5 4-147 15,3-2-142-15,1-3-120 0,2-3-61 0,2 1-4 16,0-2 72-16,7-1 117 0</inkml:trace>
  <inkml:trace contextRef="#ctx0" brushRef="#br0" timeOffset="109279.11">23520 5597 127 0,'3'0'276'15,"-3"0"65"-15,2 4 20 0,-2 5 11 16,2 6 2-16,0 3-13 0,-2 7-28 16,0 4-53-16,0 2-68 0,-2 8-70 0,0 1-54 15,0 4-37-15,-3-1-24 0,1 2-19 16,0-2-41-16,-3-1-81 0,3-1-106 15,0 0-110-15,0-6-121 0,2-1-80 16,0-1-11-16,-1-9 52 0,3-2 92 16</inkml:trace>
  <inkml:trace contextRef="#ctx0" brushRef="#br0" timeOffset="109644.05">23812 5762 135 0,'5'-18'394'16,"-5"5"82"-16,-2 1 65 0,-1 6-49 16,-1 3-77-16,-2 7-96 0,-3 5-91 15,1 7-80-15,0 5-62 0,-1 5-39 0,-2 7-22 16,3 3-12-16,-3 3-5 0,3-1-4 16,-1-1-4-16,3 2-1 0,0-5-1 15,4 1-1-15,0-6-1 0,4-5 2 16,0-1 1-16,4-2 0 0,3-6 1 0,3-4 2 15,1-2 0-15,4-6 0 0,0-3 0 16,4-8-2-16,-2-1 2 0,2-3 0 16,0-5 0-16,-2-5 1 0,1-3 9 15,-4-4 9-15,-1-4 6 0,-2-2 8 0,-2-4 5 16,-3-1 6-16,-4 0-5 0,-2-2-6 16,-4 4-7-16,0 5-7 0,-4-1-14 15,-3 6-33-15,-3 3-102 0,-1 2-143 0,0 6-148 16,-4 3-124-16,2 4-61 0,1 1-7 15,1 4 80-15,0 3 130 0</inkml:trace>
  <inkml:trace contextRef="#ctx0" brushRef="#br0" timeOffset="109943.4">24456 5801 104 0,'2'-3'465'0,"-2"3"91"16,-2 0 55-16,0 0-25 0,0-1-100 15,2 1-140-15,0 0-142 0,2-4-89 0,2 4-53 16,2-2-32-16,5 1-33 0,4-3-70 16,0 3-121-16,4-3-129 0,0-1-130 15,0 1-100-15,0-1-38 0,2-2 33 0,-2 3 100 16,0-4 119-16</inkml:trace>
  <inkml:trace contextRef="#ctx0" brushRef="#br0" timeOffset="110291.03">25025 5581 140 0,'-2'-6'367'0,"-2"2"55"16,2 0 27-16,0 2-80 15,0 1-88-15,2 1-92 0,2 0-77 16,0 0-53-16,2 1-25 0,2 5-16 0,3-2-8 15,-1 1-4-15,1-1-4 0,-1 5-2 0,1-1 0 16,-3 1 0-16,0 6 0 0,-1-1 0 16,-3 1 2-16,-4 3 2 0,-3 3-3 15,-1 0 8-15,-4 3 23 0,-1 0 25 16,0 4 29-16,1-3 25 0,-1 0 20 0,3-4 7 16,1 3-10-16,5-3-17 15,2-3-22-15,2 1-23 0,5-1-16 0,3-5-12 16,5 0-13-16,2-2-6 0,2-2-12 15,4-4-26-15,1-1-80 0,-1-3-129 0,5-1-132 16,-1 0-126-16,1-1-83 0,-1-4-23 16,3 1 53-16,-3-1 115 0</inkml:trace>
  <inkml:trace contextRef="#ctx0" brushRef="#br0" timeOffset="110839.24">23753 6538 174 0,'-6'4'284'0,"-3"-3"42"0,5-1-18 0,0 3-20 16,0-3-1-16,4 0 3 0,4 0-3 15,2 0-13-15,7-3-14 0,6 3-22 0,4-1-39 16,9-3-46-16,4 0-46 16,9 3-31-16,3-4-20 0,9-1-13 0,5 2-9 15,8-2-5-15,4 2-3 0,6-4-4 0,7 1-3 16,4 1-3-16,4-3-3 0,3 2-4 15,3 0-4-15,-1 1-3 16,-1-2-1-16,-4 4-1 0,1 3 1 0,-8-2 2 16,-3 0-7-16,-9 2-13 0,-6 1-36 15,-8 0-105-15,-7 1-141 0,-9 2-139 0,-3 0-122 16,-10-2-55-16,-5 2-1 0,-7-2 84 16,-8 4 131-16</inkml:trace>
  <inkml:trace contextRef="#ctx0" brushRef="#br0" timeOffset="111419.93">24505 6769 114 0,'2'0'236'0,"0"-2"27"0,2 2 6 15,-2 2 9-15,2 2 18 0,-1 6 22 0,1 0 9 16,-2 4-7-16,0 5-38 0,0 3-45 16,-2 6-58-16,2 1-54 0,-2 2-47 15,0 1-34-15,0 3-16 0,0 0-15 16,0 0-25-16,0-1-53 0,0 0-92 0,-2 0-109 15,2-4-117-15,0 0-120 16,0-8-48-16,-2-1 15 0,2-4 71 0,-2-5 101 16</inkml:trace>
  <inkml:trace contextRef="#ctx0" brushRef="#br0" timeOffset="111671.96">24558 6911 50 0,'-3'-20'320'0,"-3"0"75"0,0 5 72 0,-3 1-26 16,-3 3-54-16,-1 3-65 0,-4 7-68 16,0 1-72-16,-4 1-70 0,0 7-52 15,-5 0-30-15,3 4-15 0,-2 2-6 0,1-2-3 16,1 2 9-16,4-3 13 0,0 1 10 16,4 0 7-16,5-3 6 0,1 0 6 15,5-2-3-15,4 2-8 0,4-1-6 0,5-3-4 16,5-1-8-16,5-1-7 0,5-3-8 15,5-3-15-15,3-1-45 0,4-4-106 16,2-1-136-16,4-2-154 0,3-3-102 16,4-2-46-16,1-2 11 0,3 1 89 15,4-2 130-15</inkml:trace>
  <inkml:trace contextRef="#ctx0" brushRef="#br0" timeOffset="111950.2">26101 6065 251 0,'-5'-9'503'0,"3"5"73"0,-2-3 44 0,0 2-64 15,2 1-125-15,0 1-148 0,-1-2-125 16,3 4-82-16,3-4-91 0,-1 2-132 16,4 0-142-16,0-1-145 0,3 0-106 15,-1-1-48-15,1 4 16 0,-3 1 94 0,0 0 123 16</inkml:trace>
  <inkml:trace contextRef="#ctx0" brushRef="#br0" timeOffset="112099.43">26075 6110 59 0,'-6'2'369'0,"2"1"70"16,-3-2 38-16,3 2-39 0,2-1-90 0,0 1-98 15,4-2-103-15,4 3-117 0,3-1-137 16,3 0-144-16,1-2-128 0,4-1-69 16,2-1-31-16,0-2 30 0,2 1 88 15</inkml:trace>
  <inkml:trace contextRef="#ctx0" brushRef="#br0" timeOffset="118191.64">26901 5802 96 0,'-2'0'122'0,"-1"0"-10"0,1 0-12 16,0-1-13-16,2 1-12 0,-2 0-9 15,2 0-10-15,0-3-7 0,0 3-2 16,0 0 2-16,2-1 8 0,0-3 8 16,3 2 11-16,-1 1 9 0,4-4 10 0,1 1 5 15,1-1 0-15,1 1-2 0,2-1-7 16,1 0-9-16,1 0-12 0,0 1-9 0,2-1-12 16,0 4-11-16,0-2-6 0,0 1-6 15,0 2 0-15,0 2 0 0,-3 1 2 16,3-2 5-16,-4 7 12 0,0-2 20 15,-3 5 24-15,-1 2 18 0,-5 3 13 0,-4 5 7 16,-2 5-3-16,-2 3-14 0,-7 4-19 16,-2 0-21-16,-1 5-11 0,-5-3-5 15,0 1-4-15,-3-2 0 0,1 0 0 0,0-1 2 16,2-3-3-16,0-1-6 0,2-4-5 16,4-1-9-16,1-7-7 0,3 1-7 15,3-2-5-15,2-3-2 0,4 2-1 16,4-5 2-16,2 1-1 0,5-3 0 15,4-2-1-15,1-2 0 0,8 0-7 0,-1-4-20 16,5-4-65-16,-1 0-128 0,5-1-143 16,0-4-152-16,1 1-75 0,3-4-25 15,3-1 42-15,-3 0 116 0</inkml:trace>
  <inkml:trace contextRef="#ctx0" brushRef="#br0" timeOffset="130084.99">26545 3026 19 0,'0'-3'74'0,"0"3"-2"0,0-1-6 16,0 1-5-16,0-4-3 0,0 4-3 15,0 0-3-15,-2 0-1 0,2 0 1 16,0 0 4-16,0 0 1 0,0 0 4 0,0 0 2 16,-2 0 1-16,2 0 1 0,-2 0 0 15,2 0-2-15,0 0-3 0,0 0-3 16,0 0-3-16,0 0-4 0,0 0-6 0,0 4-5 15,0-4-3-15,0 1-1 16,0-1 3-16,0 3 5 0,2 1 10 0,0 0 13 0,2 1 12 16,0 3 11-16,1 1 11 0,-1-1 6 15,2 4 4-15,1 0 3 0,-1 6 3 16,2 3 3-16,1 2-2 0,-1 3-5 16,3 7-2-16,0-2-10 0,-1 6-10 0,1 4-12 15,1-2-13-15,1 6-10 0,2 2-11 16,-2-1-11-16,1 3-8 0,1 0-8 0,0 0-3 15,2-1-3-15,-2 2-2 0,2-3-2 16,-2-2 1-16,-1 1-1 0,1-7 0 16,0-1-3-16,0-1 0 0,0-4 2 0,-3-3 1 15,1-5 2-15,0-1 0 0,-1-2 2 16,-3-6 4-16,-1-1 2 0,1-4-1 16,-1 1 1-16,-1-5 1 0,-1-2 2 15,0 0 0-15,1-5-4 0,3 0-1 0,3-6-2 16,2-4 0-16,4-5-3 0,2-5-3 15,7-5 0-15,3-4-4 0,5-5 2 16,5-4-1-16,5-3 3 0,5-5-2 0,6-4 0 16,2 0 0-16,7-4-2 0,2 0-2 15,1 0-3-15,6 0 2 0,-1-2 2 0,2 2-2 16,2 2 2-16,-2-1 3 0,3 7 1 16,-3-3-5-16,-2 7 0 0,-2 1 4 0,-4 2-1 15,-3 4-4-15,-3 3 0 0,-3 1 4 16,-4 3-4-16,-4 2-1 0,-5 1 1 15,-1 2 0-15,-3 1 1 0,-2 2-1 0,-2-2 0 16,-2 2 2-16,-2 3-2 0,-2-1-2 16,-2 2-17-16,-3-2-32 0,-4 2-78 0,1 1-118 15,-5-2-121-15,0 1-127 0,0 1-73 0,-2-1-15 16,-2-1 53-16,-3 2 103 0</inkml:trace>
  <inkml:trace contextRef="#ctx0" brushRef="#br0" timeOffset="134266.19">4390 13566 30 0,'-2'-4'47'16,"2"4"2"-16,0-1 4 0,0 1 1 16,0-3 1-16,0 3 1 0,-2-1-3 0,2 1-3 15,0 0-5-15,-2 0-1 0,2 0-3 0,0 0-3 16,0 0-1-16,0 0 2 0,0 0 0 16,-3-3 1-16,3 3 1 0,0 0 2 15,-2 0 0-15,2 0 4 0,0 0 3 16,0 0 4-16,-2 0 5 0,2 0 6 0,-2 0 7 15,2 0 3-15,0 0 4 0,-2 0 2 0,2 0 1 16,0 0 2-16,0 0-1 0,0 0 0 16,-2 0-1-16,2 0-3 0,0 0-6 15,-2 0-3-15,2 0-4 0,0 0-2 0,0 0 5 16,2 3 9-16,-2-3 8 0,2 1 6 16,0 3 6-16,0 0-3 0,0 0-9 15,0 1-9-15,3-1-9 0,-3 3-5 16,2-1-5-16,0 1-4 0,1-1-3 0,1 4-5 15,-2 0-7-15,2 3-5 0,1-2-8 0,1 4 0 16,1 1-2-16,-1 4-3 0,1 3-1 16,1 1-1-16,3 6 0 0,0-1-2 15,-1 6-3-15,1 0-2 0,2 3-1 0,0 3-3 16,2 1-3-16,-3 3-3 0,3-1 0 16,0 1 0-16,0 0-1 0,0 3 1 15,2-3-2-15,-2 3 0 0,2-4 0 0,-2 1 0 16,2-1 2-16,-2 0-2 0,0-5 0 15,0 2-1-15,0-3 2 0,0-1-1 16,-2-3 0-16,0-2-1 0,-3-3 0 0,3 1 1 16,-2-6-1-16,-3 0 2 0,1-4 0 15,-1 1 3-15,1-2 0 0,-2-4 0 16,-1-1 0-16,-2 0-2 0,1-5 0 0,-1-1-2 16,0 1 0-16,1-1 3 0,-1-4-1 15,0-3 0-15,1 2-1 0,-1 0 0 0,3-3 2 16,-1-3-3-16,3-1 2 0,-1-4 0 15,3-1 1-15,2-2 1 0,2-4 0 16,4-4 0-16,2-2 1 0,5-8 0 0,3-1 1 16,5-8 1-16,5-6 0 0,3-5-1 0,5-9-3 15,6 0 3-15,6-8-3 16,5 2-2-16,6-7 1 0,6 4 0 0,2-4 1 16,3 1 1-16,2 2-1 0,-3 3-1 15,1 2-1-15,-1 3 0 0,-1 1-1 0,-3 5 1 16,-4 4 3-16,-2 3-1 0,-4 3 3 15,-5 5 1-15,-3 2 0 0,-5 4-5 16,-5 3-1-16,-3 2 3 0,-5 6-3 16,-6 0-1-16,-2 3 1 0,-6 2 1 0,-3 3-1 15,-4 3-2-15,-4-2-1 0,-2 4 3 16,-2 3-3-16,-3 1 1 0,-1-1-6 16,-1 2-7-16,-1-1-21 0,-3 1-58 0,2 2-104 15,-2-3-126-15,5 1-122 0,-3-4-105 16,5 2-39-16,-3-1 25 0,1-2 87 15,-3 0 117-15</inkml:trace>
  <inkml:trace contextRef="#ctx0" brushRef="#br0" timeOffset="138298.76">11347 13408 171 0,'-2'-4'217'16,"2"3"-16"-16,0-2-28 0,0 2-25 15,0 1-8-15,0 4 6 0,2 2 16 16,1 5 15-16,-1 7 11 0,0 7 5 0,0 4-9 16,0 6-25-16,0 5-31 0,0 3-32 15,0 2-27-15,-2 0-21 0,2 2-16 16,-2-1-12-16,0 2-10 0,0-5-9 15,0-1-38-15,-2 0-60 0,-2-4-76 0,2-2-83 16,-2-6-94-16,2 3-73 0,-3-7-8 16,3-1 36-16,-2-1 63 0</inkml:trace>
  <inkml:trace contextRef="#ctx0" brushRef="#br0" timeOffset="138531.39">11576 13522 93 0,'4'-20'348'0,"1"6"73"15,-5 5 71-15,0 4-31 0,0 10-52 16,0 7-72-16,0 5-70 0,0 7-64 16,0 6-68-16,0 4-50 0,0 4-39 15,2 3-26-15,-2 2-42 0,2-2-71 0,-2 2-93 16,2-4-102-16,0-1-101 0,0 1-104 15,-2-6-33-15,-2 0 32 0,0-3 73 16,0-1 88-16</inkml:trace>
  <inkml:trace contextRef="#ctx0" brushRef="#br0" timeOffset="138781.63">11297 13590 65 0,'-13'-23'272'0,"2"2"39"0,3 3-6 16,-1 6-45-16,5-2-45 0,2 0-34 15,2 4-19-15,4-1-1 0,3 1 9 0,3 1 9 16,5-1-2-16,2 1-10 0,2 3-24 16,4-3-31-16,3 3-31 0,1 1-25 15,3-3-16-15,2 4-17 0,1-3-13 16,-1 2-57-16,2 1-97 0,0 3-108 0,0-4-113 15,0 2-105-15,0 3-54 0,-1-1 23 16,-1 1 76-16,0 1 98 0</inkml:trace>
  <inkml:trace contextRef="#ctx0" brushRef="#br0" timeOffset="138962.96">12152 13513 218 0,'-2'0'499'0,"0"0"73"16,-1 0 37-16,-1 0-53 0,2 0-126 0,2 3-154 16,0-3-125-16,2 1-78 0,2 2-76 15,3 2-120-15,-1-2-129 0,3 2-132 16,1-1-127-16,1 4-60 0,-1 1 4 16,-1-1 82-16,-3 5 107 0</inkml:trace>
  <inkml:trace contextRef="#ctx0" brushRef="#br0" timeOffset="139145.06">12249 13762 388 0,'-4'-3'535'16,"0"3"55"-16,-3 0 34 0,3 0-102 16,0 0-150-16,2 0-155 0,2 0-107 15,2 0-103-15,2 0-140 0,7 3-150 0,1-3-155 16,3 1-102-16,2-1-46 0,0 4 19 15,0 0 93-15</inkml:trace>
  <inkml:trace contextRef="#ctx0" brushRef="#br0" timeOffset="143011.32">13142 13383 150 0,'0'-4'245'0,"0"0"11"0,0 3-4 15,-2-3-8-15,2 3-12 0,0 1-7 16,0-3-4-16,0 6-1 0,0 2 7 0,0 4-4 16,0 3-10-16,0 8-18 0,0 9-29 15,2 1-36-15,-2 7-40 0,2 3-30 0,-2 4-21 16,3 1-14-16,-3-1-9 0,2 1-6 16,-2 2-3-16,2-6-13 0,0 1-32 0,0-5-66 15,0 1-95-15,2-8-108 0,-1 3-106 16,1-7-102-16,2-2-28 0,-2-4 34 15,3-2 80-15,-3-6 98 0</inkml:trace>
  <inkml:trace contextRef="#ctx0" brushRef="#br0" timeOffset="143260.91">13500 13508 76 0,'6'-17'365'0,"1"4"89"16,-3 1 63-16,-2 4-29 0,0 7-53 16,0 2-76-16,0 7-89 0,1 5-81 15,-1 5-59-15,0 7-52 0,0 3-31 0,0 1-22 16,0 2-10-16,-2 4-16 0,2-5-37 16,-2 4-67-16,2-1-99 0,-2-4-109 0,3-3-109 15,-3 2-98-15,0-6-25 0,0 1 38 16,0-5 80-16,0-2 99 0</inkml:trace>
  <inkml:trace contextRef="#ctx0" brushRef="#br0" timeOffset="143475.43">13557 13508 163 0,'-12'-11'295'0,"-3"5"53"16,0 3-8-16,-2 6-29 0,0 2-32 15,2 1-40-15,0 5-42 0,1 1-45 16,3 0-44-16,0 5-34 0,5-4-27 16,2 3-17-16,2-3-12 0,4 0-10 0,4-2-28 15,3-2-63-15,1 0-85 0,3-6-98 16,2 2-114-16,2-5-59 0,0-1-9 16,4-3 42-16,-2-3 77 0</inkml:trace>
  <inkml:trace contextRef="#ctx0" brushRef="#br0" timeOffset="143674.12">14182 13344 26 0,'-2'-3'394'0,"-3"6"105"0,-5 2 69 0,-1 6 3 0,1 3-87 15,-1 3-114-15,0 6-114 0,5 7-101 16,0 0-66-16,4 4-49 0,2 0-41 15,2 3-72-15,2-4-102 0,4 4-110 0,1-3-103 16,4-3-98-16,1-2-56 0,1-1 17 16,0-3 73-16,0-5 96 0</inkml:trace>
  <inkml:trace contextRef="#ctx0" brushRef="#br0" timeOffset="143857.35">14381 13649 37 0,'0'-28'420'0,"-5"6"110"15,-3 3 65-15,-1 6-10 0,-3 3-76 16,-1 3-115-16,-4 3-137 0,0 8-107 16,-4 3-66-16,0 3-42 0,0 3-34 15,-3 3-46-15,1 0-93 0,0 2-126 0,2 1-123 16,2-1-139-16,4-1-64 0,0-2-3 16,2-2 64-16,3-4 111 0</inkml:trace>
  <inkml:trace contextRef="#ctx0" brushRef="#br0" timeOffset="144954.29">10522 14909 47 0,'0'-8'251'0,"0"4"52"16,0-1 11-16,0 1-5 16,0 2-7-16,0-2 3 0,0 4 6 0,0 0-9 15,0 4-23-15,0 7-34 0,2 4-38 16,-2 10-46-16,2 5-56 0,0 7-37 0,0 6-27 15,1 2-15-15,-1 5-12 0,0 0-7 16,0 2-3-16,0 1-11 0,0-2-16 16,0-1-38-16,0-1-78 0,0-2-100 0,1-5-106 15,-1-1-96-15,2-6-90 0,-2-3-17 16,0-3 46-16,0-6 85 0,0-3 97 0</inkml:trace>
  <inkml:trace contextRef="#ctx0" brushRef="#br0" timeOffset="145235.59">10613 15098 48 0,'-6'-30'259'0,"-3"4"51"16,-1 3 34-16,-3 4-1 0,-2 4-15 16,0 1-24-16,-2 6-33 0,-2 4-42 0,0 4-56 15,-2 1-60-15,0 9-48 0,0 0-29 16,-3 5-16-16,1 3-7 0,0 2-3 15,2 2-1-15,0 0 0 0,4 2 4 0,2-4-1 16,4 1-1-16,3-2 2 0,3 0 1 16,5-3-1-16,3-2 0 0,1 2 2 15,4-3-1-15,3-2 0 0,4-2-6 0,0 0-12 16,1-4-53-16,1-2-89 0,5 1-105 16,-1-4-109-16,0 0-101 0,2-1-45 0,0-4 21 15,-1-1 71-15,-1-2 96 0</inkml:trace>
  <inkml:trace contextRef="#ctx0" brushRef="#br0" timeOffset="145649.54">10884 14866 131 0,'0'-4'406'15,"-4"4"83"-15,-1 4 63 0,-3 5-33 16,-1 7-80-16,1 4-104 0,2 4-93 15,-1 8-80-15,3 1-61 0,0 6-44 0,4 1-26 16,0 3-16-16,2-2-8 0,2 1-4 16,0-4-4-16,1-2 1 0,-1-2-3 0,0-3-2 15,0-2 1-15,1-4-1 0,-1-5-2 16,-2-2-1-16,2-2-2 0,-2-2 1 16,0-4 0-16,1-6 1 0,1-3 4 0,-2-5 1 15,2-3 1-15,0-6 2 0,1-3 0 16,-1-3-1-16,0-5-3 0,2-2 0 0,1-4 4 15,-1-2 2-15,3 2-1 0,1 1 4 16,-1 0 6-16,1 4 5 0,1 0 4 16,-1 5 1-16,1 3 9 0,0 3 4 15,-1 1 0-15,1 3 0 0,1 5-2 16,-1 4 1-16,2 1-6 0,-1 6-2 16,1 4-2-16,-2 3-6 0,-1 3-4 0,1 3-6 15,-1 5-3-15,-1-3-7 0,-1 8-15 16,-1-5-31-16,-3 2-94 0,2 4-138 0,-1-2-147 15,1-3-126-15,-2-1-55 0,2-4-7 16,-1-1 75-16,1-4 130 0</inkml:trace>
  <inkml:trace contextRef="#ctx0" brushRef="#br0" timeOffset="145914.53">11836 14882 43 0,'0'-15'397'15,"-2"6"100"-15,0 5 68 0,0 1-7 16,0 6-72-16,2 5-98 0,0 5-113 16,0 4-95-16,2 7-65 0,0 2-44 0,2 3-28 15,1 5-19-15,-1 3-11 0,0 0-15 16,0 1-32-16,1 0-85 0,-1-3-133 15,0 0-140-15,2-1-136 0,1-4-64 0,-3 0-11 16,0-5 64-16,0-1 118 0</inkml:trace>
  <inkml:trace contextRef="#ctx0" brushRef="#br0" timeOffset="146096.81">11839 15289 93 0,'-7'-15'476'0,"3"1"89"0,-2 2 51 15,-1-1-12-15,3 3-100 0,0-1-161 16,2 2-141-16,2 0-86 0,2-1-51 16,2 1-31-16,4 0-32 0,5 1-66 15,0-1-136-15,4 0-151 0,4-2-155 0,0 2-81 16,2 0-30-16,3 1 35 0,-1-1 119 16</inkml:trace>
  <inkml:trace contextRef="#ctx0" brushRef="#br0" timeOffset="146395.51">12488 14846 289 0,'2'-13'498'16,"-4"4"72"-16,-2 3 43 0,0 0-76 16,2 1-123-16,-2 1-133 0,1 1-111 15,3 1-71-15,0 4-44 0,3 1-29 0,-1 3-13 16,2 3-8-16,0 5-5 0,0 1-3 15,1 5-2-15,-3 4-1 0,-2 2 2 16,0 2 0-16,-2 3-1 0,-3-2 0 0,1 4 2 16,0-4 1-16,0 0 1 0,2-4-1 15,-1 0 3-15,1-5 2 0,2 0 0 16,2-5-1-16,3 2 0 0,1-4 2 0,2-1-1 16,3-4-1-16,2 0-7 15,2-4-22-15,1-4-60 0,4 0-78 0,1-3-94 0,4-1-86 16,5-2-84-16,1-4-75 0,5 0-4 15,0-5 45-15,5 0 76 0,-1-4 78 16</inkml:trace>
  <inkml:trace contextRef="#ctx0" brushRef="#br0" timeOffset="146578.39">13470 14895 291 0,'5'-9'520'0,"-3"-1"70"0,-4 5 39 15,-3-3-73-15,1 2-132 0,2 0-165 0,-2 2-126 16,2-1-121-16,2 4-151 0,0-2-151 16,0 3-153-16,4 0-106 0,0 0-43 15,0 3 24-15,-1 2 95 0,-1-1 124 16</inkml:trace>
  <inkml:trace contextRef="#ctx0" brushRef="#br0" timeOffset="146727.06">13483 14942 3 0,'-2'0'445'0,"0"0"99"0,-4 0 60 0,1 0 16 16,1 0-101-16,0 0-147 15,0 0-152-15,2 0-100 0,2 0-75 16,2 0-96-16,2 0-140 0,2 3-143 0,3-3-153 16,-1 1-83-16,5-1-28 0,-3 0 40 0,3 0 108 15</inkml:trace>
  <inkml:trace contextRef="#ctx0" brushRef="#br0" timeOffset="147557.42">14383 14520 154 0,'-7'-8'336'15,"3"0"78"-15,0 2 25 0,0 2-9 16,2 4-25-16,-1 1-45 0,1 8-58 16,2 7-63-16,0 5-58 0,2 8-55 0,-2 3-43 15,3 6-31-15,-3 5-20 0,2 2-15 16,-2 1-9-16,2 1-4 15,-2-2-7-15,2 1-11 0,-2 1-37 0,0-2-74 0,0-2-104 16,0-3-109-16,2-1-102 0,2-5-94 16,1-5-24-16,1-4 48 0,-2-8 87 0,2-4 101 15</inkml:trace>
  <inkml:trace contextRef="#ctx0" brushRef="#br0" timeOffset="147772.63">14802 14527 28 0,'15'-38'372'16,"-3"6"106"-16,-1 5 77 0,-3 7-15 16,-1 1-46-16,-1 10-87 0,0 4-101 15,-1 13-96-15,1 6-69 0,-2 6-48 16,1 9-33-16,-1 5-21 0,0 2-16 0,-2 4-10 16,0 4-11-16,0-1-11 0,0-1-19 15,-2-1-68-15,0 1-122 0,0 0-130 16,0-4-123-16,5-5-97 0,-1 0-40 15,-2-8 38-15,2-3 104 0,0-6 122 0</inkml:trace>
  <inkml:trace contextRef="#ctx0" brushRef="#br0" timeOffset="148002.81">14992 14606 249 0,'-10'-36'367'0,"-5"4"88"15,-4 6 17-15,-2 4-26 0,-3 6-46 0,-1 6-59 16,-5 7-71-16,1 6-83 0,-1 3-71 15,-2 7-49-15,1 3-29 0,1 5-16 16,2 0-11-16,5-1-6 0,2 1-4 16,4-1 2-16,2-1-2 0,7 0-1 0,4-3 0 15,4-1 0-15,4 1 0 0,2-4 0 16,7-2 0-16,2 0 0 0,2-1-13 16,2-4-67-16,2-1-130 0,2 0-138 15,3-1-142-15,-1-3-73 16,0 1-27-16,3-1 48 0,-3 4 116 0</inkml:trace>
  <inkml:trace contextRef="#ctx0" brushRef="#br0" timeOffset="148950.51">11049 15961 244 0,'-4'-10'318'0,"0"1"72"0,-3 3-7 0,3 2-20 16,0 0-31-16,-1 4-33 0,1 5-42 16,2 4-55-16,0 7-52 0,2 5-40 0,0 4-24 15,0 4-14-15,0 4-16 0,2 4-12 16,-2 2-13-16,0-2-12 0,0 5-7 16,0-4-5-16,0-1-3 0,0 1-2 0,0-4-2 15,0-4 2-15,0-2 1 0,-2-2 0 16,2-2 0-16,0-7-1 0,0 0-4 15,0-5-5-15,0-3-4 0,0-4-1 16,0-2-2-16,2-7-3 0,0-5 4 0,0-6 4 16,0-4 4-16,3-5 0 0,-1-5 1 15,0-1 4-15,3 0-2 0,-1-5 0 16,2 4 0-16,1-1 2 0,-1 1 1 0,3 2 6 16,-1 1 7-16,1 6 6 0,2-2 6 0,-1 6 7 15,1 3 6-15,0 4 2 0,0 0 2 16,-1 7 0-16,1 0-1 0,2 8-2 0,-3 3-8 15,3 7-6-15,-2 5-5 0,0 6-7 16,-1 1-7-16,1 7-5 0,-2 1-11 16,-3-1-26-16,1 1-83 0,-1 0-128 0,1-2-138 15,1-2-131-15,1 0-75 0,-1-2-19 16,1-3 56-16,-3-3 116 0</inkml:trace>
  <inkml:trace contextRef="#ctx0" brushRef="#br0" timeOffset="149116.62">11678 16188 25 0,'10'-29'309'0,"-1"4"69"0,-3 5 62 0,-2-1-24 15,-2 7-56-15,1-1-65 0,-1 5-68 16,-2 1-88-16,2 2-122 0,0-1-122 16,0 3-113-16,4 4-102 0,1 1-100 0,-1 0-34 15,0 1 30-15,1 4 59 0,-3 0 77 0</inkml:trace>
  <inkml:trace contextRef="#ctx0" brushRef="#br0" timeOffset="149266.7">11783 16112 114 0,'-4'0'309'0,"2"0"72"0,0 0 21 16,0 0-20-16,0 0-39 0,0 0-55 0,0 0-66 16,2 0-69-16,2 2-59 0,2-2-45 15,0 3-58-15,2-2-94 0,3 2-102 0,2 0-114 16,1-3-103-16,1 1-54 0,2-1 6 15,0 3 65-15,-1-3 89 0</inkml:trace>
  <inkml:trace contextRef="#ctx0" brushRef="#br0" timeOffset="149799.76">12658 15769 256 0,'0'-4'332'0,"2"0"69"0,-2 8 29 16,2 0-2-16,0 5-24 0,0 4-33 0,0 8-47 16,2 4-68-16,-1 4-81 0,-1 4-64 15,0 5-43-15,-2 4-28 0,2 3-17 16,-2 1-8-16,2-2-9 0,-2 1-11 0,0 1-22 15,0-4-67-15,0 1-118 0,2-3-122 16,2-1-119-16,1-3-101 0,1-2-34 0,2-5 37 16,-1-1 101-16,1-6 112 0</inkml:trace>
  <inkml:trace contextRef="#ctx0" brushRef="#br0" timeOffset="150013.23">13051 16011 93 0,'11'-28'383'0,"-3"6"87"0,-1 3 71 0,-3 4-26 16,0 4-57-16,0 3-86 0,1 4-85 15,1 4-74-15,0 7-62 0,1 7-49 0,1 3-32 16,-1 7-22-16,1 5-19 0,-2 5-13 16,1 1-8-16,-1 1-9 0,-2 6-15 15,1-5-29-15,-1 5-90 0,0-4-134 0,0-2-134 16,0-1-134-16,-1 3-63 0,-1-8-11 15,0-1 68-15,0-4 128 0</inkml:trace>
  <inkml:trace contextRef="#ctx0" brushRef="#br0" timeOffset="150245">13172 16129 131 0,'-13'-30'286'15,"-2"2"54"-15,-1 3 15 0,-3 4-25 16,-1 5-34-16,-1 3-37 0,0 7-37 0,-2 3-48 15,0 6-53-15,-1 7-45 0,1 1-31 16,2 7-20-16,0-1-11 0,4 7-9 16,4-2-2-16,2 0-1 0,3 1-2 15,6-1 0-15,2-2-2 0,4-2 2 0,2 1-1 16,5-5 0-16,2-2 0 0,2-3-17 16,1 0-48-16,1-3-85 0,0-2-92 0,2-4-116 15,3 0-75-15,-3-3-23 0,0 2 28 16,0-5 73-16</inkml:trace>
  <inkml:trace contextRef="#ctx0" brushRef="#br0" timeOffset="150444.17">13547 16055 42 0,'4'-9'421'0,"-2"3"72"15,0-1 35-15,0-1-15 0,0 4-102 16,0-1-148-16,3 4-129 0,1-2-131 0,3 2-135 16,3-1-133-16,1 2-141 0,2-4-75 15,2 4-32-15,-3-1 40 0,1 1 88 16</inkml:trace>
  <inkml:trace contextRef="#ctx0" brushRef="#br0" timeOffset="150759.07">14023 15761 58 0,'0'-12'374'0,"0"-1"86"15,0 4 73-15,-2 2-15 0,0-2-74 0,0 1-92 16,-1 4-95-16,3 0-84 0,0 0-70 16,3 4-48-16,1 5-25 0,2 0-14 15,0 5-9-15,3 3-3 0,-3 3-3 0,1 1-1 16,-1 5 0-16,-2 7-2 0,0-3 0 15,-1 6-1-15,-3 0 1 0,0-2 2 16,-3 3 0-16,3-2 0 0,-2-3-1 0,2-2 1 16,2-2 0-16,3-2 2 0,-1-5 5 15,4 2 3-15,3-5 2 0,2-3 3 16,4-5-1-16,4 2 0 0,2-8-3 0,5-4-8 16,1 0-29-16,3-4-80 0,2-5-125 15,2 3-125-15,0-1-138 0,2-3-70 0,-2 0-13 16,2 0 58-16,-2 3 113 0</inkml:trace>
  <inkml:trace contextRef="#ctx0" brushRef="#br0" timeOffset="151339.82">12766 16841 206 0,'0'-5'263'16,"0"-1"17"-16,0 1 0 0,2-1 2 16,2 2 10-16,0-4 16 0,5 2 4 15,-1-1-15-15,5-1-29 0,4-1-41 0,2 3-43 16,4-3-48-16,5 3-40 0,3-2-24 16,5 1-18-16,7 2-7 0,5 0-9 15,7-3-5-15,7 2-4 0,6 0-4 0,3-2-3 16,8-1-4-16,5 1-3 0,5-5 1 15,7 3-3-15,3-1 1 0,3-3-5 0,-1 0-2 16,1 4-2-16,-5-5-5 0,-4 5-1 16,-2-3-8-16,-8 5-9 0,-5-1-15 0,-8 0-37 15,-8 3-109-15,-10 1-135 0,-3 1-127 16,-7 0-116-16,-6 3-49 0,-6-2 3 16,-7 3 91-16,-6 3 125 0</inkml:trace>
  <inkml:trace contextRef="#ctx0" brushRef="#br0" timeOffset="151838.04">13820 16948 64 0,'2'-7'273'16,"0"-1"56"-16,0 2 22 0,0 3 6 15,0 2 11-15,3 2-3 0,-3 8-23 16,2 2-33-16,0 7-39 0,0 7-57 0,3 5-67 15,-3 4-54-15,0 6-35 0,0 6-22 16,1 0-13-16,-1 3-12 0,0-1-14 0,-2 1-27 16,0-2-68-16,0-2-119 0,1 1-118 0,-1-4-118 15,0-4-95-15,-2-1-29 0,2-6 36 16,-2-2 102-16,-2-5 109 0</inkml:trace>
  <inkml:trace contextRef="#ctx0" brushRef="#br0" timeOffset="152086.45">13885 17179 219 0,'-12'-29'321'0,"-3"4"52"15,-2 5 0-15,0 6-29 0,-4 3-43 16,0 6-40-16,-5 5-45 0,1 5-47 16,-1 5-51-16,1 4-47 0,0-2-30 0,-1 6-19 15,5-2-9-15,0 3-6 0,4-4 0 16,4 1 0-16,3-3 2 0,1 2 4 15,7-5 14-15,2 2 9 0,4 0 10 16,3-3 4-16,1-4 0 0,5 2-3 0,4-2-12 16,2-2-10-16,2-3-16 0,2-3-35 15,5-2-75-15,1-2-96 0,3-3-105 0,6-3-100 16,5-3-93-16,3-5-23 0,5-3 43 16,2-1 81-16</inkml:trace>
  <inkml:trace contextRef="#ctx0" brushRef="#br0" timeOffset="152369.07">15399 16134 280 0,'0'-6'484'16,"-4"-1"61"-16,-1 3 36 0,1-1-82 15,0 1-128-15,2 0-147 0,0 3-142 16,-1-2-160-16,6 3-152 0,-1 3-145 0,2-2-115 16,2 3-54-16,-1 2 12 0,-1 1 84 15,0 5 107-15</inkml:trace>
  <inkml:trace contextRef="#ctx0" brushRef="#br0" timeOffset="152521.97">15384 16304 222 0,'-4'-3'457'0,"2"3"81"16,-3 0 41-16,1 0-72 15,2 0-106-15,0 0-128 0,2 0-106 0,0 0-91 0,4-1-96 16,0 1-127-16,5 0-134 0,4 0-139 15,-1-4-96-15,3 3-39 0,2-2 25 16,0 1 92-16</inkml:trace>
  <inkml:trace contextRef="#ctx0" brushRef="#br0" timeOffset="160566.17">16032 15820 39 0,'-2'-1'112'0,"-1"1"-5"15,1-3-5-15,2 3-2 0,-2-2 0 0,2 2 0 16,-2-2 3-16,2 2 7 0,-2-3 12 15,2 3 14-15,-2-1 9 0,2 1 12 0,-2-4 10 16,2 3 5-16,-2-2-2 0,2 2-12 16,-3-4-13-16,3 2-20 0,3-2-25 0,-1-2-23 15,0-2-19-15,4 0-13 0,1 1-8 16,3-4-7-16,1-2-1 0,1 3-5 16,3-2-3-16,2 0-2 0,0 1-2 0,0 0-2 15,0 3-2-15,-2 0 2 0,0 5 6 16,-3 1 9-16,-1-1 13 0,-3 3 13 0,-1 2 10 15,-3 3 5-15,0 2-3 0,-2 0-9 16,0 6-9-16,0 0-10 0,-2 1-12 16,3 0-8-16,1 0-7 0,0 3-4 0,0 2-3 15,5 1-2-15,-1-2 2 0,1 1 2 16,3 3 1-16,-1-2 2 0,2 0 4 16,-1 0 2-16,1 1 3 0,-2-2 6 0,-3 3 5 15,-2-1 1-15,-1-1 0 0,-1 5-2 16,-4-4-4-16,-2 2-5 0,-2 3-4 0,-3-3-4 15,-1 3-3-15,-3 0-9 0,-2 0-11 16,1 0-18-16,-5-1-44 0,0 0-107 0,0-1-130 16,0-2-128-16,0-2-115 0,0-2-49 15,0 0 9-15,-2-6 87 0,2-2 120 16</inkml:trace>
  <inkml:trace contextRef="#ctx0" brushRef="#br0" timeOffset="161295.71">16040 15209 58 0,'-8'-4'173'0,"1"-1"-12"16,-1 2-24-16,1 2-24 0,1-3-18 0,0 2-13 16,-1 2-11-16,1 2-11 0,-2 3-6 15,1-1 5-15,-1 4 10 0,-3 1 20 0,1 3 25 16,-3 1 28-16,-2 0 27 0,-2 5 20 16,-2 2 19-16,-2 4 11 0,0 2 0 0,-3 3-11 15,-1 4-18-15,2 2-23 0,-3 5-30 16,1 3-35-16,2 7-27 0,-1 3-22 15,3 1-18-15,2 5-13 0,2 0-8 0,5-1-5 16,1 2-4-16,5 2-3 0,4 0-2 16,4 0 1-16,2-2-1 0,6 2 0 0,3-2 1 15,4-1-1-15,4-2 2 0,3-1 0 16,1-3 1-16,5-4 1 0,3-2-3 16,3-6 0-16,3-2 1 0,1-6 0 0,4-5 0 15,3-4-2-15,1-5 1 0,3-8 3 16,2-5-2-16,2-3-1 0,0-7 1 15,2-8 0-15,1-5 0 0,-1-4 1 16,0-8 3-16,0-4 1 0,-2-4 2 0,0-10 4 16,-4 1 2-16,-2-8 2 0,-5-5-1 15,-4-4 4-15,-6-6 4 0,-4 0 2 0,-9-5 2 16,-6-2 3-16,-7 0 2 0,-6 2-3 16,-8-2-3-16,-7 5-6 0,-6 0-4 15,-6 5-5-15,-5 3-3 0,-4 5-4 0,-2 3-4 16,-4 5-4-16,-4 3-12 0,-1 7-18 0,-4 5-34 15,1 2-73-15,-1 8-123 0,3 5-127 16,-1 2-129-16,5 5-73 0,4 0-13 16,-1-2 48-16,6 5 112 0</inkml:trace>
  <inkml:trace contextRef="#ctx0" brushRef="#br0" timeOffset="169110.36">16065 11393 39 0,'0'-2'41'0,"0"-1"-5"0,0 2-7 16,0-3-5-16,0 4-2 0,0-1-1 15,0 1 0-15,0-2-1 0,0 2 6 0,0-3 1 16,0 3 0-16,0-1 0 0,0 1-1 16,0 0 1-16,0 0-3 0,0 0-1 15,0 0-1-15,0 0 2 0,0-4 2 16,0 4 1-16,0 0 0 0,0 0 3 0,0 0 1 16,0 0 0-16,0 0-2 0,0 0 1 15,0 0-3-15,0 0-1 0,0 0-4 0,0 0-1 16,0 0 0-16,0 0-3 0,0 0-1 15,0 0 1-15,0 0-1 0,0 0-2 16,0 0 0-16,0 0-1 0,0 0 0 16,0 0-2-16,0 0-3 0,0 0-1 15,0 0-3-15,0 0-2 0,0 0-1 0,0 4 0 16,0-4 5-16,3 1 10 0,-3-1 9 16,2 3 8-16,0-1 9 0,2 3 6 15,-2-1 3-15,2 1 4 0,1 1 3 16,1 4 10-16,0 3 8 0,1 3 8 0,-1 3 7 15,3 6 4-15,-1 4 3 0,3 5-2 16,-3 6-7-16,3-1 1 0,1 6-5 0,1 2-4 16,0-1-7-16,-1 4-4 0,3-1-4 15,0 2-7-15,0-1-6 0,0 0-8 16,0-4-5-16,-1 1-6 0,1 2-4 16,0-6-5-16,-2-2-3 0,-1 1-1 0,1-5-1 15,0 1 1-15,-3-4-2 0,1-4 2 16,-3-1 2-16,3-4 3 0,-3-1-2 15,1-4 0-15,-1-2 2 0,1-5-1 0,-1 0 1 16,1-1 0-16,-1-3 5 0,1-1 5 16,1-5 3-16,3 0 0 0,4-6-1 15,0-5-1-15,6-4-5 0,3-9-6 16,5-4-2-16,7-8-1 0,7-6 0 16,6-7-1-16,4-7-2 0,6-6 0 0,5-5-1 15,1-6-5-15,7-6-2 0,5-3 1 16,-1-4 2-16,5-1-3 0,1 1 2 15,3-2-2-15,2 1 1 0,-2 2-7 16,0 6-4-16,-3 1 1 0,-3 4-4 0,-3 4-1 16,-6 4 1-16,-4 4 0 0,-5 5 0 0,-6 4 1 15,-6 5-3-15,-4 2-11 16,-7 6-27-16,-4 3-80 0,-4 1-133 0,-3 4-138 16,-1 4-141-16,-1 0-65 0,1 4-14 15,-1-5 58-15,-1 4 122 0</inkml:trace>
  <inkml:trace contextRef="#ctx0" brushRef="#br0" timeOffset="171349.91">21057 13675 39 0,'0'-1'173'0,"0"-4"-2"0,0 3-12 16,0-1-9-16,0 2-12 0,0-3-7 15,2 4-2-15,-2-1 20 0,2 2 43 16,0 3 51-16,0 4 42 0,-2 5 17 15,2 11 1-15,-2 5-29 0,0 10-55 0,-2 2-68 16,0 8-57-16,0-1-39 0,0 7-24 16,2-1-12-16,-2 0-10 0,2 0-9 15,-3 0-25-15,1-1-48 0,0-4-81 16,0 0-98-16,0-4-96 0,2-6-95 16,0 1-69-16,2-6-2 0,-2-8 55 0,2-2 82 15</inkml:trace>
  <inkml:trace contextRef="#ctx0" brushRef="#br0" timeOffset="171584.18">21253 13830 134 0,'5'-34'323'0,"-1"5"69"0,0 4 12 15,-2 4-20-15,0 4-28 16,0 5-29-16,1 4-50 0,1 8-51 0,0 9-46 15,0 7-35-15,-2 9-38 0,3 9-36 16,-3 4-31-16,-2 6-18 0,2 1-22 0,-2 4-56 16,-2 0-88-16,0 1-105 0,0 3-99 15,-1-4-99-15,1-1-76 0,0-3-3 16,0-5 60-16,-2-1 88 0</inkml:trace>
  <inkml:trace contextRef="#ctx0" brushRef="#br0" timeOffset="171881.04">20815 13822 6 0,'-12'-14'190'0,"-1"2"13"16,4 0-2-16,1 0-3 0,2 3 5 15,3-1 21-15,3-1 31 0,5-2 34 16,1 1 25-16,5-1 3 0,1 1-15 16,3 0-36-16,4 1-55 0,5 0-60 0,1-1-52 15,2 0-35-15,5 3-22 0,2 0-17 16,2 2-11-16,2-1-8 0,2 3-9 16,3-1-20-16,1 2-63 0,-2 1-104 15,3 0-115-15,-3 2-113 16,3 1-114-16,-1 1-42 0,1-1 27 0,-3 3 86 0,-2 0 106 15</inkml:trace>
  <inkml:trace contextRef="#ctx0" brushRef="#br0" timeOffset="172080">21977 13663 205 0,'-2'-5'356'15,"0"1"49"-15,-2-1 4 0,2 1-83 0,2 0-88 16,0 3-84-16,0 1-112 0,2 0-122 16,2 0-120-16,0 1-122 0,1 4-63 15,-1 3-26-15,-2 1 31 0,0 2 65 0</inkml:trace>
  <inkml:trace contextRef="#ctx0" brushRef="#br0" timeOffset="172245.19">21988 13864 63 0,'-2'-5'333'0,"0"1"46"15,0 0 25-15,-1 3-61 0,3-2-85 16,3 2-89-16,1 1-72 0,2 0-78 0,5 0-87 16,1 1-95-16,3 3-115 0,2 1-73 15,0-1-36-15,2 3 12 0,2 1 51 16</inkml:trace>
  <inkml:trace contextRef="#ctx0" brushRef="#br0" timeOffset="175348.33">23015 13776 184 0,'2'-8'250'15,"-2"2"0"-15,0 2-17 0,0 0-5 16,2 4 12-16,-2 5 22 0,2 4 18 15,0 7 6-15,-2 8-4 0,0 6-29 16,0 4-49-16,-2 7-63 0,0 4-52 0,-2 3-37 16,1 2-23-16,-1-1-17 0,0 2-37 15,0 3-73-15,-3-1-100 0,3-1-106 16,2-2-106-16,0-4-95 0,0-3-26 0,2-3 42 16,0-7 86-16,0-3 95 0</inkml:trace>
  <inkml:trace contextRef="#ctx0" brushRef="#br0" timeOffset="175796.97">23451 14060 122 0,'6'-18'319'0,"-4"3"49"16,0 10 31-16,-4 1-61 0,0 9-70 15,-2 6-66-15,-3 7-51 0,3 7-49 16,-2 4-40-16,1 4-29 0,1 2-17 0,0 1-17 15,2 3-17-15,2-2-12 0,2-1-11 16,0-6-13-16,2 3-13 0,3-7-9 16,-1-1-4-16,0-4-11 0,3-5-11 0,-1-3-10 15,3-4-7-15,-3-5-1 0,3-4 2 16,-3-1 9-16,1-8 14 0,-3-2 18 16,-1-7 17-16,-5-3 18 0,0-7 15 15,-5-1 10-15,-1-2 8 0,-3-5 7 0,-1-1 10 16,-3-3 10-16,0 0 15 0,1-3 14 15,-3-2 19-15,0 2 18 0,0-2 19 16,1 2 18-16,1 2 18 0,2-1 18 16,1 5 16-16,3 0 14 0,1 3 10 0,4 4 4 15,2 0-6-15,4 5-11 0,0 1-21 16,3 3-25-16,-1 3-26 0,2 3-26 16,1 2-20-16,2 5-18 0,-3 3-14 15,3 5-7-15,-1 5-10 0,-1 3-5 0,-3 5-12 16,0 8-23-16,-1 4-88 0,-1 3-139 15,-2 2-148-15,0 4-123 0,0 0-60 16,0 0-16-16,2-1 69 0,3-2 126 0</inkml:trace>
  <inkml:trace contextRef="#ctx0" brushRef="#br0" timeOffset="175996.31">24105 13759 229 0,'2'-13'432'16,"-2"4"82"-16,-5 5 55 0,-1 5-72 16,-2 7-103-16,-3 4-103 0,3 10-91 15,-3 4-78-15,3 3-56 0,-1 4-50 16,1 3-73-16,1-1-95 0,3 2-99 0,2-1-90 16,0-1-81-16,4-1-63 0,0-1-9 15,2-4 55-15,3-4 77 0,1-4 77 16</inkml:trace>
  <inkml:trace contextRef="#ctx0" brushRef="#br0" timeOffset="176145">24189 14110 11 0,'11'-25'290'0,"-1"1"100"0,-3 2 75 15,-3 5 19-15,-2 1-24 0,-4 2-46 16,-2 5-68-16,-3 3-93 0,-3 2-106 16,-5 8-118-16,-4 2-147 0,-2 4-149 15,-2 5-146-15,-3 3-111 16,-1 3-50-16,-1-1 19 0,1-1 91 0,1 1 118 0</inkml:trace>
  <inkml:trace contextRef="#ctx0" brushRef="#br0" timeOffset="177157.34">21262 15215 162 0,'2'-10'406'0,"0"-3"101"0,-2 5 52 0,-2-1-40 15,2 5-70-15,-2 4-83 0,0 6-104 16,0 7-95-16,0 11-64 0,-3 5-42 16,3 7-24-16,-2 4-16 0,2 5-11 0,0 2-6 15,0 3-4-15,0 0-10 0,-1 3-20 16,1-2-54-16,0-1-94 0,0 0-110 0,0-4-102 15,0 1-93-15,2-6-69 0,-2-3 9 16,2-5 71-16,-2-7 96 0</inkml:trace>
  <inkml:trace contextRef="#ctx0" brushRef="#br0" timeOffset="177406.4">21272 15436 182 0,'-8'-35'289'0,"0"2"46"15,-3 7 3-15,-2 3-11 0,-2 2-21 16,1 7-36-16,-3 3-49 0,-2 3-55 16,0 6-54-16,0 2-41 0,-3 5-28 0,1 3-15 15,0 1-12-15,0 4-3 0,0-1 6 16,4 1 6-16,2-1 3 0,2 1 2 0,3 0 1 16,3-2-4-16,3-1-6 0,4 0-12 15,2 0-4-15,5-1-34 0,3 2-76 0,3-6-86 16,2 3-89-16,4-2-88 0,2-3-89 15,0-1-16-15,0-2 47 0,3-2 74 16</inkml:trace>
  <inkml:trace contextRef="#ctx0" brushRef="#br0" timeOffset="177787.49">21463 15155 287 0,'11'-18'417'15,"-3"2"93"-15,-2 3 7 0,-1 1-40 0,-1 4-60 16,0 7-75-16,-2 2-98 0,-2 12-88 15,2 3-58-15,-2 9-35 0,-2 1-27 16,2 7-13-16,-2 1-8 0,0 5-5 0,0 0-5 16,0 0-2-16,0-2 0 0,0 1-2 15,-1-1-2-15,1-2-1 0,0-3 1 16,0-3 0-16,0 0 1 0,2-7-2 0,-2-5 0 16,2-1-2-16,0-3-4 0,2-4-4 15,0-3 2-15,0-6-1 0,2-7 1 16,3-2 1-16,-1-6 3 0,3-7 3 15,-1 1-2-15,3-8 0 0,1-1 4 0,1-3 1 16,2 3 2-16,2-5-2 0,-2 4 1 0,2 2 0 16,-1 1 2-16,1 3 0 0,-2 6 1 15,0-1 6-15,0 5 5 0,0 4 4 16,-3 4 2-16,1 5 5 0,0 4 0 0,-3 5 0 16,1 4-6-16,-1 4-5 0,-3 6-5 15,-1 4-4-15,1 3-5 0,-1 1-8 0,-2 2-12 16,0 1-45-16,-2 3-128 0,3-1-145 15,-3 2-162-15,2-2-86 0,0-1-38 16,3-4 21-16,-3-3 113 0</inkml:trace>
  <inkml:trace contextRef="#ctx0" brushRef="#br0" timeOffset="177987.52">22545 15201 364 0,'8'-20'539'16,"-6"5"65"-16,0 4 39 0,-4 7-82 16,0 5-148-16,0 7-163 0,2 4-104 0,-2 6-62 15,2 7-36-15,2 3-24 0,-2 2-27 16,2 0-49-16,0 5-104 0,0-1-133 0,3 1-130 16,-3-1-124-16,2-2-54 0,-2 0 8 15,0-3 80-15,0-4 122 0</inkml:trace>
  <inkml:trace contextRef="#ctx0" brushRef="#br0" timeOffset="178169.61">22547 15436 81 0,'-5'-14'368'0,"1"-2"70"0,0 3 37 16,0 2-48-16,2 2-88 0,2 3-102 15,2 0-96-15,4-2-116 0,3 3-130 16,1 1-127-16,5 2-136 0,0-2-72 0,0 1-29 15,-1 1 28-15,1 2 82 0</inkml:trace>
  <inkml:trace contextRef="#ctx0" brushRef="#br0" timeOffset="178451.5">22913 15190 8 0,'6'-13'302'0,"-2"2"53"16,1 1 49-16,-1 1-19 0,0 4-52 15,3-2-63-15,-1 3-58 0,0 3-45 16,3 2-42-16,1 3-44 0,-1 3-29 16,1 2-20-16,-1 3-12 0,-3 5-5 0,1 0-2 15,-3 4 13-15,-2 1 16 0,-4 1 21 16,0 2 18-16,-5 1 16 0,1-1 9 16,0 3-5-16,-3-3-9 0,3-2-19 0,2-2-18 15,-1-2-16-15,5-1-12 0,0-2-10 16,5-3-6-16,1 0-3 0,4-4-1 15,3 1-3-15,2-5-2 0,2-1-8 0,2-4-10 16,4 0-45-16,1-3-90 0,3-1-132 16,3-1-124-16,6-3-119 0,2-1-58 0,4-6 7 15,0 2 72-15,5 0 122 0</inkml:trace>
  <inkml:trace contextRef="#ctx0" brushRef="#br0" timeOffset="178602.3">24041 15152 196 0,'6'-10'471'0,"1"-2"80"16,-5 3 44-16,2 1-56 0,-2 3-114 15,2-2-152-15,-1 2-172 0,1 2-196 16,2 3-175-16,1 3-171 0,-1 2-93 16,-2-1-41-16,0 0 29 0,1 4 104 15</inkml:trace>
  <inkml:trace contextRef="#ctx0" brushRef="#br0" timeOffset="178750.89">24077 15186 126 0,'-4'-2'427'15,"0"-1"84"-15,-1 2 50 0,3-2-43 16,0 1-98-16,0 2-115 0,2 0-116 16,2 2-100-16,2 1-118 0,3 1-133 15,1 2-133-15,3 0-132 0,1-5-90 0,1 2-31 16,0-2 43-16,2-1 92 0</inkml:trace>
  <inkml:trace contextRef="#ctx0" brushRef="#br0" timeOffset="179082.79">24943 14871 259 0,'0'-8'483'0,"0"3"84"0,-2 1 42 15,0 1-73-15,-1 3-99 0,-1 7-123 16,0 2-121-16,0 10-79 0,0 1-46 0,-3 8-29 15,1 2-16-15,-1 6-8 0,1 3-11 16,0 1-14-16,-3 3-32 0,3 1-76 16,-3 0-118-16,3 2-127 0,0 0-118 0,2-4-82 15,-1-1-23-15,3-3 52 0,0-4 102 16</inkml:trace>
  <inkml:trace contextRef="#ctx0" brushRef="#br0" timeOffset="179546.3">25233 15226 243 0,'12'-21'422'0,"-1"0"81"15,-2 5 28-15,-1 3-50 0,-4 4-79 16,0 6-97-16,-1 6-91 0,-1 3-79 0,0 8-53 16,-2 6-39-16,0 3-19 0,0 2-10 0,0 1-5 15,2 3-6-15,0 0-2 0,2-3 1 16,1 2 1-16,1-7-3 0,2 2-1 15,1-4 0-15,-1-2-5 0,3-3-1 0,2-3-7 16,-3-3-5-16,3-4-5 0,0-3-4 16,-3-2-2-16,1-3 0 0,-3-5 2 15,1-3 4-15,-5-1 4 0,-2-3 7 0,-2-4 2 16,-2-6 1-16,-2-2 3 0,-3-5 3 16,-1-2 0-16,-3-7-2 0,3 0 4 15,-3-4 0-15,1 0 0 0,-3-4 0 16,2 2 1-16,1-1 6 0,1 4 11 0,1 0 14 15,-1 3 14-15,3 4 9 0,2 1 7 16,0 7 0-16,4 1-5 0,0 0-9 16,4 4-8-16,0 3-5 0,4 2-3 0,3 3-2 15,2 0-1-15,2 4 2 0,1 5 0 16,1 4-1-16,0 4-1 0,2 8-4 16,-2 1 2-16,0 7-7 0,-2 4-5 15,-2 4-3-15,-3 4-3 0,-1 5-7 0,-3 0-14 16,-4 6-26-16,-4 0-88 0,0 1-154 15,-2 4-159-15,-3-5-123 0,1 4-60 16,-2-3-11-16,-3-2 69 0,3-1 143 0</inkml:trace>
  <inkml:trace contextRef="#ctx0" brushRef="#br0" timeOffset="180591.56">21958 16100 226 0,'2'3'280'0,"-2"2"29"15,0 5-32-15,0 5-34 0,3 5-35 0,-3 6-32 16,2 7-36-16,0 2-37 0,0 3-34 16,0 3-27-16,0 5-18 0,0-1-10 0,0 0-7 15,0-2-4-15,1-1-2 0,-3-4-1 16,0 1 0-16,0-5-1 0,0-4 0 0,-3-3 0 16,3-2 0-16,-2-8-2 0,2 2-5 15,-2-5-7-15,2-5-12 0,-2-2-5 16,2-3-5-16,-2-4-1 0,2-4 4 0,-2-7 7 15,2 1 8-15,-2-6 8 0,2-5 4 0,0-4 3 16,2-1 3-16,0-3 1 0,0-5 6 16,2-1 8-16,3 0 14 0,-1-2 21 15,3 2 29-15,1-1 36 0,3 2 38 16,-1 1 33-16,3 4 18 0,0 4 0 0,0 0-15 16,2 5-24-16,-2 5-34 0,2 0-32 15,0 6-23-15,-1 4-15 0,1 5-8 16,0 1-9-16,0 8-3 0,0 5-5 0,0 5-6 15,-2 2-3-15,-2 7-8 0,-3 2-3 16,-1 3-4-16,-1 0-2 0,1 6-9 0,-3-1-12 16,-2 1-21-16,0-4-52 0,1 4-132 15,1-5-144-15,0 1-143 0,-1-5-89 16,1-1-33-16,-2-4 24 0,3-1 114 0,-1-5 135 16</inkml:trace>
  <inkml:trace contextRef="#ctx0" brushRef="#br0" timeOffset="180743.4">22614 16573 178 0,'9'-21'368'15,"-3"5"51"-15,1 1 9 0,-3 4-73 0,0-2-90 16,2 5-95-16,1 1-116 0,1 5-137 16,1-1-134-16,1 6-120 0,-1 2-65 0,-1 2-30 15,1-2 28-15,-3 8 78 0</inkml:trace>
  <inkml:trace contextRef="#ctx0" brushRef="#br0" timeOffset="180922.97">22761 16614 155 0,'-3'-8'423'0,"-1"1"77"0,0 2 45 15,0 4-63-15,2-2-94 0,2 2-114 16,2-3-107-16,2 4-108 0,2 4-127 0,3-3-141 15,1 2-135-15,3-2-119 0,2 3-61 16,2 0 0-16,-2-1 66 0,2-2 110 0</inkml:trace>
  <inkml:trace contextRef="#ctx0" brushRef="#br0" timeOffset="181321.89">23639 16191 176 0,'2'-9'372'0,"0"-1"97"16,-2 1 40-16,2 5-20 0,-2-1-48 16,0 5-64-16,0 4-78 0,-2 5-86 15,0 1-72-15,0 9-50 0,-2 6-29 0,-3 1-23 16,1 8-18-16,0 3-9 0,-3 3-4 15,1 0-2-15,-1 4-6 0,1-1-15 16,1-1-39-16,1 1-113 0,0-3-137 0,4 2-143 16,-1-6-113-16,6-5-47 0,-1-2 6 0,2-4 94 15,4-4 128-15</inkml:trace>
  <inkml:trace contextRef="#ctx0" brushRef="#br0" timeOffset="181770.18">24018 16398 292 0,'10'-19'442'0,"-3"4"76"16,-5 5 23-16,0 5-66 0,-2 5-96 0,-2 6-102 15,2 7-92-15,0 2-73 0,0 5-47 16,2 3-33-16,0 3-25 0,2 2-28 16,3-2-27-16,1 4-26 0,1-2-26 0,-1-3-18 15,3-4-10-15,-1 0-4 0,3-3-3 16,-2-4-6-16,1-4-6 0,-1-1-6 15,-1-3-11-15,1-5-6 0,0-1 1 16,-3-3 9-16,-2-5 12 0,-4-2 19 0,-2-5 24 16,-2 0 25-16,-4-4 25 0,-2-2 19 15,-3-4 16-15,-4-3 10 0,-2-3 6 0,-2-1 4 16,0-3 6-16,0-3 6 0,-2 2 8 16,2-3 9-16,0 0 12 0,0-1 10 0,4-2 11 15,0 1 9-15,2 3 10 0,3-1 10 16,3 7 13-16,1-2 14 0,4 5 20 15,4-1 26-15,2 2 33 0,3 2 26 0,1 2 11 16,5 2-3-16,2 5-14 0,0 2-29 16,1 5-40-16,1 1-36 0,0 6-28 0,-2 3-21 15,0 7-13-15,-2 7-10 0,-3 3-11 16,-1 8-8-16,-3 4-9 0,-2 5-7 0,-2 3-13 16,-4 4-32-16,0-2-103 0,0 2-141 15,0 2-150-15,-2-2-119 0,2-3-56 0,2 0-4 16,-3-2 81-16,6-2 132 15</inkml:trace>
  <inkml:trace contextRef="#ctx0" brushRef="#br0" timeOffset="182200.82">24759 16279 246 0,'-2'-4'459'0,"2"-1"76"0,-3 2 43 15,3 3-83-15,0-1-101 16,0 1-119-16,5 0-101 0,-1 0-75 0,4 0-43 15,3 0-23-15,2 0-33 0,1-2-66 16,3 2-106-16,2-4-126 0,0 4-123 0,3-1-101 16,-3 1-37-16,2-3 30 0,-2 2 87 15,2-3 114-15</inkml:trace>
  <inkml:trace contextRef="#ctx0" brushRef="#br0" timeOffset="182551.09">25267 16071 224 0,'-2'-12'349'0,"-3"3"50"0,3-1-4 0,0 0-65 16,0 4-70-16,4-2-68 0,0 3-60 16,2-2-48-16,1 3-34 0,1 0-22 0,2 3-13 15,1 1-7-15,-1 0-3 0,1 5 0 16,-1-1 2-16,1 4 2 0,-3 1 4 15,0 5 8-15,-1 0 8 0,-3 3 6 0,-2 5 6 16,-2-1 4-16,-3 4 3 0,-3 3 3 16,-3 1 1-16,1 2 7 0,-3 2 8 15,-2-4 4-15,3 1 5 0,1-1-4 0,0-3-3 16,5-2-12-16,4 1-9 0,2-4-11 16,4 0-6-16,5-5-3 0,3 0-2 0,5-6-4 15,2-1-3-15,7-2-5 0,1-4-2 16,3-2-6-16,4-1-6 0,2 0-28 15,-2-1-98-15,2-5-154 0,2 2-167 0,-2-1-100 16,-2 1-53-16,-5 3-1 0,-1-3 81 16,-5 8 146-16</inkml:trace>
  <inkml:trace contextRef="#ctx0" brushRef="#br0" timeOffset="183130.88">23675 17170 136 0,'2'-3'235'0,"2"-2"31"15,5-3-20-15,1 3-21 0,3-3-9 16,6 0 14-16,4 0 23 0,7-1 21 0,2 1 4 16,6-1-16-16,6 0-26 0,3 1-30 0,6 0-35 15,4 0-41-15,4-1-34 0,5 3-23 16,4-4-15-16,4 5-12 0,6-4-7 15,5 2-3-15,6-2-6 0,4 1-5 0,3 1-5 16,1 2-4-16,1-3-4 0,-1 2-6 16,-2 2-2-16,-1-2-1 0,-3 1 2 0,-6 4 1 15,-5-2-2-15,-4 2 0 0,-8 1-2 16,-4 0-6-16,-9 0-9 0,-6 0-14 0,-7 0-17 16,-6 0-39-16,-4 0-83 0,-6 0-119 15,-3 0-116-15,-2 0-117 0,-1 0-62 16,-5 0-3-16,-5 0 62 0,-5 0 111 0</inkml:trace>
  <inkml:trace contextRef="#ctx0" brushRef="#br0" timeOffset="183580.01">24735 17505 81 0,'5'-4'364'0,"-1"-1"85"0,0 2 79 15,-2 3-16-15,-2 5-59 0,2 5-74 0,-2 4-79 16,0 7-77-16,-2 7-76 0,0 2-55 15,0 8-37-15,0 2-24 0,-2 3-13 0,1 3-11 16,-1 3-6-16,2-2-12 0,0 3-27 16,0-4-66-16,0 1-106 0,2-2-117 0,0-2-110 15,2-3-102-15,0-6-36 0,0-3 34 16,0-6 89-16,0-5 109 0</inkml:trace>
  <inkml:trace contextRef="#ctx0" brushRef="#br0" timeOffset="183827.51">24790 17827 78 0,'-8'-30'237'0,"-5"-3"38"0,1 7-11 15,-5 2-29-15,-2 7-35 0,-3 4-27 0,-3 3-32 16,0 5-30-16,-5 5-36 0,0 5-28 16,-1 5-16-16,1-1 0 0,0 3 17 15,5 1 31-15,2 0 32 0,1-1 30 0,6-2 18 16,1 1 8-16,4 1-6 0,5-3-20 15,4-1-26-15,2 0-27 0,6-2-17 0,5-2-19 16,6 2-18-16,2-6-37 0,6 0-86 16,2-2-119-16,7-2-129 0,4 0-135 15,5-2-70-15,1-2-15 0,5 0 55 0,2-1 104 16</inkml:trace>
  <inkml:trace contextRef="#ctx0" brushRef="#br0" timeOffset="184208.59">26581 16756 86 0,'0'-9'501'0,"-4"-1"82"0,0 1 53 16,-3 3 31-16,1-1-149 0,0-1-183 15,1 3-139-15,3 0-79 0,0 2-53 0,4 2-38 16,0-3-33-16,5 3-59 0,-1 1-131 16,3 1-147-16,-1 4-147 0,3-1-92 15,-3 4-35-15,0-2 21 0,-1 4 114 16</inkml:trace>
  <inkml:trace contextRef="#ctx0" brushRef="#br0" timeOffset="184358.49">26556 16853 24 0,'-7'0'378'0,"1"0"79"0,0 0 47 16,-1 0-9-16,5 0-94 0,0 0-113 0,4 1-100 15,2-1-78-15,3 2-70 0,1 2-100 16,5-3-123-16,0 2-131 0,1-2-122 16,1-1-61-16,2 4-10 0,-2-4 53 15,0 1 97-15</inkml:trace>
  <inkml:trace contextRef="#ctx0" brushRef="#br0" timeOffset="189170.35">27726 15967 178 0,'2'-6'260'0,"-2"-2"9"0,0 5-43 0,0-1-42 15,2 4-26-15,1 4-9 0,1 4 1 16,2 10 9-16,-2 7 10 0,3 7 1 16,1 9-19-16,1 3-29 0,-1 10-33 0,1 4-31 15,-1 2-22-15,1 4-15 0,-1 0-9 16,-2 0-9-16,1-1-29 0,-1-2-57 15,-2-3-71-15,1 0-78 0,-3-4-81 0,2-2-86 16,-2-6-21-16,-2-2 32 0,0-4 56 16</inkml:trace>
  <inkml:trace contextRef="#ctx0" brushRef="#br0" timeOffset="189485.73">27821 16230 87 0,'-10'-30'227'0,"-5"7"25"0,0 4-22 16,-4-1-29-16,0 10-32 0,-4 3-31 0,0 4-32 16,-5 6-32-16,-2 1-27 0,1 5-21 15,-3 4-13-15,-2 2-6 0,2 0-2 0,-1 4 2 16,3-3 12-16,0-2 23 0,3 2 30 15,3-2 27-15,5 0 13 0,3-3 12 16,3-2 5-16,4 2-4 0,7-2-11 0,2 0-15 16,7 1-7-16,1-1-11 0,7 0-15 15,2-1-27-15,2 0-62 0,4-2-104 16,5 2-114-16,1-5-130 0,3 5-86 0,0-4-37 16,2-3 21-16,-3 3 80 0</inkml:trace>
  <inkml:trace contextRef="#ctx0" brushRef="#br0" timeOffset="190079.43">27419 15368 84 0,'-15'-7'219'0,"-1"-1"36"16,-1 2-25-16,0 3-11 0,-2 1-10 15,2 4-9-15,-2 6-7 0,-3 1-11 16,1 3-13-16,0 7-11 0,-2 0-5 0,0 10 0 15,-3 1 2-15,1 10-2 0,-3 2-9 16,3 9-13-16,-3 7-16 0,3 2-18 0,-3 9-20 16,3 3-16-16,2 2-13 0,2 5-10 15,-1 5-5-15,5 4-1 0,5 1-3 16,-1 4-4-16,7 0-5 0,1 0-4 16,8-4-8-16,1 3-2 0,6-4-5 0,5-4-2 15,4 0-1-15,7-6 1 0,1-4 2 16,7-9 1-16,2-3 0 0,2-8 2 0,7-9-1 15,-1-6 2-15,7-5-3 0,0-9 1 16,4-6 2-16,4-8-1 0,2-7 0 0,3-10-1 16,1-7 3-16,1-11-1 0,0-10-2 15,-3-6 0-15,1-11 1 0,-5-8-2 16,-2-7-1-16,-4-6 0 0,-4-8-1 0,-7-3 3 16,-6-5 3-16,-4-3 1 0,-9-2 2 15,-8-4 3-15,-5-3 1 0,-7-2-2 0,-8 0 1 16,-5 1-2-16,-7 4-2 0,-6 5-2 15,-5 1-1-15,-6 8-5 0,-6 1-10 16,-5 9-15-16,-5 6-29 0,-3 6-62 0,-4 5-103 16,2 9-102-16,0 3-94 0,4 5-89 15,2 4-52-15,3 0 19 0,3 6 79 16,3 4 93-16</inkml:trace>
  <inkml:trace contextRef="#ctx0" brushRef="#br0" timeOffset="195228.17">25377 11534 126 0,'-2'-4'122'16,"-3"3"-17"-16,3 1-23 0,0-3-19 0,0 3-16 16,2 0-15-16,-2 0-11 15,2 3 0-15,0-2 7 0,2 4 11 0,0 3 14 16,0 0 16-16,2 4 20 0,3 3 15 16,-1 4 13-16,1 2 12 0,1 8 11 15,3 1 6-15,-1 7 5 0,1 4-4 16,-1 6-6-16,3 3-11 0,0 4-14 15,-1 1-17-15,1 4-17 0,0 4-12 0,2 2-12 16,-1-2-4-16,1-3-5 0,0-2 1 16,0 0 3-16,0-7 3 0,0 2 4 15,-1-9 3-15,1 0 6 0,-2-5 2 0,2-4 0 16,-3-4 2-16,3-3-5 0,2-5-2 16,2-7-6-16,4-6-6 0,5-5-7 0,8-7-9 15,6-11-6-15,11-8-6 0,11-11-8 16,12-8-4-16,9-10-5 0,8-4 0 15,10-9-3-15,10-6-2 0,7-4 0 16,5-5-1-16,4-2-1 0,7-4-2 0,-1-3 1 16,-1 7-2-16,-5-2 2 0,-2 5-4 15,-9 6-9-15,-6 4-24 0,-8 7-67 16,-7 3-123-16,-10 10-122 0,-4 3-124 0,-9 6-89 16,-4 4-28-16,-5 4 42 0,-3 0 108 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51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85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69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939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118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20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85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273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493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76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730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42261-AD9E-441F-BB82-8935E037C756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8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customXml" Target="../ink/ink9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customXml" Target="../ink/ink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customXml" Target="../ink/ink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3095B-8B22-291C-0E20-99FF73729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29360"/>
            <a:ext cx="9144000" cy="1174169"/>
          </a:xfrm>
        </p:spPr>
        <p:txBody>
          <a:bodyPr>
            <a:no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Kimia </a:t>
            </a:r>
            <a:r>
              <a:rPr lang="en-US" sz="7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Organik</a:t>
            </a:r>
            <a:endParaRPr lang="en-US" sz="7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CB754CD-A1DD-3526-30F1-71F94DC18C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508" y="2962733"/>
            <a:ext cx="10040983" cy="1655762"/>
          </a:xfrm>
        </p:spPr>
        <p:txBody>
          <a:bodyPr>
            <a:normAutofit/>
          </a:bodyPr>
          <a:lstStyle/>
          <a:p>
            <a:r>
              <a:rPr lang="en-US" sz="7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Senyawa</a:t>
            </a:r>
            <a:r>
              <a:rPr lang="en-US" sz="7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Aromatis</a:t>
            </a:r>
            <a:endParaRPr lang="en-US" sz="7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3DAB948-E2D2-F664-9EB8-6CA858FE3F2E}"/>
              </a:ext>
            </a:extLst>
          </p:cNvPr>
          <p:cNvSpPr txBox="1">
            <a:spLocks/>
          </p:cNvSpPr>
          <p:nvPr/>
        </p:nvSpPr>
        <p:spPr>
          <a:xfrm>
            <a:off x="768790" y="2596814"/>
            <a:ext cx="1065442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5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Aturan</a:t>
            </a:r>
            <a:r>
              <a:rPr lang="en-US" sz="75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5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Huckel</a:t>
            </a:r>
            <a:endParaRPr lang="en-US" sz="8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767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0F1E74-8D6F-CDD1-4069-58560D949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294" y="734310"/>
            <a:ext cx="9149411" cy="538937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CF264DE-6303-FE15-D67F-EE06809B6B30}"/>
                  </a:ext>
                </a:extLst>
              </p14:cNvPr>
              <p14:cNvContentPartPr/>
              <p14:nvPr/>
            </p14:nvContentPartPr>
            <p14:xfrm>
              <a:off x="1645200" y="28080"/>
              <a:ext cx="10229400" cy="67453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CF264DE-6303-FE15-D67F-EE06809B6B3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35840" y="18720"/>
                <a:ext cx="10248120" cy="6764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46227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18E98D7-E7FB-B0B1-18EA-70C50AD59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0488" y="277470"/>
            <a:ext cx="2076063" cy="12001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65C8E9-ABFC-2660-8F12-573144C84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135" y="256314"/>
            <a:ext cx="4367984" cy="12424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C96E588-92CF-B7F9-EE14-E664274B4C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135" y="2792507"/>
            <a:ext cx="9267568" cy="201963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87C27EF-F3F6-EC65-28DC-96BF2A230C0A}"/>
                  </a:ext>
                </a:extLst>
              </p14:cNvPr>
              <p14:cNvContentPartPr/>
              <p14:nvPr/>
            </p14:nvContentPartPr>
            <p14:xfrm>
              <a:off x="875520" y="117000"/>
              <a:ext cx="9665640" cy="64515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87C27EF-F3F6-EC65-28DC-96BF2A230C0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66160" y="107640"/>
                <a:ext cx="9684360" cy="6470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90617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AA276-6B75-458C-BC61-CF9612BFD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A610E-F901-F034-DA27-18178FE00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Senyawa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heterosiklik</a:t>
            </a:r>
            <a:r>
              <a:rPr lang="en-US" dirty="0"/>
              <a:t> </a:t>
            </a:r>
            <a:r>
              <a:rPr lang="en-US" b="1" dirty="0">
                <a:solidFill>
                  <a:srgbClr val="00B0F0"/>
                </a:solidFill>
              </a:rPr>
              <a:t>(dengan atom N, O, </a:t>
            </a:r>
            <a:r>
              <a:rPr lang="en-US" b="1" dirty="0" err="1">
                <a:solidFill>
                  <a:srgbClr val="00B0F0"/>
                </a:solidFill>
              </a:rPr>
              <a:t>atau</a:t>
            </a:r>
            <a:r>
              <a:rPr lang="en-US" b="1" dirty="0">
                <a:solidFill>
                  <a:srgbClr val="00B0F0"/>
                </a:solidFill>
              </a:rPr>
              <a:t> S)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piridin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pirimidin</a:t>
            </a:r>
            <a:r>
              <a:rPr lang="en-US" dirty="0"/>
              <a:t> juga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bersifat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aromatis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7F6088-86B1-BF1C-32AD-0D7534F56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0227" y="2742241"/>
            <a:ext cx="6911546" cy="375063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F08018B-F8C0-96B0-CA06-B5542D66AA12}"/>
                  </a:ext>
                </a:extLst>
              </p14:cNvPr>
              <p14:cNvContentPartPr/>
              <p14:nvPr/>
            </p14:nvContentPartPr>
            <p14:xfrm>
              <a:off x="868680" y="1543680"/>
              <a:ext cx="9823320" cy="44179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F08018B-F8C0-96B0-CA06-B5542D66AA1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59320" y="1534320"/>
                <a:ext cx="9842040" cy="4436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19934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8B8EE-9821-07BC-37C9-63768F3CF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1642D-B82C-8313-40BA-CFF86E73E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Senyawa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pirol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furan</a:t>
            </a:r>
            <a:r>
              <a:rPr lang="en-US" dirty="0"/>
              <a:t> juga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bersifat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aromatis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pasangan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elektron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bebas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i="1" dirty="0">
                <a:solidFill>
                  <a:srgbClr val="00B0F0"/>
                </a:solidFill>
              </a:rPr>
              <a:t>(lone pair) </a:t>
            </a:r>
            <a:r>
              <a:rPr lang="en-US" dirty="0" err="1"/>
              <a:t>berada</a:t>
            </a:r>
            <a:r>
              <a:rPr lang="en-US" dirty="0"/>
              <a:t> pada </a:t>
            </a:r>
            <a:r>
              <a:rPr lang="en-US" b="1" dirty="0">
                <a:solidFill>
                  <a:srgbClr val="00B050"/>
                </a:solidFill>
              </a:rPr>
              <a:t>orbital 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C91B6C-B081-ED73-DFCA-4CCB6AC71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5818" y="2715574"/>
            <a:ext cx="5580363" cy="377730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D4AD27C-EC68-33CF-F5EA-F7E8A9F2A411}"/>
                  </a:ext>
                </a:extLst>
              </p14:cNvPr>
              <p14:cNvContentPartPr/>
              <p14:nvPr/>
            </p14:nvContentPartPr>
            <p14:xfrm>
              <a:off x="2417040" y="3215880"/>
              <a:ext cx="1857240" cy="31154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D4AD27C-EC68-33CF-F5EA-F7E8A9F2A41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07680" y="3206520"/>
                <a:ext cx="1875960" cy="3134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14818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A56C4E-EA66-DC22-6B57-B19DF319B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616" y="629119"/>
            <a:ext cx="8962768" cy="24330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0E3160-CC4D-A7D6-D865-36D0F63E2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6338" y="3795846"/>
            <a:ext cx="3559324" cy="148619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C06BD88-A96C-1747-34CB-857E9B559479}"/>
                  </a:ext>
                </a:extLst>
              </p14:cNvPr>
              <p14:cNvContentPartPr/>
              <p14:nvPr/>
            </p14:nvContentPartPr>
            <p14:xfrm>
              <a:off x="1445400" y="296640"/>
              <a:ext cx="9366840" cy="53161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C06BD88-A96C-1747-34CB-857E9B55947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36040" y="287280"/>
                <a:ext cx="9385560" cy="5334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89697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Referensi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Sistem Informasi Pusta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55" y="1690687"/>
            <a:ext cx="1993503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rganic Chemistry: Clayden, Jonathan, Greeves, Nick, Warren, Stuart:  8601416721125: Amazon.com: Book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348" y="1690688"/>
            <a:ext cx="2027579" cy="283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hemistry for Pharmacy Students: General, Organic and Natural Product  Chemistry by Satyajit Sarker (2007-08-13): Amazon.com: Book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717" y="1690687"/>
            <a:ext cx="1976464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rinciples of Organic Chemistry: Murray, Peter R.S.: 9780435656430:  Amazon.com: Book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086" y="1690687"/>
            <a:ext cx="1896952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762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Terima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kasih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569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FF0000"/>
                </a:solidFill>
              </a:rPr>
              <a:t>Outline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Pendahuluan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Sifat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senyawa</a:t>
            </a:r>
            <a:r>
              <a:rPr lang="en-US" dirty="0"/>
              <a:t> </a:t>
            </a:r>
            <a:r>
              <a:rPr lang="en-US" dirty="0" err="1"/>
              <a:t>siklik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Huckel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Huckel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91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20F4A-FE0F-1FD5-19A8-8D4308795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Pendahuluan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98182-7D9F-19FA-5D90-59D41BAA3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Awalnya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pengertian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senyawa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aromatis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senyawa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wangi</a:t>
            </a:r>
            <a:r>
              <a:rPr lang="en-US" b="1" dirty="0">
                <a:solidFill>
                  <a:srgbClr val="00B050"/>
                </a:solidFill>
              </a:rPr>
              <a:t>/</a:t>
            </a:r>
            <a:r>
              <a:rPr lang="en-US" b="1" dirty="0" err="1">
                <a:solidFill>
                  <a:srgbClr val="00B050"/>
                </a:solidFill>
              </a:rPr>
              <a:t>fragran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sekarang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pengertian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senyawa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aromatis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senyawa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/>
              <a:t>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bentuk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seperti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benzena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i="1" dirty="0">
                <a:solidFill>
                  <a:srgbClr val="00B050"/>
                </a:solidFill>
              </a:rPr>
              <a:t>(benzene like)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3509AB-5855-6559-10AB-215AACC74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092" y="3429000"/>
            <a:ext cx="7405816" cy="259565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287957F-482F-10B9-6154-8F1818BE6F8E}"/>
                  </a:ext>
                </a:extLst>
              </p14:cNvPr>
              <p14:cNvContentPartPr/>
              <p14:nvPr/>
            </p14:nvContentPartPr>
            <p14:xfrm>
              <a:off x="2256120" y="2021040"/>
              <a:ext cx="9086760" cy="47779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287957F-482F-10B9-6154-8F1818BE6F8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46760" y="2011680"/>
                <a:ext cx="9105480" cy="4796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5449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9B242-B511-3A6C-C9AC-D4A7C0C51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Sifat </a:t>
            </a:r>
            <a:r>
              <a:rPr lang="en-US" b="1" dirty="0" err="1">
                <a:solidFill>
                  <a:srgbClr val="FF0000"/>
                </a:solidFill>
              </a:rPr>
              <a:t>umum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senyawa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aromatis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EA201-3A1D-224D-28A0-A6136C947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ketidakjenuhan</a:t>
            </a:r>
            <a:r>
              <a:rPr lang="en-US" dirty="0"/>
              <a:t> yang </a:t>
            </a:r>
            <a:r>
              <a:rPr lang="en-US" b="1" dirty="0" err="1">
                <a:solidFill>
                  <a:srgbClr val="00B050"/>
                </a:solidFill>
              </a:rPr>
              <a:t>tinggi</a:t>
            </a:r>
            <a:endParaRPr lang="en-US" b="1" dirty="0">
              <a:solidFill>
                <a:srgbClr val="00B05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dirty="0"/>
              <a:t>Dapat </a:t>
            </a:r>
            <a:r>
              <a:rPr lang="en-US" dirty="0" err="1"/>
              <a:t>menjalani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reaksi </a:t>
            </a:r>
            <a:r>
              <a:rPr lang="en-US" b="1" dirty="0" err="1">
                <a:solidFill>
                  <a:srgbClr val="00B050"/>
                </a:solidFill>
              </a:rPr>
              <a:t>substitusi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elektrofilik</a:t>
            </a:r>
            <a:endParaRPr lang="en-US" dirty="0"/>
          </a:p>
          <a:p>
            <a:pPr marL="514350" indent="-514350" algn="just">
              <a:buFont typeface="+mj-lt"/>
              <a:buAutoNum type="arabicPeriod"/>
            </a:pPr>
            <a:r>
              <a:rPr lang="en-US" dirty="0"/>
              <a:t>Kurang </a:t>
            </a:r>
            <a:r>
              <a:rPr lang="en-US" b="1" dirty="0" err="1">
                <a:solidFill>
                  <a:srgbClr val="00B050"/>
                </a:solidFill>
              </a:rPr>
              <a:t>stabil</a:t>
            </a:r>
            <a:endParaRPr lang="en-US" b="1" dirty="0">
              <a:solidFill>
                <a:srgbClr val="00B05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panas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hidrogenasi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/>
              <a:t>dan </a:t>
            </a:r>
            <a:r>
              <a:rPr lang="en-US" b="1" dirty="0" err="1">
                <a:solidFill>
                  <a:srgbClr val="00B050"/>
                </a:solidFill>
              </a:rPr>
              <a:t>panas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pembakaran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/>
              <a:t>yang </a:t>
            </a:r>
            <a:r>
              <a:rPr lang="en-US" b="1" dirty="0" err="1">
                <a:solidFill>
                  <a:srgbClr val="00B050"/>
                </a:solidFill>
              </a:rPr>
              <a:t>rendah</a:t>
            </a:r>
            <a:endParaRPr lang="en-US" b="1" dirty="0">
              <a:solidFill>
                <a:srgbClr val="00B05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senyawa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siklik</a:t>
            </a:r>
            <a:endParaRPr lang="en-US" b="1" dirty="0">
              <a:solidFill>
                <a:srgbClr val="00B05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/>
              <a:t>Berbentuk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datar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/>
              <a:t>dan </a:t>
            </a:r>
            <a:r>
              <a:rPr lang="en-US" b="1" dirty="0">
                <a:solidFill>
                  <a:srgbClr val="00B050"/>
                </a:solidFill>
              </a:rPr>
              <a:t>planar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BD79747-EA7F-0239-937A-B5D1D513E590}"/>
                  </a:ext>
                </a:extLst>
              </p14:cNvPr>
              <p14:cNvContentPartPr/>
              <p14:nvPr/>
            </p14:nvContentPartPr>
            <p14:xfrm>
              <a:off x="1298520" y="2148840"/>
              <a:ext cx="10377360" cy="40723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BD79747-EA7F-0239-937A-B5D1D513E59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89160" y="2139480"/>
                <a:ext cx="10396080" cy="4091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4212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CAFC5-3050-259C-D88B-CA946D596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Aturan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Huckel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B4D138-5E79-B628-6BEB-6BD15B809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aturan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Huckel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senyawa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aromatis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senyawa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elektron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l-GR" b="1" dirty="0">
                <a:solidFill>
                  <a:srgbClr val="00B050"/>
                </a:solidFill>
              </a:rPr>
              <a:t>π</a:t>
            </a:r>
            <a:r>
              <a:rPr lang="en-US" b="1" dirty="0">
                <a:solidFill>
                  <a:srgbClr val="00B050"/>
                </a:solidFill>
              </a:rPr>
              <a:t> (pi) total </a:t>
            </a:r>
            <a:r>
              <a:rPr lang="en-US" dirty="0" err="1"/>
              <a:t>sebesar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4n + 2</a:t>
            </a:r>
            <a:r>
              <a:rPr lang="en-US" dirty="0"/>
              <a:t>,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bilangan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bulat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utuh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F2581C-D719-AA13-25AF-1001B81385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0526" b="47675"/>
          <a:stretch>
            <a:fillRect/>
          </a:stretch>
        </p:blipFill>
        <p:spPr>
          <a:xfrm>
            <a:off x="3700846" y="2971695"/>
            <a:ext cx="4790303" cy="16710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91C38E4-97B8-3377-4321-F4E90A5053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626" t="53221"/>
          <a:stretch>
            <a:fillRect/>
          </a:stretch>
        </p:blipFill>
        <p:spPr>
          <a:xfrm>
            <a:off x="4324863" y="4710245"/>
            <a:ext cx="3542271" cy="149396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39961ADD-D77F-037B-700B-1BC2AB9A0A2B}"/>
                  </a:ext>
                </a:extLst>
              </p14:cNvPr>
              <p14:cNvContentPartPr/>
              <p14:nvPr/>
            </p14:nvContentPartPr>
            <p14:xfrm>
              <a:off x="657000" y="259560"/>
              <a:ext cx="10508040" cy="613584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39961ADD-D77F-037B-700B-1BC2AB9A0A2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7640" y="250200"/>
                <a:ext cx="10526760" cy="6154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39131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5D0DC-F949-D4E2-932B-91696434C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Aplikasi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aturan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Huckel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14632-3F74-2DD9-0EEB-515B87A2E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00B050"/>
                </a:solidFill>
              </a:rPr>
              <a:t>Benzena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total </a:t>
            </a:r>
            <a:r>
              <a:rPr lang="en-US" b="1" dirty="0" err="1">
                <a:solidFill>
                  <a:srgbClr val="00B050"/>
                </a:solidFill>
              </a:rPr>
              <a:t>elektron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l-GR" b="1" dirty="0">
                <a:solidFill>
                  <a:srgbClr val="00B050"/>
                </a:solidFill>
              </a:rPr>
              <a:t>π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sebanyak</a:t>
            </a:r>
            <a:r>
              <a:rPr lang="en-US" b="1" dirty="0">
                <a:solidFill>
                  <a:srgbClr val="00B050"/>
                </a:solidFill>
              </a:rPr>
              <a:t> 6 </a:t>
            </a:r>
            <a:r>
              <a:rPr lang="en-US" b="1" dirty="0" err="1">
                <a:solidFill>
                  <a:srgbClr val="00B050"/>
                </a:solidFill>
              </a:rPr>
              <a:t>elektron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memenuhi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aturan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Huckel</a:t>
            </a:r>
            <a:r>
              <a:rPr lang="en-US" dirty="0"/>
              <a:t> dan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senyawa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aromatis</a:t>
            </a:r>
            <a:endParaRPr lang="en-US" b="1" dirty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endParaRPr lang="en-US" b="1" dirty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endParaRPr lang="en-US" b="1" dirty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r>
              <a:rPr lang="en-US" b="1" dirty="0" err="1">
                <a:solidFill>
                  <a:srgbClr val="00B050"/>
                </a:solidFill>
              </a:rPr>
              <a:t>Siklobutadiena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memiliki</a:t>
            </a:r>
            <a:r>
              <a:rPr lang="en-US" b="1" dirty="0">
                <a:solidFill>
                  <a:srgbClr val="00B050"/>
                </a:solidFill>
              </a:rPr>
              <a:t> total </a:t>
            </a:r>
            <a:r>
              <a:rPr lang="en-US" b="1" dirty="0" err="1">
                <a:solidFill>
                  <a:srgbClr val="00B050"/>
                </a:solidFill>
              </a:rPr>
              <a:t>elektron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l-GR" b="1" dirty="0">
                <a:solidFill>
                  <a:srgbClr val="00B050"/>
                </a:solidFill>
              </a:rPr>
              <a:t>π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sebanyak</a:t>
            </a:r>
            <a:r>
              <a:rPr lang="en-US" b="1" dirty="0">
                <a:solidFill>
                  <a:srgbClr val="00B050"/>
                </a:solidFill>
              </a:rPr>
              <a:t> 4 </a:t>
            </a:r>
            <a:r>
              <a:rPr lang="en-US" b="1" dirty="0" err="1">
                <a:solidFill>
                  <a:srgbClr val="00B050"/>
                </a:solidFill>
              </a:rPr>
              <a:t>elektron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tidak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memenuhi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aturan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Huckel</a:t>
            </a:r>
            <a:r>
              <a:rPr lang="en-US" dirty="0"/>
              <a:t> dan </a:t>
            </a:r>
            <a:r>
              <a:rPr lang="en-US" b="1" dirty="0" err="1">
                <a:solidFill>
                  <a:srgbClr val="FF0000"/>
                </a:solidFill>
              </a:rPr>
              <a:t>tidak</a:t>
            </a:r>
            <a:r>
              <a:rPr lang="en-US" dirty="0"/>
              <a:t>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senyawa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aromatis</a:t>
            </a:r>
            <a:endParaRPr lang="en-US" b="1" dirty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endParaRPr lang="en-US" b="1" dirty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endParaRPr lang="en-US" b="1" dirty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endParaRPr lang="en-US" b="1" dirty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7E1A28-CC74-CEC7-6F6F-0DF5DF226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6025" y="2684144"/>
            <a:ext cx="3199949" cy="10157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860082-D3B3-CCFC-BB9D-4E3B062C73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6122" y="4558407"/>
            <a:ext cx="2159755" cy="171240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3C61086-DC28-8C24-981C-92C6A39B9D6C}"/>
                  </a:ext>
                </a:extLst>
              </p14:cNvPr>
              <p14:cNvContentPartPr/>
              <p14:nvPr/>
            </p14:nvContentPartPr>
            <p14:xfrm>
              <a:off x="746640" y="414720"/>
              <a:ext cx="10410120" cy="63403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3C61086-DC28-8C24-981C-92C6A39B9D6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7280" y="405360"/>
                <a:ext cx="10428840" cy="6359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30912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79BDD-FD41-52A3-1B73-7C5044763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3D6DB3-4028-94B1-EECB-BA6BA7D185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00B050"/>
                </a:solidFill>
              </a:rPr>
              <a:t>Siklooktatetraena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memiliki</a:t>
            </a:r>
            <a:r>
              <a:rPr lang="en-US" b="1" dirty="0">
                <a:solidFill>
                  <a:srgbClr val="00B050"/>
                </a:solidFill>
              </a:rPr>
              <a:t> total </a:t>
            </a:r>
            <a:r>
              <a:rPr lang="en-US" b="1" dirty="0" err="1">
                <a:solidFill>
                  <a:srgbClr val="00B050"/>
                </a:solidFill>
              </a:rPr>
              <a:t>elektron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l-GR" b="1" dirty="0">
                <a:solidFill>
                  <a:srgbClr val="00B050"/>
                </a:solidFill>
              </a:rPr>
              <a:t>π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sebanyak</a:t>
            </a:r>
            <a:r>
              <a:rPr lang="en-US" b="1" dirty="0">
                <a:solidFill>
                  <a:srgbClr val="00B050"/>
                </a:solidFill>
              </a:rPr>
              <a:t> 8 </a:t>
            </a:r>
            <a:r>
              <a:rPr lang="en-US" b="1" dirty="0" err="1">
                <a:solidFill>
                  <a:srgbClr val="00B050"/>
                </a:solidFill>
              </a:rPr>
              <a:t>elektron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tidak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memenuhi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aturan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Huckel</a:t>
            </a:r>
            <a:r>
              <a:rPr lang="en-US" dirty="0"/>
              <a:t> dan </a:t>
            </a:r>
            <a:r>
              <a:rPr lang="en-US" b="1" dirty="0" err="1">
                <a:solidFill>
                  <a:srgbClr val="FF0000"/>
                </a:solidFill>
              </a:rPr>
              <a:t>tidak</a:t>
            </a:r>
            <a:r>
              <a:rPr lang="en-US" dirty="0"/>
              <a:t>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senyawa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aromatis</a:t>
            </a:r>
            <a:endParaRPr lang="en-US" b="1" dirty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D678AF-3E70-63B1-3B16-CFD8791FA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897" y="3008583"/>
            <a:ext cx="7142205" cy="316838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CC47711-21AC-5773-2543-985C2755C8F3}"/>
                  </a:ext>
                </a:extLst>
              </p14:cNvPr>
              <p14:cNvContentPartPr/>
              <p14:nvPr/>
            </p14:nvContentPartPr>
            <p14:xfrm>
              <a:off x="769680" y="501840"/>
              <a:ext cx="5636880" cy="44110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CC47711-21AC-5773-2543-985C2755C8F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60320" y="492480"/>
                <a:ext cx="5655600" cy="4429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57667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2C9E7-6A05-F173-9768-486BE39A6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B03B6-E010-3A24-AD1D-8A2018DB19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00B050"/>
                </a:solidFill>
              </a:rPr>
              <a:t>Bentuk</a:t>
            </a:r>
            <a:r>
              <a:rPr lang="en-US" b="1" dirty="0">
                <a:solidFill>
                  <a:srgbClr val="00B050"/>
                </a:solidFill>
              </a:rPr>
              <a:t> ion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struktur</a:t>
            </a:r>
            <a:r>
              <a:rPr lang="en-US" dirty="0"/>
              <a:t> juga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menentukan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senyawa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aromatis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bukan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8E80CD-260D-33CB-891E-6A565C74D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367" y="2818344"/>
            <a:ext cx="6763265" cy="319087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9C038C9-6B9A-1B67-722E-65C7DA29670A}"/>
                  </a:ext>
                </a:extLst>
              </p14:cNvPr>
              <p14:cNvContentPartPr/>
              <p14:nvPr/>
            </p14:nvContentPartPr>
            <p14:xfrm>
              <a:off x="743040" y="2593800"/>
              <a:ext cx="10060920" cy="40665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9C038C9-6B9A-1B67-722E-65C7DA29670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3680" y="2584440"/>
                <a:ext cx="10079640" cy="4085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8701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8BA84-0671-A76F-E1B2-4DB2DBA59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17FC17-81B8-43F0-0196-83593F0D7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en-US" dirty="0"/>
              <a:t>Atom </a:t>
            </a:r>
            <a:r>
              <a:rPr lang="en-US" b="1" dirty="0" err="1">
                <a:solidFill>
                  <a:srgbClr val="00B050"/>
                </a:solidFill>
              </a:rPr>
              <a:t>hidrogen</a:t>
            </a:r>
            <a:r>
              <a:rPr lang="en-US" b="1" dirty="0">
                <a:solidFill>
                  <a:srgbClr val="00B050"/>
                </a:solidFill>
              </a:rPr>
              <a:t> dengan </a:t>
            </a:r>
            <a:r>
              <a:rPr lang="en-US" b="1" dirty="0" err="1">
                <a:solidFill>
                  <a:srgbClr val="00B050"/>
                </a:solidFill>
              </a:rPr>
              <a:t>sepasang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elektron</a:t>
            </a:r>
            <a:r>
              <a:rPr lang="en-US" b="1" dirty="0">
                <a:solidFill>
                  <a:srgbClr val="00B050"/>
                </a:solidFill>
              </a:rPr>
              <a:t> (-H:</a:t>
            </a:r>
            <a:r>
              <a:rPr lang="en-US" b="1" baseline="30000" dirty="0">
                <a:solidFill>
                  <a:srgbClr val="00B050"/>
                </a:solidFill>
              </a:rPr>
              <a:t>-</a:t>
            </a:r>
            <a:r>
              <a:rPr lang="en-US" b="1" dirty="0">
                <a:solidFill>
                  <a:srgbClr val="00B050"/>
                </a:solidFill>
              </a:rPr>
              <a:t>)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lepas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ikatan</a:t>
            </a:r>
            <a:r>
              <a:rPr lang="en-US" b="1" dirty="0">
                <a:solidFill>
                  <a:srgbClr val="00B050"/>
                </a:solidFill>
              </a:rPr>
              <a:t> C-H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karbokation</a:t>
            </a:r>
            <a:endParaRPr lang="en-US" b="1" dirty="0">
              <a:solidFill>
                <a:srgbClr val="00B0F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dirty="0"/>
              <a:t>Atom </a:t>
            </a:r>
            <a:r>
              <a:rPr lang="en-US" b="1" dirty="0" err="1">
                <a:solidFill>
                  <a:srgbClr val="00B050"/>
                </a:solidFill>
              </a:rPr>
              <a:t>hidrogen</a:t>
            </a:r>
            <a:r>
              <a:rPr lang="en-US" b="1" dirty="0">
                <a:solidFill>
                  <a:srgbClr val="00B050"/>
                </a:solidFill>
              </a:rPr>
              <a:t> dengan </a:t>
            </a:r>
            <a:r>
              <a:rPr lang="en-US" b="1" dirty="0" err="1">
                <a:solidFill>
                  <a:srgbClr val="00B050"/>
                </a:solidFill>
              </a:rPr>
              <a:t>satu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elektron</a:t>
            </a:r>
            <a:r>
              <a:rPr lang="en-US" b="1" dirty="0">
                <a:solidFill>
                  <a:srgbClr val="00B050"/>
                </a:solidFill>
              </a:rPr>
              <a:t> (-H·)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lepas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ikatan</a:t>
            </a:r>
            <a:r>
              <a:rPr lang="en-US" b="1" dirty="0">
                <a:solidFill>
                  <a:srgbClr val="00B050"/>
                </a:solidFill>
              </a:rPr>
              <a:t> C-H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karbon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radikal</a:t>
            </a:r>
            <a:endParaRPr lang="en-US" b="1" dirty="0">
              <a:solidFill>
                <a:srgbClr val="00B0F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dirty="0"/>
              <a:t>Atom </a:t>
            </a:r>
            <a:r>
              <a:rPr lang="en-US" b="1" dirty="0" err="1">
                <a:solidFill>
                  <a:srgbClr val="00B050"/>
                </a:solidFill>
              </a:rPr>
              <a:t>hidrogen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tanpa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elektron</a:t>
            </a:r>
            <a:r>
              <a:rPr lang="en-US" b="1" dirty="0">
                <a:solidFill>
                  <a:srgbClr val="00B050"/>
                </a:solidFill>
              </a:rPr>
              <a:t> (-H</a:t>
            </a:r>
            <a:r>
              <a:rPr lang="en-US" b="1" baseline="30000" dirty="0">
                <a:solidFill>
                  <a:srgbClr val="00B050"/>
                </a:solidFill>
              </a:rPr>
              <a:t>+</a:t>
            </a:r>
            <a:r>
              <a:rPr lang="en-US" b="1" dirty="0">
                <a:solidFill>
                  <a:srgbClr val="00B050"/>
                </a:solidFill>
              </a:rPr>
              <a:t>)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lepas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ikatan</a:t>
            </a:r>
            <a:r>
              <a:rPr lang="en-US" b="1" dirty="0">
                <a:solidFill>
                  <a:srgbClr val="00B050"/>
                </a:solidFill>
              </a:rPr>
              <a:t> C-H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karbanion</a:t>
            </a:r>
            <a:endParaRPr lang="en-US" b="1" dirty="0">
              <a:solidFill>
                <a:srgbClr val="00B0F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04844EA-7032-E31B-3561-1108B87107AA}"/>
                  </a:ext>
                </a:extLst>
              </p14:cNvPr>
              <p14:cNvContentPartPr/>
              <p14:nvPr/>
            </p14:nvContentPartPr>
            <p14:xfrm>
              <a:off x="4619880" y="1701360"/>
              <a:ext cx="4218840" cy="31122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04844EA-7032-E31B-3561-1108B87107A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10520" y="1692000"/>
                <a:ext cx="4237560" cy="3130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61758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6823</TotalTime>
  <Words>265</Words>
  <Application>Microsoft Office PowerPoint</Application>
  <PresentationFormat>Widescreen</PresentationFormat>
  <Paragraphs>35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Kimia Organik</vt:lpstr>
      <vt:lpstr>Outline </vt:lpstr>
      <vt:lpstr>Pendahuluan</vt:lpstr>
      <vt:lpstr>Sifat umum senyawa aromatis</vt:lpstr>
      <vt:lpstr>Aturan Huckel</vt:lpstr>
      <vt:lpstr>Aplikasi aturan Huckel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Referensi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Obat Antijamur</dc:title>
  <dc:creator>User</dc:creator>
  <cp:lastModifiedBy>Tunas Alam</cp:lastModifiedBy>
  <cp:revision>383</cp:revision>
  <dcterms:created xsi:type="dcterms:W3CDTF">2023-03-08T01:40:43Z</dcterms:created>
  <dcterms:modified xsi:type="dcterms:W3CDTF">2026-06-10T04:20:49Z</dcterms:modified>
</cp:coreProperties>
</file>