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07" r:id="rId4"/>
    <p:sldId id="308" r:id="rId5"/>
    <p:sldId id="282" r:id="rId6"/>
    <p:sldId id="268" r:id="rId7"/>
    <p:sldId id="315" r:id="rId8"/>
    <p:sldId id="269" r:id="rId9"/>
    <p:sldId id="270" r:id="rId10"/>
    <p:sldId id="309" r:id="rId11"/>
    <p:sldId id="310" r:id="rId12"/>
    <p:sldId id="311" r:id="rId13"/>
    <p:sldId id="312" r:id="rId14"/>
    <p:sldId id="313" r:id="rId15"/>
    <p:sldId id="314" r:id="rId16"/>
    <p:sldId id="257" r:id="rId17"/>
    <p:sldId id="316" r:id="rId18"/>
    <p:sldId id="258" r:id="rId19"/>
    <p:sldId id="317" r:id="rId20"/>
    <p:sldId id="259" r:id="rId21"/>
    <p:sldId id="318" r:id="rId22"/>
    <p:sldId id="260" r:id="rId23"/>
    <p:sldId id="319" r:id="rId24"/>
    <p:sldId id="291" r:id="rId25"/>
    <p:sldId id="292" r:id="rId26"/>
    <p:sldId id="32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2:19:04.1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2299 7324 31 0,'0'0'181'16,"-2"-1"-3"-16,-1 1-20 15,1-4-13-15,0 4-15 0,0-1-15 0,0 1-17 0,0 0-11 16,0 0-7-16,0 0-8 0,0 0 1 16,-1 0 7-16,1 0 8 0,-2 0 13 15,2 0 7-15,-2 0 7 0,-1 0-2 0,1 0-3 0,0 0-8 16,-2 1-12-16,-1-1-10 0,1 4-9 15,-3 0-3-15,1 1-1 0,-3-1-1 0,1 2 1 16,-1 4 2-16,-1-1-2 0,-3 4-7 16,-2 4-5-16,0 0-7 0,0 4-7 0,0 4-8 15,-2 4-6-15,0 1-3 0,0 2-5 16,0 6-5-16,2 0-2 0,0-1-1 16,0 6-2-16,4 1-1 0,1 3 4 15,1 3 3-15,3 1 2 0,1 3 0 0,5 4 1 0,2 0 3 16,4 2 0-16,5 2-2 0,4 2-3 0,3-3 1 15,6 2-4-15,3-3-5 0,5-2-5 16,4 1 2-16,4-5 1 0,4-1-1 0,2-8 3 16,7-2 2-16,2-8 2 0,4-2-1 15,5-7 1-15,1-6 1 0,5-5 0 0,4-9 0 16,0-3-1-16,2-11 0 0,0-3-4 0,2-7 1 16,-2-4-4-16,-2-6 0 15,-2-6 1-15,-4-2 0 0,-5-3 0 0,-4-7-2 16,-6-1 3-16,-4-6 1 0,-5-2 1 0,-6-7 2 15,-6-1 2-15,-5-3 2 0,-6-3-1 16,-6-6 1-16,-7 1-2 0,-4-6 1 0,-6 1 0 16,-5 0-1-16,-7 0-1 0,-6 0-1 15,-7 2-1-15,-7 2-2 0,-7 4 1 0,-3 4-2 16,-5 3 0-16,-6 6 0 0,-2 5-1 16,-5 7 0-16,-1 8-1 0,-5 4 1 0,-2 9-1 15,0 5-5-15,0 10-7 0,0 2-17 0,0 8-26 16,2 5-53-16,2 2-95 0,5 4-124 15,1 3-118-15,7 0-105 0,5-2-41 0,3 1 19 16,5-2 80-16,6-1 116 0</inkml:trace>
  <inkml:trace contextRef="#ctx0" brushRef="#br0" timeOffset="8228.04">19928 6985 65 0,'0'-1'121'0,"0"1"-11"15,0-3-8-15,0 3-10 0,0 0-7 16,0 0-5-16,0 0-4 0,0 0 2 0,-2 0 2 16,2 0 7-16,0 0 9 0,0 0 13 15,0 0 15-15,-2 0 19 0,2 3 18 16,-2-3 22-16,2 1 17 0,-2 7 17 15,0 1 8-15,-2 4-7 0,-1 10-16 0,-1 7-25 16,-2 5-33-16,-3 10-36 0,0 6-33 16,-1 4-24-16,-3 4-23 15,-2 5-13-15,0 0-6 0,0 4-4 0,0-2-4 16,-2 1-1-16,2 0 0 0,-2-5-7 0,2 1-24 16,0-4-61-16,0 0-93 0,2-5-104 15,3-4-96-15,1-4-92 0,3-9-54 0,1-3 17 16,3-5 72-16,2-8 92 0</inkml:trace>
  <inkml:trace contextRef="#ctx0" brushRef="#br0" timeOffset="8462.83">19806 7424 233 0,'2'-29'317'0,"0"4"49"0,0 4-38 15,-2 5-44-15,2 2-21 0,2 7-8 16,1 2-14-16,3 10-16 0,1 7-12 0,3 12-12 16,3 6-33-16,0 12-42 0,4 4-46 15,0 7-32-15,0 6-22 0,2 0-12 16,0 1-12-16,-2 3-16 0,3-1-40 16,-3-1-87-16,-2-1-107 0,-1-3-109 0,-1-1-111 15,-2-3-66-15,-5-1-2 0,-1-7 64 16,-3-2 95-16</inkml:trace>
  <inkml:trace contextRef="#ctx0" brushRef="#br0" timeOffset="8643.62">19924 8094 330 0,'-8'-26'442'15,"-1"2"69"-15,3 3 19 16,0 3-86-16,1-1-104 0,3 0-95 0,4 4-84 0,3-1-67 15,1 1-65-15,4 1-99 0,3 0-136 0,2 2-143 16,0 3-122-16,2-1-61 16,-2 6-14-16,1-2 58 0,1 5 111 15</inkml:trace>
  <inkml:trace contextRef="#ctx0" brushRef="#br0" timeOffset="8993.71">20335 7858 31 0,'4'-7'368'0,"0"-1"93"0,-2 4 75 0,1-1-7 16,-1 1-74-16,0-1-98 0,0 3-96 15,2 1-88-15,2-3-73 0,3 4-43 16,1 4-25-16,1 3-14 0,2 2-8 16,2 1-6-16,-3 9-1 0,3 1-3 0,-2 6 2 15,0 4 1-15,-3 3 1 0,-1 5 0 16,-3-3-1-16,-4 4 2 15,-4 1-3-15,-2-1 0 0,-3-4-2 0,-1 3 0 0,-5-5 0 16,-2-2-2-16,-2-1-1 0,-2-6-3 16,0-4-2-16,-2 0-1 0,0-7-2 15,2-5 0-15,0-3 2 0,0-5 1 0,4-5 2 16,4 2 4-16,3-6 1 0,4 0 3 16,4-3 1-16,4 0 4 0,4-1 0 15,5 1 0-15,4-2 2 0,2 3-8 16,4 1-38-16,1-1-105 0,-1-2-136 0,4 4-160 15,-1-2-94-15,-1 1-46 16,-1-1 11-16,-1-2 88 0</inkml:trace>
  <inkml:trace contextRef="#ctx0" brushRef="#br0" timeOffset="9243.33">21090 7186 400 0,'0'-17'533'16,"-4"5"63"-16,0 3 38 0,2 7-94 15,-2 7-152-15,2 9-138 0,2 6-97 16,0 6-58-16,0 8-38 0,0 4-24 16,2 6-14-16,0 0-10 0,0 5-10 15,0-4-21-15,0 3-51 0,-2-3-122 0,2-4-145 16,-2 1-153-16,0-3-87 0,0-3-31 15,-2-6 23-15,0-2 106 0</inkml:trace>
  <inkml:trace contextRef="#ctx0" brushRef="#br0" timeOffset="9408.95">20944 7583 72 0,'-2'-16'338'15,"0"-1"78"-15,2 5 85 0,2 2-17 16,3 2-56-16,1 2-73 0,2 0-65 15,5 1-73-15,0 2-78 0,4 2-62 0,0-2-57 16,0 3-103-16,2 0-154 0,-2 3-183 16,2-3-105-16,-2 0-52 0,-3 0-8 15,1 0 67-15,0-3 137 0</inkml:trace>
  <inkml:trace contextRef="#ctx0" brushRef="#br0" timeOffset="10088.26">22998 7270 126 0,'2'-6'328'0,"-2"1"78"15,2 0 35-15,-2 4 1 0,2 1-23 16,0 6-45-16,2 5-55 0,-2 7-70 16,3 10-63-16,-3 4-65 0,2 7-46 15,-2 6-30-15,2 3-20 0,-2 5-11 16,3 1-13-16,-3 0-18 0,-2 0-52 0,2-3-102 16,-2 0-119-16,0-1-110 0,0-5-110 0,-2-2-56 15,0-3 12-15,-3-5 78 0,-1-2 108 16</inkml:trace>
  <inkml:trace contextRef="#ctx0" brushRef="#br0" timeOffset="10252.04">22875 7947 9 0,'-7'-20'284'0,"3"0"67"0,0 1 76 16,2 3-5-16,2-1-28 0,4 1-41 16,5 2-47-16,1 2-59 0,3-2-71 15,4 3-68-15,2 2-64 16,2-2-82-16,4 2-115 0,3-4-130 0,2 5-147 0,3-4-83 15,1-2-28-15,2 3 30 0,2 1 88 16</inkml:trace>
  <inkml:trace contextRef="#ctx0" brushRef="#br0" timeOffset="10917.1">24920 7412 31 0,'0'0'217'0,"2"0"23"16,-2-1-18-16,2-4-51 0,0-1-46 15,2-3-37-15,0-4-27 16,1 2-20-16,1-3-18 0,-2-1-3 0,-2 1 14 16,0-2 29-16,-2 3 46 0,-2 0 56 0,-2 0 61 15,-4-2 46-15,-3 6 19 0,-6 0-5 16,-2 6-30-16,-2 3-41 0,-5 3-52 16,-1 9-44-16,-3 5-32 0,1 12-21 15,1 4-15-15,1 7-9 0,3 8-8 0,5 3-7 16,7 7-3-16,3-3-4 0,5 4-7 15,6-2-4-15,6-2-5 0,5-5-1 0,4-2 0 16,4-3-3-16,3-7-7 0,3-4-14 16,1-3-39-16,1-8-113 0,3-3-155 15,0-10-174-15,-1-3-91 0,3-4-37 16,-2-8 12-16,-2-5 100 0</inkml:trace>
  <inkml:trace contextRef="#ctx0" brushRef="#br0" timeOffset="11114.72">25330 7307 299 0,'2'-9'507'0,"-2"9"80"0,0 9 50 15,-2 8-66-15,0 11-125 16,0 6-133-16,2 6-113 0,0 5-76 16,2 3-49-16,2 1-33 0,0 1-22 0,1-1-25 15,1 1-29-15,-2-3-92 0,3-2-165 16,-1-2-189-16,0-2-107 0,1-4-46 15,-1-3-5-15,-2-5 72 0,5-8 154 0</inkml:trace>
  <inkml:trace contextRef="#ctx0" brushRef="#br0" timeOffset="11364.75">25737 7274 87 0,'2'-13'352'0,"0"0"91"15,0 1 92-15,4 4-16 0,5-1-64 0,2 0-80 16,1-1-70-16,8 4-86 0,1-2-88 16,2 3-59-16,5-2-33 0,2 2-20 15,-3 1-19-15,1-1-39 0,-3 1-99 16,-1 0-134-16,-1 4-144 0,-4-1-118 15,-2-4-51-15,-2 0 0 0,-4 1 75 0,-2-1 125 16</inkml:trace>
  <inkml:trace contextRef="#ctx0" brushRef="#br0" timeOffset="12377.27">27320 7783 133 0,'-4'0'217'0,"1"-3"-14"15,1 3-25-15,2-1-23 0,0 1-13 16,2-3-4-16,3 3 18 0,1-2 38 16,5 2 48-16,6 0 46 0,4 0 21 0,4 0-4 15,9 0-29-15,6 0-54 0,9-3-58 16,4 3-55-16,6-1-40 0,7-1-25 16,1-3-20-16,3 1-8 0,4-1-9 15,0 1-4-15,1-1-3 0,-1-1-18 16,-5 2-75-16,-3 3-150 0,-5-4-157 15,-1 2-127-15,-7-2-67 0,-5 4-19 0,-5-3 57 16,-5-2 137-16</inkml:trace>
  <inkml:trace contextRef="#ctx0" brushRef="#br0" timeOffset="12652.9">28791 7200 182 0,'-6'-5'245'0,"-1"1"8"0,5 4-49 0,0 0-66 15,2 3-39-15,4 3-25 0,0 5-14 16,5 3-7-16,1 1-10 0,3 6-13 0,2 5-12 16,0 3-8-16,0 0-2 0,-1 4 7 15,-1 1 20-15,-2 3 31 0,-3 1 35 16,-4 0 36-16,-4 0 30 0,-4 3 9 15,-6 2-11-15,-3 1-27 0,-6-1-32 16,-2 2-48-16,-5-1-80 0,-1 0-109 0,1-1-120 16,-1-6-126-16,1 0-67 0,3-6-23 15,2-6 32-15,2-5 80 0</inkml:trace>
  <inkml:trace contextRef="#ctx0" brushRef="#br0" timeOffset="13128.95">30222 7086 219 0,'2'-9'473'0,"-2"1"83"16,-4 1 57-16,-3 6-49 0,1 1-114 0,0 1-121 16,-3 10-108-16,-1 6-76 0,-1 9-49 15,0 9-31-15,-1 8-22 0,-3 7-14 0,2 5-9 16,-2 4-7-16,3 4-6 0,-1 0-6 16,0 2-5-16,1-1-6 0,1-1-16 0,2-1-26 15,1-1-61-15,0-5-112 0,-1-1-124 16,3-5-121-16,2-5-95 0,-3-7-32 15,3-4 32-15,-2-5 94 0,1-8 121 0</inkml:trace>
  <inkml:trace contextRef="#ctx0" brushRef="#br0" timeOffset="13321.68">30014 7494 70 0,'9'-45'335'0,"-3"8"79"16,-2 7 66-16,3 1-27 0,-3 9-29 0,0 6-50 0,3 7-62 15,1 3-65-15,0 9-53 0,3 9-58 16,0 7-49-16,1 2-31 0,3 9-21 16,0 5-15-16,0 3-10 0,2 0-12 0,0 2-17 15,-3 0-47-15,1 0-103 0,0-2-132 16,-2 0-129-16,-3-2-112 0,1 2-48 0,-5-5 13 16,-1-1 83-16,-5-2 122 0</inkml:trace>
  <inkml:trace contextRef="#ctx0" brushRef="#br0" timeOffset="13454.03">30167 7883 38 0,'0'-10'271'0,"-2"1"22"0,2 4 9 16,0-2-74-16,0 3-95 0,2-1-100 0,4 1-99 16,3-1-117-16,1 1-61 0,3-1-31 15,0 2-6-15</inkml:trace>
  <inkml:trace contextRef="#ctx0" brushRef="#br0" timeOffset="13754.09">30467 7716 214 0,'9'-7'292'16,"-1"2"46"-16,1-2-23 0,-1 2-51 0,1-1-49 16,1 1-41-16,3 4-39 0,0-3-40 15,-1 8-37-15,3-3-23 0,-2 6-14 0,0 2-7 16,-1 3-4-16,-1 0-3 0,-3 6-3 15,-3 2 0-15,-1 0-1 0,-4 1 3 0,-2 2-3 16,-3 1 2-16,-3-4 4 0,-1 0 4 16,-1 0 3-16,-3-1 2 0,-2-3 3 15,1-3 1-15,-1-3 5 0,2 0 12 0,0-4 19 16,3-1 18-16,1-2 20 0,3-3 17 16,2-3 7-16,2 1-4 0,2-1-11 0,2-2-16 15,4 1-19-15,0-1-18 0,5 2-15 16,2-1-16-16,1 0-40 0,3 0-81 15,5 3-134-15,1-3-142 0,0 0-121 16,3 3-60-16,-1-5-5 0,2 1 58 0,1 0 118 16</inkml:trace>
  <inkml:trace contextRef="#ctx0" brushRef="#br0" timeOffset="14018.96">31259 7396 342 0,'-2'-19'512'16,"-5"-1"74"-16,-1 4 46 0,-5 2-80 16,1 5-137-16,-5 3-127 0,0 6-101 15,-4 4-69-15,-1 9-42 0,1 7-26 0,-2 9-14 16,2 5-8-16,0 4-7 0,4 3-3 16,2 5-4-16,4-4 0 0,5 4-5 15,4-4-5-15,4 1-2 0,6-2 1 0,3-3-4 16,2-4-11-16,4-2-9 0,2-4-17 15,2-6-49-15,0-5-123 0,2-3-150 16,3-4-162-16,-1-5-80 0,3-4-29 0,-1-6 25 16,-1 0 107-16</inkml:trace>
  <inkml:trace contextRef="#ctx0" brushRef="#br0" timeOffset="14184.7">31598 7366 172 0,'8'-13'465'0,"-4"8"94"15,-2 6 59-15,-2 12-34 0,0 8-107 16,-2 8-124-16,0 9-123 0,-2 8-90 16,2 7-56-16,-2 1-39 0,1 5-25 0,3-1-22 15,0 1-25-15,0-4-68 0,3 3-134 16,-1-4-139-16,0-3-152 0,2 0-73 0,-2-10-25 16,0 1 41-16,-2-6 118 0</inkml:trace>
  <inkml:trace contextRef="#ctx0" brushRef="#br0" timeOffset="18421.65">17907 8704 77 0,'0'-2'195'0,"0"2"-7"16,0 0-19-16,0 0-7 0,0 5 11 16,0 1 18-16,2 6 19 0,-2 5 15 15,0 8 4-15,0 4-19 0,-2 5-33 0,2 4-39 16,0 6-43-16,0-2-32 15,0 4-25-15,0 1-16 0,0-1-11 0,2-1-22 16,-2 0-42-16,0-2-60 0,0-2-67 16,0-3-75-16,0-3-80 0,0-2-61 15,0-4-5-15,-2-3 36 0,-2-5 56 0</inkml:trace>
  <inkml:trace contextRef="#ctx0" brushRef="#br0" timeOffset="18598.43">17879 9050 182 0,'5'-8'227'0,"1"7"-14"0,5 1-23 0,3 6-15 0,1 3-21 16,4 2-28-16,2 3-31 0,3-1-29 16,1 3-26-16,3 3-33 0,1-4-47 15,-1 1-58-15,1 1-73 0,1-5-73 16,-2 0-39-16,-3-4-3 0,0 0 24 15</inkml:trace>
  <inkml:trace contextRef="#ctx0" brushRef="#br0" timeOffset="18781.93">18508 8875 217 0,'4'-12'363'0,"-4"-2"93"0,0 4 17 15,0 4-18-15,-4 3-38 0,0 3-54 16,-5 4-82-16,1 7-88 0,-5 2-76 15,1 4-50-15,-5 5-28 0,0 2-26 16,0 1-37-16,-2 0-83 0,0 1-124 0,2 2-131 16,0-3-137-16,2-3-66 15,2-4-11-15,3-3 57 0,1-1 113 16</inkml:trace>
  <inkml:trace contextRef="#ctx0" brushRef="#br0" timeOffset="18979.16">18478 8829 155 0,'9'-13'315'0,"-3"2"69"0,1 5 36 16,-1 3 1-16,-2 8-23 0,0 4-34 15,1 5-46-15,-1 7-58 0,-2 5-72 16,0 3-68-16,0 8-47 0,0-2-32 0,-2 6-28 16,3 1-45-16,-3-3-106 0,0 5-142 15,0-2-158-15,0 1-102 0,0 1-46 16,-3-5 6-16,1 3 85 0,2-5 131 15</inkml:trace>
  <inkml:trace contextRef="#ctx0" brushRef="#br0" timeOffset="19462.33">18146 10071 129 0,'0'-9'207'0,"2"-2"-4"16,-2 2-8-16,2 5 1 0,1-1 16 15,-1 1 38-15,2 4 45 0,-2 0 34 0,0 8 8 16,0 2-9-16,0 6-34 0,-2 7-60 16,0 7-74-16,0 4-60 0,-2 4-37 15,0 4-25-15,0 1-15 0,0 5-11 16,0-3-16-16,0 3-34 0,0-3-95 0,-3-2-134 16,3-1-139-16,0-1-126 0,2-3-58 15,-2-5-3-15,0 0 74 0,0-7 123 16</inkml:trace>
  <inkml:trace contextRef="#ctx0" brushRef="#br0" timeOffset="19777.28">18117 10352 201 0,'0'-26'269'0,"0"1"27"0,2 1-33 15,2 5-42-15,2-1-37 0,1 0-36 16,3 2-40-16,1 6-37 0,1-2-30 0,1 3-15 15,2 2-11-15,2 0-8 0,-2 5-3 16,0-2-3-16,-1 1 2 16,-1 5-3-16,0 0 3 0,-5 4 0 0,1 0 2 15,-5 3 2-15,-2 2 7 0,-2 5 14 0,-4 3 21 16,-3 3 25-16,-1 4 31 0,0-2 27 16,-3 3 20-16,2-4 7 0,3 4-6 15,2-1-12-15,4-4-19 0,2 0-18 16,2 0-18-16,5-1-17 0,1-4-12 0,5 1-14 15,0-3-14-15,2 2-13 0,0-5-29 16,0-1-78-16,2 1-132 0,0-1-148 16,-2-4-127-16,2-1-67 0,-2 0-15 0,0 0 53 15,2 1 119-15</inkml:trace>
  <inkml:trace contextRef="#ctx0" brushRef="#br0" timeOffset="20273.66">18203 11241 120 0,'0'-16'185'0,"2"0"-25"0,-2-3-35 15,3 0-32-15,-3 2-15 0,2-1-5 16,-2 2 5-16,-2 0 11 0,-1 4 12 0,-1 3 15 16,-2 5 11-16,-3 3 15 0,1 2 16 15,-1 7 17-15,-1 2 18 0,1 6 13 16,1 3 9-16,2 0-7 0,1 6-21 15,3 0-30-15,2 3-29 16,4-2-30-16,1 3-27 0,3-1-22 0,1-2-16 0,3 3-10 16,1-5-10-16,0 1-5 0,-1 0-3 15,1-2-1-15,0-3 0 16,-3-3 4-16,-1 1 9 0,-3-2 8 0,-2-3 10 16,-4 2 6-16,-4-1 2 0,-2-3-4 0,-5-1-8 15,-1 0-8-15,-7 0-6 0,0-1-8 16,-5 3-3-16,-1-3-3 15,-3 3-10-15,1-1-19 0,-3 3-83 16,1-2-149-16,-1 2-168 0,0 2-124 0,5-3-60 0,-1 2-15 16,1-2 62-16,4-1 138 0</inkml:trace>
  <inkml:trace contextRef="#ctx0" brushRef="#br0" timeOffset="31039.22">25150 8700 35 0,'0'-3'135'16,"0"3"-12"-16,0-1-15 0,0 1-12 16,0-4-10-16,0 4-7 0,-2 0-9 0,2 0-8 15,0 0-7-15,0 0-6 0,-2 0-3 16,2 0-5-16,0 0-1 0,0 0 1 16,0 0 2-16,0 4 5 0,0-3 5 15,0 2 3-15,-2-1 5 0,2 3 5 0,0 1 1 16,0 1 2-16,0-1-1 0,0 4 2 15,2 0 1-15,0 5-2 0,0 0 0 16,0 4-2-16,3 1 0 0,1-1 0 16,0 6-1-16,1 0 3 0,1 0 2 0,1 3 5 15,1 2 5-15,-1-5 6 16,1 5 6-16,1-2 6 0,-3-2 6 0,1 2 4 16,-1-2 0-16,-1-1-5 0,-1-2-7 15,-2-3-11-15,-2 0-13 0,0-1-13 16,-2 0-15-16,-2-4-9 0,0-1-9 0,-4-2-9 15,-1 2-8-15,-3-3-4 0,-1-2-9 16,-4 0-20-16,-2 1-48 0,-2-4-104 0,0-1-123 16,-2-1-120-16,0-4-114 0,2-1-47 15,0-4 15-15,0-4 85 0,4-5 114 16</inkml:trace>
  <inkml:trace contextRef="#ctx0" brushRef="#br0" timeOffset="31237.36">25032 8997 49 0,'2'-25'219'0,"0"0"32"0,2 1-7 16,3 4-4-16,1 0 0 0,3 0 3 0,1 2 0 16,3 2-2-16,2 0-7 0,2 2-12 15,0 2-19-15,4 4-27 0,1-1-31 16,-1 1-36-16,2 1-32 0,3 3-26 16,-3 3-18-16,3-3-15 0,-3 3-31 0,-2 1-58 15,1 1-102-15,1 3-123 0,-2-3-146 16,1 2-80-16,-1-2-23 0,0-1 33 15,-4-1 87-15</inkml:trace>
  <inkml:trace contextRef="#ctx0" brushRef="#br0" timeOffset="37134.05">13117 1742 39 0,'0'-4'197'0,"0"4"8"15,0-1-18-15,0 1-19 0,2 0-12 16,-2 1-2-16,2 4 10 0,0 7 22 0,3 1 23 16,-1 7 18-16,0 8 9 0,0 3-5 15,3 2-23-15,-1 9-36 0,2-1-36 0,1 3-36 16,-1 1-28-16,1 4-20 0,-1-5-10 15,1 4-10-15,-3-3-6 0,0-2-3 16,1-1-5-16,-3 0-5 0,-2-4-4 0,2-5-2 16,-4 0-2-16,0-7-1 0,0-2 0 15,-4-1-2-15,0-3 0 0,-2-4-2 16,-3-2-4-16,1-5-5 0,-5-4-3 0,0-7-4 16,1-2 0-16,-3-9-2 0,0-4 4 15,2-4 2-15,1-5 4 0,1-2 1 0,2-3 2 16,3 0 4-16,2-2-2 0,4 3 1 15,0 1 2-15,4 0 0 0,2 3 0 0,3 1 0 16,2 2 1-16,1 0 0 0,1 2 1 16,2 1-3-16,0 2-26 0,-1 2-56 0,3-1-74 15,2 0-80-15,0 5-69 0,0-5-57 16,3 1-22-16,-1 1 20 0,2-4 56 16,-2 2 66-16,0-4 66 0,1 4 54 15,-3-3 49-15,-2 2 41 0,-3-3 33 0,-1 2 30 16,-2 4 30-16,-1 0 31 0,-1 1 29 15,-1 3 30-15,-1-2 23 0,-3 8 19 16,0-2 14-16,0 2 14 0,-2 1 4 0,0 4-14 16,-2 4-22-16,-2 4-28 0,-2 9-35 15,0 4-38-15,0 4-34 0,-1 9-18 16,1 4-14-16,0 3-11 0,0 2-4 0,2 6-2 16,2-4-3-16,0-1-1 0,4 1-1 15,0-3 0-15,5-1 1 0,-1-6 1 0,5-2 0 16,-1 0 4-16,3-8 1 0,2-4 0 15,0 0-1-15,2-4 1 0,0-6 4 0,0-6 12 16,2-4 17-16,-2-6 27 0,-2-3 24 16,0-5 17-16,0-7 12 0,-4-2 0 0,-2-4-8 15,-5-3-20-15,-4-6-18 0,-2-4-14 16,-4 1-13-16,-3-3-13 0,-3-2-10 0,-5 3-8 16,0 1-5-16,-4 1-4 15,0 1-6-15,-2 3-13 0,-2 0-21 0,1 1-67 16,1 4-118-16,0-1-143 0,4 5-150 0,2-5-72 15,5 1-23-15,1-2 42 0,3 4 108 16</inkml:trace>
  <inkml:trace contextRef="#ctx0" brushRef="#br0" timeOffset="37493.06">14343 1755 27 0,'6'1'252'15,"2"5"74"-15,3 3 36 0,4 5 19 16,0 2 7-16,4 9-11 0,0 4-45 16,4 1-61-16,0 7-75 0,1-1-63 0,1 4-52 15,2 2-41-15,-1-2-54 0,-1 0-97 16,1-1-125-16,1 0-129 0,-1-5-115 0,-3-1-55 0,0-4 1 15,-4-3 68-15,-2-5 110 0</inkml:trace>
  <inkml:trace contextRef="#ctx0" brushRef="#br0" timeOffset="37693.32">14842 1955 101 0,'-13'-25'410'16,"-1"5"83"-16,-3 4 66 15,-2 6-16-15,-3 5-85 0,1 2-112 0,-2 7-103 16,0 9-78-16,-1 4-60 0,1 3-48 0,-2 8-26 16,1 3-18-16,1 3-9 0,0 3-8 15,0 0-21-15,-1 2-50 0,1-1-104 16,2 2-130-16,2-2-134 0,2 0-96 0,2-5-38 16,2 0 22-16,3-4 89 0,6-4 123 15</inkml:trace>
  <inkml:trace contextRef="#ctx0" brushRef="#br0" timeOffset="38157.3">15270 1780 101 0,'-2'-8'257'0,"-3"2"50"15,-1 2 8-15,2 1-33 0,-3 0-37 16,3 2-36-16,-2 1-35 0,2 1-49 16,-3 6-47-16,1 2-36 0,-1 6-21 15,-1 4-13-15,2 5-3 0,-3 2-3 0,1 6-1 16,-1 2 1-16,1 2-1 0,-1 3 4 0,1-1 5 15,2 3 4-15,1-2 8 0,3 1 6 16,2-5 7-16,4 2 4 0,1-3 1 0,3-4 4 16,5 0 2-16,-1-2 5 0,5-3 5 15,0-5 7-15,5-4 4 0,-1-3 3 16,2-3-5-16,0-7-1 0,3-3-4 0,-1-3-1 16,0-7 2-16,-1-3 0 0,-1-6 4 15,-2-2 3-15,-2 0 3 0,-4-8-6 16,-4-4-5-16,-5-1-8 0,-2-4-10 15,-6 0-9-15,-2 0-10 0,-5 1-6 0,-1 1-9 0,-5 5-16 16,-2 3-29-16,-2 3-77 0,0 6-135 16,0 3-150-16,0 4-130 0,2 6-60 0,2 4-10 15,0 4 57-15,7 4 123 0</inkml:trace>
  <inkml:trace contextRef="#ctx0" brushRef="#br0" timeOffset="38358.28">15725 2110 246 0,'10'-4'454'0,"-1"8"54"0,-3-3 40 0,0 8-71 16,-1 2-115-16,-1 7-134 0,0 6-87 16,0 2-62-16,1 3-84 0,-1 4-128 15,2-3-131-15,1 2-148 0,-1 1-88 0,-2-3-36 16,2-2 21-16,-1-3 89 0</inkml:trace>
  <inkml:trace contextRef="#ctx0" brushRef="#br0" timeOffset="38587.75">16123 1797 385 0,'4'-16'544'0,"-4"3"55"16,2 7 35-16,-2 3-76 0,2 7-160 0,2 13-158 16,1 4-92-16,-1 12-52 0,0 4-32 15,0 10-27-15,1 4-16 0,-1 3-14 0,0 3-15 16,-2 2-25-16,2-4-69 0,-2 4-133 16,3-5-158-16,-3-1-138 0,0-3-66 15,0-7-20-15,0-5 46 0,0-5 123 0</inkml:trace>
  <inkml:trace contextRef="#ctx0" brushRef="#br0" timeOffset="39350.08">17515 1897 194 0,'0'-3'381'15,"0"2"38"-15,0 1 1 0,0-3-75 16,3 3-90-16,-1 0-104 0,2 0-72 16,2 0-40-16,3 0-54 0,1 3-81 0,1-3-84 0,2 1-103 15,-1 2-84-15,-1 0-41 0,-3 1 12 16,1-3 56-16</inkml:trace>
  <inkml:trace contextRef="#ctx0" brushRef="#br0" timeOffset="39521.64">17566 1955 351 0,'-4'3'480'0,"0"-3"51"15,2 2 9-15,-3 1-90 0,5-2-114 16,0 2-132-16,3 2-88 0,3-1-52 15,0 1-46-15,5-2-84 0,1 2-120 0,3-1-128 16,2 0-132-16,2-3-71 0,0 2-22 16,3-6 49-16,-1 2 101 0</inkml:trace>
  <inkml:trace contextRef="#ctx0" brushRef="#br0" timeOffset="40048.08">18574 1536 206 0,'-2'-5'354'16,"0"3"59"-16,2 2-6 0,-3 0-7 15,3 4-17-15,0 5-51 0,0 8-56 0,0 3-43 16,3 9-40-16,-1 5-50 0,0 4-44 16,0 4-31-16,0 4-22 0,0 2-13 15,0 0-11-15,0-2-9 0,0 2-4 0,1-4-5 16,-3 0 0-16,2-4-3 0,-2-1-5 15,-2-4-5-15,-1-1-9 0,1-4-12 16,-4-5-20-16,0-5-32 0,-3-3-33 16,-1-6-33-16,-3-5-18 0,-2-6-2 0,0-6 9 15,-2-4 28-15,0-5 36 0,0-5 36 16,1-4 32-16,-1-5 24 0,2-1 27 0,2 0 24 16,2-3 30-16,3 3 27 0,4-3 22 15,2 4 11-15,2 3 0 0,4-2-7 16,2 6-16-16,5-2-18 0,2 4-19 0,1 1-15 15,5 3-11-15,5-1-10 0,-1 5-8 16,2-1-8-16,1 5-8 0,1-1-4 0,3 1-7 16,-3 3-2-16,3-2-11 15,-2-1-25-15,-1 4-103 0,1-2-170 0,-3-1-182 16,-4-1-98-16,0-1-42 0,-4 0-4 16,2 1 89-16</inkml:trace>
  <inkml:trace contextRef="#ctx0" brushRef="#br0" timeOffset="41109.53">19814 1639 6 0,'0'-5'209'0,"0"4"28"0,0-3-13 0,0 0-27 15,0 4-32-15,2-1-31 0,-2 1-32 16,0 0-24-16,2 0-9 0,-2 5 5 15,2 0 15-15,3 7 24 0,-3 5 25 0,0 3 19 16,0 6 9-16,0 3 0 0,0 4-8 16,-2 2-16-16,2 1-19 0,-2 1-18 0,0-2-21 15,0-1-17-15,3 0-17 0,-3 1-13 16,2-4-12-16,0-2-11 0,0-1-6 0,2-2-5 16,-2-1-2-16,2-2-1 15,1-3 0-15,-1-1-2 0,0-4 0 0,-2-1 1 16,2-3-1-16,-1-1-4 0,1-1 0 15,-2-5 0-15,2 1 4 0,-2-5-3 0,0-4 3 16,3-1 2-16,-3-4 1 0,2-3 0 16,0-5 2-16,0-3 0 0,1 0-3 15,1-2 1-15,-2 0-2 0,3-2 0 0,-1 3-4 16,0 0 4-16,-1 3-1 0,1 2 8 0,-2 4 11 16,-2 1 12-16,3 5 13 0,-3 2 10 15,2 4 7-15,-2 0-2 0,2 4-5 16,-2 2-14-16,3 2-10 0,-1-2-7 0,2 0-10 15,-2 2-4-15,3-3-5 0,1-2-1 16,1 1 0-16,-1 0-1 0,3-4 0 0,1-4 1 16,-1 0 1-16,2-3 1 0,2 1-1 15,-3-3 1-15,1-1 0 0,0 1-1 0,-1 0 0 16,1 4-1-16,-2-1-1 0,-3 6 1 16,3 0-1-16,-3 6-12 0,-2-1-22 15,1 4-73-15,-1 4-118 0,1-1-128 0,1 1-134 16,-2-1-72-16,3 0-21 15,-3-4 50-15,3 0 104 0</inkml:trace>
  <inkml:trace contextRef="#ctx0" brushRef="#br0" timeOffset="41639.62">20362 1943 254 0,'2'-13'418'16,"-2"5"88"-16,3 0 6 0,-3 4-39 0,0 3-59 15,0 1-85-15,-3 5-105 16,3 4-82-16,-2 7-56 0,0 3-35 0,0 1-19 15,2 0-15-15,-2 4-5 0,2-3-10 16,0 1-3-16,2-2 0 0,-2-3-3 0,2 1 0 16,0-4-2-16,0 0 1 0,1-6-2 15,-1 1 0-15,2-1 2 0,0-7 3 16,2 2 2-16,1-7 3 0,1-4 2 0,3-1 1 16,-1-2-2-16,1-3-1 0,2-2-1 15,-3 2 0-15,1-1 0 0,-3 5 0 16,-1-1 0-16,-1 3-1 0,0 2 1 0,-1 3-1 15,-1 3-1-15,-2 4-9 0,2 1-15 16,-2-1-31-16,3 1-50 0,-3 1-56 0,2-1-47 16,2-2-23-16,1-2-2 0,-1 3 25 15,2-8 44-15,-1 3 54 0,-1-3 51 0,1-4 41 16,-1 0 32-16,0-1 31 16,-2 0 31-16,1-1 31 0,-1 1 28 0,0 3 19 15,-2-1 5-15,0 3-10 0,1 0-18 0,-1 4-25 16,-2 5-28-16,2 2-29 0,0 2-20 15,0 3-13-15,0-1-9 0,0 3-3 16,2-2-2-16,1 2-1 0,1 1-4 0,-2-5 0 16,3-1-1-16,-1 1-1 0,0-1-1 15,1-4 0-15,-1-1 4 0,2-3 2 16,3-1 3-16,0-4 10 0,-1-1 9 0,3-4 11 16,-2 1 8-16,1-4 11 0,-1-2 5 15,-3 2-1-15,1-2-3 0,-5-2-7 0,0-3-7 16,-4 5-13-16,-2-2-6 0,-2-1-7 15,-3 1-12-15,-1 3-22 0,-3 1-56 0,-1 3-120 16,-1 4-137-16,2-2-159 16,-1 2-78-16,1 2-27 0,3 2 31 0,-1-3 106 15</inkml:trace>
  <inkml:trace contextRef="#ctx0" brushRef="#br0" timeOffset="41854.69">21086 1634 160 0,'9'-5'493'16,"-3"1"81"-16,-6 4 48 0,0 8-17 15,-2 2-128-15,0 10-161 0,0 6-129 0,0 7-75 16,2 8-47-16,2 5-29 0,2 4-22 0,0 1-22 16,0 2-41-16,1-2-97 0,1 0-137 15,2-5-141-15,1-1-117 0,-1-2-54 16,3-6 2-16,-3-5 74 0,3-6 127 0</inkml:trace>
  <inkml:trace contextRef="#ctx0" brushRef="#br0" timeOffset="42372.1">22621 1834 55 0,'8'-9'206'0,"-1"0"14"15,-3-2-32-15,0-3-37 16,0 0-31-16,1 0-22 0,-5 2-17 0,0-5-7 15,-3 4 2-15,-1 0 13 0,-2 1 20 16,-7 3 16-16,-2 5 19 0,-2 1 28 0,-4 7 32 16,-4 5 24-16,-1 7 11 0,-1 8 2 15,-1 2-11-15,3 7-33 0,0 5-38 0,1 1-38 16,5 5-32-16,4-4-23 0,7 0-19 16,4 2-11-16,4-5-10 0,4 1-8 15,4-4-4-15,5-4-4 0,2-2-8 0,4-3-15 16,2-3-22-16,2-6-70 0,1-3-145 15,3-5-158-15,3-7-138 0,0-2-66 0,-1-7-18 16,1-2 46-16,-1-5 133 0</inkml:trace>
  <inkml:trace contextRef="#ctx0" brushRef="#br0" timeOffset="42553.11">22987 1596 155 0,'11'-21'454'0,"-5"1"96"16,0 11 64-16,-4 9-32 0,1 8-97 15,-1 9-115-15,-2 8-119 0,-2 9-92 16,-1 8-60-16,1 3-41 0,0 4-26 0,0 2-14 16,2 1-17-16,0 1-20 0,0-3-34 15,0 0-100-15,2-4-153 0,2 0-157 0,1-7-110 16,-1-3-48-16,0-7 0 0,2-8 80 16,3-2 144-16</inkml:trace>
  <inkml:trace contextRef="#ctx0" brushRef="#br0" timeOffset="42785.66">23400 1579 46 0,'0'-12'365'16,"2"4"73"-16,-2 0 73 0,2 2-4 0,2 2-71 15,5 0-99-15,1 3-86 16,3-2-69-16,4 3-80 0,2 0-102 0,2 0-138 0,2 0-147 16,1 0-160-16,1 0-84 0,0-4-36 15,1 0 28-15,-3-1 96 0</inkml:trace>
  <inkml:trace contextRef="#ctx0" brushRef="#br0" timeOffset="61778.82">13119 3175 83 0,'0'-4'236'16,"0"2"38"-16,0-3-13 0,0 2-10 0,0 3-7 15,0-1 0-15,0 1 2 0,0 0-5 16,0 4-12-16,-2 3-15 0,-2 6-16 0,0 8-27 16,-1 8-28-16,-3 6-29 0,-1 6-23 15,-1 6-27-15,-1 6-20 0,-2 1-15 16,1 2-14-16,-1 2-5 0,2 1-5 0,-1 0-3 15,1-1-4-15,3-3-27 16,-3-1-68-16,3-5-111 0,-1 0-118 16,1-6-116-16,1-5-89 0,3-6-24 0,0-6 43 0,0-5 94 15</inkml:trace>
  <inkml:trace contextRef="#ctx0" brushRef="#br0" timeOffset="61979.03">13009 3535 227 0,'6'-26'298'0,"1"3"35"0,-3 2 1 16,0 8 11-16,3 2-1 0,-1 5-13 15,0 3-19-15,3 7-29 0,1 9-54 16,3 2-72-16,-2 7-60 0,1 7-44 0,1 4-24 16,0 2-23-16,-1 6-46 0,-1 0-91 0,-3 4-115 15,1-1-115-15,-1 2-121 0,-3-3-64 16,-1-3-2-16,-2-3 64 0,-2-3 105 15</inkml:trace>
  <inkml:trace contextRef="#ctx0" brushRef="#br0" timeOffset="62369.16">13087 3995 198 0,'-4'-10'270'0,"0"1"19"16,0 0-52-16,2 1-64 0,-1-1-58 15,6 0-40-15,1 0-31 0,2-3-24 0,3 0-30 16,1 1-30-16,3 1-35 0,4-5-32 15,0 0-33-15,0-1-22 0,2-2 0 16,0-1 17-16,2 3 25 0,-2 2 29 0,-2-1 33 16,0 5 36-16,0 1 34 0,0 2 27 0,-2 4 28 15,-1 3 27-15,1 5 25 0,0 1 17 16,0 3 11-16,0 2-1 0,-3 6-6 0,1-1-11 16,0 3-14-16,-3 1-15 15,-1 4-15-15,-1 1-9 0,-1-4-3 0,-3 5 3 16,-2-1 3-16,-2 0 4 0,-2 0 3 0,-5 1 1 15,-3-1-5-15,-3 0-10 16,-2-1-7-16,-4 1-11 0,0-3-10 0,0-2-8 16,-2-4-4-16,0-2 2 0,2-2 7 15,2-3 5-15,2-5 1 0,4 1 0 0,1-2-6 16,4-3-7-16,3-3-12 16,3-2-11-16,3 0-3 0,3-5-3 15,4 0-2-15,3 0-8 0,2-4-47 0,0 0-90 16,4 2-114-16,2-6-137 0,2-3-77 15,1-2-33-15,1-2 24 0,0 0 78 16</inkml:trace>
  <inkml:trace contextRef="#ctx0" brushRef="#br0" timeOffset="62890.61">13940 3520 241 0,'2'-1'338'0,"-2"1"35"0,3-4-27 15,-1 4-45-15,2-1-56 0,2 1-55 0,1 0-41 16,1 0-27-16,3 1-21 0,1-1-29 15,3 4-38-15,0-3-56 0,0 3-85 16,2 1-93-16,-2-1-115 0,-1 2-88 0,1-2-37 16,-2 1 13-16,-2-1 60 0</inkml:trace>
  <inkml:trace contextRef="#ctx0" brushRef="#br0" timeOffset="63089.48">14097 3633 162 0,'-4'0'509'0,"0"0"75"0,-1 0 40 16,1 0-26-16,0 0-122 0,2 0-189 0,2 0-133 15,2 0-71-15,2 3-39 0,2-3-20 16,5 1-13-16,2-1-18 0,2 3-41 16,-1-3-90-16,3 2-122 0,-2 2-124 0,2-2-131 15,-2 2-57-15,-2-3-1 0,-3-1 67 16,-1 3 110-16</inkml:trace>
  <inkml:trace contextRef="#ctx0" brushRef="#br0" timeOffset="64368.11">15380 3244 84 0,'-2'-1'182'0,"2"-2"-8"15,0 2-21-15,0-3-21 0,-3 4-23 16,3-1-17-16,0 1-18 0,0-3-17 16,0 3-11-16,0-1-4 0,-2 1 4 15,2 0 10-15,0 0 17 0,0 0 19 0,0 0 22 16,-2-4 19-16,0 4 14 0,0 0 8 15,-2 0 3-15,0 4-4 0,-3-3-9 0,-1 2-8 16,-1 3-13-16,-1 2-13 0,-3 3-13 0,-2 4-13 16,0 4-16-16,-2 1-15 0,0 4-13 15,-2 6-10-15,2 1-10 0,1 3-8 16,-1 4-4-16,4 3-4 0,0 2-2 16,3 2-2-16,3 1 1 0,5-1 0 15,2 0-1-15,4-2 1 0,5-2-2 16,4-6 1-16,1-1-1 0,3-5 1 0,4-4 0 0,3-5 1 15,1-3 2-15,3-6 0 16,-1-6 1-16,3-5 2 0,-1-5 3 0,1-6 4 16,-2-7 6-16,-1-2 8 0,-4-9 6 15,-1 0 4-15,-5-5 3 0,-5-2 0 16,-5-2-2-16,-3-1-6 0,-6-1-4 0,-5 1-4 16,-3 2-6-16,-5 0-6 0,-4 6-6 15,-2-1-14-15,-3 6-28 0,-1 2-82 16,-2 4-147-16,3 5-151 0,1 0-124 15,2 6-56-15,2 0-10 0,2 5 62 0,4 4 136 0</inkml:trace>
  <inkml:trace contextRef="#ctx0" brushRef="#br0" timeOffset="64550.42">15799 3652 81 0,'0'22'318'0,"-2"3"37"0,-3 1 24 16,3 2-70-16,-2 2-88 0,4-1-82 15,0 0-86-15,4 1-109 0,1-1-127 16,1-4-104-16,2 0-55 0,-1-4-28 16,-1-2 15-16</inkml:trace>
  <inkml:trace contextRef="#ctx0" brushRef="#br0" timeOffset="64831.77">16417 3259 413 0,'-4'4'519'0,"-1"5"66"16,1 7 26-16,0 6-93 0,2 5-121 16,0 4-136-16,2 8-93 0,0 3-65 15,0-1-42-15,2 4-26 0,2 3-17 0,0 0-19 16,1-1-24-16,-1 0-61 0,0-2-136 16,2 2-152-16,1-7-148 0,-1-1-68 15,0-9-25-15,1-2 40 0,-1-6 120 16</inkml:trace>
  <inkml:trace contextRef="#ctx0" brushRef="#br0" timeOffset="67353.5">17446 3268 62 0,'0'-3'211'16,"0"1"13"-16,2-1-7 0,2 6 0 16,0-1 3-16,5 5 11 0,1 2 22 0,3 3 15 15,2 2-11-15,4 2-27 0,0 5-39 16,4 0-44-16,0 0-41 0,3 4-35 0,-1-1-26 16,3 1-20-16,-3-4-12 0,3 2-33 15,-3 1-75-15,-2-4-95 0,3 0-102 0,-3-1-108 16,-4-3-79-16,0-2-18 0,-2-3 48 15,-4-3 80-15</inkml:trace>
  <inkml:trace contextRef="#ctx0" brushRef="#br0" timeOffset="67590.6">18017 3252 112 0,'-8'-12'403'15,"-3"6"86"-15,-2 3 69 0,-4 6-35 0,0 3-79 16,-4 6-95-16,0 5-106 0,-4 7-88 16,-3 6-68-16,-1 7-41 0,-3 4-25 0,0 2-14 0,-2 2-11 15,-2-1-10-15,2 5-25 0,0-4-46 16,5-1-86-16,1 0-111 0,5-6-119 16,6-7-104-16,2-3-34 0,7-8 13 15,4-9 69-15,6-5 104 0</inkml:trace>
  <inkml:trace contextRef="#ctx0" brushRef="#br0" timeOffset="67852.36">18322 3102 283 0,'0'0'483'0,"0"4"74"16,-2 3 52-16,-2 6-84 0,1 4-107 15,-1 5-113-15,0 6-111 0,0 5-72 16,-1 6-49-16,1 3-31 0,0 2-19 16,0 3-14-16,0-1-26 0,1 0-60 15,3-1-116-15,0 2-133 0,3-5-140 0,1-1-96 16,2-7-36-16,3-8 27 0,1-1 100 15,3-6 124-15</inkml:trace>
  <inkml:trace contextRef="#ctx0" brushRef="#br0" timeOffset="68170.06">18680 3362 328 0,'4'-20'439'15,"-4"1"86"-15,-2 9-4 16,-3 0-57-16,-1 9-64 0,-2 1-93 0,-1 8-104 0,-4 5-85 15,1 8-54-15,-1 7-31 16,0 2-20-16,3 4-9 0,-1 4-4 0,3 2-5 16,4-2 0-16,-1-3 0 15,5 2-2-15,5-4 0 0,-1 0-1 0,4-7 3 0,3-2-1 16,1-5 2-16,3-3 3 0,2-3 2 16,2-6 5-16,2-4 0 0,3-6 3 0,-3-4 2 15,2-2-1-15,0-5 1 0,1-6-1 0,-3 0 3 16,-2-5 4-16,-4-4 7 0,-3-2 6 15,-3-2 4-15,-5-5 2 0,-4 2-2 16,-4-2-5-16,-5 3-8 0,-1 1-7 0,-5-1-11 16,-2 4-22-16,-2 2-55 0,2 1-122 15,-2 2-149-15,4 3-162 0,0 0-80 16,5 1-28-16,1 2 29 0,3 2 106 0</inkml:trace>
  <inkml:trace contextRef="#ctx0" brushRef="#br0" timeOffset="68398.39">19740 3259 90 0,'4'0'303'15,"0"-4"26"-15,-1 4 13 0,1 0-83 16,2 0-88-16,1 4-100 0,1-3-115 0,3 2-128 16,-1 2-88-16,1 1-46 0,-5 1-23 15,0 1 17-15</inkml:trace>
  <inkml:trace contextRef="#ctx0" brushRef="#br0" timeOffset="68580.63">19738 3398 63 0,'-2'0'330'0,"2"0"47"16,-2 0 29-16,2 0-51 0,2 0-80 15,2 0-80-15,2 3-68 0,3-2-43 16,4 4-55-16,1-2-94 0,3 2-116 16,0-1-134-16,0 0-70 0,0 0-35 15,0-1 6-15,-2 2 63 0</inkml:trace>
  <inkml:trace contextRef="#ctx0" brushRef="#br0" timeOffset="77970.56">21220 2929 1 0,'2'-3'119'0,"-2"3"-9"15,2-1-12-15,-2 1-9 0,2-4-4 16,-2 4-2-16,2 0 2 0,-2 0 6 15,2 0 13-15,-2 0 25 0,2 4 42 0,0 0 61 16,1 2 52-16,-1 5 34 0,0 11 8 16,0 4-17-16,0 9-40 0,-2 7-71 15,2 5-65-15,-2 4-52 0,2 3-34 0,-2 0-21 16,2 1-12-16,0-1-8 0,3-1-12 16,-3-2-35-16,2-1-73 0,0-3-111 0,0 2-110 15,1-7-119-15,1-4-79 0,0-4-14 16,3-6 48-16,-1-3 97 0</inkml:trace>
  <inkml:trace contextRef="#ctx0" brushRef="#br0" timeOffset="78833.09">22627 2994 84 0,'-2'0'196'0,"0"3"-10"0,2 0-15 0,-2 5-17 15,2 1-11-15,-2 4-10 0,0 5-8 16,-1 2-7-16,3 5-5 0,-2 3-6 0,0 1-8 16,0 1-7-16,0 0-6 0,0 3-8 15,2-2-8-15,-2-2-10 0,2 0-10 16,0-1-10-16,0-3-10 0,2 0-11 0,-2-3-6 15,2-2-4-15,-2-2-4 0,2 1-2 16,0-4 0-16,0 0-2 0,-2-2 0 16,2-2 0-16,-2-2 0 0,3-3-1 15,-3 1 4-15,2-3 2 0,-2 1 1 0,0-2 4 16,2-2 3-16,-2-1 0 0,0-1 0 16,2-3-2-16,-2-6-2 0,2-1-2 15,0-2-3-15,2-3 0 0,-1-3-2 0,1 1 1 16,0-4-2-16,2-1-2 0,-1 1 0 0,1 0 2 15,0-2 4-15,-2 2 9 0,3 2 16 16,-3 2 13-16,0 2 15 0,1 3 17 16,-1 1 15-16,-2 3 12 0,0 1 2 0,0 5 3 15,0 0-2-15,-2 3-12 0,2 3-14 16,-2 0-17-16,2 5-17 0,1-2-16 16,-1 2-14-16,0 0-7 0,0 0-4 0,2-3-5 15,-2 3 2-15,3-4-4 0,-1 0 2 16,2 1 1-16,-2-5 0 0,3 0 0 0,1 0-1 15,1-5 2-15,-1 1 0 16,3-3 1-16,-1-2-1 0,1 0 0 0,-1 1 1 16,1-1-2-16,-3 4 3 0,1 1-2 0,-3 0-2 15,1 4-8-15,-1 4-25 0,-2 0-58 16,0 2-92-16,1 2-106 0,-1 0-93 16,2 1-78-16,3 0-55 0,-1-2 13 15,1-3 69-15,-1 0 92 0</inkml:trace>
  <inkml:trace contextRef="#ctx0" brushRef="#br0" timeOffset="79647.63">22993 3243 180 0,'2'-8'255'16,"1"3"15"-16,-1-1-2 0,-2 5-7 0,0 1-13 15,-2 1-18-15,2 6-22 0,-3 2-24 16,1 3-27-16,0 1-25 0,0 3-29 0,0 0-26 16,0 1-25-16,2 0-19 0,0-1-16 15,2-1-7-15,-2 0-3 0,2-1-3 16,2-3-4-16,-2-2-1 0,3 0 2 0,-1-2-1 15,0 1-1-15,3-7 0 0,-1 2 1 16,0-3 1-16,3-3-1 0,-1-1 0 0,1-2 0 16,-1-1 0-16,-2-2 2 0,1 1-1 15,-1 4 3-15,-2 0-1 0,1 0 1 16,-3 4 0-16,0 0-1 0,0 1 2 16,0 2-3-16,0 1-2 0,0 4 1 0,3-4-2 15,-3 2-4-15,2-2 0 0,0 2 0 16,0-2-2-16,1 1 0 0,1-4 0 0,0-1 3 15,1 0 1-15,1-1 2 0,1-4 1 16,-1 1 1-16,0-6 1 0,1 1 0 0,-1 0 1 16,1-3-2-16,-3 2 1 0,3-1 1 15,-3 2-1-15,-2 1-2 0,1 2 0 0,-1 0 3 16,0 1 0-16,-2 2-2 0,0 2 1 16,0-3 3-16,3 3 5 0,-3 1 7 15,2-3 12-15,0 3 11 0,3-1 12 16,-1-3 11-16,0 3 8 0,3-5 4 0,-1 2-6 15,1-2-5-15,1-3-9 0,-1-1-11 16,-1 1-10-16,1-1-12 0,-1-1-5 0,-2-2-6 16,1 4-2-16,-1 1-4 0,-2-1 0 15,-2 0-5-15,3 2-3 0,-3 3-7 16,-2-1-4-16,2 1-7 0,-2-1-3 0,0 1-5 16,0 2-3-16,0-3-9 0,0 2-15 15,-2-2-29-15,0 4-47 0,0-4-51 0,-1 2-56 16,1 2-45-16,0-2-29 0,2 1-7 15,2 0 21-15,0-1 43 0,1 2 50 16,-1-3 55-16,2 0 48 0,0 3 40 0,0-4 30 16,1 2 29-16,-1-2 22 0,0 3 23 15,-2 1 23-15,0-3 25 0,0 3 24 0,1 1 23 16,-1-3 25-16,-2 3 28 0,2 0 33 16,-2 3 41-16,2-3 29 0,-2 5 8 0,2-2-11 15,-2 2-27-15,0 3-42 16,0 1-55-16,0-1-52 0,-2 4-36 0,2 2-24 15,-2-3-18-15,2 2-13 0,0 0-9 16,0 0-4-16,2 2-6 0,0-5-2 0,0 1-2 16,2 2-1-16,3-3 2 0,-1 0-4 15,3-4 2-15,-1 2 2 0,5-7 1 16,-1 2 0-16,1-6 2 0,0-2 0 0,2-4-1 16,-3 1 1-16,1-4 2 0,-2-2 1 15,-3 2 4-15,1-5 4 0,-5 1 3 16,0 1 1-16,-4 0 0 0,-2 0-3 15,-2 5-6-15,-3-2-16 0,-1 5-22 0,-3 1-73 16,-1 2-146-16,1 0-160 0,-2 3-137 0,1 1-63 16,1-3-17-16,3 3 49 0,-1 0 134 15</inkml:trace>
  <inkml:trace contextRef="#ctx0" brushRef="#br0" timeOffset="79911.44">24124 2705 197 0,'0'4'446'0,"-2"6"93"16,2 4 61-16,-3 7-55 15,3 7-101-15,0 6-105 0,3 6-113 0,-1 5-92 0,2 5-60 16,2-1-46-16,1 3-51 0,1 1-96 16,1-2-140-16,-1 2-140 0,0-3-131 15,1-6-57-15,-1 1-7 0,1-3 68 0,-1-5 124 16</inkml:trace>
  <inkml:trace contextRef="#ctx0" brushRef="#br0" timeOffset="80277.22">25474 2725 323 0,'-6'-8'454'0,"-1"3"87"0,1 2 18 16,0 6-62-16,-1 2-79 0,-1 7-96 16,-1 8-100-16,1 6-81 15,-5 7-55-15,1 9-34 0,-1 3-22 0,0 5-14 16,-2 2-7-16,3-1-6 0,-3 2-8 15,2-2-16-15,3-2-29 0,-3-2-68 0,4-2-96 16,1-6-103-16,-1-3-83 0,5-3-69 0,0-8-35 16,2-6 5-16,2-4 64 0,2-10 87 15,-2-5 79-15</inkml:trace>
  <inkml:trace contextRef="#ctx0" brushRef="#br0" timeOffset="80557.95">25320 3255 27 0,'12'-40'190'15,"3"5"18"-15,-2 1 4 0,-1 1 5 16,-1 8 9-16,0 5 24 0,-1 8 37 0,-1 3 27 15,-1 4 5-15,-1 10-9 0,-1 4-28 0,0 6-51 16,-2 6-68-16,3 4-60 0,-3 4-44 16,2 0-26-16,-1 5-17 0,-1-3-11 15,0 3-12-15,0-2-19 0,-2-1-33 0,1-1-47 16,-1-3-55-16,-2-1-55 0,-2-1-48 16,-1-1-31-16,-1-4-8 0,0-5 9 15,-5 0 27-15,1-5 37 0,-3-4 46 0,-1-2 41 16,-3-8 39-16,0 1 36 0,0-5 36 15,0-1 37-15,3-2 29 0,-1 1 24 0,2-3 14 16,1 5 8-16,4 0-6 0,-1 3-13 16,3-3-22-16,2 5-28 0,4-1-37 15,2 3-41-15,3-2-55 0,3 3-68 16,3-2-33-16,2-2-8 0,-1-1 13 0</inkml:trace>
  <inkml:trace contextRef="#ctx0" brushRef="#br0" timeOffset="80841.07">25641 3288 171 0,'13'-10'255'0,"0"4"11"0,-3 2-15 0,1 1-27 0,-1 6-31 16,1 3-34-16,0 4-34 0,-1 4-39 15,-1 6-29-15,-1-1-22 0,1 4-14 16,-1-1-9-16,-4 3-5 0,1-2-2 16,-1 2-4-16,-2-2-5 0,-2-3-5 15,-2-3-10-15,0 1-10 0,-3-2-8 0,-1-2-11 16,-2-3-9-16,-3-2-10 0,0-1-7 15,-1-5-5-15,-1 1-1 0,-2-4 5 0,0-5 10 16,1-1 11-16,1-3 20 0,2-1 19 16,1-1 20-16,1-2 16 0,3 2 19 0,4 1 18 15,0 1 9-15,4-1 6 0,0 1-2 16,4 4-7-16,3 1-10 0,1-1-14 0,3 4-11 16,2 1-27-16,4 0-57 0,0 0-82 15,2 0-101-15,2 0-55 0,-1-2-29 16,-3 2 0-16</inkml:trace>
  <inkml:trace contextRef="#ctx0" brushRef="#br0" timeOffset="84250.65">20485 8776 96 0,'0'-1'109'16,"0"-3"-13"-16,0 4-11 16,0-1-10-16,0 1-5 0,0 0 2 0,0 1 17 15,2 4 25-15,-2 3 30 0,2 4 30 16,0 8 27-16,1 5 16 0,-1 5-2 0,0 3-19 16,0 6-23-16,0-1-33 0,0 3-35 15,0 2-33-15,0-3-23 0,0 3-19 16,1-2-38-16,-3 2-71 0,2-3-101 0,-2 2-106 15,0-5-100-15,0 1-52 0,0-4-6 16,-5-4 51-16,3 3 86 0</inkml:trace>
  <inkml:trace contextRef="#ctx0" brushRef="#br0" timeOffset="85203.08">19945 10321 82 0,'0'0'125'0,"0"-3"-19"0,2 3-10 15,1-1-3-15,1-3 10 0,2 3 20 0,3-2 17 16,1 1 10-16,3 0 4 0,2 2-3 16,0-3-17-16,1 2-22 0,4-3-25 15,1 3-21-15,0-2-20 0,0 2-17 16,0-3-23-16,0 0-51 0,3 3-69 0,-3-5-95 16,0 2-78-16,-2-2-45 0,0-2-9 15,-2 0 30-15</inkml:trace>
  <inkml:trace contextRef="#ctx0" brushRef="#br0" timeOffset="85489.55">20570 9899 307 0,'-2'-3'377'0,"-3"1"69"0,1 4 8 16,0 6-36-16,0 3-54 0,-1 8-56 15,-1 9-58-15,0 7-66 16,-1 10-64-16,-1 5-49 0,2 4-32 0,-1 4-20 16,1-3-14-16,0 4-18 0,1-5-50 15,3 0-96-15,0-1-119 0,2-5-118 16,2-2-110-16,-2-3-43 0,2 1 14 0,-2-6 79 15,0-2 109-15</inkml:trace>
  <inkml:trace contextRef="#ctx0" brushRef="#br0" timeOffset="86208.6">20237 11321 184 0,'-4'-8'263'0,"0"4"20"0,-2 3-12 15,-1-3-20-15,-1 4-21 0,1 4-24 16,-1 1-27-16,0 5-28 0,-3 1-20 0,2 7-12 15,-1 2-3-15,1 8-1 0,1 3-6 16,-1 8-7-16,3 1-10 0,0 4-13 0,2-1-14 16,4 2-14-16,0-2-11 15,4-2-11-15,4-3-8 0,1-3-3 0,3-2-6 16,5-7-2-16,2-2-1 16,3-4 1-16,1-6 1 0,2-4-2 0,1-5 3 15,1-8-4-15,1-3 2 0,-1-9 1 16,1-3 0-16,-3-3 0 0,-2-9-1 0,-4-6 7 15,-2-2 8-15,-2-7 6 0,-6-3 10 16,-3-1 5-16,-6-4 6 0,-2 2 0 0,-7 0-6 16,-1 6-11-16,-7 3-10 0,-2 4-6 15,-2 4-6-15,-5 4-13 0,1 6-27 16,-5 3-66-16,3 3-131 0,-3 7-140 16,3-1-150-16,1 4-71 0,3 0-20 0,2 2 42 15,2 2 121-15</inkml:trace>
  <inkml:trace contextRef="#ctx0" brushRef="#br0" timeOffset="93664.38">24598 10322 149 0,'2'-4'153'0,"2"-1"-14"16,2 4-14-16,1-4-1 15,3 3 4-15,3-1-1 0,0 2-2 16,4-3-11-16,0 4-8 0,2-1-14 0,2 1-16 15,-2-3-16-15,2 3-17 0,0-1-12 16,0 1-13-16,-2 0-18 0,3 0-42 16,-3 0-61-16,0 0-88 0,-2-4-73 0,0 3-39 15,0-2-7-15,-3 0 25 0</inkml:trace>
  <inkml:trace contextRef="#ctx0" brushRef="#br0" timeOffset="93929.59">25392 9774 62 0,'-3'-8'323'15,"1"3"72"-15,-2 1 66 0,0 4-17 16,-3 4-42-16,3 6-51 0,-2 6-56 15,-3 9-62-15,3 8-63 0,-2 5-58 0,1 4-48 16,-1 8-28-16,1 3-17 0,3 0-11 16,0 1-11-16,2 0-30 0,0-1-81 15,0-2-124-15,0 2-131 0,2-3-126 0,-3-3-59 16,3-1-7-16,-2-3 60 0,0 1 113 16</inkml:trace>
  <inkml:trace contextRef="#ctx0" brushRef="#br0" timeOffset="100517.54">25087 11210 12 0,'0'-1'86'0,"0"-3"-7"0,0 3-5 16,0-2-4-16,0 1-4 0,0 2 2 16,0-3-2-16,0 3 1 0,0 0 1 15,0 0 11-15,2 3 24 0,0 2 28 0,0 1 39 16,2 8 38-16,1 7 34 0,-1 3 14 16,-2 7-7-16,2 7-22 0,-2 7-37 15,2 3-43-15,-1 2-41 0,1 3-35 16,0-3-28-16,0 3-19 0,3-4-13 0,-3 0-10 15,2-8-24-15,1 1-61 0,-1-4-88 16,0-5-95-16,1 0-94 0,-1-8-90 16,-2-6-27-16,0-3 32 0,1-4 75 15</inkml:trace>
  <inkml:trace contextRef="#ctx0" brushRef="#br0" timeOffset="100881.08">25201 11176 62 0,'-11'-15'229'0,"1"0"43"0,-1 6-3 0,1 0-17 16,-3 6-16-16,2-2-12 0,-1 5-14 15,-1 0-22-15,-2 5-20 0,-2 3-16 16,-2 1-6-16,-2 6-3 0,-2 3-1 15,-3-1-5-15,-1 3-12 0,-1 1-14 16,-1 1-18-16,-1 1-18 0,0-1-17 0,1 1-13 16,1 0-10-16,1-2-8 0,3-5-3 15,3 1-4-15,2-1-7 0,4-6-4 16,5 2-4-16,1 0-3 0,5-3-2 16,4-1-1-16,4 1 0 0,5 0 0 0,4-1 0 15,3-1 0-15,6-2-1 0,3 0 2 16,3-2 1-16,1-2-5 0,3 3-16 15,0-3-50-15,-1-1-110 0,-1 0-128 16,2 0-135-16,-3 0-92 0,-1 0-36 0,-3-1 21 16,-3-3 96-16</inkml:trace>
  <inkml:trace contextRef="#ctx0" brushRef="#br0" timeOffset="110053.91">20773 12928 83 0,'-2'-5'124'0,"2"1"-18"15,-2-1-17-15,2 1-15 0,-2-1-12 16,2 2-10-16,-3-1-1 0,3 0 2 0,-2 3 9 16,0-4 13-16,-2 1 14 0,2-1 15 15,-2 0 19-15,-1 3 17 0,1-2 15 16,0-1 14-16,-2 2 12 0,-3-1 10 15,3 2-1-15,-3-1-8 0,1 3-17 16,-3 0-22-16,1 3-25 0,-1 2-26 0,-2 1-22 16,-1 6-14-16,-1 4-10 0,-2 4-3 15,-2 6 3-15,-2 8 0 0,-1 8 1 0,-1-1 2 16,0 8-3-16,2 3 1 0,-3-1-6 16,5 3-3-16,0 0-4 0,2-1-8 15,5-3 1-15,3-3-7 0,3-2 0 16,6-2-2-16,2-5-3 0,6-1 3 15,5-3-2-15,2-5 1 0,4-4-3 0,2 0-1 16,0-8-3-16,3 1-3 0,1-4-5 16,-2-5-4-16,3-1-10 0,-3-3-19 15,0-2-70-15,1-6-142 0,1-2-154 0,-4-1-135 16,2-5-64-16,1-3-21 0,-1-1 50 16,0-4 132-16</inkml:trace>
  <inkml:trace contextRef="#ctx0" brushRef="#br0" timeOffset="110469.88">21463 13080 28 0,'0'-10'264'16,"-2"0"53"-16,2-3 39 0,-2 2-36 15,2-2-37-15,-2 0-29 0,2 0-20 0,-2-2-28 16,-1 5-20-16,-1-1-22 0,0-2-14 16,-2 4-12-16,-3 1-20 0,-1 0-16 0,-3 4-17 15,0 3-15-15,-4 2-13 0,0 3-9 16,-2 8-5-16,-2 6-4 0,0 5-1 15,0 8 1-15,0 6 1 0,2 4-3 16,-1 2-4-16,6 2-2 0,1 1-7 0,4 0-5 16,5 1-4-16,4-4-1 0,4 1-6 15,5-5-1-15,4 1-2 0,1-7-4 16,3-3-2-16,5-4-10 0,-1-3-8 16,2-4-29-16,2-7-83 0,1-4-131 15,-1-7-126-15,3-2-120 0,-1-7-76 16,1-3-17-16,-3-3 59 0,-2-6 116 0</inkml:trace>
  <inkml:trace contextRef="#ctx0" brushRef="#br0" timeOffset="110668.58">21766 12919 159 0,'8'-26'361'16,"1"5"93"-16,-5 3 39 0,0 4-12 0,-2 8-40 15,0 3-58-15,-2 11-75 0,-2 7-77 16,0 10-70-16,-2 9-51 0,0 6-33 15,-3 8-27-15,3 2-18 0,-2 2-14 16,1-1-6-16,3 3-11 0,2-5-17 0,0 1-34 16,2-2-113-16,3-3-157 0,1-4-167 15,0-4-97-15,1-8-40 0,-1-4 4 16,0-6 97-16,3-4 150 0</inkml:trace>
  <inkml:trace contextRef="#ctx0" brushRef="#br0" timeOffset="110917.11">22195 12860 84 0,'-2'-9'333'15,"0"1"36"-15,0-1 41 0,4 1-36 16,2 1-75-16,5 2-82 0,1 0-51 0,5-3-34 15,2 4-37-15,2-1-45 0,2 3-66 16,1 1-90-16,1-2-93 0,-2 1-93 16,2 2-101-16,-2 0-45 0,1 0 11 0,-3 0 60 15</inkml:trace>
  <inkml:trace contextRef="#ctx0" brushRef="#br0" timeOffset="111299.43">22695 12709 3 0,'2'-8'263'16,"-2"0"45"-16,0-1 27 0,0 2-53 15,0 2-59-15,2-3-57 0,0 2-50 16,2 1-44-16,-1 0-30 0,1 0-18 16,0 5-7-16,0 0 2 0,1 5 14 15,-1 5 17-15,0 4 21 0,0 2 30 0,0 9 27 16,-1 5 18-16,1 8 6 0,-2 3-3 15,0 6-10-15,0 3-17 0,-2 3-24 16,2 1-20-16,-2-3-19 0,2 1-16 0,-2-3-13 16,3 0-12-16,-1-5-8 0,0 0-5 15,0-4-1-15,0-4-1 0,-2-2-1 16,2-5 0-16,-2-1 1 0,2-6-1 0,-2-4-1 16,2 1 2-16,-2-6 2 0,0-1 2 15,-2-2 1-15,0-3-1 16,-2 0 3-16,-2-2-3 0,-1-4-3 0,-3 2-1 0,-1-1-4 15,-2-2 2-15,-2 0-5 0,-1 0 1 16,-1 0-9-16,-2 0-24 0,-3 0-53 16,1 0-93-16,-2 0-104 0,-2 3-112 15,-1-2-102-15,-1 3-33 0,-1-3 24 16,-2 4 76-16,1 0 95 0</inkml:trace>
  <inkml:trace contextRef="#ctx0" brushRef="#br0" timeOffset="114617.42">27747 648 35 0,'0'-1'82'15,"-2"1"-15"-15,2-4-12 0,0 4-8 16,0-1 0-16,0 1 6 0,2-3 11 0,-2 3 14 15,2-1 18-15,-2 1 20 0,3 0 22 16,-1 1 30-16,0 2 39 0,2 3 37 0,-2 5 25 16,0 7 11-16,0 6-14 0,1 6-29 15,-1 8-48-15,-2 2-46 0,2 6-48 16,-2 5-33-16,2-1-22 0,-2 1-16 0,2 2-7 16,0-2-10-16,0-1-6 0,0-3-18 15,0-2-40-15,1-2-68 0,-1-3-86 16,0-2-84-16,0-5-79 0,0-2-76 0,0-6-20 15,0-1 35-15,-2-8 71 0,-2-2 74 0</inkml:trace>
  <inkml:trace contextRef="#ctx0" brushRef="#br0" timeOffset="114818.28">27728 834 121 0,'7'-8'218'0,"1"8"-9"0,5 4-18 0,4 1-19 16,0 8-24-16,4-1-33 15,0 5-36-15,4 0-30 0,1 3-21 0,-1 2-31 0,1-1-44 16,1-1-58-16,-1 1-82 0,-1-3-52 16,-4-2-29-16,0-3 3 0</inkml:trace>
  <inkml:trace contextRef="#ctx0" brushRef="#br0" timeOffset="115051.27">28376 702 221 0,'-8'-5'428'0,"-5"4"85"0,0 1 62 0,-2 1-65 16,-2 7-98-16,0 0-93 0,1 5-93 0,-4 0-84 15,1 4-59-15,0 3-40 0,-2 5-26 0,-2 0-11 16,0 2-10-16,-1 1-17 0,1 2-33 16,0-2-68-16,-3 1-94 0,3 1-101 0,2-1-96 15,0-4-86-15,2-4-32 0,2-4 34 16,2-3 80-16,2-4 91 0</inkml:trace>
  <inkml:trace contextRef="#ctx0" brushRef="#br0" timeOffset="115264.06">28179 755 49 0,'11'-15'320'0,"-3"2"79"0,-1 4 72 15,-1 2 3-15,-2 6-32 0,3 4-57 16,-3 6-61-16,2 9-66 0,0 6-76 0,1 7-63 16,-1 8-42-16,0 5-27 0,-1 6-16 15,-1 3-14-15,0 2-6 0,0 3-6 16,1-3-7-16,-1-1-9 0,0 0-16 0,0 1-44 15,1-5-97-15,1 0-128 0,0-5-131 16,3-2-112-16,-1-6-46 0,1-3 11 0,-1-4 77 16,1-6 120-16</inkml:trace>
  <inkml:trace contextRef="#ctx0" brushRef="#br0" timeOffset="115528.73">28903 1020 411 0,'-4'-5'539'0,"0"0"55"0,-1 1 33 16,1-1-95-16,2 2-168 0,-2 2-150 0,4-2-94 15,0 0-53-15,2 2-42 0,2-3-50 16,5 3-98-16,-1-2-132 0,5 3-130 0,2 0-130 16,2 0-59-16,-1-1-6 0,1 1 70 15,-4 0 119-15</inkml:trace>
  <inkml:trace contextRef="#ctx0" brushRef="#br0" timeOffset="115705.42">28950 1044 78 0,'-5'5'370'0,"1"-4"86"0,0 4 68 0,2-4-34 16,-2 3-74-16,1-3-89 0,3 2-93 15,0-2-84-15,5 4-66 0,1-1-50 0,3 1-63 16,1 1-102-16,3-2-119 0,2-3-123 0,2 3-110 16,2-8-49-16,-2 0 8 0,-1-3 77 15,1 1 103-15</inkml:trace>
  <inkml:trace contextRef="#ctx0" brushRef="#br0" timeOffset="120489.52">29885 484 73 0,'0'1'79'0,"0"5"-12"0,2-1-9 0,-2 5-7 16,0 4-5-16,0 1-2 0,2 4-3 15,-2 1-1-15,3 3 2 0,-3-2 1 0,2 3 2 16,0-2-2-16,0 1-2 0,0 0-5 16,0-2-3-16,0 0-4 0,0-1-5 0,3 1-6 15,-3-4-5-15,0-1-4 0,2 1-2 16,-2-1-5-16,0-3-1 0,0-1 0 15,1-2-1-15,-3 2 0 0,2-4 1 0,-2 1 1 16,2-1-1-16,-2-3 1 0,0 1 3 16,0-1 2-16,0-4 4 0,0 2 3 0,0-1 2 15,0 1 3-15,0-3-3 0,0-3-1 16,0-2-3-16,0 1-5 0,2-4-4 0,-2-5-3 16,2 3 0-16,0-6-1 0,0 0 1 0,0-2-1 15,3-1 5-15,-1 1 4 0,0-2 5 16,0-1 11-16,3 1 9 0,-3 2 13 0,2 1 13 15,-2-2 12-15,3 4 10 0,-3 1 8 16,0 3 10-16,1 2 11 0,-3-1 8 0,2 5 7 16,-2 0 2-16,-2 1-2 0,2-1-11 15,-2 5-15-15,2 0-19 0,-2 5-19 0,2 0-17 16,-2 4-13-16,2 1-10 0,-2-1-7 16,3 2-7-16,-1-1-4 0,0-1-2 15,0 0-2-15,2-1-1 0,-2 0-1 0,2-4-1 16,1 1 1-16,1-1 1 0,-2-3 0 15,3-1 0-15,1-1 0 0,-2-2 0 16,3-2 0-16,-3 0-1 0,3-3-1 0,-3 1 3 16,0 1 0-16,1 2-1 0,-3-4 3 15,0 3 2-15,-2 4 3 0,1-1 1 0,-1-1 1 0,0 6 1 16,-2-1 0-16,2 4-1 16,-2 2-3-16,2 1-1 0,-2-1-1 0,2 4-2 15,0-3-1-15,2 2-1 0,-1-1 0 0,1-5-1 16,-2 2-3-16,2 1 1 0,0-4-1 0,1 1-1 15,1-4 0-15,-2 2 0 0,3-3 0 16,-1-3 0-16,0 2 1 0,-2-3 1 0,3 3 1 16,-3-2-2-16,0 2 0 0,1-3 1 15,-3 4 2-15,2 4 1 0,-2 1 0 16,0 3 3-16,0 0 1 0,0 1-1 0,0 4 1 16,1-5-2-16,1 4-1 0,-2-3-1 0,2-2-3 15,-2-2 0-15,3 3-1 0,-1-2-2 16,0 0 1-16,0-5 2 0,3 2 2 15,-1-3 1-15,0 0 1 0,1-4 1 0,1-2 1 16,1 0 1-16,-1-3 1 0,-2-1 4 16,3 1 5-16,-3-1 7 0,-2-5 6 0,1 2 7 15,-1 0 5-15,-2-4 4 0,0 2 4 16,-2 0 3-16,-2-4 3 0,0 3 2 0,-2 2-5 16,-3 2-3-16,1-2-11 0,-3 5-10 0,1-1-19 15,0 1-38-15,-3 5-64 16,-2-1-88-16,3 5-95 0,-3 0-101 0,5 0-90 15,-3 4-23-15,2 0 31 0,3-3 70 0,0 4 87 16</inkml:trace>
  <inkml:trace contextRef="#ctx0" brushRef="#br0" timeOffset="120707.54">30469 530 149 0,'7'-5'309'15,"-3"0"52"-15,0 0 5 0,0 0-32 16,-1 4-45-16,-1 1-37 0,0 0-35 0,0 6-36 16,0 4-34-16,0 3-29 0,0 4-23 0,3 4-27 15,-3 3-22-15,2 3-18 0,0 4-20 16,0-2-38-16,1 1-73 0,-1 0-88 16,2-1-94-16,0 0-96 0,1-3-83 15,-1-2-15-15,-2-2 42 0,1-2 76 0</inkml:trace>
  <inkml:trace contextRef="#ctx0" brushRef="#br0" timeOffset="121261.77">29688 1236 90 0,'7'-3'127'15,"1"1"-9"-15,3-1-12 0,1 2-10 0,3-3-7 16,4 1-1-16,2 0-2 0,3-2 5 16,3 4 13-16,5-3 14 0,4 0 14 0,2 0 16 15,4 3 13-15,5-5 17 0,4 5 9 16,2-4 4-16,2 2-5 0,2-2-5 0,0 1-15 16,2-1-23-16,1 1-28 0,-3 0-26 15,-2-4-22-15,-2 4-22 0,-2-2-17 16,-5 2-8-16,-1-2-6 0,-7 2-4 15,-5-1-9-15,-3 1-29 0,-7 2-63 0,-1-1-98 16,-3 2-112-16,-2-2-125 0,-5-1-78 0,-1 0-18 16,-3-4 39-16,-3-1 83 0</inkml:trace>
  <inkml:trace contextRef="#ctx0" brushRef="#br0" timeOffset="121899.05">30300 1424 167 0,'0'0'218'16,"0"-1"-17"-16,0 1-25 0,0 0-24 0,0 0-19 16,2 1-13-16,-2 4-9 0,0 3-3 15,2 3 2-15,-2 3 2 0,0 1 1 16,0 4-1-16,0 2-4 0,0 3-9 0,0 1-8 15,2-1-5-15,-2 2-2 0,3 1-2 16,-1 2-1-16,0-3 5 0,0-2 1 0,0 0-2 16,2-2-4-16,-2-3-8 0,3-1-9 15,-3-2-11-15,2-2-9 0,0-2-8 0,0 0-3 16,1-3 0-16,1-1 2 0,2 0 2 16,1-4 1-16,4-2 1 0,-1 1-2 0,5-3-5 15,0 0-6-15,4-3-6 0,1-2-5 0,1 0-3 16,2 0-5-16,1-1-1 15,1 1-5-15,1 0-12 0,-1-3-37 0,1 4-83 16,-1-3-115-16,3 1-119 0,2-2-122 0,-3-1-62 16,-1 1-3-16,-1-4 59 0,-1 2 105 0</inkml:trace>
  <inkml:trace contextRef="#ctx0" brushRef="#br0" timeOffset="125998.26">27925 2733 175 0,'-2'-4'209'0,"0"4"-12"16,0 0-6-16,2 0-5 0,-2 0-2 15,2 0-3-15,-2 5-6 0,2-1-7 0,-3 8-8 16,3 5-14-16,-2 3-19 0,0 5-24 0,2 5-24 16,-2 8-24-16,2 2-22 0,0 3-17 15,2 2-11-15,0-1-6 0,3 5-10 16,-1-3-27-16,0 0-42 0,0-4-61 0,3 1-64 15,-1-2-70-15,0-3-71 0,-1-1-29 16,-1-5 15-16,0-6 47 0</inkml:trace>
  <inkml:trace contextRef="#ctx0" brushRef="#br0" timeOffset="126231.93">27889 3062 168 0,'0'-10'203'15,"0"1"-15"-15,2 4-37 0,0 0-30 16,3 2-28-16,1 2-16 0,2 2-9 0,5 2-16 16,2 2-14-16,4 0-14 0,0 4-14 15,4 1-27-15,1-1-45 0,3 2-63 16,-1-1-70-16,1-1-38 0,1-4-15 15,-3 0 10-15</inkml:trace>
  <inkml:trace contextRef="#ctx0" brushRef="#br0" timeOffset="126450.31">28476 2778 103 0,'-11'-6'247'15,"-2"2"46"-15,1 4-3 0,-3 3-19 0,-2 1-23 16,0 5-26-16,0 3-31 0,0 0-40 16,-2 7-47-16,0 4-42 0,-2-1-29 0,2 6-16 15,-3-2-9-15,3 3-14 0,0 1-23 16,2-1-41-16,1 0-56 0,1-1-66 0,2-2-71 16,0-2-78-16,5-6-23 0,-1-2 15 15,3-7 44-15</inkml:trace>
  <inkml:trace contextRef="#ctx0" brushRef="#br0" timeOffset="126643.45">28315 2801 105 0,'6'-9'245'0,"-2"1"52"0,0 8 1 16,1 4-4-16,-1 9 0 0,0 2-5 15,3 10-13-15,-3 5-36 0,2 3-51 16,-2 6-51-16,3 3-49 0,-1 3-36 15,2 1-29-15,-1 0-44 0,1 1-75 0,1-1-87 16,-1-2-95-16,3-1-104 0,-1-6-75 0,1 0-12 16,-3-6 45-16,1-3 73 0</inkml:trace>
  <inkml:trace contextRef="#ctx0" brushRef="#br0" timeOffset="126893.06">28835 3042 120 0,'0'-4'256'0,"0"0"16"0,0 3-34 0,0-2-63 16,2 2-62-16,3-2-46 0,-1-1-31 15,2 0-32-15,3 0-39 0,-1 3-55 0,5-4-72 16,-3 2-62-16,1 3-32 0,0-1-1 16,-5 1 21-16</inkml:trace>
  <inkml:trace contextRef="#ctx0" brushRef="#br0" timeOffset="127023.55">28884 3073 88 0,'-2'3'191'15,"0"-2"3"-15,2 3-50 0,2-3-45 0,0 4-33 16,2-4-20-16,0 4-20 0,5-1-39 16,-1 1-55-16,3-1-73 0,2 0-37 0,-3-4-21 15,3-4-6-15</inkml:trace>
  <inkml:trace contextRef="#ctx0" brushRef="#br0" timeOffset="128039.88">29913 2557 101 0,'-2'0'158'0,"-3"0"-13"16,3 1-15-16,0 2-12 0,0 2-9 15,0 0-10-15,0 6-6 0,2-2-1 0,-2 4 0 16,2 3-2-16,-2 0-4 0,2 2-9 16,-3 2-12-16,3 2-15 0,-2-1-14 0,2 0-9 15,0 4-12-15,0-1-5 0,0 1-5 16,2-4-3-16,-2 4-2 0,3-2 0 0,-1 0 0 16,0-1-2-16,0 2 1 0,0-6 0 15,0-1 1-15,0 2 0 0,0-5-2 16,0 1 2-16,1-5 0 0,-1 3-2 0,-2-5-1 15,2-1-3-15,-2-2-1 0,2 0-3 16,-2-2-3-16,2-3 0 0,0 0 1 0,0-3 2 16,0-5 2-16,1-1 3 0,1-4 3 0,0 0-1 15,0-7 1-15,3 0-1 0,-3-2-1 0,2-3 1 16,3-1-1-16,-3 1 4 0,2-3-1 16,-1 3 1-16,-1 3 1 0,1 0 2 15,-1 3 8-15,-2 2 11 0,0 3 18 0,1 3 19 16,-3-2 16-16,2 8 15 0,-2-2 6 15,0-1-2-15,-2 7-8 0,2-2-15 0,-2 3-14 16,2 3-13-16,-2-2-13 0,2 4-10 0,-2 1-7 16,3-1-5-16,-1 3-5 0,0-3-4 15,0 0-1-15,0 2-3 0,0-3 0 16,2 1-1-16,1-2 3 0,-1-2 0 16,0 3 1-16,2-8 1 0,3 3 4 0,-3-3 0 15,3-1 6-15,1-3 6 0,-1 0 8 16,1 0 4-16,-1-1 4 0,-1 3 2 0,-1 1 3 15,-1 4 2-15,0-2 3 0,1 6 0 0,-3 1-3 16,2 4-1-16,-1 1-6 0,1 5-22 16,-2 1-52-16,0-2-75 0,1 3-87 15,-1-2-87-15,2-2-94 0,3 0-56 0,-3 0 3 16,2-3 51-16,1-4 74 0</inkml:trace>
  <inkml:trace contextRef="#ctx0" brushRef="#br0" timeOffset="128652.44">30340 2629 184 0,'-4'3'196'0,"2"5"-15"0,-2 1-20 0,2 1-20 15,-1 5-23-15,3 1-21 16,-2 2-20-16,2-1-17 0,0 3-15 0,0-2-11 15,2 1-9-15,-2 0-7 0,3-3-4 16,-3 0-7-16,2-2-4 0,0 1-2 0,0-5-1 16,0-1-2-16,-2-3 0 0,2 2 1 0,0-3-1 15,0-1 3-15,1-2 1 0,-1-2 3 16,2-2-1-16,-2-2 3 0,2-4 0 0,0 0-3 16,1-4-3-16,1 2 0 0,-2-5 0 15,3 5-1-15,-3 0 0 0,0 0 1 0,0 1-1 16,-2 4 0-16,3-1-2 0,-3 2 1 15,0-1 0-15,0 4 1 0,2 1 1 0,-2 0 0 16,3 0 1-16,-1 1-2 0,2 4-10 0,-2-2-16 16,3 2-18-16,-1-3-19 0,3-2-18 15,-1 1-11-15,1-2 1 0,1-1 12 16,-1-2 14-16,1-1 18 0,1-3 17 0,-3 2 13 16,1-4 10-16,-1 1 8 0,1 3 10 0,-3-4 14 15,-2 4 15-15,0 2 16 16,1 0 12-16,-3 3 3 0,-2 2 0 0,2 4-8 15,-2 3-12-15,0 3-14 0,-2 3-12 16,2 1-8-16,0 0-6 0,0 1-4 0,2 1-3 16,0-5-4-16,0 2 0 0,2-3 0 15,1 2 0-15,-1-8 2 0,0 2 3 0,2-3 5 16,3 1 6-16,-3-5 7 0,3-1 11 0,1-4 7 16,1-5 14-16,-1 1 11 0,1-4 15 15,0 0 15-15,-3-4 21 0,1 0 22 0,-1 2 16 16,-4-4 10-16,0 0-1 0,-4 1-10 15,0 1-21-15,-2-2-28 0,-2 6-28 0,-2 0-39 16,-3 1-57-16,-1 6-88 0,-1-1-103 16,1 4-109-16,1 3-122 0,-1 3-54 0,1 1 4 15,3 0 54-15,-1 1 86 0</inkml:trace>
  <inkml:trace contextRef="#ctx0" brushRef="#br0" timeOffset="128884.61">30941 2445 182 0,'3'-11'405'0,"-1"5"82"0,-4 1 62 0,2 2-63 16,-3 3-91-16,1 8-90 0,-2 3-86 0,2 4-80 16,0 9-58-16,2 1-38 0,0 4-19 15,0 1-22-15,2 3-43 0,0 1-88 0,2-4-114 16,1 5-112-16,3-4-117 0,-2-2-64 15,1 1-2-15,-3-2 65 0,2-3 99 0</inkml:trace>
  <inkml:trace contextRef="#ctx0" brushRef="#br0" timeOffset="129497.32">29811 3288 164 0,'-2'1'169'16,"2"-1"-19"-16,0 0-20 0,0 4-24 16,0-4-20-16,2 0-13 0,0 0-9 0,2 0 0 15,1 0 5-15,3-4 7 0,3 4 5 16,4-1 2-16,2-3-1 0,4-2-3 0,4 2-4 16,5-1 0-16,4-1 5 0,6-3 3 15,2 3 6-15,7-3 4 0,4 0 5 16,4-2 6-16,4 2 1 0,3 0 4 0,1 1 0 15,5-1 6-15,0 0 0 0,4-2 1 0,0 2-1 16,0-3-2-16,3 4-6 0,-3-1-13 0,-2 0-15 16,-3-2-18-16,-3 6-14 0,-2-3-14 15,-5 2-7-15,-4 1-7 0,-9 0-1 16,-3 1-3-16,-5 2-3 0,-9-1-1 0,-1 2 3 16,-7-2 4-16,-2 3 0 0,-4-2 0 0,-2 2-3 15,-3-3-12-15,-1 3-27 0,-3-1-74 16,-2 1-131-16,3-2-145 0,-3 2-148 0,2-4-68 15,-1 0-20-15,-1-2 45 0,-2 2 119 16</inkml:trace>
  <inkml:trace contextRef="#ctx0" brushRef="#br0" timeOffset="141292.79">30304 3557 25 0,'0'-3'73'0,"0"3"10"0,0-2 9 16,0 2 4-16,0-3 3 0,0 3 0 16,0 0-2-16,0 0 1 15,-2 0-1-15,2 0-1 0,-2 3-1 0,2 2-4 0,-2-1-5 16,2 4-9-16,-2 1-9 0,2 6-8 15,-2-1-8-15,0-1-10 0,-1 3-7 0,3 1-8 16,-2 0-7-16,2 0-7 0,-2 0-4 16,2 0-3-16,0-2-4 0,0 2-1 0,0-1 0 15,0-2-2-15,0-2 0 0,2 2 1 16,-2-3-1-16,2-2 0 0,-2 0 1 16,3 1 0-16,-3-1 0 0,2-3-2 0,0-2 0 15,-2 1-4-15,2 1-3 0,0-2-5 16,0-3-3-16,0-1-1 0,0 0 0 0,1 0 0 15,-1-4 2-15,0-1 4 0,0-3 1 16,2-1 1-16,-2 0-2 0,2-2 4 0,-1-2 1 16,1 1 0-16,0-2 2 0,0 0 1 15,1 0 2-15,-1 2 1 0,0-2-1 0,-2 3 2 16,2-3 0-16,-2 2 0 0,3 4 0 16,-3 0-1-16,0 3 0 0,0-3 1 15,0 4 0-15,0 0 1 0,-2-1 0 16,2 2 2-16,-2 2 1 0,3 1-2 0,-3 0 1 15,2 0-1-15,-2 0-2 0,2 1 1 0,0 3 0 0,0 0 0 16,0 0-1-16,0 0 1 0,0 0-1 16,0 1-1-16,1-2 0 0,-1 2-1 15,0-4 0-15,2 2-2 0,0-2 1 16,0 3-1-16,1-4 1 0,1-4 0 0,0 3 2 16,1-2 0-16,-1-2 1 0,3 1 0 0,-3-1 0 15,2 1 0-15,-1 0 0 0,-1 0 0 16,-2-1 3-16,1 2 2 0,-1 2 6 15,0-3 4-15,-2 4 5 0,2 4 3 0,-1-3 0 16,1 3-1-16,-2 1-4 0,2 2-4 16,-2 1-4-16,2 1-15 0,-1-4-32 0,1 5-49 15,-2-4-68-15,2 3-87 0,-2-4-47 0,2 0-13 16,-1 0 16-16</inkml:trace>
  <inkml:trace contextRef="#ctx0" brushRef="#br0" timeOffset="141608.59">30683 3507 29 0,'-2'-4'225'0,"0"0"42"16,-2 3 2-16,2-2-25 0,-3 3-24 15,3 3-23-15,-2 2-22 0,2 3-28 16,0 1-24-16,0 4-17 0,0 2-6 0,-1 0-3 15,1 4-3-15,2-2-5 0,0 1-8 16,0 1-10-16,2-2-9 0,1 0-11 0,-1-1-7 16,0-2-6-16,2 1-7 0,0-2-5 15,0-1-5-15,1-3-5 0,1 0-5 0,3-1-3 16,-3 0-1-16,2-3-1 0,3 0-2 0,2-2 0 16,-1-2-4-16,1-1-21 0,4 0-52 15,0-1-78-15,2-3-88 0,2-1-96 16,0-3-96-16,3-3-34 0,-1 1 20 15,0-4 62-15,0 0 79 0</inkml:trace>
  <inkml:trace contextRef="#ctx0" brushRef="#br0" timeOffset="144727.54">23698 13007 50 0,'-2'0'140'15,"0"0"-6"-15,0 0-8 0,0 0-7 16,0 0-7-16,2 0-4 0,-3 0-7 15,3 0-4-15,0 0-2 0,0 0 4 0,3-1 12 16,-1 1 17-16,0-4 20 0,2 4 16 16,2-1 8-16,1 1-2 0,1-3-14 15,3 3-26-15,-1-1-30 0,5-3-28 0,0 3-22 16,2-1-16-16,0-1-13 0,0 3-22 16,0-2-46-16,0 2-69 0,-5 0-71 15,1 0-71-15,-2 0-74 0,-3 2-69 16,-1 3-5-16,-3 0 37 0,-4 4 58 0</inkml:trace>
  <inkml:trace contextRef="#ctx0" brushRef="#br0" timeOffset="144924.12">23726 13248 35 0,'-5'0'168'0,"3"0"-5"0,2-1-19 15,2-2-26-15,3 1-20 0,-1 1-15 16,4-4-15-16,1 2-17 0,1-2-18 16,1 4-12-16,2-4-9 0,2 2-13 0,-1 2-24 15,1-1-34-15,2 2-56 16,-2-4-60-16,-2 4-31 0,-3-1-7 0</inkml:trace>
  <inkml:trace contextRef="#ctx0" brushRef="#br0" timeOffset="150713.94">3562 8411 1 0,'0'1'68'0,"0"-1"5"16,0 4 7-16,0-4 6 16,-2 0 2-16,2 0-3 0,-2 0-9 0,2 0-10 15,-2 0-9-15,-2 0-10 0,2 0-11 16,-3 0-4-16,-1 0-4 0,2 0-3 0,-3 0-3 15,-1 0-2-15,0 0 0 0,-3 0 1 16,-2 0 0-16,1 0 0 0,-1 1 3 16,-2 1 6-16,-2 1 0 0,-2-1 4 15,0 2-1-15,0 4 1 0,-2-2-1 0,-2 0-5 16,1 3 0-16,-1 4 0 0,-2-2 3 0,-1-1 3 16,1 6 8-16,-3 1 7 0,1 0 4 15,-1 3 3-15,1 3 0 0,-1 2-2 16,3 3-4-16,-3 1-6 0,3 2-4 0,2 5-5 15,-1 1-7-15,3 1-6 0,4 0-2 0,0 5-4 16,5 1-2-16,-1-1-1 0,4 2 1 16,5-1-1-16,2 4-1 0,4-1-2 15,5 0 3-15,3 3 1 0,5 3 1 16,4-4-1-16,6 1 1 0,7-3 2 0,4-1 0 16,4-3-1-16,9-6 0 0,4 0 1 15,4-3 0-15,2-8 1 0,7 2-2 16,0-8 0-16,4-3-1 0,-1 0-2 0,5-4-3 0,3-4-1 15,-1-5 0-15,2 1 0 16,3-5 1-16,-1-5 2 0,0-4 2 0,3-2 0 16,-3-4 4-16,1-5 2 0,-1-5 3 15,-3-3 2-15,-6-3 4 0,-1-6 4 16,-4 0 2-16,-5-5 7 0,-6 3 6 0,-4-2 5 16,-6-2 5-16,-5-1 6 0,-6 1 4 15,-7 1 1-15,-6-1-1 0,-4-2-3 16,-6-3-6-16,-5-2-10 0,-6-3-7 0,-6-1-9 15,-5-5-4-15,-6-1-3 0,-4 2-2 0,-8-2 1 16,-5 1-2-16,-9 2-1 16,-3 6-1-16,-7-2-6 0,-6 9-2 0,-3 3-6 15,-5 4-1-15,-3 6-5 0,-2 8-5 0,-5 4-12 16,1 7-28-16,2 3-56 0,0 6-90 16,6 3-99-16,5 3-89 0,6 2-77 15,6-1-52-15,9 2 12 0,10 0 67 0,6 2 86 16</inkml:trace>
  <inkml:trace contextRef="#ctx0" brushRef="#br0" timeOffset="151542.65">6562 8286 24 0,'-13'3'81'0,"0"-3"3"0,1 1-1 0,-1-1-2 16,-4 4 1-16,0-3 1 0,0 3-1 15,-2 1 1-15,-2 2 1 0,-2 1-3 16,-1 2-4-16,1 4-4 0,-2 1-4 0,-3 4-3 16,3 3-2-16,-3 3-2 0,3 3-1 15,-1 1-3-15,3 2-6 0,2 6-5 0,2-2-10 16,4 4-7-16,4 1-8 16,3 4-5-16,6 0-5 0,2 1-4 15,6 0-1-15,5 2-2 0,6-6-3 0,2 2 1 16,6-2 0-16,3-4-1 0,1-2 1 15,5-2 1-15,2-7 2 0,4-1 0 0,1-2 1 16,3-8 1-16,1 0 2 0,1-10 1 16,1 0 2-16,-1-6 1 0,3-8 3 15,-3-6 3-15,3-3 7 0,-2-4 4 0,-3-7 7 16,-1-5 12-16,-5-6 11 0,-2-3 13 16,-7-6 8-16,-1 0 2 0,-7-6-2 15,-6 0-11-15,-7-4-13 0,-4-3-14 16,-4 2-12-16,-6 2-9 0,-7-1-4 0,-4 5-5 15,-4 1-1-15,-4 6-2 0,-7 5 0 16,-2 3-4-16,-2 4-7 0,-4 9-12 16,-2 0-43-16,-3 9-72 0,3 3-78 0,-3 5-84 15,3 4-87-15,0 5-44 16,2 5 10-16,-1-1 52 0,3 3 69 0</inkml:trace>
  <inkml:trace contextRef="#ctx0" brushRef="#br0" timeOffset="155277.95">25281 12458 119 0,'0'-1'129'0,"-2"1"-20"16,2-3-15-16,-2 3-16 15,2-3-12-15,-2 3-6 0,2 0-5 0,-2 0 1 16,2 0 4-16,0 0 3 0,-2 0 2 16,2 0 3-16,0 0 0 0,0 3 2 0,0-3 9 15,0 4 19-15,0 1 28 0,0 4 27 16,-2 5 26-16,2 6 17 0,-2 4 2 16,2 6-14-16,-2 4-24 0,2 5-34 15,-3 1-34-15,3 5-29 0,-2 3-21 16,2 0-16-16,-2 1-14 0,2-2-5 15,0 0-3-15,-2-2-8 0,2-2-32 0,-2-2-71 16,0-3-90-16,0-2-98 0,0-2-107 0,-1-6-67 16,1-3-9-16,-2-6 51 0,2-3 80 15</inkml:trace>
  <inkml:trace contextRef="#ctx0" brushRef="#br0" timeOffset="155725.1">25180 12542 117 0,'-4'-8'161'0,"2"0"-8"0,-3 3-8 15,3 1-6-15,0 3-7 0,0-3-10 16,0 3-14-16,-2 1-16 0,-1 1-11 16,-1 3-9-16,0 0-8 0,-5 2-1 15,0 3 4-15,-3 2 6 0,-1 3 4 0,-4 5 3 16,0 1 2-16,-5 3-1 0,1 2-3 16,-4 1-5-16,1 2-2 0,-1 1-4 15,1 1-4-15,1-4-7 0,4 2-8 0,2-7-10 16,2 3-10-16,4-6-9 0,3-1-7 15,1-1-5-15,5 1-2 0,4-5-1 16,2 1 3-16,2-2 6 0,3-1 4 16,3-1 6-16,1-1 4 0,3-1 4 0,1-3-1 15,2 1-1-15,2-4-6 0,2 2-6 16,1-2-4-16,1-1-5 0,2 0-4 16,-1 0-35-16,1-1-74 0,0 1-94 0,1-3-110 15,-3 2-101-15,-2 1-55 16,0-4 4-16,-4 3 57 0,0 1 87 0</inkml:trace>
  <inkml:trace contextRef="#ctx0" brushRef="#br0" timeOffset="158263.21">24132 13738 1 0,'0'0'46'0,"2"-1"7"0,-2 1 7 16,2-3 6-16,0 3 4 0,3 0-2 16,-3-1-2-16,2 1-2 0,0 0-3 15,3 0-3-15,-1 0-3 0,0 0-2 0,3 0-3 16,-1 0-2-16,3 0-1 0,-1 0-1 16,3 0 2-16,2-4 2 0,0 4 5 15,2-1 5-15,0 1 3 0,4-3 2 16,0 3 2-16,0-2-3 0,5 0-6 0,-1-1-3 15,2-1-3-15,3 2 1 0,2-2 2 16,4-1 3-16,2-3 6 0,2 2 4 16,5 0-2-16,3-2-1 0,5 0 0 15,4-1 0-15,3 0 1 0,5-2-1 0,3 2-5 16,2-4-4-16,4 6-10 16,4-3-10-16,3 1-10 0,1-1-10 0,5 0-4 15,2 1 3-15,2-1 10 0,4 4 6 16,0-2 4-16,3 3 3 0,-1-2 1 0,0 2-5 15,-3 2-10-15,-3 3-5 0,-5 0-5 16,-3 0-2-16,-5 0 1 0,-4 3 5 16,-6-1 10-16,-7 3 15 0,-3-4 11 0,-5 4 13 15,-9-2 3-15,-2 2 1 0,-6-4-7 16,-4 2-13-16,-4-2-12 0,-5 3-12 16,-4-4-6-16,-2 1-10 0,-2-1-1 15,-3 0-3-15,1 0 0 0,-4 0-2 0,-1 0 0 16,0 0 2-16,-3 0-15 0,-1 0-39 15,0-1-86-15,-2-3-114 0,-2 3-121 16,0 1-125-16,0-3-59 0,-4-2 2 0,0 1 67 16,-5-2 102-16</inkml:trace>
  <inkml:trace contextRef="#ctx0" brushRef="#br0" timeOffset="164091.6">25214 14209 45 0,'0'-3'50'0,"0"2"3"0,0 1 4 15,0-3 4-15,0 3 2 0,0-3 2 16,-2 3 1-16,2-1-1 0,0 1-2 16,-3 0 0-16,3 0 0 0,-2 0-1 0,2 0 2 15,-2 0 1-15,0 0 6 0,-2 0 1 16,0 1-1-16,-1 2-3 0,-1 0-4 16,-2 2-6-16,-3 3-6 0,0 6-1 15,-1 1 0-15,-1 6 0 0,-2 5 3 0,-2 3 2 16,0 5 2-16,0 4 1 0,3 2-1 15,-1-2-2-15,2 2-6 0,0 0-6 16,5 2-7-16,2-5-11 0,1 1-8 0,5-3-8 16,2-1-3-16,3 1-3 0,3-6-1 15,1 0-1-15,3-4 1 0,1-2 3 16,4-6-2-16,0-2 2 0,0-1-1 16,2-5 0-16,0-3-3 0,0-5-1 0,0-2 0 15,0-6-1-15,0-2 1 16,-2-4 0-16,-2-2 0 0,0 0 1 0,-3-4 1 15,-1-2 0-15,-3 3 4 0,-1 1 13 16,-5-2 23-16,0 6 20 0,-4 0 15 0,0 1 10 16,-5 3 4-16,1 2-12 0,-2 6-20 15,-3 1-21-15,-2 1-17 0,1 6-10 16,-1 5-8-16,0-2-20 0,1 5-45 16,1 0-70-16,3 4-79 0,1-2-80 0,5 1-91 15,2-2-51-15,4-3 8 0,1-3 52 16,3-4 69-16</inkml:trace>
  <inkml:trace contextRef="#ctx0" brushRef="#br0" timeOffset="164499.64">25662 14351 49 0,'-6'-11'183'15,"-2"2"3"-15,-1 4-35 16,1 1-30-16,-1 4-26 0,1 4-17 0,-3 6-15 16,1 2-10-16,-1 6-4 0,0 6 1 0,1 2 9 15,-3 6 10-15,3-1 12 16,-1 3 7-16,3 2 5 0,-1-2-4 0,1 3-6 0,3-3-12 16,1-1-14-16,4 0-13 15,2 0-15-15,5-3-9 0,-1-4-8 0,5-2-2 16,1 0-2-16,3-5-1 0,2-3 2 15,0-2 1-15,4-3-2 0,0-3 2 16,0-7 0-16,3-6 0 0,-1-4 0 0,0-3 3 16,-2-6 16-16,3-7 23 0,-5-8 27 15,0-3 28-15,-4-3 27 0,-3-10 18 16,-1-1 5-16,-5-1-10 0,-4 0-16 16,-2-2-25-16,-4 6-25 0,-4 5-22 0,-5 1-23 15,0 7-28-15,-4 5-51 0,-2 4-90 16,2 5-110-16,0 3-113 0,3 5-123 15,3 2-53-15,3 2 7 0,1 3 63 16,5-2 96-16</inkml:trace>
  <inkml:trace contextRef="#ctx0" brushRef="#br0" timeOffset="165081.82">27417 13129 94 0,'0'-5'211'0,"0"0"10"0,2 0-50 16,3 1-59-16,1 0-47 0,2 1-34 16,1-1-31-16,4 4-41 0,-1 0-61 15,1 0-60-15,0 4-32 0,-3-1-15 0</inkml:trace>
  <inkml:trace contextRef="#ctx0" brushRef="#br0" timeOffset="165269.84">27457 13291 40 0,'-4'0'209'0,"0"-1"11"16,2 1-33-16,0-3-57 0,4 3-50 15,0-1-35-15,4-3-22 0,3 3-18 0,1-2-20 16,3 2-34-16,2 1-49 0,0-4-65 16,2 2-32-16,-3 1-12 0,1-3 8 15</inkml:trace>
  <inkml:trace contextRef="#ctx0" brushRef="#br0" timeOffset="168383.08">25840 12504 139 0,'-2'-3'133'0,"2"3"-21"0,-2-1-22 16,2 2-20-16,-2 2-12 0,0 2-9 15,0 3-4-15,0 4 1 0,-1 4 5 16,1 2 7-16,0 2 1 0,0 2-2 15,0 3-2-15,0 3-7 0,0 1-6 0,2-3-8 16,-2 4-7-16,2-2-6 0,0 1-6 0,0-3-5 16,0-1-2-16,0 1-3 0,0-1-2 15,0-4-2-15,2 0 0 0,-2-2-1 16,2-5-1-16,-2 1 0 0,0-5 0 16,0-1 1-16,0-2 1 0,2 1 2 0,-2-3 4 15,2-4 0-15,-2-1 1 0,2-5 0 16,0 1 0-16,0-4-1 0,1-6-2 15,-1 0-1-15,2-5-1 0,0-1 0 16,0 0 1-16,3-3 3 0,-3 2 5 16,2-3 9-16,-1 3 11 0,1 0 12 15,-2 0 15-15,0 5 13 0,-2 1 14 0,3 4 13 16,-3-1 11-16,0 6 10 0,-2-1 7 16,2-1 4-16,-2 4-2 0,0 3-11 15,0 1-14-15,0 0-17 0,0 1-20 0,0 2-18 16,0 2-15-16,2-1-11 0,-2 1-11 15,2-2-6-15,-2 2-3 0,2-1-2 0,1 0-2 16,1-3 1-16,0 2 2 0,0-3-1 16,3-3 0-16,1 2 0 0,1-4 1 15,-1-3 0-15,3 0 1 0,-3-1 0 0,3 0-1 16,-3-1 1-16,1 4 0 16,-3-2-2-16,-2 3 0 0,2-1 3 0,-1 5 0 15,-1 1 0-15,0 1 0 0,0 5-3 16,1-1-21-16,-1 5-52 0,0-3-72 15,0 1-73-15,3 1-65 0,1 0-50 0,1-2-21 16,-1-2 14-16,1-1 43 0,1-4 56 16,1-1 52-16,-1-3 48 0,1-3 41 15,-1-2 33-15,-1-4 32 0,-1 2 30 16,1 1 31-16,-3-3 26 0,-2 6 26 0,1-2 26 16,-1-1 18-16,0 4 8 0,-2 1-4 15,0 2-6-15,-2 2-12 0,0 2-13 16,0 7-14-16,-2-2-14 0,0 5-12 15,0 1-13-15,0 0-11 0,0 5-11 16,2-4-8-16,0 4-7 0,0-5-3 0,0 1-3 16,2-2 0-16,2-2 0 0,-2-3 2 15,3 0 3-15,1-1 2 0,0-1 5 0,1-4 2 16,1 0 3-16,0-1 3 0,1-2 1 16,2-4 4-16,-1 1 6 0,1-1 6 0,1-4 13 15,-1 1 16-15,0 0 19 0,-1-5 26 16,1 2 23-16,-3 0 22 0,-1 0 18 15,-3-3 10-15,0 3-1 0,-2-2-12 16,-2 5-21-16,0-3-27 0,0 2-29 16,-2 2-28-16,2 3-23 0,-2 0-17 15,2-2-12-15,-2 3-9 0,2 4-5 0,0-4-1 16,0 2-2-16,0 2-2 0,0-2-1 16,2 0 4-16,-2-1-1 0,2 3 1 0,0-4 1 15,0 1 0-15,2-1 2 16,-1 1-1-16,-1-2-1 0,0 1 1 15,0 4 0-15,0-2 0 0,-2 2 0 0,0-3 0 16,0 4 0-16,0-1 0 0,0 1 0 16,0-3 0-16,0 3 0 0,0 0 0 0,0 0 0 15,0 0-1-15,0 0-1 0,0 0 0 16,0 0-1-16,0 0 0 0,0 3 2 16,0-3 1-16,0 1 0 0,0 3 1 15,0 0 1-15,0-3 0 0,0 4 1 0,0-2-2 16,0 1-1-16,0-1 1 0,0-2 0 15,0 4-1-15,0-2-2 0,0-2 2 0,0 3-1 16,0-3-1-16,0 2 1 0,0-2 0 16,0-1 0-16,0 3-2 0,0-3 3 15,0 3-2-15,0-3 0 0,0 0-2 16,2 0 2-16,-2 0 2 0,0 0 0 16,0 0 1-16,0 0-1 0,0 0 0 0,0 0 1 15,0 0-2-15,0 0 1 16,2 0 0-16,-2 0 0 0,0 0 1 0,0 0 1 15,0 0 1-15,0 0-1 0,0 0 4 16,0 0 1-16,0 0 3 0,0 0 1 16,0 0 2-16,0 0-2 0,0 0 0 15,0 0-3-15,0-3-1 0,-2 3-1 0,2-3-1 16,0 3-2-16,0 0-1 0,0 0 0 16,-2 0-2-16,2 0 0 0,0 0-4 0,0 0 2 15,0 6 2-15,-2-2-1 0,2 2 2 16,-2 7-1-16,2-2 2 0,0 3-1 15,0 2-3-15,0 1 1 0,0 0-3 16,0-1 2-16,0 2-1 0,2-2 1 0,-2 1 0 16,2-5 1-16,0 1-2 0,0-2 5 15,0-1-3-15,1-2-1 0,-3-1 0 16,2-2-1-16,-2 0 1 0,2-2-3 16,-2-2 1-16,2 3 1 0,0-8 2 15,2 3-2-15,-2-7 3 0,3 3 1 0,-1-7 3 16,2 0-2-16,-2 0-1 0,3-5 3 15,-3 4-2-15,0 0-1 0,0-2 1 16,1 5 1-16,-3 1-2 0,0 2 0 0,0-1 1 16,0 3 1-16,0 0-2 0,-2 2-1 15,2 1 2-15,-2 0 2 0,3 2-3 16,-3 2-1-16,2 0 2 0,0 1 1 0,0 2-2 16,2-4-2-16,-2 3 1 0,2 0 0 15,1 0 0-15,1-3-1 0,-2 1 1 16,3-2 1-16,1 4-1 0,-2-4 0 15,3-4-1-15,-1 4-1 0,1-2-3 16,-1 1-6-16,1-2-5 0,-3 3-6 0,0 0-7 16,1 0-4-16,-1 3-2 0,-2 0 1 15,3 1-1-15,-3 0-4 0,2 1 3 0,-1-1 2 16,1 1 2-16,-2-4 2 0,0 2 6 16,1-1 6-16,-1 0 4 0,0-2 4 15,-2 0 4-15,0 0 5 0,0 0-1 0,1 0 5 16,-1 0 1-16,-2 0-1 0,2 0 0 15,-2 0-2-15,2 3 0 0,0-3-2 16,2 1-2-16,0 3-1 0,1-3 1 16,-1 2 2-16,2-2 1 0,3 3 0 15,-1-3 2-15,1 2 2 0,-1-3 3 16,3-3 6-16,-1-2 5 0,1 1 3 0,-1-2 3 16,1-4-1-16,-2 0-1 0,1-3-4 15,-1 2-5-15,-3-2-2 0,-2 0-3 0,-2 0-12 16,-2 1-27-16,-2 0-54 0,-2 1-83 15,-2 2-94-15,-1 3-94 0,1 1-92 16,0-2-42-16,1 3 14 0,1 0 64 16,2-1 82-16</inkml:trace>
  <inkml:trace contextRef="#ctx0" brushRef="#br0" timeOffset="168567.93">26863 12429 33 0,'8'-11'231'0,"-2"2"45"16,3-1-4-16,-3 3-15 0,1-2-17 15,-3 1-8-15,2 3 4 0,-2 5 1 0,-1 5-7 16,-1 7-16-16,0 8-19 0,-2 6-29 16,-2 8-45-16,2 10-45 15,-2 0-51-15,-1 9-77 0,1 2-109 0,0 0-112 16,2 2-118-16,2-1-92 0,-2 1-34 16,2-3 32-16,1-3 83 0</inkml:trace>
  <inkml:trace contextRef="#ctx0" brushRef="#br0" timeOffset="169248.25">26465 14331 158 0,'-2'0'198'15,"-1"5"-28"-15,1-1-31 0,0 4-29 16,0 4-22-16,0 1-18 0,2 0-18 16,0 3-17-16,0-2-11 0,0 1-8 15,2-1-6-15,-2-2-4 0,2 0-2 0,0-3 1 16,3-1 7-16,-3 0 8 15,2-4 13-15,0-3 14 0,0-1 10 0,3-1 8 16,-1-3 0-16,0-4-4 0,3 1-8 16,-1-2-9-16,1 0-4 0,-1-2 1 0,1 2 4 15,-1-1 7-15,1 4 8 0,-3 0 9 16,-2-2 3-16,3 4-2 0,-3-1-7 16,0 3-10-16,-2 1-11 0,2-3-11 0,-1 3-11 15,1-2-10-15,-2 3-26 16,2-1-48-16,0-3-61 0,1 3-65 0,1-2-67 15,0-3-73-15,1-1-31 0,-1-5 17 16,0 2 43-16</inkml:trace>
  <inkml:trace contextRef="#ctx0" brushRef="#br0" timeOffset="169502.28">26776 14039 47 0,'4'-13'247'0,"0"1"47"15,1 6 2-15,-3 4-7 0,-2 2-6 16,2 2-2-16,-2 4-5 0,0 6-12 15,0 1-14-15,0 4-26 0,0-1-32 16,0 5-40-16,2 0-37 0,-2 0-28 0,2 0-26 16,0-1-17-16,0 3-15 0,2 1-8 15,1-3-4-15,1 3-7 0,0-3-2 16,1 5-2-16,1-4-4 0,3 2-1 0,-1 1-1 16,1 0 0-16,2 0-1 0,-1-1-1 0,1-5 0 15,2 1 2-15,2-1-5 16,-2-4-16-16,2 0-56 0,-3-5-100 0,3-1-115 15,0-2-121-15,0-7-109 0,0-4-42 16,2-5 21-16,-2-4 85 0,2-6 105 16</inkml:trace>
  <inkml:trace contextRef="#ctx0" brushRef="#br0" timeOffset="171807.34">28471 12814 52 0,'-4'-4'117'0,"2"0"-19"0,-2 3-20 15,2-3-17-15,-1 4-16 0,1-1-12 16,2 1-11-16,-2-3-9 0,2 3-3 16,-2 0 0-16,0 3 2 0,-2-2 4 0,0 3 10 15,-1 1 9-15,-1 3 11 16,-3 0 9-16,1 5 9 0,0-1 6 0,-1 5 3 16,-2 3-1-16,-1 2-1 0,1 3-2 0,-1 4-6 15,1 4-7-15,-2-3-6 0,3 7-6 16,-1-2-7-16,0 5-6 0,3-2-6 15,2 1-7-15,1-2-6 0,3 0-5 16,2-2-1-16,2 0-2 0,5-4 3 16,-1-2 5-16,5-1 10 0,-1-6 10 0,5-1 9 15,0-4 6-15,2-3 3 0,2-3-1 16,0-2-3-16,0-6-2 0,2-3 0 0,0-4 4 16,1-4 10-16,-1-5 6 0,-2-3 5 15,0-6 3-15,-2-3 14 0,0-4 9 16,-5-5 10-16,1-5 7 0,-4-4 8 0,-3-3 9 15,-2-2-12-15,-2-2-14 0,-4 1-16 16,-2 0-16-16,0 2-17 0,-5 5-16 16,1 0-12-16,-3 5-8 0,-2 4-18 15,1 4-35-15,-1 3-80 0,0 4-107 0,1 5-121 16,1 2-132-16,0 6-65 0,1 1-11 16,-1 7 57-16,1 2 91 0</inkml:trace>
  <inkml:trace contextRef="#ctx0" brushRef="#br0" timeOffset="172149.52">28909 13365 197 0,'3'-8'294'0,"-3"4"27"0,0 1-31 0,-3 3-66 16,1 7-65-16,0 2-49 0,0 4-39 0,0 3-27 15,0 4-20-15,0 2-25 0,2 3-45 16,0 0-63-16,0-1-80 0,2 2-83 16,0-1-43-16,2-1-11 0,-2-5 26 0</inkml:trace>
  <inkml:trace contextRef="#ctx0" brushRef="#br0" timeOffset="172647.67">29686 12819 9 0,'-8'-9'210'0,"-1"0"33"0,1 4-3 16,1-1-31-16,-1 5-34 0,2-2-27 0,-3 3-27 16,3 3-28-16,-3 0-31 0,1 5-24 15,-1 2-11-15,-1 6-7 0,-1 2-2 16,1 6 1-16,-3 1 2 0,-2 4 4 16,2 5 1-16,-1 2 0 0,1-1-2 0,-2 4-3 15,2 1-3-15,3-1 0 0,-1-1 1 16,3-2 8-16,1 1 8 0,3-6 10 0,4 2 6 15,0-8 1-15,2 4 1 0,3-8-4 16,1 3-7-16,2-6-7 0,3-2-5 0,2-6-4 16,2 0-2-16,-1-4-2 15,5-6 2-15,0-1 11 0,0-7 14 0,3-4 17 16,-1-2 18-16,0-7 18 0,0-3 15 0,0-5 6 16,-4-1-1-16,0-7-7 0,-4-1-12 15,-3-3-14-15,-1-1-19 0,-5-4-15 16,-4 4-14-16,-4-5-14 0,-2 7-6 15,-3 1-8-15,-4 3-7 0,1 6-16 0,-3 2-35 16,-2 4-82-16,2 0-133 0,0 7-139 0,-2-2-124 16,3 4-58-16,1 4-3 0,0-1 64 15,3 6 119-15</inkml:trace>
  <inkml:trace contextRef="#ctx0" brushRef="#br0" timeOffset="173340.97">30201 12801 81 0,'-3'-1'206'0,"1"-2"6"0,0 3-30 0,0-1-26 15,0 1-23-15,0 0-21 0,0 0-25 16,0 1-19-16,-3 2-15 0,-1 3-6 15,0 6-2-15,-3 1 4 0,-1 6 6 16,-3 3 11-16,0 4 10 0,-2 7 7 0,-1 0 3 16,1 5-1-16,-2 1-3 0,2 1-8 0,2 3-8 15,1-2-11-15,1 1-11 0,3-5-9 16,1 0-11-16,3-3-5 0,2 0-7 0,2-5-5 16,2-3-2-16,2-1-1 0,3-1 0 15,-1-4 0-15,4-5 2 0,1-1 0 16,2-3 0-16,2-4 1 0,1-5 2 15,1-4-1-15,0-5 0 0,2-2 0 0,-2-4 9 16,0-4 24-16,0 0 39 0,-4 1 41 16,-3 0 31-16,-3 0 17 0,-5 2 2 0,-2 3-21 15,-4 2-38-15,-5 4-42 0,-3 4-30 16,-5 1-17-16,-5 6-12 0,1 3-12 16,-2 2-27-16,-2 3-76 0,1 2-137 15,3 0-143-15,0 1-130 0,4-1-64 0,4 1-12 16,5-4 54-16,2-1 126 0</inkml:trace>
  <inkml:trace contextRef="#ctx0" brushRef="#br0" timeOffset="173611.68">30450 13011 142 0,'7'-18'244'16,"1"1"24"-16,1-2-40 0,1 6-44 0,1 0-37 16,-1 4-21-16,3 1-9 0,2 4-5 15,-2 7 4-15,1 2 5 0,-1 5 3 0,-2 9-4 16,-1 6-9-16,-1 4-16 0,-3 2-23 16,-2 6-22-16,1 0-20 0,-1 5-17 15,-2-1-38-15,0-3-56 0,0 1-72 0,-2 1-75 16,0-5-82-16,-2 2-76 0,0-3-14 15,-2-2 32-15,-1-6 59 0</inkml:trace>
  <inkml:trace contextRef="#ctx0" brushRef="#br0" timeOffset="173774.72">30527 13353 133 0,'4'-13'241'0,"0"2"21"16,4-2-37-16,1 4-43 0,4 3-38 15,-1 0-35-15,3-2-33 0,2 3-46 0,2 1-56 16,2-1-68-16,0 3-89 0,1-3-66 16,-3 1-32-16,2-1-1 0,-2 1 25 0</inkml:trace>
  <inkml:trace contextRef="#ctx0" brushRef="#br0" timeOffset="174111.73">31350 12731 19 0,'0'-4'282'0,"0"3"50"16,0 1 65-16,-2 4-6 0,0 4-20 0,0 9-26 16,-3 5-29-16,1 7-37 0,-2 8-54 15,-1 5-66-15,1 4-56 0,-2 4-43 16,-1 1-28-16,1 2-15 0,-3-2-17 0,3 2-31 16,-1-1-67-16,1-6-92 0,-1-1-100 15,3-3-93-15,2-2-97 0,2-5-39 16,-1-2 27-16,1-7 74 0,0-6 90 15</inkml:trace>
  <inkml:trace contextRef="#ctx0" brushRef="#br0" timeOffset="174292.84">31325 12918 105 0,'4'-15'258'0,"0"5"30"0,0 1 0 15,3 2-47-15,-1 4-54 0,2 3-42 16,3 3-27-16,0 0-28 16,1 5-32-16,1 1-51 0,2 3-81 0,2 1-97 15,-2-3-98-15,1 2-54 0,-1 0-27 0,-2-4 12 16</inkml:trace>
  <inkml:trace contextRef="#ctx0" brushRef="#br0" timeOffset="174505.26">31913 12806 76 0,'-4'-5'311'0,"-5"4"57"16,-3-2 47-16,-5 6-50 15,-2 2-66-15,-3 0-61 0,-3 4-56 0,0 6-53 16,-5 2-49-16,0 1-60 0,1 6-80 0,-3-3-102 15,0 3-110-15,3 1-107 0,1-3-55 16,3-1-6-16,1-1 43 0,3-5 81 0</inkml:trace>
  <inkml:trace contextRef="#ctx0" brushRef="#br0" timeOffset="174720.1">31809 12751 105 0,'11'-4'309'0,"-3"4"78"0,-1 9 80 0,-3 6-16 16,0 10-44-16,-2 5-37 0,0 9-45 15,-2 6-68-15,2 6-90 0,-2 4-66 16,0 5-40-16,0 3-26 0,3 0-17 16,-3 1-16-16,2 1-41 0,-2-2-93 0,2 0-121 15,-2-4-129-15,2 0-127 16,-2-5-59-16,0-4-1 0,-2-4 72 0,-2-3 110 0</inkml:trace>
  <inkml:trace contextRef="#ctx0" brushRef="#br0" timeOffset="189701.54">18732 15996 34 0,'-2'0'131'0,"0"4"-6"0,2-3-8 0,-2 3 1 16,2 6 5-16,0 0 6 15,0 5 5-15,0 4 8 0,0 6 2 0,0 8-6 0,-2 3-13 16,2 4-18-16,-2 5-21 0,2 6-22 16,-2-1-20-16,2 4-15 0,0 1-13 0,0-1-8 15,0 0-6-15,0-4-26 16,2 1-43-16,0-6-56 0,0 0-62 0,0-6-80 16,0 0-49-16,0-3-5 0,1-3 26 0</inkml:trace>
  <inkml:trace contextRef="#ctx0" brushRef="#br0" timeOffset="190066.99">18648 16059 16 0,'-4'-19'152'0,"1"-1"-23"0,3 1-23 0,0 1-22 16,3 2-15-16,1 0-12 0,2 1-13 0,1 1-10 16,1 3-7-16,3-1-3 15,-1 4-4-15,1-1-3 0,-1 1 2 0,3 4 1 16,2 0-1-16,0 1-2 0,-1 3 0 0,1 3 0 16,2-2-2-16,-2 6 2 0,0 1 7 15,-2 1 10-15,-1-1 16 0,1 6 20 16,-2 0 22-16,-3 1 20 0,-2 1 16 0,-1 2 12 15,-3 2 5-15,-4 4-5 0,-1-3-11 16,-3 4-15-16,0 2-21 0,-5 1-20 16,1-2-20-16,-5 3-18 0,0-3-14 0,0-2-11 15,-2 5-23-15,-2-5-42 0,2-2-65 16,0 2-72-16,0-2-82 0,3-1-91 16,1-5-33-16,2 1 14 0,1-4 48 15</inkml:trace>
  <inkml:trace contextRef="#ctx0" brushRef="#br0" timeOffset="190480.09">19689 15511 49 0,'-4'-12'198'0,"0"2"17"0,0-2-22 16,-3 4-22-16,1 0-14 16,-1 2-13-16,-1 2-15 0,-3 4-15 0,1 0-11 15,-3 4-3-15,-2 5 5 0,-2 7 14 16,0 3 19-16,-4 6 20 0,0 8 15 15,-4 4 12-15,-1 10 6 0,1 3-9 0,-3 5-15 16,3 3-21-16,0 4-21 0,1-1-27 0,3-1-25 16,4-2-15-16,5-3-17 0,3-2-11 15,7-6-10-15,6-1-7 0,5-3-6 0,3-6-4 16,7-3-3-16,5-2-3 0,1-6-3 16,7-1-8-16,0-6-18 0,1-4-56 15,3-3-104-15,-2-5-121 0,2-6-110 0,0-1-107 16,-2-4-43-16,0-4 24 0,-4-6 89 15,-1-5 113-15</inkml:trace>
  <inkml:trace contextRef="#ctx0" brushRef="#br0" timeOffset="190729.21">20244 15348 80 0,'0'-21'375'0,"-2"3"91"0,-3 2 73 0,3 2-25 15,-2 4-67-15,2 6-82 0,-2 7-87 16,2 8-80-16,0 12-65 0,-1 10-40 16,-1 14-27-16,2 11-20 0,0 8-13 15,0 11-8-15,0 5-9 0,2 3-8 0,0 3-4 16,2-1-3-16,0-3-1 0,2-1-7 16,3-4-5-16,-1-4-15 0,-2-3-43 0,2-6-96 15,1-3-136-15,-1-5-139 0,0-7-107 0,-1-5-46 16,1-5 13-16,-2-11 81 0,3-1 125 15</inkml:trace>
  <inkml:trace contextRef="#ctx0" brushRef="#br0" timeOffset="191011.49">21152 15791 3 0,'0'-8'292'0,"0"-1"31"16,-2 0 17-16,2 1-48 0,0 4-91 0,2 0-103 15,2-1-100-15,0 2-96 16,3 3-114-16,-1 0-68 0,0 0-35 0,1 3 1 16,-1 2 34-16</inkml:trace>
  <inkml:trace contextRef="#ctx0" brushRef="#br0" timeOffset="191210.7">21156 15898 274 0,'-4'-2'394'0,"2"-2"44"0,0 3 1 0,-1-3-72 0,3 0-86 15,3 0-84-15,1-1-65 0,4-2-40 16,1 3-30-16,3-2-43 0,1 2-70 0,2-4-100 16,2 3-102-16,0-1-115 0,0 1-77 15,0-1-25-15,-2 2 34 0,-1-3 79 0</inkml:trace>
  <inkml:trace contextRef="#ctx0" brushRef="#br0" timeOffset="193138.36">11572 9088 52 0,'-9'6'215'0,"1"1"23"0,-1 1-22 16,5-4-26-16,0-3-9 15,2 4 6-15,2-2 15 0,4 0 30 16,2-2 32-16,5 2 22 0,2-2 1 0,4 3-23 16,4-3-43-16,4 2-57 0,3-2-52 15,3 3-40-15,3-3-26 0,0 2-20 0,2-2-10 16,2 3-10-16,-2-2-19 0,0-1-53 15,-2 2-111-15,0-1-125 0,0 1-133 16,-5-3-101-16,1-5-39 0,-2 1 21 16,-3-6 95-16,3 0 118 0</inkml:trace>
  <inkml:trace contextRef="#ctx0" brushRef="#br0" timeOffset="193367.38">12304 8541 29 0,'-2'-20'332'16,"-2"5"106"-16,0 0 83 0,-1 5-16 16,1 0-58-16,2 4-63 0,0 3-70 15,2 7-93-15,0 11-74 0,0 7-44 16,2 11-28-16,-2 14-21 0,2 7-17 0,-2 9-15 16,2 3-11-16,-2 2-5 0,2 6-5 15,0-1-11-15,3 1-19 0,-3-3-45 0,2 0-106 16,0-3-136-16,3-6-145 0,-1-5-94 15,2-6-36-15,3-5 18 0,0-11 91 16,1-3 127-16</inkml:trace>
  <inkml:trace contextRef="#ctx0" brushRef="#br0" timeOffset="193677.57">12725 9118 87 0,'3'-22'334'15,"-3"5"88"-15,-5 3 59 0,1 5-38 0,-2 4-53 16,-3 9-62-16,1 1-74 0,-1 10-83 16,1 3-66-16,-1 7-47 0,1 0-27 15,2 4-15-15,-1-3-8 0,5 3-6 16,0-4-3-16,2 0 2 0,2-1-2 0,2-5 1 16,3-3 0-16,-1-2 2 0,5-3 8 15,-1-4 7-15,1-5 9 0,4-4 3 16,-1-7 5-16,1-2-1 0,0-7-2 15,-2-6-5-15,-1-2-5 0,-1-6-4 0,-5 1-3 16,-4-3-3-16,-2 3-3 0,-6-2-13 16,-2 7-35-16,-7 0-83 0,-2 5-118 0,-2 5-121 15,0 3-132-15,0 5-60 0,2 5-4 16,0 3 62-16,2 6 106 0</inkml:trace>
  <inkml:trace contextRef="#ctx0" brushRef="#br0" timeOffset="194032.8">12755 9000 31 0,'8'-12'241'0,"1"4"41"0,-1-1 9 15,3 0-9-15,2 1-11 0,-1 1-10 16,3 6-12-16,0 1-9 0,4 5-15 16,-2 3-22-16,2 5-22 0,0 7-33 15,0 9-29-15,0 0-29 0,-2 6-32 16,-2 5-23-16,0-1-15 0,-5 4-9 15,1 2-7-15,-5 0 0 0,1-2-4 0,-5 2-10 16,-2-2-19-16,-2-2-30 0,-3 1-49 0,-1-7-55 16,-2-4-51-16,-3-1-36 0,-2-6-18 15,1-2 9-15,-3-6 35 0,-2-7 47 16,-2-8 51-16,0-1 48 0,-2-6 43 0,2-6 37 16,0-4 33-16,2 0 31 0,2-3 27 15,4 0 24-15,5-2 14 0,4 3 13 16,2 1 8-16,4 1 2 0,4 3-7 15,5 0-12-15,4-2-17 0,0 5-24 0,4 0-24 16,2 1-25-16,3 0-42 0,1 2-90 16,-1 1-114-16,1-3-132 0,1 0-97 15,-1-2-53-15,-1-2-4 0,-3 1 65 16</inkml:trace>
  <inkml:trace contextRef="#ctx0" brushRef="#br0" timeOffset="194843.34">14086 8340 60 0,'0'-6'199'0,"-2"1"2"0,2 0-7 16,-2 1-4-16,0-1-5 16,0 1-1-16,0-1 0 0,-2 3-3 0,-3 1-7 15,-1-3-8-15,-1 4-12 0,-3 4-14 16,-1-1-14-16,-2 6-9 0,-2 4-3 16,-2 2 3-16,-2 6 4 0,-2 2 4 0,-1 7-9 15,-1 6-8-15,0 6-12 0,-3 3-13 16,3 4-15-16,1 5-14 0,1 3-10 15,6-2-7-15,2 3-8 0,5-3-6 0,3 3-5 16,5-7-6-16,4 2-2 0,7-7 0 16,1 3-3-16,5-7 0 0,4-3-6 15,2-2 5-15,5-4-3 0,1-4-1 0,3-4-6 16,2-5-13-16,2-5-30 16,0-6-103-16,2-3-139 0,2-9-146 0,0-4-112 15,0-7-48-15,-2-3-3 0,0-7 83 16,0 0 131-16</inkml:trace>
  <inkml:trace contextRef="#ctx0" brushRef="#br0" timeOffset="195241.09">14724 8648 77 0,'-7'-11'190'0,"-1"-3"-14"16,1 3-20-16,-1 2-15 0,-1 0-10 15,-1-1-13-15,-3 4-5 0,0 2 7 0,-1 4 16 16,-3 1 28-16,-2 8 36 0,0 6 39 15,-5 1 30-15,1 12 7 0,0 3-10 16,-1 8-25-16,1 3-41 0,2 7-47 0,4-3-46 16,4 3-28-16,5-5-22 0,4 4-17 15,4-5-12-15,6-1-9 0,5-4-5 16,3 0-6-16,3-6-1 16,2-2-2-16,5-2-5 0,-1-5-8 0,0-7-20 0,3-1-47 15,-3-6-111-15,2-3-127 0,3-3-117 16,-1-7-116-16,-1-5-46 0,1-6 11 15,-3-3 91-15,-1-4 119 0</inkml:trace>
  <inkml:trace contextRef="#ctx0" brushRef="#br0" timeOffset="195441.3">15007 8482 322 0,'2'-8'442'0,"-2"5"96"16,0 6 1-16,0 9-46 0,0 2-65 0,0 11-80 15,0 10-106-15,0 4-93 0,2 7-57 16,1 5-38-16,1-1-20 0,0 3-18 16,0 2-17-16,0-6-24 0,1 0-72 15,-1 1-133-15,0-5-141 0,0-2-149 16,3-7-72-16,-3-2-23 0,0-6 48 0,-2-9 120 16</inkml:trace>
  <inkml:trace contextRef="#ctx0" brushRef="#br0" timeOffset="195639.7">15242 8569 193 0,'2'-15'354'0,"0"5"60"15,0-2 32-15,3 4-74 0,3 0-90 16,3 2-73-16,1-1-59 15,3 3-101-15,4 0-131 0,0-1-133 0,0 2-139 16,3 2-75-16,-3-3-36 0,-2 4 24 0,-1 0 77 16</inkml:trace>
  <inkml:trace contextRef="#ctx0" brushRef="#br0" timeOffset="196004.78">15850 8138 91 0,'2'-10'301'0,"0"1"59"15,0 0 20-15,0 5-53 0,-2 0-59 0,2-1-54 16,0 5-50-16,0 0-45 0,3 6-29 16,-1 4-14-16,2 8-5 0,-2 4-5 15,3 10-7-15,-1 4-7 0,1 7-9 0,-1 7-11 16,0 1-7-16,1 3-7 0,-1 4-7 15,0 0-3-15,1-2-2 0,-1-2-1 16,-2-2 0-16,3-3-1 0,-3-3 1 0,0-4-2 16,0-1 1-16,0-4-1 0,1-6 1 15,-3-3 3-15,0-3 2 0,-2-5 8 16,0-2 7-16,0-5 7 0,-2 0 2 16,-2-1 0-16,-3-3-2 0,-1-2-8 0,-3-1-8 15,-2 1-7-15,-1-3-6 16,-5 4-6-16,0-3-36 0,-5 2-73 0,-1-2-104 15,-5 3-118-15,-4 1-114 0,-2-2-56 16,-4 2 0-16,-4-3 58 0,1 3 92 0</inkml:trace>
  <inkml:trace contextRef="#ctx0" brushRef="#br0" timeOffset="198692.33">27796 12161 99 0,'0'-3'99'16,"0"3"-10"-16,0-1-5 0,0 1-11 15,0-4-8-15,0 4-8 0,0 0-8 16,0 0-5-16,0 0-1 0,0 0 4 0,0 0 5 16,0 0 8-16,-2 0 10 0,2 0 9 15,-2 0 7-15,2 0 6 0,-2 0 10 0,2 5 19 16,-2 3 26-16,-1 4 25 0,-1 10 19 16,0 6 15-16,0 14 3 0,-3 7-12 15,1 10-27-15,-2 10-27 0,-1 10-26 16,1 8-29-16,-1 5-24 0,1 4-22 15,-1 1-15-15,1 2-12 0,1-2-7 0,1-2-3 16,2-3-3-16,0-3 2 0,2-2-2 16,-1-7-2-16,3-2-2 0,0-9-3 0,0-2-17 15,0-6-34-15,0-7-63 16,0-7-88-16,0-5-90 0,3-5-94 16,-3-7-84-16,2-9-20 0,0-3 36 0,0-8 74 15,0-9 84-15</inkml:trace>
  <inkml:trace contextRef="#ctx0" brushRef="#br0" timeOffset="200782.17">27864 12152 71 0,'2'0'66'0,"0"0"1"15,2 0 5-15,0 0 6 0,5 0 5 16,-1 1 2-16,3-1 3 0,2 4 2 15,2-4 1-15,1 1 3 0,4-1 3 0,1 3 8 16,4-3 5-16,0 1 3 0,5-1 2 16,2 4-3-16,2-4-1 0,2 1-5 15,2-1-3-15,4 3-3 0,3-3 1 16,1 3 4-16,5-3 8 0,2 0 6 0,4 0 2 16,4 0-3-16,5 1-7 0,4-1-14 15,2 3-15-15,4-3-17 0,0 1-17 16,5-1-14-16,-3 4-11 0,2-4-7 0,3 1-7 15,0-1-4-15,-1 0 0 0,1 0-2 16,1 0 1-16,-1-1 2 0,2-3-2 0,-3 3 1 16,1-2-2-16,-1 2 2 0,1-2 0 15,-1 0 0-15,1 2 1 0,-3-4-2 0,-1 2 1 16,-1-2-3-16,0 4 1 0,-2-2 0 16,1 2 0-16,-1-3 1 0,0 2 1 15,0 1-2-15,-2-2-2 0,0 1-1 0,0-1 0 16,1 2-3-16,-1-4-1 0,-2 2-2 15,-3-1 2-15,1 2-2 0,-4-3 1 0,-5 4 2 16,-1-3-1-16,-8 3 2 0,-1 1 1 16,-6 0 0-16,-3 0 0 0,-6 0 0 15,-2 0 1-15,-2 1 2 0,-3 3 0 0,1-3 3 16,-5 1 0-16,3 1 2 0,-3-1 1 16,-1 2 1-16,-1-1-1 0,0 2 1 15,-2-4-2-15,-2 4 0 0,-2-2-3 16,0-2-2-16,-4 1 2 0,0 2 0 0,-5-3 2 15,0 2 1-15,-1-2 3 0,-3-1 1 16,2 4 0-16,-1-3-1 0,-1 2 0 0,0 2-3 16,0-4-2-16,1 5-1 0,1-2-3 15,-2 1 2-15,3-1-3 0,-3 1 0 0,2 0 0 16,0 1-1-16,1 0 3 0,-1 3-2 16,-2 0 2-16,3 1 3 0,-3 0 1 15,0 5 5-15,-2-1-1 0,3 5 3 0,-3 0-1 16,0 2-1-16,-2 3-3 0,2 1-5 15,-2 1 1-15,2 2-3 0,-2 1-1 16,2 2 1-16,-2 1 1 0,2 2 1 0,0-1 0 16,-2 5 3-16,2 4 1 0,-2 0 1 15,3 4 3-15,-3 4 1 0,0-1-1 16,0 6 2-16,-3-1 0 0,-1 1-2 0,2 4 1 16,-2 0 2-16,-2-1-1 0,-1 1 0 15,1 3 0-15,0-2 4 0,1 4 0 16,-1-4 0-16,2 2-1 0,-1-2 0 0,3-1-4 15,0-2-3-15,0-3-3 0,0-3-4 16,2-1 1-16,-2-3-2 0,2-2-1 0,-2-4 0 16,0-4-1-16,0-3 1 0,-1-3 0 0,-1-3 0 15,0-7 0-15,0 3 2 0,-1-6 0 16,-1-2 0-16,0-2-2 0,-1-3 0 16,1-1 1-16,-2-1 0 0,-3-2-1 15,0 1 0-15,1-3-1 0,-3 0-2 0,-2-2 0 16,1-1 2-16,-1 0 0 0,0-2 1 15,-2 0 0-15,0 0 1 0,0 0-3 0,0-2 1 16,-2 0-3-16,-2-1 3 0,0-2-1 16,0 4 2-16,-1-3 2 0,-3-1-2 15,0-3 1-15,-1 5 0 0,-1-5 0 16,-3 3 0-16,0 0 0 0,1-3 0 0,-5 1 1 16,2 1 0-16,-2-3 1 0,-2-1-1 15,2 1-2-15,-1 0 1 0,-4 1-1 0,3-1 0 16,-2-3 0-16,-2 4 0 15,0-4 3-15,0 3-2 0,-3-3-1 0,-1 2-1 0,2-1 2 16,-3 2 1-16,1-4-2 0,-1 2-3 16,1 1 1-16,-1-3 1 0,1 2-1 15,2 1-1-15,-3-1 3 0,3-2 2 0,-1 3-1 16,1-5 0-16,0 5 0 0,-1-1-1 16,1-3-1-16,-2 3 0 0,1-1 1 0,1-2-1 15,0 3 1-15,-1-3 1 0,3 3-1 16,-2-2 1-16,2 1 0 0,-3-1-1 15,3 0 0-15,-2 0-1 0,-1-2-1 0,-1 2-3 16,2 0 1-16,-3-4 4 0,1 5 0 0,-1-5 3 16,1 4 1-16,-1 0 0 0,1-2 3 15,-1 2-5-15,1 0-1 0,-1 0-2 16,1-1-1-16,0 3 3 0,-3-2-1 0,3 2 2 16,-3 1 0-16,-2 1 0 0,1-1 1 15,-3 1 0-15,0 0-1 0,-2 1 3 16,2 0 0-16,1 2 0 0,-1-2 1 15,0 2 0-15,2 1 0 0,1-1-1 0,1 2 2 16,0-1-3-16,1 0 0 0,4 0 0 16,-3 1 3-16,3 3-2 0,2-4-2 15,-1 2 3-15,1 2 1 0,2-3 1 0,2 3 2 16,0 1-2-16,0 0 1 0,0 0-1 16,2 0-3-16,0 0-1 0,0 0-1 15,3 0 0-15,1 0 2 0,0 0 0 0,1 0 2 16,1 0-2-16,3 1-1 0,-1-1 1 15,1 4-4-15,2-4 0 0,2 1 0 16,-3-1-1-16,3 3-1 0,0-2 0 16,0 3 2-16,0-3 0 0,0 3-1 0,-1 0 0 15,3-1 0-15,-2 0-1 0,2 2-1 16,2-4 2-16,-2 4-1 0,2-2 0 16,2 1 0-16,1-2 1 0,-1 3 1 0,2-4-2 15,0 3 1-15,3-3 0 16,-1 2 2-16,1-2-2 0,1 3 0 0,1-3 2 15,-1 2 0-15,3-2 1 0,-3 3-2 16,3-3 1-16,0 5 1 0,-1-5 0 16,1 2-2-16,2-2-1 0,-3 3-1 15,3-3-2-15,-2 2 0 0,2-2 0 0,-1-1 1 16,1 4 0-16,2-4 0 16,-2 1 4-16,2-1-1 0,-1 3 0 0,1-3-1 15,0 0 0-15,0 0 2 0,0 0-2 0,0 1-1 16,2-1 1-16,-2 0 0 0,2 0 0 15,-2 0 0-15,2 0 0 0,-2 0 0 0,2 0-2 16,-3 0 1-16,3 0 2 0,0 0-1 16,0 0 0-16,0 3-1 0,0-3 1 15,0 0 0-15,0 0-2 0,0 0 1 16,0 0-1-16,0 0 3 0,0 0-3 16,0 0 0-16,0 0 0 0,0 0-2 0,0 0 2 15,0 0 0-15,0 0 2 0,0 0 0 16,3 0 0-16,-3 0 0 0,2 0-3 15,-2-3-5-15,2 3-10 0,-2-1-10 0,2 1-18 16,-2-3-33-16,2 2-79 0,-2-3-124 16,0 4-132-16,0 0-125 0,0 0-55 15,-4 0-5-15,-3 4 62 0,1-4 119 16</inkml:trace>
  <inkml:trace contextRef="#ctx0" brushRef="#br0" timeOffset="-208407.41">22079 15922 129 0,'-4'-2'159'0,"2"2"0"15,-3-3-2-15,3 3-2 0,0 0-4 0,0 0 3 16,0 0 2-16,2 0 6 0,-2 0 7 16,2 0 5-16,-2 0 4 0,2 0-2 15,0 0-7-15,0 0-10 0,0 0-15 16,0 0-16-16,0 0-7 0,2 0-3 0,0 3-5 15,2-3-6-15,2 0-7 0,3 0-6 16,2-3-16-16,3 3-16 0,3-1-13 0,4-4-10 16,5 1-10-16,3-1-9 0,3-1-3 15,2-3-5-15,2 1-6 0,0-1-3 0,2 2 0 16,-2-2-3-16,0 3-7 0,-2-2-17 16,-2 2-34-16,-3 1-80 0,-1 4-116 0,-3-4-114 15,1 2-111-15,-3-1-78 0,0-3-11 16,-2 1 52-16,-2-3 105 0</inkml:trace>
  <inkml:trace contextRef="#ctx0" brushRef="#br0" timeOffset="-208126.36">23012 15168 15 0,'-8'-12'323'0,"2"2"80"0,-3 1 69 0,3-1-5 16,2 5-51-16,-1 4-55 0,1 2-54 0,0 8-63 15,2 7-57-15,0 9-43 0,-3 8-39 16,3 6-32-16,-2 6-21 0,0 10-19 16,-3 3-14-16,3 6-9 0,-2 1-5 15,2 3-3-15,-1-1-14 0,1 2-19 0,2-4-61 16,0-2-113-16,2-4-132 0,2-2-126 15,2-3-92-15,5-4-35 0,-1-8 36 0,1 0 98 16,3-9 123-16</inkml:trace>
  <inkml:trace contextRef="#ctx0" brushRef="#br0" timeOffset="-207728.37">23376 15786 212 0,'-4'-12'321'0,"0"-1"53"16,-2 5-1-16,-1 4-43 0,1 5-48 15,-3 4-44-15,3 9-45 0,-2 3-48 0,-1 6-44 0,1 5-36 16,-1 1-26-16,1 3-17 0,-1-2-9 16,3 3-5-16,2-4-1 0,2 1-2 15,0-1-1-15,2-4-2 0,2 0 0 16,2-6-2-16,0 0 1 0,0-3-1 15,3-6 0-15,1 3 3 0,1-7 1 0,-1-4 2 16,3-2 0-16,1-5 3 0,-1-2 10 16,2-3 16-16,-1-6 18 0,1-2 20 0,-2-2 15 15,-3-4 14-15,1-1 2 0,-1-1-5 16,-4-3-12-16,0 0-13 0,-1-1-12 0,-1 2-13 16,-2-1-10-16,-2 4-10 0,-1 0-4 15,-1 3-8-15,0 1-6 0,0 4-3 16,-3 0-3-16,1 5-2 0,0-2-9 15,-3 4-12-15,-1 1-34 0,-3 5-95 16,-2-1-144-16,0 5-148 0,1 4-115 0,-1-3-51 0,2 7-2 16,2-3 77-16,5 5 135 15</inkml:trace>
  <inkml:trace contextRef="#ctx0" brushRef="#br0" timeOffset="-207277.21">23730 15917 239 0,'0'-15'382'0,"-2"1"76"16,2 0 31-16,0 3-55 0,0 1-60 16,4 1-73-16,0 2-68 0,1-1-69 0,1 4-55 15,2 4-41-15,1 3-23 0,1 1-14 16,1 8-7-16,0 2-3 0,-1 7-1 15,-1 4-1-15,1 4-2 0,-1 4-1 16,-3 1-3-16,0 1-6 0,-1 1 0 0,-3 2-5 16,0 0 0-16,-2 2-2 0,0-5 0 15,-2 2-1-15,-3-4-1 0,-1 0 2 0,-2-3-3 16,-1-1 0-16,-4 0 2 16,1-4 2-16,-3-3 2 0,0-2-3 0,-2-3-4 15,0-3-3-15,-2-4-7 0,2-4-4 0,-2-3-3 16,2-3 1-16,3-4 2 0,-1-7 5 15,2 2 8-15,2 0 11 0,5-2 6 16,2 1 8-16,2-3 9 0,2 6 4 0,4-6 4 16,4 4-2-16,3 2 0 0,2 2-3 15,4-3-6-15,2 2-6 0,2 1-6 0,2 0-4 16,-2 0-4-16,3 1-11 0,-1 3-21 16,-4-4-72-16,2 1-141 0,-2 2-166 0,0-3-132 15,0 1-61-15,-2-4-18 0,2-1 54 16,0-3 129-16</inkml:trace>
  <inkml:trace contextRef="#ctx0" brushRef="#br0" timeOffset="-206379.22">25169 15293 98 0,'0'-4'97'0,"2"4"-4"0,-2 0 5 16,0 0 8-16,0 0 14 0,0 0 22 15,0 0 22-15,0 0 22 0,0 0 16 16,-4 0 11-16,0 0 5 0,0 4-1 0,-5-3-3 16,-1 3-4-16,-3 1-6 0,-4 5-13 15,0 0-19-15,-4 6-23 0,-2 2-28 0,-3 6-24 16,-1 5-21-16,-1 5-19 0,-1 7-8 0,-1 3-8 15,-2 10-4-15,3 5-4 0,1 2-8 16,5 5 0-16,2 2-1 0,6-3-4 16,2 0-2-16,7-2-4 0,6-1-1 0,6-7-5 15,5 0-5-15,3-6-2 0,8 0 1 16,3-10-2-16,5 1 0 0,4-6 2 16,-1-5-3-16,5-4-8 0,-2-6-20 15,3-3-38-15,-3-7-116 0,0-2-144 16,0-4-143-16,-3-3-98 0,1-6-39 0,-4-3 10 15,0-1 98-15,-1-6 133 0</inkml:trace>
  <inkml:trace contextRef="#ctx0" brushRef="#br0" timeOffset="-202501.78">26223 15273 93 0,'0'-4'102'0,"0"3"-16"0,0-2-10 16,0 1-10-16,0 2-6 0,0-3-4 16,0 3-3-16,0 0 0 0,0 0 0 15,-2 0-2-15,2 0 0 0,-2 3-1 0,0-1-2 16,0 2 1-16,-2 1 6 0,-1 0 13 15,1 1 14-15,-4 3 20 0,-1 2 23 16,-1 2 26-16,-1 2 26 0,-4 4 23 0,0 1 14 16,1 5 3-16,-3 4-7 0,-2 5-18 15,0 5-26-15,0 5-29 0,0 6-27 0,-1 1-23 16,4 6-22-16,-1-1-13 16,2 3-14-16,2-2-12 0,3-3-8 0,5-2-6 15,3-2-5-15,4-4-6 0,3-3 2 16,5-3 0-16,3-5-3 0,2-3 0 0,2-6 0 15,2-1 1-15,0-6-1 0,4-5-1 0,-2-5 0 16,2-8 0-16,-1-2-1 0,-1-7 0 16,-2-2 2-16,-4-6 1 0,-1-2 0 15,-5-2 0-15,-1-4 2 0,-3 2 4 0,-5 1 6 16,-3 1 4-16,-3 3 4 0,-2 0 3 16,-3 4-3-16,-2 4-5 0,-1 5-3 15,-3 4-7-15,0 1-4 0,-2 7-8 0,2 1-11 16,-2 2-34-16,2 3-82 0,0 2-119 15,4-3-122-15,5 3-126 0,-1-1-66 0,5 0-10 16,4-1 59-16,0-3 108 0</inkml:trace>
  <inkml:trace contextRef="#ctx0" brushRef="#br0" timeOffset="-202302.38">26412 15958 250 0,'4'-7'320'16,"-2"6"44"-16,-2 2-19 0,0 6-63 16,-2 6-62-16,2 3-52 0,-2 6-43 15,2-1-64-15,0 4-81 0,0 3-95 0,2 1-102 16,2 1-110-16,3-1-57 0,-1 0-8 0,0 1 29 16,3-4 65-16</inkml:trace>
  <inkml:trace contextRef="#ctx0" brushRef="#br0" timeOffset="-202037.71">26733 15832 213 0,'5'-29'305'0,"1"4"64"15,0 0 3-15,1-1-7 0,-1 5-14 0,3 1-16 16,1-1-32-1,1 3-45-15,-1 4-56 0,3 0-55 0,0 6-42 0,-1 4-31 16,1 4-20-16,2 4-14 0,-2 4-13 16,1 10-7-16,-1 6-7 0,0 6-8 0,0 6-3 15,-3 6 0-15,-1 3-1 0,-1 3-2 16,1-2-6-16,-5 4-15 0,0 1-43 0,-2-5-86 16,-2 3-117-16,-2 0-114 0,0-5-105 15,-4 1-66-15,-1-2 0 0,1-2 63 16,-3-4 105-16</inkml:trace>
  <inkml:trace contextRef="#ctx0" brushRef="#br0" timeOffset="-201839.26">26789 16256 36 0,'-3'-25'283'0,"6"6"62"16,-1-2 56-16,4 1-16 0,0 3-34 15,5 1-48-15,0 3-48 0,3 0-59 0,3 1-62 16,2 4-58-16,2-1-67 15,1 0-94-15,-1 1-105 0,2 5-105 0,0-2-110 16,1 1-64-16,1-1-7 0,0 1 55 0,1-1 86 16</inkml:trace>
  <inkml:trace contextRef="#ctx0" brushRef="#br0" timeOffset="-201604.01">27536 15627 224 0,'2'-3'297'16,"2"1"75"-16,5 4 4 0,1 5-14 0,5 4-14 15,2 3-17-15,2 7-43 0,4 1-65 16,0 3-71-16,1 4-59 0,1 1-44 15,1 1-49-15,-1 0-92 0,0-2-115 0,1 4-121 16,-3-4-125-16,0-3-67 0,-2 2-10 16,-1-6 56-16,-1 1 97 0</inkml:trace>
  <inkml:trace contextRef="#ctx0" brushRef="#br0" timeOffset="-201391.46">28122 15687 161 0,'-2'-17'437'16,"-4"3"95"-16,-1 2 60 0,-1 5-42 0,-3 6-92 16,-2 6-113-16,-1 2-109 0,-3 11-89 15,-4 7-59-15,-1 8-37 0,-3 0-23 0,0 5-12 16,-3 5-9-16,1 1-2 0,-1-1-6 16,1-2-13-16,-1-2-32 0,3 1-97 15,1-5-135-15,5-1-142 0,2-2-119 0,3-6-53 16,1-2-5-16,4-7 78 0,3-4 126 15</inkml:trace>
  <inkml:trace contextRef="#ctx0" brushRef="#br0" timeOffset="-201125.61">28319 15510 141 0,'2'-16'394'0,"0"2"63"16,-2 4 55-16,0 4-27 0,2 3-74 15,-2 8-83-15,2 5-73 0,0 8-52 0,1 3-47 16,-1 9-51-16,0 3-37 0,0 8-23 16,-2 2-18-16,2 2-9 0,-2 5-10 15,0-3-12-15,-2 3-29 0,2-2-78 0,-2-4-134 16,2 2-138-16,0-3-136 0,2-3-65 15,0-1-14-15,2-6 57 0,1-4 121 0</inkml:trace>
  <inkml:trace contextRef="#ctx0" brushRef="#br0" timeOffset="-200759.22">28717 15642 172 0,'4'-23'404'0,"-4"3"88"15,-2 3 70-15,2 3-55 0,-2 3-83 16,-2 2-94-16,-1 4-88 0,-1 7-85 16,0 5-66-16,-5 6-43 0,0 8-22 0,1 4-12 15,-3 6-8-15,0 8-3 0,1 1-5 0,-1 5 2 16,0 3-1-16,5 0 0 0,-1-2 0 0,3-1-1 16,2-2 0-16,2-1-2 0,4-5 1 15,2-3-1-15,2-1 1 0,3-4 3 0,2-4-1 16,1-4 2-16,5-1 0 15,0-7 0-15,4-4 0 0,0-2-1 0,3-7 2 0,1-6 0 16,0-3 1-16,1-5-2 0,-1-6 1 16,1-4 0-16,-3-6 0 0,0-5 5 0,-4-4 7 15,0-5 7-15,-4-5 8 16,-2-1 5-16,-3 2 3 0,-5-2-3 0,-3 1-2 0,-6 3-5 16,-3 4-6-16,-3 3-7 0,-5 3-7 15,-2 3-13-15,-4 7-14 0,-3 1-36 16,-1 4-103-16,0 4-148 0,-1 2-154 0,1 2-102 15,4 0-47-15,0 4 2 0,-1 0 85 0,5 1 142 16</inkml:trace>
  <inkml:trace contextRef="#ctx0" brushRef="#br0" timeOffset="-190840.77">28933 15073 114 0,'-5'-5'246'0,"1"1"43"15,0-1-29-15,0 4-31 0,2-3-37 0,0 0-32 16,-1 2-34-16,6 1-26 0,-1-3-2 16,4 3 12-16,2-2 24 0,3 2 27 15,2-3 21-15,2 3 7 0,2-2-16 0,2 2-24 16,0-4-31-16,2 3-30 0,2-3-28 15,-2 2-20-15,3-2-17 0,1 1-16 16,-2-1-33-16,0 1-75 0,1 3-110 0,-1-5-118 16,0 5-126-16,-2-2-70 0,1-2-13 15,-3 4 49-15,-2-2 98 0</inkml:trace>
  <inkml:trace contextRef="#ctx0" brushRef="#br0" timeOffset="-190342.77">29540 14837 13 0,'0'-8'204'0,"0"1"23"16,0 3-24-16,0-2-46 0,0 1-42 0,0 1-32 16,2-1-27-16,3 3-20 15,-1-2-13-15,0 0-8 0,0 3-4 0,3 1-1 16,-1-3 0-16,2 3 4 0,-1 3 2 0,1-3 2 15,-1 1 3-15,1 3 1 0,-2 0 3 16,1 0-1-16,-1 0 3 0,0 1 4 16,-1 4 5-16,-3 1 6 0,-2 0 5 0,-2 3 5 15,-3 7 2-15,-1-3 3 0,0 4 3 16,-3-1 10-16,-1 2 16 0,1-2 15 16,1 2 14-16,-1-2 10 0,1-3 0 15,1 0-13-15,3-1-16 0,2-3-17 0,2-1-16 16,2 2-14-16,5-3-6 0,1-2-7 0,3 0-4 15,1-2-9-15,5-2-11 0,2-2-42 16,2-3-73-16,3-3-101 0,-1 2-115 16,0-4-111-16,3-5-55 0,1 1 4 0,1-4 51 15,-1 0 91-15</inkml:trace>
  <inkml:trace contextRef="#ctx0" brushRef="#br0" timeOffset="-189265.76">30370 14858 130 0,'0'-4'222'16,"2"0"12"-16,-2 0-53 0,4-4-49 16,1 3-40-16,-1 1-27 0,4-3-21 15,1 3-13-15,1-1-13 0,1 1-6 0,2-1-6 16,1 1-4-16,1 0 2 0,0 0 6 16,0-1 11-16,-2 2 16 0,1-2 19 0,-1 4 20 15,-2-2 19-15,1 2 15 0,-1-3 13 16,-3 4 9-16,1 0 5 0,-1 0 6 15,1 0 7-15,-1 5 2 0,1 3-1 0,-3 1-2 16,3 3-7-16,-3 8-11 0,2 6-21 16,-1 6-16-16,-3 6-17 0,2 6-16 0,-2 9-14 15,-1 2-6-15,1 0-5 0,-2 4-3 16,0-1-5-16,-2 1-4 0,2 1-4 16,-2-5-5-16,0 0 0 0,0 0-3 15,0-5 0-15,0 3-1 0,0-6-2 0,0-1-1 16,0-4-3-16,0-4-3 0,-2-2-2 0,2-2 0 15,-2-4 1-15,0-2 1 0,0-3 4 16,0-6 2-16,-3 1 4 0,-1-4 2 0,-2 1 1 16,-1-6-2-16,-4-1-1 0,1-1 0 15,-3 2-6-15,-2-7-2 16,0 1-2-16,-4-1 1 0,0-3-2 0,-3-1-6 16,-1 4-4-16,0-4-16 0,-3 0-34 0,-2 0-102 0,1 0-144 15,-1 0-150-15,1 1-107 0,-3-1-45 16,2 3 3-16,-4 0 84 0,0 2 136 15</inkml:trace>
  <inkml:trace contextRef="#ctx0" brushRef="#br0" timeOffset="-188153.65">21245 17498 42 0,'-4'0'261'0,"0"-2"59"0,1 2 26 16,1-3-15-16,0 3-7 0,2-1-6 16,0-2-16-16,2-2-29 0,3 4-37 15,1-4-39-15,0 0-49 0,3 0-43 0,-1 1-39 16,3-1-30-16,1 1-42 0,-1-1-66 16,2 3-99-16,-3 1-117 0,3-3-115 15,-2 4-104-15,-1 4-33 0,-1-3 26 16,-1 6 79-16,-4 1 101 0</inkml:trace>
  <inkml:trace contextRef="#ctx0" brushRef="#br0" timeOffset="-187975.93">21321 17651 21 0,'-2'-4'343'0,"0"0"67"15,-2 0 49-15,2-4-14 0,-1 2-65 16,3-1-88-16,3-1-79 0,1-1-60 15,2 4-47-15,3-5-48 0,1 4-69 0,1 1-89 16,2 1-101-16,-1-1-107 0,3 2-106 16,-2 3-61-16,-1 0 0 0,1 0 50 15,-2 3 80-15</inkml:trace>
  <inkml:trace contextRef="#ctx0" brushRef="#br0" timeOffset="-186199.23">22517 17698 57 0,'-2'-4'159'16,"-2"3"-8"-16,2-4-17 0,0 2-15 16,2-2-14-16,-3 1-15 0,3 1-13 0,3-2-9 15,-1-3-2-15,2 2 3 0,0-4 7 16,2 5 9-16,3-4 9 0,-1 0 7 15,1-3 6-15,1 3 1 0,3-2 0 16,0 2-5-16,0-3-7 0,1 4-14 0,1-1-12 16,0 0-13-16,0-2-12 0,2 6-10 0,-2 0-9 15,1 1-4-15,-1 0-6 0,2 3 0 16,-2 1-1-16,0 1 1 0,-2 3 6 16,1-3 7-16,-1 7 15 0,0-3 15 15,-3 6 22-15,-1-1 20 0,-1 4 12 0,-3 1 10 16,-1 4-5-16,-4 3-11 0,-2 3-19 0,-3 2-18 15,-1 3-18-15,-2 4-18 0,-5 0-9 16,0 4-6-16,-2 0-4 0,-2 3-2 0,-2 0 0 16,0-2 0-16,0 3 0 0,0-5 1 15,2 2 1-15,0-1-2 0,0-3 3 16,5-1-1-16,-1-5 1 0,5-3-2 0,1-1-1 16,5 0 2-16,2-3 1 0,2-2 1 0,2-4 1 15,5-2 1-15,2 1 2 16,1-5-1-16,3-1-5 0,2-2-5 0,2-3-4 15,0 1-3-15,4-5-3 16,1 0-3-16,-1-1-4 0,2-4-9 0,1-1-17 0,-1-2-44 16,1 2-117-16,-1-3-144 0,0-1-143 15,3 1-94-15,-1-1-36 0,-1-5 15 0,-1 1 103 16,3 2 134-16</inkml:trace>
  <inkml:trace contextRef="#ctx0" brushRef="#br0" timeOffset="-185806.03">23520 17899 70 0,'-4'-4'334'0,"-2"-1"80"15,-1 1 69-15,3-1-30 0,0 4-50 16,2-3-56-16,2 0-58 0,2 1-63 15,4 0-59-15,1 1-44 0,3-1-36 0,3 2-26 16,4-2-20-16,0 1-15 0,4-1-10 0,0 2-6 16,5-2-6-16,-1 1-9 0,2-3-18 15,1 0-50-15,2 1-84 0,-1-1-116 0,1 1-110 16,0-2-106-16,-1-1-62 0,1-2 5 16,-1-3 64-16,-1 4 102 0</inkml:trace>
  <inkml:trace contextRef="#ctx0" brushRef="#br0" timeOffset="-185515.68">24265 17330 14 0,'-2'-13'353'0,"0"4"96"0,-2 1 83 15,0 0 9-15,0 2-65 0,1 2-84 0,-1 4-85 16,2 1-84-16,-2 7-73 0,2 2-51 16,-3 9-30-16,1 3-19 0,0 6-13 0,0 2-12 15,-3 4-9-15,3 4-7 0,0-2-6 16,0 2-3-16,-1-3-7 0,3 5-10 0,2-5-22 16,-2 2-62-16,2-2-112 0,0 0-126 15,2-1-116-15,0-4-101 0,3-2-36 16,-1-2 30-16,2-2 97 0,-1-1 118 0</inkml:trace>
  <inkml:trace contextRef="#ctx0" brushRef="#br0" timeOffset="-185133.63">24581 17566 217 0,'-2'-6'317'0,"-3"1"63"15,-1 2-3-15,0 6-18 0,-1 3-29 0,-1 5-34 16,-3 3-40-16,1 6-51 0,-1 4-49 16,1 0-45-16,-1 2-29 0,0 4-21 0,5-2-14 15,0 1-9-15,2-3-9 0,1-1-6 16,3-2-4-16,3 0-6 0,1-6 1 15,0 1 2-15,4-3 0 0,1-5 1 0,-1 0-1 16,5-5 3-16,0-4-1 0,2-5 1 16,2-2-1-16,-1-5 0 0,1-6 2 0,0-4 1 15,-2 0-3 1,0-7-3-16,-4-2 3 0,-1 1-1 0,-3-1-3 0,-3-3-1 16,-4 3-3-16,-2 4-2 0,-5 3-8 15,1 1-20-15,-5 4-59 0,-16-5-472 16,12 18 64-16,0 5-87 15,0 3-30-15,1 2 31 0,1 1 114 0</inkml:trace>
  <inkml:trace contextRef="#ctx0" brushRef="#br0" timeOffset="-184749.59">24790 17668 7 0,'9'-14'303'0,"-1"3"65"15,-1-2 61-15,-1 1-10 0,0 3-51 16,3 0-62-16,-1 1-57 0,1 5-58 0,1 0-53 16,1 6-49-16,2 4-32 0,-1 3-20 15,1 6-12-15,0 2-11 0,-1 7-7 16,-1 3-4-16,2 1-2 0,-5 5-2 0,1 2 3 16,-1-1 1-16,-4 4 0 0,1-3 1 15,-3 2-4-15,-2-1-12 0,-2-3-16 16,-3-2-22-16,1-2-32 0,-4-1-37 15,-1-4-37-15,-1 1-35 0,-1-5-24 16,-2-1-15-16,-1-5 3 0,-1-4 12 0,0-2 23 0,-2-4 34 16,-2-2 33-16,2-6 31 0,0-3 31 15,0-3 39-15,2-2 39 0,3-2 42 0,1 1 38 16,3-1 44-16,1 3 35 0,3-1 30 16,2-2 24-16,4 4 15 0,2 2 1 0,3-1-13 15,1-1-22-15,5 2-38 0,4 1-40 16,0 2-43-16,4-4-53 0,0 3-98 0,4 2-130 15,1-2-146-15,1-3-125 0,1 3-65 0,-1-3-15 16,-1 1 54-16,1-2 105 0</inkml:trace>
  <inkml:trace contextRef="#ctx0" brushRef="#br0" timeOffset="-184003.06">26293 17046 119 0,'-6'-5'333'0,"-3"1"94"16,-1 3 67-16,-3 1-12 0,0 1-37 15,-1 2-53-15,-3 3-67 0,0 4-87 16,0 4-87-16,0 3-59 0,-2 7-37 0,0 9-21 16,0 1-13-16,0 6-6 0,0 4-5 0,0 2-3 15,4 1-5-15,0 3 1 0,4 0-1 16,3-3-1-16,4-2-2 0,2 0 1 16,4-3 0-16,2-3-2 0,4-3-1 0,3-6-1 15,2-1 1-15,1-5-1 0,1-5 4 16,4-4 0-16,0-5 2 0,0-5 1 15,3-6 0-15,-3-4 2 0,0-7-4 0,-2-4 1 16,-3-2 2-16,-1-3 3 16,-4 1 3-16,-5-1 4 0,-4-1 7 0,-2 5 4 15,-7-2 4-15,-1 6 0 0,-3 4-2 0,-4 2-5 16,-4 6-6-16,0 2-4 0,-5 9-7 16,1 0-5-16,0 9-9 0,-1-1-11 15,3 4-18-15,0 3-49 0,1-2-129 0,5 2-140 16,5-2-139-16,3-3-89 0,7-3-37 15,2-3 23-15,2-3 113 0,7-2 135 0</inkml:trace>
  <inkml:trace contextRef="#ctx0" brushRef="#br0" timeOffset="-183839.09">26526 17685 44 0,'9'-1'444'0,"-5"2"82"15,-6 7 50-15,-3 1 12 0,1 3-120 0,-2 7-148 16,-1 1-136-16,1 0-113 0,2 5-149 16,0 0-163-16,4 3-166 0,0-3-107 0,2 1-53 15,2 0 1-15,0-5 84 0,3 3 127 16</inkml:trace>
  <inkml:trace contextRef="#ctx0" brushRef="#br0" timeOffset="-183556.26">26894 17468 303 0,'7'-29'411'0,"1"3"84"16,-1 1 27-16,1 0-54 0,3 4-67 15,1 4-75-15,1 0-74 0,4 6-77 0,0 5-61 16,2 6-39-16,2 4-26 0,-2 7-14 15,2 8-9-15,-2 2-6 0,-2 9-6 0,-2 2-4 16,0 7-3-16,-2-2-6 0,-3 5 0 16,-1-2-1-16,-3 3-7 0,0-2-12 15,-1-2-34-15,-3 3-86 0,-2-5-115 0,-2 2-123 16,-1-2-109-16,-1-5-82 0,0-3-14 16,0-3 61-16,-3 0 102 0</inkml:trace>
  <inkml:trace contextRef="#ctx0" brushRef="#br0" timeOffset="-183403.2">26985 17744 101 0,'0'-17'298'0,"5"0"68"0,-1 4 33 0,4 1-31 16,5 1-45-16,2 5-50 0,2-2-56 16,4 4-84-16,0 2-120 0,4 2-138 15,-1 2-129-15,1 2-127 0,3 1-66 0,-3-1-16 16,-2 3 42-16,1 1 86 0</inkml:trace>
  <inkml:trace contextRef="#ctx0" brushRef="#br0" timeOffset="-182822.62">25169 18376 23 0,'0'0'182'16,"-2"0"3"-16,2 0-28 0,0 0-25 0,2 0-11 16,0 0 1-16,3 0 11 0,1-1 20 15,2-3 25-15,5 3 24 0,0-2 19 0,4 2 15 16,2-3 3-16,2 3-3 0,2-2-15 0,5 2-23 16,1-3-33-16,5 2-34 0,4 1-31 15,5-3-27-15,3 0-20 0,3 3-14 0,2-4-11 16,0 2-10-16,1-2-3 0,1 4-6 15,0-2-3-15,0 1-5 0,-2 1-3 0,-2 1-10 16,-5-4-38-16,-6 4-73 0,-2 4-114 16,-6-3-111-16,-3 1-106 0,-1 1-90 0,-5-2-16 15,-4 4 46-15,-4-2 97 0,-3 2 104 16</inkml:trace>
  <inkml:trace contextRef="#ctx0" brushRef="#br0" timeOffset="-182527.59">25415 18666 18 0,'-21'1'203'0,"-1"2"20"16,6-3 1-16,1 0-52 0,2 0-33 0,5-3-15 15,3 2 0-15,3-5 5 0,6 1 15 16,5-3 29-16,4 2 32 0,4-4 31 0,4 1 20 16,6 0 1-16,3 3-21 0,6-1-44 15,2 0-49-15,4 1-43 0,3-2-36 0,3 5-24 16,3-5-13-16,2 3-12 0,2 1-5 16,2-2-9-16,0 0-8 0,3 1-35 0,-3 0-79 15,-2 1-119-15,0-1-128 0,-2 1-128 16,0-2-64-16,-7 2-6 0,-1-1 57 0,-5 1 111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2:23:41.1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22073 4869 29 0,'2'-4'70'0,"-2"4"8"0,2-1 8 16,-2 1 6-16,2-2 4 0,-2 2 6 16,2 0 10-16,-2 0 9 0,2 0 18 15,-2 0 26-15,2 0 36 0,-2 2 38 16,0 3 30-16,-2 4 18 0,0 3 1 0,-2 6-16 15,-3 6-37-15,-1 5-49 16,-3 6-44-16,-1 6-40 0,-3 6-29 0,0 7-20 16,-2 4-17-16,-2 2-9 0,0 4-10 15,0 1-6-15,0-2-8 0,0 1-4 0,2-1-1 16,-2-4-2-16,4 0-9 0,0-5-31 16,0-4-58-16,3-3-94 0,1-2-103 15,1-6-98-15,3-3-100 0,-1-7-41 0,1-5 24 16,3-4 73-16,0-5 91 0</inkml:trace>
  <inkml:trace contextRef="#ctx0" brushRef="#br0" timeOffset="215.97">21941 5216 69 0,'9'-34'359'0,"-3"6"74"16,1 7 55-16,-1 4-16 0,-2 4-46 0,2 6-74 15,3 7-74-15,-1 7-61 0,3 9-49 16,2 7-52-16,1 6-43 0,3 8-27 16,0 6-17-16,0 7-13 0,0 3-2 15,0 2-17-15,0 3-34 0,-2-3-84 0,0 4-121 16,0 0-123-16,-3-2-143 0,-1-3-66 16,-3 1-7-16,-1-6 60 0,-5-1 107 15</inkml:trace>
  <inkml:trace contextRef="#ctx0" brushRef="#br0" timeOffset="365.12">21999 5943 266 0,'-7'-14'310'0,"1"4"17"16,2-3-43-16,4 2-96 0,0 1-122 15,6-2-121-15,2 0-128 0,3 2-76 0,4 0-41 16,-3-1-13-16,3 1 31 0</inkml:trace>
  <inkml:trace contextRef="#ctx0" brushRef="#br0" timeOffset="698.47">22365 5630 75 0,'10'-12'273'0,"1"3"74"15,-1 1 36-15,3 2-17 0,-2 1-29 0,1 4-32 16,1 1-45-16,2 4-63 0,0 3-61 15,0 3-43-15,2 6-26 0,-3 2-16 0,1 7-13 16,-2 3-8-16,0 3-7 16,-5 3-2-16,0 5 1 0,-3 0 5 0,-1-1 1 15,-4-1 0-15,-2 0-1 0,-2-2-5 16,-3 0-3-16,-1-4-5 0,-3-2-3 0,1-4-3 16,-5-3-3-16,0-6-1 0,-2 0-1 15,0-7-2-15,0-1 2 0,0-3 4 16,2-5 8-16,3 0 6 0,1-5 4 15,3 1 2-15,3-4 2 0,3 1-6 16,2-2-4-16,5-1-6 0,3-1-7 16,5-2-37-16,-1 1-106 0,5-2-143 0,5-2-172 15,-1-1-90-15,4 0-45 0,0-4 9 16,1 1 90-16</inkml:trace>
  <inkml:trace contextRef="#ctx0" brushRef="#br0" timeOffset="980.3">23245 5008 380 0,'-4'-5'551'15,"0"3"65"-15,0 4 40 0,-1 3-75 0,1 4-166 16,0 4-164-16,2 7-102 16,0 4-61-16,2 2-42 0,0 7-25 0,2-3-35 15,0 4-85-15,2 1-148 0,0 0-157 16,1-1-139-16,-1 0-71 0,-2-1-17 16,0-4 56-16,0-3 135 0</inkml:trace>
  <inkml:trace contextRef="#ctx0" brushRef="#br0" timeOffset="1146.54">23152 5364 233 0,'-6'-14'516'0,"-1"2"74"0,3 0 44 16,0 6-52-16,0-1-127 0,4 0-169 0,0 2-125 16,4 1-73-16,4 2-42 0,5-2-20 15,0 0-25-15,4 1-60 0,0 0-128 16,2-2-154-16,0 4-159 0,0-3-85 15,2-1-31-15,-2 1 28 0,0-3 114 0</inkml:trace>
  <inkml:trace contextRef="#ctx0" brushRef="#br0" timeOffset="1660.14">24875 5184 321 0,'9'-2'540'16,"-5"2"63"-16,0 5 40 0,-4 4-57 15,2 7-158-15,-2 5-172 0,2 9-105 16,2 4-60-16,1 4-45 0,-1 6-41 15,0 0-90-15,0 4-141 0,1 2-152 0,-1 0-149 16,-2-2-73-16,0 1-22 0,-2-3 52 16,0 0 124-16</inkml:trace>
  <inkml:trace contextRef="#ctx0" brushRef="#br0" timeOffset="1842.48">24795 5732 301 0,'-5'-19'526'0,"1"3"71"0,0 3 40 16,0-2-65-16,4 6-139 0,2 1-158 16,2-1-116-16,5 1-67 0,5 4-40 15,3-2-24-15,4 0-24 0,3 2-58 16,3-1-157-16,1 1-187 0,1-2-137 0,3-4-74 16,-2 1-26-16,-1-5 31 0,3 2 140 15</inkml:trace>
  <inkml:trace contextRef="#ctx0" brushRef="#br0" timeOffset="2390.96">26700 5221 226 0,'-15'-20'331'0,"0"1"88"15,-2 8 16-15,-2 2-6 0,0 6-19 16,0 7-32-16,-2 6-56 0,-3 9-77 0,3 6-69 16,-2 9-47-16,2 7-26 0,2 6-17 15,2 6-12-15,4 2-8 0,5 3-7 16,6 1-10-16,4 2-7 0,4-1-10 16,7 2-8-16,4-7-7 0,4-1-7 0,4-4-5 15,5-4-12-15,0-5-15 0,3-7-29 16,1-8-72-16,0-2-154 0,4-11-174 15,-2-7-133-15,0-6-57 0,-2-9-15 0,-2-8 51 16,-3-7 144-16</inkml:trace>
  <inkml:trace contextRef="#ctx0" brushRef="#br0" timeOffset="2592.52">27208 5083 87 0,'8'-37'508'0,"-2"11"83"16,-3 6 50-16,-3 6 37 0,0 10-130 15,-3 9-192-15,3 9-126 0,-2 11-76 16,2 10-48-16,0 4-29 0,0 10-24 16,2 3-19-16,3 2-12 0,-1 4-9 0,0-2-20 15,2 4-29-15,1-5-41 0,-1 2-122 16,1-1-168-16,1-4-182 0,-2-3-81 16,3-3-29-16,-3-8 10 0,-2-1 106 15</inkml:trace>
  <inkml:trace contextRef="#ctx0" brushRef="#br0" timeOffset="3191.91">27813 4564 196 0,'4'-4'302'16,"0"4"77"-16,1 0 30 15,3 0-4-15,1 4-21 0,1-3-23 0,3 2-38 0,0-1-65 16,4 2-81-16,-1-1-67 15,4 1-50-15,1-1-25 0,2-2-15 0,-2-1-34 16,2 4-84-16,1-4-129 0,1-4-140 16,-4 3-134-16,0-2-67 0,-2-1-12 0,1 0 58 15,-1-1 118-15</inkml:trace>
  <inkml:trace contextRef="#ctx0" brushRef="#br0" timeOffset="3619.46">28679 5590 277 0,'2'-4'485'0,"0"-1"70"0,0 0 49 15,0 1-70-15,5-1-111 0,1 2-126 16,5-5-98-16,8-1-61 0,4 3-42 0,9-4-25 16,8 1-19-16,9 0-8 0,6 1-10 15,5-1-7-15,6 0-6 0,1 3-7 0,3 1-4 16,2-3-5-16,1 4-8 0,-1-1-19 16,-5 4-52-16,-1-2-141 0,-6 0-162 15,-5 2-161-15,-6 1-79 0,-7-3-29 16,-8 3 26-16,-4 0 128 0</inkml:trace>
  <inkml:trace contextRef="#ctx0" brushRef="#br0" timeOffset="3882.41">29750 5124 127 0,'-9'-8'372'0,"1"1"46"0,1 1 24 15,1 2-65-15,2 1-104 0,2 3-98 0,2 3-73 16,2 1-45-16,2 6-24 0,5 1-13 16,-1 2-6-16,5 4-5 0,-3 7-3 15,3 2 3-15,-2 7 8 0,-1 1 30 0,-1 1 30 16,-3 5 27-16,-2 2 20 0,-6-1 10 16,-2 1-1-16,-2 0-23 0,-5 1-30 15,-2 1-32-15,-2-4-56 0,1-2-110 0,-1 2-138 16,2-7-157-16,-2-2-104 0,3-2-52 0,1-4 6 15,3-5 82-15,1-3 119 16</inkml:trace>
  <inkml:trace contextRef="#ctx0" brushRef="#br0" timeOffset="4183.31">30749 5026 200 0,'-2'-14'542'0,"-5"5"69"0,-1 6 42 0,-3 3 25 16,1 6-198-16,-3 8-193 0,0 7-115 15,1 9-67-15,-1 7-36 0,-2 4-23 16,0 6-18-16,0 3-10 0,1 4-9 15,-3 0-9-15,0 1-20 0,0 3-28 0,0-4-66 0,0 0-118 16,2-3-133-16,2 0-122 16,1-9-92-16,3-4-32 0,1-5 35 0,-1-8 102 15,3-8 124-15</inkml:trace>
  <inkml:trace contextRef="#ctx0" brushRef="#br0" timeOffset="4346.64">30605 5292 7 0,'17'-42'317'0,"-2"5"102"0,-3 8 104 16,-1 8 1-16,-1 8-33 0,1 8-60 0,0 9-74 16,-1 6-93-16,1 10-96 0,-3 8-68 0,3 3-40 15,-3 7-25-15,3 3-20 0,-3 2-37 16,1 2-101-16,-1 2-151 0,1-2-150 16,-3 1-128-16,0-3-62 0,-1-3-6 15,-3-3 74-15,0-2 139 0</inkml:trace>
  <inkml:trace contextRef="#ctx0" brushRef="#br0" timeOffset="4479.89">30747 5727 41 0,'-9'-14'256'0,"3"4"24"0,0 1-1 0,-1 3-81 16,3 2-97-16,2-2-104 0,2 5-106 0,2-2-93 16,2 3-48-16,3-2-16 0,1-1 17 15</inkml:trace>
  <inkml:trace contextRef="#ctx0" brushRef="#br0" timeOffset="4744.92">31016 5547 89 0,'16'-6'321'0,"1"4"102"0,-2 2 54 0,2 4-8 15,-2 5-31-15,-2 4-51 0,-1 3-79 16,1 8-98-16,-2 1-81 0,-3 1-57 0,-2 6-42 16,-1 2-43-16,-3 1-55 15,-4 1-59-15,-3 1-63 0,1-2-50 0,-4 3-38 16,-1-6-11-16,-1 1 18 0,-3-7 39 0,-2-1 48 15,0-2 45-15,1-8 44 0,-3-1 44 16,0-4 42-16,0-9 38 0,2-1 40 16,2-5 38-16,3-6 39 0,3 1 30 0,3-4 17 15,2 0 1-15,2-2-17 0,4 3-26 16,3 0-33-16,3 0-34 0,1-2-52 16,4 6-90-16,1-1-113 0,3 0-122 0,3 1-109 15,1 0-58-15,2-3-13 0,3-1 51 16,1 2 93-16</inkml:trace>
  <inkml:trace contextRef="#ctx0" brushRef="#br0" timeOffset="5007.74">32057 5201 454 0,'10'-23'562'0,"-7"4"61"0,-3 5 37 0,-7 6-98 16,-1 0-175-16,-3 4-151 0,-4 7-91 15,1 2-58-15,-3 4-37 0,-2 7-21 0,0 1-9 16,-1 9-7-16,-1 5-6 0,2 3-2 16,0 6-2-16,0 4 1 0,2 0-3 15,2 4 1-15,3 2-1 0,5-3 1 0,5-2 1 16,4 1 0-16,7-4 2 0,4 0-3 16,3-3 0-16,6-2-1 0,1-7-6 15,2 1-12-15,3-9-31 0,1-1-87 16,1-5-145-16,0-3-143 0,1-7-134 0,-1-3-60 15,0-7-9-15,-3-4 67 0,1-6 132 16</inkml:trace>
  <inkml:trace contextRef="#ctx0" brushRef="#br0" timeOffset="5209.96">32561 5222 310 0,'10'-19'514'0,"-3"3"76"0,-3 4 33 16,0 5-62-16,-4 7-105 0,0 5-129 0,-2 6-111 15,0 8-60-15,0 3-32 0,0 8-19 0,-1 6-17 16,1 2-17-16,0 4-15 0,0 4-16 16,0 4-15-16,0 0-25 15,2 0-29-15,0 1-26 0,0 0-37 0,0-2-89 0,0-2-162 16,2-2-159-16,0-4-106 0,2-3-43 16,1-7-2-16,-3-3 68 0,2-7 154 0</inkml:trace>
  <inkml:trace contextRef="#ctx0" brushRef="#br0" timeOffset="8229.95">26812 6602 43 0,'0'0'91'0,"0"0"-11"16,0 3-7-16,0-3-4 0,0 1 0 15,0-1 4-15,0 3 8 0,0-1 10 0,0 0 11 16,0 2 14-16,0 1 13 15,0-1 16-15,0 1 17 0,0-1 21 0,0 2 23 16,0 0 20-16,0 2 13 0,-2 1 5 16,2-1-11-16,0 5-18 0,0 2-32 15,2 3-33-15,0 2-35 0,2 5-29 0,0 1-19 16,5 3-17-16,-1 4-11 0,3 2-7 16,-1 1-4-16,3 2-4 0,2 4-4 15,-2-4 0-15,-1 3 5 0,1-6-1 16,-2 1 2-16,-3 2 3 0,1-8-3 0,-3 3-3 15,0-7-3-15,-4 2-3 0,1-6-3 16,-6 1-8-16,1-5-9 0,-4-2-15 0,-2-2-22 16,-3-6-45-16,-2-4-84 0,-4-4-99 15,0-4-85-15,0-4-62 0,-2-9-34 16,2 0 9-16,-2-8 66 0,2-3 93 16,1 2 90-16,1-4 81 0,2-2 73 0,0 2 61 15,3 1 49-15,1 0 45 0,3 4 43 16,4 0 36-16,0 0 32 0,4 3 29 15,4 1 17-15,3 1 7 0,1 2-7 0,3 1-21 16,4 1-35-16,2-1-46 16,2 5-43-16,0-1-36 0,5 3-31 0,-1-1-21 15,3 2-14-15,1 0-9 0,1-1-9 16,-1 4-16-16,-1-2-56 0,2 1-136 16,-3 3-159-16,-2-1-148 0,1 1-78 0,-3-1-31 15,-4 1 33-15,2-1 121 0</inkml:trace>
  <inkml:trace contextRef="#ctx0" brushRef="#br0" timeOffset="12923.34">13536 1788 194 0,'2'-3'329'0,"0"-1"65"0,0 3 13 16,-2-2-7-16,0 6-23 0,0 4-34 0,-2 6-43 15,-2 9-49-15,0 7-56 0,0 10-53 16,-3 6-47-16,-1 4-29 0,-1 7-21 0,1 1-12 16,-1 2-5-16,-1 3-5 0,1-2-4 15,1 2-6-15,-1-7-1 0,1 3-5 0,-1-7-7 16,3 2-13-16,-2-6-24 0,1-5-44 15,1 0-81-15,0-5-89 0,-1-3-88 0,1-5-68 16,2-4-51-16,-1-6-25 0,1-5 24 16,0-5 59-16,0-9 74 0,0-5 70 15</inkml:trace>
  <inkml:trace contextRef="#ctx0" brushRef="#br0" timeOffset="13123.52">13369 2454 144 0,'6'-51'200'0,"3"-1"22"0,-1 4 17 16,3 3 21-16,-1 2 21 0,3 7 19 15,-2 2 9-15,1 8-1 0,-1 1-16 16,2 7-29-16,-1 3-42 0,3 9-43 0,0 3-43 16,2 8-41-16,0 6-26 0,2 7-21 0,-2 7-15 15,0 4-13-15,0 8-6 0,0 4-3 16,-3 2-3-16,1 2-1 0,0 0-7 16,-4-1-11-16,-1 1-31 0,-3 2-73 15,-3-2-100-15,-2-6-102 0,-2 2-83 0,-2-3-68 16,-2-4-43-16,-5-1 13 0,1-7 68 15,-5-2 83-15,0-7 80 0</inkml:trace>
  <inkml:trace contextRef="#ctx0" brushRef="#br0" timeOffset="13255.8">13555 2784 2 0,'-10'-12'222'0,"1"-1"46"15,5 3 11-15,0-5-3 0,4 5-3 16,0-5-11-16,2 5-19 0,4-1-32 0,0 2-38 16,3-4-41-16,1 5-43 0,3-1-62 15,2 0-82-15,0-1-91 0,2 4-88 16,2-3-92-16,0 2-81 0,0 0-16 15,0 1 35-15,0-2 67 0</inkml:trace>
  <inkml:trace contextRef="#ctx0" brushRef="#br0" timeOffset="13554.33">13923 2423 194 0,'13'-13'229'0,"2"-2"7"0,0 6 6 0,0 1 4 0,-1 4 8 15,1 0 12-15,0 4 5 0,0 8-5 0,-2 5-14 16,-1 6-26-16,1 4-33 0,-5 6-46 15,1 4-43-15,-3 0-35 0,-2 6-24 16,-1 0-16-16,-3 0-14 0,-5 0-5 0,1 1-2 16,-4-2-4-16,-1 1-2 15,-1-7-2-15,-3 2-4 0,-2-5-7 0,-2 1-10 16,-2-5-7-16,0-5-9 0,0-3-4 0,-2-7 1 16,0-3 6-16,-1-3 8 0,1-5 7 15,4-3 8-15,0-3 6 0,5-5 1 16,3 1 3-16,3-3 1 0,2-1 3 0,4-1 2 15,4-3-1-15,4 1 2 0,3 1 1 16,2-2-2-16,4 1-44 0,2-3-87 0,4 5-113 16,2-6-126-16,1 1-103 0,3-3-54 15,1 2 14-15,0-2 69 0,4-2 105 16</inkml:trace>
  <inkml:trace contextRef="#ctx0" brushRef="#br0" timeOffset="13819.52">14677 1680 154 0,'-2'0'485'0,"0"7"83"15,-3 2 50-15,3 7-29 0,-2 6-109 0,2 3-158 16,2 7-130-16,0-1-82 0,0 6-49 16,4-2-38-16,-2 1-59 0,3 1-121 15,1-3-153-15,0 1-161 0,-1-3-98 0,1 1-42 16,-2-4 15-16,-2-3 98 0</inkml:trace>
  <inkml:trace contextRef="#ctx0" brushRef="#br0" timeOffset="14012.28">14594 2040 57 0,'-4'-17'396'15,"0"7"73"-15,0-2 44 0,2 3-34 0,-1 1-85 16,3 5-123-16,3-2-108 0,1 1-72 16,4-1-50-16,5 2-89 0,2 2-134 0,2 1-143 15,0-3-111-15,4 3-59 0,0 0-25 16,0 0 51-16,7 0 112 0</inkml:trace>
  <inkml:trace contextRef="#ctx0" brushRef="#br0" timeOffset="14200.98">15720 1978 443 0,'-2'3'565'0,"-4"0"57"0,2 2 29 0,-3-1-96 16,3 1-178-16,2-1-165 0,0 0-97 16,0 0-70-16,2 0-78 0,2 0-145 0,2 1-151 15,3 3-165-15,-1-4-86 0,0 3-34 16,1-1 23-16,-3 1 115 0</inkml:trace>
  <inkml:trace contextRef="#ctx0" brushRef="#br0" timeOffset="14366.66">15653 2123 193 0,'-2'0'468'0,"0"0"75"15,-1 0 43-15,1 2-55 0,0-2-106 0,4 2-142 16,0 2-115-16,5 1-73 16,1-1-46-16,1 4-58 0,3-3-101 15,1 1-131-15,0-1-135 0,-1 0-123 0,1 0-64 0,0 0 0 16,-3-3 67-16,3 2 117 15</inkml:trace>
  <inkml:trace contextRef="#ctx0" brushRef="#br0" timeOffset="15401.65">17079 1768 120 0,'0'0'336'0,"0"0"76"0,0 4 59 15,0 9-7-15,0 2-41 0,0 10-55 16,0 5-58-16,2 8-68 0,-2 4-78 0,3 5-63 16,-1 3-41-16,0 3-27 0,2 1-14 15,0 0-6-15,1-3-7 0,-1 2-16 0,0-1-47 16,-2-6-97-16,2 3-129 0,-2-6-136 15,1-3-113-15,-3-1-48 0,-3-5 14 0,-1-4 79 16,2-2 117-16</inkml:trace>
  <inkml:trace contextRef="#ctx0" brushRef="#br0" timeOffset="15679.54">17020 1988 95 0,'-13'-19'238'16,"-1"5"34"-16,-1 3-20 0,-2 6-36 16,2 4-37-16,-2 1-31 0,2 6-22 0,-2 2-21 15,3 3-7-15,-1 2 8 0,0 0 26 16,0 0 30-16,4 2 26 0,1-5 9 0,1 3-10 16,3-2-25-16,2-2-36 0,2-1-41 15,4 0-32-15,4 1-23 0,3-4-12 16,3 0-8-16,5 2-15 0,4-3-54 15,1 0-99-15,3 0-108 0,5-3-110 0,-1 4-109 16,5-2-45-16,0-3 22 16,0 0 81-16,0 0 96 0</inkml:trace>
  <inkml:trace contextRef="#ctx0" brushRef="#br0" timeOffset="16058.46">17659 1850 140 0,'7'-15'336'0,"-3"6"79"15,-2 4 27-15,-4 1-21 16,0 4-42-16,-5 4-55 0,1 5-69 0,-2 1-69 16,-3 5-61-16,-2 1-44 0,3 6-28 0,-3-1-20 15,0 4-13-15,1-1-6 0,-1 1-3 0,2-3-4 16,3-1-1-16,-1-4-1 0,3 0-3 16,0-5-2-16,2 0-2 0,1-4-1 15,1 0 1-15,4-2-2 0,1-3 1 16,1-3 0-16,2-3-1 0,0-2-4 0,3-4-8 15,2-3-5-15,-3-2-5 0,3-5-3 16,1 2-1-16,-1-1 3 0,2 2 6 0,-3-1 5 16,1 5 7-16,-3 0 2 0,3 4 0 15,-3 3 5-15,3 1 2 0,-1 4 5 0,1 1 11 16,0 7 13-16,-1 0 14 0,1 4 12 16,-1 4 10-1,1 2 8-15,-3 2 0 0,-1 2-1 0,-1 2-5 0,-4 1-7 16,0 5-7-16,-4-1-6 0,-4 4-10 0,-3-3-9 15,-1 4-8-15,-3 0-5 0,-4-1-6 16,0-1-4-16,-2-2-8 0,-2-1-20 16,-2-1-62-16,-1-2-136 0,3-3-157 0,-2-3-153 15,2-1-75-15,0-1-25 0,2-5 36 16,4 0 125-16</inkml:trace>
  <inkml:trace contextRef="#ctx0" brushRef="#br0" timeOffset="16274.4">18042 2445 246 0,'7'-6'523'16,"-5"1"65"-16,-2 5 36 0,-2 5-42 0,0 1-141 15,0 3-180-15,-1 6-118 16,3 3-89-16,0-1-118 0,3 6-162 0,1-1-163 15,0 0-132-15,0 3-68 0,1-1-14 16,-3-4 65-16,2-2 129 0</inkml:trace>
  <inkml:trace contextRef="#ctx0" brushRef="#br0" timeOffset="16722.75">18893 1988 356 0,'-17'1'456'16,"0"3"75"-16,-4 4 5 0,2 1-62 15,-2 3-94-15,2-2-104 0,2 4-92 16,2 0-68-16,0 2-51 0,3-3-32 0,1 3-17 15,3-1-12-15,-1-1-9 0,3 0-11 16,2-3-8-16,2-1-5 0,-1-2 0 16,1-1 1-16,4-2 4 0,1-4 7 0,-1-1 6 15,4-5 4-15,0-1 3 0,3-5 1 16,-1-2 2-16,5-2 0 0,0 0 1 0,-1-4 0 16,3 3 2-16,0 3-1 0,-2 1 1 15,2 2 5-15,-3 3 6 0,3 2 10 0,-2 4 7 16,2 2 10-16,-3 7 7 0,1 1 4 15,0 2-3-15,-1 3-2 0,-1 3-3 16,0 1-2-16,-3 6 1 0,-2-3-1 0,-1 4 5 16,-3 3-1-16,-4 1-1 0,-3 1-6 15,-1 0-4-15,-5 4-9 0,-1 0-11 0,-3 1-19 16,-2-5-25-16,-2 3-58 16,-2-3-149-16,-2-5-162 0,-1-1-154 0,1-6-73 0,0-5-23 15,1-4 32-15,3-5 134 16</inkml:trace>
  <inkml:trace contextRef="#ctx0" brushRef="#br0" timeOffset="18049.63">19901 1834 159 0,'2'-3'262'0,"0"2"52"0,2 1 23 16,3 1 10-16,3 7-2 0,1 3-3 0,4 4-9 15,4 4-44-15,2 1-66 0,2 5-65 0,5 1-57 16,1 1-42-16,1 4-24 0,4-2-13 15,0 0-7-15,0 1-21 0,-3-4-53 16,1 0-88-16,0-2-109 0,-3-2-103 0,1 2-112 16,-5-8-62-16,-1 1 10 0,-5-4 66 15,-2-4 95-15</inkml:trace>
  <inkml:trace contextRef="#ctx0" brushRef="#br0" timeOffset="18266.37">20466 1893 104 0,'-13'-9'434'0,"-1"5"97"0,-3 4 59 15,-2 8-30-15,-1 1-84 0,-1 4-102 16,-2 7-131-16,0 3-93 0,-3 6-56 0,-1 6-38 16,1 3-23-16,-1 1-16 0,-1 3-9 15,1-1-9-15,1 1-16 0,1 0-27 0,0-5-67 16,1 2-105-16,5-2-118 0,0-4-116 15,2-4-95-15,3-1-32 0,1-4 37 0,2-5 88 16,7-3 111-16</inkml:trace>
  <inkml:trace contextRef="#ctx0" brushRef="#br0" timeOffset="18763.34">21336 1531 103 0,'-6'-5'262'0,"-1"5"45"16,1 0-14-16,-3 5-43 0,1 1-36 0,0 3-34 15,-3 7-39-15,0 2-31 0,-1 7-20 16,1 3-13-16,-2 3-6 0,1 6 1 0,1-1 1 16,1 4 1-16,-1 0-1 0,2 2-5 15,3 0-7-15,2 0-12 0,4-4-10 16,2-1-9-16,2 0-11 0,7-3-6 0,2-4-5 15,1-4-2-15,5-2-1 0,3-4-4 16,1-6 2-16,0-2-1 0,3-4 1 16,-1-7 1-16,0-6 0 0,1 0 8 15,-1-10 23-15,-4-3 34 0,0-4 26 0,-4-7 20 16,-4-4 17-16,-4-4 2 0,-3-5-15 0,-6-3-30 16,-2 1-25-16,-2 0-21 0,-5 1-14 15,-4 7-12-15,1 2-15 0,-5 5-40 16,0 4-108-16,0 5-154 0,0 5-164 0,0 4-103 15,0 3-47-15,2 3 4 0,3 5 92 16,1 5 143-16</inkml:trace>
  <inkml:trace contextRef="#ctx0" brushRef="#br0" timeOffset="18946">21749 1880 119 0,'12'20'415'0,"-3"2"77"16,-5 0 43-16,0 6-45 16,1-2-105-16,-1 2-126 0,2-2-187 0,1 3-193 15,-1 0-182-15,2-5-132 0,1 1-71 0,-1 0-21 16,1-6 60-16,-3 1 107 0</inkml:trace>
  <inkml:trace contextRef="#ctx0" brushRef="#br0" timeOffset="19179.95">22267 1491 135 0,'9'-8'518'0,"-7"8"82"0,-2 8 51 0,-2 8 22 15,0 10-147-15,-3 8-194 0,3 12-127 16,0 5-76-1,0 6-49-15,2 2-30 0,2 3-21 0,2 0-23 0,3 1-23 16,-1-4-26-16,3 0-67 0,-3-5-133 0,2-4-149 16,1-3-148-16,-1-2-71 0,1-6-24 15,-1-3 41-15,-1-7 118 0</inkml:trace>
  <inkml:trace contextRef="#ctx0" brushRef="#br0" timeOffset="19476.15">23326 1953 7 0,'-2'-1'460'0,"-3"1"96"0,3 0 59 16,0 0 26-16,0 0-115 0,2 0-163 15,0 0-147-15,4 0-95 0,5 0-56 16,1 1-32-16,3-1-26 0,2 0-69 0,2 2-138 16,2 1-159-16,-2-1-151 0,2 2-79 15,0 1-30-15,-4-1 36 0,-1 1 121 16</inkml:trace>
  <inkml:trace contextRef="#ctx0" brushRef="#br0" timeOffset="19660.16">23366 2031 298 0,'-6'0'486'0,"1"0"69"0,1 0 46 0,0 1-77 15,4 2-128-15,0-2-127 0,4 5-97 0,2-2-67 16,3 1-45-16,4-1-40 15,-1 1-84-15,5 0-141 0,0-4-156 0,0 4-143 16,2-4-74-16,0-1-26 0,-2 0 48 0,2 0 121 16</inkml:trace>
  <inkml:trace contextRef="#ctx0" brushRef="#br0" timeOffset="21144.13">24712 1441 124 0,'0'-3'186'0,"0"2"-6"15,2-3-12-15,-2 3-4 0,2 1 9 16,0 0 35-16,3 0 54 0,-1 5 51 0,0-1 28 16,2 4 6-16,1 6-18 0,-1 6-44 15,1 5-75-15,-1 8-68 0,2 2-50 0,-1 9-31 16,1 0-20-16,-1 4-14 0,1 2-9 16,-2-1-7-16,3-1-4 15,-3 2-6-15,3-6 1 0,-3 1-7 0,0 0-19 0,-1-3-48 16,1-4-107-16,-2-1-132 0,-2-3-131 15,0 0-110-15,0-4-44 0,-2-2 17 16,-2-3 88-16,-2-8 125 0</inkml:trace>
  <inkml:trace contextRef="#ctx0" brushRef="#br0" timeOffset="21503.99">24727 1497 133 0,'-4'-9'284'0,"-1"0"55"0,1 5 4 16,-2 0-22-16,-1 0-31 0,1 4-31 16,0 5-38-16,-3 0-39 0,-1 5-40 15,-1 0-30-15,-2 5-20 0,-1 4-12 0,-3 1-8 16,-2 5-7-16,-3 3-4 0,-1 1-3 15,0 1-2-15,0-4 2 0,-1 3-3 0,1-4 0 16,4 0-5-16,0-5-6 0,4-3-6 16,5-1-10-16,-1-6-8 0,5 1-6 15,4-2-7-15,2-1 0 0,4-2 0 0,2 0 3 16,5-1 4-16,1-2 0 0,5 2 0 16,0-4-1-16,4-1-2 0,1 3-7 15,1-3-14-15,2 0-48 0,1 0-117 16,-1 0-138-16,5 0-161 0,-1-3-89 15,1 3-37-15,-3-1 19 0,1 1 103 0</inkml:trace>
  <inkml:trace contextRef="#ctx0" brushRef="#br0" timeOffset="21717.13">25294 1814 432 0,'0'2'542'0,"0"4"61"0,-4 6 37 16,2 4-105-16,-2 3-158 0,1 6-141 0,-1 4-94 16,2 6-58-16,2-1-39 15,2 5-28-15,-2-4-36 0,2 4-96 0,3-4-142 16,-1-1-149-16,0 0-130 0,0-3-62 16,3-2-15-16,-3-6 69 0,0-2 128 0</inkml:trace>
  <inkml:trace contextRef="#ctx0" brushRef="#br0" timeOffset="22247.02">26255 1407 252 0,'-13'-4'364'0,"-1"4"81"0,-3 0 13 16,-2 4-38-16,0 1-51 0,0 3-60 0,-3 4-68 16,3 2-79-16,-2-2-63 0,2 5-43 0,0 0-22 15,2 2-15-15,2-4-8 0,3 4-4 16,-1-3-4-16,4-1-3 0,3-1-1 15,0 0-1-15,4-4-1 0,-1 0 1 0,3-1-2 16,3-3 1-16,1-2 1 0,2 2 0 16,1-6-1-16,3 0-1 0,1-6-3 0,1 1-2 15,1-4-1-15,2-6-3 0,2 2-1 16,0-3 2-16,0 2 2 0,0-2 1 16,0 6 1-16,-3-2 4 0,1 5 3 15,0 3 2-15,-2 2 8 0,-1 7 9 16,-1 1 12-16,0 4 6 0,-1 0 10 0,1 6 3 15,-3 2 2-15,-1 2-2 0,-1 0-3 16,0 4-3-16,-1 1-3 0,-3-3 3 0,-2 3-3 16,-2 1 1-16,-5-1-6 0,-1 3-1 15,-3-2-9-15,-4 3-7 0,-4 0-4 0,-2-3-7 16,-2 2-4-16,0-3-6 0,-3 0-11 16,-1-3-22-16,-1-1-74 15,1-4-136-15,1 0-148 0,3-5-143 0,0 0-68 16,4-4-19-16,2 0 50 0,2-3 126 0</inkml:trace>
  <inkml:trace contextRef="#ctx0" brushRef="#br0" timeOffset="22661.51">26820 1542 245 0,'-2'-5'470'0,"-4"4"82"0,-3 1 57 15,-1 1-62-15,-1 4-120 0,-2 4-114 0,1 1-109 16,-1 4-78-16,0-1-56 0,3 0-33 0,-1 2-18 16,1 2-10-16,1-1-5 0,3-2-1 15,-1-3-2-15,3-1-2 0,2-1 0 16,0-1-1-16,2-1-4 0,2-6-1 0,2-1 1 15,3-1 1-15,1-4 1 0,3-5-2 16,-1 0 2-16,3-1 0 0,2-2 1 16,2 3 3-16,-2-1-1 0,2 2 2 0,-1 1 0 15,-1 3 2-15,2 5 1 0,-2 4 0 16,-2 5 6-16,-1 1 4 0,-1 9 7 16,-3 1 7-16,-1 6 5 0,-5 4 2 0,-4 2 2 15,-2 3-5-15,-3 4-2 0,-5 1-7 16,-3 3-7-16,-2 1-4 0,-4-4-10 0,-1 4-16 15,-3-6-25-15,0 0-80 0,-3-5-157 16,1 0-168-16,1-7-127 0,-1-2-57 16,1-5-11-16,-1-4 57 0,1-5 147 0</inkml:trace>
  <inkml:trace contextRef="#ctx0" brushRef="#br0" timeOffset="24520.68">20390 6867 211 0,'0'-2'243'0,"-2"2"-3"15,2 2-3-15,0-1 10 0,0 7 23 0,0 2 18 16,2 9 6-16,0 6-6 16,2 4-24-16,-2 6-47 0,3 9-59 0,-1 0-50 15,0 6-44-15,0 3-27 0,0 1-24 16,1-3-52-16,-1 1-91 0,0 1-112 0,0-7-105 15,1 3-121-15,-3-10-58 0,2 0 8 16,-4-8 67-16,0-1 98 0</inkml:trace>
  <inkml:trace contextRef="#ctx0" brushRef="#br0" timeOffset="24686.48">20426 7191 32 0,'2'-14'199'0,"2"3"18"16,3 5-39-16,1 2-43 0,3 0-30 16,1 4-32-16,5 0-56 0,0 4-80 0,4-3-86 15,0 2-46-15,1-2-25 0,-1 3-10 16</inkml:trace>
  <inkml:trace contextRef="#ctx0" brushRef="#br0" timeOffset="24866.98">20862 7009 65 0,'-2'0'346'0,"-2"1"99"0,-5 4 79 0,-2 4-28 15,-1 0-59-15,-1 5-74 16,-2 1-83-16,-2 4-96 0,0 2-79 16,-2-1-73-16,2 3-94 0,-2-2-120 0,2 4-119 15,3-2-120-15,-1-2-98 16,2-2-30-16,0-3 38 0,3-3 91 0</inkml:trace>
  <inkml:trace contextRef="#ctx0" brushRef="#br0" timeOffset="25050.8">20743 7032 56 0,'9'-14'322'0,"-3"5"97"0,-2 3 79 15,3 6-2-15,-3 7-47 0,-2 6-59 16,2 4-66-16,-2 11-90 0,1 2-88 0,-3 12-62 15,2 3-39-15,-2 5-33 0,0 2-67 16,2 2-123-16,-2 0-137 0,4 1-149 16,-2 0-89-16,2-1-38 0,1 0 28 0,-1-1 104 15</inkml:trace>
  <inkml:trace contextRef="#ctx0" brushRef="#br0" timeOffset="25465.98">20538 8499 35 0,'0'-12'243'0,"0"2"49"15,0-1 4-15,0 6-7 0,0 0 1 0,2 2 18 16,0 3 11-16,0 3-7 15,0 6-21-15,3 4-26 0,-1 5-40 16,-2 10-61-16,2 1-59 0,-2 7-39 16,3 4-29-16,-3 2-18 0,2 0-17 0,-2 3-37 0,2-2-92 15,-2 1-128-15,3-5-128 16,-1 3-132-16,0-6-64 0,0-6-6 16,-1 0 67-16,-1-5 117 0</inkml:trace>
  <inkml:trace contextRef="#ctx0" brushRef="#br0" timeOffset="25730.92">20561 8643 163 0,'0'-31'266'0,"2"2"37"0,3 0-33 16,-1 7-41-16,2 0-40 0,1 3-39 16,1 2-40-16,3 4-40 0,1-1-29 15,3 3-18-15,-2 2-10 0,2 1-6 0,-1 5-4 16,-1 3-1-16,-2 0-1 0,-1 3 0 15,-1 5 1-15,-3 2 10 0,-4 5 20 16,0 3 27-16,-4 2 38 0,0 2 38 0,0 1 30 16,-2 0 13-16,4-2-4 0,0 3-19 15,2-4-30-15,4-2-39 0,3-1-27 16,3 3-22-16,5-7-12 0,0 0-29 16,4-4-81-16,1 0-123 0,-1-5-129 0,2 2-129 15,2-5-66-15,-1 2-17 0,-1-2 54 16,0 4 110-16</inkml:trace>
  <inkml:trace contextRef="#ctx0" brushRef="#br0" timeOffset="26196.31">20978 9736 98 0,'-6'-9'249'0,"0"0"40"16,-1-1-20-16,1 5-37 0,2-4-33 0,-3 2-31 15,3 2-36-15,-2 2-35 0,-1 3-31 16,-1 3-24-16,-1 4-14 0,-1 3-12 15,-3 4 1-15,0 2 7 0,1 3 13 16,1-1 13-16,1 2 9 0,-1-3 7 0,5 4 0 16,1-4-8-16,3 3-8 0,2-2-10 15,5-1-9-15,1 0-5 0,4-1-4 16,1 0 0-16,4 1 7 0,0-1 11 16,-1-2 18-16,1 1 19 0,0-1 24 15,-2-3 25-15,-3-1 13 0,-1 3 3 0,-5-5-8 16,-2 4-13-16,-2-4-20 15,-6 6-26-15,-3-1-24 0,-5 2-16 0,-3 2-12 16,-5 1-10-16,-1 1-8 0,-2 1-12 16,-1-1-28-16,-3 2-90 0,1-1-147 0,1 2-154 15,-3-2-122-15,5-3-60 0,-1-4-9 16,1 2 69-16,4-6 135 0</inkml:trace>
  <inkml:trace contextRef="#ctx0" brushRef="#br0" timeOffset="27472.15">22212 6690 77 0,'2'-5'252'0,"-2"4"47"16,3-2 3-16,-3 3 4 0,2 0 16 15,-2 4 12-15,2 7-4 0,0 6-19 16,0 4-32-16,0 5-51 0,0 6-62 0,0 3-55 16,0 6-45-16,1 2-26 0,1 5-19 15,-2 0-12-15,0-2-19 0,0 3-47 16,0-3-96-16,0 1-117 0,-2-3-117 0,3-4-119 16,-3-1-54-16,-3-8 9 0,1-2 75 15,-2-6 108-15</inkml:trace>
  <inkml:trace contextRef="#ctx0" brushRef="#br0" timeOffset="27721.51">22225 6856 87 0,'-11'-21'240'0,"1"4"38"0,-3 6-25 0,-2 5-40 15,-2 3-36-15,0 3-32 0,1 8-39 16,-4 0-33-16,1 4-27 0,0 4-12 15,2-1 0-15,0 0 3 0,3 2 10 16,1-1 5-16,2-2 2 0,3-2 2 0,4 1-1 16,2-2-5-16,4-2-6 0,2 0-6 15,4-2-5-15,5-3-3 0,2 1-8 16,2-1-35-16,4-3-75 0,0-1-94 16,2 0-120-16,3 0-67 0,1-1-37 15,-1 1 8-15,1-3 60 0</inkml:trace>
  <inkml:trace contextRef="#ctx0" brushRef="#br0" timeOffset="27887.64">22540 6914 310 0,'5'6'380'16,"-3"4"58"-16,0 0-20 0,0 6-74 0,2 1-77 15,0 0-88-15,1 3-131 0,1 3-151 0,0-3-147 16,3 4-122-16,-1-4-66 0,1-2-17 15,-3-1 45-15,3-1 84 0</inkml:trace>
  <inkml:trace contextRef="#ctx0" brushRef="#br0" timeOffset="28240.29">22983 6704 322 0,'-7'-4'509'0,"-3"4"74"16,-3 1 44-16,-2 8-84 0,-2 0-125 0,0 6-134 16,1-1-110-16,1 5-72 0,0 2-45 15,0-3-27-15,4 2-15 0,1-3-10 16,4 0-4-16,-1-1-3 0,3-3-5 16,2-1 0-16,2-3-3 0,2-4 0 15,0-1 1-15,2-3 2 0,3-2 2 0,1-4 3 16,1-3 1-16,-1-1-1 15,3 1 2-15,1-1 1 0,-1 1 0 0,2 3 1 16,-3-1-2-16,3 5 1 16,-3 1 0-16,-1 5-2 0,-1 1 2 0,1 4 2 0,-5 5 6 15,0 3 3-15,-4 3 1 0,-2 3 0 16,-4 1 0-16,0 5-4 0,-5-1-4 0,-2 0-8 16,-2 2-21-16,1-2-67 0,-3 0-139 15,2 1-152-15,-2-5-143 0,2-2-70 16,2-5-24-16,3-5 46 0,1-1 127 15</inkml:trace>
  <inkml:trace contextRef="#ctx0" brushRef="#br0" timeOffset="28533.92">23184 6949 76 0,'8'-10'419'16,"-3"1"100"-16,-3 1 67 15,-2 5-14-15,-2-5-96 0,2 3-122 0,0 4-119 16,0-3-100-16,2 0-73 0,0 3-48 16,4-1-33-16,0-1-24 0,3 1-14 0,2-1-3 15,-1 2 1-15,3 1 11 0,2 0 15 16,-3 0 12-16,3 1 14 0,-2 4 12 16,2 1 14-16,-3 7 15 0,-1-3 13 0,0 6 11 15,-5 4 3-15,-2 4-1 0,-4-1-10 16,-2 7-13-16,-2 1-16 0,-7 3-35 15,-2 0-92-15,-1 4-143 0,-3-1-144 16,-2 1-126-16,0-4-62 0,0 0-10 0,-3-2 66 16,5-3 127-16</inkml:trace>
  <inkml:trace contextRef="#ctx0" brushRef="#br0" timeOffset="29034.66">22077 8343 39 0,'4'-4'257'0,"2"-3"61"0,3 3 6 15,1-1-31-15,3 1-43 0,2-4-43 16,2 3-54-16,4-2-62 0,0 3-78 15,5-2-100-15,-1 2-112 0,0-1-102 16,-1 0-52-16,-1 3-26 0,-2-1 23 0</inkml:trace>
  <inkml:trace contextRef="#ctx0" brushRef="#br0" timeOffset="29280.54">22773 8069 9 0,'0'-4'449'0,"0"4"99"0,-4 4 62 0,2 4 33 0,-2 0-111 16,2 5-150-16,2 7-136 0,0 1-92 16,0 7-59-16,0 3-39 0,2 3-23 15,0 3-16-15,2 4-9 0,-2-2-11 0,2 2-19 16,-2 2-41-16,1-2-115 0,-1 1-144 15,0 0-150-15,0-5-104 0,0 0-42 0,-2-6 11 16,0-2 99-16,-2-1 137 0</inkml:trace>
  <inkml:trace contextRef="#ctx0" brushRef="#br0" timeOffset="29529.61">22756 8299 307 0,'-10'-19'400'0,"-1"3"83"0,-2 4 7 0,-1 5-56 0,-1 3-70 16,0 3-72-16,0 1-82 15,-2 4-82-15,2 4-59 0,-2 1-34 0,3 3-17 16,-1 1-10-16,2 0-3 0,0 2-2 16,5-5-2-16,-1 0 4 0,5-1 5 0,2 0 6 15,4 0 2-15,2-5 0 0,3 0 1 16,1 1-3-16,5-5-17 0,0 0-74 0,4 0-135 15,0 0-149-15,4-1-129 0,0-3-70 16,0 3-23-16,0-2 49 0,0 3 120 16</inkml:trace>
  <inkml:trace contextRef="#ctx0" brushRef="#br0" timeOffset="30011.92">23127 8565 294 0,'-2'-5'420'0,"-1"5"77"16,-1 5 18-16,0 0-66 0,0 4-82 16,0 6-84-16,1 0-91 0,3 4-113 15,-2 1-144-15,2 3-151 0,2 2-145 0,1-4-122 16,1 3-60-16,-2-4 0 0,0-1 73 15,0 0 113-15</inkml:trace>
  <inkml:trace contextRef="#ctx0" brushRef="#br0" timeOffset="30444.02">23565 8072 188 0,'-9'-3'364'0,"-1"3"90"16,-3 3 46-16,0 3-41 0,1 4-61 0,-1 0-66 15,0 2-73-15,3 1-89 16,1 2-70-16,1-2-46 0,-1 0-25 0,3-1-14 16,2-2-15-16,2 1-12 0,-1-6-12 0,3 0-7 15,0-1-2-15,5-4-3 0,-1 0 7 16,2-4 7-16,3-2 9 0,-1-4 6 16,3 1 3-16,2-1 3 0,-1-1-1 15,1 1 2-15,0 1 3 0,-1 5 9 0,1 2 14 16,-2 2 11-16,-1 6 13 0,1 3 8 15,-5 4 4-15,0 5-4 0,-3 2-12 0,-6 4-9 16,-1 2-12-16,-2 3-8 0,-3 1-14 16,-3-1-34-16,-1 4-84 0,-4-4-124 15,2 0-128-15,0-3-140 16,1-1-68-16,1-4-9 0,0-3 60 0,1-3 110 0</inkml:trace>
  <inkml:trace contextRef="#ctx0" brushRef="#br0" timeOffset="30790.63">23768 8241 147 0,'9'-14'381'0,"-1"2"79"16,-4-1 63-16,3 4-53 0,-3 1-83 15,0 0-85-15,0 4-81 0,0-1-77 16,3 1-60-16,-3 2-39 0,2 1-20 0,1 1-12 15,-1 1-5-15,0-1-3 16,1 2-2-16,1 2-1 0,-1 0-2 0,1 0 0 16,-2-3-2-16,3 4 1 0,-1-1 1 15,1 3-1-15,-1 1 1 0,-1-2 1 0,1 6 2 16,-2-1-3-16,-1 4 6 16,-3 1 7-16,-2 4 8 0,0 2 4 0,-4 3 3 15,-1-1 5-15,-3 1-5 0,-1 1-6 16,-1-1-9-16,-3 0-14 0,-2 0-46 0,-2-3-101 15,0 2-130-15,-4-4-142 0,0-3-104 16,0 0-46-16,0-6 11 0,-2-1 83 16,1-5 120-16</inkml:trace>
  <inkml:trace contextRef="#ctx0" brushRef="#br0" timeOffset="31671.07">25919 8216 182 0,'4'-6'313'15,"2"2"84"-15,3-4 16 0,1 1-14 16,5 1-29-16,4-2-40 0,0 3-60 15,4-3-81-15,3 1-76 0,1 1-64 0,3-1-85 16,-3 1-126-16,3 0-143 0,-2 1-133 16,-1 0-73-16,1 1-25 0,-3-1 38 0,0 2 100 15</inkml:trace>
  <inkml:trace contextRef="#ctx0" brushRef="#br0" timeOffset="32024.94">26852 7947 102 0,'0'-5'460'0,"0"1"98"16,-4 2 58-16,2 2-15 0,-3 2-96 16,3 6-136-16,0 1-134 0,0 3-90 15,2 10-53-15,2 3-32 0,2 4-21 0,-1 2-10 16,1 5-9-16,0 5-6 0,2-1-6 16,-1 4-4-16,1-2-6 0,0 1-11 0,1 1-18 15,-3-1-59-15,2-3-133 0,-2-1-152 16,1-1-157-16,-3-4-76 0,0-5-25 15,0-3 33-15,-2-2 123 0</inkml:trace>
  <inkml:trace contextRef="#ctx0" brushRef="#br0" timeOffset="32267.15">26829 8077 34 0,'-11'-21'294'0,"-2"8"62"0,-1 1 59 0,-1 6-33 16,0 4-54-16,-2 4-56 0,0 4-55 16,0 6-58-16,-2 4-58 0,0 3-44 0,2 5-28 15,-2-3-12-15,4 0 0 0,0-1 0 0,5-2 3 16,1 1 2-16,3-5 6 16,4-2 0-16,4 1-4 0,4-2-3 0,3-6-4 15,1 3-16-15,5-7-70 0,2 3-114 16,2-8-136-16,2 3-110 0,3-3-58 0,-3-4-21 15,2 5 50-15,-2-1 103 0</inkml:trace>
  <inkml:trace contextRef="#ctx0" brushRef="#br0" timeOffset="32450.29">27227 8207 125 0,'4'0'485'16,"-2"8"80"-16,-4 0 48 0,0 5 3 0,-2 6-137 16,1 1-170-16,1 4-125 0,0 5-89 15,2 0-100-15,0 0-151 0,2 1-166 0,0-4-166 16,1 2-86-16,1-2-35 0,-2-3 27 16,2-2 109-16</inkml:trace>
  <inkml:trace contextRef="#ctx0" brushRef="#br0" timeOffset="32864.12">27622 7967 154 0,'-8'-2'446'0,"-5"8"88"0,-1-1 56 16,-3 8-34-16,-2-1-108 0,2 6-124 16,0 2-113-16,2 0-85 0,2-1-55 15,3 1-32-15,1 1-22 0,3-4-15 16,-1-2-14-16,5-2-10 0,0-4-8 0,2 0-3 16,2-5 1-16,0 0 6 0,3-4 7 15,1-4 9-15,0-1 4 0,1-4 3 16,1-2 2-16,3 1 1 0,-1-2 0 0,1 4 1 15,-1 0 6-15,1 4 7 0,0 4 10 16,-1 4 7-16,-1 5 6 0,-1 6 5 16,-1 0 0-16,-3 5-4 0,-2 5-7 0,-4 0-7 15,0 4-5-15,-5-1-6 0,-1 2-2 16,-1-1-5-16,-1-3-7 0,-1 2-13 16,-2-3-49-16,1-4-114 0,1 1-142 15,-2-5-155-15,3-4-96 0,1-3-40 0,1-5 21 16,2-5 99-16</inkml:trace>
  <inkml:trace contextRef="#ctx0" brushRef="#br0" timeOffset="33211.69">27893 8123 251 0,'11'-14'526'0,"-5"3"75"0,-1 6 44 15,-3 0-43-15,-2 2-130 0,0 3-175 16,-2 4-121-16,-3 4-71 0,3 1-44 0,-2-1-28 16,2 5-15-16,-2-2-11 0,2-1-7 15,-1 3-4-15,3-6-1 0,-2 2-4 16,2 0-1-16,2-4 0 0,1 1 3 0,1-6 0 16,2 0 2-16,0-4 2 0,3 1 0 15,2-2 3-15,1-3 2 0,1 4-2 16,0-1 1-16,1 4 0 0,1 1 0 15,0 5 0-15,0 0 2 0,0 4 4 16,-5 7 1-16,1 3 2 0,-5 4 0 0,-2 3 3 0,-4 3-5 16,-2 4-3-16,-6-1-9 15,-3 2-21-15,-1 1-72 0,-3-2-154 0,-2 0-170 16,0-2-134-16,-2-1-65 0,0-6-18 16,-2 0 50-16,-1-8 143 0</inkml:trace>
  <inkml:trace contextRef="#ctx0" brushRef="#br0" timeOffset="34684.05">22803 9486 1 0,'-4'-5'223'15,"-3"1"48"-15,3 0 20 0,-2 0-4 0,1 3-7 16,-1-3-3-16,2 3-13 15,-2-1-16-15,1-1-29 0,-1 3-31 0,0-2-24 16,-1 2-23-16,1 2-18 0,0 1-20 0,-1-1-18 16,-1 3-12-16,-3 0-11 0,3 3-11 15,-3 1-9-15,-2 3-8 0,1 2-6 16,-1 7-5-16,0 2-4 0,-2 7-4 16,-1 4-3-16,1 3-3 0,2 9-4 0,0 0-1 15,3 4-1-15,3 4-3 16,3 2 0-16,4-2 0 0,4-3 1 0,5 2-1 15,1-7-4-15,5-3 4 0,2-4-2 16,2-4-1-16,2-5 2 0,3-6 0 16,1-3 3-16,0-8 0 0,1-5-1 15,1-7 1-15,1-6-1 0,-3-8 2 0,1-4 0 16,-1-7 1-16,-4-6 5 0,-2-4 1 16,-2-4 2-16,-6-3 4 0,-3-5 3 15,-6 1 2-15,-2-1 0 0,-6-2-1 0,-2 3 0 16,-5 1-4-16,-4 4-4 0,-4 3-12 15,-2 3-25-15,-3 8-82 0,-1 3-157 0,1 6-167 16,-1 3-124-16,1 3-58 0,3 2-15 16,0 1 64-16,2 3 141 0</inkml:trace>
  <inkml:trace contextRef="#ctx0" brushRef="#br0" timeOffset="46301.74">26568 9406 28 0,'3'0'89'0,"-3"0"3"0,2 0 0 16,-2 0-3-16,0 3-3 0,0-3-3 0,0 0-5 16,0 0-1-16,0 0-5 0,0 0 1 15,0 0 1-15,0 0 2 0,0 1 4 16,0-1 5-16,0 0 8 0,0 0 6 15,0 0 7-15,0 4 4 0,0-3 2 0,-2 3 0 16,-1 1-4-16,1 3-4 0,-2 0-2 16,-2 4-3-16,1 4 2 0,-1 2-2 15,-2 2-1-15,-1 5-3 0,-1 1-7 16,-1 3-6-16,0 5-9 0,1 3-9 16,-1 1-3-16,1 3-9 0,-1 0-5 15,3 2-8-15,1 2-6 0,3-2-8 0,2-1-9 16,2 1-4-16,2-3-3 0,2-1-3 0,3-2 0 15,1-5 0-15,3-3-2 0,1-3 0 16,3 0-2-16,0-9-2 0,0-1 0 16,2-3 0-16,2-5 1 0,0-3 3 15,0-9-1-15,2 0 0 0,-2-7 2 0,0-4 4 16,-2-9 6-16,0 0 6 0,-2-5 8 16,-2-6 9-16,-3-3 4 0,-1-4 2 0,-3-5 1 15,-4 1-1-15,-2-1-5 0,-2-2-5 16,-2 3-5-16,-5 0-2 0,1 4-6 15,-5 4-4-15,0 3-4 0,-4 1-14 16,1 8-24-16,-4 1-74 0,1 3-134 0,2 5-145 16,1 4-148-1,-1 3-71-15,4 5-20 0,0 4 47 0,5 2 121 0</inkml:trace>
  <inkml:trace contextRef="#ctx0" brushRef="#br0" timeOffset="46516.99">26960 9880 111 0,'-2'28'283'0,"-2"-2"30"0,-3 3 1 15,3 4-84-15,0-1-80 0,2-2-102 16,0 4-118-16,-1-1-128 0,1 1-72 0,0-5-34 15,2 0-13-15,2-3 35 0</inkml:trace>
  <inkml:trace contextRef="#ctx0" brushRef="#br0" timeOffset="46915.48">27445 9628 183 0,'-7'-9'482'15,"-1"1"79"-15,-5 7 52 0,-2 1-27 16,-2 5-126-16,3 0-145 0,-3 10-120 0,2 0-76 0,-2 8-49 16,2 3-33-16,0 7-18 0,3 1-9 15,1 2-4-15,0 2-3 16,3 2-1-16,2-1-2 0,1 1 1 0,3-3-1 15,2-1 0-15,2-2-1 0,3-3-1 16,1-2-1-16,2-1 1 0,3-6 1 0,2-4-1 16,2-3 1-16,1-6 3 0,4-2-1 15,1-7 0-15,0-3-1 0,0-6 1 16,2-5 2-16,-2-6 0 0,-1-4 3 16,-1-5 4-16,-5-2 5 0,-1-6 2 15,-2 0 2-15,-7-5 0 0,-2 5 1 0,-2-1-3 16,-6 0-5-16,-3 4-2 0,-1 5-12 15,-5 4-22-15,-2 4-71 0,-2 5-153 0,0 7-168 16,-2 1-138-16,-1 7-64 0,5 2-20 16,1 2 48-16,5 2 140 0</inkml:trace>
  <inkml:trace contextRef="#ctx0" brushRef="#br0" timeOffset="47132.12">27747 9541 333 0,'11'5'512'0,"-3"5"76"0,-1 8 44 15,-1 3-85-15,-2 9-126 0,-2 9-128 0,3 4-112 16,-3 3-72-16,2 9-43 0,-2-1-31 16,2 3-22-16,1-1-33 0,-1 1-89 15,2-3-157-15,1-2-168 0,-1-5-123 0,0-2-60 16,1-2-13-16,-3-7 66 0,2-2 144 15</inkml:trace>
  <inkml:trace contextRef="#ctx0" brushRef="#br0" timeOffset="51908.61">20847 11863 36 0,'4'-7'191'0,"-2"0"16"0,1 1-18 16,-3-2-22-16,2 1-14 0,-2 3-9 16,0-1-12-16,0 1-12 0,0-1-10 15,0 1-11-15,0 1-4 0,0 2-2 0,0-2 4 16,0 2 5-16,0-3 9 0,0 3 7 15,0-2 5-15,-2-2 2 0,-1 4 3 16,1-3-2-16,0-2-6 16,-2 2-5-16,0-1-6 0,-1 1-10 0,1-1-12 0,-2 1-15 15,-3-3-15-15,1 2-10 0,-1 1-10 16,-1 3-4-16,-3-4-6 0,0 2-4 16,1 3-2-16,-3 3-1 0,-2 2-2 0,-2 0-5 15,0 7-5-15,-2 1 0 16,0 7-1-16,-3 5-3 0,-1 8-4 0,2 2 0 15,-3 9 1-15,1 5-1 0,2 4-1 16,-1 5 1-16,1 2 1 0,4 4 0 16,0 1 2-16,4 1-3 0,2 0 2 0,3-3-1 15,6-3-1-15,1-1 0 0,6-5-1 0,3-1 3 16,2-7-2-16,5-3 0 16,4-5 0-16,0-1 2 0,4-5 0 15,0-2-2-15,3-9 0 0,-1 1 0 0,0-6 2 16,0-1 4-16,1-6-5 0,-1-4-11 15,0-4-44-15,1-6-106 0,1 0-141 0,2-10-144 16,3-3-107-16,0-4-46 0,-1-6 14 16,-1 2 88-16,2-3 131 0</inkml:trace>
  <inkml:trace contextRef="#ctx0" brushRef="#br0" timeOffset="52257.52">21412 12192 23 0,'0'-22'174'0,"0"1"-1"0,0 1-14 16,0-1-8-16,-2 3 9 0,0 1 11 15,-2 1 19-15,-1 3 27 0,1-2 33 0,-2 6 28 16,-3 0 10-16,-1 5-3 0,-3 4-24 15,-2 4-36-15,-2 9-45 0,-2 3-44 0,-2 8-36 16,2 6-27-16,-2 3-17 0,2 6-9 16,2 3-11-16,4 0-8 0,3 4-5 15,1-1-8-15,7 1-3 0,2-1-4 16,4-2-3-16,5-1 0 0,1 0-2 16,3-5 2-16,4 0-3 0,2-3-6 0,0-3-14 15,2-2-35-15,3-4-95 0,-1 0-130 16,0-6-128-16,3-6-125 0,-1-7-62 15,2-6-4-15,-1-6 73 0,-1-7 118 16</inkml:trace>
  <inkml:trace contextRef="#ctx0" brushRef="#br0" timeOffset="52463.55">21740 12142 107 0,'5'-27'345'15,"-1"2"92"-15,-2 5 55 0,0 4-18 16,0 6-41-16,-2 5-53 0,2 5-69 0,-2 9-79 15,2 8-65-15,-2 8-50 0,0 8-35 16,2 6-26-16,-2 10-20 0,3 1-12 0,-1 4-9 16,0 1-8-16,0 3-5 0,2 0-8 15,2 1-17-15,-1-4-67 0,1 4-143 16,-2-5-152-16,1 1-143 0,-1-5-71 16,0-8-24-16,0-4 44 0,3-4 131 0</inkml:trace>
  <inkml:trace contextRef="#ctx0" brushRef="#br0" timeOffset="52754.49">22138 12064 89 0,'-4'-11'345'15,"0"2"49"-15,0 0 38 0,1-1-44 16,3 4-81-16,3-2-85 0,3 4-65 16,2-3-48-16,3 2-32 0,4 1-32 0,4 3-33 15,0-4-65-15,2 5-96 16,0-3-107-16,2 3-120 0,1 0-63 0,-1 0-20 15,-2 0 37-15,-2 0 79 0</inkml:trace>
  <inkml:trace contextRef="#ctx0" brushRef="#br0" timeOffset="53137.27">22775 11706 28 0,'-4'-10'239'0,"2"0"35"16,2 1 11-16,-2 0-57 0,4 2-56 15,0 2-39-15,0-3-32 0,2 3-28 16,3 4-15-16,-1 1 0 0,0 5 14 0,3 4 20 16,-1 6 27-16,1 7 21 0,-1 6 13 15,3 6 4-15,0 5-9 0,-1 7-17 16,-1 1-23-16,1 6-23 0,-1 1-21 15,1 2-21-15,-1 1-15 0,1-2-9 0,-1 0-7 16,-1-1-4-16,1-1-3 0,-3-3-2 16,-2-3 4-16,0-5 11 0,1-1 21 15,-5-4 13-15,0-7 11 0,-2-1 9 16,-3-4-2-16,-3-3-11 0,-3-6-17 0,-1-3-16 16,-5-2-10-16,0-5-8 0,-4 2-7 15,-1-4-26-15,-1 0-76 0,0 0-129 16,0 4-141-16,-1-3-136 0,5 0-67 15,0 1-14-15,4-1 54 0,5-4 118 0</inkml:trace>
  <inkml:trace contextRef="#ctx0" brushRef="#br0" timeOffset="53335.48">23601 12103 1 0,'10'-16'344'0,"-3"2"67"0,-3 2 52 0,-2 1-5 16,0 1-105-16,0 5-135 0,-2 1-166 15,2 4-177-15,1 4-186 0,-1 1-97 16,-2 5-52-16,0 1 8 0,0 1 69 16</inkml:trace>
  <inkml:trace contextRef="#ctx0" brushRef="#br0" timeOffset="53505.07">23597 12212 217 0,'0'0'262'0,"2"0"15"0,0 0-53 16,2 0-64-16,2 0-49 0,1 0-47 15,1 3-77-15,3-1-109 0,-1 1-88 16,1-2-46-16,0 3-27 15,-1-3 0-15</inkml:trace>
  <inkml:trace contextRef="#ctx0" brushRef="#br0" timeOffset="54959.8">25133 11652 150 0,'-4'-4'159'0,"0"3"-7"0,0 1-10 16,-3 0-3-16,-1 0-5 0,1 1 3 15,-1 2 4-15,-3 2 9 0,1 0 9 16,-1 6 8-16,-1 2 3 0,-3 3 3 0,0 2-4 15,0 3-12-15,0 7-11 0,-2 2-15 0,0 0-16 16,0 6-21-16,3 2-18 0,-1 1-18 16,2 5-16-16,3-1-14 0,1-1-8 15,3 1-9-15,6 1-6 0,2-6-2 0,4-2 1 16,5-2 1-16,1-5-2 0,5-4 0 16,2-5-1-16,3-5 1 0,1-2-3 15,0-10 0-15,0-3 3 0,1-8 7 16,-1-5 12-16,-2-8 12 0,0-7 13 0,-4-2 9 15,-2-9 3-15,-2-5-5 0,-3-2-6 16,-5-1-11-16,-3-2-8 0,-2-1-9 16,-4 6-5-16,-5-1-5 0,-2 7-9 15,-1 2-15-15,-1 6-51 0,-4 4-109 0,2 6-131 16,3 4-137-16,-1 6-98 0,0 2-37 16,5 7 18-16,-1 2 93 0,5 4 123 15</inkml:trace>
  <inkml:trace contextRef="#ctx0" brushRef="#br0" timeOffset="55129.27">25432 11941 189 0,'-4'30'221'0,"-1"-1"-15"15,1 0-56-15,2 3-49 0,0 1-60 0,2-3-79 16,0 3-96-16,2-4-52 0,0-3-28 15,2 2-13-15</inkml:trace>
  <inkml:trace contextRef="#ctx0" brushRef="#br0" timeOffset="55526.54">25895 11677 154 0,'-6'-14'396'0,"-5"3"97"16,-1 7 74-16,-3 3-48 0,2 5-85 15,-2 5-87-15,1 7-89 0,-1 4-94 16,0 5-66-16,2 4-43 0,3 2-22 0,-1 3-11 16,3 3-9-16,1-2-3 0,3 1-3 15,2 1 0-15,2-3-3 0,2-3-1 16,4-2 2-16,1-1-1 0,3-6 2 15,3-2 0-15,2-3-2 0,4-6-1 0,0-5-1 16,2-3-2-16,2-6 0 0,1-6 0 16,-1-2 3-16,-2-7 3 0,0-3 3 15,-2-4 8-15,-4-4 3 0,-2-5 2 16,-5-1 4-16,-4-4-5 0,-4-1 0 0,-4 1-5 16,-4 0-3-16,-3 4-2 15,-2 3-7-15,-3 6-9 0,-1 2-22 0,0 7-83 16,-2 3-152-16,4 4-164 0,0 5-131 15,2 1-60-15,3 3-18 0,1-2 59 16,5 3 142-16</inkml:trace>
  <inkml:trace contextRef="#ctx0" brushRef="#br0" timeOffset="55725.55">26431 11329 305 0,'13'4'488'0,"-5"5"84"16,-4 7 55-16,0 6-85 0,-1 7-112 0,-1 8-114 16,-2 7-107-16,0 5-81 15,-2 9-54-15,2 2-31 0,0 2-20 0,0-1-17 16,2 2-24-16,0-3-55 0,0 2-146 16,2-3-169-16,0-1-146 0,1-2-75 15,-1-2-25-15,0-1 32 0,-2-7 133 0</inkml:trace>
  <inkml:trace contextRef="#ctx0" brushRef="#br0" timeOffset="56653.69">24604 12764 19 0,'0'2'108'16,"0"-2"9"-16,0 0 4 0,0 0 3 0,0 0 3 15,2 0 6-15,-2 0 11 16,2 0 13-16,3 0 18 0,-1 0 21 0,0 0 19 15,0 0 13-15,3-2 9 0,1-1 0 0,1 2-8 16,-1-4-18-16,5 1-27 0,-1-1-29 16,5 1-31-16,2-1-25 0,3-2-23 15,5 3-20-15,3-4-10 0,6 2-11 16,4-1-6-16,4 0-7 0,5 1-5 16,6-2-2-16,4 1-4 0,7 2-3 15,4-3-1-15,4 3 2 0,6-1 1 0,7 0-2 16,4-2 2-16,7 2 1 0,3-2 3 15,7 1-2-15,2-2-2 0,0 4 3 0,-2-3 1 16,-2 1-1-16,-4 1-1 0,-5 2 1 16,-4-1 0-16,-8 2-3 0,-5 2-1 15,-6-2-2-15,-8 0-1 0,-5 2-5 16,-8 1-1-16,-6-3 2 0,-7 3-2 0,-4-1-1 16,-6 1 3-16,-5-4 1 0,-4 3-2 15,-2-2 0-15,-4 3-1 0,-2-1-4 16,-3-3-13-16,-1 3-22 0,-3-2-77 15,-2-1-160-15,1 1-183 0,-3-2-115 0,-2 0-56 16,0-3-8-16,-5 2 57 0,1 1 150 16</inkml:trace>
  <inkml:trace contextRef="#ctx0" brushRef="#br0" timeOffset="58461.44">27074 11543 12 0,'0'-5'251'0,"0"2"44"16,0 2 19-16,0-3-36 0,2 8-26 15,-2 0-19-15,3 5-15 0,-3 4-11 0,0 5-10 16,0 5-12-16,0 2-21 0,0 1-27 16,2 4-31-16,-2 2-28 0,2-2-23 15,0 0-20-15,2-1-16 0,0 0-9 16,1-5-3-16,-1-2-3 0,0-2-3 0,-2-2-1 16,2-2 1-16,-2-3 2 15,1-2-3-15,-1-2 0 0,0-3 1 0,0 0 0 16,0-2 0-16,0-4 1 0,2-4 2 15,-1 1-1-15,1-6 1 0,0-5-2 0,0 0 3 16,0-4-3-16,1-3 0 0,-1 0 1 16,0-4-1-16,3 1-1 0,-3 2-1 15,0 1 1-15,0 4 4 0,0 1 9 0,-1 3 7 16,-1 1 9-16,0 4 7 0,0-1 3 16,0 4 7-16,0 1-5 0,0 4-5 15,0 1-6-15,1 3-5 0,1 1-7 16,-2-1-6-16,2 3-6 0,-2-2-3 0,2 3-2 15,1-4-1-15,-1 1 3 0,0-4-3 16,2 2 0-16,-1-3-1 0,1 0 1 16,3-4-1-16,-3-1 1 0,2 1 1 0,-1-1 1 15,-1-3-1-15,-2 5 0 0,3-1 0 16,-3 3-3-16,-2 1-11 0,2 1-22 16,-2 5-47-16,3 0-76 0,-3 3-88 15,2 0-77-15,0 1-56 0,0-1-26 0,3-3 17 16,-1-2 62-16,0 2 76 0,1-6 77 15,-1 0 67-15,0-4 60 0,-1 1 48 16,-1-2 39-16,0-2 37 16,0-2 34-16,1 2 30 0,-3 1 28 0,0-2 23 0,0 4 18 15,0-1 7-15,-2 4-7 0,0 1-17 16,0 1-27-16,0 7-35 0,-2 1-36 16,2 2-32-16,-2 0-25 0,2 2-14 15,0 3-11-15,0-3-7 0,2 2-3 16,0-1-3-16,0-3 0 0,0-2-1 0,3 0 0 15,-1-2 0-15,0-3-1 0,0 1 2 16,3-5 2-16,1-4 2 0,1 0 1 16,-1-1 1-16,1-3 2 0,-1 1 1 0,0-2 1 15,1 1 2-15,-1 0 5 0,-1 2 7 16,-3-2 3-16,0 4 0 0,0 1 1 16,-1-1-4-16,-1 3-6 0,0-3-8 0,0 3-5 15,2-2-4-15,-2 2-1 0,2-3-2 16,1 0-2-16,-1-1-3 0,0 2-3 15,0-5-3-15,1 4 0 0,-1-2 0 0,0-1 4 16,-2 3 3-16,0-4 2 0,0 3 1 16,1 4 0-16,-1-3 1 0,-2 0-1 15,2 3 0-15,-2-1 1 0,2-2 0 16,-2 4 0-16,2-1 0 0,-2-2 0 16,0 2 0-16,0-3 0 0,0 3 2 0,0-2 6 15,0 2 10-15,0-3 16 16,0 4 14-16,0-1 14 0,0 1 10 0,-2 0 0 15,2 0-5-15,-2 0-15 0,2 1-15 0,-2 4-13 16,0-1-10-16,-1 4-7 0,1 0-4 16,0 5 0-16,0-3 0 0,0 1-2 15,2 3 0-15,2-3-1 0,0 1-1 16,0-2 1-16,3 2-2 0,1-3 2 0,0-1 0 16,3-2 0-16,-1-1 1 0,3-4-1 15,1-1 1-15,1-1 1 0,0-4 1 16,2-1-1-16,-3-3 1 0,3-4 1 0,-2 1 2 15,-2-5 2-15,-3 1 1 0,-2-1 2 16,-1-4 2-16,-3 4-1 0,-2-4-3 16,-2 0-2-16,-5 4-2 0,-1 1-11 15,-3 4-37-15,-2 3-95 0,-3 4-132 16,1 4-138-16,-2 2-120 0,0 4-56 16,4 3 1-16,0-3 76 0,7 3 122 0</inkml:trace>
  <inkml:trace contextRef="#ctx0" brushRef="#br0" timeOffset="58647.85">27857 11529 47 0,'9'1'321'0,"-5"7"81"16,0 5 72-16,-2 5-30 0,1 5-66 15,-3 7-67-15,0 0-70 0,0 7-105 0,0 0-147 16,0 2-160-16,2-1-164 0,-2 2-111 15,2-2-57-15,-2-4-6 0,0-1 63 16</inkml:trace>
  <inkml:trace contextRef="#ctx0" brushRef="#br0" timeOffset="59175.53">26808 11627 44 0,'2'-1'233'0,"-2"-2"35"0,0 6-8 16,0 2-36-16,0 1-38 0,0 4-35 15,0 0-33-15,2 4-32 0,0-3-27 16,0 3-25-16,2-4-15 0,3 5-9 15,-3-5-5-15,2-1-1 0,1 1-3 16,1-1 0-16,-2-3-14 0,1-1-32 0,-1-1-52 16,0 2-68-16,-1-2-91 0,-1-3-47 15,-2 3-11-15,-2-3 18 0</inkml:trace>
  <inkml:trace contextRef="#ctx0" brushRef="#br0" timeOffset="63289.99">25184 13228 36 0,'0'-1'145'0,"2"-2"-9"16,-2 1-6-16,0-1-10 0,0 2-6 15,0-1-3-15,0 2 1 0,0-4 6 0,0 4 8 16,0 0 9-16,0 0 16 15,0 0 17-15,0 0 17 0,0 0 12 0,-2 0 3 16,0 0-3-16,0 0-15 0,-2 0-16 16,-1 4-22-16,1-4-21 0,0 2-18 15,-2-1-13-15,-3 4-13 0,-1-1-17 0,-1 1-15 16,-2 4-13-16,1 1-8 0,-5 3-4 16,0 0-6-16,0 5-3 0,0 2-4 15,0 4-2-15,0 1-1 0,0 1-5 16,4 2 1-16,1-2-1 0,3 2-1 0,3-2 0 15,4 0 0-15,2-1-1 0,2-4-1 16,4 0 2-16,0-3 1 0,5-3 3 16,0-2-4-16,1-5 1 0,3-4 0 15,0 0 2-15,0-8-2 0,0-1 0 0,-1-7 2 16,1-1 0-16,-2-3-3 0,2-5-3 16,-3 0 1-16,1 0 1 0,0-3 0 15,-3 3 2-15,-1-1 1 0,-1 5 2 16,-1 1-2-16,-1 3-1 0,0 0 0 0,-1 6-1 15,-1-2 2-15,0 4-2 0,0 1-1 0,1-2 1 16,-1 6 2-16,0 0 0 0,2 2 1 16,1 3 5-16,-3 4 4 0,2 0 5 15,-1 5 3-15,-3 1 4 0,0 4 3 16,-4 3 0-16,-3 1 2 0,-1 3-3 16,-4 3-3-16,-3 1-2 0,-2 3-1 0,-2-3-4 15,-4 4-2-15,-2 0-3 16,-1 1-4-16,-1-1-4 0,-3 0-6 0,3-4-11 15,-2 4-24-15,1-1-68 0,3-3-140 16,0 2-156-16,1-4-143 0,5-2-67 0,5-3-19 16,1-4 46-16,5-3 131 0</inkml:trace>
  <inkml:trace contextRef="#ctx0" brushRef="#br0" timeOffset="63825.36">25544 13457 81 0,'0'-20'283'15,"-2"2"68"-15,2 2 39 16,-2 3-5-16,0-2-13 0,-1 6-22 0,1 0-31 15,0 2-49-15,0 2-53 0,0 1-55 0,0 3-41 16,0-3-30-16,-2 3-26 0,-1 1-17 16,-1 0-11-16,0 0-7 0,-1 5-7 15,-1-1-6-15,-3 2 0 0,1 4-5 16,-1 0-5-16,0 6-1 0,1 1-1 16,-1 0-1-16,1 4-3 0,1-4-2 15,3 4 1-15,0-3 0 0,1 1-2 16,3-3 1-16,2-2-1 0,2 1 1 0,0-5-1 15,1-1 1-15,1-2 0 0,2-2-1 16,3-2 0-16,-1-3 4 0,1-3-1 16,1-3 1-16,1-1 0 0,-1-5-2 0,3 2 1 15,0-2-3-15,-1 0 2 0,3 4-3 16,-2-4-2-16,0 6 2 0,-1-2 0 0,-1 1 1 16,2 6-3-16,-3-2 4 15,1 3 1-15,-1 0 3 0,1 4 1 0,-3 1 7 16,-1 2 5-16,-3 5 5 0,-2-1 3 0,-4 4 2 15,0 5 0-15,-5 4-2 16,-3 0-3-16,-3 4-4 0,-2 1-4 0,-2-1-2 16,-2 5-12-16,0 1-18 0,-2-3-39 15,0 1-127-15,2-2-168 0,0-1-172 16,2-3-80-16,2-1-35 0,2-5 13 16,5 2 111-16</inkml:trace>
  <inkml:trace contextRef="#ctx0" brushRef="#br0" timeOffset="64003.06">25866 13743 151 0,'4'-1'382'0,"-2"1"58"16,-2 5 40-16,-2 6-65 0,-2 2-106 15,-1 3-113-15,1 2-136 0,2-1-161 16,2 3-174-16,2 2-116 0,0-5-61 0,0 2-19 15,3-6 45-15</inkml:trace>
  <inkml:trace contextRef="#ctx0" brushRef="#br0" timeOffset="64406.38">26645 13290 109 0,'-9'-12'432'16,"-1"5"91"-16,-7 2 65 0,0 4-11 15,-2 2-108-15,0 3-125 0,0 3-111 16,-1-2-85-16,1 4-62 0,5 1-38 0,-1 1-22 16,4-2-12-16,1 2-7 0,3-2-6 15,3 0-5-15,2-2-2 0,2-3-1 16,4 0-1-16,3-4 1 0,1-4 0 15,3-2 3-15,1-4 0 0,1 0 1 0,2-1 2 16,0-1 0-16,2 3 0 0,-3 1 0 16,1 3 1-16,0 1 2 0,0 4 3 15,0 4 6-15,-3 5 4 0,-1 2 5 0,-1 4 5 16,-3 5 7-16,-3 4 3 16,-4 2-3-16,-2 4-3 0,-7 2-4 15,-3 2-5-15,-5 2-7 0,-4 3-2 0,-5-1-2 16,-1-1-8-16,-3 1-15 0,0-3-34 15,-1-3-127-15,-1-2-182 0,4-6-168 16,1-3-84-16,4-8-35 0,2-5 10 0,4-3 112 16</inkml:trace>
  <inkml:trace contextRef="#ctx0" brushRef="#br0" timeOffset="65263.69">27343 13080 172 0,'0'-10'342'0,"0"1"78"0,0 4 26 15,0 1-28-15,-2 4-33 0,0 4-44 0,0 6-59 16,0 4-66-16,-3 4-56 0,3 3-42 16,-2 0-36-16,2 4-27 0,0-1-17 15,0-2-11-15,0 0-8 0,2-3-8 16,2-1-2-16,0-6-1 0,0 2-1 15,0-4 3-15,2-1 2 0,3-4 1 16,-1-4 3-16,5-2 1 0,-1-7 2 0,3 2-1 16,2-5-5-16,-1-3-2 0,1 3-3 15,-2-2-1-15,0 3-2 0,-3 0-2 0,1 4 1 16,-3 2 1-16,-1 1 2 0,-1 3-2 16,0 0-2-16,-1 4-2 0,1 1-9 15,-2-1-20-15,0 3-55 0,1-3-111 16,-1 4-125-16,2-3-103 0,1-1-87 15,-1-3-63-15,2-1 9 0,3-4 88 0,-3-1 111 16</inkml:trace>
  <inkml:trace contextRef="#ctx0" brushRef="#br0" timeOffset="65464.13">27646 13111 1 0,'6'-21'205'16,"0"4"31"-16,1 0 14 0,-3 5 17 16,0 0 41-16,1 6 42 0,-3 3 24 0,-2 6-3 15,0 3-20-15,0 6-40 0,-2 4-66 16,-1 1-76-16,-1 4-57 0,2 0-37 15,0 0-24-15,2 3-16 0,0-2-8 16,2-1-13-16,2-4-5 0,5 1-3 0,-1 1-2 16,5-7-2-16,0 2-1 0,4-2-1 15,-1-4-9-15,1 0-21 0,2-3-63 16,1-4-143-16,1 2-168 0,0-6-138 16,0-2-64-16,2-1-21 0,1-5 41 15,-1-2 133-15</inkml:trace>
  <inkml:trace contextRef="#ctx0" brushRef="#br0" timeOffset="65745.97">28567 12220 136 0,'-3'-8'270'16,"1"4"12"-16,0-1-19 0,2 2-123 15,-2-1-138-15,2 4-139 0,0 0-77 16,0 0-39-16,0 0-16 0</inkml:trace>
  <inkml:trace contextRef="#ctx0" brushRef="#br0" timeOffset="65913.98">28537 12328 100 0,'2'1'211'0,"-2"3"13"15,2-3-52-15,2 2-58 0,1-1-42 0,1 3-48 16,0-4-65-16,3 3-93 16,-1-3-49-16,1-1-27 0,-3 3-13 0</inkml:trace>
  <inkml:trace contextRef="#ctx0" brushRef="#br0" timeOffset="66955.71">29284 11781 139 0,'-4'-5'254'0,"2"3"29"0,-3 1-17 16,3 2-10-16,-2 9-3 0,2 4-5 15,-2 7-12-15,2 7-16 0,0 7-24 0,-1 6-33 16,1 7-38-16,2 1-34 0,2 5-30 16,1 5-22-16,-1 0-15 0,2-1-29 15,0 5-66-15,0-2-99 0,1-3-113 0,1 1-124 16,-2-4-68-16,-2-1-19 0,3-3 42 16,-3-6 85-16</inkml:trace>
  <inkml:trace contextRef="#ctx0" brushRef="#br0" timeOffset="67121.97">29517 12512 32 0,'0'8'212'0,"0"2"11"0,-2 5-21 15,0 0-66-15,2 4-63 0,0-2-66 0,2 4-88 16,0-4-72-16,0 4-40 0,0-3-20 15,0-3-4-15</inkml:trace>
  <inkml:trace contextRef="#ctx0" brushRef="#br0" timeOffset="67520.44">29987 11863 297 0,'-7'-11'457'0,"-1"3"79"0,-3 8 54 15,1 3-91-15,-3 8-106 0,-2 4-105 16,3 6-86-16,-3 7-76 0,2 6-50 0,0 1-31 16,3 5-21-16,-1 3-11 0,5 3-6 15,2 0-3-15,2-1-2 0,2-1-2 16,4 0 0-16,2-6 0 0,3-1-3 15,1-4 1-15,3-7-3 0,2-1 3 0,2-7-1 16,0-2 2-16,2-7 0 0,0-6 0 0,2-3 1 16,-2-7 0-16,0-4 0 0,-2-4 1 15,-2-5 5-15,-3 2 4 0,-3 1 8 0,-3 0 2 16,-2 2 2-16,-4 5 3 0,-4-1-2 16,-4 7-3-16,-5 4-9 0,-4 8-3 0,-2 3-3 15,-2 4-9-15,0 5-17 0,-3 4-62 16,3 1-136-16,4-1-166 0,0 1-142 15,5-6-73-15,1 1-24 0,3-6 40 16,3 1 124-16</inkml:trace>
  <inkml:trace contextRef="#ctx0" brushRef="#br0" timeOffset="67842.08">30368 12073 103 0,'8'-23'293'0,"-1"2"54"16,1 2 32-16,3-1-33 0,-1 4-43 0,1-1-37 15,2 5-36-15,1 3-37 16,-1 4-31-16,2 2-22 0,0 6-13 0,-3 6-8 15,1 3-5-15,0 10-9 0,-3 4-20 0,-1 3-21 16,-1 6-17-16,-1 0-13 0,-3 4-12 16,0 1-8-16,0 2-14 0,-2-1-27 0,-2-2-92 15,0 5-131-15,0-5-139 0,0-1-128 16,-2-2-58-16,-2-7-10 0,-2 1 71 16,-1-8 119-16</inkml:trace>
  <inkml:trace contextRef="#ctx0" brushRef="#br0" timeOffset="67985.98">30412 12399 72 0,'-4'-15'281'0,"2"1"36"0,0 3 15 0,4 1-54 15,2 0-69-15,2 4-60 0,5 1-41 16,4 1-48-16,2 0-80 0,2 3-102 16,0-2-127-16,2 2-66 0,0-1-37 0,-2-2-6 15,2 3 41-15</inkml:trace>
  <inkml:trace contextRef="#ctx0" brushRef="#br0" timeOffset="68250.59">31022 11868 59 0,'-4'-4'326'0,"2"8"81"16,2 1 88-16,2 8-7 0,4 3-57 15,2 4-61-15,3 5-60 0,2 4-74 16,2 1-83-16,1 3-63 0,1 1-39 0,2 0-24 16,3 1-27-16,-3 0-61 0,0-1-113 0,0 0-135 15,0-4-140-15,0 0-97 0,0-6-33 16,-2 0 26-16,0-9 96 0</inkml:trace>
  <inkml:trace contextRef="#ctx0" brushRef="#br0" timeOffset="68450.49">31574 12020 181 0,'-8'-10'484'15,"-5"2"83"-15,-4 6 55 0,-6 4-20 16,-2 6-126-16,-3 2-149 0,-2 9-114 15,-1 2-80-15,-3 6-50 0,-2 1-34 16,0 5-23-16,0 1-13 0,2 1-10 0,0-2-16 16,4 4-31-16,1 0-111 0,1-2-157 15,5-1-183-15,4-2-95 0,2-6-40 0,2-2 2 16,3-4 94-16</inkml:trace>
  <inkml:trace contextRef="#ctx0" brushRef="#br0" timeOffset="68714.47">31697 11873 151 0,'2'-5'357'0,"-2"1"63"0,-2 9 75 15,-2 3-28-15,0 8-79 0,-3 3-63 16,1 6-52-16,0 7-58 0,-3 5-70 0,1 2-57 16,-1 5-36-16,1 0-22 0,-1 5-22 15,3-3-49-15,0 5-114 0,-1-5-134 16,3-1-145-16,2-3-101 0,0-4-43 0,4-7 15 16,0-3 94-16,4-7 123 0</inkml:trace>
  <inkml:trace contextRef="#ctx0" brushRef="#br0" timeOffset="69046.02">32051 11991 133 0,'4'-20'343'16,"-4"6"74"-16,-4 5 69 0,-3 6-45 0,-1 6-56 16,-5 6-54-16,-2 10-55 0,0 4-63 15,-4 6-61-15,2 7-52 0,-2 3-34 16,0 2-22-16,2 6-17 0,5-2-11 0,-1-1-6 15,7 0-7-15,1-5-4 0,3 1 0 16,7-5 0-16,1-2 1 0,2-7 0 16,5-3 0-16,4-5 4 0,0-5 0 0,4-4 3 15,0-6 3-15,5-3 3 0,-1-8 0 16,0-2 2-16,3-6 2 0,-1-4 2 16,-1-6 3-16,-1-3 2 0,-1-4 0 0,-3-5-3 15,-2-6-4-15,-4 1-3 0,-5-4-7 16,-3 1-3-16,-5 1-2 15,-7 5 0-15,-1 0 0 0,-7 2-7 0,-1 8-17 0,-6 1-59 16,1 4-133-16,-2 1-148 0,-2 7-152 16,2 4-76-16,0-2-24 0,-1 6 35 0,3 3 120 15</inkml:trace>
  <inkml:trace contextRef="#ctx0" brushRef="#br0" timeOffset="69280.67">32309 11773 9 0,'10'-9'217'0,"1"0"12"0,0 2 2 15,-3 3-84-15,3-4-84 0,-1 3-91 0,3 4-101 16,-3-2-53-16,1 2-28 0,-2 1-13 16</inkml:trace>
  <inkml:trace contextRef="#ctx0" brushRef="#br0" timeOffset="69511.7">32859 11380 28 0,'9'-12'321'0,"-3"6"72"16,-2 3 83-16,-2 3 12 0,-2 9-46 0,0 5-57 15,-2 4-58-15,-2 7-61 0,0 6-75 16,-3 3-72-16,1 2-47 0,-2 5-29 16,-1 0-17-16,3-1-16 0,-3 3-8 0,3-3-16 0,0-1-33 15,-1 0-81-15,1-4-113 16,2-1-118-16,2-1-113 0,2-8-80 0,0-4-19 15,0-4 56-15,2-5 98 0</inkml:trace>
  <inkml:trace contextRef="#ctx0" brushRef="#br0" timeOffset="69727.28">32882 11651 11 0,'-2'-25'241'0,"-2"0"58"0,-2 4 32 15,-1 5-16-15,-1 0-19 0,-3 6-22 0,-1 2-32 16,-3 4-46-16,-2 4-49 0,0 3-41 0,-2 2-30 15,2 4-24-15,2 2-18 0,0-1-11 0,5 3-9 16,-1-1-7-16,5 1-5 0,4 3-2 16,2-2 0-16,4 2 0 0,4-3 0 15,1 2 0-15,4-5 0 0,1 1-5 0,3-2-26 16,0-1-65-16,2-1-85 0,-2-1-100 16,2-2-111-16,-2 1-53 0,-2-2-5 0,-2-2 49 0,-3 3 73 15</inkml:trace>
  <inkml:trace contextRef="#ctx0" brushRef="#br0" timeOffset="72002.25">28835 11334 156 0,'2'-1'215'0,"1"1"5"0,-3 4-9 15,2 6-5-15,-2 14 4 0,-2 7 11 16,-3 14 13-16,1 13-6 0,-2 10-20 0,-3 11-28 16,3 8-32-16,0 6-30 0,-1 3-26 15,1 4-22-15,2 1-22 0,2 1-15 0,-1-5-13 16,1-3-9-16,2-5-5 16,2-4-4-16,1-5-3 0,-1-5-20 0,-2-8-46 15,2-5-75-15,-2-3-81 0,0-5-85 0,0-3-87 16,-2-6-52-16,2-6 11 0,-2-7 54 15,-3-6 72-15</inkml:trace>
  <inkml:trace contextRef="#ctx0" brushRef="#br0" timeOffset="73375.3">28878 11293 49 0,'6'-5'157'0,"0"0"-15"0,1-3-14 0,1 4-9 16,3 0-5-16,1 0-4 0,3-1-4 16,2 1 3-16,4-4 2 0,1 3 7 0,3-2 12 15,2-2 9-15,5 4 6 0,2-5 5 0,2-1 6 16,2-1 2-16,5 1-3 0,1 1-6 16,5-5-10-16,4 1-14 15,2-1-20-15,6 1-20 0,2-2-20 0,7 2-12 16,2-2-7-16,7-1-2 0,1 4-3 0,5-4-4 15,4 5-4-15,0-5-5 0,2 5-9 16,0-2-8-16,0-1-4 0,0 2-2 16,0 1 0-16,0-2-1 0,-2-1 1 0,-1 2-3 15,1 0-1-15,-2 1 0 0,-2 1-3 16,-1 0-3-16,1 2 0 0,0-2 1 16,-1 2-2-16,3-3 3 0,0 0 1 0,0 2-1 15,0 0 2-15,-1 1-3 0,-1 0 2 16,0 1 3-16,-5 0-1 0,-4 3 1 0,-2 0-1 15,-6 1 2-15,-4-1-2 0,-5-1-3 0,-6 5 2 16,-5-2-1-16,-3 2 0 0,-5-3-1 0,-6 4 3 16,-2-1-1-16,-5 1 1 0,-1-3 1 15,-5 3 1-15,-2 0 3 0,-2 0 0 0,-2 0-2 16,-3 0 3-16,-1 0-3 0,0 0 1 16,-1 0-1-16,-1 0 1 0,1 0 1 15,1 3-1-15,-1-3 3 0,1 1 0 0,2 3 1 0,-3-3 0 16,3 2 1-16,-3-2-2 0,3 5-3 0,-2-1-1 15,-1-1-1-15,1 1 1 0,0 0-2 16,-1 3 0-16,-1-1 1 0,1-1 0 16,-1 3-1-16,1 1-1 0,-1-1 1 0,1 1 1 15,1 1 1-15,-1 2 1 0,1-2 0 16,0 2 1-16,-1 1 0 0,3 2 2 0,-3 1-1 16,3 1 1-16,-2 1-1 0,1 1 1 0,-1 3 0 15,2 2 1-15,-3 4 1 0,3 3 3 16,-2 2 3-16,-1 5 1 0,-1 5 3 0,1 4-1 15,-1 2-2-15,-3 4-1 0,0 5-2 16,1 4-4-16,-3 2-1 0,0 2-3 0,0 1 0 16,-1 2-1-16,-1 1 1 0,0 2-1 0,0 0-1 15,-2-1 0-15,0 3-1 0,0-2-2 16,-2 0-2-16,2-1-1 0,-2-1-1 16,-3-4 1-16,3-1 1 0,-2-3 1 0,0-4 3 0,-3 0 0 15,1-5 2-15,0-3-1 0,-1-3-1 0,1-1 0 16,-2-5-2-16,1-3 0 0,-1-2-1 15,1-4 1-15,-1-1 0 0,2-6 2 16,-3-1-1-16,3-2 0 0,-3-3 1 0,1 0 0 16,-1-3-2-16,-1-1 0 0,-3 0-1 0,0-6 1 15,-3 3-1-15,-1-2 0 0,-2-2 1 0,-1-4 0 16,-3 2 1-16,0-2-2 16,-2-2 1-16,-1-2 0 0,-4 3 1 0,1-4 0 0,-3-4-2 15,-2 4 2-15,-2-1 1 0,0-2 1 16,-4 2 0-16,0-5 4 0,-3 1 2 15,-1 1 0-15,0-1-2 0,-3 0-2 0,-2-3 0 16,-1 0-5-16,-1-1 0 0,-2 0-1 16,-2-1 2-16,-2 0 1 0,-5 1 1 0,-1-3 2 15,-5 0 1-15,-4 1-1 0,-4 0 0 16,-2-3 2-16,-5 4 1 0,-4-4 3 0,-2-1 2 16,-4 1 2-16,-2-1 2 0,-2-1 0 15,-3 2 2-15,-4-2-3 0,1-1-2 0,-5 1 2 16,0-2 3-16,-2 2 1 0,0 0 0 15,0 2 6-15,2-2 2 0,0-1-1 0,2 4-1 16,2 0-3-16,2-2-3 0,3 6-7 16,2 0-2-16,1 2-2 0,1 2-1 15,2 0 0-15,2 2-2 0,2 2 1 0,4 1-2 16,3 0-3-16,4 1-2 0,3 2 3 16,1-2 0-16,7 4-2 0,1-2 0 15,5 1 2-15,4-1 0 0,1 2-3 16,8-4 0-16,3 2 0 0,5-2 0 0,4 3 1 15,4-3-1-15,5 2 0 16,4-2 0-16,4-1-1 0,2 4 1 0,2-4-7 0,4 2 1 16,1-2 1-16,1 0-1 15,3 0 0-15,2 0-9 0,-1 0-6 0,1 0-12 16,0 0-12-16,2 1-14 0,-2-1-25 0,1 3-61 16,-1-3-118-16,2 2-127 0,0 2-142 15,0 4-70-15,-5 1-19 0,1-1 45 16,-4 1 114-16</inkml:trace>
  <inkml:trace contextRef="#ctx0" brushRef="#br0" timeOffset="77225.67">2883 16358 137 0,'2'0'235'16,"-2"0"20"-16,2 0-14 0,0 5 2 0,0 1 16 15,0 8 21-15,3 4 18 0,-1 12 5 16,2 2-14-16,1 11-36 0,-1 7-49 16,0 4-52-16,-1 5-48 0,1 4-39 0,0 4-25 15,1 3-18-15,-1 2-9 0,0-1-20 0,1 3-43 16,-1-2-81-16,0-2-106 0,-1-1-106 16,1-3-112-16,-2-5-72 0,0-6-8 15,1-4 56-15,-3-6 91 0</inkml:trace>
  <inkml:trace contextRef="#ctx0" brushRef="#br0" timeOffset="77550.85">2845 16844 83 0,'-2'-28'152'0,"0"3"-27"0,2 3-25 15,0 1-19-15,4 1-13 0,0-1-10 0,4 7-11 16,3-2-11-16,2-1-8 0,4 4-5 0,0 1-5 16,4 1-2-16,0 5 3 0,2-2 7 15,-2 4 14-15,3 3 21 0,-3-2 34 0,-2 6 52 16,-2 1 66-16,-2 2 63 0,-3 3 37 16,-1 7 11-16,-7 2-14 0,-2 2-43 0,-2 5-64 15,-4 3-70-15,-2 1-49 0,-5 2-35 0,1 2-21 16,-3-1-13-16,-2 1-8 15,-2 1-10-15,2-4-26 0,-2 3-56 0,-2-2-97 16,2-3-110-16,3-2-112 0,-1-2-107 16,0-8-39-16,4 1 24 0,1-8 78 0,1-2 103 15</inkml:trace>
  <inkml:trace contextRef="#ctx0" brushRef="#br0" timeOffset="77904.96">4045 16238 66 0,'0'-17'243'15,"-4"1"51"-15,-3-1 29 0,1 5 11 16,0-2 17-16,-3 3 13 0,-1 2-5 0,-1 1-26 15,0 3-53-15,-3 5-66 0,-1 4-65 16,-2 1-48-16,0 8-30 0,-2 4-18 0,-2 8-12 16,0 4-6-16,-1 9-1 0,3 6-1 15,0 3 2-15,0 5-2 0,4 5-1 0,3-2-4 16,1 3-5-16,5-4-6 0,4 0-6 16,4-4-5-16,4 0-5 0,5-6 0 0,4-4-1 15,4-1-1-15,4-2 0 0,4-5-4 16,1-6-8-16,4 0-15 0,-3-10-44 0,3 0-108 15,0-3-137-15,0-8-130 0,1-1-115 0,1-12-52 16,0-2 9-16,-2-6 90 0,-2-8 128 0</inkml:trace>
  <inkml:trace contextRef="#ctx0" brushRef="#br0" timeOffset="78119.91">4583 16104 133 0,'6'-16'365'0,"0"2"100"15,-4 4 63-15,1 9-22 0,-1 4-46 0,0 10-64 16,-2 3-78-16,0 13-87 0,0 5-74 16,0 5-47-16,0 10-30 0,0 1-19 0,0 9-13 15,0 4-11-15,0 1-12 0,2 1-7 16,2 3-5-16,2-2-13 0,3 1-17 0,-1 1-25 16,3-2-59-16,0-4-141 0,1 0-159 15,1-6-150-15,0-3-71 0,-1-9-17 0,-1-3 36 16,2-9 127-16</inkml:trace>
  <inkml:trace contextRef="#ctx0" brushRef="#br0" timeOffset="78322.92">5249 16568 60 0,'5'-18'344'15,"-3"4"43"-15,0 4 24 0,2-2-52 16,0 3-92-16,0 1-98 0,3 4-74 16,1 0-42-16,3 1-32 0,-1 3-66 0,1 3-90 15,2 4-115-15,-3-1-89 0,-1 6-49 16,-1 0-15-16,-1 1 38 0</inkml:trace>
  <inkml:trace contextRef="#ctx0" brushRef="#br0" timeOffset="78503.81">5332 16703 44 0,'0'0'291'0,"0"-1"31"15,0 1 35-15,2-4-42 16,0 4-61-16,4-1-57 0,1-2-36 0,1 2-23 0,1-3-32 16,3 3-28-16,-1 1-50 0,2-2-93 15,-1 2-117-15,1-4-133 0,0 4-71 16,-3 0-40-16,1 4-1 0,0-2 65 15</inkml:trace>
  <inkml:trace contextRef="#ctx0" brushRef="#br0" timeOffset="79182.45">6549 16527 149 0,'0'-1'209'0,"0"-3"11"0,4 3-16 16,0-2-13-16,5-1 10 0,4 1 26 15,1-2 33-15,5 1 15 0,5-1-5 0,3 1-21 16,1 0-34-16,4-3-42 0,-1 2-47 15,3-1-41-15,2 2-35 0,-2-1-28 16,0 0-61-16,0 4-111 0,0-3-124 16,-1 3-136-16,1 1-89 0,0-3-42 0,-4 2 24 15,-1-3 90-15</inkml:trace>
  <inkml:trace contextRef="#ctx0" brushRef="#br0" timeOffset="79434.11">7667 15883 59 0,'2'-13'431'0,"-2"5"98"0,-5 0 66 16,1 7 3-16,0 1-94 0,0 4-120 16,0 6-120-16,-1 10-89 15,3 4-57-15,-2 10-35 0,2 7-23 0,0 6-16 0,0 4-11 16,-1 3-10-16,1 5-9 15,0 3-1-15,2 0-4 0,0 5-8 0,0-4-12 16,2 0-24-16,0-1-66 0,3 0-150 0,-1-3-164 16,2-4-144-16,1 0-67 0,-1-6-19 15,2-2 44-15,3-7 133 0</inkml:trace>
  <inkml:trace contextRef="#ctx0" brushRef="#br0" timeOffset="79735.78">8100 16640 4 0,'0'-26'346'0,"-2"2"102"0,-2 7 86 15,-4 3 5-15,-1 2-58 0,-4 5-86 16,1 6-88-16,-1 6-99 0,-2 3-79 0,3 5-53 16,-1 7-31-16,0 9-14 0,0 0-11 15,5 1-5-15,0 4-7 0,3 0-3 16,1 1-3-16,4-4-6 0,2-2 0 0,5-4 3 15,-1-3 0-15,4-1-1 0,3-5 1 16,2-4 0-16,2-8 2 0,2-2 1 0,0-7 2 16,0-4 3-16,0-3 1 0,0-5 3 15,-2-4-2-15,-2 0-2 16,-2-4-3-16,-5-2-3 0,-2-3-5 0,-3 0-15 0,-6 1-41 16,-3 3-97-16,0-2-128 0,-5 8-136 15,1 1-116-15,-1 6-50 0,0 5 5 16,1 3 83-16,1 2 115 0</inkml:trace>
  <inkml:trace contextRef="#ctx0" brushRef="#br0" timeOffset="80094.02">8342 16561 171 0,'8'-9'314'0,"1"2"55"15,-1-2 14-15,1 3-23 0,-1 2-28 0,1 0-29 16,1 4-29-16,3 4-36 0,2 5-40 15,2 1-41-15,0 9-39 0,-1 1-33 16,4 6-27-16,-4 4-19 0,4 3-13 0,-4 5-9 16,-1-1-9-16,-2 5-5 0,-2-2 2 15,-3 3-5-15,-2 2-5 0,-1-2-9 0,-3 2-17 16,-4-2-21-16,-3-2-25 16,-1-3-25-16,-2-4-21 0,-3-3-14 0,-2-6-1 15,-2-5 6-15,-1-4 19 0,-1-4 22 16,-5-7 23-16,3-9 23 0,-2-1 23 0,0-4 27 15,4-6 22-15,0-1 20 0,2-2 17 0,5 1 12 16,1-1 7-16,3-1-6 0,4 2-8 16,4 0-11-16,2 1-13 0,5 3-10 0,3 0-10 15,3 0-8-15,2 1-36 0,2 0-83 16,2 2-120-16,3-5-139 0,1 5-97 16,3-5-50-16,-1 2 1 0,5-3 64 15</inkml:trace>
  <inkml:trace contextRef="#ctx0" brushRef="#br0" timeOffset="80444.7">9775 16100 227 0,'-7'-12'337'16,"-1"3"79"-16,-1 0 13 15,-1 2-28-15,-3 2-37 0,0 2-42 0,-1 6-57 16,-3 3-69-16,-2 5-59 0,-2 7-41 0,-3 6-23 16,1 6-11-16,-2 7-4 0,1 4-3 15,1 4-5-15,2 3-3 0,2 3-6 0,4 2-5 16,2-2-7-16,7-2-3 0,4-1-4 15,6-3-5-15,2-2-3 0,7-4-2 0,2-5-4 16,4-3-2-16,2-3-1 0,5-7-9 16,-1-2-15-16,0-5-53 15,1-5-121-15,-1-2-154 0,1-3-164 0,1-7-82 0,-2-2-33 16,1-3 27-16,-1-5 110 0</inkml:trace>
  <inkml:trace contextRef="#ctx0" brushRef="#br0" timeOffset="80840.66">10507 16296 76 0,'0'-17'221'0,"-2"-3"28"16,2 2-32-16,-2 2-34 0,0-1-18 15,0 5-5-15,-3-2-3 0,1 4-1 16,0 1-4-16,-5 5-6 0,1-1-4 16,-3 9 1-16,-3 0 6 0,-1 5 13 0,-4 7 15 15,0 3 10-15,0 6-1 0,-3 8-13 16,3 3-25-16,0 3-32 0,2 2-25 15,3 5-21-15,3-1-14 0,5-1-15 16,4 0-10-16,2-1-6 0,6-2-10 0,2-3-5 16,5-2-7-16,2-5-2 0,2-2-8 15,2 0-26-15,2-5-76 0,-2-4-146 0,4-5-153 16,-1-2-141-16,-1-8-64 0,2-2-17 16,0-7 54-16,1-4 135 0</inkml:trace>
  <inkml:trace contextRef="#ctx0" brushRef="#br0" timeOffset="81023.89">10795 16266 351 0,'2'-15'507'0,"0"6"72"0,-2 8 37 16,0 2-79-16,0 7-119 0,0 6-125 0,0 6-101 16,0 5-71-16,0 4-42 0,0 5-33 15,0 2-13-15,2 3-13 0,3-1-14 16,-1 3-17-16,0-3-58 0,0-3-149 15,3 4-169-15,-3-5-152 0,2 0-75 0,-2-8-29 16,3-1 33-16,-1-6 137 0</inkml:trace>
  <inkml:trace contextRef="#ctx0" brushRef="#br0" timeOffset="81257.45">11100 16423 111 0,'0'-18'409'0,"0"2"86"0,2 0 63 16,0 1-21-16,2 1-86 0,3-1-111 0,3 0-97 15,5 2-80-15,2 1-61 0,4-1-39 16,2 1-30-16,3-1-15 0,1 4-7 16,3 1-10-16,-3-1-31 0,-1 5-90 0,-1-1-134 15,1 1-147-15,-5 4-124 0,-2 0-60 16,0 0-6-16,-2 0 67 0,2 0 127 15</inkml:trace>
  <inkml:trace contextRef="#ctx0" brushRef="#br0" timeOffset="81670.59">11896 15925 8 0,'4'-12'213'16,"-2"-2"31"-16,2 3-7 0,3-3-30 15,-1 3-28-15,0 2-14 0,3 3-3 16,-1 2 6-16,3 4 18 0,-3 4 22 0,3 6 23 15,-1 10 13-15,1 1-3 0,-3 8-21 16,1 9-33-16,-1 0-41 0,-1 7-45 0,1-1-33 16,-1 6-24-16,1 0-14 0,-2-1-12 15,3 1-4-15,-3 1-1 0,3-2-2 16,-3-3-4-16,0-2 0 0,1-4 3 16,-3-1 2-16,-2-6 4 0,-2 1 3 0,-2-4 5 15,-2 0-1-15,-5-6 3 0,-1 1-6 16,-3-5-4-16,-2 0-3 0,0-2-6 15,-2-2-4-15,-2-2-10 0,0-3-17 0,0-2-70 16,0-1-148-16,2-1-172 0,0-2-132 16,3 0-65-16,1-2-20 0,0 2 50 0,3-4 136 15</inkml:trace>
  <inkml:trace contextRef="#ctx0" brushRef="#br0" timeOffset="81886.58">12435 16351 339 0,'9'-17'537'15,"-3"2"60"-15,1 5 33 0,-3 1-80 16,-2-1-150-16,2 4-176 0,0-2-129 16,1 4-153-16,-1 2-176 0,2-1-177 15,1 6-118-15,1-1-57 0,-2 2-11 0,-1 1 77 16,1 3 133-16</inkml:trace>
  <inkml:trace contextRef="#ctx0" brushRef="#br0" timeOffset="82024.28">12573 16372 233 0,'-2'0'474'0,"0"1"60"0,0-1 36 0,0 4-64 15,2-4-122-15,2 2-144 0,0-2-102 16,4 0-58-16,0 0-38 0,3 0-62 15,-1 0-119-15,1 0-151 0,-1 0-152 0,1 0-83 16,-1 0-39-16,1 0 20 0,-1 1 94 16</inkml:trace>
  <inkml:trace contextRef="#ctx0" brushRef="#br0" timeOffset="82782.72">13818 16159 133 0,'-7'0'223'0,"3"0"-16"16,2 0-27-16,0 0-19 0,4 0-7 15,2 0 2-15,2 0 13 0,7 3 26 16,2-2 26-16,4 3 10 0,2-3-11 0,5 2-29 16,1-2-38-16,3 3-41 0,2-3-37 15,1-1-28-15,1 0-40 0,2 0-77 0,-2-1-101 16,2-3-113-16,0 0-121 0,0-5-71 15,-4 1-17-15,0-6 46 0,-5-2 85 16</inkml:trace>
  <inkml:trace contextRef="#ctx0" brushRef="#br0" timeOffset="83010.48">14597 15519 86 0,'-5'-13'411'16,"-3"5"98"-16,-1 0 66 0,1 7-18 0,-1 1-84 16,3 6-103-16,0 10-106 0,-1 9-90 15,3 8-61-15,0 13-40 0,2 5-24 16,0 8-19-16,0 6-11 0,2 2-8 0,2 3-5 16,0 3-2-16,0-3-8 0,2-2-13 15,2 0-39-15,1-2-106 0,-1-3-143 0,5-5-131 16,-1-4-115-16,5-8-53 0,-2-3 6 15,2-6 88-15,0-8 131 0</inkml:trace>
  <inkml:trace contextRef="#ctx0" brushRef="#br0" timeOffset="83312.94">14990 16212 218 0,'-2'-21'383'0,"-2"6"94"16,-2 2 34-16,-3 8-38 0,-2 6-63 15,1 7-68-15,-3 7-81 0,0 8-91 0,1 3-69 16,-1 7-41-16,5-1-22 0,-1 6-17 16,5-4-9-16,2-1-2 0,2 0-4 15,4-4 0-15,2-3-1 0,5-4 1 0,0-3 0 16,3-5-2-16,1-6 3 0,4-4 0 16,0-5 1-16,0-7 7 0,0-4 4 0,-2-5 4 15,0-4 0-15,-2 0 0 0,-2-7-2 16,-5-3-7-16,-1-2-3 0,-7 3-4 0,-3-3-3 15,-3 4-10-15,-4 3-15 16,-5 2-59-16,-2 8-123 0,0 6-146 0,0 2-150 0,0 8-83 16,2 5-31-16,0 4 31 15,3 3 109-15</inkml:trace>
  <inkml:trace contextRef="#ctx0" brushRef="#br0" timeOffset="83661.42">15164 16163 162 0,'12'-16'292'0,"3"3"66"0,0 3 12 0,0 3 8 16,4 2 3-16,0 5-8 0,4 5-34 15,1 6-52-15,1 4-64 0,0 5-59 0,1 8-50 16,-1 6-41-16,-4 1-23 0,1 6-16 16,-6 2-7-16,-1 2-7 0,-2 4-4 15,-2-2-2-15,-5-1-7 0,-2 3-7 16,-2-2-21-16,-2-2-38 0,-4 0-77 0,-2-5-92 15,-3-3-94-15,-1-3-70 0,-1-8-51 16,-2-1-17-16,-1-9 34 0,-3-4 71 0,-2-5 82 16,0-7 75-16,-3-6 69 0,-1-3 67 15,2-1 64-15,0-6 52 0,2-3 47 16,2 1 37-16,2 2 33 0,4 2 19 0,3-1 19 16,4 1 16-16,2 3 25 0,6 2 21 15,2 3 16-15,7-4 2 0,2 5-16 0,6-3-35 16,0 2-51-16,4-1-50 0,3-1-47 15,2 3-34-15,-1-3-42 0,1 0-73 16,-1 0-133-16,1-1-149 0,0-2-141 0,-3 0-75 16,1-2-26-16,-5-2 41 0,-2 2 116 15</inkml:trace>
  <inkml:trace contextRef="#ctx0" brushRef="#br0" timeOffset="85304.07">16768 15342 92 0,'-4'-11'211'0,"0"-1"8"0,0 2 1 16,-1-1 2-16,-1 6 8 0,0-3 4 16,-1 3-4-16,-1 5-7 0,-3 0-15 0,-2 5-19 15,1 7-18-15,-1 1-17 0,-4 10-13 16,2 5-13-16,-2 4-11 0,0 10-13 16,1 4-15-16,-1 9-12 0,2 3-15 0,2 9-10 15,5-1-12-15,1 2-7 0,5 0-6 16,6 1-6-16,3-6-5 0,5-3-5 15,3-3-4-15,6-2-4 0,3-5-3 0,1-1-4 16,3-6-22-16,1-5-63 0,3-2-118 16,0-5-128-16,4-3-128 0,-2-8-89 15,-1-5-29-15,1-6 37 0,-2-3 107 0</inkml:trace>
  <inkml:trace contextRef="#ctx0" brushRef="#br0" timeOffset="85570.43">17357 15293 245 0,'-7'-25'414'0,"1"7"94"0,-3 7 34 16,3 3-48-16,-2 11-70 0,1 7-76 15,1 14-89-15,2 6-86 0,0 11-59 16,-1 12-37-16,3 6-28 0,2 5-19 0,0 7-11 15,2 0-8-15,0 3-6 0,3-2-5 16,1-2-6-16,0-2-11 0,1-4-31 16,-1-3-85-16,0-3-136 0,3-5-140 15,-1 0-126-15,1-7-59 0,-1-3-8 0,1-4 64 16,-3-5 128-16</inkml:trace>
  <inkml:trace contextRef="#ctx0" brushRef="#br0" timeOffset="85770.98">17740 16118 59 0,'0'-9'332'0,"0"4"71"16,-4 5 65-16,1 8-29 0,-1 1-65 16,0 7-76-16,0 1-67 0,2 5-68 15,-1 2-74-15,3 1-96 0,0 0-132 16,5 0-131-16,-1 0-142 0,0-4-75 0,3 2-27 15,-1-4 32-15,0-5 91 0</inkml:trace>
  <inkml:trace contextRef="#ctx0" brushRef="#br0" timeOffset="86186.47">18324 15444 31 0,'-4'-22'317'0,"-3"2"91"0,-1 3 93 16,-3 4-2-16,1-2-43 0,-1 6-60 0,1 0-62 15,-1 5-84-15,3 2-86 0,-3 4-64 0,2 5-36 16,-1 7-24-16,1 6-12 0,-1 6-4 16,-1 4-4-16,1 7-3 0,-1 0-3 0,3 5 0 15,-3 3-1-15,3 3-2 16,1-2-2-16,1 7-2 0,2-3-1 0,2 0-3 15,-1 1-2-15,6-1 3 0,-1-4-4 16,4 2 0-16,0-4 0 0,5-6-1 0,2-2 1 16,1-2-2-16,3-8 1 15,2-1 1-15,3-4 1 0,-1-8 0 0,0-1 1 0,2-7-1 16,-2-5 1-16,1-8 0 0,-3-3-1 16,-2-4 0-16,-1-9 0 0,-3-1 2 0,-4-2 3 15,-3 1 6-15,-2 1 8 0,-6 0 8 16,-2 5 5-16,-7 3 1 15,-1 9-3-15,-7 4-7 0,-3 5-9 0,-3 10-8 16,-3 11-9-16,-1 2-11 0,-1 6-18 16,1 4-32-16,1 2-104 0,5-2-166 0,4-4-184 15,6 3-90-15,5-7-36 0,1-1 6 0,5-2 90 16,4-8 159-16</inkml:trace>
  <inkml:trace contextRef="#ctx0" brushRef="#br0" timeOffset="86499.61">18915 15523 178 0,'-5'-21'355'0,"1"0"61"16,0 4 47-16,2-3-62 0,2 2-64 0,2-1-58 15,2 4-47-15,2-1-45 0,5 1-39 16,0 2-35-16,1 4-23 0,1 3-14 0,4 6-8 16,0 5-4-16,0 4-6 0,0 7-5 15,0 6-4-15,-3 8-7 0,1 2-8 16,0 7-8-16,-2 6-7 0,-3 2-7 16,1 3-5-16,-3 4-11 0,1-1-26 0,-3 2-86 15,-2-5-144-15,1 1-160 0,-1-1-127 16,-2-5-60-16,-2-2-12 0,0-6 64 0,-2-3 135 15</inkml:trace>
  <inkml:trace contextRef="#ctx0" brushRef="#br0" timeOffset="86682.94">18972 15907 146 0,'-7'-28'326'0,"3"6"66"0,0-1 37 15,4 3-28-15,2 1-47 0,4 3-51 0,1 2-51 16,3-1-59-16,1 5-61 0,4 1-49 15,-1 2-54-15,1-1-94 0,2 4-125 16,0 3-137-16,0-3-122 0,2 3-69 0,-2 1-14 16,0 0 52-16,0 1 102 0</inkml:trace>
  <inkml:trace contextRef="#ctx0" brushRef="#br0" timeOffset="87230.5">19706 15477 35 0,'-2'-4'349'0,"2"1"77"15,0 3 82-15,2 6 5 0,5-1-48 16,1 8-76-16,5 4-74 0,1 8-67 0,6 4-80 16,3 5-63-16,0 4-42 0,3 6-28 15,-1-1-16-15,2 2-23 0,-1-2-35 0,1-1-101 16,-1 2-145-16,1-6-146 0,-3 1-116 16,1-5-52-16,-4-5 0 0,-2-3 78 15,0-2 134-15</inkml:trace>
  <inkml:trace contextRef="#ctx0" brushRef="#br0" timeOffset="87397.58">20212 15703 328 0,'-13'-21'443'16,"-1"5"95"-16,-3 6 1 0,-2 6-47 16,-3 5-77-16,-1 11-90 0,-4 5-103 0,-5 8-91 15,0 9-57-15,-4 8-35 0,-2 0-21 16,-2 3-24-16,2-2-59 0,0 1-125 15,4-5-159-15,4 0-150 0,3-4-79 16,1-10-26-16,1-2 30 0,1-4 108 16</inkml:trace>
  <inkml:trace contextRef="#ctx0" brushRef="#br0" timeOffset="88056.9">20464 15276 125 0,'0'-3'288'0,"0"3"60"0,-2 1 26 0,0 5 9 15,0 11-7-15,-1 4-16 0,-1 8-32 16,0 9-47-16,0 8-64 0,0 4-68 15,-1 9-58-15,1 4-38 0,0 4-28 16,0-1-37-16,-1 1-87 0,1 0-124 0,2-4-133 16,2 0-135-16,2-4-68 0,2-5-16 15,-2-5 58-15,3-7 110 0</inkml:trace>
  <inkml:trace contextRef="#ctx0" brushRef="#br0" timeOffset="88443.68">20760 15564 223 0,'-2'-28'345'15,"-4"3"88"-15,-1 8 15 0,-1 0-22 16,-3 9-39-16,1 5-46 0,-1 6-68 0,-1 8-79 16,-1 7-66-16,0 7-50 0,0 6-29 15,1 5-15-15,-1 7-12 0,2 5-7 0,3 2-4 16,2 2-5-16,1-3-3 0,5-2-2 15,5 1 0-15,1-5-1 0,2-4-1 16,5-7 1-16,2 1 1 0,2-8-1 16,2-3-2-16,4-6 2 0,1-7-1 0,1-8-1 15,2-5-1-15,1-6 6 0,-1-9 7 16,1-6 4-16,-3-6 9 0,-1-6 7 0,-5-5 7 16,-2-9 3-16,-5 1 2 0,-3-8-1 15,-5-1-3-15,-6 1-3 0,-4-1-6 16,-5 5-5-16,-4 3-4 0,-4 2-3 0,0 10-2 15,-4 4-7-15,0 8-5 0,-1 6-13 16,1 9-24-16,0 4-76 0,1 7-145 0,6 6-158 16,1 0-138-16,2 5-63 0,5 0-20 15,1 2 53-15,5 1 133 0</inkml:trace>
  <inkml:trace contextRef="#ctx0" brushRef="#br0" timeOffset="88654.59">21355 15397 9 0,'2'-5'354'0,"0"-2"61"0,-2 3 43 0,2-1-6 15,3 1-75-15,-1-1-100 0,2 1-85 0,3 2-58 16,1-3-38-16,3 2-53 0,0 2-85 15,4-3-119-15,0 3-126 0,-1-2-126 0,1 1-66 16,0-1-20-16,-2 2 40 0,2-4 93 16</inkml:trace>
  <inkml:trace contextRef="#ctx0" brushRef="#br0" timeOffset="88870.11">21939 15005 91 0,'7'-9'380'0,"-3"6"99"16,-2 3 76-16,-2 3-22 0,-2 6-70 16,0 10-87-16,-3 5-86 0,3 7-90 15,-2 7-74-15,0 1-48 0,2 5-32 16,-2 4-18-16,1-2-13 0,1 2-12 16,0 2-15-16,0-2-40 0,0-2-93 0,0-1-137 15,0-2-132-15,0-5-125 0,2-3-56 16,0-5 3-16,0-8 76 0,0-6 125 15</inkml:trace>
  <inkml:trace contextRef="#ctx0" brushRef="#br0" timeOffset="89053.91">21891 15327 226 0,'-17'-25'355'0,"0"3"93"16,-2 5 17-16,-3 5-15 0,1 4-33 15,0 4-51-15,2 4-70 0,2 0-87 0,2 4-76 16,5 1-54-16,1-2-35 0,3 5-19 15,2 1-14-15,4-3-7 0,4 4-7 0,0-5-31 16,5 3-90-16,1-2-135 0,3 0-134 16,2-2-126-16,4-4-61 0,0-3-6 15,2-2 71-15,2-2 124 0</inkml:trace>
  <inkml:trace contextRef="#ctx0" brushRef="#br0" timeOffset="89384.14">22288 14875 308 0,'7'-17'400'0,"-3"1"67"16,0 6-12-16,1-1-62 0,-3 3-71 15,2 2-65-15,0 3-66 16,2 3-47-16,3 3-26 0,2 6-15 0,-1 3-9 0,3 6-8 16,0 3-13-16,-1 9-13 0,3 7-14 15,-2 3-6-15,2 5-5 16,-3 4-5-16,1 5-5 0,0 4-4 0,-3 2-3 0,1 2-3 15,-3 3-4-15,1 0-3 0,-3 1-2 16,0 0-1-16,-1-3-2 0,-3 0-1 16,0-4 0-16,-4-4 0 15,0-2 3-15,-5-3 1 0,1-4-2 0,-5-4 3 0,-1-4 2 16,-3-5 0-16,-4-4-2 16,0-3 0-16,-5-5 2 0,-1-4-6 0,0-4-10 15,-3-3-24-15,-1-4-62 0,1 2-149 0,1-4-169 16,1-2-137-16,3 2-64 0,2-2-20 15,4 2 41-15,2-3 138 0</inkml:trace>
  <inkml:trace contextRef="#ctx0" brushRef="#br0" timeOffset="89550.6">22792 15774 299 0,'15'-21'500'0,"-2"3"67"0,-3 4 38 0,-3 0-78 15,-1 6-139-15,-2-1-160 0,1 1-162 16,-1 4-186-16,0 3-174 0,0 1-164 16,3 1-86-16,-1 2-32 0,0 2 33 0,3 0 109 15</inkml:trace>
  <inkml:trace contextRef="#ctx0" brushRef="#br0" timeOffset="89709.79">22970 15740 7 0,'-6'-4'362'0,"1"4"81"0,1 0 48 16,0 0-16-16,0 0-81 0,4 4-98 0,0-4-99 16,2 1-78-16,2 2-47 0,0 2-27 15,3-4-30-15,1 4-62 0,1-3-104 16,-1 1-113-16,5-2-135 0,-3 3-80 16,1-8-28-16,0 4 27 0,-3-1 87 0</inkml:trace>
  <inkml:trace contextRef="#ctx0" brushRef="#br0" timeOffset="90714.86">24428 15092 119 0,'0'-8'262'15,"3"3"41"-15,-3 9 7 0,2 1-9 0,-2 12-6 16,2 9-2-16,-2 9-4 0,0 9-18 15,2 6-34-15,-2 9-47 0,2 3-48 0,0 4-43 16,0 6-32-16,0-2-24 0,3 2-18 16,-1-2-14-16,0-2-20 0,0-5-49 15,1-3-88-15,-1-2-107 0,0-5-100 0,0-3-106 16,0-5-60-16,-1-5 8 0,-1-6 64 16,-2-6 94-16</inkml:trace>
  <inkml:trace contextRef="#ctx0" brushRef="#br0" timeOffset="90994.6">24496 15552 163 0,'-6'-41'265'16,"-1"6"36"-16,-1 3 8 0,0 4 0 16,-3 4-6-16,-2 0-13 0,1 9-25 15,-1 1-37-15,-2 6-43 0,-2 4-38 0,-2 4-29 16,0 4-26-16,-4 7-16 0,-1 3-15 15,1 3-9-15,-2 3-6 0,1 3-6 16,1 1-6-16,2 0-5 0,2-2-3 0,2-2-6 16,4-2-5-16,5 1-6 0,2-2-2 15,1 0-3-15,5-4-3 0,5 0-1 0,3 2 2 16,3-6 1-16,3 0 0 16,3-1 0-16,4 0-9 0,1-4-41 0,3 1-86 15,0-4-113-15,5 2-128 0,0-3-124 16,1-3-57-16,3 2 3 0,0-3 64 0,0 3 105 15</inkml:trace>
  <inkml:trace contextRef="#ctx0" brushRef="#br0" timeOffset="91391.94">25180 15653 22 0,'0'-5'207'15,"2"4"35"-15,2-2-3 0,0 1-13 16,5 1-10-16,1 1-3 0,3-4-6 0,2 4-19 16,4-1-29-16,0 1-32 0,2 0-34 15,3 0-27-15,1 0-21 0,2 1-19 16,1-1-41-16,0 4-69 0,3-3-97 0,1-1-121 15,-2 0-73-15,1 0-38 0,-3-1 10 0,-1-3 50 16</inkml:trace>
  <inkml:trace contextRef="#ctx0" brushRef="#br0" timeOffset="91640.86">26035 15127 229 0,'-4'-22'446'0,"-5"4"93"0,1 3 62 16,1 1-64-16,1 3-98 0,0 2-110 15,-1 4-99-15,3 5-86 0,0 6-54 16,0 10-34-16,-1 6-19 0,-1 9-7 0,0 4-7 16,-1 8-6-16,1 2-6 0,0 4-2 15,2 4-3-15,-1 1-6 0,1 0-14 0,2 0-31 16,2 3-99-16,0-2-155 0,2-5-149 15,0 4-114-15,5-8-52 0,-1-3-3 0,0-5 80 16,5-3 142-16</inkml:trace>
  <inkml:trace contextRef="#ctx0" brushRef="#br0" timeOffset="91940.96">26369 15485 91 0,'7'-24'354'0,"-5"7"86"15,-2 4 71-15,-4 4-34 0,-1 5-58 16,-3 8-73-16,-1 6-78 0,-1 5-81 0,-1 8-71 16,-1 5-49-16,1 3-30 15,0 4-17-15,3 0-9 0,2-1-6 0,1-1 0 0,5 0 0 16,5-5-6-16,1-2 0 0,2-5 1 16,7-4 2-16,2-5-1 0,2-7 2 15,2-5 8-15,3-5 4 0,1-7 7 0,1-5 11 16,-1-4 7-16,0-7 4 0,-1-1-4 15,-3-6-3-15,-4-4-4 0,-2-1-11 0,-3-3-6 16,-5-1-4-16,-3 4-6 0,-4 1-11 16,-7 4-25-16,-1 6-83 0,-5 5-136 15,-2 9-142-15,1 5-139 0,-3 9-66 0,-2 1-15 16,2 7 59-16,-2 2 123 0</inkml:trace>
  <inkml:trace contextRef="#ctx0" brushRef="#br0" timeOffset="92337.52">26647 15393 27 0,'12'-12'266'0,"1"-2"64"0,-2 0 48 15,1 3-8-15,-1 0-17 0,2 2-17 16,-3 1-20-16,3 4-35 0,0 3-46 0,-1 5-43 16,1 2-37-16,2 6-33 0,-2 5-29 15,-1 3-20-15,1 9-16 0,0 1-12 16,-3 7-9-16,-1 1-10 0,-1 5-6 0,1 1-7 15,-3 0-6-15,-2 1-2 0,0 1-3 16,1-4-2-16,-1 0 0 0,-2-2-5 0,-2-5-6 16,0-1-10-16,-2-1-10 15,0-7-17-15,-5-2-25 0,1-4-36 0,-4-5-34 16,-1-1-33-16,-2-8-28 0,-2-2-15 16,-1 0 2-16,-1-8 18 0,0-1 30 15,-2-3 37-15,2 0 34 0,-2-5 34 0,4 3 31 16,0 0 31-16,2 0 17 0,3 1 11 15,3 2 15-15,3-1 20 0,4 3 21 0,2 0 40 16,7 1 39-16,1 0 27 16,7 1 12-16,2-1-10 0,5 3-21 0,3-3-47 15,3 0-44-15,4 0-34 0,-1-1-29 0,1 2-57 16,-2-2-121-16,0 1-150 0,-7-1-148 0,-2 1-77 16,-1-1-34-16,-5 1 22 15,-5 2 104-15</inkml:trace>
  <inkml:trace contextRef="#ctx0" brushRef="#br0" timeOffset="93549.96">27646 14980 120 0,'0'-6'227'0,"2"-1"2"0,-2 0-7 16,0 2-14-16,2 1-10 0,-2 3 7 16,2 1 27-16,2 1 31 0,-2 8 16 0,3 7 8 15,-1 7-9-15,-2 8-35 0,2 7-56 16,-2 7-62-16,3 5-47 0,-3 8-34 15,2-3-18-15,-2 7-13 0,2-2-8 0,-2 3-6 16,3 0-19-16,-3 2-71 0,2-2-123 16,-2-3-131-16,2 2-141 0,1-4-76 0,-3-3-22 15,0-5 48-15,-2-4 110 0</inkml:trace>
  <inkml:trace contextRef="#ctx0" brushRef="#br0" timeOffset="93731.96">27944 15746 32 0,'2'-6'295'0,"0"6"50"0,-2 4 36 15,-2 7-56-15,2 4-70 0,-2 6-70 16,2 2-57-16,2 3-55 0,0 1-77 16,3 2-88-16,-1 0-108 0,2-3-105 0,3 2-56 15,-3-3-25-15,3-4 25 0,1 0 60 16</inkml:trace>
  <inkml:trace contextRef="#ctx0" brushRef="#br0" timeOffset="94129.15">28617 15022 255 0,'0'-23'440'0,"0"4"89"0,-2 3 46 16,-2 3-74-16,0 7-92 0,0 2-101 16,-5 8-95-16,1 5-83 0,-3 8-52 15,-2 11-28-15,1 7-15 0,-3 7-8 0,-2 8-2 16,0 4-5-16,-2 1-4 0,2 7-9 16,2 2-4-16,0-3-3 0,5-2-2 15,3 0 0-15,3-5-4 0,2-1 3 0,4-9 0 16,4-3 3-16,3-7 0 0,2-1 0 15,1-9 3-15,5-7 1 0,2-4-1 0,2-8-1 16,3-1 0-16,-1-9 1 0,0-7-1 16,-2-1-2-16,1-5 1 0,-3-2 0 0,-5 0 1 15,-1-1 6-15,-4 3 6 0,-5-1 5 16,-4 6 3-16,-4 1 2 0,-5 7-4 0,-6 1-7 16,-2 8-5-16,-6 5-8 0,-2 7-16 0,-1 0-31 15,-1 6-114-15,3-1-162 0,3 4-177 16,4-1-89-16,5-3-39 0,3 1 5 15,5-5 100-15</inkml:trace>
  <inkml:trace contextRef="#ctx0" brushRef="#br0" timeOffset="94379.86">29117 15240 148 0,'10'-30'398'0,"-1"6"89"16,-1 4 65-16,-1 0-53 0,-3 4-73 16,2 4-88-16,1 3-88 0,1 5-75 0,3 4-54 15,-1 8-34-15,1 10-19 0,2 7-14 16,-3 9-9-16,3 7-13 0,-3 7-12 0,-1 4-7 16,-1 2-6-16,1 5-3 0,-3-1-14 15,-2 4-22-15,1-4-54 0,-3 1-123 0,0 0-137 16,0-5-136-16,-4-3-89 0,0 0-33 15,-2-6 30-15,-1-7 106 0,-1-2 128 0</inkml:trace>
  <inkml:trace contextRef="#ctx0" brushRef="#br0" timeOffset="94544.77">29115 15840 174 0,'-4'-28'298'0,"1"1"56"0,6 2 1 15,1 1-19-15,2 8-27 0,5-3-33 16,3 4-37-16,1 1-49 0,4 3-52 0,3 2-46 15,-1 1-42-15,2 1-79 0,0 3-117 16,1 2-131-16,-1-2-129 0,-2 1-70 16,2-2-29-16,-2 4 33 0,1-5 92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2:25:37.3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21488 5368 161 0,'-4'1'232'0,"-2"1"13"0,2 3-22 0,-3 4-14 16,3 3-2-16,-2 5 8 0,1 7 8 16,-1 2 5-16,-2 7 1 0,-1 9-2 15,1 5-17-15,-3 6-25 0,-2 2-35 0,1 4-40 16,-1 4-33-16,-2 2-29 0,2-2-20 15,-1 4-36-15,1-4-78 0,-2-2-105 16,2-2-113-16,3 0-117 0,-3-4-90 16,0-2-23-16,3-6 43 0,-1-6 89 0</inkml:trace>
  <inkml:trace contextRef="#ctx0" brushRef="#br0" timeOffset="235.55">21355 5830 175 0,'6'-33'396'0,"-1"4"68"0,-3 8 43 15,2 2-65-15,-2 5-76 0,2 6-77 0,3 5-71 16,1 6-57-16,3 9-35 16,-1 6-27-16,5 8-31 0,0 10-25 15,0 6-16-15,2 4-8 0,0 3-9 0,0 7-5 16,-3-2-24-16,1 1-62 0,0-1-110 15,-2 4-121-15,-3-4-129 0,-3-4-93 16,-1 0-29-16,-4-8 32 0,0-1 96 0</inkml:trace>
  <inkml:trace contextRef="#ctx0" brushRef="#br0" timeOffset="384.57">21435 6489 75 0,'-8'-18'380'0,"0"2"63"0,-1 3 42 15,5 0-33-15,0-1-97 0,4 0-111 0,2 0-92 16,2 2-74-16,4-2-111 0,5-1-134 16,2 5-147-16,0-1-105 0,2-1-54 15,0 2-16-15,0 3 54 0</inkml:trace>
  <inkml:trace contextRef="#ctx0" brushRef="#br0" timeOffset="712.61">21861 6158 64 0,'6'-14'388'0,"1"5"79"0,-1-1 58 0,-2 4-25 15,0 2-76-15,1 1-105 0,-1 1-93 16,4 2-67-16,1 2-51 0,-1 7-29 16,3 2-20-16,2 6-17 0,-3 4-13 0,1 4-9 15,-1 4-7-15,-1 5-5 16,-3 0-4-16,-2 6-2 0,-4-2-1 0,0 0-2 15,-4 3 1-15,-2-3 1 0,-5 1 2 16,1-2-2-16,-5-3 2 0,0 0 0 16,-2-5-3-16,0-4 1 0,-2-5-2 15,-2-3 1-15,2-5 0 0,-2-7 1 0,2-5 2 16,2-1 3-16,0-3 3 0,4-7 5 0,5 1 4 16,1-2 0-16,5-1 0 15,2 0-5-15,7-2-5 0,1 2-3 0,3 0-15 16,3 1-57-16,3-1-140 0,4 1-165 0,1-2-138 15,3-1-73-15,0-1-29 0,1-2 37 16,-1 1 127-16</inkml:trace>
  <inkml:trace contextRef="#ctx0" brushRef="#br0" timeOffset="929.55">22481 5561 54 0,'4'-25'497'0,"-2"6"84"16,-2 4 51-16,-2 9 31 0,2 3-122 16,0 7-200-16,0 9-139 0,0 4-81 15,2 7-50-15,3 5-30 0,-1 1-16 0,0 9-15 16,0 0-19-16,-1 4-37 0,1-1-110 16,-2 1-155-16,0 2-162 0,0-3-106 15,-2-2-46-15,-2-5 3 0,0-1 93 0,0-4 145 16</inkml:trace>
  <inkml:trace contextRef="#ctx0" brushRef="#br0" timeOffset="1112.57">22358 5924 398 0,'-2'-10'495'0,"2"0"60"0,0 4 21 0,0-2-83 15,4 3-135-15,5-2-125 0,2 2-80 16,1-3-58-16,5 4-42 0,2-1-58 0,0 1-129 15,2 1-165-15,-2-2-166 16,-2-3-88-16,0 4-44 0,-2-2 6 0,2-1 104 16</inkml:trace>
  <inkml:trace contextRef="#ctx0" brushRef="#br0" timeOffset="1819.85">24456 5546 201 0,'0'0'316'0,"2"5"70"16,-2 4 13-16,2 2-11 0,0 7-24 15,3 3-32-15,-1 9-49 0,0 4-62 16,0 5-70-16,3 1-58 0,-1 5-42 0,-2 2-47 16,3 2-86-16,-3 0-113 0,0-1-116 15,0 1-128-15,-4-2-81 0,0-2-20 16,-4-3 48-16,0-4 94 0</inkml:trace>
  <inkml:trace contextRef="#ctx0" brushRef="#br0" timeOffset="2007.18">24354 6170 18 0,'-2'-17'276'0,"0"-1"42"0,2 2 50 15,2 3-30-15,2-2-55 0,3 2-53 16,3 1-39-16,5 2-37 0,4-1-48 0,2-1-42 15,5 3-68-15,1-3-107 0,3 3-125 16,0-1-114-16,1-1-59 16,1-3-31-16,0 0 24 0,0 3 80 0</inkml:trace>
  <inkml:trace contextRef="#ctx0" brushRef="#br0" timeOffset="2321.85">25976 5510 302 0,'-5'-14'401'16,"-1"2"99"-16,-2 4 8 15,-1 0-42-15,-1 2-51 0,-3 3-61 0,0 3-88 16,-2 5-90-16,-2 4-67 15,-4 6-37-15,0 9-22 0,-4 5-14 0,-1 6-3 16,-1 8-3-16,1 6-1 0,3 2 1 0,4 3-4 16,2 3 0-16,7-2-4 0,5-5-5 15,5 2-5-15,7-3-5 0,3-4 1 0,5-5-1 16,4-2-1-16,2-3-1 16,5-6 0-16,3-4-14 0,1-2-24 0,2-7-59 15,2-3-135-15,2-6-147 0,4-3-127 0,0-7-93 16,4-3-33-16,1-8 27 0,-1-2 117 15,1-7 139-15</inkml:trace>
  <inkml:trace contextRef="#ctx0" brushRef="#br0" timeOffset="2537.55">26585 5467 224 0,'-2'-15'455'16,"-2"10"95"-16,0 5 60 15,0 4-64-15,-3 9-95 0,3 7-102 0,2 8-104 16,0 7-89-16,0 8-53 0,2 7-33 0,0 3-25 16,0 2-16-16,2 4-9 15,-2 3-6-15,2-3-12 0,0-1-20 0,0-2-53 16,0 1-161-16,2-6-185 0,1-1-143 0,-1-5-70 16,0-3-23-16,-2-9 31 0,2-7 149 15</inkml:trace>
  <inkml:trace contextRef="#ctx0" brushRef="#br0" timeOffset="2802.52">26943 5606 4 0,'6'-11'374'0,"3"2"99"0,-3 3 85 0,3 1 22 16,1 2-81-16,3 3-117 0,2 3-94 0,2-2-94 15,2 3-84-15,2 0-69 16,2 1-115-16,0-1-174 0,3 0-192 16,-3 0-108-16,-2 0-56 0,1-3-15 0,-6-1 73 15,1-1 149-15</inkml:trace>
  <inkml:trace contextRef="#ctx0" brushRef="#br0" timeOffset="3565.56">28689 6232 141 0,'5'-8'238'16,"1"3"17"-16,7-2 21 0,1-1 32 16,8 2 30-16,1-1 17 0,6 0-12 15,5 2-25-15,4 1-47 0,3 3-56 0,1-3-67 16,0 3-54-16,3 1-40 0,-1-3-22 16,1 3-30-16,-3-1-76 0,0 1-137 0,1-4-148 15,-5 1-133-15,0-2-72 16,-4-4-21-16,-3 0 47 0,-3-2 122 0</inkml:trace>
  <inkml:trace contextRef="#ctx0" brushRef="#br0" timeOffset="3860.03">29538 5626 330 0,'-4'-7'479'0,"0"2"66"15,-3 0 40-15,3 2-95 0,0 2-136 16,2 1-116-16,2 0-91 0,2 4-64 0,2 5-41 16,2 3-20-16,3 1-11 0,4 4-4 15,-1 7-2-15,5 2-3 0,0 6 0 16,0 3-2-16,0 3 2 0,-2 2 1 0,0 3 4 16,-3 2 6-16,-1 3 11 0,-5-2 8 15,-4 3 6-15,-2-3 2 16,-6 5-1-16,-2-2-5 0,-5 1-7 15,-4 0-16-15,-4-3-36 0,0-1-97 0,-3 3-141 0,-1-6-163 16,-1-1-120-16,1-5-56 0,0-3-4 0,-1-8 74 16,3-1 131-16</inkml:trace>
  <inkml:trace contextRef="#ctx0" brushRef="#br0" timeOffset="4988.59">30960 5665 27 0,'5'-11'164'0,"-1"0"2"0,0-2-43 0,-2-2-36 16,3 1-23-16,-3-1-9 0,0 1 1 15,0 2 9-15,-2-2 18 0,-2-1 22 16,0 6 29-16,-3 0 32 0,1 1 27 0,-4 4 22 15,-1-1 17-15,-3 5 11 0,-1 1 0 16,-2 7-11-16,0 0-22 0,-2 5-29 16,-2 4-33-16,-2 5-34 0,-2 6-28 15,-3 5-20-15,1 9-16 0,0 3-9 0,-1 2-5 16,1 3-2-16,4 0-1 0,-1 0-5 16,6-2-2-16,3-3-5 0,2 0-4 15,5-3-7-15,2-3-2 0,2-7-4 0,2 2-2 16,0-5 0-16,2-4 0 0,2 0 0 15,0-3-6-15,-2-5-14 0,2-1-39 0,-1-3-121 16,1-1-149-16,-2-4-168 16,2 0-93-16,0-3-37 0,1-5 13 0,-3-5 105 0</inkml:trace>
  <inkml:trace contextRef="#ctx0" brushRef="#br0" timeOffset="5294.73">30785 5409 14 0,'-2'-10'349'0,"-3"3"91"0,3 0 80 15,-2 5 13-15,0 2-65 0,2 5-73 16,-2 4-77-16,1 7-79 0,3 5-71 15,0 12-51-15,0 2-38 0,3 10-28 0,1 5-14 0,0 5-12 16,0 0-9-16,3 6-9 0,1 1-3 16,0-2-2-16,3-1-11 0,-2 0-17 15,1-5-39-15,-1-1-91 0,-1-3-126 0,1-3-119 16,-1-5-111-16,-2-4-70 0,-1-1-5 16,-3-8 67-16,-2-3 113 0</inkml:trace>
  <inkml:trace contextRef="#ctx0" brushRef="#br0" timeOffset="5464.1">30637 6254 148 0,'-13'-16'346'15,"2"2"48"-15,3 2 27 0,2 3-36 16,3-3-42-16,3 4-53 0,3-1-57 0,3 1-41 16,4 0-39-16,3 0-48 0,2-1-58 15,4 0-92-15,2 1-135 0,2-1-145 0,3 0-127 16,1-2-67-16,-1-3-23 0,1-1 45 15,-1 2 109-15</inkml:trace>
  <inkml:trace contextRef="#ctx0" brushRef="#br0" timeOffset="5769.15">31113 5835 91 0,'4'-8'315'0,"0"4"50"0,1 0 41 16,-1 0-35-16,0 4-35 0,0 0-37 15,1 4-29-15,1 3-25 0,0 7-32 0,1 2-39 16,-1 8-45-16,-2 6-37 0,0 4-30 16,-4 5-23-16,0 5-16 0,-4 0-9 0,-2 1-4 15,-3 4-2-15,-1-5-5 0,-3 0 2 16,-2-5-3-16,0 1 1 0,1-5-2 16,-3-1 0-16,2-6 1 0,-2-3-2 15,2-5 1-15,2-2-1 0,-1-7-1 0,3-5-2 16,0-3-1-16,3-6 2 0,2-2-1 15,3-2 1-15,3-7 2 0,5-1-1 0,3-3-1 16,3 2 0-16,1-2 2 0,3 3 0 16,4 1-1-16,2 2-25 0,1-2-76 15,1-1-130-15,2 6-137 0,1-2-131 16,1 1-71-16,1-3-10 0,-3 2 56 0,5-2 120 16</inkml:trace>
  <inkml:trace contextRef="#ctx0" brushRef="#br0" timeOffset="6137.45">32036 5864 43 0,'8'-9'190'0,"-1"-1"22"15,-1 0-27-15,-2-5-23 0,-2 5-7 16,0-3 4-16,-4 1 4 0,0 3 5 16,-2 0-1-16,-5 2-3 0,-1 3-2 0,-3 5 6 15,-4 7 9-15,-4 4 10 0,0 8 8 16,-5 3 3-16,1 8-7 0,0 3-21 0,1 1-32 15,3 2-37-15,4 0-33 0,2 0-24 16,3 2-18-16,5-3-8 0,3-2-13 16,4 0-28-16,2-4-77 0,5-1-140 0,1-4-140 15,5-1-140-15,2-6-69 0,2-5-16 16,2-6 55-16,2-2 126 0</inkml:trace>
  <inkml:trace contextRef="#ctx0" brushRef="#br0" timeOffset="6319.9">32266 5923 33 0,'17'-20'309'0,"-4"6"89"0,0 5 101 16,-5 9-2-16,-1 9-44 0,-5 6-59 15,0 9-58-15,-4 5-81 0,0 5-98 0,-1 3-70 16,-1 1-44-16,0 6-53 0,0-4-99 16,2 4-140-16,2-5-142 0,-2 2-125 15,2 1-62-15,0-7-7 0,0 1 70 0,2-3 123 16</inkml:trace>
  <inkml:trace contextRef="#ctx0" brushRef="#br0" timeOffset="7632.71">9150 5070 188 0,'-6'1'302'0,"0"2"35"0,1-2-50 0,1 3-46 15,2-4-30-15,2 0-15 0,2 0 2 16,7-5 25-16,1 1 20 0,7-4 17 16,6 0 0-16,5-5-31 0,8 1-52 15,4-5-50-15,7 1-34 0,4-3-26 16,6 0-17-16,2-1-15 0,2-1-8 0,3 2-12 15,-1-1-8-15,3-1-1 0,0 0-14 16,-5 4-25-16,-4-2-92 0,-2 1-157 16,-2 1-172-16,-4-2-118 0,-5-1-52 15,-4 0-9-15,-6-4 74 0,-2 3 148 0</inkml:trace>
  <inkml:trace contextRef="#ctx0" brushRef="#br0" timeOffset="7884.49">10240 4168 139 0,'-8'-6'424'0,"-1"-1"65"15,1 3 35-15,2-1-58 0,-1 2-100 16,5 3-121-16,2 3-107 0,2 3-63 0,3 4-34 16,3 5-15-16,5 4-6 0,-1 6 6 15,3 4 5-15,0 5 11 0,0 4 11 16,-2 4 6-16,-3 7 5 0,-1-1-5 15,-5 5-7-15,-2 1-10 0,-4 1-8 0,-4 0-10 16,-5-1-9-16,-2-1-8 16,-4-2-43-16,-2 0-119 0,0-5-161 0,-2-4-160 15,2-5-82-15,-2-3-39 16,2-6 13-16,0-6 104 0</inkml:trace>
  <inkml:trace contextRef="#ctx0" brushRef="#br0" timeOffset="8658.58">12018 4001 202 0,'-12'-5'278'0,"-1"4"24"0,5 1-47 15,-1 0-46-15,3 1-38 0,4 8-20 16,2 2-18-16,2 7 0 0,0 3 12 15,4 7 7-15,-2 1 1 0,3 5-9 16,-1 1-17-16,0 5-23 0,-1 3-26 0,-1-2-20 16,0 2-18-16,-2 1-13 0,-2-4-10 15,0 0-5-15,0-2-2 0,-4-3-5 0,2-3-2 16,-2-6-7-16,-3-1-10 0,1-4-22 16,0-2-22-16,-3-9-13 0,-1-2-8 0,-1-8 1 15,0-5 8-15,-1-4 21 16,1-7 31-16,3-2 36 0,-1-2 33 0,5 0 33 15,0-4 28-15,4 5 19 0,2-5 1 16,4 4-13-16,1 3-25 0,3-1-23 16,5-1-25-16,2 1-18 0,2 2-21 0,2 0-47 15,2 1-77-15,3-4-106 0,1 4-99 16,3-4-89-16,2-1-73 0,2-2-27 16,-3 0 43-16,1-3 82 0,-2 0 89 15</inkml:trace>
  <inkml:trace contextRef="#ctx0" brushRef="#br0" timeOffset="8924.67">12376 4097 192 0,'11'-14'345'0,"-5"-1"90"0,0 6 49 0,-3 4 1 16,-1 0-31-16,-2 5-57 0,-2 5-87 16,-3 5-98-16,1 9-82 0,-2 2-49 0,-1 9-31 15,3 7-19-15,-2 1-13 0,2 3-8 16,4-1-4-16,0 4-4 0,4-5-2 0,2 2 0 16,3-4 0-16,1-3 0 0,5-5-2 15,0-4 2-15,2-5 0 0,0-5 0 16,2-4-1-16,0-6 2 0,0-6 0 15,-2-4 1-15,0-6 1 0,-2-7 2 0,-3-2 2 16,-1-9 0-16,-7 0 2 0,-2-2 1 16,-4-2 2-16,-4-2-3 0,-5 1-3 15,-2 3 0-15,-4 2-16 0,-2 1-33 0,-2 6-108 16,2 1-153-16,0 0-170 16,4 5-103-16,1-3-42 0,3-1 2 15,2 1 92-15,5 4 145 0</inkml:trace>
  <inkml:trace contextRef="#ctx0" brushRef="#br0" timeOffset="9206.53">13335 3967 7 0,'8'-5'484'16,"-3"4"92"-16,-3 1 55 0,0 5 33 0,-2 0-100 15,2 9-190-15,-2 2-157 0,2 7-87 0,0 2-53 16,3 4-33-16,-1 1-22 16,0 0-18-16,0 3-23 0,0-3-42 15,1 3-100-15,-1-2-131 0,-2-2-125 16,2-1-124-16,-2-6-60 0,-2-3 2 15,-2-4 77-15,0-4 117 0</inkml:trace>
  <inkml:trace contextRef="#ctx0" brushRef="#br0" timeOffset="9538.28">13341 4293 31 0,'-4'-9'256'0,"2"1"47"0,2 2 17 16,-2 0-5-16,2 1 5 0,0 1 11 0,0-1 1 15,0 1-15-15,2-2-24 0,2 0-39 16,0-3-59-16,1 1-62 0,-1 0-49 15,4-4-33-15,1 3-20 0,-1-2-12 0,3 0-6 16,-3 0-7-16,3 2-3 0,-3 1 3 16,3 3-1-16,-3 1 0 0,1 2 0 15,2 2 1-15,-3 2 0 0,3 3-2 16,-3 3 1-16,3-4-4 0,-3 2-1 0,3 1-2 16,-3 0 1-16,3-1-5 0,-3-1 3 15,3-1 4-15,-3 2-1 0,1-2 0 16,-1-4 1-16,1 0 1 0,-3 0 2 15,2-3-1-15,-1 2 6 0,1-5 2 0,-1 5 2 16,-1-2 1-16,0 3 1 16,1-1-2-16,-1 2 0 0,0 2-5 0,1-2-1 15,-1 5-2-15,3-1-8 0,-1 3-13 16,0-2-40-16,-1 1-112 0,-1 2-155 0,1-1-168 16,-1-4-94-16,0 1-38 0,-2-4 11 15,-1-1 97-15</inkml:trace>
  <inkml:trace contextRef="#ctx0" brushRef="#br0" timeOffset="9737.17">13835 3985 71 0,'6'-18'473'0,"-2"5"94"0,0 4 58 0,-2 5-5 16,3 4-84-16,-3 9-148 0,2 3-148 0,0 10-90 16,1 4-54-16,1 6-36 0,-2 1-22 15,2 5-17-15,1 4-10 0,-1-1-14 16,0-3-18-16,1-1-26 15,-1 2-95-15,-2-5-159 0,3 0-176 0,-3-5-109 16,0-4-46-16,-2-5-5 0,-2-4 74 16,0-4 151-16</inkml:trace>
  <inkml:trace contextRef="#ctx0" brushRef="#br0" timeOffset="10353.06">15384 3415 47 0,'2'-18'318'0,"-2"3"73"15,0 6 68-15,0 4 6 0,0 10-35 16,0 7-48-16,-2 10-53 0,0 7-57 0,0 13-68 16,-3 4-64-16,-1 8-45 15,0 8-33-15,-1 4-23 0,1-2-12 0,0 4-8 16,-1 2-9-16,3-2-13 0,0-2-23 0,0-4-71 15,-1 0-132-15,3-6-140 0,0-2-150 16,2-4-72-16,-2-4-21 0,-2-5 46 0,0-8 120 16</inkml:trace>
  <inkml:trace contextRef="#ctx0" brushRef="#br0" timeOffset="10534.65">15308 3862 294 0,'4'-38'338'15,"0"9"59"-15,3 4 11 0,1 9-4 0,5 6-40 16,-1 7-42-16,5 7-27 0,2 9-52 16,0 4-73-16,3 8-66 0,-1 7-45 15,0 2-39-15,0 3-64 0,-4 6-111 0,0 1-133 16,-2-1-132-16,-3-1-109 0,-1 1-45 16,-2-4 19-16,-5-5 88 0,-4-3 119 15</inkml:trace>
  <inkml:trace contextRef="#ctx0" brushRef="#br0" timeOffset="10932.51">15473 4225 196 0,'2'-9'222'0,"2"-1"-29"0,3 1-34 15,3 0-34-15,1 2-30 0,4-2-28 16,1 3-27-16,1-3-18 0,2-1-12 0,3 1-8 16,-3 0-9-16,2 1-8 0,-2-4-4 15,-2 1-1-15,0 0-1 0,0-1 2 16,-3 1 6-16,-1 2 13 0,-2 3 13 15,1-1 24-15,-1 3 30 0,2 0 36 16,-1 8 24-16,1 3 13 0,0 2 0 0,2 1-16 16,-3 6-27-16,3 4-30 0,-2 1-23 0,-3 4-18 15,1 0-12-15,-2 1-4 16,-3 2 0-16,-2 2-2 0,-2-1 2 16,-4-3 5-16,-2 3 3 0,-2-1 2 0,-3-3-1 15,-4 0 0-15,1-3-4 0,-5-1-5 16,0-5-7-16,-2-3-13 0,0-1-11 15,-2-7-13-15,1-1-6 0,1-4-5 16,2-4 3-16,3 0 7 0,3-2 9 0,3-4 10 16,5 0 7-16,3-1 4 0,5-2 5 15,1 0 0-15,5 1 2 0,1-1-30 16,5 0-62-16,0 0-88 0,0-3-97 0,4-3-55 16,0 1-27-16,1-4 15 0,3-1 53 15</inkml:trace>
  <inkml:trace contextRef="#ctx0" brushRef="#br0" timeOffset="11113.89">16269 3602 118 0,'8'-11'489'0,"-4"3"86"16,-1 8 55-16,-3 8-11 0,2 4-103 15,-2 9-162-15,2 3-141 0,0 6-81 0,2 4-54 16,-2 3-34-16,2 2-19 15,1 2-17-15,-1 2-13 0,0 1-25 0,0-5-68 16,-2 5-138-16,1-4-151 0,-1-4-149 16,-2 1-70-16,0-7-24 0,-5-4 44 0,1-6 129 15</inkml:trace>
  <inkml:trace contextRef="#ctx0" brushRef="#br0" timeOffset="11282.55">16235 3995 307 0,'2'-15'458'0,"0"6"85"15,0 5 9-15,2 3-57 0,3 1-93 16,1 4-104-16,3 1-106 0,2 0-86 16,1 5-78-16,1-1-126 0,0 0-157 15,2-3-157-15,0 0-115 0,-2-5-57 0,2-1-1 16,-3-5 82-16,1-1 132 16</inkml:trace>
  <inkml:trace contextRef="#ctx0" brushRef="#br0" timeOffset="11429.02">16573 3700 95 0,'5'-18'466'0,"-1"6"97"0,-4 3 59 16,0 4-14-16,0 5-90 0,0 6-139 0,0 6-142 15,-2 5-92-15,2 8-58 0,-2 3-34 16,2 3-25-16,0 3-21 0,0 3-26 0,0-1-63 16,0 2-152-16,2-3-166 0,-2-3-147 15,4 1-70-15,0-8-21 0,1-6 39 16,3-3 136-16</inkml:trace>
  <inkml:trace contextRef="#ctx0" brushRef="#br0" timeOffset="11723.79">16821 3716 42 0,'4'-25'485'0,"-4"8"97"0,-4 0 57 16,-2 8 18-16,-3 7-104 0,-1 4-175 0,-1 7-155 15,-2 9-95-15,1 7-55 0,-1 5-33 16,2 6-20-16,3 6-9 0,4-2-7 0,2 3-4 15,2-2-7-15,2-3-1 16,4-4-3-16,3-4-1 0,3-1 2 0,1-8 2 16,4-5 1-16,0-4 1 0,2-7 1 0,2-5 2 15,0-8 1-15,0-3 2 0,-2-7-1 16,1-3 3-16,-4-5 5 0,-1-3 0 16,-2-4 0-16,-5-2-1 0,-3-4 0 15,-3-1 0-15,-4 2-7 0,-3-2-12 0,-5 5-29 16,-3 3-111-16,-2 2-155 0,1 9-171 15,-3 0-104-15,0 5-46 0,0 4-1 16,0 7 95-16,4 0 147 0</inkml:trace>
  <inkml:trace contextRef="#ctx0" brushRef="#br0" timeOffset="12027.12">17230 3937 140 0,'2'8'245'0,"2"1"16"15,2 3-52-15,1-2-59 0,-1 4-50 16,3 1-38-16,-3 1-26 0,2 1-17 0,-1-1-9 16,-1-2-3-16,-2 2-2 15,3-2-3-15,-3 0-1 0,0 0 4 0,0-3 11 16,1-2 20-16,-1 0 28 0,0-1 40 0,-2 1 51 15,0-1 50-15,0-1 28 16,-2-2 2-16,-2 3-18 0,0-2-34 0,-4 4-65 16,-1-1-109-16,-1 1-132 0,-3 2-127 15,1 0-137-15,-3-3-87 0,-2-1-31 0,0 0 33 16,1-2 79-16</inkml:trace>
  <inkml:trace contextRef="#ctx0" brushRef="#br0" timeOffset="12424.46">18313 3529 7 0,'7'-15'427'0,"-5"0"108"15,-4 5 65-15,0 2 11 0,-5 5-90 0,1-1-126 16,-3 8-141-16,-1 3-103 0,-3 6-65 0,-2 4-39 16,1 7-20-16,-3 5-15 0,0 5-8 15,0 4-3-15,0 3-1 0,0 3-1 0,2 5 0 16,2-4 2-16,3-1-2 0,3 0 0 16,5-5-2-16,2-1-1 0,7-8 2 15,1-2-3-15,7-7 3 0,2-6 0 16,6-4-1-16,0-7 3 0,5-5-1 15,-1-7-2-15,1-2 2 0,0-9 0 0,-1-3 0 16,-2-6 4-16,-1-2 3 0,-3-8 2 16,-4-2 0-16,-4-3 0 0,-5 1 1 0,-4-4-2 15,-6 5-7-15,-2 2-7 16,-7 1-22-16,-4 10-89 0,-1 1-146 0,-6 7-167 16,1 4-120-16,-2 3-58 0,2 8-11 15,-3-1 69-15,5 8 137 0</inkml:trace>
  <inkml:trace contextRef="#ctx0" brushRef="#br0" timeOffset="12623.93">18792 3736 18 0,'12'13'488'15,"-5"-1"91"-15,-3 5 51 0,-4 3 28 16,2 2-114-16,-2 4-194 0,2 0-164 0,3 3-128 15,-1-1-201-15,2 2-222 0,3-4-151 16,-1-1-79-16,0-5-36 0,-1-1 18 16,1-4 138-16</inkml:trace>
  <inkml:trace contextRef="#ctx0" brushRef="#br0" timeOffset="12806.88">19179 3339 95 0,'4'-3'524'16,"-2"6"83"-16,-4 6 52 0,-2 10 31 15,0 5-139-15,0 8-212 0,2 6-141 0,-1 4-81 16,3-1-53-16,3 6-47 0,1-1-48 16,0-1-152-16,2 3-201 0,1-4-160 0,-1-1-83 15,-2-6-30-15,-2 0 9 0,-2-6 129 16</inkml:trace>
  <inkml:trace contextRef="#ctx0" brushRef="#br0" timeOffset="13425.95">20286 3023 399 0,'-8'6'513'0,"-3"3"69"15,0 9 19-15,3 3-90 0,0 12-119 16,-1 3-122-16,5 3-107 0,0 7-66 16,2 1-41-16,2 3-27 0,2-2-27 0,0-1-47 15,2 0-118-15,0-2-143 0,0-2-153 16,3-3-103-16,-3-5-41 0,0-3 8 16,-2-6 98-16,0-2 132 0</inkml:trace>
  <inkml:trace contextRef="#ctx0" brushRef="#br0" timeOffset="13553.42">20256 3444 77 0,'5'-21'287'0,"-1"5"70"0,0 3 17 15,5 5-27-15,-1 4-45 0,5 3-49 16,0 2-64-16,3 2-92 0,1 2-127 16,2 2-134-16,3-3-148 0,1 1-81 15,0-1-41-15,-2-3 3 0,3-1 62 0</inkml:trace>
  <inkml:trace contextRef="#ctx0" brushRef="#br0" timeOffset="13719.36">20832 3117 273 0,'-2'-6'517'0,"-6"6"79"0,-3 7 46 0,-4 2-71 16,-2 5-116-16,-2 5-148 0,-2 2-125 15,-2 4-77-15,2 3-47 0,-3-2-34 16,3 3-41-16,0 0-102 0,0 0-153 0,4-3-160 15,-2-1-127-15,4-3-56 0,2-1-11 16,3-2 74-16,3-6 137 0</inkml:trace>
  <inkml:trace contextRef="#ctx0" brushRef="#br0" timeOffset="13920.12">20811 3136 128 0,'19'-9'402'0,"0"9"116"0,-4 12 48 0,0 9-25 15,0 8-53-15,-3 6-74 0,1 10-127 16,0 5-111-16,-3 4-71 0,1 5-44 0,-1-1-27 16,1 4-15-16,-2-3-15 0,-1-4-25 15,0 3-74-15,-1-7-151 0,1-2-170 16,-1-2-134-16,-1-10-63 0,0-3-17 16,-1-5 51-16,1-4 138 0</inkml:trace>
  <inkml:trace contextRef="#ctx0" brushRef="#br0" timeOffset="15112.01">12533 656 64 0,'2'6'287'0,"-2"8"55"0,2 3 42 15,0 8-17-15,2 12-37 0,1 6-38 16,1 11-37-16,2 7-46 0,1 7-53 0,-1 1-53 16,1 5-37-16,-1 1-30 0,1 0-15 15,-3-4-11-15,0 2-3 0,1-3-4 16,-3-3-2-16,-2-6-2 0,-2-2-8 0,-2-7-11 15,-2-7-7-15,-3-1-11 16,1-10-8-16,-2-5-8 0,-3-7 2 0,-2-5 5 0,-1-8 6 16,-1-7 9-16,0-8 10 0,0-4 8 15,2-9 5-15,1-4 8 0,3-2 9 16,3-5 11-16,2 1 12 0,4-3 14 0,4-1 12 16,2 7 5-16,3-2-3 0,1 3-6 15,3 3-13-15,2 2-10 0,0-1-10 16,2 7-8-16,2-2-22 0,2-1-64 0,0 1-89 15,0 2-96-15,2-1-92 0,3-1-90 16,-1-2-43-16,-2-3 30 0,3 1 72 16,-3-2 86-16</inkml:trace>
  <inkml:trace contextRef="#ctx0" brushRef="#br0" timeOffset="15377.51">12935 1178 260 0,'4'-10'361'0,"-2"0"64"0,0 5 21 15,-4 4-11-15,0 2-32 0,-2 7-55 0,-2 8-71 16,-1 5-75-16,1 3-66 0,-3 7-50 15,1 6-35-15,2 3-22 0,-1 4-13 0,5 0-8 16,0 0-7-16,4-3 0 0,2 2-3 16,3-4 2-16,3-3 3 0,3-2 0 0,2-5 0 15,2-4-2-15,0-5 0 0,4-6 2 16,-2-5-4-16,2-5 1 0,-2-4 1 16,0-5 2-16,-2-8 5 0,-2-3 5 15,-2-3 8-15,-3-4 4 0,-3-7 2 16,-5 0 2-16,-4-2-3 0,-3-2-6 0,-3 0-7 15,-3 2-6-15,-4 2-6 16,1 4-15-16,-3 1-45 0,-2 5-115 0,0 3-140 16,2 1-150-16,2 3-102 0,0 2-43 0,4 0 13 15,1 2 99-15,6 3 131 0</inkml:trace>
  <inkml:trace contextRef="#ctx0" brushRef="#br0" timeOffset="15612.89">13672 1245 45 0,'2'8'375'0,"2"4"97"0,0 1 79 16,5 8-7-16,3 1-64 0,3 2-90 0,2 5-99 15,4 0-93-15,2 0-78 16,3 2-51-16,1 2-31 0,3-3-24 0,-2-1-32 15,1 1-89-15,-1-1-138 0,-3-4-155 0,1-1-128 16,-5-4-64-16,0-7-13 0,-4-1 63 16,-2-8 127-16</inkml:trace>
  <inkml:trace contextRef="#ctx0" brushRef="#br0" timeOffset="15776.05">14048 1394 83 0,'-12'-16'444'16,"-5"7"97"-16,0 5 62 0,-4 4-20 15,-3 9-79-15,1 4-133 0,-2 9-134 0,-3 6-94 16,3 6-61-16,-3 3-38 0,5 5-26 16,0-2-28-16,4 3-48 0,0-1-116 0,4 0-145 15,2-4-162-15,2-5-92 0,5 0-35 16,2-4 14-16,2-4 101 0</inkml:trace>
  <inkml:trace contextRef="#ctx0" brushRef="#br0" timeOffset="16093.02">14459 1305 406 0,'2'-18'540'0,"-6"5"61"16,-5 4 36-16,-1 6-99 0,-5 7-152 16,-2 8-154-16,-2 6-98 0,2 7-58 15,0 7-35-15,2 3-21 0,3 9-8 0,1 1-7 16,5 4-3-16,1 1-2 15,5-2-1-15,3 0 1 0,1-7-3 0,4-2 3 16,3-4 0-16,2-5 0 0,-1-5 0 16,5-3-1-16,0-7 1 0,0-4 0 0,2-7-1 15,0-4 1-15,2-6 0 0,-2-7 1 16,-2-6 0-16,0-3 2 0,-2-6-1 0,-4-6 0 16,-3-1-2-16,-2-4 0 0,-6-1 1 15,-2-2-5-15,-4 2-6 0,-3 1-17 16,-3 3-49-16,-5 6-117 0,0 0-136 0,0 6-146 15,0 2-88-15,0 5-32 0,2 4 24 16,0 2 102-16</inkml:trace>
  <inkml:trace contextRef="#ctx0" brushRef="#br0" timeOffset="16260.18">14802 1561 15 0,'8'18'379'0,"-3"4"62"0,-5 2 34 16,2 6-15-16,-2-1-109 0,2 0-173 0,4 4-214 16,3-2-200-16,-1-2-131 15,3-1-68-15,-1-2-33 0,-1-2 34 0</inkml:trace>
  <inkml:trace contextRef="#ctx0" brushRef="#br0" timeOffset="16489.05">15244 1208 297 0,'4'-21'550'0,"-1"8"71"0,-3 7 45 0,0 6-39 0,-3 6-147 16,3 11-191-16,-2 4-108 15,2 12-66-15,-2 4-42 0,2 6-29 0,2 7-22 16,0-1-15-16,1 6-31 0,1-1-50 15,0-2-153-15,0 2-173 0,1-4-157 16,-1-1-75-16,0-2-25 0,0-7 24 0,3-1 134 16</inkml:trace>
  <inkml:trace contextRef="#ctx0" brushRef="#br0" timeOffset="16672.29">15913 1453 81 0,'6'-16'487'16,"1"3"80"-16,-3 2 42 0,0 2-2 15,0 3-116-15,5-1-182 0,2 0-144 0,1 2-80 16,5 4-70-16,2-2-137 0,2 3-176 16,-2 0-168-16,0 0-88 0,1 3-46 15,-6 2 3-15,3-1 102 0</inkml:trace>
  <inkml:trace contextRef="#ctx0" brushRef="#br0" timeOffset="16822.13">16057 1512 312 0,'-6'4'511'0,"-1"0"54"16,3-2 31-16,0 2-76 0,4 1-159 15,0 0-204-15,6 0-225 0,3-1-198 16,3-3-169-16,5-1-92 0,0-1-39 0,4-3 26 15,3 0 110-15</inkml:trace>
  <inkml:trace contextRef="#ctx0" brushRef="#br0" timeOffset="17203.09">16819 1208 462 0,'2'-9'574'0,"-4"4"61"0,0 3 35 15,-2 4-87-15,-1 6-178 0,1 6-150 16,0 6-87-16,0 6-55 0,2 3-30 16,0 8-20-16,-1 4-17 0,1 3-15 15,2 6-11-15,-2-1-7 0,2 5-6 0,0-6-10 16,0 1-13-16,0-4-17 0,-2-2-13 16,0-7-17-16,0-2-19 0,-2-5-23 15,-3-4-39-15,-3-7-56 0,-1-2-51 16,-4-7-30-16,0-5-8 0,-2-7 14 0,1-2 45 15,-1-5 66-15,-2-6 67 0,2-4 58 0,0-6 43 16,2 0 41-16,2-5 42 0,3-2 45 16,3-1 38-16,5 3 27 0,2-1 14 0,4 2-1 15,3 4-18-15,3 2-30 0,5 0-28 16,4 6-32-16,2 1-29 0,3 1-20 16,1 3-16-16,3 1-13 0,1 3-10 15,1 0-7-15,-1 1-18 0,-1 1-59 0,2 2-146 16,-3 0-187-16,3-3-132 15,-1 1-69-15,1-7-24 0,2-1 37 0,4 2 134 0</inkml:trace>
  <inkml:trace contextRef="#ctx0" brushRef="#br0" timeOffset="18215.68">18040 1328 71 0,'-4'-3'355'0,"0"3"66"0,-2 3 62 0,1 2-31 15,1 6-52-15,2 4-80 0,0 5-78 16,0 5-61-16,0 4-57 0,2 4-46 16,2 1-34-16,-2-1-17 0,2 4-12 0,0-2-3 15,0-1-6-15,0-1-3 0,0-7-2 16,0-2-1-16,1 0-1 0,-1-8 0 16,0-2 1-16,2-3 0 0,0-6 1 0,3-1 0 15,-1-9 0-15,2-1 0 0,3-7 0 16,0-3 0-16,-1 2-2 0,3-6 3 0,-3 2-2 15,1 3 0-15,0 1-1 0,-3 3 3 16,-2 2 0-16,3 4-2 0,-3 5 3 16,3 4-1-16,-3 0 0 0,3 2-3 0,-1 2 1 15,3-2-1-15,-3 0-7 0,3 2-8 16,1-4-5-16,1-2-1 0,0-2-4 16,-1-2 0-16,1-2 4 0,-2-4 9 0,-1-1 6 15,1 1 2-15,-1-4 10 0,-1 0 12 16,-3 2 10-16,1 1 12 0,-1-2 6 15,-2 3 8-15,0 2-7 0,-1-1-7 0,1 3-11 16,-2 1-8-16,2 3-9 0,0 3-7 16,1-1 0-16,1 3-3 0,0-1-1 0,3 1-2 15,-3-1-2-15,3 1-1 0,-3-2 0 16,0 1 2-16,1-4 2 0,-1 1-1 0,0-1 3 16,-1 0-1-16,-1 0-1 0,0 0 0 15,0 0 0-15,0 0 1 16,1 3-1-16,-1-2 0 0,2 7 0 0,1-2 0 15,1 4 1-15,3 0 0 0,-1 3 0 0,1-2-2 16,2-2-2-16,-1 0-2 0,1-2-2 16,2-3-2-16,-3-3 5 0,3-1 0 0,-2-1 5 15,-2-3 3-15,-1-3 5 0,1-2 3 16,-5-3 4-16,0 0 6 0,-1-1 3 16,-1 0 2-16,-4 0-2 0,0-2-2 0,-4 5-7 15,-1 1-8-15,1 2-19 0,-2-1-52 16,0 7-98-16,-1-2-123 0,1 3-122 15,2 0-116-15,4 0-49 0,0 0 13 16,0 0 78-16,2-5 114 0</inkml:trace>
  <inkml:trace contextRef="#ctx0" brushRef="#br0" timeOffset="18483.7">18906 1296 63 0,'13'-14'336'0,"-3"3"90"16,-1 2 52-16,-3 3-12 0,-2 3-41 0,1 3-74 0,-1 3-82 15,0 6-85-15,2 1-73 0,-1 5-68 16,1 2-81-16,2 1-96 0,-1 1-90 16,1-1-75-16,3-2-56 0,-3 0-25 0,3-6 23 15,0 3 62-15,-1-7 71 0,3-1 63 16,-3-4 54-16,3-2 44 0,-2-3 35 0,1 0 28 16,-1-3 24-16,2-2 24 0,-1 3 17 15,3-4 18-15,-2 6 15 0,2-1 14 0,0 5 7 16,-1 5 2-16,1 6-4 0,-2 7-10 15,-3 6-18-15,1 6-33 0,-3 6-56 16,-1 3-81-16,-1 4-107 0,-2 1-74 0,-1-5-39 16,-1 2-10-16,0-3 23 0</inkml:trace>
  <inkml:trace contextRef="#ctx0" brushRef="#br0" timeOffset="19462.02">19630 7471 147 0,'-6'-9'296'16,"-1"1"56"-16,3 0 22 0,0 3 8 15,0 9 0-15,-1 5-19 0,1 8-47 16,0 11-57-16,0 7-58 0,2 6-52 0,-3 5-45 16,3 5-39-16,-2 2-25 0,2 1-15 15,2 1-22-15,-2-1-66 0,2 1-134 16,0-2-147-16,0-5-145 0,-2-3-77 15,-1-3-30-15,1-6 37 0,-2-6 119 0</inkml:trace>
  <inkml:trace contextRef="#ctx0" brushRef="#br0" timeOffset="19591.84">19575 7779 161 0,'8'-19'207'0,"3"4"-29"16,2 4-43-16,1 2-39 0,3 1-55 15,2 7-89-15,3-3-84 0,-3 4-46 16,2 0-24-16,-2 0-9 0</inkml:trace>
  <inkml:trace contextRef="#ctx0" brushRef="#br0" timeOffset="19743.27">19975 7544 112 0,'-2'-6'406'0,"-4"10"102"0,-3-1 63 16,-2 10-51-16,-3 0-73 15,-1 4-94-15,-4 7-120 0,0 1-102 0,0 1-93 16,-2-1-129-16,1 3-151 0,4-5-147 16,1 2-122-16,2-4-57 0,2-2-5 0,3-5 76 15,4-2 124-15</inkml:trace>
  <inkml:trace contextRef="#ctx0" brushRef="#br0" timeOffset="19923.81">19922 7593 164 0,'11'-15'384'0,"-3"4"114"15,1 6 30-15,-3 6-21 0,2 11-46 16,-1 6-65-16,-1 7-114 0,-2 8-108 16,1 8-75-16,-3 6-41 0,-2 6-29 15,0 3-22-15,-2 6-34 0,-1-1-89 0,-1-1-130 16,0 3-139-16,0-1-134 0,0-3-66 16,-3-1-10-16,-1 1 63 0,-3-5 118 15</inkml:trace>
  <inkml:trace contextRef="#ctx0" brushRef="#br0" timeOffset="20191.18">19581 9002 195 0,'-2'-5'450'0,"0"8"95"0,-2 3 57 0,0 5-59 15,-1 7-98-15,1 6-115 0,2 2-113 0,0 3-92 16,0 5-56-16,2 2-40 0,0 2-43 16,0 0-99-16,0-2-148 0,2-1-142 15,0-1-125-15,0-1-62 0,0-4-8 16,-2-7 70-16,4-2 132 0</inkml:trace>
  <inkml:trace contextRef="#ctx0" brushRef="#br0" timeOffset="20437.62">19641 9072 91 0,'8'-25'263'0,"-2"3"55"0,3 3-10 15,1 4-29-15,-1 4-34 0,1 2-41 16,3 1-50-16,0 4-53 0,0 4-41 0,-1 3-25 15,1 2-16-15,-2 4-9 0,-1-2-4 16,-1 7 0-16,-3 1 12 0,-2 3 38 0,-2-1 50 16,0 1 42-16,-2 2 26 0,3-1 12 15,-1-1-6-15,0-2-35 0,4 0-49 16,0-1-44-16,3-4-73 0,2 2-130 16,-1 0-148-16,1-5-154 0,1 1-81 0,1 0-40 15,0-2 23-15,-1 2 105 0</inkml:trace>
  <inkml:trace contextRef="#ctx0" brushRef="#br0" timeOffset="20783.97">19914 9899 251 0,'-9'9'484'0,"1"-1"75"0,-3-4 48 16,3 0-62-16,-1-3-128 0,3-1-140 15,-1 0-106-15,1 0-75 0,2 3-47 0,2-2-26 16,-2 4-15-16,1 3-11 0,1 4-10 16,0 4-7-16,0 7-7 0,-2 2-6 15,2 3-2-15,0 2-1 0,2 3 4 0,0-1 2 16,2-3 6-16,2 0 4 0,0-3 8 16,0 2 4-16,3-5 3 0,1-3 2 15,-1-3 2-15,1 0 0 0,-2-4 3 16,3-1 10-16,-3-3 10 0,1-1 13 15,-3 0 13-15,0-4 13 0,-2 1 4 16,-2-4-2-16,-2 2-11 0,-4 1-12 0,-3 0-11 16,-1 1-11-16,-3 3-9 0,-2-3-11 15,-4 6-19-15,0-6-69 0,-2 4-143 0,0 1-161 16,-3-1-134-16,3-3-66 16,-2 2-21-16,-2-5 49 0,1 2 130 0</inkml:trace>
  <inkml:trace contextRef="#ctx0" brushRef="#br0" timeOffset="22246.47">21679 7336 72 0,'0'-3'285'0,"0"6"58"0,0 3 36 15,0 9-23-15,2 5-34 0,2 6-37 0,0 8-37 16,1 4-46-16,-1 6-49 16,2 0-48-16,1 5-37 0,-1-3-26 0,0 5-15 15,-1-5-11-15,-1-1-7 0,-2-2-2 16,0-2-2-16,-2-3-3 0,-2 0-1 0,-2-8 0 15,-1-1-1-15,1-4-2 0,-2-1-4 16,-3-8-4-16,-1-6-4 0,-1-2-2 16,1-7-1-16,-3-6 1 0,0-4 4 15,1-3 5-15,1-5 0 0,-2-3 3 0,3-2 5 16,1 0 6-16,3-3 8 0,0 0 15 16,3 0 14-16,3 0 14 0,3 2 9 15,1 1 6-15,4 0-1 0,3 1-10 0,4 2-11 16,-1 1-11-16,5 2-14 0,3 3-9 15,1 0-7-15,0 1-4 0,5 1-10 0,-3 0-55 16,3 2-125-16,1-1-155 0,1 0-140 16,0 1-76-16,1-2-32 0,3-2 31 15,0 2 115-15</inkml:trace>
  <inkml:trace contextRef="#ctx0" brushRef="#br0" timeOffset="23309.5">26048 7233 72 0,'2'-13'315'0,"-2"4"56"0,2 5 53 15,0 2-12-15,0 8-27 0,0 7-38 16,3 7-40-16,-1 9-39 0,0 5-48 0,0 7-59 15,0 3-51-15,-1 5-38 0,1 1-25 16,-2 3-15-16,0-4-10 0,0 0-7 16,0 0-6-16,-2-5-4 0,0 0-1 15,0-5-1-15,-2-2-1 0,0-5-1 0,-2-6-4 16,0-1-5-16,-3-7-6 0,-1-2-5 16,-3-7-4-16,1-4 0 0,-3-5 3 15,-2-5 5-15,0-4 3 0,0-7 4 16,1-4 3-16,1-4 1 0,0-5-3 0,5-3 3 15,1-5 2-15,3-1 2 0,4 1 1 16,4 2 1-16,5-2 7 0,1 7 0 16,3-3 5-16,4 7 1 0,4 2 0 0,3 4 2 15,1 5-7-15,2 4-1 0,3-1-5 16,0 6-1-16,1-1-5 0,1 3-18 16,0 0-73-16,0 0-135 0,-3 3-146 0,-1-3-137 15,-1 0-69-15,-1-3-22 0,-5 1 56 16,2-2 122-16</inkml:trace>
  <inkml:trace contextRef="#ctx0" brushRef="#br0" timeOffset="24186.2">21008 9160 174 0,'-2'0'290'16,"2"-2"28"-16,0 2-4 0,2-3-29 0,2 3-39 15,5 0-31-15,3 0-21 0,5 0-18 16,2 3-37-16,2-1-42 0,5 1-51 16,1-2-95-16,3 2-120 0,0-3-140 15,1 0-92-15,-1-3-48 0,2-3-10 0,-3 0 53 16</inkml:trace>
  <inkml:trace contextRef="#ctx0" brushRef="#br0" timeOffset="24552.56">21761 8787 166 0,'7'3'401'0,"-3"3"101"0,0 8 70 15,0 5-56-15,1 6-78 0,-1 1-85 16,0 3-89-16,0 5-95 0,1 3-71 15,-1-1-40-15,0 3-25 0,0-4-13 0,-2 1-11 16,-2 1-8-16,0-3-8 0,-2 0-16 16,-2-5-24-16,0 0-37 0,-5-4-48 15,1-4-47-15,-5-5-38 0,1 1-21 0,-3-8 1 16,-2-2 23-16,0-7 41 0,-2-3 47 16,2-5 43-16,-2-6 34 0,2-5 25 15,4-1 20-15,1-7 18 0,3 1 17 16,5-6 17-16,2-1 18 0,4 4 18 15,4-1 17-15,3 1 20 0,1 3 17 16,3 2 16-16,4 1 9 0,0 3-1 0,4-1-11 16,2 4-23-16,1 2-23 0,1-1-27 15,2 2-25-15,1 4-18 0,-1-5-13 16,3 5-22-16,-5-1-89 0,1 2-151 0,-1-3-183 16,-4 4-106-16,1-5-55 0,-3 1-16 15,-2-1 67-15,2 1 138 0</inkml:trace>
  <inkml:trace contextRef="#ctx0" brushRef="#br0" timeOffset="25232.52">25597 9129 42 0,'4'-10'223'0,"2"4"41"0,3-3-11 15,1 1-29-15,3 0-32 0,2 1-29 16,4 1-38-16,0-2-39 0,4 1-50 15,1 3-69-15,3-1-89 0,1 1-108 16,-1-1-57-16,-1 2-32 0,-1-5-1 0,0 3 37 16</inkml:trace>
  <inkml:trace contextRef="#ctx0" brushRef="#br0" timeOffset="25646.29">26549 8553 62 0,'5'-9'386'0,"-5"1"95"0,0 7 74 15,0 1-8-15,-3 5-78 0,1 4-93 0,0 7-95 16,0 6-86-16,0 10-66 0,0 3-44 16,0 7-28-16,0 3-18 0,-3 4-12 15,3 0-9-15,-2 1-8 0,0 3-4 16,0-4-5-16,-1 1-1 0,1-6 0 15,-2 0-4-15,-1-6-3 0,1-4-9 0,0-3-10 16,-3-3-12-16,-1-7-23 0,-1 0-26 16,-2-8-31-16,1-1-22 0,-3-8-8 15,0 0-1-15,0-9 15 0,0-3 27 0,1-4 34 16,1-5 27-16,0-5 20 0,5-3 16 16,1-3 7-16,5-2 13 0,2-4 12 15,5 2 13-15,1-2 17 0,4 2 14 16,3 2 9-16,2 1 3 0,2 4-2 0,2 0-6 15,2 6-12-15,0-1-12 16,3 4-10-16,-3 2-13 0,2 3-8 0,-2 2-9 16,0 1-40-16,1 3-97 0,-6-1-128 15,1 1-144-15,0 1-96 0,-2-1-49 0,0 0 10 16,-2-2 80-16</inkml:trace>
  <inkml:trace contextRef="#ctx0" brushRef="#br0" timeOffset="27775.14">21704 9824 45 0,'-6'-3'214'15,"0"6"34"-15,-1-1-23 16,1 1-21-16,0 4-23 0,-3-2-15 0,1 8-14 16,-1 3-15-16,1 4-14 0,-1 3-8 0,1 6-6 15,-3 4-3-15,3 5-2 0,-1 6-1 16,3 3-4-16,0 0-8 0,-1 2-12 15,5 2-11-15,0-5-16 0,4 3-15 16,0-5-14-16,5-3-7 0,1-3-5 0,3-4-2 16,1-5-1-16,5-4 0 0,0-5 0 15,2-4-1-15,2-3 0 0,1-9-4 16,1-4 2-16,0-4-1 0,0-9 2 16,-1-3 5-16,-1-4 15 0,-2-5 27 15,-2-4 25-15,-2-5 19 0,-5-4 14 16,-1-4 2-16,-5-4-7 0,-2-4-19 15,-4-1-21-15,-2-2-17 0,-3 2-12 16,-1 1-9-16,-3 3-7 0,-2 2-5 0,-1 3-6 16,-1 4-4-16,-4 5-6 0,0 4-11 15,0 4-20-15,-2 4-78 0,-3 4-137 0,3 3-146 16,0 3-136-16,0 2-65 0,2 1-20 16,2 3 56-16,4 2 127 0</inkml:trace>
  <inkml:trace contextRef="#ctx0" brushRef="#br0" timeOffset="28718.29">26308 9987 14 0,'-2'-13'283'15,"-2"1"72"-15,-5 3 85 0,1 1-8 16,-1 5-20-16,-3 0-37 0,-1 6-46 16,-2 0-64-16,0 10-76 0,-2 4-71 0,0 5-53 15,0 9-26-15,1 3-17 0,1 4-9 16,0 4-7-16,0 4-3 0,4 0 0 16,3 1-2-16,2-2-1 0,4-4 0 0,4 1 0 15,4-3 1-15,2-3-1 16,5-6-1-16,2-2 1 0,2-3 3 0,4-6 0 15,2-3-2-15,5-7-1 0,-1-1 2 16,1-8-1-16,2-4-2 0,-1-5 1 16,1-7 4-16,-3-6 7 0,-1-2 10 0,-3-6 6 15,-2-5 8-15,-6-5 4 0,-2-6 2 16,-7-4-1-16,-2 0-5 0,-6 0-6 16,-4 1-2-16,-5 1-7 0,-4 6-5 0,-4 1-6 15,-4 6-5-15,-2 3-16 0,-5 4-48 16,-2 5-143-16,-2 6-157 0,1 2-156 15,1 2-82-15,0 4-32 0,2 2 21 0,3 2 130 16</inkml:trace>
  <inkml:trace contextRef="#ctx0" brushRef="#br0" timeOffset="45308.75">13130 11971 89 0,'0'0'98'0,"2"-2"-14"15,-2 2-12-15,0-3-10 0,0 3-8 0,2 0-1 16,-2 0 1-16,2 0 2 0,-2 0 4 16,2 0 7-16,-2 0 8 0,0-1 4 0,2 1 6 15,-2-4 6-15,2 4 7 16,-2-1 11-16,0 1 12 0,0-3 12 0,0 3 13 15,0-1 12-15,0 1 11 0,0-4 7 16,0 4 2-16,0-1 2 0,0 1-5 16,-2 0-12-16,2 0-17 0,-2 0-19 0,2 0-21 15,0 0-22-15,-2 0-18 0,2 0-17 16,0 0-11-16,0 0-9 0,-2 0-4 16,2 0-6-16,-2 0-2 0,2 0 0 15,-2 0-1-15,0 0-1 0,-1 0-2 16,-1 0 3-16,2-3-4 0,-2 3 0 0,2 0-2 15,-2 0 0-15,1 0 0 0,-1 0-3 16,0 0 1-16,0 0 0 0,-1 0 0 16,1 0 1-16,0 0 1 0,0 3 0 15,0-3 1-15,-3 1-3 0,1 4 0 0,-1-1-1 16,1 1 1-16,-2 5 0 0,-1-1 0 16,1 0 1-16,-3 3 0 0,1 1 1 0,-1-1 0 15,0 2 0-15,1 5 0 0,-1-1-2 16,-1 3-2-16,-1 0 1 0,0 4 0 15,0 3-5-15,1 1 1 0,-3 2 0 16,2 3 3-16,-2 3-4 0,1 0 0 16,-1 2 1-16,0 2-2 0,0 1 2 0,2 0-2 15,3-5 1-15,-1 0-1 0,1-3 1 16,3-3-1-16,1-2 0 0,2-1-2 16,0-3 0-16,4-3-1 0,0 1 1 15,0-2-3-15,4-3 2 0,0-1 2 0,2 2 0 16,3-4 1-16,1 0 3 0,3 2 0 15,4-1-2-15,2-2 0 0,2-2-1 16,3 2-1-16,1-4 0 0,2-1 0 0,3 0 0 16,2-3 0-16,-3-1 0 0,3 0 0 15,-2-1 2-15,-1-3 2 0,1-1-2 16,-5 4-5-16,1-4-11 0,-3 0-22 16,-2 0-53-16,1-4-141 0,-3 3-162 15,-3-3-154-15,1-3-77 0,0-7-22 0,0-1 26 16,0-4 126-16</inkml:trace>
  <inkml:trace contextRef="#ctx0" brushRef="#br0" timeOffset="45609.48">13794 12090 247 0,'-2'-12'506'0,"-4"3"78"16,-1 0 47-16,1 2-47 0,0 2-122 15,-1 2-147-15,1 3-118 0,0 5-75 16,-1 6-45-16,1 7-30 0,-2 7-18 0,-3 7-10 16,-2 5-6-16,1 5-3 0,-1 5-1 15,-2 0-3-15,2 6-4 0,-1-3 0 0,1 1-3 16,0-2-4-16,3 2-14 0,-1-1-20 15,0-5-53-15,3-1-116 0,2 0-137 16,-1-6-136-16,1-4-97 0,0-4-34 16,-1-6 23-16,3-7 99 0,2-1 129 0</inkml:trace>
  <inkml:trace contextRef="#ctx0" brushRef="#br0" timeOffset="45824.83">13625 12328 146 0,'8'-32'344'0,"-1"6"63"0,-1 5 57 16,0 3-10-16,3 4-37 0,2 5-58 16,-1 7-52-16,3 4-50 0,2 7-73 15,2 6-65-15,0 8-42 0,-1 2-26 0,1 8-20 16,-2-1-13-16,0 7-7 16,0-1-9-16,0 6-17 0,-5-1-50 0,1-1-116 15,-1 1-131-15,-1 1-134 0,-3-5-108 16,-2 1-44-16,-1-5 18 0,-3-1 96 0,-3-5 125 15</inkml:trace>
  <inkml:trace contextRef="#ctx0" brushRef="#br0" timeOffset="45969.51">13741 12801 344 0,'-10'-12'442'0,"1"-2"60"0,1 5-15 0,2-1-73 16,1 1-97-16,1 0-105 15,4 2-106-15,0 3-130 0,2-1-141 0,5 4-134 16,1-3-128-16,3 0-68 0,-1 0-16 15,3 0 55-15,2 1 96 0</inkml:trace>
  <inkml:trace contextRef="#ctx0" brushRef="#br0" timeOffset="46283.76">14000 12526 94 0,'6'-9'298'0,"0"1"64"0,1-1 37 0,1 1-8 16,1 4-21-16,-1-1-26 0,1 2-37 15,3 3-45-15,1 1-54 0,0 4-51 0,-1 1-45 16,3 6-33-16,-2 4-23 0,0 2-16 16,-1 3-11-16,-1 3-6 15,-3 1-5-15,-1 5-5 0,-3-1-2 0,-2 2 0 0,-4 1-3 16,0 2-2-16,-5-2 0 0,-3 2 2 16,-3-4-2-16,-2 3 0 0,-4-3-2 15,0-1 1-15,0-5-1 0,-2-2-3 16,2-4 0-16,2-3-2 0,0-6 1 0,2-2-2 15,3-2 0-15,3-1 1 0,1-4 0 16,3 0 0-16,5-1 0 0,5-3 1 16,1-2-2-16,2 2-4 0,5-2-17 0,2 2-62 15,2-1-136-15,2 2-152 16,0-2-140-16,0 2-74 0,2-5-22 16,0 2 42-16,5-3 122 0</inkml:trace>
  <inkml:trace contextRef="#ctx0" brushRef="#br0" timeOffset="46555.14">14795 11869 78 0,'-4'-1'473'16,"-4"1"86"-16,1 5 51 0,1 4 8 16,0 6-124-16,-1 3-163 0,3 4-135 15,2 6-83-15,-2 1-57 0,2 2-70 16,0 4-132-16,2-1-158 0,2-1-169 16,-2-2-95-16,2 2-42 0,-2-4 14 0,0 0 103 15</inkml:trace>
  <inkml:trace contextRef="#ctx0" brushRef="#br0" timeOffset="46716.12">14635 12192 60 0,'-7'-15'354'0,"3"4"58"0,0-2 54 16,2 2-15-16,2 2-62 0,2 3-82 16,4-1-76-16,1 0-52 0,1 2-52 15,3 1-56-15,1-1-97 0,3 1-142 0,0 3-145 16,0-4-134-16,0 3-70 15,1-3-30-15,-1 1 43 0,4-1 109 0</inkml:trace>
  <inkml:trace contextRef="#ctx0" brushRef="#br0" timeOffset="47063.21">15164 11834 218 0,'4'-10'389'15,"-2"1"68"-15,0 3 17 0,0 0-56 16,3 2-70-16,-1 3-69 0,0 1-64 0,5 1-53 0,-1 6-33 16,3 2-19-16,-1 4-20 0,3 6-17 15,0 3-17-15,-1 7-14 0,1 4-10 16,0 5-11-16,-3 3-8 0,3 2-4 16,-2 2-3-16,-3-1-1 0,0 5-2 0,1-3 2 15,-3 2 2-15,-1 0 0 0,-3-3 0 16,-2-2 2-16,-2-1 5 0,-3-4 0 15,-1-1 1-15,-3-5 0 0,-1-3 0 16,-1-4 0-16,-4-2-4 0,1-6-2 0,-3-4-3 16,0-3 0-16,-2-4-1 0,-2-1-5 15,-1-5 1-15,1-2 1 0,0-1 1 16,2-2-3-16,0 1-4 0,2-1-16 0,-2 3-59 16,2 1-138-16,2-2-159 0,-2 3-148 15,5 0-74-15,-1 0-25 0,4-1 35 0,5 1 126 16</inkml:trace>
  <inkml:trace contextRef="#ctx0" brushRef="#br0" timeOffset="47693.53">16368 11818 210 0,'-2'-9'286'0,"-2"2"30"0,0-1-11 16,-1 3-11-16,-3 0-13 0,-1 2-13 15,-1 3-17-15,-3 3-21 0,-2 2-16 16,-2 4-15-16,-4 2-20 0,0 4-26 16,-2 5-22-16,-1 4-26 0,1 5-20 15,0 2-21-15,0 2-13 0,1 6-10 16,3 1-8-16,5 3-2 0,-1 1-7 0,4 2-4 15,5-2-3-15,2 0 1 0,2 0-5 0,4 0-3 16,4-5 3-16,5 1-3 16,1-5-1-16,3-1-2 0,2-2 0 0,4-2-2 15,2-6-2-15,3-2-3 0,1-3 1 16,3-4 0-16,-2-1-1 0,1-8 0 16,1-1-9-16,-1-2-11 0,1-6-33 0,-2-2-115 15,-3-1-167-15,-2-5-179 0,-2-1-90 16,-4-4-38-16,0 1 5 0,-4-1 99 15</inkml:trace>
  <inkml:trace contextRef="#ctx0" brushRef="#br0" timeOffset="49702.05">17175 11986 76 0,'0'-12'123'0,"0"-2"-7"15,0 1-5-15,0-2-4 16,-2 2 2-16,-1 1 7 0,1-1 13 0,-4 1 19 16,0 3 26-16,-3 0 26 0,1 3 25 15,-5 1 17-15,0 5 5 0,-2 5-6 16,-2 5-18-16,-2 4-24 0,0 7-28 0,0 7-30 15,-2 2-24-15,2 9-21 0,2 6-17 16,2 4-13-16,3 1-15 0,5 2-9 16,5 1-9-16,4-3-9 0,7-5-4 0,3-2-8 15,5-5-3-15,5-1-2 0,3-8-2 16,3-4-3-16,1-6-2 0,1-3-1 0,2-4-12 16,-1-5-24-16,-1-3-87 15,-3-2-131-15,1-2-141 0,-3-5-131 0,-1-3-64 16,-1-4-12-16,-4-4 65 0,-2 1 123 15</inkml:trace>
  <inkml:trace contextRef="#ctx0" brushRef="#br0" timeOffset="49921.99">17611 11852 348 0,'2'-14'511'0,"-2"4"74"0,-2 9 45 16,2 6-93-16,0 6-120 0,0 7-126 0,0 7-105 15,-2 5-70-15,2 10-40 0,-3-1-28 16,3 5-22-16,-2 4-9 0,2-2-4 16,0 3-10-16,0-3-14 0,0 1-23 0,-2-2-78 15,2 2-152-15,2-5-166 0,3-4-129 16,-1-4-57-16,0-6-16 0,0-3 60 16,0-8 139-16</inkml:trace>
  <inkml:trace contextRef="#ctx0" brushRef="#br0" timeOffset="50133.48">17890 11881 196 0,'-2'-13'430'0,"2"1"66"16,-2 3 51-16,4 0-46 0,0 3-94 15,4-2-118-15,1 2-85 0,3 2-61 0,3 0-47 16,0 0-38-16,4 1-37 0,-3 2-80 16,3-2-141-16,0 3-161 15,0-1-134-15,0 1-73 0,0-4-25 0,-2 3 47 16,2-2 124-16</inkml:trace>
  <inkml:trace contextRef="#ctx0" brushRef="#br0" timeOffset="50582.32">18830 11518 255 0,'0'-13'435'0,"0"4"82"15,0 1 45-15,-2-1-70 0,2 2-96 16,2-1-99-16,0 0-90 0,0-1-79 16,2 3-55-16,3-1-32 0,-1-1-18 0,0 4-9 15,3 3-3-15,-1 1 3 0,1 4 5 16,-1 2 5-16,3 5 8 0,-3 7 1 16,3 7 1-16,-3 4-3 0,1 8-6 0,-1 5-5 15,1 4-7-15,-3 1-4 0,3 6-3 16,-3-2-2-16,0 2-2 0,1-2-2 15,-1 2 0-15,-2-5 0 0,0 2-1 0,1-5 2 16,-3 1-1-16,-2-5 5 16,-2-3 4-16,0-3 5 0,-5-2 4 0,1-3 3 15,-5-4 4-15,1-2 2 0,-5 0-5 16,-2-4-2-16,-2-2-6 0,0-2-4 0,-2-3-5 16,-3 0-9-16,3 0-14 0,-2-5-24 15,2 1-69-15,0 0-145 0,-1 1-164 16,5-5-136-16,1 3-64 0,1-7-17 15,2 3 48-15,2-4 134 0</inkml:trace>
  <inkml:trace contextRef="#ctx0" brushRef="#br0" timeOffset="50798.82">19537 11956 113 0,'13'-15'522'0,"-5"5"75"16,-2 1 45-16,-1 2 21 0,-1 3-153 15,0-1-213-15,2 2-148 0,-1 3-132 16,3 3-202-16,1 2-215 0,-3 3-136 0,2 1-71 16,-3 3-25-16,-1 0 39 0,0 2 148 15</inkml:trace>
  <inkml:trace contextRef="#ctx0" brushRef="#br0" timeOffset="50965.85">19598 12065 105 0,'0'-1'462'16,"-2"1"76"-16,2-3 49 0,0 3-13 15,2-1-111-15,2 1-158 0,5-3-124 16,1 0-73-16,5 2-75 0,0-2-123 0,0 3-164 15,2 0-182-15,-2 0-100 0,0 3-52 16,-5-2-3-16,1 2 82 0</inkml:trace>
  <inkml:trace contextRef="#ctx0" brushRef="#br0" timeOffset="51708.56">20987 11377 217 0,'2'-5'350'16,"0"1"73"-16,0 3 29 0,0 1-4 16,0 1-28-16,0 8-43 0,3 7-56 15,-1 7-60-15,0 7-73 0,-2 8-63 16,2 7-40-16,-1 4-28 0,-1 5-18 16,0 0-13-16,-2 5-12 0,2-2-4 15,-2 2-8-15,2-1-16 0,-2-1-29 0,-2-4-107 16,2 5-152-16,-2-7-173 0,0 2-108 15,0-7-45-15,-1-3-2 0,1-4 88 16,2-5 145-16</inkml:trace>
  <inkml:trace contextRef="#ctx0" brushRef="#br0" timeOffset="51957.56">21435 11834 270 0,'-10'-20'472'0,"-5"4"87"0,-4 3 56 16,-2 8-74-16,-2-1-110 0,-1 5-114 15,1 4-105-15,2 5-85 0,0 1-54 0,2 1-34 16,4 6-18-16,4 0-9 0,3 2-5 0,4 1-14 16,4-2-28-16,4 1-94 15,2 1-143-15,3 0-149 0,3-3-126 16,3-1-57-16,2-1-8 0,0-5 74 15,6-1 132-15</inkml:trace>
  <inkml:trace contextRef="#ctx0" brushRef="#br0" timeOffset="52272.99">21662 11985 94 0,'8'-16'252'0,"1"-2"40"0,-3-2-13 15,3 0-34-15,-3-4-28 0,0 0-16 16,1 1-3-16,-3 2 11 0,-2 4 4 15,0 0 3-15,-4 6 0 0,0 2-13 0,-2 3-26 16,-3 6-39-16,-1 5-29 16,2 4-26-16,-3 3-18 0,1 6-15 0,1 3-11 15,3 4-7-15,0-1-9 0,2 1-6 0,2 3-5 16,2-3-5-16,0-2-4 0,2-2 0 16,3 0 0-16,-3-2 0 0,2-1 4 15,-2-6 4-15,1 2 6 0,-1-3 9 16,-2-2 9-16,-2-1 5 0,0-2-1 0,-4-1 1 15,-5 0-5-15,-1-4-11 16,-3 4-8-16,-4-2-5 0,0 1-10 0,-4 1-16 16,0-2-28-16,0 5-74 0,-1 1-143 15,3 0-150-15,0-1-142 0,5 1-65 0,1-1-17 16,4-3 53-16,5-3 128 0</inkml:trace>
  <inkml:trace contextRef="#ctx0" brushRef="#br0" timeOffset="52472.04">21956 11785 214 0,'19'-12'499'0,"-4"3"86"15,-4 4 55-15,-1 10-44 0,-3 4-101 16,-1 8-136-16,0 11-117 0,-2 3-77 0,1 7-44 16,-1 6-30-16,-2 1-23 0,0 4-17 15,0 0-17-15,0 4-20 0,1-2-30 16,-1 2-30-16,2-4-42 0,-2-1-123 15,0-6-173-15,0 0-175 0,0-8-76 16,0-5-26-16,-2-4 11 0,0-8 103 16</inkml:trace>
  <inkml:trace contextRef="#ctx0" brushRef="#br0" timeOffset="52704.37">21992 11994 31 0,'0'-34'327'0,"0"5"67"15,0 5 69-15,2 4-1 0,3 5-44 0,-1 1-63 16,4 5-60-16,1 4-52 0,3 1-63 16,1 4-56-16,2 3-40 0,0 1-24 15,0 5-14-15,-1-1-8 0,-3 5-2 0,-3-1-1 16,-1 5-5-16,-7 3-4 0,-2 1-6 16,-7 3-13-16,-4 4-29 0,-3-2-98 15,-1 2-162-15,-2-2-188 0,-1-2-103 16,4-4-47-16,1-5-6 0,2-4 78 0,5-3 152 15</inkml:trace>
  <inkml:trace contextRef="#ctx0" brushRef="#br0" timeOffset="53502.02">23366 11111 89 0,'0'-3'348'0,"0"3"97"0,-2 5 82 16,-2 2-24-16,-1 6-47 15,1 5-63-15,0 6-74 0,-3 6-88 0,-1 6-81 16,2 11-55-16,-3 2-38 0,-1 2-21 0,1 7-13 15,-1-3-11-15,1 4-11 0,-1-2-19 16,1-3-46-16,-2-3-101 0,1 0-123 0,-1-5-111 16,3-2-105-16,1-5-68 15,-1-5 0-15,0-9 76 0,-1-1 108 0</inkml:trace>
  <inkml:trace contextRef="#ctx0" brushRef="#br0" timeOffset="53666.29">23173 11735 131 0,'7'-46'232'0,"-1"8"10"15,5 1-3-15,-1 7-6 0,3 6-1 16,2 7 1-16,-1 3-4 0,6 7-18 16,-4 4-25-16,3 9-33 0,-2 3-37 0,0 5-38 15,0 5-57-15,-2 3-82 0,-2 6-90 16,0-2-87-16,-1 3-77 0,-1 1-76 0,-3-1-30 16,-1 1 33-16,-1-2 62 0</inkml:trace>
  <inkml:trace contextRef="#ctx0" brushRef="#br0" timeOffset="53999.56">23402 11915 22 0,'-6'0'180'0,"1"-3"-5"16,3 2-23-16,0-3-23 0,4 0-24 16,0 3-27-16,5-3-20 0,-1 3-18 15,0-2-9-15,3 3-10 0,1-1-7 16,1 1-6-16,0 0-4 0,1 0-1 0,3 0-2 16,-2-4 0-16,2 4-1 15,-1-2 0-15,-1 1 0 0,0-3 1 0,-3 4 1 16,1 4 4-16,0-3 8 0,-3 6 9 15,3 2 7-15,-3 3 3 0,3 1 1 16,-1 4-2-16,1-2-9 0,-1 1-8 0,1-1-7 16,-3 1-2-16,3 1-2 0,-3-5-2 15,-1 2 1-15,-3 0 0 0,0 0 9 0,-4-2 8 16,-2 1 11-16,-2-1 14 0,-5 0 10 16,1-1 10-16,-5 0-2 0,1-2-4 15,-3 0-9-15,0-2-10 0,0-3-12 16,0 0-7-16,3-4-4 0,1-4-4 15,3 0-1-15,3 0-3 0,1 0-1 0,4-1-2 16,2-3-2-16,2 4-11 0,3-1-41 16,-1 2-68-16,5 0-94 0,-1-2-79 15,3 1-41-15,2-1-13 0,2-1 28 0</inkml:trace>
  <inkml:trace contextRef="#ctx0" brushRef="#br0" timeOffset="54285.43">24583 11530 162 0,'-4'-16'409'0,"-7"6"98"16,-4 6 71-16,-6 4-49 15,-6 4-83-15,-3 10-90 0,-2 6-90 0,1 9-89 16,-3 5-62-16,4 4-36 0,2 5-23 15,3 2-14-15,6 2-10 0,4-2-11 0,5-1-4 16,5-1-7-16,5-4-4 0,5-2-5 16,5-4 0-16,3-4-10 0,2-4-26 15,2-4-87-15,2-4-146 0,2-4-153 16,2-4-134-16,0-6-62 0,1-6-14 0,1-3 67 16,3-4 137-16</inkml:trace>
  <inkml:trace contextRef="#ctx0" brushRef="#br0" timeOffset="54462.25">24881 11467 93 0,'17'-26'427'0,"-2"6"112"0,-2 11 73 15,-3 10-25-15,1 11-74 0,-3 10-99 0,-1 12-123 16,1 11-104-16,-1 7-68 0,-3 5-40 16,0 4-27-16,-2 2-19 0,-2 2-15 15,2-2-20-15,-2-2-25 0,-2 1-43 16,-2-3-123-16,2-4-170 0,-2-2-174 0,-1-4-81 15,-1-5-31-15,0-9 15 0,1-1 106 16</inkml:trace>
  <inkml:trace contextRef="#ctx0" brushRef="#br0" timeOffset="63372.06">13951 11071 78 0,'2'-14'98'0,"0"1"-19"0,0-7-13 0,0 4-9 15,3-2-6-15,-3-2 1 0,0 0 5 16,0 2 15-16,-2 1 20 0,0-2 30 15,0 4 35-15,-2 0 39 0,-2 2 41 0,-1 2 38 16,1 0 29-16,-2 2 4 0,-3 3-16 16,1 1-29-16,-1 1-42 0,-1 0-52 15,-1 4-49-15,-1 4-35 0,1-3-29 16,-2 7-15-16,3 0-14 0,-1 5-9 16,1 3-4-16,1 4-4 0,3 3-1 15,1 5-4-15,1-2 2 0,4 3-3 0,0 4-3 16,4-1 0-16,3-2-1 0,1 3 2 0,3-3-1 15,2 0 1-15,1-1 0 0,1 0-1 16,0 1 1-16,2-5-2 0,-2-1 0 16,0 0 0-16,-3-5 2 0,1 1 2 15,-5-5 3-15,1-1 5 0,-3-4 6 0,1 0 9 16,-5-4 5-16,0 3 4 0,-4-2-2 16,0 1-1-16,-5-3-5 0,-3 3-7 15,-1-2-5-15,-4 1-4 0,0 2-1 16,-1-2-4-16,-4 1-3 0,1 0-3 0,0-2-3 15,0 2-5-15,2-1-12 0,-2-2-18 16,2 3-39-16,-2-3-130 0,2 0-168 16,-2 2-162-16,2-2-78 0,1 2-30 15,-1-2 15-15,4 1 120 0</inkml:trace>
  <inkml:trace contextRef="#ctx0" brushRef="#br0" timeOffset="64502.22">17274 10903 153 0,'4'-13'179'0,"1"0"-21"0,1-3-27 15,0-3-21-15,3 1-20 0,-3 1-18 16,0-4-12-16,-1 3-2 0,-1-1 10 16,0 2 26-16,-2-1 37 0,-2 2 47 0,-2-1 51 15,-2 5 41-15,-5-2 22 0,1 4-3 16,-5 1-23-16,1 5-38 0,-5 3-51 16,0 2-49-16,-2 3-37 0,0 4-26 0,-3 0-22 15,3 6-14-15,0 0-8 16,2 4-5-16,0-1-8 0,5 7-4 0,1-3-2 15,3 6 1-15,1 2-1 0,5 0-2 16,4-1 4-16,0 2 1 0,5-1 1 16,1 0-5-16,3 0 3 0,2-6-2 0,1 2-1 15,-1-1 0-15,2-4 0 0,-2 0-1 16,-3-5 0-16,-1 0 5 0,-3-2 2 16,0-4 5-16,-1-1 6 0,-3 1 8 15,-2-1 2-15,-5-1 0 0,-1-1-2 0,-2 1-4 16,-5-1-7-16,0 1-7 15,-4 1-2-15,0-3-4 0,-2 0-9 0,0 3-13 0,0-5-22 16,-2 5-87-16,0-3-159 0,2 0-174 16,2 0-114-16,0-2-51 0,2-1-12 15,0 0 69-15,3-2 151 0</inkml:trace>
  <inkml:trace contextRef="#ctx0" brushRef="#br0" timeOffset="67667.57">14978 14042 9 0,'4'-16'176'0,"0"-1"-5"0,0 1-17 16,0 0-20-16,1-6-16 0,-3 5-16 15,0-3-10-15,0 2-2 0,-2-3 12 0,-2 2 18 16,0 0 29-16,-2 0 35 0,-3 2 43 16,-1 0 38-16,-1 1 18 0,-1 3-4 15,-3 1-19-15,-2 3-34 0,-2 0-49 16,0 5-51-16,-2 2-40 0,-2 2-24 15,0 5-15-15,0 4-15 0,-3 5-9 16,3 3-5-16,0 6-1 0,0 3-6 0,4 4-4 16,2 4-2-16,3-1-2 15,3 4 0-15,5 1-4 0,4-1 0 0,4-2 0 0,5 1-1 16,3-3 1-16,3-2 0 0,2-3 1 16,2-3 0-16,0-4 1 0,0 1 0 15,-2-6 2-15,0 0 0 0,-4-2 1 16,-1 0-1-16,-3-5-1 0,-3 1 3 0,-2-1 0 15,-4-2 2-15,-4 2-2 0,-2 1-1 16,-5 1 2-16,-4 1-1 0,1 0-3 16,-5-2-2-16,-3 4 1 0,1 0 0 0,0 2-3 15,-2-3-11-15,2 3-16 0,-1-2-62 16,3-2-145-16,5 2-167 0,1-2-140 16,4-5-68-16,1-3-21 0,4-3 41 0,4-1 131 15</inkml:trace>
  <inkml:trace contextRef="#ctx0" brushRef="#br0" timeOffset="68248.42">15869 13817 24 0,'0'-11'368'0,"2"2"84"0,-2 3 85 16,2 3 8-16,2 3-51 0,5 5-86 16,3 4-88-16,3 6-73 0,4 6-76 15,2 5-56-15,5 3-41 0,-1 3-26 0,3 1-19 16,1 1-10-16,-1 1-10 0,1-1-9 0,-1 1-13 15,-3-1-22-15,1-3-62 0,-3-2-138 16,0-1-146-16,-4-3-149 0,0-5-76 16,-4-2-24-16,-2-6 38 0,-5-3 123 15</inkml:trace>
  <inkml:trace contextRef="#ctx0" brushRef="#br0" timeOffset="68413.81">16336 14052 185 0,'-4'-20'470'0,"-4"2"96"0,-1 5 59 0,-3 4-51 15,-1 1-90-15,-2 4-120 0,0 7-128 16,-2 3-92-16,-4 8-54 0,0 5-38 16,-4 2-20-16,-5 8-12 0,0 5-8 15,-4 5-5-15,1 0-10 0,-1 0-13 0,2-4-33 16,0 1-122-16,7-4-183 0,2-2-171 16,1-5-84-16,3-6-34 0,4-3 5 15,1-4 106-15</inkml:trace>
  <inkml:trace contextRef="#ctx0" brushRef="#br0" timeOffset="69193.84">17877 13675 149 0,'0'-25'236'0,"0"4"9"0,-2-4 7 15,0 1 19-15,0 1 31 0,-2 2 26 0,-3 1 9 16,-1 1-13-16,-1 4-25 0,-1 3-44 15,-3 4-57-15,-2 3-60 0,1 5-44 16,-3 5-30-16,-2 6-22 0,0 4-15 0,2 8-7 16,-2 3-6-16,4 7-4 0,0 1-4 15,2 2-4-15,5-2 0 0,1 1 1 16,3-1 2-16,4-1-2 0,4-3 1 0,5 2-1 16,1-4 1-16,3-1-2 15,4-6-1-15,0 3-1 0,0-7-1 16,0 1 0-16,0-2 1 0,-2-2 2 0,-3-3 8 15,-1 1 14-15,-3-4 14 0,-1 0 15 0,-5-3 9 16,-2-1 6-16,-4 1-2 0,-5-1-7 16,-4-1-9-16,-3 2-11 15,-4-1-10-15,-3 1-9 0,0 3-7 0,0-1-9 16,-3-2-8-16,1 4-17 0,-1 4-25 16,3-5-25-16,0 4-73 0,2-1-169 15,4 0-183-15,4 1-109 0,2-1-45 0,3-5-10 16,2 2 59-16,-1-1 159 0</inkml:trace>
  <inkml:trace contextRef="#ctx0" brushRef="#br0" timeOffset="69990.07">19435 13655 144 0,'0'-5'262'15,"0"4"19"-15,0-2-30 0,2 2-60 16,3-3-62-16,1 3-46 0,0-1-24 15,5 2-19-15,-1 0-17 0,1 0-49 0,2 0-66 16,-3 2-92-16,1 3-67 0,-3 0-33 0,-1 3-13 16,-3 1 25-16</inkml:trace>
  <inkml:trace contextRef="#ctx0" brushRef="#br0" timeOffset="70138.55">19463 13890 189 0,'-4'3'238'0,"-1"-3"11"0,5 0-64 16,0 0-65-16,5 0-48 0,1-3-28 16,4 3-17-16,1-2-30 0,4-1-51 15,0 2-80-15,2-2-63 0,-3-2-33 16,1 4-17-16,-2-2 11 0</inkml:trace>
  <inkml:trace contextRef="#ctx0" brushRef="#br0" timeOffset="84987.03">20612 13425 75 0,'0'-2'113'0,"2"2"5"16,-2-3 7-16,0 3 17 0,0-1 22 0,0 1 30 16,0-4 34-16,2 4 55 0,-2 4 53 15,2 0 23-15,-2 2-1 0,3 10-27 16,-3 5-43-16,0 9-71 0,0 7-73 16,-3 6-49-16,3 6-36 0,0 6-18 15,0 2-14-15,0 2-7 0,0-4-11 0,3 4-4 16,-1-5-5-16,0 0-8 0,2 0-19 15,-2-4-55-15,2 1-115 0,1-5-138 16,-1-1-139-16,2-2-96 0,1-5-36 16,-1-6 25-16,0-3 101 0,1-7 130 0</inkml:trace>
  <inkml:trace contextRef="#ctx0" brushRef="#br0" timeOffset="85402.35">21169 13463 301 0,'-2'-26'391'15,"-3"3"83"-15,-1 4 12 0,0 7-47 0,-3 3-66 16,-1 5-65-16,-1 8-73 0,1 5-81 16,-1 7-62-16,-2 5-39 0,1 7-20 15,-3 3-11-15,2 6-7 0,-2 4 1 0,2 3-3 16,3 1-1-1,-1 2-3-15,1 3 1 0,3 3-1 0,1-3-3 0,2-1-1 16,4 0-4-16,2-4 0 0,4 0 1 16,5-3-1-16,2-7 0 0,1-1-1 0,5-5 3 15,0-4-2-15,5-5 0 0,-1-4 1 16,0-7-1-16,3-6 1 0,-1-6 2 16,-2-6 6-16,1-3 3 0,-1-12 4 15,-4-2 8-15,0-11 5 0,-4-3 4 16,-5-8 1-16,-1-3 3 0,-3-7-2 0,-6 0-2 15,-2-6-2-15,-2 5-4 0,-7-4-6 0,-1 6-5 16,-3 2-3-16,-2 8-9 0,0 2-15 16,-2 7-27-16,0 4-103 0,0 5-177 15,2 4-189-15,0 1-96 0,2 7-42 0,5 3-5 16,3 5 87-16,3 3 170 0</inkml:trace>
  <inkml:trace contextRef="#ctx0" brushRef="#br0" timeOffset="85627.63">21685 13224 224 0,'0'-5'443'0,"0"4"51"16,0-5 31-16,0 5-67 0,4-2-114 15,1 2-130-15,3 1-84 0,3-4-49 0,1 4-64 16,1-1-119-16,2 1-141 0,0 0-157 0,0 0-83 16,-1 0-44-16,-1 0 10 0,0 0 86 15</inkml:trace>
  <inkml:trace contextRef="#ctx0" brushRef="#br0" timeOffset="85833.48">22166 12903 291 0,'2'-5'528'0,"-2"1"70"0,-2 4 42 15,0 3-53-15,-1 2-143 0,3 6-168 16,-2 4-110-16,2 9-67 0,-2 1-39 16,2 5-27-16,-2 4-19 15,2 2-21-15,0 1-38 0,-2-2-101 0,2 2-147 0,2-4-149 16,-2 0-117-16,2-7-52 0,2-1 0 15,1-3 81-15,1-6 136 0</inkml:trace>
  <inkml:trace contextRef="#ctx0" brushRef="#br0" timeOffset="86147.84">22466 13040 135 0,'7'-18'461'0,"-5"2"96"15,0 3 58-15,-4 7-31 0,0 1-97 16,-3 5-134-16,1 8-129 0,-2 3-92 0,-3 6-56 15,3 6-32-15,-2 5-22 0,3 1-8 16,1 1-6-16,2-1-2 0,2 0-2 0,2-3-4 16,4-1 0-16,1-1 1 15,3-4-1-15,1-5-1 0,4-4 1 0,0-2 1 16,2-4 0-16,-1-5-1 0,1-5 0 16,2-4 1-16,0-3 1 0,1-6-1 15,-1-6-1-15,-2-5 0 0,-3-2 3 16,1-8 4-16,-4-1-1 0,-1-1 3 15,-3-1 4-15,-3-2 2 0,-2 4-2 0,-4 2-4 16,-4 1-1-16,-3 5-3 0,-4 1-6 16,-1 3-10-16,-5 7-17 0,-5-1-47 15,-3 6-131-15,-1 6-166 0,-4-1-154 0,1 2-78 16,-1 1-27-16,-2 3 23 0,4 3 119 16</inkml:trace>
  <inkml:trace contextRef="#ctx0" brushRef="#br0" timeOffset="87377.1">16324 15441 47 0,'2'3'195'0,"0"0"16"16,0 1-28-16,2-4-32 0,1-4-26 15,1 3-11-15,2-5-6 0,1-2-5 16,-1-2-11-16,3-6-9 0,-1-3-4 0,3-4 6 16,-2 1 21-16,-3-6 40 0,1 3 50 15,-3 1 43-15,-4-1 24 0,-4 3 7 0,-2 4-13 16,-5-1-38-16,-1 9-53 16,-5 0-48-16,-4 9-38 0,0 4-23 0,-4 6-17 15,-1 5-10-15,1 9-9 0,0 2-6 16,2 6-4-16,-1 2-6 0,5 4-5 0,5 1-1 15,1 4 0-15,5-2 1 0,4-1 0 0,4 1-1 16,4-5-3-16,3 3 3 0,3-4-1 16,3-5-1-16,2 0 2 0,2-4 0 0,2-3 2 15,0-3-1-15,-2-1 0 0,1-6 0 16,-4 2 1-16,-1-4-1 0,-2-1 3 16,-2 0 6-16,-5-2 3 0,-2-2 3 0,-4 3 1 15,-4 1 3-15,-5-1-1 0,-1 5-6 16,-5-1-6-16,0 5-1 0,-4-1 1 15,0-2-6-15,0 6-14 0,2-6-20 16,-2 6-59-16,4-5-154 0,3-1-173 0,1-5-140 16,3-1-64-16,3-5-22 0,3-6 39 15,4-5 139-15</inkml:trace>
  <inkml:trace contextRef="#ctx0" brushRef="#br0" timeOffset="87733.64">16728 15181 126 0,'-2'-21'386'0,"0"-1"75"16,-2 5 45-16,1 1-53 0,1 3-86 15,2 0-100-15,2 2-86 0,3 6-73 16,3-3-45-16,1 7-27 0,1-3-15 0,3 8-11 15,0 0-4-15,-1 2-2 0,-1 3-3 16,-1 2 0-16,-1 3 0 0,-5 5 3 0,0 2 5 16,-4 2 12-16,0 2 14 0,-2 3 12 15,-2-2 10-15,0 2 5 0,-3-2-2 0,3-1-5 16,2-2-9-16,0-2-12 0,2-2-8 16,0 1-5-16,4 0-3 0,3-6-2 15,1 1-2-15,3-2-1 0,1-1-3 16,3-2-2-16,0-2-3 0,2-3-6 15,0-2-15-15,0 0-51 0,2-3-128 0,0 0-150 16,-2-6-149-16,0 2-79 0,2-2-28 0,-2-3 27 16,4-1 117-16</inkml:trace>
  <inkml:trace contextRef="#ctx0" brushRef="#br0" timeOffset="88107.01">17833 15335 70 0,'-2'0'271'0,"2"0"19"0,0 0 2 16,0 0-74-16,2 0-80 0,2 0-87 15,0 3-95-15,5-2-120 16,-3 2-70-16,1 2-37 0,-1 0-19 0,-2-1 14 0</inkml:trace>
  <inkml:trace contextRef="#ctx0" brushRef="#br0" timeOffset="88275.64">17810 15505 109 0,'-5'0'332'0,"3"0"67"0,2 0 74 0,5 0-29 16,-1-3-69-16,4 0-71 0,1 2-49 16,3-2-59-16,1 2-73 0,2-3-82 15,0 3-117-15,0-2-128 0,1 3-136 0,-1-1-124 16,0 1-61-16,-2-4-6 0,-3 3 65 16,-1-2 102-16</inkml:trace>
  <inkml:trace contextRef="#ctx0" brushRef="#br0" timeOffset="89202.79">19116 14989 63 0,'2'-1'247'0,"0"-2"45"0,0 2 22 16,0 1 17-16,0 0 32 0,-2 1 18 0,2 7-8 16,-2 4-25-16,0 7-42 0,0 5-60 15,0 7-73-15,-2 8-61 0,0 3-37 0,0 4-28 16,0 4-15-16,-2 4-14 0,1 0-5 16,1 0-6-16,2 4-7 0,-2-5-16 15,2 1-37-15,0-1-110 0,2-3-157 0,0-4-166 16,3 0-95-16,1-8-38 0,-2-5 8 15,3-4 93-15,1-9 148 0</inkml:trace>
  <inkml:trace contextRef="#ctx0" brushRef="#br0" timeOffset="89592.22">19543 15226 271 0,'0'-30'440'0,"-2"0"94"0,-2 7 31 15,-3 2-58-15,-1 7-85 0,-3 2-94 16,1 4-104-16,-3 7-92 0,0 6-60 0,-1 5-32 16,1 9-21-16,-2 3-11 0,2 6-4 15,1 6 1-15,-1 1-3 0,2 4-1 16,1 1 0-16,3 2 2 0,1-1 0 0,4 1-1 16,2-1 0-16,2-3-2 0,4-2 1 15,3-5-2-15,2 1 0 0,3-6-1 0,5-2 0 16,0-5 1-16,5-4 0 0,-1-5 0 15,2-5 0-15,3-6 2 0,-1-7 0 0,1-5 0 16,-3-8-1-16,1-4 4 0,-3-6 5 16,-2-8 4-16,-2-1 7 0,-4-8 7 15,-4-1 16-15,-5 0 6 0,-4-4 8 0,-4 3 4 16,-4 0 3-16,-5 6-5 16,-4 0-9-16,-2 9-11 0,-2 1-12 0,-2 6-21 15,0 3-29-15,0 5-31 0,0 5-89 16,2 4-182-16,2 2-205 0,2 1-98 0,2 7-38 15,3-2-1-15,1 3 67 16,7 3 174-16</inkml:trace>
  <inkml:trace contextRef="#ctx0" brushRef="#br0" timeOffset="89882.81">20168 15017 85 0,'0'-4'275'0,"0"-1"32"0,2 1-1 16,0-1-58-16,0 2-70 0,2 2-58 16,3-1-46-16,1-2-76 0,0 4-96 0,3 0-121 15,2 0-65-15,-3 0-34 0,1 0-11 16,-1 0 34-16</inkml:trace>
  <inkml:trace contextRef="#ctx0" brushRef="#br0" timeOffset="90132.06">20553 14705 294 0,'0'-9'523'0,"-2"3"74"16,0-1 49-16,-1 3-61 0,1 0-133 15,0 8-154-15,0 2-113 0,0 8-69 16,0 3-44-16,-2 8-25 0,2 4-17 0,-3 5-10 15,1 3-7-15,-2 4-7 0,1-2-20 16,-1 4-32-16,2 1-92 0,0-4-158 0,2 0-165 16,-1-1-119-16,3-6-51 0,0-4-5 15,0-4 74-15,3-5 148 0</inkml:trace>
  <inkml:trace contextRef="#ctx0" brushRef="#br0" timeOffset="90474.57">20790 14851 320 0,'0'-19'457'0,"-2"3"89"0,-2 3 22 16,1 2-63-16,-1-2-88 0,0 8-99 0,-2 0-101 16,1 5-88-16,-1 1-56 0,-2 8-32 0,1 5-19 15,-1 5-8-15,-1 1-4 16,3 5-2-16,0 0-1 0,-1 2 1 15,3 1-1-15,2-1-5 0,2-2 2 0,2 0-1 16,2-1 3-16,3-4-6 0,1-2 1 16,5-6 5-16,-1 1-5 0,5-6 0 15,0-6 0-15,2-2 1 0,3-5 0 0,-1-4-1 16,-2-5 3-16,0 1 3 0,0-7 2 16,-4-2 4-16,-3-1 4 0,-3-4 2 15,-3-4 0-15,-6 1-3 0,-2-1-2 16,-6 2-4-16,-3 1-13 0,-6 4-24 0,-4 4-93 15,-4 3-175-15,-3 2-196 0,-2 2-103 16,3 4-48-16,1 1-8 0,3 4 79 16,2-3 164-16</inkml:trace>
  <inkml:trace contextRef="#ctx0" brushRef="#br0" timeOffset="93942.83">16372 17204 49 0,'5'-20'143'0,"-1"-1"-18"0,0-2-21 16,2-2-15-16,-1-3-7 0,-1 2 2 16,0 1 9-16,0-3 23 0,-1 6 35 15,-3-2 50-15,0 6 51 0,-3 1 40 0,1 4 22 16,-4 2-2-16,0 2-24 0,-3 1-45 15,1 4-57-15,-1 4-54 0,-1 1-42 16,-3 6-32-16,2 2-22 0,-1 7-11 0,1 2-6 16,3 2-4-16,-1 5-7 0,3 3-1 0,2 2-3 15,1-1-1-15,3 2 0 0,3 1 1 16,1-1 2-16,2 2 0 0,3-4 0 16,1 0 2-16,1 1-2 0,1-4-3 0,3-2 0 15,-2 1 0-15,2-1 3 16,-3-3 1-16,1-2 2 0,0 0 5 0,-5-3 9 15,1-3 5-15,-3-2 8 0,0 0 9 0,-3-2 7 16,-3 1 6-16,-3-5-2 0,-1 4-3 16,-4 0-5-16,-5 3-12 0,-2 0-7 15,-2 1-9-15,-2 0-5 0,-2 3-4 16,-2 2-4-16,0-2-3 0,-1 3-11 0,3-1-15 16,0-1-17-16,0 2-25 0,4-1-64 15,0-2-147-15,4-2-162 0,5-2-134 0,-1-3-61 16,5-1-18-16,0-7 40 0,4-1 138 15</inkml:trace>
  <inkml:trace contextRef="#ctx0" brushRef="#br0" timeOffset="95588.99">9870 10401 6 0,'2'0'189'0,"2"0"27"0,1-4-17 15,-1 0-27-15,0-5-23 0,2-3-18 16,-1 0-11-16,1-5-14 0,-2 1-11 0,0-2 1 15,-1-3 14-15,-1 5 27 0,-2-3 38 16,-2 4 34-16,-1-1 23 0,-1 2 8 16,-2 2-9-16,-3 4-25 0,1 0-33 15,-3 4-40-15,1 2-35 0,-3 2-27 0,0 2-18 16,3 5-15-16,-3 4-11 16,3 3-6-16,1 1-7 0,3 5-3 0,1 4-3 15,5 2-4-15,0 2-1 16,5 2-1-16,3 0 1 0,3-1-1 0,1 4-2 15,3-4 1-15,0-3-2 0,2 3 3 0,0-3-2 16,0-3-2-16,-2-1 2 0,0-1 0 16,-5-4 5-16,1 2 3 0,-5-4 4 0,-2 0 5 15,-2-1 3-15,-2 1-1 16,-4 0-2-16,-4-1-3 0,-3 1-3 0,-2 1-5 16,-4 0-3-16,1-3 0 0,-4 3-3 15,1-2-12-15,0 0-17 0,2 0-52 0,1-4-142 16,1 0-168-16,4-4-147 0,3 2-72 15,1-7-24-15,5-1 32 0,2 0 131 16</inkml:trace>
  <inkml:trace contextRef="#ctx0" brushRef="#br0" timeOffset="95771.87">10240 10415 28 0,'9'-10'344'0,"-3"1"51"0,1 2 50 16,1 2-20-16,1 1-71 0,-1 4-102 16,3 0-81-16,-1 1-103 0,3 2-155 15,0 3-173-15,-3 1-124 0,1 1-66 16,-3 1-32-16,-1-1 36 0,-1 4 98 16</inkml:trace>
  <inkml:trace contextRef="#ctx0" brushRef="#br0" timeOffset="95936.31">10334 10510 266 0,'-5'0'432'0,"3"0"41"15,0 3 29-15,2-3-94 0,0 1-119 16,4 3-113-16,1-3-75 0,1 2-81 16,2-2-132-16,3-1-153 0,-3 0-127 15,3 0-69-15,-3-1-34 0,1-2 22 0,2-2 95 16</inkml:trace>
  <inkml:trace contextRef="#ctx0" brushRef="#br0" timeOffset="96566.06">11157 9996 55 0,'0'-3'231'0,"-2"-2"39"0,2 4-12 15,-2-3-11-15,0 0-1 0,-3 3 4 16,1-2 7-16,-2 2 7 0,-3 1 3 16,-1 1-8-16,-3 3-18 0,-4 5-28 15,-2 2-35-15,-4 6-34 0,-1 4-35 0,-1 4-24 16,0 5-19-16,-1 4-9 0,1 3-9 15,4 4-6-15,2 2-6 0,2 2-7 0,6-2-6 16,5 2-7-16,4-3-6 0,4-1-5 16,6-1 1-16,3-4-3 15,4 1 1-15,4-6 1 0,0-2-2 0,4-4 2 0,0-1-3 16,3-4-7-16,1-5-12 16,-1-1-22-16,-1-5-61 0,0-4-160 0,-1-4-189 15,-3-2-125-15,0-7-58 0,-4 0-17 16,-2-5 42-16,0-7 151 0</inkml:trace>
  <inkml:trace contextRef="#ctx0" brushRef="#br0" timeOffset="96998.02">11800 10217 97 0,'3'-4'236'0,"-3"-1"20"16,2-3-39-16,0 2-55 15,0 0-50-15,2-3-38 0,-2-2-30 16,2-2-18-16,-1 3-13 0,-1-1-4 0,0-3-3 15,-2 3 13-15,0 2 33 0,-4-3 58 16,-1 4 73-16,-1 0 72 0,-5 3 52 16,1 1 21-16,-5 4-8 0,-2 4-43 0,-2 4-60 15,-2 5-62-15,0 8-45 0,0 4-31 0,1 4-19 16,1 7-11-16,5-1-12 16,3 7-7-16,5-1-6 0,1-2-3 15,8 1-8-15,1-2-7 0,4-3-1 0,3-1-2 16,4-2-4-16,2-3-1 0,2-3 4 0,0-6-7 15,2-3-12-15,0-3-19 0,0-4-44 16,0-5-120-16,1-1-155 0,1-8-159 16,-2 0-84-16,-2-4-33 0,0-5 17 15,-2-3 107-15</inkml:trace>
  <inkml:trace contextRef="#ctx0" brushRef="#br0" timeOffset="97196.21">12097 10007 336 0,'0'-10'520'16,"0"6"73"-16,-2 4 40 0,2 4-82 16,-2 7-120-16,2 9-135 0,2 3-114 15,-2 9-66-15,2 5-43 0,0 2-25 0,2 2-19 16,-2 6-11-16,2-2-8 0,1-2-15 16,-3-1-18-16,0 0-57 0,0-2-144 15,2-5-169-15,-4-1-150 0,2-5-71 0,0-4-25 16,1-6 31-16,3-5 132 0</inkml:trace>
  <inkml:trace contextRef="#ctx0" brushRef="#br0" timeOffset="97662.63">12482 10110 117 0,'-2'-6'257'16,"2"2"28"-16,0-4-31 0,0 2-57 0,2 0-53 15,0-2-44-15,0 2-37 0,0-2-28 16,3 5-16-16,-3-2-6 0,0 2 8 16,0-2 21-16,-2 4 32 0,2-2 37 15,-2 3 38-15,2-1 34 0,-2 1 25 0,0-4 6 16,0 4-5-16,0-1-19 0,2 1-22 16,-2-3-29-16,2 3-32 0,-2-1-26 15,2-2-24-15,1 0-17 16,1 2-15-16,0-2-8 0,0 1-5 0,3-1-2 0,-1 2-2 15,0-3-2-15,3 4 2 0,1-1 0 16,1 1 2-16,0-3 0 0,1 3-2 16,-1-1 1-16,2 1-3 0,-3 0-1 15,3 0-4-15,-3 0-15 0,-1 0-55 0,-3 0-133 16,1 0-170-16,-1 1-144 0,-2 2-74 16,-2-2-25-16,-2-1 31 0,2 5 123 15</inkml:trace>
  <inkml:trace contextRef="#ctx0" brushRef="#br0" timeOffset="98082.05">12971 9916 26 0,'0'-3'283'0,"0"-2"37"16,0 1 22-16,0-1-58 16,4 0-80-16,0 1-67 0,3-2-51 0,1 2-33 15,1-1-23-15,1 4-13 0,1-2-8 16,-1 3-4-16,-1 0-2 0,1 0 5 0,-1 4 19 16,-1 1 33-16,1 6 44 15,-1 3 47-15,1 5 38 0,-3 6 27 16,-2 5-1-16,1 7-18 0,-1 4-35 0,-2 3-39 15,2 1-37-15,-2 3-27 0,3-3-17 16,-3 0-12-16,2-3-7 0,0-2-3 0,0-5 0 16,1-1 0-16,-1-1 2 0,0-7 3 15,-2-2 2-15,0-3 5 0,-2-3 0 0,0-2 0 16,0-3-3-16,-2-1-6 0,-2-3-4 16,-2 0-9-16,-3 1-4 0,-4-4-10 15,1 2-13-15,-5-4-23 0,-4 3-92 16,-5-2-160-16,-1 3-185 0,-3-2-104 15,-4 4-46-15,0-1-6 0,-4 1 75 16,2 2 152-16</inkml:trace>
  <inkml:trace contextRef="#ctx0" brushRef="#br0" timeOffset="101444.03">17793 17100 253 0,'0'-1'332'0,"0"-3"22"15,0 0-40-15,2 3-69 16,0-2-85-16,4 2-69 0,3 1-40 0,-1-4-22 16,5 4-36-16,0 0-63 0,-1 4-76 0,3-4-99 15,0 1-66-15,-2 3-33 0,-3 0 6 16,-1 0 43-16</inkml:trace>
  <inkml:trace contextRef="#ctx0" brushRef="#br0" timeOffset="101625.49">17837 17291 35 0,'-8'1'281'0,"1"2"30"15,1-3 17-15,2 0-65 0,2 0-60 16,2 0-56-16,2-3-43 0,2 2-26 0,4-2-15 15,1-2-15-15,4 2-17 0,-1-2-18 16,3-3-34-16,2-1-55 0,-2 1-66 0,2-1-85 16,-2 0-79-16,-1-2-36 0,-1 2 4 15,-2 0 38-15</inkml:trace>
  <inkml:trace contextRef="#ctx0" brushRef="#br0" timeOffset="111555.51">18453 16485 70 0,'-4'-5'110'0,"0"2"-14"15,-1 2-12-15,1-2-10 0,2 1-11 16,0 2-13-16,0-3-12 0,2 3-8 0,-2 0-1 16,2 0 6-16,0 0 14 0,2 0 16 0,-2 3 19 15,2-1 20-15,0 2 18 0,2 1 13 16,1 2 15-16,-1 1 17 0,0 6 21 0,2 5 19 16,3 6 12-16,-3 4 1 0,5 6-10 15,-3 6-20-15,5 6-32 0,0 8-35 16,-1 3-32-16,3 8-27 0,0 1-20 15,0 5-15-15,2-2-10 0,0-2-8 0,0 1-4 16,-3-1-3-16,1-3-3 0,0 0 0 16,-2-3 2-16,-1-2 0 0,-1-3-3 15,0-6 1-15,-3-1 2 0,0-3-1 0,1-3-1 16,-3-5-1-16,-1-7 0 16,1-2 0-16,-2-2 0 0,-2-9-1 0,2 0 0 0,-1-4 1 15,-1-4 1-15,0-2-1 0,0-1 2 16,-2-4 0-16,2-1-1 0,-2-6 1 0,0-4 1 15,0 1 1-15,0-6 1 0,0-1-1 16,-2-5 1-16,0-1 0 0,0-2-2 16,0-8 0-16,-3 0 0 0,3-1-1 0,-2-4 1 15,2-6-3-15,-2-3-2 0,2-2 1 16,-3-3-2-16,3-7-1 0,-2-3 0 0,2-3 5 16,-2-1 0-16,1-2-1 0,1 1 0 15,0 3 1-15,0 2-1 0,0 0-1 0,0 7 0 16,2 2 1-16,-2 0 1 0,2 6 1 15,-2 6 2-15,2 3 4 0,0 5 4 0,0 1 1 16,2 3-2-16,-2 5 2 16,2 1 1-16,0 3-4 0,0 3-1 0,2 1-1 15,3-2 0-15,-1-1 4 0,3 5-1 0,1-3 2 16,1-2-1-16,4 1 0 0,1 2 1 16,4-2-1-16,-1 0 0 0,4 0-3 15,2 2 3-15,1-2 0 0,3 3 1 16,5-3 1-16,2 3-1 0,4-2 1 0,7 0 0 15,4 1 2-15,6-1-2 0,6 1-1 0,7-2 1 16,9 0-1-16,5 0 0 16,7 2-1-16,7-5-3 0,7 4 5 0,8-4 0 15,5 2 1-15,7 0 0 0,6-1-1 0,5 0 0 16,3-1-9-16,5 5-3 0,0-2 1 16,0 2-2-16,0 1 0 0,2 2 0 15,-2 3 0-15,-2 0 0 0,-2 5-1 0,-5-2-2 16,-6 3 0-16,-8 3 1 0,-7-2 0 15,-10 5 0-15,-7-5-2 0,-10 4 2 0,-11-2 1 16,-8 2-2-16,-11-4 3 0,-8 2 0 16,-7-2-1-16,-8-1 1 0,-4 4 2 0,-7-4 3 15,-2 1-3-15,-4-1-2 0,-4 0-8 16,-1 0-14-16,-5-1-31 0,-3-3-102 16,-2 3-161-16,-2 1-185 0,-4-3-96 15,-5 3-43-15,-3 0-1 0,-5 0 85 16,-2 3 155-16</inkml:trace>
  <inkml:trace contextRef="#ctx0" brushRef="#br0" timeOffset="112167.98">19662 16737 252 0,'0'-5'328'0,"0"4"47"0,-2 1-6 0,2-3-18 16,0 3-17-16,0 3-17 0,0 3-29 15,0 5-39-15,0 6-39 0,0 4-39 0,0 9-40 16,-3 7-41-16,3 4-33 0,-2 3-21 16,0 4-13-16,0 3-11 0,0 2-5 0,2 1-8 15,-2 0-13-15,2 1-27 0,-2-7-63 16,2 2-103-16,2-2-114 0,0-4-110 16,2 0-101-16,0-9-33 0,1-2 29 0,1-7 90 15,3-6 103-15</inkml:trace>
  <inkml:trace contextRef="#ctx0" brushRef="#br0" timeOffset="112565.32">20074 16952 235 0,'3'-23'337'0,"-3"2"74"0,-3 7 2 15,1-1-22-15,-2 6-34 0,0 3-45 16,-2 3-58-16,-1 6-64 0,-1 3-55 0,-3 7-41 15,1 8-25-15,-1 4-13 0,0 7-6 16,-1 6-4-16,1 3-8 0,1 5-4 16,-1 2-8-16,2 2-4 0,3-1-6 0,2 1-2 15,2 1-4-15,4-5-4 0,4-1-2 16,3-3-1-16,3-1-1 0,3-6-3 16,4-3 0-16,0-2 1 0,5-5 0 15,-1-5-1-15,2-5 3 0,1-1 0 0,-1-8 1 16,3-3 3-16,-3-6-2 0,0-6 3 15,1-2-3-15,-3-7 2 0,-2-7-2 0,0-6 1 16,-4-5 1-16,-2-7 3 0,-2-6 3 0,-5-5 4 16,-3-1 2-16,-3-4 6 0,-7-3 2 15,-1 4-2-15,-2 2-2 0,-5 3-3 16,-2 7-2-16,-2 0-6 0,-2 8-4 0,2 5-8 16,-2 3-17-16,0 5-46 0,0 5-132 15,4 3-167-15,-2 5-160 0,2 3-79 16,5 4-29-16,-1 2 20 0,7 3 117 0</inkml:trace>
  <inkml:trace contextRef="#ctx0" brushRef="#br0" timeOffset="112824.47">20743 16835 253 0,'5'-5'319'0,"-1"0"44"16,4 0-38-16,1 1-59 0,1-1-57 16,1 1-58-16,2 3-81 0,1-3-92 15,1 3-109-15,0-1-129 0,0 2-80 0,0 0-32 16,-5 2 5-16,1-1 37 0</inkml:trace>
  <inkml:trace contextRef="#ctx0" brushRef="#br0" timeOffset="113023.65">21251 16609 162 0,'2'-7'491'16,"-2"4"81"-16,0 3 51 0,-2 3-24 0,-2 1-120 15,2 5-158-15,-2 4-130 0,0 6-78 16,-1 3-50-16,1 3-30 0,0 0-30 16,0 3-46-16,-1 1-108 0,3-3-136 0,0 4-140 15,0-6-121-15,2 2-50 0,2-4 2 16,0-3 85-16,2-6 124 0</inkml:trace>
  <inkml:trace contextRef="#ctx0" brushRef="#br0" timeOffset="113322.95">21425 16672 107 0,'6'-20'378'0,"-2"3"105"0,-1 6 66 16,-1 2-28-16,-2 3-63 0,-2 3-82 15,-1 6-95-15,-1 3-97 0,0 7-73 16,-2 6-45-16,-1 3-27 0,-1 6-14 0,1 2-7 16,1 0-7-16,0 3-6 0,4-3-1 15,0 3-1-15,2-7-2 0,2 2-1 0,2-3 0 16,2-5 0-16,3-3-1 15,1-3 0-15,1-5 1 0,4-2 1 0,0-7-2 16,1-3 0-16,1-6 1 0,0-1 3 0,2-6 3 16,-2-2 2-16,0-5 9 0,-2-3 6 15,-2-4 5-15,-1-2 0 0,1-1 0 16,-4-4-2-16,-5 2-8 0,-2 1-3 0,-2-1-6 16,-4 4-5-16,-5 2-6 0,-3 4-16 15,-3 2-34-15,-2 4-137 0,0 3-176 16,-4 6-161-16,2-2-84 0,0 5-31 0,0 1 10 15,4-1 122-15</inkml:trace>
  <inkml:trace contextRef="#ctx0" brushRef="#br0" timeOffset="113869.73">23622 17051 49 0,'-2'-2'405'16,"0"2"104"-16,0-3 64 0,0 3-20 15,-1 0-80-15,1 0-111 0,2-1-124 16,0 1-100-16,2-4-64 0,3 4-35 0,1-1-38 15,2 1-77-15,1 0-134 0,-1 0-142 16,3 0-139-16,-3 5-72 0,1-1-22 0,-1 1 48 16,-1 3 117-16</inkml:trace>
  <inkml:trace contextRef="#ctx0" brushRef="#br0" timeOffset="114032.53">23609 17203 174 0,'-8'0'419'0,"-1"-3"69"15,3 3 41-15,0-2-64 0,1 2-94 0,5 0-102 16,5-3-90-16,1 3-63 0,5-2-37 16,1 2-23-16,5-1-17 0,4 1-15 0,1-4-22 15,-1 4-58-15,2 0-115 0,-2 0-131 16,-2 0-145-16,0 0-78 0,-2 4-29 16,-4-4 30-16,2 1 99 0</inkml:trace>
  <inkml:trace contextRef="#ctx0" brushRef="#br0" timeOffset="117187.53">24627 16722 11 0,'-2'-3'93'16,"2"1"-13"-16,-2 0-8 0,2-1-8 16,0 3-4-16,0-1 1 0,0 1 4 0,0-4 12 15,0 4 16-15,0 0 21 0,2 0 27 16,-2 0 43-16,2 4 62 0,-2 0 61 0,3 4 34 15,-3 6 9-15,0 6-15 0,0 5-39 16,-3 4-66-16,-1 10-75 0,2 1-55 16,-2 8-36-16,0 1-24 0,1 4-15 0,-1-2-12 15,2 3-4-15,0-1-8 0,0-1 0 16,2-2-2-16,-2-4-6 0,2 3-15 16,0-6-45-16,-2-2-90 0,2 1-123 0,0-3-119 15,0-2-125-15,2-4-52 0,2-4 7 16,-2-4 71-16,2-4 111 0</inkml:trace>
  <inkml:trace contextRef="#ctx0" brushRef="#br0" timeOffset="117847.01">25104 16740 15 0,'-2'-8'198'0,"-1"4"23"15,-1 3-23-15,2-3-25 16,-2 3-25-16,0-2-21 0,-1 3-22 0,1 3-16 15,0-2-9-15,-2 4-2 0,-3 3 5 0,3-1 12 16,-3 6 16-16,-1 0 19 0,-1 3 20 16,1 5 16-16,-1 1 12 0,-2 4 3 0,1 6-4 15,-3 2-12-15,2 4-23 0,0 3-25 16,1 1-26-16,1 4-22 0,0 0-20 0,5-1-16 16,2-1-11-16,2 1-7 0,2-4-6 15,4 1-5-15,4-7-2 0,1-1-2 16,4-3-2-16,4-2-1 0,-1-6 3 0,6-3 3 15,-1-4 1-15,2-2-2 0,0-6 3 16,3-7 2-16,-1-2 0 0,1-8 1 16,-1-5 5-16,0-6 3 0,-1-5 4 0,-3-9 1 15,0-5 3-15,-4-4 1 16,-2-4 1-16,-5-2-2 0,-1-7 1 0,-5 2 0 16,-2 3-1-16,-4-2-4 0,-4 7-2 15,-3 0-4-15,-1 5-3 0,-3 6-6 16,0 2-11-16,-2 7-16 0,-2 3-57 0,1 2-125 15,1 7-156-15,2 2-159 0,0 3-77 16,3 1-30-16,1 4 31 0,5-1 113 0</inkml:trace>
  <inkml:trace contextRef="#ctx0" brushRef="#br0" timeOffset="118133.64">25567 16506 220 0,'4'-5'303'0,"3"-4"47"15,-1 2-33-15,3-2-53 0,1 1-54 16,1 3-45-16,1-1-49 0,3 1-82 16,2 4-100-16,0-2-118 0,0 2-113 0,0 1-60 15,0 1-30-15,-2-1 21 0,0 3 59 16</inkml:trace>
  <inkml:trace contextRef="#ctx0" brushRef="#br0" timeOffset="118532.63">26211 16137 70 0,'2'-12'399'0,"-2"1"98"16,0 5 68-16,-2-2-23 0,2 3-81 16,-2 3-99-16,2 8-107 0,0-1-89 15,0 12-60-15,2 4-35 0,-2 4-16 0,2 4-14 16,-2 5-12-16,2 2-8 0,0 2-3 15,0 2-2-15,2 0-8 0,-2 2 0 16,3-1 0-16,-1-6-2 0,0 2-1 0,-2-6-4 16,0-3 3-16,1-2-1 0,-1-6-2 15,-4-1 0-15,-1-4 0 0,-1 0-1 0,-2-10-2 16,-3 0-1-16,-1-5 0 0,-5-5 0 16,0-4 0-16,-2-3 0 0,0-7 0 15,0-4 0-15,0-2 1 0,3-4 1 0,1-2 0 16,2-1-1-16,3 0 1 0,4 3 1 15,2-1 2-15,2 4-2 0,2 2-2 0,4 1 3 16,5-1 1-16,1 7-2 0,3-1 0 16,2 2 2-16,2 3-2 0,0 2-1 15,2 2-4-15,3 1-16 0,-3 1-60 0,0 2-146 16,0 1-179-16,-2 4-133 0,0 0-67 16,-2 4-20-16,-2 1 42 0,2 1 133 15</inkml:trace>
  <inkml:trace contextRef="#ctx0" brushRef="#br0" timeOffset="121566.78">26928 11881 143 0,'0'0'231'0,"0"0"18"16,-2 0-39-16,2 1-28 0,0 4-13 16,0 5-5-16,0 4 4 0,0 1 10 15,0 10 18-15,0 5 14 0,0 5 16 16,0 13 7-16,2 6-6 0,0 11-17 0,0 9-29 15,3 10-37-15,-1 8-38 0,2 10-33 16,3 6-21-16,-1 10-13 0,3 6-10 16,1 7 0-16,1 5-1 0,0 3-2 0,2 8-3 15,0 7-5-15,-1 7-5 0,1 0-6 16,0 5 1-16,2 1 5 0,0 2-2 16,0-2 2-16,2 3 0 0,0-2 0 0,2 3-6 15,-2 0-6-15,2-2 0 0,-2-2-1 16,2 0 3-16,-1-5 0 0,1-1 0 15,-2-3-2-15,0-2 0 0,0-4 0 0,-2-4-4 16,-2-1 0-16,-1-6 1 0,-1-8-2 16,-2-4-3-16,-3-6-4 0,1-7-2 0,-5-7-6 15,0-6-1-15,-2-6 0 0,0-8 3 16,-2-2 2-16,-2-11-1 0,2-4-1 0,-2-7-6 16,0-7-12-16,0-8-24 0,0-7-60 0,0-5-108 15,0-8-122-15,-1-9-136 16,1-5-73-16,0-12-22 0,-2-5 39 0,-2-11 99 15</inkml:trace>
  <inkml:trace contextRef="#ctx0" brushRef="#br0" timeOffset="122514.72">27936 11484 36 0,'0'-5'188'0,"-2"1"16"0,0-4-27 0,-1 5-23 15,-1-5-13-15,0 2 1 0,0-2 6 16,-1 4 12-16,-1 0 15 16,-2 1 15-16,-3 3 13 0,-2 4 9 0,-4 7 0 15,1 3-8-15,-6 11-16 0,-1 8-17 0,-2 7-18 16,-1 8-24-16,1 6-22 16,-1 5-20-16,3 6-17 0,2 0-11 15,4 2-8-15,4-1-10 0,7 0-3 0,4-2-7 0,6-3-5 16,5-3-5-16,3-6-8 0,3-2-2 15,4-4-4-15,2-4-4 0,3-5-2 16,-1-4-4-16,2-7-14 0,1-2-35 0,1-6-122 16,1-7-162-16,1-10-171 0,1-5-85 15,0-9-35-15,-1-7 10 0,1-5 107 16</inkml:trace>
  <inkml:trace contextRef="#ctx0" brushRef="#br0" timeOffset="122891.96">28545 11739 201 0,'-2'-18'285'0,"-2"-2"38"0,2-4-21 16,-2 3-40-16,2-3-32 0,-3 1-23 15,3 3-9-15,-2 0-1 0,0 2 0 16,-1 2-8-16,-3 3-10 0,0 4-12 0,-5 1-17 16,-2 7-25-16,-2 2-24 0,-4 12-18 0,0 3-12 15,0 8-9-15,-3 6-3 0,3 5-5 16,0 5-6-16,2 7-3 0,4-2-3 16,2 2 3-16,5-2-3 0,4 2-4 15,4-1-3-15,4-4-4 0,4 0-7 16,5-6-8-16,4-1-5 0,2-3-3 15,2-6-1-15,0-2-9 0,3-5-16 0,1-3-18 16,-2-3-36-16,1-7-107 0,-1-5-149 0,0-2-150 16,1-9-109-16,-1 0-48 15,0-9 0-15,-4-3 90 0,2-6 137 0</inkml:trace>
  <inkml:trace contextRef="#ctx0" brushRef="#br0" timeOffset="123076.39">28808 11514 31 0,'8'-24'397'0,"-1"6"118"0,-3 2 78 0,0 7-5 16,-2 4-57-16,0 9-98 0,0 5-110 16,1 8-101-16,-1 11-67 0,0 7-38 15,0 7-25-15,-2 4-17 0,0 7-21 0,0 1-13 16,0 0-11-16,0 2-12 0,2 1-24 16,0-3-29-16,2-3-33 0,-1 0-88 0,1-5-167 15,0-3-191-15,2-2-109 16,-1-7-42-16,-1-6-3 0,0-8 68 0,2-5 155 15</inkml:trace>
  <inkml:trace contextRef="#ctx0" brushRef="#br0" timeOffset="123292.87">29138 11623 39 0,'-2'-17'489'15,"-2"0"89"-15,2 5 51 0,-3-1 28 0,5 3-124 16,0 0-186-16,2 4-149 0,5-2-86 16,3 3-47-16,3-2-27 0,2 2-17 15,4 1-22-15,-2-1-51 0,2 2-125 0,2-2-159 16,-2 2-165-16,2-2-91 0,-2 1-34 16,0-4 20-16,-2 2 107 0</inkml:trace>
  <inkml:trace contextRef="#ctx0" brushRef="#br0" timeOffset="123647.81">29674 11230 316 0,'2'-14'455'0,"-2"3"77"0,0 2 33 0,0 0-75 0,0 1-100 16,0 0-102-16,0 4-91 0,0-1-75 15,0 4-47-15,2 2-32 0,2 4-9 0,0 3-8 16,0 4-1-16,1 10 4 0,-1 7 0 16,0 4 2-16,0 9-3 0,1 7 1 0,-1 5-1 15,0 5-1-15,-2 4-2 0,2 0-1 16,-1-1-6-16,1 2-1 0,-2-1-4 0,2-4-5 16,0-2-1-16,1-6-3 0,-1-1-1 15,0-4-1-15,0-5 3 0,1-3-2 16,-3-8 1-16,2 0-1 0,-4-2 1 0,0-7-4 15,-2-1-3-15,-2-2 0 0,-3-3-1 16,-3-1 1-16,-5-3 0 0,-2-2-6 0,-2 0-11 16,-2-1-19-16,-3 1-66 0,-1 0-145 15,0-2-151-15,-1 1-143 0,3-3-66 16,0-5-21-16,1-4 42 0,6 0 129 16</inkml:trace>
  <inkml:trace contextRef="#ctx0" brushRef="#br0" timeOffset="123856.31">30063 11773 309 0,'8'-14'498'0,"-1"3"62"15,-1 2 34-15,-2 1-82 0,1 3-143 0,-1-2-140 16,0 2-123-16,0 2-134 0,1 3-156 15,1 0-146-15,0 0-141 0,1 3-73 16,-3 2-17-16,0-2 52 0,-2 5 110 0</inkml:trace>
  <inkml:trace contextRef="#ctx0" brushRef="#br0" timeOffset="124002.05">30137 11818 342 0,'0'0'453'0,"0"0"52"15,0 0 5-15,0 0-87 0,2 0-118 16,0 1-112-16,0-1-90 0,3 4-116 0,1-3-155 16,0 2-170-16,3-3-109 0,-3 1-57 0,3-1-20 15,-5 0 48-15,2 0 117 0</inkml:trace>
  <inkml:trace contextRef="#ctx0" brushRef="#br0" timeOffset="124703.2">30791 11196 65 0,'4'-4'402'0,"-2"-1"99"0,-2 5 71 16,-2 0-12-16,0 5-63 0,0 2-105 16,-2 6-107-16,2 8-91 0,-2 4-66 0,-1 9-47 15,1 7-29-15,0 3-19 0,0 5-13 16,-1 6-7-16,3-1-3 0,-2 3-4 0,2-2-2 16,2-6-9-16,-2 0-13 0,2-4-33 15,0-3-99-15,2-2-151 0,2-5-158 16,-2-2-111-16,3-8-48 0,1-5-3 15,-2-6 82-15,5-6 140 0</inkml:trace>
  <inkml:trace contextRef="#ctx0" brushRef="#br0" timeOffset="125033.81">31246 11271 119 0,'4'-17'434'0,"-6"4"91"0,-2 6 64 0,-6 6-17 15,-1 2-98-15,-4 6-120 0,-2 10-110 16,-2 3-86-16,0 10-62 0,0 4-38 0,0 4-23 16,2 4-16-16,0 6-5 0,4 0-2 15,3 1-5-15,1-2-1 0,5-1-3 0,4-4 0 16,2 0-3-16,7-6-2 0,1-6 1 16,5-2 2-16,2-5 2 0,4-7 1 15,3-4 1-15,1-4 4 0,2-8 2 16,3-4 1-16,0-7 0 0,-1-3 3 0,-1-10 2 15,-1-2-3-15,-1-8 1 0,-3-2-2 16,-6-7 1-16,-2-1-3 0,-7 0-2 16,-1 0-1-16,-7 1-1 0,-7 3-6 0,-1 1-9 15,-7 4-20-15,-2 2-48 0,-2 4-138 16,-2 3-161 0,2-2-160-16,0 6-79 0,2-1-29 0,2 2 24 0,2 3 124 0</inkml:trace>
  <inkml:trace contextRef="#ctx0" brushRef="#br0" timeOffset="125252.11">31731 11179 285 0,'11'-12'364'0,"-3"3"24"0,-2 2-20 0,3 1-93 16,-1-2-99-16,3 3-107 0,-1-2-107 16,5-1-108-16,2 4-128 0,0-2-67 15,2 1-34-15,-2-1 8 0,0 1 52 0</inkml:trace>
  <inkml:trace contextRef="#ctx0" brushRef="#br0" timeOffset="125633.29">32275 10793 271 0,'6'-7'423'0,"-1"3"78"0,-3 4 49 0,-2 4-62 0,0 8-87 16,0 2-81-16,-2 7-79 0,2 7-69 16,-3 1-58-16,3 5-40 0,-2 2-25 0,0 3-17 15,-2-1-8-15,0-1-11 0,-1 2-6 16,1-2-2-16,0-1-3 15,-2-6 0-15,1 0-4 0,-1-5 0 0,0-3-7 0,-3-2-7 16,1-5-12-16,-1-5-13 0,-1-2-11 0,-3-7-8 16,0-2 0-16,1-7 1 0,1-2 11 15,0-9 11-15,1-2 11 0,1-4 12 16,3-5 9-16,2-2 13 0,2 1 11 0,2 2 13 16,2-1 7-16,2 6 7 15,2-1 3-15,1 4-2 0,-1 0-4 0,5 5-7 16,-1 3-8-16,3 5-4 0,2-1-4 15,0 4-3-15,2 2-2 0,2 3-5 0,0 0-1 16,0 3-2-16,2-2-10 0,0 3-28 16,-2 0-100-16,0-3-145 0,0 3-173 0,-2-3-111 15,-2 1-52-15,-2 2-4 0,-3-3 77 16,-1-1 139-16</inkml:trace>
  <inkml:trace contextRef="#ctx0" brushRef="#br0" timeOffset="126925.49">27434 13361 135 0,'2'-6'401'0,"0"1"85"15,-2 4 73-15,0 2-38 0,0 9-70 16,-2 8-92-16,2 7-89 16,0 6-82-16,2 13-68 0,-2 3-42 0,2 7-31 0,3 5-18 15,-3 3-12-15,2 1-11 0,0 0-26 16,1 1-81-16,-1-3-147 0,0 1-156 16,-2-7-133-16,-2-2-64 0,0-4-15 15,-2-4 55-15,0-7 134 0</inkml:trace>
  <inkml:trace contextRef="#ctx0" brushRef="#br0" timeOffset="127193.21">27453 13633 64 0,'4'-24'244'15,"1"1"26"-15,-1 4-1 0,0 2-40 16,2 3-39-16,1 0-28 0,3 5-13 0,1 0-6 15,2 4-12-15,-1 2-14 0,3 3-13 16,2 0-12-16,0 3-2 0,0 2 6 16,-2 4 11-16,0 0 19 0,-5 2 18 15,1 2 11-15,-7 3-2 0,-2 1-17 16,-6 3-26-16,-2 1-31 0,-7 4-28 16,-2-1-33-16,-2 0-64 0,-2 4-123 0,0-3-146 15,0 0-157-15,2-3-86 0,0-2-33 16,4-2 27-16,3-3 103 0</inkml:trace>
  <inkml:trace contextRef="#ctx0" brushRef="#br0" timeOffset="127456.78">28175 13453 329 0,'0'-19'489'16,"-6"5"74"-16,-7 6 49 0,-4 4-91 15,-4 5-123-15,-7 5-118 0,-1 11-94 16,-1 5-71-16,-2 7-41 0,1 8-25 0,1 5-11 16,2 5-5-16,7-1-3 15,6 2-3-15,5 2-7 0,8-1-3 0,6-1-5 0,6-3-3 16,7-5-5-16,5-2-2 16,3-5-9-16,3-5-17 0,1-5-42 15,1-8-114-15,-1-1-143 0,3-7-149 0,0-7-103 16,-2-4-41-16,-1-5 9 0,1-4 96 15,-3-6 137-15</inkml:trace>
  <inkml:trace contextRef="#ctx0" brushRef="#br0" timeOffset="127642.5">28560 13428 14 0,'7'-19'453'0,"-3"5"101"0,-2 10 63 0,-2 7 27 15,-2 7-93-15,-2 6-143 0,1 9-135 16,-1 8-89-16,2 5-57 0,-2 4-36 0,2 4-24 15,0 0-19-15,-1 4-17 0,3 1-11 16,0-5-10-16,0 3-23 0,3-2-26 16,-3-5-43-16,0 0-133 0,2-6-178 0,-2-2-166 15,0-9-76-15,2-1-27 0,0-6 19 0,2-5 116 16</inkml:trace>
  <inkml:trace contextRef="#ctx0" brushRef="#br0" timeOffset="127859.18">28956 13704 100 0,'2'-16'487'0,"0"-1"83"0,-2 5 48 15,0 2 2-15,0 1-134 0,0 2-174 0,0 3-138 16,4-1-82-16,1 2-62 0,-1 3-84 0,0 0-143 15,3 0-144-15,-1 4-150 16,0 1-81-16,1 3-28 0,-5 0 38 0,0 1 117 16</inkml:trace>
  <inkml:trace contextRef="#ctx0" brushRef="#br0" timeOffset="128005.96">28939 13776 29 0,'-4'1'330'16,"0"-1"46"-16,1 3 38 0,3-1-12 15,0 0-56-15,5 1-75 0,-1 1-63 0,4 1-37 16,1-1-36-16,4 1-45 0,-3-4-74 16,3 1-109-16,2 2-129 0,-3-4-157 15,3-4-83-15,-2 2-40 0,0 1 11 0,-3-4 75 16</inkml:trace>
  <inkml:trace contextRef="#ctx0" brushRef="#br0" timeOffset="129596.29">29604 13658 110 0,'-2'-8'249'0,"-1"3"22"0,3-2-18 16,3-2-28-16,1 1-23 0,4-1-19 0,5 2-10 16,4-2-12-16,2 3-22 0,4-1-33 15,5 3-30-15,-1 0-28 0,5-1-38 16,-2 1-72-16,1 0-92 0,1 4-125 0,-2-1-81 15,-3 1-43-15,-3 0-4 0,-3 0 50 16</inkml:trace>
  <inkml:trace contextRef="#ctx0" brushRef="#br0" timeOffset="129813.18">30224 13061 166 0,'0'-6'378'0,"-4"6"62"0,-1 5 64 0,-1 4-40 16,0 8-77-16,1 7-72 0,-1 6-64 15,2 7-55-15,2 4-60 0,-2 3-50 0,1 6-40 16,3-1-24-16,-2 5-39 0,2 1-102 16,0 2-143-16,2-1-163 0,-2 2-102 0,3 0-52 15,-3-4-1-15,0-2 80 16,0-2 132-16</inkml:trace>
  <inkml:trace contextRef="#ctx0" brushRef="#br0" timeOffset="130077.65">30505 13616 91 0,'-4'-7'321'0,"-2"3"37"0,-5 9 32 0,1 6-61 16,-3 6-83-16,2 3-71 0,1 5-55 15,3 4-35-15,1 1-31 0,4-1-24 0,4-3-14 16,2 2-9-16,3-3-4 0,1-5-2 16,5-2 0-16,0-5 1 0,1-4 2 0,1-5 13 15,2-4 20-15,-2-4 25 0,2-6 25 16,-2-9 18-16,-3-3 8 0,1-6-3 0,0-1-18 16,-5-5-21-16,1-1-33 0,-5 1-60 15,0-1-102-15,-4 5-119 16,0 5-138-16,-4 2-93 0,0 4-41 0,-3 9 16 15,1-1 76-15</inkml:trace>
  <inkml:trace contextRef="#ctx0" brushRef="#br0" timeOffset="130392.95">30802 13513 68 0,'10'-6'216'16,"3"-2"38"-16,-2 8-16 0,1 3-13 0,1 6-8 15,0 7-7-15,-1 7-13 0,-1 3-15 16,0 8-16-16,-3 6-13 0,-2 3-8 0,-4 6-4 16,1 0-5-16,-6-2-4 0,-1 3-11 15,-2-4-11-15,-3-1-13 0,-1-2-18 16,-3-5-16-16,0-2-16 0,-1-2-17 16,-1-8-12-16,0-1-9 0,2-4-7 0,-2-5-4 15,3-7-8-15,-1-4-4 0,0-5-2 0,5-8 1 16,-1-1 1-16,3-4 1 0,2 0 5 15,2-3 4-15,2-1 6 0,4 5 4 16,2-2 2-16,3-1 3 0,4 5 2 0,1-2 0 16,3 4-6-16,2 0-45 0,5 2-117 15,-1-2-142-15,0 5-150 0,0-5-77 16,3 4-40-16,-1-2 20 0,3 2 104 0</inkml:trace>
  <inkml:trace contextRef="#ctx0" brushRef="#br0" timeOffset="130658.51">31602 13193 319 0,'-2'6'423'0,"0"6"82"0,-3 8 32 0,-1 6-72 16,2 7-82-16,-3 6-77 0,3 1-77 16,-2 6-77-16,2 2-58 0,-1 2-38 15,1-1-30-15,-2 1-57 0,2 1-118 0,-1-6-153 16,3 0-161-16,0-5-95 16,0-2-41-16,2-5 15 0,0-7 97 0</inkml:trace>
  <inkml:trace contextRef="#ctx0" brushRef="#br0" timeOffset="130972.3">31966 13257 310 0,'0'-15'420'0,"-6"4"74"0,-3 8 38 16,-2 8-76-16,-1 9-85 0,-3 5-79 15,-2 10-70-15,0 1-68 0,0 10-54 16,2-1-35-16,1 6-22 0,1-2-12 0,2 2-7 15,5-2-3-15,4-2-7 0,2-4-4 16,4-3-5-16,2-3-1 0,5-7-4 16,4 0 1-16,2-8-4 0,4-6 3 0,0-2 3 15,4-8 0-15,1-8 1 0,-1-5-2 16,3-4 4-16,-3-7-1 0,-2-2 0 0,1-3 2 16,-5-5 0-16,-4 0 0 15,-5 0-1-15,-3-1-2 0,-5 4-3 0,-7-1-14 16,-3 2-35-16,-5 4-101 0,-2 2-132 0,1 2-147 15,-3 2-116-15,0 3-50 0,0 0 3 16,2 5 81-16,0-1 124 0</inkml:trace>
  <inkml:trace contextRef="#ctx0" brushRef="#br0" timeOffset="131188.54">32315 13290 156 0,'4'-9'364'0,"-2"-1"37"16,-2 4 18-16,3 2-78 0,-3-1-118 16,2 1-125-16,2 0-133 0,0 4-126 15,3-1-132-15,1 1-67 0,3-3-33 0,-1 1 13 16,3 2 60-16</inkml:trace>
  <inkml:trace contextRef="#ctx0" brushRef="#br0" timeOffset="131586.31">32834 12727 301 0,'0'-10'400'0,"0"2"73"0,-5 4 26 0,1 1-62 15,-2 8-68-15,0 6-69 0,-1 6-63 16,1 3-67-16,0 6-54 0,1 8-43 0,-1 2-23 16,2 2-15-16,-1 4-13 0,3 0-6 15,0 0-5-15,0-2 0 0,0-1-6 0,2-4-2 16,-2 0-1-16,2-6-2 0,0-4 0 0,0-2-1 16,-2-7 0-16,2 0-7 0,-2-3-12 15,-3-4-22-15,1-3-33 0,0-4-46 0,-2-4-47 16,-3-3-35-16,1-4-17 15,-1-5 6-15,-1-3 23 0,1-6 41 0,1 1 45 0,1-6 42 16,1-1 40-16,2-2 37 0,0 2 33 16,4-1 33-16,0 1 33 0,0 4 27 0,4 0 17 15,0 4 4-15,0 1-4 0,3 4-12 16,1 2-18-16,3 3-22 0,1 2-19 0,1 3-19 16,2-2-18-16,2 7-16 0,0-1-11 0,0-1-9 15,0 3-7-15,-1 3-19 0,-1-3-55 0,0 2-110 16,0 3-128-16,0-4-141 0,0 3-93 15,-3 0-36-15,1-3 27 0,-5 3 96 0</inkml:trace>
  <inkml:trace contextRef="#ctx0" brushRef="#br0" timeOffset="132153.38">29170 14999 51 0,'-4'1'316'0,"-1"3"52"0,1-3 35 15,2-1-42-15,2 3-39 0,2-3-42 0,4 0-43 16,1 0-35-16,3-3-26 0,3 3-35 16,2-1-38-16,0 1-42 0,0-4-65 0,1 4-109 15,-1 0-127-15,0 4-142 16,-2 0-98-16,-3 1-48 0,-1-1 9 0,-5 4 79 16</inkml:trace>
  <inkml:trace contextRef="#ctx0" brushRef="#br0" timeOffset="132316.64">29176 15184 242 0,'-2'0'303'0,"2"-3"38"0,2-1-19 15,2-1-53-15,3 1-60 16,1-1-43-16,5 2-30 0,0-2-38 0,4 2-38 16,-1-2-66-16,3 4-95 0,1 1-111 0,-4-3-110 15,4 3-56-15,-4 0-28 0,-1 0 22 16,2 0 70-16</inkml:trace>
  <inkml:trace contextRef="#ctx0" brushRef="#br0" timeOffset="138289.47">30349 14640 156 0,'-2'-12'217'0,"-3"1"-2"0,1 2-13 0,2 3-17 16,-2-1-16-16,2 3-19 0,2-1-23 15,-2 5-17-15,2 5-10 0,2 3 7 16,-2 8 17-16,2 5 20 0,2 4 15 0,0 5 5 16,1 4-8-16,1 4-18 0,2 6-22 15,1-1-23-15,-1 2-21 0,3 2-21 16,-1-1-16-16,1-1-12 0,0-2-9 0,-1-1-5 15,-1-4-5-15,-1-2 0 0,-2-3-3 16,-1-2 1-16,-1-3 0 0,0-7-2 16,-2 2 0-16,-2-4 1 0,-2-3 1 0,0-3-1 0,-2-4 0 15,-3-2 0-15,-1-2-6 0,-3-5-5 16,-1-5-6-16,-1-5-4 0,0-4-2 16,-1-2-3-16,-1-8 4 0,0-1 3 0,0-5 2 15,0-4 5-15,3-4 3 0,1 0 1 16,0-3 1-16,3 2 2 0,2-1 1 15,1 2-1-15,3 0 1 0,2 1 1 0,4 4 0 16,3-1 2-16,3 0 0 0,3 3 4 16,2 2 0-16,4-1 2 0,2 0-1 0,2 4 0 15,3 0 0-15,-1 5-2 0,1-3-8 16,-1 4-44-16,3 5-86 0,-3-1-101 16,2 4-121-16,-1 1-93 0,-1 2-41 0,1 3 16 15,-1 1 71-15</inkml:trace>
  <inkml:trace contextRef="#ctx0" brushRef="#br0" timeOffset="138786.53">29915 16114 130 0,'15'-21'274'16,"4"2"65"-16,4-6 10 15,5-4 4-15,3-1-10 0,5-3-21 0,7-2-37 16,1 0-55-16,5-3-64 0,4 5-59 0,0 0-43 16,-1 0-26-16,1 4-19 0,0 3-40 15,-4 3-78-15,-2 4-103 0,-3 7-107 0,-4-1-119 16,-6 7-69-16,-4 3-9 0,-5 3 53 0,-8 5 89 16</inkml:trace>
  <inkml:trace contextRef="#ctx0" brushRef="#br0" timeOffset="138987.6">30321 16033 186 0,'-25'2'304'0,"2"1"45"16,6-6-21-16,4 1-23 0,4-6-20 0,7-1-21 16,7-2-28-16,7-4-23 0,9-4-25 15,9-2-33-15,8-4-37 0,9-2-36 0,4-4-25 16,8 1-20-16,4-3-24 0,5 3-72 15,6 0-129-15,4-2-163 0,5 2-116 0,2 0-62 16,4-3-24-16,-1 3 45 0,3-5 114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2:28:19.31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20612 1227 167 0,'-2'-4'282'0,"0"4"49"0,0-1-11 0,2 1-7 16,-2 0-8-16,2 0-18 0,-2 0-21 15,2 5-18-15,0 1-23 0,0 6-29 0,0 5-28 16,0 8-23-16,-3 4-25 0,1 9-29 16,-2 11-27-16,-2 5-15 0,-1 9-14 15,-1 5-8-15,-3 3-8 0,-1 7-9 0,-1 1-4 16,0-1-4-16,-2 1-2 0,3-1-1 15,-1-4-8-15,0-5-17 0,1-1-47 0,-1-4-103 16,2-5-119-16,3-8-119 0,-1-4-118 16,3-3-51-16,0-10 12 0,-1-4 84 15,1-10 108-15</inkml:trace>
  <inkml:trace contextRef="#ctx0" brushRef="#br0" timeOffset="218.02">20485 1646 226 0,'4'-41'371'16,"1"7"61"-16,-1 5-18 0,-2 7-35 15,2 2-29-15,2 7-50 0,1 3-56 16,3 8-42-16,5 6-26 0,0 9-25 0,4 11-38 16,2 6-36-16,0 12-28 0,1 4-17 15,1 9-15-15,-2 2-7 0,2 3-4 0,-1 2-8 16,-3-1-31-16,0-1-77 0,-2 2-121 15,-3-2-129-15,-1-2-143 0,-2 0-70 0,-3-3-11 16,-4-2 53-16,-2-6 110 0</inkml:trace>
  <inkml:trace contextRef="#ctx0" brushRef="#br0" timeOffset="370.7">20612 2458 28 0,'-8'-18'308'16,"-1"3"35"-16,1 0 21 0,3 0-58 15,3 2-85-15,2 0-93 0,7 0-110 16,1-2-106-16,7 2-117 0,2 0-84 0,0 0-46 16,4-2-8-16,-2 1 30 0</inkml:trace>
  <inkml:trace contextRef="#ctx0" brushRef="#br0" timeOffset="667.54">20930 2068 122 0,'8'-11'314'0,"-2"2"40"15,1 3 1-15,-1-1-27 0,0 3-39 0,5 0-46 16,0 4-38-16,1 4-23 0,1 0-23 16,2 4-34-16,0 4-32 0,-1 4-28 0,-1 3-23 15,2 5-16-15,-2 1-12 0,-3 4-6 16,-1 2-1-16,-3 3-1 0,-4 5 1 16,0 0 1-16,-4-1 4 0,-4 3 4 15,0-6 0-15,-5 2 4 0,-2-4-1 0,-4-1-2 16,0-2-3-16,-4-4-3 0,0-3-4 0,-2-3-2 15,-1-1 0-15,3-6 2 0,2-1 4 16,2-3 1-16,5-4 2 0,1 1-1 0,3-5-2 16,3 2-4-16,3-6-5 0,4 2-1 15,5-6 0-15,1-1 1 0,5-1-19 16,2-2-72-16,2-3-117 0,4-1-138 16,2-3-123-16,2-3-64 0,1-4-14 0,-1 1 53 15,3-2 107-15</inkml:trace>
  <inkml:trace contextRef="#ctx0" brushRef="#br0" timeOffset="912.41">21668 1312 343 0,'2'-7'497'0,"-2"7"70"0,0 5 44 0,0 4-95 15,0 7-131-15,3 7-113 0,1 6-103 16,0 4-66-16,0 5-44 0,3 5-26 16,-1 6-23-16,0-3-35 0,1 1-80 0,-1 2-124 15,-2-4-134-15,0-1-142 0,1 0-69 16,-5-5-16-16,0-3 53 0,-5-2 110 0</inkml:trace>
  <inkml:trace contextRef="#ctx0" brushRef="#br0" timeOffset="1080.83">21560 1785 182 0,'0'-17'370'0,"0"4"84"15,2 1 42-15,1 3-31 0,1 2-62 16,2 1-73-16,5-2-72 0,1 4-79 16,3 3-65-16,2-4-51 0,0 3-59 0,2 2-123 0,2-3-161 15,-2 1-169-15,0-1-89 0,1-3-46 16,-4-1 6-16,3 1 95 0</inkml:trace>
  <inkml:trace contextRef="#ctx0" brushRef="#br0" timeOffset="1727.3">23364 1633 210 0,'2'0'338'0,"2"5"82"15,0 3 33-15,1 9-21 0,-1 4-45 16,2 8-49-16,1 9-55 0,-1 2-78 16,0 4-75-16,1 5-56 0,-1-3-33 0,0 5-26 15,-2-1-35-15,3-1-65 0,-3-2-101 16,-2-1-105-16,2-1-101 0,-1-5-87 15,-1-1-43-15,-2-5 23 0,-2-4 79 0,-3-5 92 16</inkml:trace>
  <inkml:trace contextRef="#ctx0" brushRef="#br0" timeOffset="1877.04">23294 2269 229 0,'-6'-20'300'0,"3"3"40"15,1 0 16-15,4 1-1 0,1 1-14 16,3 0-28-16,4 5-44 0,3-1-60 0,4-1-60 15,2 1-51-15,4 0-39 0,5-1-43 16,2 0-81-16,1 2-116 0,5-4-110 0,7 0-116 16,-1 2-83-16,7-5-28 0,-1 1 40 15,5-2 96-15</inkml:trace>
  <inkml:trace contextRef="#ctx0" brushRef="#br0" timeOffset="2187.41">25392 1487 132 0,'-9'-10'297'16,"-4"0"77"-16,-4 6 41 0,0 3-19 15,-4 2-29-15,0 3-26 0,-4 6-36 16,-1 4-57-16,-3 6-60 0,-1 6-48 15,-2 8-30-15,1 8-20 0,-1 4-17 0,0 7-11 0,5 3-9 16,1 1-8-16,3-2-6 0,6 0-6 16,6-1-3-16,7-3-4 0,4-2-7 0,6-4-3 15,7-5-3-15,4 1-3 0,4-4-3 16,3-7-3-16,3-1 2 0,5-5-11 0,0-3-16 16,-1-7-45-16,3-2-132 0,0-4-171 15,0-7-163-15,-2-2-77 0,-3-7-30 16,1 0 20-16,-3-6 119 0</inkml:trace>
  <inkml:trace contextRef="#ctx0" brushRef="#br0" timeOffset="2407.04">25682 1537 272 0,'0'-12'529'0,"-3"7"72"15,-1 7 49-15,0 7-35 0,0 10-142 16,-1 7-161-16,3 11-108 0,0 8-66 0,0 6-47 15,2 6-31-15,0 7-22 0,0-1-13 16,2 2-15-16,2 0-17 0,1 1-17 16,-1 0-25-16,2-6-78 0,1-2-164 0,-1-3-178 15,2-2-118-15,1-6-51 0,-3-5-15 0,1-4 57 16,1-5 153-16</inkml:trace>
  <inkml:trace contextRef="#ctx0" brushRef="#br0" timeOffset="2692.51">26139 1701 469 0,'2'-12'568'0,"-2"1"55"16,0 1 29-16,0 5-102 0,0-3-184 16,4 2-155-16,2 0-93 0,3 1-51 15,6 0-30-15,2-3-17 0,6 3-12 0,2-2-15 16,5-1-38-16,0 2-123 0,-1-1-160 16,1-1-168-16,-3-1-91 0,1 0-36 0,-3-3 9 15,1-1 109-15</inkml:trace>
  <inkml:trace contextRef="#ctx0" brushRef="#br0" timeOffset="3583.42">27707 2262 33 0,'-10'3'241'0,"-1"-3"53"15,0 3 24-15,3-3-21 0,2 1-28 0,-1-1-33 16,3 0-35-16,2 0-27 0,2 0-9 16,4 0 9-16,5 3 14 0,5-3 15 15,5 0 8-15,7 0-12 0,6 0-42 0,4-3-44 16,4 2-35-16,4-2-27 0,7 0-18 16,2 2-14-16,4-4-10 0,5 2-3 0,1-1-7 15,3-2-17-15,-1-1-69 16,1-1-140-16,2 3-159 0,-5-4-142 0,-2-2-70 0,-1 2-24 15,-5 0 46-15,-7 3 132 0</inkml:trace>
  <inkml:trace contextRef="#ctx0" brushRef="#br0" timeOffset="3831.53">28717 1884 236 0,'-11'-13'390'0,"1"7"57"15,1 0 48-15,1-2-89 0,-1 4-101 16,5 3-83-16,0-3-63 0,4 4-54 16,2 4-47-16,2 1-26 0,5 4-15 0,3 2-7 0,1 6-3 15,4 4-2-15,0 0-1 16,2 4 1-16,-2 4 2 0,0 4 4 0,-2 2 2 16,-3 2 5-16,-3 4 2 0,-5 2-3 0,-4 3 0 15,-4 4-4-15,-5 1-20 0,-6-1-63 16,1 3-105-16,-5-3-121 0,0-6-135 0,-3 0-69 15,3-5-22-15,0-7 41 16,2-2 91-16</inkml:trace>
  <inkml:trace contextRef="#ctx0" brushRef="#br0" timeOffset="4119.47">29680 1698 76 0,'-4'-2'484'0,"-3"7"75"0,-3 6 46 0,-3 6 30 15,0 9-137-15,-1 7-186 0,1 5-125 16,0 5-71-16,0 7-47 0,3 3-31 0,1 1-31 15,1 1-48-15,-1 3-112 0,5-3-147 0,0 0-156 16,-2-1-101-16,1-1-44 0,-1-5 10 16,0-4 89-16,-1-4 137 0</inkml:trace>
  <inkml:trace contextRef="#ctx0" brushRef="#br0" timeOffset="4313.72">29597 1910 227 0,'7'-25'466'0,"-1"5"72"0,-2 10 55 16,1 2-55-16,-1 11-103 0,2 3-134 15,3 7-98-15,-1 8-68 0,0 3-55 16,5 6-33-16,0 2-19 0,0 2-14 0,1 2-20 16,-1-1-43-16,2 3-105 0,-2-2-137 15,-1-2-141-15,-1 1-113 0,-3-1-49 0,1-2 8 16,-5-2 86-16,-2-4 126 0</inkml:trace>
  <inkml:trace contextRef="#ctx0" brushRef="#br0" timeOffset="4462.52">29690 2315 199 0,'-2'-13'287'0,"0"2"18"16,0 2-43-16,2 0-71 0,2 5-70 0,2 0-73 0,3 0-85 15,1-1-97-15,3 2-90 16,2-1-50-16,-1 2-22 0,3-2 11 0</inkml:trace>
  <inkml:trace contextRef="#ctx0" brushRef="#br0" timeOffset="4747.92">30093 2085 93 0,'12'-8'271'0,"1"3"69"0,0 4 18 0,-1 1-15 15,-1 1-24-15,2 7-28 0,-3 1-46 0,3 3-63 16,-2 1-60-16,-3 4-46 0,1 5-30 0,-5 2-20 15,0 1-11-15,-4 5-12 0,0-1-12 16,-4 0-16-16,-3 2-11 0,-1-1-12 16,-3 1-6-16,-1-2 1 0,-3-1 6 0,-2-3 11 15,-2-2 11-15,0-3 7 0,0-4 6 0,0-6 5 16,0-1 4-16,2-4 3 0,2-3 8 16,2-4 8-16,5-4 14 0,1-2 17 15,5-2 19-15,4-1 12 0,3-3 5 0,3 3 0 16,5-3-8-16,2 3-13 0,2 2-16 15,4 0-23-15,2 1-60 0,2 1-111 0,3 1-132 16,-1 2-139-16,5-4-75 0,0 1-31 0,2 2 28 16,0-3 91-16</inkml:trace>
  <inkml:trace contextRef="#ctx0" brushRef="#br0" timeOffset="4992.41">30967 1734 231 0,'4'-25'538'0,"-4"5"72"0,-4 5 44 0,-3 4-1 16,-1 2-170-16,-3 4-186 0,-1 6-116 0,-3 12-69 15,-2 4-43-15,0 7-29 0,-2 10-16 16,0 8-10-16,2 3-7 0,-2 1-4 16,4 6-2-16,2 3-2 0,3-2-2 15,4 1 0-15,3-5 1 0,6 1 2 0,3-6 0 16,4-3-5-16,3-3-11 0,2-5-21 15,2-4-68-15,2-7-149 0,2-2-173 0,2-6-134 16,1-5-63-16,1-4-17 0,0-4 45 0,3-2 138 16</inkml:trace>
  <inkml:trace contextRef="#ctx0" brushRef="#br0" timeOffset="5208.54">31538 1634 431 0,'5'-9'565'0,"-5"5"59"0,0 4 39 0,-3 9-69 16,1 7-184-16,0 6-146 0,0 11-86 0,0 4-54 15,2 10-36-15,-2 3-25 0,2 5-20 16,0 2-16-16,0-2-13 0,0 4-3 16,2-1-3-16,2-3-4 0,3-1-11 0,-1-4-18 15,0-2-23-15,3-4-46 0,-3-4-126 16,3-5-166-16,-1-6-166 0,0 0-74 15,1-9-29-15,-1-2 19 0,-1-7 113 0</inkml:trace>
  <inkml:trace contextRef="#ctx0" brushRef="#br0" timeOffset="6518.89">18601 3185 133 0,'-2'-4'278'0,"0"-1"39"16,0 5-7-16,0 8-10 0,2 5-17 0,0 8-30 15,2 10-35-15,-2 9-34 0,2 7-41 16,2 7-49-16,-2 5-38 0,3 3-21 0,-1 4-28 16,0 2-49-16,0 2-74 0,1-2-89 15,-3-2-100-15,0-3-99 0,-2 1-40 16,-2-6 14-16,-3-3 55 0</inkml:trace>
  <inkml:trace contextRef="#ctx0" brushRef="#br0" timeOffset="6685.01">18485 3715 133 0,'0'-34'206'15,"2"5"-12"-15,4 1-36 0,3 6-38 16,1 3-34-16,3 1-24 0,4 5-23 16,4 1-43-16,0 4-69 0,5 0-82 0,-1 4-44 15,1-2-24-15,-3 1-8 0</inkml:trace>
  <inkml:trace contextRef="#ctx0" brushRef="#br0" timeOffset="6847.72">18989 3310 96 0,'4'-8'325'0,"-4"0"87"0,0 3 55 0,-2 5-12 0,-3 5-39 16,-3 4-56-16,0 6-71 15,-5 3-82-15,0 3-77 0,-2 7-57 16,1-2-42-16,-3 7-53 0,0-3-83 0,0 3-107 15,2 0-112-15,0 0-118 0,0-7-76 0,5-1-13 16,-1-4 50-16,3-5 88 0</inkml:trace>
  <inkml:trace contextRef="#ctx0" brushRef="#br0" timeOffset="7016.51">18891 3420 22 0,'9'-18'251'0,"-1"6"81"0,1 3 71 0,-1 5 35 16,-2 8-1-16,3 6-25 0,-3 9-35 15,1 6-72-15,-1 9-100 0,0 4-83 16,1 9-56-16,-1 6-40 0,-2 2-63 16,3 8-121-16,-3 3-143 0,0 1-159 15,0 1-88-15,-2 2-36 0,1-2 20 16,-1 2 100-16</inkml:trace>
  <inkml:trace contextRef="#ctx0" brushRef="#br0" timeOffset="7281.33">18709 5079 73 0,'0'-8'359'15,"0"3"83"-15,0 5 72 0,0 5-27 0,0 7-58 16,2 4-80-16,-2 5-88 0,2 8-76 16,3 4-69-16,-3 2-50 0,2 6-47 15,0 2-63-15,0 1-95 0,1-4-108 0,-3 1-99 16,2-3-94-16,-2-1-76 0,0-7 3 16,0-1 60-16,1-9 89 0</inkml:trace>
  <inkml:trace contextRef="#ctx0" brushRef="#br0" timeOffset="7480.87">18777 5221 56 0,'13'-29'119'0,"-1"0"-11"15,1 8-12-15,2 3-13 0,2 2-7 0,-2 4-5 16,-1 6 0-16,1 0 5 16,0 5 5-16,-2 2 11 0,-3 5 8 15,1 3 7-15,-3 1-1 0,-1 5-8 0,-1-1-14 16,-2 6-17-16,-2-3-21 0,3 4-36 15,-3-1-51-15,2 1-65 0,0-2-85 0,0 0-71 16,1-3-34-16,-1-1-3 0,0 0 28 16</inkml:trace>
  <inkml:trace contextRef="#ctx0" brushRef="#br0" timeOffset="7848.11">18974 5935 4 0,'-2'14'191'0,"-3"-5"11"0,3-2-30 0,2-4-55 16,0-3-44-16,2-4-31 0,1-2-19 15,-1 0-11-15,2-2-5 0,-2 3 8 16,0-1 17-16,0 5 9 0,-2-2 6 0,-2 6 4 16,-2 4 4-16,0 2-4 15,-1 1-10-15,-1 6-5 0,2 1-1 16,0 0-1-16,-1 3-1 0,5 0-6 0,0 3-8 15,5-3-4-15,-1 1-5 0,2-3-3 16,3 1-3-16,-1-2 0 0,3 0 2 0,1-2 3 16,-1-1 13-16,0-3 21 0,-1-1 30 0,1 0 45 15,-5 0 66-15,0-5 67 0,-1 0 31 16,-3 3 4-16,-4-5-16 0,-3 1-41 16,-1 0-66-16,-4-3-69 0,-3 3-44 15,0-4-33-15,-4 1-49 0,0 2-101 16,-2 2-130-16,-2 1-131 0,-2 0-125 15,2 2-58-15,-3 1 2 0,3-2 75 0,0 2 115 16</inkml:trace>
  <inkml:trace contextRef="#ctx0" brushRef="#br0" timeOffset="11033.01">9167 977 196 0,'-2'-4'249'0,"-2"-1"18"0,2 3-20 16,-2-2-16-16,1 2-7 0,1-1-8 0,-2 2-12 16,2-2-22-16,-2 6-21 0,0-2-18 15,-1 4-10-15,-1 5-6 0,0 4 0 16,-1 7 3-16,-1 8-3 0,-3 5-9 0,3 7-16 15,-3 5-17-15,1 4-19 0,1 4-16 16,1 1-12-16,1 4-10 0,3-2-6 0,2 2-4 16,4-5-7-16,2 0-5 15,5-4-2-15,1-6-2 0,5 0 0 0,0-9-3 16,4-1 2-16,0-6 1 0,2-3-1 16,0-5-2-16,1-5 1 0,-1-4 2 0,-2-3-1 15,0-3 0-15,-4-4 0 0,-1-2 3 16,-3-3 0-16,-2-1 2 0,-5-3 6 0,0 1 6 15,-4-2 5-15,-4 3 3 0,-3-2 2 0,-1 6-3 16,-3 1-4-16,-1 4-6 0,-3 5-6 16,-2 1-13-16,0 4-21 0,2 4-52 15,0-1-127-15,3-2-146 0,1 2-160 0,5-2-77 16,1-4-28-16,5-5 28 0,3-1 112 16</inkml:trace>
  <inkml:trace contextRef="#ctx0" brushRef="#br0" timeOffset="11366.51">9578 1257 102 0,'0'-12'363'0,"-4"3"91"0,-3 4 76 0,-3 5-38 0,-1 5-62 16,-2 4-78-16,1 7-81 0,-3 5-87 15,2 7-72-15,1 6-49 0,-1 1-25 0,4 6-18 16,1 2-9-16,4 2-5 0,2-2-4 15,2 1-2-15,4-5-3 0,4 1 1 16,3-5 2-16,2-2 0 0,1-7 3 0,5-3 1 16,0-3-1-16,5-6-1 0,-1-4-2 15,0-3 0-15,3-3 0 0,-3-8 0 0,0-3 1 16,1-3 5-16,-5-4 6 0,-2-6 10 16,-5-3 7-16,-3-3 6 0,-5-7 6 0,-4 2 2 15,-6-5-1-15,-5-1-7 0,-4 2-7 16,-4-4-6-16,-2 5-8 0,-4 0-8 0,-3 4-13 15,1 4-27-15,-3 2-71 0,0 3-150 16,5 3-168-16,-1 2-128 0,5 0-61 16,4 0-15-16,0 2 51 0,7 3 141 15</inkml:trace>
  <inkml:trace contextRef="#ctx0" brushRef="#br0" timeOffset="13221.24">10499 1212 216 0,'-2'-4'327'15,"2"3"67"-15,-3-3 10 0,3 3-10 16,-2 1-25-16,2 1-37 0,-2 7-53 0,2 4-59 15,0 7-65-15,0 4-51 0,0 2-37 16,2 6-25-16,0 1-17 0,1 3-10 16,-1 1-4-16,2 2-4 15,-2-4-2-15,2-1-3 0,0-1 1 0,1-3 0 0,-1-3-1 16,-2-3 2-16,2-3-2 0,-2-1 1 16,1-5 0-16,-1-3 1 0,0-2-1 15,0 0-2-15,0-4 2 0,0-4 0 0,2-1 0 16,-2-1-1-16,3-7 0 0,-3-1-1 15,2-2 1-15,0-3 1 0,-2-2-2 0,3 3-1 16,-3-3 0-16,2-2 0 0,-2 2 2 16,2-1-1-16,-2-1 2 0,3-1 1 0,-3-1 2 15,2 1 3-15,-2-1-1 0,2 3 0 16,1-4 0-16,-1 4 0 0,0-2 2 16,0 4-4-16,-2-1 0 0,3 4 2 0,-3 2 0 15,0-1 2-15,0 6 1 0,0 0 4 16,2 2 2-16,1 6-1 0,-1 2 2 15,0 0 0-15,0 6-4 0,1-1-3 16,-1 2-3-16,2-1-2 0,-2 0-1 0,1 0-4 16,-1-2 0-16,0 0-1 0,0 1 1 15,1-4 1-15,-1-2-2 0,0 1 0 0,2-1-1 16,-1 0 1-16,1-4 0 0,0-4-2 16,3 3 2-16,-1-2 0 0,1-2 0 0,-1 0 0 15,1 0 0-15,-1-2 0 16,1 3 1-16,-3 0-2 0,2 3 1 0,1 1-1 15,-1 1 0-15,3 4-1 0,-3 3-1 0,1-1 4 16,-1-2-1-16,1 3 0 0,-1-3 0 16,1 1 0-16,-1-1 0 0,1-4-3 0,-1 3 1 15,1-4-1-15,-1-4-1 0,0 3-1 16,-1-4-2-16,-1-1 1 0,1 1 0 16,-3-3 4-16,0 4 0 0,0-1 2 15,0 2 2-15,-1-1-4 0,-1 4-8 0,0 0-18 16,0 4-55-16,0-1-112 0,0 5-137 15,0 1-142-15,0 0-87 0,0-1-31 16,1 0 28-16,1-2 99 0</inkml:trace>
  <inkml:trace contextRef="#ctx0" brushRef="#br0" timeOffset="13437.4">11176 1163 138 0,'2'-6'462'0,"-2"6"89"0,0 1 56 0,-2 9-28 16,0 5-104-16,0 5-136 0,0 5-128 16,2 4-86-16,2 5-55 0,0 3-32 0,0 1-25 15,2 0-29-15,0 4-69 0,3-1-123 16,-3-2-139-16,5 1-155 0,-3-2-75 16,2-4-27-16,1-4 42 0,-3 0 107 0</inkml:trace>
  <inkml:trace contextRef="#ctx0" brushRef="#br0" timeOffset="13851.77">11790 1144 276 0,'-4'-7'429'0,"-1"-1"77"0,3 3 28 16,2 5-39-16,4 4-73 0,5 5-94 16,4 2-80-16,6 6-71 0,2 5-61 15,4 3-42-15,5 3-28 0,0 3-20 16,3 2-14-16,1-1-10 0,2 1-20 0,-2 1-65 15,2-4-134-15,-2 0-153 0,0-2-148 16,0-3-77-16,-3-5-27 0,-3-2 42 0,-3-5 123 16</inkml:trace>
  <inkml:trace contextRef="#ctx0" brushRef="#br0" timeOffset="14034.04">12380 1286 125 0,'-10'-16'453'0,"-5"7"97"0,0 1 60 0,-4 8-32 15,0 4-87-15,-2 5-130 0,-2 11-129 16,-3 1-96-16,1 7-56 0,-3 6-35 16,1 4-23-16,-1 4-23 0,1 1-26 0,-1 1-52 15,3-1-109-15,2-2-137 0,1-6-151 16,5-1-88-16,1-6-35 0,1-7 24 0,2-3 90 16,0-3 128-16</inkml:trace>
  <inkml:trace contextRef="#ctx0" brushRef="#br0" timeOffset="14988.2">14144 1109 73 0,'-7'-2'201'0,"-1"-1"4"0,-1 3-8 15,1 0-12-15,-3 0-10 0,-1 3-8 16,-1 1-12-16,0 3-8 0,-2 3-6 0,0 2-2 16,-1 5 2-16,-1 0 5 0,0 7 8 15,0 1 0-15,0 5-6 0,0 3-12 16,2 0-17-16,0 2-21 0,3 2-25 15,-1 1-25-15,4 0-18 0,5-2-13 0,2 2-10 16,4-8-3-16,2 3-4 0,7-7-1 16,2-2-2-16,4-6-1 0,2-7 3 15,4-5-3-15,0-3 2 0,3-8 2 0,1-4 0 16,-1-6 3-16,1-5-1 16,-4-3 5-16,1-5 6 0,-5-2 13 0,-5-3 11 0,-1-4 7 15,-6 2 5-15,-5-4 0 0,-4-1-6 16,-3 2-13-16,-5 2-11 0,-3 3-10 0,-2 4-27 15,-2 4-77-15,-2 6-120 0,0 3-133 16,2 3-136-16,0 5-68 0,0 4-19 16,3 4 53-16,1 1 109 0</inkml:trace>
  <inkml:trace contextRef="#ctx0" brushRef="#br0" timeOffset="15161.87">14406 1315 214 0,'6'20'362'0,"-4"4"43"16,-2 4 16-16,0 2-80 0,0-1-96 15,0 2-85-15,3-1-84 0,1 0-109 16,0 0-124-16,5-1-144 0,-3 0-81 0,2-4-41 16,-1 0 6-16,-1-4 56 0</inkml:trace>
  <inkml:trace contextRef="#ctx0" brushRef="#br0" timeOffset="15378.24">14743 1007 415 0,'-5'-9'559'0,"-1"9"59"0,-2 4 38 0,-1 10-78 0,3 5-172 16,1 6-162-16,1 4-97 0,2 6-57 15,2 6-37-15,2 5-25 0,2-1-14 16,3 3-21-16,1 1-22 0,1-2-66 0,1 2-135 16,3-1-157-16,0-3-149 0,-1-2-69 15,1-4-22-15,0-4 39 0,0-1 122 0</inkml:trace>
  <inkml:trace contextRef="#ctx0" brushRef="#br0" timeOffset="15609.95">15443 1192 116 0,'2'-9'478'0,"-2"0"78"15,2 3 44-15,-2-1-32 0,3-1-98 16,-1 4-169-16,2-1-138 0,2 4-84 0,5-3-80 15,-1 2-140-15,5 2-154 0,0-4-164 16,0 4-86-16,0 0-41 0,-3 4 15 16,-1-2 105-16</inkml:trace>
  <inkml:trace contextRef="#ctx0" brushRef="#br0" timeOffset="15759.35">15530 1220 251 0,'-2'2'383'0,"0"-1"37"0,0 3-13 16,0-3-72-16,4 4-99 0,2-2-95 0,2 1-95 0,5-2-115 16,1-2-141-16,5 0-119 15,0-2-63-15,2-2-32 0,0-4 12 0,5 0 71 16</inkml:trace>
  <inkml:trace contextRef="#ctx0" brushRef="#br0" timeOffset="16170.75">16497 652 272 0,'-12'-4'501'16,"-3"3"74"-16,-4 2 45 0,0 3-63 15,-2 6-123-15,-1-1-142 0,1 5-108 0,0 3-70 16,0 7-44-16,2 0-29 15,0 7-17-15,0 3-9 0,4 6-9 0,0 3-2 0,2 6-4 16,3-2-1-16,1 3 0 0,3 0-3 16,2-1 1-16,4-5-1 0,4 2 2 15,2-5 1-15,3-5-1 0,3-2 2 16,5-4-2-16,0-4 1 0,5-6-3 0,-1-2 0 16,0-7-4-16,2-2-3 0,0-4 0 15,1-2-1-15,-3-7-1 0,0-4 1 0,-4 0 5 16,0-6 6-16,-4-1 0 0,-5-4 7 15,-4 0 6-15,-2 2 6 0,-6 0 6 16,-2 2 3-16,-7 4 2 0,-2 2-3 0,-4 6-3 16,-4 6-7-16,0 3-5 0,-5 8-8 15,3 1-15-15,-1 5-44 0,1 2-138 0,4-2-173 16,4 1-161-16,4-3-81 0,3-2-32 16,5-3 17-16,3-1 125 15</inkml:trace>
  <inkml:trace contextRef="#ctx0" brushRef="#br0" timeOffset="17471.12">17179 906 14 0,'-4'1'305'0,"-1"3"69"0,1 3 66 0,0 2-19 16,0 1-46-16,2 6-57 16,-3 4-61-16,3 5-63 0,0 1-60 0,2 2-49 15,0-1-35-15,0 3-21 0,2-2-15 16,0-2-4-16,3 2-7 0,-3-7-2 0,2 3 0 15,-2-4 0-15,2-2-1 0,-2-1-2 16,3-3 2-16,-3 0-1 0,2-3-1 16,-2-1 0-16,0-5 2 0,0 0 5 0,0-1 6 15,1 1 7-15,1-5 9 0,-2 0 5 0,2-1 4 16,-2-4-3-16,2-4-5 0,-1 0-5 16,1-2-9-16,-2-3-6 0,2 0-5 15,0-1-1-15,1 0 1 0,-1 2 1 16,0 0 8-16,-2 4 8 0,0 0 8 0,0 3 10 15,1 1 4-15,-1 1 1 0,0-1-6 0,0 2-7 16,0 3-8-16,2 0-11 0,1 3-4 16,-1-3-4-16,2 1-3 0,3-1-3 15,-1 0-4-15,3-1-8 0,-1-2-7 16,3-2-4-16,-3-2-2 0,3-2-1 0,-2 0 5 16,-1 1 7-16,-1-4 3 0,-1 3 8 15,1-2 5-15,-3 2 4 0,-2 3 5 16,1 1 5-16,-1 0 1 0,0 0-2 0,-2 4 1 15,2 1-3-15,-1 0-2 0,1 1-7 16,0 3-8-16,2-3-9 0,-1 4-13 16,1-3-9-16,-2 1-10 0,2-2 0 15,-1-1 4-15,1 0 6 0,-2 0 12 0,3 0 13 16,-3-1 8-16,0-2 12 0,-2-1 13 0,2 1 11 16,-1 2 10-16,-3 1 6 0,2-4 1 15,-2 4-8-15,0 4-7 0,0 2-9 0,0 0-9 16,2 7-8-16,-2-2-3 0,2 2 0 15,0 0-3-15,0 0 1 0,2 1-2 0,1 1-1 16,-1-5-2-16,0 0-3 0,0-1 2 16,3-3-1-16,-1-2 0 0,0-1 1 15,1 0 2-15,1-6 3 0,1 0 2 0,-1-1-1 16,1-2 2-16,-1-2-1 0,1 0 2 16,-3-1-3-16,0 1 1 0,1 3 5 15,-3-2 2-15,0 2 5 0,-2 2 2 0,0-2-1 16,0 4-1-16,1 1-2 0,-1 0-4 15,0 0-2-15,0 1-7 0,0 3 3 16,0-3-3-16,0 2-2 0,0-2-2 16,0 3-3-16,1-3-1 0,-1-1-6 15,0 0-3-15,2 0-2 0,0 0-2 0,1-1-2 0,-1-3 2 16,2 3 1-16,-2-3 5 0,3 0 3 16,-3 0 3-16,0 3 2 0,0-3 5 15,-2 3 1-15,3-2 0 0,-3 1 1 0,0 2-2 16,0-2 1-16,0 2 0 0,0 0 2 15,0 0-1-15,1 0-1 0,-1 0 3 0,0 0-1 16,0 0 0-16,0-3-1 0,0 3 2 16,0-1-1-16,2-3-1 0,-1 3 0 0,1-2-2 15,0 2 1-15,0-3-1 16,1 3 1-16,-1-2 1 0,0 2 2 0,-2 1 4 16,2 0-1-16,-2 0 2 0,3 0 0 0,-1 1 0 15,0 3 1-15,0 1-3 0,3-1-2 16,-3 1-2-16,2 0-1 0,1 0 0 15,1 0-3-15,-2-1-4 0,3-3-5 16,-3 4-2-16,3-2-4 16,-3-3-1-16,3 0 0 0,-3 0 5 0,0-3 5 0,1 2 2 15,-1-3 4-15,-2 3 2 0,0-2 2 16,1 2 2-16,-1 1-2 0,-2 0 3 0,2 0-1 16,1 4 0-16,1 1 2 0,-2-1-2 15,2 2-17-15,1 1-51 0,-1 1-79 16,0 1-93-16,3-3-91 0,-3-1-80 15,3-1-66-15,1-2-12 0,-1-2 44 0,1-2 75 16,-1-1 79-16</inkml:trace>
  <inkml:trace contextRef="#ctx0" brushRef="#br0" timeOffset="17662.66">18161 1044 184 0,'6'-17'221'0,"1"5"7"0,-1-1 6 15,-2 2 8-15,1 2 28 0,-1 3 36 16,0 2 20-16,0 5 1 0,0 7-18 15,1 2-30-15,-1 9-55 0,0 3-73 0,0 6-56 16,1 1-40-16,-1 2-31 0,0 2-43 16,0 0-103-16,3 1-138 0,-3-2-160 15,2-6-109-15,-2 1-56 0,1-4-3 0,-1-2 77 16,-2-4 128-16</inkml:trace>
  <inkml:trace contextRef="#ctx0" brushRef="#br0" timeOffset="19096.68">21052 3156 68 0,'2'-6'207'0,"1"-3"8"0,-1 3-18 16,-2 1-20-16,2-3-16 0,-2 4-10 0,0-1 0 15,0 3 6-15,0 1 11 0,0-3 21 16,0 3 25-16,0 1 22 0,0-3 7 0,-2 3-5 15,-3 0-21-15,1 3-31 0,-2 2-43 16,-3 2-41-16,-1 6-33 0,-3 4-23 16,-2 11-14-16,-2 6-10 0,0 6-5 0,1 5 0 15,-1 3-4-15,0 4-2 16,2-1-3-16,2 3-1 0,5 1-2 0,3-1-3 0,5-1 0 16,5-4-1-16,3 0 0 0,5-4 0 15,4-1 1-15,2-5-1 0,2-4-1 16,2-3 0-16,3-2-1 15,-1-9 0-15,3-1-2 0,-3-6 1 0,0-3 2 16,-1-6-1-16,-3-2 1 0,-2-6 0 0,-2-2 0 16,-2-3 2-16,-3-4 1 0,-3-2 5 15,-5 2 7-15,-4-2 9 0,-2 0 7 16,-7 0 0-16,-3 6 4 0,-5 0-5 16,-2 7-10-16,-7 2-4 0,-1 8-5 0,-3 3-7 15,-2 6-18-15,1 2-27 0,-1 4-97 16,2 1-178-16,3-1-193 0,1-2-99 15,7-4-40-15,2-2-1 0,5-4 85 0,3-1 166 16</inkml:trace>
  <inkml:trace contextRef="#ctx0" brushRef="#br0" timeOffset="20578.93">25527 3136 205 0,'2'-6'351'0,"-2"2"60"15,0 4 17-15,0 1-20 0,0 7-42 16,0 4-50-16,2 12-53 0,0 5-49 0,0 6-50 15,3 8-52-15,-1 6-39 0,0 0-30 16,0 5-16-16,1 1-13 0,-1-1-7 0,0-2-1 16,0-1-5-16,1-2-1 0,-3 0-7 15,0-6-13-15,-2-6-14 0,0 0-22 16,-4-7-29-16,-1-5-35 0,-1-4-33 0,-2-4-18 16,-3-6-6-16,-2-6 8 15,-2-9 25-15,-2-4 33 0,1-9 36 0,-1-3 32 16,0-5 18-16,2-4 15 0,0-2 12 0,0-6 17 15,5-4 18-15,1 2 22 0,5-2 27 16,2 0 31-16,2 2 22 0,4 2 18 16,5 3 8-16,1 0-3 0,3 1-16 0,4 4-20 15,4 4-26-15,2 0-26 0,3 5-21 16,1 0-18-16,5 2-10 0,0 2-7 16,4 2-5-16,0 2-3 0,0-2-25 15,2 0-99-15,0 4-168 0,-4-5-182 0,2 5-95 16,-3-3-52-16,-1 5-3 0,2-1 82 15</inkml:trace>
  <inkml:trace contextRef="#ctx0" brushRef="#br0" timeOffset="21236.25">25063 5159 223 0,'3'-1'343'0,"-1"-3"102"16,4 3 23-16,5-3-22 0,1-2-32 15,3 1-42-15,2 0-75 0,4 0-98 16,3-3-81-16,1 4-53 0,2 1-39 0,1-2-59 15,-1 2-126-15,1-2-155 0,-1 4-159 16,1-2-81-16,0 1-39 0,-3-1 21 0,0 3 106 16</inkml:trace>
  <inkml:trace contextRef="#ctx0" brushRef="#br0" timeOffset="21648.82">25876 4761 366 0,'2'-5'531'0,"-2"0"67"16,0 5 42-16,-2 1-87 15,2 4-146-15,0 7-139 0,2 4-103 0,3 6-62 16,-1 6-40-16,0 1-21 0,2 5-14 16,1 4-12-16,-3 1-5 0,2 3-5 15,-1-1 1-15,-1 1-3 0,-2 0 1 0,0-2 0 16,0-5-2-16,-2 3-4 0,-2-7-11 15,-2-4-13-15,-3-1-14 0,1-5-28 0,-4-2-39 16,-1-6-51-16,-2-5-44 0,-2-3-29 16,-2-5-13-16,1-6 9 0,-1-4 34 15,-2-5 50-15,2-4 51 0,0-2 39 16,2-7 37-16,2-2 32 0,3-4 35 0,1 0 42 16,5 1 46-16,4 0 42 0,4 0 28 15,0 3 10-15,7-3-6 16,2 7-24-16,1-2-34 0,6 3-36 0,3 3-31 15,0 1-23-15,5 4-19 0,-1 0-14 16,3 1-11-16,-1 4-6 0,3-1-7 0,-2 3-14 16,-1 0-33-16,1 1-102 0,-2 0-153 15,-1 1-174-15,-2-1-100 0,1 0-42 16,-3-1 4-16,-4 4 87 0,-2-3 145 16</inkml:trace>
  <inkml:trace contextRef="#ctx0" brushRef="#br0" timeOffset="26447.45">20479 5360 134 0,'-2'-1'322'16,"2"1"51"-16,-2 0 6 0,2 0-26 0,2 0-32 16,0-4-33-16,4 4-39 15,0-1-34-15,5 1-25 0,2-3-38 0,2 3-45 16,4-1-40-16,2-3-25 0,2 3-22 16,2-2-49-16,1 0-102 0,-1-1-127 15,3 3-142-15,-1-4-99 0,1 1-51 0,-1-4 10 16,-1 1 82-16,1 1 116 0</inkml:trace>
  <inkml:trace contextRef="#ctx0" brushRef="#br0" timeOffset="26861.27">21226 4928 56 0,'6'-12'440'0,"-1"3"96"16,-3 0 55-16,0 5-13 0,0-2-86 0,0 6-129 15,2 6-133-15,-2 4-86 0,3 5-49 16,1 8-29-16,0 6-22 0,1 3-15 16,-3 6-9-16,2 4-7 0,-2 0-3 0,1 4-1 15,-3-1-1-15,0 1-1 0,0-4-1 16,-2-1-5-16,-2-3-5 0,0-3-12 16,-2-1-15-16,-1-2-23 0,-1-3-37 15,-3-6-45-15,1-3-43 0,0-4-30 0,-5-4-5 16,0-6 9-16,-4-3 29 0,0-6 45 15,0-6 54-15,-2-1 53 0,2-6 44 16,0-3 44-16,3-4 43 0,1-3 40 16,2-2 26-16,3-1 7 0,4-2-7 15,2 1-22-15,2 0-27 0,4 1-30 0,4 3-25 16,1-2-18-16,3 1-11 0,3 5-12 16,2-3-6-16,2 5-4 0,2 0-8 0,1 2-3 15,-1-1-4-15,2 4 1 0,0 0-4 16,1 2-21-16,-3 1-58 0,-2 2-144 15,0 0-169-15,-2 1-139 0,0 3-71 16,0-1-20-16,-5 0 39 0,3 2 134 0</inkml:trace>
  <inkml:trace contextRef="#ctx0" brushRef="#br0" timeOffset="32814">21143 6071 42 0,'0'-5'70'15,"2"4"22"-15,1-3 21 0,-1 0 23 16,-2 3 20-16,2-2 26 0,-2 3 28 15,2-1 29-15,-2 2 64 0,2 3 44 0,-2 5 10 16,2 7-16-16,-2 8-32 16,2 6-46-16,-2 9-83 0,2 6-72 0,1 2-46 15,1 6-28-15,-2 2-14 0,2 0-9 0,0-1-7 16,1 0-13-16,-1-1-46 16,-2-3-125-16,2-1-161 0,-4-4-154 0,0-4-81 15,0-3-32-15,-2-1 20 16,2-8 113-16</inkml:trace>
  <inkml:trace contextRef="#ctx0" brushRef="#br0" timeOffset="34533.78">25828 5920 94 0,'0'-1'184'0,"0"-3"-23"0,0 3-28 0,0 1-27 0,0-3-21 16,0 3-16-16,0 0-12 15,0 0 0-15,0 0 12 0,-3 0 22 0,3 0 35 16,-2 0 34-16,0 3 28 16,0 2 26-16,-2-1 19 0,-2 5 3 0,-1 2-12 15,-3 3-17-15,-1 3-24 0,-2 7-29 16,-2 2-35-16,1 6-29 0,-3 2-27 0,2 1-18 15,-2 5-12-15,2-1-12 0,2 2-4 16,1 1-3-16,3-3 0 0,3 2-3 0,2-3-6 16,2-1-1-16,4-1 0 0,4-2-3 15,5 0-3-15,1-4 2 0,3-1 2 16,4-4-2-16,4-5 3 0,1-2 1 0,3-5 3 16,1-4 0-16,1-6 3 15,3-3 8-15,-2-8 4 0,2-5 6 0,-3-3 4 16,1-6 1-16,-5-6 1 0,-1-2 0 15,-3-8 2-15,-6-2-3 0,-5-4-1 0,-6-5-1 16,-4-1-6-16,-4 2-5 16,-6-5-8-16,-7 2-5 0,-2 2-8 0,-7 5-20 15,-6 0-41-15,-1 9-142 16,-3 6-187-16,-3 1-155 0,3 8-78 0,0 1-27 16,0 8 14-16,5 6 130 0</inkml:trace>
  <inkml:trace contextRef="#ctx0" brushRef="#br0" timeOffset="39650.05">21101 7613 8 0,'-2'-9'198'0,"0"2"25"0,-2-2-10 0,-1 4-13 16,-1 0-11-16,-2 0-11 0,-1 0-15 16,-4 5-13-16,-1 0-6 0,-3 3 1 15,-2 4 11-15,-5 3 18 0,-1 9 19 16,-5 1 11-16,1 8 2 0,-3 5-11 0,-2 5-21 16,2 6-32-16,0 4-31 0,3 6-26 15,1 0-22-15,7 1-17 0,4 4-9 16,5-2-9-16,7-3-7 0,5-3-9 15,7-1-4-15,3-3-3 0,7-1-1 16,6-5 0-16,3-5-2 0,3-2-1 0,3-4-13 16,2-6-39-16,0-2-117 0,0-4-152 15,2-3-166-15,2-10-93 0,-2-5-38 16,2-5 12-16,-2-7 103 0</inkml:trace>
  <inkml:trace contextRef="#ctx0" brushRef="#br0" timeOffset="39916.49">21825 7681 240 0,'-2'-14'486'0,"-5"5"85"16,-1 8 53-16,-5 2-58 0,-4 7-113 0,0 6-129 15,-2 6-114-15,-2 6-79 16,0 8-52-16,-2 6-30 0,-1 8-14 0,1 1-10 15,0 6-12-15,0 2-4 0,1-1-1 16,1 1-7-16,2-2-18 0,0-2-31 16,4-2-72-16,1-3-125 0,1-4-131 0,2-9-126 15,3-3-82-15,1-6-25 16,1-5 51-16,0-8 108 0</inkml:trace>
  <inkml:trace contextRef="#ctx0" brushRef="#br0" timeOffset="40080.57">21491 8123 20 0,'10'-38'252'0,"1"4"65"16,-1 6 32-16,1 2 21 0,-1 5 19 16,3 9 5-16,0 3-27 0,0 5-42 15,1 5-55-15,3 7-61 0,0 4-64 16,0 6-55-16,0 6-31 0,0 2-19 16,0 3-17-16,0 4-5 0,0 1-8 0,0-2-14 15,-2 6-49-15,-3-3-124 0,1 1-145 16,-5 1-155-16,-1-6-95 0,-5 1-41 15,-2-6 19-15,-4-1 106 0</inkml:trace>
  <inkml:trace contextRef="#ctx0" brushRef="#br0" timeOffset="40212.3">21598 8390 283 0,'-8'-8'328'0,"4"0"20"15,0 2-51-15,-1 2-80 0,5 1-101 0,2 0-116 16,5 3-120-16,1-1-118 0,3 1-63 15,4-3-31-15,-1-2 7 0</inkml:trace>
  <inkml:trace contextRef="#ctx0" brushRef="#br0" timeOffset="40496.14">21933 8219 13 0,'15'-8'223'0,"-3"3"39"0,3-3-12 15,2 3-20-15,0 3-22 0,0 2-22 16,0 2-18-16,0 3-11 0,0 3 1 15,-2 2 16-15,-3 6 16 0,-1 1 15 16,-3 3 4-16,-3 1-8 0,-3 3-22 0,-2 1-32 16,-2 0-35-16,-5-2-32 0,-1 2-26 15,-5-1-19-15,0-3-11 0,-1 0-9 16,-3-3-4-16,0-2-4 0,0-3-5 16,0-3 3-16,2-4-3 0,0-2 0 15,5-4 0-15,1 0-1 0,3-1-1 0,2-2-2 16,1-2 0-16,6 1 2 0,1 1 0 15,2-2-7-15,3 2-39 0,-1-2-111 16,5 1-143-16,2-1-166 0,2-2-92 0,4-2-38 16,0-1 14-16,4-5 96 15</inkml:trace>
  <inkml:trace contextRef="#ctx0" brushRef="#br0" timeOffset="42816.65">22373 7278 63 0,'2'-4'203'0,"-2"3"4"16,2-2-23-16,-2 3-22 0,0 3-18 16,0 2-13-16,0 4-14 0,-2 3-14 15,2 7-10-15,-2 4-11 0,0 2-14 0,0 4-16 16,0 2-17-16,2 4-15 0,-2-2-14 16,2 1-31-16,-2 1-44 0,2 1-56 15,-3 2-67-15,1-3-77 0,-2-1-34 16,-2-1 3-16,-3-2 31 0</inkml:trace>
  <inkml:trace contextRef="#ctx0" brushRef="#br0" timeOffset="43016.48">22221 7676 94 0,'0'-9'179'0,"2"-1"-7"0,2 0-31 16,2 1-25-16,3 0-15 0,4 2-10 15,1-2-16-15,3 3-21 0,2-2-18 0,3 5-14 16,1-1-10-16,0-1-23 0,0 1-38 16,3 0-58-16,-3 3-70 0,3-2-39 15,-3-1-18-15,-2 0 6 0</inkml:trace>
  <inkml:trace contextRef="#ctx0" brushRef="#br0" timeOffset="43366.66">22722 7361 43 0,'5'-9'171'0,"-3"2"-12"0,2-2-26 15,-2 2-18-15,2 2-14 0,-2-1-10 0,3 1-8 16,1 4-8-16,0-4 0 0,1 5 5 16,-1 0 10-16,3 1 13 0,1 4 15 15,3 6 19-15,-3 6 20 0,3 3 16 16,2 10 9-16,-2 5-5 0,1 5-8 0,-1 8-21 15,0 5-26-15,-3 2-29 0,3 4-28 16,-2-1-21-16,-3 3-15 0,3-2-9 16,-3 0-8-16,1-2-3 0,-3-2-2 15,0-7-3-15,-1-3-3 0,-1-1 0 0,0-9-1 16,-2-1 3-16,0-6 13 0,-2-6 17 16,2-2 13-16,-4-3 6 0,0-5 5 15,-4-2-2-15,-3-3-9 0,-1-2-18 16,-5-4-13-16,-2 2-8 0,-2-3-4 0,-2-3-3 15,-2 3-20-15,-1 0-52 0,-1 3-98 16,2 0-123-16,1-2-139 0,3 3-91 16,5 0-33-16,1-3 25 0,2 2 88 0</inkml:trace>
  <inkml:trace contextRef="#ctx0" brushRef="#br0" timeOffset="43547.66">23497 7851 85 0,'23'-17'339'0,"-4"5"43"15,-6-1 32-15,0 3-45 0,-5 0-117 16,1 4-120-16,-1 2-120 0,1 1-127 0,-1 3-146 16,1 3-88-16,-3 1-43 0,0 1 5 15,-4 4 48-15</inkml:trace>
  <inkml:trace contextRef="#ctx0" brushRef="#br0" timeOffset="43713.58">23525 7893 241 0,'-5'3'271'0,"1"-3"16"0,4 1-54 16,0-1-68-16,4 4-56 15,3-4-36-15,1 1-19 0,5-1-15 0,0 0-24 16,4 3-46-16,-1-3-67 0,4 2-106 15,-4 1-59-15,1 0-29 0,-4 2-7 0,-4-1 26 16</inkml:trace>
  <inkml:trace contextRef="#ctx0" brushRef="#br0" timeOffset="45522.56">24843 7396 84 0,'0'-1'216'0,"0"-2"-4"16,0 2-19-16,0-3-19 0,0 4-13 15,2 4 3-15,1 1 16 0,-1 10 21 16,2 3 21-16,0 7 12 0,-2 4-7 15,2 7-31-15,1 3-47 0,-1 0-46 0,2 5-38 16,-1-1-26-16,1 2-40 0,2 0-72 16,-1-1-99-16,1 2-108 0,3-3-126 15,-1-3-68-15,-1 2-13 0,-1-6 41 0,1-5 85 16</inkml:trace>
  <inkml:trace contextRef="#ctx0" brushRef="#br0" timeOffset="46866.26">25588 7470 59 0,'-2'-5'162'16,"2"2"-5"-16,0 2-10 0,-2-2-8 0,2 3-12 16,0-3-13-16,0 3-14 0,0 0-9 15,0 0-1-15,0 6 11 0,0-2 16 0,2 5 13 16,-2 1 11-16,2 5 4 15,0 2-10-15,1 4-20 0,-1 1-27 0,0 3-23 16,2-1-23-16,-2 1-16 0,2 0-12 16,-1 1-5-16,1-1-6 0,-2-4-1 0,2 0 3 15,-2-2-4-15,2-4 3 0,-1 0-2 16,-1-2 0-16,0-3 1 0,-2 0-1 16,2-4-2-16,-2 2 0 0,2-4 0 0,-2-3-1 15,2 2-3-15,-2-3 0 16,2 0 0-16,-2-4 1 0,2-4-2 0,-2-1 3 15,3-2-1-15,-1-3 1 0,0-1 0 0,0 0-1 16,0-1 3-16,0-2 0 0,2-1 0 16,-2 2 0-16,1-1-1 15,1 3 1-15,-2 2 2 0,0 1 3 16,0 2 8-16,-2 2 5 0,2 2 8 0,-2 0 7 16,2 1 3-16,-2 2-2 0,0 2-2 15,3-3-2-15,-3 4-3 0,2 4-4 0,0 0-2 16,0 1 1-16,2-1-2 0,-2 0-6 15,2 0-5-15,1 1-3 0,1-1-3 0,-2 0-3 16,3-3 0-16,1 2 0 0,1-3 2 16,-1-3-1-16,3 2 4 0,-1-4-1 15,1-3 2-15,-1 4 1 0,1-3 0 16,0 3 0-16,-3-1 0 0,-2 4 0 0,1-3 2 16,-1 4-2-16,-2 4 0 0,3 0 1 15,-3 1-1-15,0 1-10 0,0 4-40 16,1-1-66-16,-1 0-80 0,2-1-74 15,0 0-64-15,1-3-42 0,1 0-1 0,1-2 35 16,1-3 58-16,-1-4 64 16,-1-1 58-16,1-4 55 0</inkml:trace>
  <inkml:trace contextRef="#ctx0" brushRef="#br0" timeOffset="47346.82">25959 7629 9 0,'4'-13'78'0,"0"0"31"16,0-2 21-16,-1 2 14 0,-1 5 8 0,0-1-1 16,0 1-3-16,-2 2-5 0,0 4-3 15,0-2 6-15,0 8 4 0,0-1 2 16,0 5-8-16,0 1-10 0,-2 0-19 0,2 3-27 15,0 1-29-15,0-2-21 0,0 0-15 16,2 0-11-16,0-2-5 0,0 0-4 16,0-1-1-16,0-1-2 0,3-3-1 15,-1 1 3-15,0-4 3 0,0-1 2 0,1 0 3 16,-1-1 0-16,2-4 3 0,-2 2-4 16,1-2-2-16,-1 4-3 0,0 1-2 15,0 0 0-15,1 0 0 0,-1 1 0 16,0 4-1-16,2 3 2 0,-1-3-2 0,1 3-1 15,-2-1 0-15,3-1 0 0,-3 1 0 16,2-1-1-16,-2 0 0 0,3-5 0 16,-3 3 0-16,2-4 1 0,1 0 1 15,1 0 3-15,1-4 1 0,-1-1 3 0,3 2 3 16,-3-5 1-16,3 2 2 0,-3-1 2 16,-1 0 4-16,-1 2 7 0,0 1 2 15,-2-1 4-15,-1 4-3 0,1-2-1 16,-2 2-5-16,0 1-7 0,0-4-6 0,0 4-7 15,0-1-3-15,3 1-1 0,-1-2 1 16,2 2-1-16,1-4 0 0,1 3 1 16,0-3 1-16,3-1-1 0,0 1-1 0,-1-4 0 15,1 0 0-15,-1 0 2 0,1-1-1 16,-3 2 3-16,-1 2 1 0,-3-3 0 16,0 2-1-16,0-1 0 0,-4-1-5 0,3-1-13 15,-6 4-25-15,1-6-41 0,0 6-56 16,-2-4-60-16,0 1-56 0,0 1-52 15,-1 1-50-15,1 2-19 0,-2-4 25 0,2 1 43 16,1-2 51-16</inkml:trace>
  <inkml:trace contextRef="#ctx0" brushRef="#br0" timeOffset="47512.88">26482 7239 90 0,'6'-11'209'0,"0"2"-2"16,1 1-9-16,-1 7 3 0,-2 1 13 15,0 6 4-15,-1 11-4 0,-1 4-15 16,-2 8-24-16,0 11-40 0,-2 3-53 0,2 3-75 16,0 4-96-16,0 2-96 0,2-3-115 15,0 1-70-15,0-1-30 0,0-5 19 16,0 0 59-16</inkml:trace>
  <inkml:trace contextRef="#ctx0" brushRef="#br0" timeOffset="48292.01">24242 8345 71 0,'0'0'63'16,"2"-2"5"-16,3 2 9 0,-1-3 15 0,4 2 9 0,1-3 12 16,3 3 5-16,1-1 0 0,4-2 3 15,4 0 0-15,2 0 3 0,5 3 6 16,6-4 12-16,4 2 14 0,4-2 11 15,9 2 11-15,6-2 11 0,7 1 4 0,8-4-5 16,8 2-16-16,7-1-18 0,6-2-23 16,7-3-28-16,5 1-22 0,5 0-24 15,9-3-14-15,4 0-12 0,4 2-8 16,4-1-4-16,2 0-8 0,3 2-1 0,-3 2-7 16,-2 1 4-16,1-1 1 0,-5 1-1 15,-5 3 5-15,-1 1-3 0,-5 0 4 0,-3 1-3 16,-10 3-2-16,-3 0 0 15,-9 0-2-15,-9 0-2 0,-8 0 1 0,-8 0 0 16,-9 3-3-16,-8-3-1 0,-7 0 0 16,-6 0 1-16,-6 0-1 0,-5 0 0 15,-4 0 2-15,-4 0 2 0,-2 0-10 0,-2-3-34 16,-5 3-106-16,1-1-144 0,-5-3-173 16,-2 0-90-16,-2 3-41 0,-6-4 9 15,-5 1 89-15</inkml:trace>
  <inkml:trace contextRef="#ctx0" brushRef="#br0" timeOffset="55674.25">24754 8632 16 0,'3'-4'219'15,"-3"-1"43"-15,2 2-7 0,-2 2-9 0,2-3-12 16,-2 2-11-16,0 2-14 16,0 0-12-16,0 0-5 0,2 0 9 15,-2 6 15-15,2-1 2 0,-2 8-7 0,2 4-17 16,-2 3-31-16,0 8-38 0,-2 3-44 15,2 6-30-15,-2 3-22 0,0 0-11 16,0 3-7-16,0 1-6 0,-1 0-6 0,1 0-10 16,0-2-19-16,0 0-48 0,-2-3-91 15,2 1-114-15,-3-5-110 0,3 2-117 0,-2-6-48 16,0-3 8-16,0-3 71 16,-1-5 105-16</inkml:trace>
  <inkml:trace contextRef="#ctx0" brushRef="#br0" timeOffset="55890.29">24998 8654 47 0,'8'-20'363'0,"-3"5"95"0,-1 4 81 15,-2 3-2-15,-2 7-62 0,0 5-82 16,0 6-87-16,-2 11-85 0,2 3-79 0,-2 9-54 15,2 2-38-15,-2 6-21 0,2 0-15 16,2 0-9-16,-2 2-16 0,2-2-35 16,0-3-106-16,0 0-150 0,0 0-160 0,2-4-103 15,1-5-44-15,-1-1 6 16,0-8 87-16,2-1 141 0</inkml:trace>
  <inkml:trace contextRef="#ctx0" brushRef="#br0" timeOffset="56270.45">25504 8583 198 0,'0'-14'433'0,"-5"3"95"16,-1 3 66-16,-2 7-51 0,-1 1-102 15,1 4-107-15,-3 8-96 0,-2 6-89 16,3 3-65-16,-3 7-35 0,3 6-21 0,-1 4-10 15,0 0-5-15,3 6-4 0,2-5-1 16,1 0-3-16,3 0 0 0,2-4 0 0,2-1-2 16,3-4 0-16,1-2 0 0,2-3 2 15,3-5-3-15,4-5 3 0,0-1 0 16,4-8-1-16,0-2-2 0,2-5 1 0,2-7-1 16,0-3-2-16,-1-7 2 0,-1-2 2 15,-2-6 2-15,-2-7 1 0,-5-2 6 16,-3-4 2-16,-3-4 3 0,-4-3-1 15,-2 4 0-15,-4 0-3 0,-4 3-6 0,-3 2-5 16,-2 4-14-16,-4 5-33 16,1 4-106-16,-1 4-169 0,2 1-184 0,2 4-96 15,5 4-43-15,1-1 5 16,5 3 90-16,4 2 159 0</inkml:trace>
  <inkml:trace contextRef="#ctx0" brushRef="#br0" timeOffset="56886.65">26587 8716 20 0,'0'-5'311'0,"-2"2"86"0,0 3 91 16,0 5 4-16,0 2-40 0,-2 1-51 16,0 6-60-16,1 5-73 0,-1-1-83 15,2 4-67-15,0 1-42 0,0-1-24 16,0 0-14-16,2-1-13 0,0-1-7 0,2-1-3 15,0-1-2-15,0-5-3 0,0 0 1 16,2-4 6-16,1 1 1 0,-1-5 2 0,2-1-1 16,3-4 1-16,1-4-3 0,1-4-7 15,2 0-3-15,-1-4-2 0,1 2 1 16,0-5-2-16,-1 5 2 0,-1 0 4 16,-3 0 5-16,1 5 5 0,-3 0 2 15,1 2 3-15,-3 2 0 0,2 1-1 0,-2 1-6 16,1 3-5-16,-1 1-8 0,0-1-12 15,0 1-17-15,1 0-17 0,-1-2-23 16,2-1-35-16,-2-1-59 0,3-1-70 0,1-1-62 16,1-4-39-16,-1-1-11 0,3-3 16 15,-1-2 52-15,1-3 75 0,-1-1 82 16,-1 2 74-16,-1-1 67 0,1 3 64 16,-3 2 72-16,1 4 80 0,-1 4 51 0,-2 1 19 15,0 5-9-15,1 4-29 0,-1 3-53 16,0 6-74-16,0 6-54 0,1-3-34 15,-1 8-22-15,-2-3-19 0,2 2-18 16,0-3-31-16,1-2-100 0,-1 2-167 0,0-1-195 16,0-7-99-16,3 1-47 0,-3-3-3 15,2-6 83-15,3 0 158 0</inkml:trace>
  <inkml:trace contextRef="#ctx0" brushRef="#br0" timeOffset="57340.02">28588 7776 185 0,'-2'-2'394'0,"2"-2"65"15,0 2 64-15,0-2-47 0,2 4-89 16,2 0-87-16,2 0-71 0,1 0-62 16,1 0-69-16,3 0-80 0,-3 0-118 0,3 0-143 15,-3 4-150-15,-1-2-111 0,-1-1-52 16,-4 2 1-16,0 2 76 0,-2 1 116 0</inkml:trace>
  <inkml:trace contextRef="#ctx0" brushRef="#br0" timeOffset="57491.67">28575 7868 140 0,'0'0'290'0,"0"0"61"15,0 4 9-15,4-4-35 0,0 1-43 16,3 2-42-16,1-2-50 0,1 3-58 0,1-2-70 15,3-1-87-15,0 2-97 0,-1-2-109 16,1 3-121-16,-2-3-62 0,-1-1-16 16,-3 3 31-16,-1-2 69 0</inkml:trace>
  <inkml:trace contextRef="#ctx0" brushRef="#br0" timeOffset="59749">30082 7450 92 0,'-2'-9'238'0,"2"0"51"0,-2 1 3 16,-2-1-1-16,1 2 2 0,-1 0 9 0,0 1 2 15,0-2-9-15,0 4-27 0,-1-1-38 16,-1 1-33-16,-3 0-34 0,1 1-34 0,0 3-34 16,-3 0-27-16,-2 3-18 15,-2 4-14-15,1-1-7 0,-3 6-6 0,-2 1-3 16,2 3-2-16,-2 1-2 0,0 4 0 15,2-3-3-15,2 2 0 0,2-1-3 0,3-1-2 16,1-1-2-16,5 2-4 0,2-4 0 16,2 1-3-16,2 1 1 0,2-5-2 0,2 1 1 15,1-4 0-15,1-2-1 0,3-3 2 16,-1-3-1-16,1-1 1 0,2-1 1 16,-1-8 1-16,3-2 0 0,-2-3-1 15,2-5-2-15,-3-1 1 0,3-5-2 0,0 2 0 16,-2-2-1-16,0 4 1 0,-1 1 0 15,-1 2 2-15,-1 3-1 0,1 1-1 0,-3 6 1 16,3 1-2-16,-3 5 3 0,3-1 0 16,0 6 0-16,-1 2 3 0,1 1 3 0,-1 4 1 15,-1 0 2-15,-1 5 1 0,-1-2 6 16,-1 4 3-16,-4 1 1 0,0 2 5 0,-4 1 2 16,0 4 1-16,-4-1-2 0,-5 2 0 15,-2 0-6-15,-1 4-6 0,-5-1-4 16,-5 0-3-16,1 3-4 0,-5-3-12 15,-1 4-17-15,-3-2-17 0,0-2-38 0,1 0-113 16,-1 0-161-16,2-4-158 0,3-1-91 16,3-1-39-16,5-3 8 0,5-4 97 15,1-3 152-15</inkml:trace>
  <inkml:trace contextRef="#ctx0" brushRef="#br0" timeOffset="59937.4">30118 7927 238 0,'13'0'329'16,"-5"3"59"-16,1 2-17 0,-3 3-63 0,-2 4-63 15,0 0-65-15,-1 7-95 0,1 0-135 16,-2-1-135-16,2 2-134 0,-2 0-69 0,0-3-30 16,1 1 23-16,-1-3 67 0</inkml:trace>
  <inkml:trace contextRef="#ctx0" brushRef="#br0" timeOffset="60153.46">30611 7316 431 0,'7'-9'534'15,"-5"6"64"-15,-2 7 44 16,0 12-104-16,-2 8-152 0,2 6-131 0,0 9-89 15,0 6-62-15,0 6-42 0,0-1-26 16,0 5-18-16,0 2-11 0,2-3-18 0,-2 2-32 16,0-2-110-16,0-1-166 0,0-3-180 0,0-6-93 15,-2 0-40-15,-1-9 5 0,1-2 91 16</inkml:trace>
  <inkml:trace contextRef="#ctx0" brushRef="#br0" timeOffset="60586.51">31174 7475 275 0,'-4'-5'339'0,"0"-3"66"0,0 4 17 0,4 4-8 16,4 7-20-16,2 3-35 0,3 6-37 15,5 6-53-15,3 3-76 0,2 5-68 0,5 1-46 16,-1 3-31-16,0 4-17 0,3-5-14 16,-1 2-10-16,3 0-14 0,-3-4-32 0,-2-2-92 15,1-1-135-15,-1-3-141 16,-4-2-130-16,0-6-60 0,-2-2-11 0,-2-5 71 15,-5-6 123-15</inkml:trace>
  <inkml:trace contextRef="#ctx0" brushRef="#br0" timeOffset="60766.99">31695 7494 257 0,'-4'-7'464'0,"-5"7"91"0,-3 3 62 16,-3 6-72-16,-2 1-106 0,-2 9-107 15,-5 2-105-15,-1 3-88 0,-2 2-59 0,-1 4-33 16,3 3-25-16,-3-4-14 0,3 1-19 16,-1 0-46-16,3-1-125 0,0 0-153 15,4-4-169-15,4 0-87 0,2-1-33 0,0-6 14 16,5-6 110-16</inkml:trace>
  <inkml:trace contextRef="#ctx0" brushRef="#br0" timeOffset="61000.61">31885 7278 93 0,'9'-17'485'0,"-5"5"82"16,-2 7 54-16,-4 0 27 0,0 2-143 15,-2 7-162-15,-3 5-126 0,1 11-77 0,-2 1-51 16,-1 8-34-16,1 5-22 0,-3 5-17 15,1 1-14-15,-1 3-22 0,0 2-57 0,-1-2-133 16,1 1-157-16,1-1-160 0,3-5-81 0,3-5-28 16,2 0 31-16,2-7 120 0</inkml:trace>
  <inkml:trace contextRef="#ctx0" brushRef="#br0" timeOffset="61313.51">32120 7466 186 0,'5'-12'414'0,"-7"3"95"0,-3 4 69 16,-3 5-53-16,-3 6-87 0,-1 9-91 0,-5 3-90 15,0 3-88-15,-2 8-64 0,-3 5-44 16,3 2-24-16,0 2-16 0,2 0-7 0,3-1-5 16,3 2-4-16,5-2-2 0,1-2 1 15,5-3 0-15,5-3-3 0,1-1 2 0,5-5 3 16,1-6 1-16,5-4-1 0,0-3 1 15,4-5 2-15,1-5-1 0,1-5-1 16,2-6 3-16,1-7-1 0,-3-6 0 0,0-2 1 16,0-6-1-16,-4-7 0 0,-4-1-1 15,-2-6-1-15,-5 2 0 0,-3-1-3 16,-5 2 0-16,-7-1-4 0,-1 6-8 0,-5 4-17 16,-4 4-57-16,-2 0-133 0,-2 5-166 15,0 2-151-15,0 2-77 0,4 4-27 16,2 1 33-16,4 5 120 0</inkml:trace>
  <inkml:trace contextRef="#ctx0" brushRef="#br0" timeOffset="61597.49">32497 7333 399 0,'2'-4'525'0,"-2"2"62"0,-2-2 33 0,2 0-104 15,0 1-153-15,0 0-137 0,0 2-95 16,4 1-59-16,1-4-46 0,3 4-63 0,1 0-115 15,3 4-144-15,1-4-167 0,0 0-91 0,1 0-37 16,-1 0 19-16,0 0 90 0</inkml:trace>
  <inkml:trace contextRef="#ctx0" brushRef="#br0" timeOffset="62013.25">33005 7072 122 0,'4'-3'305'0,"1"-2"48"0,-3 3 14 0,0 1-49 15,0-2-58-15,0 1-53 0,0-1-52 0,0 3-43 16,3-1-37-16,-3 1-27 0,2 0-18 0,0 0-13 16,0 1-6-16,1 2-4 0,1-1-2 15,-2 1-3-15,3 0 0 0,-3 2 0 0,2-1 1 16,-2 4 6-16,3-2 11 16,-3 1 14-16,0 2 18 0,0 3 14 0,1-4 11 0,-1 4 2 15,2-1-3-15,-2 3-13 0,3-4-13 16,-3 5-13-16,2-1-12 0,-1-3-8 0,-1 3-5 15,0-3-2-15,0 2-3 0,-4-2-1 0,0 0 1 16,-2 1-2-16,-4 0 0 0,-3-2-17 16,-1 2-41-16,-5-1-79 0,-2-2-109 0,-2 0-122 15,-2-1-102-15,0-3-42 0,-3-1 12 16,1 1 62-16,2-2 99 0</inkml:trace>
  <inkml:trace contextRef="#ctx0" brushRef="#br0" timeOffset="73027.5">18970 9996 164 0,'0'0'289'0,"-3"1"62"0,3 6 6 16,-2 5-12-16,0 5-19 15,0 8-21-15,0 5-34 0,0 8-49 0,0 4-58 16,2 4-53-16,-2 2-36 0,2 2-29 16,0 2-20-16,0-2-19 0,0-1-35 0,0-2-72 15,-2-1-107-15,2-4-113 0,-3 1-125 16,1-4-60-16,-2 0-6 0,0-6 51 16,-3-2 93-16</inkml:trace>
  <inkml:trace contextRef="#ctx0" brushRef="#br0" timeOffset="73341.89">18925 10071 13 0,'4'-21'189'0,"1"3"23"0,-1-1-27 0,2 5-29 16,3 2-22-16,1 3-17 0,3-1-20 15,0 4-18-15,1-2-19 0,3 7-16 0,0-2-12 16,0 2-7-16,2 2-3 0,-2 2 5 16,0-2 12-16,0 7 27 0,-2-2 44 15,-2 1 54-15,-3 5 53 0,-1-2 37 16,-5 6 12-16,-2 0-9 0,-4 5-35 0,-4 0-50 16,-3 0-55-16,-2 4-45 0,-1 0-32 15,-3 1-33-15,0-1-59 0,-2-4-109 16,0 3-129-16,0-3-130 0,0-3-103 0,0-2-43 15,5-2 17-15,-1-4 88 0,7-5 117 16</inkml:trace>
  <inkml:trace contextRef="#ctx0" brushRef="#br0" timeOffset="73622.99">19793 9615 48 0,'6'-20'477'0,"-1"7"94"0,-3 1 55 15,-2 3 35-15,-2 4-129 0,-1 5-170 16,1 1-136-16,-4 11-87 0,0 5-51 0,-3 8-31 16,-1 8-21-16,-3 5-13 0,0 4-10 15,-4 8-4-15,2 0-4 0,-2 5-7 16,1-1-6-16,-1 0-12 0,2-3-15 0,0 2-34 15,0-6-86-15,2-5-119 0,3 0-120 16,-1-9-117-16,3-1-73 0,1-10-12 16,3-4 59-16,0-7 112 0</inkml:trace>
  <inkml:trace contextRef="#ctx0" brushRef="#br0" timeOffset="73831.53">19744 9796 11 0,'11'-26'289'15,"-1"4"80"-15,-1 3 96 0,-1 6 13 16,1 4-21-16,-1 5-43 0,1 4-47 0,1 9-69 16,3 3-93-16,-2 6-76 15,1 10-51-15,1 2-28 0,0 2-21 0,-3 7-12 16,3-1-10-16,-2 3-10 0,-3 2-27 16,1-3-71-16,-3 3-120 0,0-2-132 15,1-3-135-15,-5 0-85 0,0-6-25 0,-2 1 43 16,-2-7 107-16</inkml:trace>
  <inkml:trace contextRef="#ctx0" brushRef="#br0" timeOffset="73960.07">19837 10185 295 0,'-6'-15'402'0,"2"-1"60"0,0 3-9 16,1 1-71-16,1 0-91 15,4 1-98-15,1 2-124 0,3 3-157 0,2-4-157 16,1 4-135-16,4-2-74 0,-1 3-26 15,3 0 30-15,2-1 86 0</inkml:trace>
  <inkml:trace contextRef="#ctx0" brushRef="#br0" timeOffset="74303.53">20288 9934 112 0,'9'-6'301'0,"-3"2"76"0,3-1 30 0,-3 1-6 15,2 4-17-15,1 0-25 0,-1 4-47 16,3 5-60-16,-3 2-59 0,3 4-56 16,-3 6-43-16,1 3-35 0,-3 5-20 0,-2 1-17 15,1 4-10-15,-5 3-5 16,0-2-5-16,-5 1 0 0,-1-2-2 0,-2 4 0 0,-3-8 0 16,-2 3 0-16,-1-7 0 15,-3 2 0-15,-2-7-1 0,-1-1 0 0,1-7 0 16,-2-2-2-16,2-6 2 0,-2-4-2 15,4-1 2-15,0-4 1 0,2-1 4 0,3-2 4 16,3-2 5-16,5 0 4 16,2 1 2-16,4-1 3 0,4 0-5 0,3-1-1 15,6 1-2-15,2 0-7 0,4 3-4 16,2-4-19-16,0 5-65 0,1-3-144 16,1 3-169-16,0-2-130 0,1 3-69 15,1-2-22-15,-1 2 46 0,3-4 132 16</inkml:trace>
  <inkml:trace contextRef="#ctx0" brushRef="#br0" timeOffset="75067.52">21410 10008 171 0,'4'-1'327'0,"-2"-2"85"15,3-2 31-15,1 3-29 0,0-2-53 16,1 3-48-16,1-3-65 0,1 3-88 0,-1-2-118 16,1 3-144-16,-1 0-141 0,-2 3-153 15,1-2-88-15,-3 4-38 16,0-1 22-16,-4 6 85 0</inkml:trace>
  <inkml:trace contextRef="#ctx0" brushRef="#br0" timeOffset="75233.17">21416 10101 238 0,'0'-1'348'0,"0"1"75"0,0 0 31 0,5 0-41 15,-1 0-55-15,2 0-51 0,3 1-54 16,-1-1-72-16,3 3-76 0,-1-3-88 0,1 2-123 15,0 1-140-15,-1-2-155 0,1 1-98 16,-3 2-45-16,-2-4 11 0,1 1 80 16</inkml:trace>
  <inkml:trace contextRef="#ctx0" brushRef="#br0" timeOffset="76029.2">22411 10130 238 0,'-6'-5'337'0,"0"-3"59"0,1 3-14 16,3 2-20-16,2-2-26 15,2 1-25-15,5-1-40 0,1 2-41 0,7-1-42 16,2 2-47-16,2-3-38 0,4 4-37 16,1-4-26-16,1 2-20 0,0-2-26 15,1 4-59-15,-3-3-113 0,0 0-131 0,1 3-146 16,-1-5-90-16,-2 2-30 0,-2-2 27 16,0-2 96-16</inkml:trace>
  <inkml:trace contextRef="#ctx0" brushRef="#br0" timeOffset="76246.14">23021 9683 334 0,'2'-9'522'0,"-2"0"74"16,0 3 47-16,0 1-74 0,0 5-131 15,0 5-139-15,0 6-102 0,0 8-71 16,0 4-44-16,0 6-27 0,0 7-20 0,-2 2-14 0,0 8-12 15,0 1-8-15,0 3-12 0,-1-1-21 16,-1 1-51-16,2-1-134 16,0-4-165-16,0-2-159 0,2-3-76 0,0-1-27 0,2-7 24 15,2-2 124-15</inkml:trace>
  <inkml:trace contextRef="#ctx0" brushRef="#br0" timeOffset="76548.5">23281 10051 131 0,'2'-13'408'0,"-2"4"102"0,-2 5 69 0,0 4-37 15,-2 4-87-15,-2 8-98 0,-1 5-101 16,-1 8-96-16,1 2-68 0,-1 5-40 16,2 0-23-16,1 2-14 0,3-3-5 0,2 2-7 15,2-8-1-15,3 4-1 0,1-9 0 16,2-2 1-16,3-2-1 0,2-7 3 15,-1-5 1-15,3-4 2 0,2-4 3 16,-2-8 1-16,2-1 1 0,-2-8 1 0,-1-4-2 16,-3-1-2-16,0-2-3 0,-5-2-4 15,-2 1-1-15,-4 3-9 0,-2 1-24 16,-2 5-82-16,-5 2-148 0,-1 2-164 0,-1 7-123 16,-1-1-56-16,1 5-14 0,2 5 65 15,3 0 138-15</inkml:trace>
  <inkml:trace contextRef="#ctx0" brushRef="#br0" timeOffset="76876.67">23584 10057 86 0,'13'-7'315'0,"-3"3"96"16,3 0 54-16,2 8-8 0,0 0-29 15,-1 3-45-15,1 7-66 0,0 3-87 0,-2 7-78 16,-3 6-56-16,1 2-35 15,-3 7-24-15,-3-1-15 0,-1 3-9 0,-4-2-5 16,0 2-1-16,-4 1-5 0,-1-5-2 16,-3 0 0-16,-3-2-1 0,-1-2-2 0,-3-4-4 15,-2-3-2-15,0-2-9 16,-2-7-8-16,0-3-7 0,0-5-7 0,2-4-1 16,-2-5 3-16,4-5 7 0,0-1 7 0,5-7 10 15,1 1 8-15,5-1 5 0,2-2 2 16,4 1 4-16,4 2 2 15,3-1-2-15,3 4-22 0,1 2-81 0,4 2-136 16,2 2-163-16,0 3-101 0,0 0-53 16,2 3-8-16,3-2 68 0,1 3 125 15</inkml:trace>
  <inkml:trace contextRef="#ctx0" brushRef="#br0" timeOffset="77223.53">24867 9841 289 0,'-13'-9'376'0,"0"3"96"15,-4 1 17-15,0 4-42 0,0 2-48 16,-4 7-49-16,0 0-69 0,-2 9-86 16,-3 4-66-16,1 4-41 0,0 8-24 0,-1 2-14 15,3 5-7-15,4 3-1 0,2 3-4 16,6-1 1-16,5 1 0 0,6-1 1 16,4-5-5-16,5 0-6 0,5-1-4 15,3-5-7-15,5-2-9 0,1-6-16 0,2-1-18 16,1-5-35-16,-1-3-118 0,3-4-184 15,-3-4-174-15,0-5-83 0,3-4-34 16,-1-4 3-16,5-5 106 0</inkml:trace>
  <inkml:trace contextRef="#ctx0" brushRef="#br0" timeOffset="77521.81">25542 9857 387 0,'-7'-3'545'0,"-1"-1"70"0,0 8 43 15,-1-1-86-15,-2 6-141 0,1 5-148 16,-1 10-102-16,-1 1-66 0,-3 9-43 15,0 7-28-15,-2 2-20 0,-2 5-10 0,2-1-9 16,-2 4-12-16,-2-2-20 0,0-3-42 16,2 1-128-16,0-5-172 0,2-1-169 15,2-5-80-15,2-5-32 0,3-6 16 0,1-4 116 16</inkml:trace>
  <inkml:trace contextRef="#ctx0" brushRef="#br0" timeOffset="77704.6">25404 10029 329 0,'9'-8'475'0,"-3"8"89"0,3 4 12 15,-1 9-56-15,0 6-82 0,1 4-101 16,-1 6-120-16,3 3-89 0,-3 3-56 16,3 2-34-16,0 1-26 0,-3-1-31 15,1 1-85-15,-1-3-150 0,-2 1-156 0,-1-3-134 16,-1-3-63-16,-2-2-17 0,-2-3 60 15,0-3 136-15</inkml:trace>
  <inkml:trace contextRef="#ctx0" brushRef="#br0" timeOffset="77854">25417 10425 364 0,'-9'-11'482'0,"3"2"68"0,2 0 18 15,0 2-86-15,-1 2-114 16,5 2-123-16,0 2-105 0,5-2-123 0,-1 3-164 15,4 3-171-15,1-3-152 0,1 1-78 16,1-1-30-16,2 3 34 0,4-3 113 16</inkml:trace>
  <inkml:trace contextRef="#ctx0" brushRef="#br0" timeOffset="78178.84">25679 10283 204 0,'5'-7'305'0,"1"-1"57"0,-2 4-3 0,3-1-29 15,-1 1-28-15,0 2-22 0,3 2-22 16,1 0-29-16,1 2-31 16,-1 5-30-16,1 3-24 0,0 1-21 0,-1 3-24 0,1 6-26 15,-3-1-19-15,1 6-11 0,-1 0-11 16,-1 3-7-16,-3-2-7 0,-2 2-1 16,0 1-7-16,-4-3-2 15,-2 2-1-15,-1-3-3 0,-3 0-2 0,-3-3-1 16,1-1 1-16,-3-4-1 0,-2-1-3 0,0-4 0 15,1-6-2-15,-1-2 1 16,2 0 1-16,0-8-2 0,3 3 3 0,1-3 1 16,3-4 2-16,2 2 2 0,4-1-3 0,2 0-1 15,2 1 3-15,3 1-2 0,1-3-15 16,3 5-59-16,-1-1-141 0,5-1-168 16,0 1-143-16,2-1-73 0,0 0-25 15,2-1 38-15,0-2 130 0</inkml:trace>
  <inkml:trace contextRef="#ctx0" brushRef="#br0" timeOffset="78386.14">26238 9904 115 0,'9'-14'466'15,"-1"7"98"-15,-2 3 60 16,-1 5-14-16,1 3-102 0,-2 8-140 0,1 1-133 15,-1 6-97-15,0 3-58 0,0 3-41 16,-2-1-37-16,-2 5-68 0,-2 0-138 16,0-3-154-16,0 1-164 0,-2-2-82 0,-3-1-27 15,1-4 29-15,-2-5 120 0</inkml:trace>
  <inkml:trace contextRef="#ctx0" brushRef="#br0" timeOffset="78517.19">26120 10104 57 0,'-7'-12'342'0,"3"1"68"0,2 5 62 0,0-2-22 16,4 3-73-16,0 0-84 0,2 3-76 16,3-2-97-16,1 3-156 0,3 1-173 0,-1-3-169 15,3 2-90-15,0-3-45 16,-1 0 7-16,3 3 82 0</inkml:trace>
  <inkml:trace contextRef="#ctx0" brushRef="#br0" timeOffset="78818.46">26554 9808 255 0,'8'-5'341'0,"-2"2"68"0,1-2 7 0,-1 1-20 0,0 4-29 16,1 0-29-16,-1 4-40 0,0 3-52 16,1 3-56-16,-3 7-49 0,0 3-41 15,1 5-31-15,-1 6-22 0,-2 3-13 0,0 6-13 16,0 2-9-16,0 0-4 0,0 1-3 15,3 1 0-15,-1-5 0 0,0 1 0 16,0-7-1-16,3 1 3 0,-3-8-1 16,0 3 0-16,0-8 1 0,1-3 4 0,-3-2 7 15,-2-3 6-15,0 2 0 0,-5-6 1 16,-1-1-1-16,-2 1-6 0,-5-1-11 16,-2-4-14-16,-2 1-19 0,-2-2-65 15,-4 1-162-15,0-3-190 0,-1 2-128 16,1-2-63-16,0 3-18 0,2-3 44 0,-1 2 151 15</inkml:trace>
  <inkml:trace contextRef="#ctx0" brushRef="#br0" timeOffset="79015.3">26973 10171 196 0,'14'-11'398'0,"-1"2"54"15,-2 3 30-15,-1 2-81 0,-1-2-121 16,-3 5-165-16,3 1-192 0,-3 0-203 0,-2 4-112 16,0 0-57-16,-4 4-20 0,0-3 47 15</inkml:trace>
  <inkml:trace contextRef="#ctx0" brushRef="#br0" timeOffset="79147.99">27038 10233 174 0,'2'0'309'16,"1"-3"48"-16,1 3-6 0,2 0-68 16,0 0-66-16,3 0-62 0,2 3-96 0,-1-3-124 15,1 1-148-15,-3-1-98 0,1 0-53 16,-1 0-17-16,-4 0 27 0</inkml:trace>
  <inkml:trace contextRef="#ctx0" brushRef="#br0" timeOffset="80392.33">27874 10168 253 0,'-4'-4'292'0,"4"3"43"15,0-2-4-15,4 2-5 0,3-3-11 16,1 3-14-16,5-2-17 0,2 2-37 15,4-3-60-15,0 3-62 0,2 1-51 16,0-3-35-16,2 3-48 0,1-1-85 0,1 1-112 16,1-3-123-16,-3-1-125 0,2-1-65 15,-4 1-7-15,1-5 52 0,-3 2 98 16</inkml:trace>
  <inkml:trace contextRef="#ctx0" brushRef="#br0" timeOffset="80612">28459 9636 175 0,'-3'-11'451'15,"-1"2"89"-15,0 3 62 0,0 3-34 0,2 6-103 16,-3 3-116-16,3 7-107 0,0 6-85 16,2 3-58-16,-2 7-38 0,2 4-26 0,-2 5-16 15,2 3-15-15,-2 3-17 0,0 5-37 16,0 0-121-16,2 2-161 0,0 0-174 15,0 0-86-15,2-3-38 0,0-3 10 0,2-2 104 16</inkml:trace>
  <inkml:trace contextRef="#ctx0" brushRef="#br0" timeOffset="80858.47">28689 10080 174 0,'0'-5'331'0,"0"6"75"15,-4 9 35-15,0 4-33 0,0 3-41 0,-1 4-47 16,1 4-51-16,0-3-63 0,2 2-58 16,0 1-47-16,4-4-33 0,0 0-22 15,2-4-13-15,0-1-5 0,3-4-5 16,1-3 2-16,1-4 1 0,1-4 7 0,1-6 2 16,-1-4 2-16,3-4-3 0,-2-4-2 15,-1-7-5-15,1-1-7 0,-5-4-6 0,1 0-5 16,-5 3-2-16,0-3-9 0,-4 5-13 15,0 4-47-15,-5 5-110 16,1 1-142-16,-1 4-149 0,-1 4-98 0,0 3-46 0,1 6 18 16,3 2 93-16,2 4 135 0</inkml:trace>
  <inkml:trace contextRef="#ctx0" brushRef="#br0" timeOffset="81172.64">28880 10071 216 0,'8'-8'305'0,"3"0"57"0,2 0 1 0,-1 3-6 15,1 4-10-15,2 2-19 0,2 4-34 16,0 5-51-16,0 4-49 0,-1 3-46 0,-1 5-36 16,0 9-33-16,-4-1-26 0,-1 8-17 15,-3 1-15-15,-3 1-7 0,-2 3-7 16,-2-2-2-16,-2-3-3 0,-2 1-2 16,-3-3 0-16,1-2-3 0,-5-2 1 0,1-2-3 15,-3-5-3-15,-2-5-4 0,0-2-8 16,-1-6-9-16,-4-2-9 0,1-6-2 15,0-1-3-15,2-7 4 0,0-4 6 0,3-1 13 16,3-3 6-16,3-2 4 0,3-1 4 16,3 1 5-16,7-1 2 0,1 1 0 0,2 2 3 15,5 0 3-15,4 3 0 0,2 1-5 16,2-1-47-16,0 1-111 0,3 4-145 0,-1 0-142 16,0 0-77-16,3 0-37 0,-3 3 25 15,4-3 98-15</inkml:trace>
  <inkml:trace contextRef="#ctx0" brushRef="#br0" timeOffset="81740.6">30196 9456 39 0,'-6'-7'324'16,"-2"1"94"-16,-5 1 95 0,-2 2-8 16,-4 6-46-16,-2 3-57 0,0 8-69 0,-5 5-84 15,1 6-89-15,-3 4-60 0,1 6-36 16,1 9-18-16,1 0-6 0,2 5-9 0,6 0-3 16,2 1-2-16,7 2-8 0,3-2-4 15,5-4-6-15,5 0-2 0,3-4-2 16,3-4-2-16,3-2-2 0,3-2-8 15,2-6-19-15,3-3-65 0,-1-6-147 0,2-3-166 16,2-7-138-16,3-4-69 0,-1-5-20 0,3-5 42 16,0-5 137-16</inkml:trace>
  <inkml:trace contextRef="#ctx0" brushRef="#br0" timeOffset="82149.64">30643 9600 73 0,'2'-19'412'0,"0"-2"112"0,-4 6 75 16,0 1-8-16,-2 2-84 0,-3 4-108 15,-1 4-115-15,-3 4-105 0,-1 8-72 0,-3 5-47 16,-2 5-24-16,0 5-17 0,0 2-7 0,0 1-6 16,2 2-3-16,0-3 0 0,1 0-2 15,3-3 1-15,0-1-2 0,5-4 1 0,0-1 0 16,2-4-1-16,-1-2 0 0,5-3-1 15,2-4-1-15,3-3 0 0,1-4-1 16,5-6 1-16,1-4 0 0,3-2 0 0,2-2 2 16,0-2 0-16,0 3 1 0,0 0-1 15,-2 1-1-15,-1 3 0 0,1 5 1 16,-2-1 0-16,0 4-1 0,-3 2 2 0,1 6 3 16,-1 2 1-16,-1 1 4 0,-3 5 2 15,1 6 5-15,-3-1 4 0,-2 3 2 16,-2 1 4-16,-2 5 1 0,-2 0 0 0,-3 3 0 15,-3-2-2-15,-3 3-3 0,-4 1-5 16,-2-1-7-16,-2-1-3 0,-5 2-12 16,-1-5-16-16,-1 0-17 0,-1 0-28 15,-1-3-72-15,3-2-161 0,-1-3-169 0,5 0-116 0,2-6-53 16,4-1-11-16,0-1 55 0,6-2 152 16</inkml:trace>
  <inkml:trace contextRef="#ctx0" brushRef="#br0" timeOffset="82332.6">30747 9996 230 0,'10'-8'481'0,"1"4"81"0,-5 4 47 0,1 3-56 16,-3 2-122-16,0 2-136 0,0 7-115 0,-2 2-85 15,0 2-87-15,1 6-144 16,-3-3-170-16,2 3-169 0,-2-2-90 0,0-1-39 15,0-1 15-15,0-5 102 0</inkml:trace>
  <inkml:trace contextRef="#ctx0" brushRef="#br0" timeOffset="82550.28">31092 9561 133 0,'4'-10'497'0,"0"5"84"0,-4 7 57 16,2 7 4-16,-2 8-130 0,2 4-163 16,1 9-131-16,-1 2-82 0,0 6-54 15,0 0-32-15,2 6-26 0,-2-1-21 16,0-1-25-16,0 1-53 0,-2 1-144 0,0-5-162 16,-2 1-156-16,2-6-78 0,0-4-27 0,-2-2 26 15,2-6 129-15</inkml:trace>
  <inkml:trace contextRef="#ctx0" brushRef="#br0" timeOffset="82856.55">31553 9591 265 0,'6'4'442'16,"3"8"97"-16,2 5 53 0,1 3-67 0,5 6-89 16,2 3-95-16,2 5-99 0,1 0-96 15,1 2-63-15,2 2-42 16,-1 0-36-16,-3-2-58 0,0-1-148 0,-2-1-162 0,-2-5-154 15,-2 0-78-15,-1-4-29 0,-3-4 27 16,2-5 128-16</inkml:trace>
  <inkml:trace contextRef="#ctx0" brushRef="#br0" timeOffset="83029.98">32057 9742 209 0,'-11'-4'505'0,"-6"2"83"15,-2 7 50-15,-4 3-30 0,-4 5-128 16,-3 7-150-16,-2 1-126 0,0 7-84 0,-1 2-48 16,-1 3-30-16,0 1-24 0,4 0-27 15,-2 0-61-15,5-1-158 0,2 1-200 0,1-2-135 16,5-2-65-16,2-5-22 0,5-4 34 16,3-3 146-16</inkml:trace>
  <inkml:trace contextRef="#ctx0" brushRef="#br0" timeOffset="83282.39">32120 9582 7 0,'3'-13'478'0,"-1"1"94"0,-2 3 58 0,0 2 34 16,-2 6-105-16,-3 2-178 0,3 6-147 0,-2 6-91 15,0 8-53-15,-3 4-34 0,1 3-21 16,0 2-15-16,-1 4-18 0,-1 3-20 16,-3 1-51-16,3 3-141 0,-3-2-177 0,3-2-155 15,-1 0-78-15,3-6-28 0,2-3 25 0,4-7 128 16</inkml:trace>
  <inkml:trace contextRef="#ctx0" brushRef="#br0" timeOffset="83577">32332 9716 2 0,'6'-13'358'16,"-1"0"107"-16,-3 6 84 0,-4 6 16 0,-3 2-67 15,-1 10-88-15,-2 2-93 0,-3 4-95 16,-2 7-80-16,1 5-52 0,-1 2-33 0,0 2-22 16,1 6-13-16,1-3-8 0,0 2-7 15,5-4-4-15,2 0-3 0,2-1 1 16,4-7-3-16,4-3 2 0,3-2 0 0,1-8 2 15,5-1 1-15,2-8-1 0,4-7 4 16,0-2 1-16,3-6 1 0,1-4 2 16,-2-5 3-16,1-4 6 0,-1-2 1 0,-4-6 1 15,0 1-1-15,-2-6 0 0,-4 3-2 16,-3-2-2-16,-4 2-3 0,-3 3-9 0,-6 2-6 16,-5 1-18-16,-5 3-27 0,-4 4-90 0,-2 3-161 15,-4 2-184-15,2-1-111 0,-2 1-49 16,1 0-5-16,3 2 69 0,0-1 149 15</inkml:trace>
  <inkml:trace contextRef="#ctx0" brushRef="#br0" timeOffset="83810.5">32741 9419 133 0,'8'-4'227'0,"-2"-1"15"0,3 4-52 16,1-2-65-16,-1 0-56 0,2 2-62 0,1 1-105 15,1-3-76-15,-3 2-39 0,1-3-22 16,-5 4 1-16</inkml:trace>
  <inkml:trace contextRef="#ctx0" brushRef="#br0" timeOffset="84125.18">33075 9192 253 0,'0'-8'320'0,"2"4"45"0,-2 1-31 0,0-2-59 16,0 0-50-16,0 2-49 0,0 2-45 0,0-2-40 0,0 3-25 16,2 0-12-16,0 3 2 0,0-2 10 0,1 2 10 15,-1 2 10-15,0 0 3 0,2 1-1 0,-2 0-8 16,2 2-8-16,-1-3-13 0,1 6-10 0,-2-2-8 16,2 0-8-16,0-1-7 0,1 4-5 15,-1-3-5-15,0 2-6 0,0-2-3 0,1 2 0 16,-1-1-3-16,0 0 0 0,0-1 1 15,-2 1 0-15,-2-1 0 0,0 2 2 0,-2-2-4 16,-4 2-22-16,0-1-52 0,-5 0-104 0,0 2-119 16,1-4-150-16,-3 1-75 0,0-4-21 15,1-1 31-15,1 0 89 0</inkml:trace>
  <inkml:trace contextRef="#ctx0" brushRef="#br0" timeOffset="84541.28">33445 9226 133 0,'5'-4'322'16,"-3"-1"47"-16,0 1 20 0,0 0-41 0,-2 2-41 15,2 2-38-15,0 2-29 0,0 2-24 16,0 0-22-16,1 1-24 0,1 4-31 0,0-1-24 16,0 5-23-16,1 2-19 0,-1 3-15 15,0 2-13-15,2 5-12 0,-1 0-12 0,1 4-7 0,-2 1-7 16,3 3-4-16,-3 1-2 0,0 0-1 16,0 2 0-16,-2-2 0 0,3 1 5 0,-3-1 3 15,-2 1 5-15,0-1 3 0,0 0 5 0,-2-4 1 16,-3 3-2-16,1-3-1 15,0 0-2-15,-2-2-2 0,-1-2-5 0,1-1-1 0,-3-1-2 16,1-3-2-16,-1-3-2 0,-1 1-2 16,-1-2 0-16,1-3-1 0,-3 0-5 15,0-3-9-15,-2-2-15 0,-1 1-40 0,-4-5-89 16,-1 3-136-16,-2-3-142 0,-4-1-111 0,-3-1-48 16,-2-3 5-16,-2 0 71 0,0 0 125 15</inkml:trace>
  <inkml:trace contextRef="#ctx0" brushRef="#br0" timeOffset="85485.97">21421 11597 42 0,'0'-5'311'0,"0"1"30"0,0 0 18 0,2 0-60 16,0 2-87-16,4 1-89 0,1-3-84 15,3 3-86-15,1 1-102 0,1 1-108 16,-1 4-57-16,2 0-27 0,-3 4 8 0</inkml:trace>
  <inkml:trace contextRef="#ctx0" brushRef="#br0" timeOffset="85650.46">21518 11789 168 0,'0'0'252'0,"4"0"34"0,0 0-45 0,3 1-57 16,-1-1-41-16,3 3-35 15,1 2-62-15,3-1-91 0,0 0-120 0,-1 0-80 16,3 1-42-16,0-2-16 0,0-2 17 16</inkml:trace>
  <inkml:trace contextRef="#ctx0" brushRef="#br0" timeOffset="86646.64">22339 11456 49 0,'-2'0'196'0,"0"0"0"15,0 0-12-15,2-1-16 0,-2 1-12 16,2 0-4-16,0 0 4 0,0-4 17 15,2 4 28-15,-2-1 34 0,2 1 23 0,-2-3 13 16,2 3-6-16,-2-1-26 0,2-3-40 16,0 3-47-16,3-2-42 15,-1-1-38-15,0 0-25 0,2-4-18 0,3 3-11 16,-1 0-10-16,1-2-4 0,4-2-1 0,-1 1-2 16,1 0 0-16,0-1-1 0,1 1 1 15,-1-1-1-15,2 2 1 0,-2 3-2 16,-3 3 0-16,1-3 1 0,-3 4-1 15,1 4-1-15,-5 0 2 0,0 2 2 0,0 4-1 16,-4 0 2-16,0 5 0 0,0-2 1 16,0 4-4-16,0 1-2 0,3 3-2 0,-1-1-2 15,2 5-1-15,4 0-4 0,1 0 3 16,4 2 2-16,-1 1 3 0,3-2 0 16,0 2 3-16,0-2 4 0,-3 2 3 15,1-3 7-15,-4 0 7 0,-3 0 8 16,-4 0 5-16,0-1 1 0,-4-1 1 0,-2-2-6 15,-5 3-7-15,1-4-9 0,-3-1-7 16,1-3-12-16,-5 4-17 0,0-6-52 16,0 1-127-16,3-5-152 0,-3 1-160 15,4-2-81-15,1-1-29 0,-1-3 24 0,5-4 113 16</inkml:trace>
  <inkml:trace contextRef="#ctx0" brushRef="#br0" timeOffset="86897.16">23004 11689 398 0,'2'-9'510'0,"-2"0"67"15,2 1 38-15,2 2-92 0,5 1-133 16,1 4-125-16,3-2-85 0,4 2-67 0,4 1-44 15,0 1-29-15,3-1-20 0,1 3-22 16,-2-2-28-16,1 3-85 0,-1-3-146 16,-2-1-166-16,0 0-123 0,0 0-57 15,-4-5-11-15,0 1 61 0,-2-2 137 16</inkml:trace>
  <inkml:trace contextRef="#ctx0" brushRef="#br0" timeOffset="87592.14">24071 11192 231 0,'-2'-5'331'0,"-1"4"72"0,1-1 29 16,0 4 10-16,0 2-11 0,0 2-32 15,-2 8-58-15,2 5-75 0,0 2-75 16,-1 7-64-16,1 3-40 0,0 6-29 0,0 0-19 16,0 6-13-16,2 3-10 0,-2 1-8 15,2 1-12-15,-2-1-15 0,0 0-40 16,0-2-117-16,2 4-158 0,0-6-171 15,0-1-91-15,0-4-36 0,2-4 10 0,2-5 103 16</inkml:trace>
  <inkml:trace contextRef="#ctx0" brushRef="#br0" timeOffset="87907.2">24399 11558 47 0,'2'-19'338'0,"-2"9"84"0,-2 3 73 0,-2 4-14 16,-5 10-63-16,-1 5-71 0,-1 5-74 16,0 6-77-16,1 5-70 0,-1 3-51 15,3 0-33-15,3 3-21 0,3 0-12 16,2 0-4-16,5-5-7 0,3 0-1 0,1-4-3 16,3-1 2-16,1-7 0 0,2 0 1 15,0-9 6-15,2-1 6 0,-1-7 11 16,-1-3 13-16,2-5 9 0,-2-9 8 15,-2 0 3-15,-3-8 1 0,-1-3-7 0,-3-2-6 16,-4-3-8-16,-2-1-7 0,-4 0-6 16,-2 5-7-16,-3 0-4 0,-4 4-12 0,1 4-31 15,-3 6-99-15,0 4-154 0,0 4-175 16,1 5-109-16,3 2-49 0,0 5-3 16,3 1 78-16,2 3 146 0</inkml:trace>
  <inkml:trace contextRef="#ctx0" brushRef="#br0" timeOffset="88350.75">24884 11731 2 0,'0'-4'377'15,"0"-1"103"-15,-3 2 78 0,1-2 10 16,0 1-80-16,0-1-103 0,4-3-106 15,0 0-97-15,5-1-74 0,-1 0-42 0,5-1-25 16,-1 5-14-16,3-3-9 0,2 3-3 16,-1 5-1-16,1 0 0 0,2 5-1 15,-2 4 2-15,2 5 0 0,-2 1-1 16,2 5 0-16,-2 4-1 0,-3 1-2 0,1 1-3 16,-2 3-1-16,-1 4-1 0,-4-3-4 15,1 3 0-15,-5-2 0 0,-2 3-1 16,-2-3 1-16,-5 3 0 0,-3 0 1 0,-3-1-3 15,-2 0-1-15,-4-3 1 0,-2-1-4 16,-2-3 0-16,0-1-5 0,-1-5-3 16,1-3-4-16,2-6-1 0,0-5-3 0,0-2 0 15,4-8 4-15,2-2 2 16,4-5 3-16,3-2 2 0,6-3 4 0,4-1 2 16,6 0 3-16,3-1 0 0,6-1 2 15,4 2 0-15,4 0-2 0,1 4 0 16,3 1-25-16,-1 1-89 0,1 1-150 0,3 1-175 15,-2-2-108-15,2 2-56 0,-3 0-10 16,3 1 72-16,0-4 142 0</inkml:trace>
  <inkml:trace contextRef="#ctx0" brushRef="#br0" timeOffset="88968.05">26473 11283 154 0,'-17'-5'310'0,"-2"2"80"15,-4 3 30-15,0 5-21 0,-5 4-37 0,1 5-38 16,-3 4-51-16,2 4-70 0,1 3-70 15,1 3-50-15,3 1-33 0,4-3-22 16,4 4-15-16,3-6-11 0,3 1-5 16,3-4-8-16,4-3-3 0,2-3-2 0,2-2 0 15,2-8 4-15,2 1 1 0,1-5 8 16,3-4 6-16,1-5 8 0,0-1 8 16,1-3 12-16,1-2 13 0,2-2 9 15,-3-2 4-15,3 2 4 0,-2-1-3 16,0 5-7-16,-1 0-5 0,-1 4-7 0,2 3 0 15,-3 1-3-15,1 4 3 16,-1 4-4-16,1 4-1 0,-3 4-1 0,-1 4-1 16,-3 3-3-16,-2 2-3 0,-2 4-1 15,-4-1 1-15,0 6-5 0,-5-2-1 0,-4 1-4 16,1 1-3-16,-5-1-5 0,-2 0-4 16,-2-3-2-16,-3 3-9 0,-1-3-14 0,-3-3-24 15,1 0-88-15,-1-3-173 0,1-3-202 16,1 0-99-16,1-5-43 0,4 2-6 15,2-3 73-15,4 3 165 16</inkml:trace>
  <inkml:trace contextRef="#ctx0" brushRef="#br0" timeOffset="89191.37">26539 11838 27 0,'8'-6'423'0,"1"1"102"0,-5 2 69 0,0 7 16 15,-2 3-99-15,0 7-134 0,1 1-124 16,-3 3-99-16,2 3-72 0,-2 2-58 0,0 2-103 16,0-2-162-16,0 2-172 0,-2 0-126 15,2-4-64-15,-3-2-15 0,3-1 61 0,0-5 139 16</inkml:trace>
  <inkml:trace contextRef="#ctx0" brushRef="#br0" timeOffset="89416.97">26932 11416 427 0,'9'-7'546'0,"-5"7"67"0,0 4 41 0,1 9-101 16,-3 7-146-16,2 6-133 0,-2 7-105 0,0 6-66 0,0 5-41 16,0 0-28-16,1 4-23 0,-1-1-24 15,0 0-55-15,-2-2-150 0,2 0-179 16,-2-3-149-16,0-3-76 0,0-7-28 16,0-2 30-16,-2-1 134 0</inkml:trace>
  <inkml:trace contextRef="#ctx0" brushRef="#br0" timeOffset="93034.89">23622 12888 150 0,'-4'0'221'0,"2"0"-8"15,0 0-24-15,4-3-25 0,0 2-18 16,4-3-11-16,5 1-11 0,1-5-8 0,3 4-13 15,4-2-15-15,2-2-17 0,3 1-20 16,1 2-15-16,1-3-13 0,-1 2-16 16,0-1-37-16,-1-1-62 0,-1 4-86 0,-2-1-96 15,-2 1-51-15,-4 4-20 0,-5 0 17 16</inkml:trace>
  <inkml:trace contextRef="#ctx0" brushRef="#br0" timeOffset="93198.49">23846 13060 109 0,'5'-4'177'0,"1"3"-26"0,5-3-42 0,1-2-30 0,3 2-20 15,2-1-20-15,0 1-28 0,2 3-43 16,0-4-58-16,-2 2-53 0,0-2-28 15,-2 3-13-15</inkml:trace>
  <inkml:trace contextRef="#ctx0" brushRef="#br0" timeOffset="95705.44">19321 13587 51 0,'0'-8'221'0,"-2"0"30"0,2 3-9 15,-2-3-13-15,-3 1-6 0,1 2 1 16,0 1 0-16,-2 3-5 0,-3 1-3 16,-4 4-6-16,1 2-4 0,-5 5-13 0,-2 6-17 15,-2 5-16-15,-3 7-19 0,-1 8-22 16,0 4-20-16,-3 9-18 0,3 0-14 15,-1 8-14-15,3-3-8 0,4 4-5 0,4 0-5 16,7-2-3-16,5-3-5 0,6-5 4 16,7-1 1-16,5-2-3 0,4-8-1 0,6-3-4 15,3-2-3-15,4-7-7 16,-1-3-4-16,5-2-7 0,-2-8-4 0,2-1-12 16,-2-3-18-16,0-5-35 0,-4-3-133 15,-1-2-192-15,1-3-160 0,-5-9-74 16,1 1-30-16,-5-5 11 0,0 0 121 0</inkml:trace>
  <inkml:trace contextRef="#ctx0" brushRef="#br0" timeOffset="96418">20022 13448 115 0,'0'-7'276'0,"-3"0"56"0,1 2 26 15,0 4 21-15,0 1 16 0,0 4-5 0,0 5-30 16,-2 4-46-16,-1 7-57 0,1 5-64 15,-2 9-62-15,-3 4-40 0,1 7-29 16,-1 6-19-16,-1 3-15 0,-3 2-9 16,3 2-8-16,-3 3-7 0,0 1-10 15,0 2-18-15,-1-1-45 0,1-1-114 0,-2 0-136 16,2-7-136-16,3 0-107 0,-1-5-45 16,1-8 13-16,1-5 96 0,3-7 127 15</inkml:trace>
  <inkml:trace contextRef="#ctx0" brushRef="#br0" timeOffset="96643.1">19996 13721 136 0,'9'-32'304'0,"-1"6"97"0,1 8 62 16,-1 6 6-16,0 8-27 0,3 8-38 15,2 9-49-15,-1 5-87 16,1 7-98-16,2 4-70 0,-2 6-42 0,1 0-22 15,-1 7-16-15,0-2-28 0,-3 3-52 16,1-1-119-16,-2 1-141 0,-3-2-145 0,0 0-99 16,-4-2-38-16,0-6 18 0,-2-4 103 15,0-4 131-15</inkml:trace>
  <inkml:trace contextRef="#ctx0" brushRef="#br0" timeOffset="96769.92">20117 14140 133 0,'-7'-10'286'0,"3"1"28"15,2 2-19-15,0-1-68 0,0 3-69 16,4 0-73-16,0 1-78 0,4-3-85 0,5 2-106 16,-3-3-76-16,5 3-38 15,0-5-10-15,0 4 25 0</inkml:trace>
  <inkml:trace contextRef="#ctx0" brushRef="#br0" timeOffset="97080.88">20362 13979 33 0,'9'-2'196'0,"1"2"7"16,1-4-13-16,2 4-20 0,-1 4-11 16,1-1-12-16,2 1-11 0,-2 5-3 0,1 4 2 15,-1-1 4-15,-2 8 5 0,-1 2 7 16,-3 0 1-16,-1 6 0 0,-4 1-7 0,0 2-8 16,-4 1-10-16,-2 0-15 15,-3 2-17-15,-1-4-18 0,-3 0-16 0,1-1-15 16,-3-1-13-16,0-3-13 0,-1-5-12 15,-1-2-5-15,-2-5-9 0,2-4-6 0,0-1-7 16,0-8-3-16,3-4 0 0,3-1-1 16,1-7 4-16,4 0 7 0,4-2 16 15,2-1 16-15,2-1 18 0,4 1 17 0,3-1 9 16,2-1 1-16,1 2-5 0,3 1-13 16,0 3-16-16,0 2-46 0,2 0-98 15,3 1-142-15,-1 0-163 0,0 2-104 16,2-2-52-16,0 2 0 0,1-3 77 0,-3 3 127 15</inkml:trace>
  <inkml:trace contextRef="#ctx0" brushRef="#br0" timeOffset="97381.95">20953 13303 24 0,'6'-13'404'0,"-2"5"107"0,-1 4 74 15,1 8 6-15,-2 5-77 0,2 6-120 16,-2 4-119-16,3 9-101 0,-3 2-71 15,0 1-45-15,0 4-33 0,0 3-36 0,-2-3-73 16,2 0-137-16,-2 0-136 0,2-3-154 16,-2-1-77-16,2-2-23 0,-2-1 43 15,-2-7 117-15</inkml:trace>
  <inkml:trace contextRef="#ctx0" brushRef="#br0" timeOffset="97529.46">20872 13609 132 0,'-6'-14'267'0,"2"2"42"0,2 4-5 16,2 0-28-16,2 3-41 0,2 1-38 0,2 3-33 16,3-2-37-16,-1 0-61 0,5 3-98 15,0 0-114-15,2 0-137 0,2 0-74 16,-1-1-40-16,1-4 1 0,0 1 49 16</inkml:trace>
  <inkml:trace contextRef="#ctx0" brushRef="#br0" timeOffset="97943.99">21537 13415 176 0,'2'-11'238'0,"0"2"7"0,3 4-8 16,-1-2 2-16,2 3 24 0,0 4 36 16,1 4 27-16,-1 4 2 0,1 9-13 0,-1 3-27 15,-2 9-45-15,0 6-64 0,1 6-54 0,-1 6-38 16,0 6-29-16,0 2-19 0,-2 0-9 16,1 2-10-16,-1-2-10 0,0-1-4 15,2-3-3-15,-2-2-1 0,2-1-3 16,1-4-1-16,-1-6 1 0,0-4 0 0,0-5-3 15,0-4 2-15,-1-5 2 16,-3-3 0-16,0-3 0 0,-3-5 1 0,-1-2 4 16,-4-3-4-16,-3-4 0 0,-1 0 3 15,-5-1-2-15,0-3-2 0,-2 0 0 0,-3 1-1 16,1-1-1-16,0 4-1 16,0 0-3-16,0 0-7 0,2 4-15 0,-2-3-47 15,-1 1-118-15,1 3-146 0,0-1-165 16,0 0-82-16,2 0-31 0,-2-3 22 15,4 3 105-15</inkml:trace>
  <inkml:trace contextRef="#ctx0" brushRef="#br0" timeOffset="100636.35">22390 13349 100 0,'0'-9'180'0,"0"1"-16"0,0 0-15 15,0 0-11-15,0-1-8 0,-2 3-3 16,2 0 2-16,-2-2 6 0,0 3 14 16,-2 0 19-16,-1-1 25 0,1 1 22 0,0 4 16 15,-3-2 8-15,-1 2-7 0,0 1-18 16,-1 0-30-16,-4 4-35 0,1 2-36 0,-3 4-25 15,0 4-23-15,-4 6-17 0,0 1-9 16,0 9-7-16,-4 7-6 0,1 5-8 16,-1 5 2-16,0 6-4 0,0 3-1 15,1 2-3-15,3 4 0 0,5 1-3 0,1-1-3 16,4-4-2-16,5 1-2 0,6-4 4 16,5-2-3-16,3-3 2 0,3-3-1 15,6-5 5-15,2-3 0 0,2-2-3 16,3-4 0-16,1-5-2 0,3-4 1 15,0-1-5-15,1-6 2 0,-1-3-4 0,0-4 0 16,-3-4-7-16,1-2-14 16,-3-1-29-16,-2-6-93 0,1-1-147 0,-3-2-163 15,0-5-111-15,0-2-49 0,0-3-3 0,-4-2 75 16,2 1 138-16</inkml:trace>
  <inkml:trace contextRef="#ctx0" brushRef="#br0" timeOffset="102258.66">23332 13630 168 0,'0'-20'182'0,"0"2"9"15,0 1 10-15,-2-1 15 0,-2 3 20 16,-3 1 19-16,-1 3 14 0,-3 2 7 16,-1 5-3-16,-3 4-11 0,-2 4-26 0,-2 5-36 15,0 6-36-15,-5 4-30 0,1 9-31 16,0 3-25-16,0 8-18 0,1 5-10 16,1 5-8-16,4 0-8 0,5 2-3 15,1 2-7-15,7-4-1 0,4 0-4 0,4 0-4 16,7-5-5-16,3-3-3 15,5-4 1-15,5-3-2 0,1-5-4 0,5-4-6 16,-1-5-13-16,1-3-27 0,2-4-75 16,0-4-128-16,-1-5-138 0,1-7-143 0,-2-2-67 15,-1-5-16-15,1-6 52 0,-5-5 118 16</inkml:trace>
  <inkml:trace contextRef="#ctx0" brushRef="#br0" timeOffset="102456.27">23741 13659 89 0,'4'-18'366'0,"0"2"98"16,-4 7 87-16,0 5-24 0,0 7-60 15,0 7-72-15,0 10-80 0,-2 4-91 0,2 7-80 16,-2 6-53-16,0 3-38 16,2 4-21-16,-2 1-14 0,2-1-15 0,2 4-23 15,-2-3-74-15,2 0-148 0,2 0-163 16,0-3-137-16,3-4-68 0,-1-5-20 0,2-4 51 15,3-4 136-15</inkml:trace>
  <inkml:trace contextRef="#ctx0" brushRef="#br0" timeOffset="102705.28">24238 13624 182 0,'-4'-14'306'15,"4"3"48"-15,0 2 21 0,2-1-26 16,2 1-36-16,5 0-39 0,-1 4-31 0,5-1-39 16,-1 1-56-16,3 1-56 0,0 4-64 15,2 0-94-15,-2 0-119 0,2 0-129 16,-2 3-117-16,1-2-62 0,1 3-10 15,0-3 53-15,0 2 96 0</inkml:trace>
  <inkml:trace contextRef="#ctx0" brushRef="#br0" timeOffset="103121.61">25006 13332 217 0,'-2'-8'323'0,"0"-4"60"16,0 3 6-16,0 1-32 0,2-1-41 16,0 1-40-16,2 3-33 0,0 2-40 15,2-1-35-15,1 4-26 0,-1 4-18 0,2 4-12 16,0 5-16-16,1 8-15 15,-3 7-18-15,2 2-18 0,-1 9-15 0,-1 5-12 16,0 2-2-16,0 1-6 0,1 3-3 16,-1 0 0-16,0-3-4 0,2-2 1 0,-1 1-3 15,1-5-1 1,-2-2-1-16,0-7 1 0,1 1 0 0,-3-4 2 0,-2-3-2 16,0-2 2-16,-2-6 1 0,-3-1-2 0,-1-3 0 15,-5 0-3-15,-1-3 2 16,-5-1-4-16,-2-5 1 0,-2 3-1 0,-3-2-3 15,-1-2-15-15,0 3-54 0,-3 1-121 16,1-2-147-16,-1 2-155 0,3 0-79 16,1-1-28-16,3-1 30 0,4 2 110 0</inkml:trace>
  <inkml:trace contextRef="#ctx0" brushRef="#br0" timeOffset="103352.63">25798 13640 213 0,'13'-16'501'0,"-5"4"69"16,-4 1 35-16,1 2-37 0,-1 3-145 15,-2 0-170-15,2 2-143 0,-2 3-156 0,2 1-174 16,1 1-180-16,-1 3-114 0,0 6-58 15,-2-1-5-15,0 4 71 0,-2 0 131 16</inkml:trace>
  <inkml:trace contextRef="#ctx0" brushRef="#br0" timeOffset="103500.96">25847 13743 175 0,'-3'-1'274'15,"3"-3"30"-15,0 3-32 0,0-2-60 0,3 3-61 16,1 0-46-16,2 0-54 0,1 0-79 16,1 0-110-16,0 3-100 0,-1-2-54 15,1 3-25-15,-1 0 6 0</inkml:trace>
  <inkml:trace contextRef="#ctx0" brushRef="#br0" timeOffset="104678.6">27356 13035 55 0,'2'-4'263'0,"0"-1"55"0,0 2 42 0,0 6 28 15,0 3 13-15,0 9-13 0,-2 8-24 16,3 10-34-16,-3 4-63 0,0 12-83 0,0-1-69 16,-3 10-43-16,3 0-27 0,0 3-16 15,0-1-10-15,0 3-12 0,3 1-25 16,-1-2-76-16,0-4-135 0,0-2-146 16,4-3-143-16,1-4-69 0,-1-7-20 15,2-3 53-15,1-6 123 0</inkml:trace>
  <inkml:trace contextRef="#ctx0" brushRef="#br0" timeOffset="104896.46">27807 13479 42 0,'-13'-25'322'0,"-2"5"77"15,-6 5 84-15,-4 5-2 0,-1 5-51 16,-3 9-60-16,-1 3-59 0,2 7-71 0,1 2-78 15,1 5-65-15,7 1-44 0,5 3-22 16,3-1-21-16,7 1-30 0,4-1-76 16,6-1-121-16,3-3-127 0,5-3-140 15,3 0-71-15,5-5-18 0,1-3 49 0,4-4 108 16</inkml:trace>
  <inkml:trace contextRef="#ctx0" brushRef="#br0" timeOffset="105193.79">28001 13545 75 0,'9'-18'241'0,"-3"-2"45"16,1 1-8-16,-3-2-16 0,0 3-11 16,-2-2-4-16,2 5 3 0,-2 0 2 15,-2 2 0-15,0 2-14 0,0 5-23 0,0 3-29 16,-2 3-39-16,-2 4-43 0,2 9-37 16,-2 3-26-16,2 4-14 0,2 5-10 15,0 1-7-15,0 1-3 0,4 3-6 16,0 0-1-16,0-1 1 0,3 0 2 15,1-3 0-15,-1 0 0 0,1-4 2 0,-2-3 3 16,1-2 6-16,-3-4 8 0,0 0 5 16,-2-5 7-16,-2 1-1 0,-2-5 0 0,-4 0-7 15,-3-3-8-15,-1 2-8 0,-5-3-11 16,-2 2-12-16,0 0-29 0,-4 1-85 16,2 1-136-16,0 1-142 15,2 1-128-15,4-2-62 0,0 2-8 0,5-2 63 16,4-3 123-16</inkml:trace>
  <inkml:trace contextRef="#ctx0" brushRef="#br0" timeOffset="105430.54">28391 13306 227 0,'4'-5'472'16,"-2"5"88"-16,0 9 57 0,-2 5-53 15,0 7-105-15,-2 8-115 0,2 5-110 0,0 6-84 16,0 3-52-16,0 3-33 0,2 3-19 16,-2 3-18-16,2-2-10 0,1 0-8 0,-1 0-17 15,0-3-20-15,0-1-50 0,-2-2-121 16,2-6-157-16,2-3-164 0,-2-2-84 16,3-7-33-16,-1-3 19 0,-2-7 108 15</inkml:trace>
  <inkml:trace contextRef="#ctx0" brushRef="#br0" timeOffset="105642.31">28359 13483 272 0,'-4'-26'314'0,"2"3"44"0,0 4-17 0,4 4-24 16,0 5-23-16,4 3-16 0,1 2-9 15,3 2-19-15,1 6-34 0,-1 2-41 16,1 2-40-16,-1 2-30 0,1 1-29 0,-2 4-18 15,-5 4-18-15,-2-1-10 0,-2 7-9 16,-4-2-12-16,-7 2-18 0,-2 5-64 0,-1-3-130 16,-6 1-143-16,1 1-152 0,0-2-76 15,0-2-28-15,2-3 35 0,5-2 117 16</inkml:trace>
  <inkml:trace contextRef="#ctx0" brushRef="#br0" timeOffset="106372.53">29642 12859 303 0,'2'-9'397'0,"-4"3"88"0,0 5 24 16,-3 6-34-16,1 7-56 0,-4 8-65 16,-1 13-67-16,1 6-80 0,-3 7-76 15,-1 8-51-15,1 4-29 0,-2 1-21 0,1 5-15 16,-1-1-8-16,0-2-5 0,0 1-9 0,1-7-12 15,1 3-32-15,1-7-84 0,1-4-131 16,-1-3-124-16,1-6-133 0,3-4-67 0,-1-8-9 16,1-5 62-16,2-6 119 0</inkml:trace>
  <inkml:trace contextRef="#ctx0" brushRef="#br0" timeOffset="106555.84">29498 13321 6 0,'13'-48'243'0,"-3"8"54"0,1 6 53 0,-3 4 27 15,3 10 19-15,-3 5 7 0,3 9-13 16,2 6-31-16,-1 6-63 0,1 8-75 16,0 3-73-16,-1 8-56 0,-1 3-35 0,-1 2-23 15,1 4-15-15,0 4-18 0,-3-5-33 16,-2 4-93-16,1-2-150 0,-3 2-154 16,-4-2-121-16,0 1-58 0,-2-2-7 0,0 0 71 15,-2-5 140-15</inkml:trace>
  <inkml:trace contextRef="#ctx0" brushRef="#br0" timeOffset="106685.95">29570 13638 232 0,'-4'-9'305'0,"-1"0"21"0,1 1-44 0,2 5-76 16,2-1-68-16,0 0-68 0,0 2-67 16,4 2-63-16,0-3-70 0,5 3-80 15,2-1-64-15,1-2-24 0,1-2 9 0,2 1 35 16</inkml:trace>
  <inkml:trace contextRef="#ctx0" brushRef="#br0" timeOffset="106949.24">29813 13504 96 0,'13'-5'225'15,"-2"3"18"-15,1 1-7 0,1 1-11 0,0 1-11 16,-1 1-18-16,1 3-18 0,0 2-26 16,-1-1-25-16,1 4-24 0,-2 0-23 15,-3 3-18-15,-1-1-15 0,-3 5-13 0,-2-1-10 16,-4 1-5-16,0 1-6 0,-5 2-5 15,-1 1-4-15,-5 0-4 0,0-1-6 0,-4-3-7 16,1 0-10-16,-1-1-3 0,0-6-3 16,2 0-2-16,0-4 3 0,2-1 6 15,3-2 9-15,1-2 6 0,5 2 4 0,0-3 6 16,4 0 7-16,2 0 4 0,2 0 2 16,5 0 0-16,-1 0-2 0,3 0-26 0,-1 0-65 15,3 0-89-15,2 0-115 0,2-3-73 16,2 2-38-16,0-4 3 0,2-2 49 15</inkml:trace>
  <inkml:trace contextRef="#ctx0" brushRef="#br0" timeOffset="107250.6">30679 13099 222 0,'-2'-18'416'16,"-2"3"97"-16,-3 0 61 0,-1 4-58 16,-1-2-83-16,1 8-82 0,-5-2-87 15,0 7-90-15,-3 3-62 0,-4 6-39 0,-1 8-19 16,-4 5-10-16,0 7-3 0,-3 7 2 16,3 2-3-16,-1 9-4 0,5-2-4 0,2 0-6 15,6 2-5-15,3-1-9 0,5-4-5 16,3 0-10-16,4-3-13 0,5-3-15 15,1-7-19-15,3-1-36 0,2-9-105 0,3-4-138 16,4-6-148-16,-1-4-101 0,2-5-44 0,0-4 3 16,2-1 88-16,0-4 137 0</inkml:trace>
  <inkml:trace contextRef="#ctx0" brushRef="#br0" timeOffset="107449.82">31032 13011 231 0,'3'0'489'0,"-1"11"86"0,-4 3 55 16,-1 10-58-16,1 2-113 0,0 11-128 15,-2 4-121-15,2 3-84 0,-2 4-50 0,2 2-23 16,2-1-30-16,0 0-24 0,0 0-42 16,0-5-108-16,2 0-151 0,0-5-171 15,2 1-106-15,-2-6-44 0,0-5 1 0,0-3 90 16,3-2 139-16</inkml:trace>
  <inkml:trace contextRef="#ctx0" brushRef="#br0" timeOffset="112576.45">17869 15338 152 0,'0'0'219'16,"-2"0"-14"-16,2 0-17 0,-2 0-4 15,2 1 16-15,2 4 33 0,0 3 43 16,0 4 34-16,2 6 17 0,0 10-7 0,3 3-32 16,-3 9-57-16,2 8-63 0,1 6-57 15,-1 5-37-15,-2 6-26 0,3 2-16 16,-3-1-10-16,2 2-9 0,-1-1-4 0,-1-4-3 16,2-2-8-16,-2-6-16 0,1-1-47 15,-1-3-100-15,0-6-137 0,0-5-143 16,-2-1-103-16,0-4-44 0,1-2 15 0,-1-7 86 15,0-6 127-15</inkml:trace>
  <inkml:trace contextRef="#ctx0" brushRef="#br0" timeOffset="112907.1">17839 15559 65 0,'-8'-23'256'0,"1"2"42"0,1 5 4 16,2 3-38-16,0 0-35 0,2 4-23 15,2 0-23-15,2 1-19 0,2 2-14 0,4 5-8 16,5-3-10-16,0 4-11 16,4 4-15-16,0 0-13 0,4-1-13 0,0 7-10 0,0-1-5 15,0 1 1-15,0 3 6 0,1 0 5 16,-5 4 4-16,-1-2 1 0,-3 3-3 15,-4 3-6-15,-1 0-12 0,-6 3-11 0,-2 0-12 16,-2 4-9-16,-4 1-7 0,-5-1-7 16,1 2-8-16,-5 3-4 0,-2-3-9 0,-2 3-21 15,0-4-54-15,-2-3-134 0,2 2-154 16,-1-6-147-16,1-4-73 0,5-2-24 16,1-4 32-16,4-5 122 0</inkml:trace>
  <inkml:trace contextRef="#ctx0" brushRef="#br0" timeOffset="113272.81">18872 15068 75 0,'0'-10'393'0,"0"0"105"0,-4 4 79 16,0 6-18-16,-5 1-66 0,1 10-94 15,-1 7-102-15,-1 3-95 0,-3 12-73 16,-2 4-48-16,0 9-29 0,1 4-20 15,-3 1-12-15,0 6-10 0,0-1-7 0,0 1-4 16,2-1-10-16,2 1-15 0,1-6-42 16,1 1-109-16,0-7-137 0,5-1-144 15,0-6-108-15,2-4-46 0,-1-8 7 16,3-2 91-16,2-9 130 0</inkml:trace>
  <inkml:trace contextRef="#ctx0" brushRef="#br0" timeOffset="113473.41">18752 15418 13 0,'6'-33'360'0,"0"5"100"16,1 4 85-16,-3 4 6 0,0 4-46 0,0 4-83 15,3 7-90-15,-1 5-86 0,2 5-76 16,3 7-55-16,0 5-37 0,-1 7-25 0,1 2-16 16,1 3-15-16,-1 5-12 0,2 0-12 15,-3 3-14-15,3 1-21 0,-2-1-66 16,-1 1-150-16,1-1-161 0,-5 2-142 0,1-2-66 15,-1-1-21-15,-4-5 42 0,0 1 139 16</inkml:trace>
  <inkml:trace contextRef="#ctx0" brushRef="#br0" timeOffset="113623.67">18898 15794 47 0,'-5'-15'349'0,"-1"2"56"0,2 2 31 0,0 2-44 16,-1-1-90-16,3 1-112 0,2 2-120 15,2-2-112-15,5-1-107 0,-1 0-96 0,5 1-101 16,-1-1-47-16,3 0 6 16,2 0 42-16,2 0 67 0</inkml:trace>
  <inkml:trace contextRef="#ctx0" brushRef="#br0" timeOffset="113932.97">19111 15578 220 0,'15'-1'265'0,"2"-2"15"0,-2 2 5 15,2-3-6-15,-2 8-9 0,2-3-14 0,0 3-19 16,-1 1-23-16,1 5-23 0,-2 0-20 15,2 5-22-15,-2 0-20 0,-2 5-19 0,-1 0-16 16,-3 6-16-16,-1-1-12 0,-3 4-14 16,-3 1-11-16,-2-1-9 0,-2-1-12 15,-3 2-4-15,-1-1-6 0,-2 0-3 16,-3-4-3-16,-2 1-5 0,1-5-1 0,-3-5-6 16,0 1-13-16,0-5-14 0,-2-7-18 15,2 0-22-15,-2-2-22 0,3-7-9 0,-1-1 3 16,0-4 12-16,2-2 26 0,3-3 32 15,1 3 35-15,3-3 38 0,4 3 27 16,0-1 24-16,4 2 13 0,2-2 3 0,4 3-4 16,3 0-15-16,4-1-18 0,2 4-19 15,2-1-18-15,2 1-12 0,2 0-7 16,3 1-12-16,-3 0-25 0,2-3-85 0,-1 4-150 16,-1-3-190-16,-2 1-106 0,0-3-50 15,-4-1-8-15,-4 1 68 0,0 0 143 0</inkml:trace>
  <inkml:trace contextRef="#ctx0" brushRef="#br0" timeOffset="114898.23">21074 15230 94 0,'0'-5'170'0,"2"2"2"16,-2 2 6-16,2-2 19 0,0 3 39 0,0 0 61 15,0 4 53-15,2 4 28 0,1 2 1 16,-1 6-24-16,0 7-55 0,-2 3-81 0,2 7-74 15,-1 2-56-15,-1 3-35 0,0 6-21 16,0 0-16-16,0 5-6 0,0 1-12 16,0-4-14-16,0 5-38 0,0-5-93 15,-2-1-121-15,3 1-120 0,-3-5-115 0,2-3-71 16,-2-3-9-16,0-2 69 0,-2-7 108 16</inkml:trace>
  <inkml:trace contextRef="#ctx0" brushRef="#br0" timeOffset="115098.61">20987 15800 118 0,'-7'-17'249'0,"3"0"36"0,4 1-15 15,2 2-19-15,3 3-11 0,3 1-8 16,5-2-6-16,1 4-15 0,3-1-28 16,5 1-34-16,-1 2-39 0,0-1-32 0,4 3-29 15,-1-1-23-15,1 1-36 0,0-1-70 16,1 0-96-16,-3 4-107 0,0-4-114 0,1 0-59 15,-3-2-6-15,-2 2 45 16,2-2 82-16</inkml:trace>
  <inkml:trace contextRef="#ctx0" brushRef="#br0" timeOffset="116046.45">22761 15432 188 0,'-3'-1'259'0,"-1"-3"12"0,2 3-7 15,2 2 5-15,-2 4 13 0,2 4 11 16,2 5 2-16,-2 4-3 0,2 7-23 0,0 6-39 15,0 5-50-15,1 6-49 0,1 3-43 16,-2 2-34-16,2 4-22 0,-2 2-13 16,0-2-12-16,3 3-7 0,-3-1-28 0,0-3-63 15,0-3-105-15,0-1-110 0,0-3-109 0,0 1-103 16,2-9-32-16,-1-1 31 0,-1-4 87 16,0-6 102-16</inkml:trace>
  <inkml:trace contextRef="#ctx0" brushRef="#br0" timeOffset="116308.07">22735 15682 34 0,'0'-20'194'0,"0"2"22"16,2 2-29-16,0 3-31 15,5 1-26-15,-1 3-18 0,5 4-14 0,-1-2-17 0,5 3-20 16,0 3-17-16,0 1-13 15,2 1-10-15,-3 3 0 0,1 0 4 0,0 3 15 16,-4-1 28-16,-1 3 35 0,-3 1 31 16,-3 3 25-16,-4 0 12 0,-2 4-6 0,-5-1-21 15,-1 3-31-15,-3 1-32 0,-1 0-31 16,-1 4-54-16,-2 1-83 0,0-2-103 16,3 1-119-16,-1-2-100 0,4-2-51 0,1 2 3 15,4-7 54-15,4 1 88 0</inkml:trace>
  <inkml:trace contextRef="#ctx0" brushRef="#br0" timeOffset="116623.99">23561 15310 127 0,'-5'-26'307'15,"-1"-2"73"-15,0 6 58 0,-5-2-9 16,1 6-27-16,-3 6-32 0,0 0-40 16,-2 5-61-16,-2 6-75 0,0 4-66 0,0 9-43 15,-2 5-27-15,0 6-13 0,0 6-8 16,0 7-3-16,2 3-4 0,5 6-4 16,1 1-4-16,3 4-3 0,5 0-4 0,6-3-8 15,3 3-3-15,5-5-1 0,1-1-1 16,5-4 0-16,4-1-4 0,3-6-7 15,1-4-16-15,0-4-46 0,3-8-101 0,2-4-134 16,-1-3-124-16,5-8-117 0,0-7-51 16,0-3 10-16,-2-5 81 0,-1-8 122 0</inkml:trace>
  <inkml:trace contextRef="#ctx0" brushRef="#br0" timeOffset="116823.05">24031 15135 344 0,'4'-23'473'0,"-2"7"89"0,-2 4 17 0,0 7-58 16,-2 9-83-16,0 6-100 0,0 10-101 0,-1 9-79 16,1 4-52-16,0 6-32 0,0 6-21 15,0-1-18-15,0 6-11 0,2 3-9 16,0-2-7-16,0 2-9 0,2-4-13 16,-2 3-17-16,2-6-35 0,-2 3-102 0,2-6-163 15,-2-1-182-15,0-5-91 0,-2-3-37 16,2-5 4-16,-2-4 86 0,0-5 157 0</inkml:trace>
  <inkml:trace contextRef="#ctx0" brushRef="#br0" timeOffset="117569">25878 15214 68 0,'-2'-5'293'0,"-2"1"46"15,2-1 36-15,2 1-38 0,0-3-52 0,4-1-51 16,0-1-49-16,3 3-40 16,1 0-50-16,3 1-74 0,-1 1-99 0,3-1-110 0,2 2-124 15,-2 3-83-15,-1 0-38 16,-1 0 11-16,-3 3 59 0</inkml:trace>
  <inkml:trace contextRef="#ctx0" brushRef="#br0" timeOffset="117740.22">25923 15318 125 0,'-7'1'197'0,"3"-1"0"0,2 3-39 0,2-2-37 16,2 3-26-16,5-3-15 0,-1 2-11 15,2-1-15-15,1 0-16 0,1 1-16 0,3-2-19 16,-2-1-31-16,1 3-46 0,1-3-76 16,0-3-57-16,-3 2-28 0,1-2-7 0</inkml:trace>
  <inkml:trace contextRef="#ctx0" brushRef="#br0" timeOffset="118635.56">26990 15029 147 0,'2'0'296'0,"-2"0"80"16,0 5 37-16,0 4 11 0,0 11-10 15,-2 1-24-15,-1 12-43 16,-1 2-67-16,0 9-84 0,0 3-70 0,0 3-52 0,-3 5-30 15,1 3-20-15,-3 0-15 0,3 2-20 16,-2 2-52-16,1-4-115 0,-1 1-127 16,1-2-125-16,3-3-108 0,0-5-46 0,0-5 17 15,4-9 96-15,0-2 116 0</inkml:trace>
  <inkml:trace contextRef="#ctx0" brushRef="#br0" timeOffset="118897.47">26941 15352 86 0,'0'-24'215'15,"0"6"17"-15,0 1-38 0,2 3-39 0,2 0-32 16,1 0-22-16,3 6-16 0,3-4-10 16,-1 3-15-16,5 2-10 0,0 1-6 0,0-2 0 15,2 4 8-15,-3-1 12 0,1 3 22 16,0 2 26-16,-4 0 41 0,-1 0 37 0,-4 6 28 15,-3-1 10-15,-6 8-10 0,-3-1-24 16,-4 5-43-16,-5 3-47 0,-4 2-42 16,-2 2-33-16,-3 2-55 0,1 2-98 15,0-2-132-15,-1 1-136 0,5-2-113 0,5-2-54 16,1-6 5-16,2 0 72 0,7-4 116 16</inkml:trace>
  <inkml:trace contextRef="#ctx0" brushRef="#br0" timeOffset="119162.65">27551 14754 398 0,'6'-15'526'16,"-2"4"66"-16,-2 2 44 0,-2 6-95 0,0 7-137 15,0 6-134-15,0 9-92 0,0 6-61 16,2 5-41-16,0 8-28 0,1 6-21 16,1 4-12-16,0 3-8 0,0 2-9 0,3 1-15 15,-1 0-32-15,0 0-92 0,-1 0-156 16,1-3-157-16,-4 0-117 0,2-6-50 0,0-2-4 16,1-7 74-16,1-5 144 15</inkml:trace>
  <inkml:trace contextRef="#ctx0" brushRef="#br0" timeOffset="119377.32">28006 15117 220 0,'-5'-21'449'0,"-5"2"95"16,-5 5 60-16,-2 5-64 0,-4 2-94 0,-2 7-104 15,-3 1-101-15,1 9-90 0,-1 0-55 16,5 6-36-16,2 2-21 0,2 6-16 15,7 1-10-15,1 1-7 0,7 2-8 0,2-3-18 16,4 1-42-16,5-2-128 0,1-1-153 16,5 1-169-16,2-7-84 0,4-4-33 0,3-3 17 15,1-5 115-15</inkml:trace>
  <inkml:trace contextRef="#ctx0" brushRef="#br0" timeOffset="119686.64">28315 15184 160 0,'6'-21'302'0,"-2"0"60"16,3-3 17-16,-3 2-16 0,0-1-19 0,0 0-17 15,1 6-23-15,-3-2-39 0,-2 5-48 0,-2 2-48 16,-1 3-45-16,-3 4-38 0,-2 7-34 16,-3 6-20-16,0 4-15 0,-1 6-8 15,1 7-4-15,1 4-5 0,1 5 0 16,3 1 0-16,1-1-2 0,3 0-1 0,0-4-2 15,4 3 3-15,0-7-2 0,3 2 0 16,-1-6 1-16,0-2 2 0,0-2 0 0,1-3 3 16,-1-5 6-16,-4 1 6 15,0-3 1-15,-4-2 2 0,-3 2-1 0,-1-4-5 0,-5-1-16 16,-2 2-32-16,-4 3-80 0,0-2-125 16,0 1-139-16,2 0-133 0,-2-2-63 15,4-1-12-15,1 1 59 0,1-4 114 0</inkml:trace>
  <inkml:trace contextRef="#ctx0" brushRef="#br0" timeOffset="119908.75">28749 14912 385 0,'12'-11'542'0,"-5"5"67"0,-1 8 46 16,-2 7-80-16,-2 6-145 0,3 10-142 15,-3 9-91-15,2 5-60 0,-2 6-39 0,2 8-28 16,-2 1-22-16,3 1-15 0,-3 4-14 16,0 3-9-16,0-3-14 0,-2 1-18 0,0-2-19 15,0 0-29-15,-2-4-73 0,-2-3-138 16,1-6-140-16,3-3-138 0,0-7-64 0,0-7-14 16,0-7 49-16,-2-1 127 0</inkml:trace>
  <inkml:trace contextRef="#ctx0" brushRef="#br0" timeOffset="120141.53">28759 15206 77 0,'-2'-45'325'15,"0"5"55"-15,2 6 54 0,0 6-30 16,2 3-41-16,2 5-41 0,3 5-40 0,3 1-33 16,3 5-36-16,2 4-42 0,4 1-39 15,2 4-35-15,2 3-26 0,0 1-21 16,1 1-17-16,-1 4-11 0,-2-1-9 0,-2 5-5 15,-4 3-3-15,-2 2-2 0,-7 6-3 16,-6 1-2-16,-6 1-7 0,-9 7-24 0,-4 0-84 16,-6 4-149-16,-5 1-174 0,-2-3-112 15,-2-1-53-15,-2-1-9 0,0-2 68 0,0-5 139 16</inkml:trace>
  <inkml:trace contextRef="#ctx0" brushRef="#br0" timeOffset="128966.11">2470 4067 197 0,'2'-8'428'16,"-4"7"78"-16,0 1 57 0,-2 5-59 15,-3 0-82-15,3 10-103 0,-2 6-89 0,2 9-72 16,-1 7-54-16,3 8-38 0,-2 4-28 0,2 8-15 16,2 4-13-16,0 2-5 0,0 2-5 0,2-2-8 15,2 1-17-15,-2-4-48 0,3-1-88 16,1-2-114-16,0-2-110 0,1-7-113 0,-1-3-60 15,0-4 7-15,-1-7 68 0,1-5 102 0</inkml:trace>
  <inkml:trace contextRef="#ctx0" brushRef="#br0" timeOffset="129232.17">2451 4310 30 0,'-6'-29'192'15,"2"4"13"-15,-1 4-41 0,1 3-48 0,2 2-36 16,2 3-26-16,2 2-17 0,0 2-12 16,5 0-7-16,-1 2-5 0,2 2-3 0,5 1-4 15,0 3-2-15,-1 1 0 0,3 0-2 16,0 1 3-16,0 2 8 0,0 3 15 0,-3 1 24 16,1 5 32-16,-4 2 37 0,-3 2 33 15,-2 5 19-15,-4 3 2 0,-4 1-14 0,-2 4-29 0,-5 0-34 16,0 0-51-16,-1 1-73 0,-3-1-86 15,0 0-96-15,0-4-112 0,0-6-63 0,3 1-18 16,1-7 29-16,1-5 57 0</inkml:trace>
  <inkml:trace contextRef="#ctx0" brushRef="#br0" timeOffset="129513.93">2822 3765 45 0,'4'-16'407'0,"-2"3"100"0,0 2 65 0,0 5-11 16,0 2-63-16,-2 5-109 0,2 8-117 15,0 10-92-15,3 7-61 0,-1 8-41 16,2 10-30-16,1 4-18 0,1 6-12 0,3 0-12 15,-3 5-16-15,3-1-36 0,-1 2-95 16,1 1-150-16,-1 1-157 0,-1-3-113 0,-1-4-49 16,-1-1-2-16,-3-3 77 15,4-6 140-15</inkml:trace>
  <inkml:trace contextRef="#ctx0" brushRef="#br0" timeOffset="129712.84">3198 4163 90 0,'-6'-17'371'16,"-5"0"85"-16,-3 9 82 0,-3 0-19 15,-2 8-72-15,-3 4-85 0,1 5-80 16,0 2-84-16,2 4-75 0,2 4-53 0,2 1-33 16,5 2-17-16,3 0-14 0,3 2-11 15,6-4-30-15,2 2-62 0,5-4-106 16,4 1-111-16,4-5-104 0,4-6-100 15,2-4-37-15,7-4 28 0,-1-4 89 0,5-4 102 16</inkml:trace>
  <inkml:trace contextRef="#ctx0" brushRef="#br0" timeOffset="129967.38">3512 4093 1 0,'10'-18'298'0,"-1"1"96"16,-5 4 80-16,0-2 17 0,-2 5-26 15,-2 0-49-15,0 4-68 0,0 1-88 16,0 5-93-16,-2 2-66 0,2 7-45 0,-2 5-28 15,2 4-13-15,0 3-8 0,0-1-4 16,2 1-3-16,-2 2 0 0,2 1 2 0,2-3-2 16,-1-2 1-16,1-1 1 0,-2-1 5 15,2-3 8-15,-2 1 10 0,0-5 7 0,0 0 7 16,-2-1 1-16,-2 0-3 16,-2-1-6-16,-2 4-12 0,-5-2-15 15,1 2-22-15,-5 1-39 0,0 2-100 0,-2-2-144 0,2-1-144 16,3-2-115-16,-1-1-49 15,4-3 2-15,3-5 80 0,4-2 134 0</inkml:trace>
  <inkml:trace contextRef="#ctx0" brushRef="#br0" timeOffset="130128.22">3603 4127 306 0,'10'-9'477'0,"1"3"92"0,-1 6 12 0,3 5-39 15,-2 4-70-15,1 7-101 16,1 4-121-16,0 9-87 0,-1 5-57 0,-1 5-37 15,-3 6-28-15,1 4-20 0,-1 0-23 16,-1 4-29-16,-1 1-57 0,-2-3-146 16,1-1-177-16,-3-3-151 0,2-3-69 0,-2-4-22 15,0-5 30-15,2-5 133 0</inkml:trace>
  <inkml:trace contextRef="#ctx0" brushRef="#br0" timeOffset="130360.54">3711 4301 35 0,'-3'-36'394'0,"1"6"81"0,0 6 49 16,2 4-18-16,0 5-67 0,2-2-113 15,3 5-110-15,3 2-72 0,3 2-46 0,3 1-34 16,1 3-24-16,4 3-18 0,0 1-8 16,0 0-10-16,0 1-1 0,-2 3-1 15,0 1 2-15,-4 2-3 0,-5 2 0 16,-1 3 1-16,-5 4-24 0,-4 0-85 0,-5 2-129 15,-1 2-158-15,-3-3-108 0,1 0-58 0,-1-1-6 16,1-6 66-16,1 2 120 0</inkml:trace>
  <inkml:trace contextRef="#ctx0" brushRef="#br0" timeOffset="130503.16">4238 4097 139 0,'12'-8'432'0,"-1"2"60"15,-3 3 30-15,1 1-51 0,-3-1-119 16,3 6-187-16,-1-1-213 0,1 5-186 16,1-1-151-16,-1 4-80 0,-1-1-34 0,1 1 31 15,-3 2 95-15</inkml:trace>
  <inkml:trace contextRef="#ctx0" brushRef="#br0" timeOffset="130649.3">4367 4176 282 0,'6'0'355'16,"0"4"52"-16,3-3-17 0,1 5-47 0,3-1-58 16,-2 0-64-16,1 3-94 0,1-2-140 15,2 0-151-15,-2-1-163 0,1-1-86 16,-1 0-45-16,-2-4-1 0,-1 1 66 16</inkml:trace>
  <inkml:trace contextRef="#ctx0" brushRef="#br0" timeOffset="131556.57">5512 4234 26 0,'-4'0'241'0,"4"-3"45"16,2 3 38-16,2-1 5 0,4 1-6 16,5-4-7-16,4 4-9 0,2 0-29 15,4 0-49-15,5 0-67 0,-1 4-59 0,5-3-48 16,0 2-67-16,2 2-114 16,2-4-135-16,-2-1-151 0,2 2-79 0,-3-4-39 15,-1 1 18-15,-2-3 87 0</inkml:trace>
  <inkml:trace contextRef="#ctx0" brushRef="#br0" timeOffset="131769.79">6314 3691 213 0,'2'-16'536'0,"-4"7"73"0,0 4 47 15,-2 5-11-15,-1 5-144 0,1 7-193 0,0 9-116 16,0 8-67-16,2 8-44 0,-3 6-27 15,3 3-21-15,0 8-13 0,0 4-13 16,0 0-19-16,0 2-24 0,2 2-57 0,0 1-168 16,2-1-195-16,0 2-129 0,4-6-57 15,1-3-17-15,1-6 37 0,3-6 157 16</inkml:trace>
  <inkml:trace contextRef="#ctx0" brushRef="#br0" timeOffset="132067.54">6706 4264 42 0,'4'-18'435'0,"-4"2"96"0,-4 2 57 15,-1 3 8-15,-1 3-102 0,0 3-142 16,-1 5-129-16,-1 5-95 0,-3 9-59 16,3 5-41-16,-3 2-24 0,3 4-12 0,-1 0-7 15,3 3-2-15,2-4 1 0,4-1 4 16,0-2 2-16,4-5 3 0,2-3 4 15,3-3-1-15,1-3 1 0,3-4 3 16,2-3 4-16,2-7 4 0,0-1 2 0,0-6 4 16,-3-2 6-16,1-4 1 0,-2-3 1 15,-5 0 0-15,-1-2-2 0,-3-1-4 16,-6 1-8-16,-2 1-21 0,-5 6-67 16,-1 2-133-16,-3 3-147 0,-2 5-145 0,2 4-73 15,1-1-24-15,1 5 42 16,3 0 118-16</inkml:trace>
  <inkml:trace contextRef="#ctx0" brushRef="#br0" timeOffset="132386.57">6902 4097 135 0,'9'-5'442'0,"-1"0"89"0,-1 1 62 16,1-1-33-16,1 5-86 0,1 0-122 15,3 2-114-15,4 2-84 0,2 5-60 0,2 2-34 16,2 7-24-16,1 3-15 0,-3 7-8 15,0 1-6-15,0 6-2 0,-4 5-4 16,-2-1-4-16,-5 7-1 0,-3 0-4 0,-3-1-4 16,-6 0-5-16,-2-2-7 0,-5-1-5 15,-3 0-8-15,-5-4-6 0,-2-5-8 16,-3-4-4-16,-1-3-1 0,-2-6 1 16,-3-7 5-16,3-1 8 0,-1-7 9 15,3-5 8-15,2-5 10 0,4-4 6 0,4-1 4 16,5-4 5-16,6 2 3 0,4-5 4 15,6 1 0-15,3 3 0 16,6-3-2-16,0 2-54 0,4 3-116 0,4 1-125 0,5-2-140 16,2 0-82-16,2-1-40 0,6 0 29 15,0 0 102-15</inkml:trace>
  <inkml:trace contextRef="#ctx0" brushRef="#br0" timeOffset="132698.6">8263 3665 330 0,'-8'-8'486'15,"-5"7"81"-15,-2 1 27 0,-4 1-70 0,-4 7-98 16,-2 2-112-16,-3 6-108 0,-1 8-75 15,-1 5-48-15,-2 5-28 0,3 8-18 16,1 4-10-16,5 5-6 0,2 2-2 0,6 1-2 16,6 0-1-16,5 1 0 0,8-7 0 0,5 2-1 15,3-5-2-15,8-3-2 0,1-5-3 16,4-4-4-16,5-7-10 0,-1-5-14 16,3-5-29-16,0-6-88 15,2-3-162-15,-3-4-178 0,1-8-111 0,0-1-49 0,-2-8-6 16,-1-1 70-16,-1-3 153 0</inkml:trace>
  <inkml:trace contextRef="#ctx0" brushRef="#br0" timeOffset="133213.4">8858 3690 55 0,'0'-4'448'0,"0"0"99"0,-2 8 66 15,-2 1-1-15,2 8-84 0,0 4-129 16,0 6-136-16,-1 3-91 0,3 12-62 16,0 0-37-16,0 7-23 0,0 1-21 15,0 4-13-15,3 2-18 0,-3 1-20 16,2-2-47-16,-2 2-147 0,2-2-177 0,0-1-154 15,2-4-77-15,2-6-26 0,1-5 19 16,1-2 133-16</inkml:trace>
  <inkml:trace contextRef="#ctx0" brushRef="#br0" timeOffset="133412.06">9150 4078 270 0,'-10'-24'519'0,"-5"4"74"0,-4 6 48 0,-2 2-56 15,0 5-125-15,-3 7-160 0,3 3-118 16,2 6-71-16,2 2-47 0,4 7-30 16,5-1-16-16,2 7-19 0,6-3-20 0,2 1-38 15,2-1-92-15,4 0-118 0,5-2-113 16,2-6-94-16,2-2-80 0,4-5-24 16,0-2 61-16,0-4 101 0,3-5 107 0</inkml:trace>
  <inkml:trace contextRef="#ctx0" brushRef="#br0" timeOffset="133679.29">9275 4084 34 0,'13'-16'261'16,"-5"-2"67"-16,1 1 32 0,-3 0 18 0,-2 2 3 16,1-1-9-16,-1 2-24 0,-2 4-42 15,0 0-54-15,0 4-60 0,0-2-54 16,-2 7-44-16,2 1-31 0,-2 5-20 16,3 4-9-16,-3 3-9 0,2 2-2 0,0 5-4 15,0-1-2-15,2-1-3 0,-2 3-1 16,3-2-1-16,-1 1-1 0,0-2-2 15,2 0-2-15,-1-4-1 0,-1 0 0 0,-2 2 5 16,0-5 2-16,-2 3 2 0,0-2 1 16,-4 2 1-16,-3-1-6 0,-1 1-6 15,-3-1-18-15,-3 1-26 0,-1-2-85 16,-2 3-160-16,2-1-171 0,-2-1-118 0,2-3-51 16,3-4-10-16,-1 1 66 15,4-6 148-15</inkml:trace>
  <inkml:trace contextRef="#ctx0" brushRef="#br0" timeOffset="133878.94">9445 3846 313 0,'6'-17'556'0,"-2"5"75"16,-2 3 47-16,2 4-42 0,-1 5-111 15,1 6-155-15,0 8-86 0,0 6-47 0,1 9-31 16,-1 6-32-16,0 4-38 0,0 7-45 0,0 1-54 15,1 6-71-15,-1-2-68 0,0 2-58 16,0-3-120-16,1 1-182 0,1-4-170 16,0-3-72-16,1-5-9 0,-3-5 20 15,0-5 96-15,0-4 174 0</inkml:trace>
  <inkml:trace contextRef="#ctx0" brushRef="#br0" timeOffset="134093.28">9476 4083 176 0,'-2'-41'465'16,"-2"7"87"-16,2 6 53 0,0 3-50 0,2 6-97 16,0 0-132-16,4 5-116 0,2 3-83 15,3 2-49-15,1 5-28 0,3 3-17 0,0 2-11 16,2 3-11-16,-1 4-2 0,1 1-1 16,-2 2-1-16,-3 4-2 0,-1 1 1 15,-3 4 1-15,-4 2-6 0,-2-1-12 16,-4 3-42-16,-2 1-132 0,-3-5-172 0,1-2-157 15,-1-2-81-15,1-6-34 0,2-1 16 16,4-3 120-16</inkml:trace>
  <inkml:trace contextRef="#ctx0" brushRef="#br0" timeOffset="134421.7">9976 3616 53 0,'0'-13'407'0,"0"4"85"16,0 1 58-16,0 0-11 0,0 4-81 15,0-1-109-15,2 4-109 0,0-2-76 16,2 6-50-16,3-2-36 0,1 7-25 0,1 2-14 16,-1 5-13-16,3 5-9 0,-1 3-6 0,3 6-2 15,0 3 0-15,-1 3-4 0,1 7 1 16,0-2-3-16,-1 3-3 0,1-2 0 0,-2 2-1 15,-1-6 1-15,1 1-2 0,-3 0 0 16,-1-4 3-16,-3-4-1 0,0 0 3 16,-4-2 2-16,0-4 2 0,-4-2 0 0,-2-2-8 15,-5 0-17-15,-4-1-67 0,-4-4-128 16,-2 2-147-16,-2-5-149 0,-1-2-76 16,1-2-24-16,2-5 38 0,0 0 117 15</inkml:trace>
  <inkml:trace contextRef="#ctx0" brushRef="#br0" timeOffset="134608.49">10492 3967 378 0,'11'-16'566'0,"-3"6"64"15,-1-2 35-15,-3 5-85 0,0 1-151 16,0-2-198-16,1 7-140 0,-1 1-190 0,0 1-221 15,2 2-178-15,-1 3-95 0,-1-1-39 16,-2 2 3-16,2 1 113 0</inkml:trace>
  <inkml:trace contextRef="#ctx0" brushRef="#br0" timeOffset="134755.93">10547 4004 391 0,'2'0'498'0,"-2"1"47"0,0 2 5 0,3-1-94 16,1 1-154-16,0-2-212 0,5 5-219 0,1-5-220 16,1-1-115-16,-1 3-63 0,1-3-18 15,-1 0 59-15</inkml:trace>
  <inkml:trace contextRef="#ctx0" brushRef="#br0" timeOffset="135673.2">11214 3843 56 0,'2'-2'332'0,"2"-1"85"15,1 2 95-15,3 1 0 0,5-4-49 0,2 4-69 16,6 0-60-16,2 4-77 16,7-4-90-16,1 1-67 0,3 2-41 0,0-1-28 15,2-2-29-15,-2 3-51 0,0-3-136 16,0 0-166-16,-5-3-158 0,1-2-80 16,-2-1-31-16,-3-3 21 0,-2-2 119 0</inkml:trace>
  <inkml:trace contextRef="#ctx0" brushRef="#br0" timeOffset="135896.44">12014 3155 297 0,'-2'-5'571'0,"-4"7"71"0,-3 2 46 16,3 9 5-16,-3 3-163 0,3 8-169 0,0 7-96 15,2 6-56-15,-1 5-41 0,1 6-38 16,0 4-42-16,0 3-37 0,-1 3-30 15,3 3-47-15,0-2-50 0,0 1-51 0,0-3-88 16,4-2-185-16,0-1-191 0,2-7-91 16,3-6-24-16,1-6 13 0,1-6 67 15,3-5 173-15</inkml:trace>
  <inkml:trace contextRef="#ctx0" brushRef="#br0" timeOffset="136115.94">12300 3841 221 0,'8'-21'486'0,"-3"4"84"0,-1-2 50 0,-2 4-61 16,0-4-105-16,-2 4-142 0,2-4-122 16,-2 2-82-16,2-1-50 0,-2-1-26 15,2-1-16-15,-2 2-6 0,-2 1-4 0,0-3 1 16,-2 7 2-16,-2 0 3 0,-3 1 3 16,-1 3 4-16,-3 2 6 0,0 3 3 0,0 3-2 15,1-3-2-15,1 4-5 0,1 4-6 16,3-3-6-16,1 2-12 0,2 0-15 0,2 2-49 15,2 3-140-15,2-2-160 16,0 1-161-16,2 0-80 0,0-2-32 0,3 0 23 16,-1 0 128-16</inkml:trace>
  <inkml:trace contextRef="#ctx0" brushRef="#br0" timeOffset="136497.31">12526 3627 290 0,'0'-3'528'0,"0"1"73"16,0 0 42-16,-2-2-65 0,2 0-130 16,-2 0-168-16,2 3-115 0,2-4-74 0,0 2-40 15,1-2-23-15,1 4-13 0,2 1-7 16,0 1 0-16,3 4-1 0,-1 3 1 16,5 5 2-16,0 3 2 0,0 4 1 0,-1 5-3 15,1 4-2-15,0 2-2 0,-3 3-1 16,1 4-4-16,-5 2-1 0,0-2-1 15,-3 0 2-15,-1 0 0 0,-4-1-1 0,-1 1-2 16,-3-2-5-16,-2-2-3 0,-5-3-6 16,-2 2-5-16,-2-8-7 0,-2 0-2 15,-2-1-3-15,-2-6 0 0,-1-5 3 16,-1-4 1-16,2-5 6 0,2-4 4 16,-1-1 6-16,5-4 4 0,5-4 3 0,1-2 5 15,7-1 7-15,4 2 1 0,6-5 3 16,5 1 2-16,4 3 0 0,4-3-1 15,4 3-8-15,5 1-4 0,1 1-67 16,5-2-160-16,2 2-185 0,0-4-119 0,2 2-64 16,0 1-29-16,0-1 46 0,-2-2 150 15</inkml:trace>
  <inkml:trace contextRef="#ctx0" brushRef="#br0" timeOffset="136863.51">13263 3362 231 0,'4'-2'518'16,"0"7"84"-16,-4 6 55 0,3 4-46 0,-3 9-97 16,2 2-161-16,0 7-125 0,-2 8-78 15,2 2-52-15,-2 2-35 0,2 5-29 16,0 1-32-16,0-1-31 0,0 0-56 0,1-1-167 15,-1-2-200-15,2-5-138 16,0-4-63-16,0-4-19 0,1-3 30 0,-1-9 153 16</inkml:trace>
  <inkml:trace contextRef="#ctx0" brushRef="#br0" timeOffset="137178.46">13625 3520 196 0,'2'-17'520'0,"-4"4"78"16,-4 8 45-16,-3 1-18 0,-1 12-134 16,-3 2-176-16,0 10-130 0,0 4-74 0,1 7-45 15,-1 6-27-15,2 4-17 0,3 3-15 16,2 1-4-16,1 2-4 0,1-2-3 0,4 0 2 16,4-6-4-16,1-5 2 15,3-1 0-15,5-9 0 0,4-7 2 0,2-3-3 16,2-7 1-16,4-7-1 0,1-7 3 15,3-3 0-15,-1-9 1 0,2-1 4 0,-1-8 4 16,-1-1 8-16,-3-3 2 0,-2-3 5 16,-1-2 3-16,-5-1-2 0,-5-3-2 0,-3 3-6 15,-7 0-2-15,-4 0-5 0,-5 4-11 16,-5 5-15-16,-7 4-28 0,-3 1-102 16,-3 7-171-16,-3 4-182 0,1-1-101 15,2 3-45-15,-1-3-2 0,3 3 84 0,2-3 161 16</inkml:trace>
  <inkml:trace contextRef="#ctx0" brushRef="#br0" timeOffset="137477.18">14152 3339 17 0,'2'-3'479'0,"0"-2"90"0,0 1 53 15,-2 0 16-15,2 3-107 0,1-2-178 16,1 3-160-16,4 0-94 0,3 0-78 15,2 0-146-15,1 0-178 0,3 0-176 0,0 0-92 16,0 0-45-16,0 0 2 0,-2 0 107 16</inkml:trace>
  <inkml:trace contextRef="#ctx0" brushRef="#br0" timeOffset="137672.01">14527 3018 222 0,'0'0'539'0,"-2"5"80"0,-3 5 48 0,1 4-14 0,-2 3-136 16,2 6-193-16,-3 3-124 0,1 7-74 15,-1 2-47-15,1 2-38 0,0 0-39 0,2 2-41 16,-3-1-128-16,3 2-193 0,0-5-181 16,-1-1-90-16,5-2-35 0,0-7 2 15,5-4 107-15</inkml:trace>
  <inkml:trace contextRef="#ctx0" brushRef="#br0" timeOffset="137957.45">14730 3082 368 0,'2'-20'563'16,"-2"6"65"-16,-4 5 39 0,0 8-63 16,-3 2-168-16,-1 11-177 0,-3 5-109 0,3 8-63 15,-1 4-38-15,1 4-24 0,3 2-15 16,3-1-10-16,4 1-6 0,3-1-3 15,1-5-5-15,3-3-1 0,1-2 0 16,3-6 1-16,2-2 3 0,2-7 2 0,0-4 4 16,2-2 2-16,0-6 5 0,0-2 6 15,-2-8 4-15,0 1 3 0,-3-5 5 0,-1 0 5 16,-2-7-5-16,-3-1-3 0,-4-1-2 16,-4-3-6-16,-4 0-10 0,-4-1-11 15,-5 2-15-15,-4 2-48 0,-2 4-138 0,-2 2-161 16,-3 5-158-16,1 1-78 0,0 4-33 15,2 0 24-15,2 4 124 0</inkml:trace>
  <inkml:trace contextRef="#ctx0" brushRef="#br0" timeOffset="138248.41">15287 3535 486 0,'6'-3'589'0,"-4"0"55"0,0 2 30 15,0 1-104-15,0-4-190 0,3 4-168 16,-1 0-107-16,2 0-78 0,1 4-120 15,3-3-180-15,1 2-203 0,-1-2-108 0,-1 5-46 16,-1-1-9-16,-4 3 75 0,1 1 158 16</inkml:trace>
  <inkml:trace contextRef="#ctx0" brushRef="#br0" timeOffset="138409.94">15265 3645 129 0,'-4'1'489'0,"2"-1"87"0,-2 2 53 15,4 2-17-15,0-3-110 0,2 2-161 16,2 2-139-16,3-1-85 0,1 1-60 0,5-1-61 16,-1 0-141-16,5 0-184 0,2 0-173 15,0-3-89-15,0-1-41 0,-2 0 4 0,2-1 111 16</inkml:trace>
  <inkml:trace contextRef="#ctx0" brushRef="#br0" timeOffset="144096.35">16271 3481 329 0,'0'4'430'0,"-4"1"43"0,-3 12 17 16,-3 8-81-16,-1 6-108 0,0 8-101 15,1 5-60-15,1 6-42 0,3 7-58 16,0 2-107-16,1 1-130 0,1 1-141 15,4 2-111-15,-2-1-59 0,2-7-8 0,0 0 61 16,2-6 106-16</inkml:trace>
  <inkml:trace contextRef="#ctx0" brushRef="#br0" timeOffset="144476.59">16650 3503 223 0,'2'-30'409'0,"-2"7"57"0,-4 5 51 16,-5 6-65-16,1 7-84 0,-3 6-96 15,0 9-67-15,-1 8-48 0,-1 7-49 0,0 9-42 16,1 2-26-16,1 7-17 0,3 2-10 16,1 2-4-16,3 0-5 0,6-2 2 0,2 1-4 15,3-4-2-15,3 0 0 0,5-5-1 16,2-3 2-16,2-5-1 0,2-4 0 15,3-4 1-15,1-5 1 0,0-6-2 16,3-4-1-16,-1-12-2 0,3-3 2 0,-2-8 2 16,-3-5 6-16,-2-8 8 0,-4-6 9 15,-2-6 10-15,-4-3 6 0,-2-2 6 0,-7-4 0 16,-4 1 1-16,-4-3-3 0,-5 7-5 16,-2-1-7-16,-5 3-7 0,-4 4-5 15,-3 3-9-15,-4 5-14 0,-3 6-26 0,-6 5-82 16,0 4-157-16,-4 5-164 0,2 4-124 15,0 0-61-15,2 3-13 0,2 1 60 16,2 3 148-16</inkml:trace>
  <inkml:trace contextRef="#ctx0" brushRef="#br0" timeOffset="152864.45">17752 16722 33 0,'-2'-3'218'16,"2"1"28"-16,-2 0-22 0,2-1-35 0,0 3-24 15,0 3-1-15,0 1 14 0,2 5 20 16,0 6 20-16,3 8 14 0,-1 5 3 16,0 6-20-16,0 7-34 0,1 2-42 0,-1 6-37 15,0 2-31-15,0 3-25 0,3 0-17 16,-3 4-14-16,2-4-11 0,-1-3-20 0,1 0-53 15,-2-1-85-15,0-5-103 0,1-1-106 16,-3-4-104-16,0-1-40 0,0-7 21 0,-2-2 67 16,0-5 95-16</inkml:trace>
  <inkml:trace contextRef="#ctx0" brushRef="#br0" timeOffset="153204.35">17725 16781 190 0,'-2'-15'210'15,"0"5"-23"-15,0 1-41 0,4-1-32 16,0 4-22-16,2-2-19 0,5 7-11 0,-1-2-10 15,5 3-12-15,2 3-11 0,1 2-9 0,1 0-6 16,0 3-4-16,2 0-3 0,-2 1 4 16,0 3 13-16,-2 1 28 0,-2 0 42 0,-3 2 51 15,-3 0 53-15,-3 4 41 0,-4 1 23 16,-4-1-3-16,-3 2-28 0,-3 2-45 16,-5 2-50-16,-2 0-48 0,-2 0-57 0,-4 1-81 15,-1 2-114-15,1-2-117 0,0 0-125 16,2-1-98-16,-1-5-34 0,6 1 28 0,-1-7 86 15,6 2 101-15</inkml:trace>
  <inkml:trace contextRef="#ctx0" brushRef="#br0" timeOffset="154098.81">18597 16757 156 0,'2'-9'198'15,"2"-2"-13"-15,-2 1-17 0,1-2-14 16,-1-1-5-16,0 0 2 0,0 2 8 0,-2 1 12 16,0 0 18-16,-2 1 17 0,-2 0 16 15,-3 3 10-15,1 0-3 0,-5 5-15 16,-1 1-23-16,-3 1-29 0,-2 6-30 0,-4 5-33 15,-3 4-22-15,1 3-16 0,-2 10-10 16,-3 3-9-16,3 6-4 0,2 5-4 16,-1 2-3-16,5 0-6 0,4 3-6 0,7 1-6 15,4-3-5-15,4 2-1 0,6-3-6 16,5-3-1-16,1-5 0 0,7 0 2 0,0-6-1 16,5-3-1-16,-1-3-1 0,2-5-7 15,1-5-11-15,-3-4-32 0,2-3-90 16,-1-4-132-16,-1-4-145 0,-2-4-126 0,0-5-60 15,1-6-5-15,-1-2 70 0,-2-4 122 16</inkml:trace>
  <inkml:trace contextRef="#ctx0" brushRef="#br0" timeOffset="154348.29">19048 16451 371 0,'-2'-9'528'0,"-5"6"65"16,1 11 43-16,0 5-85 0,-3 12-137 15,3 5-145-15,-3 11-91 0,3 5-61 0,2 5-38 16,0 8-27-16,-1 2-23 0,1 2-13 16,4 4-9-16,0-3-7 0,0 1-11 15,2 2-18-15,2-7-41 0,-1-3-126 0,1-2-152 16,-2-9-167-16,2 0-84 0,0-9-33 15,1-4 18-15,-1-8 112 0</inkml:trace>
  <inkml:trace contextRef="#ctx0" brushRef="#br0" timeOffset="154613.48">19628 16802 98 0,'0'-3'415'0,"-2"-2"61"16,0 1 33-16,2 0-40 0,0 3-104 15,0-2-137-15,4 3-142 0,0-1-147 16,2 1-144-16,1 0-156 0,1 1-86 0,-1 2-42 16,-3 2 11-16,0 0 76 0</inkml:trace>
  <inkml:trace contextRef="#ctx0" brushRef="#br0" timeOffset="154810.98">19626 16974 97 0,'-7'0'417'0,"3"0"77"0,0 3 53 16,2-3-18-16,0 0-80 0,4 0-119 0,2 0-103 15,2 0-72-15,3 0-52 0,1-3-39 16,1 3-33-16,2 0-44 0,-3 0-82 16,3 0-130-16,-2 0-139 0,-3-1-136 15,1 1-68-15,-3-4-11 0,-2 4 52 16,2 0 116-16</inkml:trace>
  <inkml:trace contextRef="#ctx0" brushRef="#br0" timeOffset="172828.01">20576 16748 50 0,'-6'-5'238'0,"-1"2"56"0,1-1 17 16,0 0 17-16,1 4 15 0,1-1 10 0,0 1-6 15,0 1-24-15,2 4-43 0,0 5-52 16,2 8-53-16,0 7-44 0,0 9-39 0,0 6-29 16,0 4-22-16,2 9-16 0,2 3-9 15,0 2-7-15,0 4-4 0,1-1-5 16,1-1-16-16,-2-1-43 0,3-2-106 0,-3-1-127 16,2-2-126-16,0-4-121 0,-1-3-52 15,1-3 7-15,-4-6 88 0,0-4 117 0</inkml:trace>
  <inkml:trace contextRef="#ctx0" brushRef="#br0" timeOffset="173061.95">20566 16845 10 0,'2'-20'162'0,"2"2"1"15,0 5-42-15,0 0-34 0,5 3-26 16,-1 1-16-16,3 4-12 0,2 4-9 0,-1 2-7 16,1 2-2-16,0 3 3 15,-3 4 9-15,1 0 10 0,-5 5 16 0,-2 0 9 16,-4 4 6-16,-2-1 0 0,-2 3-6 0,-4 3-12 16,-3 1-15-16,-4 0-26 0,0 1-40 15,-2 2-59-15,1-2-85 0,-1 0-52 0,2-1-26 16,0-5-1-16</inkml:trace>
  <inkml:trace contextRef="#ctx0" brushRef="#br0" timeOffset="173358.74">21129 16380 313 0,'0'-20'525'0,"-5"7"65"0,-1 1 44 0,-2 7-64 0,1 5-137 16,1 8-158-16,2 5-104 0,-1 8-63 15,1 8-37-15,4 8-23 0,0 5-15 16,2 5-11-16,0 6-7 0,3-2-4 0,1 4-11 16,0-1-11-16,1 1-20 0,-1 0-57 15,2-1-134-15,-1-1-147 0,1-2-156 16,-1-2-76-16,1-1-27 0,-2-8 31 15,3-1 123-15</inkml:trace>
  <inkml:trace contextRef="#ctx0" brushRef="#br0" timeOffset="173514.11">21463 16791 11 0,'-4'-26'436'0,"-3"2"98"0,-5 10 65 16,-5-1 25-16,0 6-105 0,-2 4-140 15,0 5-134-15,0 5-95 0,0 4-63 0,4 6-41 16,2 1-20-16,5 3-19 0,1 1-29 16,3 0-77-16,4 3-139 0,4-3-136 15,1 4-147-15,3-4-71 0,5-2-20 0,-1-2 53 16,5-6 125-16</inkml:trace>
  <inkml:trace contextRef="#ctx0" brushRef="#br0" timeOffset="173791">21698 16802 245 0,'15'-20'449'0,"-3"0"101"0,-3 1 26 16,-5 4-39-16,0-2-75 0,-4 0-96 16,0 4-121-16,0 1-93 0,0 3-58 0,-2 2-35 15,2 1-22-15,-2 3-15 0,-2 6-5 16,0 3-8-16,-1 9-5 0,-1 3-3 0,0 2-1 16,-1 5 0-16,3 0-3 0,2 1 0 15,2 2 1-15,0-3-1 0,4 0-2 16,1-2 1-16,1 1 2 0,0-4 0 0,3-3-1 15,-1 0 2-15,1-1 1 16,-3-6 0-16,-2 2 0 0,0-3 4 0,-1-1-3 16,-3-3 1-16,-3 2 0 0,-3 1-7 0,-4-3-10 15,-3 5-26-15,-2-4-74 0,-2 3-135 16,-2 0-147-16,2 2-138 0,-2-2-68 16,2 0-19-16,2-2 54 0,5 2 124 0</inkml:trace>
  <inkml:trace contextRef="#ctx0" brushRef="#br0" timeOffset="174006.94">22090 16723 351 0,'14'-17'552'16,"-3"5"67"-16,-3 6 41 0,-3 6-61 16,-1 5-144-16,0 8-169 0,0 9-97 15,-2 10-62-15,1 9-40 0,-1 6-28 0,0 9-23 16,0 6-16-16,0 0-19 0,2 6-16 15,-2-2-19-15,3 0-31 0,-3-2-77 16,0-2-129-16,-2-3-131 0,2-4-135 16,-2-5-74-16,0-5-17 0,0-3 50 0,-2-8 118 15</inkml:trace>
  <inkml:trace contextRef="#ctx0" brushRef="#br0" timeOffset="174223.58">22113 17020 273 0,'-4'-53'421'0,"1"9"79"16,-1 4 26-16,4 7-54 0,0 3-81 16,2 5-86-16,3 6-87 0,3 3-75 15,3 3-54-15,3 3-38 0,1 5-20 0,2 4-12 16,2 2-7-16,0 4-3 0,0 1-3 16,0 7 1-16,-2 0 3 0,-2 4 2 15,-4 3 3-15,-3 2 2 0,-6 3 1 16,-2 1-2-16,-4 2-8 0,-4 1-23 0,-5 1-97 15,0-1-155-15,1-4-186 0,1 0-103 16,0-5-50-16,1-5-9 0,1-4 78 0,5-2 144 16</inkml:trace>
  <inkml:trace contextRef="#ctx0" brushRef="#br0" timeOffset="174472.03">22917 16860 48 0,'-8'-10'486'0,"-1"4"87"15,1 1 48-15,-1 1 26 0,5-1-127 16,4 0-181-16,2 4-142 0,5 1-81 0,3-4-44 16,7 4-25-16,2 4-17 15,4-3-9-15,5 2-5 0,-1-1-8 0,1 0-12 16,-1 1-30-16,1-2-82 0,-3 2-150 0,1-1-164 15,-1 1-123-15,-4-3-59 0,0-3-9 16,-4 1 62-16,-2-1 139 0</inkml:trace>
  <inkml:trace contextRef="#ctx0" brushRef="#br0" timeOffset="175387.55">24187 16351 32 0,'0'-7'199'16,"-2"1"15"-16,2 2-14 0,0-4-12 16,0 3-11-16,0 2-1 0,2-2 2 15,-2 1 11-15,0 0 23 0,0 0 28 0,0 3 24 16,0 1 9-16,-2 0-7 0,2 0-23 16,-2 0-41-16,2 0-42 0,-2 0-42 15,2 0-31-15,0 0-21 0,-2 0-14 0,2 0-8 16,0 0-10-16,0 0-5 0,0 0-6 15,0 0-3-15,0 0 0 0,0 0-3 0,0 0-1 16,0 0-3-16,0 0-1 0,0 0-1 16,0 0-3-16,0 0 0 0,0 0 0 15,0 0 5-15,0 0 4 0,0 0 5 0,0 0 10 16,0 0 6-16,0-4 4 0,0 4 0 16,0 0 1-16,0 4-4 0,0 1-9 0,0 4-6 15,0 7-4-15,0 5-3 16,0 5-7-16,0 2-2 0,2 9-1 0,-2 3-1 0,2 5-3 15,0 3-3-15,0 1-15 0,-2 0-24 16,2 5-27-16,-2 0-32 0,-2-3-69 16,2 0-155-16,-2 2-156 0,-2-6-125 15,0 1-51-15,-1-5-11 0,1-6 48 0,2-3 145 16</inkml:trace>
  <inkml:trace contextRef="#ctx0" brushRef="#br0" timeOffset="175648.93">24164 16555 33 0,'8'-24'193'16,"3"4"23"-16,-1 2-33 0,3 2-32 0,2 6-29 16,0-1-20-16,0 3-24 0,2 2-22 15,0 2-17-15,-1 0-13 0,-1 2-2 16,0 2 10-16,-2 2 29 0,-3 3 44 0,-1-1 54 15,-3 4 50-15,-6-2 30 0,-2 5 8 16,-6 1-18-16,-3 1-41 0,-4 4-53 16,-4 0-75-16,-2 3-117 0,0 1-139 0,-2 0-156 15,1-4-108-15,3 1-56 0,4-2-7 16,3 1 65-16,3-6 107 0</inkml:trace>
  <inkml:trace contextRef="#ctx0" brushRef="#br0" timeOffset="175931.3">25205 16275 302 0,'-6'-15'520'0,"-3"6"71"0,-1 5 46 15,-1 3-65-15,1 1-128 0,-3 5-151 16,0 8-108-16,-2 7-67 0,-1 5-44 16,-4 9-28-16,1 3-17 0,-2 9-11 0,0 4-5 15,-2 0-6-15,2 4-13 16,-3 0-15-16,3 0-38 0,-2-1-106 0,2 0-138 16,2-2-135-16,0-2-120 0,4-7-54 15,0-4-1-15,2-6 84 0,3-6 126 16</inkml:trace>
  <inkml:trace contextRef="#ctx0" brushRef="#br0" timeOffset="176106.59">24943 16664 24 0,'19'-40'291'0,"-2"5"83"0,0 5 85 16,-2 6 8-16,-1 7-22 0,1 5-38 0,0 11-50 16,0 2-72-16,0 11-84 0,-1 5-73 15,-1 4-49-15,0 7-36 0,-3 2-31 16,-1 3-69-16,-1 2-129 0,-1 2-140 0,-1 0-129 15,-2-3-102-15,1 0-41 0,-1-5 28 16,-2 0 107-16,-2-4 124 0</inkml:trace>
  <inkml:trace contextRef="#ctx0" brushRef="#br0" timeOffset="176411.98">25237 16848 6 0,'15'-4'112'0,"0"1"-20"0,-1 3-16 0,3-2-15 15,2 2-13-15,0-3-8 0,3 2-5 16,-1 1-2-16,-2-3-4 0,2 3 1 0,-4 3 0 16,0 1-3-16,-4 2-2 0,-3 3-3 15,-1 6-3-15,-5-1-6 0,-4 7-11 16,-2 2-13-16,-2-1-18 0,-7 6-17 0,0-2-18 16,-3 3-15-16,-1 0-5 0,-2-3 3 15,0-2 8-15,-2-1 14 0,2-3 12 0,0-5 15 16,0-5 13-16,0-1 7 0,2-4 11 15,0-5 15-15,3-1 22 0,1-4 23 16,3-3 21-16,1 3 23 0,7-6 18 0,2 2 9 16,3 0-1-16,3 1-10 0,5-1-12 15,4 5-15-15,0-1-21 0,4 2-24 0,0 3-41 16,2 3-71-16,-1 2-101 0,-1 1-54 16,-2 4-30-16,-2 0-11 0</inkml:trace>
  <inkml:trace contextRef="#ctx0" brushRef="#br0" timeOffset="177191.93">19732 17902 285 0,'-3'-8'338'0,"1"-1"36"15,2 0-41-15,0-1-67 0,2 1-77 0,3 0-60 16,1 1-50-16,2 0-64 0,3 3-87 16,2 4-95-16,-3 1-120 0,3 0-64 15,-2 5-30-15,-3-1 12 0,1 2 55 0</inkml:trace>
  <inkml:trace contextRef="#ctx0" brushRef="#br0" timeOffset="177406.94">19713 18011 197 0,'-11'-3'275'0,"2"3"21"0,5-1-44 16,2-3-47-16,2 3-40 0,4-3-28 15,5-1-19-15,1 1-15 0,5-2-16 16,0 0-19-16,2 2-20 0,0-1-23 0,0 1-40 15,0 0-61-15,0 3-76 0,0-1-96 16,-5-1-75-16,3 1-37 0,-2 2 7 0,-3-3 43 16</inkml:trace>
  <inkml:trace contextRef="#ctx0" brushRef="#br0" timeOffset="179729.58">16506 2586 135 0,'-9'-4'234'15,"1"0"34"-15,-3 3-27 0,-1 2-7 16,-3 3-3-16,0 1 1 0,-2 4 4 0,-2 3-10 16,-2 4-17-16,-3 5-19 15,-3 0-14-15,-1 7-10 0,-1 3-13 0,-5 6-11 0,0 8-14 16,-4 4-23-16,0 11-23 0,0 3-19 15,0 6-17-15,0 9-14 0,2 1-9 16,2 5-5-16,2 8-5 0,7 5-3 16,3 3 0-16,10 8-1 0,5 0-3 0,7-1-2 15,11 2 0-15,6-2 0 0,10-7-1 16,7-3 1-16,9-5 3 0,7-9 3 16,5-7 1-16,7-8-1 0,3-10-3 0,5-8 0 15,2-9-3-15,2-7-2 0,3-10-1 16,1-10 2-16,-2-6-1 0,-2-13 1 15,0-8 0-15,-4-12-2 0,-2-9 1 16,-3-14-2-16,-5-8 0 0,-5-11-1 0,-7-12 2 16,-3-10 2-16,-9-5 4 0,-4-11 4 15,-9 0 3-15,-8-7 5 0,-7 2 0 16,-8-1 1-16,-8 2 0 0,-9 7 0 0,-7-1 1 16,-5 9-4-16,-7 7-4 0,-9 7-2 15,-3 7-4-15,-7 9-6 0,-5 9-4 16,-3 7-8-16,-1 8-9 0,-1 6-18 0,-1 6-47 15,1 7-123-15,-1 5-149 0,2 3-166 16,5 9-79-16,0 3-31 0,2 5 21 0,2 2 113 16</inkml:trace>
  <inkml:trace contextRef="#ctx0" brushRef="#br0" timeOffset="182137.42">20760 17866 178 0,'-2'-5'285'0,"0"1"50"16,0 2-13-16,0 2-14 0,0 5-11 0,0 4-14 15,-1 3-26-15,1 9-32 16,0 5-36-16,2 0-37 0,-2 5-37 0,2 3-34 15,0 3-25-15,0-2-21 0,0-1-14 16,2 2-11-16,-2-2-22 0,2-1-48 0,-2 1-77 16,2-4-94-16,1 0-93 0,-1-2-103 0,0-2-64 15,0-2 4-15,0-8 51 0,0 1 81 0</inkml:trace>
  <inkml:trace contextRef="#ctx0" brushRef="#br0" timeOffset="182517.15">21016 17911 93 0,'2'-17'315'0,"-4"3"75"0,0 0 58 16,-2 5-19-16,-2 4-35 0,-1 4-46 16,-1 5-51-16,-3 7-66 0,1 4-63 0,-1 9-53 15,-2 5-39-15,3 2-23 0,-3 6-14 16,3 2-8-16,-1 1-8 0,2 0-10 15,1-1-4-15,4 0-2 0,0-1-4 0,4-5-2 16,2-1 2-16,4-2 2 0,2-4 2 16,3-3 3-16,4-4 3 0,4-4 0 15,2-6 0-15,2-3-4 0,3-6 1 0,-1-5-3 16,3-4-3-16,1-3-1 0,-1-6 1 0,-1-7 2 16,-1-3 1-16,-5-6 3 0,0-2 9 15,-6-2 9-15,-2-2 9 0,-7-4 7 16,-2-1 7-16,-6 2 6 0,-4 2-2 0,-7 3-6 15,-2 3-8-15,-6 2-6 0,-2 7-13 16,-3 3-17-16,-3 7-19 0,-1 6-25 0,0 1-54 16,3 5-160-16,2 4-180 0,3 4-141 15,5 0-66-15,5 1-21 0,3-1 29 0,5 5 146 16</inkml:trace>
  <inkml:trace contextRef="#ctx0" brushRef="#br0" timeOffset="183230.51">21992 18127 272 0,'-4'-2'328'0,"2"-2"44"0,2-1-29 0,0 1-31 15,0-1-33-15,4 1-25 16,0-1-22-16,3 2-20 0,1-2-20 0,3 1-27 16,1-1-27-16,3 1-25 0,2-1-21 0,2 0-17 15,0 0-18-15,2 0-11 0,3 1-10 16,-1-1-8-16,0 1-8 0,3 3-6 0,-3-5-3 16,0 5-4-16,0-2-2 0,-1 2-3 15,-3-3-2-15,0 3 1 0,0-2-1 16,-4 1-1-16,-1-1-6 0,-1 2-10 15,-2 1-30-15,-3-3-71 0,-1 3-124 0,-1 0-130 16,-2 0-136-16,0 0-64 0,-4 0-9 0,0 0 49 16,0 4 112-16</inkml:trace>
  <inkml:trace contextRef="#ctx0" brushRef="#br0" timeOffset="187299.33">23245 17782 98 0,'-2'0'203'0,"0"0"-7"0,0-1-15 16,0 1-19-16,2-3-17 0,-2 3-19 16,2-2-15-16,0-1-14 0,2 2-10 0,-2-4-6 15,2 1-2-15,2-2-3 0,0 2-6 16,1-1-7-16,1 0-10 0,2 0-10 15,1 0-9-15,-1 0-7 0,1 0-6 0,1 1 0 16,-1 3-1-16,-1-3 1 0,1 4 3 16,-1 0 5-16,-1 0 7 0,-3 0 9 0,0 5 10 15,0-1 6-15,-2 4 1 0,-2-1-4 16,3 3-8-16,-3 1-11 0,0 2-14 0,0 0-12 16,2-1-6-16,2 1-3 0,0 0-2 15,2-1-4-15,1 1 1 0,1-1 1 16,3-2-1-16,-3 1 5 0,3 2 16 0,-3-2 29 15,3-1 32-15,-3 3 32 0,-1-2 23 32,-3 2 11-32,0-1-5 0,-4 1-21 0,0 0-27 0,-2 0-29 15,-2 3-21-15,-2-2-17 0,-1 1-9 0,-1-1-8 0,-3 2-7 16,-2-3-17-16,1 2-39 0,-1-1-91 0,-2-2-125 16,3 2-130-16,1-3-124 15,2-2-56-15,1 0 1 0,0-5 71 0,1 2 113 0</inkml:trace>
  <inkml:trace contextRef="#ctx0" brushRef="#br0" timeOffset="187561.03">23656 17872 28 0,'-2'-6'274'0,"2"1"36"16,2-1 44-16,2 2-32 0,7-3-52 0,1 3-53 15,3-4-33-15,2 3-31 0,2 1-42 0,2-1-46 16,1 2-72-16,-1-1-88 0,0 4-103 16,0-1-114-16,0-2-73 0,0 2-34 15,-2-3 18-15,-2 0 60 0</inkml:trace>
  <inkml:trace contextRef="#ctx0" brushRef="#br0" timeOffset="187876.98">24316 17434 140 0,'-2'-13'459'0,"0"1"96"16,-2 2 61-16,0 0-31 0,-1 5-96 0,1 0-124 16,2 0-127-16,0 5-88 0,2 5-58 15,-2 5-33-15,2 6-20 0,0 4-14 0,0 9-8 16,-2 1-7-16,2 4-6 0,-2 4-1 15,-1 3-3-15,1 1-4 0,0-1-9 16,0 6-22-16,0-6-70 0,0 6-130 0,2-5-144 16,0-1-141-16,2-3-79 0,0-5-27 15,2 0 45-15,1-7 117 0</inkml:trace>
  <inkml:trace contextRef="#ctx0" brushRef="#br0" timeOffset="188157.1">24591 17818 329 0,'5'-16'462'0,"-5"6"80"0,-2 0 15 16,-3 6-71-16,1 4-97 0,-2 4-109 0,-1 7-100 15,-1 3-77-15,2 2-48 0,1 2-27 16,1 1-14-16,4 1-6 0,0-2-5 16,2-2-7-16,2 0 0 0,3-6 3 0,1-1-1 15,3-4 2-15,2-2 5 0,1-3 9 16,1-5 7-16,0-4 2 0,2-3 5 0,-2 0 1 15,-3-5 0-15,1-4-5 0,-4 0-4 16,-1-4-5-16,-4 0-5 0,-2 0-6 0,-2-1-18 16,-4 5-41-16,-4 1-107 0,-3 6-143 15,-2 3-148-15,-1 6-105 0,-1 5-45 16,-2 1 12-16,0 8 89 0,2 3 134 16</inkml:trace>
  <inkml:trace contextRef="#ctx0" brushRef="#br0" timeOffset="188472.61">24731 17731 61 0,'13'-12'358'0,"-3"2"93"16,1-2 81-16,0 4-18 0,1 3-57 15,1 1-83-15,0 4-81 0,4 5-88 16,-3 4-75-16,3 7-52 0,-2 5-34 0,0 4-20 16,0 4-10-16,-2 3-8 0,-5 3-6 15,0 3-1-15,-1 2 0 0,-5-2 0 16,0-3-2-16,-4 3-1 0,0-2-4 0,-5-6-6 15,1-1-8-15,0 0-10 0,-3-8-14 0,-1-3-16 16,-1-2-9-16,-2-4-8 0,1-4-1 16,-1-4 7-16,-2-4 11 0,2-7 18 0,-1-2 24 15,1-5 24-15,2-1 26 0,3-1 24 16,-1-2 20-16,5-1 15 0,0 4 1 16,2-1-3-16,2 3-12 0,2 1-14 0,4 3-15 15,1 0-10-15,3 2-9 0,3 3-6 0,2-1-7 16,2 1-11-16,2 0-25 0,0 4-107 15,2 0-168-15,-2-1-181 0,0 1-94 0,4-3-46 16,-1 0-4-16,1-2 90 0</inkml:trace>
  <inkml:trace contextRef="#ctx0" brushRef="#br0" timeOffset="189373.91">25961 17334 35 0,'-2'-8'274'15,"-2"2"71"-15,-1 2 58 16,-1 0 2-16,2 3-14 0,-3 1-24 0,-1 1-33 0,-1 4-53 15,-1 3-67-15,-3 2-60 0,0 6-46 16,-1 3-32-16,-3 0-24 0,-2 6-16 16,2 0-10-16,-2 4-8 0,2-1-7 0,2 2-4 15,0-4-3-15,5 2-2 0,1-2 0 16,3-2-1-16,1-3-1 0,5 1 1 0,3-6 1 16,3-1 2-16,0-5-3 0,5-2 1 15,2-7-1-15,1-1-2 0,1-5-3 0,2-4 0 16,0-7 1-16,0-3-2 0,0-4 0 15,0 2 5-15,0-4 0 0,-2 0 0 16,-3 1 1-16,-1 5 2 0,0 0 0 16,-3 3 4-16,-2 6 0 0,1-3 6 0,-1 7 4 15,-2 1 7-15,0 5 4 0,1 4 0 16,-1 0 0-16,0 3-2 0,0 3-2 16,1 2-2-16,-3 4-2 0,0 0-2 0,-2 3 0 15,0 2-2-15,-4 3-4 0,-1 1-1 16,-3 3-4-16,-3 2 0 0,-3-1-3 15,-3 5 0-15,-2 0-4 0,-5 0-7 0,1 2-13 16,-5-1-24-16,1 2-73 0,-1 0-141 0,3 1-157 16,-2-3-136-16,3-1-63 0,3 1-18 15,0-6 52-15,6 0 130 0</inkml:trace>
  <inkml:trace contextRef="#ctx0" brushRef="#br0" timeOffset="189567.14">26162 17983 96 0,'11'-14'400'0,"-5"5"65"0,-2 6 43 16,-2 0-38-16,0 6-98 0,-2 0-121 16,3 10-118-16,-3-1-140 0,2 5-150 0,2 0-156 15,-2 1-114-15,0-2-62 0,2 3-13 16,1-4 61-16,1 0 101 0</inkml:trace>
  <inkml:trace contextRef="#ctx0" brushRef="#br0" timeOffset="189832.58">26670 17450 27 0,'0'0'418'0,"-2"9"102"15,0 5 67-15,0 9 8 0,2 3-91 16,0 8-121-16,0 6-128 0,2 3-98 16,0 3-65-16,0 2-39 0,0 1-28 0,0 1-23 15,0-2-42-15,-2 0-91 0,2-7-135 16,-2 2-136-16,3-7-128 0,-3-2-60 0,2-5-3 15,-2-5 68-15,2-6 124 0</inkml:trace>
  <inkml:trace contextRef="#ctx0" brushRef="#br0" timeOffset="190657.18">22985 17232 42 0,'-11'-10'292'0,"-1"4"69"0,-3 2 73 16,-2 1-10-16,0 6-28 0,-2 3-35 0,0 5-43 15,-2 7-54-15,2 10-67 0,-3 8-59 16,3 7-45-16,2 7-31 0,1 5-16 15,1 8-16-15,4 7-6 0,5 3-4 0,2 1-1 16,6 4-2-16,2-1-3 0,4-3-3 16,5 1-3-16,2-3-4 0,4-2-7 15,4-6-6-15,0 0-23 0,5-2-67 0,0-8-113 0,1-3-132 16,1-2-150-16,4-6-74 16,0-2-21-16,1-7 46 0,-1-6 101 15</inkml:trace>
  <inkml:trace contextRef="#ctx0" brushRef="#br0" timeOffset="191376.15">26890 17128 85 0,'4'-12'321'0,"-2"1"62"0,-2 1 48 15,3 1-39-15,-1 2-42 0,0-1-50 16,2 3-48-16,0 4-44 15,5-2-38-15,-1 3-31 0,3 3-28 0,2 2-21 0,1 0-15 16,3 7-12-16,2 5-10 0,2-1-9 16,1 5-9-16,1 7-3 0,2 1-5 0,1 5-2 15,-1 5-5-15,1 1-2 0,-1 3 1 16,-2 2-1-16,0 3 2 0,-3 1 4 16,-1 2 9-16,-2 2 2 0,-3-2-1 0,-1 2 2 15,-4 0-1-15,-1 5-6 0,-4-4-8 16,-4 1-7-16,-2-1-4 0,-2 1-5 0,-5-1-6 15,1-1-7-15,-5-3-13 0,1-3-18 16,-3-2-41-16,0-3-117 0,0-5-152 0,2-3-169 16,1-8-86-16,-1-6-31 0,5-3 13 0,-1-9 103 15</inkml:trace>
  <inkml:trace contextRef="#ctx0" brushRef="#br0" timeOffset="191641.08">28054 17615 201 0,'0'-14'384'0,"0"4"32"16,2-1 14-16,1 2-92 0,-1 1-138 16,4 5-160-16,0-1-145 0,5 4-147 0,-3 4-91 15,3-3-47-15,-3 4-4 0,-1 0 46 16</inkml:trace>
  <inkml:trace contextRef="#ctx0" brushRef="#br0" timeOffset="191840.36">28090 17684 304 0,'-10'-8'491'0,"1"1"57"0,3 3 29 16,0-1-82-16,1 1-132 0,5 2-136 0,2-1-96 16,3 2-57-16,3 1-29 0,3 1-26 15,1 2-43-15,3-1-83 0,0 2-119 16,0 1-132-16,-2-1-124 0,1 3-61 0,-1-3-4 15,-2 4 58-15,-3-2 105 0</inkml:trace>
  <inkml:trace contextRef="#ctx0" brushRef="#br0" timeOffset="193117.13">28840 17179 161 0,'-3'-16'245'0,"3"2"25"0,0-2-24 0,3-1-19 16,1 0-12-16,2 0-6 0,3 1-6 0,1 1-5 15,3 1-8-15,2 4-6 0,2-1-2 16,0 1-4-16,4 3-5 0,0 4-12 16,0 6-18-16,2 1-20 0,1 9-24 0,-1 3-21 15,0 8-20-15,-2 7-16 0,1 7-14 16,-1 6-11-16,-4 3-7 0,0 3-6 0,-5 4-6 15,-1 0-12-15,-3 1-32 0,-1-1-89 16,-3 1-126-16,0-1-125 0,-2-2-132 0,-2-2-65 16,0-5-6-16,-2-3 67 0,0-5 116 15</inkml:trace>
  <inkml:trace contextRef="#ctx0" brushRef="#br0" timeOffset="193281.59">29028 17651 178 0,'-2'-20'283'16,"4"3"50"-16,4-1-11 0,3 3-29 16,1 2-36-16,5 0-36 0,2 4-38 0,4 0-47 15,0 2-54-15,1 3-84 0,1-1-104 0,0 2-114 16,0 2-120-16,1 1-62 0,-1-4-25 16,0 4 27-16,-2-1 71 0</inkml:trace>
  <inkml:trace contextRef="#ctx0" brushRef="#br0" timeOffset="193478.28">29614 17351 220 0,'5'0'450'0,"-1"3"87"0,-2 3 57 0,-2 5-64 16,2 3-103-16,-2 1-112 0,2 6-102 0,0 0-86 16,0 4-56-16,0 0-45 0,1 0-66 15,1 0-125-15,0-1-147 0,0-1-159 0,0-2-91 16,1-1-35-16,-1-3 19 0,0-4 102 0</inkml:trace>
  <inkml:trace contextRef="#ctx0" brushRef="#br0" timeOffset="193830.97">30260 17079 248 0,'-4'-22'535'0,"-7"6"70"0,-4 3 45 16,-2 2-18-16,-4 2-154 0,0 4-180 0,0 5-112 16,-2 3-67-16,1 3-42 0,1 7-30 0,2-1-20 15,2 2-15-15,2 5-7 0,3-3-4 16,3 2-1-16,3-3-6 0,2-1-4 16,2-2-3-16,2-3 0 0,4 0-3 15,0-3 0-15,4-6 4 0,3-2 5 0,2-6 2 16,2-1 3-16,1-1 2 0,4-5 0 0,-4 1-2 15,4 3 1-15,-1 1 0 0,0 2 1 16,-2 5-1-16,-1-1 1 0,-1 8 2 0,0-1 2 16,-2 10 3-16,-3 0 1 0,-1 4 6 15,-3 7 5-15,-4 2 0 0,-2 2 1 0,-2 2-1 16,-6 4 0-16,-3 0-6 0,-4 0-4 16,-4 2-4-16,-2 1-5 0,-4-2-14 0,-1 1-22 15,-3-3-51-15,-3-2-151 0,2-3-177 16,3-3-147-16,1-3-68 0,3-6-21 0,4-6 28 15,2 0 137-15</inkml:trace>
  <inkml:trace contextRef="#ctx0" brushRef="#br0" timeOffset="194196.6">30594 17037 395 0,'2'-12'573'0,"-6"-1"62"16,-2 4 37-16,-3 2-53 0,1 7-197 16,-5 6-169-16,0 4-97 0,1 9-56 0,-3 6-37 15,2 5-22-15,-2 4-15 0,5 8-11 16,-1-1-9-16,3 2-5 0,1 2 0 0,5-2 0 16,4-3-2-16,5-1-4 0,1-5-3 15,3-3-6-15,2-4-4 0,4-5-3 0,-1-3-1 16,3-9-2-16,3-3 3 15,-1-4 3-15,0-6 6 0,0-5 1 0,0-5 4 16,-2-7 3-16,0 0 0 0,-2-3 3 0,-2 2 4 16,-2 1 6-16,-5 1 7 0,-3 4 10 0,-5 4 7 15,-7 6 6-15,-3 5 1 0,-7 5-3 16,-7 7-5-16,-7 7-7 0,-5 5-16 0,-5 6-27 16,-5 1-38-16,-1 6-146 15,-1-2-213-15,1-1-159 0,5 1-77 0,2-6-25 16,6-3 11-16,2 0 130 0</inkml:trace>
  <inkml:trace contextRef="#ctx0" brushRef="#br0" timeOffset="196451.99">29955 18337 194 0,'-8'-5'291'15,"-1"-3"50"-15,3 1-17 0,2-2-13 0,-1-1-11 16,5-1-9-16,5-3-10 0,1-2-18 16,4-3-31-16,7 1-29 0,7-2-34 0,3-2-37 15,5-3-34-15,4 3-28 0,6-3-18 0,3 0-17 16,1 1-10-16,5 3-7 0,0 0-8 0,0 0-4 16,-3 5-5-16,-1 2-9 0,-5 2-19 15,-2 0-57-15,-4 3-106 0,-4 6-125 16,-2-2-123-16,-5 2-104 0,-4 3-43 0,-4 3 23 15,-6 2 91-15,-5 3 115 0</inkml:trace>
  <inkml:trace contextRef="#ctx0" brushRef="#br0" timeOffset="196673.87">30143 18405 177 0,'-16'7'414'0,"1"-4"73"0,2-2 48 15,5-1-52-15,3-4-75 0,5 1-91 0,9-6-85 0,3-4-64 16,10 2-44-16,3-4-39 0,7-1-32 16,6-1-21-16,2 0-13 0,5 2-11 0,-1 1-2 15,0 1-4-15,1-2-5 0,-3 5-16 0,-2-2-50 16,-1 3-108-16,-6 2-138 0,-3 0-154 16,-2 1-89-16,-3 2-31 0,-6-4 21 15,-2 2 99-15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20000" units="cm"/>
          <inkml:channel name="F" type="integer" max="8191" units="dev"/>
          <inkml:channel name="T" type="integer" max="2.14748E9" units="dev"/>
        </inkml:traceFormat>
        <inkml:channelProperties>
          <inkml:channelProperty channel="X" name="resolution" value="2000" units="1/cm"/>
          <inkml:channelProperty channel="Y" name="resolution" value="2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6-10T02:51:58.1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1685 3866 35 0,'0'-3'54'0,"0"3"4"0,0 0 5 15,0 0 2-15,0 0 2 0,0 0-1 16,0 0 0-16,0 0-4 0,0 0-3 16,0 0-3-16,0 0-6 0,0 0-4 0,0 0-6 0,0 0-1 15,0 0-4-15,0 0 1 0,0 0 3 16,0 0 2-16,0 0 6 0,0 0 7 0,0 0 9 16,0 0 14-16,0 0 14 0,0 3 25 15,2-2 25-15,-2 4 24 0,2 5 21 0,0 0 12 16,0 6 4-16,-2 2-11 0,2 7-18 0,-2 3-22 15,3 3-25-15,-3 5-24 0,0 1-21 16,0 2-22-16,0 2-17 0,0 1-11 0,0 0-11 16,0 1-7-16,0 1-4 0,0-2 0 0,0-1-1 15,0-3-3-15,0 1-7 0,-3-2-20 16,1 0-42-16,-2-3-73 0,0 0-87 0,-2-2-94 16,1-3-85-16,3-3-84 0,-4 0-16 0,-1-6 42 15,1-3 74-15,-2 0 83 0</inkml:trace>
  <inkml:trace contextRef="#ctx0" brushRef="#br0" timeOffset="663.56">1689 3528 63 0,'-4'-9'170'16,"2"1"-17"-16,-2 4-21 0,1-4-13 0,1 4-7 16,0 3-10-16,0-4-10 0,0 2-9 15,0 2-5-15,-2-3-4 0,1 4 0 0,-1-1 2 16,0 1 4-16,0 0 5 0,0 1 7 0,-3 3 9 15,1-3 12-15,-3 3 14 0,1 4 16 0,-3 1 14 16,1-1 9-16,-1 5 1 0,-2-1-7 16,-1 5-14-16,-1 0-22 0,-2 3-25 0,0 6-22 15,0-1-18-15,-2 1-16 0,2 2-12 0,-2 3-4 16,2 0-6-16,-2 6-2 16,2 2-3-16,2 3-2 0,0 1-1 0,1 5-3 0,1-2 0 15,0 5 0-15,3 0-3 0,1 3 0 16,3 4 1-16,2-3-2 0,1 4-1 15,6 3-4-15,-1-3-1 0,4-4 0 0,5 2 2 16,1-2 0-16,3-5 1 0,4-1 4 16,0-6-3-16,5-3-1 0,1-1-2 0,0-9 1 15,5 0-5-15,0-5 3 0,-1-5-1 0,1-1 0 16,2-9 1-16,-3-1 2 0,3-4 0 16,0-3 0-16,-3-5 1 0,3-5-2 0,-2-2 0 15,-3-6-1-15,1-5 0 0,-1-1 1 0,-3-7-1 16,-1-6 1-16,-2-4-1 0,-2-4 0 15,-2-3 0-15,-2-7-1 0,-2-1 0 0,-3-5 1 16,-4-1 5-16,-1-3 2 0,-3-1 7 16,-4 0-1-16,-3 1 5 0,-3-1 6 0,-3-1-2 15,-1 2 1-15,-3 5-2 0,-2-1 2 0,-2 5-6 16,0 4-3-16,-2 6-2 0,-3 0-3 0,3 6-5 16,-2 1-2-16,0 7-1 0,-3 2 0 15,3 2-2-15,-2 3-8 0,-1 3-5 0,1 0-16 16,-3 3-28-16,-1 1-61 0,1 6-106 15,1-2-110-15,-1 4-106 0,5 3-97 0,0-3-31 16,-1 1 30-16,3 1 89 0,-2 2 107 0</inkml:trace>
  <inkml:trace contextRef="#ctx0" brushRef="#br0" timeOffset="1641.57">2993 3841 303 0,'2'-4'384'0,"-2"-1"68"0,0 2 8 0,-2 2-40 16,0 2-59-16,0 8-60 0,0 6-58 16,-1 4-58-16,3 6-56 0,-2 7-44 0,2 1-33 15,-2 6-19-15,2-1-13 0,0 3-11 16,0 1-2-16,0-1-5 0,0 2-8 16,0-2-14-16,0-3-40 0,0-1-63 15,0-1-88-15,0-2-91 0,0-4-84 0,0-4-76 16,2-2-38-16,0-6 21 0,3-2 67 0,-3-7 81 15</inkml:trace>
  <inkml:trace contextRef="#ctx0" brushRef="#br0" timeOffset="1974.1">3175 4146 230 0,'4'-24'323'0,"-2"5"76"15,0 3 28-15,-2 3-3 0,0 3-22 16,-2 1-41-16,-2 8-64 0,0 2-87 0,0 7-82 15,-1 4-59-15,-1 10-32 0,2-1-18 0,0 7-6 16,-1 3-7-16,3 1-3 0,2-1 0 16,0 4-2-16,2-5-2 0,3 0-1 0,1-1 1 15,2-4-2-15,1 0-1 0,4-4 4 16,-1-4 0-16,3-1 0 0,2-4 1 0,0-6 3 16,0-2-1-16,2-4-1 0,0-4 2 15,0-2 1-15,-2-8 1 0,0-1 2 0,-2-4 5 16,-5-3 5-16,1-4 6 15,-5-3 2-15,-4-3 2 0,-2-1-1 0,-4-1-3 16,-2-1-1-16,-3-1-4 0,-3 2-4 16,-1 0-3-16,-2 1-4 0,-2 4-12 15,0 3-26-15,0-2-81 0,0 6-131 16,3-2-146-16,-3 2-134 0,4 5-63 0,0-2-15 16,1 1 58-16,5 5 120 0</inkml:trace>
  <inkml:trace contextRef="#ctx0" brushRef="#br0" timeOffset="2604.51">4134 3975 266 0,'-4'0'320'0,"-1"0"55"0,1 0-25 16,0 4-37-16,0 1-35 0,-1 3-32 0,3 1-39 16,2 4-44-16,-2 6-42 0,2-2-28 15,0 7-21-15,2 0-13 0,-2-1-6 16,2 2 1-16,-2 0 4 0,3-4 3 15,-1 3 2-15,0-1-2 0,2-6-4 0,-2 2-6 16,0-4-8-16,0-1-9 0,0-4-7 0,3 2-3 16,-3-4-3-16,2-3-5 0,0 0-3 15,1-2-3-15,-1-6 0 0,2 2-3 16,3-7 0-16,-1-4 2 0,1 2-2 16,-1-3 4-16,3-3 2 0,-1 2 6 0,1 0 4 15,-1 0 5-15,-1 3 5 0,-1 2 7 16,1 3 7-16,-1 1 5 0,-1 0 6 0,1 5 5 15,-2 0 8-15,1 3-1 0,-1 1-8 16,3 4-8-16,-3-3-11 0,2 3-9 0,-1-2-16 16,-1 1-16-16,3 1-22 0,-3-3-26 15,2 0-29-15,-1 0-35 0,-1 0-72 0,0-4-122 16,1-1-120-16,1 0-102 0,1-6-75 16,-1-4-22-16,3 0 48 0,-3-6 113 15,1-1 127-15</inkml:trace>
  <inkml:trace contextRef="#ctx0" brushRef="#br0" timeOffset="2787.59">4568 3950 134 0,'6'-14'307'16,"0"3"87"-16,1 2 58 0,-3 1 13 0,0 7-14 15,1 1-31-15,-1 1-48 16,0 8-72-16,0 6-96 0,0 3-68 0,-1 3-45 0,-1 4-33 16,0 4-20-16,0 4-16 15,-2 1-9-15,2 1-15 0,-2 0-21 16,0 0-26-16,0-1-83 0,0 0-144 0,0-2-153 0,-2-3-128 15,0-2-56 1,0-4-11-16,-3-1 61 0,1-3 135 0</inkml:trace>
  <inkml:trace contextRef="#ctx0" brushRef="#br0" timeOffset="4395.52">2500 5505 111 0,'2'-3'183'0,"-2"2"-19"0,2-3-24 15,-2 4-20-15,2-1-16 0,-2 1-12 0,2-3-8 16,-2 3-5-16,2 0 1 0,-2 0 9 0,2 3 21 15,-2-3 37-15,3 1 49 0,-3 4 48 16,0 3 32-16,0 3 5 0,0 3-11 0,-3 6-38 16,1 1-53-16,-2 9-52 0,0 4-44 15,0 4-24-15,-3 6-17 0,-1-1-13 0,1 3-9 16,-1-1-9-16,2 3-4 0,-3 0-3 0,3-2-8 16,0-4-10-16,-1-1-23 15,1-1-54-15,-1-3-84 0,3-1-98 0,-2-6-90 0,2 0-80 16,2-2-73-16,-3-7 2 0,1-2 53 15,-2-5 85-15,1-5 85 0</inkml:trace>
  <inkml:trace contextRef="#ctx0" brushRef="#br0" timeOffset="4595.39">2426 5777 187 0,'4'-29'282'0,"0"8"38"0,0 0 9 0,1 4 11 16,-1 5 10-16,0 3 2 0,0 1-19 0,1 4-33 15,1 4-47-15,2 7-58 0,1 2-59 16,-1 7-47-16,3 6-31 0,-1 4-21 0,3 3-16 16,-2 3-6-16,1 3-7 0,-1 2-10 15,2-2-23-15,-3 4-52 0,1-4-101 0,-1 4-119 16,-1 0-115-16,-3-4-111 0,-1-1-49 16,-3-1 17-16,0-2 81 0,-4-3 107 0</inkml:trace>
  <inkml:trace contextRef="#ctx0" brushRef="#br0" timeOffset="4760.55">2502 6241 133 0,'-2'-9'340'0,"-2"0"47"0,1-1 13 0,-1 5-64 0,2-3-91 16,2 2-81-16,0-1-63 0,2-2-47 0,5 1-47 16,-1-1-54-16,2-2-69 0,3 2-65 15,2-2-68-15,1-3-64 0,-1 4-39 0,2-5 9 16,-2 2 42-16,1 0 53 0</inkml:trace>
  <inkml:trace contextRef="#ctx0" brushRef="#br0" timeOffset="5010.54">2735 5973 76 0,'12'-5'135'0,"1"1"-6"15,2-2-13-15,-2 5-12 16,1 1-13-16,-1 1-10 0,2 2-8 0,-2 4-4 0,-3-1-1 16,1 6 2-16,-1 4 1 0,-3-1 1 15,-1 5 5-15,-4 4-3 0,0 1-1 16,-4-1-5-16,0 1-4 0,-4-1-7 15,-1 1-11-15,-1 0-10 0,-3-1-11 0,-1-3-8 16,-1-1-8-16,0-2-5 0,-2-2-4 16,1-2-4-16,-1-3-2 0,0-2-1 15,2-5-1-15,3 1-1 0,1-5 2 0,1 0 0 16,4 0 2-16,-1-5 2 0,5 4 2 0,0-3 2 16,2-1 0-16,3 1 2 0,1-2 0 0,2 0 0 15,1 2-7-15,4-4-31 0,-1 2-56 16,5 0-77-16,0-7-86 0,0 2-44 0,2-4-20 15,0-1 18-15</inkml:trace>
  <inkml:trace contextRef="#ctx0" brushRef="#br0" timeOffset="5242.03">3302 5392 323 0,'0'-16'540'0,"-2"8"63"16,0 0 38-16,-2 3-58 16,1 5-154-16,3 5-172 0,-2 4-105 0,2 5-60 15,0 3-38-15,2 6-21 0,1 2-16 0,-1 0-13 16,0 4-15-16,0 0-19 0,-2 1-46 16,0-1-99-16,0-1-123 0,0 2-121 0,0-6-119 15,0 1-49-15,-2-4 9 0,-2-3 80 16,-1-3 111-16</inkml:trace>
  <inkml:trace contextRef="#ctx0" brushRef="#br0" timeOffset="5407.7">3160 5654 252 0,'-4'-10'485'0,"2"6"66"0,-2-1 39 16,1 1-70-16,3 3-119 0,3-3-146 15,1 3-106-15,2-5-65 0,5 5-39 16,4-3-50-16,2-1-110 0,2-3-151 0,0 2-161 15,2-3-98-15,2-1-52 0,0 1 1 16,3 3 85-16</inkml:trace>
  <inkml:trace contextRef="#ctx0" brushRef="#br0" timeOffset="5744.88">4614 5552 338 0,'0'-5'439'0,"2"5"79"16,-2 4 8-16,3 0-54 0,-3 6-84 16,2 5-91-16,0 2-88 0,0 9-78 0,2 0-54 15,-2 3-33-15,2 6-20 0,-1 0-17 16,-1 3-26-16,0-1-50 0,-2 1-91 16,-2 0-108-16,2 2-109 0,-2-2-110 0,-1 1-56 15,-1-7 7-15,-2 2 66 16,0-4 96-16</inkml:trace>
  <inkml:trace contextRef="#ctx0" brushRef="#br0" timeOffset="5940.26">4449 6065 280 0,'0'-12'483'0,"0"1"73"0,0 2 48 15,4 0-70-15,3 1-112 0,3-1-137 0,5 0-96 16,2-2-70-16,6 2-46 0,3 0-31 15,1 1-24-15,1-1-24 0,-1 1-63 16,1-1-143-16,-1 3-159 0,-1 0-146 16,-3-2-71-16,-2-1-26 0,-2 1 37 0,0-1 127 15</inkml:trace>
  <inkml:trace contextRef="#ctx0" brushRef="#br0" timeOffset="6586.2">6064 5527 110 0,'-6'-17'193'0,"-3"0"17"16,-1 5 25-16,-1-1 37 0,-1 4 36 0,-5 5 26 15,0 1 10-15,-4 9-5 16,-3 4-29-16,-1 6-45 0,-3 6-54 0,1 11-52 16,-1 3-42-16,1 8-32 0,3 6-21 15,3 4-15-15,2 5-12 0,7 3-4 16,3-2-5-16,5 1-9 0,6-4-2 0,6-2-3 15,3-7-2-15,6-3-5 0,2-3-3 16,4-6 2-16,5-6-9 0,-1-8-13 0,5-5-21 16,0-2-70-16,0-10-137 15,1-5-144-15,1-4-142 0,0-4-69 0,0-9-20 16,-4 0 47-16,-3-7 125 0</inkml:trace>
  <inkml:trace contextRef="#ctx0" brushRef="#br0" timeOffset="6851.44">6445 5502 105 0,'0'8'427'15,"-4"3"95"-15,0 7 62 0,0 7-22 16,-3 4-88-16,3 8-125 0,0 2-113 16,-1 6-90-16,1 3-60 0,4 1-40 15,0 0-34-15,0-3-59 0,0 0-113 16,2-4-140-16,3-3-151 0,-1-2-101 0,0-8-44 16,0-4 16-16,1-5 94 0,1-5 127 15</inkml:trace>
  <inkml:trace contextRef="#ctx0" brushRef="#br0" timeOffset="7145.49">6911 5300 190 0,'0'-9'475'0,"0"-1"68"15,0 5 41-15,0 1-46 0,2-1-99 16,2 4-156-16,5-2-113 0,1 3-63 16,3-1-40-16,4 1-29 0,0 0-36 15,2-4-81-15,0 4-132 0,2-2-144 0,-4 2-142 16,2-1-70-16,-2-3-23 0,-4 3 51 15,2-3 116-15</inkml:trace>
  <inkml:trace contextRef="#ctx0" brushRef="#br0" timeOffset="7815.37">8149 5471 202 0,'-2'0'376'0,"0"0"54"0,2 0 33 16,2 2-11-16,4-2-51 0,3 3-71 15,4-2-58-15,3 3-40 0,8-3-57 16,5 1-59-16,5 1-44 0,2-3-25 0,4 1-18 15,5-1-14-15,-1 0-5 0,1 0-10 16,-1-1-14-16,-1-2-54 0,-3 1-130 16,-2 1-148-16,-4-4-156 0,-2-3-78 15,-5 2-32-15,-2-1 31 0,-3-1 116 16</inkml:trace>
  <inkml:trace contextRef="#ctx0" brushRef="#br0" timeOffset="8080.38">8884 5083 35 0,'-5'-9'353'0,"1"1"57"0,0 4 38 16,2 3-16-16,0 2-73 0,2 3-93 16,2 4-77-16,0 2-51 0,2 6-35 0,0 3-35 15,3 0-27-15,-1 5-17 0,0 2-9 16,-1 3-5-16,-3 4 0 0,-4 1 1 15,-3 2-2-15,-1 3 0 0,-4-1-2 0,-5-1-3 16,0 2-30-16,-4 0-74 0,0-4-109 16,0-2-130-16,0-3-106 0,0-5-54 15,2-1-2-15,0-9 57 0,2-5 98 16</inkml:trace>
  <inkml:trace contextRef="#ctx0" brushRef="#br0" timeOffset="8360.56">9574 5062 142 0,'-7'-4'527'16,"-3"4"74"-16,-1 4 40 0,-2 5 27 15,1 8-160-15,-1 3-206 0,0 5-119 16,1 5-71-16,1 8-37 0,3 2-27 16,-1 3-19-16,1 2-16 0,-1 2-19 0,3-1-19 15,-3-1-49-15,3 0-118 0,0-2-149 16,-1-3-158-16,3-1-92 0,-2-5-36 0,-1-5 18 16,1-4 102-16,2-5 139 15</inkml:trace>
  <inkml:trace contextRef="#ctx0" brushRef="#br0" timeOffset="8542.34">9396 5397 291 0,'4'-23'480'0,"2"4"84"0,-1 9 34 16,1 3-56-16,3 4-102 0,1 7-128 0,3 7-102 16,-1 2-81-16,1 4-48 0,2 7-38 15,-2 1-31-15,-1 1-53 0,-1 1-128 16,0 3-159-16,-1-1-175 0,-3 1-87 15,-1-1-39-15,-2-3 16 0,-2 0 107 0</inkml:trace>
  <inkml:trace contextRef="#ctx0" brushRef="#br0" timeOffset="8676.48">9529 5656 207 0,'-2'-8'445'15,"0"-1"67"-15,0 4 39 0,0 1-74 0,0-1-111 16,0 3-137-16,2-2-139 0,2 4-146 15,2-1-137-15,4 1-116 0,3-3-117 16,0 2-65-16,1-3-1 0,1 3 59 0,0-2 89 16</inkml:trace>
  <inkml:trace contextRef="#ctx0" brushRef="#br0" timeOffset="8881.12">9718 5619 55 0,'6'11'217'0,"0"-2"17"0,-1 0-21 15,-1 2-35-15,0 2-34 0,-2-1-32 16,-2 1-30-16,0 0-23 0,0 4-22 15,-2-5-14-15,-2 5-11 0,-3-5-9 0,-1 5-5 16,-3-1-3-16,-1-2-2 0,-3 1 0 16,-2-1 3-16,0-2 4 0,0 1 4 15,2-2 7-15,0-2 8 0,3-3 1 0,3 2-1 16,1-1-1-16,4-3-4 0,-1-3-14 16,5 4-31-16,2-5-47 0,3 0-74 15,3-1-77-15,1-4-41 0,-1-3-13 16,3 0 13-16</inkml:trace>
  <inkml:trace contextRef="#ctx0" brushRef="#br0" timeOffset="9322.4">10334 5229 146 0,'-5'-8'281'15,"1"0"55"-15,-2 2-13 0,-3 2-25 16,1 2-35-16,-5 2-31 16,0 3-18-16,-4 9-6 0,1 4-1 0,-1 8-1 0,-2 6-3 15,2 4-5-15,2 1-23 0,2 7-37 16,5-5-43-16,1 5-26 0,7-5-21 15,2 2-16-15,5-2-10 0,3-3-6 0,1-3-5 16,4-1-9-16,0-7-15 0,-1-2-35 16,3-2-106-16,2-6-141 0,0-5-146 15,0-4-118-15,1-4-50 0,-1-7 4 16,0-2 85-16,2-8 132 0</inkml:trace>
  <inkml:trace contextRef="#ctx0" brushRef="#br0" timeOffset="9505.14">10624 5272 170 0,'12'-21'439'16,"-1"7"107"-16,-1 6 42 0,-1 11-31 0,-3 6-59 16,1 8-94-16,-1 11-131 0,-2 6-101 15,-2 6-66-15,-2 5-37 0,0 5-27 16,0 1-22-16,0 3-24 16,0-4-30-16,-2 0-91 0,2 0-159 0,0-3-174 0,0-2-120 15,0-3-55-15,-2-6-10 16,0-5 66-16,0-7 149 0</inkml:trace>
  <inkml:trace contextRef="#ctx0" brushRef="#br0" timeOffset="10568.68">1219 6714 207 0,'0'-1'262'16,"4"1"28"-16,1 6 19 0,-1 4 13 16,2 4 10-16,3 3 1 0,-3 4-25 15,3 4-50-15,-3 4-61 16,2 1-57-16,-1 1-47 0,-1 3-36 0,-2 0-26 0,1-4-14 15,-1 4-23-15,-2-1-44 0,-2-4-75 16,2 1-87-16,-2-4-92 0,2-3-83 16,-2-2-75-16,0-4-21 0,-2-5 42 0,-2-3 72 15,0-4 81-15</inkml:trace>
  <inkml:trace contextRef="#ctx0" brushRef="#br0" timeOffset="10683.25">1272 7035 162 0,'11'-17'178'16,"1"1"-8"-16,3 3-18 0,0-2-22 15,0 6-23-15,2 0-27 0,0 2-26 0,2 2-23 16,-2 0-24-16,2 1-35 0,2-1-47 0,-2 1-59 16,2-3-58-16,-2-1-30 0,0-1-5 15</inkml:trace>
  <inkml:trace contextRef="#ctx0" brushRef="#br0" timeOffset="10843.78">1710 6664 238 0,'2'-8'306'0,"-2"3"36"0,-2 5 11 15,0 0 0-15,-2 8-11 0,0 1-20 16,-5 4-39-16,1 2-50 0,-5 7-62 16,0-1-58-16,1 4-45 0,-3 0-35 0,0 0-35 15,0-3-60-15,0 3-87 0,3-1-98 0,1-4-101 16,1-3-98-16,3-3-54 16,1-2 10-16,-1-4 61 0,3-4 85 0</inkml:trace>
  <inkml:trace contextRef="#ctx0" brushRef="#br0" timeOffset="11001.61">1645 6772 180 0,'8'-5'336'0,"1"5"92"0,-1 5 31 0,-2 1-5 0,1 8-27 15,-1 3-51-15,-2 6-80 0,1 5-97 16,-1 3-81-16,-4 4-51 0,2-1-38 0,-4 5-46 16,0 2-83-16,0 0-109 0,-3 0-117 15,1 2-119-15,0-3-85 0,-2 0-21 0,-1-2 48 16,-1 3 90-16</inkml:trace>
  <inkml:trace contextRef="#ctx0" brushRef="#br0" timeOffset="11446.05">1414 8065 229 0,'4'-6'283'16,"0"-4"20"-16,1 0-19 0,1-4-34 0,-2-1-37 16,3-2-41-16,-3-1-45 0,2-1-46 0,-2 1-33 15,1 1-22-15,-1 1-10 0,-2-1-4 16,-2 6 2-16,0 1 8 0,0 1 6 0,-2 2 6 15,-2 3 4-15,-1 0-2 0,1 8-5 0,0 1-4 16,-2 5-7-16,-1 4-5 0,-1 2-4 16,1 5 0-16,3 2-2 0,0 5-2 0,2 1 0 15,2 3 0-15,0-1-2 0,4 1-1 16,0-2-3-16,3-1 1 0,1 0-2 0,3-3 0 16,-1-1 7-16,1 0 7 0,2-4 14 15,-3 0 14-15,3-4 14 0,-3-4 12 0,-1 2 11 16,-1-5 11-16,1-1 9 0,-5 1 4 0,0-4-3 15,1-2-8-15,-5 1-13 0,0-1-19 16,-5-1-39-16,-1 0-70 0,-3-2-101 0,-3 3-120 16,-1-3-124-16,-2 2-111 0,0 2-44 0,-4-1 21 15,0 1 73-15,-2-2 106 0</inkml:trace>
  <inkml:trace contextRef="#ctx0" brushRef="#br0" timeOffset="12043.06">1408 7709 185 0,'0'-5'276'0,"0"1"19"16,0-1-44-16,0 2-61 0,0 2-57 15,0 1-46-15,2-3-28 0,2 3-20 0,0 0-13 0,0 0-7 16,3 3-6-16,1-2-5 0,-1 2-2 15,1 2-2-15,-2-1 1 0,3 2-2 16,-3 1 0-16,1 1 0 0,-1-3 0 0,-2 3 0 16,0 0 1-16,-2 0 0 0,1 1 2 0,-3-1 1 15,0 1 0-15,0 0 1 0,-3 2-1 16,1 3 0-16,2 1-2 0,-2-2 0 0,2 0-1 16,2 0 3-16,0 2 10 0,5-2 17 0,-1 1 23 15,3-3 26-15,1-1 25 0,1 2 16 16,2-3 2-16,-1-1-10 0,3-3-19 0,0 1-26 15,0-2-41-15,-1-3-76 0,1 3-90 0,2-3-107 16,0 2-126-16,0-1-65 0,0-2-19 16,-2 3 37-16,-2-3 70 0</inkml:trace>
  <inkml:trace contextRef="#ctx0" brushRef="#br0" timeOffset="16227.63">1647 8833 113 0,'2'-3'119'0,"0"-2"-25"0,0 0-24 15,0-2-18-15,0-1-10 0,0-1-12 0,1 0-8 16,-1 1-7-16,0-1 0 0,0 0 8 0,0-1 13 15,-2 1 20-15,0 3 23 0,0 2 22 16,0-2 17-16,-2 5 11 0,0-2 2 0,0 3-11 16,0 3-17-16,-1 0-19 0,1 6-15 0,0 4-13 15,0-1-7-15,0 5 0 0,0 0 2 16,2 3 2-16,0 2 0 0,2-2 1 0,0-3-3 16,0 5-2-16,2-6-1 0,1 0-1 15,-1 1 4-15,2-1 3 0,1-6 6 0,-1 1 8 16,0 2 9-16,1-4 13 0,-1-1 12 0,-2 1 13 15,0-1 7-15,1-4 2 0,-3 3-4 16,0-2-11-16,0-1-17 0,-2 1-22 0,-2-1-19 16,-2 2-14-16,-3-1-16 0,1 1-10 15,-2 2-8-15,-3 1-2 0,-2-2-8 0,1 2-17 16,-3-4-46-16,0 6-98 0,-2-2-117 16,0 0-129-16,0 2-112 0,0-2-47 0,-2 1 14 15,2 0 80-15,0 0 109 0</inkml:trace>
  <inkml:trace contextRef="#ctx0" brushRef="#br0" timeOffset="36913.39">5912 6764 88 0,'0'0'71'0,"0"0"-21"0,0 0-14 16,0 0-9-16,0 0-4 0,0 0 1 15,0 0 5-15,0 0 10 0,0 0 12 16,0 0 14-16,0 0 13 0,0 0 13 0,0 0 13 15,0 0 11-15,0 0 11 0,0 0 10 16,0 0 7-16,0 0 4 0,0 0-1 0,0 0-6 16,0 0-10-16,0 0-12 0,0 0-13 15,0 0-10-15,0 0-9 0,0-1-2 16,0 1 0-16,-2 0 3 0,2 0 1 16,0 0 2-16,0 0-2 0,0 0-3 0,0 0-6 15,-2 0-5-15,2 0-8 0,0 0-5 16,0-3-6-16,0 3-8 0,0 0-8 15,0 0-6-15,0 0-8 0,0 0-6 0,-3 0-4 16,3 0-1-16,0 0-2 0,0 0-2 16,0 0 1-16,0 0-1 0,0 0 0 15,0 0-4-15,0 0-3 0,0 0 2 16,0 0-3-16,0 0 1 0,0 0 0 16,0 0-1-16,0 0 1 0,0 0-1 15,0-2-1-15,3 2-2 0,-1-3-2 0,2 2 3 16,0-1 0-16,0-2 0 0,3 3 2 15,-1-2 0-15,0-2 1 0,3 4-3 0,-1-3 1 16,1-1-1-16,-1-1 0 0,1 5 1 16,-3-3 0-16,3 0 0 0,-3 3 0 15,0-2 2-15,-1 2-3 0,1 1-2 16,-2 0 2-16,0 1 3 0,1 2 3 0,-1 2 3 16,-2 0 3-16,2 2-1 0,-2 1 1 15,0 1-4-15,1-1-1 0,1 4-2 16,-2-3-3-16,2 3 1 0,0-3-2 15,3 1 1-15,-3 0-1 0,2 0-1 0,3-1 0 16,-1 1 0-16,1 0 0 0,-1-5 2 16,1 5-2-16,-1-4 0 0,-2 3 0 0,3-1 5 15,-3 0 2-15,1 0 3 16,-3 1 5-16,0 2 5 0,-2-2 3 0,0 3 0 16,-2 2-1-16,-2 1-3 0,-2-1-5 0,-2 6-3 15,-3-6-3-15,1 5-5 16,-5-2-7-16,0 1-11 0,-4 2-29 0,0-6-100 15,0 2-152-15,-2-2-170 0,0-3-105 16,0-3-47-16,0-7-1 0,0 2 82 0,2-6 143 16</inkml:trace>
  <inkml:trace contextRef="#ctx0" brushRef="#br0" timeOffset="42820.53">5732 7893 30 0,'0'0'94'0,"0"0"1"0,0 0 6 15,0 0 2-15,0 0 1 0,0 0 1 16,0 0-3-16,0 0 0 0,0 0-4 15,0 0-5-15,0 0-6 0,0 0-3 16,0 0-2-16,0 0-7 0,0 0-4 0,0 0-3 16,0 0 6-16,2 0 10 0,0-1 14 15,2 1 18-15,1-4 20 0,1 4 16 16,2-1 8-16,1 1 3 0,1-3-6 16,1 2-11-16,2-1-14 0,-1-2-18 0,1 3-18 15,0-2-18-15,0 2-17 0,-1-3-17 16,1 3-11-16,-2-2-9 0,-1 1-7 15,-1-1-7-15,-1 3-2 0,1-1-2 16,-3 1-3-16,-2-3-8 0,0 3-29 0,1-3-71 16,-3 2-118-16,2 1-135 0,-4 0-133 15,0 0-64-15,0 0-9 0,0 0 49 0,2-4 109 16</inkml:trace>
  <inkml:trace contextRef="#ctx0" brushRef="#br0" timeOffset="43783.41">6291 7479 13 0,'0'-5'208'0,"0"2"32"0,0 2-13 16,0 1-17-16,0 0 0 0,0 1 20 15,2 3 31-15,0 8 20 0,0 6 4 0,0 6-12 16,0 10-31-16,0 6-49 0,-2 3-58 16,3 6-49-16,-1 2-32 0,0 2-21 0,0 0-10 15,0 2-16-15,-2-1-39 0,2-1-87 16,-2-7-127-16,2 3-154 0,-2-7-100 15,2-3-48-15,-2-3 6 0,-2-6 72 16</inkml:trace>
  <inkml:trace contextRef="#ctx0" brushRef="#br0" timeOffset="45255.12">2841 6670 172 0,'2'-2'223'15,"0"2"-3"-15,0-3-4 0,0 3 3 16,0 0 20-16,0 3 36 0,-2-1 29 16,2 7 11-16,-2 2-16 0,2 8-29 15,-2 2-47-15,0 4-59 0,-2 8-58 0,2-3-44 16,-2 8-25-16,2-5-15 0,0 4-14 16,-2-4-22-16,2 1-57 0,-2 0-95 15,2 0-114-15,-2-2-113 0,2-3-112 16,0-3-43-16,0 1 21 0,-2 1 77 0,-2-3 102 15</inkml:trace>
  <inkml:trace contextRef="#ctx0" brushRef="#br0" timeOffset="45738.6">2527 7946 168 0,'-2'-3'219'16,"2"2"-18"-16,0-3-28 0,0 4-24 0,0-2-9 15,2 1 4-15,3-4 11 0,-1 2 14 0,2-2 7 16,0 1-5-16,3-1-17 0,2 2-27 16,1-2-33-16,1-3-28 0,2 4-23 0,2-2-17 15,-3 2-39-15,3-3-67 0,-2 3-78 16,2-1-92-16,-2 0-106 0,0 1-56 16,-3-2-1-16,-1 5 45 0,0-2 68 0</inkml:trace>
  <inkml:trace contextRef="#ctx0" brushRef="#br0" timeOffset="45942.26">2908 7655 389 0,'0'-8'490'0,"0"3"68"16,-2 4 7-16,0 1-82 0,0 1-114 15,0 7-115-15,0 4-99 0,0 6-65 16,-1 2-39-16,3 6-24 0,-2 3-14 0,2 4-21 15,0 2-36-15,0 1-69 0,-2 2-96 16,2 3-104-16,0 1-103 0,0-3-95 0,0 1-26 16,0-2 36-16,0 1 80 0,0-7 95 15</inkml:trace>
  <inkml:trace contextRef="#ctx0" brushRef="#br0" timeOffset="46565.58">2809 8732 131 0,'-2'-7'215'0,"-3"-1"5"0,3 4-28 15,-2 2-26-15,2 2-23 0,-2 0-19 16,0 5-20-16,-1 4-21 0,1 2-13 16,-2 4-2-16,1 5 6 0,-1 5 11 15,2 4 9-15,-2 4 5 0,1 2 1 0,1 5-1 16,0-2-8-16,2 0-7 0,2 0-11 0,2-1-9 15,2-2-13-15,2-2-11 0,3-2-11 16,1-5-8-16,3-3-4 0,2-3-4 16,2-1-1-16,2-5 3 0,0-6 5 0,0 0 9 15,2-7 12-15,-2-2 15 0,2-7 14 16,-1-4 13-16,-1-1 9 0,-3-4 2 16,1-3-3-16,-4-5-8 0,-2-3-7 0,-5-2-10 15,-2 0-10-15,-2-3-5 0,-4-2-7 16,-4 1-4-16,0-2-8 0,-5 2-7 15,-2 1-8-15,-2 4-6 0,1 3-7 0,-1 2-12 16,-2 3-30-16,-2 3-74 0,0 3-134 16,0 2-145-16,-2 1-134 0,-1 3-66 0,3 0-10 15,0 4 54-15,2-2 123 0</inkml:trace>
  <inkml:trace contextRef="#ctx0" brushRef="#br0" timeOffset="48211.67">5855 8717 132 0,'0'-1'223'0,"0"-2"5"0,0 1-40 15,2-1-43-15,-2 2-39 0,2-4-25 16,2 0-16-16,0 0-12 0,3 1-7 16,-1-1 2-16,3 1 3 0,-1-1 10 0,3 2 11 15,-3-2 17-15,3 2 13 0,-1 3 7 16,1-1 2-16,2 1-2 0,-3 1-3 0,3 2-5 15,-3-2-3-15,1 5 6 16,0 0 5-16,-3 2 9 0,0 2 3 0,-1 4-3 0,-3 3-9 16,-4 5-16-16,0 3-17 0,-4 4-21 15,-3 0-15-15,-1 2-14 0,-3 4-8 16,-1-5-4-16,-1 4 0 0,0-5 1 16,1 1 4-16,1-5 2 0,3 0 0 15,1-4 1-15,3-4-1 0,2-1 4 0,2 1 1 16,4-5 3-16,2 0 3 15,3-2 2-15,4-3-3 0,1 1-3 0,6-3-4 16,3-1-6-16,0-4-6 0,2 0-5 16,3-3 0-16,0-2-14 0,-3 0-30 15,0-3-108-15,1 1-167 0,-5 1-180 0,-2-1-95 16,-2-1-42-16,-2-1 1 16,-1 0 94-16</inkml:trace>
  <inkml:trace contextRef="#ctx0" brushRef="#br0" timeOffset="49984.6">7813 6817 152 0,'0'0'213'0,"-3"1"-18"0,3-1-37 16,0 0-36-16,0 0-31 0,0 0-19 15,3 0-4-15,1-1 10 0,0-2 21 16,0 2 26-16,1-5 29 0,1 1 24 0,2 1 20 16,1-1 13-16,-1 1-1 0,3-2-4 15,2-1-15-15,-1 0-24 0,1 1-31 16,2-2-31-16,-3 5-30 0,3-5-24 15,0 3-20-15,0 1-11 0,0 3-10 16,-3 1-4-16,1 0-3 0,-2 0 0 0,-1 4 5 16,-3 1 2-16,-1 4 2 15,-4 2-3-15,-2 4 3 0,-2 5 0 0,-2 4-4 16,-5 0-1-16,1 2 0 0,-3 3 5 16,-1 0 0-16,-1-3 2 0,0 2 4 15,3-3 1-15,1-1 0 0,1-4-2 0,1-1 1 16,3-1 2-16,2-2 0 15,2-2-3-15,2-2 3 0,2 2 1 0,5-4-1 0,1-1 0 16,3-4-4-16,2 2 0 16,4-2-2-16,0-2-4 0,2-3-4 0,2-3-4 15,1 2-10-15,-1-3-20 0,0 1-64 0,-2-1-136 16,1 0-153-16,-3-1-148 0,-2 4-69 16,-3-3-23-16,-1 0 39 0,-4 4 126 15</inkml:trace>
  <inkml:trace contextRef="#ctx0" brushRef="#br0" timeOffset="50431.1">7675 7494 212 0,'0'-4'321'15,"0"-2"49"-15,0 2-13 0,0 3-25 16,0-3-24-16,2 3-19 0,2-3-20 0,1 0-22 16,3 0-24-16,3 0-32 0,1 0-36 15,7-1-37-15,3 1-31 0,5-1-17 16,3 1-10-16,6-3-7 0,2 2-6 16,4-2-7-16,5 2-4 0,-1-1-6 15,5 0-9-15,0-2-5 0,0 2-7 0,2-2-2 16,-3 4-3-16,-1-3-2 0,0 2-4 15,-3 0-10-15,-1 0-14 0,-3 1-39 16,-4-2-112-16,-2 5-153 0,-4-4-166 0,0 2-93 16,-5-1-41-16,-4-1 9 0,-1 0 97 15,-3 2 144-15</inkml:trace>
  <inkml:trace contextRef="#ctx0" brushRef="#br0" timeOffset="52372.53">8054 7706 68 0,'4'-5'266'0,"-2"1"48"0,0 4 15 16,-2 4-16-16,2 4-30 0,-2 3-31 16,3 4-32-16,-3 5-36 0,2 4-42 0,0 2-42 15,0 3-35-15,0 4-25 0,0 1-18 16,-2-4-12-16,2 4-26 0,-2 1-49 16,0-4-74-16,0 1-81 0,0-2-96 15,-2-4-89-15,0-1-29 0,-2-2 22 0,2-4 56 16</inkml:trace>
  <inkml:trace contextRef="#ctx0" brushRef="#br0" timeOffset="52605.17">8056 7873 135 0,'-6'-21'327'0,"-3"7"66"0,1-1 44 16,-1 5-36-16,1 1-54 0,-3 2-58 0,3 2-53 15,-1 1-59-15,1 4-59 0,-1 0-45 0,1 4-32 16,-1 1-18-16,1 2-11 0,-1-2-5 16,1 4-6-16,2 3-2 0,-1 0-4 15,3-2-16-15,2 2-40 0,0 0-71 0,4-1-88 16,0-2-89-16,4-3-96 0,3 2-61 16,1-5-2-16,3-3 49 0,0 0 77 15</inkml:trace>
  <inkml:trace contextRef="#ctx0" brushRef="#br0" timeOffset="52953.47">8272 7658 252 0,'4'-8'349'0,"0"-1"71"16,-1 1 1-16,-3 2-27 0,2 4-44 16,-2-1-48-16,-2 3-60 0,-1 3-65 15,1 1-60-15,-2 8-44 0,0 2-29 16,-3 2-17-16,3 4-9 0,-2 5 0 15,2-2-2-15,-1 6 3 0,3-3 2 0,2 2 1 16,0-3 1-16,5 0 0 0,-1-1-2 16,2-2-2-16,3-2-4 0,3-2-3 0,1-3-3 15,2-2-2-15,2-4-2 0,2-5 1 16,0-1-2-16,0-3-1 0,0-3-2 16,0-4 0-16,-2-2 5 0,-2-1 8 0,0-1 9 15,-5-6 10-15,-1 1 9 0,-5-1 4 16,-2-1 0-16,-2-2-5 0,-4-1-7 15,-5 0-9-15,-1 0-8 0,-1 1-4 16,-4 1-11-16,0 0-16 0,1 2-30 0,-1 0-94 16,0 0-141-16,2 1-153 0,1-2-122 15,-1-1-56-15,4 1-7 0,1 1 73 16,4 1 133-16</inkml:trace>
  <inkml:trace contextRef="#ctx0" brushRef="#br0" timeOffset="53236.48">9078 7141 332 0,'-2'-4'526'16,"-2"-1"60"-16,2 4 33 0,-2-4-80 0,2 2-148 15,2 2-169-15,0 1-121 0,0 0-133 16,2 0-161-16,0 0-161 0,-2 0-140 16,4 1-71-16,-2 2-20 0,0-1 52 15,2 2 120-15</inkml:trace>
  <inkml:trace contextRef="#ctx0" brushRef="#br0" timeOffset="53418.01">9087 7228 336 0,'-2'1'525'0,"0"3"60"16,-1-2 30-16,1-1-82 0,2 2-148 0,0-2-161 15,2 4-104-15,1-1-67 16,3 1-87-16,0 0-144 0,3 0-156 0,-3-4-148 15,3 4-78-15,-1-2-32 0,-2-3 35 16,3 1 117-16</inkml:trace>
  <inkml:trace contextRef="#ctx0" brushRef="#br0" timeOffset="58911.1">10018 6867 32 0,'0'-2'116'0,"0"2"-21"15,0 0-20-15,0 0-16 0,0 0-13 16,0 0-7-16,0 0-5 0,0 0-1 0,0 0 2 16,0 0 8-16,-2 0 9 0,2 0 9 0,-2 0 5 15,2 0 4-15,-2 2 0 16,0-2-2-16,0 1 0 0,-3 2 0 15,3-2 2-15,-2 4 2 0,0-1 0 0,-3 1 2 16,1 3-1-16,0 0-2 0,-1 4-1 16,-1 0 1-16,-1 2-1 0,1 5-2 15,0 2-5-15,1 2-3 0,-1 2-6 0,1 3-7 16,1 2-5-16,0-1-3 16,1 1-3-16,3-1-5 0,2-3-5 0,0 3-6 15,2-4-4-15,3 0-5 0,1-5-1 0,2 0 4 16,1-3 6-16,4-1 12 0,-1-6 9 15,3-1 10-15,0-3 8 0,2-5 9 0,2-2 9 16,0-6 15-16,0-2 15 0,-2-3 8 16,0-5 3-16,0-3-2 0,-2-4-8 15,-3-3-20-15,1 1-20 0,-4-6-11 16,-3-1-12-16,-2 0-8 0,-2 2-6 16,-2-2-6-16,-2 7-7 0,-2-2-5 15,-2 7-6-15,-3 0-4 0,-2 3-14 0,-1 4-26 16,-1 4-70-16,-2 1-124 0,0 3-128 15,1 5-143-15,1-3-76 0,2 8-23 16,1-3 45-16,-1 6 110 0</inkml:trace>
  <inkml:trace contextRef="#ctx0" brushRef="#br0" timeOffset="59076.34">10287 7115 49 0,'4'11'296'0,"-4"4"25"0,0 1 14 0,0 2-66 16,0 1-93-16,2-2-110 0,0 5-107 15,5-2-121-15,-1-3-89 0,1 1-45 0,-1 1-23 16,-2-2 16-16</inkml:trace>
  <inkml:trace contextRef="#ctx0" brushRef="#br0" timeOffset="59475.58">10746 6823 50 0,'-4'-6'346'0,"-2"2"73"0,-1 0 64 16,-1 8-19-16,-1-3-68 0,1 7-86 15,0 2-78-15,-1 6-67 0,1 3-62 0,-1 5-44 16,1 4-26-16,1 1-15 16,-1 3-5-16,1 2-8 0,1 1 0 0,2-2-2 15,0 5 1-15,-1-7 3 0,5 0 4 16,0-2 2-16,3-1 2 0,1-3-1 16,2-6-1-16,3 1-3 0,-1-5-2 15,5-4 0-15,-1-2 0 0,3-6 2 0,2-3 0 16,0-8 2-16,0-1 1 0,0-3 3 0,-2-6 7 15,0-6 4-15,-3-1 6 0,-1-1 1 16,-3-3 0-16,-3-4-2 0,-1 2-5 16,-4-1-6-16,-2 2-3 0,-2 4-7 15,-5 2-27-15,1 3-86 0,-5 5-138 16,0 3-149-16,-2 0-131 0,1 6-67 16,-1-1-12-16,2 3 62 0,2 5 125 15</inkml:trace>
  <inkml:trace contextRef="#ctx0" brushRef="#br0" timeOffset="59833.5">10952 6897 364 0,'8'-1'540'16,"-2"1"61"-16,1 0 36 0,-1 5-77 15,0 4-145-15,1 3-170 0,1 5-100 0,1 3-58 16,1 2-37-16,-1 4-24 0,-1 0-12 15,1 3-7-15,-1-1-2 0,-1 2-5 16,-3-2-6-16,-2-1-5 0,0-2-7 16,-2 0-10-16,0-2-14 0,-4-2-20 0,0-3-29 15,-3-2-36-15,-1-6-36 16,-3-4-25-16,1-1-13 0,-3-5 4 16,0-5 26-16,-2-2 36 0,3-7 38 0,-3-5 35 15,2-1 37-15,3-3 41 0,1-2 40 16,1 0 39-16,3 0 33 0,3 1 30 0,2-1 15 15,2 6-2-15,3-2-19 0,1 2-24 16,5 4-27-16,-1 1-24 0,5 4-25 16,2-2-19-16,0 3-22 0,2 1-65 0,0 3-132 15,2-1-158-15,-2 2-143 0,2-1-78 16,-2 0-28-16,-2 1 34 0,2 3 116 16</inkml:trace>
  <inkml:trace contextRef="#ctx0" brushRef="#br0" timeOffset="60916.17">11739 6617 53 0,'0'-8'356'0,"0"4"69"0,0 1 59 16,-2 6-11-16,0 3-53 16,2 9-90-16,-2 6-76 0,2 8-61 0,0 4-56 15,0 2-51-15,0 5-39 0,2 2-27 16,-2 0-45-16,2 4-80 0,-2-4-105 15,0 4-108-15,0-4-107 0,0 0-87 16,0-5-16-16,0 0 45 0,-2-6 88 0</inkml:trace>
  <inkml:trace contextRef="#ctx0" brushRef="#br0" timeOffset="61071.35">11739 7120 268 0,'2'-22'356'0,"2"6"67"0,-2 2-15 0,3 2-43 16,-1 0-59-16,0 3-64 0,5 1-64 15,-1 0-64-15,5 4-89 0,0-1-113 16,3 4-118-16,1-1-119 0,5-3-100 16,-1 1-54-16,0-1 13 0,0-3 67 0</inkml:trace>
  <inkml:trace contextRef="#ctx0" brushRef="#br0" timeOffset="61222.16">12194 6694 26 0,'6'-13'321'0,"-1"0"89"15,-5 4 77-15,0 5-24 0,-5 0-53 16,-3 8-67-16,0 1-75 0,-5 10-84 0,0 0-76 16,-2 5-50-16,-2 4-56 0,0 0-68 15,1 1-83-15,1-1-86 0,0 1-81 16,4-1-72-16,1-4-47 0,3-5-9 16,1-1 41-16,0-4 64 0,1-5 69 0</inkml:trace>
  <inkml:trace contextRef="#ctx0" brushRef="#br0" timeOffset="61392.9">12084 6789 107 0,'11'-17'184'0,"-1"-1"7"0,1 3 14 16,-1 5 25-16,-1 3 38 0,1 4 33 0,-1 6 19 15,1 9-1-15,-1 2-23 0,-1 10-44 16,-1 5-62-16,-1 5-62 0,0 3-49 0,-1 5-39 16,-1 0-48-16,0 4-90 15,-2-1-121-15,3-2-139 0,-3-1-114 0,0 1-56 16,0-4-4-16,-4 0 61 15,4-4 108-15</inkml:trace>
  <inkml:trace contextRef="#ctx0" brushRef="#br0" timeOffset="63205.04">7546 9009 206 0,'0'-4'290'0,"0"-1"39"0,0 1 0 0,0 0 5 16,0 4 8-16,2 4-1 0,-2 2-18 15,2 8-31-15,0 4-46 0,0 7-56 0,0 4-59 16,1 5-49-16,-3 4-32 0,2 4-23 15,0 2-12-15,0 1-7 0,0 0-8 16,0 0-21-16,2-2-62 0,-1 1-109 16,-1-5-122-16,0 0-124 0,0-3-101 0,0-2-37 15,0-6 31-15,-4-3 93 0,2-4 112 16</inkml:trace>
  <inkml:trace contextRef="#ctx0" brushRef="#br0" timeOffset="63471.03">7529 9223 96 0,'2'-25'232'0,"0"4"30"15,2 2-26-15,1 0-36 0,-1 5-36 16,2-1-29-16,3 1-22 0,-1 6-25 0,1-1-22 16,-1 2-16-16,3 2-6 0,-1 2 3 15,-1-1 12-15,1 4 23 0,-1 4 30 16,-3-3 30-16,1 6 22 0,-5 0 8 0,0 4-4 15,-4 3-22-15,0 4-32 0,-5-1-32 16,-1 4-31-16,-3-1-38 0,1 1-72 16,-1 0-100-16,-2-1-112 0,3-2-122 15,-1-2-90-15,0-3-33 0,3-1 31 16,2-3 82-16</inkml:trace>
  <inkml:trace contextRef="#ctx0" brushRef="#br0" timeOffset="63719.51">7935 8871 268 0,'9'-21'390'0,"-3"4"98"0,-2 4 13 16,-4 1-31-16,0 3-55 0,-4 5-65 16,0 4-87-16,-2 4-92 0,-3 5-71 15,1 8-38-15,-3 7-22 0,3 5-8 0,-3 2-4 16,5 6-1-16,-1-2 0 0,5 1-2 15,2-2-5-15,4-1-2 0,3-3-4 16,3 0-4-16,3-2-2 16,4-3-3-16,0-4-9 0,2-2-24 0,0 0-75 15,0-7-134-15,2 0-134 0,0-3-137 16,1-5-80-16,-1-4-24 0,-2-4 47 0,0-5 121 16</inkml:trace>
  <inkml:trace contextRef="#ctx0" brushRef="#br0" timeOffset="63913.11">8280 8829 117 0,'7'-30'433'0,"-3"6"96"0,0 4 63 16,-2 6-34-16,0 5-81 0,1 5-116 15,-1 9-117-15,0 8-90 0,0 11-62 16,0 5-34-16,-2 6-22 0,2 6-14 0,-2 2-9 16,2 1-8-16,0 0-11 0,0-3-26 15,3 0-84-15,-3 0-144 0,2-6-160 16,0 2-125-16,-2-6-57 0,1-2-12 0,-1-1 63 15,2-6 132-15</inkml:trace>
  <inkml:trace contextRef="#ctx0" brushRef="#br0" timeOffset="64130.62">9108 8758 146 0,'-2'-8'530'0,"0"0"74"0,0 3 39 16,-3 1 20-16,3-1-173 15,2 3-212-15,0 1-127 0,2-2-72 0,1 3-44 16,1 3-53-16,2-2-109 0,0 1-149 16,1 3-157-16,-3 3-119 0,2-3-54 0,-1 3-3 15,-3 0 83-15,0 5 135 0</inkml:trace>
  <inkml:trace contextRef="#ctx0" brushRef="#br0" timeOffset="64267.65">9140 8839 218 0,'-2'2'473'16,"2"-2"66"-16,-2 4 41 0,2-3-62 0,0 3-116 0,2 1-141 15,0-1-112-15,2 1-115 0,2-1-161 16,1 3-169-16,-1 1-155 0,0-3-84 15,1-1-40-15,-3 1 26 0,4-3 109 16</inkml:trace>
  <inkml:trace contextRef="#ctx0" brushRef="#br0" timeOffset="65296.09">9800 8815 136 0,'0'-2'213'0,"0"2"12"0,2-3 11 15,0 1 19-15,5-1 41 16,1 2 48-16,3-2 21 0,1 3-11 0,3-2-38 16,2 2-50-16,2 0-65 0,0 0-68 15,3 0-51-15,1 0-31 0,0 0-21 16,2 0-18-16,-1 0-34 0,1-3-98 0,-2 3-138 15,1-1-150-15,-1-4-120 0,0 1-60 16,-4-3-5-16,0-2 74 0,-4 0 128 16</inkml:trace>
  <inkml:trace contextRef="#ctx0" brushRef="#br0" timeOffset="65496.38">10437 8323 89 0,'-4'-4'499'0,"0"0"80"0,-5 8 48 0,-1 1 30 16,1 5-146-16,-1 5-188 0,1 9-132 15,1 2-76-15,1 6-49 0,1 3-28 16,2 5-27-16,0 3-31 0,1-1-90 16,3 1-147-16,3 2-146 0,-1-2-137 0,2-3-65 15,2-3-16-15,-1-3 64 0,3-3 132 16</inkml:trace>
  <inkml:trace contextRef="#ctx0" brushRef="#br0" timeOffset="65761.02">10588 8737 249 0,'0'5'369'0,"-3"7"77"16,-1 4 18-16,2 4-36 0,-2 5-62 15,2-1-65-15,2 1-68 0,2-1-72 16,2-3-63-16,2-1-44 0,3-2-24 15,-1-3-12-15,5-6-8 0,0-3-3 16,2-6 0-16,2-5-3 0,-3-4 1 0,3-3 2 16,-2-6 2-16,0-3 7 0,-2-3 6 15,-1-6 6-15,-3 1 3 0,-1-5 0 16,-4 1-2-16,-4-1-7 0,0 3-9 16,-4 0-31-16,-4 3-68 0,-1 5-117 0,-3 3-127 15,1 4-141-15,-2 6-82 0,1 1-23 16,-1 7 42-16,0 2 102 0</inkml:trace>
  <inkml:trace contextRef="#ctx0" brushRef="#br0" timeOffset="66091.69">10795 8575 57 0,'8'-1'335'15,"3"1"91"-15,0 0 80 0,-1 4-26 0,3 2-59 16,2 5-74-16,-3 3-74 15,3 1-85-15,0 9-77 0,0 1-52 0,0 4-33 16,-3 2-22-16,-1 3-17 0,-5 0-21 16,1 3-16-16,-5 0-15 0,-2 0-13 0,-2-2-7 15,-3-1-9-15,-1-2-14 16,-2-3-15-16,-1-4-15 0,1-2-18 0,-3-3-17 16,1-4-6-16,-3-4 7 0,2-6 19 0,-1-3 27 15,1-3 33-15,2-4 38 16,1-4 44-16,4-1 42 0,0-3 40 0,4 2 37 15,0-1 29-15,2 2 16 0,0-3-3 0,4 4-16 16,0-1-26-16,5 1-40 0,0 0-82 16,3 0-110-16,1 2-128 0,0-2-105 15,2 0-56-15,0-1-18 0,4 0 40 16</inkml:trace>
  <inkml:trace contextRef="#ctx0" brushRef="#br0" timeOffset="71983.02">11779 8482 20 0,'0'-11'134'15,"2"1"6"-15,0-3 8 0,1 5 6 16,-3-1 8-16,2 0 11 0,-2 3 14 16,2 1 18-16,-2 1 17 0,0-1 18 0,2 2 21 15,-2 3 14-15,2 3-5 0,2 2-20 16,-2 0-33-16,3 10-37 0,1 3-46 15,-2 3-47-15,0 8-33 0,1 0-21 0,-1 5-12 16,0-1-7-16,0 4-6 16,1-2-3-16,-1 2-1 0,0-1-4 15,0-2 0-15,-2-3-3 0,1-2-6 0,-1-1-14 16,-2-6-24-16,-2 1-40 0,-3-5-54 16,1-5-60-16,-2-1-45 0,-3-4-30 15,-1-4-4-15,-1-8 24 0,1-4 44 16,-3-4 57-16,2-4 51 0,-1-2 44 0,1-2 40 15,2-1 34-15,3 0 34 0,2-1 32 16,2 2 37-16,2 0 43 0,2 2 30 0,4 2 16 16,1 0-3-16,1 1-14 0,3 1-26 15,1 4-42-15,3-3-40 0,0 2-32 0,0 2-40 16,2 0-91-16,0 1-117 16,0-1-122-16,4 0-131 0,-2-1-68 0,0 1-18 15,-2-2 58-15,0 1 99 0</inkml:trace>
  <inkml:trace contextRef="#ctx0" brushRef="#br0" timeOffset="72163.6">12190 8378 147 0,'8'4'405'0,"1"4"100"16,-1 4 69-16,5 2-51 15,0 3-81-15,1 3-94 0,3 5-99 0,0 0-97 16,2 1-67-16,0-1-50 0,3 4-76 15,-3-3-113-15,0-1-127 0,-2-1-123 0,2 0-121 16,-2-6-52-16,-3-1 18 0,-1-6 86 16,0-2 112-16</inkml:trace>
  <inkml:trace contextRef="#ctx0" brushRef="#br0" timeOffset="72345.89">12550 8470 136 0,'-7'-13'458'0,"1"8"96"0,-2 0 61 15,-3 5-38-15,-2 5-89 0,-2 0-129 16,-1 9-131-16,-4 2-94 0,-1 7-59 0,-2 2-36 16,2 5-20-16,-2-1-17 15,1 0-26-15,1 2-62 0,0-2-117 16,4-1-130-16,0-2-130 0,2-5-99 0,5 0-36 0,-1-8 30 16,3-1 99-16,4-3 121 15</inkml:trace>
  <inkml:trace contextRef="#ctx0" brushRef="#br0" timeOffset="72547.34">12526 8407 395 0,'9'-14'551'0,"-5"4"64"0,0 1 36 0,1 4-90 16,-1 5-149-16,-2 5-165 0,2 7-102 15,-2 4-60-15,3 4-36 0,-3 5-21 16,-2 5-21-16,2 0-24 0,-2 4-56 0,-2 0-118 15,2 0-136-15,0-2-138 0,0 0-105 16,2-5-41-16,2-2 22 0,-2-8 99 0,4-4 128 16</inkml:trace>
  <inkml:trace contextRef="#ctx0" brushRef="#br0" timeOffset="72827.28">12780 8440 182 0,'5'-13'474'0,"-3"2"86"0,-2 6 53 0,-2 2-48 16,2 7-106-16,-2 6-134 0,-1 4-128 0,1 7-84 16,2 8-50-16,0 0-30 0,0 5-14 0,5 1-13 15,-1 1-2-15,2-2-4 0,3 0-2 16,1-5-1-16,3-1-2 0,2-3 3 16,0-8-2-16,1 0-1 0,1-8 3 0,0-7-1 15,0-2 2-15,2-7-1 0,-2-6 3 16,0-3 0-16,-2-5 2 0,-2-4-1 15,-3-1 1-15,-1-3 0 0,-3-1-1 0,-4-3 1 16,-4 2-3-16,-2 1-11 0,-3 5-32 16,-3-4-87-16,-5 7-127 0,0 1-132 15,-4 4-133-15,0 1-59 0,0 3-7 16,-2 0 67-16,4 1 115 0</inkml:trace>
  <inkml:trace contextRef="#ctx0" brushRef="#br0" timeOffset="73026.14">13297 8190 16 0,'0'0'467'0,"0"0"85"0,-2 1 44 0,0 1 23 15,0 2-123-15,2-3-182 0,2 3-204 16,2 0-215-16,2 0-195 0,1 1-162 0,1-4-87 15,-2 4-37-15,3-3 34 0,-1 2 118 16</inkml:trace>
  <inkml:trace contextRef="#ctx0" brushRef="#br0" timeOffset="73291.21">13509 8084 241 0,'2'-7'501'0,"0"2"71"0,-2 1 34 0,0 1-60 0,0 1-127 16,2 2-159-16,2 2-120 0,0 2-67 0,1 1-39 16,1 5-35-16,0-1-28 15,-1 4-23-15,-1 0-13 0,-2 4-8 0,-2 0 1 16,-2 3 13-16,-2 0 16 0,-1 2 20 16,1-2 18-16,0 0 14 0,0-2 9 0,1-2 5 15,3-1 5-15,3 0 1 0,1-5-5 16,0 1-9-16,5-3-6 0,-1-2-33 15,0-3-84-15,3-2-113 0,2-2-122 0,-1-2-119 16,3-3-62-16,-2-2-3 0,0 2 63 16,-1 0 102-16</inkml:trace>
  <inkml:trace contextRef="#ctx0" brushRef="#br0" timeOffset="73507.53">14235 8245 425 0,'-3'0'545'0,"3"4"50"0,-2-4 28 16,2 2-110-16,0-2-158 16,0 1-167-16,2-1-159 0,1 3-186 0,1-2-182 15,-2 3-147-15,0-3-79 0,0 3-30 16,-4 1 44-16,2 0 125 0</inkml:trace>
  <inkml:trace contextRef="#ctx0" brushRef="#br0" timeOffset="73657.71">14152 8374 133 0,'-2'0'475'16,"-2"3"81"-16,2-3 45 0,-1 1-28 0,1 3-104 15,4-3-157-15,3 2-133 0,1-2-78 16,2-1-60-16,3 3-106 0,2-3-148 15,2 3-154-15,-3-3-136 0,1 1-74 16,-2-1-23-16,-3 0 59 0,1 0 122 16</inkml:trace>
  <inkml:trace contextRef="#ctx0" brushRef="#br0" timeOffset="74490.28">14715 8241 76 0,'-4'-1'126'16,"2"-4"-12"-16,2 0-10 0,0 1-3 15,4-3 4-15,0-2 9 16,5 1 7-16,-1-1 6 0,5 1 7 0,0-1 6 0,1 1 3 16,1 2-2-16,2 0-2 0,0 1-8 15,0 2-8-15,0 2-11 0,0 1-4 16,-2 1 5-16,-3 4 9 0,-1 3 6 16,-3 4 1-16,-1 5-4 0,-5 3-13 15,-2 5-24-15,-4 4-26 0,-5 2-16 0,1 3-9 16,-5 2 2-16,0 1 8 15,3-2 10-15,-1-1 7 0,3-2 0 0,1-5 0 0,5 1-10 16,4-7-9-16,5 3-9 0,1-7-7 16,5 1-2-16,4-3-8 0,4-5-1 15,0 0-5-15,4-5-4 0,3-4-13 16,0-2-35-16,-1-4-116 0,3-2-158 16,-1-2-178-16,1-3-93 0,0-1-41 15,-3 0 5-15,-2-2 100 0</inkml:trace>
  <inkml:trace contextRef="#ctx0" brushRef="#br0" timeOffset="74721.17">15600 8310 273 0,'-2'-4'534'0,"-3"2"68"0,3 1 36 15,0 1-48-15,2 0-145 0,2 0-181 16,5 0-117-16,3 1-65 0,5 1-37 16,2 2-26-16,2-4-43 0,2 0-107 0,3-4-147 15,-1 1-153-15,0-2-118 0,-2-3-57 16,-2-1-5-16,-2 1 84 0,0-1 134 16</inkml:trace>
  <inkml:trace contextRef="#ctx0" brushRef="#br0" timeOffset="74950.41">16072 7848 126 0,'-4'-5'533'0,"-3"5"79"16,-1 5 50-16,-3 2 34 0,1 5-148 15,1 4-207-15,3 6-135 0,-1 4-74 0,1 7-46 16,2 3-31-16,0 3-22 15,2-1-17-15,-3 3-10 0,3 2-16 0,0-3-23 16,0-1-31-16,2-2-82 0,-2-3-135 16,2 0-136-16,2-6-122 0,2-3-74 15,0-7-18-15,3-7 55 16,1-7 124-16</inkml:trace>
  <inkml:trace contextRef="#ctx0" brushRef="#br0" timeOffset="75183.08">16216 8191 165 0,'2'-1'444'0,"-2"4"98"0,-2 6 58 16,-2 5-48-16,-3 2-82 0,3 4-115 16,0 3-118-16,2 0-93 0,-1-2-62 15,6 0-35-15,1-3-19 0,2 1-12 0,3-3-10 16,1-6-3-16,3-1-1 0,0-2 0 16,4-7-1-16,0-2 4 0,-1-4 2 15,3-6 2-15,-2-1 5 0,0-5 2 16,0-2 1-16,-4 0-1 0,-2-5-2 0,-5-1 0 15,-4 1-7-15,-2-1-15 16,-2 1-27-16,-7 1-94 0,-1 4-158 0,-3 2-168 16,0 2-118-16,-3 3-52 0,1 1-10 0,-2 3 75 15,0 5 147-15</inkml:trace>
  <inkml:trace contextRef="#ctx0" brushRef="#br0" timeOffset="75564.69">16656 8236 31 0,'-2'0'290'0,"2"0"39"0,0 0 29 0,0 4-36 16,2-4-37-16,0 1-33 0,5 2-26 15,-1-2-11-15,2 5-14 0,3-1-23 16,-1 4-27-16,1 6-28 0,-2-1-31 15,-1 3-25-15,0 1-18 0,-1 5-14 0,-3-1-13 16,-2 3-9-16,-2 3-7 0,-2-2-1 16,-4 2-3-16,-1-2-5 0,-3 2-4 15,-3-2-6-15,-2 0-7 0,0-1-9 0,-4-3-5 16,0-2 0-16,0-3 2 0,0-5 6 16,0-3 5-16,2-4 8 0,0-5 6 15,5-5 4-15,-1-4 11 0,4 0 15 16,5-3 14-16,2-2 12 0,4-2 7 0,2-3 2 15,7 5-8-15,2-2-9 16,2-1-11-16,4 1-24 0,2 2-80 0,0 3-140 16,4 1-153-16,-1-2-129 0,1 4-69 15,0-5-23-15,-1 2 56 0,1 2 124 16</inkml:trace>
  <inkml:trace contextRef="#ctx0" brushRef="#br0" timeOffset="76165.62">17541 7887 19 0,'-2'-6'329'0,"0"1"84"15,-1 1 56-15,1 0-25 16,2 3-35-16,-2 2-49 0,2 3-68 0,2 1-67 16,-2 5-46-16,2 0-34 0,1 6-38 15,1 2-33-15,-2 6-15 0,2 1-11 0,0 1-1 16,3 2-5-16,-3 1-8 0,2 1-2 16,1-1-6-16,-1 0-4 0,0-3-9 0,-1-1-5 15,1 0 0-15,-2-1-4 0,-2-2-2 16,0-5-4-16,-2 3-6 0,0-7-11 15,-4-1-11-15,-2-2-16 0,-3-3-19 16,-1-2-20-16,-3-5-19 0,-2-3-13 0,0-6-4 16,1-2 2-16,-1-4 14 0,2-6 18 15,0-4 25-15,3-4 22 0,3-5 29 16,3 1 34-16,2 0 30 0,4 2 28 0,2 2 21 16,3 1 14-16,3 3 0 15,5 3-15-15,2-1-17 0,2 4-19 16,2 3-21-16,3 1-13 0,1 1-14 0,0 5-25 15,1 1-93-15,-3 0-157 0,3 4-170 16,-3-1-120-16,-2 5-60 0,0 0-14 16,-2 0 68-16,-2 5 143 0</inkml:trace>
  <inkml:trace contextRef="#ctx0" brushRef="#br0" timeOffset="76675.74">15212 9545 194 0,'-4'0'233'0,"2"-4"-7"16,2 0 1-16,6-2 29 0,3-2 61 16,8 0 44-16,4-4 16 0,7-1-6 15,5 1-22-15,10-2-57 0,3-1-79 16,9 1-67-16,5-2-43 0,5 0-26 0,5-2-23 16,4 1-11-16,4-1-10 15,3-2-11-15,1 1-5 0,1-1-8 0,0 1-2 16,-1 3-5-16,-1-3-6 0,-7 5-15 15,-5 0-26-15,-7 3-77 0,-9 2-133 0,-9 4-144 16,-6 4-150-16,-8 1-67 16,-7 1-18-16,-10 4 53 0,-7 3 122 0</inkml:trace>
  <inkml:trace contextRef="#ctx0" brushRef="#br0" timeOffset="76975.84">15350 9908 6 0,'-19'7'277'0,"2"-3"56"0,4-3 79 16,7-1 20-16,6-4-21 15,8 1-31-15,7-6-22 0,6-4-39 0,9 2-63 16,8-3-76-16,7-2-55 0,5 2-37 15,8-5-25-15,3 2-14 0,2-1-12 0,7-3-11 16,0-2-9-16,4 1-4 0,0 0-4 16,0-3-2-16,-2 1 0 0,0-1-4 15,-2 4-10-15,-4-1-26 0,-5 2-81 16,-6 3-144-16,-6-1-152 0,-7 2-139 0,-4 3-63 16,-8-2-16-16,-5 1 58 0,-3 3 132 15</inkml:trace>
  <inkml:trace contextRef="#ctx0" brushRef="#br0" timeOffset="78666.78">1458 11451 150 0,'2'-10'162'0,"1"-1"-25"0,1-3-20 0,2 3-18 16,3-3-14-16,1 3-16 0,3-1-12 16,2 2-12-16,2-2-11 0,0 3-9 0,0 0-6 15,2-1-6-15,-2 5-3 0,-1 1 0 16,1-1 1-16,-2 5 10 0,-2 4 14 0,-2 0 20 0,-1 5 19 15,-4 4 24-15,-1 5 23 0,-3 6 14 16,-2 5 12-16,-4 1 10 0,-5 10 12 0,1 3 9 16,-5-1 3-16,-2 6 3 0,0-4-3 15,0 1-14-15,1 2-19 0,1-7-24 0,2-5-27 16,3-1-24-16,2-1-19 0,3-4-15 16,6-4-9-16,-1 0-7 0,4-5-3 15,2 1-4-15,3-3-4 0,2-3-3 0,2-1-1 0,-1-3-9 16,1-2-26-16,2-4-78 0,0-1-122 15,0-3-136-15,4-1-147 0,-2-4-71 0,2-2-16 16,-2-7 53-16,-2-2 112 0</inkml:trace>
  <inkml:trace contextRef="#ctx0" brushRef="#br0" timeOffset="79231.03">1433 10758 96 0,'-15'-6'256'15,"-2"-1"56"-15,0 2 16 0,0 4 13 0,0 1 3 16,-2 0-5-16,0 4-13 0,0 2-33 15,-2 5-51-15,-2 3-55 0,2 2-51 16,-3 6-33-16,-1 3-26 0,0 4-18 0,-1 5-12 16,1 2-9-16,1 3-6 0,1 1-7 15,0 7-5-15,2-1-3 0,2 4-5 0,2 4-2 16,2 5-3-16,2 3-1 0,3 1-2 16,3 1 0-16,3 2 1 0,4 1-2 15,2 3-1-15,7 2-1 0,3-4-2 0,5 2 0 16,4-2-1-16,5 1 0 0,4-6-1 15,1-4 0-15,3-4 3 0,4-5 1 0,0-4 5 16,3-5-2 0,1-6 2-16,0-6 0 0,1-5 0 0,1-7-3 0,0-5-2 0,1-7 1 15,1-9-1-15,-1-1 1 0,1-10 2 16,-1-4 2-16,-1-6 0 0,1-8-2 0,-3-3 2 16,-2-3 0-16,-2-6-4 0,-4-7-1 15,-2-3-1-15,-7-3-1 0,-1-7 1 0,-7-2 1 0,-7-5 4 16,-3 0 2-16,-5-6 6 0,-6 4 4 15,-5-3 4-15,-4 1 1 0,-6-1-2 16,-2 3 1-16,-6 1-4 0,-3 5-3 0,-2 3-5 0,-4 5-2 16,0 2-3-16,-4 7-3 0,0 4-4 15,-2 6-7-15,-3 4-14 0,-2 8-16 0,1 3-35 16,-1 5-97-16,3 3-143 0,2 7-143 16,-1 2-108-16,5 5-46 0,0 4 1 15,2 0 79-15,6 4 137 0</inkml:trace>
  <inkml:trace contextRef="#ctx0" brushRef="#br0" timeOffset="81902.83">3029 11530 161 0,'0'0'175'0,"0"0"-7"15,0 0-14-15,0 0-21 0,0 0-21 0,0-1-21 16,0 1-23-16,2-3-16 0,-2 2-10 15,2-2-7-15,2-1-1 0,1-1 0 16,-1-3 2-16,2 3 1 0,3-2-1 0,-1-1-2 16,3 2-3-16,-1-3-5 0,1 3-6 15,-1-2-5-15,1 2-3 0,0-2 1 0,-1 4 1 16,-1 1 7-16,-1 2 23 16,1-2 35-16,-3 6 46 0,0 1 40 0,-1 4 33 15,-1 5 18-15,-4 4 1 0,0 7-15 16,-2 2-32-16,-3 3-32 0,1 4-26 0,0-3-21 15,0 3-19-15,0-4-19 0,1 1-15 16,3-4-12-16,0-1-9 0,5-2-8 16,1-1-3-16,2-4-2 0,5 1-1 0,0-6-1 15,4-1-2-15,0-7-3 0,2 0-4 0,0-5-8 16,4-1-11-16,-2-8-13 0,3-3-13 16,-1-1-14-16,0-6-8 0,0-3-2 15,1 0 5-15,-3-6 11 0,0 2 14 0,-4-3 16 16,0 4 11-16,-4 1 11 0,-1 3 15 15,-3 3 23-15,-3 2 22 0,0 3 15 16,-3 2 13-16,-1 5 6 0,-4 1-4 0,-1 2-19 16,-1 8-19-16,-2 2-11 0,0 6-10 15,-1 5-4-15,-1 2-5 0,1 4-1 16,1-3-2-16,2 5-2 0,0-1-3 16,4 0-3-16,2 0 0 0,2-4-1 0,2 0 0 15,1-3-2-15,3 1 0 0,1-6 2 16,1 0-3-16,1-4 1 0,2 0 1 0,2-3 1 15,0-6 0-15,0-4 1 0,0 1 3 16,0-6 1-16,-3-4 0 0,3-2 5 16,-4-2 3-16,0-5 4 0,-3-3 4 0,-1-1 2 15,-3-3 5-15,-2-4-1 0,-4 3-2 0,-2-2 0 16,-2 3-4-16,-2 1-2 0,-3 4-5 16,-1 4-3-16,-1 0-7 0,-2 6-20 15,-1-1-21-15,-1 5-44 0,2 0-124 0,0 1-153 16,5 3-169-16,-1-3-80 0,5 2-28 15,0-2 16-15,2 0 108 0</inkml:trace>
  <inkml:trace contextRef="#ctx0" brushRef="#br0" timeOffset="82365.95">4329 11560 153 0,'0'-5'354'0,"-3"1"87"0,3 0 36 15,-2 4-32-15,2 0-48 0,-2 4-60 16,0 5-72-16,2 3-79 0,-2 4-58 16,2 2-45-16,-2-1-31 0,2 3-24 0,0 0-11 15,2 2-8-15,-2-2-3 0,2-4-4 16,0-1-1-16,0-1 3 0,3 0-3 16,-1-5 1-16,0-1-2 0,2 0 4 0,1-4 1 15,1-4 3-15,3 0 3 0,-1-4 2 16,3-4 2-16,2 0 1 0,0-4 0 0,0 3 0 15,-1-3 2-15,-1 7 2 16,2-3 2-16,-2 3 7 0,-3 4 3 0,1 1 1 16,-1 1-4-16,-1 4-3 0,-3 3-3 0,0 1-7 15,1-1-6-15,-1 4-12 16,-2 0-18-16,1 1-53 0,-1-3-117 0,-2 1-145 16,2-2-146-16,0 0-96 0,1-3-38 15,-1-2 24-15,0-4 99 0,5-3 136 0</inkml:trace>
  <inkml:trace contextRef="#ctx0" brushRef="#br0" timeOffset="82533.63">4788 11500 13 0,'6'-15'345'0,"1"6"115"16,-1 8 88-16,-2 2-8 0,-2 7-56 16,-2 8-74-16,2 3-97 0,-2 6-109 15,-2 8-85-15,0-1-54 0,0 6-43 0,0-3-72 16,-2 4-127-16,2-4-141 0,-1 2-148 15,1-3-94-15,2-3-37 0,0-3 26 16,0-3 107-16</inkml:trace>
  <inkml:trace contextRef="#ctx0" brushRef="#br0" timeOffset="83760.5">5662 11776 143 0,'-2'-2'137'0,"2"2"-18"0,-2 0-14 0,2 0-7 15,0 0 3-15,0 0 15 0,2 0 25 16,0-1 35-16,2 1 41 0,1 0 50 15,3 0 39-15,0 0 19 0,5 0-10 16,4 1-27-16,2 1-41 0,7 2-57 16,1-3-52-16,7 3-46 0,2 0-29 0,6 0-21 15,1 1-14-15,3-4-9 16,-1 3-9-16,-1-1-4 0,1 1-8 0,-5 0-21 16,-2-3-67-16,-4 2-135 0,0-3-145 0,-5 0-148 15,1 0-75-15,-5-4-22 0,-1-1 42 16,-1-2 122-16</inkml:trace>
  <inkml:trace contextRef="#ctx0" brushRef="#br0" timeOffset="84011.35">6496 11406 77 0,'-4'-1'240'0,"2"-2"35"0,2 6 0 0,0 1-39 16,0 4-31-16,2 5-14 0,2 3-4 16,0 2-11-16,1 3-14 0,-3 4-20 15,0 4-19-15,0 4-22 0,-2 3-21 16,-2-1-21-16,-2 4-15 0,-1 1-13 16,-1-1-9-16,-3 2-10 0,1-3-40 0,-3 0-69 15,1 0-86-15,-1-3-103 0,-1-1-108 16,-3-4-53-16,0-6 1 0,0-2 49 0,-2-1 77 15</inkml:trace>
  <inkml:trace contextRef="#ctx0" brushRef="#br0" timeOffset="85054.14">7599 11367 138 0,'0'-8'264'16,"2"1"35"-16,-2 6-4 0,2 2-9 16,2 9-2-16,1 8-2 0,-1 7-4 0,2 11-16 15,0 7-34-15,3 8-51 0,-3 3-58 16,3 5-49-16,-3-1-32 0,3 4-27 15,-3-3-57-15,2 0-90 0,-1-4-108 16,1-1-109-16,-1-1-107 0,-3-3-50 16,0-7 17-16,-2-2 69 0,0-6 96 0</inkml:trace>
  <inkml:trace contextRef="#ctx0" brushRef="#br0" timeOffset="85337.22">7628 11691 84 0,'0'-20'159'15,"5"1"-31"-15,-1 4-34 0,4 0-22 16,1 2-12-16,-1 2-8 0,3 2-13 16,2 0-10-16,-1 6-9 15,1-2-7-15,0 0 0 0,-1 2 0 0,1 3 7 16,-2 0 13-16,-1 3 22 0,-1 2 33 0,-1 0 35 15,-4 1 30-15,1 3 18 0,-5 1 1 16,-2 5-13-16,-3-1-28 0,-1 3-36 16,0 2-34-16,-5-1-50 0,0-1-73 15,1 3-87-15,-1-2-112 0,1 1-76 16,-3-2-41-16,5-3 3 0,-1-1 44 0</inkml:trace>
  <inkml:trace contextRef="#ctx0" brushRef="#br0" timeOffset="85601.27">8223 11318 133 0,'-2'-15'324'0,"-2"1"83"0,-5 3 60 15,1 4-20-15,-3 5-40 0,-1 2-49 16,-3 5-53-16,0 4-73 0,0 8-74 0,0 6-54 15,3 5-34-15,1 3-22 0,3 3-12 16,1 1-8-16,7 4-10 0,2-3-8 16,3 2-5-16,5-4 1 0,3 0-2 15,2-5-8-15,2-4-17 0,0-1-57 16,2-4-111-16,2-6-132 0,0-3-136 0,0-7-93 16,2-7-36-16,-1-3 29 0,-1-5 97 15,2-6 121-15</inkml:trace>
  <inkml:trace contextRef="#ctx0" brushRef="#br0" timeOffset="85800.5">8543 11151 50 0,'6'-26'342'15,"1"5"77"-15,-3 5 83 0,0 7-4 16,0 8-42-16,0 6-69 0,-1 9-66 16,-1 6-63-16,0 8-75 0,-2 6-65 0,0 3-42 15,0 6-27-15,0 6-19 0,0-3-14 16,0 5-7-16,0-5-12 0,2 3-32 15,0-5-108-15,2 0-162 16,1-5-181-16,-1 1-99 0,0-10-41 0,0 0 1 0,0-5 92 16</inkml:trace>
  <inkml:trace contextRef="#ctx0" brushRef="#br0" timeOffset="86000">9324 11275 59 0,'0'-11'481'0,"-2"1"84"0,0 1 40 16,0 2 23-16,2-1-145 0,0 3-177 0,0 4-141 16,2-2-109-16,0 3-141 0,2 3-165 15,0 2-182-15,0-1-104 0,-1 2-53 16,-1 4 1-16,0-1 83 0</inkml:trace>
  <inkml:trace contextRef="#ctx0" brushRef="#br0" timeOffset="86165.42">9299 11367 168 0,'-3'0'237'0,"3"0"4"16,3 1-49-16,-1-1-54 0,2 3-42 15,0-2-35-15,5 3-58 0,-1-3-85 16,0-1-91-16,1 3-50 0,-1-3-26 0,-1 0-8 16</inkml:trace>
  <inkml:trace contextRef="#ctx0" brushRef="#br0" timeOffset="93402.65">9991 11338 13 0,'0'-1'155'0,"2"-2"-14"0,-2-2-21 15,2 4-17-15,2-4-10 0,0 0 2 16,1-1 2-16,1-2 1 0,2 3 0 15,1-2-4-15,-1-1-5 0,3 4-7 0,2-2-5 16,-3 1-3-16,3 0 0 0,2 4-2 16,-3-3-1-16,3 3-7 0,0 1-10 15,0 1-12-15,2 3-10 0,-2-3-11 16,-1 4-7-16,1 1-4 0,0 3-1 0,-2 0 3 16,-3 6 9-16,1 0 10 0,-5 4 14 15,1 6 12-15,-5 1 10 0,-2 3 12 16,-2 5 6-16,-3 5 5 0,-3 0 2 0,-3 0 5 15,-1 5 7-15,-1-4 6 0,-2 4 2 16,-2-5-2-16,2 1-4 0,-2-2-9 16,5-4-14-16,-1-4-13 0,5-1-17 15,1-4-10-15,3-4-8 0,4-1-7 16,4-2-5-16,3-3-2 0,1-1-3 0,5-7-1 16,4 2-5-16,0-4-4 0,4-2 0 15,0-3-4-15,2 0-8 0,1-4-29 16,-1-1-81-16,0 1-135 0,0-3-147 15,1-1-132-15,-3-1-63 0,0 0-12 0,-2-2 62 16,0 1 124-16</inkml:trace>
  <inkml:trace contextRef="#ctx0" brushRef="#br0" timeOffset="93597.02">10740 11656 133 0,'4'-9'378'0,"0"-1"48"0,1 5 34 0,1-1-52 16,0 2-91-16,3 0-97 0,-1 3-76 15,5-2-41-15,0 3-63 0,-1-1-105 16,3 1-121-16,2-4-141 16,0 3-95-16,-2-5-51 0,2 2 1 0,-2-5 61 15</inkml:trace>
  <inkml:trace contextRef="#ctx0" brushRef="#br0" timeOffset="93880.67">11587 10970 10 0,'-11'-5'452'15,"0"1"96"-15,-3 8 58 0,-1 1 37 16,0 9-116-16,-2 5-152 0,2 2-135 16,-2 9-92-16,3 3-54 0,-1 5-37 0,0-1-23 15,0 6-14-15,4 1-9 16,1-1-10-16,1 2-15 0,1-2-28 0,2-1-88 16,1 1-139-16,1-3-145 0,0 2-131 15,2-6-60-15,2-5-11 0,2-2 67 16,0-5 129-16</inkml:trace>
  <inkml:trace contextRef="#ctx0" brushRef="#br0" timeOffset="94177.42">11692 11388 148 0,'-4'5'335'15,"-4"2"48"-15,-1 6 10 0,1 5-63 16,-1 2-72-16,1 5-68 0,2 0-66 0,1 3-46 15,3-2-32-15,2 2-21 0,0-2-11 16,4-3-7-16,1 1-4 0,1-8-1 16,0 1-2-16,3-5 0 0,-1-3-1 0,1-4 1 15,1-1 2-15,1-9 5 0,0-3 12 16,-1-5 15-16,1-4 19 0,-1-3 17 16,-1-9 14-16,-3 0 11 15,0-2-1-15,-3-1-7 0,-1-2-14 0,-4 3-16 16,-1 2-15-16,-3 0-37 0,0 4-83 0,-3 1-115 15,1 7-128-15,-3-1-128 16,1 3-66-16,-1 5-13 0,0 0 52 16,3 6 98-16</inkml:trace>
  <inkml:trace contextRef="#ctx0" brushRef="#br0" timeOffset="94553.05">11913 11367 279 0,'2'-4'358'0,"0"3"54"0,2 2 5 0,0 3-34 15,1 0-49-15,1 2-50 0,2 5-47 16,-1 3-44-16,1 1-55 0,-1 6-49 16,1 1-35-16,-2 6-24 0,-1-2-12 15,-1 4-9-15,0-1-4 0,-4 4-4 16,0-4-1-16,-2-1-4 0,0 0-3 0,-5 0-5 15,1-3-2-15,-4-4-2 0,-1 3 0 16,-2-7 3-16,1 1 3 0,-3-2 4 0,0-3 2 16,0-2 1-16,-2-3-1 0,2-2-3 15,1-3 0-15,1-3-1 0,2-4 0 16,1-1 1-16,1-4 6 0,5-1 8 16,0 0 5-16,4-1 8 0,2-2 9 0,2 3 8 15,5 0 2-15,-1 0-3 0,5 1-3 16,2 2-8-16,1-1-7 0,1 2-23 15,2-1-82-15,3 0-137 0,1 2-158 0,-2 0-118 16,2-4-64-16,1-2-18 0,-1 2 59 16,0 0 125-16</inkml:trace>
  <inkml:trace contextRef="#ctx0" brushRef="#br0" timeOffset="95023.84">13005 11158 178 0,'2'-12'305'0,"0"3"38"0,0 4-12 15,0-1-56-15,0 2-59 0,3 2-47 16,-1 2-38-16,0 0-29 0,0 5-27 16,1-2-16-16,-1 6-12 0,-2 4-9 0,0-1-4 15,0 2 3-15,-4 2 19 0,0 2 24 16,-2 1 22-16,-3 1 21 0,-1-2 15 15,-1 3 1-15,1-5-14 0,-1 3-23 16,1 0-26-16,0-3-22 0,1-3-22 0,3 3-16 16,2-3-9-16,2 3-2 15,2-2-1-15,2-2-2 0,3 2-1 0,1 0 1 16,3-3 2-16,1 1-4 0,5-1 1 16,0-2-1-16,4-3 1 0,0 0 2 15,3-5-5-15,1 2-21 0,-2-6-71 0,3 2-125 16,-3-2-143-16,-2-1-133 0,0-4-66 15,-4 2-16-15,-2-2 52 0,0 2 115 16</inkml:trace>
  <inkml:trace contextRef="#ctx0" brushRef="#br0" timeOffset="97813.07">1401 14235 80 0,'0'0'170'0,"0"0"-10"0,-2 0-16 0,2 0-14 16,0 0-12-16,-2 0-5 16,2 0-4-16,-2 0 0 0,2 0 3 0,0 0 5 0,0 0 3 15,-2 0-1-15,2 0-1 0,0 0 0 16,0 0 0-16,0-1 3 0,2-1 4 0,-2-2 5 16,2 3-3-16,0-3-4 0,0-1-9 0,0 1-15 15,0-1-13-15,3 1-19 0,-3-3-14 16,2 2-11-16,-2-3-11 0,2 3-8 0,1-2-6 15,-3 2-5-15,2-2-2 0,-2 2-4 0,2 1-3 16,-2-1-1-16,3 2-2 0,-3-1-1 16,2 0 0-16,-2 3 2 0,2-4-1 0,-2 2 1 15,3-2 0-15,-1 4 0 0,0-5 1 16,0 5-2-16,3-3-1 0,-1 0 1 0,0 0 0 16,3 3 1-16,-1-4 0 0,3 2 1 15,-3 2-1-15,3-2-1 0,-2 3 0 0,1 0-1 16,-1 3-1-16,-1 1 1 0,-2 1 0 15,1 0 2-15,-1 4 4 0,-2 3 4 0,1 1 6 16,-3 2 6-16,0 0 4 0,0 0-2 16,0 2-1-16,2-1-3 0,-2 0-6 0,3-1-6 15,-1-1-3-15,0 1 0 0,2 0-1 0,1-1 2 16,-1 1 5-16,-2-1 8 0,3-2 10 0,-3 1 7 16,0 3 7-16,0-2 2 0,-1 2 0 0,-3 1-1 15,0-2-8-15,-3 0-5 0,-1 0-8 16,0-1-5-16,-2 1-4 0,-3 0-4 0,1-1-3 15,-3 2-8-15,0-2-10 0,-1-4-18 0,-3 1-47 16,0 2-94-16,-2-5-129 0,2-1-122 16,-2-1-117-16,3-3-48 0,-3-3 11 15,2-4 75-15,-2-4 117 0</inkml:trace>
  <inkml:trace contextRef="#ctx0" brushRef="#br0" timeOffset="98310.49">1473 13496 232 0,'-10'-14'285'0,"-3"-1"40"0,2 6-5 15,-1 0-4-15,-1 5-5 0,2 0-11 0,-1 1-24 16,-1 3-40-16,0 3-42 0,-2 1-42 15,1 4-29-15,-1 5-26 0,-2 3-18 16,-2 6-14-16,0 6-12 0,-2 2-10 0,-1 7-6 16,1 5-3-16,0 6-4 0,2 5-3 15,0 2-3-15,0 4-3 0,4 4-7 16,0 6-3-16,5 0-5 0,3 1-2 16,3 5-1-16,4-4-2 0,4 1 2 15,3-6-3-15,5-3 1 0,3-1-2 0,6-7 0 16,3-5 1-16,3-4 2 0,5-3 1 15,0-6-1-15,4-8 2 0,0-4 1 0,4-5 0 16,0-7-2-16,0-5 0 0,3-8 2 0,-3-5-2 16,2-6 0-16,-2-7 0 0,1-6-1 0,-3-6 0 15,-2-7 0-15,-5-4-2 0,-3-6 0 16,-3-6 4-16,-6-2 3 0,-4-7 6 0,-4-1 5 16,-7-2 5-16,-4-4 2 0,-4 2-1 0,-5-3 0 15,-3 2-4-15,-3 4-3 0,-6 2-4 16,-3 6-3-16,-1 3-2 0,-3 7-4 0,-1 3-12 15,-1 7-14-15,-2 2-27 0,3 5-72 0,1 4-152 16,5 0-164-16,4 4-122 0,4 4-58 16,5-3-11-16,1 6 52 0,7-1 141 0</inkml:trace>
  <inkml:trace contextRef="#ctx0" brushRef="#br0" timeOffset="99123.1">2959 13997 24 0,'0'-8'220'0,"0"-1"35"0,2 2-2 16,2-2-24-16,-1 3-20 0,1-1-16 15,0 3-15-15,2-4-17 0,1 4-22 0,-1 3-20 16,0-3-16-16,3 4-13 0,-1 4-11 16,3-3-1-16,-3 3 5 0,3 4 13 15,-3 0 16-15,1 5 16 0,-3 2 10 16,-1 3 1-16,-3 4-8 0,-2 3-15 0,-5 7-17 16,1 2-18-16,-4 2-11 0,-1 3-10 15,1-1-6-15,-1-1-10 0,3 1-10 16,0-3-7-16,3 1-9 0,1-3-5 0,4-3-7 15,1-2-2-15,1-3 0 0,2-2-5 0,1-3-8 16,3-4-12-16,1-6-21 0,4-2-37 16,-1-7-67-16,5-2-81 0,0-7-73 0,3-6-51 15,1-3-28-15,0-6 2 16,3-3 46-16,-3-7 71 0,0-2 74 0,0-2 64 16,-1 1 56-16,-3 1 53 0,-2 1 52 0,-1 1 52 15,-3 7 53-15,0 1 55 0,0 6 56 16,-5 4 48-16,3 1 22 0,-3 8-3 15,1 2-22-15,-1 0-37 0,3 9-50 0,-3 3-56 16,3 2-42-16,-3 6-34 0,-2 3-21 16,1 3-18-16,-1 3-13 0,-2 0-8 15,-1 1-9-15,-1 2-4 0,0-2-2 0,-2 2-6 16,-2-2-7-16,0 3-12 0,-1-8-14 16,-1 3-17-16,-2-5-28 0,-3 0-32 0,1-5-36 15,-1-3-25-15,-3-5-10 0,-1-3 7 16,0-6 23-16,-1-3 33 0,-1-9 51 15,2 1 52-15,0-7 49 0,3-4 40 16,1 1 32-16,3-5 20 0,4 3 8 0,2-2-8 16,2 4-19-16,4 0-23 0,5 0-22 0,2 4-18 15,1 3-13-15,3-1-8 0,2-2-8 16,3 6-4-16,1-1-4 0,0 2-18 0,2 0-62 16,3 0-115-16,0 1-147 0,-1-1-153 15,3 1-81-15,-1 0-29 0,1 2 38 16,2 0 101-16</inkml:trace>
  <inkml:trace contextRef="#ctx0" brushRef="#br0" timeOffset="99519.51">4254 13963 147 0,'-4'-3'402'0,"0"3"91"15,0 3 68-15,0 2-43 0,-1-1-80 0,1 4-85 16,0 4-90-16,2 2-82 16,-2 2-63-16,1 0-40 0,1-2-27 0,0 5-18 15,0-4-10-15,2 1-8 0,0-3-6 16,0-1-3-16,0 0-1 0,2-1-3 0,0-5-1 15,3 2-2-15,-1-4 1 0,0-2 0 16,4-2 0-16,1-2 0 0,1-2 2 0,3-4 2 16,0 2-1-16,0-4 0 0,1 1 1 15,-1 4 3-15,0 0 0 0,0 3 2 0,-1 2 1 16,-1 2 4-16,-3 3-3 0,1 0-2 16,-1 4-1-16,1 3-11 0,-5 1-23 15,0 2-68-15,0-2-139 0,-2 0-147 0,3-1-153 16,-3-2-74-16,2 0-20 0,-2-4 43 15,2-1 124-15</inkml:trace>
  <inkml:trace contextRef="#ctx0" brushRef="#br0" timeOffset="99721.24">4555 13984 41 0,'6'-15'373'0,"1"6"113"15,-3 3 84-15,-2 3-10 0,0 6-56 16,0 6-86-16,0 5-94 0,1 7-102 15,-3 7-78-15,0 6-50 0,0 7-31 0,-3 2-26 16,1 2-13-16,0 1-11 0,0 1-15 16,0 2-23-16,0-4-59 0,0-2-144 15,2-1-166-15,0-4-153 0,0-1-72 0,0-6-24 16,0-3 34-16,4-6 132 0</inkml:trace>
  <inkml:trace contextRef="#ctx0" brushRef="#br0" timeOffset="100365.34">5641 14115 14 0,'-9'0'321'16,"3"0"92"-16,0 0 75 0,2 4-15 15,-3-4-54-15,3 0-68 0,2 2-68 0,2-2-75 16,2 1-58-16,2-1-38 0,5 4-16 15,1-4-8-15,7 0-8 0,4 0-10 16,5 0-10-16,3 0-11 0,5-4-11 16,4 1-8-16,3-2-8 0,-1 1-7 0,2-1-8 15,0 1 0-15,-1-1-6 0,-3 1-9 16,-2-2-24-16,-5 2-69 0,1 2-143 16,-2-2-156-16,-5-1-140 0,1 1-69 15,-3-3-20-15,-2-1 49 0,0 3 131 0</inkml:trace>
  <inkml:trace contextRef="#ctx0" brushRef="#br0" timeOffset="100620.07">6312 13704 71 0,'-2'-9'263'0,"-2"2"26"15,1 2 7-15,3 1-38 0,3 0-28 16,-1 4-13-16,2 4 9 0,0 1 19 15,2 4 11-15,1 2-4 0,-1 6-19 0,3 4-29 16,-3 0-38-16,0 4-40 0,1 3-33 16,-3 2-26-16,-2 0-21 0,-2 4-13 15,0 0-9-15,-4 2-7 0,0 1-5 16,-5-2-6-16,1 2-6 0,-5 0-18 0,0-2-73 16,-2-2-145-16,-2 1-165 0,1-2-129 15,-3-3-67-15,-3-3-19 0,-1-1 52 16,0-5 133-16</inkml:trace>
  <inkml:trace contextRef="#ctx0" brushRef="#br0" timeOffset="101896.68">7309 13951 187 0,'4'-4'317'0,"0"0"53"16,1 4 21-16,-1 1 8 0,0 6-14 15,0 10-29-15,0 3-36 0,1 9-42 0,-1 5-67 16,0 8-72-16,0 5-56 0,1 3-35 16,-1 4-22-16,0 4-12 0,2-3-12 0,-1 3-35 15,1-3-91-15,-2-1-130 0,3-1-132 16,-1-2-129-16,-2-4-63 0,3-3-8 15,-3-5 70-15,-2-9 121 0</inkml:trace>
  <inkml:trace contextRef="#ctx0" brushRef="#br0" timeOffset="102157.62">7381 14249 105 0,'0'-30'192'0,"0"4"-7"15,2 3-33-15,2 5-29 0,0 1-21 16,5 3-16-16,-1 3-12 0,3 3-14 16,2 2-12-16,-1 2-10 0,1 1-8 0,0 3-1 15,-1 0 7-15,1 3 21 0,-2 1 36 0,-3 2 42 16,-1 3 37-16,-3 6 29 0,-4-1 9 16,-4 5-11-16,-5 2-30 0,-2 1-40 15,-1 0-39-15,-1 3-48 0,-2-1-87 0,0 1-112 16,1 0-125-16,1-1-124 0,2-5-67 15,1-3-19-15,3-3 44 16,3-2 87-16</inkml:trace>
  <inkml:trace contextRef="#ctx0" brushRef="#br0" timeOffset="102406.59">7882 13864 156 0,'0'-18'406'0,"-4"3"97"0,-4 6 70 0,-1 3-52 16,-1 3-78-16,-3 6-86 0,-2 6-94 0,0 4-89 15,1 5-62-15,1 7-36 0,0 3-26 16,5 1-13-16,3 5-10 0,3 0-8 0,4-1-5 16,5 0-7-16,3 0-1 15,3-2-2-15,2-3-3 0,2-2-12 0,2-2-25 16,0-4-89-16,2-2-141 0,0-6-144 15,3-4-134-15,-1-3-60 0,0-9-13 16,3-1 68-16,-3-6 129 0</inkml:trace>
  <inkml:trace contextRef="#ctx0" brushRef="#br0" timeOffset="102617.53">8253 13688 168 0,'4'-29'441'0,"0"10"94"0,-2 3 62 16,1 7-49-16,-3 6-87 15,-3 11-105-15,3 5-109 0,-2 8-83 0,0 8-56 16,0 5-34-16,0 3-23 0,0 5-21 16,0-3-9-16,2 5-11 0,0-2-16 0,0 0-29 15,0-2-92-15,2 0-157 0,0-3-170 16,2-3-120-16,0-3-51 0,3-3-9 16,-3-7 73-16,2-1 147 0</inkml:trace>
  <inkml:trace contextRef="#ctx0" brushRef="#br0" timeOffset="102755.06">8649 13876 324 0,'8'-10'377'16,"-1"0"27"-16,-1 1-30 0,-2 3-99 15,0 0-148-15,1 2-154 0,-1-1-161 0,0 5-115 16,0 0-61-16,-2 4-25 0,0-3 28 15</inkml:trace>
  <inkml:trace contextRef="#ctx0" brushRef="#br0" timeOffset="102921.22">8678 13919 106 0,'0'2'244'0,"2"-2"25"0,1 4-23 16,-1-3-64-16,2 3-56 15,2 0-35-15,3 0-30 0,-1-3-52 0,1 4-72 16,1-2-95-16,-3 1-71 0,1-1-37 16,-4-2-17-16,1 2 15 0</inkml:trace>
  <inkml:trace contextRef="#ctx0" brushRef="#br0" timeOffset="110852.19">9601 13576 58 0,'-2'-1'138'0,"2"-3"-12"16,-2 4-13-16,2-1-8 0,-2 1-6 0,2-3-5 15,-2 3-4-15,2-1 0 0,0 1 1 16,-2 0-1-16,2 0 1 0,0 0 2 0,0 0 2 15,-3 0 2-15,3 0 2 16,0 0 5-16,0 0 1 0,0 0 1 16,0-4 1-16,-2 4-5 0,2 0-6 0,0-1-10 15,0 1-9-15,0-3-9 0,2 3-10 16,-2-1-9-16,3-2-8 0,1 0-9 16,-2 2-7-16,2-3-6 0,0 3-7 0,3-3-4 15,-1 0-4-15,0 0 0 0,3-1-2 16,-1 2-2-16,3 0 1 0,-3-2 0 15,3 4 1-15,-2-2 0 0,1 1 0 0,-1-1 1 16,-1 3 1-16,0 0 8 0,-1 3 8 16,-1-1 15-16,1 1 11 0,-3 1 10 0,2 3 3 15,-2-1-3-15,1 3-8 0,1 0-13 16,-2 2-11-16,3 2-10 16,1-2-3-16,0 2-4 0,3-2-4 0,0 3-3 15,1 0 0-15,1-2 0 0,0 2-1 16,-3 1 1-16,1-2 7 0,-1-1 17 0,-3 2 17 15,-1 5 14-15,-4-2 11 0,-2 1 3 16,-2 3-1-16,-2 2-16 0,-5-1-15 16,-1 0-12-16,-3 2-10 0,0-3-4 15,-1 3-5-15,-3-5-10 0,2 2-21 16,-2-1-71-16,0-1-122 0,4-4-133 16,3 0-143-16,-1-6-77 0,5-4-23 0,2 0 44 15,-1-5 111-15</inkml:trace>
  <inkml:trace contextRef="#ctx0" brushRef="#br0" timeOffset="111066.02">10052 13725 29 0,'4'-11'299'15,"1"1"30"-15,-1 5 22 16,2-2-45-16,0-1-77 0,3 4-75 0,1-2-53 15,3 1-29-15,2 0-22 0,2 0-47 0,0 1-74 16,2 3-98-16,-2-4-110 16,0 2-59-16,0 2-29 0,0-3 9 0,-3 3 51 15</inkml:trace>
  <inkml:trace contextRef="#ctx0" brushRef="#br0" timeOffset="111397.28">10875 13198 2 0,'-2'-4'299'0,"0"8"70"0,0 0 76 15,-2 5 8-15,2 4-47 16,-3 7-49-16,1 6-52 0,0 3-62 0,0 3-70 0,-3 3-67 16,3 2-42-16,0 1-33 15,0 3-51-15,0-3-87 0,-1 0-108 0,3 0-111 16,2-1-117-16,0-3-80 0,2-2-11 15,0-3 55-15,3-4 90 0</inkml:trace>
  <inkml:trace contextRef="#ctx0" brushRef="#br0" timeOffset="111664.64">11081 13504 141 0,'2'-12'310'0,"-2"7"56"16,0 0 9-16,-4 6-46 0,-1 4-53 15,1 4-53-15,0 5-57 0,0 0-49 16,-1 3-42-16,3 2-31 0,0-4-19 0,4 4-12 16,0-4-7-16,3-1-3 0,1-4-4 15,0 1-1-15,3-6 1 0,1-1 0 16,1-3 2-16,2-2-1 0,-1-4 2 16,-1-4 5-16,2-1 6 0,-3-4 6 15,-1-1 3-15,-3-3 3 0,0-3-1 0,-3 1-4 16,-3 0-6-16,-3 2-19 0,-1 1-56 15,-2 3-87-15,-3 3-101 0,-1 2-124 16,-1 4-65-16,1 5-18 0,-1 1 31 16,0 4 74-16</inkml:trace>
  <inkml:trace contextRef="#ctx0" brushRef="#br0" timeOffset="111977.57">11246 13419 221 0,'8'-5'289'0,"5"3"16"0,0 2-14 16,-1 3-21-16,3 2-27 0,2 4-42 16,-2 6-55-16,2 3-47 15,-2 2-35-15,-3 5-24 0,1 4-15 0,-2 1-10 16,-3 3-6-16,-1 1-2 0,-3 4-5 0,-2-1 0 16,-4-2-5-16,0 2-10 0,-5-5-11 15,-1-2-11-15,-3-2-8 0,-1-3-8 16,-1-6-3-16,-2-3 1 0,0-3 0 15,0-5 5-15,1-5 3 0,-1-3 7 16,2-6 6-16,0 1 9 0,5-3 9 16,2-1 7-16,1-3 4 0,3 3 3 0,4-1 2 15,3 0 0-15,1 0 1 0,2 1-1 16,3-2-16-16,2 2-47 0,1-3-73 0,3 3-105 16,0 0-55-16,2-2-30 0,3-1 1 15,-1 1 39-15</inkml:trace>
  <inkml:trace contextRef="#ctx0" brushRef="#br0" timeOffset="112724.87">12565 13041 133 0,'-9'-5'309'0,"-2"4"81"0,1 1 37 15,-3 1-13-15,-2 4-28 0,1 1-30 16,-1 8-52-16,0 2-69 0,-2 2-68 16,2 6-57-16,2 0-43 0,1 2-26 0,1-1-17 15,3 0-11-15,1 0-4 0,3-4-5 16,2 0-4-16,4-6-1 0,0 0-1 15,2-2-1-15,3-7-1 0,1-1 0 0,1-5 3 16,1-5-1-16,3-1 0 0,0-8-1 16,-1 0 3-16,1-5-1 0,2-1-1 15,-2-1 1-15,-1-1 0 0,1 2 1 16,0 3-1-16,-3 3 0 0,-1 3-1 0,1 2 3 16,-1 4 0-16,-1 5 5 0,1 5 6 15,-1 1 5-15,1 5 4 0,-3 6 6 16,0 0 2-16,1 3 4 0,-5 3-3 15,0 1 0-15,-4 5 0 0,0 0-3 0,-5 0-5 16,-1 1-4-16,-5-1-1 16,-2 3-6-16,-4-2-1 0,-2 3-3 0,-4-3-4 15,-1 3-10-15,-3-4-29 0,-1 1-82 16,1-5-137-16,1 0-146 0,3-5-134 16,1-1-65-16,3-3-10 0,4-3 58 15,5-2 128-15</inkml:trace>
  <inkml:trace contextRef="#ctx0" brushRef="#br0" timeOffset="112907.45">12670 13462 140 0,'11'-5'321'0,"0"2"51"0,-5 6 8 15,-2 3-62-15,0 5-78 0,-2 2-68 0,1 2-99 16,1 0-129-16,0 4-148 0,-2-1-111 15,2-1-59-15,1 2-28 0,-1-4 24 16</inkml:trace>
  <inkml:trace contextRef="#ctx0" brushRef="#br0" timeOffset="113156.52">13180 12990 299 0,'5'-8'499'0,"-5"11"79"0,0 5 48 15,0 9-75-15,0 9-129 0,2 7-123 0,-2 8-109 16,2 3-76-16,-2 5-45 0,2 4-30 16,0 1-16-16,0 2-15 15,0-2-21-15,1 0-32 0,-3 0-97 0,0-3-139 16,0-5-152-16,-3-2-118 0,1-4-53 0,-2-6-4 15,2-1 76-15,0-9 130 0</inkml:trace>
  <inkml:trace contextRef="#ctx0" brushRef="#br0" timeOffset="114880.49">18682 4367 164 0,'-9'30'160'0,"-1"5"-4"0,-1 5 4 16,-2 11 5-16,1 5 0 0,-5 8-8 16,0 5-10-16,0 10-17 0,-2 4-13 0,2 10-10 15,-2 5-7-15,2 8-3 0,0 4-2 16,2 8 4-16,-2 4 2 16,2 6 4-16,1 5 0 0,-1 5 3 0,0 3 1 15,2 6-4-15,-2 3-6 0,1 5-11 0,-1 8-9 16,0 3-15-16,-2 1-13 0,0 1-9 15,0 4-9-15,2-2-6 16,1-1-8-16,1 1-4 0,2-3-2 0,1-2-4 16,3-6-2-16,1-1-1 0,4-3 3 15,0-2 0-15,2-5-1 0,2 2 2 16,-2-2-2-16,0 1 0 0,0 2-5 0,-2 0-1 16,0-2-1-16,-3-2 0 0,1 0 3 15,-2-1 3-15,-1-4-1 0,1 1-1 0,0 0 0 16,-1 1-4-16,-1 3-2 0,2 0-5 15,-3-1 3-15,3 1-2 0,-1 1 2 0,1-1 3 16,0 0 0-16,1-4 3 0,-1 4-2 16,2 0 1-16,-2 0-4 0,-1 0-3 0,-1 0 1 15,-1 0-2-15,1-4 3 16,-5-1-1-16,0 1-3 0,1-1 1 0,-3-1-1 16,0-3-1-16,-2-1-1 0,2-3 0 15,-2-7 2-15,3 1 2 0,1-5 0 16,0-4 4-16,0 2-1 0,3-7 2 15,1 2 1-15,-1-3-4 0,1 0-4 0,1-3-10 16,-1 1-10-16,1-1-7 0,0-3-6 16,-1-1-6-16,1-5-5 0,1-4 2 15,1-2 2-15,0-4-1 0,-1-6 0 0,3-3-3 16,2-6-11-16,0-4-19 0,0-5-27 16,2-6-32-16,-3-8-47 0,3-4-46 15,0-8-52-15,3-4-64 0,-6-7-18 0,1-9 16 16,-2-4 38-16</inkml:trace>
  <inkml:trace contextRef="#ctx0" brushRef="#br0" timeOffset="116110.4">20331 4329 59 0,'-3'15'207'0,"1"10"30"16,-2 7-32-16,0 6-28 0,0 8-23 16,-1 4-21-16,1 0-26 0,2 5-27 15,0-1-26-15,0 3-25 0,2-4-29 16,0 2-48-16,0-1-63 0,2-1-88 0,-2-4-58 16,0-2-28-16,-2-4 2 0,0-3 30 15</inkml:trace>
  <inkml:trace contextRef="#ctx0" brushRef="#br0" timeOffset="116409.98">20364 4446 66 0,'-16'-23'185'0,"-6"6"-9"0,1 3-15 0,-2 5-14 0,-5 4-10 15,1 8-15-15,-3 0-19 0,-2 10-22 16,-1 0-13-16,-1 3 1 0,0 1 7 16,2 1 15-16,0 1 16 0,5-2 10 15,4-3-2-15,4 0-9 0,6-3-17 0,4-2-23 16,5 1-27-16,4-1-17 0,6 0-6 16,7-3-3-16,2 0-1 0,4-1-1 15,4-1-3-15,1 1-1 0,1-2-19 0,3-3-53 16,-1 0-81-16,1 0-104 0,-3-3-89 15,-2-2-50-15,1 0-10 0,-3-3 40 16</inkml:trace>
  <inkml:trace contextRef="#ctx0" brushRef="#br0" timeOffset="116905.67">20117 3617 100 0,'-21'-14'187'16,"-1"5"-12"-16,-1 1-18 0,2 4-8 16,-2-1-7-16,-1 5-7 0,-1 5-13 0,2 0-15 15,-3 7-9-15,-1 5-7 0,-1 4 4 16,1 8 4-16,-3 5 4 0,1 7-1 15,-1 6-2-15,0 6-7 0,3 6-12 0,-3 3-12 16,3 6-13-16,1 5-5 0,1 4 0 16,4-1 1-16,2 6-1 0,4-2-1 15,4 3-4-15,5-3-11 0,6 1-14 0,4-2-7 16,9-1-7-16,6-3-5 0,4-7 0 16,7 0-1-16,4-4 0 0,4-5 0 15,4-9 0-15,0-6 2 0,5-7-2 0,0-5-1 16,1-10 1-16,1-6-2 15,2-7-2-15,-3-9 1 0,1-9 2 0,0-7 2 16,-3-6 3-16,-1-10 12 0,-5-5 25 16,0-7 29-16,-6-6 23 0,-2-4 19 0,-7-8 9 15,-6-4-1-15,-6-2-19 16,-7-2-24-16,-6-3-23 0,-8 3-16 0,-5 3-13 16,-8 3-9-16,-4 6-6 0,-7 3-6 0,-4 10-4 15,-2 4-12-15,-5 7-32 0,1 5-82 16,2 7-117-16,0 3-123 0,6 2-133 15,2 0-69-15,4 1-9 0,5-2 57 16,4 2 107-16</inkml:trace>
  <inkml:trace contextRef="#ctx0" brushRef="#br0" timeOffset="118713.46">21484 4275 96 0,'-4'0'141'15,"0"0"-16"-15,-1 0-21 0,3 0-22 16,2-4-21-16,0 4-19 0,0-1-16 0,2-4-10 15,1 4-2-15,1-4-2 0,0 2-3 16,2 2-1-16,1-3 2 0,-1 3-1 16,3 2-1-16,-1 3-1 0,0 0-1 15,3 1 0-15,0 2-3 0,-1 3 1 16,1 2-3-16,-1 0-1 0,3 2 1 0,-2 1-1 16,1-1 0-16,-1 2 1 0,2 3 0 15,-3-4 5-15,1 4 13 0,-1 0 15 16,-1 2 18-16,-3-1 16 0,-2 5 14 15,-1 0 10-15,-3-1-1 0,-5 4-7 0,1-4-12 16,-4 5-16-16,-1-5-11 0,-4 1-14 16,1 0-13-16,-1-3-25 0,-2 1-43 0,0-4-55 15,3 2-77-15,-1-5-71 0,2-3-36 16,3-4-4-16,2-3 25 0</inkml:trace>
  <inkml:trace contextRef="#ctx0" brushRef="#br0" timeOffset="119013.21">21937 4304 210 0,'9'-20'296'0,"-3"4"25"15,-4 3-11-15,-2 4-21 0,-2 3-33 16,-4 6-44-16,-1 7-55 0,-1 6-52 0,-3 6-36 16,3 3-25-16,-1 7-14 0,1 4-12 15,1 2-8-15,3 2-3 0,4 0-3 16,0 1-2-16,4-4-1 0,3-4 0 15,3-1 0-15,1-4 0 0,4-1 0 16,2-7 4-16,2 0 6 0,0-9 11 0,2-4 17 16,2-5 19-16,-2-6 16 0,1-5 11 15,-1-4 9-15,-4-3 0 0,-2-6-10 16,-3-4-15-16,-3-4-15 0,-5 0-13 0,-4-1-14 16,-4 0-11-16,-3 1-13 0,-1 3-30 15,-3 5-64-15,-1 2-97 0,-3 2-101 16,2 7-112-16,0-2-85 0,3 4-22 0,-1 1 34 15,3 5 80-15</inkml:trace>
  <inkml:trace contextRef="#ctx0" brushRef="#br0" timeOffset="119344.08">22418 4276 145 0,'4'3'275'0,"0"-1"58"16,-4 2-4-16,0 5-29 0,0 1-31 0,0 4-33 16,0-2-45-16,0 6-54 0,2 1-51 15,0-2-36-15,0 1-22 0,3-2-13 0,1 1-7 16,0-4-5-16,1 0-1 0,-1-3-2 16,3-1 2-16,1-4 10 0,1-5 13 15,-1-4 17-15,3 0 15 0,2-2 16 16,-3-4 11-16,3 1 6 0,0 3-4 0,0-1-5 15,0 0-9-15,0 6-10 0,-1-3-12 16,-1 8-12-16,0 0-9 0,-1 3-8 16,-1 3-4-16,0 3-9 0,-1-2-27 0,-1 2-65 15,-1 0-103-15,1 0-116 0,-1 2-122 16,-2-5-90-16,3-1-23 0,-1-2 37 0,-1-4 89 16</inkml:trace>
  <inkml:trace contextRef="#ctx0" brushRef="#br0" timeOffset="119511.15">22923 4270 107 0,'5'-14'335'16,"-1"5"97"-16,0 2 58 0,-2 7-11 15,-2 7-44-15,0 5-58 0,0 8-75 0,0 5-92 16,-2 6-85-16,0 6-53 16,0 1-32-16,0 3-26 0,0 2-44 0,0-2-103 15,2-3-140-15,4-1-152 0,0-4-104 16,2-4-49-16,1-4 6 0,1-2 81 0,3-8 128 15</inkml:trace>
  <inkml:trace contextRef="#ctx0" brushRef="#br0" timeOffset="119810.72">24039 4242 264 0,'-4'-3'474'0,"0"-1"86"0,-3 3 52 0,3-2-77 15,0 2-117-15,2 1-114 0,2 0-111 16,2 0-83-16,2 1-51 0,4 3-30 15,5 1-26-15,0 1-56 0,2-1-122 0,2 3-147 16,-1-2-163-16,1 0-87 0,0-1-33 16,-2 0 21-16,-2 2 106 0</inkml:trace>
  <inkml:trace contextRef="#ctx0" brushRef="#br0" timeOffset="119974.38">24153 4329 198 0,'-4'0'340'0,"2"1"53"16,-2-1 8-16,2 4-53 0,2-3-64 16,0 3-60-16,4 1-60 0,0-1-54 0,5 3-43 15,-1-2-52-15,3 2-81 16,1-2-104-16,1-1-115 0,0 1-104 16,-1-5-55-16,1 0-8 0,0-3 49 0,2 1 84 15</inkml:trace>
  <inkml:trace contextRef="#ctx0" brushRef="#br0" timeOffset="121070.23">25379 3867 88 0,'0'-4'247'0,"-2"3"43"16,2 1 8-16,0 1 8 0,0 8 12 0,2 10 12 15,0 2-2-15,0 12-18 0,2 6-40 16,1 6-60-16,-1 1-58 0,0 8-52 15,0 4-38-15,0 1-25 0,-1 0-17 16,1 3-13-16,-2-2-27 0,0 2-76 0,0-6-123 16,-2 1-131-16,2-6-135 0,-2-1-68 15,2-4-16-15,-2-5 53 0,0-6 111 16</inkml:trace>
  <inkml:trace contextRef="#ctx0" brushRef="#br0" timeOffset="121334.39">25478 4181 134 0,'0'-38'248'0,"0"7"34"15,0 2-34-15,0 4-46 0,0 1-38 16,2 6-30-16,1 3-32 16,1 4-29-16,2 0-25 0,3 3-17 0,-1 3-10 15,1 0-6-15,1 3-2 16,1 2 1-16,-3 2 13 0,1 3 23 0,-1 0 32 15,-4 4 31-15,-2 3 24 0,-2 1 10 0,-6 6-5 16,-2 3-21-16,-3 0-32 16,-4 3-31-16,-2 3-30 0,0-3-52 0,0 0-83 15,3 0-103-15,1-5-118 0,4-5-97 16,3 0-46-16,6-10 11 0,2-1 58 0</inkml:trace>
  <inkml:trace contextRef="#ctx0" brushRef="#br0" timeOffset="121570.34">25889 3866 168 0,'11'-18'319'0,"-3"2"89"0,-6 4 20 15,-2 4-11-15,-4 4-29 0,-5 4-35 16,-1 5-60-16,-5 10-74 0,-2 5-69 16,-2 10-45-16,0 3-26 0,0 6-16 15,0 1-10-15,4 4-14 0,2 0-5 16,7 0-6-16,2 0-2 0,6-4-5 0,4 0-6 15,5-5-3-15,2-3-6 0,6-2-2 0,2-6-12 16,2-3-27-16,2-7-75 16,3-2-126-16,2-4-129 0,-1-7-142 0,3-2-70 15,0-8-18-15,-3-6 52 0,1-2 115 16</inkml:trace>
  <inkml:trace contextRef="#ctx0" brushRef="#br0" timeOffset="121750.32">26319 3866 242 0,'4'-33'395'0,"-2"9"95"0,0 2 14 16,0 5-30-16,0 6-45 0,-2 10-66 16,2 2-93-16,-2 14-87 0,3 5-63 0,-3 9-41 15,0 10-27-15,-3 2-17 0,3 7-13 16,-2 5-7-16,2-2-8 0,2 3-10 16,-2-1-21-16,3-2-59 0,-1 0-127 15,0-5-152-15,2-1-151 0,-2-3-75 0,2-7-26 16,1-6 35-16,-1-4 115 0</inkml:trace>
  <inkml:trace contextRef="#ctx0" brushRef="#br0" timeOffset="122632">27324 3966 220 0,'2'-4'264'0,"0"4"7"16,-2-1-57-16,2 1-56 0,1 0-48 16,-1 0-42-16,0 0-54 0,2 1-60 0,2 3-73 15,-1-3-88-15,1 2-45 0,-2-2-20 16,-2 4 8-16</inkml:trace>
  <inkml:trace contextRef="#ctx0" brushRef="#br0" timeOffset="122780.23">27265 4084 176 0,'-4'3'243'0,"-1"-1"15"15,3 1-62-15,2-2-60 0,0-1-44 16,4 4-34-16,1-4-22 0,3 1-25 0,3-1-45 15,4 0-69-15,-1-1-83 0,5-4-44 16,0 0-23-16,0-2-2 0</inkml:trace>
  <inkml:trace contextRef="#ctx0" brushRef="#br0" timeOffset="123259.98">28266 3624 208 0,'-6'-2'316'15,"1"0"68"-15,1 2 19 0,0 4-5 16,0 3-14-16,2 7-26 0,-1 2-41 0,1 5-52 15,2 4-70-15,0 4-63 0,0 5-44 16,0 5-28-16,0 0-20 0,0 1-18 16,0 1-8-16,2 1-7 0,-2 0-2 0,3-5-4 15,-1 0-5-15,0-2-7 0,-2-2-15 16,0-3-23-16,0-4-50 0,-4-2-64 16,-1-3-65-16,1-2-52 15,-4-4-38-15,-1-5-10 0,-1-5 24 0,-1-5 50 16,-2-1 63-16,-2-6 58 0,1-5 47 0,-1-3 35 15,0-4 22-15,2-2 16 0,1-4 14 16,3-4 16-16,3-4 16 0,2 2 23 16,4-6 28-16,2 4 27 0,4-1 28 15,5 1 25-15,1 3 17 0,3 1 7 0,2 4-4 16,2 0-17-16,4 5-27 16,1 2-31-16,1-1-31 0,0 5-26 0,3 2-26 15,2-1-42-15,-3 4-68 0,3 2-93 16,-3 2-100-16,1-3-114 0,-3 3-66 0,-1 4-9 15,-3-1 43-15,-4 2 77 0</inkml:trace>
  <inkml:trace contextRef="#ctx0" brushRef="#br0" timeOffset="123625.35">27648 4962 14 0,'-15'5'183'0,"4"-1"15"16,1 0-35-16,4-4-26 0,1 0-9 15,5-4 1-15,7 0 11 0,3-2 31 0,9-2 48 16,7-3 56-16,8 1 36 0,4-3 9 16,8 2-17-16,5-2-40 0,6 0-60 15,5 0-64-15,3-2-54 0,3 5-32 0,2-1-23 16,-2-2-15-16,-1 4-25 0,-1 1-56 16,-5 0-106-16,-1 3-120 0,-8 1-119 15,-3 3-113-15,-9 2-41 0,-4 3 19 0,-8 0 86 16,-7 2 105-16</inkml:trace>
  <inkml:trace contextRef="#ctx0" brushRef="#br0" timeOffset="123858.81">28243 4996 162 0,'-28'0'278'0,"5"4"50"0,4-4-25 16,2 0-38-16,4 0-30 0,5-4-22 15,3 3-21-15,5-2-11 0,9-2-3 0,4 1-6 16,4-1-4-16,4-2-15 0,6 3-27 16,3-2-34-16,4 2-30 0,2-1-26 0,0 1-15 15,2 1-9-15,2-1-25 0,34-4-187 16,-40 7-34-16,-2 1-99 0,0 0-108 16,-5 0-58-16,1 0 4 0,-5 0 55 15,-4-4 81-15</inkml:trace>
  <inkml:trace contextRef="#ctx0" brushRef="#br0" timeOffset="127870.99">19977 6605 205 0,'0'-5'262'0,"0"1"8"0,0 0-14 16,0 3-24-16,0-2-23 0,0 2-31 0,0-3-31 15,0 4-16-15,2 4 16 0,2 0 27 16,1 5 23-16,3 4 13 0,1 5 4 0,-1 6-15 15,3 2-45-15,-1 3-50 16,1 4-40-16,-1 2-27 0,-1 1-15 0,1 1-9 16,-1 1-4-16,-1 0-4 0,-1-1-4 15,1 1 1-15,-1-2-3 0,-3-2-8 0,0-3-9 16,0-2-8-16,-2-4-7 16,0-1-12-16,-4-5-13 0,0-3-13 15,-4-4-11-15,-3-4-9 0,-1-4-2 0,-3 0 4 16,0-8 8-16,-3-1 15 0,-1-6 16 15,0-3 15-15,2-2 11 0,0-1 9 16,2 0 15-16,3-3 18 0,1 2 20 0,5-1 21 16,4 2 24-16,2-1 19 0,7-1 4 15,1 2-2-15,3 0-12 0,4 0-20 16,2 0-19-16,2 4-18 0,2-4-15 0,-1 5-41 16,-1 0-101-16,0 0-134 0,2 2-151 15,-4-1-108-15,2-3-53 0,-4 1 0 0,-2-2 80 16,-2 5 125-16</inkml:trace>
  <inkml:trace contextRef="#ctx0" brushRef="#br0" timeOffset="128799.99">19814 6385 219 0,'-13'-1'268'0,"-4"1"49"0,1 0-29 15,-1 3-30-15,-5 2-19 0,1 7-15 16,0 0-34-16,0 10-39 0,-2 4-45 16,1 7-32-16,-1 4-15 0,2 9-9 15,2 4 1-15,2 4 0 0,0 6-1 0,4 3-2 16,3 7-5-16,1 4-4 0,5 7-6 16,4-1-7-16,4 2-9 0,5 2-6 15,6-4-4-15,4-2-5 0,4-5-2 0,7-4-3 16,3-6 2-16,6-4 1 0,3-9 2 15,2-8 2-15,3-5 2 0,0-8 1 16,1-10-1-16,3-8 1 0,0-6-1 0,0-6 0 16,-1-10 1-16,-3-11 2 0,0-3 10 15,-5-9 14-15,-2-7 21 0,-2-12 18 16,-6-6 14-16,-5-9 7 0,-3-6-2 0,-7-7-6 16,-7-2-18-16,-3-5-18 0,-5-4-12 15,-7 3-8-15,-5-2-9 0,-3 6-6 0,-6 6-4 16,-6 5-2-16,-3 6-15 15,-1 9-30-15,-5 6-80 0,0 8-129 0,0 7-134 16,2 4-139-16,3 4-67 16,1 6-11-16,5 2 58 0,2 3 117 0</inkml:trace>
  <inkml:trace contextRef="#ctx0" brushRef="#br0" timeOffset="129431">21315 6872 10 0,'-4'-1'264'0,"-1"1"66"16,1-3 45-16,0 3-35 0,2 0-41 15,0 0-41-15,0 0-46 0,-1 0-53 16,3-1-41-16,0 1-28 0,3-2-17 16,-1 2-9-16,0-4-12 0,2 4-9 0,0-1-14 15,0 1-10-15,3 0-9 0,-1 1-4 16,1-1 0-16,-1 4-4 0,2-1 0 15,-1 0-1-15,-1 2 0 0,3-1 0 16,-3 2 0-16,0 4-1 0,1-1 2 0,-1 1-1 16,0 2 0-16,3 1-1 15,-1 3 0-15,1 1-1 0,-1-1-1 0,3 2 1 16,-1-2 1-16,-1 1 0 0,1-1 1 16,-1 0 0-16,-3-1 2 0,1 1 2 15,-3-3 11-15,-2 3 14 0,-2-2 12 0,-2 1 8 16,-2-1 4-16,-1 2-2 0,-1-2-8 15,-3 0-22-15,1-4-59 0,-3 1-93 16,3 2-107-16,-3-5-107 0,3 0-117 0,2-4-57 16,-1-3 14-16,3-2 70 0,2-3 92 15</inkml:trace>
  <inkml:trace contextRef="#ctx0" brushRef="#br0" timeOffset="129762.55">21637 6896 164 0,'12'-15'368'0,"1"6"116"0,0 5 33 0,-3 4-22 16,1 4-42-16,-1 5-57 0,-1 6-104 16,-1 3-115-16,1 4-76 0,-1 2-47 0,-1 5-23 15,-3-3-21-15,0 3-22 0,0 0-37 16,-2 1-57-16,-2-1-70 0,-2-4-74 16,0 0-57-16,-2-4-37 0,0-4-3 15,-3-2 28-15,-1-6 56 0,-1-5 63 16,-1-7 60-16,-1-2 49 0,1-6 45 0,-3-2 42 15,2-4 40-15,3-7 40 0,-1 1 44 16,5-1 46-16,0-1 43 0,4 0 36 0,0 0 25 16,4 5 9-16,0 1-13 0,3-1-29 15,1 3-40-15,3 4-46 0,-1-2-47 16,5 5-40-16,0 1-28 0,2 1-28 16,2 1-68-16,2 2-124 0,0 0-141 0,1-3-145 15,1 2-78-15,-2-4-29 0,2 5 35 16,-2-4 107-16</inkml:trace>
  <inkml:trace contextRef="#ctx0" brushRef="#br0" timeOffset="130106.25">22532 6722 175 0,'-4'1'422'0,"-3"2"96"16,1 1 61-16,2 1-52 16,-3 4-91-16,3 2-105 0,2 3-98 0,0 1-92 15,0 3-58-15,2 2-36 0,0-3-23 16,2 1-11-16,-2 1-6 0,2-4-1 0,0 0-6 16,2 1 1-16,-1-3-1 0,1-3 0 15,2-4 1-15,0 2-1 0,1-7 1 16,3-1 2-16,1-1 0 0,2-3 2 0,-1-3 2 15,3-1 3-15,0-1 1 0,0 4-3 16,-2-1 0-16,-1 1-1 0,1 5 0 0,0 0-2 16,-1 5-1-16,-1 1-1 0,-1 3 0 15,-1 0-18-15,-1 3-58 0,-1 2-126 16,1 0-142-16,-1-4-152 0,1 3-84 16,-2-5-31-16,1 0 31 0,-3-7 112 15</inkml:trace>
  <inkml:trace contextRef="#ctx0" brushRef="#br0" timeOffset="130277.04">22885 6802 81 0,'7'-21'458'0,"-5"3"109"0,0 3 64 15,0 2-17-15,0 4-79 0,-2 5-128 0,2 1-145 16,-2 10-103-16,0 5-60 0,-2 8-39 16,0 5-20-16,0 5-14 0,-2 3-16 15,2 6-16-15,-3-2-21 0,3 1-35 16,-2 4-102-16,4-4-159 0,0-1-167 0,2-3-102 15,2-4-43-15,1-2 0 0,-1-3 85 16,0-3 149-16</inkml:trace>
  <inkml:trace contextRef="#ctx0" brushRef="#br0" timeOffset="130542.81">23796 6865 22 0,'-3'-8'478'0,"-1"2"87"0,0 1 54 0,0-2 29 15,2 3-116-15,0 0-190 0,-1 0-146 16,6 3-92-16,-1-2-83 0,2 3-139 15,0 3-175-15,5-2-179 0,-3 3-97 16,0-3-44-16,1 3 2 0,-5 2 96 0</inkml:trace>
  <inkml:trace contextRef="#ctx0" brushRef="#br0" timeOffset="130691.68">23787 6889 156 0,'0'2'273'0,"2"1"33"0,0-1-33 0,3-1-63 16,1 4-62-16,0-1-78 0,3 1-115 16,1-2-141-16,1 2-74 0,-1-4-42 15,1-1-14-15,0 0 27 0</inkml:trace>
  <inkml:trace contextRef="#ctx0" brushRef="#br0" timeOffset="139981.51">21634 8065 19 0,'7'-6'255'0,"-3"-2"74"15,-2 5 47-15,2-1 30 0,-4 3 9 16,0 1-10-16,0 1-35 0,-2 4-59 15,-2 5-64-15,-2 5-73 0,-1 9-58 0,-1 9-39 16,-1 4-25-16,-1 6-16 0,-3 7-12 16,-2 4-11-16,3 4-7 0,-3 0-4 15,2 1-2-15,0 1-7 0,1 2-30 0,-1-3-80 16,2-4-121-16,3 3-119 0,-1-8-117 16,3-1-87-16,2-6-23 0,0-7 52 15,-1-2 106-15</inkml:trace>
  <inkml:trace contextRef="#ctx0" brushRef="#br0" timeOffset="140185.56">21510 8524 144 0,'4'-34'243'0,"2"6"29"0,-2 3-8 16,3 7-8-16,1 2 3 0,1 7 7 15,1 5-3-15,1 7-23 0,2 6-35 16,-1 6-40-16,3 8-41 0,-2 2-44 0,2 6-64 15,-3 3-99-15,1 5-112 0,0 4-120 16,-3-1-113-16,-1 1-60 0,-1 1 1 16,-1-1 61-16,-3-6 93 0</inkml:trace>
  <inkml:trace contextRef="#ctx0" brushRef="#br0" timeOffset="140330.2">21613 8893 149 0,'-4'-13'227'15,"2"0"9"-15,0 1-61 0,2 3-60 16,4-3-44-16,0 3-30 0,5 0-30 0,-1 1-30 16,3-1-38-16,-1 0-38 0,3-1-36 15,0 1-29-15,-1 0-10 0,1 1 9 16,0-1 25-16</inkml:trace>
  <inkml:trace contextRef="#ctx0" brushRef="#br0" timeOffset="140581.24">21780 8667 49 0,'13'-10'112'0,"0"1"17"16,0-1 6-16,1 4-5 0,3 2-11 0,2 0-15 15,0 4-17-15,0 5-18 0,1 3-16 16,-1 0-14-16,0 9-9 0,-2 0-7 0,-5 6-3 16,1 3-2-16,-5 4 5 0,-3 2 3 15,-3 2 6-15,-2 0 2 0,-4 0 3 16,-5-3 0-16,1 0-6 0,-5-2-5 16,0 0-9-16,-2-7-4 0,-2-1-6 0,3-6-1 15,-3-4-4-15,2-4 3 0,0-2 3 16,2-5 10-16,3-5 15 0,3-2 19 15,3-2 21-15,2 1 23 0,4-6 15 16,2-1 6-16,3 2-4 0,1-3-14 0,3 1-20 16,2-4-20-16,1 1-45 0,3 1-78 15,0-3-95-15,4-4-111 0,1-1-91 16,-1-2-50-16,2-1-2 0,0-5 50 0</inkml:trace>
  <inkml:trace contextRef="#ctx0" brushRef="#br0" timeOffset="140777.35">22360 8122 68 0,'7'-24'353'0,"-1"4"93"0,-2 7 76 15,1 4-21-15,-1 4-63 16,0 8-78-16,0 6-81 0,1 5-86 16,-1 3-74-16,0 7-51 0,0 2-42 0,-2 2-71 15,0 1-107-15,1 2-124 0,-1 1-116 0,0-1-118 16,-2 2-50-16,-2-3 18 0,-3-1 83 15,1 0 106-15</inkml:trace>
  <inkml:trace contextRef="#ctx0" brushRef="#br0" timeOffset="140910.29">22250 8374 115 0,'-4'-16'262'0,"2"6"40"15,0-3-16-15,2 2-44 0,2 1-45 0,4 0-42 16,3 1-40-16,1 0-39 0,5 0-55 15,2 1-82-15,2-1-101 0,0 0-102 16,0-1-54-16,3 1-31 0,-3 0 10 0</inkml:trace>
  <inkml:trace contextRef="#ctx0" brushRef="#br0" timeOffset="141374.54">23846 8261 215 0,'2'-6'312'0,"3"2"68"0,-3 2 12 0,2 5-12 16,0 6-26-16,1 7-31 0,1 5-40 15,-2 9-58-15,2 0-68 0,-1 10-57 16,-1 2-41-16,0 5-32 0,-2 1-55 16,-2 4-96-16,0-1-117 15,0 2-120-15,-2-3-119 0,-2-4-58 0,0 0 7 0,-3-4 72 16,-1 0 101-16</inkml:trace>
  <inkml:trace contextRef="#ctx0" brushRef="#br0" timeOffset="141540.98">23711 8795 189 0,'0'-20'349'0,"0"0"78"0,2 6 43 0,2-1-43 15,5 2-71-15,3 0-65 16,3 1-57-16,4 2-73 0,2-2-79 15,3 3-115-15,-1-3-141 0,2 4-141 0,3-5-129 16,-3 2-70-16,3-2-22 0,-3 2 51 16,-1 0 108-16</inkml:trace>
  <inkml:trace contextRef="#ctx0" brushRef="#br0" timeOffset="141832.89">24729 8265 40 0,'8'-24'361'0,"-3"2"115"0,-5 1 86 0,-2 4-11 16,-7 0-61-16,-1 6-77 0,-3 2-94 15,-2 3-107-15,-4 6-75 0,-2 1-48 16,-2 11-27-16,-3 4-15 0,-1 8-5 16,-1 6 0-16,1 9-2 0,1 4 0 15,1 3 2-15,6 4 7 0,2 3-1 16,8-2-6-16,5-1-3 0,4 0-6 0,4-4-7 15,7-3-11-15,2-2-4 0,6-3-5 0,2-4-11 16,2-5-23-16,5 0-24 16,-1-8-36-16,1-2-90 0,3-5-150 0,1-5-139 15,0-7-120-15,2-4-52 0,-2-7-6 16,-3-5 68-16,-1-6 140 0</inkml:trace>
  <inkml:trace contextRef="#ctx0" brushRef="#br0" timeOffset="142005.95">25011 8448 198 0,'12'-40'378'0,"-3"5"111"15,-1 7 29-15,-1 6-14 0,-3 3-37 16,0 10-60-16,0 8-88 0,0 6-97 16,-1 10-70-16,-3 6-47 0,0 9-32 0,0 4-21 15,0 4-18-15,-3 3-12 0,3 5-11 16,0-1-14-16,3-1-22 0,-3 1-55 16,2-1-153-16,2-1-186 0,-2-2-147 15,2-3-70-15,0-4-22 0,-1-4 31 16,1-6 141-16</inkml:trace>
  <inkml:trace contextRef="#ctx0" brushRef="#br0" timeOffset="142303.87">25529 8054 126 0,'-4'-10'248'0,"2"1"30"0,2 4-16 15,2 0-36-15,2-1-24 0,5 2-15 0,1 3-7 16,5-3-14-16,2 3-25 15,4-2-29-15,4-2-28 0,1 4-27 0,4-3-27 16,-3-2-63-16,3 2-98 16,1-1-123-16,-1-1-99 0,-2-2-51 0,-1 1-24 15,-4-1 34-15</inkml:trace>
  <inkml:trace contextRef="#ctx0" brushRef="#br0" timeOffset="142705.97">26712 8390 7 0,'11'-3'280'0,"-1"2"98"0,5-2 93 16,0 2 2-16,4 1-18 0,4-4-35 15,1 4-61-15,3-1-87 0,3-2-100 16,2 3-72-16,2-1-45 0,1 1-32 0,-1 0-64 16,2 0-136-16,-2 0-157 0,-2-4-150 15,0 4-81-15,-1-1-36 16,-3-3 27-16,2-2 116 0</inkml:trace>
  <inkml:trace contextRef="#ctx0" brushRef="#br0" timeOffset="142979.99">27559 7951 12 0,'-8'-13'457'0,"-3"5"89"16,-2 4 56-16,1-1 35 0,-1 1-114 16,4 0-174-16,1 4-136 0,4 0-86 15,4 5-55-15,2 3-34 0,2 2-19 0,4 5-9 16,1-1-4-16,4 10-2 0,-1 1 1 0,1 1-1 15,0 8-1-15,-3 1 2 0,1 3 3 16,-5 1-2-16,-1 5-1 0,-5 1-1 16,-7 3 1-16,-1-2-1 0,-5 4-2 15,-2 1-7-15,-4-2-29 0,-2 1-112 0,2-4-161 16,-2 1-178-16,2-9-93 16,2-5-43-16,2-4 0 0,2-4 101 15</inkml:trace>
  <inkml:trace contextRef="#ctx0" brushRef="#br0" timeOffset="143232.88">28583 7965 3 0,'-4'-10'506'0,"0"2"87"0,-4 8 52 16,-5 5 32-16,-2 7-65 0,0 5-246 16,0 7-146-16,1 5-83 0,-1 2-47 0,2 7-33 15,2 3-31-15,-1 1-29 0,1 2-43 16,-2 1-114-16,1-1-166 0,-1 1-172 16,2-2-103-16,1-3-45 0,-3-5 1 15,3-1 93-15,-1-5 153 0</inkml:trace>
  <inkml:trace contextRef="#ctx0" brushRef="#br0" timeOffset="143415.75">28404 8216 290 0,'12'-39'438'0,"1"6"101"0,-5 7 21 16,3 5-49-16,-3 4-68 0,1 6-90 0,2 7-104 16,-1 7-96-16,1 3-57 15,-1 8-39-15,-1 7-26 0,-1 2-32 0,-1 7-70 16,-1 1-143-16,-2 2-152 0,-2 1-153 0,0 0-83 0,-2 0-25 15,0-4 36-15,-2-1 128 16</inkml:trace>
  <inkml:trace contextRef="#ctx0" brushRef="#br0" timeOffset="143520.13">28537 8453 88 0,'0'-11'289'0,"0"0"55"0,0-1 7 0,2 4-44 0,-2-1-56 15,2 1-58-15,2 4-55 0,3 0-86 0,-1 0-108 16,3 0-116-16,1 4-121 0,1-1-64 15,1 1-35-15,-1 0 15 0,0 0 61 0</inkml:trace>
  <inkml:trace contextRef="#ctx0" brushRef="#br0" timeOffset="143654.6">28854 8364 31 0,'9'0'289'0,"-3"0"29"15,1 0 17-15,-3 0-62 0,2 0-88 0,0 1-106 16,1 2-112-16,1-2-114 15,1 3-98-15,-1-4-50 0,1 1-26 0,-1-1 20 16</inkml:trace>
  <inkml:trace contextRef="#ctx0" brushRef="#br0" timeOffset="144311.47">28990 8348 67 0,'0'-5'251'0,"-4"2"47"0,-1 2-1 0,-1 2-20 16,-2 2-28-16,-3-1-27 0,0 5-35 16,-1-2-36-16,-3 2-39 0,2 2-32 15,-2-4-26-15,3 4-17 0,1-2-15 16,1 2-10-16,-1-1-8 0,2-2-2 16,3-1-2-16,2 1-3 0,0-1 0 0,2-2-1 15,2 1 2-15,0-4 1 0,4 0-2 0,2 0 2 16,3-4 1-16,-1-1 0 0,5-2-1 15,-1-1 1-15,1-1 0 0,0 0-1 16,2-2 2-16,-3 6-1 0,-1-3 12 16,0 3 26-16,-1 4 41 0,-1 1 43 0,-3 1 32 15,0 7 21-15,-1 2 4 0,-1 5-17 16,-2 2-35-16,-2 4-36 0,-2 1-27 0,-2 2-15 16,-1 0-8-16,-1 1-4 0,-3 1-2 15,-1 0-4-15,-3 0-4 0,-2-1-2 0,-2 3-6 16,-2-3-7-16,-2 1-5 0,-2-1 3 15,2 0-14-15,-3 0-15 0,1-2-49 0,0-4-127 16,2 1-160-16,0-7-168 16,6-2-79-16,2-1-32 0,2-9 25 0,5-1 112 15</inkml:trace>
  <inkml:trace contextRef="#ctx0" brushRef="#br0" timeOffset="144594.09">29788 8123 21 0,'0'-21'425'0,"-4"4"107"16,-7 6 72-16,-4 5 28 0,-4 6-104 0,0 6-121 15,-4 5-121-15,2 6-98 0,-1 4-68 16,3 7-41-16,3 2-27 0,1 0-19 0,6 3-13 15,3 0-9-15,4 0-5 0,4-4-4 16,2 0-2-16,5-3-6 0,3-1-11 16,3-4-21-16,2-5-47 0,2-2-119 15,2-6-150-15,3-4-144 0,-1-5-96 0,2-3-35 16,1-7 18-16,-1 1 104 0,3-6 139 16</inkml:trace>
  <inkml:trace contextRef="#ctx0" brushRef="#br0" timeOffset="144756.54">30103 8051 118 0,'17'-26'449'0,"-4"7"106"16,-3 6 65-16,-3 6-28 0,-1 10-68 16,-2 8-111-16,-2 12-120 0,-2 5-91 0,-2 9-55 15,0 7-39-15,-4 6-30 0,0 4-26 16,-1 5-19-16,-1 0-29 0,1-1-30 16,-1 4-27-16,2-4-35 0,1-3-78 0,1-1-133 15,0-4-129-15,2-5-125 0,0-5-67 16,0-6-14-16,2-5 54 0,-3-5 120 0</inkml:trace>
  <inkml:trace contextRef="#ctx0" brushRef="#br0" timeOffset="146055.69">19926 9607 156 0,'-2'-4'349'0,"0"0"102"0,0-1 40 16,0 2-18-16,2 6-36 0,-2 2-53 16,2 7-75-16,2 6-92 0,0 10-75 15,2 5-51-15,-2 9-35 0,3 3-24 16,-1 4-14-16,0 4-8 0,0 1-7 0,0 1-10 15,-1-1-25-15,-1 4-80 0,0-7-135 16,0-2-138-16,0-1-135 0,0-8-67 0,0-1-14 16,0-6 60-16,-2-9 124 0</inkml:trace>
  <inkml:trace contextRef="#ctx0" brushRef="#br0" timeOffset="146220.54">20015 10008 133 0,'4'-25'249'0,"1"1"21"0,-1 4-45 0,2 5-58 16,1-1-49-16,-1 2-39 0,5 3-41 16,-1-1-51-16,5 2-62 0,0-2-71 0,2 0-71 15,2-1-37-15,-2-3-11 0,2 0 19 16</inkml:trace>
  <inkml:trace contextRef="#ctx0" brushRef="#br0" timeOffset="146351.82">20335 9585 194 0,'4'-9'354'0,"-2"3"95"0,-4 6 28 0,-2 6-17 0,-5 0-40 0,-1 6-59 16,-3 1-79-16,0 5-89 16,-1 1-77-16,-1 1-52 0,0 3-39 0,0-3-52 15,0 0-84-15,3 1-107 0,1-3-104 16,3-2-99-16,3-6-83 0,1 0-28 16,4-6 43-16,0-4 85 0,0-3 93 15</inkml:trace>
  <inkml:trace contextRef="#ctx0" brushRef="#br0" timeOffset="146503.47">20269 9665 85 0,'15'-11'228'0,"-2"2"50"16,2 4 61-16,-3 9 64 0,1 5 34 16,0 8-2-16,-3 11-31 0,1 6-63 15,-3 5-86-15,-1 11-93 0,-3 4-69 0,0 5-40 16,0 3-24-16,-2 0-26 0,1 1-48 16,-1 1-109-16,0-2-137 0,2-4-146 15,-4 1-109-15,2-4-46 0,-2 3 11 16,-2-7 88-16,2 2 128 0</inkml:trace>
  <inkml:trace contextRef="#ctx0" brushRef="#br0" timeOffset="146816.96">19964 11258 268 0,'0'-13'426'16,"-2"2"98"-16,0 2 21 0,0 4-42 16,2 0-69-16,-2 2-82 0,2 6-103 0,0 2-94 15,2 5-64-15,-2 9-35 16,2 1-23-16,-2 4-13 0,0 4-8 0,0 2-10 0,0 1-14 15,0 0-27-15,0-2-70 16,0 4-107-16,0-4-109 0,0-3-92 16,0 2-78-16,2-6-57 0,-2-4 25 0,0-2 81 15,-2-7 99-15</inkml:trace>
  <inkml:trace contextRef="#ctx0" brushRef="#br0" timeOffset="147164.75">19933 11500 133 0,'2'-25'163'0,"0"0"3"0,0 0 5 16,2 2 4-16,0-2 11 0,3 2 14 15,-1 2 16-15,1 0 16 0,1 2 16 16,0 1 8-16,1 2-5 0,-1 3-15 16,-1 0-23-16,1 1-32 0,-1 3-38 15,-1 1-34-15,0-1-33 0,1 1-25 0,-1 1-18 16,0 3-12-16,1-2-8 16,-1 2-6-16,2-4-4 0,1 4 0 0,-1 0-3 15,1-1-1-15,-1 1 1 0,1 0 1 16,-3 3 1-16,-2-2 0 0,1 2 6 0,-1 1 4 15,-2 0 1-15,-2 1 2 16,0 2 4-16,0 2 1 0,-2-1-6 0,-2 1-1 16,-1 3-1-16,3 1-3 0,0 0-4 0,0 1-1 15,4 0-2-15,0 3 0 16,5-2-2-16,3-1-2 0,3 1 2 0,2 2 0 16,4-4 1-16,2-3 2 0,2 0 3 15,0-1-1-15,1-2-5 0,1-2-18 0,-2-1-68 16,-1 0-137-16,1-1-146 0,-2 1-146 15,-2-3-77-15,0 1-22 0,-2-1 45 16,-4 3 123-16</inkml:trace>
  <inkml:trace contextRef="#ctx0" brushRef="#br0" timeOffset="147579.98">20225 12206 230 0,'-4'9'344'0,"-3"-3"59"15,3-1-8-15,0-3-46 0,-1 1-51 16,1-6-55-16,2 1-59 0,-2 1-54 15,2-3-40-15,0 4-25 0,0-1-17 0,-1 2-13 16,1 4-7-16,-2 1-6 0,2 7-6 16,-2 3-6-16,-1 2-3 0,1 3-3 0,2 3 0 15,2 1-4-15,0 0 0 0,4-3 2 16,1 0-2-16,3 1-1 0,1-2 1 16,3-3-1-16,1-1 2 0,0-2 0 15,1-1 0-15,1-2 1 0,0 0 0 16,0-3 4-16,-5-1 12 0,1-1 28 0,-2-1 28 15,-3-1 13-15,-4 3 10 0,-2-2-1 16,-4 3-11-16,-5 0-29 0,-1-1-26 0,-5 5-18 16,-4 0-30-16,-2 0-74 0,-3 0-131 15,-1 3-140-15,0 3-140 16,-3-4-70-16,3 0-20 0,-1-2 49 0,1 0 119 16</inkml:trace>
  <inkml:trace contextRef="#ctx0" brushRef="#br0" timeOffset="150325.22">24822 9712 92 0,'0'0'129'0,"-2"1"-5"16,2-1-2-16,0 0-4 0,0 0 0 16,0 0 3-16,0 0 7 0,0 0 11 0,0 0 18 15,0 0 19-15,0 0 17 0,0 0 17 16,0 0 9-16,0 0 2 0,0 0-6 15,0 0-13-15,0 0-20 0,0 0-27 0,0 0-29 16,0-1-27-16,0 1-26 16,0-4-18-16,2 3-14 0,0-2-10 0,2 2-5 15,1-4-5-15,1-3-3 0,3 1-2 16,1 2-6-16,1-3-3 0,-1 2-1 0,3-1-2 16,0 0-1-16,-1 1-2 0,1 1 1 15,0 2 0-15,-3 2-1 0,1 1 1 16,-3 0 2-16,1 1 0 0,-3 3 1 15,-2 4 1-15,-1 1 1 0,-1 3-1 0,-2 1-1 16,-2 3 1-16,2 2-1 0,-3-1 0 16,3 3-2-16,0-2-1 0,3 3 0 15,1-2-3-15,2 1 0 0,3-2 0 16,1-1 0-16,3 0-1 16,2-1 0-16,0 0 1 0,-1-3 3 0,-1 1 5 0,0-2 6 15,-1 2 10-15,-3-3 8 0,-3 3 7 16,-1 0 0-16,-3 1 0 0,-4 1-4 0,-5 3-6 15,-3 0-9-15,-3 2-7 0,-4 2-10 16,-4-1-16-16,-2-1-32 0,-3 1-105 16,1-2-169-16,-3-3-189 0,3-1-97 15,2-7-39-15,-1-3 0 0,3-1 86 16,2-8 164-16</inkml:trace>
  <inkml:trace contextRef="#ctx0" brushRef="#br0" timeOffset="153717.12">21579 9928 155 0,'0'0'189'0,"0"-3"-7"16,0 3-12-16,0-1-14 0,0 1-12 15,0 0-13-15,0-4-10 0,0 4-5 16,0 0-4-16,0 0-1 0,0 0-2 0,0-1 1 16,0 1-5-16,0-3-3 0,0 3-3 15,3-1 2-15,-3-1 1 0,2-2-1 16,2 0 1-16,0-1-5 0,0-1-7 16,1 2-15-16,1-3-14 0,2-1-17 0,1 3-11 15,-1-3-11-15,1 3-8 16,1 2-6-16,-1-2-2 0,1 2-1 0,1 3-3 0,-3 0 0 15,3 3 1-15,-2 2 2 16,-3 2 3-16,0 2 0 0,1 1 5 16,-3 4 3-16,0 1-1 0,-2 4 2 0,2 2-3 15,-1-2-2-15,1 1-2 0,2 4-4 16,0-3-2-16,1 3-2 0,3-1 0 16,1-3-2-16,2 1-2 0,-1 0 1 15,1 0 1-15,0-4-1 0,-1 3 5 0,1-2 6 0,-2 2 12 16,-3-3 12-16,1 1 8 15,-5 1 7-15,0-2 0 0,-4 4-2 0,0 0-10 16,-4-1-11-16,-2-1-10 0,-1 1-6 16,-3 1-5-16,-1-1-4 0,-2-2-22 0,-1 2-58 15,-1 0-99-15,0-6-113 16,0 5-110-16,2-4-116 0,3 0-41 16,1-5 25-16,3 0 82 0,2-5 103 0</inkml:trace>
  <inkml:trace contextRef="#ctx0" brushRef="#br0" timeOffset="153867.64">21952 10425 21 0,'13'-10'266'0,"-3"4"62"0,-1 3 25 15,-3 3-23-15,-2 3-46 0,1 3-50 16,-1 1-56-16,-2 2-86 0,2 3-111 16,-2-1-112-16,2 3-118 0,-1-3-95 15,1-1-49-15,0 3-1 0,0-5 48 0</inkml:trace>
  <inkml:trace contextRef="#ctx0" brushRef="#br0" timeOffset="154265.01">22424 9880 159 0,'8'-23'453'15,"-3"6"98"-15,-1 3 60 0,-4 3-41 16,0 4-94-16,0 7-114 0,0 3-121 15,0 7-91-15,0 6-51 0,0 4-39 0,0 6-21 16,0 4-16-16,2 2-9 16,-2 6-7-16,2-3-10 0,0 4 2 0,2 1-2 15,-1-2-5-15,-1-2-7 0,-2 1-10 16,2-6-10-16,-2-2-14 0,-2-1-17 0,0-6-23 16,-3-2-27-16,-1-6-24 15,0-2-16-15,-3-9-1 0,-1-3 7 0,-1-3 24 16,-2-6 31-16,1-4 31 0,-1-7 26 15,0 0 18-15,3-5 16 0,-1-1 20 0,5-3 21 16,-1 0 23-16,5 0 22 0,2 0 21 16,4 3 15-16,1 0 1 0,3 1-7 15,5 4-12-15,2 0-15 0,2 2-20 16,2 5-20-16,4-1-12 0,0 1-12 0,1 5-7 16,1 1-7-16,0 4-21 0,1-1-74 15,-3 5-140-15,2 0-157 0,-1 0-126 16,-1 1-66-16,0 4-18 0,-4-2 55 0,0 2 128 15</inkml:trace>
  <inkml:trace contextRef="#ctx0" brushRef="#br0" timeOffset="155974.01">21952 11192 82 0,'0'0'95'16,"2"0"5"-16,-2 0 5 0,2 0 7 16,-2 0 10-16,2 0 14 0,-2 0 11 15,0 0 11-15,2 0 4 0,-2 0 1 16,0 0-10-16,0 0-17 0,3 0-16 16,-3 0-6-16,2 0-2 0,2-2 3 0,0-1 2 15,0 2 1-15,3-1-7 0,-1-2-22 0,0 3-24 16,1-2-22-16,-1 3-16 15,3 0-13-15,-3 0-7 0,2 0-3 0,1 3 0 16,-1 2 2-16,1-2-2 0,-3 5 2 0,0-2 4 16,1 5-1-16,-1-2 2 15,-2 3-2-15,3 1-2 0,-3-1 1 0,2-1-2 16,-1 0-5-16,1 1-1 0,0-1 0 16,1-1 1-16,-1 2 3 0,0 0 15 0,1-2 30 15,-1 2 25-15,0 0 22 0,-1 0 14 16,-3 5 8-16,-2-1-7 0,0-1-22 15,-5 4-20-15,1 1-16 0,-4 3-14 16,-1-2-10-16,-3 3-7 0,-1-2-7 16,0 1-5-16,-2 0-8 0,1-3-14 15,-3 2-47-15,2-2-133 0,0-2-161 0,-2 1-159 16,0-5-83-16,4-3-33 0,1-5 23 16,3 2 117-16</inkml:trace>
  <inkml:trace contextRef="#ctx0" brushRef="#br0" timeOffset="156916.13">24746 11003 240 0,'0'0'322'0,"0"0"46"0,0 0-6 16,0 0-23-16,0 0-34 0,0 0-49 0,0 0-55 16,2-3-56-16,-2 3-44 0,2-1-27 15,0-3-17-15,0 3-9 0,1-2-6 0,-1 3-3 16,0-1-3-16,0 1-3 16,0 0-2-16,0 0-3 0,2 0-2 0,1 1-5 15,-1 2-3-15,2-2-8 0,3 3-3 16,-1 0-2-16,1 1-3 0,3-1 1 15,1 3-2-15,0 2 1 0,1 0-2 16,3 2 3-16,-2-1-4 0,2 3 1 0,-2-1 3 16,0 2 0-16,-3 2 11 0,1-1 18 15,-4 2 16-15,-3 0 11 0,-2 1 6 16,-2 3 7-16,-4 2-8 0,-4-1-14 0,-3 3-10 16,-3 3-6-16,-3-2-9 0,-2 1-6 15,0 1-5-15,-2-2-3 0,0 2-6 0,2-3-12 16,0 0-21-16,0-5-77 15,0 1-142-15,2-7-156 0,1 2-132 0,-1-4-64 16,0-2-18-16,0-4 59 0,2-1 131 16</inkml:trace>
  <inkml:trace contextRef="#ctx0" brushRef="#br0" timeOffset="157317.38">24270 11409 151 0,'2'-4'283'0,"2"-4"54"0,2 4-14 0,1-2-30 15,3 1-35-15,1 0-38 0,4 4-49 16,0-3-51-16,1 3-55 0,4 1-89 16,1 0-108-16,2 0-134 0,-2 0-91 15,2 0-49-15,-1 0-15 0,-3 0 44 16</inkml:trace>
  <inkml:trace contextRef="#ctx0" brushRef="#br0" timeOffset="157914.99">21167 11467 147 0,'2'0'258'0,"2"-2"33"16,4-3 1-16,3 4-6 15,2-3-13-15,2 0-30 0,2 0-51 0,2-1-54 16,2 1-50-16,2 0-65 0,2 0-100 15,1-1-118-15,-3 1-124 0,0-1-66 16,-1 1-35-16,-1 1 11 0,2 3 66 0</inkml:trace>
  <inkml:trace contextRef="#ctx0" brushRef="#br0" timeOffset="162344.17">25123 12089 113 0,'-5'-6'283'0,"1"5"70"16,0-2 37-16,0 2-1 0,0 1-17 16,-1 0-27-16,1 0-37 0,-2 4-59 15,-1 4-64-15,-1 6-59 0,-3 6-40 16,1 5-23-16,-3 4-14 0,0 8-9 0,1 5-9 15,-1 5-11-15,2-1-8 16,3 3-4-16,2 2-6 0,3-4 0 0,3 1-3 0,7-5 2 16,3-6 1-16,5 1 0 15,2-9 1-15,6-3 0 0,3-2 1 0,1-10-2 16,3 1 1-16,0-9 3 0,1-3-2 16,1-6-1-16,-2-3-2 0,1-5 5 15,-3-3-4-15,-1-5 0 0,-1-3 3 0,-5-6 4 16,-2-1 6-16,-6-5 3 0,-3-4 6 15,-3-3 6-15,-5-2 2 0,-4-2-2 0,-5-3-4 16,-1 2-4-16,-5-3-6 16,-4 0-8-16,0 5-7 0,-4-1-5 15,-4 3-15-15,-3 5-39 0,-1 0-102 0,-5 6-142 16,0 3-148-16,-2 6-107 0,0 1-48 16,0 4 7-16,2 1 87 0,0 4 133 15</inkml:trace>
  <inkml:trace contextRef="#ctx0" brushRef="#br0" timeOffset="164832.32">21683 12396 174 0,'0'-4'213'0,"0"0"-1"15,0 3-8-15,0-2-7 0,-2 2-8 16,2 1-15-16,-2 0-13 16,0 0-12-16,-2 1-3 0,1 3 2 0,-1 4 10 15,-2 0 14-15,2 6 9 0,-3 0 2 0,-1 4-7 16,-1 3-20-16,1 3-29 0,-1 1-33 15,1 5-28-15,2-1-22 0,1 1-18 0,1 3-10 16,4-2-6-16,2 1-4 0,2-2-2 16,3-4-3-16,3 2-2 0,1-7 0 15,4 0-1-15,0-2 0 0,2-6 2 16,2-2-1-16,0-5 1 0,0-6 1 16,0-1 1-16,0-9 4 0,0-3 6 0,-2-4 5 15,0-7 5-15,-5-5 6 0,1-5 4 16,-4-1 0-16,-5-6-2 0,0-2-4 15,-4-1-2-15,-4 1-4 0,-3 3-4 0,-1 1-3 16,-3 5-2-16,-1 5-2 16,-1 3-12-16,-2 6-23 0,-2 3-82 0,2 5-133 15,1 7-150-15,-1 0-140 0,0 5-66 16,4 5-18-16,1 0 60 0,3 5 122 0</inkml:trace>
  <inkml:trace contextRef="#ctx0" brushRef="#br0" timeOffset="165014.76">22066 12454 262 0,'7'13'349'0,"-3"3"62"16,-2 2-10-16,0 6-61 0,-2 1-70 16,0 1-60-16,0 2-107 0,0 1-146 0,0 1-153 15,2-1-146-15,2 0-76 0,-1-4-38 16,1 0 24-16,-2-4 75 0</inkml:trace>
  <inkml:trace contextRef="#ctx0" brushRef="#br0" timeOffset="165382.84">22396 12334 22 0,'7'-18'354'0,"-3"6"97"16,0 2 88-16,-2 7 5 0,3 6-62 15,-3 7-86-15,2 5-86 0,2 5-91 16,-1 4-85-16,1 5-53 0,0 1-35 0,1 2-19 16,-1 2-12-16,-2-1-7 0,3 1-3 0,-3-1-4 15,-2-3 0-15,0 0-4 0,0-5-3 16,-2 0-6-16,-2-5-4 16,0-3-7-16,-2-6-7 0,-3-2 1 15,-1-8 1-15,-1-5 5 0,-1-2 2 0,-3-9 8 16,2-3 6-16,-1-7 4 0,1 0 0 0,3-5 4 15,-1-3 3-15,5 3 6 0,0-5 3 16,4 4 6-16,0 2 2 0,4 1 0 16,5 2 2-16,1 3-1 0,3 0-4 0,4 6-4 15,4 0 0-15,0 4-3 0,4 0-3 16,1 3-4-16,1 1 0 0,3 3-4 16,0-1-20-16,-1 3-63 0,1-1-137 15,0 1-159-15,1-4-140 0,-1 3-71 16,-3-2-21-16,-1 2 39 0,-3-3 128 0</inkml:trace>
  <inkml:trace contextRef="#ctx0" brushRef="#br0" timeOffset="166674.44">26698 9682 147 0,'-3'-3'210'0,"-1"2"-14"0,2-3-14 16,0 4-11-16,0 0-2 0,2 0 7 16,-2 4 22-16,2 0 33 0,-2 4 34 0,-1 6 21 15,1 5 7-15,0 6-13 0,-2 9-36 16,0 8-50-16,-3 13-49 0,3 11-45 15,-2 14-31-15,-1 15-20 0,1 10-14 0,0 13-2 16,-1 11-5-16,1 10-5 0,2 10-4 16,-3 11-4-16,3-1-2 0,-2 7-10 15,2-5-4-15,-3 2-1 0,3-5 0 0,-2-3 3 16,-1-1 1-16,-1-4-3 0,-1-7 2 16,1-1-3-16,0-9 0 0,-3-6-1 15,-2-7-3-15,3-4 2 0,-5-10-6 16,0-5-3-16,0-9-5 0,-2-5-14 0,0-11-26 15,0-6-60-15,0-8-99 0,3-8-112 16,1-11-123-16,2-9-93 0,1-9-30 0,1-9 31 16,3-11 88-16,0-5 110 15</inkml:trace>
  <inkml:trace contextRef="#ctx0" brushRef="#br0" timeOffset="168085.72">27239 10050 70 0,'-2'-4'262'0,"2"-4"60"0,-2 3 15 15,2 4-3-15,-2-2-5 0,2 3-4 16,-2 3-11-16,2 6-29 0,-2 5-37 0,0 7-43 15,0 9-43-15,-1 6-41 0,1 7-41 16,0 2-30-16,0 2-20 0,0 6-13 16,2-2-7-16,-2 2-11 0,2-2-33 15,-2-1-72-15,2 0-113 0,-2-3-116 16,2-2-116-16,0-2-88 0,0-3-24 0,0-2 43 16,-2-8 99-16</inkml:trace>
  <inkml:trace contextRef="#ctx0" brushRef="#br0" timeOffset="168266.65">27216 10317 21 0,'9'-25'223'0,"-1"5"48"0,3 6-6 16,3 4-24-16,1 4-30 0,2 3-30 0,2 6-42 15,0-2-48-15,0 7-69 0,2-1-85 16,-1 2-91-16,1 0-100 0,0-2-54 0,-2-2-24 15,0 0 17-15</inkml:trace>
  <inkml:trace contextRef="#ctx0" brushRef="#br0" timeOffset="168482.07">27728 9993 56 0,'7'-19'330'0,"-3"-1"116"15,-2 8 75-15,0-1-6 0,-4 4-37 0,0 4-54 16,-4-1-83-16,-1 10-104 0,-3-1-88 15,-3 9-55-15,-4 4-35 0,-2 3-18 16,-2 5-14-16,-3 2-7 0,-1 3-11 16,0 4-1-16,-1-2-4 0,1 1-10 0,2 0-16 15,1-3-42-15,1 1-112 0,2-1-149 16,2-4-155-16,0-1-96 0,5-4-39 16,-1 0 11-16,0-3 98 0,5-6 140 15</inkml:trace>
  <inkml:trace contextRef="#ctx0" brushRef="#br0" timeOffset="168780.79">27754 9831 184 0,'4'-10'425'0,"-2"4"82"0,0 2 69 16,0 5-42-16,0 8-94 0,3 7-105 15,-1 8-86-15,0 9-77 0,2 7-64 0,1 9-42 16,-1 6-27-16,1 4-18 0,-3 4-8 16,2 0-7-16,-2 2-13 0,3-1-11 15,-3-2-42-15,0-4-108 0,0 1-139 16,1-5-148-16,-1-3-102 0,-2-1-45 0,-2-2 11 15,0-5 92-15,2-2 130 0</inkml:trace>
  <inkml:trace contextRef="#ctx0" brushRef="#br0" timeOffset="169792.33">28236 10493 307 0,'-2'-5'413'0,"0"2"94"15,-2 6 14-15,0 3-47 0,-1 6-61 16,1 5-74-16,-2 4-89 16,-1 7-86-16,1 1-65 0,-2 2-38 0,-1 3-24 0,1 3-14 15,-1 0-5-15,3 0-11 0,-3 2-7 16,3-7-16-16,-2 2-31 0,1 0-64 15,-1-5-91-15,1 0-88 0,3-4-74 0,0-9-55 16,0 1-30-16,2-5 16 0,-3-7 54 16,5-5 71-16,-2-5 70 0,-2-5 69 15,2-5 73-15,0-5 68 0,0-5 59 16,0-4 48-16,2 4 42 0,2-5 33 0,0 1 25 16,0 4 20-16,2 1 20 0,0 5 29 15,1 4 34-15,1 5 33 0,2 6 11 16,-1 0-12-16,1 9-29 0,3 4-48 15,-3 3-62-15,1 4-67 0,-1 1-46 0,1 6-26 16,-1 0-25-16,-1-1-34 0,-1 3-57 16,0-2-81-16,-2-3-84 0,1 0-74 15,-1-1-50-15,-2-4-18 0,0-1 18 0,0-5 57 16,-4 0 70-16,0-5 65 0,-2-1 55 16,0-6 50-16,-3-1 43 0,1-5 38 15,0 0 28-15,-1-5 21 0,3 4 15 16,2-5 3-16,0 1-5 0,2 2-10 0,0-1-13 15,2 3-12-15,0-1-11 0,2 2-8 0,3 0-7 16,-1-1-4-16,0 1-2 16,3 0-2-16,1 1-1 0,-1-1-2 0,1 0-2 15,1-3-1-15,-1 3-2 16,-1-3 2-16,2 4-1 0,-3-4 0 0,0 3 3 0,1 2 4 16,-3 2 8-16,3 4 15 15,-3 1 15-15,3 5 13 0,-1-1 9 0,1 4 4 16,-1 6-4-16,0 0-12 0,-1 4-13 15,-1 3-10-15,0-1-8 0,-1-1-3 0,-3 2 5 16,0 2 13-16,-2-2 17 16,-2-2 19-16,-2 1 20 0,-3 0 18 0,1 0 17 15,-5-6 9-15,1 2 0 0,-1-2-9 16,-2-3-14-16,1-2-16 0,1-1-24 0,-2-4-18 16,5-2-15-16,0-2-12 0,-1 0-8 15,5 0-4-15,0-2-5 0,4-2-4 16,2-4-16-16,2 2-56 0,2 0-95 15,3-3-108-15,3 0-130 0,1-3-70 0,0 0-25 16,2 2 36-16,0-2 82 0</inkml:trace>
  <inkml:trace contextRef="#ctx0" brushRef="#br0" timeOffset="169992.13">28981 10297 339 0,'5'-13'452'0,"-5"2"57"15,-2 2 37-15,-1 3-109 0,-1-1-136 16,2 3-166-16,0-1-184 0,0 5-182 16,2 0-168-16,-2 1-89 0,0 7-41 0,-1-1 39 15,-1 2 98-15</inkml:trace>
  <inkml:trace contextRef="#ctx0" brushRef="#br0" timeOffset="170124.01">28901 10372 123 0,'0'-1'231'0,"0"1"15"0,0-4-45 16,4 4-62-16,0-1-52 0,3-1-35 16,1-1-39-16,3-2-57 0,2 1-86 15,-1-1-63-15,1 0-34 0,-2-6-16 0,1 2 8 16</inkml:trace>
  <inkml:trace contextRef="#ctx0" brushRef="#br0" timeOffset="170757.03">29746 9468 94 0,'-7'0'193'0,"3"1"7"15,-2-1 4-15,1 3 3 16,-1 2 8-16,0-1 7 0,-1 1 8 0,1 2 8 0,0 2 3 15,-1 0-1-15,-1 2-9 0,1 2-16 16,-1 0-23-16,-1 5-30 0,1 2-31 16,-3 5-25-16,1 3-26 0,-1 6-22 0,1 1-13 15,-3 9-10-15,2-1-5 0,1 3-9 0,-1 4-1 16,3 1-2-16,1-1-2 0,3-1-2 16,2-4-2-16,4-1 1 0,0-3-2 15,5-3-2-15,-1-4 2 0,5-4-2 16,-1-6-3-16,5 0 0 0,0-9 1 0,2-4 0 15,2-3-2-15,0-8 2 0,2-8 0 16,2-4-1-16,-2-6 0 0,3-7 2 16,-3-8 3-16,0-3-1 0,-2-4 3 0,-2-5 2 15,-4-2-1-15,-3-6-1 0,-1 2-3 16,-5-2-1-16,-4 3-4 0,-2 3-3 0,-2 2-1 16,-5 5-2-16,-3 4-12 0,-1 2-26 15,-4 6-91-15,0 5-153 0,-2 7-159 0,2 4-129 16,-2 4-58-16,2 8-13 0,0 5 72 15,2 5 145-15</inkml:trace>
  <inkml:trace contextRef="#ctx0" brushRef="#br0" timeOffset="170937.31">29947 9925 148 0,'10'17'396'0,"-1"-1"83"0,-3 0 59 15,0 2-56-15,1-2-89 0,-3 5-93 0,0 0-103 16,0 0-147-16,1-1-174 0,-1-1-173 16,0 0-147-16,0-3-78 0,1-2-30 0,-1-3 44 15,0-2 106-15</inkml:trace>
  <inkml:trace contextRef="#ctx0" brushRef="#br0" timeOffset="171320.01">30414 9679 364 0,'5'-5'532'0,"-5"4"67"0,0 2 44 15,0 7-79-15,-3 5-144 0,3 5-146 16,0 5-97-16,0 3-61 0,0 7-41 16,3 1-27-16,-1 3-17 0,0 2-10 15,0 0-10-15,2 1-7 0,-2-2-2 0,0-2-2 16,-2 1-2-16,3-6-5 0,-3-2-2 0,0-4-4 15,-3-5-6-15,1-2-3 0,-2-6-4 16,0-3 1-16,-5-5-2 0,1-5 3 0,-1-7 4 16,-1-3 3-16,-3-4 6 0,3-8 4 15,-3-2 2-15,2-5 2 0,3-3 3 0,-1-1-1 16,5-1 1-16,0-1 0 0,4 2 2 16,4 0 1-16,2 4 3 0,5 1 1 15,2 4 3-15,6 2 3 0,2 2 1 16,2 3-2-16,5 6-1 0,-1-2-2 0,3 4-2 15,0 1-6-15,-1 3-8 0,1-1-17 16,-5 5-63-16,1 0-144 0,-1-1-156 16,-4 3-144-16,-2 0-71 0,0 3-23 15,-4-1 40-15,0 4 132 0</inkml:trace>
  <inkml:trace contextRef="#ctx0" brushRef="#br0" timeOffset="171814.56">29559 10719 65 0,'-6'-4'211'0,"-3"0"39"0,3 3-26 16,2-4-31-16,2 3-13 0,2-3 2 0,2 1 16 15,4-1 24-15,5 1 34 0,6-1 26 0,4 0 11 16,4 0-4-16,9-1-28 0,6 2-51 16,7-4-53-16,6 3-40 0,8-1-27 0,9 1-17 15,6 1-10-15,7-1-8 0,4 1-6 16,4 0-7-16,4 0-8 0,0-1-2 16,-2 1-7-16,0 0-4 0,-2 0-1 0,-2 3-4 15,-6-3-2-15,-3 3-6 0,-8 1-1 16,-4 0-4-16,-9 0-6 0,-6 1-10 15,-6-1-15-15,-7 4-19 0,-8-4-33 0,-5 0-93 16,-6 1-167-16,-2-1-177 0,-6 0-94 16,-2 0-39-16,-5 0 0 0,-2-1 81 15,-4 1 158-15</inkml:trace>
  <inkml:trace contextRef="#ctx0" brushRef="#br0" timeOffset="175184.22">29837 11049 67 0,'0'-4'262'0,"-3"0"53"0,-1 0 35 15,0 4-20-15,0 0-20 0,-3 4-20 16,-1 4-24-16,-1 5-36 16,1 4-41-16,-3 6-45 0,-1 7-33 0,-1 4-25 0,-2 5-16 15,2 6-13-15,-1 4-14 0,-1 3-9 16,2 2-6-16,3 1-2 0,-1-1-4 0,2-1 0 15,3-2-3-15,4-2-3 0,2-2-3 16,2-6-2-16,2-3-2 0,5-3-2 16,1-2-2-16,3-7 0 0,4-2-3 0,0-4 0 15,0-6 1-15,4-3-1 0,-2-6 1 16,2-1 0-16,-2-8-1 0,3-1 0 0,-3-6 0 16,-2-3 5-16,-1-5 6 0,-3 0 11 15,-2-2 10-15,-3 2 10 0,-4 1 8 0,-4 1 1 16,-2 2-2-16,-4 2-7 0,-3 4-13 15,-3 2-9-15,-3 3-8 0,-2 4-18 0,-2 4-34 16,0 3-118-16,2 2-159 0,0 0-181 16,0 2-94-16,4 2-41 0,5-2 3 0,2-5 102 15</inkml:trace>
  <inkml:trace contextRef="#ctx0" brushRef="#br0" timeOffset="175566.48">30292 11338 202 0,'6'0'442'15,"-4"5"90"-15,-2 4 61 16,-2 7-47-16,0 4-101 0,0 5-109 0,0 4-96 16,2 5-84-16,-3 0-60 0,3 4-39 15,0 2-24-15,0-2-13 0,3-1-8 0,-3 1-4 16,0-3-4-16,0-1-1 0,0-1-3 0,-3-2-7 15,3-7-4-15,-2-1-8 0,2-6-8 16,-2-3-10-16,-2-3-9 0,0-6-3 16,0-2-2-16,-3-6 1 0,-1-3 7 0,1-5 9 15,-1-7 8-15,2-3 12 0,1-7 6 16,1-1 7-16,2-2 10 0,2-3 9 16,2-1 9-16,2 2 6 0,5 2 8 15,-1 2 4-15,5 0-3 0,0 5-4 0,4 2-4 16,2 1-7-16,2 4-7 0,2 1-7 0,0 2-2 15,3 2-5-15,-1 4-5 0,1 0-16 16,-1 4-60-16,0 3-150 0,1 1-163 16,-1 0-140-16,-2 1-72 0,1 3-24 0,-5 1 41 15,0 3 136-15</inkml:trace>
  <inkml:trace contextRef="#ctx0" brushRef="#br0" timeOffset="176064.28">29032 12638 144 0,'-2'-5'359'0,"0"1"60"0,0 0 38 15,2 1-61-15,-2-1-74 0,2 0-77 16,2 3-67-16,2-4-57 0,2 1-40 0,1-1-33 15,1 2-48-15,1 1-84 0,-1 1-100 16,3-3-106-16,-3 4-111 0,1 4-67 16,-3-3-10-16,-2 1 54 0,-2 6 83 15</inkml:trace>
  <inkml:trace contextRef="#ctx0" brushRef="#br0" timeOffset="176216.39">29007 12713 160 0,'-2'4'245'0,"2"-4"30"0,2 0-31 16,0 0-45-16,4 0-39 0,1 0-24 16,3 0-23-16,1 0-28 0,4-4-34 0,2 4-56 15,2-1-76-15,0-2-100 0,2-1-85 16,0 0-45-16,0-4-22 0,0 2 23 16</inkml:trace>
  <inkml:trace contextRef="#ctx0" brushRef="#br0" timeOffset="194527.82">29883 12353 185 0,'2'-4'280'0,"0"0"42"16,0 0-29-16,-2 2-42 0,3 0-35 16,-3-1-30-16,0 2-30 0,0 1-28 15,0 0-16-15,0 0 0 0,0 1 12 0,-3 4 13 16,1 1 11-16,0 3 8 0,-2 4-1 15,-2 3-15-15,-1-1-22 0,-1 5-26 0,-3 3-13 16,1 2-18-16,-3 4-11 0,0 5-10 16,1 1-6-16,-3 9-4 0,2 1-9 0,0 3-3 15,3 2-4-15,1-1-2 16,3 2-2-16,2-4-3 0,4 2-2 0,2-4-1 16,2-2 0-16,5-5-1 0,-1-1-1 15,5-7 0-15,1-2 0 0,1-3-1 16,4-6 0-16,0-3 1 0,3-3 0 0,-1-7 1 15,4-5 3-15,-2-2 0 0,3-5-1 0,-1-8-1 16,1-5 5-16,-3-3 0 0,0-7-2 16,-2-8 2-16,-2-3 3 0,-2-5 1 0,-2-8-1 15,-2-1 1-15,-5-2 3 0,-3-6-3 16,-3 4-1-16,-2-1-4 0,-7 4 1 16,-1 0-1-16,-5 7-3 0,-4 5-7 0,-4 5-10 15,0 6-24-15,-5 8-71 0,1 4-153 16,2 9-163-16,-3 3-135 0,3 11-65 0,2 3-16 15,-2 5 48-15,2 8 138 0</inkml:trace>
  <inkml:trace contextRef="#ctx0" brushRef="#br0" timeOffset="194696.68">30184 12910 201 0,'6'29'406'0,"0"4"64"15,-4 1 42-15,3 0-76 0,-3 2-103 16,0-1-117-16,0 2-158 0,0-2-165 16,0 1-164-16,0 1-135 0,-2-3-75 0,0-3-19 15,0 1 54-15,0-6 94 0</inkml:trace>
  <inkml:trace contextRef="#ctx0" brushRef="#br0" timeOffset="198392.82">30867 12530 24 0,'0'0'69'0,"2"0"1"0,-2 0 2 16,0 4 0-16,0-4-1 0,0 0-1 0,0 0 0 15,0 0 0-15,0 1 4 0,0-1 5 16,0 0 3-16,0 3 6 0,0-3 9 0,0 3 8 16,-2-3 9-16,2 0 12 0,-2 0 11 15,2 1 1-15,-2 2-5 0,-2-2-7 16,0 4-8-16,-3 3-7 0,1 3-5 15,-5 2 3-15,1 3 3 0,-1 3 1 0,-2 5-1 16,1 1-6-16,-3 4-9 0,2 1-12 16,1 0-12-16,1 3-11 0,0 0-8 15,3 1-9-15,-1-1-7 0,5 1-7 0,0-1-4 16,4-4-1-16,0 1-2 0,4-5-2 16,0-1-2-16,3-3 0 0,1-1 1 0,3-5-3 15,-1-1-2-15,3-3 1 0,2-2-1 16,0-5-2-16,0-4-2 0,2-1-2 0,-1-4 1 15,4-4-2-15,-4-5-1 0,4-4-2 16,-4-4 1-16,3-6 3 0,-4-2 3 16,0-4 7-16,-2-7 4 0,-3-2 5 0,-1-2 2 15,-3-5 2-15,-4 0-2 0,-4 0-5 16,0 0-1-16,-4 4-4 0,-3 0-4 0,-3 4-3 16,-1 3-4-16,-4 2-10 0,0 4-13 15,-2 4-25-15,0 3-75 0,-2 6-152 16,2 4-155-16,2 6-134 0,0 2-63 15,2 7-18-15,0 2 53 0,5 3 139 0</inkml:trace>
  <inkml:trace contextRef="#ctx0" brushRef="#br0" timeOffset="198854.02">31282 12446 188 0,'-6'0'406'0,"-3"4"85"0,-1 3 67 0,-3 2-58 15,-2 5-83-15,0 3-88 16,1 3-86-16,-3 8-78 0,0 1-67 0,0 2-42 16,2 6-25-16,2 0-13 0,1 1-8 0,3 0-4 15,3-1-1-15,4 1 2 0,2-5 0 16,2-2 4-16,4 2 1 0,3-7 1 16,-1-2 2-16,5-3-2 0,2-3 0 0,-1-2-2 15,5-4-1-15,1-5-1 0,1-6-2 16,2-1 2-16,-2-5-4 0,2-1 2 0,-1-8 5 15,-3-2 1-15,0-5 1 0,0-5 1 16,-4-6 5-16,-3-2-4 0,-1-1-3 16,-3-3-2-16,-3-3-1 0,-5 3-3 0,-5 1-4 15,-1 1-5-15,-2 2-13 0,-3 4-38 16,-4 4-125-16,0 3-157 0,0 5-174 16,3 2-89-16,-1 2-37 0,2 3 11 15,3 5 110-15</inkml:trace>
  <inkml:trace contextRef="#ctx0" brushRef="#br0" timeOffset="199106.19">31638 12387 179 0,'15'-9'283'15,"-3"1"63"-15,3 5-6 0,2-2-12 16,2 2-5-16,0 3-3 0,0 4-15 0,0 7-34 15,-2 2-39-15,2 4-41 0,-4 7-40 16,0 2-34-16,-5 8-35 0,1 3-22 16,-5 1-21-16,1 3-10 0,-5-2-11 15,0 5-6-15,-4 0-8 0,0 0-19 0,-5-1-51 16,1-1-111-16,-5 1-125 0,1-2-123 0,-1-3-116 16,1-4-48-16,-3-3 17 0,-2-2 90 15,3-7 115-15</inkml:trace>
  <inkml:trace contextRef="#ctx0" brushRef="#br0" timeOffset="199250.96">31642 12938 182 0,'4'-29'233'0,"5"0"-10"15,1 5-19-15,5 2-18 0,4-2-21 0,2 6-19 16,3 1-22-16,1 2-23 0,0 1-23 16,3-1-21-16,2 6-20 0,-3 0-43 15,1 3-68-15,-3 1-91 0,-2 1-97 0,1-1-53 16,-5 4-24-16,-5-3 16 0</inkml:trace>
  <inkml:trace contextRef="#ctx0" brushRef="#br0" timeOffset="199770.45">29157 14096 40 0,'-2'-4'290'0,"2"-2"50"0,0 2 45 0,0-1-21 15,4 0-24-15,0 1-28 16,5-1-30-16,1-1-32 0,3 0-42 0,4-2-51 0,0 3-52 16,0-2-42-16,2-1-64 0,-2 3-104 15,-2 1-117-15,0-1-119 0,-1 5-123 16,-3 0-67-16,-3 0-1 0,-1 5 69 0,-5-1 99 15</inkml:trace>
  <inkml:trace contextRef="#ctx0" brushRef="#br0" timeOffset="199921.35">29208 14145 197 0,'-2'2'275'15,"2"-2"27"-15,2 3-33 0,0-3-57 0,4 0-56 16,3 0-42-16,1-3-28 0,3 3-33 15,4-2-64-15,0-3-83 0,4 1-111 0,0-1-75 16,3 0-39-16,-3-2-13 0,2-2 27 16</inkml:trace>
  <inkml:trace contextRef="#ctx0" brushRef="#br0" timeOffset="200365.07">29904 13954 3 0,'7'-16'242'0,"-1"-1"52"0,0 1 35 16,3 4-1-16,1-5-7 0,3 5-7 0,0-2-10 15,2-1-17-15,2 5-30 0,-1 1-37 16,1 1-36-16,2 5-33 0,-2 0-25 0,0 7-21 15,0 3-18-15,-2 6-14 0,0 8-11 16,-2 4-9-16,-3 7-12 0,-1 2-10 16,-3 7-9-16,0-2-8 0,-4 6-7 15,1 3-7-15,-3 2-12 0,0 3-20 0,-5-4-53 16,1 3-115-16,-4-2-130 0,-1 0-120 16,1-4-112-16,-5 0-47 0,0-5 16 15,-2-6 98-15,1-1 120 0</inkml:trace>
  <inkml:trace contextRef="#ctx0" brushRef="#br0" timeOffset="200503.01">29917 14553 203 0,'4'-29'283'0,"3"3"36"15,3-2 11-15,3 3 7 0,4 4-4 16,0-1-23-16,2 6-39 0,2 1-55 0,0 4-62 16,0-1-55-16,0 5-73 0,1 2-111 15,-1-3-132-15,2 3-136 0,-2 1-103 0,0 0-53 16,3 0 4-16,-3-1 71 0</inkml:trace>
  <inkml:trace contextRef="#ctx0" brushRef="#br0" timeOffset="200682.25">30531 14047 195 0,'8'-8'414'0,"3"8"109"0,-3 3 39 15,3 3-44-15,2 6-63 0,-1 0-88 16,1 5-111-16,2 4-102 0,0-1-65 15,2 2-39-15,-3 0-35 0,-1 2-53 0,2 1-112 16,-2-4-140-16,-1-1-140 0,-1 2-116 16,-1-5-51-16,1-1 7 0,-2-4 88 15,1-6 127-15</inkml:trace>
  <inkml:trace contextRef="#ctx0" brushRef="#br0" timeOffset="200865.48">30956 14026 240 0,'2'-18'503'0,"-4"2"86"0,-2 4 52 0,-2 4-61 16,-3 4-100-16,-1 5-138 0,-3 7-126 16,-4 3-81-16,-2 7-49 0,-4 3-33 15,-3 4-19-15,1 5-17 0,-5 2-6 16,3 1-14-16,-3 0-18 0,3 1-35 0,-1-4-113 16,3 3-170-16,1-3-182 0,3-1-90 15,2-4-35-15,2-1 5 0,2-7 98 0</inkml:trace>
  <inkml:trace contextRef="#ctx0" brushRef="#br0" timeOffset="201113.55">31119 13958 455 0,'9'-15'563'0,"-3"6"56"0,-2 1 37 15,-2 8-95-15,3 4-168 16,-3 9-151-16,-2 4-92 0,0 6-54 0,0 7-37 16,-2 4-24-16,0 4-14 0,-1-1-14 15,-1 6-14-15,-2 1-22 0,-3-1-46 0,3 2-114 16,0-5-133-16,1 0-134 0,1-6-112 16,4-1-45-16,0-8 12 0,4-8 93 0,3-4 122 15</inkml:trace>
  <inkml:trace contextRef="#ctx0" brushRef="#br0" timeOffset="201412.18">31481 14027 274 0,'7'-14'500'0,"-3"4"79"16,-4 8 49-16,-2 4-72 0,-3 8-112 16,-1 3-135-16,-2 8-117 0,-1 3-74 15,1 6-47-15,-1 4-28 0,1-1-17 0,1 1-11 16,3 2-6-16,2-1-6 0,2-2-1 15,4-2-2-15,3-3-2 0,1-3 1 16,3-5 1-16,3-5 1 0,3-4 1 16,0-3 1-16,5-7 0 0,1-5 2 0,0-2 2 15,0-9 4-15,1-3 4 0,-1-3 5 16,-2-4 4-16,0-5 3 0,-2-3 0 0,-2-2-1 16,-2 0-3-16,-6-4-4 0,-3 2-3 15,-4 4-4-15,-4-1-6 0,-4 2-6 16,-5 2-10-16,-4 5-22 0,-4 1-40 15,-2 3-140-15,-2 3-177 0,-1 2-163 0,-1 3-78 16,2 2-28-16,-3 2 15 0,3 4 126 16</inkml:trace>
  <inkml:trace contextRef="#ctx0" brushRef="#br0" timeOffset="201629.99">31883 13859 35 0,'7'-12'293'0,"-1"3"24"0,3 2 18 0,1 1-59 16,3-2-91-16,4 4-80 0,2 3-75 15,2-5-86-15,0 5-111 0,0-2-87 0,-2 1-47 16,-4 2-22-16,-2-3 14 0</inkml:trace>
  <inkml:trace contextRef="#ctx0" brushRef="#br0" timeOffset="201992.82">32347 13551 33 0,'4'-10'280'0,"0"1"34"0,1 2 32 16,-1-1-51-16,0 4-65 0,2 2-55 0,1-1-41 15,-1 2-29-15,0 1-29 0,1 0-24 16,-3 1-20-16,2 4-11 0,-1-1-7 0,-1 1 3 16,0 1 8-16,0 3 17 0,-2 4 19 15,3-2 21-15,-3-1 15 0,2 5 8 16,-2-2 2-16,2 0 0 0,1 4-4 15,-1-5-4-15,0 5-6 0,2-1 0 16,-1 2-4-16,1-2-12 0,-2 1-14 0,0 0-13 16,1-5-12-16,-3 5-11 0,2-4-6 0,-2 0-3 15,-2 2-6-15,0-2-3 0,-2 0-2 16,-2 0-13-16,-3 2-40 0,-1-2-104 16,-3-2-141-16,-1 0-160 0,-3 1-99 0,-2 0-44 15,-2-3 8-15,0 0 88 0,-2-1 133 0</inkml:trace>
  <inkml:trace contextRef="#ctx0" brushRef="#br0" timeOffset="203687.19">18652 15284 18 0,'0'-4'214'15,"2"0"30"-15,-2 2 1 0,2 1-11 0,-2-3-11 16,0 4-7-16,0-1-7 0,0 1 17 0,2 1 31 16,1 4 18-16,-1 5 2 0,0 3-14 15,2 4-21-15,-2 11-51 0,2 3-65 16,-2 6-46-16,3 5-33 0,-3 4-19 15,2 1-13-15,-2 6-7 0,2-3-5 0,1 3-15 16,-1-4-33-16,0 1-79 0,-2-2-117 16,2-4-121-16,1 0-120 0,-1-5-80 0,-2-3-18 15,0-6 52-15,0 0 105 0</inkml:trace>
  <inkml:trace contextRef="#ctx0" brushRef="#br0" timeOffset="203971.33">18680 15431 23 0,'-3'-25'225'0,"1"0"35"0,2 5-8 16,-2 1-28-16,2 4-31 0,2-2-25 0,0 4-22 16,3 1-15-16,1 3-13 0,3 2-8 15,1 1-5-15,1 3-5 0,1 2-6 16,1 2-5-16,2 2-6 0,-2 2-2 0,-1 1 6 15,1 4 10-15,-5 0 12 0,1 5 3 16,-5-1-1-16,-2 2-11 0,-2 2-16 0,-4 2-21 16,-2 4-22-16,-3-2-31 0,-1 1-61 15,-3 1-94-15,0 0-114 0,1-3-116 0,-1 0-114 16,2-3-45-16,-1-3 18 16,1-1 72-16,3-4 101 0</inkml:trace>
  <inkml:trace contextRef="#ctx0" brushRef="#br0" timeOffset="204237.81">19152 14993 234 0,'8'-22'489'15,"-2"6"89"-15,-1 3 54 0,-3 1-53 0,-2 3-107 16,0 4-125-16,0 5-120 0,-2 4-76 15,-3 6-49-15,-1 10-34 0,0 6-19 0,-3 6-12 16,-1 7-10-16,-1 2-10 0,0 8-7 16,1-2-3-16,-1 4-8 0,3-1-17 0,-1 3-19 15,1-4-22-15,-1-1-58 16,3-2-111-16,2-3-130 0,0-2-114 0,-1-4-102 16,1-6-40-16,2-7 24 15,-2-4 94-15,0-10 125 0</inkml:trace>
  <inkml:trace contextRef="#ctx0" brushRef="#br0" timeOffset="204423.87">19116 15226 280 0,'10'-34'364'0,"1"3"87"15,-3 7 22-15,3 4-10 0,-1 4-31 16,1 7-45-16,2 4-68 0,-1 5-89 16,1 9-79-16,0 4-54 0,-1 5-35 15,1 6-24-15,0 2-16 0,-3 6-10 0,1-1-13 16,0 5-17-16,-5 1-42 0,0-2-105 15,1 4-144-15,-3 0-143 0,0-1-112 16,-2-4-47-16,-2-1 4 0,0-4 88 0,-2 0 133 16</inkml:trace>
  <inkml:trace contextRef="#ctx0" brushRef="#br0" timeOffset="204554.11">19249 15523 112 0,'-4'-12'247'0,"-3"3"22"16,3 1-43-16,0 0-55 0,2 2-62 0,0 2-61 15,2 1-68-15,4-1-68 0,0 1-69 16,5-2-62-16,-1 1-25 0,5-1 1 16</inkml:trace>
  <inkml:trace contextRef="#ctx0" brushRef="#br0" timeOffset="204814.81">19469 15338 77 0,'19'-7'218'0,"2"3"17"0,0 0 6 15,1 4 8-15,1 4 2 0,-2 2 0 16,2 5-2-16,-1 2-8 0,-1 6-11 0,-2 2-18 15,-2 0-21-15,-2 7-30 0,-5-1-32 0,-1 5-32 16,-3-1-28-16,-4 2-22 0,-2 1-17 16,-4 0-10-16,-3 1-10 0,-1-4-3 15,-3-2-4-15,-1 0-2 0,-3-4-1 0,-2-3 0 16,-2-5 1-16,0-4-2 0,-2-3 0 16,2-5-1-16,0-9-1 0,0 0 1 15,4-4-2-15,0-6 3 0,4-1-2 16,3-3 1-16,4-2 0 0,1 5 0 0,6-4-2 15,1 4 2-15,2 1 0 0,5 2 2 16,1-2-8-16,1 5-41 0,4-1-79 16,0 4-108-16,2-2-112 0,2 4-121 15,0-3-56-15,3 1 8 0,-1-1 62 0,0 1 99 16</inkml:trace>
  <inkml:trace contextRef="#ctx0" brushRef="#br0" timeOffset="205095.52">20210 15197 307 0,'0'-7'419'0,"0"3"66"15,0-2 5-15,2 1-49 0,0 1-85 0,0-1-95 16,5 0-76-16,-1 4-65 16,0-4-65-16,3 2-102 0,-1 3-130 0,1 0-129 15,-1 3-138-15,-1 2-77 0,-1-4-24 16,-2 4 47-16,-2 1 99 0</inkml:trace>
  <inkml:trace contextRef="#ctx0" brushRef="#br0" timeOffset="205277.86">20210 15273 164 0,'-2'0'282'15,"2"0"52"-15,0 0 6 0,4 0-28 0,0 0-36 16,5 0-26-16,-1-4-32 0,3 4-48 16,1-1-52-16,1 1-44 0,0-3-66 15,0 3-85-15,-1 0-100 0,1 3-106 16,0-3-105-16,-3 0-57 0,1 0 3 0,-3 0 48 15,-1 1 81-15</inkml:trace>
  <inkml:trace contextRef="#ctx0" brushRef="#br0" timeOffset="207322.48">21105 15058 113 0,'0'0'121'16,"0"-3"-5"-16,0 3-5 0,0-1-5 16,0 1-5-16,0 0-3 0,0 0 1 15,0-4 0-15,0 4 4 0,0-2 4 16,0 2 5-16,0-1 3 0,0-3 3 0,0 3 4 15,2-3 6-15,-2-4 2 0,3 2 5 16,-1-1 1-16,2-1 1 0,-2-1-4 16,2 4-9-16,0-5-7 0,3 1-15 0,-3 0-17 15,2 1-17-15,1 0-15 16,-1-1-17-16,0 2-13 0,3 1-12 0,-1-2-4 16,3 3-5-16,-3 0-2 0,3 3 0 15,0-1 2-15,-1 3 1 0,-1 3 1 0,-1 4 2 16,1-2 2-16,-3 8 0 0,0-1 1 15,-2 5 4-15,-1 0-1 0,-1 2-3 16,0-1-2-16,0 3 0 0,0-4-4 0,2 1 0 16,1 1-2-16,-1-2 0 0,2 0 1 15,0 0 0-15,3 0 0 0,-1-5-1 16,1 5 6-16,-3-5 13 0,3 2 10 16,-3-3 16-16,-2 3 10 0,-2-3 9 0,1 1 1 15,-3 1-7-15,-3 0-9 0,-1 1-14 16,0 1-9-16,-5-2-12 0,1 0-3 0,-3 4-5 15,1-5-7-15,-1 4-11 0,-1-3-23 16,-1 1-79-16,2 1-131 0,1-2-145 16,1-2-137-16,1-2-65 0,4-3-14 15,-1 0 57-15,5-6 121 0</inkml:trace>
  <inkml:trace contextRef="#ctx0" brushRef="#br0" timeOffset="207550.63">21586 15186 128 0,'0'-9'349'16,"0"3"58"-16,0-2 36 0,2 1-36 16,0 2-48-16,2 0-54 0,3 2-53 15,1-2-44-15,3 4-37 0,1-1-51 0,5 2-41 16,0-4-30-16,2 4-34 0,0-1-73 0,2 1-124 15,3-3-136-15,-3-2-148 0,2 1-76 16,-2-1-29-16,1 0 39 0,-1-2 105 16</inkml:trace>
  <inkml:trace contextRef="#ctx0" brushRef="#br0" timeOffset="208035.28">22288 14661 188 0,'-2'-7'301'0,"0"-1"50"16,0 2-8-16,0 2-15 0,2 0-11 16,-2 3 1-16,2 1-13 0,0 6-23 15,0 3-32-15,0 7-32 0,0 7-38 0,-2 7-52 16,0 4-39-16,-3 4-30 0,1 7-18 16,0 3-15-16,-2 1-8 0,1 2-7 15,1 2-4-15,2-2-5 0,0 2-12 0,0-1-16 16,0-6-48-16,0 3-119 0,2-2-140 15,0-5-152-15,2-4-91 16,0-2-35-16,0-2 18 0,0-5 102 0,0-5 131 0</inkml:trace>
  <inkml:trace contextRef="#ctx0" brushRef="#br0" timeOffset="208412.95">22598 15014 35 0,'-5'-5'275'0,"-1"4"66"16,0 1 52-16,-1 5-16 0,-1 6-25 15,-1 3-27-15,1 6-35 0,-1 5-47 16,1 4-53-16,-1 1-47 0,3 0-37 0,2 3-28 15,0-3-20-15,4 3-14 0,0-7-7 16,4 2-4-16,0-6-3 0,2-2-5 16,3-2 0-16,-1-2-3 0,5-4-3 0,-2-6-2 15,1-4-1-15,3-2 3 0,-2-7 1 16,2-2 0-16,-3-4-1 0,1-3-2 16,-2-1 1-16,-3-6-5 0,-2-1-2 15,-1-5-3-15,-5 0 0 0,0 3-1 0,-5-2-17 16,-1 3-40-16,-4 5-107 0,-1 5-140 0,0 4-149 15,1 3-110-15,-3 3-45 16,3 5 9-16,1 4 90 0,3 0 129 0</inkml:trace>
  <inkml:trace contextRef="#ctx0" brushRef="#br0" timeOffset="208745.19">22767 15077 118 0,'8'-5'259'15,"3"0"50"-15,-1 2 5 0,1 6 2 0,2 2 6 16,2 2 3-16,-3 7-13 0,3 6-34 16,-2 5-41-16,-3 5-42 0,1 3-47 0,-3 5-40 15,1-1-38-15,-5 1-25 16,0 4-16-16,1-5-11 0,-5 2-5 0,0-1-6 16,0-3-3-16,-3-1-3 0,-1-5-2 15,-2 1-4-15,0-6-7 0,-3-2-8 16,1-4-9-16,-3-3-6 0,-2-5-8 0,1-1-5 15,-1-6 0-15,0-3 4 0,1-4 6 16,1-5 7-16,0-5 10 0,1-2 6 16,3-3 5-16,1 1 6 0,4-2 3 0,2-1-1 15,2 2 2-15,0 0 3 16,5 3 2-16,-1 2-2 0,4-1 2 0,1 1 0 0,2 3-45 16,2 2-99-16,2 0-120 0,2 1-131 15,0-1-90-15,0 0-48 0,0-1 20 0,-2 4 82 16</inkml:trace>
  <inkml:trace contextRef="#ctx0" brushRef="#br0" timeOffset="209192.65">23620 14784 110 0,'4'-15'267'0,"0"0"55"15,1 2 7-15,3 0-8 0,1 1-6 16,1 4 3-16,1 0-4 0,1 7-20 0,3 1-32 16,0 1-39-16,0 8-41 0,0 6-43 15,-1 2-40-15,-1 5-30 0,0 8-21 0,0 1-13 16,-3 7-12-16,-1 0-8 0,-3 3-4 15,0-2-7-15,-1 3-15 0,-3 0-30 16,-4 2-88-16,-1-1-135 0,-3-4-136 0,0 2-134 16,-1-4-61-16,-3-2-10 0,-1-3 68 15,-1-4 122-15</inkml:trace>
  <inkml:trace contextRef="#ctx0" brushRef="#br0" timeOffset="209361.61">23590 15200 32 0,'0'-25'259'0,"2"5"63"16,3 0 37-16,3-2-4 0,3 5-14 0,3 0-21 16,6 5-38-16,-1 0-50 15,2 4-58-15,2-1-57 0,0 4-45 0,1 1-63 16,-1 0-88-16,-2 4-111 0,2 4-112 16,-2-3-123-16,1-1-65 0,-3 3-5 0,0-3 53 15,-2 1 89-15</inkml:trace>
  <inkml:trace contextRef="#ctx0" brushRef="#br0" timeOffset="212281.56">19090 16760 207 0,'0'-8'286'0,"0"4"27"16,2-1 8-16,-2 3 5 0,2 4 13 15,-2 3-1-15,3 9-22 0,-1 6-36 0,0 8-45 16,0 6-51-16,0 8-60 0,2 4-47 0,-2 5-31 16,3 3-22-16,-1 4-9 0,0 0-8 15,0-2-16-15,1 1-47 0,-1-2-87 16,-2 0-113-16,2-2-114 0,0-3-125 15,-2-2-57-15,1-3 5 16,-3-3 66-16,0-5 103 0</inkml:trace>
  <inkml:trace contextRef="#ctx0" brushRef="#br0" timeOffset="212560.31">19128 17012 2 0,'0'-25'187'0,"0"4"21"0,2 3-24 0,3-1-28 16,-1 5-25-16,0 2-18 15,5 3-11-15,-1-2-14 0,1 7-12 0,1-1-7 16,1 4 1-16,-3 1 9 0,3 1 20 16,-3 4 31-16,-1-1 32 0,-1 3 26 0,-4 2 12 15,0 4-7-15,-4-1-20 0,0 5-36 16,-4 0-35-16,-1 2-40 0,-1-1-44 0,-3 3-65 15,-2-1-92-15,3 0-100 0,-3-1-111 16,3 1-103-16,-1-6-38 0,3 2 20 0,-3-1 68 16,2-2 88-16</inkml:trace>
  <inkml:trace contextRef="#ctx0" brushRef="#br0" timeOffset="212892.17">19740 16631 273 0,'2'-13'375'0,"-4"0"88"15,0 2 10-15,-2 2-24 0,-3 5-43 16,1 4-53-16,-2 4-79 0,-3 5-86 15,-2 7-70-15,1 5-42 0,-1 5-22 0,-2 3-14 16,2 4-10-16,1 5-4 0,-1 0-3 16,4 2 0-16,3-1-3 0,2 1-4 0,4-5-3 15,4-1-3-15,0-1-3 0,5-8-1 16,1 0-2-16,3-1 0 0,2-6-5 0,0-6-12 16,2 1-18-16,0-5-49 0,2-5-106 15,2-3-122-15,2-7-114 0,0-2-109 16,3-8-52-16,-1 1 12 0,1-9 84 15,-5-4 112-15</inkml:trace>
  <inkml:trace contextRef="#ctx0" brushRef="#br0" timeOffset="213066.62">20026 16570 312 0,'2'-30'431'0,"-2"8"93"16,2 5-6-16,-2 2-36 0,0 6-60 16,0 8-77-16,2 5-99 0,-2 8-81 15,2 6-51-15,0 7-30 0,0 5-21 16,1 10-17-16,-1-1-11 0,0 5-8 0,2 0-11 15,-2 1-6-15,2 3-12 0,1-3-15 16,-1 0-39-16,2 1-120 0,1-4-161 0,-1 1-178 16,0 1-87-16,1-6-35 0,-1-3 11 15,0 0 103-15</inkml:trace>
  <inkml:trace contextRef="#ctx0" brushRef="#br0" timeOffset="213307.32">20705 16715 260 0,'-2'-21'507'0,"-2"5"75"0,-2 2 46 0,1 3-58 15,1 1-131-15,0 2-156 0,2 1-113 16,2 3-72-16,0-1-45 0,4 5-33 15,0 0-46-15,0 4-107 0,1 0-146 0,1 3-142 0,0 2-122 16,-1 1-56-16,-1 5-1 0,0-1 81 16,-2 1 131-16</inkml:trace>
  <inkml:trace contextRef="#ctx0" brushRef="#br0" timeOffset="213461.11">20690 16810 196 0,'-2'-3'320'0,"-2"2"34"0,2 1-8 16,2-4-51-16,0 3-63 0,4-1-57 0,0-3-45 16,5 2-32-16,1-2-32 0,1 1-45 15,2-1-77-15,2 4-88 0,1-4-111 0,-3 3-94 16,2-1-51-16,-2 2-6 0,-3-2 42 16</inkml:trace>
  <inkml:trace contextRef="#ctx0" brushRef="#br0" timeOffset="-214395.23">21891 16413 105 0,'0'-4'229'15,"2"0"15"-15,0 2 4 0,0 2 20 16,0 5 37-16,0 1 30 0,0 7 9 0,0 11-7 15,0 2-22-15,1 8-59 0,-3 5-72 16,0 4-63-16,0 4-45 0,-3 1-33 16,3 1-18-16,-2 0-11 0,2 1-8 15,0 0-17-15,0-4-46 0,0-1-88 0,2-5-113 16,1-1-109-16,1-5-117 0,2-8-63 16,1-2 3-16,-1-6 63 0,2-9 102 15</inkml:trace>
  <inkml:trace contextRef="#ctx0" brushRef="#br0" timeOffset="-214033.23">22257 16489 179 0,'2'-22'329'0,"-2"2"82"16,0 4 21-16,0 3-12 0,-2 4-35 15,-2 5-42-15,-1 7-64 0,-1 3-74 0,-3 7-68 16,1 8-49-16,0 4-26 0,-3 7-20 15,0 2-12-15,1 3-7 0,-1 5-8 0,3 0-6 16,1 0-3-16,3-3-3 0,4 1-1 16,2-5-2-16,2-3 0 0,5-2 0 15,4-5 0-15,1-4 0 0,3-4 0 0,2-5-1 16,3-4-1-16,1-7 3 0,0-5 0 16,0-5 0-16,3-4-1 0,-3-8 1 15,-2-4 2-15,0-4 4 0,-4-4 5 0,0-5 7 16,-4-5 5-16,-2-2 9 0,-5 0 3 15,-2-3 0-15,-4 3-1 0,-4 2-1 16,-2 4-7-16,-3 4-6 0,-4 2-6 0,1 7-9 16,-5 2-15-16,0 7-30 0,0 0-93 15,0 6-143-15,2 5-165 0,3-2-113 0,3 7-55 16,1-2-7-16,3 3 75 0,3 3 134 16</inkml:trace>
  <inkml:trace contextRef="#ctx0" brushRef="#br0" timeOffset="-213750.97">23199 16623 176 0,'-7'-5'454'0,"1"2"84"0,-3 2 48 15,5-3-54-15,0 3-102 0,4-2-124 16,4 3-112-16,5-1-79 0,3 1-46 16,5-3-24-16,5 3-16 0,3-3-12 0,0 3-8 15,5-1-3-15,0 1-8 0,-1-4-18 16,1 4-38-16,-3-1-79 0,1-3-106 16,-1-1-109-16,-1 1-120 0,-1-1-69 0,-4 0-7 15,-4-1 54-15,-2 1 93 0</inkml:trace>
  <inkml:trace contextRef="#ctx0" brushRef="#br0" timeOffset="-212091.81">24204 16452 31 0,'0'0'136'0,"0"-1"-11"0,0 1-18 15,0-3-16-15,0 3-16 16,0 0-13-16,0 0-10 0,0 0-10 0,0-1-3 15,0 1 1-15,0 0 7 0,0 0 10 0,0 0 17 16,0 0 18-16,0 0 17 0,0 0 17 16,0 0 12-16,0 0 11 0,0 0 4 0,0 0-1 15,0-4-5-15,0 4-10 0,0 0-13 16,0 0-15-16,0 0-19 0,0 0-16 16,0 0-13-16,0 0-15 0,0 0-8 0,0 0-7 15,0 0 2-15,2 0 8 0,-2-1 10 16,2 1 8-16,-2-3 6 0,2 2 2 0,1-3-3 15,1 1-7-15,-2-1-11 0,2 0-7 16,0-1-9-16,3 0-6 0,-3-3-7 0,2 1-6 16,3 1-7-16,-3-2-3 0,3 4-1 15,-1-3 0-15,1 3 0 0,-1-1 3 16,-2 1-1-16,3-1 3 0,-3 4-3 16,0 1 1-16,1 0 0 0,-1 0-3 15,-2 1 1-15,1 2 0 0,-1 2 0 0,0 1 2 16,0 4-2-16,-2-1 1 0,3 0 2 0,-1 2-3 15,2 3 3-15,-1-2-2 0,1 2 2 16,2 0 0-16,3 0-2 0,0-1 3 16,-1 0 1-16,1 0 2 0,1 2 4 0,-1-1 4 15,0-3 6-15,-1-1 5 0,-1 1 3 16,-3 2 3-16,-2-4 2 0,-2 2 0 0,-2-2-1 16,-2 1-8-16,-2 5-4 0,-5-5-7 15,1 5-7-15,-5-1-10 0,-2 1-13 0,1 0-30 16,-3 4-99-16,0-3-141 0,0 2-154 15,0-2-115-15,2 2-54 0,0-2-4 16,0-1 78-16,3 0 132 0</inkml:trace>
  <inkml:trace contextRef="#ctx0" brushRef="#br0" timeOffset="-211875.62">24812 16681 191 0,'2'-3'404'0,"-7"3"55"0,1 4 43 15,-2 7-66-15,0-2-104 0,-1 4-107 16,5 3-93-16,0 1-128 0,2 1-147 0,2 6-152 16,0-4-123-16,0 2-65 0,3-1-16 15,-1-1 53-15,2 1 97 0</inkml:trace>
  <inkml:trace contextRef="#ctx0" brushRef="#br0" timeOffset="-210449.26">24837 16527 25 0,'0'-5'204'15,"0"1"17"-15,0 0-6 0,0 0-12 16,4-1-4-16,0 1 4 0,3-4 6 16,1 1 11-16,3-2 12 0,2 3 2 0,1-2-12 15,3 2-26-15,2 0-31 0,0-2-38 0,3 3-39 16,1-1-34-16,0 0-21 0,0 2-22 15,1-1-48-15,1 1-89 0,-2-1-107 0,3 0-111 16,-1 0-115-16,-2 0-54 0,-1 1 7 16,-1-1 70-16,-4 1 95 0</inkml:trace>
  <inkml:trace contextRef="#ctx0" brushRef="#br0" timeOffset="-210233.95">25408 16117 60 0,'0'-9'379'16,"-2"0"94"-16,0 2 75 0,-2 4-15 0,2 3-68 15,0 4-88-15,-2 6-97 0,1 5-87 16,-1 9-71-16,2 1-48 0,-2 4-31 16,2 1-19-16,0 4-17 0,-1 2-21 0,1-2-45 15,2 4-97-15,2-3-120 0,1 1-117 16,1-2-117-16,0-2-57 0,2-2 1 0,1-6 74 15,1-2 111-15</inkml:trace>
  <inkml:trace contextRef="#ctx0" brushRef="#br0" timeOffset="-209981.94">25561 16471 102 0,'4'-14'282'16,"-2"4"55"-16,-2 5 11 0,-2 2-10 0,0 7-16 15,-2 5-27-15,0 6-27 0,-1 3-33 16,1 2-36-16,0 2-38 0,2 1-32 0,2-3-30 15,0 0-26-15,2-1-18 0,2-4-15 16,2-1-10-16,3-3-6 0,1-3-2 16,1-5 0-16,2 0-3 0,-1-6 0 15,3-4 1-15,-2-2-1 0,2-1-2 0,-3-5 1 16,-1-2-4-16,0-1-2 0,-3-1-6 16,-2-1-3-16,-1-3-7 0,-3 3-18 0,-2-2-46 15,-2 2-88-15,-5 2-109 0,3 2-108 16,-2 3-112-16,-3 1-64 0,1 4 4 0,-1 7 65 15,1-2 97-15</inkml:trace>
  <inkml:trace contextRef="#ctx0" brushRef="#br0" timeOffset="-209686.57">25728 16368 186 0,'9'-10'321'16,"-1"1"73"-16,0-2 14 0,1 2-9 0,4-1-24 15,-1 1-32-15,1 3-46 0,2 2-58 0,2 4-56 16,0 1-52-16,-2 7-36 0,1 2-31 15,-3 9-19-15,0 3-17 0,0 6-11 16,-5 2-5-16,1 4-2 0,-5 6-4 0,0-2-3 16,-2 2-3-16,-2 0-12 0,-2 2-19 15,-2-5-29-15,-3 1-40 0,-1-3-48 16,-3-2-52-16,1 0-38 0,-1-5-24 0,1-2-10 16,-1-5 11-16,0-6 26 0,-1-4 41 15,1-4 43-15,1-5 37 0,1-4 33 16,1-5 29-16,3-4 21 0,1-3 16 0,4-1 7 15,0-4 5-15,4 3 3 0,1 1 1 0,3 0-6 16,1 1-27-16,3 3-49 0,1-2-82 16,2 4-43-16,0 3-24 0,-1 0-3 15</inkml:trace>
  <inkml:trace contextRef="#ctx0" brushRef="#br0" timeOffset="-209321.3">26647 16256 100 0,'4'-10'249'0,"0"-2"39"16,3 0-20-16,-1 2-25 0,2-2-25 15,3 3-16-15,0 0-18 0,-1 3-4 16,1 1 2-16,1 2 12 0,-1 6 11 16,2 2 5-16,-3 6-7 0,1 4-17 0,-3 8-33 15,1 3-36-15,-3 4-34 0,0 7-27 16,-1 0-19-16,-1 5-12 0,0-1-8 15,-2 1-12-15,-2 0-31 0,-2 1-74 16,0 1-127-16,0-1-129 0,-2-2-136 0,-1-6-80 16,-1 2-21-16,0-7 48 0,-1 0 112 15</inkml:trace>
  <inkml:trace contextRef="#ctx0" brushRef="#br0" timeOffset="-209120.1">26598 16663 225 0,'-4'-23'314'16,"2"6"58"-16,4 0-5 0,0 1-22 0,4 2-29 16,3 3-32-16,3 1-43 0,1-1-50 15,4 2-53-15,0 1-52 0,2 2-46 16,0-1-86-16,0-1-119 0,0 4-144 0,0 3-123 16,-2-3-65-16,0 3-24 0,-2-2 42 15,0 2 100-15</inkml:trace>
  <inkml:trace contextRef="#ctx0" brushRef="#br0" timeOffset="-208773.38">27968 16251 368 0,'-7'-4'548'0,"-1"-1"59"16,-1 4 35-16,3-3-71 0,0 1-174 16,3-1-163-16,6 0-103 0,3 3-59 15,2 1-44-15,3-3-40 0,4 3-95 0,0-1-146 16,-1 1-152-16,1 1-128 0,-2 2-61 16,-3 2-14-16,-1 2 69 0,-3-2 128 0</inkml:trace>
  <inkml:trace contextRef="#ctx0" brushRef="#br0" timeOffset="-208596.06">27919 16423 265 0,'-7'0'312'0,"3"0"30"0,2 0-35 0,2 0-60 16,4 0-61-16,5-1-48 0,4-3-34 15,3 3-29-15,1-3-42 0,5 0-73 0,-1 3-82 16,2-2-105-16,-4 1-91 0,0 2-47 15,-2 0-9-15,-2 0 36 0</inkml:trace>
  <inkml:trace contextRef="#ctx0" brushRef="#br0" timeOffset="-171616.7">28715 15795 203 0,'4'-12'302'15,"0"-2"38"-15,3 0 1 0,1 3-42 0,5-2-36 16,-1 2-26-16,5-2-18 0,0 2-18 0,4 2-24 15,1 3-25-15,-1-2-19 0,2 5-11 16,0-2-5-16,1 5-6 0,-1 1-8 16,0 6-13-16,-2 2-11 0,0 8-12 0,-1 4-10 15,-1 5-8-15,-2 7-8 0,-3 4-8 16,-1 5-9-16,-2 4-9 0,-3 3-8 0,1 2-5 16,-5-1-7-16,0 0-18 15,-4 0-37-15,-2 2-100 0,0-2-135 0,-2-2-142 0,-3-1-120 16,-1 0-49-16,-3-3 1 0,1-1 82 15,-1-6 127-15</inkml:trace>
  <inkml:trace contextRef="#ctx0" brushRef="#br0" timeOffset="-171444.97">28954 16355 209 0,'4'-29'381'0,"2"3"78"15,3 1 53-15,2 1-43 0,3 7-72 16,3-1-74-16,2 4-71 0,5 0-73 0,-1 5-72 15,0 2-71-15,0 2-94 0,-1 1-125 16,1 3-126-16,-2 1-127 0,-2 1-96 0,0 3-28 16,-2-3 38-16,-2 3 96 0</inkml:trace>
  <inkml:trace contextRef="#ctx0" brushRef="#br0" timeOffset="-171294.43">29511 16121 344 0,'8'3'465'0,"-2"1"84"0,1 5 14 15,-1 5-66-15,0 3-88 0,1 3-103 16,-1 4-103-16,0 1-82 0,-1-2-55 0,1 6-39 16,-2-4-46-16,1 0-97 0,-3 0-143 15,2-1-153-15,-2-4-122 0,0-1-57 0,-2-3-4 16,2 1 70-16,0-6 128 0</inkml:trace>
  <inkml:trace contextRef="#ctx0" brushRef="#br0" timeOffset="-170684.26">30444 15970 90 0,'-8'-8'383'16,"-3"4"77"-16,-2 3 70 0,1 1-9 16,-1 4-83-16,-2 1-90 0,2 4-86 0,-1 3-74 15,1 6-68-15,-2 2-51 0,2 5-30 0,1 5-22 16,-1-1-5-16,2 5-3 0,3 0-5 15,2 1-1-15,1-1 1 0,3-1 1 16,4-2-1-16,3-2-2 0,1 1 4 0,2-6-1 16,3 1 0-16,2-4-1 0,-1-3 0 0,3-4-1 15,2-3-1-15,-2-4 0 0,2-3-2 16,-2-4 0-16,-1-1-4 0,-1-5-3 16,0-3 0-16,-5-1 0 0,-1-5-1 15,-5-3 0-15,-2-2 1 0,-2-5 3 0,-3-1 3 16,-1-3-1-16,0-4 3 0,-5-2-1 15,1-5 0-15,-1 1 0 0,0-2 0 0,-1-5-1 16,1 1 1-16,-2 1 0 0,3-1 2 0,1-1 0 16,1 4 1-16,2-2 2 0,3 1 2 15,1 5 1-15,4 0 0 0,1 4 1 0,3 1 3 16,2 4-3-16,3 3 0 0,4 1 0 16,0 2 1-16,2 2-3 0,-1 7 1 0,3 2 3 15,1 3 2-15,-4 5 1 0,1 4 2 16,-2 4 2-16,-2 6 0 0,-2 6 3 0,-5 5-6 15,-4 3-1-15,-2 5-3 0,-4 4-4 0,-3 1-10 16,-1 1-24-16,-3 1-84 0,3 2-160 16,-1-3-189-16,1-1-112 0,2-2-52 15,-1 0-11-15,1-3 67 0,0-3 151 0</inkml:trace>
  <inkml:trace contextRef="#ctx0" brushRef="#br0" timeOffset="-170301.91">30939 16030 44 0,'5'-5'353'0,"1"4"86"0,2 6 80 0,3 1-3 16,2 5-66-16,1 6-83 0,1 0-81 15,2 3-82-15,0 1-79 0,0 1-75 0,0 3-97 16,-2-2-136-16,0 2-140 16,-1-3-153-16,-1 4-79 0,-2-5-24 0,-1 3 40 0,-3-3 107 15</inkml:trace>
  <inkml:trace contextRef="#ctx0" brushRef="#br0" timeOffset="-170144.25">31242 16242 232 0,'-8'-12'477'0,"-5"3"81"0,-2 1 52 16,-2 3-57-16,-2 5-120 0,0 5-131 16,-2 3-111-16,-2 1-83 0,-1 2-75 0,-1-1-102 15,-1 5-157-15,5 0-174 0,-2-1-127 0,4 1-63 16,0 1-14-16,2-3 55 0,4-1 131 16</inkml:trace>
  <inkml:trace contextRef="#ctx0" brushRef="#br0" timeOffset="-156383.58">15684 7203 28 0,'0'0'49'0,"0"-3"0"0,0 2 0 15,0-3 0-15,-2 3 2 0,2-2 2 16,-2 2-1-16,2-3 1 0,-2 3-1 16,2-2 1-16,-2-2-2 0,0 3-3 15,-2-3-3-15,2 4-4 0,-3-3-3 16,1-1-4-16,-2 1-3 0,-1-1-3 0,1 0 0 15,0 0-1-15,-3 1 0 0,-1-1 2 16,-3 1 0-16,0-1 1 0,1 2 1 0,-3-1 3 16,-2 0 3-16,2 3-1 0,-2-4 0 15,-2 2-1-15,2 2-1 0,-2-3-6 16,0 3-6-16,-2-2-2 0,2 3-1 16,-2 0-3-16,-1 0-1 0,1 0-2 0,-2 3 1 15,2-2-3-15,-2 3-3 0,-1 0-1 16,-1 1-1-16,2-1 1 0,-3 3-1 15,1-1 0-15,-3 1 0 0,3 3 0 0,-3-3 0 16,3 6 0-16,-3-4 2 16,1 2 2-16,-1-1 3 0,1 5 2 0,-1-1 3 15,1-2 0-15,-3 1 0 0,3 3-1 16,-3 2-1-16,3 2-1 0,-3 0-3 16,0 2-2-16,1 0 0 0,-3 3 1 15,2 3 1-15,-2-2 1 0,3 2 3 0,-3-2 3 16,2 3 4-16,-1 1 2 0,1-1 1 15,0 4 1-15,1-3 0 0,-1 3-2 16,1-1-1-16,1 2-2 0,3-1-1 0,-1 2 3 16,1 5 1-16,2-1 1 0,1 6 1 15,1-1-1-15,2 1 2 0,2 2-1 16,2 2 1-16,1 0 0 0,3 1 0 0,0-1 1 16,5 4-1-16,0-3-1 0,1 5-2 15,5-1-4-15,0 0-1 0,5 4 1 16,-1-4-1-16,4 0 1 0,3-3 3 0,4 1 4 15,2-3 6-15,2 0 3 0,6-3 5 16,1 2 1-16,3-3-2 0,5-2-2 0,2 1-8 16,2-1-5-16,2-3-7 0,3 0-3 15,3 0-2-15,1-1-1 0,2-2-1 16,3-1 0-16,1-1 0 0,5-2-3 16,1-3 2-16,2 0-2 0,3-2-1 15,3-2 1-15,5-1-1 0,2-2 0 0,3-3-2 16,3 0-1-16,1-1 1 15,1-5-4-15,3-2 2 0,-1-3-2 0,1 0 2 16,0-3-1-16,2-5 0 0,-1-1 4 0,1-5-2 16,0 2 0-16,2-6-1 0,0 0-1 15,0-2 1-15,2-3-3 0,-2-2 1 16,-1-1-2-16,-1-3 1 0,-2 0-1 0,-3 0 0 16,-3-3 0-16,-5-2 1 0,-4 0 2 15,-3 0-1-15,-1 0-2 0,-5 1 1 0,-3-2 1 16,-3-3-3-16,-5 3-2 0,-1-1 1 15,-2-3 2-15,-1-1-1 0,-3-1-1 16,-1-2 3-16,-2 0-1 0,-2-1 2 16,0-5-3-16,0 2 0 0,-4-3-1 15,0 2-1-15,0-5 1 0,-4 1 0 0,-1 1 2 16,-1-1 0-16,-3 3 1 0,-4-2-1 16,0 2 1-16,-4 1 6 15,-4 4 7-15,0-2 5 0,-5 0 5 0,-1 4 6 16,-5-1 3-16,0 0-1 0,-4 0-4 15,0 1 0-15,-5-1-7 0,1 1 2 0,-3-5-2 16,-1 6-2-16,-1-6 0 0,-4 3-1 16,1-2 3-16,-5 1-2 0,0 1-2 0,-5-2-3 15,1 2-1-15,-5 0-3 0,1 0 2 16,-5 1-1-16,-2-3 3 0,-2 4 0 16,-2-1 1-16,-4 1-2 0,-5-1-2 0,1 4-4 15,-5 1-1-15,0-1 0 0,-4 1-2 16,-2 1-3-16,-2 2-1 0,-3 1-1 15,-1 1-3-15,-3 3 0 0,1-3-1 0,-3 5 3 16,-2 0 1-16,0 2 1 0,0 0 0 16,-2 4-2-16,3 0-5 0,-3 1-4 15,2 0-14-15,-2 3-23 0,2 4-44 16,0 2-60-16,0 3-72 0,2 0-73 0,3 3-58 16,-1 5-42-16,5-2-24 15,2 6-7-15,1-4 41 0,3 5 56 0,2-1 60 16</inkml:trace>
  <inkml:trace contextRef="#ctx0" brushRef="#br0" timeOffset="-154110.34">10755 10317 13 0,'-2'-5'60'0,"-3"2"0"0,1-1 0 15,0 1-2-15,0 2-2 0,-1-4-2 0,1 2-5 16,0 2-6-16,0-3-7 0,-3 3-5 15,1-2-3-15,0 2 0 0,-1-1 2 16,-1-2 6-16,-3 3 6 0,3-2 7 0,-5 3 2 16,0-1-1-16,1 1-5 0,-3 0-7 15,-2 1-9-15,-2 2-8 0,0-2-5 16,-2 3-5-16,0-1-4 0,-5 5-1 16,1-3 0-16,-3 3-1 0,1 0 1 0,-5 5 2 15,0-3 5-15,-2 1 2 16,1 3 2-16,-3 0 2 0,0 0 2 0,-3 2 3 15,3-2 0-15,0 2 1 0,1 3 3 16,-1-1 1-16,0-1-1 0,0 3-1 0,2-1-2 16,0 4-4-16,2-2-3 15,0 0-1-15,1 5-4 0,-1-1-2 0,2 0-2 16,1 1 0-16,-1 3-3 0,0 1 0 0,3 2 1 16,-1 0 0-16,1 2 0 0,-1 1 2 15,3 3 4-15,2 2 4 0,-1-2 3 16,1 3 4-16,2-2 3 0,2 4 2 0,0 1-2 15,0-2 1-15,2 4-2 0,0 0-1 16,2 2-1-16,2 2-1 16,1-1-1-16,-1 1 2 0,4 0-1 0,1 0-2 15,2 0-1-15,1 0-1 0,3-1-2 16,2-1-4-16,2 1-2 0,3-2-2 16,1 0-2-16,2 2-1 0,3-4-2 0,2 2 0 15,2-2 0-15,1 1 2 0,3-2 1 16,3 0 0-16,3-1 2 0,0-2 3 15,5 1-1-15,4-4 2 0,2 0-2 0,2-1 1 16,4-2-2-16,3 0-2 0,4-5 0 16,1 3-1-16,5-2 0 0,2-3 0 15,5-2-1-15,-1 2 1 0,5-3-1 0,-1-4 0 16,1 1-1-16,4-2 1 0,0 0 0 16,0-2-1-16,2-2 3 0,0-2 1 15,0-2 0-15,0 2-1 0,2-3-1 0,0-2 1 16,2 0-3-16,0 1-3 15,2-5 0-15,3-1-1 0,-3-3 0 0,3-2-1 16,-1-2 1-16,0-3 0 0,-1-4-1 16,1 0 0-16,-1-5 1 0,-1 2 1 15,2-4 1-15,-1-5-2 0,-1 1 2 0,2-3-2 16,-1-1 0-16,-1-1-1 0,0-2 1 16,1 2-1-16,-1-3-1 0,0 0 0 15,-4-4-1-15,-2 3 1 0,-2 0 0 16,-4 1 1-16,-3-4 1 0,-3 4-1 0,-5-2 0 15,-3-1-1-15,-1 3 2 0,-4-4-2 16,-3 3 1-16,-3-3 0 0,-1 3 2 16,-4-3-1-16,0-1 1 0,-5 4 1 0,1-5 1 15,-4 4-2-15,-1-3 1 0,-3-3 1 16,-1 3-4-16,-4-2 2 0,-2 1 2 0,-2-2 2 16,-3 1 4-16,-3 1 7 15,-1-3 9-15,-4 3 8 0,-1 0 7 0,-3 0 5 16,-3 2 5-16,-1-1 1 0,-2-1 3 15,-5 1 0-15,1 0 1 0,-5 3 1 0,0-2-4 16,-4-1-7-16,-2-1-6 0,-2 1-6 16,-3-1-7-16,-1 1-4 0,-3-2 4 15,-4 2 5-15,-2 0 2 0,-2 0 5 16,-4 0 4-16,-5 3 0 0,-2-3-3 0,-3 1-5 16,-3 4-6-16,-5-1-3 0,-3 1-6 15,-1 3 0-15,-3 1-4 0,-1 0-3 16,-4 1 0-16,0 1 1 0,-4-1 2 15,-1 3-2-15,1-3-1 0,-2 5 2 0,-2-1 0 16,-1 1-2-16,-4 0-4 0,-1 3-2 16,-3 0 0-16,-2 2-5 0,0-1-2 15,-5 6-1-15,1 0-2 0,0 5 2 16,-2 2-3-16,-1 2-8 0,1 2-21 0,-1 2-47 16,3 4-72-16,2 1-96 0,0 4-88 15,4 4-84-15,2 0-77 0,1 3-13 16,5 5 43-16,3 1 75 0,6-1 83 0</inkml:trace>
  <inkml:trace contextRef="#ctx0" brushRef="#br0" timeOffset="-152203.33">9961 12819 31 0,'0'0'75'0,"0"0"0"16,0 0-3-16,-2 0-3 0,2 0-4 16,-2 0-4-16,0 0-6 0,-3 0-5 0,3 3-2 15,-2-3-5-15,-2 3-4 0,-1-3-3 16,1 1-2-16,-5 3-1 0,1 0 2 15,-3-3 3-15,0 4 3 0,-1 3 4 0,-3-5 1 16,-2 5 1-16,0 1-1 16,0 0-2-16,-3-1 0 0,1 4-2 0,-2 0 0 15,2-2 0-15,-2 3 0 0,-1 3-1 16,-1 0-3-16,2 2-1 0,-3 2-3 0,1 1-2 16,-1 1 2-16,1 3 2 15,2 3 2-15,-3-2 3 0,3 4 2 0,-2-1 1 16,1 4-2-16,3-1 0 0,-2 2-1 15,4 4-3-15,0-3-2 0,0 1-3 16,2 2-2-16,2 0-5 0,2 3-1 0,1 1-3 16,3 0 0-16,1 0-1 0,1 4 0 15,3 2-1-15,2-4-1 0,2 5-4 16,2-3-1-16,4 5-3 0,3-5-3 0,1 4 0 16,5-3-2-16,4 3-1 0,5 0-1 15,1 3 0-15,7-4 2 0,2 3-2 16,4-2 2-16,2 1-2 0,6-2 0 0,3-1 1 15,6 0-3-15,2-1-1 0,7-1-1 16,1-4 0-16,5-1 1 0,2 0 2 16,2-3-1-16,3-3 0 0,1 2 0 15,0-5 1-15,5-1-1 0,-1-2 3 0,1-1 2 16,4-3 0-16,-3 0 0 16,5-6 0-16,0 2 0 0,4-6-5 0,0-1-1 15,5-3 0-15,-1-2-1 0,0-4 0 0,-1-1 0 16,1-4-1-16,-2-1 1 0,1-3-1 15,-1-4 1-15,0 2 0 0,0-4 2 0,-2 0 1 16,1-5-1-16,-1 1 1 0,0 2-2 16,-4-5-1-16,0 0-1 0,-3-1 0 15,-3-1 1-15,-5 2-1 0,-4-4 1 16,-2 0 1-16,-4 0 2 0,-2-3 0 0,-5 3 1 16,-4-5 1-16,-2 0 1 0,-2-2 1 15,-4 2-1-15,-5-7-1 0,1 1 2 16,-5-2-1-16,-2-1-4 0,-2-3 1 15,-2-3-1-15,-2-2 1 0,-3-1-2 0,1 1 1 16,-5-2 2-16,-1 4 1 0,-3-2 2 16,-4-1 1-16,0 1 4 0,-5 1 3 0,-3-1 4 15,-3 2 3-15,-4 0 6 0,0 1 6 16,-4 0 4-16,0-2 2 0,-4 1 4 16,-1 2-2-16,-1-1-2 0,-3 1-5 15,-1 0-4-15,-1-1-4 0,0 1-7 0,-1-1-1 16,-3-2-3-16,0 2 0 0,-2 1-1 15,-3-1 1-15,1 1 3 0,-2-1 4 16,-2 2 3-16,-3-3 5 0,-2 3 4 16,-1-2 2-16,-3 2 1 0,-2 0-1 0,-2 1-4 15,-2 4-3-15,-3-1-2 0,-1 0-1 16,-5 3-3-16,0 2-4 0,-4 0-2 16,-2-1-4-16,-2 2-1 0,-2 3-3 0,-2 4 0 15,-1-4 1-15,-1 5-3 0,-1-3 2 16,1 3-3-16,-3 1-1 0,3 0 0 15,-3 3-1-15,0 0 2 0,3-1-3 0,-3 1 2 16,3 1 3-16,-1 1 0 0,1 0 0 16,-1 3-1-16,1-3 3 0,-1 3-2 0,1 1-2 15,-3 1-2-15,3-1 1 16,-1 1-1-16,1 0 1 0,-1 2-2 0,1 1 1 16,-1-2-1-16,1 4-3 15,-3-1 4-15,3 4 1 0,-3-2 3 0,0 0 1 0,1 2 1 16,-1 1 2-16,0 0-3 15,1 1-3-15,-1 2 0 0,-2 0-4 16,-1 2 2-16,-3-1-1 0,0 2 1 16,0 2-2-16,0-2-2 0,-2 5 3 0,2 1-2 15,0 0-1-15,0 2 0 0,2 5 1 0,-2-2 0 16,2 5-2-16,2-2 1 0,1 5-1 16,1 0-1-16,0 4-1 0,5 0-2 15,0 2-6-15,-1 3-8 0,5 2-10 0,0 2-24 16,0 0-54-16,4 3-95 0,0 2-106 15,4 1-101-15,3-1-104 0,3-1-49 16,5 1 17-16,2 1 75 0,5-6 101 16</inkml:trace>
  <inkml:trace contextRef="#ctx0" brushRef="#br0" timeOffset="-150329.95">28876 3189 7 0,'-9'-8'87'0,"1"2"-2"0,-3 0-4 0,-2-2-8 16,1 2-8-16,-1-2-9 0,-2 4-2 0,-2-3 5 15,-2 2 9-15,0 1 6 0,-2-1 5 16,0 1 4-16,-3-1-2 0,-1 2-3 0,0-1-4 16,-3 3-4-16,-1-2-4 0,-3 3-2 15,0 0-3-15,0 3 0 0,-4 2 7 0,0-2 9 16,0 5 11-16,-2-2 7 0,-2 6 9 16,0-1 8-16,-3 0 4 0,1 4-2 15,-4 2 0-15,-1 0-3 0,-2 4-6 16,-1 2-8-16,-1 1-8 0,-2 4-10 0,2-2-6 15,0 7-6-15,0 0-2 0,1 5-5 16,1 0-6-16,2 7-7 0,1-3-9 16,3 5-6-16,5 2-7 0,0 4-5 0,4 3-6 15,5 1 0-15,1 3-1 0,3 2-4 16,6 1-2-16,4 3 1 0,4 2 3 16,7-1 0-16,6 3 2 0,7-1 3 0,3 1 1 15,10 1 0-15,5-4-3 0,7 0-1 16,8-4-2-16,5-5-2 0,8 1-2 0,4-5-1 15,7-3-3-15,6-1 2 0,2-5 0 16,4-3-3-16,5-7 0 0,3-6 5 16,6-4 1-16,1-5 0 0,2-6-2 15,2-4 3-15,3-6-1 0,1-7-6 16,-1-1 2-16,-1-8-5 0,-1-1 0 0,-5-4-3 16,-4-7 3-16,-3-1-1 0,-5-1 0 15,-3-6 2-15,-6-3 3 0,-2-7-1 16,-4-3-2-16,-7-6 0 0,-2-3 0 0,-6-8 0 15,-2-3-4-15,-7-5 2 0,-4-2 1 16,-4-3-2-16,-7-4 0 0,-3 0 4 0,-5-1 0 16,-4 1 2-16,-7 0-1 0,-2 5 4 15,-6 0-2-15,-2 4-2 0,-6 3 0 0,-5 3 1 16,-2 0 0-16,-6 5 2 0,-2 4-2 0,-3 3 1 16,-5-1-2-16,-1 7 1 15,-4-3-3-15,-4 6-4 0,-1 6-2 0,-3 0-6 16,0 3-13-16,-3 5-28 0,0 4-55 0,-1 3-88 15,-1 5-100-15,3 5-97 0,3 3-102 0,3 4-43 16,2 5 20-16,4 6 70 0,4 3 92 16</inkml:trace>
  <inkml:trace contextRef="#ctx0" brushRef="#br0" timeOffset="-148636.78">29341 14626 124 0,'-6'-9'105'0,"0"0"-19"0,-1 3-13 15,1-4-6-15,-1 4-3 0,-1-2-7 16,2 4-10-16,-3 0-8 16,1 0-5-16,-1-1-1 0,1 2 1 0,-1 2 2 15,-1 1 4-15,-3 0 1 0,2 0-2 0,-1 1 0 16,-3 3-2-16,0 1-3 0,0 1-3 15,-2-1-6-15,-2 4-2 0,-2 3 0 16,0 0 0-16,-2 2 3 0,-1 1 6 0,-1 2 8 16,-2 1 3-16,1 3 4 0,-1 2 1 15,-3 2 1-15,0 0-2 0,1 4 0 0,-1 1-2 16,-2 0-1-16,3 3-3 0,-1 2-2 16,0 2-1-16,3 4-5 0,-1 2-1 0,1-2-5 15,1 6-2-15,3-1-4 0,0 3-4 16,2-3-4-16,0 6-3 0,4-3-2 0,0 5-2 15,4 0 1-15,0 0-3 0,3 1 0 16,1 4 2-16,5-1-1 0,0 0 1 16,4-2 1-16,2 2 2 0,2 0 0 15,5 1 1-15,3-4 0 0,3 4-2 0,2-2-1 0,2 2-1 16,4-4-3-16,5 4 0 0,-1-2-2 16,5-1 1-16,2-2-1 15,2 0 0-15,2-4 0 0,2-1-1 0,3-1 1 16,1 0-1-16,3-2 0 0,1-4 0 0,3-1 0 15,2-1 1-15,2-2 0 0,0 1 4 16,0-4 2-16,2-1 3 0,3-1 3 0,1-1 1 16,2-5 3-16,1-2 0 0,2-4-3 0,1-1-3 15,1 0-2-15,2-6-2 0,2 1-5 16,2-5 1-16,2-1 0 0,0-4-1 0,3 0 0 16,-1-5 0-16,0-3 0 0,1 0 0 15,-1-5 1-15,-2-3 0 0,0-3 2 0,-2-1 2 16,1-4 0-16,-6 2 1 0,1-6 2 0,-4 0 3 15,-5 1 0-15,-4-6 6 0,-2 2 9 16,-2-2 14-16,-4-3 12 0,-5-1 11 0,-1-2 13 16,-3-2 6-16,-2-3 2 0,-2 1-1 15,-2-3-5-15,-2-2-6 0,-3-2-7 16,1 1-9-16,-5-1-10 0,1-4-8 0,-5 5-7 16,0-4-5-16,-4 3-1 15,-2-3 3-15,-2 3 0 0,-5-1 0 0,-4 0-1 0,-2-1-1 16,-2-1-3-16,-4 0-5 0,-4 2-3 15,-3-4-1-15,-2 0-5 0,-4 0 1 0,-2-1-3 16,-2-2 1-16,0 2-3 0,-4-3 1 16,-1 0 0-16,-1-1-1 0,-3-1-2 15,0-1 1-15,-1-1 2 0,-3 1 1 0,0 1-1 16,-4-1 2-16,0 1 0 0,-5 1-2 16,1 1 0-16,-4 3-2 0,-1 1-1 0,-4 1-2 15,0 1 2-15,-6 3 2 0,-2 0 0 0,-5 2-5 16,-5-1 3-16,-5 5 2 0,-5 0 0 15,-1 0 0-15,-7 4-2 0,-2 1 4 0,-2-1 1 16,-2 5-2-16,0 1-1 0,0 3-2 16,0 4 0-16,2-2-9 0,2 7-12 15,-2 0-22-15,2 6-42 0,-2 2-88 0,2 4-108 16,2 4-105-16,4 2-98 0,5 7-73 16,4-2-7-16,2 5 61 0,6 1 97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A0A3E-C22A-496C-AA43-8AA4997480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D63BDA-FE6B-4685-9A7E-17252F843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BD14A-CCDE-45D2-B091-331C9937F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7905F-E45D-49D3-99AD-421C33582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1E8CF-B01A-4036-A18B-8B4E1A64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84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6B420-98CB-4FD8-8308-029252668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600E82-3185-4A5D-8729-6A31C8C4DC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236B0-69CB-4870-8579-486C3BBA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1FEC7-6775-4DB0-9B13-078A00B20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1B048-7BED-4131-9BF8-4261E6DA3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20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55D672-2877-4134-89CC-C2ABFCA2AA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24C9C-4265-4F53-91D1-0E5C42332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E6E05-ECF2-4A1F-BF5F-14CC29B28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E93C6-C8A8-4041-BD8D-534E98C87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FEE3D-A6DD-430D-80C5-C4080708E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84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KAII_Argentometri_MJH</a:t>
            </a: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B6341-E6C3-4A06-8349-A40AD50087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172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KAII_Argentometri_MJH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27E79-E952-42CD-AF49-5F38700B0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332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KAII_Argentometri_MJH</a:t>
            </a:r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59260-AA47-4A0A-B655-317C3B49E3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6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55902-26E3-49C6-9538-3DED77FCE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420D1-62CF-49A5-9DA2-258AC68C5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B1768-59A0-474E-A3BF-98DC83EB3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AD61B-CEF4-4032-97FE-A36E62918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F29CB-C5FD-4A1C-8352-087DC467B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57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94DCE-96FD-4516-BD7A-E5BF3FBF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C15EFB-6DC6-4A2C-B004-AF03E1257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81557-3910-4011-9E41-AE28991B3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7FEFA-0236-4D5A-9021-4DA565C68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A1463-2615-44E4-B4D3-C8BA92D33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6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7B6D4-6183-433C-9B84-3E4592465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D26FB-8191-4807-B647-CAED6B4338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0FA98-1F4C-4EF9-BC2F-2BDE2084A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48F146-0268-4FB1-9473-27F1818AD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43287-60BE-480B-901E-B36300998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1FE168-A556-4852-938D-883449726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75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BE1F0-1F28-4E06-87A8-A2393F846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2F043-73EE-41AC-98F4-F2B8F87F0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A2D04B-48C3-4378-BAF9-2BD585AD82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48C8B-8141-4A9E-89A9-9F657C08D5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46BB97-D761-4867-9DC7-818817DDB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07935C-ED5D-4ED1-A534-8D3CCE59F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8A8A65-237E-4114-97D5-FEF71013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09432E-920A-420C-9458-5B38D5BA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39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57AFC-2175-41F5-A8E4-3553CD0C4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9442D2-5595-4E13-B0BE-0C734FEE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45DEE9-CFC8-4D28-9B55-8BAD5782B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5B0F6C-EB22-4CCD-9ABF-126E209A1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51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0A9C57-AAD4-4771-80A7-B48A5C97B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9E2487-1391-416E-8BED-75C3B7CDC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6402E-706C-4D4B-9A06-C7FFA2E86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3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5F9FC-F26C-4787-A1CE-75CE0F370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E7F78-3611-4082-AE1A-7466558F4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E07571-CAC3-4AFF-B66B-2D6F8AC06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2614C-9382-428C-807F-DFB74876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87C36-0CEF-4835-A9F8-72264758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FFC38C-72FF-492D-914A-255747414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6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7A69F-CCF9-4E84-AC04-F1B78B4F5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592333-1396-4C94-B688-FDAF8C06A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1A4C7-3185-4AE9-8029-CDC264AE6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7A49-FB93-4B8F-A138-8A5DCC03A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CA495E-B2FE-4442-BAB4-E41B55FB4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CB572C-38C4-4D39-A77C-17ECC6E4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2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CB1519-1041-4DD1-A0F5-4E635F84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1FD09-3F01-4FE6-92CF-D38A4BF63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939EB6-F081-4EEA-B883-5D0C5A9C5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D2298-D514-4A5C-BC91-6C23513E8B0D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2F3BB-C924-4C7D-989C-56145A38C8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2D198-3E04-4A23-9348-48941F9988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4E823-CCED-4514-A80F-CCF3732BF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8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4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71CCE-8BB5-41F3-9B1A-A9883DA998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Argentometri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6E46A7-6291-4E53-BD46-E83E4582B7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04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6806C-FC7C-4750-9CC8-5837848E7931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>
                <a:solidFill>
                  <a:srgbClr val="FF0000"/>
                </a:solidFill>
                <a:latin typeface="Monotype Corsiva" pitchFamily="66" charset="0"/>
              </a:rPr>
              <a:t>Indikator</a:t>
            </a:r>
            <a:r>
              <a:rPr lang="en-US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Monotype Corsiva" pitchFamily="66" charset="0"/>
              </a:rPr>
              <a:t>Adsorpsi</a:t>
            </a:r>
            <a:r>
              <a:rPr lang="en-US" dirty="0">
                <a:solidFill>
                  <a:srgbClr val="FF0000"/>
                </a:solidFill>
                <a:latin typeface="Monotype Corsiva" pitchFamily="66" charset="0"/>
              </a:rPr>
              <a:t> (</a:t>
            </a:r>
            <a:r>
              <a:rPr lang="en-US" dirty="0" err="1">
                <a:solidFill>
                  <a:srgbClr val="FF0000"/>
                </a:solidFill>
                <a:latin typeface="Monotype Corsiva" pitchFamily="66" charset="0"/>
              </a:rPr>
              <a:t>Metoda</a:t>
            </a:r>
            <a:r>
              <a:rPr lang="en-US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Monotype Corsiva" pitchFamily="66" charset="0"/>
              </a:rPr>
              <a:t>Fajans</a:t>
            </a:r>
            <a:r>
              <a:rPr lang="en-US" dirty="0">
                <a:solidFill>
                  <a:srgbClr val="FF0000"/>
                </a:solidFill>
                <a:latin typeface="Monotype Corsiva" pitchFamily="66" charset="0"/>
              </a:rPr>
              <a:t>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en-US" sz="2400" dirty="0" err="1"/>
              <a:t>Mula-mula</a:t>
            </a:r>
            <a:r>
              <a:rPr lang="en-US" sz="2400" dirty="0"/>
              <a:t> </a:t>
            </a:r>
            <a:r>
              <a:rPr lang="en-US" sz="2400" dirty="0" err="1"/>
              <a:t>diperkenalkan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K. </a:t>
            </a:r>
            <a:r>
              <a:rPr lang="en-US" sz="2400" dirty="0" err="1"/>
              <a:t>Fajans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r>
              <a:rPr lang="en-US" sz="2400" dirty="0"/>
              <a:t> 1923/1924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dikenal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titrasi</a:t>
            </a:r>
            <a:r>
              <a:rPr lang="en-US" sz="2400" dirty="0"/>
              <a:t> </a:t>
            </a:r>
            <a:r>
              <a:rPr lang="en-US" sz="2400" dirty="0" err="1"/>
              <a:t>argentometri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Fajans</a:t>
            </a:r>
            <a:r>
              <a:rPr lang="en-US" sz="2400" dirty="0"/>
              <a:t>.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ekivalen</a:t>
            </a:r>
            <a:r>
              <a:rPr lang="en-US" sz="2400" dirty="0"/>
              <a:t>,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menempel</a:t>
            </a:r>
            <a:r>
              <a:rPr lang="en-US" sz="2400" dirty="0"/>
              <a:t> (</a:t>
            </a:r>
            <a:r>
              <a:rPr lang="en-US" sz="2400" dirty="0" err="1"/>
              <a:t>diadsorp</a:t>
            </a:r>
            <a:r>
              <a:rPr lang="en-US" sz="2400" dirty="0"/>
              <a:t>)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endapan</a:t>
            </a:r>
            <a:r>
              <a:rPr lang="en-US" sz="2400" dirty="0"/>
              <a:t>. </a:t>
            </a: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berlangsungnya</a:t>
            </a:r>
            <a:r>
              <a:rPr lang="en-US" sz="2400" dirty="0"/>
              <a:t> proses </a:t>
            </a:r>
            <a:r>
              <a:rPr lang="en-US" sz="2400" dirty="0" err="1"/>
              <a:t>penyerapan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,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warna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,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disebut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adsorpsi</a:t>
            </a:r>
            <a:endParaRPr lang="en-US" sz="2400" dirty="0"/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adsorpsi</a:t>
            </a:r>
            <a:r>
              <a:rPr lang="en-US" sz="2400" dirty="0"/>
              <a:t>: </a:t>
            </a:r>
            <a:r>
              <a:rPr lang="en-US" sz="2400" dirty="0" err="1"/>
              <a:t>senyawa</a:t>
            </a:r>
            <a:r>
              <a:rPr lang="en-US" sz="2400" dirty="0"/>
              <a:t> </a:t>
            </a:r>
            <a:r>
              <a:rPr lang="en-US" sz="2400" dirty="0" err="1"/>
              <a:t>organik</a:t>
            </a:r>
            <a:r>
              <a:rPr lang="en-US" sz="2400" dirty="0"/>
              <a:t> </a:t>
            </a:r>
            <a:r>
              <a:rPr lang="en-US" sz="2400" dirty="0" err="1"/>
              <a:t>berwarna</a:t>
            </a:r>
            <a:r>
              <a:rPr lang="en-US" sz="2400" dirty="0"/>
              <a:t> yang </a:t>
            </a:r>
            <a:r>
              <a:rPr lang="en-US" sz="2400" dirty="0" err="1"/>
              <a:t>mempunya</a:t>
            </a:r>
            <a:r>
              <a:rPr lang="en-US" sz="2400" dirty="0"/>
              <a:t> </a:t>
            </a:r>
            <a:r>
              <a:rPr lang="en-US" sz="2400" dirty="0" err="1"/>
              <a:t>berat</a:t>
            </a:r>
            <a:r>
              <a:rPr lang="en-US" sz="2400" dirty="0"/>
              <a:t> </a:t>
            </a:r>
            <a:r>
              <a:rPr lang="en-US" sz="2400" dirty="0" err="1"/>
              <a:t>molekul</a:t>
            </a:r>
            <a:r>
              <a:rPr lang="en-US" sz="2400" dirty="0"/>
              <a:t> </a:t>
            </a:r>
            <a:r>
              <a:rPr lang="en-US" sz="2400" dirty="0" err="1"/>
              <a:t>besar</a:t>
            </a:r>
            <a:r>
              <a:rPr lang="en-US" sz="2400" dirty="0"/>
              <a:t>, </a:t>
            </a:r>
            <a:r>
              <a:rPr lang="en-US" sz="2400" dirty="0" err="1"/>
              <a:t>misal</a:t>
            </a:r>
            <a:r>
              <a:rPr lang="en-US" sz="2400" dirty="0"/>
              <a:t> garam natrium </a:t>
            </a:r>
            <a:r>
              <a:rPr lang="en-US" sz="2400" dirty="0" err="1"/>
              <a:t>dari</a:t>
            </a:r>
            <a:r>
              <a:rPr lang="en-US" sz="2400" dirty="0"/>
              <a:t> Fluorescein dan Eosin </a:t>
            </a:r>
            <a:r>
              <a:rPr lang="en-US" sz="2400" dirty="0" err="1"/>
              <a:t>atau</a:t>
            </a:r>
            <a:r>
              <a:rPr lang="en-US" sz="2400" dirty="0"/>
              <a:t> garam halogen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Rodamine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1730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69BAA7-518F-48AB-8956-D5FD4C13571A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33401"/>
            <a:ext cx="10972800" cy="45259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/>
              <a:t>Proses penyerapan didasarkan atas sifat-sifat penyerapan dari zarah-zarah (partikel) koloid.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/>
              <a:t>- Fluorescein kuning kehijauan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/>
              <a:t>- Eosin merah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/>
              <a:t>- Rhodamine 6G orange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en-US" sz="2400"/>
          </a:p>
        </p:txBody>
      </p:sp>
      <p:graphicFrame>
        <p:nvGraphicFramePr>
          <p:cNvPr id="14338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575720325"/>
              </p:ext>
            </p:extLst>
          </p:nvPr>
        </p:nvGraphicFramePr>
        <p:xfrm>
          <a:off x="6578602" y="1362869"/>
          <a:ext cx="3251200" cy="236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2830373" imgH="2747162" progId="ChemDraw.Document.6.0">
                  <p:embed/>
                </p:oleObj>
              </mc:Choice>
              <mc:Fallback>
                <p:oleObj name="CS ChemDraw Drawing" r:id="rId2" imgW="2830373" imgH="2747162" progId="ChemDraw.Document.6.0">
                  <p:embed/>
                  <p:pic>
                    <p:nvPicPr>
                      <p:cNvPr id="1433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2" y="1362869"/>
                        <a:ext cx="3251200" cy="2366963"/>
                      </a:xfrm>
                      <a:prstGeom prst="rect">
                        <a:avLst/>
                      </a:prstGeom>
                      <a:solidFill>
                        <a:srgbClr val="CCFF3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7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790090229"/>
              </p:ext>
            </p:extLst>
          </p:nvPr>
        </p:nvGraphicFramePr>
        <p:xfrm>
          <a:off x="6578602" y="4025899"/>
          <a:ext cx="3352800" cy="251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4" imgW="3003499" imgH="3000756" progId="ChemDraw.Document.6.0">
                  <p:embed/>
                </p:oleObj>
              </mc:Choice>
              <mc:Fallback>
                <p:oleObj name="CS ChemDraw Drawing" r:id="rId4" imgW="3003499" imgH="3000756" progId="ChemDraw.Document.6.0">
                  <p:embed/>
                  <p:pic>
                    <p:nvPicPr>
                      <p:cNvPr id="143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2" y="4025899"/>
                        <a:ext cx="3352800" cy="2513013"/>
                      </a:xfrm>
                      <a:prstGeom prst="rect">
                        <a:avLst/>
                      </a:prstGeom>
                      <a:solidFill>
                        <a:srgbClr val="FF00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3719133"/>
              </p:ext>
            </p:extLst>
          </p:nvPr>
        </p:nvGraphicFramePr>
        <p:xfrm>
          <a:off x="736600" y="3009107"/>
          <a:ext cx="4876800" cy="221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6" imgW="4458310" imgH="2695346" progId="ChemDraw.Document.6.0">
                  <p:embed/>
                </p:oleObj>
              </mc:Choice>
              <mc:Fallback>
                <p:oleObj name="CS ChemDraw Drawing" r:id="rId6" imgW="4458310" imgH="2695346" progId="ChemDraw.Document.6.0">
                  <p:embed/>
                  <p:pic>
                    <p:nvPicPr>
                      <p:cNvPr id="1434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" y="3009107"/>
                        <a:ext cx="4876800" cy="2211388"/>
                      </a:xfrm>
                      <a:prstGeom prst="rect">
                        <a:avLst/>
                      </a:prstGeom>
                      <a:solidFill>
                        <a:srgbClr val="FF99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1787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A3CF2C-2435-4E2D-B199-64D0F366CAB3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609601"/>
            <a:ext cx="109728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/>
              <a:t>Apabila</a:t>
            </a:r>
            <a:r>
              <a:rPr lang="en-US" sz="2400" dirty="0"/>
              <a:t> </a:t>
            </a:r>
            <a:r>
              <a:rPr lang="en-US" sz="2400" dirty="0" err="1"/>
              <a:t>garam</a:t>
            </a:r>
            <a:r>
              <a:rPr lang="en-US" sz="2400" dirty="0"/>
              <a:t> </a:t>
            </a:r>
            <a:r>
              <a:rPr lang="en-US" sz="2400" dirty="0" err="1"/>
              <a:t>NaCl</a:t>
            </a:r>
            <a:r>
              <a:rPr lang="en-US" sz="2400" dirty="0"/>
              <a:t> </a:t>
            </a:r>
            <a:r>
              <a:rPr lang="en-US" sz="2400" dirty="0" err="1"/>
              <a:t>dititrasi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AgNO</a:t>
            </a:r>
            <a:r>
              <a:rPr lang="en-US" sz="2400" baseline="-25000" dirty="0"/>
              <a:t>3 </a:t>
            </a:r>
            <a:r>
              <a:rPr lang="en-US" sz="2400" dirty="0" err="1"/>
              <a:t>maka</a:t>
            </a:r>
            <a:r>
              <a:rPr lang="en-US" sz="2400" dirty="0"/>
              <a:t>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 err="1"/>
              <a:t>Sebelum</a:t>
            </a:r>
            <a:r>
              <a:rPr lang="en-US" sz="2400" dirty="0"/>
              <a:t> TE (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ekivalen</a:t>
            </a:r>
            <a:r>
              <a:rPr lang="en-US" sz="2400" dirty="0"/>
              <a:t>)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/>
              <a:t>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endapa</a:t>
            </a:r>
            <a:r>
              <a:rPr lang="id-ID" sz="2400" dirty="0"/>
              <a:t>n</a:t>
            </a:r>
            <a:r>
              <a:rPr lang="en-US" sz="2400" dirty="0"/>
              <a:t> </a:t>
            </a:r>
            <a:r>
              <a:rPr lang="en-US" sz="2400" dirty="0" err="1"/>
              <a:t>AgCl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sisa</a:t>
            </a:r>
            <a:r>
              <a:rPr lang="en-US" sz="2400" dirty="0"/>
              <a:t> (</a:t>
            </a:r>
            <a:r>
              <a:rPr lang="en-US" sz="2400" dirty="0" err="1"/>
              <a:t>kelebihan</a:t>
            </a:r>
            <a:r>
              <a:rPr lang="en-US" sz="2400" dirty="0"/>
              <a:t>) </a:t>
            </a:r>
            <a:r>
              <a:rPr lang="en-US" sz="2400" dirty="0" err="1"/>
              <a:t>NaCl</a:t>
            </a:r>
            <a:r>
              <a:rPr lang="en-US" sz="2400" dirty="0"/>
              <a:t> yang </a:t>
            </a:r>
            <a:r>
              <a:rPr lang="en-US" sz="2400" dirty="0" err="1"/>
              <a:t>belum</a:t>
            </a:r>
            <a:r>
              <a:rPr lang="en-US" sz="2400" dirty="0"/>
              <a:t> </a:t>
            </a:r>
            <a:r>
              <a:rPr lang="en-US" sz="2400" dirty="0" err="1"/>
              <a:t>tertitrasi</a:t>
            </a:r>
            <a:r>
              <a:rPr lang="en-US" sz="2400" dirty="0"/>
              <a:t> 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Endapan</a:t>
            </a:r>
            <a:r>
              <a:rPr lang="en-US" sz="2400" dirty="0"/>
              <a:t> </a:t>
            </a:r>
            <a:r>
              <a:rPr lang="en-US" sz="2400" dirty="0" err="1"/>
              <a:t>AgCl</a:t>
            </a:r>
            <a:r>
              <a:rPr lang="en-US" sz="2400" dirty="0"/>
              <a:t> yang </a:t>
            </a:r>
            <a:r>
              <a:rPr lang="en-US" sz="2400" dirty="0" err="1"/>
              <a:t>terbentuk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menyerap</a:t>
            </a:r>
            <a:r>
              <a:rPr lang="en-US" sz="2400" dirty="0"/>
              <a:t> ion </a:t>
            </a:r>
            <a:r>
              <a:rPr lang="en-US" sz="2400" dirty="0" err="1"/>
              <a:t>klorida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lapisan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, </a:t>
            </a:r>
            <a:r>
              <a:rPr lang="en-US" sz="2400" dirty="0" err="1"/>
              <a:t>sedangkan</a:t>
            </a:r>
            <a:r>
              <a:rPr lang="en-US" sz="2400" dirty="0"/>
              <a:t> </a:t>
            </a:r>
            <a:r>
              <a:rPr lang="en-US" sz="2400" dirty="0" err="1"/>
              <a:t>lapisan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menyerap</a:t>
            </a:r>
            <a:r>
              <a:rPr lang="en-US" sz="2400" dirty="0"/>
              <a:t> ion-ion yang </a:t>
            </a:r>
            <a:r>
              <a:rPr lang="en-US" sz="2400" dirty="0" err="1"/>
              <a:t>bermuatan</a:t>
            </a:r>
            <a:r>
              <a:rPr lang="en-US" sz="2400" dirty="0"/>
              <a:t> </a:t>
            </a:r>
            <a:r>
              <a:rPr lang="en-US" sz="2400" dirty="0" err="1"/>
              <a:t>berlawanan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muatan</a:t>
            </a:r>
            <a:r>
              <a:rPr lang="en-US" sz="2400" dirty="0"/>
              <a:t> ion-ion yang </a:t>
            </a:r>
            <a:r>
              <a:rPr lang="en-US" sz="2400" dirty="0" err="1"/>
              <a:t>teradsorpsi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lapisan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yang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,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Na</a:t>
            </a:r>
            <a:r>
              <a:rPr lang="en-US" sz="2400" baseline="30000" dirty="0"/>
              <a:t>+</a:t>
            </a:r>
          </a:p>
          <a:p>
            <a:pPr>
              <a:buNone/>
              <a:defRPr/>
            </a:pPr>
            <a:r>
              <a:rPr lang="en-US" sz="2400" dirty="0"/>
              <a:t>Setelah TE (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ekivalen</a:t>
            </a:r>
            <a:r>
              <a:rPr lang="en-US" sz="2400" dirty="0"/>
              <a:t>)</a:t>
            </a:r>
          </a:p>
          <a:p>
            <a:pPr eaLnBrk="1" hangingPunct="1">
              <a:buFontTx/>
              <a:buNone/>
              <a:defRPr/>
            </a:pPr>
            <a:r>
              <a:rPr lang="en-US" sz="2400" dirty="0"/>
              <a:t>- 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sedikit</a:t>
            </a:r>
            <a:r>
              <a:rPr lang="en-US" sz="2400" dirty="0"/>
              <a:t> </a:t>
            </a:r>
            <a:r>
              <a:rPr lang="en-US" sz="2400" dirty="0" err="1"/>
              <a:t>kelebihan</a:t>
            </a:r>
            <a:r>
              <a:rPr lang="en-US" sz="2400" dirty="0"/>
              <a:t> AgNO</a:t>
            </a:r>
            <a:r>
              <a:rPr lang="en-US" sz="2400" baseline="-25000" dirty="0"/>
              <a:t>3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, </a:t>
            </a:r>
            <a:r>
              <a:rPr lang="en-US" sz="2400" dirty="0" err="1"/>
              <a:t>endapan</a:t>
            </a:r>
            <a:r>
              <a:rPr lang="en-US" sz="2400" dirty="0"/>
              <a:t> </a:t>
            </a:r>
            <a:r>
              <a:rPr lang="en-US" sz="2400" dirty="0" err="1"/>
              <a:t>AgCl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menyerap</a:t>
            </a:r>
            <a:r>
              <a:rPr lang="en-US" sz="2400" dirty="0"/>
              <a:t> Ag</a:t>
            </a:r>
            <a:r>
              <a:rPr lang="en-US" sz="2400" baseline="30000" dirty="0"/>
              <a:t>+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lapisan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, </a:t>
            </a:r>
            <a:r>
              <a:rPr lang="en-US" sz="2400" dirty="0" err="1"/>
              <a:t>sedangkan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lapisan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menyerap</a:t>
            </a:r>
            <a:r>
              <a:rPr lang="en-US" sz="2400" dirty="0"/>
              <a:t> ion NO</a:t>
            </a:r>
            <a:r>
              <a:rPr lang="en-US" sz="2400" baseline="-25000" dirty="0"/>
              <a:t>3</a:t>
            </a:r>
            <a:r>
              <a:rPr lang="en-US" sz="2400" baseline="30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645593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BD1F7-0AEA-4D55-8048-202FE85AABB2}" type="slidenum">
              <a:rPr lang="en-US"/>
              <a:pPr>
                <a:defRPr/>
              </a:pPr>
              <a:t>13</a:t>
            </a:fld>
            <a:endParaRPr lang="en-US"/>
          </a:p>
        </p:txBody>
      </p:sp>
      <p:grpSp>
        <p:nvGrpSpPr>
          <p:cNvPr id="28676" name="Group 21"/>
          <p:cNvGrpSpPr>
            <a:grpSpLocks/>
          </p:cNvGrpSpPr>
          <p:nvPr/>
        </p:nvGrpSpPr>
        <p:grpSpPr bwMode="auto">
          <a:xfrm>
            <a:off x="812800" y="609600"/>
            <a:ext cx="4673600" cy="2819400"/>
            <a:chOff x="624" y="816"/>
            <a:chExt cx="2208" cy="1776"/>
          </a:xfrm>
        </p:grpSpPr>
        <p:sp>
          <p:nvSpPr>
            <p:cNvPr id="28694" name="Oval 4"/>
            <p:cNvSpPr>
              <a:spLocks noChangeArrowheads="1"/>
            </p:cNvSpPr>
            <p:nvPr/>
          </p:nvSpPr>
          <p:spPr bwMode="auto">
            <a:xfrm>
              <a:off x="864" y="1008"/>
              <a:ext cx="1584" cy="14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8695" name="Oval 5"/>
            <p:cNvSpPr>
              <a:spLocks noChangeArrowheads="1"/>
            </p:cNvSpPr>
            <p:nvPr/>
          </p:nvSpPr>
          <p:spPr bwMode="auto">
            <a:xfrm>
              <a:off x="1248" y="1296"/>
              <a:ext cx="816" cy="7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AgCl</a:t>
              </a:r>
            </a:p>
          </p:txBody>
        </p:sp>
        <p:sp>
          <p:nvSpPr>
            <p:cNvPr id="28696" name="Text Box 7"/>
            <p:cNvSpPr txBox="1">
              <a:spLocks noChangeArrowheads="1"/>
            </p:cNvSpPr>
            <p:nvPr/>
          </p:nvSpPr>
          <p:spPr bwMode="auto">
            <a:xfrm>
              <a:off x="1536" y="1152"/>
              <a:ext cx="5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Cl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97" name="Rectangle 8"/>
            <p:cNvSpPr>
              <a:spLocks noChangeArrowheads="1"/>
            </p:cNvSpPr>
            <p:nvPr/>
          </p:nvSpPr>
          <p:spPr bwMode="auto">
            <a:xfrm>
              <a:off x="1536" y="1920"/>
              <a:ext cx="24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Cl-</a:t>
              </a:r>
            </a:p>
          </p:txBody>
        </p:sp>
        <p:sp>
          <p:nvSpPr>
            <p:cNvPr id="28698" name="Rectangle 10"/>
            <p:cNvSpPr>
              <a:spLocks noChangeArrowheads="1"/>
            </p:cNvSpPr>
            <p:nvPr/>
          </p:nvSpPr>
          <p:spPr bwMode="auto">
            <a:xfrm>
              <a:off x="1920" y="1584"/>
              <a:ext cx="24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Cl-</a:t>
              </a:r>
            </a:p>
          </p:txBody>
        </p:sp>
        <p:sp>
          <p:nvSpPr>
            <p:cNvPr id="28699" name="Rectangle 11"/>
            <p:cNvSpPr>
              <a:spLocks noChangeArrowheads="1"/>
            </p:cNvSpPr>
            <p:nvPr/>
          </p:nvSpPr>
          <p:spPr bwMode="auto">
            <a:xfrm>
              <a:off x="1056" y="1584"/>
              <a:ext cx="24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Cl-</a:t>
              </a:r>
            </a:p>
          </p:txBody>
        </p:sp>
        <p:sp>
          <p:nvSpPr>
            <p:cNvPr id="28700" name="Text Box 12"/>
            <p:cNvSpPr txBox="1">
              <a:spLocks noChangeArrowheads="1"/>
            </p:cNvSpPr>
            <p:nvPr/>
          </p:nvSpPr>
          <p:spPr bwMode="auto">
            <a:xfrm>
              <a:off x="1488" y="81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701" name="Text Box 13"/>
            <p:cNvSpPr txBox="1">
              <a:spLocks noChangeArrowheads="1"/>
            </p:cNvSpPr>
            <p:nvPr/>
          </p:nvSpPr>
          <p:spPr bwMode="auto">
            <a:xfrm>
              <a:off x="2256" y="153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702" name="Text Box 14"/>
            <p:cNvSpPr txBox="1">
              <a:spLocks noChangeArrowheads="1"/>
            </p:cNvSpPr>
            <p:nvPr/>
          </p:nvSpPr>
          <p:spPr bwMode="auto">
            <a:xfrm>
              <a:off x="2208" y="196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703" name="Text Box 15"/>
            <p:cNvSpPr txBox="1">
              <a:spLocks noChangeArrowheads="1"/>
            </p:cNvSpPr>
            <p:nvPr/>
          </p:nvSpPr>
          <p:spPr bwMode="auto">
            <a:xfrm>
              <a:off x="1536" y="230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704" name="Text Box 16"/>
            <p:cNvSpPr txBox="1">
              <a:spLocks noChangeArrowheads="1"/>
            </p:cNvSpPr>
            <p:nvPr/>
          </p:nvSpPr>
          <p:spPr bwMode="auto">
            <a:xfrm>
              <a:off x="816" y="206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705" name="Text Box 17"/>
            <p:cNvSpPr txBox="1">
              <a:spLocks noChangeArrowheads="1"/>
            </p:cNvSpPr>
            <p:nvPr/>
          </p:nvSpPr>
          <p:spPr bwMode="auto">
            <a:xfrm>
              <a:off x="624" y="158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706" name="Text Box 18"/>
            <p:cNvSpPr txBox="1">
              <a:spLocks noChangeArrowheads="1"/>
            </p:cNvSpPr>
            <p:nvPr/>
          </p:nvSpPr>
          <p:spPr bwMode="auto">
            <a:xfrm>
              <a:off x="768" y="100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707" name="Text Box 19"/>
            <p:cNvSpPr txBox="1">
              <a:spLocks noChangeArrowheads="1"/>
            </p:cNvSpPr>
            <p:nvPr/>
          </p:nvSpPr>
          <p:spPr bwMode="auto">
            <a:xfrm>
              <a:off x="2064" y="105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Na</a:t>
              </a:r>
              <a:r>
                <a:rPr lang="en-US" sz="2400" baseline="30000"/>
                <a:t>+</a:t>
              </a:r>
              <a:endParaRPr lang="en-US" sz="2400"/>
            </a:p>
          </p:txBody>
        </p:sp>
      </p:grpSp>
      <p:grpSp>
        <p:nvGrpSpPr>
          <p:cNvPr id="28677" name="Group 48"/>
          <p:cNvGrpSpPr>
            <a:grpSpLocks/>
          </p:cNvGrpSpPr>
          <p:nvPr/>
        </p:nvGrpSpPr>
        <p:grpSpPr bwMode="auto">
          <a:xfrm>
            <a:off x="6299200" y="609600"/>
            <a:ext cx="5181600" cy="2971800"/>
            <a:chOff x="3120" y="1008"/>
            <a:chExt cx="2448" cy="1872"/>
          </a:xfrm>
        </p:grpSpPr>
        <p:sp>
          <p:nvSpPr>
            <p:cNvPr id="28680" name="Oval 23"/>
            <p:cNvSpPr>
              <a:spLocks noChangeArrowheads="1"/>
            </p:cNvSpPr>
            <p:nvPr/>
          </p:nvSpPr>
          <p:spPr bwMode="auto">
            <a:xfrm>
              <a:off x="3456" y="1200"/>
              <a:ext cx="1584" cy="14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8681" name="Oval 24"/>
            <p:cNvSpPr>
              <a:spLocks noChangeArrowheads="1"/>
            </p:cNvSpPr>
            <p:nvPr/>
          </p:nvSpPr>
          <p:spPr bwMode="auto">
            <a:xfrm>
              <a:off x="3840" y="1488"/>
              <a:ext cx="816" cy="7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AgCl</a:t>
              </a:r>
            </a:p>
          </p:txBody>
        </p:sp>
        <p:sp>
          <p:nvSpPr>
            <p:cNvPr id="28682" name="Rectangle 26"/>
            <p:cNvSpPr>
              <a:spLocks noChangeArrowheads="1"/>
            </p:cNvSpPr>
            <p:nvPr/>
          </p:nvSpPr>
          <p:spPr bwMode="auto">
            <a:xfrm>
              <a:off x="4128" y="2112"/>
              <a:ext cx="2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683" name="Text Box 37"/>
            <p:cNvSpPr txBox="1">
              <a:spLocks noChangeArrowheads="1"/>
            </p:cNvSpPr>
            <p:nvPr/>
          </p:nvSpPr>
          <p:spPr bwMode="auto">
            <a:xfrm>
              <a:off x="4080" y="1344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684" name="Text Box 38"/>
            <p:cNvSpPr txBox="1">
              <a:spLocks noChangeArrowheads="1"/>
            </p:cNvSpPr>
            <p:nvPr/>
          </p:nvSpPr>
          <p:spPr bwMode="auto">
            <a:xfrm>
              <a:off x="3600" y="1776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685" name="Text Box 39"/>
            <p:cNvSpPr txBox="1">
              <a:spLocks noChangeArrowheads="1"/>
            </p:cNvSpPr>
            <p:nvPr/>
          </p:nvSpPr>
          <p:spPr bwMode="auto">
            <a:xfrm>
              <a:off x="4560" y="1776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8686" name="Text Box 40"/>
            <p:cNvSpPr txBox="1">
              <a:spLocks noChangeArrowheads="1"/>
            </p:cNvSpPr>
            <p:nvPr/>
          </p:nvSpPr>
          <p:spPr bwMode="auto">
            <a:xfrm>
              <a:off x="3936" y="100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87" name="Text Box 41"/>
            <p:cNvSpPr txBox="1">
              <a:spLocks noChangeArrowheads="1"/>
            </p:cNvSpPr>
            <p:nvPr/>
          </p:nvSpPr>
          <p:spPr bwMode="auto">
            <a:xfrm>
              <a:off x="3120" y="1872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88" name="Text Box 42"/>
            <p:cNvSpPr txBox="1">
              <a:spLocks noChangeArrowheads="1"/>
            </p:cNvSpPr>
            <p:nvPr/>
          </p:nvSpPr>
          <p:spPr bwMode="auto">
            <a:xfrm>
              <a:off x="4704" y="124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89" name="Text Box 43"/>
            <p:cNvSpPr txBox="1">
              <a:spLocks noChangeArrowheads="1"/>
            </p:cNvSpPr>
            <p:nvPr/>
          </p:nvSpPr>
          <p:spPr bwMode="auto">
            <a:xfrm>
              <a:off x="3408" y="240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90" name="Text Box 44"/>
            <p:cNvSpPr txBox="1">
              <a:spLocks noChangeArrowheads="1"/>
            </p:cNvSpPr>
            <p:nvPr/>
          </p:nvSpPr>
          <p:spPr bwMode="auto">
            <a:xfrm>
              <a:off x="4752" y="230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91" name="Text Box 45"/>
            <p:cNvSpPr txBox="1">
              <a:spLocks noChangeArrowheads="1"/>
            </p:cNvSpPr>
            <p:nvPr/>
          </p:nvSpPr>
          <p:spPr bwMode="auto">
            <a:xfrm>
              <a:off x="4992" y="177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92" name="Text Box 46"/>
            <p:cNvSpPr txBox="1">
              <a:spLocks noChangeArrowheads="1"/>
            </p:cNvSpPr>
            <p:nvPr/>
          </p:nvSpPr>
          <p:spPr bwMode="auto">
            <a:xfrm>
              <a:off x="4128" y="2592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8693" name="Text Box 47"/>
            <p:cNvSpPr txBox="1">
              <a:spLocks noChangeArrowheads="1"/>
            </p:cNvSpPr>
            <p:nvPr/>
          </p:nvSpPr>
          <p:spPr bwMode="auto">
            <a:xfrm>
              <a:off x="3360" y="124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NO</a:t>
              </a:r>
              <a:r>
                <a:rPr lang="en-US" sz="2400" baseline="-25000"/>
                <a:t>3</a:t>
              </a:r>
              <a:r>
                <a:rPr lang="en-US" sz="2400" baseline="30000"/>
                <a:t>-</a:t>
              </a:r>
              <a:endParaRPr lang="en-US" sz="2400"/>
            </a:p>
          </p:txBody>
        </p:sp>
      </p:grpSp>
      <p:sp>
        <p:nvSpPr>
          <p:cNvPr id="28678" name="Text Box 49"/>
          <p:cNvSpPr txBox="1">
            <a:spLocks noChangeArrowheads="1"/>
          </p:cNvSpPr>
          <p:nvPr/>
        </p:nvSpPr>
        <p:spPr bwMode="auto">
          <a:xfrm>
            <a:off x="812800" y="3657600"/>
            <a:ext cx="497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a. Sebelum titik ekivalen</a:t>
            </a:r>
          </a:p>
        </p:txBody>
      </p:sp>
      <p:sp>
        <p:nvSpPr>
          <p:cNvPr id="28679" name="Text Box 50"/>
          <p:cNvSpPr txBox="1">
            <a:spLocks noChangeArrowheads="1"/>
          </p:cNvSpPr>
          <p:nvPr/>
        </p:nvSpPr>
        <p:spPr bwMode="auto">
          <a:xfrm>
            <a:off x="6604000" y="3733800"/>
            <a:ext cx="558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0838" indent="-3508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b. Sesudah titik ekivalen tanpa penambahan indikator adsorpsi</a:t>
            </a:r>
          </a:p>
        </p:txBody>
      </p:sp>
    </p:spTree>
    <p:extLst>
      <p:ext uri="{BB962C8B-B14F-4D97-AF65-F5344CB8AC3E}">
        <p14:creationId xmlns:p14="http://schemas.microsoft.com/office/powerpoint/2010/main" val="2001131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C27017-31C0-4248-BC08-0D489DFF9F91}" type="slidenum">
              <a:rPr lang="en-US"/>
              <a:pPr>
                <a:defRPr/>
              </a:pPr>
              <a:t>14</a:t>
            </a:fld>
            <a:endParaRPr lang="en-US"/>
          </a:p>
        </p:txBody>
      </p:sp>
      <p:grpSp>
        <p:nvGrpSpPr>
          <p:cNvPr id="29700" name="Group 42"/>
          <p:cNvGrpSpPr>
            <a:grpSpLocks/>
          </p:cNvGrpSpPr>
          <p:nvPr/>
        </p:nvGrpSpPr>
        <p:grpSpPr bwMode="auto">
          <a:xfrm>
            <a:off x="1219200" y="609600"/>
            <a:ext cx="4775200" cy="3048000"/>
            <a:chOff x="816" y="384"/>
            <a:chExt cx="2256" cy="1920"/>
          </a:xfrm>
        </p:grpSpPr>
        <p:sp>
          <p:nvSpPr>
            <p:cNvPr id="29703" name="Oval 5"/>
            <p:cNvSpPr>
              <a:spLocks noChangeArrowheads="1"/>
            </p:cNvSpPr>
            <p:nvPr/>
          </p:nvSpPr>
          <p:spPr bwMode="auto">
            <a:xfrm>
              <a:off x="1008" y="624"/>
              <a:ext cx="1584" cy="14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9704" name="Oval 6"/>
            <p:cNvSpPr>
              <a:spLocks noChangeArrowheads="1"/>
            </p:cNvSpPr>
            <p:nvPr/>
          </p:nvSpPr>
          <p:spPr bwMode="auto">
            <a:xfrm>
              <a:off x="1392" y="912"/>
              <a:ext cx="816" cy="7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AgCl</a:t>
              </a:r>
            </a:p>
          </p:txBody>
        </p:sp>
        <p:sp>
          <p:nvSpPr>
            <p:cNvPr id="29705" name="Rectangle 7"/>
            <p:cNvSpPr>
              <a:spLocks noChangeArrowheads="1"/>
            </p:cNvSpPr>
            <p:nvPr/>
          </p:nvSpPr>
          <p:spPr bwMode="auto">
            <a:xfrm>
              <a:off x="1680" y="1536"/>
              <a:ext cx="28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9706" name="Text Box 8"/>
            <p:cNvSpPr txBox="1">
              <a:spLocks noChangeArrowheads="1"/>
            </p:cNvSpPr>
            <p:nvPr/>
          </p:nvSpPr>
          <p:spPr bwMode="auto">
            <a:xfrm>
              <a:off x="1632" y="768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9707" name="Text Box 9"/>
            <p:cNvSpPr txBox="1">
              <a:spLocks noChangeArrowheads="1"/>
            </p:cNvSpPr>
            <p:nvPr/>
          </p:nvSpPr>
          <p:spPr bwMode="auto">
            <a:xfrm>
              <a:off x="1152" y="1200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9708" name="Text Box 10"/>
            <p:cNvSpPr txBox="1">
              <a:spLocks noChangeArrowheads="1"/>
            </p:cNvSpPr>
            <p:nvPr/>
          </p:nvSpPr>
          <p:spPr bwMode="auto">
            <a:xfrm>
              <a:off x="2112" y="1200"/>
              <a:ext cx="4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Ag</a:t>
              </a:r>
              <a:r>
                <a:rPr lang="en-US" sz="2400" baseline="30000"/>
                <a:t>+</a:t>
              </a:r>
              <a:endParaRPr lang="en-US" sz="2400"/>
            </a:p>
          </p:txBody>
        </p:sp>
        <p:sp>
          <p:nvSpPr>
            <p:cNvPr id="29709" name="Text Box 17"/>
            <p:cNvSpPr txBox="1">
              <a:spLocks noChangeArrowheads="1"/>
            </p:cNvSpPr>
            <p:nvPr/>
          </p:nvSpPr>
          <p:spPr bwMode="auto">
            <a:xfrm>
              <a:off x="1728" y="201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9710" name="Text Box 34"/>
            <p:cNvSpPr txBox="1">
              <a:spLocks noChangeArrowheads="1"/>
            </p:cNvSpPr>
            <p:nvPr/>
          </p:nvSpPr>
          <p:spPr bwMode="auto">
            <a:xfrm>
              <a:off x="1632" y="38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9711" name="Text Box 35"/>
            <p:cNvSpPr txBox="1">
              <a:spLocks noChangeArrowheads="1"/>
            </p:cNvSpPr>
            <p:nvPr/>
          </p:nvSpPr>
          <p:spPr bwMode="auto">
            <a:xfrm>
              <a:off x="2352" y="768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9712" name="Text Box 36"/>
            <p:cNvSpPr txBox="1">
              <a:spLocks noChangeArrowheads="1"/>
            </p:cNvSpPr>
            <p:nvPr/>
          </p:nvSpPr>
          <p:spPr bwMode="auto">
            <a:xfrm>
              <a:off x="816" y="1392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9713" name="Text Box 37"/>
            <p:cNvSpPr txBox="1">
              <a:spLocks noChangeArrowheads="1"/>
            </p:cNvSpPr>
            <p:nvPr/>
          </p:nvSpPr>
          <p:spPr bwMode="auto">
            <a:xfrm>
              <a:off x="1248" y="182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9714" name="Text Box 38"/>
            <p:cNvSpPr txBox="1">
              <a:spLocks noChangeArrowheads="1"/>
            </p:cNvSpPr>
            <p:nvPr/>
          </p:nvSpPr>
          <p:spPr bwMode="auto">
            <a:xfrm>
              <a:off x="2496" y="1296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9715" name="Text Box 39"/>
            <p:cNvSpPr txBox="1">
              <a:spLocks noChangeArrowheads="1"/>
            </p:cNvSpPr>
            <p:nvPr/>
          </p:nvSpPr>
          <p:spPr bwMode="auto">
            <a:xfrm>
              <a:off x="960" y="720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  <p:sp>
          <p:nvSpPr>
            <p:cNvPr id="29716" name="Text Box 40"/>
            <p:cNvSpPr txBox="1">
              <a:spLocks noChangeArrowheads="1"/>
            </p:cNvSpPr>
            <p:nvPr/>
          </p:nvSpPr>
          <p:spPr bwMode="auto">
            <a:xfrm>
              <a:off x="2208" y="1824"/>
              <a:ext cx="5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/>
                <a:t>Fl</a:t>
              </a:r>
              <a:r>
                <a:rPr lang="en-US" sz="2400" baseline="30000"/>
                <a:t>-</a:t>
              </a:r>
              <a:endParaRPr lang="en-US" sz="2400"/>
            </a:p>
          </p:txBody>
        </p:sp>
      </p:grpSp>
      <p:sp>
        <p:nvSpPr>
          <p:cNvPr id="29701" name="Rectangle 41"/>
          <p:cNvSpPr>
            <a:spLocks noChangeArrowheads="1"/>
          </p:cNvSpPr>
          <p:nvPr/>
        </p:nvSpPr>
        <p:spPr bwMode="auto">
          <a:xfrm>
            <a:off x="304800" y="3654851"/>
            <a:ext cx="5994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96875" indent="-396875" algn="ctr">
              <a:spcBef>
                <a:spcPct val="50000"/>
              </a:spcBef>
            </a:pPr>
            <a:r>
              <a:rPr lang="en-US" sz="2400" dirty="0" err="1"/>
              <a:t>Sesudah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ekivalen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penambahan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adsorpsi</a:t>
            </a:r>
            <a:endParaRPr lang="en-US" sz="2400" dirty="0"/>
          </a:p>
        </p:txBody>
      </p:sp>
      <p:sp>
        <p:nvSpPr>
          <p:cNvPr id="29702" name="Text Box 43"/>
          <p:cNvSpPr txBox="1">
            <a:spLocks noChangeArrowheads="1"/>
          </p:cNvSpPr>
          <p:nvPr/>
        </p:nvSpPr>
        <p:spPr bwMode="auto">
          <a:xfrm>
            <a:off x="6096000" y="609601"/>
            <a:ext cx="5486400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96875" indent="-396875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 err="1"/>
              <a:t>Bila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ion </a:t>
            </a:r>
            <a:r>
              <a:rPr lang="en-US" sz="2400" dirty="0" err="1"/>
              <a:t>fluoresence</a:t>
            </a:r>
            <a:r>
              <a:rPr lang="en-US" sz="2400" dirty="0"/>
              <a:t> (Fl</a:t>
            </a:r>
            <a:r>
              <a:rPr lang="en-US" sz="2400" baseline="30000" dirty="0"/>
              <a:t>-</a:t>
            </a:r>
            <a:r>
              <a:rPr lang="en-US" sz="2400" dirty="0"/>
              <a:t>), </a:t>
            </a:r>
            <a:r>
              <a:rPr lang="en-US" sz="2400" dirty="0" err="1"/>
              <a:t>maka</a:t>
            </a:r>
            <a:r>
              <a:rPr lang="en-US" sz="2400" dirty="0"/>
              <a:t> ion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diserap</a:t>
            </a:r>
            <a:r>
              <a:rPr lang="en-US" sz="2400" dirty="0"/>
              <a:t> pada </a:t>
            </a:r>
            <a:r>
              <a:rPr lang="en-US" sz="2400" dirty="0" err="1"/>
              <a:t>lapisan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/>
              <a:t>Ion Fl</a:t>
            </a:r>
            <a:r>
              <a:rPr lang="en-US" sz="2400" baseline="30000" dirty="0"/>
              <a:t>-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 yang </a:t>
            </a:r>
            <a:r>
              <a:rPr lang="en-US" sz="2400" dirty="0" err="1"/>
              <a:t>besar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diadsorp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kuat</a:t>
            </a:r>
            <a:r>
              <a:rPr lang="en-US" sz="2400" dirty="0"/>
              <a:t> </a:t>
            </a:r>
            <a:r>
              <a:rPr lang="en-US" sz="2400" dirty="0" err="1"/>
              <a:t>daripada</a:t>
            </a:r>
            <a:r>
              <a:rPr lang="en-US" sz="2400" dirty="0"/>
              <a:t> ion NO</a:t>
            </a:r>
            <a:r>
              <a:rPr lang="en-US" sz="2400" baseline="-25000" dirty="0"/>
              <a:t>3</a:t>
            </a:r>
            <a:r>
              <a:rPr lang="en-US" sz="2400" baseline="30000" dirty="0"/>
              <a:t>-</a:t>
            </a:r>
            <a:r>
              <a:rPr lang="en-US" sz="2400" dirty="0"/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 err="1"/>
              <a:t>Akibat</a:t>
            </a:r>
            <a:r>
              <a:rPr lang="en-US" sz="2400" dirty="0"/>
              <a:t> </a:t>
            </a:r>
            <a:r>
              <a:rPr lang="en-US" sz="2400" dirty="0" err="1"/>
              <a:t>penyerapan</a:t>
            </a:r>
            <a:r>
              <a:rPr lang="en-US" sz="2400" dirty="0"/>
              <a:t> ion Fl</a:t>
            </a:r>
            <a:r>
              <a:rPr lang="en-US" sz="2400" baseline="30000" dirty="0"/>
              <a:t>-</a:t>
            </a:r>
            <a:r>
              <a:rPr lang="en-US" sz="2400" dirty="0"/>
              <a:t> pada </a:t>
            </a:r>
            <a:r>
              <a:rPr lang="en-US" sz="2400" dirty="0" err="1"/>
              <a:t>lapisan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endapan</a:t>
            </a:r>
            <a:r>
              <a:rPr lang="en-US" sz="2400" dirty="0"/>
              <a:t> AgCl,</a:t>
            </a:r>
            <a:r>
              <a:rPr lang="en-US" sz="2400" dirty="0">
                <a:sym typeface="Symbol" pitchFamily="18" charset="2"/>
              </a:rPr>
              <a:t></a:t>
            </a:r>
            <a:r>
              <a:rPr lang="en-US" sz="2400" dirty="0"/>
              <a:t> </a:t>
            </a:r>
            <a:r>
              <a:rPr lang="en-US" sz="2400" dirty="0" err="1"/>
              <a:t>endapan</a:t>
            </a:r>
            <a:r>
              <a:rPr lang="en-US" sz="2400" dirty="0"/>
              <a:t> </a:t>
            </a:r>
            <a:r>
              <a:rPr lang="en-US" sz="2400" dirty="0" err="1"/>
              <a:t>berwarna</a:t>
            </a:r>
            <a:r>
              <a:rPr lang="en-US" sz="2400" dirty="0"/>
              <a:t> </a:t>
            </a:r>
            <a:r>
              <a:rPr lang="en-US" sz="2400" dirty="0" err="1"/>
              <a:t>merah</a:t>
            </a:r>
            <a:r>
              <a:rPr lang="en-US" sz="2400" dirty="0"/>
              <a:t> </a:t>
            </a:r>
          </a:p>
          <a:p>
            <a:pPr eaLnBrk="1" hangingPunct="1">
              <a:spcBef>
                <a:spcPct val="50000"/>
              </a:spcBef>
            </a:pPr>
            <a:endParaRPr lang="en-US" sz="2400" dirty="0"/>
          </a:p>
          <a:p>
            <a:pPr eaLnBrk="1" hangingPunct="1">
              <a:spcBef>
                <a:spcPct val="50000"/>
              </a:spcBef>
            </a:pPr>
            <a:endParaRPr lang="en-US" sz="2400" dirty="0"/>
          </a:p>
          <a:p>
            <a:pPr eaLnBrk="1" hangingPunct="1">
              <a:spcBef>
                <a:spcPct val="50000"/>
              </a:spcBef>
            </a:pPr>
            <a:endParaRPr lang="en-US" sz="2400" dirty="0"/>
          </a:p>
          <a:p>
            <a:pPr eaLnBrk="1" hangingPunct="1">
              <a:spcBef>
                <a:spcPct val="50000"/>
              </a:spcBef>
            </a:pP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3778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8BAD12-7FE3-4BC5-B7BB-F0BAF045C935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/>
              <a:t>Pemilihan indikator dalam proses pengendapan dan pembentukan kompleks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17976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argentometri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adsorpsi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diperhatikan</a:t>
            </a:r>
            <a:r>
              <a:rPr lang="en-US" sz="2400" dirty="0"/>
              <a:t>:</a:t>
            </a:r>
          </a:p>
          <a:p>
            <a:pPr marL="396875" lvl="1" indent="-274638" eaLnBrk="1" hangingPunct="1">
              <a:buFont typeface="Wingdings" pitchFamily="2" charset="2"/>
              <a:buAutoNum type="arabicPeriod"/>
              <a:defRPr/>
            </a:pPr>
            <a:r>
              <a:rPr lang="en-US" sz="2400" dirty="0" err="1"/>
              <a:t>Endapan</a:t>
            </a:r>
            <a:r>
              <a:rPr lang="en-US" sz="2400" dirty="0"/>
              <a:t> yang </a:t>
            </a:r>
            <a:r>
              <a:rPr lang="en-US" sz="2400" dirty="0" err="1"/>
              <a:t>terbentuk</a:t>
            </a:r>
            <a:r>
              <a:rPr lang="en-US" sz="2400" dirty="0"/>
              <a:t> </a:t>
            </a:r>
            <a:r>
              <a:rPr lang="en-US" sz="2400" dirty="0" err="1"/>
              <a:t>sedapat</a:t>
            </a:r>
            <a:r>
              <a:rPr lang="en-US" sz="2400" dirty="0"/>
              <a:t> </a:t>
            </a:r>
            <a:r>
              <a:rPr lang="en-US" sz="2400" dirty="0" err="1"/>
              <a:t>mungkin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terpisah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cairan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partikel</a:t>
            </a:r>
            <a:r>
              <a:rPr lang="en-US" sz="2400" dirty="0"/>
              <a:t> </a:t>
            </a:r>
            <a:r>
              <a:rPr lang="en-US" sz="2400" dirty="0" err="1"/>
              <a:t>koloid</a:t>
            </a:r>
            <a:r>
              <a:rPr lang="en-US" sz="2400" dirty="0"/>
              <a:t>. Garam-garam </a:t>
            </a:r>
            <a:r>
              <a:rPr lang="en-US" sz="2400" dirty="0" err="1"/>
              <a:t>netral</a:t>
            </a:r>
            <a:r>
              <a:rPr lang="en-US" sz="2400" dirty="0"/>
              <a:t> </a:t>
            </a:r>
            <a:r>
              <a:rPr lang="en-US" sz="2400" dirty="0" err="1"/>
              <a:t>berlebihan</a:t>
            </a:r>
            <a:r>
              <a:rPr lang="en-US" sz="2400" dirty="0"/>
              <a:t>, </a:t>
            </a:r>
            <a:r>
              <a:rPr lang="en-US" sz="2400" dirty="0" err="1"/>
              <a:t>terutama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ion </a:t>
            </a:r>
            <a:r>
              <a:rPr lang="en-US" sz="2400" dirty="0" err="1"/>
              <a:t>polivalen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>
                <a:sym typeface="Symbol" pitchFamily="18" charset="2"/>
              </a:rPr>
              <a:t> </a:t>
            </a:r>
            <a:r>
              <a:rPr lang="en-US" sz="2400" dirty="0" err="1">
                <a:sym typeface="Symbol" pitchFamily="18" charset="2"/>
              </a:rPr>
              <a:t>mempengaruhi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pembentukan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endapan</a:t>
            </a:r>
            <a:r>
              <a:rPr lang="en-US" sz="2400" dirty="0">
                <a:sym typeface="Symbol" pitchFamily="18" charset="2"/>
              </a:rPr>
              <a:t>. </a:t>
            </a:r>
            <a:r>
              <a:rPr lang="en-US" sz="2400" dirty="0" err="1">
                <a:sym typeface="Symbol" pitchFamily="18" charset="2"/>
              </a:rPr>
              <a:t>Larutan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jangan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terlalu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encer</a:t>
            </a:r>
            <a:r>
              <a:rPr lang="en-US" sz="2400" dirty="0">
                <a:sym typeface="Symbol" pitchFamily="18" charset="2"/>
              </a:rPr>
              <a:t> agar </a:t>
            </a:r>
            <a:r>
              <a:rPr lang="en-US" sz="2400" dirty="0" err="1">
                <a:sym typeface="Symbol" pitchFamily="18" charset="2"/>
              </a:rPr>
              <a:t>terjadinya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perubahan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warna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dapat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disaksikan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dengan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jelas</a:t>
            </a:r>
            <a:r>
              <a:rPr lang="en-US" sz="2400" dirty="0">
                <a:sym typeface="Symbol" pitchFamily="18" charset="2"/>
              </a:rPr>
              <a:t>.</a:t>
            </a:r>
          </a:p>
          <a:p>
            <a:pPr marL="396875" lvl="1" indent="-274638" eaLnBrk="1" hangingPunct="1">
              <a:buFont typeface="Wingdings" pitchFamily="2" charset="2"/>
              <a:buAutoNum type="arabicPeriod"/>
              <a:defRPr/>
            </a:pPr>
            <a:r>
              <a:rPr lang="en-US" sz="2400" dirty="0" err="1">
                <a:sym typeface="Symbol" pitchFamily="18" charset="2"/>
              </a:rPr>
              <a:t>Indikator</a:t>
            </a:r>
            <a:r>
              <a:rPr lang="en-US" sz="2400" dirty="0">
                <a:sym typeface="Symbol" pitchFamily="18" charset="2"/>
              </a:rPr>
              <a:t> yang </a:t>
            </a:r>
            <a:r>
              <a:rPr lang="en-US" sz="2400" dirty="0" err="1">
                <a:sym typeface="Symbol" pitchFamily="18" charset="2"/>
              </a:rPr>
              <a:t>digunakan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muatannya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harus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berlawanan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dengan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muatan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dari</a:t>
            </a:r>
            <a:r>
              <a:rPr lang="en-US" sz="2400" dirty="0">
                <a:sym typeface="Symbol" pitchFamily="18" charset="2"/>
              </a:rPr>
              <a:t> ion </a:t>
            </a:r>
            <a:r>
              <a:rPr lang="en-US" sz="2400" dirty="0" err="1">
                <a:sym typeface="Symbol" pitchFamily="18" charset="2"/>
              </a:rPr>
              <a:t>pereaksi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endapan</a:t>
            </a:r>
            <a:r>
              <a:rPr lang="en-US" sz="2400" dirty="0">
                <a:sym typeface="Symbol" pitchFamily="18" charset="2"/>
              </a:rPr>
              <a:t>. </a:t>
            </a:r>
          </a:p>
          <a:p>
            <a:pPr marL="396875" lvl="1" indent="-274638">
              <a:buFont typeface="Wingdings" pitchFamily="2" charset="2"/>
              <a:buAutoNum type="arabicPeriod"/>
              <a:defRPr/>
            </a:pP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jangan</a:t>
            </a:r>
            <a:r>
              <a:rPr lang="en-US" sz="2400" dirty="0"/>
              <a:t>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dirty="0" err="1"/>
              <a:t>teradsorpsi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ion </a:t>
            </a:r>
            <a:r>
              <a:rPr lang="en-US" sz="2400" dirty="0" err="1"/>
              <a:t>utamanya</a:t>
            </a:r>
            <a:r>
              <a:rPr lang="en-US" sz="2400" dirty="0"/>
              <a:t> </a:t>
            </a:r>
            <a:r>
              <a:rPr lang="en-US" sz="2400" dirty="0" err="1"/>
              <a:t>terendapkan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sempurna</a:t>
            </a:r>
            <a:r>
              <a:rPr lang="en-US" sz="2400" dirty="0"/>
              <a:t> (</a:t>
            </a:r>
            <a:r>
              <a:rPr lang="en-US" sz="2400" dirty="0" err="1"/>
              <a:t>sebelum</a:t>
            </a:r>
            <a:r>
              <a:rPr lang="en-US" sz="2400" dirty="0"/>
              <a:t> TE)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segera</a:t>
            </a:r>
            <a:r>
              <a:rPr lang="en-US" sz="2400" dirty="0"/>
              <a:t> </a:t>
            </a:r>
            <a:r>
              <a:rPr lang="en-US" sz="2400" dirty="0" err="1"/>
              <a:t>teradsorp</a:t>
            </a:r>
            <a:r>
              <a:rPr lang="en-US" sz="2400" dirty="0"/>
              <a:t> </a:t>
            </a:r>
            <a:r>
              <a:rPr lang="en-US" sz="2400" dirty="0" err="1"/>
              <a:t>sesedah</a:t>
            </a:r>
            <a:r>
              <a:rPr lang="en-US" sz="2400" dirty="0"/>
              <a:t> TE </a:t>
            </a:r>
            <a:r>
              <a:rPr lang="en-US" sz="2400" dirty="0" err="1"/>
              <a:t>tercapai</a:t>
            </a:r>
            <a:endParaRPr lang="en-US" sz="2400" dirty="0"/>
          </a:p>
          <a:p>
            <a:pPr marL="396875" lvl="1" indent="-274638">
              <a:buFont typeface="Wingdings" pitchFamily="2" charset="2"/>
              <a:buAutoNum type="arabicPeriod"/>
              <a:defRPr/>
            </a:pPr>
            <a:r>
              <a:rPr lang="en-US" sz="2400" dirty="0"/>
              <a:t>Ion </a:t>
            </a:r>
            <a:r>
              <a:rPr lang="en-US" sz="2400" dirty="0" err="1"/>
              <a:t>indikator</a:t>
            </a:r>
            <a:r>
              <a:rPr lang="en-US" sz="2400" dirty="0"/>
              <a:t> yang </a:t>
            </a:r>
            <a:r>
              <a:rPr lang="en-US" sz="2400" dirty="0" err="1"/>
              <a:t>terserap</a:t>
            </a:r>
            <a:r>
              <a:rPr lang="en-US" sz="2400" dirty="0"/>
              <a:t> oleh </a:t>
            </a:r>
            <a:r>
              <a:rPr lang="en-US" sz="2400" dirty="0" err="1"/>
              <a:t>endapan</a:t>
            </a:r>
            <a:r>
              <a:rPr lang="en-US" sz="2400" dirty="0"/>
              <a:t> </a:t>
            </a:r>
            <a:r>
              <a:rPr lang="en-US" sz="2400" dirty="0" err="1"/>
              <a:t>ikatannya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boleh</a:t>
            </a:r>
            <a:r>
              <a:rPr lang="en-US" sz="2400" dirty="0"/>
              <a:t>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kuat</a:t>
            </a:r>
            <a:r>
              <a:rPr lang="en-US" sz="2400" dirty="0"/>
              <a:t>,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kuat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ion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teradsorpsi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TE </a:t>
            </a:r>
            <a:r>
              <a:rPr lang="en-US" sz="2400" dirty="0" err="1"/>
              <a:t>tercapai</a:t>
            </a:r>
            <a:r>
              <a:rPr lang="en-US" sz="2400" dirty="0"/>
              <a:t>. Hal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apabila</a:t>
            </a:r>
            <a:r>
              <a:rPr lang="en-US" sz="2400" dirty="0"/>
              <a:t> pada </a:t>
            </a:r>
            <a:r>
              <a:rPr lang="en-US" sz="2400" dirty="0" err="1"/>
              <a:t>titasi</a:t>
            </a:r>
            <a:r>
              <a:rPr lang="en-US" sz="2400" dirty="0"/>
              <a:t> ion Cl</a:t>
            </a:r>
            <a:r>
              <a:rPr lang="en-US" sz="2400" baseline="30000" dirty="0"/>
              <a:t>-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ion Ag</a:t>
            </a:r>
            <a:r>
              <a:rPr lang="en-US" sz="2400" baseline="30000" dirty="0"/>
              <a:t>+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ind. eosin. Oleh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itu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fluorescein.</a:t>
            </a:r>
          </a:p>
          <a:p>
            <a:pPr marL="396875" lvl="1" indent="-274638" eaLnBrk="1" hangingPunct="1">
              <a:buFont typeface="Wingdings" pitchFamily="2" charset="2"/>
              <a:buAutoNum type="arabicPeriod"/>
              <a:defRPr/>
            </a:pPr>
            <a:endParaRPr lang="en-US" sz="2400" dirty="0">
              <a:sym typeface="Symbol" pitchFamily="18" charset="2"/>
            </a:endParaRPr>
          </a:p>
          <a:p>
            <a:pPr marL="396875" lvl="1" indent="-274638" eaLnBrk="1" hangingPunct="1">
              <a:buFont typeface="Wingdings" pitchFamily="2" charset="2"/>
              <a:buNone/>
              <a:defRPr/>
            </a:pPr>
            <a:endParaRPr lang="en-US" sz="2400" dirty="0">
              <a:sym typeface="Symbol" pitchFamily="18" charset="2"/>
            </a:endParaRPr>
          </a:p>
          <a:p>
            <a:pPr marL="0" indent="0" eaLnBrk="1" hangingPunct="1">
              <a:buFont typeface="Wingdings" pitchFamily="2" charset="2"/>
              <a:buAutoNum type="arabicPeriod"/>
              <a:defRPr/>
            </a:pPr>
            <a:endParaRPr lang="en-US" sz="2400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5463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59326-B919-4DE8-AC91-BE8EFC4F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C8B04-2875-40B5-B51F-D72C9F47C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620" y="1642745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8600" dirty="0" err="1"/>
              <a:t>Sebanyak</a:t>
            </a:r>
            <a:r>
              <a:rPr lang="en-US" sz="8600" dirty="0"/>
              <a:t> 50 ml NaCl 0.1 M </a:t>
            </a:r>
            <a:r>
              <a:rPr lang="en-US" sz="8600" dirty="0" err="1"/>
              <a:t>dititrasi</a:t>
            </a:r>
            <a:r>
              <a:rPr lang="en-US" sz="8600" dirty="0"/>
              <a:t> </a:t>
            </a:r>
            <a:r>
              <a:rPr lang="en-US" sz="8600" dirty="0" err="1"/>
              <a:t>dengan</a:t>
            </a:r>
            <a:r>
              <a:rPr lang="en-US" sz="8600" dirty="0"/>
              <a:t> 0.1 M AgNO3. </a:t>
            </a:r>
            <a:r>
              <a:rPr lang="en-US" sz="8600" dirty="0" err="1"/>
              <a:t>Hitung</a:t>
            </a:r>
            <a:r>
              <a:rPr lang="en-US" sz="8600" dirty="0"/>
              <a:t> </a:t>
            </a:r>
            <a:r>
              <a:rPr lang="en-US" sz="8600" dirty="0" err="1"/>
              <a:t>konsentrasi</a:t>
            </a:r>
            <a:r>
              <a:rPr lang="en-US" sz="8600" dirty="0"/>
              <a:t> ion </a:t>
            </a:r>
            <a:r>
              <a:rPr lang="en-US" sz="8600" dirty="0" err="1"/>
              <a:t>klorida</a:t>
            </a:r>
            <a:r>
              <a:rPr lang="en-US" sz="8600" dirty="0"/>
              <a:t> pada interval-interval </a:t>
            </a:r>
            <a:r>
              <a:rPr lang="en-US" sz="8600" dirty="0" err="1"/>
              <a:t>selama</a:t>
            </a:r>
            <a:r>
              <a:rPr lang="en-US" sz="8600" dirty="0"/>
              <a:t> </a:t>
            </a:r>
            <a:r>
              <a:rPr lang="en-US" sz="8600" dirty="0" err="1"/>
              <a:t>titrasi</a:t>
            </a:r>
            <a:r>
              <a:rPr lang="en-US" sz="8600" dirty="0"/>
              <a:t> dan </a:t>
            </a:r>
            <a:r>
              <a:rPr lang="en-US" sz="8600" dirty="0" err="1"/>
              <a:t>gambarkan</a:t>
            </a:r>
            <a:r>
              <a:rPr lang="en-US" sz="8600" dirty="0"/>
              <a:t> plot </a:t>
            </a:r>
            <a:r>
              <a:rPr lang="en-US" sz="8600" i="1" dirty="0" err="1"/>
              <a:t>p</a:t>
            </a:r>
            <a:r>
              <a:rPr lang="en-US" sz="8600" dirty="0" err="1"/>
              <a:t>Cl</a:t>
            </a:r>
            <a:r>
              <a:rPr lang="en-US" sz="8600" dirty="0"/>
              <a:t> </a:t>
            </a:r>
            <a:r>
              <a:rPr lang="en-US" sz="8600" dirty="0" err="1"/>
              <a:t>terhadap</a:t>
            </a:r>
            <a:r>
              <a:rPr lang="en-US" sz="8600" dirty="0"/>
              <a:t> ml AgNO3. </a:t>
            </a:r>
            <a:r>
              <a:rPr lang="en-US" sz="8600" i="1" dirty="0" err="1"/>
              <a:t>p</a:t>
            </a:r>
            <a:r>
              <a:rPr lang="en-US" sz="8600" dirty="0" err="1"/>
              <a:t>Cl</a:t>
            </a:r>
            <a:r>
              <a:rPr lang="en-US" sz="8600" dirty="0"/>
              <a:t> = - log [Cl</a:t>
            </a:r>
            <a:r>
              <a:rPr lang="en-US" sz="8600" baseline="30000" dirty="0"/>
              <a:t>-</a:t>
            </a:r>
            <a:r>
              <a:rPr lang="en-US" sz="8600" dirty="0"/>
              <a:t>] dan </a:t>
            </a:r>
            <a:r>
              <a:rPr lang="en-US" sz="8600" dirty="0" err="1"/>
              <a:t>K</a:t>
            </a:r>
            <a:r>
              <a:rPr lang="en-US" sz="8600" baseline="-25000" dirty="0" err="1"/>
              <a:t>sp</a:t>
            </a:r>
            <a:r>
              <a:rPr lang="en-US" sz="8600" dirty="0"/>
              <a:t> </a:t>
            </a:r>
            <a:r>
              <a:rPr lang="en-US" sz="8600" dirty="0" err="1"/>
              <a:t>untuk</a:t>
            </a:r>
            <a:r>
              <a:rPr lang="en-US" sz="8600" dirty="0"/>
              <a:t> AgCl = 1 x 10</a:t>
            </a:r>
            <a:r>
              <a:rPr lang="en-US" sz="8600" baseline="30000" dirty="0"/>
              <a:t>-10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8600" dirty="0"/>
              <a:t>Awal </a:t>
            </a:r>
            <a:r>
              <a:rPr lang="en-US" sz="8600" dirty="0" err="1"/>
              <a:t>titrasi</a:t>
            </a:r>
            <a:endParaRPr lang="en-US" sz="8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8600" dirty="0"/>
              <a:t>[Cl</a:t>
            </a:r>
            <a:r>
              <a:rPr lang="en-US" sz="8600" baseline="30000" dirty="0"/>
              <a:t>-</a:t>
            </a:r>
            <a:r>
              <a:rPr lang="en-US" sz="8600" dirty="0"/>
              <a:t>] = 0,1 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8600" i="1" dirty="0" err="1"/>
              <a:t>p</a:t>
            </a:r>
            <a:r>
              <a:rPr lang="en-US" sz="8600" dirty="0" err="1"/>
              <a:t>Cl</a:t>
            </a:r>
            <a:r>
              <a:rPr lang="en-US" sz="8600" dirty="0"/>
              <a:t> = - log [Cl</a:t>
            </a:r>
            <a:r>
              <a:rPr lang="en-US" sz="8600" baseline="30000" dirty="0"/>
              <a:t>-</a:t>
            </a:r>
            <a:r>
              <a:rPr lang="en-US" sz="8600" dirty="0"/>
              <a:t>] = 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8600" dirty="0"/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US" sz="8600" dirty="0"/>
              <a:t>Setelah </a:t>
            </a:r>
            <a:r>
              <a:rPr lang="en-US" sz="8600" dirty="0" err="1"/>
              <a:t>penambahan</a:t>
            </a:r>
            <a:r>
              <a:rPr lang="en-US" sz="8600" dirty="0"/>
              <a:t> 10 ml AgNO</a:t>
            </a:r>
            <a:r>
              <a:rPr lang="en-US" sz="8600" baseline="-25000" dirty="0"/>
              <a:t>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600" dirty="0"/>
              <a:t>(mmol)		Ag</a:t>
            </a:r>
            <a:r>
              <a:rPr lang="en-US" sz="8600" baseline="30000" dirty="0"/>
              <a:t>+</a:t>
            </a:r>
            <a:r>
              <a:rPr lang="en-US" sz="8600" dirty="0"/>
              <a:t>	+	Cl</a:t>
            </a:r>
            <a:r>
              <a:rPr lang="en-US" sz="8600" baseline="30000" dirty="0"/>
              <a:t>-</a:t>
            </a:r>
            <a:r>
              <a:rPr lang="en-US" sz="8600" dirty="0"/>
              <a:t>	</a:t>
            </a:r>
            <a:r>
              <a:rPr lang="en-US" sz="8600" dirty="0">
                <a:sym typeface="Wingdings" panose="05000000000000000000" pitchFamily="2" charset="2"/>
              </a:rPr>
              <a:t>	AgCl</a:t>
            </a:r>
            <a:r>
              <a:rPr lang="en-US" sz="8600" baseline="-25000" dirty="0">
                <a:sym typeface="Wingdings" panose="05000000000000000000" pitchFamily="2" charset="2"/>
              </a:rPr>
              <a:t>(s)</a:t>
            </a:r>
            <a:endParaRPr lang="en-US" sz="8600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600" dirty="0"/>
              <a:t>Awal		 1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600" u="sng" dirty="0" err="1"/>
              <a:t>Reaksi</a:t>
            </a:r>
            <a:r>
              <a:rPr lang="en-US" sz="8600" u="sng" dirty="0"/>
              <a:t> 		-1		-1	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600" dirty="0" err="1"/>
              <a:t>Sisa</a:t>
            </a:r>
            <a:r>
              <a:rPr lang="en-US" sz="8600" dirty="0"/>
              <a:t>		 0		 4		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600" dirty="0"/>
              <a:t>[Cl</a:t>
            </a:r>
            <a:r>
              <a:rPr lang="en-US" sz="8600" baseline="30000" dirty="0"/>
              <a:t>-</a:t>
            </a:r>
            <a:r>
              <a:rPr lang="en-US" sz="8600" dirty="0"/>
              <a:t>] = 4 mmol/60 ml = 0.067 M = 6.7 x 10</a:t>
            </a:r>
            <a:r>
              <a:rPr lang="en-US" sz="8600" baseline="30000" dirty="0"/>
              <a:t>-2</a:t>
            </a:r>
            <a:r>
              <a:rPr lang="en-US" sz="8600" dirty="0"/>
              <a:t> 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8600" i="1" dirty="0" err="1"/>
              <a:t>p</a:t>
            </a:r>
            <a:r>
              <a:rPr lang="en-US" sz="8600" dirty="0" err="1"/>
              <a:t>Cl</a:t>
            </a:r>
            <a:r>
              <a:rPr lang="en-US" sz="8600" dirty="0"/>
              <a:t> = - log [Cl</a:t>
            </a:r>
            <a:r>
              <a:rPr lang="en-US" sz="8600" baseline="30000" dirty="0"/>
              <a:t>-</a:t>
            </a:r>
            <a:r>
              <a:rPr lang="en-US" sz="8600" dirty="0"/>
              <a:t>] = 2-log 6.7 = 1.17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2ACA499-B9F9-33B8-7F9C-1EF9FEBA0551}"/>
                  </a:ext>
                </a:extLst>
              </p14:cNvPr>
              <p14:cNvContentPartPr/>
              <p14:nvPr/>
            </p14:nvContentPartPr>
            <p14:xfrm>
              <a:off x="686520" y="174240"/>
              <a:ext cx="10996200" cy="6547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2ACA499-B9F9-33B8-7F9C-1EF9FEBA055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7160" y="164880"/>
                <a:ext cx="11014920" cy="656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7487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BFE4F-C6F8-4888-B36D-B79B84FA9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7023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sz="2800" dirty="0" err="1"/>
              <a:t>Sebanyak</a:t>
            </a:r>
            <a:r>
              <a:rPr lang="en-US" sz="2800" dirty="0"/>
              <a:t> 50 ml NaCl 0.1 M </a:t>
            </a:r>
            <a:r>
              <a:rPr lang="en-US" sz="2800" dirty="0" err="1"/>
              <a:t>dititrasi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0.1 M AgNO3. </a:t>
            </a:r>
            <a:r>
              <a:rPr lang="en-US" sz="2800" dirty="0" err="1"/>
              <a:t>Hitung</a:t>
            </a:r>
            <a:r>
              <a:rPr lang="en-US" sz="2800" dirty="0"/>
              <a:t> </a:t>
            </a:r>
            <a:r>
              <a:rPr lang="en-US" sz="2800" dirty="0" err="1"/>
              <a:t>konsentrasi</a:t>
            </a:r>
            <a:r>
              <a:rPr lang="en-US" sz="2800" dirty="0"/>
              <a:t> ion </a:t>
            </a:r>
            <a:r>
              <a:rPr lang="en-US" sz="2800" dirty="0" err="1"/>
              <a:t>klorida</a:t>
            </a:r>
            <a:r>
              <a:rPr lang="en-US" sz="2800" dirty="0"/>
              <a:t> pada interval-interval </a:t>
            </a:r>
            <a:r>
              <a:rPr lang="en-US" sz="2800" dirty="0" err="1"/>
              <a:t>selama</a:t>
            </a:r>
            <a:r>
              <a:rPr lang="en-US" sz="2800" dirty="0"/>
              <a:t> </a:t>
            </a:r>
            <a:r>
              <a:rPr lang="en-US" sz="2800" dirty="0" err="1"/>
              <a:t>titrasi</a:t>
            </a:r>
            <a:r>
              <a:rPr lang="en-US" sz="2800" dirty="0"/>
              <a:t> dan </a:t>
            </a:r>
            <a:r>
              <a:rPr lang="en-US" sz="2800" dirty="0" err="1"/>
              <a:t>gambarkan</a:t>
            </a:r>
            <a:r>
              <a:rPr lang="en-US" sz="2800" dirty="0"/>
              <a:t> plot </a:t>
            </a:r>
            <a:r>
              <a:rPr lang="en-US" sz="2800" i="1" dirty="0" err="1"/>
              <a:t>p</a:t>
            </a:r>
            <a:r>
              <a:rPr lang="en-US" sz="2800" dirty="0" err="1"/>
              <a:t>Cl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ml AgNO3. </a:t>
            </a:r>
            <a:r>
              <a:rPr lang="en-US" sz="2800" i="1" dirty="0" err="1"/>
              <a:t>p</a:t>
            </a:r>
            <a:r>
              <a:rPr lang="en-US" sz="2800" dirty="0" err="1"/>
              <a:t>Cl</a:t>
            </a:r>
            <a:r>
              <a:rPr lang="en-US" sz="2800" dirty="0"/>
              <a:t> = - log [Cl</a:t>
            </a:r>
            <a:r>
              <a:rPr lang="en-US" sz="2800" baseline="30000" dirty="0"/>
              <a:t>-</a:t>
            </a:r>
            <a:r>
              <a:rPr lang="en-US" sz="2800" dirty="0"/>
              <a:t>] dan </a:t>
            </a:r>
            <a:r>
              <a:rPr lang="en-US" sz="2800" dirty="0" err="1"/>
              <a:t>K</a:t>
            </a:r>
            <a:r>
              <a:rPr lang="en-US" sz="2800" baseline="-25000" dirty="0" err="1"/>
              <a:t>sp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AgCl = 1 x 10</a:t>
            </a:r>
            <a:r>
              <a:rPr lang="en-US" sz="2800" baseline="30000" dirty="0"/>
              <a:t>-10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2800" dirty="0"/>
              <a:t>Awal </a:t>
            </a:r>
            <a:r>
              <a:rPr lang="en-US" sz="2800" dirty="0" err="1"/>
              <a:t>titrasi</a:t>
            </a:r>
            <a:endParaRPr lang="en-US" sz="28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/>
              <a:t>[Cl</a:t>
            </a:r>
            <a:r>
              <a:rPr lang="en-US" sz="2800" baseline="30000" dirty="0"/>
              <a:t>-</a:t>
            </a:r>
            <a:r>
              <a:rPr lang="en-US" sz="2800" dirty="0"/>
              <a:t>] = 0,1 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i="1" dirty="0" err="1"/>
              <a:t>p</a:t>
            </a:r>
            <a:r>
              <a:rPr lang="en-US" sz="2800" dirty="0" err="1"/>
              <a:t>Cl</a:t>
            </a:r>
            <a:r>
              <a:rPr lang="en-US" sz="2800" dirty="0"/>
              <a:t> = - log [Cl</a:t>
            </a:r>
            <a:r>
              <a:rPr lang="en-US" sz="2800" baseline="30000" dirty="0"/>
              <a:t>-</a:t>
            </a:r>
            <a:r>
              <a:rPr lang="en-US" sz="2800" dirty="0"/>
              <a:t>] = - log 0.1 = </a:t>
            </a:r>
            <a:r>
              <a:rPr lang="en-US" sz="2800" dirty="0">
                <a:solidFill>
                  <a:srgbClr val="FF0000"/>
                </a:solidFill>
              </a:rPr>
              <a:t>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US" sz="2800" dirty="0"/>
              <a:t>Setelah </a:t>
            </a:r>
            <a:r>
              <a:rPr lang="en-US" sz="2800" dirty="0" err="1"/>
              <a:t>penambahan</a:t>
            </a:r>
            <a:r>
              <a:rPr lang="en-US" sz="2800" dirty="0"/>
              <a:t> 10 ml AgNO</a:t>
            </a:r>
            <a:r>
              <a:rPr lang="en-US" sz="2800" baseline="-25000" dirty="0"/>
              <a:t>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Ag = 0.1 x 10 = 1 mmol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Cl = 0.1 x 50 = 5 mmol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(mmol)		Ag</a:t>
            </a:r>
            <a:r>
              <a:rPr lang="en-US" sz="2800" baseline="30000" dirty="0"/>
              <a:t>+</a:t>
            </a:r>
            <a:r>
              <a:rPr lang="en-US" sz="2800" dirty="0"/>
              <a:t>	+	Cl</a:t>
            </a:r>
            <a:r>
              <a:rPr lang="en-US" sz="2800" baseline="30000" dirty="0"/>
              <a:t>-</a:t>
            </a:r>
            <a:r>
              <a:rPr lang="en-US" sz="2800" dirty="0"/>
              <a:t>	</a:t>
            </a:r>
            <a:r>
              <a:rPr lang="en-US" sz="2800" dirty="0">
                <a:sym typeface="Wingdings" panose="05000000000000000000" pitchFamily="2" charset="2"/>
              </a:rPr>
              <a:t>	AgCl</a:t>
            </a:r>
            <a:r>
              <a:rPr lang="en-US" sz="2800" baseline="-25000" dirty="0">
                <a:sym typeface="Wingdings" panose="05000000000000000000" pitchFamily="2" charset="2"/>
              </a:rPr>
              <a:t>(s)</a:t>
            </a:r>
            <a:endParaRPr lang="en-US" sz="2800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Awal		 1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u="sng" dirty="0" err="1"/>
              <a:t>Reaksi</a:t>
            </a:r>
            <a:r>
              <a:rPr lang="en-US" sz="2800" u="sng" dirty="0"/>
              <a:t> 		-1		-1	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err="1"/>
              <a:t>Sisa</a:t>
            </a:r>
            <a:r>
              <a:rPr lang="en-US" sz="2800" dirty="0"/>
              <a:t>		 0		 4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[Cl</a:t>
            </a:r>
            <a:r>
              <a:rPr lang="en-US" sz="2800" baseline="30000" dirty="0"/>
              <a:t>-</a:t>
            </a:r>
            <a:r>
              <a:rPr lang="en-US" sz="2800" dirty="0"/>
              <a:t>] = 4/</a:t>
            </a:r>
            <a:r>
              <a:rPr lang="en-US" sz="2800" dirty="0" err="1"/>
              <a:t>vtotal</a:t>
            </a:r>
            <a:r>
              <a:rPr lang="en-US" sz="2800" dirty="0"/>
              <a:t> = 4/60 = 0.0667 mmol = 6.67 x 10-2 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i="1" dirty="0" err="1"/>
              <a:t>p</a:t>
            </a:r>
            <a:r>
              <a:rPr lang="en-US" sz="2800" dirty="0" err="1"/>
              <a:t>Cl</a:t>
            </a:r>
            <a:r>
              <a:rPr lang="en-US" sz="2800" dirty="0"/>
              <a:t> = - log [6.67 x 10-2 mol] = 2 – log 6.67 </a:t>
            </a:r>
            <a:endParaRPr lang="en-US" sz="2800" baseline="30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44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1819E-D0AC-4630-A136-B855EB38F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A9E52-D9D5-4DB4-9EEE-4342F20D10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3.	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penambahan</a:t>
            </a:r>
            <a:r>
              <a:rPr lang="en-US" dirty="0"/>
              <a:t> 49.9 ml AgNO</a:t>
            </a:r>
            <a:r>
              <a:rPr lang="en-US" baseline="-25000" dirty="0"/>
              <a:t>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(mmol)	Ag</a:t>
            </a:r>
            <a:r>
              <a:rPr lang="en-US" baseline="30000" dirty="0"/>
              <a:t>+</a:t>
            </a:r>
            <a:r>
              <a:rPr lang="en-US" dirty="0"/>
              <a:t>	+	Cl</a:t>
            </a:r>
            <a:r>
              <a:rPr lang="en-US" baseline="30000" dirty="0"/>
              <a:t>-</a:t>
            </a:r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	AgCl</a:t>
            </a:r>
            <a:r>
              <a:rPr lang="en-US" baseline="-25000" dirty="0">
                <a:sym typeface="Wingdings" panose="05000000000000000000" pitchFamily="2" charset="2"/>
              </a:rPr>
              <a:t>(s)</a:t>
            </a:r>
            <a:endParaRPr lang="en-US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Awal		 4.99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 err="1"/>
              <a:t>Reaksi</a:t>
            </a:r>
            <a:r>
              <a:rPr lang="en-US" u="sng" dirty="0"/>
              <a:t> 	-4.99	        -4.99	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Sisa</a:t>
            </a:r>
            <a:r>
              <a:rPr lang="en-US" dirty="0"/>
              <a:t>		 0	          0,01		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[Cl</a:t>
            </a:r>
            <a:r>
              <a:rPr lang="en-US" baseline="30000" dirty="0"/>
              <a:t>-</a:t>
            </a:r>
            <a:r>
              <a:rPr lang="en-US" dirty="0"/>
              <a:t>] = 0,01 mmol/ 99.9ml = 1,67 x 10</a:t>
            </a:r>
            <a:r>
              <a:rPr lang="en-US" baseline="30000" dirty="0"/>
              <a:t>-4</a:t>
            </a:r>
            <a:r>
              <a:rPr lang="en-US" dirty="0"/>
              <a:t> 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= - log [Cl</a:t>
            </a:r>
            <a:r>
              <a:rPr lang="en-US" baseline="30000" dirty="0"/>
              <a:t>-</a:t>
            </a:r>
            <a:r>
              <a:rPr lang="en-US" dirty="0"/>
              <a:t>] = 4-log 1,67 = 3,78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4565DBC-B886-5EA4-0C28-390379DEE62E}"/>
                  </a:ext>
                </a:extLst>
              </p14:cNvPr>
              <p14:cNvContentPartPr/>
              <p14:nvPr/>
            </p14:nvContentPartPr>
            <p14:xfrm>
              <a:off x="1022760" y="505080"/>
              <a:ext cx="10988280" cy="5822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4565DBC-B886-5EA4-0C28-390379DEE62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3400" y="495720"/>
                <a:ext cx="11007000" cy="584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106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DEB37-2B81-4F66-9DAA-B0F5154CC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12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en-US" sz="2800" dirty="0"/>
              <a:t>Setelah </a:t>
            </a:r>
            <a:r>
              <a:rPr lang="en-US" sz="2800" dirty="0" err="1"/>
              <a:t>penambahan</a:t>
            </a:r>
            <a:r>
              <a:rPr lang="en-US" sz="2800" dirty="0"/>
              <a:t> 49.9 ml AgNO</a:t>
            </a:r>
            <a:r>
              <a:rPr lang="en-US" sz="2800" baseline="-25000" dirty="0"/>
              <a:t>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Ag = 0.1 x 49.9 = 4.99 mmol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Cl = 0.1 x 50 = 5 mmol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(mmol)	Ag</a:t>
            </a:r>
            <a:r>
              <a:rPr lang="en-US" sz="2800" baseline="30000" dirty="0"/>
              <a:t>+</a:t>
            </a:r>
            <a:r>
              <a:rPr lang="en-US" sz="2800" dirty="0"/>
              <a:t>	+	Cl</a:t>
            </a:r>
            <a:r>
              <a:rPr lang="en-US" sz="2800" baseline="30000" dirty="0"/>
              <a:t>-</a:t>
            </a:r>
            <a:r>
              <a:rPr lang="en-US" sz="2800" dirty="0"/>
              <a:t>	</a:t>
            </a:r>
            <a:r>
              <a:rPr lang="en-US" sz="2800" dirty="0">
                <a:sym typeface="Wingdings" panose="05000000000000000000" pitchFamily="2" charset="2"/>
              </a:rPr>
              <a:t>	AgCl</a:t>
            </a:r>
            <a:r>
              <a:rPr lang="en-US" sz="2800" baseline="-25000" dirty="0">
                <a:sym typeface="Wingdings" panose="05000000000000000000" pitchFamily="2" charset="2"/>
              </a:rPr>
              <a:t>(s)</a:t>
            </a:r>
            <a:endParaRPr lang="en-US" sz="2800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Awal		 4.99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u="sng" dirty="0" err="1"/>
              <a:t>Reaksi</a:t>
            </a:r>
            <a:r>
              <a:rPr lang="en-US" sz="2800" u="sng" dirty="0"/>
              <a:t> 	-4.99		-4.99	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err="1"/>
              <a:t>Sisa</a:t>
            </a:r>
            <a:r>
              <a:rPr lang="en-US" sz="2800" dirty="0"/>
              <a:t>		 0		 0.01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[Cl</a:t>
            </a:r>
            <a:r>
              <a:rPr lang="en-US" sz="2800" baseline="30000" dirty="0"/>
              <a:t>-</a:t>
            </a:r>
            <a:r>
              <a:rPr lang="en-US" sz="2800" dirty="0"/>
              <a:t>] = 0.01/</a:t>
            </a:r>
            <a:r>
              <a:rPr lang="en-US" sz="2800" dirty="0" err="1"/>
              <a:t>vtotal</a:t>
            </a:r>
            <a:r>
              <a:rPr lang="en-US" sz="2800" dirty="0"/>
              <a:t> = 0.01/99.9 = 0.0001 mmol = 1 x 10-4 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i="1" dirty="0" err="1"/>
              <a:t>p</a:t>
            </a:r>
            <a:r>
              <a:rPr lang="en-US" sz="2800" dirty="0" err="1"/>
              <a:t>Cl</a:t>
            </a:r>
            <a:r>
              <a:rPr lang="en-US" sz="2800" dirty="0"/>
              <a:t> = - log [1 x 10-4 mol] = </a:t>
            </a:r>
            <a:r>
              <a:rPr lang="en-US" sz="2800" dirty="0">
                <a:solidFill>
                  <a:srgbClr val="FF0000"/>
                </a:solidFill>
              </a:rPr>
              <a:t>4 – log 1</a:t>
            </a:r>
            <a:endParaRPr lang="en-US" sz="2800" baseline="300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011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398E5-BFED-46D3-BB23-C5AE53B5E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22" y="1461332"/>
            <a:ext cx="6066802" cy="338413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</a:rPr>
              <a:t>Titrasi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argentometri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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hasil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titrasi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merupakan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endapan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atau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garam yang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sukar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larut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200" dirty="0" err="1">
                <a:latin typeface="+mj-lt"/>
                <a:sym typeface="Wingdings" panose="05000000000000000000" pitchFamily="2" charset="2"/>
              </a:rPr>
              <a:t>Prinsip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dasar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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reaksi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pengendapan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yang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cepat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mencapai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kesetimbangan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pada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setiap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penambahan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titran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, 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tidak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ada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pengotor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, dan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membutuhkan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indikator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2200" dirty="0" err="1">
                <a:latin typeface="+mj-lt"/>
                <a:sym typeface="Wingdings" panose="05000000000000000000" pitchFamily="2" charset="2"/>
              </a:rPr>
              <a:t>titrasi</a:t>
            </a:r>
            <a:r>
              <a:rPr lang="en-US" sz="2200" dirty="0">
                <a:latin typeface="+mj-lt"/>
                <a:sym typeface="Wingdings" panose="05000000000000000000" pitchFamily="2" charset="2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sz="22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69BEE6-80A8-41B0-860F-9BBD0AD85A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" b="5900"/>
          <a:stretch/>
        </p:blipFill>
        <p:spPr>
          <a:xfrm>
            <a:off x="7320186" y="1525424"/>
            <a:ext cx="4395347" cy="29622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B42517-85A3-458B-A694-78F42633E89D}"/>
              </a:ext>
            </a:extLst>
          </p:cNvPr>
          <p:cNvSpPr/>
          <p:nvPr/>
        </p:nvSpPr>
        <p:spPr>
          <a:xfrm>
            <a:off x="495655" y="247827"/>
            <a:ext cx="4777100" cy="538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>
                <a:solidFill>
                  <a:schemeClr val="tx1"/>
                </a:solidFill>
                <a:latin typeface="+mj-lt"/>
              </a:rPr>
              <a:t>KONSEP TITRASI ARGENTOMETRI </a:t>
            </a:r>
          </a:p>
        </p:txBody>
      </p:sp>
    </p:spTree>
    <p:extLst>
      <p:ext uri="{BB962C8B-B14F-4D97-AF65-F5344CB8AC3E}">
        <p14:creationId xmlns:p14="http://schemas.microsoft.com/office/powerpoint/2010/main" val="240348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42745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/>
              <a:t>4.	</a:t>
            </a:r>
            <a:r>
              <a:rPr lang="en-US" sz="2000" dirty="0" err="1"/>
              <a:t>Titik</a:t>
            </a:r>
            <a:r>
              <a:rPr lang="en-US" sz="2000" dirty="0"/>
              <a:t> </a:t>
            </a:r>
            <a:r>
              <a:rPr lang="en-US" sz="2000" dirty="0" err="1"/>
              <a:t>ekivalen</a:t>
            </a:r>
            <a:endParaRPr lang="en-US" sz="2000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/>
              <a:t>(</a:t>
            </a:r>
            <a:r>
              <a:rPr lang="en-US" sz="2000" dirty="0" err="1"/>
              <a:t>mmol</a:t>
            </a:r>
            <a:r>
              <a:rPr lang="en-US" sz="2000" dirty="0"/>
              <a:t>)		Ag</a:t>
            </a:r>
            <a:r>
              <a:rPr lang="en-US" sz="2000" baseline="30000" dirty="0"/>
              <a:t>+</a:t>
            </a:r>
            <a:r>
              <a:rPr lang="en-US" sz="2000" dirty="0"/>
              <a:t>	+	</a:t>
            </a:r>
            <a:r>
              <a:rPr lang="en-US" sz="2000" dirty="0" err="1"/>
              <a:t>Cl</a:t>
            </a:r>
            <a:r>
              <a:rPr lang="en-US" sz="2000" baseline="30000" dirty="0"/>
              <a:t>-</a:t>
            </a:r>
            <a:r>
              <a:rPr lang="en-US" sz="2000" dirty="0"/>
              <a:t>	</a:t>
            </a:r>
            <a:r>
              <a:rPr lang="en-US" sz="2000" dirty="0">
                <a:sym typeface="Wingdings" panose="05000000000000000000" pitchFamily="2" charset="2"/>
              </a:rPr>
              <a:t>	</a:t>
            </a:r>
            <a:r>
              <a:rPr lang="en-US" sz="2000" dirty="0" err="1">
                <a:sym typeface="Wingdings" panose="05000000000000000000" pitchFamily="2" charset="2"/>
              </a:rPr>
              <a:t>AgCl</a:t>
            </a:r>
            <a:r>
              <a:rPr lang="en-US" sz="2000" baseline="-25000" dirty="0">
                <a:sym typeface="Wingdings" panose="05000000000000000000" pitchFamily="2" charset="2"/>
              </a:rPr>
              <a:t>(s)</a:t>
            </a:r>
            <a:endParaRPr lang="en-US" sz="2000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 err="1"/>
              <a:t>Awal</a:t>
            </a:r>
            <a:r>
              <a:rPr lang="en-US" sz="2000" dirty="0"/>
              <a:t>		 5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u="sng" dirty="0" err="1"/>
              <a:t>Reaksi</a:t>
            </a:r>
            <a:r>
              <a:rPr lang="en-US" sz="2000" u="sng" dirty="0"/>
              <a:t> 		-5	             -5	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 err="1"/>
              <a:t>Sisa</a:t>
            </a:r>
            <a:r>
              <a:rPr lang="en-US" sz="2000" dirty="0"/>
              <a:t>		 0		 0		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 err="1"/>
              <a:t>AgCl</a:t>
            </a:r>
            <a:r>
              <a:rPr lang="en-US" sz="2000" dirty="0"/>
              <a:t>(s) </a:t>
            </a:r>
            <a:r>
              <a:rPr lang="en-US" sz="2000" dirty="0">
                <a:sym typeface="Wingdings" pitchFamily="2" charset="2"/>
              </a:rPr>
              <a:t> Ag</a:t>
            </a:r>
            <a:r>
              <a:rPr lang="en-US" sz="2000" baseline="30000" dirty="0">
                <a:sym typeface="Wingdings" pitchFamily="2" charset="2"/>
              </a:rPr>
              <a:t>+</a:t>
            </a:r>
            <a:r>
              <a:rPr lang="en-US" sz="2000" dirty="0">
                <a:sym typeface="Wingdings" pitchFamily="2" charset="2"/>
              </a:rPr>
              <a:t> + </a:t>
            </a:r>
            <a:r>
              <a:rPr lang="en-US" sz="2000" dirty="0" err="1">
                <a:sym typeface="Wingdings" pitchFamily="2" charset="2"/>
              </a:rPr>
              <a:t>Cl</a:t>
            </a:r>
            <a:r>
              <a:rPr lang="en-US" sz="2000" baseline="30000" dirty="0">
                <a:sym typeface="Wingdings" pitchFamily="2" charset="2"/>
              </a:rPr>
              <a:t>-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ym typeface="Wingdings" pitchFamily="2" charset="2"/>
              </a:rPr>
              <a:t>[Ag</a:t>
            </a:r>
            <a:r>
              <a:rPr lang="en-US" sz="2000" baseline="30000" dirty="0">
                <a:sym typeface="Wingdings" pitchFamily="2" charset="2"/>
              </a:rPr>
              <a:t>+</a:t>
            </a:r>
            <a:r>
              <a:rPr lang="en-US" sz="2000" dirty="0">
                <a:sym typeface="Wingdings" pitchFamily="2" charset="2"/>
              </a:rPr>
              <a:t>] </a:t>
            </a:r>
            <a:r>
              <a:rPr lang="en-US" sz="2000" dirty="0"/>
              <a:t>[</a:t>
            </a:r>
            <a:r>
              <a:rPr lang="en-US" sz="2000" dirty="0" err="1"/>
              <a:t>Cl</a:t>
            </a:r>
            <a:r>
              <a:rPr lang="en-US" sz="2000" baseline="30000" dirty="0"/>
              <a:t>-</a:t>
            </a:r>
            <a:r>
              <a:rPr lang="en-US" sz="2000" dirty="0"/>
              <a:t>]  = </a:t>
            </a:r>
            <a:r>
              <a:rPr lang="en-US" sz="2000" dirty="0" err="1"/>
              <a:t>K</a:t>
            </a:r>
            <a:r>
              <a:rPr lang="en-US" sz="2000" baseline="-25000" dirty="0" err="1"/>
              <a:t>s</a:t>
            </a:r>
            <a:r>
              <a:rPr lang="en-US" sz="2000" dirty="0" err="1"/>
              <a:t>p</a:t>
            </a:r>
            <a:r>
              <a:rPr lang="en-US" sz="2000" dirty="0"/>
              <a:t> </a:t>
            </a:r>
            <a:r>
              <a:rPr lang="en-US" sz="2000" dirty="0" err="1"/>
              <a:t>AgCl</a:t>
            </a: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ym typeface="Wingdings" pitchFamily="2" charset="2"/>
              </a:rPr>
              <a:t>[Ag</a:t>
            </a:r>
            <a:r>
              <a:rPr lang="en-US" sz="2000" baseline="30000" dirty="0">
                <a:sym typeface="Wingdings" pitchFamily="2" charset="2"/>
              </a:rPr>
              <a:t>+</a:t>
            </a:r>
            <a:r>
              <a:rPr lang="en-US" sz="2000" dirty="0">
                <a:sym typeface="Wingdings" pitchFamily="2" charset="2"/>
              </a:rPr>
              <a:t>] </a:t>
            </a:r>
            <a:r>
              <a:rPr lang="en-US" sz="2000" dirty="0"/>
              <a:t>[</a:t>
            </a:r>
            <a:r>
              <a:rPr lang="en-US" sz="2000" dirty="0" err="1"/>
              <a:t>Cl</a:t>
            </a:r>
            <a:r>
              <a:rPr lang="en-US" sz="2000" baseline="30000" dirty="0"/>
              <a:t>-</a:t>
            </a:r>
            <a:r>
              <a:rPr lang="en-US" sz="2000" dirty="0"/>
              <a:t>] = 1 x 10</a:t>
            </a:r>
            <a:r>
              <a:rPr lang="en-US" sz="2000" baseline="30000" dirty="0"/>
              <a:t>-10</a:t>
            </a: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ym typeface="Wingdings" pitchFamily="2" charset="2"/>
              </a:rPr>
              <a:t>[</a:t>
            </a:r>
            <a:r>
              <a:rPr lang="en-US" sz="2000" dirty="0" err="1">
                <a:sym typeface="Wingdings" pitchFamily="2" charset="2"/>
              </a:rPr>
              <a:t>Cl</a:t>
            </a:r>
            <a:r>
              <a:rPr lang="en-US" sz="2000" dirty="0">
                <a:sym typeface="Wingdings" pitchFamily="2" charset="2"/>
              </a:rPr>
              <a:t>-] </a:t>
            </a:r>
            <a:r>
              <a:rPr lang="en-US" sz="2000" dirty="0"/>
              <a:t>[</a:t>
            </a:r>
            <a:r>
              <a:rPr lang="en-US" sz="2000" dirty="0" err="1"/>
              <a:t>Cl</a:t>
            </a:r>
            <a:r>
              <a:rPr lang="en-US" sz="2000" baseline="30000" dirty="0"/>
              <a:t>-</a:t>
            </a:r>
            <a:r>
              <a:rPr lang="en-US" sz="2000" dirty="0"/>
              <a:t>] = 1 x 10</a:t>
            </a:r>
            <a:r>
              <a:rPr lang="en-US" sz="2000" baseline="30000" dirty="0"/>
              <a:t>-10</a:t>
            </a: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/>
              <a:t>[</a:t>
            </a:r>
            <a:r>
              <a:rPr lang="en-US" sz="2000" dirty="0" err="1"/>
              <a:t>Cl</a:t>
            </a:r>
            <a:r>
              <a:rPr lang="en-US" sz="2000" baseline="30000" dirty="0"/>
              <a:t>-</a:t>
            </a:r>
            <a:r>
              <a:rPr lang="en-US" sz="2000" dirty="0"/>
              <a:t>]</a:t>
            </a:r>
            <a:r>
              <a:rPr lang="en-US" sz="2000" baseline="30000" dirty="0"/>
              <a:t>2</a:t>
            </a:r>
            <a:r>
              <a:rPr lang="en-US" sz="2000" dirty="0"/>
              <a:t> = 1 x 10</a:t>
            </a:r>
            <a:r>
              <a:rPr lang="en-US" sz="2000" baseline="30000" dirty="0"/>
              <a:t>-10</a:t>
            </a: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/>
              <a:t>[</a:t>
            </a:r>
            <a:r>
              <a:rPr lang="en-US" sz="2000" dirty="0" err="1"/>
              <a:t>Cl</a:t>
            </a:r>
            <a:r>
              <a:rPr lang="en-US" sz="2000" baseline="30000" dirty="0"/>
              <a:t>-</a:t>
            </a:r>
            <a:r>
              <a:rPr lang="en-US" sz="2000" dirty="0"/>
              <a:t>] = 1 x 10</a:t>
            </a:r>
            <a:r>
              <a:rPr lang="en-US" sz="2000" baseline="30000" dirty="0"/>
              <a:t>-5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 err="1"/>
              <a:t>pCl</a:t>
            </a:r>
            <a:r>
              <a:rPr lang="en-US" sz="2000" dirty="0"/>
              <a:t> = - log (1 x 10</a:t>
            </a:r>
            <a:r>
              <a:rPr lang="en-US" sz="2000" baseline="30000" dirty="0"/>
              <a:t>-5</a:t>
            </a:r>
            <a:r>
              <a:rPr lang="en-US" sz="2000" dirty="0"/>
              <a:t>) = 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92FCF35-76DB-9629-1DF7-61472D208E6F}"/>
                  </a:ext>
                </a:extLst>
              </p14:cNvPr>
              <p14:cNvContentPartPr/>
              <p14:nvPr/>
            </p14:nvContentPartPr>
            <p14:xfrm>
              <a:off x="3285720" y="236160"/>
              <a:ext cx="8571960" cy="64062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92FCF35-76DB-9629-1DF7-61472D208E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76360" y="226800"/>
                <a:ext cx="8590680" cy="642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8353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DFFC9-502E-4AC7-8F33-0BF5B6A52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0309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4.	</a:t>
            </a:r>
            <a:r>
              <a:rPr lang="en-US" sz="2800" dirty="0" err="1"/>
              <a:t>Titik</a:t>
            </a:r>
            <a:r>
              <a:rPr lang="en-US" sz="2800" dirty="0"/>
              <a:t> </a:t>
            </a:r>
            <a:r>
              <a:rPr lang="en-US" sz="2800" dirty="0" err="1"/>
              <a:t>ekivalen</a:t>
            </a:r>
            <a:endParaRPr lang="en-US" sz="2800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(mmol)		Ag</a:t>
            </a:r>
            <a:r>
              <a:rPr lang="en-US" sz="2800" baseline="30000" dirty="0"/>
              <a:t>+</a:t>
            </a:r>
            <a:r>
              <a:rPr lang="en-US" sz="2800" dirty="0"/>
              <a:t>	+	Cl</a:t>
            </a:r>
            <a:r>
              <a:rPr lang="en-US" sz="2800" baseline="30000" dirty="0"/>
              <a:t>-</a:t>
            </a:r>
            <a:r>
              <a:rPr lang="en-US" sz="2800" dirty="0"/>
              <a:t>	</a:t>
            </a:r>
            <a:r>
              <a:rPr lang="en-US" sz="2800" dirty="0">
                <a:sym typeface="Wingdings" panose="05000000000000000000" pitchFamily="2" charset="2"/>
              </a:rPr>
              <a:t>	AgCl</a:t>
            </a:r>
            <a:r>
              <a:rPr lang="en-US" sz="2800" baseline="-25000" dirty="0">
                <a:sym typeface="Wingdings" panose="05000000000000000000" pitchFamily="2" charset="2"/>
              </a:rPr>
              <a:t>(s)</a:t>
            </a:r>
            <a:endParaRPr lang="en-US" sz="2800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Awal		 5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u="sng" dirty="0" err="1"/>
              <a:t>Reaksi</a:t>
            </a:r>
            <a:r>
              <a:rPr lang="en-US" sz="2800" u="sng" dirty="0"/>
              <a:t> 		-5	             -5		5 mmol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err="1"/>
              <a:t>Sisa</a:t>
            </a:r>
            <a:r>
              <a:rPr lang="en-US" sz="2800" dirty="0"/>
              <a:t>		 0		 0		 5 mmol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AgCl(s) </a:t>
            </a:r>
            <a:r>
              <a:rPr lang="en-US" sz="2800" dirty="0">
                <a:sym typeface="Wingdings" pitchFamily="2" charset="2"/>
              </a:rPr>
              <a:t> Ag</a:t>
            </a:r>
            <a:r>
              <a:rPr lang="en-US" sz="2800" baseline="30000" dirty="0">
                <a:sym typeface="Wingdings" pitchFamily="2" charset="2"/>
              </a:rPr>
              <a:t>+</a:t>
            </a:r>
            <a:r>
              <a:rPr lang="en-US" sz="2800" dirty="0">
                <a:sym typeface="Wingdings" pitchFamily="2" charset="2"/>
              </a:rPr>
              <a:t> + Cl</a:t>
            </a:r>
            <a:r>
              <a:rPr lang="en-US" sz="2800" baseline="30000" dirty="0">
                <a:sym typeface="Wingdings" pitchFamily="2" charset="2"/>
              </a:rPr>
              <a:t>-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[Ag</a:t>
            </a:r>
            <a:r>
              <a:rPr lang="en-US" sz="2800" baseline="30000" dirty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] </a:t>
            </a:r>
            <a:r>
              <a:rPr lang="en-US" sz="2800" dirty="0">
                <a:solidFill>
                  <a:srgbClr val="FF0000"/>
                </a:solidFill>
              </a:rPr>
              <a:t>[Cl</a:t>
            </a:r>
            <a:r>
              <a:rPr lang="en-US" sz="2800" baseline="30000" dirty="0">
                <a:solidFill>
                  <a:srgbClr val="FF0000"/>
                </a:solidFill>
              </a:rPr>
              <a:t>-</a:t>
            </a:r>
            <a:r>
              <a:rPr lang="en-US" sz="2800" dirty="0">
                <a:solidFill>
                  <a:srgbClr val="FF0000"/>
                </a:solidFill>
              </a:rPr>
              <a:t>]  = </a:t>
            </a:r>
            <a:r>
              <a:rPr lang="en-US" sz="2800" dirty="0" err="1">
                <a:solidFill>
                  <a:srgbClr val="FF0000"/>
                </a:solidFill>
              </a:rPr>
              <a:t>K</a:t>
            </a:r>
            <a:r>
              <a:rPr lang="en-US" sz="2800" baseline="-25000" dirty="0" err="1">
                <a:solidFill>
                  <a:srgbClr val="FF0000"/>
                </a:solidFill>
              </a:rPr>
              <a:t>s</a:t>
            </a:r>
            <a:r>
              <a:rPr lang="en-US" sz="2800" dirty="0" err="1">
                <a:solidFill>
                  <a:srgbClr val="FF0000"/>
                </a:solidFill>
              </a:rPr>
              <a:t>p</a:t>
            </a:r>
            <a:r>
              <a:rPr lang="en-US" sz="2800" dirty="0">
                <a:solidFill>
                  <a:srgbClr val="FF0000"/>
                </a:solidFill>
              </a:rPr>
              <a:t> AgCl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ym typeface="Wingdings" pitchFamily="2" charset="2"/>
              </a:rPr>
              <a:t>[Ag</a:t>
            </a:r>
            <a:r>
              <a:rPr lang="en-US" sz="2800" baseline="30000" dirty="0">
                <a:sym typeface="Wingdings" pitchFamily="2" charset="2"/>
              </a:rPr>
              <a:t>+</a:t>
            </a:r>
            <a:r>
              <a:rPr lang="en-US" sz="2800" dirty="0">
                <a:sym typeface="Wingdings" pitchFamily="2" charset="2"/>
              </a:rPr>
              <a:t>] </a:t>
            </a:r>
            <a:r>
              <a:rPr lang="en-US" sz="2800" dirty="0"/>
              <a:t>[Cl</a:t>
            </a:r>
            <a:r>
              <a:rPr lang="en-US" sz="2800" baseline="30000" dirty="0"/>
              <a:t>-</a:t>
            </a:r>
            <a:r>
              <a:rPr lang="en-US" sz="2800" dirty="0"/>
              <a:t>] = 1 x 10</a:t>
            </a:r>
            <a:r>
              <a:rPr lang="en-US" sz="2800" baseline="30000" dirty="0"/>
              <a:t>-10</a:t>
            </a:r>
            <a:endParaRPr lang="en-US" sz="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ym typeface="Wingdings" pitchFamily="2" charset="2"/>
              </a:rPr>
              <a:t>[Cl-] </a:t>
            </a:r>
            <a:r>
              <a:rPr lang="en-US" sz="2800" dirty="0"/>
              <a:t>[Cl</a:t>
            </a:r>
            <a:r>
              <a:rPr lang="en-US" sz="2800" baseline="30000" dirty="0"/>
              <a:t>-</a:t>
            </a:r>
            <a:r>
              <a:rPr lang="en-US" sz="2800" dirty="0"/>
              <a:t>] = 1 x 10</a:t>
            </a:r>
            <a:r>
              <a:rPr lang="en-US" sz="2800" baseline="30000" dirty="0"/>
              <a:t>-10</a:t>
            </a:r>
            <a:endParaRPr lang="en-US" sz="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[Cl</a:t>
            </a:r>
            <a:r>
              <a:rPr lang="en-US" sz="2800" baseline="30000" dirty="0"/>
              <a:t>-</a:t>
            </a:r>
            <a:r>
              <a:rPr lang="en-US" sz="2800" dirty="0"/>
              <a:t>]</a:t>
            </a:r>
            <a:r>
              <a:rPr lang="en-US" sz="2800" baseline="30000" dirty="0"/>
              <a:t>2</a:t>
            </a:r>
            <a:r>
              <a:rPr lang="en-US" sz="2800" dirty="0"/>
              <a:t> = 1 x 10</a:t>
            </a:r>
            <a:r>
              <a:rPr lang="en-US" sz="2800" baseline="30000" dirty="0"/>
              <a:t>-10</a:t>
            </a:r>
            <a:endParaRPr lang="en-US" sz="2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[Cl</a:t>
            </a:r>
            <a:r>
              <a:rPr lang="en-US" sz="2800" baseline="30000" dirty="0"/>
              <a:t>-</a:t>
            </a:r>
            <a:r>
              <a:rPr lang="en-US" sz="2800" dirty="0"/>
              <a:t>] = </a:t>
            </a:r>
            <a:r>
              <a:rPr lang="en-US" sz="2800" dirty="0" err="1"/>
              <a:t>akar</a:t>
            </a:r>
            <a:r>
              <a:rPr lang="en-US" sz="2800" dirty="0"/>
              <a:t> 1 x 10</a:t>
            </a:r>
            <a:r>
              <a:rPr lang="en-US" sz="2800" baseline="30000" dirty="0"/>
              <a:t>-10 =</a:t>
            </a:r>
            <a:r>
              <a:rPr lang="en-US" sz="2800" dirty="0">
                <a:solidFill>
                  <a:srgbClr val="FF0000"/>
                </a:solidFill>
              </a:rPr>
              <a:t>1 x 10</a:t>
            </a:r>
            <a:r>
              <a:rPr lang="en-US" sz="2800" baseline="30000" dirty="0">
                <a:solidFill>
                  <a:srgbClr val="FF0000"/>
                </a:solidFill>
              </a:rPr>
              <a:t>-5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 err="1"/>
              <a:t>pCl</a:t>
            </a:r>
            <a:r>
              <a:rPr lang="en-US" sz="2800" dirty="0"/>
              <a:t> = - log (1 x 10</a:t>
            </a:r>
            <a:r>
              <a:rPr lang="en-US" sz="2800" baseline="30000" dirty="0"/>
              <a:t>-5</a:t>
            </a:r>
            <a:r>
              <a:rPr lang="en-US" sz="2800" dirty="0"/>
              <a:t>) = </a:t>
            </a:r>
            <a:r>
              <a:rPr lang="en-US" sz="2800" dirty="0">
                <a:solidFill>
                  <a:srgbClr val="FF0000"/>
                </a:solidFill>
              </a:rPr>
              <a:t>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134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Titrasi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AutoNum type="arabicPeriod" startAt="4"/>
            </a:pP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penambahan</a:t>
            </a:r>
            <a:r>
              <a:rPr lang="en-US" dirty="0"/>
              <a:t> 60 ml AgNO</a:t>
            </a:r>
            <a:r>
              <a:rPr lang="en-US" baseline="-25000" dirty="0"/>
              <a:t>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</a:t>
            </a:r>
            <a:r>
              <a:rPr lang="en-US" dirty="0" err="1"/>
              <a:t>mmol</a:t>
            </a:r>
            <a:r>
              <a:rPr lang="en-US" dirty="0"/>
              <a:t>)	Ag</a:t>
            </a:r>
            <a:r>
              <a:rPr lang="en-US" baseline="30000" dirty="0"/>
              <a:t>+</a:t>
            </a:r>
            <a:r>
              <a:rPr lang="en-US" dirty="0"/>
              <a:t>	+	</a:t>
            </a:r>
            <a:r>
              <a:rPr lang="en-US" dirty="0" err="1"/>
              <a:t>Cl</a:t>
            </a:r>
            <a:r>
              <a:rPr lang="en-US" baseline="30000" dirty="0"/>
              <a:t>-</a:t>
            </a:r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	</a:t>
            </a:r>
            <a:r>
              <a:rPr lang="en-US" dirty="0" err="1">
                <a:sym typeface="Wingdings" panose="05000000000000000000" pitchFamily="2" charset="2"/>
              </a:rPr>
              <a:t>AgCl</a:t>
            </a:r>
            <a:r>
              <a:rPr lang="en-US" baseline="-25000" dirty="0">
                <a:sym typeface="Wingdings" panose="05000000000000000000" pitchFamily="2" charset="2"/>
              </a:rPr>
              <a:t>(s)</a:t>
            </a:r>
            <a:endParaRPr lang="en-US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Awal</a:t>
            </a:r>
            <a:r>
              <a:rPr lang="en-US" dirty="0"/>
              <a:t>		 6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 err="1"/>
              <a:t>Reaksi</a:t>
            </a:r>
            <a:r>
              <a:rPr lang="en-US" u="sng" dirty="0"/>
              <a:t> 	-5	             -5	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Sisa</a:t>
            </a:r>
            <a:r>
              <a:rPr lang="en-US" dirty="0"/>
              <a:t>		 1		 0		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[Ag</a:t>
            </a:r>
            <a:r>
              <a:rPr lang="en-US" baseline="30000" dirty="0"/>
              <a:t>+</a:t>
            </a:r>
            <a:r>
              <a:rPr lang="en-US" dirty="0"/>
              <a:t>] = 1 </a:t>
            </a:r>
            <a:r>
              <a:rPr lang="en-US" dirty="0" err="1"/>
              <a:t>mmol</a:t>
            </a:r>
            <a:r>
              <a:rPr lang="en-US" dirty="0"/>
              <a:t>/110 ml = 9.1 x 10</a:t>
            </a:r>
            <a:r>
              <a:rPr lang="en-US" baseline="30000" dirty="0"/>
              <a:t>-3</a:t>
            </a:r>
            <a:r>
              <a:rPr lang="en-US" dirty="0"/>
              <a:t> 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p</a:t>
            </a:r>
            <a:r>
              <a:rPr lang="en-US" dirty="0" err="1"/>
              <a:t>Ag</a:t>
            </a:r>
            <a:r>
              <a:rPr lang="en-US" dirty="0"/>
              <a:t> = - log [9.1 x 10</a:t>
            </a:r>
            <a:r>
              <a:rPr lang="en-US" baseline="30000" dirty="0"/>
              <a:t>-3</a:t>
            </a:r>
            <a:r>
              <a:rPr lang="en-US" dirty="0"/>
              <a:t> ] = 3-log 9.1 = 2.04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p</a:t>
            </a:r>
            <a:r>
              <a:rPr lang="en-US" dirty="0" err="1"/>
              <a:t>Ag</a:t>
            </a:r>
            <a:r>
              <a:rPr lang="en-US" dirty="0"/>
              <a:t> +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= 10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= </a:t>
            </a:r>
            <a:r>
              <a:rPr lang="en-US" dirty="0" err="1"/>
              <a:t>pKsp</a:t>
            </a:r>
            <a:r>
              <a:rPr lang="en-US" dirty="0"/>
              <a:t> – </a:t>
            </a:r>
            <a:r>
              <a:rPr lang="en-US" dirty="0" err="1"/>
              <a:t>pAg</a:t>
            </a:r>
            <a:r>
              <a:rPr lang="en-US" dirty="0"/>
              <a:t> = 10-2,04 = 7.96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89CBCA7-6636-C638-CABD-52D4A020C41F}"/>
                  </a:ext>
                </a:extLst>
              </p14:cNvPr>
              <p14:cNvContentPartPr/>
              <p14:nvPr/>
            </p14:nvContentPartPr>
            <p14:xfrm>
              <a:off x="874800" y="232920"/>
              <a:ext cx="11200320" cy="6490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89CBCA7-6636-C638-CABD-52D4A020C4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5440" y="223560"/>
                <a:ext cx="11219040" cy="650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8101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FD879-D6AC-4F85-A806-ABDF3CE9E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3756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AutoNum type="arabicPeriod" startAt="4"/>
            </a:pPr>
            <a:r>
              <a:rPr lang="en-US" dirty="0"/>
              <a:t>Setelah </a:t>
            </a:r>
            <a:r>
              <a:rPr lang="en-US" dirty="0" err="1"/>
              <a:t>penambahan</a:t>
            </a:r>
            <a:r>
              <a:rPr lang="en-US" dirty="0"/>
              <a:t> 60 ml AgNO</a:t>
            </a:r>
            <a:r>
              <a:rPr lang="en-US" baseline="-25000" dirty="0"/>
              <a:t>3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Ag = 0.1 x 60 = 6 mmol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/>
              <a:t>Cl = 0.1 x 50 = 5 mmol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(mmol)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		Ag</a:t>
            </a:r>
            <a:r>
              <a:rPr lang="en-US" baseline="30000" dirty="0"/>
              <a:t>+</a:t>
            </a:r>
            <a:r>
              <a:rPr lang="en-US" dirty="0"/>
              <a:t>	+	Cl</a:t>
            </a:r>
            <a:r>
              <a:rPr lang="en-US" baseline="30000" dirty="0"/>
              <a:t>-</a:t>
            </a:r>
            <a:r>
              <a:rPr lang="en-US" dirty="0"/>
              <a:t>	</a:t>
            </a:r>
            <a:r>
              <a:rPr lang="en-US" dirty="0">
                <a:sym typeface="Wingdings" panose="05000000000000000000" pitchFamily="2" charset="2"/>
              </a:rPr>
              <a:t>	AgCl</a:t>
            </a:r>
            <a:r>
              <a:rPr lang="en-US" baseline="-25000" dirty="0">
                <a:sym typeface="Wingdings" panose="05000000000000000000" pitchFamily="2" charset="2"/>
              </a:rPr>
              <a:t>(s)</a:t>
            </a:r>
            <a:endParaRPr lang="en-US" baseline="-25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Awal		 6		 5		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 err="1"/>
              <a:t>Reaksi</a:t>
            </a:r>
            <a:r>
              <a:rPr lang="en-US" u="sng" dirty="0"/>
              <a:t> 		-5	             -5	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 err="1"/>
              <a:t>Sisa</a:t>
            </a:r>
            <a:r>
              <a:rPr lang="en-US" dirty="0"/>
              <a:t>		 1		 0		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[Ag</a:t>
            </a:r>
            <a:r>
              <a:rPr lang="en-US" baseline="30000" dirty="0"/>
              <a:t>+</a:t>
            </a:r>
            <a:r>
              <a:rPr lang="en-US" dirty="0"/>
              <a:t>] = 1 mmol/110 ml = 0.009 = 9 x 10</a:t>
            </a:r>
            <a:r>
              <a:rPr lang="en-US" baseline="30000" dirty="0"/>
              <a:t>-3</a:t>
            </a:r>
            <a:r>
              <a:rPr lang="en-US" dirty="0"/>
              <a:t> 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p</a:t>
            </a:r>
            <a:r>
              <a:rPr lang="en-US" dirty="0" err="1"/>
              <a:t>Ag</a:t>
            </a:r>
            <a:r>
              <a:rPr lang="en-US" dirty="0"/>
              <a:t> = - log [9 x 10</a:t>
            </a:r>
            <a:r>
              <a:rPr lang="en-US" baseline="30000" dirty="0"/>
              <a:t>-3</a:t>
            </a:r>
            <a:r>
              <a:rPr lang="en-US" dirty="0"/>
              <a:t> ] = 3-log 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[Ag</a:t>
            </a:r>
            <a:r>
              <a:rPr lang="en-US" sz="2800" baseline="30000" dirty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] </a:t>
            </a:r>
            <a:r>
              <a:rPr lang="en-US" sz="2800" dirty="0">
                <a:solidFill>
                  <a:srgbClr val="FF0000"/>
                </a:solidFill>
              </a:rPr>
              <a:t>[Cl</a:t>
            </a:r>
            <a:r>
              <a:rPr lang="en-US" sz="2800" baseline="30000" dirty="0">
                <a:solidFill>
                  <a:srgbClr val="FF0000"/>
                </a:solidFill>
              </a:rPr>
              <a:t>-</a:t>
            </a:r>
            <a:r>
              <a:rPr lang="en-US" sz="2800" dirty="0">
                <a:solidFill>
                  <a:srgbClr val="FF0000"/>
                </a:solidFill>
              </a:rPr>
              <a:t>]  = </a:t>
            </a:r>
            <a:r>
              <a:rPr lang="en-US" sz="2800" dirty="0" err="1">
                <a:solidFill>
                  <a:srgbClr val="FF0000"/>
                </a:solidFill>
              </a:rPr>
              <a:t>K</a:t>
            </a:r>
            <a:r>
              <a:rPr lang="en-US" sz="2800" baseline="-25000" dirty="0" err="1">
                <a:solidFill>
                  <a:srgbClr val="FF0000"/>
                </a:solidFill>
              </a:rPr>
              <a:t>s</a:t>
            </a:r>
            <a:r>
              <a:rPr lang="en-US" sz="2800" dirty="0" err="1">
                <a:solidFill>
                  <a:srgbClr val="FF0000"/>
                </a:solidFill>
              </a:rPr>
              <a:t>p</a:t>
            </a:r>
            <a:r>
              <a:rPr lang="en-US" sz="2800" dirty="0">
                <a:solidFill>
                  <a:srgbClr val="FF0000"/>
                </a:solidFill>
              </a:rPr>
              <a:t> AgCl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[Ag</a:t>
            </a:r>
            <a:r>
              <a:rPr lang="en-US" sz="2800" baseline="30000" dirty="0">
                <a:solidFill>
                  <a:srgbClr val="FF0000"/>
                </a:solidFill>
                <a:sym typeface="Wingdings" pitchFamily="2" charset="2"/>
              </a:rPr>
              <a:t>+</a:t>
            </a:r>
            <a:r>
              <a:rPr lang="en-US" sz="2800" dirty="0">
                <a:solidFill>
                  <a:srgbClr val="FF0000"/>
                </a:solidFill>
                <a:sym typeface="Wingdings" pitchFamily="2" charset="2"/>
              </a:rPr>
              <a:t>] </a:t>
            </a:r>
            <a:r>
              <a:rPr lang="en-US" sz="2800" dirty="0">
                <a:solidFill>
                  <a:srgbClr val="FF0000"/>
                </a:solidFill>
              </a:rPr>
              <a:t>[Cl</a:t>
            </a:r>
            <a:r>
              <a:rPr lang="en-US" sz="2800" baseline="30000" dirty="0">
                <a:solidFill>
                  <a:srgbClr val="FF0000"/>
                </a:solidFill>
              </a:rPr>
              <a:t>-</a:t>
            </a:r>
            <a:r>
              <a:rPr lang="en-US" sz="2800" dirty="0">
                <a:solidFill>
                  <a:srgbClr val="FF0000"/>
                </a:solidFill>
              </a:rPr>
              <a:t>]  = </a:t>
            </a:r>
            <a:r>
              <a:rPr lang="en-US" sz="2800" dirty="0"/>
              <a:t>1 x 10</a:t>
            </a:r>
            <a:r>
              <a:rPr lang="en-US" sz="2800" baseline="30000" dirty="0"/>
              <a:t>-10</a:t>
            </a:r>
            <a:endParaRPr lang="en-US" sz="2800" dirty="0">
              <a:solidFill>
                <a:srgbClr val="FF000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p</a:t>
            </a:r>
            <a:r>
              <a:rPr lang="en-US" dirty="0" err="1"/>
              <a:t>Ag</a:t>
            </a:r>
            <a:r>
              <a:rPr lang="en-US" dirty="0"/>
              <a:t> +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= 10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= </a:t>
            </a:r>
            <a:r>
              <a:rPr lang="en-US" dirty="0" err="1"/>
              <a:t>pKsp</a:t>
            </a:r>
            <a:r>
              <a:rPr lang="en-US" dirty="0"/>
              <a:t> – </a:t>
            </a:r>
            <a:r>
              <a:rPr lang="en-US" dirty="0" err="1"/>
              <a:t>pAg</a:t>
            </a:r>
            <a:r>
              <a:rPr lang="en-US" dirty="0"/>
              <a:t> = 10-3 – log 9 = </a:t>
            </a:r>
            <a:r>
              <a:rPr lang="en-US" dirty="0">
                <a:solidFill>
                  <a:srgbClr val="FF0000"/>
                </a:solidFill>
              </a:rPr>
              <a:t>7.1</a:t>
            </a:r>
          </a:p>
        </p:txBody>
      </p:sp>
    </p:spTree>
    <p:extLst>
      <p:ext uri="{BB962C8B-B14F-4D97-AF65-F5344CB8AC3E}">
        <p14:creationId xmlns:p14="http://schemas.microsoft.com/office/powerpoint/2010/main" val="3519025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C66FA5-ED0C-49F3-999E-F6AB5D4C2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Terimakasih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5209192-C139-4729-AA57-0545A40B52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273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B6F9A-45EB-4499-AE4C-005820565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Tugas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637BB-C318-4F46-BAD2-21811404C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 dan </a:t>
            </a:r>
            <a:r>
              <a:rPr lang="en-US" dirty="0" err="1"/>
              <a:t>kelebihan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argentometri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mohr</a:t>
            </a:r>
            <a:r>
              <a:rPr lang="en-US" dirty="0"/>
              <a:t>, Volhard dan </a:t>
            </a:r>
            <a:r>
              <a:rPr lang="en-US" dirty="0" err="1"/>
              <a:t>fajans</a:t>
            </a:r>
            <a:endParaRPr lang="en-US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 err="1"/>
              <a:t>Sebanyak</a:t>
            </a:r>
            <a:r>
              <a:rPr lang="en-US" dirty="0"/>
              <a:t> 30 ml NaCl 0.1 M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0.1 M AgNO</a:t>
            </a:r>
            <a:r>
              <a:rPr lang="en-US" baseline="-25000" dirty="0"/>
              <a:t>3</a:t>
            </a:r>
            <a:r>
              <a:rPr lang="en-US" dirty="0"/>
              <a:t>. </a:t>
            </a:r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konsentrasi</a:t>
            </a:r>
            <a:r>
              <a:rPr lang="en-US" dirty="0"/>
              <a:t> ion </a:t>
            </a:r>
            <a:r>
              <a:rPr lang="en-US" dirty="0" err="1"/>
              <a:t>klorida</a:t>
            </a:r>
            <a:r>
              <a:rPr lang="en-US" dirty="0"/>
              <a:t> pada interval-interval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dan </a:t>
            </a:r>
            <a:r>
              <a:rPr lang="en-US" dirty="0" err="1"/>
              <a:t>gambarkan</a:t>
            </a:r>
            <a:r>
              <a:rPr lang="en-US" dirty="0"/>
              <a:t> plot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ml AgNO3.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= - log [Cl</a:t>
            </a:r>
            <a:r>
              <a:rPr lang="en-US" baseline="30000" dirty="0"/>
              <a:t>-</a:t>
            </a:r>
            <a:r>
              <a:rPr lang="en-US" dirty="0"/>
              <a:t>] dan </a:t>
            </a:r>
            <a:r>
              <a:rPr lang="en-US" dirty="0" err="1"/>
              <a:t>K</a:t>
            </a:r>
            <a:r>
              <a:rPr lang="en-US" baseline="-25000" dirty="0" err="1"/>
              <a:t>sp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AgCl = 1 x 10</a:t>
            </a:r>
            <a:r>
              <a:rPr lang="en-US" baseline="30000" dirty="0"/>
              <a:t>-10. </a:t>
            </a:r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AgNO3 </a:t>
            </a:r>
            <a:r>
              <a:rPr lang="en-US" dirty="0" err="1"/>
              <a:t>sebanyak</a:t>
            </a:r>
            <a:r>
              <a:rPr lang="en-US" dirty="0"/>
              <a:t> 10 ml, 20 ml, 25 ml, 30 ml dan 35 ml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faktor-faktor</a:t>
            </a:r>
            <a:r>
              <a:rPr lang="en-US" dirty="0"/>
              <a:t> yang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kelarutan</a:t>
            </a:r>
            <a:r>
              <a:rPr lang="en-US" dirty="0"/>
              <a:t> pada </a:t>
            </a:r>
            <a:r>
              <a:rPr lang="en-US" dirty="0" err="1"/>
              <a:t>titrasi</a:t>
            </a:r>
            <a:r>
              <a:rPr lang="en-US" dirty="0"/>
              <a:t> </a:t>
            </a:r>
            <a:r>
              <a:rPr lang="en-US" dirty="0" err="1"/>
              <a:t>argentometri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701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DF7B07-4FA3-9F4F-445E-395203F34BAF}"/>
              </a:ext>
            </a:extLst>
          </p:cNvPr>
          <p:cNvSpPr txBox="1"/>
          <p:nvPr/>
        </p:nvSpPr>
        <p:spPr>
          <a:xfrm>
            <a:off x="248082" y="208687"/>
            <a:ext cx="116754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 err="1"/>
              <a:t>Sebanyak</a:t>
            </a:r>
            <a:r>
              <a:rPr lang="en-US" dirty="0"/>
              <a:t> 30 ml NaCl 0.1 M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0.1 M AgNO</a:t>
            </a:r>
            <a:r>
              <a:rPr lang="en-US" baseline="-25000" dirty="0"/>
              <a:t>3</a:t>
            </a:r>
            <a:r>
              <a:rPr lang="en-US" dirty="0"/>
              <a:t>. </a:t>
            </a:r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dirty="0" err="1"/>
              <a:t>konsentrasi</a:t>
            </a:r>
            <a:r>
              <a:rPr lang="en-US" dirty="0"/>
              <a:t> ion </a:t>
            </a:r>
            <a:r>
              <a:rPr lang="en-US" dirty="0" err="1"/>
              <a:t>klorida</a:t>
            </a:r>
            <a:r>
              <a:rPr lang="en-US" dirty="0"/>
              <a:t> pada interval-interval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titrasi</a:t>
            </a:r>
            <a:r>
              <a:rPr lang="en-US" dirty="0"/>
              <a:t> dan </a:t>
            </a:r>
            <a:r>
              <a:rPr lang="en-US" dirty="0" err="1"/>
              <a:t>gambarkan</a:t>
            </a:r>
            <a:r>
              <a:rPr lang="en-US" dirty="0"/>
              <a:t> plot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ml AgNO3.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= - log [Cl</a:t>
            </a:r>
            <a:r>
              <a:rPr lang="en-US" baseline="30000" dirty="0"/>
              <a:t>-</a:t>
            </a:r>
            <a:r>
              <a:rPr lang="en-US" dirty="0"/>
              <a:t>] dan </a:t>
            </a:r>
            <a:r>
              <a:rPr lang="en-US" dirty="0" err="1"/>
              <a:t>K</a:t>
            </a:r>
            <a:r>
              <a:rPr lang="en-US" baseline="-25000" dirty="0" err="1"/>
              <a:t>sp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AgCl = 1 x 10</a:t>
            </a:r>
            <a:r>
              <a:rPr lang="en-US" baseline="30000" dirty="0"/>
              <a:t>-10. </a:t>
            </a:r>
            <a:r>
              <a:rPr lang="en-US" dirty="0" err="1"/>
              <a:t>Hitung</a:t>
            </a:r>
            <a:r>
              <a:rPr lang="en-US" dirty="0"/>
              <a:t> </a:t>
            </a:r>
            <a:r>
              <a:rPr lang="en-US" i="1" dirty="0" err="1"/>
              <a:t>p</a:t>
            </a:r>
            <a:r>
              <a:rPr lang="en-US" dirty="0" err="1"/>
              <a:t>Cl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dititrasi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AgNO3 </a:t>
            </a:r>
            <a:r>
              <a:rPr lang="en-US" dirty="0" err="1"/>
              <a:t>sebanyak</a:t>
            </a:r>
            <a:r>
              <a:rPr lang="en-US" dirty="0"/>
              <a:t> 10 ml, 20 ml, 25 ml, 30 ml dan 35 ml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2771AC7-C5A6-B4B0-0BFF-C1B8E61EF674}"/>
                  </a:ext>
                </a:extLst>
              </p14:cNvPr>
              <p14:cNvContentPartPr/>
              <p14:nvPr/>
            </p14:nvContentPartPr>
            <p14:xfrm>
              <a:off x="333720" y="1102320"/>
              <a:ext cx="11365560" cy="52524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2771AC7-C5A6-B4B0-0BFF-C1B8E61EF67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4360" y="1092960"/>
                <a:ext cx="11384280" cy="5271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067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D16D679-CFFC-4272-A199-F6CFE8A44973}"/>
              </a:ext>
            </a:extLst>
          </p:cNvPr>
          <p:cNvGrpSpPr/>
          <p:nvPr/>
        </p:nvGrpSpPr>
        <p:grpSpPr>
          <a:xfrm>
            <a:off x="709302" y="1341694"/>
            <a:ext cx="10747763" cy="3696055"/>
            <a:chOff x="572567" y="1008405"/>
            <a:chExt cx="10747763" cy="369605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08C38A-9908-4550-AF87-CC247B0FBE49}"/>
                </a:ext>
              </a:extLst>
            </p:cNvPr>
            <p:cNvSpPr/>
            <p:nvPr/>
          </p:nvSpPr>
          <p:spPr>
            <a:xfrm>
              <a:off x="3734512" y="1008405"/>
              <a:ext cx="4423873" cy="1145136"/>
            </a:xfrm>
            <a:prstGeom prst="rect">
              <a:avLst/>
            </a:prstGeom>
            <a:noFill/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sz="2600" dirty="0" err="1">
                  <a:solidFill>
                    <a:schemeClr val="tx1"/>
                  </a:solidFill>
                  <a:latin typeface="+mj-lt"/>
                </a:rPr>
                <a:t>Jenis</a:t>
              </a:r>
              <a:r>
                <a:rPr lang="en-US" sz="26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2600" dirty="0" err="1">
                  <a:solidFill>
                    <a:schemeClr val="tx1"/>
                  </a:solidFill>
                  <a:latin typeface="+mj-lt"/>
                </a:rPr>
                <a:t>titrasi</a:t>
              </a:r>
              <a:r>
                <a:rPr lang="en-US" sz="26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2600" dirty="0" err="1">
                  <a:solidFill>
                    <a:schemeClr val="tx1"/>
                  </a:solidFill>
                  <a:latin typeface="+mj-lt"/>
                </a:rPr>
                <a:t>berdasarkan</a:t>
              </a:r>
              <a:r>
                <a:rPr lang="en-US" sz="26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2600" dirty="0" err="1">
                  <a:solidFill>
                    <a:schemeClr val="tx1"/>
                  </a:solidFill>
                  <a:latin typeface="+mj-lt"/>
                </a:rPr>
                <a:t>indikator</a:t>
              </a:r>
              <a:r>
                <a:rPr lang="en-US" sz="2600" dirty="0">
                  <a:solidFill>
                    <a:schemeClr val="tx1"/>
                  </a:solidFill>
                  <a:latin typeface="+mj-lt"/>
                </a:rPr>
                <a:t> yang </a:t>
              </a:r>
              <a:r>
                <a:rPr lang="en-US" sz="2600" dirty="0" err="1">
                  <a:solidFill>
                    <a:schemeClr val="tx1"/>
                  </a:solidFill>
                  <a:latin typeface="+mj-lt"/>
                </a:rPr>
                <a:t>digunakan</a:t>
              </a:r>
              <a:endParaRPr lang="en-US" sz="26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651171-8E6C-4E86-BA80-67DEE23050CD}"/>
                </a:ext>
              </a:extLst>
            </p:cNvPr>
            <p:cNvSpPr/>
            <p:nvPr/>
          </p:nvSpPr>
          <p:spPr>
            <a:xfrm>
              <a:off x="4365476" y="3559324"/>
              <a:ext cx="3161945" cy="1145136"/>
            </a:xfrm>
            <a:prstGeom prst="rect">
              <a:avLst/>
            </a:prstGeom>
            <a:noFill/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+mj-lt"/>
                </a:rPr>
                <a:t>VOLHARD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1F994EE-2D4D-4DF7-9FD8-D2C6D90FFF62}"/>
                </a:ext>
              </a:extLst>
            </p:cNvPr>
            <p:cNvSpPr/>
            <p:nvPr/>
          </p:nvSpPr>
          <p:spPr>
            <a:xfrm>
              <a:off x="572567" y="3559324"/>
              <a:ext cx="3161945" cy="1145136"/>
            </a:xfrm>
            <a:prstGeom prst="rect">
              <a:avLst/>
            </a:prstGeom>
            <a:noFill/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+mj-lt"/>
                </a:rPr>
                <a:t>MOHR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2B74B36-EAA2-4D57-A2E4-1554E43944B8}"/>
                </a:ext>
              </a:extLst>
            </p:cNvPr>
            <p:cNvSpPr/>
            <p:nvPr/>
          </p:nvSpPr>
          <p:spPr>
            <a:xfrm>
              <a:off x="8158385" y="3559324"/>
              <a:ext cx="3161945" cy="1145136"/>
            </a:xfrm>
            <a:prstGeom prst="rect">
              <a:avLst/>
            </a:prstGeom>
            <a:noFill/>
            <a:ln w="2857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r>
                <a:rPr lang="en-US" sz="2600" dirty="0">
                  <a:solidFill>
                    <a:schemeClr val="tx1"/>
                  </a:solidFill>
                  <a:latin typeface="+mj-lt"/>
                </a:rPr>
                <a:t>FAJANS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C3F953C-290E-4862-9266-64FE54BF5EC0}"/>
                </a:ext>
              </a:extLst>
            </p:cNvPr>
            <p:cNvCxnSpPr>
              <a:cxnSpLocks/>
              <a:stCxn id="4" idx="2"/>
              <a:endCxn id="6" idx="0"/>
            </p:cNvCxnSpPr>
            <p:nvPr/>
          </p:nvCxnSpPr>
          <p:spPr>
            <a:xfrm>
              <a:off x="5946449" y="2153541"/>
              <a:ext cx="0" cy="140578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D136C29-B80D-4ADB-BA58-7A5E7F1F2892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>
              <a:off x="5946449" y="2153541"/>
              <a:ext cx="3792909" cy="140578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5159E78-CB48-446B-8AAB-E9AF05E5BC50}"/>
                </a:ext>
              </a:extLst>
            </p:cNvPr>
            <p:cNvCxnSpPr>
              <a:cxnSpLocks/>
              <a:stCxn id="4" idx="2"/>
              <a:endCxn id="7" idx="0"/>
            </p:cNvCxnSpPr>
            <p:nvPr/>
          </p:nvCxnSpPr>
          <p:spPr>
            <a:xfrm flipH="1">
              <a:off x="2153540" y="2153541"/>
              <a:ext cx="3792909" cy="140578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15F734A9-9901-4E61-8554-D6B82B87CE3F}"/>
              </a:ext>
            </a:extLst>
          </p:cNvPr>
          <p:cNvSpPr/>
          <p:nvPr/>
        </p:nvSpPr>
        <p:spPr>
          <a:xfrm>
            <a:off x="495654" y="247827"/>
            <a:ext cx="4423873" cy="53838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>
                <a:solidFill>
                  <a:schemeClr val="tx1"/>
                </a:solidFill>
                <a:latin typeface="+mj-lt"/>
              </a:rPr>
              <a:t>JENIS TITRASI ARGENTOMETRI </a:t>
            </a:r>
          </a:p>
        </p:txBody>
      </p:sp>
    </p:spTree>
    <p:extLst>
      <p:ext uri="{BB962C8B-B14F-4D97-AF65-F5344CB8AC3E}">
        <p14:creationId xmlns:p14="http://schemas.microsoft.com/office/powerpoint/2010/main" val="3166791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DEE3F0-7620-46CE-985E-75A7CA816A1E}"/>
              </a:ext>
            </a:extLst>
          </p:cNvPr>
          <p:cNvSpPr/>
          <p:nvPr/>
        </p:nvSpPr>
        <p:spPr>
          <a:xfrm>
            <a:off x="495655" y="1170774"/>
            <a:ext cx="4392540" cy="24868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latin typeface="+mj-lt"/>
              </a:rPr>
              <a:t>CARA MOHR</a:t>
            </a:r>
          </a:p>
          <a:p>
            <a:pPr marL="285750" indent="-285750">
              <a:buFontTx/>
              <a:buChar char="-"/>
            </a:pPr>
            <a:r>
              <a:rPr lang="en-US" sz="2200" dirty="0" err="1">
                <a:latin typeface="+mj-lt"/>
              </a:rPr>
              <a:t>Indikator</a:t>
            </a:r>
            <a:r>
              <a:rPr lang="en-US" sz="2200" dirty="0">
                <a:latin typeface="+mj-lt"/>
              </a:rPr>
              <a:t> : K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CrO</a:t>
            </a:r>
            <a:r>
              <a:rPr lang="en-US" sz="2200" baseline="-25000" dirty="0">
                <a:latin typeface="+mj-lt"/>
              </a:rPr>
              <a:t>4 </a:t>
            </a:r>
            <a:r>
              <a:rPr lang="en-US" sz="2200" dirty="0" err="1">
                <a:latin typeface="+mj-lt"/>
              </a:rPr>
              <a:t>atau</a:t>
            </a:r>
            <a:r>
              <a:rPr lang="en-US" sz="2200" dirty="0">
                <a:latin typeface="+mj-lt"/>
              </a:rPr>
              <a:t> Na</a:t>
            </a:r>
            <a:r>
              <a:rPr lang="en-US" sz="2200" baseline="-25000" dirty="0">
                <a:latin typeface="+mj-lt"/>
              </a:rPr>
              <a:t>2</a:t>
            </a:r>
            <a:r>
              <a:rPr lang="en-US" sz="2200" dirty="0">
                <a:latin typeface="+mj-lt"/>
              </a:rPr>
              <a:t>CrO</a:t>
            </a:r>
            <a:r>
              <a:rPr lang="en-US" sz="2200" baseline="-25000" dirty="0">
                <a:latin typeface="+mj-lt"/>
              </a:rPr>
              <a:t>4</a:t>
            </a:r>
          </a:p>
          <a:p>
            <a:pPr marL="285750" indent="-285750">
              <a:buFontTx/>
              <a:buChar char="-"/>
            </a:pPr>
            <a:r>
              <a:rPr lang="en-US" sz="2200" dirty="0" err="1">
                <a:latin typeface="+mj-lt"/>
              </a:rPr>
              <a:t>Titran</a:t>
            </a:r>
            <a:r>
              <a:rPr lang="en-US" sz="2200" dirty="0">
                <a:latin typeface="+mj-lt"/>
              </a:rPr>
              <a:t> : AgNO</a:t>
            </a:r>
            <a:r>
              <a:rPr lang="en-US" sz="2200" baseline="-25000" dirty="0">
                <a:latin typeface="+mj-lt"/>
              </a:rPr>
              <a:t>3</a:t>
            </a:r>
          </a:p>
          <a:p>
            <a:pPr marL="285750" indent="-285750">
              <a:buFontTx/>
              <a:buChar char="-"/>
            </a:pPr>
            <a:r>
              <a:rPr lang="en-US" sz="2200" dirty="0">
                <a:latin typeface="+mj-lt"/>
              </a:rPr>
              <a:t>pH </a:t>
            </a:r>
            <a:r>
              <a:rPr lang="en-US" sz="2200" dirty="0" err="1">
                <a:latin typeface="+mj-lt"/>
              </a:rPr>
              <a:t>diatur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antara</a:t>
            </a:r>
            <a:r>
              <a:rPr lang="en-US" sz="2200" dirty="0">
                <a:latin typeface="+mj-lt"/>
              </a:rPr>
              <a:t> 6 -10, </a:t>
            </a:r>
            <a:r>
              <a:rPr lang="en-US" sz="2200" dirty="0" err="1">
                <a:latin typeface="+mj-lt"/>
              </a:rPr>
              <a:t>bersifat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netral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atau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sedikit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basa</a:t>
            </a:r>
            <a:endParaRPr lang="en-US" sz="22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DF7897-BEBC-4E56-A96D-297338DE021D}"/>
              </a:ext>
            </a:extLst>
          </p:cNvPr>
          <p:cNvSpPr/>
          <p:nvPr/>
        </p:nvSpPr>
        <p:spPr>
          <a:xfrm>
            <a:off x="6349526" y="1170774"/>
            <a:ext cx="5136022" cy="24868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latin typeface="+mj-lt"/>
              </a:rPr>
              <a:t>CARA VOLHARD</a:t>
            </a:r>
          </a:p>
          <a:p>
            <a:pPr marL="285750" indent="-285750">
              <a:buFontTx/>
              <a:buChar char="-"/>
            </a:pPr>
            <a:r>
              <a:rPr lang="en-US" sz="2200" dirty="0" err="1">
                <a:latin typeface="+mj-lt"/>
              </a:rPr>
              <a:t>Indikator</a:t>
            </a:r>
            <a:r>
              <a:rPr lang="en-US" sz="2200" dirty="0">
                <a:latin typeface="+mj-lt"/>
              </a:rPr>
              <a:t> : Fe</a:t>
            </a:r>
            <a:r>
              <a:rPr lang="en-US" sz="2200" baseline="30000" dirty="0">
                <a:latin typeface="+mj-lt"/>
              </a:rPr>
              <a:t>3+</a:t>
            </a:r>
          </a:p>
          <a:p>
            <a:pPr marL="285750" indent="-285750">
              <a:buFontTx/>
              <a:buChar char="-"/>
            </a:pPr>
            <a:r>
              <a:rPr lang="en-US" sz="2200" dirty="0" err="1">
                <a:latin typeface="+mj-lt"/>
              </a:rPr>
              <a:t>Titran</a:t>
            </a:r>
            <a:r>
              <a:rPr lang="en-US" sz="2200" dirty="0">
                <a:latin typeface="+mj-lt"/>
              </a:rPr>
              <a:t> : KSCN </a:t>
            </a:r>
            <a:r>
              <a:rPr lang="en-US" sz="2200" dirty="0" err="1">
                <a:latin typeface="+mj-lt"/>
              </a:rPr>
              <a:t>atau</a:t>
            </a:r>
            <a:r>
              <a:rPr lang="en-US" sz="2200" dirty="0">
                <a:latin typeface="+mj-lt"/>
              </a:rPr>
              <a:t> NH</a:t>
            </a:r>
            <a:r>
              <a:rPr lang="en-US" sz="2200" baseline="-25000" dirty="0">
                <a:latin typeface="+mj-lt"/>
              </a:rPr>
              <a:t>4</a:t>
            </a:r>
            <a:r>
              <a:rPr lang="en-US" sz="2200" dirty="0">
                <a:latin typeface="+mj-lt"/>
              </a:rPr>
              <a:t>SCN</a:t>
            </a:r>
            <a:endParaRPr lang="en-US" sz="2200" baseline="-250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en-US" sz="2200" dirty="0">
                <a:latin typeface="+mj-lt"/>
              </a:rPr>
              <a:t>pH </a:t>
            </a:r>
            <a:r>
              <a:rPr lang="en-US" sz="2200" dirty="0" err="1">
                <a:latin typeface="+mj-lt"/>
              </a:rPr>
              <a:t>diatur</a:t>
            </a:r>
            <a:r>
              <a:rPr lang="en-US" sz="2200" dirty="0">
                <a:latin typeface="+mj-lt"/>
              </a:rPr>
              <a:t> pada </a:t>
            </a:r>
            <a:r>
              <a:rPr lang="en-US" sz="2200" dirty="0" err="1">
                <a:latin typeface="+mj-lt"/>
              </a:rPr>
              <a:t>daerah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asam</a:t>
            </a:r>
            <a:r>
              <a:rPr lang="en-US" sz="2200" dirty="0">
                <a:latin typeface="+mj-lt"/>
              </a:rPr>
              <a:t> (H</a:t>
            </a:r>
            <a:r>
              <a:rPr lang="en-US" sz="2200" baseline="30000" dirty="0">
                <a:latin typeface="+mj-lt"/>
              </a:rPr>
              <a:t>+</a:t>
            </a:r>
            <a:r>
              <a:rPr lang="en-US" sz="2200" dirty="0">
                <a:latin typeface="+mj-lt"/>
              </a:rPr>
              <a:t> = 0,3 M), agar Fe</a:t>
            </a:r>
            <a:r>
              <a:rPr lang="en-US" sz="2200" baseline="30000" dirty="0">
                <a:latin typeface="+mj-lt"/>
              </a:rPr>
              <a:t>3+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tidak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terhidrolisis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68F41D-E689-46EE-99CA-89188EAF3600}"/>
              </a:ext>
            </a:extLst>
          </p:cNvPr>
          <p:cNvSpPr/>
          <p:nvPr/>
        </p:nvSpPr>
        <p:spPr>
          <a:xfrm>
            <a:off x="2691925" y="4047854"/>
            <a:ext cx="5939327" cy="25238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>
                <a:latin typeface="+mj-lt"/>
              </a:rPr>
              <a:t>CARA FAJANS</a:t>
            </a:r>
          </a:p>
          <a:p>
            <a:r>
              <a:rPr lang="en-US" sz="2200" dirty="0">
                <a:latin typeface="+mj-lt"/>
              </a:rPr>
              <a:t>-    </a:t>
            </a:r>
            <a:r>
              <a:rPr lang="en-US" sz="2200" dirty="0" err="1">
                <a:latin typeface="+mj-lt"/>
              </a:rPr>
              <a:t>Indikator</a:t>
            </a:r>
            <a:r>
              <a:rPr lang="en-US" sz="2200" dirty="0">
                <a:latin typeface="+mj-lt"/>
              </a:rPr>
              <a:t> : </a:t>
            </a:r>
            <a:r>
              <a:rPr lang="en-US" sz="2200" dirty="0" err="1">
                <a:latin typeface="+mj-lt"/>
              </a:rPr>
              <a:t>indikator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adsorpsi</a:t>
            </a:r>
            <a:r>
              <a:rPr lang="en-US" sz="2200" dirty="0">
                <a:latin typeface="+mj-lt"/>
              </a:rPr>
              <a:t> </a:t>
            </a:r>
            <a:r>
              <a:rPr lang="en-US" sz="2200" dirty="0" err="1">
                <a:latin typeface="+mj-lt"/>
              </a:rPr>
              <a:t>sesuai</a:t>
            </a:r>
            <a:r>
              <a:rPr lang="en-US" sz="2200" dirty="0">
                <a:latin typeface="+mj-lt"/>
              </a:rPr>
              <a:t> anion yang </a:t>
            </a:r>
            <a:r>
              <a:rPr lang="en-US" sz="2200" dirty="0" err="1">
                <a:latin typeface="+mj-lt"/>
              </a:rPr>
              <a:t>diendapkan</a:t>
            </a:r>
            <a:r>
              <a:rPr lang="en-US" sz="2200" dirty="0">
                <a:latin typeface="+mj-lt"/>
              </a:rPr>
              <a:t> oleh Ag</a:t>
            </a:r>
            <a:r>
              <a:rPr lang="en-US" sz="2200" baseline="30000" dirty="0">
                <a:latin typeface="+mj-lt"/>
              </a:rPr>
              <a:t>+</a:t>
            </a:r>
          </a:p>
          <a:p>
            <a:pPr marL="285750" indent="-285750">
              <a:buFontTx/>
              <a:buChar char="-"/>
            </a:pPr>
            <a:r>
              <a:rPr lang="en-US" sz="2200" dirty="0" err="1">
                <a:latin typeface="+mj-lt"/>
              </a:rPr>
              <a:t>Titran</a:t>
            </a:r>
            <a:r>
              <a:rPr lang="en-US" sz="2200" dirty="0">
                <a:latin typeface="+mj-lt"/>
              </a:rPr>
              <a:t> : AgNO</a:t>
            </a:r>
            <a:r>
              <a:rPr lang="en-US" sz="2200" baseline="-25000" dirty="0">
                <a:latin typeface="+mj-lt"/>
              </a:rPr>
              <a:t>3</a:t>
            </a:r>
            <a:endParaRPr lang="en-US" sz="2200" dirty="0"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en-US" sz="2200" dirty="0">
                <a:latin typeface="+mj-lt"/>
              </a:rPr>
              <a:t>pH </a:t>
            </a:r>
            <a:r>
              <a:rPr lang="en-US" sz="2200" dirty="0" err="1">
                <a:latin typeface="+mj-lt"/>
              </a:rPr>
              <a:t>bergantung</a:t>
            </a:r>
            <a:r>
              <a:rPr lang="en-US" sz="2200" dirty="0">
                <a:latin typeface="+mj-lt"/>
              </a:rPr>
              <a:t> pada anion dan </a:t>
            </a:r>
            <a:r>
              <a:rPr lang="en-US" sz="2200" dirty="0" err="1">
                <a:latin typeface="+mj-lt"/>
              </a:rPr>
              <a:t>indikator</a:t>
            </a:r>
            <a:r>
              <a:rPr lang="en-US" sz="2200" dirty="0">
                <a:latin typeface="+mj-lt"/>
              </a:rPr>
              <a:t> yang </a:t>
            </a:r>
            <a:r>
              <a:rPr lang="en-US" sz="2200" dirty="0" err="1">
                <a:latin typeface="+mj-lt"/>
              </a:rPr>
              <a:t>digunakan</a:t>
            </a:r>
            <a:r>
              <a:rPr lang="en-US" sz="2200" dirty="0">
                <a:latin typeface="+mj-lt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D3F21B-4785-4336-ABAB-BB23D5E9449E}"/>
              </a:ext>
            </a:extLst>
          </p:cNvPr>
          <p:cNvSpPr/>
          <p:nvPr/>
        </p:nvSpPr>
        <p:spPr>
          <a:xfrm>
            <a:off x="495655" y="247827"/>
            <a:ext cx="4136166" cy="53269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dirty="0">
                <a:solidFill>
                  <a:schemeClr val="tx1"/>
                </a:solidFill>
                <a:latin typeface="+mj-lt"/>
              </a:rPr>
              <a:t>JENIS TITRASI ARGENTOMETRI</a:t>
            </a:r>
          </a:p>
        </p:txBody>
      </p:sp>
    </p:spTree>
    <p:extLst>
      <p:ext uri="{BB962C8B-B14F-4D97-AF65-F5344CB8AC3E}">
        <p14:creationId xmlns:p14="http://schemas.microsoft.com/office/powerpoint/2010/main" val="270620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EFC65C-14CC-4AB4-B251-999D9926EFAA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>
                <a:latin typeface="Berlin Sans FB Demi" pitchFamily="34" charset="0"/>
              </a:rPr>
              <a:t>Cara-cara menentukan titik ekivalen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600201"/>
            <a:ext cx="10261600" cy="45259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/>
              <a:t>Ada beberapa cara untuk menentukan saat tercapainya titik ekivalen, yaitu dengan:</a:t>
            </a:r>
          </a:p>
          <a:p>
            <a:pPr lvl="1" eaLnBrk="1" hangingPunct="1">
              <a:defRPr/>
            </a:pPr>
            <a:r>
              <a:rPr lang="en-US" sz="2400"/>
              <a:t>pembentukan endapan berwarna</a:t>
            </a:r>
            <a:r>
              <a:rPr lang="en-US" sz="2400">
                <a:sym typeface="Symbol" pitchFamily="18" charset="2"/>
              </a:rPr>
              <a:t> </a:t>
            </a:r>
            <a:r>
              <a:rPr lang="en-US" sz="2400">
                <a:solidFill>
                  <a:schemeClr val="hlink"/>
                </a:solidFill>
              </a:rPr>
              <a:t>Metoda Mohr</a:t>
            </a:r>
          </a:p>
          <a:p>
            <a:pPr lvl="1" eaLnBrk="1" hangingPunct="1">
              <a:defRPr/>
            </a:pPr>
            <a:r>
              <a:rPr lang="en-US" sz="2400"/>
              <a:t>pembentukan senyawa berwarna yang larut </a:t>
            </a:r>
            <a:r>
              <a:rPr lang="en-US" sz="2400">
                <a:sym typeface="Symbol" pitchFamily="18" charset="2"/>
              </a:rPr>
              <a:t></a:t>
            </a:r>
            <a:r>
              <a:rPr lang="en-US" sz="2400"/>
              <a:t> </a:t>
            </a:r>
            <a:r>
              <a:rPr lang="en-US" sz="2400">
                <a:solidFill>
                  <a:schemeClr val="hlink"/>
                </a:solidFill>
              </a:rPr>
              <a:t>Metoda Volhard</a:t>
            </a:r>
          </a:p>
          <a:p>
            <a:pPr lvl="1" eaLnBrk="1" hangingPunct="1">
              <a:defRPr/>
            </a:pPr>
            <a:r>
              <a:rPr lang="en-US" sz="2400"/>
              <a:t>indikator adsorpsi </a:t>
            </a:r>
            <a:r>
              <a:rPr lang="en-US" sz="2400">
                <a:sym typeface="Symbol" pitchFamily="18" charset="2"/>
              </a:rPr>
              <a:t> </a:t>
            </a:r>
            <a:r>
              <a:rPr lang="en-US" sz="2400">
                <a:solidFill>
                  <a:schemeClr val="hlink"/>
                </a:solidFill>
                <a:sym typeface="Symbol" pitchFamily="18" charset="2"/>
              </a:rPr>
              <a:t>Metoda Fajans</a:t>
            </a:r>
          </a:p>
          <a:p>
            <a:pPr marL="0" indent="0" eaLnBrk="1" hangingPunct="1">
              <a:defRPr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974469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750E50-46E1-4EE7-91D6-41DE5803FB94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1"/>
            <a:ext cx="10972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jenis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adsorpsi</a:t>
            </a:r>
            <a:r>
              <a:rPr lang="en-US" sz="2400" dirty="0"/>
              <a:t>, </a:t>
            </a:r>
            <a:r>
              <a:rPr lang="en-US" sz="2400" dirty="0" err="1"/>
              <a:t>sifat</a:t>
            </a:r>
            <a:r>
              <a:rPr lang="en-US" sz="2400" dirty="0"/>
              <a:t> dan </a:t>
            </a:r>
            <a:r>
              <a:rPr lang="en-US" sz="2400" dirty="0" err="1"/>
              <a:t>kegunaannya</a:t>
            </a:r>
            <a:endParaRPr lang="en-US" sz="2400" dirty="0"/>
          </a:p>
        </p:txBody>
      </p:sp>
      <p:graphicFrame>
        <p:nvGraphicFramePr>
          <p:cNvPr id="74824" name="Group 7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846167"/>
              </p:ext>
            </p:extLst>
          </p:nvPr>
        </p:nvGraphicFramePr>
        <p:xfrm>
          <a:off x="609600" y="914401"/>
          <a:ext cx="10871200" cy="4989513"/>
        </p:xfrm>
        <a:graphic>
          <a:graphicData uri="http://schemas.openxmlformats.org/drawingml/2006/table">
            <a:tbl>
              <a:tblPr/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Indikator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Digunakan dalam proses titrasi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Perubahan warna pada TAT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Keterangan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Fluorescein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Br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I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dan SCN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dengan Ag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+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Hijau kekuningan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 merah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Larutan harus netral atau basa lemah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2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Diklorofluorescein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Br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I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dan SCN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dengan Ag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+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Hijau kekuningan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 merah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pH larutan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4,4 – 7,0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Eosin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Br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I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, dan SCN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dengan Ag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+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merah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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ungu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kemerahan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  <a:sym typeface="Symbol" pitchFamily="18" charset="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Dalam asam asetat pH 1-2 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Diklorotetra iodo fluorescein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Cl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dan I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 dengan Ag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+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Merah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 kemerah-merahan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Larutan ditambah (NH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4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)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CO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Diiodo dimetil fluorescein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I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dengan Ag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+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Orange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 merah biru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pH larutan 4,0-7,0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Rhodamine 6G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Ag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+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dengan Br</a:t>
                      </a:r>
                      <a:r>
                        <a:rPr kumimoji="0" lang="en-US" sz="18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-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Orange (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jingga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)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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ungu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  <a:sym typeface="Symbol" pitchFamily="18" charset="2"/>
                        </a:rPr>
                        <a:t>merah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  <a:sym typeface="Symbol" pitchFamily="18" charset="2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Larutan HNO</a:t>
                      </a:r>
                      <a:r>
                        <a:rPr kumimoji="0" lang="en-US" sz="18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3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0,3M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69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D40369-8EAF-4CC9-86E0-79B7174DE643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10972800" cy="685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3200">
                <a:solidFill>
                  <a:srgbClr val="0000CC"/>
                </a:solidFill>
                <a:latin typeface="Monotype Corsiva" pitchFamily="66" charset="0"/>
              </a:rPr>
              <a:t>Pembentukan Endapan Berwarna (Metoda Mohr)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1"/>
            <a:ext cx="10566400" cy="4525963"/>
          </a:xfrm>
        </p:spPr>
        <p:txBody>
          <a:bodyPr>
            <a:normAutofit/>
          </a:bodyPr>
          <a:lstStyle/>
          <a:p>
            <a:pPr eaLnBrk="1" hangingPunct="1">
              <a:buFontTx/>
              <a:buChar char="-"/>
              <a:defRPr/>
            </a:pPr>
            <a:r>
              <a:rPr lang="en-US" sz="2400" dirty="0" err="1"/>
              <a:t>Dikemukakan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Mohr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tahun</a:t>
            </a:r>
            <a:r>
              <a:rPr lang="en-US" sz="2400" dirty="0"/>
              <a:t> 1856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penentuan</a:t>
            </a:r>
            <a:r>
              <a:rPr lang="en-US" sz="2400" dirty="0"/>
              <a:t> </a:t>
            </a:r>
            <a:r>
              <a:rPr lang="en-US" sz="2400" dirty="0" err="1"/>
              <a:t>klorida</a:t>
            </a:r>
            <a:r>
              <a:rPr lang="en-US" sz="2400" dirty="0"/>
              <a:t> (</a:t>
            </a:r>
            <a:r>
              <a:rPr lang="en-US" sz="2400" dirty="0" err="1"/>
              <a:t>Cl</a:t>
            </a:r>
            <a:r>
              <a:rPr lang="en-US" sz="2400" baseline="30000" dirty="0"/>
              <a:t>-</a:t>
            </a:r>
            <a:r>
              <a:rPr lang="en-US" sz="2400" dirty="0"/>
              <a:t>)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bromida</a:t>
            </a:r>
            <a:r>
              <a:rPr lang="en-US" sz="2400" dirty="0"/>
              <a:t> (Br</a:t>
            </a:r>
            <a:r>
              <a:rPr lang="en-US" sz="2400" baseline="30000" dirty="0"/>
              <a:t>-</a:t>
            </a:r>
            <a:r>
              <a:rPr lang="en-US" sz="2400" dirty="0"/>
              <a:t>)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Indikator</a:t>
            </a:r>
            <a:r>
              <a:rPr lang="en-US" sz="2400" dirty="0"/>
              <a:t>: K</a:t>
            </a:r>
            <a:r>
              <a:rPr lang="en-US" sz="2400" baseline="-25000" dirty="0"/>
              <a:t>2</a:t>
            </a:r>
            <a:r>
              <a:rPr lang="en-US" sz="2400" dirty="0"/>
              <a:t>CrO</a:t>
            </a:r>
            <a:r>
              <a:rPr lang="en-US" sz="2400" baseline="-25000" dirty="0"/>
              <a:t>4</a:t>
            </a:r>
            <a:endParaRPr lang="en-US" sz="2400" dirty="0"/>
          </a:p>
          <a:p>
            <a:pPr eaLnBrk="1" hangingPunct="1">
              <a:buFontTx/>
              <a:buNone/>
              <a:defRPr/>
            </a:pPr>
            <a:r>
              <a:rPr lang="en-US" sz="2400" dirty="0"/>
              <a:t>   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bereaksi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sedkit</a:t>
            </a:r>
            <a:r>
              <a:rPr lang="en-US" sz="2400" dirty="0"/>
              <a:t> </a:t>
            </a:r>
            <a:r>
              <a:rPr lang="en-US" sz="2400" dirty="0" err="1"/>
              <a:t>kelebihan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titran</a:t>
            </a:r>
            <a:r>
              <a:rPr lang="en-US" sz="2400" dirty="0"/>
              <a:t> Ag</a:t>
            </a:r>
            <a:r>
              <a:rPr lang="en-US" sz="2400" baseline="30000" dirty="0"/>
              <a:t>+</a:t>
            </a:r>
          </a:p>
          <a:p>
            <a:pPr eaLnBrk="1" hangingPunct="1">
              <a:buFontTx/>
              <a:buNone/>
              <a:defRPr/>
            </a:pPr>
            <a:endParaRPr lang="en-US" sz="2400" baseline="30000" dirty="0"/>
          </a:p>
          <a:p>
            <a:pPr eaLnBrk="1" hangingPunct="1">
              <a:buFontTx/>
              <a:buNone/>
              <a:defRPr/>
            </a:pPr>
            <a:endParaRPr lang="en-US" sz="2400" baseline="30000" dirty="0"/>
          </a:p>
          <a:p>
            <a:pPr eaLnBrk="1" hangingPunct="1">
              <a:buFontTx/>
              <a:buNone/>
              <a:defRPr/>
            </a:pPr>
            <a:endParaRPr lang="en-US" sz="2400" baseline="30000" dirty="0"/>
          </a:p>
          <a:p>
            <a:pPr eaLnBrk="1" hangingPunct="1">
              <a:buFontTx/>
              <a:buNone/>
              <a:defRPr/>
            </a:pPr>
            <a:r>
              <a:rPr lang="en-US" sz="2400" baseline="30000" dirty="0"/>
              <a:t>      </a:t>
            </a:r>
            <a:endParaRPr lang="en-US" sz="2400" dirty="0"/>
          </a:p>
        </p:txBody>
      </p:sp>
      <p:graphicFrame>
        <p:nvGraphicFramePr>
          <p:cNvPr id="307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939800" y="3086100"/>
          <a:ext cx="5994400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64100" imgH="889000" progId="Equation.DSMT4">
                  <p:embed/>
                </p:oleObj>
              </mc:Choice>
              <mc:Fallback>
                <p:oleObj name="Equation" r:id="rId2" imgW="4864100" imgH="889000" progId="Equation.DSMT4">
                  <p:embed/>
                  <p:pic>
                    <p:nvPicPr>
                      <p:cNvPr id="307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3086100"/>
                        <a:ext cx="5994400" cy="8223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6376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B8B5BF-EF68-45F3-9358-C90C8012ECC0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4000" dirty="0" err="1">
                <a:solidFill>
                  <a:srgbClr val="0000CC"/>
                </a:solidFill>
                <a:latin typeface="Monotype Corsiva" pitchFamily="66" charset="0"/>
              </a:rPr>
              <a:t>Pembentukan</a:t>
            </a:r>
            <a:r>
              <a:rPr lang="en-US" sz="4000" dirty="0">
                <a:solidFill>
                  <a:srgbClr val="0000CC"/>
                </a:solidFill>
                <a:latin typeface="Monotype Corsiva" pitchFamily="66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Monotype Corsiva" pitchFamily="66" charset="0"/>
              </a:rPr>
              <a:t>senyawa</a:t>
            </a:r>
            <a:r>
              <a:rPr lang="en-US" sz="4000" dirty="0">
                <a:solidFill>
                  <a:srgbClr val="0000CC"/>
                </a:solidFill>
                <a:latin typeface="Monotype Corsiva" pitchFamily="66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Monotype Corsiva" pitchFamily="66" charset="0"/>
              </a:rPr>
              <a:t>berwarna</a:t>
            </a:r>
            <a:r>
              <a:rPr lang="en-US" sz="4000" dirty="0">
                <a:solidFill>
                  <a:srgbClr val="0000CC"/>
                </a:solidFill>
                <a:latin typeface="Monotype Corsiva" pitchFamily="66" charset="0"/>
              </a:rPr>
              <a:t> yang </a:t>
            </a:r>
            <a:r>
              <a:rPr lang="en-US" sz="4000" dirty="0" err="1">
                <a:solidFill>
                  <a:srgbClr val="0000CC"/>
                </a:solidFill>
                <a:latin typeface="Monotype Corsiva" pitchFamily="66" charset="0"/>
              </a:rPr>
              <a:t>larut</a:t>
            </a:r>
            <a:r>
              <a:rPr lang="en-US" sz="4000" dirty="0">
                <a:solidFill>
                  <a:srgbClr val="0000CC"/>
                </a:solidFill>
                <a:latin typeface="Monotype Corsiva" pitchFamily="66" charset="0"/>
              </a:rPr>
              <a:t> (</a:t>
            </a:r>
            <a:r>
              <a:rPr lang="en-US" sz="4000" dirty="0" err="1">
                <a:solidFill>
                  <a:srgbClr val="0000CC"/>
                </a:solidFill>
                <a:latin typeface="Monotype Corsiva" pitchFamily="66" charset="0"/>
              </a:rPr>
              <a:t>Volhard</a:t>
            </a:r>
            <a:r>
              <a:rPr lang="en-US" sz="4000" dirty="0">
                <a:solidFill>
                  <a:srgbClr val="0000CC"/>
                </a:solidFill>
                <a:latin typeface="Monotype Corsiva" pitchFamily="66" charset="0"/>
              </a:rPr>
              <a:t>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1"/>
            <a:ext cx="11074400" cy="4525963"/>
          </a:xfrm>
        </p:spPr>
        <p:txBody>
          <a:bodyPr/>
          <a:lstStyle/>
          <a:p>
            <a:pPr eaLnBrk="1" hangingPunct="1">
              <a:buFontTx/>
              <a:buChar char="-"/>
              <a:defRPr/>
            </a:pPr>
            <a:r>
              <a:rPr lang="en-US" sz="2400" dirty="0" err="1"/>
              <a:t>Dikemukan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kali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Volhard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th</a:t>
            </a:r>
            <a:r>
              <a:rPr lang="en-US" sz="2400" dirty="0"/>
              <a:t> 1878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Mentitrasi</a:t>
            </a:r>
            <a:r>
              <a:rPr lang="en-US" sz="2400" dirty="0"/>
              <a:t> </a:t>
            </a:r>
            <a:r>
              <a:rPr lang="en-US" sz="2400" dirty="0" err="1"/>
              <a:t>kelebihan</a:t>
            </a:r>
            <a:r>
              <a:rPr lang="en-US" sz="2400" dirty="0"/>
              <a:t> Ag</a:t>
            </a:r>
            <a:r>
              <a:rPr lang="en-US" sz="2400" baseline="30000" dirty="0"/>
              <a:t>+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 yang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asam</a:t>
            </a:r>
            <a:r>
              <a:rPr lang="en-US" sz="2400" dirty="0"/>
              <a:t> (HNO</a:t>
            </a:r>
            <a:r>
              <a:rPr lang="en-US" sz="2400" baseline="-25000" dirty="0"/>
              <a:t>3</a:t>
            </a:r>
            <a:r>
              <a:rPr lang="en-US" sz="2400" dirty="0"/>
              <a:t>) </a:t>
            </a:r>
            <a:r>
              <a:rPr lang="en-US" sz="2400" dirty="0" err="1"/>
              <a:t>bebas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 </a:t>
            </a:r>
            <a:r>
              <a:rPr lang="en-US" sz="2400" dirty="0" err="1"/>
              <a:t>kalium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amonium</a:t>
            </a:r>
            <a:r>
              <a:rPr lang="en-US" sz="2400" dirty="0"/>
              <a:t> </a:t>
            </a:r>
            <a:r>
              <a:rPr lang="en-US" sz="2400" dirty="0" err="1"/>
              <a:t>tiosianat</a:t>
            </a:r>
            <a:r>
              <a:rPr lang="en-US" sz="2400" dirty="0"/>
              <a:t> (KSCN </a:t>
            </a:r>
            <a:r>
              <a:rPr lang="en-US" sz="2400" dirty="0" err="1"/>
              <a:t>atau</a:t>
            </a:r>
            <a:r>
              <a:rPr lang="en-US" sz="2400" dirty="0"/>
              <a:t> NH</a:t>
            </a:r>
            <a:r>
              <a:rPr lang="en-US" sz="2400" baseline="-25000" dirty="0"/>
              <a:t>4</a:t>
            </a:r>
            <a:r>
              <a:rPr lang="en-US" sz="2400" dirty="0"/>
              <a:t>SCN) </a:t>
            </a:r>
            <a:r>
              <a:rPr lang="en-US" sz="2400" dirty="0" err="1"/>
              <a:t>standar</a:t>
            </a:r>
            <a:r>
              <a:rPr lang="en-US" sz="2400" dirty="0">
                <a:sym typeface="Symbol" pitchFamily="18" charset="2"/>
              </a:rPr>
              <a:t> </a:t>
            </a:r>
            <a:r>
              <a:rPr lang="en-US" sz="2400" dirty="0" err="1">
                <a:sym typeface="Symbol" pitchFamily="18" charset="2"/>
              </a:rPr>
              <a:t>Metoda</a:t>
            </a:r>
            <a:r>
              <a:rPr lang="en-US" sz="2400" dirty="0">
                <a:sym typeface="Symbol" pitchFamily="18" charset="2"/>
              </a:rPr>
              <a:t> </a:t>
            </a:r>
            <a:r>
              <a:rPr lang="en-US" sz="2400" dirty="0" err="1">
                <a:sym typeface="Symbol" pitchFamily="18" charset="2"/>
              </a:rPr>
              <a:t>Volhard</a:t>
            </a:r>
            <a:endParaRPr lang="en-US" sz="2400" dirty="0">
              <a:sym typeface="Symbol" pitchFamily="18" charset="2"/>
            </a:endParaRPr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Indikator</a:t>
            </a:r>
            <a:r>
              <a:rPr lang="en-US" sz="2400" dirty="0"/>
              <a:t>: Fe(NO</a:t>
            </a:r>
            <a:r>
              <a:rPr lang="en-US" sz="2400" baseline="-25000" dirty="0"/>
              <a:t>3</a:t>
            </a:r>
            <a:r>
              <a:rPr lang="en-US" sz="2400" dirty="0"/>
              <a:t>)</a:t>
            </a:r>
            <a:r>
              <a:rPr lang="en-US" sz="2400" baseline="-25000" dirty="0"/>
              <a:t>3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FeNH</a:t>
            </a:r>
            <a:r>
              <a:rPr lang="en-US" sz="2400" baseline="-25000" dirty="0"/>
              <a:t>4</a:t>
            </a:r>
            <a:r>
              <a:rPr lang="en-US" sz="2400" dirty="0"/>
              <a:t>(SO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</a:p>
          <a:p>
            <a:pPr eaLnBrk="1" hangingPunct="1">
              <a:buFontTx/>
              <a:buChar char="-"/>
              <a:defRPr/>
            </a:pPr>
            <a:r>
              <a:rPr lang="en-US" sz="2400" dirty="0" err="1"/>
              <a:t>Penambahan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 SCN</a:t>
            </a:r>
            <a:r>
              <a:rPr lang="en-US" sz="2400" baseline="30000" dirty="0"/>
              <a:t>-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larutan</a:t>
            </a:r>
            <a:r>
              <a:rPr lang="en-US" sz="2400" dirty="0"/>
              <a:t> yang </a:t>
            </a:r>
            <a:r>
              <a:rPr lang="en-US" sz="2400" dirty="0" err="1"/>
              <a:t>mengandung</a:t>
            </a:r>
            <a:r>
              <a:rPr lang="en-US" sz="2400" dirty="0"/>
              <a:t> </a:t>
            </a:r>
            <a:r>
              <a:rPr lang="en-US" sz="2400" dirty="0" err="1"/>
              <a:t>kelebihan</a:t>
            </a:r>
            <a:r>
              <a:rPr lang="en-US" sz="2400" dirty="0"/>
              <a:t> ion Ag</a:t>
            </a:r>
            <a:r>
              <a:rPr lang="en-US" sz="2400" baseline="30000" dirty="0"/>
              <a:t>+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terbentuk</a:t>
            </a:r>
            <a:r>
              <a:rPr lang="en-US" sz="2400" dirty="0"/>
              <a:t> </a:t>
            </a:r>
            <a:r>
              <a:rPr lang="en-US" sz="2400" dirty="0" err="1"/>
              <a:t>endapan</a:t>
            </a:r>
            <a:r>
              <a:rPr lang="en-US" sz="2400" dirty="0"/>
              <a:t> </a:t>
            </a:r>
            <a:r>
              <a:rPr lang="en-US" sz="2400" dirty="0" err="1"/>
              <a:t>AgSCN</a:t>
            </a:r>
            <a:r>
              <a:rPr lang="en-US" sz="2400" dirty="0"/>
              <a:t> (</a:t>
            </a:r>
            <a:r>
              <a:rPr lang="en-US" sz="2400" dirty="0" err="1"/>
              <a:t>Ksp</a:t>
            </a:r>
            <a:r>
              <a:rPr lang="en-US" sz="2400" dirty="0"/>
              <a:t> 7,1 x 10</a:t>
            </a:r>
            <a:r>
              <a:rPr lang="en-US" sz="2400" baseline="30000" dirty="0"/>
              <a:t>-13</a:t>
            </a:r>
            <a:r>
              <a:rPr lang="en-US" sz="2400" dirty="0"/>
              <a:t>)</a:t>
            </a:r>
          </a:p>
          <a:p>
            <a:pPr eaLnBrk="1" hangingPunct="1">
              <a:buFontTx/>
              <a:buNone/>
              <a:defRPr/>
            </a:pPr>
            <a:endParaRPr lang="en-US" sz="2400" dirty="0"/>
          </a:p>
          <a:p>
            <a:pPr eaLnBrk="1" hangingPunct="1">
              <a:buFontTx/>
              <a:buChar char="-"/>
              <a:defRPr/>
            </a:pPr>
            <a:endParaRPr lang="en-US" sz="2400" dirty="0"/>
          </a:p>
        </p:txBody>
      </p:sp>
      <p:graphicFrame>
        <p:nvGraphicFramePr>
          <p:cNvPr id="819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82037376"/>
              </p:ext>
            </p:extLst>
          </p:nvPr>
        </p:nvGraphicFramePr>
        <p:xfrm>
          <a:off x="1159617" y="4549567"/>
          <a:ext cx="52832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68700" imgH="965200" progId="Equation.DSMT4">
                  <p:embed/>
                </p:oleObj>
              </mc:Choice>
              <mc:Fallback>
                <p:oleObj name="Equation" r:id="rId2" imgW="3568700" imgH="965200" progId="Equation.DSMT4">
                  <p:embed/>
                  <p:pic>
                    <p:nvPicPr>
                      <p:cNvPr id="819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9617" y="4549567"/>
                        <a:ext cx="5283200" cy="965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3606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94129F-B83B-4F87-9258-D99521B4842B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762001"/>
            <a:ext cx="10769600" cy="4525963"/>
          </a:xfrm>
        </p:spPr>
        <p:txBody>
          <a:bodyPr/>
          <a:lstStyle/>
          <a:p>
            <a:pPr marL="288925" indent="-288925" eaLnBrk="1" hangingPunct="1">
              <a:buFontTx/>
              <a:buChar char="-"/>
              <a:defRPr/>
            </a:pPr>
            <a:r>
              <a:rPr lang="en-US" sz="2400"/>
              <a:t>Setelah reaksi tersebut sempurna, semua ion Ag</a:t>
            </a:r>
            <a:r>
              <a:rPr lang="en-US" sz="2400" baseline="30000"/>
              <a:t>+</a:t>
            </a:r>
            <a:r>
              <a:rPr lang="en-US" sz="2400"/>
              <a:t> telah terendapkan semua, maka adanya sedikit kelebihan ion SCN</a:t>
            </a:r>
            <a:r>
              <a:rPr lang="en-US" sz="2400" baseline="30000"/>
              <a:t>-</a:t>
            </a:r>
            <a:r>
              <a:rPr lang="en-US" sz="2400"/>
              <a:t> akan bereaksi dengan ion Fe</a:t>
            </a:r>
            <a:r>
              <a:rPr lang="en-US" sz="2400" baseline="30000"/>
              <a:t>3+</a:t>
            </a:r>
            <a:r>
              <a:rPr lang="en-US" sz="2400"/>
              <a:t> menjadi ion kompleks feritiosianat yang berwarna merah coklat:</a:t>
            </a:r>
          </a:p>
          <a:p>
            <a:pPr marL="288925" indent="-288925" eaLnBrk="1" hangingPunct="1">
              <a:buFontTx/>
              <a:buChar char="-"/>
              <a:defRPr/>
            </a:pPr>
            <a:endParaRPr lang="en-US" sz="2400"/>
          </a:p>
          <a:p>
            <a:pPr marL="288925" indent="-288925" eaLnBrk="1" hangingPunct="1">
              <a:buFontTx/>
              <a:buChar char="-"/>
              <a:defRPr/>
            </a:pPr>
            <a:endParaRPr lang="en-US" sz="2400"/>
          </a:p>
          <a:p>
            <a:pPr marL="288925" indent="-288925" eaLnBrk="1" hangingPunct="1">
              <a:buFontTx/>
              <a:buChar char="-"/>
              <a:defRPr/>
            </a:pPr>
            <a:endParaRPr lang="en-US" sz="2400"/>
          </a:p>
          <a:p>
            <a:pPr marL="288925" indent="-288925" eaLnBrk="1" hangingPunct="1">
              <a:buFontTx/>
              <a:buChar char="-"/>
              <a:defRPr/>
            </a:pPr>
            <a:r>
              <a:rPr lang="en-US" sz="2400"/>
              <a:t>Cara volhard ini digunakan untuk penentuan ion klorida (Cl</a:t>
            </a:r>
            <a:r>
              <a:rPr lang="en-US" sz="2400" baseline="30000"/>
              <a:t>-</a:t>
            </a:r>
            <a:r>
              <a:rPr lang="en-US" sz="2400"/>
              <a:t>), bromida (Br</a:t>
            </a:r>
            <a:r>
              <a:rPr lang="en-US" sz="2400" baseline="30000"/>
              <a:t>-</a:t>
            </a:r>
            <a:r>
              <a:rPr lang="en-US" sz="2400"/>
              <a:t>) dan Iodida (I</a:t>
            </a:r>
            <a:r>
              <a:rPr lang="en-US" sz="2400" baseline="30000"/>
              <a:t>-</a:t>
            </a:r>
            <a:r>
              <a:rPr lang="en-US" sz="2400"/>
              <a:t>) dalam larutan yang bersifat asam</a:t>
            </a:r>
            <a:endParaRPr lang="en-US" sz="2400" baseline="30000"/>
          </a:p>
          <a:p>
            <a:pPr marL="288925" indent="-288925" eaLnBrk="1" hangingPunct="1">
              <a:buFontTx/>
              <a:buChar char="-"/>
              <a:defRPr/>
            </a:pPr>
            <a:endParaRPr lang="en-US" sz="2400"/>
          </a:p>
        </p:txBody>
      </p:sp>
      <p:graphicFrame>
        <p:nvGraphicFramePr>
          <p:cNvPr id="921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1422400" y="2044701"/>
          <a:ext cx="538480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203700" imgH="1016000" progId="Equation.DSMT4">
                  <p:embed/>
                </p:oleObj>
              </mc:Choice>
              <mc:Fallback>
                <p:oleObj name="Equation" r:id="rId2" imgW="4203700" imgH="1016000" progId="Equation.DSMT4">
                  <p:embed/>
                  <p:pic>
                    <p:nvPicPr>
                      <p:cNvPr id="921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2044701"/>
                        <a:ext cx="5384800" cy="9763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4255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2098</Words>
  <Application>Microsoft Office PowerPoint</Application>
  <PresentationFormat>Widescreen</PresentationFormat>
  <Paragraphs>258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Berlin Sans FB Demi</vt:lpstr>
      <vt:lpstr>Calibri</vt:lpstr>
      <vt:lpstr>Calibri Light</vt:lpstr>
      <vt:lpstr>Monotype Corsiva</vt:lpstr>
      <vt:lpstr>Symbol</vt:lpstr>
      <vt:lpstr>Wingdings</vt:lpstr>
      <vt:lpstr>Office Theme</vt:lpstr>
      <vt:lpstr>Equation</vt:lpstr>
      <vt:lpstr>CS ChemDraw Drawing</vt:lpstr>
      <vt:lpstr>Titrasi Argentometri</vt:lpstr>
      <vt:lpstr>PowerPoint Presentation</vt:lpstr>
      <vt:lpstr>PowerPoint Presentation</vt:lpstr>
      <vt:lpstr>PowerPoint Presentation</vt:lpstr>
      <vt:lpstr>Cara-cara menentukan titik ekivalen</vt:lpstr>
      <vt:lpstr>Beberapa jenis indikator adsorpsi, sifat dan kegunaannya</vt:lpstr>
      <vt:lpstr>Pembentukan Endapan Berwarna (Metoda Mohr)</vt:lpstr>
      <vt:lpstr>Pembentukan senyawa berwarna yang larut (Volhard)</vt:lpstr>
      <vt:lpstr>PowerPoint Presentation</vt:lpstr>
      <vt:lpstr>Indikator Adsorpsi (Metoda Fajans)</vt:lpstr>
      <vt:lpstr>PowerPoint Presentation</vt:lpstr>
      <vt:lpstr>PowerPoint Presentation</vt:lpstr>
      <vt:lpstr>PowerPoint Presentation</vt:lpstr>
      <vt:lpstr>PowerPoint Presentation</vt:lpstr>
      <vt:lpstr>Pemilihan indikator dalam proses pengendapan dan pembentukan kompleks</vt:lpstr>
      <vt:lpstr>Kurva Titrasi</vt:lpstr>
      <vt:lpstr>PowerPoint Presentation</vt:lpstr>
      <vt:lpstr>Kurva Titrasi</vt:lpstr>
      <vt:lpstr>PowerPoint Presentation</vt:lpstr>
      <vt:lpstr>Kurva Titrasi</vt:lpstr>
      <vt:lpstr>PowerPoint Presentation</vt:lpstr>
      <vt:lpstr>Kurva Titrasi</vt:lpstr>
      <vt:lpstr>PowerPoint Presentation</vt:lpstr>
      <vt:lpstr>Terimakasih</vt:lpstr>
      <vt:lpstr>Tugas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Titrasi Argentometri</dc:title>
  <dc:creator>Tunas Alam</dc:creator>
  <cp:lastModifiedBy>Tunas Alam</cp:lastModifiedBy>
  <cp:revision>43</cp:revision>
  <dcterms:created xsi:type="dcterms:W3CDTF">2020-10-06T10:44:29Z</dcterms:created>
  <dcterms:modified xsi:type="dcterms:W3CDTF">2026-06-10T02:57:37Z</dcterms:modified>
</cp:coreProperties>
</file>