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0" autoAdjust="0"/>
    <p:restoredTop sz="94660"/>
  </p:normalViewPr>
  <p:slideViewPr>
    <p:cSldViewPr snapToGrid="0">
      <p:cViewPr varScale="1">
        <p:scale>
          <a:sx n="39" d="100"/>
          <a:sy n="39" d="100"/>
        </p:scale>
        <p:origin x="6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645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88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8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198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0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648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2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5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78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0DD429E-FF5F-4631-9319-3EF0389F8CD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C5AA287-96D9-4467-8192-C452D0D71D9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18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5146" y="1591919"/>
            <a:ext cx="10503242" cy="23876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REKAM MEDIS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5146" y="4763574"/>
            <a:ext cx="9144000" cy="1655762"/>
          </a:xfrm>
        </p:spPr>
        <p:txBody>
          <a:bodyPr/>
          <a:lstStyle/>
          <a:p>
            <a:r>
              <a:rPr lang="en-US" dirty="0" smtClean="0"/>
              <a:t>DOKEB </a:t>
            </a:r>
            <a:r>
              <a:rPr lang="en-US" dirty="0" err="1" smtClean="0"/>
              <a:t>Pertemuan</a:t>
            </a:r>
            <a:r>
              <a:rPr lang="en-US" dirty="0" smtClean="0"/>
              <a:t>  </a:t>
            </a:r>
            <a:r>
              <a:rPr lang="en-US" dirty="0" smtClean="0"/>
              <a:t>4 &amp;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045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75935"/>
            <a:ext cx="10515600" cy="4101028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Buatlah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nifas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72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0579"/>
            <a:ext cx="10515600" cy="6780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RM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5" t="16543" r="47658" b="5647"/>
          <a:stretch/>
        </p:blipFill>
        <p:spPr>
          <a:xfrm>
            <a:off x="3335628" y="888642"/>
            <a:ext cx="5808372" cy="5734580"/>
          </a:xfrm>
        </p:spPr>
      </p:pic>
    </p:spTree>
    <p:extLst>
      <p:ext uri="{BB962C8B-B14F-4D97-AF65-F5344CB8AC3E}">
        <p14:creationId xmlns:p14="http://schemas.microsoft.com/office/powerpoint/2010/main" val="378036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842054"/>
            <a:ext cx="10058400" cy="302704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ETIKA DAN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KERAHASIAAN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566471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Pilar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Etika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Kebidanan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Menjaga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diakses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berhak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Menteri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Rahasia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Kedokteran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Implikasi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Pelanggaran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kerahasiaan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berujung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sanksi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hilangnya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175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Etika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Pencatatan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Catat hanya fakta objektif yang dilihat dan diobservasi.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Hindari komentar pribadi, kritik terhadap pasien atau tenaga kesehatan lain.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Gunakan bahasa yang lugas, jelas, dan hindari istilah yang ambigu.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Koreksi kesalahan dengan cara yang benar (garis, paraf, tulis ulang yang benar), jangan dicoret-coret.</a:t>
            </a:r>
          </a:p>
          <a:p>
            <a:pPr marL="514350" indent="-514350" algn="just">
              <a:buFont typeface="+mj-lt"/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80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Tanggung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Dokumentasi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akurat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kerahasiaan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Memastikan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diakses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berwenang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Mematuhi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780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Dokumentasi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Akurat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Menjamin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kesinambungan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perlindungan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profesionalisme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perlindungan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reputasi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457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Dokumentasi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Akurat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Menjamin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kesinambungan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perlindungan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profesionalisme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perlindungan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reputasi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044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Pelanggaran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Kerahasiaan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Skenario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membicarakan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temannya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merasa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privasinya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dilanggar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reputasi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tercoreng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dikenakan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sanksi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Pelajaran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sekecil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apapun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dijaga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kerahasiaannya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254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n-US" sz="6000" dirty="0" smtClean="0">
                <a:latin typeface="Arial Black" panose="020B0A04020102020204" pitchFamily="34" charset="0"/>
              </a:rPr>
              <a:t>TERIMA KASIH</a:t>
            </a:r>
            <a:endParaRPr lang="en-US" sz="6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510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identitas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pemeriksaan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pengobatan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tindakan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diberikan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Permenkes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No. 24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2022,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identitas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pemeriksaan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pengobatan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tindakan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diberikan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21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Mengapa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Administrasi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Menunjang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tertib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administrasi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pengobatan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perawatan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Jaminan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kepastian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pertanggungjawaban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laporan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5108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Rekam Medis di Tangan Bidan: Lebih dari Sekadar Catatan</a:t>
            </a:r>
            <a:b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Kebidanan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Mencakup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seluruh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siklus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kehidupan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nifas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hingga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reproduksi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Spesifik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Catatan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detail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lahir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imunisasi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KB.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2346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Jenis-Jenis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Kebidanan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Manual: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Berbasis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kertas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memerlukan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penyimpanan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terorganisir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(RME):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Berbasis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digital,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memudahkan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akses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fasilitas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904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Esensial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Kebidanan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Identitas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tanggal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lahir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alamat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Anamnesis: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Riwayat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keluhan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riwayat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Pemeriksaan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Penunjang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USG,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vital sign.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Diagnosis: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Tindakan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Pengobatan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Rencana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pemberian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imunisasi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RencNama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Tindak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Lanjut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Jadwal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kontrol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dokter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dll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897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Tantangan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Kebidanan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Tantangan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Kepatuhan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pengisian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keamanan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data RME,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Pemanfaatan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big data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pencegahan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kebidanan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110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Jantung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Kebidanan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00649"/>
            <a:ext cx="10515600" cy="4076314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sekadar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melainkan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nyata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interaksi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Pengelolaan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kunci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memastikan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keselamatan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efisiensi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kemajuan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kebidanan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455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err="1" smtClean="0"/>
              <a:t>Studi</a:t>
            </a:r>
            <a:r>
              <a:rPr lang="en-US" b="1" dirty="0" smtClean="0"/>
              <a:t> </a:t>
            </a:r>
            <a:r>
              <a:rPr lang="en-US" b="1" dirty="0" err="1" smtClean="0"/>
              <a:t>Kasus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Situasi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mengalami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komplikasi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pasca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terduga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riwayat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intervensi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diberikan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kunci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diagnosis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cepat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penanganan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Tanpa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Penanganan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tertunda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berisiko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membahayakan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374966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</TotalTime>
  <Words>738</Words>
  <Application>Microsoft Office PowerPoint</Application>
  <PresentationFormat>Widescreen</PresentationFormat>
  <Paragraphs>68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Retrospect</vt:lpstr>
      <vt:lpstr>REKAM MEDIS </vt:lpstr>
      <vt:lpstr>Apa Itu Rekam Medis </vt:lpstr>
      <vt:lpstr>Mengapa Rekam Medis Penting? </vt:lpstr>
      <vt:lpstr>Rekam Medis di Tangan Bidan: Lebih dari Sekadar Catatan </vt:lpstr>
      <vt:lpstr>Jenis-Jenis Rekam Medis dalam Kebidanan </vt:lpstr>
      <vt:lpstr>Komponen Esensial Rekam Medis Kebidanan </vt:lpstr>
      <vt:lpstr>Tantangan dan Masa Depan Rekam Medis Kebidanan </vt:lpstr>
      <vt:lpstr>Rekam Medis: Jantung Pelayanan Kebidanan yang Aman dan Berkualitas </vt:lpstr>
      <vt:lpstr>Studi Kasus </vt:lpstr>
      <vt:lpstr>TUGAS</vt:lpstr>
      <vt:lpstr>Contoh RM</vt:lpstr>
      <vt:lpstr>PowerPoint Presentation</vt:lpstr>
      <vt:lpstr>Pilar Utama Etika Kebidanan </vt:lpstr>
      <vt:lpstr>Etika dalam Pencatatan </vt:lpstr>
      <vt:lpstr>Tanggung Jawab Bidan dalam Dokumentasi </vt:lpstr>
      <vt:lpstr>Manfaat Dokumentasi yang Etis dan Akurat </vt:lpstr>
      <vt:lpstr>Manfaat Dokumentasi yang Etis dan Akurat </vt:lpstr>
      <vt:lpstr>Studi Kasus: Pelanggaran Kerahasiaan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REKAM MEDIS</dc:title>
  <dc:creator>USER</dc:creator>
  <cp:lastModifiedBy>USER</cp:lastModifiedBy>
  <cp:revision>4</cp:revision>
  <dcterms:created xsi:type="dcterms:W3CDTF">2026-04-14T00:45:33Z</dcterms:created>
  <dcterms:modified xsi:type="dcterms:W3CDTF">2026-04-14T01:46:32Z</dcterms:modified>
</cp:coreProperties>
</file>