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79" r:id="rId6"/>
    <p:sldId id="280" r:id="rId7"/>
    <p:sldId id="272" r:id="rId8"/>
    <p:sldId id="273" r:id="rId9"/>
    <p:sldId id="260" r:id="rId10"/>
    <p:sldId id="261" r:id="rId11"/>
    <p:sldId id="262" r:id="rId12"/>
    <p:sldId id="274" r:id="rId13"/>
    <p:sldId id="264" r:id="rId14"/>
    <p:sldId id="275" r:id="rId15"/>
    <p:sldId id="276" r:id="rId16"/>
    <p:sldId id="265" r:id="rId17"/>
    <p:sldId id="266" r:id="rId18"/>
    <p:sldId id="267" r:id="rId19"/>
    <p:sldId id="268" r:id="rId20"/>
    <p:sldId id="277" r:id="rId21"/>
    <p:sldId id="278" r:id="rId22"/>
    <p:sldId id="27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1" d="100"/>
          <a:sy n="41" d="100"/>
        </p:scale>
        <p:origin x="84" y="6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9991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16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113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496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71788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145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60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300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87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0255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379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4B250D0D-4019-4D5F-B2B0-0709FAFAFC81}" type="datetimeFigureOut">
              <a:rPr lang="en-US" smtClean="0"/>
              <a:t>5/4/2026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5F2FAFF-1DB5-475E-8F14-5B18AEA9C966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6620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700332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pada</a:t>
            </a:r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290646"/>
            <a:ext cx="9144000" cy="967154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609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676466" cy="98473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Pribadi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85291"/>
            <a:ext cx="10515600" cy="369167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individu mandiri → menjadi </a:t>
            </a:r>
            <a:r>
              <a:rPr lang="it-IT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</a:p>
          <a:p>
            <a:pPr marL="0" indent="0" algn="just">
              <a:buNone/>
            </a:pPr>
            <a:r>
              <a:rPr lang="fi-FI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 konsep diri dan identitas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7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365804" cy="83283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sosial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3261"/>
            <a:ext cx="10515600" cy="4113701"/>
          </a:xfrm>
        </p:spPr>
        <p:txBody>
          <a:bodyPr>
            <a:normAutofit/>
          </a:bodyPr>
          <a:lstStyle/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bagian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pengasuh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utama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pasangan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501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54" y="25690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009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178235" cy="84571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0178234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sv-SE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Ikatan ibu dan bayi (bonding attachment</a:t>
            </a:r>
            <a:r>
              <a:rPr lang="sv-SE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</a:t>
            </a:r>
          </a:p>
          <a:p>
            <a:pPr marL="0" indent="0" algn="just">
              <a:buNone/>
            </a:pPr>
            <a:endParaRPr lang="sv-SE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nn-NO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 saat kontak kulit (skin-to-skin</a:t>
            </a:r>
            <a:r>
              <a:rPr lang="nn-N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Memperkuat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117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178235" cy="75556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1069189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Hormon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berperan</a:t>
            </a:r>
            <a:r>
              <a:rPr lang="sv-SE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indent="0" algn="just">
              <a:buNone/>
            </a:pPr>
            <a:endParaRPr lang="sv-SE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nn-N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Oksitosin (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saying,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refleks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pengeluaran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ASI</a:t>
            </a:r>
            <a:r>
              <a:rPr lang="nn-NO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Prolaktin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Menstimulasi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ASI,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Memberikan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efek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relaksasi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3725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178235" cy="63965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Aspek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Dalam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1069189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Pengaruh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sv-SE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indent="0" algn="just">
              <a:buNone/>
            </a:pPr>
            <a:endParaRPr lang="sv-SE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positif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memperlancar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cemas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→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dapat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menghambat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ASI</a:t>
            </a:r>
          </a:p>
        </p:txBody>
      </p:sp>
    </p:spTree>
    <p:extLst>
      <p:ext uri="{BB962C8B-B14F-4D97-AF65-F5344CB8AC3E}">
        <p14:creationId xmlns:p14="http://schemas.microsoft.com/office/powerpoint/2010/main" val="11200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272020" cy="807076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86707"/>
            <a:ext cx="10515600" cy="4090255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Takut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ASI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tidak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cukup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Nyeri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saat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percaya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diri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27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506481" cy="897228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10998851" cy="3880773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internal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Usia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Pengalaman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melahirkan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sebelumnya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Kesiapan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mental)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eksternal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suami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keluarga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social,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Budaya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kepercayaan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Edukasi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informasi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Faktor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situasional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fr-F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Jenis</a:t>
            </a:r>
            <a:r>
              <a:rPr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persalinan</a:t>
            </a:r>
            <a:r>
              <a:rPr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(normal </a:t>
            </a:r>
            <a:r>
              <a:rPr lang="fr-FR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fr-FR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</a:t>
            </a:r>
            <a:r>
              <a:rPr lang="fr-FR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sehat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sakit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ekonomi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514350" indent="-514350" algn="just">
              <a:buFont typeface="+mj-lt"/>
              <a:buAutoNum type="arabicPeriod"/>
            </a:pP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170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4565" y="2930769"/>
            <a:ext cx="10834728" cy="13208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Masalah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Diwaspadai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465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94051" cy="716924"/>
          </a:xfrm>
        </p:spPr>
        <p:txBody>
          <a:bodyPr>
            <a:normAutofit/>
          </a:bodyPr>
          <a:lstStyle/>
          <a:p>
            <a:pPr algn="ctr"/>
            <a:r>
              <a:rPr lang="en-US" sz="4000" b="1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Baby Blues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260978"/>
            <a:ext cx="105331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terjadi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3–10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Gejala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menangis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cemas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sensitif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539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155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Definisi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10478347" cy="388077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proses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penyesuaian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terhadap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lingkungan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lahir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fisik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maupun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740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94051" cy="768439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Depresi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Postpartum</a:t>
            </a:r>
            <a:endParaRPr lang="en-US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260978"/>
            <a:ext cx="105331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de-DE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 berat dan berlangsung lama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Perlu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penanganan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85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694051" cy="832834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Psikosis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Postpartum (</a:t>
            </a:r>
            <a:r>
              <a:rPr lang="en-US" sz="40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jarang</a:t>
            </a:r>
            <a:r>
              <a:rPr lang="en-US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4000" b="1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838200" y="2260978"/>
            <a:ext cx="10533184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berat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halusinasi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delusi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742950" lvl="0" indent="-74295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Kondisi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darurat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lvl="0" indent="0" defTabSz="91440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6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929" y="280847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Algerian" panose="04020705040A02060702" pitchFamily="82" charset="0"/>
              </a:rPr>
              <a:t>TERIMA KASIH</a:t>
            </a:r>
            <a:endParaRPr lang="en-US" sz="6000" b="1" dirty="0"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603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10014112" cy="858592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Tujuan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10975404" cy="3880773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Bertahan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hidup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luar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Rahim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Menjalin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(attachment</a:t>
            </a:r>
            <a:r>
              <a:rPr lang="en-US" sz="3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Mengembangkan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fungsi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0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 Awal (Ikatan Ibu Dan Bayi)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Pengertian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0" indent="0" algn="just">
              <a:buNone/>
            </a:pPr>
            <a:endParaRPr lang="en-US" sz="36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adalah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hubungan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yang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terbentuk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antara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sejak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awal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kelahiran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7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 Awal (Ikatan Ibu Dan Bayi)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terbentuk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nn-NO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Kontak kulit ke kulit (skin-to-skin</a:t>
            </a:r>
            <a:r>
              <a:rPr lang="nn-NO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Inisiasi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Dini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(IMD</a:t>
            </a:r>
            <a:r>
              <a:rPr lang="en-US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fi-FI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Tatapan mata ibu dan </a:t>
            </a:r>
            <a:r>
              <a:rPr lang="fi-FI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fi-FI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Sentuhan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suara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10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nl-NL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 Awal (Ikatan Ibu Dan Bayi)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Manfaat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bonding :</a:t>
            </a:r>
          </a:p>
          <a:p>
            <a:pPr marL="0" indent="0" algn="just">
              <a:buNone/>
            </a:pPr>
            <a:endParaRPr lang="en-US" sz="3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sv-SE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 merasa aman dan </a:t>
            </a:r>
            <a:r>
              <a:rPr lang="sv-SE" sz="3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nyaman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Membantu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stabilitas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Meningkatkan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keberhasilan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menyusui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Membentuk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dasar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kelekatan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(attachment)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99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Dampak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Bonding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Bayi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lebih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rewel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Gangguan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perkembangan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emosional</a:t>
            </a:r>
            <a:endParaRPr lang="en-US" sz="36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Kurang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rasa </a:t>
            </a:r>
            <a:r>
              <a:rPr lang="en-US" sz="36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aman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618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6931" y="468924"/>
            <a:ext cx="9521743" cy="726831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Psikologis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Nifas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1453" y="2137144"/>
            <a:ext cx="10412697" cy="257553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Letting Go (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setelah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ke-10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Menerima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sebagai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Adaptasi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dengan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rutinitas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baru</a:t>
            </a:r>
            <a:endParaRPr lang="en-US" sz="3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Mulai</a:t>
            </a:r>
            <a:r>
              <a:rPr lang="en-US" sz="3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mandiri</a:t>
            </a:r>
            <a:endParaRPr lang="en-US" sz="3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265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54" y="256906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Perubahan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Peran</a:t>
            </a:r>
            <a:r>
              <a:rPr lang="en-US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Ibu</a:t>
            </a:r>
            <a:endParaRPr lang="en-US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787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248</TotalTime>
  <Words>394</Words>
  <Application>Microsoft Office PowerPoint</Application>
  <PresentationFormat>Widescreen</PresentationFormat>
  <Paragraphs>78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Algerian</vt:lpstr>
      <vt:lpstr>Arial</vt:lpstr>
      <vt:lpstr>Calibri</vt:lpstr>
      <vt:lpstr>Calibri Light</vt:lpstr>
      <vt:lpstr>Wingdings</vt:lpstr>
      <vt:lpstr>Retrospect</vt:lpstr>
      <vt:lpstr>Adaptasi Psikologis pada Bayi</vt:lpstr>
      <vt:lpstr>Definisi Adaptasi Bayi</vt:lpstr>
      <vt:lpstr>Tujuan Adaptasi</vt:lpstr>
      <vt:lpstr>Bonding Awal (Ikatan Ibu Dan Bayi)</vt:lpstr>
      <vt:lpstr>Bonding Awal (Ikatan Ibu Dan Bayi)</vt:lpstr>
      <vt:lpstr>Bonding Awal (Ikatan Ibu Dan Bayi)</vt:lpstr>
      <vt:lpstr>Dampak Bonding Kurang</vt:lpstr>
      <vt:lpstr>Fase Psikologis Nifas</vt:lpstr>
      <vt:lpstr>Perubahan Peran Ibu</vt:lpstr>
      <vt:lpstr>Peran Pribadi</vt:lpstr>
      <vt:lpstr>Peran sosial</vt:lpstr>
      <vt:lpstr>Psikologi Menyusui</vt:lpstr>
      <vt:lpstr>Aspek Psikologis Dalam Menyusui</vt:lpstr>
      <vt:lpstr>Aspek Psikologis Dalam Menyusui</vt:lpstr>
      <vt:lpstr>Aspek Psikologis Dalam Menyusui</vt:lpstr>
      <vt:lpstr>Masalah Psikologis Saat Menyusui</vt:lpstr>
      <vt:lpstr>Faktor Adaptasi Psikologis</vt:lpstr>
      <vt:lpstr>Masalah Adaptasi Psikologis yang Perlu Diwaspadai</vt:lpstr>
      <vt:lpstr>Baby Blues</vt:lpstr>
      <vt:lpstr>Depresi Postpartum</vt:lpstr>
      <vt:lpstr>Psikosis Postpartum (jarang)</vt:lpstr>
      <vt:lpstr>TERIMA KASIH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ADAPTASI PSIKOLOGIS PADA MASA PERSALINAN</dc:title>
  <dc:creator>USER</dc:creator>
  <cp:lastModifiedBy>USER</cp:lastModifiedBy>
  <cp:revision>13</cp:revision>
  <dcterms:created xsi:type="dcterms:W3CDTF">2026-04-30T00:27:34Z</dcterms:created>
  <dcterms:modified xsi:type="dcterms:W3CDTF">2026-05-04T15:08:08Z</dcterms:modified>
</cp:coreProperties>
</file>