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81" r:id="rId4"/>
    <p:sldId id="282" r:id="rId5"/>
    <p:sldId id="258" r:id="rId6"/>
    <p:sldId id="259" r:id="rId7"/>
    <p:sldId id="279" r:id="rId8"/>
    <p:sldId id="280" r:id="rId9"/>
    <p:sldId id="272" r:id="rId10"/>
    <p:sldId id="284" r:id="rId11"/>
    <p:sldId id="285" r:id="rId12"/>
    <p:sldId id="27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0" d="100"/>
          <a:sy n="60" d="100"/>
        </p:scale>
        <p:origin x="1098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50D0D-4019-4D5F-B2B0-0709FAFAFC81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9991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50D0D-4019-4D5F-B2B0-0709FAFAFC81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168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50D0D-4019-4D5F-B2B0-0709FAFAFC81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113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50D0D-4019-4D5F-B2B0-0709FAFAFC81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496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50D0D-4019-4D5F-B2B0-0709FAFAFC81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1788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50D0D-4019-4D5F-B2B0-0709FAFAFC81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145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50D0D-4019-4D5F-B2B0-0709FAFAFC81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960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50D0D-4019-4D5F-B2B0-0709FAFAFC81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300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50D0D-4019-4D5F-B2B0-0709FAFAFC81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7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B250D0D-4019-4D5F-B2B0-0709FAFAFC81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025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50D0D-4019-4D5F-B2B0-0709FAFAFC81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379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B250D0D-4019-4D5F-B2B0-0709FAFAFC81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6620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3384" y="1263039"/>
            <a:ext cx="10785231" cy="2387600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Dampak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Kehamilan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Status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Mental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Perempuan</a:t>
            </a:r>
            <a:endParaRPr lang="en-US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290646"/>
            <a:ext cx="9144000" cy="967154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60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Risiko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Gangguan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Mental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Kehamilan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016368"/>
            <a:ext cx="10058400" cy="3852725"/>
          </a:xfrm>
        </p:spPr>
        <p:txBody>
          <a:bodyPr/>
          <a:lstStyle/>
          <a:p>
            <a:pPr marL="457200" lvl="0" indent="-457200" algn="just">
              <a:buFont typeface="+mj-lt"/>
              <a:buAutoNum type="arabicPeriod"/>
            </a:pP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Biologis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perubahan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hormon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riwayat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gangguan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mental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sebelumnya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kehamilan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risiko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penyakit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kronis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Psikologis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kehamilan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diinginkan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ketakutan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menghadapi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persalinan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rendahnya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kepercayaan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Sosial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kurangnya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dukungan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suami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konflik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rumah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tangga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kekerasan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rumah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tangga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ekonomi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Lingkungan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beban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pekerjaan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lingkungan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nyaman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kurangnya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akses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pelayanan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4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5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Pencegahan</a:t>
            </a:r>
            <a:r>
              <a:rPr lang="en-US" sz="5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Gangguan</a:t>
            </a:r>
            <a:r>
              <a:rPr lang="en-US" sz="5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Mental </a:t>
            </a:r>
            <a:r>
              <a:rPr lang="en-US" sz="5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5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5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Hamil</a:t>
            </a:r>
            <a:endParaRPr lang="en-US" sz="5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312894"/>
            <a:ext cx="10058400" cy="3556199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Dukungan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endPara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Edukasi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kehamilan</a:t>
            </a:r>
            <a:endPara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Pemeriksaan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ANC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Stres</a:t>
            </a:r>
            <a:endPara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Dukungan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Sosial</a:t>
            </a:r>
            <a:endPara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71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695" y="285577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latin typeface="Algerian" panose="04020705040A02060702" pitchFamily="82" charset="0"/>
              </a:rPr>
              <a:t>TERIMA KASIH</a:t>
            </a:r>
            <a:endParaRPr lang="en-US" sz="6000" b="1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60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55831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Mental 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10478347" cy="3880773"/>
          </a:xfrm>
        </p:spPr>
        <p:txBody>
          <a:bodyPr>
            <a:no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mental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kesejahteraan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emosional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psikologis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sosial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memungkinkan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seseorang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mampu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berpikir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merasakan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bertindak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menghadapi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tekanan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hidup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normal.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mental yang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membantu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menjalani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kehamilan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nyaman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sedangkan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gangguan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mental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berdampak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maupun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janin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74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5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Aspek</a:t>
            </a:r>
            <a:r>
              <a:rPr lang="en-US" sz="5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sz="5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Mental </a:t>
            </a:r>
            <a:r>
              <a:rPr lang="en-US" sz="5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5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5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Hamil</a:t>
            </a:r>
            <a:endParaRPr lang="en-US" sz="5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016368"/>
            <a:ext cx="10058400" cy="3852725"/>
          </a:xfrm>
        </p:spPr>
        <p:txBody>
          <a:bodyPr/>
          <a:lstStyle/>
          <a:p>
            <a:pPr marL="514350" lvl="0" indent="-514350" algn="just"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Stabilitas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Kemampuan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mengatasi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Rasa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percaya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menghadapi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persalinan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Hubungan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sosial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Kemampuan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beradaptasi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perubahan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selama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kehamilan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19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900811"/>
            <a:ext cx="10058400" cy="2351128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Dampak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Kehamilan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Mental</a:t>
            </a:r>
            <a:endParaRPr lang="en-US" sz="4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12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34462"/>
            <a:ext cx="10014112" cy="858592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Perubahan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Emosional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21327"/>
            <a:ext cx="10975404" cy="388077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Perubahan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hormon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estrogen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progesteron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selama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kehamilan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menyebabkan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514350" lvl="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Mood swing (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perubahan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suasana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514350" lvl="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menangis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lvl="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Sensitif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lvl="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lvl="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Cemas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berlebihan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buNone/>
            </a:pPr>
            <a:endParaRPr lang="en-US" sz="3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07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6931" y="468924"/>
            <a:ext cx="9521743" cy="726831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Kecemasan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Selama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Kehamilan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453" y="2137144"/>
            <a:ext cx="10412697" cy="2575534"/>
          </a:xfrm>
        </p:spPr>
        <p:txBody>
          <a:bodyPr>
            <a:no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janin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Proses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persalinan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Perubahan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tubuh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ekonomi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7079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6931" y="468924"/>
            <a:ext cx="9521743" cy="726831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Stres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Hamil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453" y="2137144"/>
            <a:ext cx="10412697" cy="2575534"/>
          </a:xfrm>
        </p:spPr>
        <p:txBody>
          <a:bodyPr>
            <a:no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Ketidaknyamanan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fisik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Konflik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Beban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pekerjaan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Kehamilan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direncanakan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Kurangnya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dukungan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sosial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010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6931" y="468924"/>
            <a:ext cx="9521743" cy="726831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Gangguan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Mental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Kehamilan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453" y="2137144"/>
            <a:ext cx="10412697" cy="3093762"/>
          </a:xfrm>
        </p:spPr>
        <p:txBody>
          <a:bodyPr>
            <a:no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Gangguan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kecemasan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Depresi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antenatal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Baby blues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Depresi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postpartum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Psikosis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postpartum (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kasus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499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6931" y="468924"/>
            <a:ext cx="9521743" cy="726831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Dampak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Gangguan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Mental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6988561"/>
              </p:ext>
            </p:extLst>
          </p:nvPr>
        </p:nvGraphicFramePr>
        <p:xfrm>
          <a:off x="841375" y="2136775"/>
          <a:ext cx="10412414" cy="387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06207"/>
                <a:gridCol w="520620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b="1" kern="1200" dirty="0" err="1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Pada</a:t>
                      </a:r>
                      <a:r>
                        <a:rPr lang="en-US" sz="32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kern="1200" dirty="0" err="1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Ibu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kern="1200" dirty="0" err="1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Pada</a:t>
                      </a:r>
                      <a:r>
                        <a:rPr lang="en-US" sz="32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kern="1200" dirty="0" err="1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Janin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Gangguan</a:t>
                      </a: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tidur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Risiko</a:t>
                      </a: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berat</a:t>
                      </a: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badan</a:t>
                      </a: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lahir</a:t>
                      </a: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rendah</a:t>
                      </a: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Nafsu</a:t>
                      </a: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makan</a:t>
                      </a: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menurun</a:t>
                      </a: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Prematuritas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Menurunnya</a:t>
                      </a: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kualitas</a:t>
                      </a: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hidup</a:t>
                      </a: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Gangguan</a:t>
                      </a: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perkembangan</a:t>
                      </a: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janin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Risiko</a:t>
                      </a: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depresi</a:t>
                      </a: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berat</a:t>
                      </a: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618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632</TotalTime>
  <Words>286</Words>
  <Application>Microsoft Office PowerPoint</Application>
  <PresentationFormat>Widescreen</PresentationFormat>
  <Paragraphs>58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Algerian</vt:lpstr>
      <vt:lpstr>Arial</vt:lpstr>
      <vt:lpstr>Calibri</vt:lpstr>
      <vt:lpstr>Calibri Light</vt:lpstr>
      <vt:lpstr>Retrospect</vt:lpstr>
      <vt:lpstr>Dampak Kehamilan Terhadap Status Kesehatan Mental Perempuan</vt:lpstr>
      <vt:lpstr>Kesehatan Mental </vt:lpstr>
      <vt:lpstr>Aspek Kesehatan Mental pada Ibu Hamil</vt:lpstr>
      <vt:lpstr>PowerPoint Presentation</vt:lpstr>
      <vt:lpstr>Perubahan Emosional</vt:lpstr>
      <vt:lpstr>Kecemasan Selama Kehamilan</vt:lpstr>
      <vt:lpstr>Stres pada Ibu Hamil</vt:lpstr>
      <vt:lpstr>Gangguan Mental pada Kehamilan</vt:lpstr>
      <vt:lpstr>Dampak Gangguan Mental</vt:lpstr>
      <vt:lpstr>Faktor Risiko Gangguan Mental pada Kehamilan</vt:lpstr>
      <vt:lpstr>Pencegahan Gangguan Mental pada Ibu Hamil</vt:lpstr>
      <vt:lpstr>TERIMA KASIH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ADAPTASI PSIKOLOGIS PADA MASA PERSALINAN</dc:title>
  <dc:creator>USER</dc:creator>
  <cp:lastModifiedBy>USER</cp:lastModifiedBy>
  <cp:revision>18</cp:revision>
  <dcterms:created xsi:type="dcterms:W3CDTF">2026-04-30T00:27:34Z</dcterms:created>
  <dcterms:modified xsi:type="dcterms:W3CDTF">2026-06-10T03:12:37Z</dcterms:modified>
</cp:coreProperties>
</file>