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86" r:id="rId4"/>
    <p:sldId id="287" r:id="rId5"/>
    <p:sldId id="288" r:id="rId6"/>
    <p:sldId id="281" r:id="rId7"/>
    <p:sldId id="289" r:id="rId8"/>
    <p:sldId id="290" r:id="rId9"/>
    <p:sldId id="291" r:id="rId10"/>
    <p:sldId id="258" r:id="rId11"/>
    <p:sldId id="292" r:id="rId12"/>
    <p:sldId id="293" r:id="rId13"/>
    <p:sldId id="294" r:id="rId14"/>
    <p:sldId id="295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1" d="100"/>
          <a:sy n="41" d="100"/>
        </p:scale>
        <p:origin x="84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0D0D-4019-4D5F-B2B0-0709FAFAFC81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991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0D0D-4019-4D5F-B2B0-0709FAFAFC81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168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0D0D-4019-4D5F-B2B0-0709FAFAFC81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113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0D0D-4019-4D5F-B2B0-0709FAFAFC81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496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0D0D-4019-4D5F-B2B0-0709FAFAFC81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1788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0D0D-4019-4D5F-B2B0-0709FAFAFC81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145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0D0D-4019-4D5F-B2B0-0709FAFAFC81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960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0D0D-4019-4D5F-B2B0-0709FAFAFC81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300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0D0D-4019-4D5F-B2B0-0709FAFAFC81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7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B250D0D-4019-4D5F-B2B0-0709FAFAFC81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025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0D0D-4019-4D5F-B2B0-0709FAFAFC81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379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B250D0D-4019-4D5F-B2B0-0709FAFAFC81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6620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3384" y="1263039"/>
            <a:ext cx="10785231" cy="1761515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DAMPAK KEHAMILAN TERHADAP STATUS KESEHATAN MENTAL PEREMPUAN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290646"/>
            <a:ext cx="9144000" cy="967154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60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34462"/>
            <a:ext cx="10975404" cy="858592"/>
          </a:xfrm>
        </p:spPr>
        <p:txBody>
          <a:bodyPr>
            <a:normAutofit fontScale="90000"/>
          </a:bodyPr>
          <a:lstStyle/>
          <a:p>
            <a:pPr lvl="0"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FAKTOR STRES PADA IBU PASCAPERSALINAN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602523"/>
            <a:ext cx="10975404" cy="289957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tubuh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tuntutan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tekanan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melebihi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kemampuan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mengatasinya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3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07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9672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FAKTOR PENYEBAB STRES</a:t>
            </a:r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8546258"/>
              </p:ext>
            </p:extLst>
          </p:nvPr>
        </p:nvGraphicFramePr>
        <p:xfrm>
          <a:off x="375138" y="1940048"/>
          <a:ext cx="11418276" cy="40833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6092"/>
                <a:gridCol w="3806092"/>
                <a:gridCol w="3806092"/>
              </a:tblGrid>
              <a:tr h="481529"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Faktor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Biologis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Faktor</a:t>
                      </a:r>
                      <a:r>
                        <a:rPr lang="en-US" sz="2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Sosial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Faktor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Psikologi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78083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Nyeri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pascapersalinan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Konflik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keluarga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Takut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tidak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mampu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merawat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bayi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930909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Kelelahan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fisik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Kurangnya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dukungan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pasangan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Perubahan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citra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tubuh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78083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Gangguan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tidur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Kesulitan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ekonomi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Kurangnya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rasa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percaya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diri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78083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Perubahan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hormonal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Tuntutan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pekerjaan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7898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49828"/>
          </a:xfrm>
        </p:spPr>
        <p:txBody>
          <a:bodyPr/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TANDA DAN GEJALA STRES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617785" y="1271546"/>
            <a:ext cx="9003323" cy="517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Mudah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tersinggung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Menangis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tanpa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sebab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jelas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Sulit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berkonsentrasi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Gangguan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tidur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Merasa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kewalahan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589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20166"/>
          </a:xfrm>
        </p:spPr>
        <p:txBody>
          <a:bodyPr/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DAMPAK STRES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2035456" y="1705410"/>
            <a:ext cx="8182048" cy="3694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Penurunan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produksi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ASI.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Gangguan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ikatan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emosional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ibu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bayi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Risiko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depresi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postpartum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meningkat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Gangguan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kesehatan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fisik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ibu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74668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Dukungan</a:t>
            </a:r>
            <a:r>
              <a:rPr lang="en-US" dirty="0"/>
              <a:t> </a:t>
            </a:r>
            <a:r>
              <a:rPr lang="en-US" dirty="0" err="1"/>
              <a:t>Psikologis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Ibu</a:t>
            </a:r>
            <a:r>
              <a:rPr lang="en-US" dirty="0"/>
              <a:t> </a:t>
            </a:r>
            <a:r>
              <a:rPr lang="en-US" dirty="0" err="1"/>
              <a:t>Pascapersalinan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41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929" y="280847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latin typeface="Algerian" panose="04020705040A02060702" pitchFamily="82" charset="0"/>
              </a:rPr>
              <a:t>TERIMA KASIH</a:t>
            </a:r>
            <a:endParaRPr lang="en-US" sz="6000" b="1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60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55831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TRAUMA PERSALINAN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10478347" cy="3880773"/>
          </a:xfrm>
        </p:spPr>
        <p:txBody>
          <a:bodyPr>
            <a:no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Trauma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pengalaman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emosional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sangat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menegangkan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menakutkan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dialami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selama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menimbulkan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dampak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psikologis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negatif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setelah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melahirkan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Trauma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terjadi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meskipun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berlangsung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normal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medis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4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9672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PENYEBAB TRAUMA PERSALINAN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097280" y="2564753"/>
            <a:ext cx="10058400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Nyeri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persalinan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sangat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hebat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Persalinan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lama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sulit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Tindakan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medis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darurat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operasi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sesar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emergensi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vakum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forsep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Komunikasi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buruk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tenaga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kesehatan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Kurangnya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dukungan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keluarga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pasangan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Komplikasi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ibu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maupun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bayi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69253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79489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Tanda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Gejala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Trauma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492369" y="1665596"/>
            <a:ext cx="10902462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Sering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mengingat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kembali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pengalaman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persalinan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menakutkan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Mimpi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buruk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terkait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persalinan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Mudah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cemas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takut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Menghindari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pembicaraan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tentang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persalinan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Sulit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menjalin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ikatan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bayi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Gangguan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tidur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392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49828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DAMPAK TRAUMA PERSALINAN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097280" y="2333920"/>
            <a:ext cx="1005840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Depresi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pascapersalinan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Gangguan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hubungan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ibu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bayi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Ketakutan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terhadap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kehamilan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persalinan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berikutnya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55017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414782" cy="1450757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Kecemasan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Masa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Pascapersalinan</a:t>
            </a:r>
            <a:endParaRPr lang="en-US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555631"/>
            <a:ext cx="10058400" cy="3313462"/>
          </a:xfrm>
        </p:spPr>
        <p:txBody>
          <a:bodyPr/>
          <a:lstStyle/>
          <a:p>
            <a:pPr marL="0" lvl="0" indent="0" algn="just">
              <a:lnSpc>
                <a:spcPct val="150000"/>
              </a:lnSpc>
              <a:buNone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Kecemasan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perasaan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khawatir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takut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gelisah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berlebihan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tertentu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tentu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terjadi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191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02935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Penyebab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Kecemasan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Pascapersalinan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750277" y="1841478"/>
            <a:ext cx="10405403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Kurangnya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pengalaman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merawat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bayi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Kekhawatiran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terhadap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kesehatan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bayi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Perubahan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hormon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setelah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melahirkan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Kurang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tidur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Masalah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ekonomi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Kurangnya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dukungan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keluarga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Riwayat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gangguan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kecemasan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sebelumnya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59273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85705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GEJALA KECEMASAN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461529"/>
              </p:ext>
            </p:extLst>
          </p:nvPr>
        </p:nvGraphicFramePr>
        <p:xfrm>
          <a:off x="1096963" y="1846263"/>
          <a:ext cx="10058400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/>
                <a:gridCol w="5029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Gejala</a:t>
                      </a:r>
                      <a:r>
                        <a:rPr lang="en-US" sz="3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Fisik</a:t>
                      </a:r>
                      <a:endParaRPr lang="en-US" sz="3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Gejala</a:t>
                      </a:r>
                      <a:r>
                        <a:rPr lang="en-US" sz="3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Psikologis</a:t>
                      </a:r>
                      <a:endParaRPr lang="en-US" sz="3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Jantung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berdebar</a:t>
                      </a:r>
                      <a:endParaRPr lang="en-US" sz="3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Khawatir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berlebihan</a:t>
                      </a:r>
                      <a:endParaRPr lang="en-US" sz="3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Sulit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tidur</a:t>
                      </a:r>
                      <a:endParaRPr lang="en-US" sz="3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Sulit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berkonsentrasi</a:t>
                      </a:r>
                      <a:endParaRPr lang="en-US" sz="3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Mudah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lelah</a:t>
                      </a:r>
                      <a:endParaRPr lang="en-US" sz="3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Mudah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marah</a:t>
                      </a:r>
                      <a:endParaRPr lang="en-US" sz="3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Nafsu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makan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menurun</a:t>
                      </a:r>
                      <a:endParaRPr lang="en-US" sz="3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Merasa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tidak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mampu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menjadi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ibu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yang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baik</a:t>
                      </a:r>
                      <a:endParaRPr lang="en-US" sz="3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Sakit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kepala</a:t>
                      </a:r>
                      <a:endParaRPr lang="en-US" sz="3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7629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2638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DAMPAK KECEMASAN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574701" y="2426253"/>
            <a:ext cx="1001428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Gangguan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proses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menyusui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Menurunkan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kualitas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hubungan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ibu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bayi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Meningkatkan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risiko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depresi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postpartum. </a:t>
            </a: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Mengganggu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pemulihan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pascapersalinan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96317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547</TotalTime>
  <Words>364</Words>
  <Application>Microsoft Office PowerPoint</Application>
  <PresentationFormat>Widescreen</PresentationFormat>
  <Paragraphs>87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Algerian</vt:lpstr>
      <vt:lpstr>Arial</vt:lpstr>
      <vt:lpstr>Calibri</vt:lpstr>
      <vt:lpstr>Calibri Light</vt:lpstr>
      <vt:lpstr>Retrospect</vt:lpstr>
      <vt:lpstr>DAMPAK KEHAMILAN TERHADAP STATUS KESEHATAN MENTAL PEREMPUAN</vt:lpstr>
      <vt:lpstr>TRAUMA PERSALINAN </vt:lpstr>
      <vt:lpstr>PENYEBAB TRAUMA PERSALINAN</vt:lpstr>
      <vt:lpstr>Tanda dan Gejala Trauma Persalinan</vt:lpstr>
      <vt:lpstr>DAMPAK TRAUMA PERSALINAN</vt:lpstr>
      <vt:lpstr>Kecemasan pada Masa Pascapersalinan</vt:lpstr>
      <vt:lpstr>Penyebab Kecemasan Pascapersalinan</vt:lpstr>
      <vt:lpstr>GEJALA KECEMASAN</vt:lpstr>
      <vt:lpstr>DAMPAK KECEMASAN</vt:lpstr>
      <vt:lpstr>FAKTOR STRES PADA IBU PASCAPERSALINAN</vt:lpstr>
      <vt:lpstr>FAKTOR PENYEBAB STRES</vt:lpstr>
      <vt:lpstr>TANDA DAN GEJALA STRES</vt:lpstr>
      <vt:lpstr>DAMPAK STRES</vt:lpstr>
      <vt:lpstr>Dukungan Psikologis pada Ibu Pascapersalinan</vt:lpstr>
      <vt:lpstr>TERIMA KASIH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ADAPTASI PSIKOLOGIS PADA MASA PERSALINAN</dc:title>
  <dc:creator>USER</dc:creator>
  <cp:lastModifiedBy>USER</cp:lastModifiedBy>
  <cp:revision>22</cp:revision>
  <dcterms:created xsi:type="dcterms:W3CDTF">2026-04-30T00:27:34Z</dcterms:created>
  <dcterms:modified xsi:type="dcterms:W3CDTF">2026-06-03T00:49:05Z</dcterms:modified>
</cp:coreProperties>
</file>