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9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0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44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36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54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02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15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3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8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8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0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58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4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1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4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4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6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23970"/>
            <a:ext cx="8825658" cy="2677648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Nifas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Status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092"/>
            <a:ext cx="9144000" cy="94370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7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Psikosis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Postpartum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399"/>
            <a:ext cx="10515600" cy="3738563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Psikosis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postpartum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kejiwaan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segera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termasuk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kegawatdaruratan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psikiatri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80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Gejala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88123" y="2243338"/>
            <a:ext cx="928467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Halusinasi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perilaku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ekstrem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Kebingungan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Gelisah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agresif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Pikiran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menyakiti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sendiri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6359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39616" y="2161314"/>
            <a:ext cx="1006557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Segera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dirujuk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fasilitas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kesehatan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Lay.psikiatri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Pengawasan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ketat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Terapi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farmakologis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oleh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dokter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spesialis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jiwa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selama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proses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pemulihan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0857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Tenaga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662466"/>
            <a:ext cx="1035572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skrining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kesehatan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mental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selama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nifas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pendidikan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kesehatan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faktor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risiko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sejak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kehamilan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konseling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dasar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rujukan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sesuai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tingkat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keparahan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0339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80702"/>
            <a:ext cx="10515600" cy="1128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latin typeface="Arial Narrow" panose="020B0606020202030204" pitchFamily="34" charset="0"/>
              </a:rPr>
              <a:t>TERIMA KASIH</a:t>
            </a:r>
            <a:endParaRPr lang="en-US" sz="5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Baby Blues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4953"/>
            <a:ext cx="10515600" cy="37620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Baby blues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suasana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melahirkan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ke-3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ke-10 postpartum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berlangsung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minggu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9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01172" y="2351060"/>
            <a:ext cx="11503470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estrogen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progesteron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drastis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Kelelahan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setelah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tidur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Adaptasi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baru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Kurangnya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169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Gejala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016135"/>
            <a:ext cx="936666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Mudah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menangis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tanpa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sebab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jelas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Perasaan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sedih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Mudah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tersinggung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Cemas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khawatir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berlebihan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Sulit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tidur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Sulit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berkonsentrasi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312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48546" y="2290231"/>
            <a:ext cx="949490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emosional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Istirahat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cukup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Membantu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perawatan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Edukasi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mengenai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Konseling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diperlukan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3200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Depresi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Postpartum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4615"/>
            <a:ext cx="10515600" cy="38323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Depresi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postpartum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mood yang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dibandingkan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baby blues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minggu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48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926779"/>
            <a:ext cx="10181492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Riwayat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depresi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sebelumnya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Kehamilan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direncanakan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Kurangnya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sosial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Konflik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ekonomi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Komplikasi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kehamilan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09553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Gejala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985357"/>
            <a:ext cx="10275277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Sedih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berkepanjangan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Kehilangan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aktivitas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sehari-hari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Merasa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mampu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merawat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tidur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bersalah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berlebihan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Sulit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menjalin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ikatan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Pikiran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menyakiti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sendiri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625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Skrining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Edinburgh Postnatal Depression Scale (EPDS).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Psikoterapi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Rujukan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psikiater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diperlukan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Terapi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farmakologis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indikasi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01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</TotalTime>
  <Words>375</Words>
  <Application>Microsoft Office PowerPoint</Application>
  <PresentationFormat>Widescreen</PresentationFormat>
  <Paragraphs>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Century Gothic</vt:lpstr>
      <vt:lpstr>Wingdings 3</vt:lpstr>
      <vt:lpstr>Ion Boardroom</vt:lpstr>
      <vt:lpstr>Dampak Masa Nifas Terhadap Status Kesehatan Mental Perempuan</vt:lpstr>
      <vt:lpstr>Baby Blues</vt:lpstr>
      <vt:lpstr>Penyebab</vt:lpstr>
      <vt:lpstr>Tanda dan Gejala</vt:lpstr>
      <vt:lpstr>Penanganan</vt:lpstr>
      <vt:lpstr>Depresi Postpartum</vt:lpstr>
      <vt:lpstr>Faktor Risiko</vt:lpstr>
      <vt:lpstr>Tanda dan Gejala</vt:lpstr>
      <vt:lpstr>Penanganan</vt:lpstr>
      <vt:lpstr>Psikosis Postpartum</vt:lpstr>
      <vt:lpstr>Tanda dan Gejala</vt:lpstr>
      <vt:lpstr>Penanganan</vt:lpstr>
      <vt:lpstr>Peran Tenaga Kesehatan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Dampak Masa Nifas Terhadap Status Kesehatan Mental Perempuan.</dc:title>
  <dc:creator>USER</dc:creator>
  <cp:lastModifiedBy>USER</cp:lastModifiedBy>
  <cp:revision>3</cp:revision>
  <dcterms:created xsi:type="dcterms:W3CDTF">2026-06-23T23:50:42Z</dcterms:created>
  <dcterms:modified xsi:type="dcterms:W3CDTF">2026-06-24T00:00:53Z</dcterms:modified>
</cp:coreProperties>
</file>