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284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3:05:51.7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23755 4781 15 0,'-2'0'46'0,"2"0"1"0,-2 0 2 16,2 0 1-16,-2 0 5 0,2 0 4 0,-2 0 0 15,2 0-4-15,-2 0-2 0,2 0-2 16,-2 0-4-16,2 0-3 0,-2 0-2 16,2 0 2-16,-3 0-2 0,3 0-2 15,-2 0-4-15,0 0-3 0,0 0-6 0,-2 1-3 16,0-1-4-16,-1 3-1 0,-1-3-2 16,0 1 2-16,-1-1 0 0,-1 4 1 15,-1-4 0-15,1 1 2 0,-1-1 0 0,1 3-2 16,-3-2 1-16,1 3-2 0,-1 0 1 15,1-3-3-15,-3 5 0 0,0-5 0 16,1 4 1-16,-1-1-1 0,0 4 2 16,-2-3 1-16,3 1 0 0,-3 0-1 0,0 2 0 15,-2-2 1-15,2 4 1 0,-2-1 4 16,0 0 5-16,0 2 6 0,-2-2 6 16,0 1 5-16,0 5 6 0,0-5 6 15,0 5 2-15,0-2 1 0,0 0 0 16,2 0-4-16,-2 2-5 0,2-2-7 0,-2 3-5 15,2-2-5-15,2 2-1 0,-2-2 0 16,3 2-1-16,-1 3 1 0,2-1-1 16,-2-1 2-16,0 4-2 0,1 1-2 0,-1 2-1 15,0 1-1-15,0 1-3 0,3 2 1 16,-3-2 2-16,0 3 3 0,2 4 2 16,-2-4 2-16,3 2 2 0,-3 2 1 0,2-2-2 15,0 0-3-15,3 1 0 0,-1-1-2 16,1 2-2-16,-1-3-1 0,3 4-7 15,1-1-2-15,1-1-5 0,0 2-4 16,3 0-3-16,1 0-5 0,2 0-3 0,0 1-1 16,5-1 0-16,-1 0 1 0,2-1-1 15,3 1 1-15,-1-1-1 0,5 1 1 16,0 0-1-16,3 0 1 0,1 0 3 0,5 1 1 16,1-2 2-16,4-2-1 0,1 3 0 15,4-2-1-15,1 2-1 0,6-2-3 16,-1 2 2-16,4-4 1 0,2 4 1 15,3-1-3-15,2 1 2 0,4-3-1 0,2 0 1 16,2 2-2-16,2-4-2 0,0 0 2 16,3 1-2-16,1-4 4 0,1-2-2 15,1 1 0-15,3 0 2 0,0-2-1 16,0-3 2-16,1 0-3 0,1 2 0 16,2-5 0-16,-2-1-2 0,2 0 0 0,0 0 0 15,2-2 1-15,-2-3 1 0,2-1-2 0,0-1 4 16,-2 1-4-16,0-4 2 0,0-1-2 15,-2-1-1-15,-2 0 0 0,-1-3 0 16,1-1 1-16,-2-1-1 0,-1-3 3 16,1 3 1-16,0-4-1 0,-1 1 0 0,-1-4 0 15,-1 1-1-15,1 2-1 0,-1-4 1 16,1-3 0-16,-3 0 1 0,3-2-1 16,-3 2 1-16,0-2-1 0,1-1-2 15,-5-5 0-15,-2 2-1 0,-2 1 2 0,-2-2 0 16,-5 0 1-16,-3 0 0 0,-3-1 2 15,-2 0-1-15,-2 0 0 0,-2-4 4 16,-3 3 7-16,-1-2 7 0,-2-2 6 16,-3-3 4-16,0 2 3 0,1-2-2 0,-3 2-4 15,-2-3-5-15,0-1-3 0,1 1-1 16,-5 1 3-16,-1-2 1 0,-1 4 1 16,-2-3 0-16,-2 1 0 0,-3-1 0 0,-2 3-3 15,-1-4-2-15,-3 2-1 16,-2-1 1-16,0 3-2 0,-2-4-4 0,-3 1-2 15,3 0-1-15,-2-4-2 0,-2 5-4 16,1-5 1-16,-1 4-2 0,0-1 1 0,2 1 1 16,-3 3-3-16,3-3 1 0,-2 0 0 15,1 3 0-15,-1-2 1 0,2 2-3 16,-3 0 1-16,1 1-1 0,0 1-2 0,-1 2 0 16,-1-3 4-16,-1 2-2 0,1 1 2 15,-3 0 2-15,1-2 0 0,-1 2-2 16,-1-1-2-16,-3 1 1 0,0 0-1 15,0-2-1-15,-2 2 0 0,-2-1-1 0,0 1-1 16,0 0 2-16,0-2-1 0,-2 3 0 16,0-3 0-16,-1 2 1 0,-1 0-4 15,0-2 1-15,0 3 0 0,-3-3 3 16,1 5-1-16,-3-5 3 0,1 4 1 16,-1-2 0-16,-1 1 0 0,-1 1-2 15,0-1 2-15,-1 1-2 0,-1 1 1 0,-2 0 0 16,2-2-1-16,-2 3 1 0,1-2-1 15,-1 3-1-15,-2-1-1 0,2-1 2 16,-2 2 0-16,2-1 0 0,-2-2 1 0,0 4 2 16,0-1-1-16,0 0 2 0,0 0 0 15,0 0-1-15,-2 1 1 0,2-1-1 0,-2 1 1 16,2 2-3-16,-2-1 0 0,2 0 3 16,0 1-3-16,-2-1 1 0,2 0 2 15,-2 1-1-15,2-1 2 0,-2 1-2 16,-1 2 2-16,1-2-2 0,0 0 1 0,-2 0 1 15,0 3 0-15,-3-3-1 0,1 4 0 16,0-1 1-16,-1-2-2 0,1 2 1 16,-2 1-1-16,-1-2 0 0,1 0 0 0,-3 2 2 15,1 0-1-15,-3 1-3 0,0 0 3 16,1 3 1-16,-3-4 2 0,-2 4-3 16,2 2 2-16,-4-1 1 15,0 0-4-15,0 0-3 0,-2 4 0 0,-2 1 0 16,-1-3 0-16,1 3-1 0,-2 0-1 0,1 3 0 15,-1-3-2-15,4 1 2 0,0-1-2 16,2 4 3-16,2-3 1 0,4 4 0 16,0 0-2-16,5-1-6 0,-1 1-9 0,5-1-10 15,2 3-18-15,2-1-32 0,0 3-48 16,4 0-67-16,1 1-71 0,3-1-65 16,3 0-51-16,2-1-35 0,1 1-15 0,3 0 3 15,2 1 43-15,3-1 55 0,1 0 60 16</inkml:trace>
  <inkml:trace contextRef="#ctx0" brushRef="#br0" timeOffset="6470.15">4066 5806 16 0,'0'-4'64'0,"-2"4"-4"16,0-1-2-16,0 1-4 0,0-3-4 15,0 3-3-15,-1-1-6 0,1 1-2 0,0 0-4 16,-2-4-2-16,2 4-1 0,0-2-5 16,-3 2-1-16,3-1-3 0,-2 1-1 15,-2-4-2-15,-1 4-4 0,1-1-1 0,-2 1 0 16,-3 0 4-16,0 0 3 0,1 0 3 16,-3 0 3-16,-2 0 2 0,1 0-1 0,-1 0-1 15,-2 0-3-15,0 0 0 0,-2 0-4 16,0 0 0-16,0 0-1 0,-2 1-4 0,-3-1 1 15,3 4 0-15,-2-3 2 16,0 1 1-16,-3 2 2 0,1-3 1 0,-1 2 1 16,1-2 1-16,-3 4 2 0,1-2-3 0,-1 2 1 15,1-1 0-15,-3 3-3 0,-2-3-1 16,3 2 0-16,-3 2 2 0,0 0 2 16,1 0 1-16,-1 1 2 0,0 0 4 15,0-1-1-15,1 4 0 0,-1 0-2 0,0-2-2 16,0 2-1-16,3-1-2 0,-3 3-1 15,2-2-2-15,-1 5 0 0,1-4 0 0,0 4-1 16,1-2-2-16,-1 2 0 0,0 0-4 16,3 0 0-16,-1 0 0 0,3-1 2 0,0 1 0 15,-1 0 1-15,3 0 2 0,2 0 0 0,0 0 0 16,-1 0 1-16,3-1 0 0,2 4-1 16,-2-2-1-16,2-1-1 0,3 3-2 0,-1 4-3 15,0-1-2-15,0 1-3 0,2 1-1 16,1 0-1-16,1 1-1 0,1-1 1 15,-1 3-3-15,3-3 0 0,-1 1 3 0,1 3 0 0,-1 0 0 16,1 1 1-16,1 2 2 0,1-2-1 16,0 0-2-16,1 0 1 0,1-1 0 0,0 0 0 15,2 1-1-15,2-1 3 0,0 0-1 16,0 1 1-16,2 2 1 0,0-2 1 0,0 1 1 0,2 0 2 16,3 2 1-16,-1-3 1 0,0 3 0 15,3-3 2-15,1 4 2 16,1-2 1-16,2 2 4 0,2-2 2 0,2-1 2 0,-1 2 4 15,6-3-1-15,-1 3 1 0,4-3-2 0,1 0 2 16,1 0-1-16,3-1-4 0,1 1-1 16,3-4-3-16,2 3-3 0,0-1-5 15,5-2 1-15,-1 1 2 0,2 2 2 0,0-3 6 16,5 2 8-16,0-3 6 0,1 0 5 16,3-1 0-16,2-2-1 0,2 2-5 0,0-2-8 15,0-2-1-15,2 1 2 0,0-3 2 16,0 2 3-16,1-3 4 0,1 0 0 0,2-1-2 15,1-3-3-15,1 0-6 0,3-1-7 16,2-1-3-16,-1-2-6 0,1 1-3 16,2-3-7-16,2 1 1 0,2-2-3 0,-2 2-1 15,2-5 0-15,0 1 1 0,0-3-2 16,-2 2-1-16,0-3 1 0,-2-3 1 16,0 2 0-16,0-3 0 0,-3 2 3 0,-1 1 0 15,-3-4 2-15,1 2-2 0,-1-2 3 16,-1 1-2-16,-1-1 2 0,1 1 1 15,-1-3-2-15,0 1-2 0,1-1-3 0,-1 1-1 16,1-4 0-16,-3 1-1 0,0-1 0 16,0-1-1-16,-2 1-1 0,-2-1 3 15,1-1 2-15,-4 1 0 0,-1 0 1 16,-2-2 2-16,0-2 0 0,-3 1-1 0,-1 2-4 16,-3-5 3-16,0 0-1 0,1 0-2 15,-3 0 1-15,-2-3 3 0,0 0 3 0,0-2-2 16,-4 2 2-16,2-2 0 0,-4-1 0 15,-1-1-3-15,1 0-2 0,-2-1 0 16,-3 4 1-16,-1-4-2 0,-1 1 2 16,-2 0 2-16,-1 0 0 0,-3-1 1 0,0 0-2 15,-2 0 3-15,-3 0 1 0,-1-3-1 16,0 2-2-16,0-3 2 0,-5 1-2 0,1-2 0 16,-1 1-1-16,-4 0 1 15,0-1 2-15,1 1 1 0,-5 0 1 0,0 3-1 16,-2-4 3-16,-3 2-3 0,1-1 0 15,-2 3-1-15,-3-4-1 0,1 2 1 16,-1 2-2-16,-1-3-1 0,-3 1 1 16,0-2-2-16,-1 4 1 0,-1-3 0 15,-2-4 0-15,-2 4 2 0,-2-2 1 0,-1 2 2 16,-1 0 2-16,0 1-4 0,-3-2-4 16,-1 4 0-16,-3-2-3 0,1 3-1 0,-1-1-2 15,-4 1 2-15,2 0 1 0,-1 1-1 16,-3 0 1-16,0 0-3 0,0 1 1 15,-2-2 0-15,-3 3 0 0,1-3 0 16,-2 2 2-16,-1 0-1 0,-1-2 0 0,-3 4 1 16,1-4 1-16,-1 1 2 0,-1-1 0 15,-1 3 3-15,0-3-2 0,1 4-2 0,-3-4 0 16,-2 1-1-16,0-1-1 0,0 4 0 16,-4-2 2-16,0 3 2 0,0-4 3 15,-3 4-4-15,1 2 2 0,-2 1 0 16,-1-1-4-16,1 2-1 0,-3 0-1 15,-1 3-1-15,-1-2 0 0,-4 1 2 0,0 4 1 16,1 0 1-16,-3 1 0 0,0 0 0 16,0 2-1-16,0 3-1 0,-2-1-1 0,0 1 2 15,-1 3 2-15,1 1 0 0,-2 1-1 16,0 2-1-16,0 2 1 0,0 0-4 16,-5 2-3-16,1 5 0 0,-5-1 2 0,0 0 0 15,1 2 1-15,-1 2 1 0,2-1-1 16,1-2 0-16,-1 2 1 0,5 0 5 0,0 0-2 15,4-2 4-15,4 1 1 0,2-1 0 0,5 1 0 16,1-3-6-16,7 0-3 0,2 0-8 16,2-1-10-16,3 1-13 0,-1-1-19 0,3 1-35 15,-3 5-77-15,2-1-93 0,-1 3-89 0,1 2-76 16,3 3-68-16,1 0-44 0,3 1 33 16,2-1 78-16,4 2 86 0</inkml:trace>
  <inkml:trace contextRef="#ctx0" brushRef="#br0" timeOffset="9090.9">11828 6090 28 0,'-4'-3'42'0,"2"2"-5"0,-3-3-7 16,-1 4-7-16,0-1-8 0,-1 1-1 0,-1 0-2 16,-3 0-2-16,-1 1 3 0,1-1 1 15,-2 4 2-15,-2-4 2 0,1 1 2 16,-1-1 1-16,-2 3 2 0,0-3-1 0,0 1 3 15,-4-1-2-15,0 4-1 0,0-3 2 16,-3 2 0-16,-1-2 2 0,-3 5 0 16,1-2 2-16,-1 1 2 0,-3 1-1 0,-1 3-1 15,0 1-3-15,-2 0-1 0,-2 1-4 16,2 3-3-16,-2 2 0 0,2-3-1 16,-2 3-1-16,3 2-1 0,-3 1 2 15,2-2 0-15,-2 6 2 0,2 0 2 0,0-1 0 16,2 3 1-16,1 3 1 0,-1 1 0 15,4 1 1-15,1 3-2 0,-1 1-2 16,5 0-1-16,0 2-4 0,2-1-1 0,1 4-2 16,4-3 2-16,1 2 1 0,2 1 1 15,0 0 2-15,5 0 0 0,-1-1 2 16,5 3-2-16,2-3-1 0,2 3-1 16,4-2 0-16,0 2-2 0,5 0-2 0,2-1 1 15,3 1 1-15,3 0 3 16,2 0 4-16,5-1 7 0,3-1 7 0,3-4 5 15,2 3 2-15,4-1 1 0,4-4-3 0,4 1-6 16,3-1-6-16,4-4-5 0,6 1-3 16,2-1-5-16,7-4-1 0,1 0 0 15,5-4 3-15,4 3 5 0,1-5 8 16,3 0 10-16,3-4 9 0,3 1 7 0,1-3 5 16,4-1-1-16,2-3-1 0,5-1-5 15,1-2-1-15,5-1-5 0,4-4-1 16,0-1-3-16,2 0-3 0,2 0-4 0,-2-5-7 15,0 1-2-15,0 1-6 0,-2-5-2 16,0-1-2-16,-2 0-4 0,0 1-3 16,0-5-3-16,-3 1-1 0,-1-2-3 0,-3 0-2 15,-1-1 0-15,-3-1 0 0,-4-2 0 16,-4-1-1-16,-5 2 1 16,-1-4 3-16,-5-1-3 0,-2 2 3 0,-4-4-1 15,-4-1 1-15,-5 3-2 0,0-3 5 16,-3 0 14-16,-6 0 14 0,-1-1 19 0,-2-2 15 15,-5 2 11-15,-3-2 7 0,-1-2 1 16,-4 1-6-16,-4 0-9 0,-3-1-5 0,-1 0-8 16,-5-3-6-16,-4 3-8 0,0-5-9 15,-4 1-9-15,-2 0-7 0,-5-1-1 16,1-5-4-16,-5 5-1 0,-2-3 0 0,-4-3 3 16,-2 3-2-16,-3-4 2 0,-1 2-3 15,-5-3 0-15,-4 2-1 0,-2-2-2 16,-2 1 0-16,-7-1-2 0,1-1-2 15,-5 2 2-15,-4-4-2 0,-2 1-1 16,-2 1-2-16,-5-1 1 0,-3-5-1 0,-1 3 0 16,-4-3-2-16,-2 1 3 0,-2-1-2 15,-2-1-1-15,-5 1-1 0,-4 4 2 16,-1-1-1-16,-6-2 2 0,-3 4 2 16,-4 1-1-16,-3 0 1 0,-4 5-2 0,-2-2 6 15,-6-1 1-15,-3 5-3 0,-4 0 4 16,-4 3-2-16,-6 0-2 0,-2 3-7 15,-7 2-1-15,0 1-2 0,-4 2-2 16,2 2 3-16,0 3 0 0,3 2-1 0,1 0-9 16,5 4-11-16,-1 1-20 0,3 3-67 15,2 2-121-15,0 3-128 0,4 6-119 16,2 1-92-16,6 7-36 0,5 3 32 0,4 0 109 16,8 1 121-16</inkml:trace>
  <inkml:trace contextRef="#ctx0" brushRef="#br0" timeOffset="13704.5">6342 9248 28 0,'0'0'53'16,"-3"0"-7"-16,3 0-11 0,-2 0-8 15,0 0-9-15,0 0-6 0,0 0-4 0,0 0-4 16,0 3 1-16,0-3 0 0,-1 1 2 16,-1-1 1-16,2 4 2 0,-2-3 3 15,0 2 2-15,-1 2 0 0,1-3 0 16,0 2 2-16,-2-3-2 0,-1 4 0 0,1-1-2 15,0 4-1-15,-3-4-1 0,1 4-1 16,-3 1 1-16,3-4-1 0,-3 6 0 16,0-2-2-16,-1 1 0 0,-1 1-1 0,0 1-2 15,1 1-3-15,-3 4 0 0,0-5-2 16,0 5-1-16,0 0 1 0,1 0-1 16,1 0 2-16,-2 2 0 0,2 0 2 15,1 0 0-15,-1 2 0 0,-2-1 0 0,2-1 0 16,-1 2 1-16,1 2 1 0,0-1 2 15,-2 0 2-15,3 3 2 0,-1 0 2 16,-2 0 3-16,2 3 3 0,-1-2 4 0,1 2 2 16,-2 2 0-16,2-1-1 0,1-3-1 15,1 3-3-15,1 1-4 0,-1-1-3 16,0 0-1-16,3 1-1 0,-1-1-3 16,3 0-1-16,0 0-2 0,-1 0 0 0,3-3-3 15,0-1 1-15,2 0 1 0,0-1-2 16,0 1 2-16,-1-2-2 0,3 2 2 15,0-2-1-15,3-1 0 0,-3 2 0 0,2-3 0 16,0 2-1-16,2 0 0 0,-2-1 0 16,2 3 1-16,1-2-2 0,1 0-1 15,-2-2 0-15,3 4 0 0,-3-1 0 16,2-3 0-16,-2 4 0 0,3-2 1 0,-3 2 0 16,2-2-1-16,1 2 0 0,-1-3-1 15,0 2 1-15,1 1 0 0,-1 1 0 16,3-1 0-16,-3 0 1 0,2 0 1 15,-1 0 0-15,1-1-1 0,-1 1 0 0,1 0-1 16,-2-1 2-16,1 1-2 0,-1-2 0 16,0 2 0-16,-1-3 0 0,1 1-1 15,0 0 0-15,1-2 0 0,-1 0 0 16,0-1 1-16,1 1 0 0,-1-4 1 0,3 3-1 16,-3-2 1-16,2-1-1 0,1 2 0 15,-1-1 0-15,1-1-1 0,-1 3 1 16,1-2 1-16,-1 2-1 0,1 1 1 0,-1 1-1 15,1-1 0-15,1 2 0 0,-1-2 0 16,1-2-1-16,1 1 1 0,1-1 0 16,-1 1 1-16,2-1 0 0,-1-2-1 0,1 1 0 15,0 1-1-15,0-2 0 0,-1 1 0 16,1 1 1-16,0-2 0 0,-1 1 1 16,1 1 1-16,0-2-2 0,2 0 1 15,-1-1-1-15,1-1 0 0,2 0 0 16,0-1 1-16,0 1 1 0,2-2-1 0,0 0-1 15,0-1 0-15,0 0-1 0,0 1 1 16,0 0 0-16,2 0 1 0,1 0 3 16,-1-1 1-16,0 1 2 0,2-1 2 15,3 1 2-15,-1-2 1 0,0 2 0 0,3-4 0 16,2-1 0-16,-1 1 1 0,1 0-2 16,-1 1 1-16,1-1 1 0,-2 1-3 15,1 0-1-15,-1 0-3 0,1-1-3 16,-1 3-1-16,2-3-1 0,-3 3 1 0,3-4 0 15,-1 1 1-15,3-1-1 0,-2-1 0 16,1-3-1-16,3 1 0 0,-2-1 0 0,2-3-1 16,0 3 1-16,0-4 1 0,0 0-1 15,-1 0 1-15,3 0-2 0,-2-4 1 16,0 0 2-16,2 3-1 0,-2-4 2 16,0-1 1-16,0-2 1 0,0 2 1 0,-1-3-1 15,-1-1 0-15,0 1-1 0,0-1-3 16,-1-2-1-16,-1 0 0 0,0 1-1 15,-1-3 1-15,1 4 0 0,-2-5 1 0,-3 5-1 16,0-5 3-16,1 2-1 0,-1 0-1 16,-2 0 0-16,1-2 1 0,-3 2 0 15,2 0 1-15,-2 0 2 0,3-3 2 16,-3-1 4-16,2 1 3 0,0-2 3 0,1 2 3 16,-1-1 0-16,0 0-1 0,0 1 0 15,1-1 0-15,-3 1 0 0,0 0 0 16,-2 2 0-16,2 2 3 0,-2 0-2 15,3 1-2-15,-3 0-2 0,2 2-2 16,0-3 0-16,2 4-2 0,-2-5 0 0,3 4 1 16,1-2-2-16,-2 1-1 0,3-1 0 15,-3-3 1-15,2 3 3 0,1-3 2 16,-3 2 3-16,2-1 4 0,-1 1 1 0,1 0-4 16,-2-2 0-16,3-1-4 0,-3 2-4 15,0 0-1-15,1 0-4 0,-1-3 0 16,-2-1-1-16,2 1-2 0,-1-1 0 15,-1-1-3-15,-2-1 0 0,2 1-1 0,-2-2 0 16,-2 3-1-16,2-4 0 0,-2 0 1 16,-2 1 1-16,2-1-2 15,-2 2 0-15,-3-1 1 0,1 0 1 0,0-1 0 16,-3 0 0-16,-1-1-1 0,1-1 1 0,-1 1 0 16,-3 0 0-16,0-3-2 0,1 1 1 15,-1-1 4-15,-2-1 4 0,3 1 9 16,-3-3 10-16,0 3 9 0,-2 1 5 15,3 1 4-15,-3-2-3 0,0 4-6 0,-2 0-10 16,0-2-7-16,0 3-8 0,0 1-5 16,-2-1-2-16,0 2-1 0,-1 1-3 15,-1-2 0-15,2 1 1 0,-2 2 0 0,2-2-1 16,-3 2-1-16,3-1 0 0,-2 0 0 16,2 0 0-16,-2 0-1 0,2 0 1 15,-3 2 0-15,3-4 0 0,-2 0-1 0,0 2 0 16,0-1 1-16,-1-1 0 0,-1 1 0 15,2 1 0-15,-3-2 0 0,1 1 1 16,0 1-2-16,1-2 0 0,-1 0 0 16,2-1 1-16,0 0-1 0,-1 2-1 0,1-2 2 15,0 3-1-15,2-5 0 0,0 5 0 16,0-3 0-16,0 2 2 0,2-1 3 16,0 2 1-16,0 0 3 0,0 0 2 15,0 0 4-15,0 0 2 0,0 1 1 16,2-1-1-16,-2 2 1 0,2 0-2 0,0-1-4 15,0-1-3-15,0 1-1 0,0 1-2 16,0 0-2-16,0-1 0 0,1-1-1 16,-3 1 1-16,2-2 0 0,-2 2 4 0,0 1 1 15,0 0 5-15,-2-1 3 0,-3-1 4 16,3 1 3-16,-2 2 1 0,-2-2 3 16,-1 0 1-16,1-1 2 0,-3 1-1 15,1 2 2-15,-3-2-2 16,3-1-3-16,-3 1-1 0,1 1-4 0,-3 0 0 0,2-1-2 15,-1-2-2-15,-1 2 1 0,-2-2-2 16,0 2 1-16,1-3-1 0,-3 4-1 0,-2-1 0 16,0 0-1-16,0 3 0 0,-5-4-4 15,3 5 1-15,-2-2-2 0,-3 0-1 16,1 3 0-16,0-3-2 0,-3 4 1 16,3-3 0-16,-3 2-1 0,1 1 4 0,-1-2-2 15,3 3 0-15,-3-3 2 0,3 4 1 16,-3-4 2-16,3 3-3 0,-3 1 3 15,3-1 0-15,0 1-1 0,-1 0-3 16,1 0-1-16,-1 2 0 0,1-2-1 0,0 4-1 16,-3-3 0-16,3 3 1 0,-3-1 1 15,3 1 4-15,-1-1 4 0,1 2 4 16,0-2 0-16,1 1 3 0,-1-4 2 0,2 3 1 16,-3 0-3-16,3-1 0 0,-2 0-1 15,1 2-2-15,1-4-4 0,0 3-4 16,-1 2-3-16,1-2-1 0,0 1-2 0,2-1-1 15,-1 1-3-15,1-1 2 0,0 0 0 16,2 0-1-16,0 1-3 0,2-1-2 16,-2 1 3-16,2-1-1 0,-2 2-2 15,2-2 1-15,-2 2 1 0,2-2 3 16,-2 4-2-16,2-3 0 0,-2 0-1 0,2 3 1 16,0-2 0-16,0 2 0 0,0-2 0 15,0 0 0-15,1 2-1 0,1-2 1 16,-2 1-1-16,2-2 0 0,-2 0 0 0,2 3 1 15,-2-2 0-15,2 2 1 0,-1-3 1 16,1 4-2-16,-2-2 1 0,2 2 0 16,-2-1 0-16,2 1-2 0,0-3 0 15,-2 3 1-15,3-1 0 0,-3 1 0 0,2 0 3 16,-2 0-3-16,2 0 4 0,-2 0-1 16,0 0 1-16,0 0-1 0,0 0-1 15,0 1 0-15,1-1-2 0,-1 3 0 0,-2-2 0 16,2 1-1-16,-2 2-1 0,2-3-2 15,-2 2 3-15,2-2 0 0,0 3 1 16,0-3 3-16,0 4 1 0,0-2 1 16,0 1-1-16,0-1 0 0,0 1-4 0,0 1-1 15,-2-1 0-15,2 1 0 0,-2 0 0 16,2 1 1-16,-2 0 0 0,2-2 1 0,-2 1 0 16,2 3 3-16,-2-5-1 0,2 2-1 15,0 2 0-15,0-2 1 0,0 1-3 16,1-2 0-16,-1 3-1 0,0 1 2 15,2-3-1-15,-2 3 0 0,2-1 4 0,-2-1 1 16,2 2-2-16,-2 1-2 16,3-3 0-16,-3 3 0 0,2-3-3 15,0 4-1-15,0-4-1 0,0 3 2 0,3-1 1 16,-3 0 0-16,2 0 1 0,1 1 1 16,1-3-1-16,-2 3 0 0,3-3-1 15,-1 2 0-15,3-1-1 0,-3-2 0 0,3 3 0 16,-3-2-1-16,2 1 1 0,1-3 0 15,2 4-1-15,-1-3 2 0,1-1 0 16,0 1-7-16,1-4-7 0,-1 5-33 0,0-5-71 16,-1 3-102-16,1 4-108 0,-2-2-97 15,1 0-94-15,1 2-22 0,-1-2 40 0,3 2 87 16,2-4 100-16</inkml:trace>
  <inkml:trace contextRef="#ctx0" brushRef="#br0" timeOffset="15704.1">9762 8428 16 0,'-19'3'42'0,"2"-1"1"0,-2 1 3 0,0 1 1 16,0-2-1-16,0 3 1 0,0 0-2 16,0-1-1-16,-2 2-1 0,-1 2 0 15,1-1 2-15,0 2 1 0,-2 1-1 0,0 1 0 16,-1 3-2-16,-1 1-3 0,2 2-1 16,-3 0-2-16,3 4-4 0,0 0-1 15,-1-1-3-15,1 5-4 0,2 0-5 0,2 0-2 16,2 1-2-16,0 3-2 0,0-1-1 15,4 2 1-15,1-1 2 16,1 0 1-16,0 1 2 0,5 0 1 16,0 0 3-16,2 2 2 0,-1-2 4 0,5 0 1 15,0 3-3-15,2-1 0 0,1-2-2 16,1 3-3-16,2-3-3 0,3 4-3 0,-1 0-1 16,1 0-2-16,3 1 3 0,1-1 1 15,0 0 2-15,4-1 1 0,-1 1-1 0,1-1 2 16,5 0-2-16,-1-4-3 0,2 1-2 15,0-5-1-15,5 0-2 0,-1 0-1 16,1-2 2-16,1 0 6 0,1-6 9 0,2 1 11 16,2-2 9-16,0 0 8 0,-1-4 3 15,3-1-4-15,3-5-6 0,-1 2-8 16,0-3-10-16,2-1-9 0,2-4-5 16,-1 0-4-16,1-3-4 0,2-2-2 0,-1 0 1 15,1-5 0-15,-2 1 1 0,3-2 4 16,-3-3 1-16,-2-1 3 0,-1-1 3 15,-1-1 2-15,0 0 5 0,-4-3 7 16,-1-4 8-16,1 2 7 0,-4 0 11 0,0-6 11 16,-3 3 9-16,1-1 4 15,-3-3 4-15,-2 1 2 0,-2-2 0 0,1 4-2 16,-1-3-5-16,-2 1-6 0,-2-1-7 16,0-1-9-16,-2 1-9 0,-3-1-9 0,1 1-5 15,-2 0-3-15,-1-1-3 0,-4 1-3 16,1 0-2-16,-5 3-1 0,0-4-3 15,-4 1-4-15,0 0-1 0,-2-2-2 0,-3 2 0 16,-1 0-2-16,-1-1-1 0,-3 0-2 16,-1 0 1-16,0 1-3 0,-4 0 1 15,0-1 0-15,0 1-2 0,-2 0-3 16,-2 0 1-16,0 3 0 0,0-2-3 0,-5 3 0 16,1 0 0-16,-2 1 2 0,-1 1-1 15,-4 3-3-15,1-2 1 0,-3 2-1 16,0 2 1-16,-4-1 0 0,0 4-1 0,-5 0 1 15,-1 2-2-15,-3 2-4 0,-1 2-12 16,-3 3-16-16,-2 1-48 0,-2 3-91 16,-2-1-113-16,2 6-105 0,0-1-89 15,0 4-74-15,2 3-2 0,2 0 66 16,2 6 101-16</inkml:trace>
  <inkml:trace contextRef="#ctx0" brushRef="#br0" timeOffset="19459.41">6710 12266 21 0,'-7'0'38'0,"-1"0"2"16,0 0 0-16,-1 0 1 0,-2 0 0 16,-1 0 0-16,-1 0 0 0,0 4 2 15,-1-4-1-15,-3 1 1 0,-2-1-1 0,0 3-1 16,-1-2 0-16,-1 3 0 0,-2 0 2 16,0-2 0-16,-1 3 2 0,1-4 0 15,-2 4 1-15,-1-2-1 0,1 2 1 16,0-1-1-16,-1 1-1 0,1-2-3 15,-1 1-2-15,-1 1-5 0,1-1-5 0,-1 4-3 16,2-1-3-16,-3-1-1 16,3 2-1-16,-3-3 2 0,3 2 0 0,-3 1 0 15,3 1-1-15,-1 0-2 0,1-1-1 16,0 1-4-16,-1 0-3 0,1 2-2 0,-1 2 0 16,1-1-1-16,2 1 0 0,-3-1-1 15,3 2 0-15,-2 0 2 0,1 1-1 16,-1 0 1-16,2-1 0 0,-1 2-2 0,1 1-1 15,0-1-1-15,0 2-3 0,-1 2 0 16,3-3-1-16,-2 3-1 0,2 2 2 0,-1-1-1 16,1 0 0-16,2 2 2 0,0 1 0 15,0 0 1-15,2 1 1 0,2-1 1 0,1 1 0 16,1 1-2-16,0 2 1 0,3 2-2 16,1-1 2-16,1 1-1 0,3 0-2 15,1 3 2-15,2-3 0 0,2 3-1 16,0 0 2-16,4-1-2 0,1 2 1 15,3 0 1-15,0 1-1 0,5 0 2 0,2 0 1 16,2-1 0-16,4 3 2 0,0-4 0 16,5 4-2-16,1-2-1 0,5 3-1 0,2-6-2 15,2 6 0-15,2-5-1 0,6 1 1 16,3 0 1-16,4-1 0 0,4 0-1 16,4-3 1-16,5-1 0 0,3 0 7 15,3-3 8-15,2-2 6 0,2 1 7 0,2-3 6 16,5-2 3-16,1 0 1 0,3-2 1 15,2-2 2-15,2-2 6 0,4 2 4 0,2-4 3 16,5 2-4-16,1-2-4 0,1-1-8 16,1-1-9-16,1 2-12 0,0-3-6 15,0 3-1-15,-1-4-3 0,1 4-1 0,0-2-1 16,2 1-2-16,-1-2 0 0,3 0-4 16,2-1 2-16,-2 1-1 0,0 0 5 15,-2-2 8-15,-2 2 2 0,0-1 2 16,-5-3 2-16,-2 1 3 0,-1-1-5 15,-1 0-3-15,-4-2 1 0,0-2 4 0,0-1 2 16,-2 0 0-16,0-1 1 0,0-3 0 16,-3-4-1-16,-1 0-5 0,0-4-2 15,-5-1-4-15,1-4-5 0,-5 1-1 0,-2-3-2 16,0-1-3-16,-4-4 2 0,-2 3-2 16,-3-4 0-16,-3-3 2 0,-1 2-3 15,-4-1 1-15,-2-4-1 0,-2 2-1 16,-4 0-1-16,-3-1-1 0,-1 4 1 0,-5-3-2 15,-4 1 2-15,0-2-1 0,-4 1 0 16,-5 0 2-16,-1-1 1 0,-3 1-1 0,-2-2-1 16,-4 2 3-16,-2-4-2 0,-2 3-1 15,-3-4 1-15,-1-1 3 0,-3 1 4 16,-4 0 7-16,0-1 8 0,-4-1 10 16,-2-1 7-16,-2-2 4 0,-5 2 2 15,-2-1-2-15,-2-1-4 0,-2-1-5 0,-4 1-5 16,-2-1-5-16,-2 1-3 0,-3 1-4 15,-2 2-3-15,-1-1-5 0,-3 2 0 16,-2-3-1-16,-2 6-3 0,-2-1-1 0,-1 2-1 16,-1-1 0-16,-2 2-3 0,-3 1-2 15,0 0 0-15,-3 3 1 0,-1-4-2 16,-4 2 0-16,0 2-3 0,-7-2 1 16,1 2-1-16,-5-2 2 0,-1 3 4 0,-3 3-1 15,-4-4 2-15,0 5 1 0,-3 1 0 16,-1-4 0-16,-2 5-1 0,-1-2 4 0,1 2-1 15,-3-1 0-15,-1 2-2 0,-3 1 1 16,-2 0-2-16,-4 1-1 0,0 2 0 16,-5-1-2-16,1 1 2 0,-3 2 1 15,1-2-1-15,-1 3 5 0,-1-2 0 0,1 1 6 16,-1 0-3-16,-1 2 1 0,1 0-2 16,-5 0-4-16,0 1-1 0,-4 6-4 15,0-1 0-15,-2-1-3 0,-3 5 0 0,3 0 1 16,-2 1 1-16,0 3 1 0,-1 0 1 15,3 3 0-15,-2 2 1 0,2 0-3 16,-1 2-1-16,1-1-2 0,4 6-4 0,2 1-9 16,3-1-22-16,3 3-70 0,3 1-114 15,6 4-117-15,2-2-109 0,6 2-92 16,5 5-30-16,6-3 42 0,2 2 99 16,5-2 110-16</inkml:trace>
  <inkml:trace contextRef="#ctx0" brushRef="#br0" timeOffset="24286.58">17026 8503 28 0,'0'0'45'0,"0"-3"-3"15,0 3-5-15,-2 0-7 0,0 0-2 16,0 0 0-16,0 0 1 0,-2 0 3 16,0 0 4-16,-1 0 2 0,1 3 1 0,-2-3 0 15,-1 3 2-15,1-3 0 0,0 1-1 16,-3-1-2-16,1 3-1 0,-1-1-5 15,1 1-4-15,-3 1-2 0,3-2-4 0,-3 2-2 16,1 0-4-16,-1-1 1 0,0 0-1 16,1 2-1-16,-1-1 1 0,1 1 0 15,-1-1 1-15,0 1 2 0,1-2 1 16,-3 5 2-16,3-2 4 0,-3 2 5 16,0-2 0-16,1 4 1 0,-1-1-1 0,0-2-3 15,0 2-4-15,1 4-6 0,-1-1-4 16,0 2-3-16,1 1-3 0,-1-1-1 15,0 5-1-15,-2 2 1 0,3-2 0 16,-3 1 1-16,2 4 4 0,-2 1 1 0,1 0 2 16,-1-2 1-16,2 6 4 0,-2-3 0 15,3 2 1-15,-3-2-1 0,2 2 2 16,0 1-1-16,1 1 1 0,-1-1 0 0,2 0 2 16,1 1 2-16,1-2 1 0,1 1-1 15,-1 4 0-15,3-4 0 0,2 2-3 16,0-2-2-16,1 4-1 0,3-3-2 0,0 0-3 15,3 2-2-15,1-2-1 0,2 0 0 16,0 0 0-16,3 1 0 0,2-1 1 16,1-1 1-16,1 0 0 0,2 1 0 15,2-1-1-15,0 0 0 0,4 1 0 0,0-2 0 16,4-2 2-16,3 2 2 0,1-2 2 16,5-1 1-16,0-2 0 0,4 0-1 15,3-2-5-15,1-5-2 0,0 1-3 16,5-4-2-16,-1-1-2 0,1-3 0 15,2-2 1-15,-1-2 0 0,1-1-3 0,0-4 2 16,-1 0 2-16,3-3-2 0,-2 2 1 16,2-4 2-16,-3-2 1 0,1-1 0 15,0-1 3-15,-1 1 1 0,-1-1 2 0,2-3 1 16,-3 1 2-16,1 1 1 0,-1-5 1 16,1 1 6-16,-1-1 6 0,1 0 5 0,0-4 10 15,-1-2 5-15,1 2 5 0,-3-1 0 16,-2-4-2-16,1-1 0 0,-3 0-2 15,-2 2 2-15,-2-5 6 0,-2 2 7 0,-4-4 8 16,-1 2 5-16,-3-1 3 0,-3-1-4 16,-4 1-8-16,0 3-7 0,-4-3-12 15,-2 0-7-15,-5 0-9 0,0 0-8 16,-3 0-4-16,-1 0-5 0,-2 0-3 0,-2-1-3 16,-2 1-2-16,0-4-1 0,-5 4 2 15,1-2-3-15,-2 2-2 0,-1-4-2 16,-1 4 1-16,-3-1-2 0,0 0 1 15,0-3-1-15,-3 4 2 0,-1-2-1 16,0 1 0-16,-2 0-1 0,-3 0 0 0,1 2-2 16,-2-1 0-16,-2 3-1 0,-1 1 2 15,1-3-1-15,-3 4 2 0,1 0 0 16,-1 3-1-16,1-3 2 0,-3 4-2 16,3 1-1-16,-3-2-1 0,0 2 1 0,1 4 0 15,-3 1-1-15,2 0 3 0,-1 2-1 16,-3-1-2-16,0 4 0 0,0 1 0 0,-4 1-1 15,0 1 0-15,0 1 0 0,-3 2 0 16,-1 1-1-16,2 1 2 0,-2 1-2 16,1 0-1-16,-1 0 0 0,2 1-3 15,0-1 2-15,1 2-1 0,1-2 1 0,2 3-1 16,3-3 3-16,1 0 0 0,2 0-3 16,3 0-3-16,1-3-6 15,3 3-9-15,0 0-20 0,2 0-47 0,1 3-85 16,1-1-101-16,0 1-98 0,0 1-89 0,2 2-82 15,0 4-4-15,-2 0 57 0,0 4 90 16,0 1 94-16</inkml:trace>
  <inkml:trace contextRef="#ctx0" brushRef="#br0" timeOffset="28649.81">13932 12187 21 0,'0'4'39'0,"0"-3"1"0,-2 2 3 15,2-2 3-15,-2 3 0 0,2-2 2 16,-2-1 0-16,-1 2-1 0,-1 2-1 16,0-4-3-16,0 4-4 0,-1-1-2 0,-3 1-4 15,0 0-1-15,-3 1-5 0,0 2-2 16,-1-3 0-16,-3 6-1 0,-2-6 0 16,0 4 0-16,0-1 0 0,0 0-1 0,-2 1-1 15,-2 0-2-15,0 2-2 0,0-2-1 16,-3 3 1-16,1-3 2 0,0 3 0 15,-3 0 0-15,1-2 1 16,0 2 0-16,-1 1 3 0,1-1 1 0,-1 0 3 16,1 5 6-16,0-1 5 0,-1-1 3 0,1 4 2 15,-1-2 2-15,1 4 3 0,0 1 4 16,-1 1-1-16,1-1 4 0,-1 3 5 0,1 3 5 16,0-3 1-16,-1 1 3 0,1 3 1 15,-1-1 0-15,3 2-3 0,0 0-3 16,2 3-4-16,-1-3-2 0,1 3-4 0,4 1-3 15,0 0-3-15,0-1-2 0,3 0-1 16,1 1-3-16,2-1-2 0,3 1 1 16,2-2 0-16,-1-2 2 0,5 3 3 15,0-3-2-15,2 0 3 0,2-1-1 0,2 0-3 16,3 0-2-16,1-3-2 16,3 2-2-16,1-2-1 0,1-1 0 0,4-1 0 15,0 2 0-15,4-1 1 0,0-3 1 16,5 2-2-16,-1 0-4 0,5-2-2 0,-1 0-3 15,5 2-6-15,0-4-4 0,4-3-6 16,0 1-1-16,5 1-3 0,-1-4 2 16,0 1-1-16,3-3 3 0,1 2 0 0,1-1 1 15,-1-2 0-15,3 2 2 16,2-3-1-16,-2 2-3 0,1-1-1 0,3 0 1 16,0-2-1-16,0 0-1 0,2 0 1 15,-2-1 0-15,2-2 0 0,-2 2-3 16,0-1-3-16,-2-1 1 0,0-1-3 0,-1-2 1 15,-1 1 0-15,2-2 3 0,-2-2 2 0,1 3-1 16,1-4 5-16,4 0 3 0,0 0 6 16,5-4-1-16,3 0-1 0,3 3-2 15,3-4-1-15,6 1-6 0,3-3-7 16,2 2 0-16,3-3-1 0,-1 3-1 0,3-3-1 16,0 0 0-16,-3 0-1 0,1 2-1 15,-1-1 0-15,-1 0 0 0,-1 1 3 16,-4-2 1-16,1 3 0 0,-1-2-2 15,0-1-2-15,0 2 0 0,0-2-4 16,1 0 1-16,-1 1 1 0,2-2 2 0,0-3 1 16,-1 3 1-16,-1-1 0 0,0-5-1 15,-2 2-2-15,-2 0 1 0,0 0-2 16,-4-2 0-16,0 2 6 0,-5 0-1 16,1 0 5-16,-5-2-1 0,-2 0 1 0,-2 1 0 15,-2-1-5-15,-4 0 0 0,-1 1-1 16,-1-2 0-16,-3-3-2 0,1 4 0 0,-1-4 2 15,-1 1 1-15,-1-3-1 0,-2 4-1 16,0-4 1-16,1 4 0 0,-5-3 0 16,0 2-3-16,-5-1 2 0,-1 2 1 15,-3-1 1-15,-1 2 0 0,-5-3-1 0,-2 4 0 16,-2-4-2-16,-2 1 1 0,-3 1-1 16,-1-3-1-16,-2 2 2 0,-1 1 3 15,-2-2-1-15,-1 1-1 0,-1 1 2 16,-2-2-1-16,0 4-2 0,0-4 1 0,-2 1 0 15,-2 1 1-15,0-2-1 0,0 1-1 16,-2 2 1-16,-3-2-1 0,-1 2-1 16,-1-1-1-16,1 0 2 0,-5 2 0 0,0 0 0 15,1-1 0-15,-3-1 1 16,-2 1 1-16,0 1-1 0,-2 0 1 0,-2-1 0 16,2-1-1-16,-2 5 0 0,-3-5 0 15,1 1-1-15,0 3-2 0,-3-3 1 16,-1 1 0-16,1-1 1 0,-3 0-3 0,-1-1 2 15,1 2 1-15,-5 0 0 0,0-1-1 16,-2-1-1-16,-2 1 3 0,-2 1-2 16,-3 0 3-16,-1-4-1 0,-1 4 1 0,-3-4-1 15,-1 2-1-15,0-1-1 0,-2-2-1 16,1 0 3-16,-3 1 0 0,0 0 2 16,0-1 2-16,-2 2-2 0,-2-3 1 15,-3 4-1-15,1-4-4 0,0 4-1 0,-2-3 2 16,-1 2 0-16,1-2 0 0,-3 4-2 15,-1-3 4-15,-1 4 3 0,0-2 0 16,-1 1 3-16,1 0-1 0,-2 1 1 0,3 1-3 16,1 0-2-16,1 2 0 0,-1-1-5 15,3 0 2-15,2 2-2 0,-1 0 1 16,3 0 1-16,2-1-1 0,0 3 3 16,0 1-1-16,2-1 3 0,2 0-3 15,1-1-1-15,-1 4 1 0,0-2-3 0,0 2 1 16,0 2 1-16,1-3 0 0,-1 3 1 15,0-1 0-15,0 0 3 0,0 1-2 0,1-2-4 16,-1 2 0-16,0-1 2 0,0 1 0 16,0 3-2-16,1-3 1 0,-1 3 2 15,0-2 1-15,0 3-3 0,0-1 2 0,-2 1-1 16,3 0 1-16,-3 1-1 0,0 2 0 16,0-2 1-16,0 3-1 0,0 0 0 15,-2 1-2-15,2-1-1 0,0 3 3 16,-2-1-1-16,2 3-1 0,0-1 0 0,2-1 7 15,1 2 1-15,1 1-1 0,2 0 2 16,3-1-2-16,2-4 1 0,1 6-5 16,3-6 0-16,4 3-2 0,1-2-2 15,3 0 3-15,2-1 1 0,3 3-1 0,0-4-2 16,3 2-4-16,1 0-6 0,0-1-11 16,4 0-12-16,0 3-25 0,0-4-46 15,3 3-66-15,1-2-75 0,0 0-73 16,3 3-64-16,-1-2-49 0,5 1-23 0,-1 0 11 15,3-1 52-15,2 2 66 0,2-1 67 16</inkml:trace>
  <inkml:trace contextRef="#ctx0" brushRef="#br0" timeOffset="40311.89">25059 8269 16 0,'-8'0'19'0,"-1"0"1"0,-1 0 0 15,1 0 2-15,1 1 3 0,-1-1 1 16,1 3 1-16,-1-3 1 0,1 2-2 0,-1-2-3 15,1 2-3-15,-1 1-5 0,1 2-2 16,-3-4-4-16,1 3 0 0,-1 4 0 16,1-2 0-16,-3 1 0 0,-2 2 3 0,0 3-1 15,1-1 2-15,-3 0 1 0,-2 3 3 16,0 1 0-16,-1 0 1 0,1-1 1 16,0 2 0-16,0 1 0 0,-2-1-2 0,2 0 0 15,-2-2-1-15,2 5 0 0,-2-4 1 16,0 4-1-16,-1-2 3 0,1 5-2 15,-2-5 0-15,2 3 0 0,0 1 0 0,-1 0-1 16,1-1-2-16,0 2 0 0,2-1-1 16,-2 0-2-16,2 4-3 0,-2-1 0 15,2 1-1-15,-3 0 0 0,3 1-1 16,0 0-1-16,2 0 0 0,-2-2-2 0,2 5 1 16,3-5-3-16,1 2 2 0,0-1-1 15,1 3 0-15,1-2 2 0,2 4-1 16,1-1 1-16,0 0-1 0,1 1 0 15,3 3-2-15,0 0 0 0,-1-2 0 0,5 4 0 16,0-1 2-16,5 1 1 16,-1-1 1-16,2 2 1 0,3-2-1 0,1-1-1 15,1 1-3-15,4-1 0 0,0 0-1 16,1 0 0-16,4-3 0 0,1-1 1 0,0 4 0 16,4-4 0-16,1 1 1 0,3-4-1 15,1 3 0-15,4 0 0 0,2 1 1 16,2-2 0-16,2-2-1 0,5-1-1 0,-1 3 2 15,5-3 1-15,-1 1-1 0,5-1 0 16,0 1 1-16,4-1 1 0,-2-4 2 16,3-1 4-16,1 1 3 0,-2 0 8 0,2-1 4 15,3-3 3 1,-1 0 2-16,0 0-4 0,3 0 1 0,1-4-5 0,3 0 0 16,2 2-2-16,2-5-3 0,4 1 0 15,0-2-5-15,3 0-4 0,1 1-3 16,3-4-1-16,-1-1-1 0,-1-1 0 0,-1 1-1 15,1-2 2-15,-5-3 1 0,0 0 5 16,0 0 0-16,-2-3 3 0,-2-2 4 16,-2 1 0-16,0-1-2 0,0-4-2 0,-2 1-2 15,-1-4 1-15,-1 0 5 0,-1-1 6 16,1-3 7-16,0 1 5 0,-5 0 4 0,0-3 0 16,-3-2 0-16,-3 3-3 15,-2-1 0-15,-5-2 1 0,-3 0 4 0,-3-2 5 16,-2 2 3-16,-4-2 2 0,-4-1 3 15,-2 1 2-15,-3-4 1 0,-1 2 1 16,-3-1-1-16,-2 0 1 0,-2-1-2 0,-2-3-1 16,-2 0-2-16,0 0-2 0,-3-2-1 15,-1-1-5-15,-3 1-2 0,1-4-3 16,-3 1 0-16,-2 1 1 0,-1-2 1 16,-3-2 3-16,-3 0-1 0,-3 3 1 15,0-1-5-15,-5 0-4 0,1 1-6 0,-5 4-9 16,0-4-6-16,-4 1-2 0,0 3-3 0,-4-3-2 15,-1 2-1-15,-3 1 1 16,-5 1-3-16,0-1 0 0,-4 5-4 0,-4-5 1 16,-2 2 0-16,-3 2 0 0,-3-2 3 15,-3 2-1-15,-2-1 2 0,-4 2-1 16,-5 0-1-16,-1 1 1 0,-3 3 0 0,-4-3-3 16,1 5 1-16,-6 0-1 0,1 2-4 15,-4-1-2-15,-5 2 0 0,-1 2 0 16,-3 3-1-16,-4 2 3 0,-2 1-1 0,-4 4-32 15,-1 1-66-15,-3 6-82 0,-1 1-93 16,0 4-95-16,-1 6-98 0,-1 1-24 16,-4 2 40-16,0 6 69 0,-2 1 83 0</inkml:trace>
  <inkml:trace contextRef="#ctx0" brushRef="#br0" timeOffset="42418.72">22807 12231 5 0,'-23'6'45'0,"-3"-2"0"0,1 4-1 16,-3-3-4-16,3 2-4 0,-2-3-5 0,-1 2-8 15,1 3-5-15,-3-2-4 0,-2 2-4 16,3 3-3-16,-3-1-1 0,-2 3-3 16,0-2-1-16,0 2-2 0,-2 1 2 15,0-1 2-15,0 2 3 0,-2 2 8 0,2 1 2 16,-2-2 3-16,0 1 2 0,0 3 2 16,2-1-4-16,-2 4-4 0,2-2-1 15,0 0-2-15,2 2 1 0,0 1-1 16,0 0 0-16,2 3-2 0,3-2 1 0,-1 3-2 15,3-3-1-15,1 3-3 0,3 4-1 16,0 0 0-16,2-2-3 0,1 3 0 16,4 2 0-16,-1-2-1 0,4 3-1 15,0-2 0-15,5 1 1 0,-1 3 0 0,3-2-1 16,2 0 3-16,2 0-1 0,4 2 1 16,0-3 1-16,4-1 0 0,0 2 2 15,5-2-1-15,2 1 1 0,4 1 0 0,0-2 1 16,4 2 1-16,4 0-1 0,5-2 0 15,2 3 2-15,1-2-1 0,6 2-1 0,3-3-1 16,2 1 1-16,5 1 0 0,2-2 0 16,2 2 1-16,4-1-2 0,2-1-1 15,3 3-1-15,-1-1-1 0,0 0 0 16,3-2-1-16,-1 2 0 0,3-1-1 16,0-1-1-16,1 3 0 0,1-8 3 15,4 2 0-15,0 1 0 0,4-4 1 0,2-3 1 16,3-1 0-16,4-3-1 0,1 2-1 15,3-4 0-15,4-2-2 0,1 3 2 16,-1-4-1-16,0 0 0 0,2-1 0 16,-2 0 5-16,2-2 3 0,-1 0 5 0,1-3 5 15,0 1 6-15,0-4 10 0,3 0 14 16,-1-2 11-16,0 1 4 0,3 0-3 16,-3-2-3-16,3-4-8 0,-3 3-18 0,0 0-14 15,1-4-9-15,1 0-3 0,1 0-1 16,1-4-3-16,1 0 0 0,0-1-1 0,1 1-1 15,1-3-1-15,0-2 0 16,-5 0 1-16,1-2-1 0,-5 1 0 0,0-5 1 16,-4 1 1-16,-2-2-1 0,-2 2-1 15,-2-5 3-15,-3 4 0 0,-4-4-1 16,-3 2 1-16,-6-1 0 0,-1-1 0 0,-4 2-1 16,-5-1 0-16,-4-2 5 0,-4 3 4 15,-5-1 9-15,-3-2 10 0,-5 1 10 16,-2 0 13-16,-7-2 11 0,-1 1 5 15,-3-3 1-15,-4 0 0 0,-2 1-5 0,-2-3-7 16,-2 1-9-16,-2-1-9 0,-3 0-6 16,-1-3-7-16,-1 4-5 0,-1-4-2 15,-3 3-4-15,-2-1 0 0,0 1-3 16,-2-3 0-16,-2 3-1 0,-2-1 1 0,-2 1 0 16,-1-3 1-16,-1-1 2 0,-3 3 3 15,1-4 4-15,-5 2-2 0,0-1 0 0,-2 3-1 16,-2-3-5-16,-2 0-3 0,-3 0-5 15,-1 3-3-15,-2-3-2 0,-3 0 0 16,-2 0-2-16,-2 3 1 0,-4-3-1 16,0-1 0-16,-4 1 2 0,-1 0 2 0,-3-4 2 15,-1 2 3-15,-3-2 5 0,-1 0 7 16,-2 0 5-16,-2-1 2 0,-2 0 0 16,-5 1-1-16,1 0-5 0,-5 1-7 0,-4 2-5 15,1 0-3-15,-6 2-1 0,1 2-3 16,-2-2-2-16,-2 2 0 0,0 0 0 15,-3 1 0-15,-1 0 2 0,-3 4 0 0,0 1 1 16,-2-2 0-16,-1 2 1 0,-6 0-3 16,-1 1 1-16,-6 4 0 0,-3-1 0 15,-4 1-1-15,-4 4 0 0,-3-2 1 16,-3 3 1-16,-5 0-1 0,-6 4 1 16,-4 2 1-16,-9 1-3 0,-8 3-2 0,-7 3-2 15,-6 3 2-15,-4 2 1 0,-5 3-2 16,-6 3-14-16,-10 6-44 0,-2 0-71 15,-5 5-87-15,0 4-92 0,2 5-97 0,-5 6-39 16,-4 8 16-16,6 3 58 0,7 2 75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3:07:28.6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3448 14996 33 0,'0'0'38'0,"-2"0"-1"16,2 0-4-16,-2 0-1 0,0 0-6 16,0 0-1-16,-1 0-4 0,-1 0 0 15,2 0 1-15,-2 0-1 0,0 0 3 0,-1 0 0 16,1 0 3-16,0 0-2 0,0 0 0 16,-3 0 0-16,1 0-2 0,0 0-3 15,-1 0-2-15,-1 0 0 0,1 0-3 0,-1 0-2 16,0 0 0-16,-3 0-3 0,3 0 0 15,-3 3 0-15,0-3 4 0,1 1 1 0,-1-1 1 16,-2 4 1-16,3-3-2 0,-3 2 2 16,0 2-1-16,1-4 0 0,-1 4 3 0,0-2 0 15,1 0 2-15,1 2-2 0,-2-1-1 16,3 4-2-16,-3-3-2 0,3 2 0 16,-3-2-1-16,2 3 1 0,1-2-1 0,-1 0 0 15,1 3-1-15,-1 1-1 0,0 1 0 16,3 1 0-16,-3-2 0 0,3 5 0 0,-3 0 1 15,3 1-1-15,-3-1-1 0,3 3-1 16,-1 2 2-16,1 0 0 0,-1-1 2 16,1 5 1-16,-1-3 2 0,3 3-1 0,-2-1-2 15,1 1-2-15,1-2-2 0,2 3-1 16,-3-2-1-16,3 2 0 0,0 0-1 0,2-1 1 16,0 1 0-16,-1 3 0 0,1 1 1 15,2 1 1-15,0-1 2 0,0 0 2 16,2 3 1-16,1-3 3 0,-1 2 0 0,2-2 1 15,2 0 3-15,1 1 0 0,-1-1 2 0,2-1 1 16,1-2 6-16,2 2 1 0,-1-3-2 0,1 0 1 16,1-1-4-16,1 0-2 0,2-4-9 15,0 0-5-15,0-2-1 0,1-1-2 16,4 2 1-16,-1-4 0 0,0 0 2 0,2-2 2 16,2 0-1-16,-2-1 0 0,5-2 1 15,-1 0-2-15,0 1 1 0,1-2-2 0,1-3 2 16,1 2 1-16,-1-2 3 0,1-2 3 0,-1 1 1 15,1-3 1-15,-1 2 1 0,1-3-1 16,-1-1-3-16,1 0-2 0,-3-1 0 16,1-3-1-16,-1 2 1 0,1-3 0 0,-1 1 1 15,-2-1 0-15,1 1 1 0,-1-2 1 0,-2 1-4 16,2-1 0-16,-2-2 0 0,-1 2 1 16,1 0 0-16,-2-2 2 0,0-1 8 15,0 0 7-15,0 1 4 0,2-5 6 0,-2 2 2 16,2 1 4-16,-2-4 0 0,2-1-2 15,-1-1 0-15,1-2-1 0,-2-1-3 0,2 0-5 16,-2-1-5-16,2-1-5 0,-2 0-7 16,0-1-3-16,-2-2-4 0,2-1-1 0,-2 4-2 15,0-4 0-15,-2 1 1 0,0-1-1 0,0 2 0 16,-1-2-2-16,-1 0 1 0,-2 0-4 16,-1 0 1-16,1 1 0 0,-1-1 1 0,-1 0 0 15,-3-1-1-15,1 1 2 0,-3-1 1 16,0 1 3-16,0-3 5 0,-2 3 7 15,-2 0 12-15,0 1 12 0,0-1 12 0,-2 0 5 16,0 2 4-16,-2 2-4 0,0-3-5 16,-1 4-12-16,-1 1-9 0,0-2-8 0,-3 1-7 15,3 2-7-15,-3-2-3 0,1 0-2 16,0 2-5-16,-3 1-1 0,2-2 0 0,-1 5-2 16,1-6 0-16,-1 6-2 0,-1-6 3 15,1 5-1-15,-1 0-1 0,0-1-1 16,1-1 0-16,-3 1 1 0,3 2-2 15,-3-1-1-15,2-1 1 0,-1 3 0 0,-1-1 2 16,0 2-2-16,1-2 4 0,-1 3-2 16,0-3 1-16,0 3-1 0,1-2-3 0,-3 1 1 15,2 0 0-15,-2 2 2 0,3-2-2 16,-3 0-1-16,0 1 4 0,-2 1-1 16,2-3 0-16,-2 2 1 0,0 1 2 0,1-2 2 15,-1 3 0-15,-2 0 2 0,2-1 1 0,-2 1 0 16,0 0-4-16,-1 1-2 0,1-1-1 15,0 1 0-15,0 3-1 0,-2-2-1 16,0-1 3-16,0 3-3 0,0 1 0 0,-1-1-1 16,-1 1 0-16,0 2-1 0,0 2 0 15,-1 0 1-15,-1 0 0 0,0 2-1 16,-3 1-1-16,1 2 1 0,-1-1-2 0,0 2-1 16,1 2 2-16,-3 0 0 0,3 1 1 15,-3 3 0-15,1 1-2 0,-1 0-1 16,0 2-3-16,1 0-3 0,-1 4-4 0,0-3-8 15,3 2-16-15,-1-1-42 0,1 3-77 16,-1 2-92-16,1 3-95 0,-1 3-81 16,1 2-81-16,3-1-19 0,1 1 43 0,2-1 78 15,0-3 89-15</inkml:trace>
  <inkml:trace contextRef="#ctx0" brushRef="#br0" timeOffset="10301.94">11930 5999 16 0,'0'-1'29'0,"-3"1"-1"0,3-4 0 0,-2 3 2 15,2-1 3-15,-2-2 5 0,0 3 0 16,0-2-1-16,-2 2 0 0,2-3-3 15,-3 0-3-15,1 3-3 0,-2-4 0 16,2 2 0-16,-3-1 0 0,1 1-1 16,-1-1 1-16,1 2-3 0,-2-2-1 0,1 0-3 15,-1 0-2-15,-1 3-1 0,1-5-3 16,-1 5-2-16,1-2-1 0,-3 2-1 16,3-3-3-16,-3 3-1 0,1 1 0 0,-3-3 0 15,0 3 2-15,1-1 0 0,-1 1 3 16,-4-4 0-16,0 4 1 0,0 0 0 15,-2 0 0-15,-2 0-1 0,-2 0 1 0,-1 4 1 16,-1-3 1-16,0 2 5 0,-1-2-1 16,-1 3 0-16,1 0 1 0,1-3-3 15,-1 5-4-15,3-2-1 0,0 1-1 0,0-1-3 16,-1 1-1-16,3-1-2 0,0 3-1 16,0-2-3-16,2 0 2 0,0 3-1 15,2-1-2-15,-2-1 0 0,2 2 0 16,-2 1 2-16,2-1-1 0,-2 4 0 15,2-3 0-15,0 2 0 0,0-1 0 0,0 5 0 16,0-5 0-16,2 5 0 0,0-5 0 16,3 4 0-16,-3-3 0 0,2 2 0 15,1-1-1-15,-1 1 1 0,0-1 0 16,0 1 0-16,1 2 0 0,-1-2 0 0,0 0 0 16,3 0 0-16,-3 1 3 0,3 1 0 15,-3-2 2-15,2 3 5 0,-1 0 3 16,1-2 4-16,-2 2 4 0,3 1 2 0,-3 0 0 15,2 0 0-15,1 0-1 0,-1 2-2 16,1-1-3-16,-1-1 0 0,3 2-2 16,-1-1 1-16,1-1-1 0,-1 2 4 0,1 0 2 15,1 1 3-15,-1 0 2 0,2 3 4 16,-3-2 3-16,3 3 2 0,-3 1 3 0,3 0 1 16,0-1 3-16,-1 2 1 15,1 3 1-15,2-3-2 0,-3 3-2 16,3 0-2-16,0 1-4 0,2-1-5 0,0 0-5 15,-1 4-3-15,3-4-3 0,3 1-1 16,-1-1-2-16,2 0 0 0,0 1-1 16,3-1-1-16,1 1-1 0,3-5 0 15,-1 5 0-15,1-2 0 0,1-3 4 0,3 1 6 16,2-1 10-16,0 0 13 0,2-1 9 16,2 2 9-16,3-4 6 0,1 1 1 0,3-1-5 15,1 2-7-15,3-5-3 16,4 0-9-16,0 1-8 0,2-2-6 0,2-2-6 15,3 1-6-15,-1 0-7 0,0-1-3 0,3-3-2 16,-1 3-1-16,1-2-1 0,-1-2 0 16,3 2 0-16,-3 0 0 0,3-3 0 15,-3 1 0-15,0-4 1 0,1 1 2 16,-1-1 1-16,1-1 3 0,-1-3 2 0,3-3 5 16,2 3 3-16,-1-4-1 0,3-4-1 15,0 3 1-15,2-2-3 0,0-2-8 16,0 2-3-16,2-2-2 0,-2-3-2 0,-1 3-5 15,1-2 0-15,0-2 0 0,2-3 0 16,-2 0 0-16,2-1 1 0,-2 0 0 16,2-4-1-16,-2 2 1 0,-2 0 1 15,0-4-1-15,-3 2-1 0,1-5 0 16,-4 2 0-16,-1-1 1 0,-2-4 2 0,1 0-1 16,-3-4 1-16,0-1 1 0,-2-3 1 15,0 3-1-15,0-4 2 0,-4 0-2 16,0-2 0-16,-4 2 0 0,-1 0-1 15,-3 0-3-15,-3 1 1 0,-2-2 2 0,-4 0 0 16,0 1 2-16,-4-3-4 0,-1 0 0 16,-1 2 2-16,-2-2-2 0,-3 0 0 0,-2 0-1 15,0-2 2-15,-2 2 1 0,-2 0-2 16,-2-2 0-16,0 4-1 0,-4 0 1 16,0 0-1-16,-3 2-1 0,-2-1 0 15,1 1 0-15,-3 0-1 0,-2 0-1 0,1 4-1 16,-3 0 1-16,-2-1-2 0,2 1-1 15,-2 3 1-15,-3-2 0 0,1 2-1 16,-2 1 0-16,0 0 3 0,-1-1 1 16,-1 5-1-16,0-4 1 0,-1 1 1 0,-1 3 0 15,-1-1-1-15,1 1 2 0,-3 1 0 16,0 0 0-16,1 1 0 0,-3 0 0 16,-2 2-1-16,2 0-1 0,-1 1 0 15,-3 2 0-15,2-1 0 0,-4 1 1 0,-1 3 2 16,-1 1 0-16,-2-2 0 0,-3 4 1 15,-3 0 2-15,-5 2 0 0,-2 2 1 16,-2 0 0-16,-5 2-4 0,1 4-2 16,-5 2-7-16,1 0-12 0,-3 1-21 0,-2 4-28 15,-2-1-31-15,0 1-39 0,0 3-43 0,-2 0-42 16,2 2-36-16,2 2-32 0,3 2-28 16,1 2-34-16,0 0-3 0,5 1 27 15,0 1 42-15</inkml:trace>
  <inkml:trace contextRef="#ctx0" brushRef="#br0" timeOffset="12076.66">14463 5954 20 0,'-19'-2'25'0,"0"-1"0"0,-2 2 2 16,0-3 0-16,-5 3 1 15,1-2 0-15,-3 2-3 0,-1 1-2 0,-1 0 0 16,-2 0-1-16,-1 1-1 0,1 2-2 16,-2-2 0-16,-2 4-1 0,2 0-2 15,-2 2-2-15,0 0-1 0,0-1 0 0,0 3 0 16,0 1 0-16,0 0 0 0,0 3 0 15,0-2 2-15,2-1 2 0,-2 5 2 16,2-2 1-16,3 0 2 0,-1 0 1 16,0 2-1-16,3-2-1 0,-1 0 1 15,0 4-1-15,1-1-1 0,-1 2-1 0,3-1-1 16,-3 2 0-16,2-1 1 0,1 2 1 16,1 2-3-16,-1-1 2 0,2 1-3 15,-1 1 1-15,3-1 0 0,0 1 0 0,-1 0 3 16,3-2 5-16,0 4 3 0,0-1 2 15,2 1 5-15,0 0 2 0,0-1 3 0,0 0 1 16,2 4 1-16,2-2-1 16,0 3-3-16,0-3-3 0,5 3-3 0,-1-1-6 15,3-2-2-15,1 3-2 0,1 0-1 16,2 0 2-16,2-3-1 0,2 3-2 0,-3 0 1 16,3 0 1-16,3 0 1 15,-1 1 0-15,0-1 4 0,2 0 2 16,2 1 0-16,1-2 1 0,1 1-2 0,1 4-1 15,1-4-2-15,3 2-4 0,0-2-2 16,1 1-2-16,1-1-1 0,2 0-1 0,2-1 0 16,0-2 2-16,2-1 2 0,3 0 2 15,-1 0 2-15,5-3 2 0,1-1 0 16,3-1 0-16,2 0-3 0,4-1-2 16,4-4-4-16,1 2-1 0,3-1-2 0,1-2-1 15,-1-3-4-15,5-1-2 0,-2 1 0 16,2-2-3-16,1 0-3 0,-1-1 0 15,2-1 0-15,2-1-1 0,0-2-1 0,0 1 2 16,2-1 0-16,1 0 1 0,-1-4 1 16,2 0 2-16,-2 0 0 0,0-4-1 15,0 0 1-15,1-1 1 0,-1 1-1 0,0-1 0 16,0-2 0-16,0-2 0 0,0 0 0 16,1 0-2-16,-3-2-2 0,-3 1 0 15,1-5 0-15,0 2 0 0,-2 0 0 0,-2-4 2 16,-1 0 1-16,-1-2 2 0,0 1 4 15,-1 1 2-15,-1-3 1 0,-1-3 1 16,1 3 2-16,-3-4 0 0,2-1-1 16,-1 1 2-16,-1-1 1 0,-2-2 0 0,0-2 2 15,1 2 0-15,-5-3 2 0,0-1 3 16,-3-1 4-16,-1 1 5 0,-2-2 5 16,-3 0 8-16,-1-1 6 0,-5-2 8 15,0 1 4-15,-4-3 0 0,0 1-2 16,-4-1-2-16,-3-1-6 0,-1 0-7 0,-3-1-10 15,-2 2-4-15,-2-2-4 0,1 2-7 16,-3 3-4-16,-3-1-3 0,-1-1-1 16,-2 3-1-16,-1 3-4 0,-1-1 1 0,-3 0-2 15,-1 3-2-15,-1 3-2 0,-2-3 0 16,0 3-3-16,-2-1-1 0,-2 3-1 16,-2 0-1-16,0-1-2 0,-2 4-1 0,-1 0 2 15,-3 0-2-15,-1 0 4 0,-1 1 0 16,-1 2 1-16,-4 1 0 0,0-2-1 15,-2 1 1-15,-2 1-2 0,0-2 0 16,0 4 1-16,-4-1 0 0,0-1 3 0,-3 5 1 16,-2-2 1-16,-1 0 1 0,-3 4 2 15,-2 1-2-15,-2 2-1 0,-2-1-3 16,0 3-2-16,-3 4-4 0,3-2-19 16,-2 3-39-16,2 3-64 0,2 2-80 0,0 0-78 15,4 2-77-15,4 6-77 0,1-3-33 16,1 4 27-16,7 1 61 0,2 0 69 15</inkml:trace>
  <inkml:trace contextRef="#ctx0" brushRef="#br0" timeOffset="14067.64">18851 6011 6 0,'-6'-4'26'0,"-3"0"-4"0,1 3-3 16,-1-2 1-16,-3 2 1 0,-1-3 1 0,0 4-1 15,-2 0 1-15,-2 0-1 16,0 4 0-16,1-4 0 0,-3 0-1 0,-1 0 2 16,-1 0 2-16,0 0 3 0,0 1-1 15,-2-1 0-15,-1 3 0 0,1-2-1 0,-4 3-3 16,-1-3-2-16,1 3-2 0,-3 1 0 15,-2 0-1-15,-2 1-1 0,-2 3 2 16,0 0 1-16,0 1 3 0,-2 0 1 16,-2 5 4-16,2-1 1 0,-2-2 0 0,2 2 3 15,-3 1 1-15,3 2 3 16,-2-1 1-16,2 2 3 0,0-1 2 0,0 2 5 16,2-1 2-16,-2 3 2 0,4-1 1 15,0 1 0-15,0 2-3 0,4 1-3 16,1 1-6-16,1-1-3 0,3 1-5 0,2 1-4 15,1 4-2-15,3-2-2 0,2 1-1 16,1 1-1-16,3 0 3 0,0-1 4 0,3 4 5 16,1-4 4-16,3 2 6 0,-1 2 4 15,1-2 3-15,2 3 1 0,2-3 0 0,0 1-1 16,-1-1-2-16,3 2-4 16,3-3-4-16,-1 3-2 0,2-5-4 0,0 1-3 15,3 1-2-15,1-1 0 0,3 0 2 16,1 1 3-16,1-1 3 0,4 0 5 15,2 1 5-15,4-1 5 0,1 1-1 0,3-1-2 16,1-1-3-16,3 1-9 0,3-3-7 16,2-1-5-16,2 0-1 0,2 0 1 15,3-3 1-15,-1 2 3 0,3-3 2 16,-1-1 0-16,3-2 1 0,1-1 3 0,-1 0-3 16,2-5-1-16,-1 2 1 0,1 0-1 15,0-3-1-15,-1-1-4 0,1-1-1 16,2 0 1-16,-3-4-1 0,3 2-2 0,0 1-2 15,0-3-1-15,2-4-4 0,-2 3-3 16,-1 0 0-16,1-4-6 0,0 2-1 16,0-2 0-16,-3-2-2 0,1-2 0 0,0 3-3 15,-1-3 1-15,-1-1 1 0,0-3-1 16,-1 1 0-16,1 2 0 0,-1-4 0 16,3-4-1-16,-2 2-1 0,-1 1 3 15,1-1-2-15,-3-3 0 0,3-1 0 0,-3 1 0 16,1-2 0-16,-1-1 0 0,-2 1 2 15,3-1 0-15,-5-1 0 0,0-1 0 16,1 1-1-16,-6 1 1 0,1-2 0 0,-2 0 0 16,0-1 0-16,-4 0-2 15,-1 0 5-15,1-3-3 0,-2 2-1 0,-1-3 1 16,1 3 1-16,-3-4-1 0,0-1-3 16,1 1 0-16,-3 0 0 0,0 0 0 15,1-1 0-15,-3-2 1 0,-2 2 1 0,0-2 5 16,-2 2 2-16,0-3-1 0,-2 0 6 15,-3 0-2-15,-1 3-1 0,0-3 1 16,-5 0 0-16,0 0 1 0,1 3-1 16,-5-3-1-16,0 1 0 0,0 2-2 0,-2-3-2 15,-2 5 0-15,0-2-4 0,-3 1 3 16,1-1-2-16,-2 1-1 0,0 4-1 0,-1-4-2 16,-1 1 4-16,-1 3-4 0,-1-2 1 15,1 3-1-15,-1-1 2 0,-3 1-2 16,2-1-1-16,-1 4 1 0,-3-4 0 15,0 3 1-15,0-1 0 0,0 2 1 0,-2 0-1 16,0 0-1-16,-2 0-3 0,3 0 0 16,-4 2-2-16,-1-4 1 0,2 4-1 0,-2-2 5 15,-2 1-3-15,2 1 1 16,-3-1 0-16,-1 1-1 0,0-2-2 0,-1 1-1 16,-1 2 3-16,-3-1-1 0,-2 1 2 15,0-2 1-15,-1 3-1 0,-3-3-1 16,-2 2 0-16,-3-1 2 0,-1 1 1 15,-2 2 0-15,-3-2 1 0,-2 3 0 16,-2-2 1-16,-1 3-1 0,-3-1 1 0,-3 2 0 16,-5 0 1-16,-3-1 4 0,-4 4 1 15,-2-2-2-15,-6 1-3 0,-2 3-3 0,-7 3-10 16,-4 1-22-16,-6 1-61 0,-7 3-94 16,-4 3-106-16,-2 2-103 0,0 7-113 15,-2 1-47-15,1 3 25 0,4 2 76 0,1-1 97 16</inkml:trace>
  <inkml:trace contextRef="#ctx0" brushRef="#br0" timeOffset="21815.23">26604 9535 18 0,'0'2'35'0,"0"-2"5"0,0 3 5 16,0-3 1-16,-2 1 1 0,2-1 1 15,0 4-3-15,0-4-2 0,-2 0-3 16,2 0-2-16,-2 0-2 0,2 0-4 15,-2 0-3-15,2 0-3 0,-2 0 1 0,0 0-2 16,0 0 0-16,-1 0 1 0,1 0-1 16,0 0 0-16,0-4 2 0,0 4-1 15,0-1-1-15,0 1 1 0,0-3-2 16,-3 3-1-16,3-2-2 0,-2 2-2 0,2 0-1 16,-2-3 0-16,2 3 0 0,-3-1-1 15,3 1 1-15,-2-3 0 0,0 3 0 16,0-2-1-16,-1 2-2 0,1-3-1 15,-2 3-1-15,-1-1 0 0,1 1 2 0,0 0 2 16,-3 0 2-16,1 0 2 0,-1 0 2 16,1 1 2-16,-3-1 1 0,1 3 5 0,-1-1 5 15,0 1 4-15,1-2 2 0,-3 2 1 16,3 2-2-16,-3-4-4 0,2 4-5 16,1-3-5-16,-1 2-3 0,1 0-4 15,-1 0 0-15,3-3-2 0,-3 4-3 0,0-2 0 16,1 2 1-16,-1-2 1 0,1 2 4 15,-1-1 2-15,0 4 5 0,1-3 4 16,-1 1 1-16,1 0-2 0,-1 2 0 0,1-2-2 16,-1 0-5-16,0 2-2 0,1 1-2 15,-1-3 0-15,1 4-1 0,-1-1 0 16,0 0 1-16,-1 3 2 0,1-3 2 16,1 1 1-16,-3 4 4 0,2-3 6 15,-1 3 7-15,1 0 6 0,-2 2 4 0,1-2 3 16,-1 2-1-16,0 1-3 15,0 0-5-15,1 2-3 0,1-1-2 0,-1-1-4 16,1 2-3-16,0-1-2 0,1 3-5 16,-1-4-5-16,3 4-5 0,1-1-3 15,1 1-2-15,0-1-4 0,-1-1 0 0,3 5-1 16,2-4 0-16,-2 2 0 0,2-1 0 16,-1 1 2-16,3-2 2 0,-2 4 2 0,2-5 5 15,0 5-2-15,0-4 2 0,0 1 0 16,0 1 1-16,2-1 0 0,-2 0-1 15,3 2 1-15,-1-4-1 0,0 2 1 0,0-2-1 16,2-1-1-16,0-1 1 0,1 2 2 16,-1-4-2-16,2 1-1 0,1-3 2 15,-1 3 1-15,2-3-1 0,1 2-3 16,-1-1 2-16,3-3 0 0,0 3-2 0,-1-3-5 16,3-1-2-16,-1 2 0 0,1 0-2 15,0-2-1-15,2 0 0 16,0 0-1-16,-1-1 2 0,1 1-1 0,2-4-1 15,0 3-2-15,0-1-1 0,2-5-1 16,2 2 1-16,0-1-1 0,1 1 0 16,1-2-1-16,0-3 0 0,0 0 2 0,1 0 0 15,1 0-1-15,-2-3 1 0,3-2-1 16,-3 4 2-16,0-3-2 0,1-3-1 16,-3 2 1-16,0-2 0 0,0 1-2 0,0-1 1 15,-2-2 0-15,0 1 1 0,-2-1 0 16,2 1-1-16,-2-1 3 0,0 0 0 15,-2-2-1-15,2 2 1 0,-2-4-2 16,0 2 0-16,-3 1 0 0,3-1-1 0,-2-3 1 16,-1 3-2-16,-1-3 0 0,2 2 0 0,-3-1 1 15,1 1-1-15,-3 0 0 0,3-2 0 16,-3-1 0-16,1 1 1 0,-1-1 0 16,1 0 0-16,-1 0 1 0,1-2-1 15,-3 1 2-15,0 0-1 0,1 1-2 16,-1 0 1-16,-2-2 0 0,1 1 0 15,-1 1 0-15,0-1 1 0,0 1 0 16,-2-2-1-16,3 1 0 0,-3 2 0 0,0-2-1 16,0 3-2-16,0-3 1 0,0 3 1 15,0-3 1-15,1 1-1 0,-1-1 1 16,-2-1 0-16,2 2-2 0,-2-1 2 0,2 1 0 16,-2-1 1-16,0-1-1 0,0 0 0 15,0 0 2-15,0 1-2 0,0 0 0 16,0-2 0-16,-2-2 1 0,2 4 2 0,-2-3-3 15,0 4 1-15,-1-3 1 0,1 2-2 16,0 0-1-16,0-1 0 0,-2 1 2 0,2 2-1 16,-3-2-1-16,3 2 1 15,-2-2 0-15,2 3-2 0,-2-2-1 0,2 2 3 16,-3 0-1-16,3 0 1 0,-2-2-1 16,2 1 1-16,-2 2 1 0,-1 0 0 15,1-1 0-15,0 1 1 0,0 2 1 16,0-2-1-16,-1 0 1 0,-1 3 0 0,2-2 2 15,-3 2 0-15,-1-3 1 0,-1 3 3 16,1 0 1-16,0-2-2 0,-3 2 0 16,0-1-1-16,-1 0-3 0,1 1-3 15,-2 0-2-15,1 1 1 0,-1-1 0 16,-2 1-10-16,0-1-27 0,-2 2-75 0,-4 2-106 16,0 4-115-16,-2-2-125 0,-3 3-87 15,-1 3-23-15,-3-2 50 0,-2 3 92 0</inkml:trace>
  <inkml:trace contextRef="#ctx0" brushRef="#br0" timeOffset="25216.25">27417 11952 38 0,'-2'0'38'0,"2"0"-1"16,0 0 2-16,-2 0 0 0,2 0 3 16,0 0 2-16,0 0 1 0,0 0 1 0,0 0 1 15,-2 0 1-15,2 0 0 0,0 0 1 16,0 0-2-16,0 0-2 0,0 0-4 16,0 0-4-16,0 0-5 0,0 0-6 15,0 0-6-15,0 0-5 0,0 0-5 0,0 0-3 16,0 0 0-16,0 0 1 0,0 0 0 15,0 0 1-15,0 0 1 0,0 0 4 16,0 0 0-16,0 0 0 0,0 0 5 0,0 0 2 16,0-1 2-16,0 1 4 0,0 0 2 15,0 0 2-15,0 0 0 0,0-3-1 16,0 3 0-16,0 0-3 0,0 0-2 16,0 0-6-16,0-1-2 0,0 1-5 15,0 0-3-15,0 0-3 0,2-2-2 0,-2 2-1 16,2-4-2-16,-2 4 0 0,2-1 1 15,-2-2 2-15,2 2 1 0,0-3 3 16,1 3 4-16,-1-2 5 0,0 1 4 16,-2-1 5-16,2-1 2 0,0 1 1 0,0 2-2 15,0-2-3-15,0 2-2 0,0-3-3 16,1 3-1-16,-1-3-1 0,0 0-1 16,0 3 1-16,2-3-1 0,-2 0-1 0,3 1-2 15,-3-1-1-15,2 0-3 0,0 3-2 16,0-4 0-16,1 2 0 0,-1-2 0 15,0 2 0-15,0-2 1 0,3 1 1 0,-3-1 2 16,2-2 1-16,1 2 4 0,-1-2 3 16,0 3 4-16,1-2 2 0,-1-2 1 15,0 1 1-15,3-2 0 0,-3 4-1 16,3-4-2-16,-1-1-1 0,1 1-3 0,-1 0-1 16,3 1-4-16,-3-1-2 0,3-4-1 15,-1 2-3-15,3 1-3 0,0-5-1 16,1 1-2-16,1 2 0 0,0-5-1 15,2 0 0-15,0 0 1 0,2 0-1 16,-2-2 0-16,0 1-1 0,0 2 0 0,0-1-1 16,0 0 1-16,0 0 0 0,-1 1-1 15,1-1 0-15,0 0 0 0,0 0 1 16,0 1-1-16,0-2 0 0,2-1 1 0,-2 2 0 16,2-1 2-16,-2-2 0 0,2 0 0 15,0 2 1-15,0 1-3 0,-2-2-1 16,2 1 1-16,-2 1-1 0,0-1 0 0,0-1 0 15,-2 3 1-15,0 1 0 0,-3-1-1 16,1 3 1-16,0-2 3 0,-3 5 12 16,-1-1 16-16,-1 2 12 0,1 0 16 0,-3 1 12 15,-2 1 6-15,3 1-6 0,-3 2-11 16,0-1-10-16,-2 2-13 0,3-2-11 16,-3 3-10-16,0 1-6 0,-2-2-5 15,2 2-2-15,-2 1-4 0,0-4-42 16,0 4-79-16,0 0-97 0,0 0-112 0,-6 0-93 15,-1 4-45-15,1 0 15 0,-3-3 65 16</inkml:trace>
  <inkml:trace contextRef="#ctx0" brushRef="#br0" timeOffset="26394.31">28679 9996 60 0,'2'-3'118'0,"0"2"-13"0,2 1-3 0,-2 1 7 16,3 2 9-16,1 4 12 0,-2-2 8 15,2 8 5-15,1 3-4 0,-3 4-12 16,2 4-19-16,-1 4-22 0,1 1-24 0,-2 3-21 15,0-2-16-15,1 4-10 0,-1-1-13 16,0-3-33-16,0 3-47 0,1-3-61 0,1-1-76 16,-2-3-62-16,3-1-27 0,-3-5 12 15,0-1 36-15</inkml:trace>
  <inkml:trace contextRef="#ctx0" brushRef="#br0" timeOffset="26642.07">29238 10213 44 0,'-5'-13'193'0,"1"6"15"15,0-1-35-15,-3 3-27 0,-1 1-23 16,-3 2-25-16,1 2-26 0,-5 2-25 0,-2 2-19 15,0 4-12-15,-4 0-5 0,0 1-6 16,0 3-3-16,-3 1-12 0,1-1-25 0,0 1-36 16,0 0-52-16,1 2-63 0,-1-2-38 15,0 0-10-15,-1 0 14 0</inkml:trace>
  <inkml:trace contextRef="#ctx0" brushRef="#br0" timeOffset="26841.42">28814 10405 8 0,'0'-4'228'0,"-4"4"34"0,0 0 23 16,-5 4-45-16,1 0-33 0,-3 5-26 0,-2 4-24 16,1 4-30-16,-5 0-30 0,2 6-34 15,-2-1-23-15,0 6-38 0,0-2-56 16,0 2-68-16,0 1-78 0,3 1-92 15,-1-1-49-15,0 1-6 0,0-6 33 0</inkml:trace>
  <inkml:trace contextRef="#ctx0" brushRef="#br0" timeOffset="28434.45">28914 9537 33 0,'-7'0'65'0,"-1"0"-6"0,-1 3-6 15,1-2-1-15,-1 3-3 0,-1-3-3 16,-1 1-4-16,1 2 0 0,-3 1 3 0,-2 3-1 16,-2-3 1-16,0 6 4 0,0-2 5 15,-4 1 2-15,0 5 2 0,-2-2 3 16,-1-1 2-16,-3 7 2 0,-1 0-1 0,1 1 0 16,-1 0 2-16,-1 4-1 0,1 1 1 15,-1 0-3-15,1 4-3 0,3 0-4 16,-3 1-8-16,5 5-6 0,0-1-11 15,1 1-7-15,1 2-4 0,4 0-4 0,3 2 2 16,1 2 2-16,2-3 4 0,3 3 3 16,1-3 5-16,3 3 5 0,2-1 2 15,2 1 0-15,2-3-1 0,2 3 0 0,3-3-2 16,1 0-1-16,5 2 2 0,0-5 3 16,4-1 1-16,0 0-1 0,4 1-1 0,0-5-6 15,4-1-6-15,1 0-7 0,1-3-6 16,3-3-3-16,2 0-4 0,1-6-1 15,3 2-2-15,0-5-1 0,2-5-1 0,3-3 0 16,1-1 0-16,0-5 1 0,1-4-1 16,-1 0 0-16,0-3 1 0,1 2-1 15,-1-8 0-15,0 2-1 0,-1 1-2 0,-3-5 1 16,-2 0-1-16,0-1 0 0,0 0-1 16,-5-1 2-16,3-4 0 0,-2 0 0 15,-2-1-2-15,-1-2 0 0,1-1 1 16,0 0 0-16,-3-3 0 0,-2-2 0 0,1 4 1 15,-3-3 1-15,0 0 4 0,-4-4 14 0,1 4 17 16,-4-2 17-16,-1 2 16 0,-2-4 13 16,-2 4 7-16,-1-1-3 0,-4 1-7 15,1 0-9-15,-3 3-10 0,0-4-8 0,-2 2-5 16,-2 2-8-16,-2-2-3 0,0 3-5 16,0-1-5-16,-2-2-2 0,-3 2-3 15,1 1-2-15,0-3-5 0,-3 3-1 0,1-1 0 16,-3 1-2-16,1-3-6 0,-1 4 2 15,-2-1-1-15,-1 1-1 0,-1 0 0 0,0-1-1 16,-2 4 3-16,-2-2-4 0,-2 3-1 16,0-1 1-16,-1 1-2 0,-1 2 0 0,-2 2 0 15,-1 3 0-15,1-2-5 0,-5 5-23 16,1-1-49-16,-3 3-69 0,-2 2-79 16,-2 3-78-16,2 3-69 0,-2 0-61 15,2 4-38-15,1 1 22 0,-1-1 54 0,2 3 66 16</inkml:trace>
  <inkml:trace contextRef="#ctx0" brushRef="#br0" timeOffset="29895.01">26304 8289 145 0,'-4'-4'149'0,"1"-1"-23"0,-1 2-16 16,0 1-17-16,0 2-19 0,-3 2-15 15,-1 2-12-15,-1 4-8 0,-1 1 0 16,-1 3-1-16,-1 2 2 0,-1 5 1 0,-2 2 3 16,2 1 3-16,1 0 0 0,-1 3-1 15,0 3-1-15,3-2-3 0,1 3-3 16,1-1-3-16,4 2-3 0,-1-4-4 15,3 2-2-15,2-3-2 0,2 0-1 0,0-3 0 16,5-2-2-16,-1-3 0 0,3 1 0 16,-1-3 2-16,3-5 5 0,1 0 11 15,3-5 17-15,0-4 15 0,0-2 15 16,2-7 16-16,2 0 11 0,-2-5 4 0,2-7 7 16,-2-1 14-16,0-7 15 0,-3-2 4 15,1 0-2-15,-4-3-9 0,-3-1-17 16,-3 4-30-16,-1 0-28 0,-4 1-25 0,0 1-16 15,-4 6-13-15,-1-1-14 0,-1 5-38 16,0 2-81-16,-3 3-111 0,1 1-118 16,-1 3-133-16,1 1-78 0,1 0-13 15,3 4 54-15,0-1 97 0</inkml:trace>
  <inkml:trace contextRef="#ctx0" brushRef="#br0" timeOffset="30077.65">26566 8236 101 0,'5'5'251'0,"-1"3"53"0,-2 4-6 15,0 4-27-15,-2 6-23 0,-2 3-26 16,2 3-40-16,-2 3-48 0,0 2-46 0,0-1-37 16,-1 6-45-16,1-3-69 15,0-2-78-15,0 4-86 0,0-5-99 16,0-1-54-16,-2-3-6 0,1-3 40 0,-1-6 63 15</inkml:trace>
  <inkml:trace contextRef="#ctx0" brushRef="#br0" timeOffset="30243.95">26598 8453 137 0,'4'-8'196'16,"-2"0"-14"-16,3 2-54 0,-3-1-46 0,2 2-33 15,2 3-36-15,1-3-51 0,1 4-72 16,1-3-47-16,1-1-27 0,-1 1-12 16</inkml:trace>
  <inkml:trace contextRef="#ctx0" brushRef="#br0" timeOffset="30424.62">26896 8219 38 0,'7'2'231'0,"-3"3"46"0,-2 5-3 0,0 6-30 16,-2 2-25-16,0 7-29 0,-2 0-39 16,0 4-40-16,0 0-38 0,0 1-28 15,0 2-41-15,0-1-54 0,-1 1-62 0,1-3-67 16,0-1-77-16,-2-4-61 0,0 0-15 16,0-4 24-16,-1-7 47 0</inkml:trace>
  <inkml:trace contextRef="#ctx0" brushRef="#br0" timeOffset="30557.67">26871 8529 62 0,'0'-8'219'0,"0"2"19"0,0-2-43 15,0 4-47-15,0 1-43 0,2 2-36 16,-2 1-30-16,2 1-25 0,3 2-34 0,-1 0-46 16,0-2-60-16,4 2-63 0,1-3-32 15,-1 0-12-15,3-3 15 16</inkml:trace>
  <inkml:trace contextRef="#ctx0" brushRef="#br0" timeOffset="30856.01">27138 8399 17 0,'2'0'177'16,"0"0"0"-16,-4 4-21 0,0 4-20 16,-2 3-19-16,-3 3-14 0,1 2-15 0,-1 2-13 15,-1 2-12-15,2 0-14 0,1 2-10 16,1 0-10-16,0-1-7 0,4 3-7 0,0-4-3 15,4-2-2-15,0-1-2 0,5 0-1 16,-1-5 1-16,3 1 1 0,2-5 1 16,-1-1 1-16,3-5 2 0,2-2 2 0,0-2 2 15,0-5 1-15,0-1 2 0,0-6 4 16,0-5 3-16,0-1 6 0,-2-3 9 16,-3 2 11-16,-1-4 6 0,-3 0 3 15,-3 0-2-15,-5 1-6 0,0 5-11 0,-5-1-29 16,-3 1-61-16,-5 4-90 0,-2-1-121 15,-4 3-66-15,-6 1-34 0,-3-1-4 16,-1 1 40-16</inkml:trace>
  <inkml:trace contextRef="#ctx0" brushRef="#br0" timeOffset="33028.61">24327 11122 31 0,'2'3'93'0,"2"-2"1"0,-2 1 2 15,3 3 0-15,-3-2 0 0,2 2-2 16,0-1-3-16,0 1-3 0,1 2-4 15,-1-2-4-15,2 3-6 0,1-2-2 16,-1 4-6-16,0-1-4 0,3 0-5 16,-1 2-1-16,1-1 0 0,-1 3 0 0,3-2 4 15,-3 3 2-15,3-2 6 0,-1 2 9 16,1 1 3-16,2 4 2 0,-3-4 0 16,3 5-4-16,0-1-4 0,-1 1-8 0,1 0-6 15,2 4-8-15,0-1-4 0,-1-2-3 16,1 3-6-16,2-3-5 0,0 3-4 15,2-1-3-15,-2-2-2 0,2-1-4 0,-2 4-1 16,2-5 2-16,-2 2 3 0,0-1 6 16,0 0 2-16,-2 2 10 0,0-2 11 15,-1 0 9-15,1-1 6 0,-2 2 7 16,0 2 4-16,-1-2 1 0,-1 0-6 0,2 1-9 16,-3-1-9-16,1-1-9 0,-1 2-12 15,1-5-10-15,-1 2-9 0,3-1-5 16,-2-1-2-16,1-1-6 0,1-3-3 0,0 2-1 15,-3-1-1-15,3-5-1 0,-2-1-1 16,-1 1-1-16,-1-2-15 0,-3-2-32 16,0-2-63-16,1 1-100 0,-3 0-121 15,-2-4-147-15,-2 0-65 0,0 0-8 16,-2-8 39-16,-2 0 89 0</inkml:trace>
  <inkml:trace contextRef="#ctx0" brushRef="#br0" timeOffset="33610.12">23757 10209 63 0,'0'0'106'0,"0"0"3"0,3 0 3 16,1 5 4-16,2-1 6 0,3 7 0 15,-1-1-11-15,3 4-20 0,1 1-21 16,1 1-21-16,2 2-17 0,0 1-14 0,0-2-23 15,-1 0-40-15,1 0-56 0,0 0-77 16,0-5-40-16,-3-3-20 0,1 0 3 0</inkml:trace>
  <inkml:trace contextRef="#ctx0" brushRef="#br0" timeOffset="33793.12">24189 10268 129 0,'-8'5'187'0,"-5"3"-35"0,0-1-34 15,-1 7-26-15,-3 1-23 0,0 3-24 0,0-1-22 16,0 2-35-16,0 0-49 0,0 0-72 16,-2 2-38-16,0-3-21 0,0 2-5 15</inkml:trace>
  <inkml:trace contextRef="#ctx0" brushRef="#br0" timeOffset="34024.5">23857 10523 73 0,'0'-5'179'0,"0"0"-22"15,0 2-34-15,0 2-31 0,0-2-25 16,0 6-23-16,2-2-16 0,-2 3-13 0,2 4-5 16,-2 1-6-16,2-1-19 0,-2 4-39 15,2-1-66-15,-4 0-41 0,2 1-21 16,-2 0-9-16</inkml:trace>
  <inkml:trace contextRef="#ctx0" brushRef="#br0" timeOffset="34322.94">23967 10513 42 0,'2'6'212'0,"-2"3"21"15,2 7-20-15,-2 2-24 0,0 5-27 16,0 3-33-16,0 4-37 0,0 2-34 16,0 0-26-16,2 2-24 0,0 0-41 15,1 0-51-15,1-1-81 0,-2-3-66 0,-2-1-35 16,0-4-10-16,0-4 23 0</inkml:trace>
  <inkml:trace contextRef="#ctx0" brushRef="#br0" timeOffset="34970.01">24077 9904 128 0,'-8'-14'193'0,"-1"-1"-25"16,1 5-26-16,-1 0-18 0,-1 4-14 15,1-2-13-15,-1 4-11 0,-3 3-11 16,0 1-3-16,0 1 2 0,1 3 9 0,-5 1 11 15,0 4 14-15,0 1 18 0,-2 0 16 16,-2 5 13-16,0-1 9 0,-1 2 3 16,-1 3-1-16,-2 4-7 0,-1-1-9 15,1 6-14-15,0 1-18 0,1 2-20 16,-1 6-20-16,2 0-17 0,1 6-17 0,1 1-12 16,2 4-7-16,2-2-3 0,2 7-8 15,3-2-2-15,1 3-3 0,5 3-4 16,4-1-4-16,2 1 1 0,2 2 2 0,4-4-3 15,5 3 1-15,1-4 2 0,3-3-1 16,2 0-3-16,4-5-3 0,5-1 3 16,-1-3-2-16,5-4 0 0,2-2 0 0,-1-5 0 15,5-3 3-15,0-6-2 0,2-4 0 16,0-4 0-16,3-5-1 0,-1-8 2 0,0-1-4 16,2-5 1-16,-1-4 2 15,-1-7 0-15,-2-4 1 0,0-5-3 0,-2-3 4 16,0-6 1-16,-4-1-2 0,0-4 2 15,-5-6 0-15,-2-3 0 0,-1-1 0 16,-3-8 5-16,-4-1 5 0,-2-5 1 0,-3-5 3 16,-1-6 4-16,-5-4-1 0,-4 0-4 15,-2-5-2-15,-2 3 3 0,-6 2-3 16,-3 6-1-16,-6 5 1 0,-2 4 1 0,-4 6-2 16,-2 6-5-16,-5 8-2 0,-2 3-10 15,-2 10-30-15,0 5-80 0,-2 7-124 16,3 3-129-16,1 6-146 0,0 5-69 15,5-1-15-15,1 3 57 0,5 2 111 0</inkml:trace>
  <inkml:trace contextRef="#ctx0" brushRef="#br0" timeOffset="42157.21">27373 13114 35 0,'-2'0'63'0,"2"0"0"0,-3 0-1 16,3 0-1-16,-2 0-2 0,2 0-2 16,0 0-2-16,0 0-4 0,0 0-2 15,0 0-2-15,0 0-2 0,0 0 0 0,0 0 0 16,0 0 2-16,0 0 3 0,0 0 2 16,0 0 2-16,0 0 6 0,0 0 1 15,0 0 2-15,0 0 1 0,0 0 1 16,0 0 1-16,0 0 1 0,0 0 1 0,0 0 2 15,0 0 2-15,0 0 4 0,2 0 2 16,-2 0 7-16,3 0 5 0,-1 0 7 16,2 0 2-16,-2 1 6 0,2 3-2 15,1-3-5-15,-1 2-6 0,0 2-7 0,2-4-1 16,1 4-6-16,1 0-2 0,1 1-3 16,-1-2-3-16,1 4-3 0,1-1-8 15,1-2-6-15,-1 3-8 0,1-2-4 16,-1 4-5-16,3-4-7 0,0 3-5 0,0 1-2 15,-1-1-2-15,3 0-6 0,0-1-5 16,0 4 2-16,2-2-2 0,0 5 0 16,2-1 0-16,-2-2 0 0,2 5 0 0,2 0 1 15,-2 3 0-15,2 2 3 0,0 3 0 16,0-1 1-16,1 6 1 0,-1-1-1 16,2 5 1-16,0-1-1 0,3 1 0 0,-3 3 2 15,2-3 1-15,-1 2-2 0,1-2 1 16,-2-4 1-16,1 3-1 0,-1-4-5 15,0-3 0-15,-2-1-2 0,-2 0-4 16,0-5-2-16,-2-2 0 0,-2-2-1 16,-2-2-4-16,-3 0-12 0,1-4-19 15,-2 0-71-15,-1 0-126 0,0-1-127 0,1-4-137 16,1 0-83-16,1 1-28 0,0-2 44 16,-1-4 112-16</inkml:trace>
  <inkml:trace contextRef="#ctx0" brushRef="#br0" timeOffset="42717.93">28668 14072 11 0,'0'0'99'15,"0"-1"-19"-15,2-2-14 0,2 2-9 0,3-3-5 16,-1 2-4-16,1-2-6 0,1 3-3 16,0-4-1-16,3 2 3 0,0-2 2 0,-1 4 3 15,1-2 6-15,-1 3 4 0,-1-1 3 16,1 1 1-16,-1 0-1 0,-3 1 1 15,1-1 4-15,-1 3 2 0,-2 2 0 0,-2 0 4 16,0 4 1-16,1 2 3 0,-3 3 4 16,-3 2 7-16,3 1 12 0,-2 3 15 15,0 0 18-15,2 1 11 0,2 1 4 16,0 3 0-16,5-3-7 0,1 2-20 0,3 0-22 16,2-4-23-16,3 0-21 0,6 0-19 15,1-4-25-15,2 1-57 0,3-5-80 0,-1 1-90 16,5-4-91-16,-2-3-116 15,-1-1-50-15,-1-4 15 0,-5-1 58 16,-2 0 78-16</inkml:trace>
  <inkml:trace contextRef="#ctx0" brushRef="#br0" timeOffset="42983.96">28797 14170 63 0,'-4'-2'211'0,"2"-1"33"0,4 2-13 16,2-2-33-16,3 1-32 0,3 2-22 0,3 0-15 15,2 0-26-15,2 0-33 0,2 2-26 16,0-2-20-16,2 3-15 0,0-2-35 15,0 2-53-15,0-1-69 0,1 1-95 0,-3-2-49 16,-2 1-22-16,-3-2 14 0</inkml:trace>
  <inkml:trace contextRef="#ctx0" brushRef="#br0" timeOffset="43811.71">28937 13566 40 0,'-11'0'99'0,"1"0"-7"0,-3 0-3 16,0 1-6-16,1 3-4 0,-3 4-3 15,0-1 0-15,-2 2 1 0,0 1 2 0,0 6 3 16,0 1 4-16,-2 3-1 0,2 1 2 16,-2 3-2-16,2 2-4 0,0 4-3 0,0 2-3 15,1 2 0-15,1 1 1 0,2 5 0 16,0-1 0-16,1 5-1 0,1 0 0 16,3 6-5-16,1 0-5 0,3 4-4 0,2 0-6 15,4 0-5-15,0 2-6 0,4-6-7 16,3 3-4-16,4-2-3 0,-1-2-4 0,5-2 1 15,2-5-2-15,5 0-1 0,-1-5-2 16,4-3 2-16,1-1 2 0,2-7 0 0,1-3-3 16,3-5 2-16,2-2-2 0,2-7-2 15,0-2-6-15,0-6-2 0,1-1-5 16,-1-3-2-16,-2-5-2 0,0-1 0 16,-3-3 0-16,-1-2-2 0,0-7-1 15,-2-2 3-15,-3-1-2 0,1-8-1 0,-3-1 1 16,-2-6 0-16,1-5 1 0,-5 0-1 0,0-9 0 15,-4 2 2-15,-1-6 9 0,-3-3 13 16,-3-2 17-16,-3 2 21 0,-5-4 19 16,-2 4 8-16,-5-2 2 0,-1 3-7 0,-7 4-18 15,-2 0-19-15,-2 2-16 0,-4 7-12 16,-5 3-12-16,1 5-19 0,-5-2-57 16,-4 10-105-16,0 0-116 0,0 6-123 0,-4 0-108 15,2 6-42-15,-1 5 23 0,1 0 89 16,4 2 106-16</inkml:trace>
  <inkml:trace contextRef="#ctx0" brushRef="#br0" timeOffset="47478.31">30141 14173 90 0,'-2'17'109'0,"0"3"-23"0,0 5-17 0,2 0-17 16,0 2-13-16,2 3-15 0,-2 0-17 15,2-1-37-15,0 2-52 0,0-2-34 0,1-1-19 16</inkml:trace>
  <inkml:trace contextRef="#ctx0" brushRef="#br0" timeOffset="47644.22">30156 14260 76 0,'4'-8'103'0,"1"0"-30"0,-1 2-23 16,2 2-16-16,3 2-14 0,-1 2-22 0,1 2-42 15,1-1-43-15,1 2-24 0</inkml:trace>
  <inkml:trace contextRef="#ctx0" brushRef="#br0" timeOffset="47827.09">30459 14122 70 0,'-2'-8'197'0,"0"4"-4"15,-5-1-27-15,1 1-27 0,0 0-28 16,-5 4-27-16,0 5-29 0,-1-1-23 0,-1 5-15 16,-2 2-10-16,2-1-5 0,-1 4-18 15,1 0-29-15,0-2-38 0,1 2-55 16,-1 1-56-16,2-2-24 0,1-3 1 15</inkml:trace>
  <inkml:trace contextRef="#ctx0" brushRef="#br0" timeOffset="48025.8">30463 14085 206 0,'2'-5'233'0,"2"2"-5"0,-4 3-34 15,0 5-33-15,0 5-28 0,-2 3-23 16,-2 4-23-16,0 6-23 0,0 5-24 0,-1 1-19 16,1 3-14-16,0-2-29 0,0 4-40 15,2 4-50-15,-3-5-63 0,3-2-69 16,0 0-31-16,0-2 2 0,2-6 26 16</inkml:trace>
  <inkml:trace contextRef="#ctx0" brushRef="#br0" timeOffset="48224.88">30696 14293 4 0,'0'-11'185'0,"-2"6"18"0,0 0-35 16,0 2-30-16,-3 3-28 0,-1 4-24 15,2 1-25-15,-3 4-22 0,1 2-12 0,2 2-14 16,0-1-17-16,-1 5-25 0,3-1-34 15,2-1-40-15,0 0-47 0,0-1-45 16,0 1-15-16,2-5 10 0</inkml:trace>
  <inkml:trace contextRef="#ctx0" brushRef="#br0" timeOffset="48344.28">30698 14394 3 0,'0'-8'151'0,"0"4"-6"0,-2-1-19 15,0 1-22-15,-2 2-26 0,-3 2-25 0,1 0-20 16,-1 2-17-16,1 2-25 0,0 1-35 15,-1-1-53-15,1 1-47 0,0-1-23 16,2 1-11-16</inkml:trace>
  <inkml:trace contextRef="#ctx0" brushRef="#br0" timeOffset="48541.43">30895 14184 178 0,'6'-4'277'15,"-2"-2"42"-15,-1 6-24 0,-3 6-41 16,0-1-40-16,-5 4-36 0,1 6-39 16,0 3-40-16,0-1-36 0,-3 7-31 0,3-3-42 15,-2 2-61-15,1 2-67 0,-1-1-74 16,2 1-82-16,-2 0-57 0,-3-1-6 0,1-5 35 16,1 0 54-16</inkml:trace>
  <inkml:trace contextRef="#ctx0" brushRef="#br0" timeOffset="48655.87">30827 14465 16 0,'2'-4'111'0,"0"0"-28"16,0 1-28-16,3 2-22 0,-1-2-14 15,0 3-13-15,3 0-21 0,-1 0-27 16,0 0-33-16,3 0-25 0</inkml:trace>
  <inkml:trace contextRef="#ctx0" brushRef="#br0" timeOffset="48871.13">30984 14411 56 0,'2'0'55'0,"0"0"-16"0,0 0-15 16,0 0-10-16,2 0-5 0,-1 4-1 15,1-4-3-15,0 1-2 0,2-1 0 0,-1 3-2 16,1-3 4-16,0 0 3 0,3 0 7 16,-3 0 14-16,3 0 13 0,-1 0 15 15,1 1 12-15,-1 4 7 0,0 1 1 16,1 2-5-16,-1 3-9 0,1 0-11 0,-1 2-15 15,1 3-9-15,-1 2-13 0,3-2-16 16,-3 3-35-16,3-1-52 0,-3-1-62 16,1 0-34-16,-3-4-16 0,1 0 4 0</inkml:trace>
  <inkml:trace contextRef="#ctx0" brushRef="#br0" timeOffset="51244.16">26623 11132 81 0,'5'-4'82'0,"-1"1"-4"15,0-2-6-15,2 1-9 0,1-4-8 16,-1 4-7-16,3-3-6 0,-1 1-3 16,1-2-5-16,-1-1 0 0,3 2 1 15,-1-2 0-15,1 0 1 0,1 1 3 0,1-1 4 16,0 0-2-16,0-1-2 0,1 1 0 15,-1 0-1-15,2 0-4 0,0 1-5 16,0-1 0-16,-1 0-2 0,3 2-2 16,-2-1 0-16,2 3-1 0,0-3-2 0,0 5-2 15,0-2 0-15,0 2 0 0,2 2-1 16,-2-3 2-16,0 4 1 0,0 4 6 16,0-3 4-16,0 3 1 0,-3 2 4 0,3 3 1 15,-2 0 2-15,2 0-3 0,-2 2-2 16,2 3-1-16,-2-2-5 0,2 5-2 15,-1-1-1-15,1 0 0 0,0 2 5 16,2 2 7-16,-2 0 9 0,2 3 11 0,-2-2 13 16,0 4 15-16,-2 3 13 0,0-2 7 15,0 7 13-15,-3-2 8 0,1 3 3 16,0 2-3-16,-1 2-8 0,-1 3-11 0,-2 0-17 16,1 2-22-16,-1-2-15 0,-3-2-18 15,0 1-10-15,1-2-9 0,-3-4-7 16,-2 0-4-16,0-2-21 0,-2-3-65 0,0-3-106 15,-2 0-113-15,0-5-125 16,0 0-94-16,0-5-34 0,-1-4 40 0,1-6 89 16</inkml:trace>
  <inkml:trace contextRef="#ctx0" brushRef="#br0" timeOffset="52090.18">25991 11097 7 0,'2'-6'43'0,"0"-3"-8"15,0 1-5-15,0 0-5 0,0 0-3 16,-2-1 4-16,0 1 1 0,0 1 5 15,0-3 4-15,-2 1 3 0,-2 3 3 16,0-3 3-16,-1 3 1 0,-1-4-4 0,-3 4 2 16,1-3 3-16,0 1 0 0,-3 2 3 15,-2 1 1-15,1-1 7 0,-1 2 2 0,0-1 0 16,-2 2 1-16,-2 2 3 0,0-1 0 16,1 2 2-16,-1 2 1 0,-2 2 6 15,0 2 4-15,-1 2 2 0,-1 3 8 0,2-1 7 16,0 6 10-16,-2 2 11 0,2 2 13 15,-2 5 10-15,0 5 8 0,-1-1 6 16,3 5 2-16,-2 4-8 0,2 2-10 16,0 3-15-16,2-2-18 0,2 6-23 0,1-1-22 15,1 3-19-15,2-2-15 0,3-1-9 16,2 3-8-16,-1-5-3 0,3 0-2 16,2-1-1-16,-2-1 0 0,1-4-3 15,3 1-33-15,0-4-76 0,0-1-97 0,5-4-100 16,1-1-97-16,3-4-102 0,3-6-21 15,1-4 46-15,4-5 82 0,2-9 90 16</inkml:trace>
  <inkml:trace contextRef="#ctx0" brushRef="#br0" timeOffset="53832.35">27519 12028 23 0,'2'1'74'0,"2"-1"-4"16,0 2-6-16,1-2-5 0,-1 4-5 15,2-3-2-15,1 2-3 0,1-2-3 16,0 4 3-16,1-2 2 0,2 2-1 16,-1-4-2-16,3 5-4 0,-1-2-5 0,1 2-6 15,0 2-9-15,2-3-1 0,0 2-1 16,-1 2 2-16,1 0 4 0,0 1 5 15,0-1 8-15,0 2 5 0,-1 3 3 0,1 0 2 16,0-2 0-16,0 5 2 0,-2 0 3 16,1-1 3-16,-1 2 6 0,0 2 5 15,-1 1 7-15,1 0 9 0,-2-1 5 16,-1 2 7-16,-1 2 6 0,-1-2 6 0,1 3 6 16,-3 0-3-16,-2 0-1 0,3-1-6 15,-3 2-2-15,-2-1-2 0,0 3 0 16,0-3-1-16,-2 0-5 0,0-1-6 0,0 0-7 15,-2 0-15-15,-2-2-16 0,0 2-10 16,-1-2-10-16,-3 0-2 0,0 2-7 16,-3 1-2-16,-4 0-1 0,0 3-4 15,-4-2-6-15,0 2-4 0,-4-2-1 16,0 3-2-16,-1-4-3 0,1-2-6 0,-2 2-21 16,1-1-62-16,-1-3-110 0,0 0-118 15,1 0-129-15,1-1-96 0,0-3-31 16,2 0 35-16,-1-4 93 0,3-1 112 0</inkml:trace>
  <inkml:trace contextRef="#ctx0" brushRef="#br0" timeOffset="56254.31">25451 13145 12 0,'-4'4'47'15,"1"-1"6"-15,-1-1 2 0,0 1 0 16,0-2-3-16,0 1-4 0,-1 2-4 16,1-3-5-16,0 2-7 0,0-2-5 0,-1 3-5 15,1-3-4-15,0 2-5 0,0-2-2 16,-1 4-2-16,-1-2 0 0,2 1 1 16,-3 0 3-16,1 1 4 0,0-1 3 0,-3 4 4 15,3-1 4-15,-3-1 7 0,1 1 4 16,-3 3 1-16,1-3 4 0,-1 2 4 15,1 0 1-15,-3 3 2 0,-2 1 3 16,0 2 1-16,1-1 4 0,-3 1 1 16,-2 3 5-16,-3-1 6 0,-1 4 4 0,0 0 5 15,-3 1 3-15,-1 2 1 0,-1 0-1 16,1 1-4-16,-3 0-7 0,3 0-5 16,-3-3-8-16,3 3-9 0,-1-4-10 15,1 3-9-15,1-4-10 0,1 3-8 16,-1-3-4-16,3-3-5 0,2 1-3 0,0 2-18 15,0-5-39-15,2-1-52 0,2 2-58 16,0-3-69-16,0 0-80 0,2-1-39 0,2-2 7 16,3 2 38-16,-1-3 48 0</inkml:trace>
  <inkml:trace contextRef="#ctx0" brushRef="#br0" timeOffset="56850.87">24083 14105 21 0,'3'-4'61'0,"-1"-1"-1"15,2 1 1-15,0-2 0 16,0 2-3-16,3-1-2 0,1 0-1 0,-1 1-2 15,1-1 0-15,-2 3-3 0,3 1-1 0,-3-2-1 16,1 3 3-16,-3 3 7 16,0 0 10-16,0 6 10 0,-4 4 11 0,0-1 15 15,0 6 15-15,-2 3 11 0,0 2 9 0,0-1 5 16,4 2-4-16,0-5-9 0,2 4-18 16,3-2-22-16,1-3-25 0,5-1-19 15,0 2-20-15,1-4-44 0,3-1-62 0,-2-4-70 16,2 2-75-16,0-4-84 0,0-3-67 15,-2-1-8-15,-3-4 34 0,1-4 56 16</inkml:trace>
  <inkml:trace contextRef="#ctx0" brushRef="#br0" timeOffset="57083.5">24075 14376 139 0,'0'0'183'0,"2"-5"-20"16,4 0-37-16,5-1-23 0,2-3-12 0,2-1-12 16,-1 1-20-16,5 0-24 0,0-2-18 15,3 1-29-15,1-3-52 0,0 2-80 16,-2 1-47-16,-2-1-24 0,0-2-12 0</inkml:trace>
  <inkml:trace contextRef="#ctx0" brushRef="#br0" timeOffset="57630.8">24119 13633 92 0,'-19'5'102'15,"-2"-2"-11"-15,0 6-3 0,-2 5 1 16,-1 2 0-16,1 3 0 0,-2 5 1 16,-1 4 4-16,1 3 8 0,0 3 11 0,1 5 6 15,1 1 4-15,0 0 3 0,2 5 3 16,2 1-1-16,4 0-8 0,2 4-8 16,2 2-10-16,7-2-7 0,2 3-3 15,6-4-2-15,3-2 1 0,5-1-3 0,3-1-1 16,4-5-3-16,2-1-7 0,5-4-10 15,3-2-8-15,1-7-8 0,4-1-8 16,0-7-6-16,2-2-6 0,2-7-4 16,0-3-1-16,0-6 0 0,2-6 3 15,0-4 3-15,-1-10 2 0,1-1-1 16,-4-12-4-16,0-2-4 0,-2-8-6 0,-3-6-6 16,-1-6-6-16,-2-2-2 0,-7-2-1 15,-2-1 1-15,-4 2-4 0,-7 0-1 0,-2 4 4 16,-6 3-2-16,-2 2-2 0,-6 7-15 15,-3 1-58-15,-4 3-89 0,-4 4-102 16,0 4-103-16,0 6-115 0,-2-1-51 0,0 4 22 16,0 1 71-16,2 1 91 0</inkml:trace>
  <inkml:trace contextRef="#ctx0" brushRef="#br0" timeOffset="58426.87">25061 11931 66 0,'-25'14'80'0,"-3"1"4"0,-1 1 2 16,-1 2 4-16,1 3 1 0,-3 0 3 16,0 4-2-16,-2 4-2 0,2 1 1 15,-1 3 4-15,1 6 4 0,2 0 5 16,3 4 8-16,1 2 6 0,5 3 5 0,2 1-3 15,2 1-1-15,6 1-9 0,5 3-13 16,4 0-15-16,4 0-17 0,7 2-17 16,3-5-14-16,7 2-12 0,3-3-10 0,5-1-5 15,5-5-4-15,6-3-1 0,2 0-5 16,7-7-32-16,1-1-61 0,3-6-83 16,4-2-103-16,-2-5-76 0,2-4-38 0,-2-4 9 15,0-7 51-15</inkml:trace>
  <inkml:trace contextRef="#ctx0" brushRef="#br0" timeOffset="63122.76">26200 13780 37 0,'0'0'56'0,"0"0"1"15,0 0 1-15,-2 0 1 0,2 2 7 0,0 0 3 16,-2 2 5-16,2 1 2 0,-2 4 1 15,0 2 1-15,-3 6 2 0,-1 3 3 0,0 5 7 16,-3 5 7-16,1 8 5 16,-5 3 5-16,0 7-1 0,-1 6-1 0,-1 7-8 15,-2 2-8-15,0 5-8 0,-2 2-9 16,0 2-12-16,0-2-12 0,0 2-11 0,0 2-10 16,2-2-6-16,-2-1-7 15,2 1-2-15,0 2-4 0,2-4-1 0,0-2-4 16,0-4-1-16,0-1-11 0,1-2-30 15,-1-2-40-15,0-2-46 0,0-2-54 0,3-4-57 16,1-1-64-16,0-4-21 0,1-4 13 16,1-5 33-16</inkml:trace>
  <inkml:trace contextRef="#ctx0" brushRef="#br0" timeOffset="64316.68">25417 15800 114 0,'0'0'102'0,"0"0"-12"0,-2 3-9 16,0 2-7-16,0 1-4 0,-1 5-2 0,-1 2-2 15,2 3 1-15,0 3-2 0,0-4-2 16,2 4-3-16,2-4 5 0,0 0 7 15,2 1 10-15,1-2 9 0,3-2 9 0,1-4 7 16,1 1 6-16,3-4 2 0,2-2-3 16,2-3-8-16,2-3-11 0,2-3-19 0,2-3-19 15,5-2-17-15,-1-6-15 0,3 0-10 16,1-4-8-16,3-1-24 0,0-3-44 16,0-3-67-16,2 2-78 0,0-3-107 0,-2-4-55 15,-2 3-11-15,-5 2 27 0,-4 2 55 16</inkml:trace>
  <inkml:trace contextRef="#ctx0" brushRef="#br0" timeOffset="64781.03">25423 16511 126 0,'0'-5'217'0,"-2"1"7"15,2-1-34-15,-2 4-27 0,0 2-19 16,-2 4-22-16,2 4-20 0,-3 7-23 0,3 4-16 15,-2 6-14-15,2 3-12 16,-2 3-12-16,-1 3-10 0,1 3-6 0,0 2-5 16,0-1-4-16,-1 3-18 0,3-5-31 15,0 5-42-15,0-5-46 0,0 1-55 0,2-3-64 16,-2-3-17-16,0-2 9 0,0-4 31 16</inkml:trace>
  <inkml:trace contextRef="#ctx0" brushRef="#br0" timeOffset="65394.28">25392 16635 28 0,'2'-1'71'0,"0"-5"-2"0,0 5-1 16,0-2-6-16,-2 2-3 0,2-3-7 15,0 4-8-15,-2-1-9 0,2 1-8 0,0-3-6 16,1 3-6-16,-3-1-5 0,2 1-4 15,0 0 0-15,0 0-4 0,0 0 0 0,0 0-1 16,2 0-1-16,-1 0 2 0,1 0 1 16,-2 0 1-16,2-4 1 0,0 4 2 15,1-1 1-15,1 1 1 0,-2-3-1 0,2 3 0 16,1 0 0-16,-1 0-1 0,3 0-1 16,-3 0 0-16,2 0 0 0,-1 3 1 15,-1-2 0-15,1 4-2 0,-1-2-1 0,0 2 1 16,1-1 2-16,-3 3 3 0,0-3 4 15,0 2 6-15,1 3 6 0,-3 1 3 16,0-1 3-16,0 1-2 0,-2 2-2 0,2 1-5 16,-2-1-4-16,2 1-1 0,0-2-3 15,0 2-3-15,0 0 0 0,1-1 1 0,-1-2 0 16,0 5 2-16,0-5 9 0,0 4 10 16,0-3 13-16,-2 2 15 0,2 2 18 15,-2-2 19-15,0 0 17 0,-2-1 12 16,0 1 8-16,-2-1 1 0,0 0-7 0,-3 1-15 15,-1-3-19-15,-1 1-21 0,1 2-22 16,-3-2-16-16,-1-2-21 0,1 1-38 0,-2 0-54 16,1-1-64-16,-1-3-72 0,0 2-79 0,3-1-84 15,-3-6-18-15,2 2 24 0,-1-3 47 16</inkml:trace>
  <inkml:trace contextRef="#ctx0" brushRef="#br0" timeOffset="66075.31">25368 16167 42 0,'-8'4'59'0,"-3"1"4"0,1 1 3 0,-1 3-2 16,0 0 0-16,1-1 0 0,-1 6 1 16,-1 1 2-16,1-1 2 0,-2 2 1 15,1 6 2-15,-3-2 2 0,2 5 2 16,-2 1 0-16,0 3 1 0,-1 5 2 0,1 5-1 16,-2 1-1-16,2 3-4 0,0 5-6 15,2-1-9-15,1 6-11 0,1 1-10 16,1 1-11-16,3 4-9 0,1 3-8 15,4-2-6-15,2 2-1 0,2-2-2 0,2-2-1 16,2 0-1-16,5-4 1 0,2-3 1 16,2-6 1-16,1-2 1 0,6-2 3 0,-1-7 2 15,4-2 4-15,3-7-1 0,1-5 2 16,3-5-1-16,2-5-2 0,2-5 0 0,0-9-1 16,2-2-1-16,2-8-1 0,-2-2 0 15,3-6 1-15,-3-3-1 0,0-5 4 0,-4-2 7 16,0-6 4-16,-5 0 7 0,-1-3 11 15,-3-3 13-15,-2-1 12 0,-6-4 13 16,-2-3 13-16,-2-2 9 0,-7-4 6 0,-2-1-1 16,-4 2-4-16,-4-5-10 0,-4 2-13 15,-3-2-15-15,-4 3-14 0,-2 4-11 0,-4 2-13 16,0 2-10-16,-2 4-7 0,-1 6-20 16,1 2-47-16,0 3-78 0,0 7-89 15,-1 1-91-15,5 4-109 0,-2 4-46 0,2 0 13 16,0 6 58-16,2-1 78 0</inkml:trace>
  <inkml:trace contextRef="#ctx0" brushRef="#br0" timeOffset="69310.11">26797 14749 52 0,'0'-4'123'0,"0"3"-7"0,0-2-11 15,2 1-10-15,-2 2-1 0,0 2 2 16,0 2 5-16,0 5 6 0,0 6 4 16,-4 4-4-16,0 6-15 0,-1 8-18 0,1 1-21 15,0 6-18-15,0 3-13 0,-1 2-19 16,1 1-31-16,0 1-40 0,0-2-48 0,2-2-59 16,-3-1-63-16,3-4-24 0,-2-2 8 15,2-2 30-15</inkml:trace>
  <inkml:trace contextRef="#ctx0" brushRef="#br0" timeOffset="69558.5">26786 14904 91 0,'5'-12'85'0,"-1"2"-14"15,2 3-12-15,1-1-10 0,-1 4-9 0,0 3-7 16,3 1-4-16,-3 1-3 0,3 3 0 16,-3 1-2-16,0 5 0 0,-2-1-4 15,1 1-2-15,-3 1-4 0,0 2-1 16,-4-1-5-16,0 2-1 0,0-1-5 0,-3-1-18 16,-1 1-32-16,0-2-45 0,-1 2-41 15,1-4-23-15,0-2-7 0</inkml:trace>
  <inkml:trace contextRef="#ctx0" brushRef="#br0" timeOffset="69841.46">27045 14921 10 0,'-5'0'172'0,"-3"4"16"0,-1-3-48 0,1 2-38 16,0 2-25-16,-1 2-17 0,1-2-19 15,1 3-16-15,1-2-11 0,2 1-7 16,2 0-5-16,2-1-2 0,2 2-1 16,0-3-3-16,2-3 2 0,2-1-1 0,1-2 1 15,1-1 1-15,3-3-2 0,-1 1 2 16,1-1-1-16,0-3 0 0,-1 4-1 16,1 0 1-16,-3 1 2 0,-1 3-2 15,-1 0 2-15,0 3 1 0,-2 1-3 0,1 3-18 16,-3 3-29-16,2-1-40 0,-2-2-48 15,2 2-34-15,-2-1-13 0</inkml:trace>
  <inkml:trace contextRef="#ctx0" brushRef="#br0" timeOffset="69980.96">27212 14976 42 0,'8'-5'143'0,"-1"1"-14"0,-3 0-23 0,2 1-21 15,-2 3-19-15,1 3-14 0,-3 1-15 16,2 0-19-16,-2 5-37 0,0 0-46 0,0 1-60 15,1-1-31-15,-3 0-17 16</inkml:trace>
  <inkml:trace contextRef="#ctx0" brushRef="#br0" timeOffset="70238.88">27445 14979 27 0,'2'0'73'16,"0"-3"-13"-16,0 3-17 0,0 0-15 16,0 0-10-16,3 0-8 0,-1 0-3 0,0 0-3 15,2 0-2-15,1 3-1 16,-1-3-1-16,2 1 1 0,-1 3 1 0,-1-3 3 15,1 2 3-15,-1 2 0 0,0 1 0 16,-2 0 0-16,3 2-13 0,-3 1-38 0,2-2-41 16,-1 2-21-16</inkml:trace>
  <inkml:trace contextRef="#ctx0" brushRef="#br0" timeOffset="87707">4875 9326 15 0,'-5'-4'68'0,"-1"2"-4"0,2 1-8 16,-2 1-7-16,1-4-5 0,-1 4-4 16,2-1-7-16,-3 1-4 0,3-3-2 15,-2 3-2-15,2 0-2 0,-3 0-3 0,1 0 0 16,-1 0-1-16,1 0-2 0,-2 0 0 16,1 0-1-16,-1 0 0 0,-1 3-1 15,1-3 2-15,-3 1-1 0,3 3 3 16,-3-3 1-16,-1 5-2 0,-1-2 0 0,0 1 0 15,0 0-1-15,-1 3-3 0,-1 0 1 16,-2 1 0-16,2 3 1 0,-2 0 1 0,2-2 3 16,-2 5 0-16,0-2 0 0,1 0 1 0,-1 3 0 15,0 1 0-15,2 3-1 0,-2-2 1 16,2 2 1-16,-2 0-1 0,2-1 0 16,-2 2-1-16,3 3 1 0,-1 0-2 15,0-2 0-15,0 4-2 0,2 0 1 0,-1 2 0 16,1-2 2-16,0 7 3 0,1-2 0 15,1 0 0-15,0 1 1 0,1 2-1 0,1 0-2 16,3 0-1-16,2-1 0 0,0 4 0 16,1-2 0-16,1 2 0 0,2-4-1 15,2 4-2-15,1-3-2 0,-1 0-1 0,2-1-2 16,2 0-1-16,1-4-1 0,1 1 2 16,3 0-2-16,-1-2 1 0,1-2-1 15,1 2 2-15,3-2 1 0,0-1-1 0,0 1 1 16,2-5-1-16,2 3 1 0,0-3-3 15,0 3 1-15,4-5-1 0,-2 1 0 0,3-3-1 16,1 1 1-16,1-3 0 0,-1 2 0 16,2-4 1-16,1 0 1 0,2-1 1 15,-3-3 3-15,3 0 3 0,-1 1 2 0,1-5 3 16,0 0 4-16,-1-2 2 0,3-2 1 16,-2-1-2-16,1-1 0 0,-1-3-4 0,2-1-3 15,-3-4-3-15,3-1-1 0,-2 1-2 16,2-1 2-16,-3-5-1 0,1 2 0 15,-1 0-1-15,-1 0 1 0,2-3-1 0,-3 0 0 16,1-1 2-16,-1 1 0 0,-1-2 2 16,1 1 1-16,-2-2-2 0,3 1-2 0,-3-2-3 15,1-1-3-15,-3 2-3 0,2-4-3 16,-1 1-2-16,-1-2-2 0,0 3-1 16,-1-2 0-16,-1 0-1 0,0 1-1 15,-2-1-1-15,0 1 1 0,0 0 2 16,-2-2 0-16,0 2 1 0,-2-1 0 15,-1 1 1-15,1 0 1 0,-2-2 1 0,0 2-1 16,-3-1 3-16,1 1 2 16,-1 0 6-16,-1-3 7 0,-3 1 7 0,1-1 9 15,-3 1 8-15,0-1 3 0,-2 0 6 0,-2-1 6 16,0 0 3-16,0 1 1 0,-2 0-2 16,0 4-3-16,-2-4-5 0,-3 1-12 15,1 2-8-15,0 0-9 0,-3-1-6 0,-1 1-1 16,-1-2-5-16,0 2-3 0,-1 0 0 15,-1-1-3-15,-2 1 0 0,0-2-4 16,1 5-2-16,-1-4 1 0,-2 2-2 0,0 1 1 16,0 2-1-16,0-2 2 0,0 3-1 15,0-1 1-15,-2 2 3 0,2-2-1 16,-2 2 1-16,0 0 0 0,0 3 2 16,0-2 0-16,0 1 1 0,0 1-1 0,0 1-1 15,0 2 2-15,0-1 1 0,0-1-2 16,0 1 0-16,2 0 0 0,-2 2 1 15,2-2-2-15,0 2 0 0,0 0 0 0,0-1-1 16,0 1-2-16,0 0 0 0,0 1 0 16,0-1-1-16,0 0 1 0,0 0-1 15,0-2-2-15,0 6 0 0,-2-3 0 0,0 1-1 16,0 1-2-16,-2 2 0 0,-2 1-2 16,-3 1-11-16,-3-1-34 0,-3 6-73 0,-2-1-88 15,-4 5-90-15,0 1-87 0,0 5-95 16,0-3-27-16,2 1 39 0,0 3 73 0,4-3 82 15</inkml:trace>
  <inkml:trace contextRef="#ctx0" brushRef="#br0" timeOffset="96052.06">4930 10886 120 0,'0'1'169'0,"-2"2"-40"16,-1 2-38-16,-1 0-26 0,2 7-15 16,-2 1-12-16,2 6-8 0,-2-2-7 0,1 5-3 15,-1-1-7-15,2 3-5 0,0-3-3 16,2 3-10-16,-2-1-16 0,2-3-31 0,-2 0-43 16,0 1-49-16,-3-2-27 0,1 0-6 15</inkml:trace>
  <inkml:trace contextRef="#ctx0" brushRef="#br0" timeOffset="96565.83">4898 10740 18 0,'-6'-8'117'0,"1"-1"-15"15,-1 1-16-15,2 3-10 0,-3-2-11 0,3 2-12 16,-2 2-15-16,0 2-9 0,-1 1-5 16,-1 0-4-16,-1 4-1 0,1 1 1 0,-3 3 6 15,1 1 3-15,-1 3 4 0,-2 1 2 16,1 2-1-16,-1 3-1 0,0 6-2 15,1-2-2-15,-1 2 0 0,0 5-1 0,3 0-1 16,1 1-1-16,1 4-3 0,-1 0-5 16,5 0-5-16,0 1-2 0,4-1-4 0,0 0-3 15,4 0-1-15,0-4-2 0,5 3 0 16,1-4-1-16,1-3 0 0,1-1 0 16,3 0 0-16,0-5 0 0,2-1 0 15,2-4 1-15,0-3 1 0,0-4 1 0,0 0 4 16,2-7 6-16,1-2 3 0,-1-3 5 15,-2-4 5-15,0-3 4 0,0-4 5 16,-2-1 6-16,-2-4 5 0,-3-3 4 16,1-2 3-16,-5-3 0 0,1-2-5 0,-3-5-9 15,-1 0-7-15,-3-3-7 0,-2 0-8 16,-2 1-6-16,-5-1-6 0,1 5-21 0,-5 2-36 16,1 3-47-16,-1 3-58 0,-2 5-88 0,1 3-50 15,-1 3-7-15,0 3 18 0</inkml:trace>
  <inkml:trace contextRef="#ctx0" brushRef="#br0" timeOffset="97279.43">5781 11852 60 0,'0'-3'101'0,"-3"1"-22"16,3-1-21-16,0 2-18 0,0-2-15 16,0 1-8-16,3-1-4 0,-3 2 0 15,2-1 4-15,2-2 5 0,-2 3 10 0,2-3 9 16,-2 0 5-16,3 3 3 0,-3-2 1 16,2 2-1-16,-2 1-3 0,0-4-3 15,0 4 1-15,-2 0 4 0,2 4 4 16,1-3 2-16,-1 3 0 0,0 4-1 0,0 0-7 15,0 1-8-15,0 0-10 0,2 2-8 16,1-2-8-16,-1 4-5 0,0-5-3 16,2 1-3-16,1 0-12 0,1 1-29 15,1-4-38-15,-1 2-45 0,1-3-52 16,1 1-50-16,1-5-16 0,-3-1 14 0</inkml:trace>
  <inkml:trace contextRef="#ctx0" brushRef="#br0" timeOffset="97726.83">5920 11631 86 0,'-8'-14'103'0,"-1"3"-10"0,3-2-7 0,-2 3-10 16,1 0-9-16,-1 1-6 0,1 3-8 15,-1-1-2-15,2 0-4 0,-3 2 0 16,1 4 0-16,-3-2-2 0,0 3 0 15,1 0-4-15,-3 4-4 0,0 4-3 0,-1 0 0 16,-1 4 2-16,0 1 2 0,0 5 1 16,0 2 4-16,1 4 1 0,-1 1 1 15,0 1-1-15,2 3 0 0,3 1 0 16,-1 2-1-16,3-1-1 0,1 1 1 16,3-1-3-16,2 2 0 0,2-3-5 15,2 3-1-15,2-5-5 0,3-1-3 0,3 1 2 16,1-3-1-16,4-3 1 0,-1-3 1 15,3-1 1-15,2-6-4 0,3-3-2 0,1-1-4 16,2-5-1-16,1-3-3 16,-1-7 2-16,3-2 3 0,-3-6 6 0,2-3 10 15,-1-3 6-15,-1-4 4 0,-1-5 1 0,-3-2-2 16,-4-7-8-16,0-1-8 0,-5-3-8 16,-3-4-7-16,-5 2-3 0,-4-2-3 15,-2 2-2-15,-7 2-4 0,-1 2-23 16,-5 4-58-16,-4 3-79 0,-2 5-98 0,-2 4-105 15,-3 3-54-15,-1 2-9 0,-3 3 41 16,0 5 70-16</inkml:trace>
  <inkml:trace contextRef="#ctx0" brushRef="#br0" timeOffset="104429.02">4815 10958 13 0,'-2'-3'43'15,"0"1"-1"-15,0-1-4 0,0 2-3 16,0 1-4-16,-2 0-6 0,1 1-4 0,-1-1-1 16,0 3 2-16,-2-1 2 0,-1 3-2 15,1 0-1-15,-3-1 1 0,1 5-2 0,0-1-2 16,-1 5-1-16,-1 0-1 0,1-1 1 16,-2 8-1-16,3-2 1 0,-3-1 1 15,3 3 2-15,-1 3 2 0,1 0-1 0,2-1 0 16,1 3-1-16,1-1-2 0,0 1-3 15,4 1-2-15,0-4-1 0,4 2 1 16,0 0 0-16,5-3-2 0,-1-2 2 0,3 1 2 16,0-4 1-16,1 1 0 0,3-5 3 15,0 1 2-15,2-4 4 0,2-3 3 16,0-1 5-16,0-5 3 0,2-3 5 16,2-4-1-16,-1-2-1 0,1-6 0 0,0-4-3 15,0-1-1-15,-1-5 0 0,-1-5 3 16,0 1 6-16,-2-5 7 0,-2-1 7 0,-2-5 3 15,-3-2 4-15,-1 0 1 0,-3-4-7 16,-1 4-6-16,-5-4-6 0,0 4-5 0,-4 0-6 16,-2 1-8-16,-3 2-5 0,-1 2-6 15,-3 1-5-15,1 5-5 0,-3-2-23 16,-2 7-31-16,0 2-45 0,1 0-52 0,-1 6-61 16,0 5-78-16,0 4-31 0,2 1 2 15,1 4 30-15</inkml:trace>
  <inkml:trace contextRef="#ctx0" brushRef="#br0" timeOffset="105258.67">5975 11493 20 0,'-4'-3'79'0,"0"1"-2"0,0-1-8 0,-1 2-6 15,1-2-2-15,-2 1-2 0,2-1-3 16,-3 2-2-16,1 1-2 0,0-3-5 15,-1 3-5-15,-1 0-8 0,-1 3-5 16,-1-2-5-16,1 4-2 0,-1-1-2 16,-1 6 0-16,-2-1 0 0,3 5 0 0,-3 2-2 15,2 1-1-15,-1 4 2 0,1 0 2 16,-2 4 1-16,3 0 0 0,-1 4 3 16,1 1-1-16,1-1-1 0,3 4-1 15,2 1-2-15,-1-4-1 0,3 5-5 0,2-4 0 16,0 1-3-16,5-1-2 0,-1 2-3 15,2-4-1-15,1-3-1 0,3-1 3 16,1 0 5-16,1-5 11 0,1-2 10 16,2-2 9-16,2-4 8 0,2-3 3 0,2-2 0 15,0-6-7-15,2-1-4 0,3-4-4 16,-1-4-3-16,3-5 0 0,-3 1-4 0,1-5 1 16,-1-3-2-16,-2-2-2 0,1-3-2 15,-5-3 2-15,0-2 0 0,-5-3 0 16,-1-1 0-16,-4-1-2 0,-3-4-3 15,-2 0-4-15,-4 1-5 0,-4 1-4 0,-2-2-12 16,-3 1-46-16,-4 2-61 0,-1-3-73 16,-5 2-86-16,0 4-67 0,-5-4-24 15,1 3 22-15,-5 0 51 0</inkml:trace>
  <inkml:trace contextRef="#ctx0" brushRef="#br0" timeOffset="106262.22">4718 9615 19 0,'-19'14'50'0,"0"7"-1"0,-4 2 0 0,1 2-2 16,-1 1 0-16,-2 7 2 0,2 2 2 0,-3 2 1 16,3 4 0-16,2-2 1 0,0 6-2 15,4 0-4-15,0 6-5 0,4-1-9 16,0 1-9-16,5 3-5 0,4 0-5 0,1 0-4 16,3 0-3-16,7-2-2 0,1 1 1 15,7-2-3-15,2-2 0 0,6-2-1 16,5-5 4-16,4-4 5 0,6-1 8 0,6-5 9 15,3-6 9-15,3-2 6 0,3-9 4 16,5-6 0-16,1-4-3 0,4-5-6 0,1-5-5 16,4-6 0-16,-1-8 1 0,1-6 1 15,2-2 0-15,0-5 3 0,-5-10 1 16,1 0-4-16,-7-9-3 0,-4-4-1 16,-4-4 0-16,-9-6 0 0,-8-3-1 0,-6-2 3 15,-9-2 0-15,-9-2-2 0,-5 2-3 16,-10 2-3-16,-7 1-5 0,-5 4-7 15,-7 3-11-15,-5 8-24 0,-5 5-33 0,-4 4-43 16,-2 8-49-16,-1 6-60 0,1 3-66 16,0 8-19-16,4 4 11 0,2 6 29 15</inkml:trace>
  <inkml:trace contextRef="#ctx0" brushRef="#br0" timeOffset="107050.21">6727 10724 17 0,'-15'-4'58'0,"0"-1"-3"16,0 1-3-16,-2-1-1 0,-2 5-1 15,-2 0 2-15,2 4 0 0,-2-3 2 0,-2 3 2 16,-1 4 0-16,1 1 3 0,0-1-1 16,-3 6 0-16,1 5 0 0,0 1 1 15,-1 3 3-15,3 3 4 0,-2 5 6 0,1 6 3 16,1 2 7-16,0 6 6 0,2 2 1 16,1 3-4-16,4 4-9 0,3 0-8 15,2 2-16-15,3 2-13 0,6 1-13 0,2 0-8 16,6-2-1-16,2-2 0 0,5-5 8 15,4-1 15-15,4-5 19 0,3-3 17 16,3-4 14-16,5-7 10 0,4-1 3 16,2-8-4-16,6-4-7 0,5-9-7 0,4-4-10 15,2-4-9-15,4-9-14 0,3-3-8 16,1-6-10-16,1-7-12 0,-1-8-5 16,1-4-3-16,-3-9 7 0,-2-5 7 15,-4-8 15-15,-2-5 14 0,-6-4 11 0,-7-1 9 16,-4-5 5-16,-8-1-5 0,-7 0-12 15,-11 4-13-15,-5-1-12 0,-12 6-9 16,-10 3-12-16,-6 4-7 0,-11 1-7 16,-8 9-5-16,-7 2-10 0,-8 6-19 0,-9 6-42 15,-4 2-94-15,-2 8-118 0,-2 8-123 16,-2 4-112-16,2 2-47 0,0 6 10 0,4 1 75 16,5 4 110-16</inkml:trace>
  <inkml:trace contextRef="#ctx0" brushRef="#br0" timeOffset="118597.02">4928 10856 5 0,'0'0'31'15,"0"0"-1"-15,0 0 2 0,0 0 0 16,0 0 1-16,2 0 1 0,-2 0 1 16,0 0 2-16,0 0-2 0,0 0-1 0,0 0-1 15,0-3 1-15,0 3-3 0,0 0-1 16,0 0 0-16,0 0 1 0,0 0 0 0,0 0-2 15,0 0 0-15,0 0-1 0,0 0-2 16,0 0-1-16,0 0-1 0,0 0-1 16,0 0-1-16,0 0-2 0,0 0-1 15,0 0-3-15,0 0 1 0,0 0-1 0,2 0-2 16,-2 0 1-16,0 0 0 0,0-1 3 16,0 1 2-16,2-4 4 0,-2 4 6 15,2-1 9-15,-2 1 7 0,2-2 7 0,0-1 0 16,3-2 1-16,-3 4-2 0,2-4-7 15,-2 1-5-15,2-1-6 0,0 1-3 16,1-3-1-16,1 3-3 0,-2-4 1 0,3 3 2 16,-1-2 2-16,0 2 1 0,1-3 4 15,-1 2 4-15,2-2 2 0,-1 0 1 0,1 1 0 16,1-2-1-16,1 1-4 0,-1-1-3 16,1 1-5-16,-1 0-6 0,1 0-4 15,1-1-3-15,2 3-4 0,-3-4-2 0,3 4-2 16,0-2-2-16,-1 3-1 0,1-2-2 0,0-1 0 15,2 4-2-15,-1-1-1 0,1 1 0 16,0 0 0-16,2 0-1 0,-2 0 0 16,2 3 1-16,0-2 0 0,0 2-1 0,0 1 2 15,2 0 1-15,-2 0-1 0,2 0 0 16,-2 0-1-16,2 1-1 0,-2 2-1 16,2-2 0-16,-2 3-1 0,2 0 1 15,-3 0 1-15,4 0 2 0,-4 1-1 16,1 3 4-16,2-1 1 0,-2 2 7 15,0 1 7-15,0 1 8 0,2 2 8 0,-2 2 6 16,0 0 4-16,0 4 3 0,0-1 0 16,0 2 0-16,-2 1 2 0,2 0-2 0,-2 2 0 15,-1 1-2-15,-1 0-1 16,2 1-5-16,-2-4-6 0,-1 4-3 0,-1-2-7 16,-1 1-5-16,1-3-4 0,-3-1-4 15,-1 4-4-15,-1-5-2 0,1 5-9 0,-5-3-43 16,0 3-73-16,-2-1-91 0,0-3-94 15,0 0-109-15,-2 1-65 0,2-3 4 16,-2-1 52-16,-3-4 78 0</inkml:trace>
  <inkml:trace contextRef="#ctx0" brushRef="#br0" timeOffset="120354.92">4121 13438 45 0,'-4'-4'56'0,"2"2"-3"0,0-1-7 0,0 2-4 16,-1-2-3-16,1 1 1 0,2 2-1 15,-2-3-1-15,0 3 1 0,0-1 0 16,0 1 4-16,0 0 0 0,-2 0 2 0,1 0-1 16,-1 0 0-16,-2 1-1 0,-1 4 0 15,1-1 2-15,-2 4 2 0,-3 0 3 0,3 4 0 16,-3 1 1-16,0 4 2 0,1 3-1 16,-1 1 1-16,1 5-2 0,-1 3-2 0,1 0-1 15,1 5-4-15,3 0-4 0,-1 3-6 16,1-3-6-16,4-3-3 0,0 0-5 0,2-3-1 15,2-2 0-15,2-3-3 0,2 0 2 16,3-6 0-16,2 0 2 0,-1-4 0 0,1-4 12 16,3 1 17-16,-1-6 17 0,2-4 14 15,0-4 10-15,0-3 8 0,-1-5-6 16,1-1-12-16,0-8-15 0,-2-1-16 0,-3-3-8 16,1-4-12-16,-3-4-7 0,-1 3-5 15,-3-3-4-15,-2 4-2 0,0-1-5 16,-4 6-12-16,-2 2-37 0,0 3-63 0,-3 4-68 15,1 1-76-15,0 5-80 0,-1 3-67 16,-1 0 0-16,1 5 38 0,1 1 56 0</inkml:trace>
  <inkml:trace contextRef="#ctx0" brushRef="#br0" timeOffset="120536.96">4335 13532 90 0,'6'5'204'16,"-1"8"21"-16,-3 3-50 0,-2 4-48 0,0 4-28 16,0 4-20-16,0 1-22 0,2 4-21 15,-2 1-21-15,2 3-31 0,2 0-47 0,0 1-63 16,1 0-65-16,-3-3-33 0,2 0-12 16,-2-5 13-16</inkml:trace>
  <inkml:trace contextRef="#ctx0" brushRef="#br0" timeOffset="120703.14">4365 13718 165 0,'0'-19'224'0,"0"-1"18"0,-3 4-70 16,3-1-56-16,-2 5-32 0,2 3-22 15,0 0-23-15,0 3-32 0,5 1-38 0,-1 1-45 16,4-1-62-16,3 4-59 0,-1-4-31 15,3 1-3-15</inkml:trace>
  <inkml:trace contextRef="#ctx0" brushRef="#br0" timeOffset="120885.54">4741 13370 166 0,'5'0'222'0,"-3"5"1"0,0 4-38 16,-2 2-31-16,0 6-23 0,-2 3-21 15,0 5-23-15,-1 0-23 0,1 4-20 16,0 2-16-16,2 2-18 0,-2 1-36 0,2-2-51 16,0 6-69-16,0-5-80 0,0 1-42 15,-2-3-14-15,-2 0 16 0</inkml:trace>
  <inkml:trace contextRef="#ctx0" brushRef="#br0" timeOffset="121035.15">4699 13704 154 0,'-4'-11'182'0,"0"1"-21"15,-1 1-67-15,1 2-47 0,2-1-38 0,0 3-33 16,2 0-40-16,4 2-47 0,0-2-36 16,5 4-16-16</inkml:trace>
  <inkml:trace contextRef="#ctx0" brushRef="#br0" timeOffset="121357.81">4932 13499 25 0,'2'0'155'0,"-2"0"-17"0,-2 5-26 16,0 2-18-16,-3 4-11 0,-1 3-8 16,0 4-4-16,-1 4-3 0,1 1-4 15,0 3-4-15,1 3-3 0,1 0-4 0,2-3-7 16,0 2-7-16,4-2-6 0,0-2-7 15,2-3-3-15,3 1-4 0,1-5-1 0,3 0 2 16,-1-5 3-16,3 0 5 0,2-5 10 16,2-6 5-16,0-1 3 0,0-3 2 15,0-5-2-15,0-2-1 0,0-6-1 0,0-2 6 16,-5-2 9-16,1-5 6 0,-5-3 8 0,1-2 4 16,-5 1 0-16,-4 0-7 0,-2 3-11 15,-2-3-10-15,-3 5-12 0,-3 2-22 16,-3 1-62-16,-2 4-86 0,-2 1-110 15,-4 4-102-15,0 1-53 0,-4 5-18 0,-3-2 37 16,3 3 71-16</inkml:trace>
  <inkml:trace contextRef="#ctx0" brushRef="#br0" timeOffset="123506.95">5531 13541 77 0,'-2'0'107'15,"2"0"-7"-15,0 0-3 0,0 0 4 16,2 0 12-16,2 0 19 0,0 0 23 16,1 0 22-16,1 0 16 0,0 0 5 0,3 0-6 15,-1 0-19-15,1 0-26 0,1 0-30 16,3 0-32-16,0 0-28 0,-1 0-22 15,3 0-22-15,2 0-37 0,-2-4-54 0,2 4-62 16,-2-1-61-16,2-3-64 0,-3 0-61 16,1 1-29-16,0-5 17 0,0-1 44 15,-2 0 51-15</inkml:trace>
  <inkml:trace contextRef="#ctx0" brushRef="#br0" timeOffset="123705.44">5929 13262 137 0,'4'-10'187'0,"0"-1"-9"0,-2 1-11 0,3 3-2 16,-3 2 9-16,2 2 22 0,0 3 28 16,0 2 28-16,1 7 15 0,-3 5-2 15,0 2-21-15,0 8-41 0,-2 5-50 16,0 5-50-16,0 1-50 0,-2 5-75 16,2-2-112-16,-2 2-113 0,2 4-105 0,0-5-107 15,2 5-49-15,-2-5 21 0,0-3 75 0,0-2 97 16</inkml:trace>
  <inkml:trace contextRef="#ctx0" brushRef="#br0" timeOffset="123889.94">5980 13630 200 0,'-13'-10'311'0,"-2"2"60"0,-2 6-6 0,2 2-46 15,-2 2-44-15,5 2-38 0,-1 5-49 16,2 4-54-16,3 3-46 0,2-1-33 15,1 4-22-15,5-3-19 0,2 5-30 0,3-3-52 16,-1 1-76-16,4-4-76 0,1-1-89 16,1 0-90-16,3-6-28 0,0 0 20 15,0-7 59-15</inkml:trace>
  <inkml:trace contextRef="#ctx0" brushRef="#br0" timeOffset="124054.38">6185 13533 4 0,'4'-16'357'0,"0"1"115"0,-4 4 87 16,0 2 0-16,-2 5-71 0,0-1-92 16,0 5-99-16,-2 5-111 0,0 0-82 0,-1 8-49 15,1 2-29-15,0 1-20 0,2-1-57 16,0 4-107-16,2-4-125 0,0 4-124 16,4-4-119-16,0 0-53 0,0 1 13 15,1-3 86-15,1-8 112 0</inkml:trace>
  <inkml:trace contextRef="#ctx0" brushRef="#br0" timeOffset="124386.36">6342 13487 222 0,'2'-8'328'0,"-2"3"52"0,-2 1-22 0,2 1-62 16,-3 2-61-16,3-2-59 0,-2 3-61 15,2 0-53-15,0 3-41 0,2-3-36 16,1 1-27-16,-1 2-20 0,2-3-16 0,2 3-9 15,-2-3 2-15,3 0 14 0,1-3 18 16,-1 3 14-16,-1-3 15 0,-2 3 11 0,3 0 6 16,-3 0 3-16,0 0 2 0,-2 0 2 15,2 0-1-15,-2 3 1 0,1-3-4 16,-1 3-15-16,0-3-22 0,0 1-26 16,0-1-20-16,0 4-16 0,0-4-5 0,0 0 8 15,1 0 20-15,-1 0 24 0,0 0 20 16,2 0 16-16,-2 0 9 0,2 0 8 15,-2 0 3-15,3 1 4 0,-3 2 3 16,2-2-1-16,-2 3-1 0,2 0 0 16,-1 1-17-16,1-2-36 0,-2 2-61 0,2 2-54 0,-4-2-29 15,2-1-14-15</inkml:trace>
  <inkml:trace contextRef="#ctx0" brushRef="#br0" timeOffset="124551.64">6596 13404 104 0,'4'-5'328'0,"-2"1"66"0,0 3 40 0,0 2-45 16,-2 7-66-16,0 1-67 0,-2 2-67 15,2 4-63-15,0 1-65 0,-2 0-82 0,2 2-97 16,0 1-93-16,2-1-97 0,0-1-100 16,-2 2-41-16,2-4 20 0,-2-1 62 15,0-3 76-15</inkml:trace>
  <inkml:trace contextRef="#ctx0" brushRef="#br0" timeOffset="124684.29">6648 13532 103 0,'-6'-5'260'15,"0"3"33"-15,-3-3-23 0,1 2-59 16,1 3-57-16,-1 0-61 0,4 0-77 16,0 0-86-16,-1 0-85 0,5 0-84 15,0 0-41-15,0 0-8 0,0 0 25 16</inkml:trace>
  <inkml:trace contextRef="#ctx0" brushRef="#br0" timeOffset="124817.03">6710 13404 105 0,'6'-4'254'15,"-2"-1"30"-15,1 4-28 0,-3 1-49 16,0 0-48-16,0 1-45 0,0 4-44 16,0-1-56-16,0 1-61 0,0 0-63 0,3 0-69 15,-3-1-71-15,2-2-32 0,-4 1 2 16,0-3 31-16</inkml:trace>
  <inkml:trace contextRef="#ctx0" brushRef="#br0" timeOffset="124983.45">6845 13266 91 0,'7'-5'280'16,"-3"0"70"-16,0 5 26 0,0 6 4 16,1 3-11-16,-3 7-32 0,-2 7-56 15,0 2-71-15,0 5-69 0,-2 0-61 16,-1 3-84-16,1 1-109 0,2-4-117 0,2 3-120 15,1-4-106-15,-1 0-48 0,0-2 15 16,0-3 71-16,2-3 96 0</inkml:trace>
  <inkml:trace contextRef="#ctx0" brushRef="#br0" timeOffset="125929.29">7163 13291 144 0,'-2'0'292'0,"0"4"58"15,2 0 7-15,-3 3-30 0,3 2-33 16,0 1-35-16,0 5-42 0,0-2-52 16,0 3-47-16,0 1-40 0,0 0-30 0,3 0-21 15,-3 0-10-15,2-5-8 0,0 1-6 16,0-2-1-16,0-2-2 0,0 0-2 15,0-3-1-15,0-1-1 0,-2 0 1 0,2-1 1 16,-2-2 0-16,3 2 1 0,-1-1 2 16,0 2 0-16,0-3 0 0,0 3 1 15,0 0 0-15,0 3 3 0,0-2 1 0,1 1 8 16,-1 2 12-16,0-1 13 0,0-3 19 16,-2 2 18-16,2 1 14 0,-2-2 6 15,0-2-3-15,0 1-6 0,0 0-14 16,0 0-19-16,0-4-16 0,0 2-13 0,0-2-12 15,0 3-7-15,0-3-9 0,0-1-13 16,0 0-31-16,0 0-45 0,-2 0-62 16,2-1-69-16,0 1-60 0,0 0-41 15,2 0-12-15,0 0 18 0,0 0 39 0,0-4 55 16,3 4 58-16,-3-1 48 0,2 1 38 16,0-3 29-16,-2 3 25 0,0-1 22 15,1 1 20-15,-1-4 19 0,0 4 17 16,-2 0 16-16,2 0 10 0,-2 0 5 0,2 0 2 15,-2 0 1-15,2 4 2 0,-2-3 2 16,2 2 4-16,-2-2 4 0,2 4 2 16,-2 3-5-16,-2-1-11 0,0 2-13 0,0 0-14 15,-2-1-16-15,0 4-14 0,-1-2-12 16,-1 1-23-16,0 2-43 0,-1-2-55 16,3-1-64-16,0-1-69 0,0-2-79 0,1 1-37 15,1-3 13-15,2-5 39 0</inkml:trace>
  <inkml:trace contextRef="#ctx0" brushRef="#br0" timeOffset="126294.31">7332 13605 133 0,'4'-6'243'16,"1"2"12"-16,-3 1-31 0,0 1-40 16,-2 2-38-16,0 2-36 0,0 1-32 15,0-2-27-15,0 4-19 0,0-2-15 0,2 2-10 16,0-2-10-16,0 0-13 0,0 2-9 15,3-4-4-15,1-1-5 0,2-1-1 0,1-3 6 16,-1 0 8-16,3 1 7 0,-1-2 7 16,1-3 3-16,-3 4 4 0,-1-1 1 15,-1 1 2-15,1 0 5 0,-3 1 7 0,0 3 5 16,0 0 3-16,0 3 1 0,-1-2-2 16,1 2-4-16,-2 1-6 0,2 1-5 0,-2-1-4 15,3 1-6-15,-1-1-5 16,0 0-6-16,0-3-6 0,0 1-4 0,3-2-2 15,-3-2 4-15,2 1 1 0,-1-3 6 16,1 3 4-16,-2-4 3 0,3 2 1 0,-3-1 2 16,0 2-1-16,0 2-1 15,0 0-4-15,-1 0-10 0,1 5-18 0,-2-1-26 16,2 1-33-16,-2 0-45 0,3 1-58 16,-3 0-19-16,0 2 1 0,-2-4 17 15</inkml:trace>
  <inkml:trace contextRef="#ctx0" brushRef="#br0" timeOffset="127023.76">7705 13350 151 0,'2'-9'246'0,"0"0"9"0,-2 1-26 16,2 4-33-16,-2-4-30 0,0 3-32 15,0 4-34-15,0-2-29 0,0 1-20 0,0 0-16 16,0 4-11-16,0 0-9 0,0 1-2 16,0 3-5-16,0 2-1 0,2-3-3 15,-2 5-1-15,2-1-2 0,0 0-1 16,0 3 0-16,1-3-1 0,-1 0-1 0,0-1 1 16,0 1 0-16,0-1 0 0,-2-1 0 15,2 1 2-15,-2 1 0 0,0 0 0 16,0-1 0-16,-2 5-1 0,2-5-1 0,-2 4-1 15,2-3 0-15,0 2 0 16,0-2-1-16,2 0-2 0,-2-1-8 0,2 0-14 16,0-2-14-16,0 2-12 0,1-7-13 15,1 2-7-15,0 0-2 0,0-3 6 0,0-3 13 16,1 0 9-16,-1-2 12 0,0 1 10 16,0-1 9-16,-1 4 7 0,1-3 3 15,-2 0 3-15,0 1 1 0,0 0 1 16,0-2 0-16,0 4 0 0,3-4 1 0,-1 2 0 15,0-1-1-15,0-1-2 0,3 2-4 16,-1-2-3-16,0-3 0 0,1 4-2 16,-1-1 3-16,-2 1 0 0,0 1 4 15,1 2 3-15,-3-2 1 0,0 2 1 0,0 1 2 16,0 0 1-16,0 0 2 0,0 0-2 16,1 1 0-16,-1 2-4 0,2-2-16 15,-2 2-20-15,2 0-21 0,0-2-16 16,1-1-13-16,-1 4-4 0,0-4 10 0,3 0 17 15,-3-4 17-15,2 4 19 0,-2-1 12 16,3-2 9-16,-3 0 7 0,0 3 9 16,0-1 10-16,1 1 9 0,-1 0 4 15,0 1 3-15,0-1-2 0,1 3-5 0,-1 0-8 16,0-2-8-16,0 3-5 0,0 0-9 16,3-3-9-16,-3 3-13 0,2-3-9 15,1-1-8-15,-3 3-6 0,2-3 2 0,-1 0 7 16,1 0 11-16,-2 0 10 0,3 0 12 15,-3 0 18-15,2 1 12 0,-2 3 12 16,1-1 7-16,1 2 3 0,-2 2-2 0,0 2-11 16,3-1-10-16,-3 1-24 0,2 4-45 15,-1-2-63-15,1-1-35 0,-2 2-17 16</inkml:trace>
  <inkml:trace contextRef="#ctx0" brushRef="#br0" timeOffset="135153.21">11218 10979 61 0,'0'-1'80'0,"0"1"1"0,0-3-6 15,0 3-5-15,0-1-7 16,0 1-6-16,0 0-5 0,0-4-2 0,0 4-1 15,0 0-1-15,0 0 1 0,0 0-1 16,0-1-1-16,2 1 5 0,1-3 11 0,-1 2 8 16,2-3 8-16,0 1 8 0,2-5 5 15,3 3-1-15,-3 0-7 0,3-3-7 16,1 1-4-16,-1 2 0 0,1-5-4 16,3 3-4-16,0-1 0 0,0 0 1 0,-1-1-1 15,3 1-3-15,0-1 0 0,0 0-1 16,-1 2-1-16,3-2-5 0,-2 1-6 15,0 2-6-15,0 0-5 0,0 1-6 0,-1 1-6 16,-1-1-3-16,2 2-3 0,-2 3 0 16,2-1 0-16,-1 1 2 0,1 1 1 15,0-1 1-15,0 3 1 0,0 2 0 0,2-1-3 16,-3 1-2-16,3 1-4 0,-2 3-3 16,2 0-4-16,-2-1 0 0,2 5-4 15,-2-3 1-15,2 5-2 0,-3-2 0 16,1 0 0-16,-2 0-1 0,2 2 1 0,-3 0 2 15,-1-1 5-15,0 1 8 0,-1 1 11 16,-1 3 10-16,-1-1 11 0,-2-1 5 16,1 2 0-16,-1 0 0 0,-2 0-9 15,-2-2-8-15,3 1-10 0,-3 2-4 16,0-6-6-16,0 1-4 0,-2-1-3 0,2-3-3 16,-2-1-1-16,2-1-3 0,-2-2-3 15,2 1 0-15,-2-3 3 0,0 0 2 16,0-2 2-16,0 1 3 0,0-1 3 0,0-2 2 15,0 2-2-15,0-3-2 0,0 2-3 16,3-2 2-16,-3 0-3 0,0 0-2 16,2 0-1-16,-2 0-1 0,0 0 0 15,2 0 1-15,-2 0 0 0,2-2-1 0,2 2-1 16,0-3 1-16,1 2-2 0,1-2-1 16,0 1 0-16,1 0-2 0,1-1 0 15,1 2-1-15,-1-3-1 0,0 4 1 0,3-1-1 16,0 1 4-16,-1 0 0 0,1 0 0 15,2 1 0-15,1-1-1 0,1 4-1 16,0 0-1-16,2-2 1 0,0 3 1 0,0-1 3 16,2 2 0-16,-2 2 0 0,0-1 0 15,0 2-2-15,0 1 0 16,-1 1-1-16,1 2 0 0,-2-1 0 0,2 5-1 16,-2-1 0-16,0 2 0 0,0-1 1 15,-3 3 0-15,1 2 1 0,0-1 3 16,-1 3-2-16,1-3 0 0,-2 4 1 0,-1-2-2 15,-1 1-1-15,1 1-1 0,-1 0 2 0,-1 0 2 16,-1 0-2-16,1-1 1 0,-2 0 0 16,-1-1-2-16,-1 2-1 0,0-4 0 15,0 3 1-15,-2-4 2 0,-2-1 0 0,0 2 4 16,0-1 0-16,-2 2 0 0,-2-6 4 16,0 5-1-16,0-3 2 0,-5 1-1 15,1-2 1-15,-1 1-2 0,-1 1-3 16,-3-2-2-16,0 1-2 0,1-2 0 0,-3 2-3 15,0-2 0-15,0 3 0 16,-2-4 2-16,-2 4-1 0,0-2 0 0,-2 1-6 16,0 2-15-16,-3 4-40 0,-1-1-100 15,2-2-131-15,-3 4-137 0,3-1-117 0,2-4-50 16,0-1 2-16,2-3 83 16,2 0 122-16</inkml:trace>
  <inkml:trace contextRef="#ctx0" brushRef="#br0" timeOffset="137441.21">10856 10983 96 0,'0'-4'185'0,"0"3"-20"0,0-2-29 16,2 3-18-16,-2 3-6 0,3-2-1 16,-3 6 2-16,2 6 0 0,-2 0 2 15,0 3-10-15,0 4-21 0,0-1-23 0,0 6-18 16,0 0-16-16,0 0-11 0,0 0-8 16,0 3-19-16,-2-3-34 0,-3 1-51 15,3-1-65-15,-2 1-84 0,0-2-46 16,0-3-10-16,-1-4 21 0</inkml:trace>
  <inkml:trace contextRef="#ctx0" brushRef="#br0" timeOffset="137938.85">10867 10816 121 0,'-6'-9'150'15,"1"1"-14"-15,-1 2-12 0,2 0-16 16,0 2-19-16,-1 3-19 0,1-3-16 16,0 8-14-16,0 0-8 0,-3 3-4 0,-1 2 6 15,-1 7 8-15,1 2 8 0,-3 2 7 16,1 5 4-16,-3 4-1 0,2 1-2 0,-1 4-5 15,1 0-3-15,1 2-2 0,1 2-3 16,1 0-2-16,-1 0-5 0,5 0-5 16,0 0-7-16,2-1-7 0,2 1-4 15,4-4-4-15,0 0 0 0,5-2-2 16,-1-3 0-16,5-2 3 0,-1-2 1 0,3-5 2 16,0-1 1-16,4-5 0 0,0-3-2 15,0-5 1-15,2-3 0 0,0-6-2 16,1-3 0-16,-1-5 6 0,0-6 10 0,0-4 17 15,-4 0 18-15,0-7 19 16,-2-3 17-16,-2-3 8 0,-3-5-1 0,-1-1-11 16,-3-5-18-16,-4-1-18 0,0 1-18 0,-4 1-15 15,0 0-8-15,-4 1-10 0,-3 6-36 16,-1 3-72-16,-3 1-90 0,0 7-94 16,0 1-117-16,1 5-60 0,1 3-2 15,1 4 51-15,1 1 78 0</inkml:trace>
  <inkml:trace contextRef="#ctx0" brushRef="#br0" timeOffset="138537.34">11739 11803 28 0,'0'0'160'0,"0"0"-19"0,0 0-31 16,2-1-31-16,-2-2-25 0,2-2-17 0,2 4-13 15,1-3-6-15,-1-1-4 0,0 1 0 16,3-2-2-16,-3 2-2 0,0 2 6 15,0 2 6-15,0 0 9 0,1 0 8 16,-1 5 9-16,-2 2 6 0,-2 2 1 0,2 1-5 16,-2 5-8-16,0-2-9 0,0 0-11 15,0 0-27-15,0 2-43 0,2-5-59 16,3 1-74-16,-3-2-38 0,0-1-21 0,2-3 8 16</inkml:trace>
  <inkml:trace contextRef="#ctx0" brushRef="#br0" timeOffset="138886.96">11851 11639 111 0,'-8'-13'238'0,"-1"0"22"0,-1 1-25 0,-1 3-30 0,-2 1-28 16,3 2-33-16,-3 5-39 0,-2 1-33 15,3 3-25-15,-3 5-16 0,0 2-8 16,2 1-3-16,-2 6-2 0,3-1-3 15,1 2 0-15,3 2-3 0,-1-3-4 0,5 5-4 16,0-5-3-16,2 3 0 0,4-2-1 16,0 1-1-16,4-2 1 0,1-3 0 0,3 0 2 15,3-3-2-15,0-2 3 0,4-3 0 16,-1-1 1-16,1-5 0 0,0-1 1 16,2-4-1-16,-2-5 1 0,0 0 2 0,0-5 5 15,-2-3 4-15,-2-3 4 0,-3-4 2 16,-1-3 2-16,-1-3-1 0,-4-2-4 15,-1 3-6-15,-3 1-5 0,-3-1-24 16,-1 2-46-16,-2 3-66 0,-3 5-83 0,1 5-88 16,-3 1-45-16,-1 5-4 0,1 2 31 15</inkml:trace>
  <inkml:trace contextRef="#ctx0" brushRef="#br0" timeOffset="139448.96">11792 13010 32 0,'0'-8'107'15,"0"-1"-18"-15,2 3-21 0,-2 0-16 16,2 1-17-16,0 1-12 0,0-1-7 0,1 2-6 15,-1 2-3-15,0-1-1 0,0 2 4 16,2 0 8-16,-2 0 13 0,2 2 15 16,-1 2 13-16,1 1 12 0,-2 0 6 15,2 5-2-15,-2 1-7 0,0 1-11 0,1 0-12 16,-1 1-13-16,0-3-9 0,0 5-11 16,-2-2-23-16,2-1-39 0,-2-2-61 15,2 1-65-15,-4-3-39 0,2-2-15 16,-2-3 7-16</inkml:trace>
  <inkml:trace contextRef="#ctx0" brushRef="#br0" timeOffset="139813.66">11874 12760 165 0,'-6'-8'193'0,"-2"3"-33"16,-3 4-34-16,3-2-25 0,-3 3-21 15,0 3-20-15,-1 2-16 0,1 0-14 16,-2 7-7-16,3 0-4 0,-1 4-3 16,1 3 3-16,-1 5 4 0,1 0 5 0,-1 2 5 15,3 3 5-15,1 0 1 0,1 0-3 16,2 1-2-16,-1 0-7 0,3 0-5 16,2-1-4-16,2 0-5 0,3-1-4 15,1-3-2-15,0 0-2 0,3-3-1 0,1-2 0 16,-1-3-1-16,1-1 0 0,3-6 1 15,0-1 3-15,-1-2 0 0,1-3 0 16,2-4 2-16,-2-4 1 0,2-4-2 16,-3-5 0-16,1 1 1 0,0-10-2 0,-3 1 0 15,-1-4-2-15,-3-3 0 0,0-1-3 16,-4-2 0-16,1-2 0 0,-6 3-5 16,-1-3-15-16,-2 5-35 0,0 1-54 0,-5-4-75 15,0 4-66-15,-3 2-30 0,-1 1-2 16,-2-1 24-16</inkml:trace>
  <inkml:trace contextRef="#ctx0" brushRef="#br0" timeOffset="144591.93">9690 14076 102 0,'-2'-4'120'0,"2"3"-3"15,-2-2-4-15,0 2-4 0,2-3-2 16,-2 4-2-16,0-2-3 0,-1 2-3 16,-1 0-4-16,0 2-7 0,0 2-5 0,-1 1-4 15,-1 5-4-15,-2 1-1 0,1 2-2 16,-1 7 3-16,-1-1-2 0,1 6-3 16,-1-1-4-16,3 5-7 0,0 0-4 0,1 0-7 15,1 1-7-15,4 0-5 0,0 0-6 16,4-2-3-16,1-2 1 0,3-3 10 15,1-1 18-15,1-3 23 0,3-5 21 16,0-4 26-16,1 0 19 0,1-9 6 0,2-1-6 16,-2-6-14-16,0-5-20 0,0-7-23 15,-3-2-22-15,-1-5-20 0,-3-4-12 16,-1-4-11-16,-5-1-5 0,0 1-9 16,-4-4-4-16,0 3-3 15,-2 4-1-15,-3 0-2 0,-1 5-12 0,-1 2-37 0,1 6-91 16,-3 0-124-16,3 7-121 0,1 3-127 15,1 2-58-15,2 2 2 0,4 3 74 16,0 0 112-16</inkml:trace>
  <inkml:trace contextRef="#ctx0" brushRef="#br0" timeOffset="144791.15">9900 13972 85 0,'8'-8'237'0,"-2"4"42"0,3 2 0 16,-3 2-2-16,1 2-4 0,-3 7-4 15,2 2-13-15,-2 7-27 0,-1 2-43 0,-1 5-53 16,0 4-48-16,0 1-37 0,-2 3-37 16,0-3-61-16,0 4-82 0,2-1-86 0,-2-1-87 15,2 1-92-15,0-4-43 0,0-4 17 16,-2-3 59-16,0-1 74 16</inkml:trace>
  <inkml:trace contextRef="#ctx0" brushRef="#br0" timeOffset="144924.16">9972 14235 24 0,'0'-20'218'16,"0"-1"32"-16,2 7-20 0,-2-2-35 16,2 2-41-16,0 3-35 0,2 2-35 15,-2 0-31-15,3-1-27 0,1 4-32 0,2-2-40 16,1 3-49-16,-1-2-53 0,3-1-54 16,2-1-45-16,-1-2-8 0,1 1 20 0</inkml:trace>
  <inkml:trace contextRef="#ctx0" brushRef="#br0" timeOffset="145072.4">10194 13876 114 0,'6'-6'188'0,"1"3"8"16,-1 8-1-16,0 2-1 0,-2 7-11 15,3 3-23-15,-3 7-31 0,-2 2-32 16,2 2-27-16,-1 2-25 0,-1 0-20 0,-2 2-28 16,2-1-47-16,-2-2-59 0,2 1-75 15,-2-2-75-15,0-3-39 0,0-5-3 16,0-3 28-16</inkml:trace>
  <inkml:trace contextRef="#ctx0" brushRef="#br0" timeOffset="145437.41">10230 14144 176 0,'-2'-13'257'0,"0"8"0"0,2-2-36 16,-3 2-42-16,3 1-41 0,0 0-43 0,0 4-40 15,0 0-26-15,3 4-17 0,1-3-16 16,0 2-15-16,0-3-12 0,3 0-13 0,1 0-9 15,-2-3-4-15,3-2 1 0,-1 1 9 16,1-1 8-16,-1 1 9 0,-1 0 8 16,-1 1 7-16,0 2 7 0,-1 1 4 0,-1 1 4 15,0 5 4-15,-2 3 3 0,2 0 3 16,-1 2 1-16,1-1-1 0,0 4-2 16,0-3 0-16,0 3-2 0,3-3-2 15,-1-2 3-15,3 0 7 0,-3-2 13 0,2-3 18 16,1 0 21-16,2-4 25 0,-3-4 27 15,3-1 29-15,-3-6 30 0,1 1 25 16,-1-4 18-16,-2 0 2 0,1-3-12 16,-3-1-24-16,-2-2-34 0,-2-4-39 0,-2 3-38 15,0-4-27-15,0 2-20 16,-3-1-15-16,-1 4-39 0,-2 0-79 0,-1 5-108 16,1-1-115-16,-1 4-129 0,1 4-69 15,-1 0-9-15,1 4 54 0,-1 2 96 16</inkml:trace>
  <inkml:trace contextRef="#ctx0" brushRef="#br0" timeOffset="146283.93">10981 14185 174 0,'0'-1'209'0,"0"1"-18"15,2-3-24-15,3 3-26 0,-1-1-20 16,0-3-16-16,2 4-20 0,3-2-24 16,-1 2-20-16,1-1-18 0,1 1-24 15,1-3-39-15,2 3-59 0,-3-2-79 16,3 2-58-16,-2-3-27 0,1 3-2 0</inkml:trace>
  <inkml:trace contextRef="#ctx0" brushRef="#br0" timeOffset="146501.37">11405 13895 42 0,'2'-5'287'0,"-2"3"56"0,0 4 56 15,-2 3-40-15,2 1-55 0,-3 7-53 16,1 3-46-16,0 2-50 0,0 6-54 15,0 1-41-15,0 1-34 0,0 3-51 16,2 1-72-16,-2-1-84 0,2 0-83 16,0-1-86-16,2-2-64 0,-2-1-3 0,2-1 43 15,-2-4 69-15</inkml:trace>
  <inkml:trace contextRef="#ctx0" brushRef="#br0" timeOffset="147182.19">11383 14264 10 0,'-2'-4'201'0,"-2"2"19"0,2 2-25 0,-2 0-38 16,2 0-37-16,-1 2-33 0,1 1-30 16,2 2-24-16,-2-1-15 0,2 1-12 15,2-1-16-15,-2 1-17 0,2-2-23 16,3 1-19-16,-1-3-17 0,0 2-8 0,3-6 1 16,1 2 12-16,0-3 17 0,1 1 17 15,-1-5 17-15,1 3 12 0,-1 0 9 16,1 0 3-16,-1-1 5 0,1 1 1 15,-3-3 1-15,3 4 1 0,-3-1 1 16,0 2-1-16,1-2 2 0,-1 1 0 0,0-1-2 16,1 1-1-16,-1-1 0 0,2 1 1 15,-1-2 0-15,1 5 4 0,-1-4 7 16,-1 2 8-16,0 2 10 0,1-3 8 0,-3 4 7 16,2 0 3-16,-1 0-1 0,-1 0-3 15,0 4-9-15,0-3-8 0,0 3-8 16,1 0-7-16,-1 0-5 0,2 0-5 0,-2 0-1 15,3 1-1-15,-3-1-1 0,2 1-3 16,1-1-3-16,-1 0 0 0,0-1 0 0,-1 0 0 16,1-1 2-16,-2-2 2 15,1 3 2-15,-3-3 0 0,2 1 0 0,-2-1 0 16,0 0 0-16,0 0 0 0,0 0-1 16,0 0 1-16,1 0 1 0,-1 0-1 15,0 0 0-15,2 0 0 0,0 0-3 16,1-1-6-16,-1 1-5 0,0-3-2 0,0 3-2 15,0-2 0-15,1 2 4 0,-1-3 2 16,0 3 5-16,0 0 4 0,1 3 2 16,-1-3 4-16,-2 2 2 0,2 1 1 15,-2 1 1-15,3-2 0 0,-3 2 0 0,2 0-2 16,-2-1-2-16,2 0-1 0,-2 2 1 16,3-4-5-16,-1 3-10 0,0 0-13 15,0-3-14-15,3 2-11 0,-3-2-11 16,2-1-5-16,1-1 5 0,-1 1 10 0,0-3 13 15,1 2 12-15,-1-3 10 0,-2 4 9 0,3-1 7 16,-3 1 5-16,0 0 6 16,0 0 5-16,-2 1 8 0,3 4 2 0,-3-1 1 15,2 1 0-15,-2 1-4 0,0-1-6 16,0 3-8-16,0-2-10 0,1 1-23 16,1 0-34-16,-2-2-45 0,2 0-25 0,-4-1-12 15</inkml:trace>
  <inkml:trace contextRef="#ctx0" brushRef="#br0" timeOffset="152559.53">9997 14061 53 0,'15'-9'32'0,"2"4"-5"0,0-4 1 15,0 2 5-15,0-1 9 0,-1 2 10 16,-1 2 9-16,0-1 2 0,-4 0 8 16,-1 3 17-16,-3 2 14 0,-3 0 9 0,-4 5 3 15,-4 3-2-15,-7 4-10 0,-2 4-22 16,-6 2-20-16,-2 4-13 0,-4 1-5 15,-1 3 2-15,-1-1 8 0,1 3 10 16,1-6 8-16,2 0-1 0,4-1-6 16,4-6-14-16,6-1-14 0,5-3-14 0,6-2-9 15,7-4-6-15,8-5-2 0,8-1 0 16,7-8-2-16,6-3 0 0,9-5-2 16,3 0 0-16,5-6-2 0,7 1 2 0,-1-6-1 15,5 1 0-15,1 1 0 0,-1 1 1 16,0 0 2-16,-3 2-1 0,-6 2 1 15,-6 3 0-15,-4 2 1 0,-7 6-1 0,-10 0 2 16,-7 5-1-16,-8 5 1 0,-11 1-1 16,-6 9 0-16,-11 0-2 0,-8 4 1 15,-4 1 4-15,-7 5 10 0,-4-2 15 16,-4-2 13-16,-1 4 14 0,-1-2 14 0,2-2 14 16,0-3 6-16,4-2 4 0,4 0 0 15,4-4-7-15,7-1-11 0,4 0-16 16,5-5-15-16,7-1-18 0,5-1-15 0,9-5-7 15,6-3-3-15,6 0-2 0,6-2-3 16,7-3-1-16,6-2-1 0,3 2 3 16,5-5 1-16,1 0 1 0,4 3 1 15,-2-4-1-15,0 6 1 0,-3-6-2 16,-5 7-1-16,-5 1 7 0,-9-1 23 0,-5 2 19 16,-10 5 15-16,-7-2 14 0,-11 4 10 15,-11 3-1-15,-9 1-17 0,-7 1-10 16,-12 3-10-16,-7 4-8 0,-5-2-7 0,-7 5-4 15,-1 2 0-15,-5-2-7 0,0 2 0 16,3 1-2-16,1-3-3 0,5-1-2 16,8 2-3-16,7-3-4 0,8-1-6 0,8-4-2 15,9-1-1-15,11-3-2 0,8 0-1 16,8-3 1-16,11-6-2 0,6 0 0 16,9-6 1-16,7 1-2 0,5-6 1 15,5 0 0-15,4-2 1 0,2 0 2 0,4-2-1 16,-1 3-1-16,-3-3 0 0,-2 5-1 15,-9-1 0-15,-3 4-1 0,-9-1-3 16,-7 6 3-16,-10 2 2 0,-11 3 1 16,-8 3 1-16,-10 3 4 0,-12 3 4 15,-5 3 1-15,-9 3-1 0,-5 2-1 0,-5 3-2 16,-5 0-4-16,0 1-4 0,-2 4 0 0,2-3 0 16,2-1 2-16,7 0 1 0,3-1 1 15,10-3-1-15,3-2-1 0,9-1-1 16,6-2-1-16,7 1-2 0,6-4 2 15,6-2 1-15,9-2 1 0,4-2 1 0,4-1 0 16,5-4 0-16,2 3-2 0,1-3-1 16,-1 1-3-16,-2 2-6 0,-5 4-6 15,-2 1-16-15,-8 1-49 0,-5 10-83 0,-8 2-99 16,-8 4-90-16,-7 8-86 0,-6 4-82 16,-9 5-5-16,-6 5 57 0,-6 0 86 15,-3-1 87-15</inkml:trace>
  <inkml:trace contextRef="#ctx0" brushRef="#br0" timeOffset="153931.14">9548 13336 130 0,'-4'0'174'0,"-2"4"-18"16,1 0-21-16,1 5-16 0,0 3-17 15,0 1-16-15,0 4-17 0,1 3-15 16,1 3-13-16,0 2-13 0,2 0-9 15,0 0-5-15,2-2-7 0,-2-1-4 16,2 0 0-16,1-1-2 0,-1-2 0 0,0-5-2 16,0 1 1-16,0-5 0 0,0 0 1 15,-2 0 0-15,2-5 1 0,0 0 2 16,3-2 3-16,-3-6 1 0,2 2 1 0,0-7 0 16,3-1-2-16,-1-4-2 0,0 0-2 15,1-3-3-15,1-1 0 0,-2 0 1 16,3-2 5-16,-3 4 9 0,3-1 18 0,-3 3 16 15,-2 1 16-15,0 0 15 0,1 3 10 16,-3 2-2-16,0 3-12 0,0-1-14 16,0 1-16-16,0 3-14 0,0-3-14 0,1 4-7 15,1 0-7-15,2 0-1 0,0-1-1 16,3 1-1-16,-1-3 0 0,3 0-2 16,0-1 0-16,1 3-7 0,1-4-10 15,0 1-12-15,-3-1-12 0,3 1-9 16,-2 1-10-16,-1 0-4 0,1 3-2 0,-1 0 1 15,-1 0 7-15,1 0 6 0,-1 0 4 16,-1 0 11-16,1 0 10 16,-3-1 9-16,3 1 6 0,-3-3 6 0,-2 1 4 0,0-2 3 15,1 1 2-15,-1 1 3 0,-2-1 2 16,0 3 3-16,0-1 0 0,0 1 1 16,0 1-2-16,1 4-3 0,-1-1-1 15,0 4-3-15,0 0 1 0,0 1-2 0,2 0 0 16,0 2 0-16,3-2-1 0,-3 0 0 15,2 1-3-15,1-4-5 0,1 2-5 16,-1-4-5-16,1-2-5 0,0 1-4 16,1-3 0-16,-1 0 1 0,-1-3 5 15,-3 1 5-15,0-1 4 0,0 2 4 0,-1 1 3 16,-3-3 1-16,0 3-7 0,-3 0-15 16,1 3-26-16,-2-3-31 0,2 1-43 0,0-1-56 15,0 3-24-15,2-3 0 0</inkml:trace>
  <inkml:trace contextRef="#ctx0" brushRef="#br0" timeOffset="154130.9">10135 13331 38 0,'8'-16'278'0,"1"2"84"0,-5 3 38 16,0 2 6-16,0 1-15 0,-2 5-38 0,-2-2-60 15,2 5-76-15,-2 5-71 0,-2 3-57 16,0 5-41-16,0 6-22 0,0 2-14 15,0 1-20-15,0 0-49 0,0 3-74 0,2 3-86 16,-2-3-85-16,2 1-78 0,2-1-64 16,0-2-14-16,0-4 41 0,-2 2 69 15,2-5 74-15</inkml:trace>
  <inkml:trace contextRef="#ctx0" brushRef="#br0" timeOffset="154495.6">10154 13579 9 0,'-2'-12'227'0,"-1"-1"44"0,3 1 5 16,-2 3-16-16,2 1-29 0,-2 0-36 15,2 4-47-15,0-1-43 0,2 4-42 16,3 1-27-16,-1-3-18 0,2 3-26 16,3 3-35-16,-1-3-44 0,1 1-45 0,3-1-40 15,-1 0-34-15,1-1-15 0,1-2 5 16,2-2 25-16,-2-2 33 16,-1-2 33-16,1 0 38 0,0 1 38 0,-3-1 38 15,-1 0 36-15,-1-1 32 0,1 4 29 16,-3-1 26-16,-2 2 21 0,1 0 11 15,-1 4 5-15,0-1-5 0,-2-1-6 0,0 2-11 16,-2 1-17-16,2 0-17 0,-2 0-18 16,3 1-18-16,-3-1-16 0,2 3-13 0,0-3-14 15,0 0-4-15,2 0 3 0,0-3 8 16,1 2 12-16,1-4 14 0,0 1 12 16,3-4 10-16,-3 3-3 0,3 2-5 0,-3-2-9 15,2 5-13-15,-1 0-11 0,-1 5-8 16,0 2-6-16,1 2-5 0,-1 1-15 15,0 4-48-15,-1 1-76 0,1 1-95 16,0 0-104-16,1-3-52 0,-1 3-17 0,-2-2 30 16,3 0 66-16</inkml:trace>
  <inkml:trace contextRef="#ctx0" brushRef="#br0" timeOffset="169143.65">18457 10899 17 0,'-2'0'76'0,"0"-3"4"16,2 3 0-16,-2-1 1 0,2 1-2 16,-2-4-2-16,2 4-6 0,0-1-5 15,0 1-5-15,0-3-5 0,0 2-5 16,2-4-3-16,2 1-2 0,0-2 0 15,3 0 0-15,-1-2 1 0,3-1 0 0,1 3-2 16,1-3-1-16,1 0-1 0,1 3-3 16,2-4 0-16,0 1 1 0,2 3 2 15,0-4 1-15,0 4 4 0,2-2 2 0,0 3 3 16,0-2-1-16,0 2 0 0,2 1 0 16,-2-1-2-16,2 1-1 15,0 1-2-15,1 1-4 0,-1 0-5 0,2-1-4 16,-2 3-5-16,2 0-4 0,-1 0-4 0,1 0-2 15,-2 0-3-15,2 3-2 16,-2-1-3-16,1 3-1 0,-3-4-2 0,0 4 0 16,0 2 0-16,-2-1 0 0,0 1 2 0,-3 1 2 15,1 1 6-15,-2 2 8 0,0-1 9 16,-1 3 8-16,-1-1 7 0,0 5 4 16,-1-1 0-16,-1 0-2 0,1 2-6 0,-1-1-6 15,-1 2-5-15,-2-1-5 0,3-1-4 16,-3 1-1-16,1 1 4 0,-3-2 7 15,0 1 6-15,0 1 6 0,1-2 6 16,-3 1 5-16,0-2 1 0,-2 2-3 16,2-2-2-16,-2 3-6 0,0-4-6 0,-2 1-5 15,2 1-9-15,-2-2-5 0,0 0-4 16,-3 0-3-16,3 0-3 0,-2-1-4 16,0 2 0-16,-3-3-2 0,3 0-1 15,-2 0 0-15,-1 1 0 0,1 1 1 0,0-2-4 16,-1 0 2-16,1-1-5 0,0-1 0 15,-1-1 0-15,3-1 0 0,0-2 1 16,0 1-3-16,-1-2 2 0,3 2-1 16,0-5-4-16,0 2 2 0,0-2 0 0,0 1 1 15,2-2 1-15,-2 1 1 0,2-2 1 16,-2 2-1-16,2-1-2 0,-2-2 1 16,2 3 0-16,0-3 0 0,0 2-2 0,0-2 3 15,0 1 2-15,0-1 0 0,0 0-3 16,0 0-1-16,0 0 4 0,0 0-3 15,0 0 0-15,0 0-2 0,0 0 3 0,0 0 0 16,0 0-2-16,0 0 1 0,0 0-1 16,0 0 1-16,0 0-1 0,-3 0 2 15,3 0 1-15,0 0 0 0,0 0 2 16,0 0-2-16,0 0 2 0,0 0-2 0,0 0 0 16,0 0-1-16,0 0 0 0,0 0 3 15,0 0-1-15,0 0 5 0,0 0 0 16,0 0 4-16,0 0-1 0,0 0 0 15,0 0 2-15,0 0-4 0,0 0-2 0,-2 0-4 16,2 0 1-16,0 0-2 0,0 0-2 16,0 0 1-16,0 0-1 0,0 0 0 15,0 0-1-15,0 0 1 0,0 0 0 0,0 0 0 16,0 0 0-16,0 0 0 0,2 0 0 16,-2 0-2-16,3 4 4 0,1-4-2 15,0 1 2-15,0-1 0 0,3 3-1 16,-1-3 0-16,0 1-3 0,3 3 1 0,-3-3-1 15,3 2 2-15,-3-2 2 0,2 3 2 16,-1 0-1-16,1-1-1 0,1 1 0 16,-1 1 0-16,3 0-1 0,-3 0-2 0,3 2 2 15,-3 0-1-15,3 2 2 0,-1-3-2 16,1 4-1-16,2-1 1 0,-3 1 0 16,3 2 0-16,-2 0 1 0,1-1 1 15,-1 3-1-15,-1-2 0 16,1 5 0-16,-3-1 0 0,1-1-3 0,-1 4 1 15,1 1 0-15,-3 0 0 0,1 0 1 0,-1 0 0 16,-2 4-3-16,0-2 2 0,-2 0 0 16,1 2 0-16,-1 0 1 0,0-2-3 15,0 4 4-15,-2-5 1 0,0 4 0 0,0-1 0 16,0-3 1-16,0 3 2 0,0-5-2 16,-2 2-1-16,0-1 0 0,0 1-1 15,-3-4 0-15,1 2-1 0,0 0 1 0,-2-3-2 16,-1 0 2-16,1 1-1 0,0-1 0 15,-3-1 0-15,3-1-1 0,-3 0 4 16,1-2 0-16,-1 1-1 0,1-3 2 16,-1 1-2-16,1-2 0 0,2 1-2 15,-3-1 2-15,3-3 1 0,-3 2 0 0,3-1 3 16,0-2-1-16,1 0 0 0,-1-1-3 16,2 1 4-16,0-1-5 0,1 2-1 0,-1-5-1 15,2 3 1-15,0-3-2 0,0 2-2 16,2-3 4-16,-2 1 0 0,2-1 1 15,-2 4 0-15,2-4 2 0,0 0-1 16,0 0-2-16,0 0 0 0,0 0-2 0,0 1-1 16,2-1 1-16,0 3 2 0,0-3-1 15,2 1 2-15,0-1-1 0,1 4 3 16,-1-3-3-16,0 1 0 0,2 3 0 16,-1-2 0-16,1 1 0 0,0 1-2 0,1 1 1 15,-1-1 1-15,0 1 0 0,1 3 0 16,-1-1 3-16,3 0-1 0,-3 4 0 15,0-2-1-15,1 2 0 0,-1 1-1 0,0 2 0 16,1-1 1-16,-3 2 0 0,2 1 3 16,-1 0 1-16,-1 3 1 0,-2 1-1 15,0 0 2-15,0 1 1 0,0 3-1 16,0-1-1-16,-2 1-3 0,0 0-2 0,0 3 0 16,0-2 2-16,-2 1-1 0,0 2 0 15,0-5 4-15,0 2 0 0,0-1-2 16,-2 0 0-16,-1-1-1 0,-1 1 0 0,2-4-2 15,-3 0 1-15,-1 0 2 0,-1-1-1 16,1-1 2-16,-1 0-1 0,-1-3-1 16,-1-1-2-16,1 1 1 0,-1 1-2 15,1-5 2-15,-3 1-3 0,2-2 3 0,-1-1 2 16,1-1 0-16,-2 1 0 0,3-1-1 16,-3-3-1-16,0 2-1 0,1-5-3 15,-1 2 2-15,0-1 1 0,1 1 0 16,-1-1 3-16,0 0-4 0,0-3 0 0,-1 2 0 15,1-3 0-15,-2 0-1 0,0 0-1 16,0 0 3-16,-1-3 1 0,1 2-1 16,-2-3 3-16,0 3 0 0,0-3 0 0,-2-1-3 15,2 1 1-15,0-2 3 0,0 1-5 16,0 1 0-16,0-2 3 0,0 2 0 16,0-4-2-16,0 1-1 0,0 1 1 15,1-2 0-15,-1 1-1 0,0-2-1 0,0-1 0 16,2 1-2-16,-2-2 1 0,2-1 1 15,-2 0-2-15,0 2 3 0,2-4 1 16,-1 0-1-16,1 2 0 0,0-2-1 16,0 1 2-16,0-3-1 0,0 0 0 15,3-1 0-15,-1 0-2 0,0 0 3 0,1 0 0 16,1 1 0-16,3-2-1 16,-1 3 0-16,1-2 1 0,1 1 0 0,1 2-3 15,0 2 1-15,1-1 1 0,1 6 0 16,0-2-2-16,0-1 1 0,2 0 1 0,-1 5 0 15,1 0-1-15,0 1-1 0,0-1-5 16,0 1-11-16,-2-2-27 0,0 5-113 16,-1-4-156-16,-1 2-172 0,-3 3-97 0,1-1-46 15,0 1-1-15,-5 1 96 0,0 2 149 16</inkml:trace>
  <inkml:trace contextRef="#ctx0" brushRef="#br0" timeOffset="173032.29">15892 15260 47 0,'-2'0'66'0,"-2"0"-13"15,1 0-14-15,1 0-10 0,0 0-10 16,0 3-6-16,0-3-6 0,0 2-3 0,0 1-3 15,0 2-1-15,0-2 1 0,-1 1 0 16,1 4 1-16,-2-2 4 0,0 2 5 16,0 0 5-16,-1 4 5 0,-1 1 5 0,0 0 5 15,-1 3 3-15,-1 1 2 0,-1 3 2 16,1 1 0-16,-1 3 1 0,-1 6 1 16,-1-1 1-16,1 5 3 0,-1 1 2 0,1 6 2 15,1 0 1-15,-2 2 0 0,3-1-2 16,2 2-1-16,1-1 2 0,3-1-1 15,2-4 1-15,2 0 0 0,5-1 1 0,1-5-2 16,3-1-4-16,2-3-6 0,1-3-5 16,3-3-5-16,2-1-6 0,2-5 1 0,1-6 7 15,3-1 8-15,0-4 4 0,1-5 5 16,1-5 0-16,-1-4-4 0,1-5-8 16,1-3-11-16,-3-3-8 0,1-4-6 0,-3-5-4 15,-2-2-3-15,-2-2 0 0,-4-6-1 16,-2-5 1-16,-5 1-1 0,-2-3 6 15,-3-3 13-15,-6 2 12 0,-1 1 14 0,-4-3 9 16,-3 5 8-16,-2 3-1 0,1 0-9 16,-5 6-13-16,0 3-12 0,0 3-21 0,-4 3-52 15,2 5-71-15,-2 6-85 0,-1 1-99 16,-1 3-68-16,2 2-25 0,2 4 24 16,2 1 55-16</inkml:trace>
  <inkml:trace contextRef="#ctx0" brushRef="#br0" timeOffset="173805.76">16332 15205 45 0,'-6'0'107'0,"2"1"-6"0,-3-1-4 15,3 3-7-15,-2-2-5 0,-1 4-8 0,1 1-7 16,0-2-5-16,-1 1-4 0,-1 0-3 16,1 4-5-16,-1 3-4 0,2 1-6 0,-1 2-4 15,1 3-5-15,0-1-2 0,-1 6 0 16,1 2-3-16,0 1-3 0,1 7-1 16,-1 1-5-16,2 1-4 0,-1 6-3 0,3 0-5 15,0 4-2-15,2-1-4 0,0 5-2 16,4 1 0-16,1-1-1 0,1 0 0 0,3-1 0 15,-1-1 1-15,5-1 0 0,-1-4 1 16,3 1-1-16,2-4 1 0,2-4 0 16,2-2 0-16,1-4 3 0,1-3 8 0,2-2 8 0,1-7 10 15,1-4 7-15,1-4 8 16,-1-4 2-16,3-5-2 0,-1-6-5 16,1-3-5-16,0-6-3 0,-1-4-4 0,-1-5 0 15,-3-5-2-15,1-4 1 0,-5-5 1 16,0-5 1-16,-4-6 4 0,0-5 6 0,-4-4 14 15,-3-2 17-15,-4-2 17 0,-1-1 15 0,-5 2 7 16,-2-2 1-16,-5 4-12 0,-3 0-18 16,-1 4-20-16,-4 2-21 0,0 3-14 15,-4 6-16-15,-2 5-19 0,-2 4-43 16,-2 6-66-16,-5 5-76 0,0 6-77 16,1 6-84-16,-3 3-65 0,0 5-4 0,0 3 42 15,1 2 65-15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3:11:23.0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17892 5920 32 0,'0'-1'63'0,"0"1"-8"0,0-4 0 0,-2 4 2 16,2-1 3-16,-2 1-1 0,2-3 1 15,-2 3-2-15,0-1 0 0,0-3-2 16,-1 2-4-16,-1 1-3 0,2-3-6 0,-2 3-1 16,-2-2-5-16,1 2-7 0,-1-4-2 15,-3 2 0-15,1-2-1 0,0 4 0 16,-3-1-1-16,-2-1 1 0,1 1-3 15,-1-1-3-15,-2 2-1 0,-2 1-1 0,0-4-2 16,0 4 0-16,-2 0 1 0,-2 4 0 16,0-3 3-16,0 2 0 15,-3-1 6-15,-1 3 4 0,-2 1 2 0,-1 2 5 16,-2-3 1-16,-1 6 3 0,-1-2-1 16,-2 0 0-16,-2 2 3 0,-2 2 1 0,0-1 1 15,-2 1 0-15,-3 3 2 0,1-1 2 16,-3 1-1-16,-1 0 0 0,1 1 2 15,-1 3 1-15,-1-2 2 0,3-1-3 0,-3 3 2 16,3-2-3-16,-1 2-5 0,3 1-4 16,-2 0-4-16,1 0-3 0,3 0-2 15,0 3 1-15,2-2 0 0,2 0 1 0,2 2-1 16,2 0-2-16,3 1-4 0,1 1-2 16,3 2-3-16,1 1-1 0,3 1-1 15,2 0 2-15,2 4 2 0,2-1-1 16,5 1 0-16,1-1-2 0,3 4 0 0,2-3-2 15,2 1-3-15,2 1-2 0,4 1-1 16,2-2-2-16,5 1-2 0,1-2 1 16,3 3 3-16,2-3 3 0,4 1 9 0,5 1 6 15,-1 3 4-15,5-2 3 0,4 0 0 16,0 1-3-16,4 1-7 16,0-3-6-16,2 2-4 0,2 0-5 0,3-2-2 15,-1-2-2-15,3-1 0 0,1 1-1 0,-1-3 0 16,2 0 2-16,-3 2-1 0,3-3-1 15,-2-1-1-15,-1 0 2 0,1 1-1 16,-1-1 2-16,3-3-2 0,0 2 5 0,-1-2-1 16,3 2 2-16,2-3 6 0,2-1-2 15,2 1 0-15,0 0 2 0,5-2 2 16,1-1-1-16,3 1-3 0,6 0 2 16,4-3 2-16,4-3 1 0,7 1-3 0,4 1-4 15,4-2-3-15,5 0-4 0,4 0-4 16,2 0-1-16,1 0-2 0,6-1 1 0,3 2-1 15,5 1 1-15,1-2-2 0,3 1-5 16,0 1 1-16,2-1-1 0,0-1 7 16,0-1 1-16,0 2 2 0,0-2 0 15,4 1-2-15,1-1 2 0,3 0-7 16,1-2-2-16,-1 1-1 0,1-2-1 0,-1 0 4 16,3-1 0-16,-3-2 1 0,3 2-1 15,-1 0-1-15,5-1 0 0,0-1-1 16,0 0-1-16,0 0 2 0,-3-1 4 0,1-3 3 15,0 1 2-15,-1 0-1 0,1-1-2 16,0-2 1-16,-1 1-6 0,-1-2-2 16,-3-2-1-16,-3 3 0 0,-1-4 0 0,-6-4 1 15,-2 3 2-15,-3-2 1 0,-3 2 3 16,-5-4-4-16,0 1 4 0,-4-4-3 16,-2 1 0-16,-5-2-1 0,-1-1-3 0,-3-1 4 15,-6-2-2-15,-2 1 2 0,-4-5 0 16,-3 1 0-16,-3-2 0 0,-3 1 1 15,-4-2 2-15,-2 0 0 0,-5-5 1 0,-1 2 0 16,-3-1 1-16,-4-2-3 0,-4 0 2 16,-2-1-2-16,-2-2-4 0,-5 1 0 0,-4 1 0 15,-1-4 0-15,-3 2-4 16,-5-1 0-16,1 3 5 0,-4-3-1 0,-3 0 0 16,0 0 0-16,-1 1 3 0,-3-2-2 15,0-2 0-15,-2 2 1 0,-2 0 0 16,0-3-2-16,0 3 1 0,-2-3 2 15,-1-1-1-15,-1 1-2 0,-2-1-1 0,-1-4 2 16,1-1-1-16,-3-1-2 0,-1-2 2 16,-3-3-1-16,0 0 3 0,-2 1 0 15,-2-1 0-15,-2-3 0 0,-2 3 0 0,-2 0 0 16,-3-1 0-16,-1 1 0 0,-3 1-2 16,-2-2 0-16,-4 2 3 0,0 0-2 15,-4 0 2-15,-1 1-1 0,-3 3 1 0,-1 0 2 16,-3 0-2-16,-3 1 1 0,-2 1-1 15,-4 2-1-15,-1-1 3 0,-3 2-3 16,-3 1-2-16,1-1 2 0,-5 4-1 16,0-3 0-16,-2 2-3 0,0 1 2 0,-4 2 0 15,0-4-1-15,-4 4 0 0,-1-1 0 16,-3 4 0-16,-1-2 1 0,-4 2 1 16,0-2 1-16,0 3 0 0,1 0-1 15,-1 0 1-15,-2 4-2 0,2-5 2 0,-2 5 1 16,2 0 2-16,0-2-1 0,0 2 2 15,1 3 0-15,-3 1 0 0,-3-1-4 0,1-1-2 16,0 3 1-16,-4 1-1 16,0 0-1-16,-3-2 1 0,1 4 1 0,-1 0 0 15,-1-2 1-15,-1 2-1 0,1 0 0 16,-1 0-1-16,-1 1 3 0,-1 0-1 16,0 2 2-16,1 0-2 0,-3 1 1 0,0 0 0 15,-2 1-2-15,-2 0-1 0,0-1-3 16,-2 3 4-16,2-1-2 0,-2 3 0 0,2-4 2 15,-2 3 4-15,-1-1 2 0,1 1-1 16,2 1 3-16,-2 2-2 0,2-2-2 16,-2 0-4-16,0 3 1 0,-2-2-1 15,-1 2-3-15,1 1 1 0,0-4 1 0,0 4 1 16,2-2 0-16,-1 2-2 16,3-1 4-16,0 1-1 0,2-3 0 0,1 3 2 15,1 0-2-15,2 0 1 0,0 0-4 16,1 0 0-16,1 0 2 0,-1 0 0 0,1 0 0 15,-2 0-2-15,3 0 3 0,-1 0 0 16,3 3 2-16,-3-3-2 0,1 1-1 16,-1-1 5-16,1 2-3 0,-1 2 3 15,0-3-2-15,1 2 0 0,2 2 1 0,-3-1-5 16,0 1 2-16,1-1 0 0,-1 0-2 16,-1 0 0-16,1 4 1 0,1-3 3 15,-1 0-2-15,3 1 0 0,-1 0 0 0,1-2 4 16,-1 4-3-16,3-3-2 0,0 1 2 15,-1 0-1-15,3 3 0 0,2-1-2 16,0 0 1-16,-2 1 1 0,2 0-1 16,-3 1 1-16,1-1-1 0,-2 0 0 0,2 2-1 15,0-2 0-15,1 2 1 0,3-1 1 16,1 0 0-16,1-1 0 0,2 2 5 16,2-2 0-16,5 0-2 0,4 1-1 0,4 0 2 15,2-5 0-15,7 2-4 0,1 1 0 16,5-3 1-16,4 0-4 0,5 3 2 15,1-5 0-15,3 2 0 0,4-2 0 16,4 2-3-16,2-4-6 0,2 3-14 0,3 0-27 16,1-1-55-16,3 2-78 0,2-1-80 15,-1 1-78-15,3 3-76 0,-2-3-77 16,0 5-5-16,-3-1 44 0,-3 0 67 16,-3-2 77-16</inkml:trace>
  <inkml:trace contextRef="#ctx0" brushRef="#br0" timeOffset="6236.48">2830 14728 30 0,'0'0'79'0,"0"2"4"0,0 2 5 16,0 6 1-16,0 0 3 0,0 6 0 16,0 7-1-16,-2 6 0 0,0 7-1 15,0 12 1-15,0 6-4 0,-1 8-5 16,1 8-9-16,-2 4-11 0,2 4-11 0,-2 5-16 15,2 0-11-15,-1 1-9 0,1 0-6 16,0 0-4-16,2-2-3 0,0-6-1 0,0 0-9 16,0-5-21-16,0-3-29 0,2-3-40 15,-2-3-55-15,2-7-68 0,1-2-29 0,-1-5 0 16,-2-8 20-16</inkml:trace>
  <inkml:trace contextRef="#ctx0" brushRef="#br0" timeOffset="7913.01">2860 14620 8 0,'2'-5'28'0,"2"-2"-7"0,0 2 0 0,0-2 5 15,5 2 3-15,-1-3 5 0,3 2 2 0,2-1-1 16,1-1 2-16,3 3 3 0,2-3 3 16,3 2 3-16,-1-4 1 0,4 4 2 15,1-1 0-15,3 2-1 0,1-2 1 0,4 3 4 16,4-2 6-16,0 2 9 0,4-4 9 16,3 1 2-16,3 1 0 0,1-2-4 0,4 3-7 15,0-2-12 1,4-1-8-16,0 2-2 0,5-2 1 0,-1 2 1 0,5 0 7 15,1 2 4-15,3-1 2 0,2 2-4 16,2-2-2-16,2 3 1 0,3 1 0 0,-1 1 0 16,2-4 1-16,3 4 2 0,-3-1 0 15,1 1-3-15,-3 0-5 0,1 0-4 0,1 0-3 16,-2 1-1-16,1 3-4 0,-1-1-3 16,2 1-4-16,1 0-7 0,-1 1-6 15,1-1-5-15,-1 1-3 0,3-1-3 0,-1-1-3 16,1 2-1-16,-1 0 2 0,-1-1-1 15,-3-1 1-15,-2 2 1 0,0-4 1 0,-1 2 2 16,-1-3 6-16,0 3 8 0,-2-3 6 16,0 0 9-16,0-3 11 0,-3 3 8 15,1-3 6-15,2 3 2 0,-2-1-2 16,2 1-3-16,0-3-8 0,2 1-7 0,-2-2-10 16,0 1-7-16,-2-2-7 0,0 4-8 15,-3-4-2-15,-1 3-4 0,-2-2-1 16,-3 0-1-16,-2 0-2 0,1 3 1 15,-3-3 0-15,0 3 0 0,-2 1 0 0,-2-3 1 16,0 3 0-16,0-1 1 0,-3 1 0 16,1-4 1-16,0 4-1 15,0-2-2-15,-3 2 0 0,1-1-1 0,-2 1 1 16,1-4-2-16,-1 4 2 0,-3-1-1 0,1 1 0 16,-1-3 2-16,-1 3-3 0,-3-1 1 15,-2-3-1-15,0 3 1 0,0-2 0 16,-2 2 0-16,-2-3 1 0,0 3 2 0,-2-2-2 15,-3-1 1-15,3 1-1 0,-2-2-1 16,-1 4-1-16,-1-3-2 0,1 0 3 16,-1 0-2-16,-1 3-2 0,1-1 3 0,-3-2 0 15,1 3-2-15,-3 1-1 0,-2-3 0 16,0 3 1-16,-2-1 0 0,-2 1-1 16,-2 0 3-16,-2 0-1 0,0 1-1 15,-1-1 0-15,-1 3 2 0,-3 2 3 16,3-2-1-16,-3 1 0 0,3 5 3 0,-3 1 3 15,1 1-2-15,-1 2 0 0,1 3-1 16,-3 1-1-16,3 3 0 0,-3 1-2 16,2 0 0-16,-1 2-3 0,-1 2 2 15,1 3-1-15,-3-2-1 0,2 2 0 0,0 1-1 16,-1 2 0-16,1 0 2 0,-2 3-1 16,3 0 0-16,-3 0 0 0,2 4 2 15,-2 2-3-15,3-2-1 0,-3 4 1 0,2 1 1 16,-1 1 0-16,1 0 0 0,-2 1 2 15,3 0-2-15,-3 2-3 0,0-2 1 0,0-1 0 16,-2 0-3-16,0-1 1 0,1-1 2 16,-1-1 0-16,-2 0 0 0,0-2 1 0,0 1 1 15,0-5-1-15,-2 2-1 0,-3-2-1 16,1-3 0-16,0 1-1 0,-5-3 2 16,1-2-1-16,0-2 1 0,-5 2 2 0,0-5 1 15,-2-2-3-15,0 3 2 0,-4-4 1 16,0-1 0-16,0-4 0 0,-2 1 2 0,0-1 0 15,0 0-2-15,-2-5 0 0,-3 3 1 16,1-2-2-16,-3 2 0 0,1-2 1 16,-3-1-1-16,-2-1-1 0,3 3 1 0,-5-3 0 15,0 2-2-15,-2-2 0 0,-2 0 0 16,-2-1 0-16,-3 0-1 0,-1 0 0 16,-3-3 1-16,-1 3 0 0,-3-1-1 15,-2-2 0-15,0 0-1 0,-4 0 0 0,0-1-2 16,-3 2 0-16,-1-2 0 0,-2 1 3 15,-3-1 4-15,-2 1 1 0,0 0-1 0,-1-2 1 16,-3 1-1-16,0 1-2 0,-2 3-4 16,-3-4 1-16,-3 2 3 0,-3 0-1 15,-3-1 0-15,-1 3-3 0,-2 1 2 0,-2-2-2 16,0 2-1-16,-4 0 2 0,2-1 3 0,-3 0 2 16,3-3 0-16,0 3 3 0,0-1-3 15,0-2 1-15,-3-1 1 0,3-3-2 16,-2 3 3-16,0-3-2 0,0 2-1 0,-1-3 0 15,1 0-1-15,-2-3 7 0,1 3 1 16,-1-1 2-16,2-3 1 0,-2 4 1 0,1-1 0 16,-1 1-7-16,-3-3-1 0,1 3-2 15,-1 0 0-15,-1 3-2 0,1-3 0 0,-1 1-1 16,1-1 3-16,3 4 1 0,0-4 2 16,3 0 0-16,6-4 5 0,1 3-2 15,4-2-1-15,3 2 1 0,4-4-2 0,1 0-1 16,1 3-1-16,5-2-1 0,1 0-1 15,2 3-3-15,5-2-1 0,-1 3-1 0,5 3 2 16,4-3 0-16,3 1-1 0,1 3 2 16,4-3 0-16,5 4 1 0,0-3-2 0,4 2 1 15,2 0-1-15,4 0-1 0,1-3-1 0,3 3-2 16,1-3-2-16,2 2-6 0,2-3-13 16,-1 1-18-16,3-1-39 0,0 0-88 0,0 0-112 15,2 0-110-15,3 0-105 0,-1 0-72 0,0 0-9 16,2-1 63-16,3-7 100 0</inkml:trace>
  <inkml:trace contextRef="#ctx0" brushRef="#br0" timeOffset="10533.72">6553 10338 87 0,'-2'-3'128'0,"-2"-1"-8"15,2 3-9-15,-3-2-12 16,3 2-11-16,-2-3-9 0,2 3-10 16,-2-2-8-16,0 2-9 0,-1-3-8 0,1 4-3 15,0-1-3-15,-2-2 2 0,-3 1 1 0,1 0 3 16,-1-1 4-16,-1 2 1 0,-1 1 2 16,-4-4 0-16,0 4 2 0,-2 0 5 15,-2 4 2-15,-2-3 4 0,-2 2 1 16,0 1-1-16,-5 4-2 0,1-3-1 0,-3 3 0 15,0 0-3-15,-1 5-1 0,-1 0-3 16,0 0-2-16,-2 3-3 0,2 1-1 16,1 4 0-16,-1 2 0 0,0 2-1 15,3 2-3-15,-1-1 1 0,2 6-3 0,1 1-3 16,4 2-4-16,-1 2-1 0,5 0-1 16,2 5-1-16,3-3-3 0,1 7 1 15,2-1-3-15,5 1-2 0,4-1-2 16,2 1-4-16,2 1-2 0,2-2-6 0,5-1 0 15,3 1-3-15,3-2-1 0,4-2 2 16,4 0 3-16,3 0 9 0,3-3 10 16,5-3 9-16,2 2 6 0,5-5 4 15,3-1 5-15,0-3-3 0,5-3-6 0,2-4-4 16,2 1-7-16,4-6-6 0,0-6-5 16,5 0-3-16,-1-6-1 0,5-3-3 15,-1-5-1-15,1-3 0 0,1-3-2 0,-1-6-3 16,2-2-3-16,-3-2-4 0,-1 0 0 15,-1-6-3-15,-1 1 0 0,-3 0 0 16,-2-1 0-16,-2-2 3 0,-6 2-1 0,-2-2 2 16,-5-2-2-16,-2 1 1 0,-6-1 3 15,-2 1 0-15,-5-1 1 0,-1-5 0 16,-5 1 2-16,-2-1-2 0,-2-4-1 0,-2-1 0 16,-5-3 1-16,-1-1 2 15,-3 0 1-15,-4-5 3 0,-4 3 1 0,-2-3 2 16,-5 2 0-16,-3 1-3 0,-5-3 1 15,-7 2-1-15,-3 2-1 0,-5 2-3 16,-4 1-1-16,-4 0-1 0,-2 5-1 16,-5 0-1-16,-2 6 0 0,-4-2-2 0,0 7-1 15,-2 3 0-15,0 1-3 0,0 4-2 16,-2 2-9-16,2 4-12 0,2 4-26 16,0 0-76-16,5 7-121 0,5 2-131 0,3 4-137 15,6 3-71-15,7 0-17 0,1 5 53 16,7 3 108-16</inkml:trace>
  <inkml:trace contextRef="#ctx0" brushRef="#br0" timeOffset="11728.45">7937 13114 111 0,'0'0'184'0,"-2"0"-20"0,2 0-29 15,-2 0-19-15,2 0-11 0,-2 1-10 16,0 3-11-16,-2-3-3 0,2 2 0 0,-3 2 2 16,1-2 2-16,0 2 7 0,0-1 8 15,-3 4 7-15,1-2 6 0,0 4 6 16,-3 0 0-16,1 2-1 0,-3 1-6 15,1 4-6-15,-1-2-8 0,-2 6-6 0,1-2-6 16,-3 5-6-16,2 1-6 0,-2 0-7 16,0 5-7-16,1-1-6 0,-3 5-1 0,2 1-1 15,0 0-1-15,0 3 1 0,0 3 0 16,3 2-1-16,1 1-5 0,1-1-6 16,1 2-5-16,1 1-6 0,3 5-8 0,1-5-4 15,4 4-5-15,2 3-3 0,3-4-4 16,3 4-2-16,0-2 0 0,5 2 0 15,2-4-4-15,4-1 1 0,0-2 0 16,4-3 1-16,3 1 0 0,1-6 1 16,3 0 3-16,2-5 1 0,-1-3 1 15,3-5 0-15,2-2 2 0,-2-5-2 0,2-2 1 16,0-7-1-16,0-3 0 0,0-6 2 16,-2-1 0-16,2-8 2 0,-2-4-2 0,2-4 2 15,-2-6-1-15,-3-7-1 0,1 0 0 16,0-7-2-16,-2-4 0 0,-3-2-1 15,1-2 0-15,-1 1-1 0,-4-5 2 16,1 0 1-16,-5 2 1 0,0-3 4 0,-4 3 0 16,-3-1 2-16,-3 0-1 0,-3 2-2 15,-4 1-1-15,-2-3-2 0,-6 3-3 16,-3 0 0-16,-3-1 1 0,-5 1-2 0,-4 1-3 16,-3-2-2-16,-5 1 0 0,-3 2 0 15,-2 2-3-15,-4 0 1 0,-2 6 5 16,-1-2 0-16,-1 5 0 0,-2 6 2 0,1-2-3 15,-1 5-7-15,2 6-15 0,1 2-15 16,1 1-57-16,4 2-110 0,0 4-126 16,4 0-121-16,5 2-104 0,-1 3-45 15,5 2 23-15,0 1 93 0,4 1 118 16</inkml:trace>
  <inkml:trace contextRef="#ctx0" brushRef="#br0" timeOffset="14940.81">6485 11945 23 0,'0'2'75'0,"0"-2"-3"15,0 1-2-15,0-1-2 0,0 0-5 16,0 0-1-16,3 0-4 16,-3 0 4-16,2 0 2 0,-2-1 2 0,2 1 2 15,0-2 2-15,2-2 3 0,-2 3-3 0,3-2-4 16,-1 2-2-16,2-4-4 0,-2 0-3 16,3 1-5-16,1-2-2 0,1 2 2 15,-1-2-1-15,1 2 1 0,1-4-1 0,1 3-1 16,-1-2 3-16,1 3-1 0,2-2 6 15,-1 2 7-15,1-3 5 0,0 2 5 16,1-2 0-16,1 2-1 0,0 4-7 0,2-4-9 16,-2 2-10-16,2 3-9 0,0 0-6 15,2 0-8-15,-2 3-5 0,2 2-3 16,-2-1-4-16,2 1-2 0,-2 1-2 16,2 0-1-16,-2 2-2 0,0 1-2 0,0-1-2 15,-1 5 0-15,-1-3 0 0,2 1-1 16,-2 3 0-16,-2 0 0 0,2 1 3 15,-3 1-1-15,1 1 2 0,-2 0-1 16,-1 2 1-16,1-1 1 0,-1-1 1 0,-1 0 1 16,-3 0 2-16,3-1 5 0,-3 0 4 15,-2 0 6-15,0-1 5 0,1 0 8 16,-1-2 6-16,-2 0 7 0,-2 0 4 16,2-2 1-16,-2 2-1 0,0-3-2 0,0 0-3 15,-2-4-4-15,2 2-3 16,0-2-3-16,0-1 0 0,0-1-3 0,0-2-3 15,0 2-4-15,0 0-3 0,0-3-5 0,0 2-4 16,0-3-4-16,0 1-5 0,0-1-4 16,0 4-3-16,0-4 0 0,0 0 0 15,0 2-2-15,2-2 2 0,0 0 3 16,0 0-2-16,0 0 2 0,3 0-1 0,-1 0 0 16,2 0 0-16,1 0-2 0,-1 0 1 15,0 1 0-15,3-1-1 0,-3 3 0 16,3-3 0-16,-1 1-1 0,1 3 0 0,-1-3 0 15,3 3 1-15,-3 0 2 0,3 0 2 16,-1 3-1-16,1-1-2 0,1 2-2 16,-1-3 1-16,2 6-1 0,-3-2-3 15,3 1 0-15,0 0 1 0,-1 0 0 16,1 5-1-16,-2-5 1 0,1 3 1 16,-1 2 2-16,2 0 4 0,-3 1 3 0,1-1 1 15,-1 3 2-15,1 2 0 0,0-3 2 16,-3 4-2-16,1-4-3 0,-1 3 1 15,-2-2-2-15,1 3 3 0,-3-2-1 0,-2-1 3 16,0-1 2-16,0 2 3 0,-4-1 1 16,0 2-2-16,-2-3 0 0,0 5-2 0,-5-5-2 15,1 3-1-15,-3 1-4 0,1 0 0 16,-3-1-2-16,-2-2-5 0,2 3 0 16,-2-5-1-16,-1 6-2 0,1-5-5 15,-2 3-8-15,0-2-19 0,-2 1-59 0,0-2-113 16,0 1-126-16,2 2-131 0,-2-5-95 15,0 0-37-15,2 1 30 0,0-4 97 16,4 0 120-16</inkml:trace>
  <inkml:trace contextRef="#ctx0" brushRef="#br0" timeOffset="31153.82">17541 9370 22 0,'-7'0'44'15,"1"3"7"-15,0-3 5 0,-1 1 2 0,-1-1-2 16,2 3-3-16,-3 0-3 0,1-2-6 16,-1 2-4-16,1-2-4 0,-1 3-3 15,1-3-1-15,-3 2-3 0,3 2-3 16,-3-1 0-16,1 0-1 0,-1 0 1 0,-2 1 0 15,3 3 2-15,-3-3 2 0,0 5-2 16,1-4 0-16,-1 3-3 0,0 1-2 16,1 0-1-16,-1 3 0 0,0-2-1 0,-2 3-1 15,3 1 1-15,-3 0-1 0,2 1-4 16,-2 1-1-16,3 0-1 0,-3 2 0 16,2-1 1-16,0-1 3 0,1 2 2 0,-1-1 2 15,0 3 2-15,1-1 4 0,-1-1 1 16,2 1 2-16,-1 4-1 0,1-2 2 15,-2 1-2-15,3 1 1 0,-1 1-2 0,1 0-2 16,-1-1-3-16,0 5-3 0,3-3-3 16,-1 2-1-16,1-2-1 0,-1 2 1 15,3-2 1-15,0 3 2 0,2 0 3 16,-1-3 2-16,1 2 1 0,2-2 0 0,0-1 0 16,0 3 1-16,0-2 0 0,2 1-1 15,0 1 0-15,0-2-1 0,0 2-1 16,2-2 1-16,0 2-1 0,0-3 1 15,2 1-2-15,0-1 2 0,1 0-2 16,1 0-1-16,2 0 0 0,1-1 1 0,-1 2-1 16,3-4-1-16,0 3 2 0,-1-2-1 15,1 2 2-15,1-3 0 0,-1 4 1 16,2-5-1-16,-1 4 4 0,1-1 1 16,0-3 5-16,0 1 7 0,-1-1 6 0,1-1 9 15,2 1 3-15,0 0 2 0,-1-4 1 16,1 3-2-16,2-2-5 0,0 2-7 0,2-3-7 15,-2 1-6-15,2 1-8 0,0-3-5 16,2-3-5-16,-2 3-1 0,3-3-2 16,1-2-2-16,0 0 3 0,0-2-1 15,3-1 0-15,1-1 2 0,1-2 0 0,-1 0 0 16,3-2 1-16,0-2-3 0,-1 3 0 16,1-4-2-16,0-4 1 0,-3 4 3 15,3-1-2-15,-3-3 3 0,1 0-1 16,-1 0 2-16,1-1 0 0,-1-2-2 15,-1 2-3-15,1-3 0 0,-1-1-1 0,-1 1-3 16,0-4-2-16,-1 4 0 0,1-5 1 16,-2 0-2-16,1 1-1 0,-3-1 1 15,2 0-2-15,-2-3-1 0,0 0-2 0,-2 1 0 16,3-4 2-16,-3 2 0 0,-2-5-1 16,0 6 0-16,-1-5 0 0,-1 1 0 15,0 2-1-15,0-2 0 0,-2 0 3 16,-1 2 1-16,-1 1 0 0,-1-1 1 0,1-1-1 15,0 2 0-15,-3-4 0 0,1 4-1 0,-1-4-1 16,1 1 1-16,-3-2 3 16,0-2-1-16,1 2-2 0,-1-2 0 0,0-1 2 15,-2 0-4-15,1-1 2 0,-1 0-1 16,0 1 3-16,0-3 1 0,-1 3 1 0,-1 0 2 16,0 0 1-16,-2 4 2 15,0-4 0-15,0 3-2 0,-2-3-1 16,0 1 0-16,-3 3 1 0,1-3-3 0,0 1-2 15,0-2 1-15,-3 4 0 0,1-4 0 16,0 1 0-16,-3 0 0 0,1-1 1 16,-1 1 2-16,1-1 0 0,-1 0-2 0,1 1-1 15,-3-1 2-15,3 0-2 0,-3 1-1 16,3-1 0-16,-3 3 0 0,0 0-3 16,1-1 2-16,-1 2 0 0,-1-1-2 0,1 1-1 15,-2 1 1-15,3 0-2 0,-3 1-1 16,0-2 0-16,1 1 0 0,-1-2 1 15,0 2 3-15,1 3 1 0,-1-3 3 0,0 2 2 16,-2-1-1-16,1 1 2 0,-1 1-3 16,0 1 0-16,0-2 0 0,-2 2 0 15,2-1 1-15,-2 5-2 0,0-5 1 0,1 4 0 16,-1 0-2-16,2 1-1 0,-2-1-2 16,2 2 0-16,-2 2-2 0,2-4 0 15,-2 5 0-15,3-1-1 0,-3 0 0 16,2-1-2-16,-2 4 0 0,0-2-1 0,0 4-1 15,-2 1 1-15,2-2-1 0,-2 2 2 16,0 2 2-16,-2-3-3 0,2 4-5 16,-2 0-3-16,-3 4-7 0,3-3-9 15,-2 2-11-15,2-2-11 0,-3 3-25 16,3-2-65-16,2 2-96 0,0 1-100 16,4-1-93-16,0 2-105 0,3-1-34 0,1 1 36 15,3 2 86-15,-1 1 98 0</inkml:trace>
  <inkml:trace contextRef="#ctx0" brushRef="#br0" timeOffset="32449.31">18974 9155 45 0,'-7'-1'87'0,"3"1"-13"0,-2-2-11 16,2 2-8-16,-3-4-4 0,1 4-4 16,0 0-1-16,-1 0-1 0,-1 0 1 15,1 4-2-15,-1-4 0 0,-1 2 2 16,1-1 3-16,0 4 2 0,-3-1 2 0,0 1 2 16,1 3 2-16,-3-2 0 0,0 3 2 15,-1 1 2-15,-1 2 2 0,0 1 3 16,0 3-1-16,-2 1 0 0,2-1-3 0,1 1-1 15,-1 4-2-15,0 0-4 0,2-1 1 16,-2 2-3-16,3 3-1 0,-1 0-2 0,0 0-2 16,3 4-5-16,-1-3-2 0,1 4-6 15,1-1-5-15,3 4-4 0,-1-4-5 16,1 2-1-16,2 0-4 0,2 2 1 16,2-3-2-16,2 0-1 0,2 2-2 15,2-2-1-15,3-1 1 0,1 1 0 16,3-1 1-16,2-4 0 0,2 0 2 0,0-1 0 15,2-2 0-15,2-1-1 0,0-4-1 16,0 2 0-16,3-4 0 0,1 0 4 16,0-5 3-16,1-1 6 0,1-2 4 15,1-4 5-15,2-2 1 0,-3-2 1 0,3-2 0 16,-3-1 3-16,3-5 2 0,-3 0 2 16,-1-2 6-16,1-3 5 0,-1 0 3 15,-3-1 2-15,0-4 0 0,-2 0 1 0,-2-2 3 16,0 1 0-16,1-5-4 0,-4 0-1 15,-1-3-5-15,0-1-5 0,-4-2-9 16,-1-3-5-16,-1-3-4 0,-3 0 2 0,-2-5-3 16,1 2 2-16,-5 0-1 0,-3-2 1 15,-1 5-1-15,-4-1-6 0,-1-1 2 16,-3 3-5-16,-3 2-2 0,-2 2-4 0,-2 1-1 16,-2 2-4-16,-3 0-6 0,-1 5-4 15,-3 2-2-15,-1 2-6 0,-1 2-7 16,1-1-11-16,-3 5-25 0,0 2-96 0,0-1-140 15,1 8-143-15,-1-2-124 0,2 2-58 16,3 2-9-16,-1 3 78 0,1 0 130 16</inkml:trace>
  <inkml:trace contextRef="#ctx0" brushRef="#br0" timeOffset="36528.65">21308 9163 42 0,'0'0'60'16,"0"0"-1"-16,0 0-3 0,0 0-4 16,-2 0-3-16,2 0-3 0,-2-3-2 15,0 3-1-15,0-2-3 0,0 2 0 16,-2-3-1-16,2 3 0 0,-3-1 0 0,1 1 0 16,0 0 2-16,-3 0 0 0,3-2 1 15,-2 2 0-15,0-4 1 0,-1 4-3 16,1-1 1-16,0 1-2 0,-3-3-3 0,3 3-2 15,-3-1-2-15,1 1-2 0,-1-4-2 16,1 4 0-16,-1-1-2 0,-1 1-1 16,-1 0 1-16,-2 0-2 0,1 0 2 0,-1 0 2 15,-2 0 6-15,-2 1 1 0,0-1 6 16,0 4 2-16,-2-4-1 0,0 1 0 16,-2 2-2-16,0 2-3 0,0-3 0 15,-2 2-2-15,-1 2 3 0,1-1 2 16,0 3 5-16,-3-1 2 0,3 1 4 0,-2 1 6 15,1-1 4-15,1 1 1 0,2 0 1 16,-2 1-4-16,1 1-1 0,1-2-5 16,2 2-6-16,-2 1-4 0,2-1-4 15,-2 0-2-15,2 1-1 0,-2 1 0 0,2 4 0 16,0-5 1-16,0 5 0 0,-1-1 1 16,1 1 0-16,2 0-2 0,1 0 1 15,1-1-2-15,0 1-1 0,2 3-3 0,3-2-4 16,-1-1-3-16,0 1-3 0,3 1-2 15,2-2 0-15,-1 1-3 0,1 1 3 16,2 1-1-16,2-2 1 0,-1 3 0 0,1-1-4 16,2 2-1-16,2-1 0 0,3 0 0 15,-1 3-3-15,0-2-1 0,3 1 0 0,1 0 0 16,0 2-5-16,3-4 0 16,0 4 0-16,1-1-1 0,3 1-1 0,0-3-1 15,2 3 3-15,0-4-1 0,2 4-1 16,0-1 2-16,0 1 2 0,4-3 2 15,-2 0 0-15,5-2 1 0,-1 0 3 16,1 2 0-16,1-5 0 0,3-1 0 16,-1 2 0-16,1-3-1 0,2-1-3 0,2 1-2 15,0-2-1-15,-1-1-1 0,1-2-3 16,2-1-1-16,2 1 0 0,-2-4-1 16,2 1 1-16,3-1-1 0,-3 0 4 0,2-5 1 15,0 2 2-15,0-2 0 0,1 3 0 16,-1-4-1-16,0-4 1 0,0 4 1 15,0-1 0-15,1-2 1 0,1-1 0 0,-2 0 1 16,3-1-2-16,-3 1-1 0,2-1 0 16,0-3 1-16,1 5-1 0,1-5-1 15,-1-1-3-15,1 0-1 0,-2 1 1 16,3-1-4-16,-3-3 0 0,0 0 1 0,-1-1 0 16,-1 1 1-16,-2-2-1 0,0-2 2 15,-4-1 1-15,0 1-1 0,-2 0-1 16,-1-3 1-16,-3 0 0 0,-1 2 1 0,1-4-2 15,-3 4 4-15,-1-3-2 0,-1-2 3 16,-2 2-2-16,-2 0-2 0,0-1 2 16,0 2-1-16,-2-1-1 0,-2-1-3 15,0 3 2-15,0-2 0 0,-3 1 0 0,-1 0 0 16,-3-1 2-16,1 0 1 0,-1 2 0 16,-1-2-1-16,-3 3 0 0,0-5-2 15,-2 5-3-15,0-3 2 0,0 2 0 16,-2-1 1-16,-2-1 0 0,0 1 4 15,0-1 2-15,-2 3 0 0,-3-3-1 0,1 2-1 16,-2-3-1-16,-1 2 0 0,-1 0-2 16,-3 0 1-16,0-1 0 0,1 0 0 0,-3 0 0 15,-2 0-1-15,-2 2 2 0,0-3-1 16,0 2 0-16,-5-1 0 0,1 2-1 16,0 1 1-16,-5-1 0 0,1-1-2 0,-1 3 1 15,1 1 0-15,-3-1 0 0,-2-1-1 16,3 5 1-16,-3-2-1 0,-2 3-1 15,0-1 2-15,-2 2-1 16,-2-2-1-16,-2 3 0 0,-2-1 0 0,-3 4 0 0,1-3 0 16,-5 2 2-16,0 2 1 0,-2-2-1 15,-1 3 2-15,-1 3-1 0,0-3-10 16,-2 3-15-16,-2-2-38 0,-1 3-96 16,-1 3-126-16,-2 2-123 0,-1 0-128 15,-1 5-60-15,-1 1-3 0,1 1 74 0,1-1 116 16</inkml:trace>
  <inkml:trace contextRef="#ctx0" brushRef="#br0" timeOffset="38685.54">4269 2954 145 0,'0'0'163'0,"0"0"-24"16,0 0-27-16,0 0-20 0,0 0-13 0,0-3-5 16,2 2-3-16,1-3 5 0,-1 3 6 15,2-5 7-15,0 2 6 0,2-1 7 0,1 1 11 16,-1-2 9-16,1-1 11 0,1 0 12 15,3-3 7-15,-1 1 5 0,3 2 2 0,0-6 3 16,1 1 0-16,3-2-7 0,2 0-8 16,0-1-15-16,3-4-22 0,1-2-25 0,2 2-26 15,1-1-19-15,3-4-17 0,1-1-7 16,2-1-7-16,2-2-2 0,2 2-1 16,-3-3-3-16,3-4-1 0,0 3 0 0,0-4 0 15,-2 1-1-15,0-1-1 0,0 4 0 16,-2-2 1-16,-3 3-2 0,-1-1 1 0,-1 1 0 15,-1 1 0-15,-3 3 0 0,-2 2-2 16,0 2 2-16,-2-3-1 0,-2 7 0 0,-2-1-1 16,0-1 3-16,-2 5 0 0,-3 2 1 0,1 0 0 15,-3 4-1-15,1-1 5 0,-3 1-2 16,0 2 2-16,1 2 1 0,-3-2 3 0,0 1 2 16,1 1-2-16,-1 3 2 0,0-3-1 15,0 3 1-15,3 1-2 0,-3-3 1 16,2 3 0-16,1 3-1 0,-1-3 3 0,0 1-1 15,3 4-2-15,-1-1 0 0,3 4 0 16,-1-1-5-16,3 2-2 0,2 1-2 0,0 5 3 16,2-1-2-16,2 1 0 0,0 2 3 15,2 5 0-15,0-1-2 0,2 4 1 16,3 3 0-16,-1 2 2 0,1 0-1 0,1 4 4 16,3 0 4-16,-3 1 1 0,3 0-1 15,-1-1 0-15,-1-1 0 0,-1 0-4 16,1-1-3-16,-3-3-4 0,-1-3-2 15,-3 0-5-15,-2-1-13 0,-2-4-36 0,0 0-114 16,-5-2-140-16</inkml:trace>
  <inkml:trace contextRef="#ctx0" brushRef="#br0" timeOffset="40509.67">4244 3030 43 0,'-2'0'83'0,"2"-1"-7"0,-2 1-5 0,2-3-5 16,0 3-5-16,0-3 0 0,0 3-4 0,-2 0-8 16,2 0-7-16,0 0-9 0,0 0-9 15,0 0-9-15,0 0-6 0,0 0-4 16,0 0-2-16,0 0-2 0,0 0 0 0,0 0 2 16,2-1 2-16,-2 1 3 0,2-4 6 15,-2 4 6-15,2 0 7 0,0-1 5 0,0 1 6 16,0 0 4-16,0 0 0 0,0 0 0 0,1 0 0 15,-1 0-1-15,0 0-1 0,0 1 0 16,0-1 4-16,0 4 2 0,0-3 3 0,0 5 3 16,1-2 1-16,1 1 6 15,-2 4 1-15,2 0 3 0,0 3 1 0,1 4 0 16,-1 2-1-16,0 6-3 0,0 2-6 0,3 2-5 16,-3 2-7-16,2 3-7 0,-2-2-8 15,3 2-7-15,-1-1-7 0,1 1-5 0,-1-3-2 16,0 3-3-16,1-4-2 0,-1-3-1 15,0 3 0-15,1-4 1 0,-3 0-1 0,2-1 0 16,-2-1 1-16,1-3-1 0,-1-3 0 0,0 4 0 16,0-4-1-16,-2-1 1 0,3 1-1 15,-3-5 1-15,2 2-1 0,-2-3 0 16,0-2 0-16,0 0 1 0,1 0 1 0,-3-2-1 16,2 1 0-16,-2-3 1 0,2-1 0 15,-2 1-1-15,2-2 1 0,-2 0 3 0,0-2 8 16,0 3 10-16,0-3 13 0,0-1 14 15,0 3 13-15,0-3 11 0,0 0 5 16,0 0 2-16,0 0 2 0,0 0 1 0,0 0 0 16,0 0 0-16,0 0-3 0,0 0-1 0,0 1-5 15,0-1-8-15,0 0-10 0,0 0-9 16,0 0-11-16,0 4-10 0,2-4-11 0,-2 1-7 16,2 2-2-16,2-1-6 15,1 3 0-15,-1 1 1 0,0 2 1 0,5-3 0 16,-1 6 1-16,0-2 0 0,1 1-1 0,1 0-1 15,3 0-1-15,2 5 1 0,0-2-1 0,2 1 2 16,2 3 2-16,2 2 3 0,2 0 2 16,3 1 2-16,1 1-1 0,1 2 2 15,1-1 0-15,3 4-3 0,-2-5-1 0,1 3 1 16,-1-4 0-16,-2 2-5 0,-1-1-1 16,1-4 0-16,-5 3-1 0,0-1-1 15,-2-4 0-15,1 2 0 0,-6-1 1 0,1-6-2 16,-2 2-1-16,-2 0 0 0,0-3-1 15,-3-2 1-15,-1-2 0 0,1 3 0 16,-1-3 1-16,-1-1 0 0,-1-1-1 0,-1-2 2 16,0 2-2-16,1-2 1 0,-3 3-1 15,2-4 2-15,-2 1 0 0,1-1-1 0,-1 0 1 16,-2 0 0-16,2 0 0 0,-2 0-1 16,0 0-1-16,1 0 0 0,-3 0 0 15,2 0 1-15,-2 0 1 0,2 0-1 16,-2 0 1-16,2 0-2 0,-2 0 0 0,2 0 0 15,-2-1 0-15,2 1 1 0,0-4 0 16,3 0 3-16,-1 0 1 0,0-4-3 0,2 3 5 16,1-4-1-16,1-3-1 0,1 0 1 15,1 0 1-15,3-5 0 0,0 1-1 0,-1 1 0 16,3-4 1-16,2 2-1 0,0-4 0 16,0 0 0-16,2 1-5 0,2-1 2 15,0-2-2-15,0-1 0 0,3 3 3 0,-3 1-1 16,2-3 0-16,-2 3-2 15,1-1 0-15,-1 1 2 0,-2 2-2 0,-2 2 0 16,0-1 0-16,0 1 1 0,-3 3 1 16,-1 2 0-16,0-3-2 0,-1 3 5 0,-1 2-1 15,-2 0-1-15,1 1-2 0,-1-1-1 16,-3 0 2-16,2 2-5 0,-1-2 2 16,-3 1 0-16,2 2 3 0,-1 0-1 0,-1-2 1 15,-2 2 2-15,2-3-2 0,-2 2 3 16,0-2-5-16,0 0 2 0,1-2-1 0,-1-2 0 15,0 3-1-15,-2-1 0 0,2-3 1 16,-2 0-1-16,2 0 2 0,-2-2-1 16,2-2 2-16,-2 1-1 0,2-6-2 0,-2 1 0 15,2-3-3-15,-2-4 0 0,0 0-3 16,0-5-1-16,0-5 1 0,0 0 0 0,0-4 1 16,0 1-2-16,0-4 3 0,0 4 3 15,0-4 1-15,0 5-1 0,0 2 0 16,0-1 3-16,0 2-2 0,0 4 2 0,0 0-2 15,0 5 1-15,0-1 1 0,0 5-2 16,3 0-1-16,-3 0-1 0,2 0 2 16,0 1-1-16,2 3 0 0,-2-2-1 0,2 0 2 15,1 2 0-15,-3 4-1 0,2-1-6 16,-2 4-17-16,0 0-45 0,-2 3-101 16,0 1-125-16</inkml:trace>
  <inkml:trace contextRef="#ctx0" brushRef="#br0" timeOffset="41273.35">5019 2955 94 0,'-5'0'125'0,"3"0"-12"0,-2 4-19 15,2-4-17-15,-2 1-14 0,2-1-12 16,-3 3-5-16,3-2-5 0,-2 3 1 16,2-3 2-16,-2 4 6 0,-1 0 8 0,1 1 7 15,0 1 2-15,0-1 2 0,-1 5-6 16,-1 2-7-16,0 3-8 0,-1 2-10 0,3 2-6 16,-2 1-4-16,2 3-2 0,-1 2 0 15,1 2 2-15,4 3 1 0,0 2 0 0,2 2 1 16,2 1-1-16,3 1 1 0,1 1-4 15,3-3-3-15,2 1-2 0,1-2-2 16,3-1-2-16,0-4-3 0,4-3 1 0,1-1 3 16,-1-1 4-16,2-6 3 0,2-6 1 15,-1 1 2-15,1-5-1 0,1-4-2 0,-1-4-2 16,0-1-3-16,1-5-1 0,-1-3 0 0,-2-4 1 16,1-3 3-16,-3-1 3 0,0-5 6 15,0-7 8-15,-4 0 14 0,0-2 22 0,0-4 23 16,-4-3 25-16,-1-1 25 0,-3-5 15 15,-1 1 0-15,-3-2-9 0,-3 3-18 0,-4 0-22 16,-3 0-27-16,-1 4-25 0,-5-1-18 16,-1 0-13-16,-3 5-8 0,-2 4-8 15,0 0-4-15,-2 5-2 0,0 2-4 0,0 4-6 16,-2-1-14-16,-3 8-40 0,-1-1-100 16,0 8-130-16,-1 0-127 0,1 2-123 0,-3 6-56 15,-1 2 1-15,1-1 84 0,-1 2 117 16</inkml:trace>
  <inkml:trace contextRef="#ctx0" brushRef="#br0" timeOffset="42815.97">5340 1169 93 0,'0'0'126'0,"0"4"-17"0,0-4-12 15,0 1-5-15,0 2 0 0,0 2 6 16,0 0 10-16,0 2 15 0,0 2 15 16,2 4 16-16,-2 2 16 0,0 6 10 0,0 1 10 15,0 4 5-15,0 4-5 0,-2 5-17 0,2 0-23 16,-2 6-28-16,2 0-30 0,-2 3-30 16,2 0-23-16,0 0-15 0,0 0-11 0,0-1-12 15,0-2-29-15,2-3-52 0,-2-1-67 16,2-3-76-16,-2 0-79 0,2-5-89 0,-4 1-43 15,2-5 11-15,-2-2 47 0,-2-5 63 16</inkml:trace>
  <inkml:trace contextRef="#ctx0" brushRef="#br0" timeOffset="43413.35">5220 559 70 0,'-2'-5'95'0,"-3"1"-1"15,1 0-2-15,0 4-5 0,0 0-3 0,-3 4-5 16,-1 0-1-16,-1 5 4 0,-1 2 7 0,-1 3 5 15,1 6 2-15,-3 2 7 0,2 4 7 16,1 3 8-16,-1-1 7 0,1 6 7 0,3 0 6 16,1 0 0-16,2 3-11 0,2-4-15 15,2 1-20-15,2 0-22 0,2-1-22 0,2-3-17 16,3-1-13-16,3-4-8 0,1 0-6 16,2-5-17-16,2-2-39 0,0-3-65 0,2-5-73 15,0-3-86-15,0-4-92 0,2-6-37 16,-2-5 12-16,0-5 50 0</inkml:trace>
  <inkml:trace contextRef="#ctx0" brushRef="#br0" timeOffset="43695.1">5535 416 46 0,'0'-4'213'0,"0"0"24"0,0 3-15 15,0 1-15-15,0 1-5 0,2 4-1 16,-2 7-3-16,2 1-4 0,-2 8-15 0,0 4-21 16,0 4-31-16,-2 4-32 0,2 6-29 15,0-1-27-15,0 3-18 0,0 1-40 0,0-1-61 16,2 1-79-16,-2-1-84 0,2-7-100 15,1 0-61-15,1-4-4 0,-2-5 37 0,2-2 66 16</inkml:trace>
  <inkml:trace contextRef="#ctx0" brushRef="#br0" timeOffset="43894.43">5781 560 71 0,'4'-14'310'0,"0"3"53"0,-2 5 52 16,-2 3-43-16,0 6-63 0,0 3-62 0,0 9-51 16,-2 3-49-16,0 3-48 0,0 4-43 15,0 4-57-15,2 4-75 0,-2-3-89 0,-1 4-93 16,3 1-110-16,-2-1-65 0,0-3-7 0,-2-2 40 16,0-1 72-16</inkml:trace>
  <inkml:trace contextRef="#ctx0" brushRef="#br0" timeOffset="44043.48">5647 810 127 0,'-4'-9'223'0,"0"1"8"16,2 0-49-16,0 3-81 0,-1 0-76 15,6 1-76-15,1-2-90 0,0 2-46 0,2-1-23 16,1 1-6-16</inkml:trace>
  <inkml:trace contextRef="#ctx0" brushRef="#br0" timeOffset="44292.76">5916 692 191 0,'2'0'206'16,"0"0"-29"-16,0 0-49 0,1 0-41 0,-1 1-29 15,2 3-18-15,-2 4-10 0,2-2-8 16,0 1-3-16,3 2-6 0,-1 0-2 16,1 2 2-16,-1-2 8 0,2 4 16 0,-1-2 21 15,1-1 24-15,-1 5 27 0,-1-5 24 16,-2 5 14-16,-2-2-1 0,0-1-12 0,-2 5-20 16,-2-1-26-16,-2-1-28 0,0 4-56 15,-5-2-93-15,1 1-107 0,-5 1-114 16,-4-4-61-16,0 0-32 0,-4-2 15 0,2-2 67 15</inkml:trace>
  <inkml:trace contextRef="#ctx0" brushRef="#br0" timeOffset="47992.28">5817 3770 68 0,'0'4'94'0,"0"-4"3"0,0 1-2 16,0-1-3-16,0 3-5 0,0-3-4 0,0 0-6 15,0 0-7-15,2 0-3 0,-2 0-1 16,2 0 3-16,-2 0 8 0,2 0 6 15,0 0 10-15,2 1 12 0,1-1 9 16,-1 4 10-16,2-3 6 0,0 2 9 0,5-2 13 16,0 5 13-16,3 0 12 0,1 3 7 15,4 1-1-15,2 0-8 0,3 4-20 0,1 1-25 16,5 1-29-16,-1 1-21 0,3 0-24 16,2 0-17-16,0-1-10 0,0-2-5 15,0 1-3-15,-3-1-5 0,1-2-1 0,-2 2-2 16,-3-3-3-16,1 1-2 15,-5-3-3-15,0-1-3 0,-4 1 1 0,-2-1-1 16,0-1 0-16,-4-3-9 0,-2 1-21 0,-3-1-82 16,-2 1-146-16,1 0-171 15,-3-4-114-15,0-1-53 0,-4 0-10 0,0 0 65 16,0-1 137-16</inkml:trace>
  <inkml:trace contextRef="#ctx0" brushRef="#br0" timeOffset="49169.79">6856 3854 79 0,'-2'-1'241'0,"0"1"27"0,0 0-15 15,2 0-13-15,-3 4 7 0,3 2 14 16,0 9 3-16,0 3-3 0,0 3-10 16,0 7-21-16,0 2-44 0,0 3-55 0,0 4-44 15,0 1-32-15,3 0-22 0,-1 0-18 16,0 0-28-16,0-1-62 0,0-1-86 16,0-1-93-16,2-2-88 0,1-4-95 15,-1-3-50-15,0-5 18 0,0-3 61 16,-2-7 80-16</inkml:trace>
  <inkml:trace contextRef="#ctx0" brushRef="#br0" timeOffset="49355.13">6852 4083 173 0,'0'-8'240'15,"2"7"7"-15,2 1-18 0,0 1-26 16,5 7-26-16,-1 1-25 0,5 2-33 15,0 3-33-15,1-2-31 0,3 5-25 0,0-4-42 16,0 4-59-16,0-5-73 0,2 1-89 16,-2-1-63-16,-2-3-29 0,0 0 11 15,0-5 41-15</inkml:trace>
  <inkml:trace contextRef="#ctx0" brushRef="#br0" timeOffset="49568.16">7201 3854 291 0,'-2'-1'358'0,"-2"1"71"15,1 4 3-15,-1 6-17 0,2 6-39 16,-2 4-55-16,0 9-52 0,-1 0-65 0,1 5-69 16,0 1-59-16,2 3-39 0,-2 2-41 15,1-2-75-15,-1 1-107 0,2-3-115 16,2-1-117-16,0-1-99 0,0-5-34 15,0-1 34-15,2-8 87 0,0-3 105 0</inkml:trace>
  <inkml:trace contextRef="#ctx0" brushRef="#br0" timeOffset="49915.53">7413 4020 79 0,'0'-15'316'0,"-3"5"66"15,-1 0 38-15,-2 4-46 0,0 2-50 16,-1 0-62-16,1 8-69 16,-3 1-65-16,1 5-48 0,-1 5-35 0,1 4-22 15,-1 2-10-15,3 2-8 0,-2 2-3 16,1 0-2-16,3 0-2 0,2 0-1 0,0-1 0 16,2 0-2-16,2-5 1 0,2 1 0 15,3-4-1-15,1-2 3 0,0 1 4 16,5-6 3-16,0-4-1 0,2-1 2 0,2-4-1 15,0-4 1-15,-1-5-3 0,1 1 1 16,0-8 1-16,-2-1 2 0,0-5 7 16,-4-3 12-16,-1-1 18 0,-1-3 19 0,-5 0 15 15,-2-4 7-15,-2 5-2 0,-2 1-11 16,-2 2-14-16,-5 0-32 0,1 5-59 16,-5 4-100-16,0 2-116 0,1 2-118 0,-1 5-118 15,-2 1-50-15,2 3 10 0,1 2 72 16,1 2 101-16</inkml:trace>
  <inkml:trace contextRef="#ctx0" brushRef="#br0" timeOffset="50248.56">7709 4185 83 0,'2'2'202'0,"0"-1"3"16,0-1-38-16,2 3-36 0,1-3-29 0,-1 1-22 15,2-1-17-15,1 4-13 0,-1-4-12 16,2 1-11-16,-1 2-8 0,-1 2-5 16,-2-1-2-16,1 0 2 0,-1 5 5 15,-2 0 6-15,-2 2 5 0,0 3 9 0,-2 0 7 16,2 0 4-16,-2-1-1 0,2 0-2 15,2-1-5-15,0 1-9 0,0-1-10 16,2-1-9-16,1 0-3 0,1 1-5 16,0-1-3-16,1-2-16 0,1-3-37 15,1 1-56-15,-1 1-78 0,-2-7-77 0,3 2-39 16,-3-6-8-16,3-2 25 0</inkml:trace>
  <inkml:trace contextRef="#ctx0" brushRef="#br0" timeOffset="53268.89">7870 1649 34 0,'0'0'79'0,"0"-3"-3"0,0 3-6 16,0 0-4-16,0 0-6 0,0 0-4 0,0 0 0 15,0 0 0-15,0 0 3 0,0 0 5 16,0 0 7-16,0 0 7 0,0 0 5 15,0 0 4-15,0 0-1 0,0 3-8 16,0 2-12-16,0 0-13 0,0 4-15 0,0 6-14 16,0 3-9-16,0 2-5 0,0 2-4 0,2 3-1 15,0 3-2-15,0-2 0 0,2 3-2 16,-2-1 0-16,3-2 0 0,-1 3 0 0,0-5 0 16,0 0-1-16,1 0 0 0,-1-4 0 15,0 0 1-15,0-1-1 0,-2-4 0 16,3 0 0-16,-3-4 1 0,0 2-1 15,0-5 0-15,0-1-2 0,-2-1 1 0,2 2-2 16,-2-3-1-16,2-3-2 0,-2-1 3 16,2 2 1-16,1-3 1 0,-1 0 1 0,0-3 1 15,2 0 1-15,-2-2 1 0,2-3 1 16,1-1-2-16,-1-2 0 0,0 1 0 16,2-3-1-16,-1 1-1 0,1-5 0 0,-2 1 1 15,3 0-1-15,-3 2 0 0,2-6 0 16,-2 2 0-16,1 1 0 0,-1-2-1 15,0 1 1-15,0 2 1 0,1 3 0 0,-3 0 4 16,2 0 2-16,-2 2 3 0,2 2 3 16,-2 0 0-16,1-2 2 0,-1 6 1 15,0 0-2-15,0-3-1 0,0 5 1 0,0 0 4 16,0 1 2-16,2 2 4 0,-1 5 2 0,1-2 1 16,0 6 1-16,0 5-4 0,1 1-4 15,-1-1-7-15,0 5-4 0,0-2-2 0,0 0-3 16,1 0-1-16,-1-1-1 0,0-2 0 15,0-2 0-15,-1-1-2 0,1-2-1 16,-2 0-2-16,2-2 1 0,0-2-1 0,1-4 1 16,-1 2 1-16,2-3 0 0,-2-3 1 15,3-3 0-15,-1-1 0 0,3-5 0 16,-3 2 0-16,2-5 0 0,1 2 0 16,-1-3-1-16,1 1-1 0,-1-1 1 0,-1 3 0 15,-1 1 0-15,0 0 1 0,1 4 0 16,-3 0 3-16,0 3 4 0,0 0 9 0,1 2 15 15,-1 2 21-15,0 1 19 0,0 0 18 16,1 4 12-16,1 1 6 0,-2 4-4 16,2-2-11-16,-1 7-17 0,1 1-18 0,-2-1-15 15,3 2-12-15,-1 1-11 0,0 0-19 16,-1 0-49-16,1 0-82 0,-2-1-99 0,0 2-126 16,1-2-75-16,-3 1-25 0,2-5 23 15,-2 0 68-15</inkml:trace>
  <inkml:trace contextRef="#ctx0" brushRef="#br0" timeOffset="53516.02">8623 1952 201 0,'2'-4'255'0,"-2"3"10"0,3-2-60 16,1 2-67-16,0-3-61 0,4 3-36 15,3-2-18-15,2-2-16 0,2 4-36 16,1-5-62-16,4 1-87 0,-4 0-48 0,4-4-25 16,-4-1-6-16</inkml:trace>
  <inkml:trace contextRef="#ctx0" brushRef="#br0" timeOffset="54365.41">9296 1588 19 0,'0'0'128'0,"0"2"-16"0,0 0-18 16,0 5-15-16,0 4-11 0,0 3-5 16,0 4-3-16,0 4-7 0,0 3-7 0,0 4-7 15,0 0-6-15,3 1-2 0,-3-1-5 16,2 0-1-16,-2 1-1 0,2-2-1 16,-2-3-2-16,2-4-3 0,-2 0-2 0,2-3-6 15,-2-3-1-15,2-1-1 0,-2-3 2 16,2-2 4-16,-2-1 2 0,2-3 6 0,0-2 4 15,1-3 1-15,-1-1-5 0,2-5-2 16,-2 1-3-16,2-8-6 0,0 2-4 16,3-4-2-16,-3-1-3 0,2-5-2 0,1 1 0 15,-1-1 0-15,0 0 5 0,1-1 7 16,1 1 13-16,-1 1 16 0,1 1 18 16,-2 0 18-16,1 4 15 0,-1 1 13 15,1 3 11-15,-3 1 14 0,2 2 13 0,-2 3 17 16,3 3 10-16,-1 2 6 0,0 6-7 15,1 3-19-15,-1 1-28 0,-2 4-30 16,3 5-30-16,-3 1-25 0,0 1-19 0,0 0-35 16,1 1-68-16,-3-1-95 0,2-1-103 0,0 0-105 15,0-2-98-15,1-2-29 0,-1-4 34 16,-2-4 76-16,2 0 94 0</inkml:trace>
  <inkml:trace contextRef="#ctx0" brushRef="#br0" timeOffset="54577.72">9707 1592 189 0,'2'-13'343'15,"0"4"62"-15,0 1 15 0,0 1-29 16,1 6-39-16,-1 1-48 0,0 5-49 0,2 3-51 16,-2 5-50-16,2 6-43 0,-1 2-40 15,1 2-30-15,-2 6-18 0,2 0-14 16,-2-1-27-16,0 2-58 0,0-1-79 0,1 0-89 15,-1 1-86-15,0-2-89 0,2-3-71 16,-2-3 4-16,-2-5 50 0,2-1 75 16</inkml:trace>
  <inkml:trace contextRef="#ctx0" brushRef="#br0" timeOffset="54809.74">9912 1571 137 0,'5'-10'240'0,"-3"0"13"0,0 1-14 15,0 4-6-15,2 1 9 0,-2 4 8 16,3 4-3-16,-1 5-13 0,0 4-23 0,0 4-40 16,0 3-49-16,1 4-45 0,-3 2-33 15,2 2-40-15,-2-1-59 0,0 1-82 16,-2 2-88-16,2-2-97 0,-2 1-98 0,2-5-33 15,-2 1 20-15,-2-2 63 0</inkml:trace>
  <inkml:trace contextRef="#ctx0" brushRef="#br0" timeOffset="54959.37">9900 1830 130 0,'0'-9'291'0,"-2"2"22"0,2 2-19 16,0 1-67-16,0-1-79 0,4 1-65 15,0 0-46-15,2 3-54 0,5-2-66 16,0 2-81-16,1-1-82 0,3-2-42 0,-2 0-15 16,2-2 21-16</inkml:trace>
  <inkml:trace contextRef="#ctx0" brushRef="#br0" timeOffset="55125.36">10213 1595 168 0,'0'9'268'0,"2"3"37"16,-2 6-36-16,0 3-48 0,-2 2-45 16,2 2-36-16,0 1-41 0,0 1-51 0,0 2-69 15,0-3-78-15,2 2-96 0,0-2-83 0,0-1-42 16,-2-2-8-16,0-2 29 0</inkml:trace>
  <inkml:trace contextRef="#ctx0" brushRef="#br0" timeOffset="55257.22">10255 1674 51 0,'-4'-10'230'15,"-2"1"14"-15,-1 4-15 0,1 1-87 16,2 1-100-16,2 2-101 0,2 1-92 0,0 0-52 16,0 0-23-16,2 1-2 0</inkml:trace>
  <inkml:trace contextRef="#ctx0" brushRef="#br0" timeOffset="55640.1">10374 1601 129 0,'0'0'260'0,"0"0"34"16,0 0-25-16,0 0-45 0,0 0-35 15,0 0-32-15,0 3-28 0,0-3-24 0,-2 1-20 16,2 2-12-16,-2 2-10 0,2 2-7 15,-3 3-3-15,1 3-5 0,0 3-3 16,0 3-5-16,0 4-4 0,0-2-5 0,0 4-4 16,0 0-2-16,-1 0-4 0,3 0-3 15,3-1-1-15,-1-5-2 0,0 1-2 16,2-1-2-16,2-4-2 0,1 0 1 0,-1-5 0 16,3-1 3-16,-1-4 4 0,1 0 6 15,1-4 9-15,1-2 8 0,-1-2 17 16,3-4 24-16,-2-2 22 0,-1-5 14 0,1-2 4 15,-1-1-2-15,-1-4-14 0,-3 0-24 16,-2-3-25-16,1-1-18 0,-3 0-14 0,-2 0-8 16,0 3-7-16,-5 1-11 0,1 1-42 15,-2 5-108-15,-3 1-136 0,1 0-148 16,-3 3-105-16,1 2-47 0,-1 0 8 16,1 1 92-16,1-1 125 0</inkml:trace>
  <inkml:trace contextRef="#ctx0" brushRef="#br0" timeOffset="56436.09">10894 1366 181 0,'3'3'265'0,"1"3"20"16,-2 6-12-16,0 4-22 0,0 4-40 16,0 5-39-16,0 4-39 0,1 5-40 0,-1 1-39 15,0 3-37-15,0 2-48 0,0 0-59 16,0 0-66-16,0-1-75 0,-2-1-80 15,0 2-29-15,0-6 9 0,-2-4 40 0</inkml:trace>
  <inkml:trace contextRef="#ctx0" brushRef="#br0" timeOffset="56585.03">10854 1831 89 0,'-2'-10'247'0,"2"-2"19"16,-2 4-37-16,2 3-53 0,2-3-56 0,0 5-50 15,2-2-43-15,3 2-49 0,1-2-60 16,3 4-79-16,-1-4-57 0,3 1-33 16,2-3-4-16</inkml:trace>
  <inkml:trace contextRef="#ctx0" brushRef="#br0" timeOffset="56866.82">11168 1576 160 0,'-7'9'243'0,"1"2"6"16,-1 3-30-16,-1 5-31 0,0 1-36 16,-1 5-35-16,3-1-30 0,-1 0-25 0,3 5-23 15,2-4-17-15,2-1-11 0,0 1-6 0,4-4-2 16,0-3 0-16,5-3 2 0,-1-1 5 16,3-3 4-16,2-6 7 0,2-4 2 15,-1-1 2-15,1-6-2 0,2-4-2 16,0-4-1-16,0-1 0 0,0-4 2 0,-2-6 6 15,-3 0 6-15,-1-3 5 0,-3-2 6 16,-1 4 0-16,-5-2-3 0,-2 3-8 0,-4 4-14 16,-1-1-43-16,-3 7-69 0,0 2-80 15,-3 1-98-15,-2 2-72 0,-2 3-30 0,3-1 14 16,-3 3 50-16</inkml:trace>
  <inkml:trace contextRef="#ctx0" brushRef="#br0" timeOffset="57099.45">11409 1354 19 0,'4'-4'437'16,"0"3"101"-16,-2-3 55 0,-2 3-3 16,0 1-95-16,0 1-118 0,0 4-157 15,0 7-96-15,3 1-58 0,-3 7-28 0,2 3-18 16,0 5-9-16,0 1-10 0,2 3-12 15,-2 2-37-15,2 0-79 0,-1-1-105 0,1 1-107 16,2-2-106-16,1-2-90 0,-3-1-15 16,2-6 47-16,-2-2 89 0,3-2 100 0</inkml:trace>
  <inkml:trace contextRef="#ctx0" brushRef="#br0" timeOffset="57397.92">11631 1585 95 0,'0'-6'311'0,"-2"2"53"16,-2 4 13-16,2 0-56 0,-3 4-54 16,1 5-63-16,0 4-65 0,0 6-53 15,-1-1-31-15,3 2-24 0,2 2-16 0,0-1-8 16,0-1-5-16,2 1-3 0,3-7-2 16,-1 2 0-16,2-1 1 0,1-5 0 0,-1-1 1 15,2-1 2-15,1-5 2 0,-1-3 0 16,3-1 2-16,0-4 2 0,-1-1 2 15,1-7 11-15,-1 2 15 0,1-2 24 0,-1 0 27 16,-1 0 28-16,-3-2 26 0,1 6 13 16,-1 0-1-16,-2 3-16 0,-2-1-22 0,0 4-26 15,1 3-29-15,-1 5-30 0,-4 1-42 16,2 3-89-16,-3 5-129 0,1 1-136 16,2-1-138-16,0 2-66 0,2-1-12 15,-2-2 60-15,3 1 110 0</inkml:trace>
  <inkml:trace contextRef="#ctx0" brushRef="#br0" timeOffset="57646.9">12103 1559 144 0,'-8'-4'262'0,"1"3"23"15,-1 2-37-15,1 3-34 0,-1-1-29 16,2 6-32-16,-1 5-30 0,3 2-22 16,-2 3-13-16,1 3-19 0,3 3-16 0,2 1-15 15,0-1-20-15,2 3-39 0,3-3-61 0,1 0-71 16,3 0-81-16,-1-6-84 0,0 1-36 16,1-4 7-16,-1 1 40 0</inkml:trace>
  <inkml:trace contextRef="#ctx0" brushRef="#br0" timeOffset="57779.1">12175 1734 291 0,'-4'-8'386'15,"-3"0"53"-15,-1 3-32 0,0 4-58 0,-1 1-64 16,1 1-107-16,-3 4-126 0,3 3-134 16,-1 0-130-16,3 1-140 0,-3-1-73 15,3 0-20-15,0-1 27 0,-1-1 71 16</inkml:trace>
  <inkml:trace contextRef="#ctx0" brushRef="#br0" timeOffset="58044.73">12264 1550 7 0,'-2'0'312'0,"0"1"62"15,-5 3 40-15,1 2-37 0,0 0-71 16,-1 2-64-16,3 1-83 0,0-1-62 0,0 1-47 15,2 0-49-15,2 1-41 0,0-5-34 16,0 4-24-16,2-4-13 0,2-1-1 16,0 2 18-16,0-5 24 0,3-1 24 0,-1-1 21 15,2-2 12-15,-1 0 8 0,1 2 3 16,1-2 3-16,-1 3 2 0,1 0-3 16,1 0-22-16,-1 0-41 0,1 3-54 0,1 1-68 15,0 0-78-15,-3 1-39 0,3-1 0 16,-3 1 30-16</inkml:trace>
  <inkml:trace contextRef="#ctx0" brushRef="#br0" timeOffset="58276.73">12507 1621 77 0,'5'-5'295'0,"-1"3"72"0,-4 1 14 16,0-2-24-16,0 3-42 0,-2 3-51 16,0-2-67-16,-3 1-68 0,3 2-50 15,-2 0-35-15,2 1-23 0,0-1-13 16,0 1-10-16,2-1-10 0,0 0-7 0,0 0-7 15,0 0-4-15,2 0-2 0,0-3 2 16,0 3 6-16,2-4 6 0,3 1 7 16,-3-1 5-16,2 3 6 0,3-3 0 0,-1 1 4 15,1 5 1-15,-1 0 0 0,3 3-1 16,-3 5-29-16,1 0-60 0,-1 3-84 16,1 1-101-16,-3 2-91 0,0-1-48 15,-2 1 2-15,-1-1 45 0</inkml:trace>
  <inkml:trace contextRef="#ctx0" brushRef="#br0" timeOffset="68977.21">17482 11170 53 0,'0'0'53'0,"0"-3"0"16,-3 3-7-16,3 0-5 0,-2 0-4 15,0 0-3-15,0 0-3 0,0 0-3 16,0 0 2-16,-2 0-2 0,-1 0 0 0,1 0-1 16,0 3-5-16,0-3-2 0,-1 1-4 15,1-1-1-15,-2 4-1 0,2-3 2 16,-3 2 1-16,1-2 4 0,0 3 1 16,-3-2 5-16,3-1-1 0,-3 2-1 0,1-1 0 15,-1 1-3-15,-1-2 1 0,1 4-1 16,-1-2 2-16,-1 2-2 0,1-4 0 0,-1 4 1 15,0-4-3-15,1 4-1 0,1-2 0 16,-1 2-3-16,1-1-1 0,-1 1-2 16,1-2 0-16,-1 2-2 0,1-1-1 15,-1 1 0-15,1-1 1 0,-1 1-2 16,1 0-1-16,-1 1-1 0,1-1 0 0,1 3-2 16,-1-4-1-16,1 3-1 0,-1-2 1 15,1 4-1-15,-3 1-1 0,3 0-1 16,-3-1 0-16,3 1 0 0,-3 1 0 15,0 3-1-15,1 0 0 0,-1 0 1 0,-1 2-1 16,1-2 1-16,-2 2 0 0,3 0 2 16,-3 1 0-16,2 0 2 0,-1 1 0 15,-1 1 0-15,0-2 0 0,1 5 2 0,-1-6-1 16,2 5 0-16,-1-3 1 0,1 2 2 16,0 0 1-16,1 1 1 0,-1 0 1 15,1 0 3-15,-1-1 0 0,3-1 4 16,-1 5-1-16,1-4 0 0,-1 2-1 0,1 1-1 15,1 0 0-15,1-2-3 0,0 4-1 16,2-1 0-16,-1 1 1 0,1-4-3 16,0 5-1-16,2-1 0 0,0 0-1 0,-1 0 0 15,1-1-1-15,2 1 0 0,0-3 1 16,2 4-1-16,-2-5 2 0,3 4 2 16,1 0 5-16,-2 0 8 0,2-2 4 15,0 2 7-15,1-2 3 0,1 2 1 0,-2-4 1 16,3 3-4-16,-1-3-4 0,2 2-2 15,1 0-2-15,-1-1-2 0,1-2-3 16,1 1-2-16,3 0 0 0,-2-1-2 16,1-3-1-16,1 1-3 0,2 2 0 0,-2-4-2 15,1 1 0-15,1-1-2 0,0-1 2 16,2 1 1-16,-2 1 0 0,2-5 1 16,0 5 1-16,2-5 1 0,-2 5 1 15,2-4-1-15,2 0 2 0,-2 2-2 0,2-2-3 16,2 0-1-16,-1 0-2 0,1-1-3 15,0 1-1-15,0-1 0 0,1 1-3 16,-1 0 0-16,0-1 0 0,3 0-2 0,-3 1 2 16,2-1-1-16,1 0 4 0,-1-3-1 15,0 1 1-15,3 0 1 0,-3-1 1 16,3-3 0-16,2 1 0 0,-3 0 0 16,3-1 1-16,1-2 1 0,1 0 0 15,0-3 1-15,0 2-2 0,2-3-2 0,-3 0-1 16,3-3 0-16,0 3-3 0,-2-1-1 15,0-3 0-15,-1 0-1 0,1-1 0 16,-2 1 0-16,1 0 1 0,-1-3-1 0,0 1-1 16,-1-2 1-16,-1 1 1 0,1-2-2 15,-1 0-1-15,-3 0 0 0,3-2 2 16,-3-3 1-16,1 2 0 0,-3-2 0 16,0-1 0-16,1-2 1 0,-1 0-1 0,-2 1-1 15,-2-2-1-15,0-1 0 0,0 2 0 16,-2-1 1-16,-2-2-1 0,2 2 5 15,-2 3-1-15,-3-2 4 0,1-1 3 0,0-2 4 16,-1 3 3-16,-1-1 2 0,0-1 2 16,-1-1-1-16,-1 2-1 0,-1-3-2 15,1 1-4-15,-1 1-1 0,-2-5-3 0,1 4 0 16,-1-2 2-16,-2-1 0 0,1 0 0 16,-1 2 3-16,0-3 1 0,-2 3 0 15,0-1-1-15,0 1 2 0,1 0 0 16,-3 1 6-16,0 2 0 0,0-2 3 0,-3 0 0 15,1 2 2-15,0 1 3 0,-2-2-1 16,0 1 3-16,-1 1-1 0,1-2-2 16,-2 1-1-16,0 1-3 0,-1-1-3 15,1-1-4-15,-3 2-1 0,3-1 0 0,-2-1-1 16,-1 2-2-16,1-1-2 0,-1-2 2 16,1 4 1-16,-1-3 3 0,1 0-1 15,-1 1 2-15,1 2-3 0,-1-1-1 16,1 1-9-16,-1-1-1 0,1 0 0 0,0 1-1 15,-1 0-2-15,1 3 0 16,-1-3 3-16,1 2-2 0,-1 2-4 0,1-2-2 16,-1 0 1-16,1 0-1 0,-1 0 1 0,1 2 0 15,-3-2 1-15,3 3 0 0,-3-2 1 16,3 1-1-16,-3-1 0 0,1 2-1 16,-1-3 2-16,-2 2 0 0,3-1 2 15,-3 1-1-15,0 0 0 0,1 2 1 0,-1-1 1 16,0-1-1-16,1 1 0 0,-3 0 0 15,2-1 0-15,-2 3 0 0,0-3-1 16,1 3-1-16,-3-2 2 0,2 2 0 16,-2-1-1-16,2 0-1 0,-2 1 3 0,0 0-3 15,0 1-2-15,0-1 2 0,0 0 1 16,0-1-2-16,1 0-1 0,-1 5 0 16,2-3 3-16,-2 1 0 0,2 2 0 0,-2-3 1 15,0 2-1-15,0-1 1 0,0 3-3 16,0-4-2-16,0 3 0 15,-2 0 1-15,0-1 0 0,0 0 0 0,-2 2 1 16,-2-4-1-16,0 3 2 0,-1 1-2 16,-1 1 0-16,-1-2 1 0,1 0 0 0,0 1 2 15,-1-1 1-15,1 1 0 0,-1-2 1 16,1 5-2-16,0-3-2 0,1 0-1 0,1 0 1 16,0 3 0-16,2-3-1 0,2 3-1 15,0-2 3-15,-1 2-1 0,6-2 1 16,-1 3 0-16,0-3-4 0,2 3-7 15,1 0-15-15,-1 3-36 0,2 0-71 16,-1-2-97-16,3 2-98 0,1 2-90 0,1-1-93 16,-1 1-33-16,4 0 35 0,-1 1 79 15,1-2 89-15</inkml:trace>
  <inkml:trace contextRef="#ctx0" brushRef="#br0" timeOffset="70718.87">19283 11019 42 0,'-7'0'50'0,"1"-4"2"0,0 2 0 16,-1 1 1-16,-1 1-3 0,-1-3-1 15,1 2-4-15,0-3-2 0,-3 3-3 16,0-2-1-16,1 2 0 0,-1 1 1 16,1-4 0-16,-3 4 1 0,0-1-1 0,-2 1 0 15,1 0-2-15,-1 0-2 16,-2 0-1-16,-2 0 1 0,0 0 3 0,0 1 5 16,0 3 2-16,-3-3 7 0,3 2 1 15,0-2 1-15,0 4-1 0,0-1-2 16,0 2-1-16,2-2-3 0,-2 2-2 0,2-1-4 15,-2 2-3-15,2 1-6 0,0 1-5 16,0 0-4-16,1 3-3 0,-1 0-3 16,0-1-2-16,0 3-1 0,2-2-1 0,0 2 0 15,0 1-2-15,0-1 1 0,1 5 0 16,1 0 0-16,0-3 1 0,1 5 2 16,-1 2 1-16,2 0-1 0,3 2-2 0,-1 0 0 15,1 0-2-15,2-1-3 0,1 1-2 16,3 1 1-16,0 2-2 0,2 2 1 15,2-4 1-15,2 3 0 0,1 0 0 16,-1 1-1-16,2-1 1 0,3-1-1 0,-1 2 0 16,3-4 0-16,1 2 0 0,1-2 1 15,2-1 1-15,0 1 1 0,4-5 1 16,0 3 1-16,2-4-1 0,0-1 0 16,5 1-2-16,-1-5-1 0,0 0-2 0,3 1 0 15,-1-4 1-15,3 0 0 0,-2-3 0 16,1 0 0-16,1-5 0 0,-1-1-3 15,1 1-1-15,0-3 1 0,-1-1-1 16,1-1 0-16,0-3-1 0,-3 1 0 0,1-5 1 16,-1 3-2-16,1-3-1 0,-3 0 2 15,3-5-1-15,-3 3-1 0,0-1-2 16,-1-3-3-16,1-1-3 0,-2-2-5 0,1 0-1 16,-3-3-1-16,2 1 0 0,-2-4 2 15,-2 1 3-15,-2-2 4 0,0 3 2 0,-2-2 1 16,-2-1 2-16,-3 0 1 15,-1 2 2-15,-3-1-1 0,-2 1 2 0,-2 0 2 16,-2 1 2-16,0-2 2 0,-2 2 1 16,0 2-1-16,-2-1 2 0,0-1-2 15,-3-2-1-15,1 4 1 0,0-2 4 0,-3 1 3 16,1-2 4-16,-3 2 6 0,-1 0 5 16,-1 0 7-16,0 0 4 0,-4 0 2 15,0 0-2-15,0 2-4 0,-4-2-8 16,0 4-10-16,0-3-8 0,-2 4-7 0,-1-2-27 15,-1 1-48-15,-3 2-61 0,1 3-73 16,-1 2-81-16,-1 0-93 0,1 2-27 16,1 3 17-16,-1-1 50 0</inkml:trace>
  <inkml:trace contextRef="#ctx0" brushRef="#br0" timeOffset="76873.21">13828 9657 31 0,'-2'0'53'0,"2"2"3"16,-2-2 1-16,0 2-4 0,0-2-6 15,0 3-6-15,-3-3-1 0,1 1-5 16,-2 3 0-16,2-3 1 0,-3 2 4 15,1 2 3-15,-3-4-2 0,1 3-1 0,-1 2-1 16,1-1-1-16,-3-1-3 0,-1 5-4 16,-1 0-3-16,0-1-2 0,-2 4-4 0,-1 1-2 15,-1 4-2-15,0 0 1 0,0 3-1 16,-2 3 0-16,2 0 2 0,-2 3 0 16,2 3 0-16,0 1 2 0,0 3 3 15,2 3 2-15,0-1 1 0,5 7-1 16,-1-2 0-16,3 4-3 0,1 1-6 0,5 1-4 15,0 1-7-15,4 2-1 0,2-3-4 16,3 0 0-16,3-1-1 0,1-1 2 16,4 0-2-16,2-4 1 0,2 0 1 15,4-2-1-15,2-3 0 0,3 0 0 0,2-5 0 16,3 0 3-16,3-2-1 0,3-7 1 16,1-3 2-16,4-2 0 0,3-3 6 15,1-8 2-15,5-1 6 0,0-4 6 0,2-8 6 16,0-1 2-16,0-3-1 0,0-2-1 15,-2-6-6-15,-2 1-5 0,0-6-3 0,-5 1-8 16,-1-5-2-16,-3 0-4 16,-2-1-1-16,-1-5-3 0,-6 1 0 0,-3-5 5 15,-2 1 8-15,-3-3 14 0,-4-2 17 16,-4 2 21-16,-2-5 17 0,-5-1 14 0,-3 2 12 16,-3-1 7-16,-4 0 0 0,-4 5-5 15,0-2-5-15,-5-1-5 0,-4 4-8 16,1 2-10-16,-5-2-11 0,-4 5-10 15,-1-2-9-15,-3 3-13 0,-5 3-10 16,-1 1-10-16,-3 1-7 0,-4 4-5 0,-5 6-5 16,-1 0-10-16,-5 4-22 0,-2 0-55 15,-1 6-86-15,-3 5-98 0,2 2-110 16,-2 2-91-16,0 5-30 0,-1 0 28 16,1 4 70-16</inkml:trace>
  <inkml:trace contextRef="#ctx0" brushRef="#br0" timeOffset="82131.89">14512 13542 71 0,'-4'-5'81'0,"-1"4"-9"15,1-3-3-15,0 0-5 0,0 1-1 16,-1 0-6-16,1 1-5 0,0-1-3 16,-2-1-4-16,1 2 3 0,1-2-3 15,-2 1-1-15,2-2-2 0,-3 3-4 16,3-3-3-16,-2 4-3 0,-1-3-1 0,1-1-2 15,0 1 2-15,-3-1 0 0,1-1 3 16,-1 1 1-16,1 0 1 0,-1-3-1 16,-1 4 0-16,-1-3-1 0,1 3-3 0,-3-2-2 15,0 1-4-15,0-3-4 0,1 5 0 16,-1-1-4-16,-2-1-1 0,0 1 0 16,-2-1-2-16,1 2 1 0,-1-2 0 0,0 3 0 15,-2 1-2-15,0 1-1 0,-3 0 0 16,3 0-1-16,-2 0 0 0,0 0-1 15,0 1 3-15,-2 1 2 0,1 3 3 16,-1-2 0-16,2 2 2 0,0-1 3 0,0 2-1 16,-1-1-2-16,1 1-1 0,2 2-1 15,0 1-4-15,0-2-2 0,0 2-2 16,0 0-3-16,2 2 0 0,-2-1-4 0,2 3 2 16,-2-1 0-16,2 5-1 0,-2-1 3 15,2 1 4-15,-2 4 5 0,2-1 4 16,-2 5 3-16,2 0 4 0,0 1 1 15,0 2 2-15,0 2 0 0,0 0-3 16,3 3 1-16,1-3-3 0,0 4-1 16,1 1-1-16,3-1-2 0,1 0 2 0,1 0 1 15,1 0 3-15,4-2 4 0,0 2 1 16,2 0 1-16,2 0 1 0,2 0 0 0,2 1 2 16,3-1 3-16,1 0 3 0,1-4 2 15,4 3 7-15,0-3 6 0,4 0 3 16,0-2 3-16,2-2 2 0,2-1 1 0,3 0-4 15,1-2-6-15,3-2-5 0,1-3-9 16,1-1-8-16,4 0-6 0,0-5-5 16,2 1-4-16,0-2-6 0,5-2-3 15,-1-5-2-15,3 1-1 0,1-5 0 0,1 0-3 16,-1-5 0-16,1-3 1 0,-1 3-1 16,-1-7-2-16,1 0-2 0,-1-4 0 15,-1 1 0-15,1-4-2 0,-3-1 2 16,0-3 0-16,1 2 2 0,-3-4 0 15,-2-3-2-15,0 2 2 0,-2-2-1 0,-2-2 1 16,-2 1-2-16,-3 0 1 0,-1-2 1 16,-3-2-2-16,-1 1 1 0,-3-2 1 15,-4 0 3-15,0 0 2 0,-5 0 8 16,-3-2 5-16,-3 2 2 0,-2-3 4 0,-2 3 0 16,-4-2-1-16,-4 2-7 0,0-1-5 15,-5 1-1-15,-2 0-3 0,-1-1 3 0,-3 5-4 16,-2-3-1-16,-3 3 1 0,-1 0 1 15,-2 1-3-15,-3 1-3 0,1 2 0 16,-5 1-1-16,0 1-2 0,-4 2-3 16,0 1-8-16,-4 4-12 0,0 0-34 0,-5 5-61 15,1 0-84-15,-3 4-85 0,1 0-80 16,1 3-79-16,3 1-57 0,2 3 13 0,4-3 58 16,4 3 75-16</inkml:trace>
  <inkml:trace contextRef="#ctx0" brushRef="#br0" timeOffset="84886.83">14398 11122 7 0,'14'-2'14'0,"-1"2"0"0,2 0-2 0,-2 0-3 15,1 2-2-15,-1 2 1 0,2-2-2 16,0 3-2-16,0 3-1 0,-1-3-2 15,1 3 2-15,0 0 0 0,0 1 0 16,0 4 1-16,-1-2-1 0,1-1 0 16,-2 5 0-16,2-2 0 0,-3 0-1 0,1 4 0 15,-2-2 2-15,1 0-2 0,-1 4 2 16,-2 2-1-16,1-2-1 0,-1 1 0 16,-3 4 0-16,0-3 1 0,-1 3 2 0,-1-5 3 15,-2 5 2-15,-2-4 1 0,0 1 2 16,0-3 0-16,0-1-2 0,-2 0-1 15,0-2-1-15,0-1 1 0,-1-3-1 0,1-1 4 16,0 0 0-16,0 0 1 0,0-5 2 16,0 3 3-16,0-1 3 0,2-3 1 15,-2-3 2-15,2 4-2 0,-3-2 2 16,3-1-5-16,-2 1-4 0,2-3-4 0,0 1-1 16,0-1-4-16,0 3-3 0,0-3 3 15,0 0 3-15,0 0 1 0,0 0 5 16,2 0 6-16,-2-3 5 0,3 3 1 0,1-1 1 15,0-2-1-15,0-2-1 0,1 4-6 16,1-4-4-16,2 5-3 0,1-3-3 16,-1 2-3-16,3-3-1 0,-1 1 0 15,1-1-2-15,2-1 1 0,-1 2 1 16,3 2 2-16,-2-3 1 0,2 3 2 0,0 1 1 16,1 0-1-16,-1 0 0 0,2 1 0 15,-2 4-3-15,2-1 0 0,-2 1-1 16,2 1-2-16,-2 2 0 0,-1 1-1 0,1 2 1 15,0 0 1-15,-2 1-1 0,-3 1 1 16,1 4 1-16,-3-2 0 0,1 0 1 0,-3 1-1 16,-2 3 1-16,3 0-2 0,-3 2 1 15,-2-1-1-15,2 0 0 0,-2 3 0 16,1-3 0-16,-3 4 0 0,0-4-1 16,0 3 1-16,0-3 2 0,-3 0 4 0,1-2 1 15,-2 3 7-15,0-4 6 0,0 1 2 16,-1-2 1-16,-1 3 2 0,0-5-2 15,-3 2-1-15,1 1 0 0,-1-4 1 16,1 4 1-16,-3-5 2 0,-1 1 0 16,1 2-2-16,-2-1-2 0,1-2-3 0,1 1-5 15,-2-2-3-15,3-2-2 0,-3 0 0 16,2-1-2-16,3 0 2 0,-1-4 1 16,1 1 2-16,2-1 3 0,1-3 0 0,-1 3 0 15,2-3-4-15,2 1-2 0,-3-2-7 16,3 4-3-16,0-4-5 0,2 0-2 15,0 0-2-15,0 0 0 0,0 0 2 0,2 0 0 16,0 0-1-16,1 1 1 0,1-1 1 16,2 3 0-16,1-3 0 0,-1 1 0 15,2-1-1-15,3 4 1 0,0-4 1 0,-1 1 0 16,3 2-1-16,-3-2 1 0,3 3 0 16,0 0-1-16,-1-1 0 0,1 5 0 15,0-2 0-15,0 2-1 0,-1 0 1 0,1 1 0 16,0 0 0-16,-1 2 0 15,1 3-1-15,0 0 0 0,-1 0 0 0,1 2 1 16,0-2 0-16,-3 6 1 0,-1-3 0 16,2 1 1-16,-5 2 0 0,0 4-2 0,1-2 2 15,-3 0-1-15,-2 3 0 0,-2-1-1 16,0 1 0-16,0 3 1 0,-2-2-1 16,-2 3 0-16,-1-3 1 0,1-2 0 15,-2 5 0-15,-1-6 1 0,1 1 2 16,0-3 3-16,-3 3 5 0,1-3 8 0,-1-2 9 15,-1 0 12-15,-1-2 10 0,1 0 6 16,-3-1 7-16,-2-2 2 0,0 1 0 16,0-5-5-16,-4 1-2 0,0 2 1 0,-2-4 3 15,0-1 3-15,-4 0 3 0,-1-3 1 16,-3 3-3-16,-1-3-7 0,0-3-8 16,-4-2-8-16,3 0-7 0,-3-2-6 0,-2-2-4 15,2 0 1-15,-2-2 2 0,0-3 2 16,-2-1 2-16,0 1 1 0,0-1 2 15,-3-2-5-15,1-1-4 0,0 2-7 16,0-3-7-16,0 3-4 0,-1-2-3 0,5 4-3 16,0-2-4-16,5 2-1 0,-1 3-21 15,4-4-58-15,1 5-97 0,-1 0-108 16,5 1-114-16,0 0-103 0,4 3-35 16,0-2 28-16,2-2 81 0,2 3 99 0</inkml:trace>
  <inkml:trace contextRef="#ctx0" brushRef="#br0" timeOffset="87954.57">12558 14420 37 0,'-8'-4'41'0,"-1"-1"2"15,1 4 2-15,-1-3-1 0,1 0-5 16,-1 2-5-16,1 2-3 0,-1-1-2 16,-1 1 1-16,-1 0 2 0,-1 1-2 15,-1-1-2-15,-2 2 1 0,-2 2-1 0,0 0-1 16,0-3 1-16,-4 4 6 0,0-1 6 16,0 1 5-16,-3 1 6 0,-1-1 3 15,-2 3 3-15,1-2-3 0,-1 4-5 16,-3-1-5-16,2 1-6 0,-1 5-6 0,-3-2-3 15,2 3-3-15,-1-1 1 0,-3 4-2 16,0 1 1-16,0 2 2 0,-2 0 3 16,0 2 2-16,-2 1 6 0,0 1 3 15,0-2 6-15,0 5 1 0,0 0 1 0,0-3-1 16,2 3-2-16,0 4-5 0,0 1-3 16,2 0-1-16,2-1-2 0,0 4 2 15,5 1 4-15,-1-3 2 0,5 5 0 0,2-2-1 16,2-1-4-16,2 5-7 0,2-3-5 15,4 1-9-15,3 0-5 0,2 0-3 0,1 2-4 16,5-1-3-16,5 2-2 0,1-3 0 16,2 3 1-16,5-3 0 0,4 4 0 15,2-3 2-15,2 6 1 0,7-5 0 0,1 0 0 16,3 2 2-16,4-1 2 0,2-1 3 16,2 0 1-16,5-1 2 0,1-2 6 0,1-1-1 15,4 2 2-15,2-5 2 0,4 2 3 16,2-1 5-16,3-2 0 0,3-3 2 15,5 1-1-15,2-1-2 0,4-2-6 0,5-1-4 16,3-2-5-16,5-1-4 16,2-1-2-16,2-4-2 0,3-2-1 0,-1-2-2 15,0-6-1-15,2 2 3 0,1-3 1 0,1-2 3 16,-1-1-1-16,-1-2 4 0,2-3-2 16,-1 1-3-16,1 1-2 0,-1-3 0 15,-3 0 3-15,0 0 2 0,-4-3 2 0,0 3 4 16,-4-2 3-16,0 1 0 0,-3-4-1 0,-3 2-3 15,-3-2-3-15,-2-1-1 0,1-1-3 16,-5-1 2-16,0-1 2 0,0-6 0 0,-3 1 5 16,1-1 2-16,-2-3 2 0,2-3 3 15,-2 0-2-15,-3-3-2 0,-1-2-1 16,-3-2-2-16,-2 1-5 0,-2-1-4 0,-2-5-2 16,-2 2 0-16,-2-1-2 0,-2 1-1 15,-3-3 0-15,-1 0 2 0,-1-2 2 0,-3-1 3 16,-3 2 6-16,-2-4 3 0,-2-1 6 15,-5 2 4-15,-1-3 2 0,-3-2 2 16,-4 2-3-16,-2-1-2 0,-2 1-4 16,-4-2-3-16,-2 2-3 0,-3 0-4 0,-2 3-1 15,-1 0 0-15,-1 0-1 0,-4-2 0 16,0 5 0-16,0-2-3 0,-4 3 2 16,-1-2-3-16,1 2 1 0,-4 0 1 0,-1 0-2 15,-4 0 1-15,1 2-5 0,-3-1 1 16,-2-1-6-16,-2 4-1 0,-2-4 0 0,-2 1 0 15,-3 0 0-15,-1 0 0 0,-1 0 4 16,-4 2-1-16,-2-2 1 0,1 3 0 16,-6-3 2-16,-1 4-3 0,-2-3-1 15,-5 3 0-15,-1-1-2 0,-3 1 0 16,-2 0 0-16,-4-1 0 0,0 0 0 0,-5 1 0 16,1-1 0-16,-5 1 0 0,1 0 0 15,-3 0 0-15,-2 0 0 0,-2 3 0 0,-2 1 1 16,0-3 2-16,-4 7-2 0,-3-4-1 15,-1 3 0-15,-5 2 1 0,-2 3 0 16,-4-1-2-16,0 2 2 0,-5 3 1 16,1 1 2-16,-5 0 1 0,1 3 1 15,-5 2 2-15,0 3-3 0,-4 2 1 0,0-1-1 16,-4 6-5-16,-3-1-1 16,1 2 0-16,-3 2 1 0,1 3 0 0,-1 0-1 15,3 2 2-15,-1 3-2 0,1-2-7 0,0 6-12 16,-1 2-32-16,1 5-84 0,-3 3-124 15,3 2-125-15,1 0-136 0,3 8-63 16,2-1-9-16,0 1 62 0,4 1 111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3:14:01.5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10945 10686 30 0,'0'-1'44'0,"0"1"-3"0,0-4 0 16,0 4-1-16,0-1 0 0,-2 1-4 0,2-3-6 15,-2 3-4-15,2-2-7 0,-2 2-5 16,0-2-4-16,0 2-3 0,0-3-1 16,-1 3-1-16,-1-1 2 0,2 1 3 0,0-3 2 15,-2 3 0-15,2 0 1 0,0 0 1 16,-1 0 1-16,1 0 3 0,0 0 1 16,0 0 2-16,-2 0 2 0,2 0 1 15,-3 0 1-15,3 0 3 0,-2 0 0 0,2 0-1 16,-2 0-2-16,0 0 0 0,-3 3-6 15,3-3-6-15,-2 1-2 0,1 2-1 16,-1-1 2-16,2 0 1 0,-3 1 6 16,3-2-1-16,-2 3 0 0,2-3 1 0,-3 2-3 15,3-2-2-15,0 3-5 0,-3 0 1 16,3-3-2-16,-2 5-1 0,2-1 1 16,-3-1 0-16,3 2 1 0,-2 2-1 15,1-2 0-15,-1 0 0 0,0 3-1 0,-1 0 1 16,3 1 0-16,-2 0 1 0,2-1 1 15,-3 3 1-15,3 0 0 0,-2 1-1 16,1-1 1-16,-1 0 0 0,2 2 1 0,0 1 0 16,-1-2 1-16,1 3-1 0,0-1 1 15,0 0-1-15,2 2 1 0,-3 0 0 16,3-1 0-16,0 2-2 0,0-2 1 16,0 2-2-16,0-2-1 0,2 3-1 0,0-1-1 15,0-1 0-15,0 1 1 0,2 1 0 16,0-2 2-16,2 0 0 0,-2 0 2 15,3-1-2-15,-1 2 1 0,2-2-2 16,-2 2-1-16,3-2-1 0,-1-3 0 0,3 3-1 16,-3-2-2-16,2 1 0 0,1-1 1 15,-1 1 0-15,1-2-1 0,-1 0 0 16,3-1-1-16,-3 0 2 0,3 1 1 16,-1-2 0-16,3-2 0 0,-2 0 1 0,1-1 0 15,1 1-1-15,0-1-1 0,0-2-1 16,1 0-1-16,-1-1 2 0,2-1-3 15,-2 1 0-15,1-2-1 0,1-3 1 16,0 0-1-16,0-3-1 0,0 2 1 0,-1-4-1 16,1-3 1-16,0 2-1 0,0 0 0 15,0-3 0-15,0-1 1 0,-1 1 0 16,1 0 0-16,-2 0 0 0,2-3 1 0,-3 3-1 16,1-2 0-16,-2 2-1 0,-1-1 0 15,1 0 0-15,-1 0-1 0,1 1 0 16,-3-2 2-16,1 1 0 0,-1 1 0 0,1-2-1 15,-3 2 1-15,1-2 1 0,-1 2-1 16,0-4 1-16,-1 5 2 0,-1-4 7 16,-2 3 10-16,2-3 14 0,-2 3 10 15,-2-1 8-15,0 0 7 0,0 0-1 0,0 1 1 16,-2-2-6-16,2-2-4 0,-2 2-7 16,0 1-4-16,-2-3-6 0,2 2-7 15,-3 1-6-15,1-1-7 0,0-2-2 16,0 3-2-16,-1-1-2 0,1-3-3 15,0 3-2-15,0-3-1 0,-1 0 0 0,1 0 0 16,0 2 0-16,0-2 1 0,-1 0 0 16,1 3 1-16,0-2-3 0,0 2 2 0,0-3 1 15,-1 3 2-15,-1-2 9 0,0 4 15 16,-1-2 14-16,1 2 10 0,0 1 9 16,-3-1 7-16,1 0 1 0,-3 1 0 0,0 0-4 15,1 0-3-15,-3 3-4 0,-2-3-7 16,1 1-10-16,-1 2-13 0,0 0-9 15,-2 0-8-15,-2 1-5 0,0 0-6 0,0 2-9 16,-2 1-34-16,-3-2-59 0,1 6-74 16,0-2-81-16,-3 5-84 0,3-1-96 15,-2 3-21-15,1 2 29 0,1 2 58 16,2 0 72-16</inkml:trace>
  <inkml:trace contextRef="#ctx0" brushRef="#br0" timeOffset="4860.87">9275 11660 29 0,'9'-4'61'0,"-1"-1"-5"15,1 1-4-15,1-1-2 0,1 0-4 16,-1 0-4-16,1 0-3 0,0 4-1 16,-3-2 0-16,-2 2 5 0,1 1 11 15,-3 1 14-15,-2 3 11 0,-2 4 5 0,-2 4 4 16,-2 2-4-16,-3 5-11 0,-1 2-10 16,-1 0-9-16,3 2-4 0,-2 0 0 15,1-1 2-15,3-2 0 0,2 2 0 16,0-2-1-16,2-3-6 0,2 0-7 0,2-1-8 15,2-2-7-15,1 1-4 0,3-5-5 16,1 0-7-16,2-1-28 0,4-3-51 16,0-1-75-16,4-2-94 0,0-6-49 15,0 1-24-15,2-6 10 0</inkml:trace>
  <inkml:trace contextRef="#ctx0" brushRef="#br0" timeOffset="5640.23">9430 13445 2 0,'0'-1'134'0,"0"-5"-30"0,2 5-32 16,-2-2-27-16,2 3-17 0,0-2-13 15,2 2-7-15,1 0-3 0,-1 0-4 16,0 2 3-16,2-2-2 0,1 3 0 0,-1-2 2 16,3 2 3-16,-3 0 10 0,2-2 8 15,-1 3 9-15,1 1 8 0,-1-1 10 16,-1 1 12-16,0 2 8 0,1 1 9 0,-3-3 11 15,0 4 11-15,0 1 9 0,-4 1 4 16,0-2-4-16,0 2-9 0,-2 1-14 16,-2 0-18-16,0-3-18 0,-1 1-19 0,-1 0-41 15,-2 0-59-15,1-1-73 0,-1 2-107 16,-3-2-56-16,1-1-27 0,-1-1 12 16,-2-1 39-16</inkml:trace>
  <inkml:trace contextRef="#ctx0" brushRef="#br0" timeOffset="6386.51">10590 13930 224 0,'4'-1'270'16,"-2"-2"8"-16,0 2-30 0,0 2-40 15,0 2-33-15,0 3-30 0,1 6-24 16,-1-1-20-16,0 4-28 0,0 1-23 0,0 4-19 16,-2 2-15-16,2-2-23 0,-2 0-43 15,2 1-53-15,-2-2-60 0,2 1-68 16,-2-1-80-16,0-4-24 0,0 0 15 16,0-5 39-16</inkml:trace>
  <inkml:trace contextRef="#ctx0" brushRef="#br0" timeOffset="6585.78">10649 14031 85 0,'-9'-13'246'0,"1"4"39"0,-3 3-19 0,1 4-38 16,-3-1-29-16,-2 6-25 0,3 2-27 16,-3-2-27-16,2 5-22 0,0 1-20 0,3-1-17 15,1 1-19-15,3-1-16 0,4 1-12 16,2-2-16-16,4-2-38 0,2 0-59 15,5-2-70-15,4-1-82 0,2-4-80 16,2-1-33-16,4-2 14 0,3 0 43 0</inkml:trace>
  <inkml:trace contextRef="#ctx0" brushRef="#br0" timeOffset="7265.84">12253 13586 304 0,'2'-7'382'0,"1"3"49"0,-1-1-13 15,0 2-57-15,0 2-61 0,2 2-57 16,0 2-53-16,1 3-41 0,-1 1-37 15,0 5-28-15,0-2-29 0,1 5-25 16,-1-1-12-16,0 2-9 0,0 1-3 0,-2 0-4 16,3-1-1-16,-3 1-7 0,0-5-17 15,-2 1-25-15,2-2-31 0,-2-2-36 16,0-3-34-16,-2 2-32 0,0-4-18 0,0-2-2 16,-3-2 14-16,1-2 24 0,-2-2 31 15,2-4 35-15,-3-1 36 0,3-3 36 16,2-1 33-16,0 0 28 0,2 0 25 0,0 0 23 15,4 2 23-15,0 1 11 0,0 0 2 16,5 1-3-16,-1 3-13 0,1 2-16 16,-1-3-22-16,3 2-20 0,2 2-53 15,-3 2-79-15,3-3-91 0,0 3-111 0,-1-2-91 16,1 2-46-16,-2-3 8 0,-1 3 53 16</inkml:trace>
  <inkml:trace contextRef="#ctx0" brushRef="#br0" timeOffset="7913.81">12833 11928 183 0,'-10'3'269'16,"-3"2"32"-16,0-1-39 0,-1 4-35 0,-1 1-29 15,0 5-31-15,0 1-30 0,0 5-29 16,3-2-25-16,-1-2-23 0,4 5-15 0,1 0-13 16,4 0-10-16,-1-1-7 0,5-1-3 15,0 0 0-15,3-3-1 0,-1-2 2 16,2-2 7-16,2 0 7 0,1-2 9 15,-1-4 12-15,2-1 9 0,3-1 12 16,-2-4 9-16,1 0 13 0,-1-3 17 16,-1-2 15-16,-2 4 6 0,-1-4 0 15,-5 4-11-15,-3-4-20 0,-1 2-26 0,-6 1-26 16,-3 2-38-16,-6 0-71 0,-2 5-109 0,-3 1-123 16,1 0-148-16,-2 3-96 15,-1 0-34-15,1 2 29 0,0-6 90 0</inkml:trace>
  <inkml:trace contextRef="#ctx0" brushRef="#br0" timeOffset="11645.59">5078 7955 129 0,'0'-3'206'16,"0"2"-20"-16,0-3-28 0,2 4-26 0,-2 0-11 16,2 4 0-16,-2 1 4 0,0 4 6 15,0 6 8-15,2 2 5 0,-2 5-5 16,2 8-8-16,-2 1-5 0,2 7-7 0,1 0-2 15,-3 3-6-15,2 2-10 0,-2-2-17 16,2 2-18-16,-2 1-18 0,0-1-15 16,0-1-11-16,0 0-9 0,0-5-6 0,0 1-9 15,-2 0-42-15,2-5-69 0,-2-1-85 16,2-1-90-16,-3-3-111 0,3-5-55 16,-2 1 10-16,2-4 51 0,-2-4 76 0</inkml:trace>
  <inkml:trace contextRef="#ctx0" brushRef="#br0" timeOffset="12458.99">6386 7960 18 0,'2'-5'181'0,"0"2"-2"0,-2 2-20 0,2 1-21 15,0 0-12-15,1 0-4 0,-1 4-2 16,0 2 0-16,0 5-2 0,0 3-8 16,0 5-17-16,0 2-19 0,0 4-20 0,0 2-18 15,-2 4-12-15,3-1-11 0,-3 3-15 16,2 1-37-16,-2-4-52 0,0 3-62 15,0-3-77-15,-2 3-58 0,-1-1-24 16,-3-3 18-16,0-3 40 0</inkml:trace>
  <inkml:trace contextRef="#ctx0" brushRef="#br0" timeOffset="12691.17">6286 8361 27 0,'3'-9'203'0,"-3"2"26"15,4 2-23-15,0-1-35 0,2 1-31 16,1 0-21-16,3 1-19 0,1 3-23 0,4-4-20 16,0 2-18-16,2 2-11 0,-1 1-11 15,3-4-17-15,-2 4-32 0,2 0-45 16,1 0-58-16,-1 0-72 0,0 0-49 0,-2 4-18 15,2-4 14-15</inkml:trace>
  <inkml:trace contextRef="#ctx0" brushRef="#br0" timeOffset="15461.47">7846 7917 73 0,'3'0'121'0,"-3"-4"-9"16,2 4-5-16,-2-1 0 15,2 1 3-15,-2 0 10 0,2 1 16 0,0 4 14 16,-2 4 11-16,0 7-4 0,0 6-9 16,0 6-22-16,-2 5-26 0,0 6-29 15,0 2-25-15,0 1-17 0,-1 1-12 0,1 2-6 16,0-1-5-16,2-1-10 0,-2-1-37 15,0 0-49-15,-2-2-59 0,2-1-70 16,-3-4-81-16,1-2-35 0,0 0 10 0,0-7 38 16</inkml:trace>
  <inkml:trace contextRef="#ctx0" brushRef="#br0" timeOffset="15826.74">7825 7981 145 0,'-6'-10'157'0,"0"-1"-15"16,-3 3-20-16,3 2-17 15,-3 3-17-15,1 2-14 0,-3 2-17 16,1 2-9-16,-1 3-6 0,-4 2-2 0,3 3 0 15,-5-1 6-15,2 5 9 0,-2-1 9 16,0 2 7-16,0 1 7 0,0-1 3 16,4-1-1-16,1-1-3 0,1 0-8 15,1-3-11-15,3-2-12 0,1 0-12 0,2-1-9 16,1 0-7-16,3-2-2 0,3 2 0 16,1-2 1-16,2-1 0 0,5-1-1 15,-1 1-2-15,5-1-2 0,0-3-3 0,2 3-3 16,0-4-31-16,2 1-57 0,0-1-72 15,2 0-87-15,-2 0-78 0,2 0-40 16,1-1 8-16,1-3 42 0</inkml:trace>
  <inkml:trace contextRef="#ctx0" brushRef="#br0" timeOffset="16705.62">9038 8001 74 0,'2'-4'220'0,"-2"0"18"15,2 4-21-15,-2 0-15 0,3 4-8 0,-3 4-9 16,0 5-13-16,0 4-15 0,0 8-23 16,2 3-29-16,-2 3-32 0,2 3-29 15,0 3-18-15,0-1-11 0,0-1-22 0,0 2-47 16,0-1-62-16,-2-2-64 0,2 0-77 15,-2 0-75-15,-2-5-26 0,0 1 22 0,-2-6 48 16</inkml:trace>
  <inkml:trace contextRef="#ctx0" brushRef="#br0" timeOffset="16922.09">8903 8407 141 0,'0'-14'234'16,"2"3"14"-16,2-2-15 0,0 2-14 16,5 1-10-16,1 1-17 0,3-2-28 15,2 2-33-15,2 0-33 0,2-2-30 16,0 2-30-16,2 4-38 0,0-3-58 0,2 4-69 16,1 0-74-16,-1-1-85 0,-2 1-57 15,3 0-10-15,-3 4 32 0,2-1 53 16</inkml:trace>
  <inkml:trace contextRef="#ctx0" brushRef="#br0" timeOffset="17335.77">10012 7996 145 0,'-4'-10'294'0,"-3"0"64"16,1 5 20-16,-3-1-24 0,1 2-22 0,-1 3-26 15,1 1-36-15,0 4-45 0,-3 7-50 16,0 4-42-16,1 5-27 0,-3 9-18 16,3 0-20-16,-1 5-16 0,0 0-11 0,3 2-10 15,2 2-8-15,1-3-7 0,3 5-4 16,2-5-4-16,4-1-3 0,1-1-2 15,3-3-1-15,1-2-2 0,1-3 0 16,1-4 1-16,1-2 1 0,3-4-2 0,0-4 1 16,0-2 0-16,0-1-1 0,0-7 0 15,-1-1 0-15,-1-1 0 0,0-7-1 16,-3 3 1-16,-1-5 0 0,-3 1 1 0,-4-2 6 16,-2 1 7-16,-2 1 5 15,-6 4-1-15,-3-3 2 0,-6 7-2 16,-6 1-7-16,-3 1-17 0,-5 7-43 0,-5 1-100 15,-2 2-126-15,-3 2-134 0,1 0-119 16,0 0-52-16,0 2 5 0,4-5 81 0,2 3 117 16</inkml:trace>
  <inkml:trace contextRef="#ctx0" brushRef="#br0" timeOffset="18381.08">4597 9125 98 0,'0'-3'129'0,"0"3"-8"0,0-3-7 0,3 3-3 15,-3-1-5-15,2 1-3 0,-2-4 0 16,2 4-1-16,-2-1-3 0,2 1-1 15,-2-3 0-15,2 3 4 0,-2-1 2 0,2 1-3 16,0-4-1-16,2 4-4 0,1 0-6 16,-1 0-12-16,2 0-12 0,1 0-4 0,3 0-4 15,1 0-4-15,4 4-2 0,-1-4-3 16,5 1-1-16,3-1-3 0,1 3-6 0,4-3-1 16,3 1-1-16,2-1 3 0,4 4 2 15,0-4 5-15,4 0 3 0,0-4 0 16,0 4 0-16,1-1-5 0,1-2-8 15,-2 2-9-15,-2-3-7 0,0 3-6 0,-2-2-4 16,-2 2-4-16,-2-3-4 0,-4 4-32 16,-3-2-68-16,-2 2-79 0,-2 0-83 15,-2 2-83-15,0-2-92 0,1 0-29 0,-4 0 31 16,3-2 64-16,1-2 72 0</inkml:trace>
  <inkml:trace contextRef="#ctx0" brushRef="#br0" timeOffset="19028">7459 8909 57 0,'2'0'182'0,"0"-1"-1"16,0-3-24-16,3 3-22 15,1-2-12-15,3 2-3 0,-1-5-3 16,3 5 0-16,1-3 2 0,5 0 2 0,0 3 6 0,4-2 8 15,0 1 11-15,5-1 17 0,4 2 7 16,1-2-4-16,5-1-13 0,2 1-21 16,5-2-27-16,-1 1-34 0,2 3-28 15,1-4-18-15,-1 2-13 0,1 2-33 0,-5 1-70 16,0 0-90-16,-4 0-100 0,-2 1-110 16,-2 2-75-16,-3 2-14 0,-1-4 45 15,-3 2 77-15</inkml:trace>
  <inkml:trace contextRef="#ctx0" brushRef="#br0" timeOffset="19691.16">9464 8954 47 0,'2'-2'186'0,"2"1"-1"16,2-3-10-16,1 4-3 0,3-1-3 15,3 1 3-15,2 0 7 0,2 0 19 0,4 0 29 16,4 0 24-16,5 0 18 0,2 0 0 16,6 0-17-16,2 0-33 0,2-3-49 15,5 3-48-15,2-1-43 0,1-3-28 16,3 3-20-16,-2-2-11 0,2 2-9 0,-2-3-6 16,-3 3-2-16,-3-4-23 0,-3 3-67 15,-2-1-108-15,-6 3-120 0,0-1-125 16,-6 1-97-16,-5-4-33 0,0 3 38 15,-4-2 94-15,0 2 111 0</inkml:trace>
  <inkml:trace contextRef="#ctx0" brushRef="#br0" timeOffset="20571.22">11398 8265 97 0,'2'-1'239'0,"-2"1"31"0,2-3-22 0,3 2-31 16,1-3-27-16,0 3-23 16,3-2-27-16,1 2-27 0,1-1-28 0,0-2-27 15,-1 4-23-15,3-1-18 0,0 1-35 0,-1-3-52 16,1 3-61-16,-2-1-68 0,-1 1-79 15,-1 1-51-15,-3-1-1 0,-2 3 33 16</inkml:trace>
  <inkml:trace contextRef="#ctx0" brushRef="#br0" timeOffset="20786.39">11455 8345 70 0,'-4'-2'242'0,"2"2"34"16,2 0-1-16,2 0-35 0,0 0-32 16,5-3-25-16,-1 3-24 0,5 0-24 15,-1 0-31-15,3 0-29 0,2 3-26 16,-1-3-19-16,1 2-12 0,2-2-30 16,-2 3-47-16,2-3-61 0,0 0-69 0,2-3-81 15,-2 3-69-15,0-2-18 0,-2-2 24 16,2-1 46-16</inkml:trace>
  <inkml:trace contextRef="#ctx0" brushRef="#br0" timeOffset="21831.44">12330 7876 153 0,'0'1'252'0,"2"6"23"16,-2 5-1-16,0 4-7 0,0 7-11 0,-2 2-17 16,2 5-30-16,-3 5-40 0,3 0-41 15,0 3-34-15,0 3-29 0,0-3-24 16,3 1-21-16,-1 0-44 0,0-4-68 0,2-1-82 15,-2-1-93-15,2-4-103 0,-1-3-49 16,-3-1 3-16,2-5 47 0,-2-3 72 16</inkml:trace>
  <inkml:trace contextRef="#ctx0" brushRef="#br0" timeOffset="22064">12641 7755 131 0,'6'-13'296'15,"-2"5"70"-15,-2 4 42 0,1 8-6 16,-3 4-27-16,-3 9-29 0,1 4-44 0,0 12-64 16,-2 2-73-16,0 5-63 0,2 7-42 15,-3-1-77-15,3 4-116 16,-2-1-129-16,2 2-146 0,0-5-101 0,0 3-49 15,0-5 22-15,-1 0 87 0</inkml:trace>
  <inkml:trace contextRef="#ctx0" brushRef="#br0" timeOffset="33693.55">5093 9557 38 0,'0'3'74'16,"0"-3"3"-16,0 1-1 0,0-1-3 0,0 4-1 16,0-4-4-16,0 1-3 0,0-1-3 15,0 3-2-15,0-3-4 0,0 0-2 16,0 1-4-16,0-1-4 0,0 0-3 0,0 0-5 16,0 0-3-16,0 0-1 0,0 0 1 15,0 4 5-15,0-2 8 0,0-1 7 0,0 3 7 16,0-3 6-16,2 2 6 0,-2 2 5 15,2-1 7-15,-2 2 8 0,2 4 14 16,-2-1 16-16,0 3 13 0,0 7 14 0,0 1 5 16,0 4-2-16,-2 5-10 0,0 1-21 15,0 4-22-15,0 3-25 0,-1 1-22 16,-1 4-19-16,2-2-12 0,0 0-10 0,0 1-5 16,0-3-4-16,0-1-3 0,2-2-1 15,-2 0-15-15,2-5-40 0,-3 0-63 16,3-2-78-16,0-3-85 0,0-3-90 15,3-5-87-15,1-1-12 0,-2-2 35 0,2-2 63 16,2-9 76-16</inkml:trace>
  <inkml:trace contextRef="#ctx0" brushRef="#br0" timeOffset="34091.39">6157 9742 130 0,'9'-4'241'0,"-3"2"15"0,-2 2-13 16,3 0-8-16,-3 5-1 0,0 2 7 16,0 3-6-16,1 6-12 0,-1 2-24 15,-2 5-39-15,0 2-43 0,0 5-44 0,0-1-31 16,1 0-20-16,-1 2-15 0,0 2-33 15,0-3-58-15,0 3-70 0,-2-5-77 16,2 5-84-16,-2-4-91 0,-2-3-21 0,-2-1 26 16,0-3 53-16</inkml:trace>
  <inkml:trace contextRef="#ctx0" brushRef="#br0" timeOffset="34307.89">6073 10037 19 0,'-2'-9'204'0,"2"-1"27"0,2 0-19 15,0 1-28-15,2 2-28 0,2-2-25 16,3 0-24-16,1-2-25 0,3 2-25 16,2 0-22-16,0 1-18 0,4-1-38 0,0 0-48 15,2-1-69-15,0 0-84 0,0 1-44 16,1-2-20-16,-1 2 14 0</inkml:trace>
  <inkml:trace contextRef="#ctx0" brushRef="#br0" timeOffset="34837.64">7040 9682 91 0,'0'-3'195'16,"2"2"-12"-16,-2-3-29 0,2 3-28 15,0-2-24-15,3 3-18 0,-1-1-19 16,0 1-14-16,0 0-11 0,3 1-11 0,-1-1-8 16,2 3-4-16,-1 2-2 0,1-1 0 15,1 1 2-15,-1 2 4 0,1 2 6 16,-3 0 8-16,-2 2 11 0,1-1 13 0,-1 6 11 15,-4 1 8-15,-2 0 5 0,-3 3 1 16,1 3-3-16,-4 0-8 0,-1 2-10 16,1 0-3-16,-3 0-3 0,3-4-2 15,1 2-1-15,1 1-2 0,0-8-6 0,4 4-5 16,-1-6 0-16,6 1 3 0,-1-1 3 16,4-2 8-16,0 0 6 0,5-3-1 15,0-1-6-15,3 0-10 0,1-2-11 16,4-3-14-16,0-2-40 0,0 3-78 0,2-4-95 15,3-4-102-15,-1 0-112 0,0-2-59 16,3-2 1-16,-1-3 54 0,3 1 85 16</inkml:trace>
  <inkml:trace contextRef="#ctx0" brushRef="#br0" timeOffset="35965.14">8117 9464 189 0,'3'-3'236'16,"-1"0"-17"-16,-2 3-19 0,2-2-13 15,0 2 0-15,2 2 9 0,-2 1 14 0,2 4 14 16,1 3 5-16,-1 6-8 0,-2 5-25 16,2 4-37-16,-2 0-40 0,1 4-36 15,1 1-32-15,-2-1-21 0,2 1-15 0,-2 3-26 16,0-1-53-16,-2-2-74 0,2 0-79 15,-2-2-81-15,0-2-84 0,-2-1-69 16,0 1 4-16,-2-6 45 0,-2 0 67 0</inkml:trace>
  <inkml:trace contextRef="#ctx0" brushRef="#br0" timeOffset="36180.91">7952 9795 119 0,'0'-13'180'16,"5"1"-11"-16,1 0-12 0,2 3-10 15,3-2-9-15,2 2-12 0,-1 0-18 16,5 1-20-16,0 0-18 0,0 2-19 0,2-2-17 16,0 5-13-16,0-1-15 0,0 0-33 15,0 3-53-15,3-3-76 0,-3 3-73 16,2-3-40-16,-2-1-13 0,2 0 17 0</inkml:trace>
  <inkml:trace contextRef="#ctx0" brushRef="#br0" timeOffset="36563.06">9203 9498 200 0,'0'5'243'0,"-2"4"-5"0,2 2-31 15,0 3-29-15,0 5-24 0,0 2-30 0,0 2-35 16,0 5-30-16,0-2-20 0,0 3-16 16,0 1-12-16,0-1-22 0,0 0-37 0,0 2-39 15,2-7-52-15,-2 0-62 0,0 0-62 16,0-4-18-16,-2-1 16 0,0-4 30 15</inkml:trace>
  <inkml:trace contextRef="#ctx0" brushRef="#br0" timeOffset="36830.08">9210 9616 118 0,'-9'-11'190'15,"1"0"-18"-15,-3 3-41 0,1 3-32 16,-1 0-26-16,-2 3-22 0,-2 2-17 0,1 2-16 16,-3 3-8-16,0-1-4 0,0 5-2 15,0 0 4-15,0-1 6 0,4 1 6 16,1 0 6-16,1 1 6 0,5-1 3 16,3 0-1-16,3-2-3 0,3 2-3 0,1-3-6 15,4 2-3-15,5-5-5 0,0 5-6 16,4-3-19-16,0-1-35 0,4-3-53 0,0 3-82 15,-2-3-45-15,2-1-21 0,-2 3 4 16</inkml:trace>
  <inkml:trace contextRef="#ctx0" brushRef="#br0" timeOffset="37127.33">9891 9541 6 0,'-6'0'268'15,"2"-1"42"-15,-1 1 25 0,3-3-63 16,0 3-62-16,4-2-57 0,0-1-54 0,5 2-41 16,-1-2-26-16,3 1-44 0,1 2-55 15,3 0-65-15,0 0-80 0,-1 2-74 16,-1-2-37-16,-3 3 5 0,1-2 37 16</inkml:trace>
  <inkml:trace contextRef="#ctx0" brushRef="#br0" timeOffset="37308.93">9891 9648 21 0,'-2'0'193'0,"0"2"15"0,2-2-35 16,2 0-51-16,4 0-41 0,1 0-28 15,3-2-27-15,1 2-35 0,4-3-52 16,0 3-77-16,-1-1-41 0,-1-4-23 0,2 2-5 15</inkml:trace>
  <inkml:trace contextRef="#ctx0" brushRef="#br0" timeOffset="38404.03">10630 9280 42 0,'0'-3'131'16,"0"2"-26"-16,2-4-21 0,2 1-12 16,3-2-8-16,-1 2 3 0,5-1 5 15,-1-1 11-15,3 2 14 0,2-3 20 16,2 3 20-16,-1 0 28 0,1 3 27 0,0 1 25 15,0 1 21-15,0 4 8 0,0 2 4 16,-2 2-12-16,-2 4-26 0,-1 3-36 16,1 4-39-16,-4 2-38 0,-1 3-34 0,0-1-29 15,-3 2-53-15,-1 3-96 0,-2 0-130 16,0 0-132-16,-4 1-123 0,-2-1-63 16,-3-3-1-16,-1-1 71 0,0 0 112 0</inkml:trace>
  <inkml:trace contextRef="#ctx0" brushRef="#br0" timeOffset="38619.94">10696 9461 7 0,'0'-9'258'0,"-3"-3"35"0,6 4 35 16,-1-1-46-16,4 1-59 0,2 2-50 15,3-1-35-15,4 3-30 0,4-1-34 16,2 2-29-16,4 2-29 0,3 1-50 16,2 1-66-16,1 2-86 0,1-3-102 0,2 1-55 15,-4-1-18-15,-1 4 23 0,-3-4 53 16</inkml:trace>
  <inkml:trace contextRef="#ctx0" brushRef="#br0" timeOffset="53350.59">5194 9458 4 0,'-2'3'37'0,"-2"-3"-2"0,2 2-2 0,-2-1 3 16,-1 3 3-16,1-3 4 0,0 3 1 15,-2 0 3-15,-1 0 4 0,-1-3 0 16,-1 4-2-16,1 1 1 0,-1-1 0 0,-1 0-2 15,-1 3 0-15,1-4-3 0,-1 3 0 16,0-3-2-16,-1 2 1 0,1 2-4 16,-2-2-1-16,1 4-2 0,-3-1-1 0,0 0 0 15,0 2-1-15,0 3 0 0,-1-2 0 16,-1 5 3-16,-2-1-1 0,-1 4 0 16,1-1 3-16,0 2-1 0,-2 4 1 0,0-1 1 15,0 5 1-15,2 0 0 0,-2 0 0 16,2 5 0-16,0 0-2 0,0 2-3 15,2 3-5-15,2-1-5 0,0 3-4 0,2 1-5 16,3-1-3-16,1 2-4 0,3-1-1 16,2 1-3-16,4 1-1 0,2-1-1 0,2-2-2 15,4 2-1-15,5 1-1 0,2-4-1 16,2-1 1-16,2 0-1 0,4-1 0 0,3-5 0 16,1 1 0-16,3-5 1 0,2 0-1 15,1-4 0-15,1-3 3 0,2-5 0 16,0-2-2-16,2-2 1 0,-2-8 0 0,2 0 0 15,-2-3-2-15,0-4 2 0,0-4 0 16,0-6 1-16,-2-1 2 0,0-5-1 0,0-5 0 16,-2-2-1-16,-1-4 0 0,-1-5-2 15,-2-2 0-15,-1-3-1 16,-4-4 0-16,1-3 1 0,-5-4-1 0,-4-4 0 16,-3-5 0-16,-1 1 3 0,-3-1 1 15,-3 1 2-15,-5 3 4 0,-3 2 2 16,-3 2 1-16,-2 4 1 0,-3 2-1 15,-2 2-3-15,-4 2-1 0,0 4-4 16,-2 3-21-16,-2 2-41 0,0 3-53 0,0 5-59 16,0 0-69-16,2 0-77 0,4 2-18 0,0-1 16 15,4 3 41-15</inkml:trace>
  <inkml:trace contextRef="#ctx0" brushRef="#br0" timeOffset="54214.54">7161 9390 32 0,'-13'-1'94'0,"0"1"-11"0,1 1-14 0,-1 2-12 16,-2 2-10-16,0-1-4 0,0 4-5 16,-2 1 0-16,-2 4 3 0,3-2 5 15,-4 4 5-15,-1 0 2 0,0 6 1 0,0 1 0 16,-2 7 2-16,-1-4 3 0,1 8 1 15,0-1 5-15,-3 3 1 0,3 3 1 16,0 6-1-16,0-1-4 0,-1 3-3 0,3 3-3 16,2 0-4-16,2 4-7 0,2 1-4 15,3 0-7-15,1 0-8 0,5 0-7 16,4-3-7-16,2 3-5 0,4-3-3 16,4-1-2-16,3-4-1 0,2 0-1 0,3-4 1 15,4-4 0-15,3-3-1 0,0-4-1 16,5-3 1-16,-1-3 0 0,5-7 0 15,0-2 0-15,-1-7 4 0,5-3 0 0,0-6 2 16,0-6 4-16,0-3 3 0,0-7 3 16,0-8 2-16,0-2 3 0,-2-6-1 15,-2-7 0-15,0-2 2 0,-5-10 5 16,-1-5 5-16,-5-2 5 0,-2-8 7 0,-4 0 11 16,-5 1 7-16,-3 0 4 0,-5-2 5 15,-2 7-2-15,-5 3-6 0,-3 6-10 16,-3 2-10-16,-1 7-15 0,-5 5-27 0,0 4-47 15,-2 7-63-15,0 3-70 0,0 3-76 16,2 4-97-16,2 2-49 0,2 3 6 16,3 2 40-16,1 0 59 0</inkml:trace>
  <inkml:trace contextRef="#ctx0" brushRef="#br0" timeOffset="55159.09">9119 9178 12 0,'-13'5'145'0,"0"1"-27"0,-2 3-18 16,-2 2-14-16,1 3-11 0,-1 5-10 15,0 0-9-15,-2 6-8 0,-3 4-3 0,3 4-2 16,-2 0 1-16,2 5 2 0,-2 4-2 16,2 0-1-16,0 6-4 0,2 0-3 0,0 1-4 15,2 2-6-15,3 3-3 0,-1 1-4 16,4-1-2-16,5 3-3 15,0-2-3-15,6-4-1 0,2 0-1 0,3-1 0 16,5-5 1-16,1-2 1 0,4-2 2 16,4-4 3-16,2-3 2 0,3-8 2 0,1-1 2 15,1-6 3-15,4-5-3 0,-1-2-1 16,1-4 0-16,2-7-3 0,-2-2-1 16,2-7-1-16,-3-4 3 0,1-2 5 0,-2-7 4 15,-3-3 9-15,-1-6 9 0,-3-7 13 16,-2 0 13-16,-2-10 16 0,-4-2 14 15,-2-2 10-15,-3-8 6 0,-3-3-1 16,-3-1-3-16,-2 1-1 0,-4-5-6 0,-2 4-9 16,-5 3-9-16,1 3-13 0,-5 2-13 15,-2 6-18-15,-2 2-18 0,-2 5-15 16,-2 2-46-16,-2 6-65 0,1 4-80 16,-1 1-83-16,2 8-81 0,0 0-103 0,2 4-25 15,-2 1 30-15,2 2 61 0,2 2 70 16</inkml:trace>
  <inkml:trace contextRef="#ctx0" brushRef="#br0" timeOffset="71067.69">8901 15565 37 0,'0'0'55'0,"0"3"0"15,0-3-2-15,0 0-3 0,0 0-2 16,0 1-1-16,0-1 0 0,0 0-5 15,0 0-3-15,-3 4-4 0,1-4-4 0,0 1-5 16,0 2-4-16,-2-2-3 0,0 4 1 16,-3 1 4-16,1-2 1 0,0 2 3 0,-1 2 4 15,-1-3 2-15,1 5 2 0,-1-1 3 16,-1 2 4-16,-1 3 0 0,1 0-2 0,-1 2-1 16,-1 1-2-16,1 4-5 0,-1-1-4 15,-2 5-3-15,3 0-1 0,-1 1-1 16,1 2 0-16,-1 2 0 15,3-1 2-15,-1 0 0 0,1 2 1 0,-1-2 0 0,3 0 3 16,0 1 0-16,-1-1 2 0,3 1 0 0,0-1 0 16,2 0-1-16,-1 1-1 0,3-1-3 15,0 4-2-15,3-5-2 0,1 1 1 16,0 1 0-16,2-1 9 0,1-1 11 16,3 2 11-16,1-5 8 0,2 1 7 0,-1-1 2 15,3 0-1-15,2-5-3 0,0 1 0 16,0-3 2-16,2-2 2 0,0-3 1 0,0-5-1 15,0 1-4-15,2-4-6 0,0-1-8 16,1-4-10-16,-1-4-4 0,0-1-9 0,2-4-5 16,-2-3-6-16,3-2-5 0,-3-5-3 15,2-1-5-15,-2 0 0 0,0-3-4 16,-1-2 2-16,-1 0-3 0,-2-1 0 0,-3-2-1 16,1 2-1-16,-2-3 2 0,0-1-2 15,-5-3 0-15,0 4 0 0,-1-1 2 16,-3-3 1-16,-2-1 0 0,0 2 8 0,-4-1 9 15,0-1 10-15,0 0 10 0,-4 0 12 16,-1-2 9-16,1 2 0 0,-3 0-1 0,-1 0-10 16,-1 0-8-16,-1 3-8 0,-1 1-10 15,-2 1-5-15,0 3-6 0,0-2-1 16,-2 5-4-16,1 2-1 0,-1 2-5 0,0 1-2 16,0 2 1-16,0 3-2 0,2 1-2 15,-2 2-20-15,0 3-44 0,0-1-86 0,0 4-97 16,0 2-98-16,0 2-98 15,0 0-77-15,3 2-3 0,-3 2 59 0,0 1 81 16</inkml:trace>
  <inkml:trace contextRef="#ctx0" brushRef="#br0" timeOffset="73307.48">12615 15799 60 0,'0'-4'80'15,"0"4"-10"-15,0 0-6 0,-2 0-4 16,2 0-5-16,-2 0-5 0,0 0-5 16,0 4-4-16,0-3-6 0,-2 3-2 0,-1 1-3 15,-1 2 1-15,0 2 1 0,-1 3 0 16,1-1-1-16,0 3-1 0,-1 2 1 0,-1 2-1 16,1 2 3-16,-1 1 1 0,2 4 1 15,-3 0 0-15,3 4-1 0,-3 1-1 0,3 3 1 16,0 0-3-16,1 2 0 0,1 2-4 15,0 0-3-15,2 1-4 0,2-2-7 16,2 3-5-16,0-4-2 0,2 1-3 0,3 1-2 16,1-3 0-16,3-4 2 0,-1 3-2 15,3-7 2-15,0-1 0 0,4-1 4 0,-1-4 6 16,1-5 4-16,2-4 7 0,3-2 3 16,1-1 2-16,0-8-1 0,0-4-5 0,3 0-5 15,-1-7-5-15,1-3-4 0,-1-3-3 16,0-5 0-16,-1-3 3 0,-1-3 9 15,0-3 15-15,-2-5 20 0,-1-1 29 0,-4-3 30 16,-1-4 34-16,-4-1 31 0,-1 1 17 16,-3-1 7-16,-5-3-4 0,-2 3-14 15,-2 0-27-15,-2 2-33 0,-5 3-32 16,-1 1-26-16,-5 2-24 0,-2 3-17 0,-2 2-14 16,-2 5-22-16,-3 6-52 0,-1 1-87 15,-3 0-105-15,1 7-107 0,-3 4-126 0,1 2-54 16,-3 3 13-16,-2 4 65 0,-2 3 95 15</inkml:trace>
  <inkml:trace contextRef="#ctx0" brushRef="#br0" timeOffset="78317.75">20828 14336 126 0,'-4'0'127'0,"-3"-4"-18"15,3 4-19-15,-2-1-13 0,-1 1-11 0,1 0-10 16,0 0-7-16,-1 1-7 0,-1-1-1 16,2 4-2-16,-3-3 0 0,1 2 2 15,-1 2-1-15,-1-2 1 0,1 1-1 16,-1 1 1-16,-1 3 1 0,0-2 1 16,1 0 2-16,-3 3-1 0,0 0 0 0,1 2 3 15,-1-1 0-15,0 2 2 0,-1 1 3 16,-1 0 5-16,0 2 2 0,0-2 1 15,-2 3 0-15,0 1-3 0,0 1-4 0,0 1 0 16,0 2-4-16,-2 1 0 0,2 3-2 16,-2-4-1-16,2 4-1 0,-2 4-1 15,2-4-3-15,1 4-3 0,1 0-1 0,0-3-2 16,2 3-3-16,0 1-1 0,3-1 4 16,1 0 4-16,3 1 4 0,0-1 3 15,1 0 1-15,3 1 0 0,2-1-6 0,2 4-5 16,3-4-6-16,1 2-6 0,3-2-7 15,1 2-3-15,3-2-1 0,2-3-2 0,-1 3-2 16,6-1 0-16,-1-4 3 0,4 1-2 16,0 0-3-16,3-1 0 0,-1-4-2 15,5-1 0-15,-1 0-3 0,1-3 3 16,2-2 0-16,1-4 0 0,1 0 0 16,0-4 1-16,0-2-2 0,2-1-1 0,-2-3-1 15,2 0 0-15,-2-4-1 0,-3-1 0 16,1-2-1-16,-2-1-1 0,-3-5-2 0,1 3 1 15,-1-5 1-15,1 1 0 0,-3-5 0 16,-1 2 0-16,1-5 1 0,-2 1 0 16,-2-3 0-16,3-1 0 0,-3-1 0 0,-2-2 1 15,2 2 2-15,-2-3-3 0,-2-1 1 0,0 1 0 16,-2 0-1-16,-2-1 0 0,-3 1 1 16,1 0 6-16,-3-1 11 0,-1 1 12 15,-3-1 13-15,0 1 13 0,-4-4 10 0,0 3 6 16,0-2-2-16,-4 0-6 0,0-2-8 15,-1 3-7-15,-1-3-6 0,-2 0-10 16,-3 3-4-16,0-3-3 0,-1 1-4 16,-3 3-2-16,-2-3-3 0,0 4-1 0,-4 3-3 15,0 1-1-15,-5 0-1 0,1 5-2 16,-3-2-2-16,-1 5-2 0,-3 2-4 16,0 1 0-16,-2 0-8 0,0 4-11 15,-2 1-23-15,3 5-60 0,-3-1-99 16,2 5-114-16,2 0-107 0,2 4-114 15,3-3-41-15,1 7 24 0,3-3 82 16,2 3 105-16</inkml:trace>
  <inkml:trace contextRef="#ctx0" brushRef="#br0" timeOffset="82880.37">19031 13499 97 0,'-4'-2'105'0,"2"1"-16"16,-1 1-13-16,1-4-16 0,0 4-13 16,2-1-15-16,-2 1-8 0,2-3-7 0,0 3-1 15,2-1 6-15,-2 1 8 0,2-4 8 16,0 3 8-16,3-2 4 0,-1 2 4 15,0-3-3-15,0 3-4 0,3-2-8 0,-3 3-6 16,2-3-7-16,-1 3-5 0,-1-1-4 16,0 1-1-16,0 0 7 0,1 1 10 15,-1 2 12-15,-2 0 10 0,-2 3 11 16,0 2 9-16,-2 1 2 0,-2 3 1 0,-1 2-3 16,-1 1-1-16,0 2-1 0,-3 0-1 15,3 2 3-15,-3 1-1 0,3-1 1 16,0-2-3-16,-1 0-2 0,5-1-3 15,0-2 0-15,2 2-1 0,2-2-1 0,2 0-2 16,3-4-4-16,1 1-7 0,3-2-14 16,1-4-11-16,1 3-23 0,0-6-59 15,2 0-82-15,-1-2-90 0,3-2-102 16,-2-3-92-16,0-1-35 0,0-3 25 0,-2-2 65 16</inkml:trace>
  <inkml:trace contextRef="#ctx0" brushRef="#br0" timeOffset="83742.03">18735 12000 77 0,'0'0'186'0,"0"-1"-11"0,0 1-37 16,0-4-34-16,0 3-28 0,0 1-23 15,0-3-19-15,2 2-14 0,0-3-8 0,0 3-6 16,0-2-3-16,2 2 0 0,-2-3-1 15,3 4-2-15,-3-1 1 0,2 1-1 16,0 0 0-16,0 0 0 0,1 0 0 16,-1 0 0-16,0 0 2 0,0 0-1 0,3 1 2 15,-3-1-2-15,2 4 2 0,3 0 0 16,-3-3-2-16,3 4 1 0,-3-1 2 16,2 1 3-16,-1 1 5 0,-1-1 6 0,0 0 8 15,1 3 10-15,-3-3 12 0,-2 2 13 16,0 2 6-16,-2-1 5 0,0 0-2 15,-2 0-8-15,-2 1-13 0,0-4-14 16,-3 6-14-16,-1-6-31 0,-1 4-43 16,1-2-61-16,-3 1-93 0,1-2-56 0,-3-2-27 15,3-1 3-15,-1-1 31 0</inkml:trace>
  <inkml:trace contextRef="#ctx0" brushRef="#br0" timeOffset="84422.76">20168 10896 62 0,'2'-9'238'0,"0"3"29"0,0 2-23 16,-2-2-38-16,0 6-35 0,0 0-34 0,0 7-31 15,-2 2-25-15,2 3-19 0,-2 4-20 16,2 1-16-16,-2 4-23 0,2 0-30 16,-3-1-36-16,3 1-42 0,-2 1-46 0,2-2-60 15,-2 1-55-15,-2-3-11 0,2-1 12 16,-2-4 30-16</inkml:trace>
  <inkml:trace contextRef="#ctx0" brushRef="#br0" timeOffset="84638.89">20187 10865 165 0,'-11'-9'191'16,"0"1"-36"-16,1 5-30 0,-3 0-26 15,0 3-16-15,1 0-17 0,-1 3-14 0,0 0-15 16,5 1-10-16,-1 0-7 0,3-3-7 16,4 4-6-16,0-2-4 0,4 2-2 15,2-4-1-15,5 5-1 0,-1-5-13 0,5 2-21 16,4-2-37-16,0 3-52 0,4-3-58 16,2 2-28-16,0-2-6 0</inkml:trace>
  <inkml:trace contextRef="#ctx0" brushRef="#br0" timeOffset="85218.93">22437 11774 65 0,'0'11'155'0,"-2"6"-32"16,2-1-42-16,-3 0-28 0,3-1-24 15,-2 4-26-15,2-5-35 0,-2 1-35 0,0-1-36 16,0-3-29-16,0-2-13 0</inkml:trace>
  <inkml:trace contextRef="#ctx0" brushRef="#br0" timeOffset="85368.06">22380 11886 89 0,'-3'-22'174'0,"6"2"-1"0,-1 0-10 0,4-1-13 15,0 2-13-15,5 0-16 0,-1 4-17 16,5 0-18-16,0-1-19 0,0 3-16 15,2 3-15-15,0 0-12 0,0 1-11 0,0 3-9 16,0 2-16-16,0 0-21 0,-3 2-41 16,-1 1-65-16,0-2-78 0,-5 3-37 15,-1 3-13-15,-1-2 10 0</inkml:trace>
  <inkml:trace contextRef="#ctx0" brushRef="#br0" timeOffset="85916.64">22598 12648 17 0,'0'0'227'0,"0"5"33"16,-3 0 4-16,1 4-34 0,0 1-31 16,0 5-29-16,-2 0-25 0,0 4-26 0,-1-2-28 15,1 6-28-15,0-3-21 0,0 3-15 16,2-1-12-16,2-2-8 0,0 3-2 16,2-3-4-16,0-1-2 0,2-4-1 15,2 1 0-15,1-3 1 0,-1-2 0 0,3-2 2 16,1-1 5-16,1-3 5 0,-1-5 7 15,3 0 14-15,-2-5 17 16,1 1 20-16,-1-1 26 0,-3-3 31 16,-1 4 30-16,-1-3 16 0,-4 3 2 0,-2-1-11 15,-2 4-22-15,-2 1-32 0,-7 0-36 0,-2 1-37 16,-3 4-57-16,-3-1-88 0,-5 6-115 16,1-1-123-16,0 0-134 0,-3-1-63 0,3 1-1 15,-2-1 56-15,1 0 98 0</inkml:trace>
  <inkml:trace contextRef="#ctx0" brushRef="#br0" timeOffset="88486.57">18974 7367 141 0,'0'-1'160'0,"0"-3"-19"0,0 3-18 16,0-2-16-16,2 3-12 0,-2-1-4 16,2 1-3-16,-2-4 2 0,0 4 4 15,2 0 8-15,-2 0 13 0,0 0 15 0,2 0 17 16,-2 4 25-16,2-3 25 0,0 7 17 16,1 3 8-16,-1 4-4 0,0 5-17 15,0 5-31-15,0 4-37 0,-2 5-38 16,2 4-30-16,-2 2-24 0,2 3-18 0,0-1-10 15,1 1-6-15,-1 2-5 0,-2-2-19 16,2 1-49-16,-2-1-81 0,0-2-100 16,-2 1-98-16,2-1-110 0,-2-3-69 15,-1-3 1-15,1 0 59 0,0-9 86 0</inkml:trace>
  <inkml:trace contextRef="#ctx0" brushRef="#br0" timeOffset="89050.89">20199 7420 62 0,'2'-5'242'0,"-2"1"44"15,3-1-8-15,-3 2-19 0,0 1-12 0,0 2 6 16,2 5 10-16,-2 1-1 0,2 6-9 16,-2 5-18-16,0 8-30 0,0 5-45 15,0 3-50-15,0 6-42 0,0 0-29 16,0 4-20-16,0-1-29 0,0 1-52 0,2 1-79 16,-2-1-94-16,2-3-88 0,-2 3-90 15,0-2-74-15,0-3-4 0,-4-3 49 16,0 0 75-16</inkml:trace>
  <inkml:trace contextRef="#ctx0" brushRef="#br0" timeOffset="89283.58">20066 7842 182 0,'0'-13'266'16,"2"1"38"-16,0 3-34 0,2 0-32 0,1-1-25 16,3 4-20-16,1-1-25 0,1 2-33 15,3 2-31-15,2-2-31 0,2 1-27 16,2 0-22-16,0 4-42 0,2-1-61 0,0 1-76 16,2-3-89-16,1 3-96 0,-1-1-47 15,-2 1 3-15,2 0 39 0</inkml:trace>
  <inkml:trace contextRef="#ctx0" brushRef="#br0" timeOffset="89996.59">21359 7374 143 0,'2'-4'284'0,"3"0"44"0,-3-1 0 15,0 5-8-15,0 5-6 0,-2 3-13 16,0 5-25-16,0 8-29 0,0 3-44 15,-2 6-54-15,0 4-53 0,0 3-41 0,2 1-28 16,-2-1-39-16,-1 2-56 0,1 0-77 16,0-4-84-16,0 3-82 0,0-3-83 15,0 0-66-15,0-5 1 0,0-2 46 16,-3-2 69-16</inkml:trace>
  <inkml:trace contextRef="#ctx0" brushRef="#br0" timeOffset="90280.71">21370 7524 65 0,'-6'-21'212'16,"-5"1"28"-16,0 3-34 0,1 5-29 16,-5-2-23-16,0 5-16 0,0 2-21 15,-2 3-19-15,-2 1-21 0,2 6-18 16,-2-2-11-16,0 4-4 0,0 0 0 0,0 1 2 15,2 2 7-15,2-3-1 0,3 3-3 16,3-1-7-16,1-1-7 0,4 2-10 16,1-3-6-16,3 1-2 0,3 0 3 0,1 1 0 15,4-2-2-15,3 1 0 0,2-1-4 16,1 1-16-16,3-2-41 0,2 1-57 16,3-2-64-16,-1 2-74 0,2-3-90 15,0-1-36-15,1 3 14 0,1-4 42 0</inkml:trace>
  <inkml:trace contextRef="#ctx0" brushRef="#br0" timeOffset="90577.32">22123 7274 50 0,'5'-4'263'0,"1"3"39"15,-2-3 32-15,0 4-29 0,1 5-30 0,-1 4-20 16,2 7-19-16,-2 2-21 0,1 7-37 16,-1 4-42-16,0 5-39 0,0 1-32 15,-1 3-28-15,-1-3-31 0,0 5-55 16,0-5-75-16,-2 2-82 0,0-1-89 0,-2-2-101 15,0 0-51-15,-3-5 8 0,1 0 52 16,-4-4 68-16</inkml:trace>
  <inkml:trace contextRef="#ctx0" brushRef="#br0" timeOffset="90759.8">22022 7672 180 0,'2'-10'258'0,"0"-1"22"0,0 2-52 16,4 0-61-16,3 1-55 0,2-1-35 15,1 1-38-15,5 3-55 0,4-2-65 0,3-1-94 16,-1-1-62-16,4 3-34 0,-1-4-6 16,1 5 22-16</inkml:trace>
  <inkml:trace contextRef="#ctx0" brushRef="#br0" timeOffset="91190.93">23351 7185 281 0,'-13'-4'360'15,"1"0"83"-15,-5 4 18 0,0 4-34 16,0 0-45-16,-2 5-45 0,-2 4-61 0,-1 5-77 16,1 5-72-16,0 3-52 0,2 7-28 15,0-2-22-15,2 2-11 0,2 2-8 16,5-1-4-16,1 0-2 0,3 0 0 0,2-4 2 16,4 0-1-16,4-2-1 0,0-3 0 15,2-5 0-15,3 1-2 0,2-7-3 16,1 1 0-16,1-6 1 0,0-3-2 0,1-2-1 15,3-4 1-15,-2-1-1 0,2-4 3 16,-2-4 0-16,-2 0 2 0,-3-1 3 0,-1 0 5 16,-5-1 8-16,-4-2 5 0,-2 4 6 15,-5 1 2-15,-3 1 0 0,-5 2-1 16,-4 4-8-16,-4 1-4 0,-3 1-6 16,-1 4-3-16,-1 2-5 0,-1 1-16 15,1 0-47-15,5 1-112 0,2-2-136 16,4 2-149-16,6-3-96 0,7 3-42 0,2-2 21 15,4 0 94-15,6-1 128 0</inkml:trace>
  <inkml:trace contextRef="#ctx0" brushRef="#br0" timeOffset="91423.9">24181 7503 96 0,'6'-12'366'15,"-4"4"74"-15,0 0 59 0,0 3-29 0,-2-3-101 16,0 4-95-16,3 1-75 0,-1 2-78 16,0 1-111-16,2 1-127 0,0 5-123 15,1-2-126-15,-3 2-97 0,2 3-43 0,-2-2 25 16,-2 2 78-16</inkml:trace>
  <inkml:trace contextRef="#ctx0" brushRef="#br0" timeOffset="91589.01">24141 7599 212 0,'-3'0'261'0,"3"4"22"0,0-3-57 16,3 2-65-16,1-2-51 0,4 4-37 15,1-2-45-15,3 2-64 0,3-4-79 16,2 2-94-16,0-1-49 0,2-2-24 0,0 0 7 16</inkml:trace>
  <inkml:trace contextRef="#ctx0" brushRef="#br0" timeOffset="91953.98">25381 7094 225 0,'0'-4'335'0,"-2"0"57"0,2 4 16 0,-2 1-6 15,2 6-20-15,-2 6-38 0,2 8-43 16,-3 7-49-16,1 6-63 0,-2 4-70 16,2 4-53-16,-2 6-31 0,2 0-18 0,0-2-20 15,-1 4-50-15,-1-3-91 0,2-2-113 16,2 0-104-16,0-3-111 0,0-3-74 15,0-3-1-15,0-7 66 0,0-3 99 16</inkml:trace>
  <inkml:trace contextRef="#ctx0" brushRef="#br0" timeOffset="92153.28">25766 7190 39 0,'13'-24'346'0,"-3"9"93"0,-3 4 97 16,-3 6 2-16,-4 7-64 0,-2 12-78 16,-2 5-79-16,-3 14-87 0,-3 4-94 15,-1 11-60-15,-2 2-37 0,-1 4-30 0,1 3-65 16,-2 2-131-16,2-4-142 0,-1 4-163 16,-1-1-84-16,0-3-35 0,-2 2 31 15,-2-6 112-15</inkml:trace>
  <inkml:trace contextRef="#ctx0" brushRef="#br0" timeOffset="96117.45">19177 8411 79 0,'-2'-3'152'16,"0"-2"-14"-16,2 4-9 0,-2-3-4 0,2 0-3 15,0 4-4-15,0-1-6 0,0 1-4 16,0 0-2-16,0 0 5 0,0 1 13 16,0 4 13-16,0 3 6 0,0 4 0 15,0 5-10-15,0 4-19 0,0 4-28 16,-2 8-29-16,2 1-22 0,-3 1-14 0,3 4-8 15,0 0-6-15,0 1-7 0,0 0-34 16,3 4-56-16,-3-5-65 0,2 3-68 16,-2-1-80-16,2-2-69 0,0-3-8 0,0 2 35 15,-2-8 53-15</inkml:trace>
  <inkml:trace contextRef="#ctx0" brushRef="#br0" timeOffset="96549.43">20485 8240 172 0,'2'0'214'0,"0"1"-5"0,-2 7-29 0,-2 3-33 15,0 6-21-15,-2 5-19 0,-2 7-21 16,-1 1-25-16,-1 5-24 0,1 3-17 16,1 2-17-16,0 1-34 0,1 5-42 15,1-4-62-15,0 3-78 0,-2 1-41 0,1-5-15 16,-1-2 16-16</inkml:trace>
  <inkml:trace contextRef="#ctx0" brushRef="#br0" timeOffset="96764.96">20246 8679 92 0,'2'-12'178'0,"0"2"-24"0,2-2-32 16,3 4-27-16,-1-1-22 0,5 1-19 0,-1 1-18 15,5 2-16-15,0 0-26 0,4 2-40 16,2 2-66-16,0-3-49 0,3 4-24 16,-3 0-14-16</inkml:trace>
  <inkml:trace contextRef="#ctx0" brushRef="#br0" timeOffset="97279.38">21209 8524 59 0,'2'-8'133'15,"0"4"-14"-15,2-2-14 0,3 0-7 16,-1 2-8-16,3-1-8 0,1 1-10 0,-1 3-6 15,1-3-8-15,1 3-10 0,2 1-6 16,-3 1-7-16,3 4-6 0,-3-1-6 16,1 1-1-16,0 5-2 0,-1-1 0 15,-1 1 2-15,-1 1 1 0,-2 3 2 0,1 2 2 16,-5 2 4-16,0 1 3 0,-4 1 4 16,0 2 4-16,-5 4 4 0,1-1 3 15,-4-1 3-15,-1 1 6 0,0 0 5 16,1 0 5-16,-1-4 4 0,1 2-2 0,1-3-5 15,3 1-8-15,2-2-11 0,4-5-7 16,0 1-5-16,4-1-1 0,2-2 0 16,3-3-3-16,1 0 0 0,5-1-5 0,0-1-8 15,2-3-6-15,2-3-8 0,0-1-40 16,0 0-60-16,2 0-59 0,2 0-65 16,1-4-94-16,-1-1-59 0,0 2 1 15,3-5 40-15,-3-1 49 0</inkml:trace>
  <inkml:trace contextRef="#ctx0" brushRef="#br0" timeOffset="97644.5">22574 8510 105 0,'4'-3'229'0,"-1"3"39"15,-1 5-18-15,0 4-25 0,-2 6-21 16,0 9-15-16,-2 5-29 0,0 2-39 16,-1 7-38-16,-1 4-30 0,0 0-22 15,0 3-26-15,2 1-52 0,-3 1-64 0,3-1-71 16,-2-4-86-16,2 2-62 0,-2-6-19 16,-1-4 25-16,-1-4 52 0</inkml:trace>
  <inkml:trace contextRef="#ctx0" brushRef="#br0" timeOffset="97826.72">22426 9017 189 0,'0'-11'229'0,"2"2"-6"16,0-1-28-16,5 0-26 0,-1 4-23 0,2-2-23 15,3 3-29-15,2-1-30 0,2 5-31 16,-1-3-41-16,1 3-51 0,2 1-60 15,0 0-75-15,0 0-63 0,0-3-25 0,0 3 6 16,0-1 31-16</inkml:trace>
  <inkml:trace contextRef="#ctx0" brushRef="#br0" timeOffset="98092.21">23199 8726 103 0,'4'-1'293'15,"0"-2"45"-15,0 3 40 0,1 3-23 16,-3 0-30-16,2 6-24 0,-2 5-28 0,0 5-31 16,0 1-48-16,0 5-57 0,-2-1-48 15,0 4-36-15,0 2-26 0,-2-4-52 16,2 2-78-16,0-2-90 0,0-1-89 0,2-2-92 15,1-1-94-15,-1-4-20 0,2-2 38 16,-2-4 68-16,2-4 80 0</inkml:trace>
  <inkml:trace contextRef="#ctx0" brushRef="#br0" timeOffset="98291.49">23326 8805 128 0,'-15'-13'203'0,"0"0"-13"0,-4 4-32 0,-2 1-29 16,-2 7-20-16,-3 1-17 0,1 1-14 16,-1 7-14-16,3-2-10 0,2 4-6 15,2-1-9-15,6 1-8 0,3 0-11 0,5 0-8 16,3-1-6-16,6 2-2 0,3-2-4 0,5 0-21 16,5-5-29-16,2 0-47 0,5-1-64 15,3-2-65-15,-1-2-33 0,1-2-1 16,-1 0 22-16</inkml:trace>
  <inkml:trace contextRef="#ctx0" brushRef="#br0" timeOffset="98524.12">24365 8671 10 0,'0'-5'256'0,"2"2"31"16,-2-2 21-16,0 4-67 0,0-2-74 15,0 2-54-15,2 1-46 0,0 0-58 16,0 1-63-16,1 2-77 0,1-2-93 0,-2 3-50 16,0 0-19-16,-2 1 10 0</inkml:trace>
  <inkml:trace contextRef="#ctx0" brushRef="#br0" timeOffset="98673.1">24306 8838 53 0,'2'1'150'0,"0"1"-26"0,4 2-45 0,1-4-52 15,1 0-67-15,3 0-52 0,1 0-34 16,1-4-14-16</inkml:trace>
  <inkml:trace contextRef="#ctx0" brushRef="#br0" timeOffset="98972.08">25290 8521 101 0,'6'-11'251'0,"-1"0"37"0,1 2-11 15,-2 1-23-15,2 4-16 0,-1 3-1 16,1-2 7-16,0 6 8 0,1 2 3 16,-1 4-9-16,0 6-21 0,-1 3-31 0,-3 7-41 15,0 4-43-15,-2 5-40 0,0 3-31 16,-4 5-22-16,-1 0-59 0,1 1-108 15,-2 1-122-15,-1-1-116 0,1-2-120 16,0 1-64-16,-1-5 14 0,3-3 82 0,-2-1 110 16</inkml:trace>
  <inkml:trace contextRef="#ctx0" brushRef="#br0" timeOffset="99137.61">25235 8943 193 0,'2'-14'242'0,"2"2"8"0,0-2-46 0,5 4-43 16,2 1-33-16,1 0-29 0,3 2-32 15,2 2-46-15,2 0-63 0,0 2-82 0,-2-2-88 16,2 4-47-16,-2-3-25 0,-2-2 8 16</inkml:trace>
  <inkml:trace contextRef="#ctx0" brushRef="#br0" timeOffset="99800.77">25531 7881 56 0,'-15'-5'140'16,"-2"2"-14"-16,1 3-11 0,-4 0-11 15,-1 3-11-15,0 2-9 0,-2 1-8 16,-3 3-2-16,-1 2 5 0,-1 3 8 0,1 1 11 16,-1 5 11-16,-1 5 12 0,1 3 10 15,1 3 6-15,-1 3-1 0,3 6-5 16,-3 3-14-16,5 2-17 0,0 5-19 0,2 2-18 15,2 2-18-15,2 0-14 0,4 4-10 16,2-3-7-16,5 3-3 0,4-3-4 16,4-1 0-16,2-1-2 0,7-6 0 0,1 0 3 15,5-3 2-15,5-6 0 0,3-1 4 16,0-4 4-16,5-7 3 0,0-1 0 16,4-7 3-16,-1-3 1 0,3-6 2 0,2-5-1 15,3-4 3-15,-3-7 6 0,2-4 10 16,0-4 10-16,0-9 15 0,1-5 14 15,-1-5 14-15,-2-6 2 0,-2-5-1 16,-2-5-6-16,-2-3-12 0,-5-2-13 0,-4-4-15 16,-4 1-10-16,-6-5-10 0,-4 5-7 15,-5 2-5-15,-6-1-8 0,-7 3-3 16,-3 3-4-16,-5 1-1 0,-5 3-9 16,-3 3-13-16,-5 1-41 0,-3 2-105 0,-1 6-134 15,0 2-137-15,-4 9-112 0,2 2-52 16,-2 5 8-16,0 5 89 0,2 3 122 15</inkml:trace>
  <inkml:trace contextRef="#ctx0" brushRef="#br0" timeOffset="106453.99">23357 13139 11 0,'-8'-3'85'0,"-3"3"-6"16,3-2-8-16,-3 2-10 0,1-3-8 15,-1 3-7-15,1-2-6 0,-1 2-4 16,-2 0-1-16,1 0 1 0,-1 0 5 0,0 0 6 16,-2 0 9-16,1 0 8 0,-1 0 4 15,-2 0 7-15,0 0 3 0,-2 0 5 16,0 2 3-16,0-2 2 0,-2 3 2 16,-1-3 2-16,1 2 3 0,-2 1-2 0,0 1-2 15,-1-2 0-15,-1 2 1 0,0 4-1 16,-1-1-1-16,1-2-2 0,-1 4 1 15,1 2 0-15,2-2-3 0,-3 1 0 0,3 1-3 16,0 1 0-16,-1 1 0 0,1 4-2 16,0-1-1-16,0-2-1 0,-1 5 2 15,1 2-4-15,-2-2-8 0,1 1-9 16,1 5-9-16,0-1-10 0,-1 2-14 0,3 2-7 16,0-2-6-16,0 3-3 0,4 1-3 15,0-1-1-15,2 4 1 0,3 1 2 0,-1-4-2 16,4 4-3-16,1 1 1 15,4-1 1-15,-1 1 1 0,5-1-1 16,0 3 3-16,5-1 2 0,1-1 0 0,3 2 2 16,1 0 0-16,3-4 2 0,2 2-2 15,2-1 2-15,2 0 0 0,0 1-2 16,4-4-1-16,0 1-1 0,5-1-1 16,-1 2-3-16,1-4-1 0,4-3-3 0,-1 2-2 15,3-2 0-15,0-1-1 0,4-1-5 16,0-3 0-16,0 0 3 0,5 0 4 0,-1-5-1 15,0-2-1-15,3 1 9 0,-1-5-2 16,3-1-1-16,-3-2-5 0,3-3 1 0,-3 0-1 16,1-3-2-16,-1-1 1 0,1-1 0 15,-1-4 0-15,-2 0-1 0,3-1 1 16,-3-3-1-16,1-3-1 0,-1-1 0 16,0 0-1-16,-2-3 0 0,-2-3-1 0,-2-1-3 15,0-3-1-15,-2 1 0 0,-2-1-1 16,0-2-1-16,-5-1-3 0,1 0-1 15,-3 0 4-15,1 1 0 0,-5-3 2 16,0 3 2-16,-2-1 4 0,-2 1 1 0,0-3 2 16,-4 3-2-16,-1-1 0 0,1 1 0 15,-2-3-2-15,-3 2 1 0,1-2-3 16,-1 2 3-16,-4-1-2 0,0-4 1 16,1 2 1-16,-3-2 0 0,0-1 2 15,0 1-1-15,-2-1-1 0,-2 1 0 16,0-3 1-16,0 1 0 0,-3 2 0 0,1 0 2 15,0-1-1-15,-2 2 1 0,-1 0-1 16,1 0 0-16,-3 1 1 0,1 0-2 0,-3-1 0 16,1 2 0-16,-1-1-2 0,-1 3 3 15,-3-2 0-15,-2 2 1 0,0-3 1 16,0 3 0-16,-4-2 3 0,0 3-5 16,-1 1 1-16,-1-1 1 0,-2 2-2 0,-3 2 1 15,1-3-2-15,-3 4-9 0,0 2-24 16,-1 1-61-16,-3 1-99 0,0 3-112 15,0 3-112-15,0 4-116 0,2 1-42 0,-1 2 24 16,1 6 81-16,-2-2 104 0</inkml:trace>
  <inkml:trace contextRef="#ctx0" brushRef="#br0" timeOffset="111164.17">20606 10690 40 0,'-7'4'46'0,"1"-3"3"0,0 2 1 16,-1-2 0-16,-1 3 2 0,-1-1 0 0,1 1 1 15,-1 0-2-15,-1 2-1 0,-1-2-4 16,-1 4-4-16,-1 0-3 0,0 1-1 16,1 0-3-16,-1 1 0 0,0 0-4 15,0 2-2-15,3 1-3 0,-3 2 0 0,3-2-3 16,-1 1 0-16,0 3 1 0,1 2 1 15,1-1 1-15,-1 4 2 0,1 1-1 16,1-1 0-16,-1 6-2 0,3-2-2 0,0 3-3 16,-1 1-3-16,1 2-1 0,2 2-1 15,2 0 0-15,2 2 0 0,0-1 0 16,2 3 1-16,2-1 1 0,2 5 0 16,3-3 2-16,1 2 0 0,3-3 2 0,2 2 4 15,4-2 3-15,4-4 2 0,3 0 1 16,1-5 0-16,5-3 0 0,4-2-4 15,2-4-3-15,4-5-4 0,3-1-3 0,1-5-4 16,3-4-1-16,2-4-4 0,0-2-1 16,-3-7-1-16,3-1-2 0,-2-3 0 15,-3-5-2-15,1 0 1 0,-3-7-1 0,-1-2-1 16,-3-2 0-16,-2-3 1 0,-4-1 2 16,-2-2 16-16,-3-1 23 0,-3-5 32 15,-3 1 28-15,-2-2 29 0,-2-1 26 16,-4 1 10-16,-4-2 3 0,-3-1-9 0,-4 1-10 15,-2 1-9-15,-4 0-19 0,-4 3-22 16,-5-2-20-16,-1 3-21 0,-5 2-21 16,-5-2-15-16,-1 4-10 0,-2 4-6 15,-3 1-5-15,-1 0-2 0,-1 8-2 0,-4-3-3 16,0 6-18-16,-2 2-45 0,0 6-80 16,-2-1-104-16,2 3-102 0,2 7-112 15,3 1-68-15,-1 1 0 0,0 7 60 16,0-2 90-16</inkml:trace>
  <inkml:trace contextRef="#ctx0" brushRef="#br0" timeOffset="122527.92">17594 15361 17 0,'-2'0'53'16,"-1"0"-4"-16,-1 0-3 0,2 0-6 0,-2 0-1 15,0 0-1-15,-1 2 2 0,1-1 3 16,-2 2 5-16,0-2 5 0,-1 4 6 0,-1-1 4 15,-1 1 6-15,-1 0 2 0,-1 0 4 16,0 1 3-16,1 2 0 0,-3-3 0 16,3 2 1-16,-3 2 1 0,0 0-2 15,-2 1-4-15,3 1-1 0,-3 2-1 0,0 2-3 16,0-1-1-16,0 6-2 0,-2 0 1 16,1 0-3-16,-1 3 0 0,0 2 1 15,2 1-1-15,-2 2-3 0,2 2 0 16,0 3-2-16,3-2 1 0,-1 5-4 0,0 1-3 15,3-2-2-15,1 1-7 0,1 2-4 0,1 0-4 16,3-1-2-16,0 1 1 0,4 4-1 16,0-5 5-16,2 5-6 0,2 0-5 0,3 0-6 15,1-1-6-15,3 2-5 0,1 1-10 16,1-1 4-16,2-1-4 0,2 0-1 0,2-2 2 16,0-5-1-16,2 3-1 0,2-8-3 15,1 3 3-15,1-7-1 0,0-1 0 16,3-2 0-16,2-2 0 0,1-7 3 0,1-2 0 15,0-4 0-15,0-4 1 0,1-4 0 16,1-3 1-16,0-6-2 0,0-3 0 0,0-1 1 16,0-7-1-16,-2-2-2 15,-1-3 1-15,1-4 3 0,0-5-1 0,-5-3-2 16,1-2 0-16,-5-1 3 0,0 0 0 16,-4-5-2-16,-2-1 0 0,-4-1 11 0,-4-2 11 15,-3-1 14-15,-4-4 12 0,-2 0 17 16,-6-2 12-16,-3 1-3 0,-1 1-8 0,-5-4-8 15,-4 8-10-15,-2-3-15 0,-3 3-11 16,-1 2-7-16,-1 7-3 0,-1 2-6 0,-3 3-3 16,1 2-2-16,-1 5-11 0,0 4-35 15,1 1-67-15,1 5-90 0,1 3-99 16,3 4-98-16,5 1-109 0,0 2-29 16,5 3 31-16,1 2 73 0,2-2 88 0</inkml:trace>
  <inkml:trace contextRef="#ctx0" brushRef="#br0" timeOffset="123224.37">18296 15265 105 0,'-16'3'119'0,"-1"-2"-14"0,0 4-11 0,0 1-10 15,0 2-10-15,0-2-6 0,0 5-9 16,0 2-3-16,-2 0 1 0,0 0 4 16,0 6 9-16,0-1 7 0,-2 3 8 0,-1 3 8 15,1 2 6-15,-2 3 5 0,0 4 2 16,-1 2 5-16,-1 5 4 0,2-1 4 16,-3 6 5-16,3 3 4 0,2 1 1 15,0 1-4-15,4 3-7 0,0-1-7 16,4-1-13-16,5 3-13 0,1 4-14 0,5-4-10 15,4 1-13-15,5 4-11 0,3-1-9 0,5 1-7 16,2 0-6-16,4 1-3 0,5-5-4 16,1 0 0-16,3-4 0 0,4-1 4 15,4-5 5-15,2-2 9 0,2-4 9 0,3-5 5 16,1-4 5-16,3-4-1 0,2-3-5 0,0-5-9 16,-1-5-5-16,3-4-9 0,0-5-7 15,0-5-3-15,0-7-4 0,0-3-1 16,0-4 0-16,0-5-3 0,0-5 3 0,-2-4 0 15,-3-4 3-15,-1-5 5 0,-3-3 5 16,-1-2 8-16,-3-3 4 0,-2-7 3 16,-2-1 3-16,-4-2-1 0,-5-7-8 0,-1-4-4 15,-5-3-4-15,-4-3-1 0,-5-5-3 16,-3 3-1-16,-9-4-2 0,-4 2 0 0,-5-1-3 16,-8 3 2-16,-4 7-3 0,-4-1-1 15,-7 4-1-15,-4 7 3 0,-2 0 2 16,-7 7 0-16,-1 2 0 0,-3 6-1 15,0 4-10-15,-1 4-14 0,-1 6-35 16,0 4-77-16,4 6-119 0,3 3-123 0,6 4-132 16,6 6-76-16,5-1-15 0,3 4 49 15,5 3 106-15</inkml:trace>
  <inkml:trace contextRef="#ctx0" brushRef="#br0" timeOffset="123954.66">19575 15418 101 0,'-11'5'103'0,"1"-1"-9"15,-1 1-8-15,1 4-9 0,-1 1-8 16,-2 0-4-16,1 6-8 0,-1 1 0 15,0 3 3-15,-2 5 3 0,3 0 5 0,-3 4 5 16,0 5 5-16,0 4 9 0,0 3 5 16,3 2 3-16,-1 2 4 0,2 1 5 15,3 2 3-15,2 1 3 0,4 1 3 0,2-2-1 16,2 1-5-16,4-4-12 0,5 2-9 16,1-6-12-16,3 1-11 0,4-5-5 15,2-3-5-15,3-1 0 0,1-7-1 16,5-2-3-16,-1-6 0 0,3-6-1 0,0-3-2 15,2-4-2-15,-3-5-4 0,1-5-2 0,-2-4-3 16,-1-3-6-16,-1-6 3 0,-3-3 11 16,-1-7 12-16,-3-2 7 0,-4-8 1 0,0-7 2 15,-5-4-6-15,-1-7-12 0,-5-6-19 16,-2-1-9-16,-1-5-6 0,-3 3-4 16,-5 0-4-16,-1 2-4 0,-2 4 1 0,-3 2-3 15,-2 3-13-15,1 7-56 0,-3 3-100 16,0 6-125-16,0 4-130 0,2 5-107 0,1 3-44 15,-1 6 24-15,0 1 85 0,3 5 117 16</inkml:trace>
  <inkml:trace contextRef="#ctx0" brushRef="#br0" timeOffset="124651.66">20625 15353 116 0,'-15'-1'164'16,"0"-3"-34"-16,0 4-25 0,-2 4-19 15,-2-3-13-15,0 3-9 0,0 2-8 16,-2 3-3-16,-2 0 2 0,0 3 7 0,-1 2 9 16,-1 5 9-16,-3-1 8 0,3 4 1 15,-3 6 3-15,1-2 4 0,-1 6 8 16,1 2 10-16,-1 4 10 0,3 0 14 0,0 6 6 15,-1 0 5-15,3 6-4 0,0-1-8 0,1 6-13 16,3-1-13-16,2 4-11 0,5 5-16 16,1 0-14-16,3 1-11 0,6 2-10 0,2 1-11 15,4 2-12-15,2-4-6 0,7 2-5 16,2-2-2-16,4-2 2 0,4-3 3 16,5-2 2-16,1 0 6 0,5-7 5 0,4-3 5 15,2-4-1-15,3-3-2 0,5-4-4 16,3-7-2-16,2-6-6 0,4-3-7 15,2-8-5-15,3-7-2 0,1-3-3 0,1-6-3 16,-3-3-2-16,1-7 2 0,-3-3 1 16,-2-8-1-16,-4-2 1 0,-2-8 1 15,-3-4 3-15,-3-6-2 0,-5-6 2 0,0-4 2 16,-4-6 0-16,-4-6 0 0,-2-4-1 16,-3-4 1-16,-6-4 0 0,-4 3 3 15,-4-7 3-15,-9 0-2 0,-4 2 2 0,-6-4 0 16,-5 2 0-16,-8 3 0 0,-4 3 0 15,-7 4 1-15,-4 2-2 0,-6 2 0 16,-6 5 0-16,-5 4-4 0,-2 2-1 0,-4 6 1 16,0 2 2-16,-3 7-6 0,1 1-2 15,0 6-5-15,2 2-13 0,2 4-28 0,2 7-96 16,4 2-149-16,7 3-181 0,2 6-111 16,6 5-48-16,2 2-7 0,2 4 75 15,3 0 144-15</inkml:trace>
  <inkml:trace contextRef="#ctx0" brushRef="#br0" timeOffset="125497.39">22045 15310 12 0,'-11'3'117'0,"-1"-2"-9"0,1 4-7 16,-1-1-3-16,-3 4 0 0,2 0-1 0,-2 1-3 16,-2 6-3-16,0-2-1 0,0 3 3 15,0 2 5-15,-2 4 5 0,-2 6 7 0,0 1 8 16,0 5 8-16,-2 2 4 0,-1 7 1 16,1 2-5-16,2 3-7 0,0 3-9 0,2 2-12 15,2 1-14-15,2 0-9 0,4 0-13 16,5 0-11-16,4 1-12 0,4-1-12 0,4-2-6 15,5-3-8-15,4 1-3 0,2-6-2 16,6 0-2-16,2-4 0 0,3-1-2 16,1-5 1-16,5-5-3 0,0-4 0 0,0-8 1 15,2-3 0-15,0-5 3 0,0-9 8 16,0-5 7-16,0-5 18 0,-2-6 20 16,-2-8 26-16,-3-5 17 0,-1-5 6 0,-3-5 3 15,-2-10-11-15,-6-2-15 0,-2-7-22 16,-2-6-17-16,-7-2-11 0,-2-1-9 0,-6-1-8 15,-2 3-6-15,-6 2-5 0,-3 4-1 16,-2 2-4-16,-4 6-2 0,0 3-7 16,-2 8-24-16,-3 1-68 0,3 7-117 0,0 6-128 15,4 2-149-15,2 4-79 0,5 5-23 16,1 4 43-16,3 2 103 0</inkml:trace>
  <inkml:trace contextRef="#ctx0" brushRef="#br0" timeOffset="126111.48">23144 15244 24 0,'-9'-4'178'0,"-1"3"9"0,-1-3-17 0,-4 3-13 15,0 1-4-15,1 1 2 0,-3 4 0 0,-2-1 0 16,0 2 2-16,-3 0 1 0,1 3 5 16,-2 2 4-16,-3 2 6 0,1 3 3 0,0 6 0 15,-3-1-3-15,1 4-8 0,-3 4-15 16,3 5-19-16,-3 6-20 0,2-1-22 15,1 10-21-15,1-1-15 0,1 10-14 16,0-3-5-16,1 6-7 0,3 1-5 16,2 3-4-16,2-2-3 0,5 6-2 0,1-2-5 15,2 0-1-15,7 1 1 0,2-1 1 0,7 2-2 16,1-4-2-16,7-2 0 0,2-1 2 16,2-7-3-16,4-1-2 0,5-5-1 15,-1-4 0-15,5-5 1 0,2-6-2 16,2-5 0-16,2-4 1 0,2-6 1 0,0-9 1 15,3-2 1-15,-1-8 0 0,0-5 1 0,3-8-1 16,-3-6-2-16,1-3-2 0,-1-10 0 16,-2-3 1-16,-2-11-2 0,0-4 1 15,-4-6 0-15,0-8 0 0,-6 0-1 0,-3-9 1 16,-6-1-2-16,-4-4 1 0,-5-1 5 16,-5-1 3-16,-5 0 3 0,-7 1 0 15,-3 3 4-15,-5 0-1 0,-6 10-2 0,-3-1-4 16,-5 7-1-16,-3 3 0 0,-2 7-1 15,-4 4-4-15,-2 4-6 0,0 5-9 0,-3 4-22 16,-1 4-82-16,4 7-146 0,2 1-160 16,2 5-128-16,4 6-58 0,4-1-17 15,3 3 61-15,2 3 136 0</inkml:trace>
  <inkml:trace contextRef="#ctx0" brushRef="#br0" timeOffset="126990.45">24365 15214 113 0,'-6'-5'210'16,"-3"2"-1"-16,1 2-2 0,-3-3 1 0,0 3 5 16,1 1 3-16,-3 1-3 0,-2 4-6 15,1 3-5-15,-3 0-7 0,-2 5-8 16,-3 6-5-16,-1 1-8 0,-2 8-10 0,-3 3-18 16,1 8-21-16,-3 0-19 0,-2 10-21 15,3 2-21-15,-3 6-20 0,0 2-11 16,0 5-7-16,1 5-6 0,1 0-2 15,-2 4-5-15,5 4-2 0,1 2 0 0,5 5 2 16,4 0-1-16,5 4-2 0,5 3 2 16,7 0 0-16,7-2-2 0,3 3-4 0,9-4 1 15,5 0 0-15,7-3-2 0,5-2-1 16,7-4 0-16,5-4 2 0,7-4-3 0,5-9 0 16,3-5 2-16,7-5 0 0,2-10 0 0,6-5 0 15,7-7-2-15,2-10-2 0,6-10 0 16,2-3-1-16,2-9 0 0,1-8-1 15,-3-10 1-15,0-3 2 0,-2-13 0 0,-2-7 1 16,-4-7 1-16,-4-9-1 0,-5-8 1 16,-2-8-2-16,-6-8 3 0,-2-10-4 15,-7-6 2-15,-6-9 0 0,-4-5-1 16,-9-4 0-16,-8-6 0 0,-6-6 0 0,-9-2-2 16,-9-1 3-16,-10 2 2 0,-8 4 8 0,-9 4 1 15,-11 4 4-15,-10 8 2 0,-10 5 0 16,-9 6-3-16,-9 10-6 15,-8 5-6-15,-7 10-7 0,-7 7-11 0,-8 13-16 16,-5 6-21-16,-3 16-88 0,0 7-148 16,3 12-155-16,1 13-121 0,3 8-56 15,6 8-15-15,2 6 69 0,4 0 137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3:17:10.4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7889 12000 19 0,'-2'-1'127'0,"0"1"-19"0,-1-4-15 16,3 4-11-16,-2-1-14 0,0 1-12 0,0-3-7 15,0 3-6-15,0-1-4 0,0 1-6 16,-2-4 0-16,-1 3-1 0,1-2-2 15,-2 2 1-15,-1-3-2 0,1 3-2 0,-2-1-2 16,-1-1 2-16,1 1 2 0,-3-1 0 16,-2 2 4-16,1-3 0 0,-3 3-2 15,0-2-2-15,-4 2-2 0,0-3 1 0,-2 3 0 16,0 1 3-16,-3 0 5 0,-1 1 3 16,-3-1 2-16,1 4 1 0,-1 0 1 15,-1 1 1-15,-3-1-1 0,2 3 1 16,-1-1-1-16,1 2 0 0,0 1 0 0,1 2-2 15,-1-1 0-15,3 1 1 0,-1 3 3 16,0 2 2-16,1 2 4 0,2 1 2 16,-1-2 6-16,1 4 1 0,1 1 2 15,3 3 2-15,0 0 2 0,0 4 0 0,4-1-2 16,0 1-2-16,2 2-6 16,3-2-6-16,1 4-3 0,0-2-3 0,3 2-2 15,-1-1-3-15,3 2-1 0,2-1-1 0,0 0 3 16,2 1 0-16,2 0 4 0,0-1 2 15,0 4 0-15,4-3 1 0,0 1-4 16,2 1-5-16,3 1-6 0,-1-2-7 0,5 2-4 16,0-4-2-16,2 1-6 0,-1 0-2 15,5-1-3-15,0-3-1 0,3 2 0 16,1-3-3-16,2 1 3 0,1-2 0 16,3-2 4-16,1 0-2 0,2-5-1 0,-1 3 3 15,3-3-3-15,2-2 0 0,0 0 1 16,2-3 1-16,0-2 3 0,3 1-3 15,-1-5 0-15,0 2-2 0,2-4-2 16,3 0-1-16,-1-2-2 0,1-2-2 0,-1 2 4 16,3-5-1-16,-1-1-1 0,1 0-1 15,0-1 0-15,-1-2 1 0,-1-1-2 16,1-4 1-16,-1 3 3 0,-3-3-2 0,2 0 1 16,-1-4 0-16,-3 1 2 0,0-3-1 15,0 0-2-15,-2-2-1 0,3 1-1 16,-3-4-2-16,2-1 1 0,-2-1 0 15,0-3 0-15,0 0 1 0,0-1-1 0,-2-3 3 16,-2 2-4-16,0-2 0 16,0-1 0-16,-4-1 1 0,-1 1 1 0,-1 0-1 15,-3-1 1-15,-2 1 2 0,1 3 3 0,-5-3 0 16,0 0 1-16,-4 3 0 0,-1-2 1 16,-3 2-1-16,0 1-1 0,-1-3 1 15,-3 3-3-15,1 1 2 0,-4-1 1 16,3 0-1-16,-3 1-3 0,-2 0-1 0,2 0 2 15,-2 2-2-15,-2-3 0 0,0 2 1 16,0 0 2-16,-2 2 4 0,0-3-1 16,-2 2-1-16,0 2 0 0,-3-2 0 0,-1 1 0 15,-1-3-5-15,1 4 1 0,-3-2 0 16,-1 1 1-16,-1 1-2 0,0 0 3 16,-4 2 0-16,0 1 0 15,0-1-1-15,-2-2-2 0,-2 5 0 0,0 0-1 16,-2-1-1-16,-3 3 0 0,-1 1 1 0,-3 0 1 15,1 2 0-15,-5 0-2 0,0 0 1 16,-2 1 1-16,-2 3-3 0,-3 0 1 16,1 2-2-16,-4-4 2 0,-1 3 1 15,-1 2-2-15,-1-2 6 0,-1 2 1 0,-1-2 0 16,0 4 0-16,0-2-2 0,1 2 0 16,-1-3-4-16,0 4-3 0,3-1 0 0,-1 1-2 15,1 0 3-15,3 0 1 0,1 1-3 16,0-1-8-16,2 4-12 0,-3-3-44 15,3 3-93-15,-2 4-112 0,-1-2-107 16,1 5-102-16,2 3-86 0,0-3-9 0,1 3 67 16,3-3 96-16</inkml:trace>
  <inkml:trace contextRef="#ctx0" brushRef="#br0" timeOffset="1393.62">4623 8348 77 0,'0'-5'212'16,"2"1"10"-16,-2 0 4 0,0 3 10 15,0-1 15-15,0-1 17 0,0 3 11 0,0 0 8 16,0 0-2-16,0 3-13 0,-2-1-29 16,0 4-35-16,-3 6-39 0,1 4-38 0,-4 3-38 15,-1 6-26-15,-3 8-20 0,-1 3-15 16,-2 4-9-16,-2 4-7 0,0 3-5 15,0 3-5-15,0-4-5 0,3 4-8 0,-3-4-27 16,2-1-71-16,0-2-114 0,2-2-110 16,3-3-109-16,1-7-107 0,1-2-35 0,1-5 37 15,1-9 97-15,2-1 103 0</inkml:trace>
  <inkml:trace contextRef="#ctx0" brushRef="#br0" timeOffset="1609.59">4523 8408 205 0,'7'-14'261'0,"-3"3"41"0,2 6-5 0,3 5-4 16,-1 8-6-16,3 4-7 0,1 6-21 16,1 6-48-16,0 2-53 0,2 7-54 0,-1 3-42 15,1-1-39-15,0 7-69 0,0-1-84 16,-2 2-92-16,-3-3-92 0,1 3-106 0,-3-6-42 15,-3 2 22-15,-1-5 60 0,-4 0 78 16</inkml:trace>
  <inkml:trace contextRef="#ctx0" brushRef="#br0" timeOffset="1775.83">4572 8868 181 0,'-2'-9'248'0,"0"4"17"15,2-3-60-15,0 1-64 0,2 1-49 16,2 2-40-16,2-4-46 0,3 3-63 16,2-1-80-16,1-3-68 0,1 3-37 0,0-3-15 15,-1-1 14-15</inkml:trace>
  <inkml:trace contextRef="#ctx0" brushRef="#br0" timeOffset="2091.27">4885 8521 199 0,'4'-2'289'0,"-1"7"50"0,-3 1-19 16,2 4-18-16,-2 3-13 0,0 4-15 15,0 2-33-15,0 4-42 0,0-1-42 0,0 2-39 16,0 1-36-16,0-1-28 0,2 1-23 16,-2-6-15-16,2 1-9 0,-2-4-4 15,2 1-2-15,0-6-1 0,0-1 3 0,0-2 1 16,3-3 3-16,-1-4 2 0,0-6 0 15,5 0 1-15,-1-9-4 0,3 0-2 16,-1-3-2-16,3-5-2 0,0 5 2 0,-1-2 10 16,1 1 23-16,-2 6 24 0,-3-2 15 15,1 5 16-15,-3 2 9 0,-2 3-2 16,0 0-16-16,1 8-21 0,-1 1-14 0,-2 6-15 16,-2-1-12-16,2 4-10 0,-2 1-11 15,0 1-27-15,-2 1-80 0,2-1-122 0,0-2-129 16,0 1-129-16,0-5-86 0,2 0-27 15,0-5 52-15,0-4 109 0</inkml:trace>
  <inkml:trace contextRef="#ctx0" brushRef="#br0" timeOffset="2257.89">5190 8565 119 0,'6'-11'304'0,"-1"2"77"0,-1 8 39 15,0 1 0-15,-2 5-20 0,-2 4-30 16,0 3-51-16,0 7-66 0,0 1-76 15,-2 5-64-15,0-1-70 0,0 6-102 16,0-2-130-16,0 1-124 0,2-3-131 0,-2 2-93 16,2-3-25-16,0-3 46 0,0-4 97 15</inkml:trace>
  <inkml:trace contextRef="#ctx0" brushRef="#br0" timeOffset="2555.12">5459 8671 3 0,'6'-18'271'0,"-2"2"84"0,-1 2 64 16,-1 3-3-16,0 2-14 0,-2 0-28 15,-2 4-57-15,0 0-74 0,-1 5-76 16,1 3-62-16,0 4-45 0,-2 2-27 16,2 1-17-16,0 5-7 0,0-2-3 0,2 3-3 15,2 0 0-15,0-1 0 0,0 1-1 16,2 0 0-16,0-3-2 0,1 0 0 15,-1-1 4-15,-2 0 12 0,2-2 15 0,-2 0 12 16,-2-1 7-16,-2 0 6 0,0-1 0 16,-2 1-13-16,-2 0-15 0,-3 2-17 15,-1-2-43-15,-1 1-79 0,-2 0-108 0,3 0-105 16,1-1-103-16,1-2-105 0,3-3-26 16,1 0 42-16,4-4 89 0,2-5 93 15</inkml:trace>
  <inkml:trace contextRef="#ctx0" brushRef="#br0" timeOffset="2820.44">5556 8678 182 0,'7'-7'315'0,"-1"2"64"0,-2 6 11 15,-2 5-11-15,-2 3-21 0,0 5-35 16,0 1-52-16,0 6-59 0,2 1-60 0,1 0-51 16,1 1-35-16,2-1-27 0,3 2-16 15,1-6-12-15,3-1-5 16,0-4-2-16,3-2-1 0,1-2 2 0,2-5-3 15,3-4 4-15,1-5 2 0,-2-3 12 0,2-4 9 16,1-5 11-16,-1-4 6 0,-2-4 7 16,-2-3-1-16,-2-3-7 0,-2 2-9 15,-2-1-7-15,-5 1-5 0,-4 4-6 16,-2 2-4-16,-4 4-8 0,-4 4-29 16,-3 4-94-16,-5 5-142 0,-1 2-153 15,-4 8-128-15,0 0-62 0,0 0-10 0,2 4 70 16,2-3 132-16</inkml:trace>
  <inkml:trace contextRef="#ctx0" brushRef="#br0" timeOffset="3020.34">6104 8361 173 0,'11'13'372'0,"-2"7"81"15,-3 10 16-15,0 8-56 0,-2 6-60 16,-1 3-73-16,-1 3-148 0,0 4-185 16,2 0-170-16,-2-3-157 0,2 0-84 0,3-5-42 15,-3-2 25-15,2-4 90 16</inkml:trace>
  <inkml:trace contextRef="#ctx0" brushRef="#br0" timeOffset="13619.95">6875 10811 84 0,'0'0'84'0,"0"-3"-5"0,0 3-4 16,0-1-4-16,0 1-4 0,0-4-4 15,0 4-4-15,0 0-2 0,0 0-3 16,-2 0-2-16,2 0 0 0,0 0-2 16,0 0-1-16,-2 0 0 0,2 0 1 0,-2 0 2 15,2 0 1-15,-3 0 3 0,3 0 1 16,-2 0-2-16,2 0-2 0,-2 0-4 16,0 0-3-16,-2 0-1 0,2 0-1 0,-2 0-2 15,-1 0 2-15,1 4-3 0,0-4-1 16,0 1-5-16,-1 2-5 0,1-2-4 15,0 3-4-15,-2-1-3 0,1 2 1 0,-1-1-1 16,2 4 0-16,-3 1 1 16,1-2-2-16,0 2 0 0,-1 1-2 0,3 1-1 15,-2 3-2-15,2 2 0 0,-1 3 0 16,1-1-2-16,2 2-1 0,-2 1-2 0,2 1-1 16,2 0-1-16,2 1-2 15,0-1-1-15,0 3-1 0,2-3 0 0,3 3-1 16,1-1-1-16,0 0 1 0,3-2-1 15,0-2 0-15,1 3 0 0,3-3 0 0,0-1-1 16,0-4 1-16,2 1 0 0,0-3 0 16,0-1 0-16,-1-3 0 0,1-5 0 15,0 1 0-15,0-5 0 0,0 0 0 0,0-5 1 16,0 1 1-16,0-5 3 0,0-3 2 16,0 2 7-16,0-6 11 0,-2-1 17 15,-1 2 18-15,1-3 18 0,-2 1 22 16,-2-4 19-16,-1 3 17 15,1-2 8-15,-5-4 6 0,0 3-9 0,1-3-12 0,-3 0-21 16,-2 0-23-16,-2-1-18 0,0 0-21 16,0 1-12-16,-2-1-6 0,-2 4-5 15,0-2-5-15,-1 0-6 0,-1 1-2 0,0 2-1 16,-1-2-1-16,-1 2-1 0,-1 3-2 16,1 0 2-16,-1 1-1 0,-1 2-4 15,1-1-2-15,-1 5 0 0,1-1 0 16,-1-2-5-16,-1 4-9 0,-2 2-23 0,1-2-68 15,-1 5-106-15,-2-1-113 0,3 1-116 16,-3 4-104-16,2 0-35 0,-2 3 36 16,0-2 89-16,3 4 106 0</inkml:trace>
  <inkml:trace contextRef="#ctx0" brushRef="#br0" timeOffset="15643.72">5247 10636 2 0,'2'0'43'0,"-2"0"3"15,0 0 3-15,0 0 2 0,0 0-2 0,0 0 0 16,0 0-3-16,0 0-5 0,0 0-4 16,0 0-3-16,-2 0-1 0,2 0 1 0,-2 4 0 15,0-4-1-15,0 0 0 0,0 0 0 16,0 0 1-16,0 1-1 0,-3-1-4 15,3 3 0-15,-2-3 0 0,0 1 1 0,-1-1-2 16,-1 2-2-16,2 2 1 0,-2 0 2 16,-1-3 0-16,1 4 2 0,-3 0 2 15,3-1 3-15,-2 1 2 0,1 1 1 0,-1-1-1 16,1 3-4-16,-1-3-1 0,2 2-2 16,-3 1-3-16,3 1 0 0,-3 0-1 15,3-1 1-15,-3 6-1 0,1 0 0 0,0 0-1 16,-1 2 0-16,1 2 0 0,-1-1 2 0,1 2-2 15,1 0 0-15,1 1-2 0,0 4-3 16,1-4-1-16,1 0-4 0,0 3 1 16,0-2-2-16,2 0 0 0,2 0-1 0,0 1-1 15,0-2-2-15,0 4-2 0,4-5-1 16,0 1-2-16,0 1-2 0,3-2-1 16,1 0 0-16,1 0-1 0,1-2-2 0,1 1 1 15,1-2 1-15,1 1-1 0,0-1-1 16,2-3 1-16,2 0 0 0,-3 0 0 0,3-1-1 15,2-3 1-15,0 0 1 16,0-3-2-16,1-1 1 0,1 0 0 0,-2-5 0 16,2 0 0-16,-2-2 0 0,2-2 1 0,-2-1 1 15,0-5-1-15,0 1 3 0,0-2 5 16,-2 1 7-16,2-4 9 0,-2-2 10 16,0 1 14-16,0-4 15 0,-2 0 18 15,-2 1 13-15,-1 1 12 0,1-3 12 0,-2 2 10 16,-3-2 1-16,1-4 0 0,-1 4-4 15,-2-3-11-15,-1-2-11 0,-1 4-20 16,0-4-14-16,0 1-17 0,-2-1-12 0,-2 4-7 16,0-2-9-16,0 0-1 0,-2 1-3 15,0 2-1-15,-2-2-2 0,0 2-3 16,-3 3-1-16,1-4-2 0,-2 4-2 16,-3-2 2-16,0 4-4 0,1-4 2 0,-1 4-4 15,-2 0 0-15,-1 0-3 0,1 1-1 16,-2 4 0-16,-2-1 0 0,0-2-3 15,0 5-11-15,0 0-25 0,-2 3-69 0,-2-3-113 16,2 7-117-16,0 1-123 0,-2 0-97 16,2 4-33-16,-2 1 39 0,2 0 95 15,2 5 107-15</inkml:trace>
  <inkml:trace contextRef="#ctx0" brushRef="#br0" timeOffset="18265.05">3152 15416 161 0,'0'-1'219'16,"0"-4"-7"-16,0 2-16 0,0 3-8 15,0-1-2-15,0 1 3 0,0 0 8 16,0 0 15-16,0 4 21 0,2 4 16 0,-2 6 3 16,0 6-11-16,0 5-26 0,-2 8-38 0,2 2-46 15,-2 6-46-15,-1 4-33 0,1 2-21 16,2 2-12-16,-2 3-7 0,2-2-8 0,0 0-12 15,0-2-32-15,0-4-59 0,0 0-77 16,0-4-84-16,-2-2-77 0,2-2-64 16,0-2-54-16,0-1-14 0,0-8 37 0,0-4 63 15,-2-3 69-15</inkml:trace>
  <inkml:trace contextRef="#ctx0" brushRef="#br0" timeOffset="18580.78">3164 15559 141 0,'-6'-20'225'15,"0"4"8"-15,-3-1-11 0,3 6-7 0,-3 1-5 16,1 2-7-16,-3 1-12 0,1 3-17 16,-1 4-14-16,-1 0-13 0,-3 4-7 0,0 3-3 15,-2 5 1-15,-2 1 0 0,-2 4 3 16,0 0-5-16,-3 4-8 0,1-1-12 0,0 2-18 15,2 1-19-15,-1-1-21 0,1-1-15 16,4-4-12-16,2 0-11 0,3-1-10 0,3-6-6 16,1 1-2-16,4-1-3 0,-1-1-1 15,5 1 0-15,2-5 2 0,3 0-2 0,3 3 1 16,3-5 0-16,1 1-1 0,3-3 2 16,4-1-8-16,0-1-39 0,3 1-91 0,-1-4-114 15,0 4-110-15,4-1-123 0,-1 1-74 16,1 0-5-16,-2 0 67 0,1 0 102 15</inkml:trace>
  <inkml:trace contextRef="#ctx0" brushRef="#br0" timeOffset="18812.31">3571 15770 182 0,'0'-5'354'0,"0"0"31"16,0 0 15-16,2 3-93 0,0-2-101 15,2 1-86-15,3 1-53 0,1 2-37 0,3-3-44 16,-1 3-58-16,3-1-70 0,2 1-78 16,2 0-95-16,-2-4-44 0,-1 3 1 0,-1-2 34 15</inkml:trace>
  <inkml:trace contextRef="#ctx0" brushRef="#br0" timeOffset="19078.04">4206 15476 53 0,'-9'-7'304'0,"1"-1"76"0,-1 4 84 0,-1 2-9 16,1-1-33-16,-1 2-40 0,1 2-47 16,-1 4-64-16,1 4-77 0,1 2-72 0,1 7-50 15,1 2-30-15,2 5-18 0,0 4-11 16,4 1-6-16,0 4-4 0,2-2-7 0,0 2-42 16,2-2-87-16,0-2-104 0,3 3-100 15,1-7-102-15,3 2-97 0,-3-6-16 0,3-4 54 16,-3-2 89-16,1-3 92 0</inkml:trace>
  <inkml:trace contextRef="#ctx0" brushRef="#br0" timeOffset="19260.43">4271 15627 24 0,'-4'-16'355'16,"0"4"101"-16,-2 2 87 0,-3-1 2 15,1 6-67-15,-1 1-89 0,-1 3-92 16,-3 6-97-16,0 0-85 0,1 6-57 0,-3 2-48 15,-2 3-60-15,0-1-95 0,2 4-117 0,0 1-114 16,3-2-132-16,1-1-52 0,0 1 8 0,1-2 67 16,1 0 101-16</inkml:trace>
  <inkml:trace contextRef="#ctx0" brushRef="#br0" timeOffset="19459.68">4420 15470 217 0,'6'-4'461'0,"-2"-1"79"0,0 5 58 15,1 0-50-15,-3 5-117 0,0 5-131 16,0 3-100-16,0 4-77 0,-2 5-53 0,2-1-35 16,-2 4-39-16,0 0-70 0,0 4-109 15,0 0-121-15,0 1-120 0,2 3-110 0,-2-4-41 16,0-3 29-16,0 2 88 0,-2-3 108 15</inkml:trace>
  <inkml:trace contextRef="#ctx0" brushRef="#br0" timeOffset="19625.09">4434 15741 181 0,'0'-9'344'0,"0"2"48"0,0 2-2 15,0 0-64-15,0 1-78 0,3 0-78 16,-3 3-61-16,2-2-49 0,2 1-66 0,0 0-82 15,0 2-86-15,5-3-98 0,-1 3-87 16,-1-1-42-16,1-3 14 0,-2 3 53 0</inkml:trace>
  <inkml:trace contextRef="#ctx0" brushRef="#br0" timeOffset="19808.43">4699 15389 131 0,'6'-8'364'0,"-1"0"79"15,-1 3 67-15,-2 5-18 0,0 4-55 0,0 1-70 16,-2 5-73-16,2 1-71 0,-2 6-74 0,0 0-61 16,-2 3-36-16,2 4-25 0,-2-1-16 15,2 2-31-15,-2 0-66 0,0 3-110 0,0-3-119 16,0 0-115-16,2-4-109 0,0 3-38 16,0-6 29-16,2-5 90 0,0-1 108 0</inkml:trace>
  <inkml:trace contextRef="#ctx0" brushRef="#br0" timeOffset="19990.45">4909 15353 282 0,'4'-5'367'0,"0"5"76"0,-2 4 8 16,0 1-39-16,0 6-49 0,0 3-52 15,1 5-64-15,-1 3-71 0,0 2-64 16,0 6-59-16,0-1-86 0,-2 1-114 0,2 2-120 15,0-1-127-15,-2-2-107 0,2 0-44 16,-2 1 26-16,0-5 79 0,3-1 104 0</inkml:trace>
  <inkml:trace contextRef="#ctx0" brushRef="#br0" timeOffset="20222.68">5402 15560 229 0,'0'-3'289'0,"0"-2"25"0,0 2-45 0,4-1-71 15,0 2-65-15,3-2-46 0,1 1-54 16,3 3-71-16,-1-2-86 0,3 2-105 0,-3-3-55 15,3 3-28-15,-2 0 6 0</inkml:trace>
  <inkml:trace contextRef="#ctx0" brushRef="#br0" timeOffset="20622.05">5848 15435 112 0,'-8'-4'291'0,"2"-4"50"0,-1 3 11 15,1 2-55-15,2-2-57 0,1 1-52 0,3-1-49 16,0 1-50-16,3-1-37 0,1 0-22 15,0 3-14-15,2-1-7 0,3 3-4 16,-3 0-2-16,3 3-1 0,-3 1 1 16,3 0-2-16,-3 4 5 0,0 1 13 0,1-1 26 15,-3 6 34-15,-2 0 38 0,0 4 37 16,-2-1 30-16,-2 4 5 0,0 1-12 16,0 2-25-16,2-3-35 0,-2 3-38 0,2-2-29 15,2-1-19-15,2-1-15 0,2 1-8 16,1-3-2-16,3-2-1 0,1-3-5 0,-1-2-14 15,3-2-48-15,0 0-87 0,2-5-119 16,-3 0-115-16,3 0-133 0,0-8-59 0,0 3 6 16,-3-4 68-16,1-1 107 0</inkml:trace>
  <inkml:trace contextRef="#ctx0" brushRef="#br0" timeOffset="20819.79">6325 15510 165 0,'0'-5'451'0,"0"-2"74"0,-3 3 41 15,3-1-47-15,0 2-113 0,3-2-137 16,1 4-111-16,2-2-103 0,3 3-121 16,-1 0-136-16,5 0-132 0,-3 0-133 0,3 0-66 15,0 0-6-15,-1-1 59 0,-1 1 105 16</inkml:trace>
  <inkml:trace contextRef="#ctx0" brushRef="#br0" timeOffset="22163.55">7110 15318 126 0,'2'-15'121'0,"0"5"-20"0,0-4-14 0,-2 0-4 16,0 0 3-16,0 2 7 0,-2-2 14 16,-2-1 23-16,0 5 37 0,-1 0 43 15,1 1 45-15,-2 5 41 0,-1 4 28 0,-1 4 4 16,2 5-25-16,-3 10-42 0,3 3-55 15,-3 6-55-15,3 6-53 0,0 1-38 16,1 4-21-16,1 4-15 0,2 2-12 0,2-1-12 16,0 5-25-16,0-4-62 0,0 3-109 15,2-3-119-15,0-4-111 0,5 1-111 16,-3-7-46-16,0-1 25 0,-2-5 91 0,0 0 105 16</inkml:trace>
  <inkml:trace contextRef="#ctx0" brushRef="#br0" timeOffset="22329.18">7015 15814 44 0,'-5'-14'282'16,"3"4"58"-16,2-2 39 0,0 0-16 0,0 1-31 15,5 2-41-15,-1-2-49 0,2 1-51 16,3 1-55-16,-1 4-49 0,3-5-58 16,1 4-77-16,-1-2-93 0,2 2-97 0,1-2-112 15,1 0-87-15,-2 0-26 0,2-1 27 16,-3 2 69-16</inkml:trace>
  <inkml:trace contextRef="#ctx0" brushRef="#br0" timeOffset="22561.43">7493 15214 38 0,'-2'-8'358'0,"-2"2"92"0,2 3 82 0,-3 3 3 16,3 3-65-16,-2 6-81 0,2 3-85 16,0 6-83-16,0 3-81 0,-1 7-56 0,1 3-37 15,2 3-22-15,-2 2-20 0,2 1-47 16,0 1-95-16,0-3-116 0,0 2-114 16,2 0-114-16,3-7-82 0,-1 0-10 0,0-6 66 15,0 0 100-15</inkml:trace>
  <inkml:trace contextRef="#ctx0" brushRef="#br0" timeOffset="22860.08">7660 15440 85 0,'0'-13'320'0,"-2"4"79"0,-2 6 58 16,0 3-19-16,-3 1-41 0,1 6-50 15,0 5-59-15,-1 0-71 0,1 5-71 16,0 0-55-16,3 4-40 0,1 0-22 15,2-4-16-15,2 2-8 0,3-1-4 0,1-5-2 16,2 0-2-16,1-4 1 0,2-2 0 16,1-4 2-16,3-6-2 0,0-1 3 15,0-4 0-15,2-6 1 0,-3-2 5 0,1-4 8 16,-2-1 13-16,0-4 6 0,-5 0 6 16,-2-1 2-16,-1-3-2 0,-5 0-7 0,-2 4-11 15,-3 1-8-15,-1 4-9 0,-2 1-30 16,-3 7-78-16,-2-1-114 0,1 8-123 15,-1 1-131-15,0 3-87 0,0 1-25 0,1 1 50 16,1 3 99-16</inkml:trace>
  <inkml:trace contextRef="#ctx0" brushRef="#br0" timeOffset="23026.13">7838 15268 216 0,'6'5'413'0,"1"1"83"15,-3 3 46-15,-2 1-60 0,0 5-93 0,0 0-91 16,-2 5-102-16,0 0-126 0,0 1-147 16,0 1-141-16,2 2-128 0,-2-2-131 0,3 1-58 15,-3-5 7-15,0-1 70 0,0-1 98 0</inkml:trace>
  <inkml:trace contextRef="#ctx0" brushRef="#br0" timeOffset="23374.63">7935 15427 170 0,'5'-9'335'0,"-1"1"52"0,0-1-4 16,0 1-61-16,-2 4-68 0,3 0-72 16,-1 0-65-16,0-1-51 0,0 2-37 15,3-2-38-15,-1 4-35 0,0-3-30 0,1 2-25 16,-1-3-16-16,0 2-6 0,-1-2 16 16,1 4 22-16,-2-2 26 0,-2 3 21 15,1 0 18-15,-1 3 18 0,-2 2 14 16,0 0 20-16,0 5 16 0,0 0 13 0,0 5 10 15,0-1-1-15,0 2-9 0,4-2-13 16,0 2-17-16,0-2-13 0,5 0-9 16,-1 0-4-16,1-6 0 0,1 1-1 0,1-5 8 15,-1 1 19-15,3-5 29 0,0-1 36 16,2-4 44-16,-3-3 42 0,3-3 26 0,0-3 3 16,-2-3-16-16,-1-1-28 0,1-2-41 15,-2 0-44-15,-3-4-34 0,-1-1-17 0,-3 3-15 16,-2 0-13-16,-2-2-16 0,-4 4-49 15,-1 1-103-15,-3 3-130 0,-1 0-133 16,1 4-115-16,-3 2-52 0,1-2 15 0,-1 5 84 16,3 1 118-16</inkml:trace>
  <inkml:trace contextRef="#ctx0" brushRef="#br0" timeOffset="23789.62">8708 15305 38 0,'-11'-7'294'0,"-1"2"67"0,-3 1 69 0,0 3-23 16,-2 1-37-16,0 1-41 0,0 7-46 15,0 0-58-15,2 5-64 0,-1 2-55 16,3 0-41-16,0 4-27 0,3 1-17 0,1-1-11 16,1-2-5-16,3 1-2 0,3-2-4 15,0-3-2-15,4 2 0 0,0-6 1 0,3-1 0 16,-1 0-2-16,4-7 1 0,1 2 1 16,1-6 2-16,1-2 3 0,2-2 11 15,1-2 14-15,1 0 17 0,0-2 9 0,-2 2 7 16,-3 0 2-16,1 1-5 0,-3 4-8 15,-1-1-12-15,-3 5-8 0,0 5-4 0,-2 2-8 16,-2 6-6-16,0 3-19 0,-2 2-53 16,0 2-120-16,0 0-131 0,0 3-138 15,0-2-106-15,2 0-45 0,0-2 20 16,0-4 100-16,2 0 121 0</inkml:trace>
  <inkml:trace contextRef="#ctx0" brushRef="#br0" timeOffset="24170.17">8784 15519 3 0,'7'-14'326'0,"-3"4"94"16,-2 1 84-16,0 3-3 0,0 2-40 15,-2-2-64-15,0 5-78 0,0 1-88 0,0 0-78 16,0 1-61-16,2 5-37 0,-2-2-23 16,2 1-13-16,0-1-9 0,1 1-2 15,-1-1-5-15,2 0-3 0,0-1-3 0,2-2 0 16,1 3-2-16,-1-3 1 0,3-1 3 15,-1-1 0-15,1 1 3 0,-1-4-1 16,3 3-1-16,-3-2-2 0,3 0-2 0,-3 2-2 16,3-2-1-16,-3-2 0 0,3 4 1 15,-3-2-2-15,1-2 1 0,-1 4 2 0,-1-2 1 16,-3 2-1-16,2-2 5 0,-2 0 6 16,-2 2 6-16,3-2 1 0,-3 3 2 0,0 3 2 15,-2-2 1-15,2 6-4 0,-2 1-4 16,2 2 0-16,-2 1-2 0,2 3-5 15,0 2-3-15,3 0-1 0,-3 0-11 0,2-2-13 16,-2-2-28-16,2 2-36 0,-2-3-47 16,3-2-50-16,-1 0-49 0,0-2-45 15,0-3-30-15,3 1-14 0,-1-5-4 0,0-1 9 16,1-3 14-16,1-2 21 0,-1 0 27 16,1-3 34-16,-2 0 40 0</inkml:trace>
  <inkml:trace contextRef="#ctx0" brushRef="#br0" timeOffset="24486.86">9129 15549 88 0,'2'-4'145'0,"0"-1"7"0,-2 1-5 0,3 2-10 16,-3-1-11-16,2 1-13 0,-2 1-11 16,2 1-10-16,-2 0-8 0,2 0-9 0,-2 0-10 15,2 1-12-15,-2 1-11 0,2 1-14 16,0-1-10-16,0 1-8 16,0-3-3-16,3 1-4 0,-3-1 1 0,2 0-1 15,0-1 0-15,1-2 2 0,1 1 2 0,-2-3 9 16,0 4 10-16,1-3 15 0,-3 3 25 15,0-2 29-15,0 6 28 0,0-2 18 0,-2 6 10 16,0 1-2-16,0 1-12 0,0 0-26 0,0 2-28 16,0-1-24-16,2 5-20 0,-2-5-16 15,2 2-10-15,0 0-5 0,0-2-5 16,1 0-3-16,-3-1 3 0,2-3 7 0,-2 2 12 16,2-5 23-16,-2 2 17 0,0-1 9 15,-2 0 2-15,0-3-5 0,-1 2-24 16,-1-2-64-16,-2 3-91 0,0 0-100 15,-1-2-97-15,3 3-105 0,0-4-84 0,2-1-9 16,2 0 45-16,0 0 78 0</inkml:trace>
  <inkml:trace contextRef="#ctx0" brushRef="#br0" timeOffset="24718.12">9279 15583 14 0,'5'-5'343'0,"-5"1"89"16,0 3 73-16,0 1-8 0,0 1-56 15,-2 2-82-15,2 3-87 0,0 1-85 16,0 1-72-16,2 1-66 0,0-1-65 0,0 1-67 16,2 0-59-16,3 0-55 0,-1-3-45 0,2 2-24 15,3-7 2-15,-3 3 22 0,3-4 31 16,2-4 33-16,-3 0 35 0,3-2 33 0,-2 0 29 16,-1-2 25-16,1-1 20 0,-3 0 15 15,-1 2 5-15,-1 1-8 0,0-2-22 0,-4 4-45 16,0 3-62-16,-2 1-32 0,0 0-15 15,-4 0 6-15</inkml:trace>
  <inkml:trace contextRef="#ctx0" brushRef="#br0" timeOffset="24884.95">9559 15506 132 0,'4'4'273'0,"0"0"28"0,-2 6-31 15,3 5-60-15,-3 5-66 0,2 4-77 16,0 5-96-16,0 1-109 0,-1 1-93 0,1 3-48 16,-2-1-21-16,2-3 17 0</inkml:trace>
  <inkml:trace contextRef="#ctx0" brushRef="#br0" timeOffset="29216.83">21956 14298 30 0,'-6'-1'166'0,"-3"1"-6"0,1-3-24 0,-1 3-16 16,1-1-12-16,2-3-9 0,-3 4-8 15,3-2-8-15,-3 1-11 0,3-3-7 16,-2 3-5-16,1-2-3 0,-1 2-4 0,-1-3-5 16,1 4-3-16,-1 0-5 0,1 0-1 15,-1 0 0-15,-1 0 0 0,-1 4 7 16,1-3 7-16,-1 2 9 0,-2-2 12 16,-1 4 9-16,-1 1 7 0,0-2 4 15,-2 1 3-15,-2 0-4 0,0 3-4 0,0-1-1 16,-2 2 0-16,-1 1 0 0,1 1-4 15,-2 2-5-15,2-1-6 0,-2 5-6 16,-1 0-4-16,1 3-4 0,0 2 2 0,-1-1 5 16,1 3 2-16,0 1-1 0,0 1-7 15,-1 2-8-15,1-2-9 0,0 3-13 16,2 1-9-16,2-1-6 0,2 0-4 0,2 4-4 16,0-3-4-16,4 0 0 0,1 4-2 15,-1 1 0-15,3 0 0 0,1 3-1 16,1 3 1-16,2 1 1 0,0-1 0 15,4 2-1-15,0 3 1 0,2-4 1 0,2 4-1 16,2-4-1-16,5 4-1 0,2-3 2 16,1 2-3-16,3-1 2 0,4-1-1 0,5-3-1 15,-1 0 1-15,5 2 1 0,4-6 2 16,0-1-3-16,4 2 2 0,2-7 2 0,0 3-2 16,2-5 1-16,3-1-1 0,-1 2-1 15,1-8-1-15,1 3-2 0,3-4 0 16,2-2-1-16,0-2 0 0,-1-2 2 15,6-7 1-15,-1 1 0 0,0-3 2 0,0-4 2 16,2-2-1-16,-2-3 0 0,0-1 2 16,0-4 1-16,-4-1-2 0,-1-4 1 0,1 2 2 15,-4-6 0-15,-1-2 5 0,1 0-1 16,-5 1 2-16,1-6 0 0,-1 0-2 0,-2 0-1 16,-2-3 0-16,0-1-2 0,0-2-1 15,-2-1 0-15,-2-1-1 0,2-4-4 16,-2 2-1-16,-2-6 0 0,0-1 1 0,-3 0-3 15,-1 0 1-15,-3-4 6 0,1-1-1 16,-5 2 1-16,-2 0 1 0,-2-2 5 0,-5 6 0 16,-3-1 2-16,-3 1-1 0,-4 2 0 15,-2 0 0-15,-6 3-3 0,-2-1 1 16,-5 2-2-16,-2 1-1 0,-4-1 1 16,-4 1 0-16,-3 0 0 0,-1-1-2 0,-3 1-1 15,-4-2-1-15,-2 2 0 0,-2-3 0 16,0 3-1-16,-2 2 0 0,-2-1 2 15,-1 2 0-15,1-1 0 0,-5 6 1 16,1-3-1-16,-1 8 1 0,-1 0-1 0,-3 4-2 16,2 1-3-16,-2 2-1 0,0 5 3 15,1-1-2-15,1 6-2 0,2-1-2 16,-1 4-5-16,1 1-11 0,3 1-11 16,-1 2-14-16,1 2-27 0,4 1-86 0,-1 0-127 15,5 2-136-15,3-2-127 0,1 3-61 16,2-2-10-16,5 1 67 0,6-4 124 15</inkml:trace>
  <inkml:trace contextRef="#ctx0" brushRef="#br0" timeOffset="31287.02">29676 14478 57 0,'0'-5'110'0,"2"1"-14"15,-2-1-12-15,0 2-8 0,0 2-4 16,0-2-7-16,0 0-3 0,0 2-4 0,0-2 1 16,0 3 0-16,0-2-2 0,0 2 3 15,0-3 1-15,-2 2 2 0,2-2-3 16,-2 1-1-16,-1-1-3 0,1 2 1 0,0-3 3 15,-2 3 6-15,2-1 1 0,-2-2 1 16,-1 0-2-16,-1 0-5 0,0 3-7 16,-3-3-10-16,1 3-5 0,-3 1 1 0,1-3 4 15,-3 3 5-15,-2 0 7 0,0 0 6 16,0 3 10-16,-2-3 7 0,-2 1 5 0,0 3 2 16,0-3 3-16,-2 3 1 0,0 1 1 15,0 0-2-15,-2 0-1 0,1 1-2 16,-1 1-5-16,0-1-6 0,2 4-9 0,-3-1-5 15,3 1-8-15,-2 2-6 0,2 1-5 16,-3 2-5-16,3 0-4 0,0 4-4 16,0-2-4-16,0 1-5 0,2 2-2 15,0 4-1-15,0-3-4 0,0 2-3 0,2 2 0 16,2 3-1-16,0-3-2 0,0 1-1 0,3 3 0 16,-1 0-1-16,2 1 1 0,3-1-1 15,-1 4 2-15,1 0 1 0,4-1 0 0,-1 2 2 16,3 1 1-16,2 2-1 0,2 0-1 15,0-2-2-15,3 2-2 0,-1-1-1 0,4-1 0 16,1-1-1-16,4 3-1 0,-1-4 1 16,5 0 1-16,2 0 1 0,2-2-1 0,5-2 0 15,-1-1 2-15,5-2 0 0,2-1-1 16,1 0 0-16,3-2 0 0,3-3 0 0,1-1-1 16,0-4-3-16,4 0 0 0,1-5-1 15,-1 1 0-15,3-2 0 0,2 0 1 16,-3-2 0-16,3-3 1 0,-3 0-1 0,3-3-1 15,-2-1-2-15,1 0 0 0,-1-1 1 16,-3-3-3-16,3 0 1 0,-3 0 0 0,-1 0 2 16,-1-4-3-16,-2-1 1 0,0 1 3 15,1-4-1-15,-3-1 0 0,-2 0 0 0,0-1-2 16,0-5-1-16,-2 2 0 0,-3-1-2 16,1-6 0-16,-2 3-1 0,-1-3 0 0,-1-1 2 15,-3-1-1-15,1 1 2 0,-3-2 1 0,-2-1 0 16,0 2 3-16,-2-2 0 0,-2-1 5 15,0-1-1-15,-2 1 3 0,-2-3-2 0,-3 3-1 16,1-2 1-16,-3 2-5 0,1-4 1 16,-5 3-1-16,0-3 2 0,-2 3-1 15,1-4-1-15,-6 2 1 0,1-2 0 0,0 0 1 16,-4 1 0-16,0-1 3 0,-3 2 3 16,1-2 0-16,-5 2 1 0,-2-2 3 0,-2 3-1 15,-2-3 1-15,-4 2 0 0,-5 0 1 16,-3 3-2-16,-3-1-3 0,-7 1-1 15,-1 4-4-15,-4 1-1 0,-5 1-1 0,0 1-4 16,-4 3-2-16,-2 1-6 0,2 6-13 16,-2-2-39-16,2 4-118 0,2 1-140 0,2 4-160 15,4 4-98-15,3 1-42 0,1 1 9 16,3 4 102-16,4-1 135 0</inkml:trace>
  <inkml:trace contextRef="#ctx0" brushRef="#br0" timeOffset="43447.22">2690 16962 137 0,'-2'20'191'15,"0"0"-21"-15,0 6-42 0,2 3-33 0,0 4-26 16,0 2-18-16,0 2-16 0,2 1-14 16,0 3-16-16,0-2-21 0,3-2-28 0,-1 0-37 15,0-2-51-15,0 1-43 0,-2-3-17 16,3-2 2-16</inkml:trace>
  <inkml:trace contextRef="#ctx0" brushRef="#br0" timeOffset="43795.61">2688 17031 105 0,'-4'-14'198'0,"-2"3"0"16,1 1-24-16,-1 1-16 0,2 5-14 15,-3-1-8-15,1 4-11 0,0 1-14 16,-1 0-17-16,-1 5-11 0,-1 0-6 0,1 3 4 0,-3 3 13 16,-1 0 17-16,-1 3 22 0,0 1 20 0,-2 1 15 15,-1 1 7-15,1 0 3 0,-2 2-7 16,2-1-15-16,0-1-21 0,2 0-19 0,3-1-24 15,-1-4-28-15,3 0-19 0,1-1-18 0,3 0-12 16,2-2-8-16,0 0-3 0,4 1-4 0,2-4 0 16,3 2-1-16,1-3-1 0,3 2-1 0,4-2-11 15,-1-2-39-15,3-2-84 0,2 2-107 16,0-1-106-16,3 1-114 0,-3-2-81 0,0-1-8 16,-2 4 58-16,2-3 94 0</inkml:trace>
  <inkml:trace contextRef="#ctx0" brushRef="#br0" timeOffset="43961.65">3042 17242 93 0,'8'-4'156'0,"3"-2"-32"0,1 2-62 16,1-3-73-16,2-1-70 0,2 4-38 0,-2-2-20 15</inkml:trace>
  <inkml:trace contextRef="#ctx0" brushRef="#br0" timeOffset="44211.14">3562 16904 91 0,'-8'-5'297'0,"-1"1"63"0,1 4 44 0,-3 0-23 16,-1 4-33-16,1 5-32 0,-2 1-33 16,3 5-41-16,-1 4-52 0,1 2-46 15,1 2-39-15,1 2-31 0,3 5-24 0,1-1-20 16,2 0-14-16,2 3-8 0,2-3-9 16,0 1-28-16,5-2-68 0,-1-2-98 0,0 0-102 15,5-5-104-15,0-1-104 0,-3 0-30 16,0-6 36-16,1-2 83 0,-1 0 93 0</inkml:trace>
  <inkml:trace contextRef="#ctx0" brushRef="#br0" timeOffset="44359.81">3573 17178 136 0,'-4'-15'346'0,"-1"5"82"16,-1 1 47-16,0-1-34 0,-1 6-62 0,1 2-67 15,-2 2-75-15,-1 5-82 0,1 2-91 0,-1 2-117 16,-1 1-124-16,1 5-124 0,1-2-132 15,-3 0-72-15,3 0-13 0,-3-2 51 0,3-2 93 16</inkml:trace>
  <inkml:trace contextRef="#ctx0" brushRef="#br0" timeOffset="44541.97">3672 16961 305 0,'5'-4'421'0,"-1"4"70"0,0 4 26 16,0 2-63-16,1 4-93 0,-1 0-85 0,0 6-77 16,0 2-65-16,-2 2-65 0,3 1-84 15,-3 3-90-15,0-1-102 0,0 1-98 0,0 1-101 16,0-4-94-16,-4 3-6 0,0-5 39 0,0 0 74 16,0-3 87-16</inkml:trace>
  <inkml:trace contextRef="#ctx0" brushRef="#br0" timeOffset="44692.09">3677 17153 127 0,'0'-9'261'0,"0"2"17"15,0 3-32-15,2-1-66 0,0 1-63 16,2-1-51-16,2 2-53 0,1-2-61 16,1 3-81-16,1-2-80 0,-1 3-42 0,1-4-22 15,-3 2 12-15</inkml:trace>
  <inkml:trace contextRef="#ctx0" brushRef="#br0" timeOffset="44857.69">3895 16864 176 0,'4'-4'322'16,"0"0"65"-16,0 8 12 0,-2 1-35 0,3 8-49 16,-3-1-50-16,2 6-57 0,-2 3-59 15,2 2-54-15,-1-1-55 0,-1 3-66 0,0 3-92 16,0-4-97-16,0 0-104 0,0 0-104 15,-2-3-40-15,0 0 14 0,0-3 61 0,0-2 82 16</inkml:trace>
  <inkml:trace contextRef="#ctx0" brushRef="#br0" timeOffset="45040.66">4163 16889 141 0,'0'-6'431'15,"0"9"92"-15,0 5 63 0,3 2-31 0,-3 6-101 16,2 7-117-16,0 1-107 0,0 5-86 16,0 6-66-16,2-1-36 0,-2 1-30 0,3 2-55 15,-3-4-110-15,2 4-143 0,2-6-150 16,-1 2-104-16,1-7-43 0,-2-2 13 0,-2 0 90 16,3-4 129-16</inkml:trace>
  <inkml:trace contextRef="#ctx0" brushRef="#br0" timeOffset="45354.96">4570 17040 146 0,'-4'-4'407'0,"-3"-1"80"0,3 2 67 16,2 0-35-16,0-2-86 0,4 1-98 16,0-1-91-16,4 0-77 0,3 2-63 0,1-1-45 15,3 1-31-15,2-1-41 0,0 3-92 16,2-4-131-16,2 2-135 0,-2-2-135 0,2 4-68 15,-2-3-12-15,-2 0 62 0,-1 2 118 16</inkml:trace>
  <inkml:trace contextRef="#ctx0" brushRef="#br0" timeOffset="45836.36">5061 16810 50 0,'0'-8'227'0,"-2"1"26"0,2 2-20 0,2-3-43 0,-2 3-43 16,2-1-36-16,2 1-28 0,1 1-26 15,-1 2-20-15,2-2-15 0,0 0-10 16,1 3-3-16,-1 1-4 0,3 0-2 0,-3 0-1 16,2 1 1-16,-1 4 12 0,1 0 17 15,-1-1 30-15,-1 6 37 0,-2-1 43 0,-2 5 45 16,0 2 29-16,-4 4 20 0,0 5-2 15,-4-2-14-15,-1 8-28 0,-1-2-36 0,0 5-31 16,-1 0-34-16,1-4-21 0,1 4-21 16,1-4-13-16,4-1-10 0,2-4-10 15,2 0-5-15,2-5-5 0,3-2-2 0,3-2-1 16,3-1 0-16,-1-6-3 0,5-4-10 0,-2 0-36 16,2-2-95-16,0-3-131 0,0-3-137 15,0-2-128-15,0 0-59 0,0-4-2 16,0-3 76-16,0 0 120 0</inkml:trace>
  <inkml:trace contextRef="#ctx0" brushRef="#br0" timeOffset="46085.18">5577 16992 189 0,'3'-6'392'0,"-3"2"41"0,2-1 23 16,2 1-80-16,0-2-114 0,2 1-117 15,3 4-132-15,2-2-131 0,-1 2-151 0,3-3-100 16,-3 3-55-16,3-2-12 0,-2 3 46 15</inkml:trace>
  <inkml:trace contextRef="#ctx0" brushRef="#br0" timeOffset="46400.15">6100 16786 179 0,'-10'-13'271'0,"-1"2"42"15,0 1 1-15,1 5-4 0,1-2 4 16,1 3 0-16,-1 0-11 0,3 4-17 0,0 4-35 16,-1 1-36-16,1 6-35 0,2 3-34 15,0 6-32-15,-1 5-35 0,1 5-21 16,0 3-16-16,2 5-13 0,0-1-10 0,2 5-8 15,0-2-7-15,0 3-11 0,2-1-17 16,0 1-47-16,-2 1-101 0,2-6-124 16,0 1-120-16,2-3-122 0,-4-2-55 0,3-8 7 15,-3-2 83-15,-3-3 111 0</inkml:trace>
  <inkml:trace contextRef="#ctx0" brushRef="#br0" timeOffset="46533.93">5935 17291 67 0,'0'-24'371'15,"0"7"93"-15,0 0 76 0,2 2-24 16,0 4-70-16,0-1-86 0,3 4-96 0,1 0-90 16,0 3-92-16,1 0-111 0,1-1-146 15,1 5-140-15,1-3-150 0,1 0-84 0,-3 0-25 16,3-1 42-16,-3 1 109 16</inkml:trace>
  <inkml:trace contextRef="#ctx0" brushRef="#br0" timeOffset="46715.34">6284 16802 76 0,'2'-3'386'0,"1"-1"101"16,-3 4 80-16,-3 6-19 0,1 3-75 0,0 1-96 16,0 5-99-16,-2 3-99 0,2 2-78 0,-2 1-64 15,1 0-96-15,1 2-150 0,0-3-146 16,4 4-149-16,-2-4-76 0,2-2-25 15,3-2 47-15,-1-3 123 0</inkml:trace>
  <inkml:trace contextRef="#ctx0" brushRef="#br0" timeOffset="47013.98">6490 16878 21 0,'-7'-4'378'16,"1"8"88"-16,0 0 67 0,-3 3 7 15,1 2-83-15,-1 5-106 0,3 1-102 0,2 1-84 16,-1 2-66-16,5-1-46 0,0 1-26 16,3 2-16-16,1-5-11 0,0-1-7 15,4-3-2-15,1-2-4 0,-1-4 4 16,3-4 1-16,0-1 3 0,1-5 3 0,1 0 1 16,0-7 3-16,-1 0 1 0,1-4 7 0,-2 1 7 15,-1-4 8-15,1 1 2 0,-5-2 2 16,1 0-2-16,-3-1-4 0,-2 3-6 15,0 2-7-15,-4 3-11 0,0 2-41 0,-5 2-97 16,1 4-127-16,2 1-136 0,-3 4-120 16,3 0-54-16,0 0 4 0,0 3 77 0,4-3 116 15</inkml:trace>
  <inkml:trace contextRef="#ctx0" brushRef="#br0" timeOffset="47162.98">6691 16802 106 0,'2'4'393'0,"0"0"81"0,0 2 58 0,0 3-39 0,0 2-90 16,-2 1-103-16,2 1-115 0,-2 4-135 15,3-5-160-15,-1 5-148 0,0-1-151 0,-2-1-90 16,2-1-30-16,0-4 31 0,-2 2 90 16</inkml:trace>
  <inkml:trace contextRef="#ctx0" brushRef="#br0" timeOffset="47281.48">6826 16835 44 0,'2'-7'200'16,"0"3"7"-16,1-1-44 0,1 5-91 15,-2 0-103-15,2 5-87 0,-2-1-48 0,0 0-23 16</inkml:trace>
  <inkml:trace contextRef="#ctx0" brushRef="#br0" timeOffset="47560.92">6905 16870 207 0,'2'12'250'0,"2"0"-11"0,-2 1-40 0,2 3-44 16,0 2-43-16,3-2-39 0,-1 1-30 15,1 0-19-15,-1-2-10 0,2 0-7 16,-1 0-3-16,1-5 5 0,1 0 12 16,-1-4 18-16,3-3 18 0,-1-3 19 15,1-3 18-15,-1-2 9 0,1-3 3 0,2-1 1 16,-3-4 5-16,3-2 7 0,-2-1 12 0,-1-2 18 15,-1 1 19-15,-1-1 14 0,1-2-6 16,-5 1-11-16,0 1-23 0,-2 1-24 0,-2-2-36 16,-2 4-30-16,-2 0-17 0,-3 2-14 15,-3 0-14-15,-3 4-13 0,-2 0-37 16,-4-1-80-16,-4 4-119 0,0 2-121 0,-1-1-142 16,1 2-69-16,-2 2-8 0,-1-3 57 15,1 4 106-15</inkml:trace>
  <inkml:trace contextRef="#ctx0" brushRef="#br0" timeOffset="48440.65">7554 16987 14 0,'2'-4'212'0,"1"-1"17"15,-1 4-19-15,2-3-50 0,2 0-55 0,1 1-38 16,3-1-24-16,1 0-33 0,2 3-51 16,1-4-83-16,1 2-61 0,0-2-35 15,-2 4-16-15,-1-4 6 0</inkml:trace>
  <inkml:trace contextRef="#ctx0" brushRef="#br0" timeOffset="48689.59">7978 16573 80 0,'-5'-8'371'0,"1"4"88"0,-2 7 85 15,0 1-10-15,-1 4-66 0,1 6-82 16,-1 5-80-16,3 3-83 0,-2 7-81 16,2 4-57-16,-1 2-36 0,1 6-23 0,0 0-11 15,0 2-12-15,2-1-19 0,0 4-57 16,-1-4-120-16,3 3-136 0,0-2-158 16,0-3-90-16,0 2-35 0,3-3 27 0,-3-7 106 15</inkml:trace>
  <inkml:trace contextRef="#ctx0" brushRef="#br0" timeOffset="49785.38">8151 16806 20 0,'0'0'221'0,"0"0"37"0,0 1 4 15,0 3-21-15,0 5-13 0,0 6-9 16,0 0-8-16,0 5-15 0,0 5-25 0,0 0-28 15,2 4-31-15,-2 0-30 0,3 4-24 16,-1-3-18-16,0 3-11 0,2-3-9 0,-2-1-7 16,2-3-1-16,1-1-3 0,-1-2-1 15,0-2 0-15,-2-3 2 0,2-6 5 16,-2 2 3-16,1-3 8 0,-1-2 7 0,-2-1 9 16,2-3 5-16,-2-2 2 0,2 1-1 15,-2 1-6-15,2-5-9 0,-2 0-11 0,2 0-8 16,-2 0-7-16,2-1-3 0,0-3-2 15,1 0-1-15,-1 2 0 0,0-3 0 16,0-1 2-16,0 2 0 0,0-4-2 0,0 0 0 16,0 0-1-16,0-1 0 0,1-2-1 15,-1 2 0-15,0 0 2 0,-2 1 3 16,2-1 9-16,-2 1 13 0,2 4 14 0,-2-1 8 16,0 2 4-16,0-2 3 0,0 2-7 15,0 2-13-15,2-3-13 0,-2 3-8 16,2-2-5-16,-2-2-5 0,2 4-2 0,-2-5 0 15,3 5 0-15,-1-2-1 0,-2 2-1 16,2-3 0-16,-2 3-2 0,0 1 0 16,2-3 2-16,-2 3 0 0,0 0 2 0,0-1-1 15,0 1-1-15,0-4 0 0,0 4-2 16,2-1-1-16,-2 1 1 0,2-3 1 0,0 2 2 16,0-5 0-16,0 5 1 0,1-4 0 15,-1 2-1-15,0 2 0 0,0-3-1 0,0 3 1 16,0-2-2-16,0 2 0 0,0-3 1 15,1 1-1-15,-1 0-1 0,0-2 0 16,0 1 2-16,0-1 1 0,0 1-1 0,0-1 1 16,0 2 3-16,0-2-3 0,1 2 0 15,-1-2-1-15,0 4 0 0,-2-2 1 16,2 3 1-16,-2-1 3 0,2 1 8 0,-2 0 6 16,2 1 7-16,-2 2 4 0,2 2-1 15,-2-1 0-15,2 1-8 0,-2 2-2 16,2 2-9-16,-2-4-4 0,3 4-2 0,-3-2-1 15,2 1 1-15,-2-2-3 0,2 1-1 16,-2-3 0-16,2 0 0 0,-2 0-2 16,2-3-2-16,0 2 2 0,0-2 0 0,0-1 2 15,3-1 0-15,-3-3 1 0,2-1-1 16,0-2 0-16,3 0-1 0,-1-3 0 0,0-1 1 16,1 1 0-16,1-2 2 0,-2 4-2 15,1-1 0-15,-1 0 0 0,-2 2 2 16,1 2 2-16,-1 2 5 0,0 3 2 0,0 3 6 15,-2 2 0-15,3 2 1 0,-3 3-5 16,2 1-4-16,-2 3-1 0,0 1-8 16,2-1-16-16,-1 2-52 0,-1 1-113 0,0-5-138 15,2 2-150-15,0 0-98 0,1-5-42 16,1 0 23-16,-2-4 97 0,5-2 131 0</inkml:trace>
  <inkml:trace contextRef="#ctx0" brushRef="#br0" timeOffset="49985.21">8687 16974 31 0,'-4'-8'276'0,"1"0"61"0,-1 3 48 16,0 4-23-16,0 1-34 0,2 1-38 16,-3 4-42-16,3 3-55 0,2 3-52 0,0-1-49 15,0 5-35-15,2 0-32 0,3 0-53 16,-1 2-77-16,0-1-90 0,2-2-87 15,3-2-92-15,1 1-70 0,-1-6-4 0,-1 1 47 16,1-3 73-16</inkml:trace>
  <inkml:trace contextRef="#ctx0" brushRef="#br0" timeOffset="50116.5">8776 17011 39 0,'0'-12'300'0,"0"4"84"0,-2 0 58 0,-3 3-3 15,3 5-33-15,-2 0-49 0,-2 5-65 16,-1-1-77-16,1 5-76 0,-3 3-93 15,1 0-136-15,0-1-145 0,1 3-168 16,-1-3-94-16,1 3-50 0,-1-5 9 16,-1-1 84-16</inkml:trace>
  <inkml:trace contextRef="#ctx0" brushRef="#br0" timeOffset="50497.75">8039 16943 92 0,'0'0'175'0,"2"0"-26"16,2 0-41-16,1 0-35 0,1 0-23 15,0 0-31-15,3 0-49 0,1 0-76 0,-1 0-40 16,-1 0-22-16,1 0-12 0</inkml:trace>
  <inkml:trace contextRef="#ctx0" brushRef="#br0" timeOffset="50978.85">8843 16760 100 0,'5'-8'383'0,"-3"7"87"0,2 1 81 16,-2 1-22-16,0 7-76 0,0 3-91 0,0 3-89 16,1 3-85-16,1 5-76 0,-2 2-53 15,2 1-32-15,-2 1-41 0,0 2-90 16,1 2-115-16,1-4-127 0,-2 2-134 0,0-2-82 15,0 2-18-15,-2-6 55 0,-2 0 100 16</inkml:trace>
  <inkml:trace contextRef="#ctx0" brushRef="#br0" timeOffset="51111.53">8862 17087 34 0,'-2'-8'299'0,"0"0"40"0,0 3 20 0,0 1-64 16,2 3-80-16,2-3-76 0,0 3-91 15,5 1-96-15,-1 0-95 0,2 0-112 16,1 0-59-16,1 0-30 0,3 0 14 0,-2-2 49 16</inkml:trace>
  <inkml:trace contextRef="#ctx0" brushRef="#br0" timeOffset="51379.52">9089 16958 21 0,'-2'3'285'0,"0"2"63"16,0 2 54-16,-3 2-23 0,3 1-40 15,0 1-45-15,0 2-45 0,2-1-53 0,2 0-50 16,2 2-43-16,1-3-33 0,1-2-24 16,0-1-12-16,3-3-1 0,1-1 4 0,1-4 8 15,2-1 13-15,1-3 11 0,-1-3 7 16,2-6 2-16,0 1-5 0,-3-5-10 16,-1 1-11-16,0-3-11 0,-5-1-8 0,0-1-9 15,-4-2-6-15,-2 0-4 0,-2 3-6 16,-2 3-6-16,-2-1-17 0,-5 3-61 15,1 5-123-15,-1 3-137 0,-2-1-155 0,1 7-86 16,-1 1-31-16,2 0 34 0,3 1 108 16</inkml:trace>
  <inkml:trace contextRef="#ctx0" brushRef="#br0" timeOffset="51562.57">9315 16677 224 0,'7'-8'439'0,"-3"3"99"16,0 5 54-16,0 0-47 0,3 5-93 0,-3 4-105 16,0 6-100-16,1-1-95 0,-1 6-62 0,0 1-41 15,-2 4-28-15,0 1-23 0,-2-1-44 16,2-1-106-16,0 1-143 0,1 0-144 0,1-3-115 16,0-1-53-16,0-4 3 0,3-2 86 15,3-2 131-15</inkml:trace>
  <inkml:trace contextRef="#ctx0" brushRef="#br0" timeOffset="51808.02">9588 16870 113 0,'-4'-6'375'0,"0"-2"91"0,-4 5 75 16,1 0-40-16,-1 3-71 0,-1 0-84 0,1 3-86 16,1 0-89-16,3 2-72 0,0-1-48 15,2 4-31-15,0 1-24 0,2-2-19 16,2 2-15-16,0-3-12 0,0 4-3 15,2-4 2-15,1 3 10 0,-1-2 11 0,0 0 12 16,0-2 16-16,1-1 22 0,-3 1 25 16,0-1 19-16,0 1 12 0,-2-4 7 0,-2 5-4 15,-2-2-17-15,-1 1-23 0,-1-1-33 16,-3 1-78-16,1-1-121 0,2 0-133 0,-1 0-138 16,-1-1-95-16,4 2-36 0,-3-4 40 15,3-1 101-15</inkml:trace>
  <inkml:trace contextRef="#ctx0" brushRef="#br0" timeOffset="51976.72">9694 15219 341 0</inkml:trace>
  <inkml:trace contextRef="#ctx0" brushRef="#br0" timeOffset="52123.43">9760 16776 75 0,'-4'-28'367'0,"-1"3"84"0,1 8 53 16,0-1-43-16,0 3-80 0,0 5-106 0,1 0-137 15,3 4-186-15,0-1-185 0,3 5-157 16,-1-1-82-16,-2 3-34 0,0 0 22 0,4 0 92 16</inkml:trace>
  <inkml:trace contextRef="#ctx0" brushRef="#br0" timeOffset="52853.54">9726 16741 194 0,'0'0'315'15,"0"6"78"-15,0 3 9 0,0 4-11 16,2 3-21-16,-2 5-32 0,2 3-48 0,0 2-67 16,3 4-66-16,-3-1-56 0,2 4-42 15,0-3-45-15,0 0-68 0,1 2-102 16,-3-2-113-16,2-4-121 0,0-2-107 15,-2 1-42-15,-2-3 21 0,-2-5 79 0,2-1 98 16</inkml:trace>
  <inkml:trace contextRef="#ctx0" brushRef="#br0" timeOffset="53002.71">9751 16723 172 0,'-2'-12'178'16,"0"-2"-52"-16,2 5-108 0,0 2-97 0,0-1-51 16,0 7-28-16</inkml:trace>
  <inkml:trace contextRef="#ctx0" brushRef="#br0" timeOffset="53251.79">9993 16473 47 0,'0'-11'412'0,"-2"5"99"16,-3 2 73-16,3 4 5 0,-2 5-82 16,2 6-115-16,2 6-109 0,0 3-92 0,0 6-69 15,0 4-44-15,0 3-28 0,2 4-21 16,-2 0-16-16,2 1-13 0,0-1-21 15,0 1-58-15,-2 0-122 0,3-3-143 0,-1 1-141 16,0-2-97-16,0-5-42 0,0 0 27 16,0-5 107-16,2-3 133 0</inkml:trace>
  <inkml:trace contextRef="#ctx0" brushRef="#br0" timeOffset="53450.57">10027 16914 154 0,'4'-11'224'0,"0"-2"1"0,0 5-24 15,5 0-26-15,-1 3-15 0,1 1-10 0,1 3-6 16,1-2-9-16,-1 3-3 0,1 0-2 0,0 3 5 16,-3-2 7-16,-2 3 10 0,1 0 7 15,-3 1 0-15,-2 0-10 0,-2 6-20 16,-2-2-29-16,-2 0-40 0,-3 2-76 0,1-1-112 16,-2 1-117-16,1 2-121 0,1-3-107 15,2 0-45-15,2-4 18 0,-1-2 76 0,3 1 99 16</inkml:trace>
  <inkml:trace contextRef="#ctx0" brushRef="#br0" timeOffset="53599.28">10272 16854 133 0,'2'-6'332'0,"0"-1"58"16,-2 5 22-16,-2-1-67 0,2 2-77 15,0 1-74-15,0 1-81 0,0 2-106 0,0-1-104 16,2 2-97-16,3-1-99 0,-1 2-78 0,-2-2-28 15,2 1 26-15,0-3 56 0</inkml:trace>
  <inkml:trace contextRef="#ctx0" brushRef="#br0" timeOffset="53816.32">10408 16807 118 0,'4'-1'251'16,"0"-3"21"-16,-2 4-38 0,-2-1-53 15,2 1-53-15,-2 0-45 0,2 1-55 0,-2-1-49 16,3 4-47-16,-3-4-39 0,2 1-35 15,0-1-21-15,0 0 1 0,2 0 18 16,0 0 28-16,1-1 35 0,1-3 37 0,0 3 35 16,1 1 34-16,1 0 29 0,-2 0 26 15,3 1 17-15,-3 4 8 0,1-1-3 16,-1 1-12-16,-2 3-20 0,3-2-21 0,-3 3-33 16,2-3-55-16,-2 3-82 0,1-2-55 15,-1 2-28-15,0-1-14 0</inkml:trace>
  <inkml:trace contextRef="#ctx0" brushRef="#br0" timeOffset="54130.78">10679 16766 77 0,'2'-6'185'0,"0"-2"-16"15,0 4-33-15,0-1-25 0,-2 3-25 0,2 1-17 16,-2-2-14-16,2 2-1 0,0-3 7 15,1 3 14-15,-1-2 22 0,2 2 26 0,-2 1 28 16,2-4 27-16,-2 4 19 0,3-1 13 16,-3 1 7-16,0 0-6 0,0 1-15 0,2-1-20 15,-2 4-22-15,2 0-27 0,1-3-29 16,-1 4-23-16,0 1-23 0,0-1-18 16,-1 3-14-16,1-2-10 0,0 3-3 0,-2-3-5 15,2 3 1-15,-2-1-3 0,1 0 0 16,-1 0-13-16,0 1-32 0,0-3-57 15,0 1-77-15,0-3-84 0,0 1-73 0,0-1-52 16,1 1-26-16,1-2 8 16,0-3 35-16,2 0 53 0,1 0 59 0,-1-5 58 15</inkml:trace>
  <inkml:trace contextRef="#ctx0" brushRef="#br0" timeOffset="54247.46">10833 16828 13 0,'2'-8'141'0,"2"4"56"0,-1 3 46 16,-1-4 28-16,-2 2 7 0,0 3-14 0,0 0-33 15,0 0-42-15,-2 0-53 0,2 3-55 16,-3-2-69-16,3 3-74 0,0 0-77 15,0-3-65-15,0 3-69 0,0-4-63 0,3 1-11 16,-1 2 29-16,0-1 49 0</inkml:trace>
  <inkml:trace contextRef="#ctx0" brushRef="#br0" timeOffset="54363.39">10884 16810 78 0,'2'-3'206'16,"2"3"-4"-16,-2 3-22 0,3-3-26 0,-3 1-30 15,2 4-33-15,-2-1-33 0,2 1-33 16,1 0-37-16,-1 0-34 0,0-1-37 15,2 1-35-15,-1-4-30 0,1 2-21 0,-2-1-2 16,3 1 8-16,-1-3 24 0</inkml:trace>
  <inkml:trace contextRef="#ctx0" brushRef="#br0" timeOffset="54548.34">11011 16828 56 0,'6'-3'104'0,"1"2"0"0,-1 1-6 0,0 0-11 16,-1 0-15-16,1 1-16 0,-2 4-17 15,2 0-12-15,-1-1-13 0,1 1-16 16,-2 1-17-16,3-2-18 0,-3 3-16 0,2-3-17 15,1 1-9-15,-1-2-2 0,0-2 7 16,3 3 13-16,-1-3 13 0,1-1 15 0,-1 3 18 16,1 1 17-16,-3-1 15 0,2 2 10 15,-1 0 8-15,-1 3 4 0,0-1 1 0,1 2-9 16,-1 1-19-16,-2 0-44 0,3 0-44 16,-3 3-25-16</inkml:trace>
  <inkml:trace contextRef="#ctx0" brushRef="#br0" timeOffset="54877.01">11428 16860 336 0,'-13'1'434'16,"0"3"84"-16,1 4 8 0,-1-2-59 16,0 1-80-16,3 1-93 0,1-3-87 15,3 3-84-15,0-3-70 0,4 1-69 16,-1-1-72-16,6-4-73 0,-1 2-66 0,4-1-52 16,0-2-30-16,1 0 5 0,1 0 35 0,1-2 55 15,1 2 57-15,-1 0 49 0,1 0 41 16,-1 2 30-16,-1 2 22 0,1 1 17 15,-1 1 8-15,-2 2 4 0,3 1 0 16,-3 3-20-16,3-2-54 0,-3 2-98 0,-2 1-52 16,1-1-28-16,-1 0-13 0</inkml:trace>
  <inkml:trace contextRef="#ctx0" brushRef="#br0" timeOffset="67883.69">12334 9293 7 0,'-9'-2'87'0,"1"0"-3"16,2-1-6-16,-3 2-12 0,3-3-12 16,-3 3-13-16,3-2-12 0,-3 2-9 0,1 1-7 15,-1 0-2-15,-1 0-1 0,1 0 3 16,-1 1 5-16,-3 2 3 0,0-2 6 15,1 4 5-15,-3 0 5 0,0 1 3 16,0 2 2-16,-2-2 1 0,0 3 0 16,1 1-2-16,-1-1-2 0,0 0-5 0,-2 4-1 15,0 0 1-15,-1 3 1 0,1 3 4 16,-2 0 3-16,-2 5 4 16,2 1 1-16,-2 0 1 0,-1 4 1 0,1 0 1 15,0 1 0-15,2 0 3 0,-1 3 1 0,1-3 3 16,2 5 1-16,2 0 2 0,0 3-2 15,0-3-2-15,3 1-1 0,1 2-3 16,0 1-5-16,5 1-4 0,-1 2-3 0,3-1-1 16,2-2 2-16,1 5 6 0,1-4 5 15,2 0 5-15,2 2 2 0,3-2 0 16,-1 0-1-16,2-1-5 0,1 0-2 0,3-1-3 16,1-3-2-16,2 2 1 0,1-4 1 15,3 1 4-15,2-1 7 0,2-4 3 16,5 1 4-16,-1-4-2 0,5-1-5 0,2-2-5 15,2-5-5-15,4-1-7 0,2-2-2 16,2-2-3-16,5-4-3 0,-1-2-7 16,5-2-7-16,2-1-4 0,2-4-8 15,0 0-1-15,4-3-2 0,1 2-3 16,-1-4 1-16,2-2 1 0,-1-2-2 0,1 0-2 16,-4-2 0-16,0-1 1 0,-2-1 1 15,-2-4-1-15,-4 2 0 0,-3 0-1 16,-1-1 3-16,-3-2-1 0,-2-2-1 15,-4-1 1-15,-2 1 2 0,-2-5-1 0,-2 3 2 16,-5-7-1-16,-2 3 1 0,-1-2 1 16,-3-2 0-16,-2-3 1 0,-3 0-1 15,-1-4-1-15,-2 2 2 0,-3-6-3 0,1 0 2 16,-5 0-3-16,0 1 0 0,0-2 4 16,-4 1-2-16,0-2 0 0,0 2-1 15,0-1-2-15,-2 1 0 0,-2 2-3 0,-2 0 0 16,-1 1 3-16,1 3 1 0,-3 1 3 15,-1-1 4-15,-1 1-2 0,-1 3 4 16,-3 2-2-16,0 0 0 0,-2-1-1 16,0 2-3-16,-2 3 1 0,-4 0 0 15,-1 1-1-15,-1-1 3 0,-5 2-3 0,-1 3 0 16,-5 0-2-16,-2 0 0 0,-3 1-3 16,-3 3 0-16,-1 2 0 0,-1-2 1 15,-3 3-1-15,0 2-2 0,1 2 2 0,-1 3-1 16,-4 2-1-16,0 1-4 0,-2 3-5 15,-2 3-12-15,-2 1-33 0,0 6-77 16,-3 1-111-16,1 3-116 0,2 6-126 0,-1 1-77 16,3 2-17-16,2 5 52 0,0-2 99 15</inkml:trace>
  <inkml:trace contextRef="#ctx0" brushRef="#br0" timeOffset="77289.62">10331 9894 38 0,'-8'-4'101'0,"0"-2"-11"0,-1 2-6 0,1-1-5 16,-1 4-8-16,-1-2-9 0,1 2-12 15,-2-3-9-15,1 4-10 0,-3 0-5 16,3 4-4-16,-3 0 0 0,-2 1-2 0,0-1 3 15,0 3 0-15,-1 2 1 0,-4 0 4 16,-1 3 2-16,-2 5 2 0,-2 4 4 16,-3 0 7-16,-2 4 4 0,1 4 7 0,-3 5 5 15,0 3 5-15,1 1 5 0,-3 5 4 16,2 2 5-16,0 6 0 0,0-2 1 16,1 5 2-16,1 1-2 0,3 3-1 15,1 1-5-15,3 4-3 0,2-1-6 0,2 5-5 16,4 1-6-16,4-2-6 15,3 2-3-15,1 2-5 0,5-2-1 0,4 2 0 16,5 1 2-16,1-1 2 0,7-1-1 16,2-2 0-16,4 2-2 0,2-6-4 0,7 1-6 15,2-6-4-15,2-3-3 0,6-5-1 16,2-1-1-16,5-6-1 0,2-7 4 16,3-2 1-16,3-8 7 0,3-6 7 0,1-2 8 15,2-7 4-15,1-6 3 0,-1-5-1 16,3-5-1-16,1-6-7 0,1-7-6 15,-3-3-3-15,3-8-9 0,-3-4-3 0,-1-5-4 16,-1-8-5-16,-2-5-5 0,-1-6-3 16,-3-3 1-16,-5-5-4 0,-1-2 0 15,-7-4-1-15,-1-5 1 0,-7 0 4 16,-5-3 5-16,-6 0 5 0,-6-1 6 0,-8 5 4 16,-7-3 0-16,-8 4-3 0,-9 1-5 15,-6 4-4-15,-7 0-5 0,-8 5-2 16,-4 1-3-16,-9 3 2 0,-4 4 0 15,-2 5 0-15,-4 2-1 0,-2 7-3 0,-1 4 1 16,-1 5-4-16,1 4-14 0,-1 7-41 16,1 5-77-16,1 5-108 0,6 4-111 15,4 7-125-15,7 2-76 0,8 4-5 0,8 4 54 16,7 1 93-16</inkml:trace>
  <inkml:trace contextRef="#ctx0" brushRef="#br0" timeOffset="78247.8">13799 10135 104 0,'-17'-5'113'0,"-2"1"-20"0,0 3-9 0,-1-3 0 15,-3 3 2-15,2 1-4 0,-4 1-7 16,-1 4-3-16,1 3-2 0,-3 0 0 0,-1 4 3 15,-3 4 5-15,0 2 6 0,0 2 6 16,-1 5 6-16,-1 0 6 0,0 4 2 16,0 2 4-16,0 2 7 0,2 2 10 15,1 1 10-15,-1 5 11 0,2 2 8 0,1 4 3 16,1 1-2-16,3 3-10 16,1 7-12-16,5 0-16 0,2 2-17 0,3 3-18 15,5-1-17-15,3 0-11 0,6 1-15 0,6-4-10 16,3 0-6-16,5 0-4 0,8-1-1 15,3-3-1-15,5-1 2 0,3-4-1 16,6 0-2-16,3-5 0 0,4-4 0 16,3-2-3-16,6-6-1 0,0-3 1 0,4-5-5 15,3-5 0-15,1-5-1 0,3-4-2 16,2-3-3-16,-1-7-3 0,3-2 3 16,0-4-2-16,0-5 0 0,-4-3 0 15,-1-4 0-15,-3-6 3 0,-1-5-3 0,-4-2 0 16,-2-2 0-16,-4-7 1 0,-2-5-1 15,-5 0 0-15,-2-4 0 0,-6-2 4 16,-2-2 2-16,-4-2 0 0,-7 0 1 16,-2-2 1-16,-6-2 2 0,-2 0-2 0,-7-1-1 15,-2 2 0-15,-6-2 0 0,-4 0-1 16,-7 1-2-16,-2 0-1 0,-6 4-1 16,-2 0-3-16,-7 0 1 0,-1 2 0 0,-7 2-3 15,-3 0 3-15,-5 6-4 0,-3-1-3 16,-4 5-14-16,-2-2-31 0,-2 7-85 15,0 2-125-15,2 4-126 0,0 3-131 16,2 2-66-16,4 7-12 0,0 0 64 16,5 6 113-16</inkml:trace>
  <inkml:trace contextRef="#ctx0" brushRef="#br0" timeOffset="79512.72">12783 12961 21 0,'-5'-4'124'15,"1"3"-13"-15,0-2-13 0,-3 2-12 16,1-3-12-16,0 3-9 0,-3-2-12 16,-1 1-6-16,-1-1-2 0,1 2 4 0,-3-2 4 15,-2 3 4-15,0-3 3 0,0 3 0 16,-2-1 1-16,-2 1-2 0,0-3-5 15,0 3-3-15,-4 0-6 0,0 0-5 16,-3 3-2-16,1-3 4 0,-5 1 8 0,1 5 11 16,-5-2 12-16,0 1 12 0,0 1 9 15,-2 4-2-15,0-1-7 0,0 0-7 0,-2 3-7 16,0 2-7-16,0 2-3 0,0 2 0 16,0 2 4-16,0 4 3 0,-1 1 2 15,1-1 6-15,2 6 2 0,0-1 6 16,0 2 7-16,3 2 8 0,1 5-2 0,2-1-3 15,1 5-9-15,3-2-14 16,3 3-16-16,4 2-16 0,2 3-9 0,4-2-9 16,3 3-3-16,3-2-5 0,5-1-1 15,2 3-4-15,4-2 0 0,5-2-1 0,1 1 0 16,5-2 1-16,4 1 1 0,2-2 3 16,5-3 1-16,3 2 0 0,5-1-2 15,2-6 0-15,5 2-2 0,3-3 0 0,5-3-2 16,4-1 3-16,2-4-2 0,2-4 0 15,2 2 0-15,5-7 1 0,1 0-3 16,3-5-2-16,2 1 0 0,0-8-1 16,4 1-2-16,-2-5 1 0,2-1 1 0,-2-1-2 15,0-6-1-15,-5-1-1 0,1-2 1 16,-4-1 0-16,-3-6 0 0,-2 0 0 16,-4-3 3-16,-2-6 1 0,-2 1 0 15,-4-4-1-15,-3-4 2 0,-4-4 0 0,0-2 1 16,-4-3 0-16,-4-4 1 0,-2 0 1 15,-5-4 0-15,-1 1 1 0,-8-2 1 16,-3 0 1-16,-4-2 1 0,-7-1 2 16,-2 0 1-16,-7-1 0 0,-5 1 0 0,-5-1 3 15,-7 1-1-15,-3-4-1 0,-5 4-1 16,-4-1-1-16,-4-1-1 0,-4 1-6 0,-5 1-1 16,-4 1-3-16,-4 3 1 0,-2 0-3 15,-5 6 1-15,-4 0 0 0,-2 6-3 16,-2 3-3-16,-2 3-10 0,0 4-10 15,-2 6-16-15,-2 5-29 0,-1 3-86 0,3 4-124 16,2 5-122-16,4 5-131 0,5 4-62 16,1 1-14-16,3 6 64 0,4-2 117 15</inkml:trace>
  <inkml:trace contextRef="#ctx0" brushRef="#br0" timeOffset="85119.69">10293 15058 150 0,'-2'0'147'16,"0"0"-24"-16,2 0-26 0,-2 0-24 15,2 0-20-15,0 0-17 0,0 0-12 16,0 0-3-16,2 0 5 0,0-3 13 0,0 3 15 15,0-1 20-15,3 1 18 0,-1-4 16 16,0 2 14-16,0-3 12 0,3 4 7 0,-3-3 4 16,2-1 0-16,-1 1-7 0,1-1-15 15,-2 3-18-15,2-3-22 0,-1 2-22 16,1 2-17-16,-2-3-16 0,3 3-11 16,-3 1-7-16,2 0-3 0,-2 0-4 0,3 0-2 15,-3 0 0-15,2 1 0 0,-1 3 1 16,-1-3 1-16,0 2 4 0,0 2 11 15,-2 2 9-15,-2 2 10 0,0 1 10 16,0 5 5-16,-2-1 8 0,-2 5-1 0,0 2 1 16,0 0-2-16,2 2 4 0,-3-3 1 15,3 4-1-15,2-4-5 0,0-1-6 16,0 2-6-16,4-1-12 0,1-2-10 16,-1 1-10-16,2-3-3 0,3-1-16 0,-1 0-57 15,1-2-78-15,1-2-79 0,3-2-72 16,-3-3-65-16,3-2-54 0,2 0-7 0,-2-4 17 15,2-4 43-15,-3 0 52 0,1-2 56 0</inkml:trace>
  <inkml:trace contextRef="#ctx0" brushRef="#br0" timeOffset="85235.22">10657 15318 119 0,'7'-5'207'16,"-3"2"-2"-16,2 2-7 0,-1-3-6 16,-1 4-14-16,0 4-17 0,0 0-22 0,1 1-26 15,-1-1-29-15,2 2-28 0,-2 1-28 16,1 2-46-16,-1-1-62 0,0-3-71 15,0 2-98-15,0-3-53 0,1 0-21 0,-1-3 15 16</inkml:trace>
  <inkml:trace contextRef="#ctx0" brushRef="#br0" timeOffset="85534.17">11053 14974 138 0,'4'-4'368'0,"-1"-3"72"0,1 3 54 16,-2 0-29-16,2 3-54 0,-2 2-71 15,3 4-69-15,-3 2-62 0,2 5-58 16,-2 2-54-16,2 1-41 0,-2 6-21 0,3-2-14 15,-3 5-9-15,0 0-6 0,0-2-7 16,-2 2-26-16,2-3-63 0,-2 2-98 16,0-3-110-16,0 0-111 0,0-3-111 0,-2-1-40 15,2-6 28-15,-2 1 79 0,-2-3 103 16</inkml:trace>
  <inkml:trace contextRef="#ctx0" brushRef="#br0" timeOffset="85766.94">11106 14996 42 0,'-10'-8'251'0,"-5"0"44"0,0 4 13 16,0 2-40-16,-2 2-39 0,0 2-29 16,0 1-24-16,2 2-25 0,1 0-25 15,1 2-17-15,2 1-17 0,3-3-16 0,2 5-18 16,1-4-17-16,5 2-16 0,2-2-11 15,3 2-5-15,3-5-3 0,1 5-22 16,3-3-55-16,1-1-81 0,0 1-95 16,2-4-112-16,-1 2-61 0,1-2-14 15,0-1 39-15,0 2 72 0</inkml:trace>
  <inkml:trace contextRef="#ctx0" brushRef="#br0" timeOffset="85932.27">11337 15126 114 0,'4'5'246'0,"0"6"20"0,1-2-40 0,-1 3-60 16,0 0-52-16,0 2-55 0,0 2-70 0,3 0-84 16,-3-3-90-16,-2 1-50 0,0-2-24 15,-2 2 0-15</inkml:trace>
  <inkml:trace contextRef="#ctx0" brushRef="#br0" timeOffset="86381.35">11750 14941 60 0,'-7'-7'336'16,"1"-1"87"-16,-3 2 74 0,3 2-25 15,0 0-59-15,-1 3-68 0,1 2-69 0,0 4-76 16,-1 3-67-16,1 2-46 0,-2 6-28 16,1 3-16-16,-1 0-9 0,1 5-5 15,-1 1-5-15,2 0 0 0,1 0-2 0,1 5 0 16,2-2-5-16,2-2-2 0,0-1-4 15,2 0-3-15,2-3-2 0,1 2-3 16,1-7 1-16,0 1-4 0,3-3 0 0,-1-5 0 16,1 0-2-16,-1-4-2 0,3-2 2 15,-3 0 0-15,3-8 0 0,-1 3 1 0,-1-7 1 16,-1 2 2-16,1-4 1 0,-3 5-1 16,-2-3 5-16,-2 1 2 0,-2 2 3 15,0 1 1-15,-4 3 1 0,-2 1-3 16,-5 0-1-16,-1 1-3 0,-3 3-7 0,-2 3-18 15,0 1-78-15,-2-2-142 0,4 2-175 16,0-2-125-16,2-4-63 0,5-2-20 0,0-2 58 16,5-3 132-16</inkml:trace>
  <inkml:trace contextRef="#ctx0" brushRef="#br0" timeOffset="86877.77">11995 15156 235 0,'4'-4'294'0,"1"3"39"0,1-4-47 0,2 2-59 16,1-2-53-16,4 4-42 0,-1-1-57 15,5-2-88-15,0 4-97 0,2-1-116 16,0-2-76-16,-2 2-40 0,0-4-4 16,0 2 37-16</inkml:trace>
  <inkml:trace contextRef="#ctx0" brushRef="#br0" timeOffset="88669.62">12725 14862 67 0,'0'0'147'0,"3"-4"-21"16,-3 4-25-16,2-1-16 0,-2 1-6 16,2 0-1-16,-2 0 5 15,2 0 7-15,-2 0 10 0,2 0 8 0,-2 0 6 0,2 0 6 16,-2 0 3-16,2 0 3 0,-2 0 4 16,2 0 0-16,0 0-3 0,1 0-9 15,-1 1-8-15,0 3-10 0,0-3-8 0,0 3-8 16,0 1-5-16,0 5-6 0,-2-1-4 15,2 4-12-15,-2 0-12 0,2 5-12 16,-2 1-11-16,0 1-6 0,0 2-8 0,0 1-1 16,0 0-3-16,0 2-5 0,-2 0-21 15,2 0-46-15,-2 0-61 0,0-1-75 16,0 0-73-16,0 0-73 0,0-4-62 0,0 0-9 16,0-5 35-16,-3 1 57 0</inkml:trace>
  <inkml:trace contextRef="#ctx0" brushRef="#br0" timeOffset="88868.35">12653 15171 83 0,'0'-10'224'0,"0"4"30"16,3-3-31-16,1 1-37 0,0 1-35 15,4 2-28-15,1-3-30 0,2 3-27 16,-1 4-30-16,3-2-43 0,2 2-52 15,-3-2-61-15,3 3-80 0,0-3-56 0,0 2-28 16,-3-2 9-16</inkml:trace>
  <inkml:trace contextRef="#ctx0" brushRef="#br0" timeOffset="89034.45">12971 14970 128 0,'4'-6'278'0,"-2"5"50"0,3 1 6 0,-3 1-23 15,0 5-29-15,0 3-30 0,-2 5-35 0,2-2-40 16,-2 7-48-16,2 0-43 16,-2 5-37-16,2 1-43 0,-2-4-58 0,2 4-73 15,-2 0-81-15,0-2-79 0,2-3-84 16,-2 0-47-16,0-3 13 0,-2-1 46 16,2-6 67-16</inkml:trace>
  <inkml:trace contextRef="#ctx0" brushRef="#br0" timeOffset="89183.49">13026 15147 49 0,'2'-5'164'0,"0"0"-18"0,2-1-41 15,-1 2-36-15,1-1-29 0,0 4-31 16,0-3-31-16,0 0-40 0,3 0-37 16,-1 3-38-16,1-5-16 0</inkml:trace>
  <inkml:trace contextRef="#ctx0" brushRef="#br0" timeOffset="89946.86">13123 15059 51 0,'2'4'161'0,"1"0"-6"0,-1 1-17 0,0 0-23 16,0 5-25-16,0-1-24 0,0 0-23 15,0-1-16-15,2 5-12 0,1-4-11 0,-1 2-8 16,0-2-11-16,0-3-12 0,1 1-7 16,-1-3-5-16,0-1 0 0,2-3 4 15,1 0 9-15,-1-4 10 0,1-1 9 0,-1-1 7 16,0-2 5-16,1 2 4 0,-1-2 5 15,0 1 4-15,-1 3 2 0,-1-1 3 16,-2 1-2-16,2 3-3 0,-2-3-4 16,0 3-2-16,0 1-5 0,1-3-5 0,-1 3-3 15,0 0-3-15,2 0-5 0,0 0-4 16,0-1-6-16,1 1-6 0,1-3-2 16,-2 0-1-16,3 2 2 0,-3-4 3 15,2 2 6-15,-2-2 6 0,1 4 6 0,-3-2 7 16,2 2 8-16,-2-3 9 0,0 4 8 15,0-2 6-15,1 2 8 0,-1-1 6 16,0 1 6-16,0 0 8 0,0 0 6 0,0 1 5 16,0-1 0-16,2 2-5 0,-1 2-10 15,1 0-13-15,-2 1-13 0,2-1-13 16,-2 1-7-16,3-1-5 0,-3 3-3 16,2-2-1-16,-2 0-2 0,2 0 1 0,-2-1-1 15,3 0 0-15,-3-1 3 0,2 1 4 16,0-4 3-16,0 0 3 0,1 0 3 15,1-4 0-15,0 1 0 0,1-2 1 0,1 1 0 16,-2-4 7-16,1 3 10 0,-1 1 16 16,1 3 21-16,-3-5 26 0,0 6 26 15,-2 0 18-15,0 3 3 0,0 0-5 16,0 2-18-16,1 0-28 0,1 3-28 0,-2 1-28 16,2-2-21-16,0-2-23 0,1 3-25 15,1-3-24-15,-2-2-26 0,3 0-24 0,1-3-19 16,-2-3-9-16,3 0 1 0,-3-2 10 15,3-3 17-15,-1-1 21 0,1 1 21 16,-1-1 21-16,-2 0 17 0,3-1 12 16,-3 4 13-16,-2-2 9 0,1 4 19 0,-1 3 17 15,0-3 12-15,-2 4 6 0,3 4-2 16,-3 0-7-16,0 2-14 0,0 2-27 16,2-1-36-16,-2 2-41 0,2-4-45 0,1 3-39 15,-1-1-32-15,0-6-15 0,0 3 8 16,3-4 23-16,-1-4 35 0,3 1 33 15,-3-5 31-15,2-1 30 0,1 0 25 16,-1 1 22-16,1-5 17 0,-1 4 16 0,1 2 12 16,-1-1 8-16,1 2 7 15,-3 2 2-15,2 4 0 0,-1 0-8 0,-3 1-6 16,0 7-11-16,-2-3-12 0,-2 6-16 16,0 2-20-16,0 0-26 0,-2 3-31 15,0-2-36-15,0 2-40 0,0-4-41 0,-2 0-25 16,2-1 2-16</inkml:trace>
  <inkml:trace contextRef="#ctx0" brushRef="#br0" timeOffset="90047.1">13756 15180 83 0,'2'-8'82'0,"3"4"-21"0,-1-3-18 16,0 2-21-16,0 1-33 0,0 3-42 16,1-4-35-16,1 2-19 0</inkml:trace>
  <inkml:trace contextRef="#ctx0" brushRef="#br0" timeOffset="90396.1">13871 15076 52 0,'2'-3'191'0,"2"3"0"15,-2 0-32-15,2 3-37 0,0-3-32 0,1 1-26 16,-1 1-24-16,0 2-27 0,0-3-25 16,3 2-26-16,-3-2-24 0,2-1-21 15,1 0-17-15,-1 0-2 0,0-1 11 0,1-2 16 16,1-2 23-16,-1 3 24 0,-3-2 25 15,2 3 24-15,-2-3 23 0,-2 4 22 0,3 0 21 16,-3 0 10-16,0 4 2 0,0 0-5 16,-2-1-15-16,2 2-18 0,0 3-19 15,3-2-15-15,-1 1-12 0,0-3-7 16,2 4-4-16,1-4-3 0,1 1-1 0,1-4-2 16,1 2 0-16,1-3 2 0,-1-3 11 15,1-2 25-15,2 0 35 0,-3-4 43 16,3-1 44-16,-5 0 38 0,1-1 26 15,-3 1 0-15,1-3-22 0,-5 1-33 0,0 3-42 16,0-2-53-16,-4 2-86 0,0 1-105 16,0 2-105-16,-1 2-115 0,1-3-89 15,-2 3-31-15,2-1 24 0,-2 0 68 0</inkml:trace>
  <inkml:trace contextRef="#ctx0" brushRef="#br0" timeOffset="90859.87">14235 14900 14 0,'2'1'290'0,"-2"4"55"0,0 0 42 16,0 1-44-16,0 2-67 0,0 1-66 0,2-1-61 15,-2 4-53-15,2-2-53 0,-2 2-59 16,2 0-59-16,0-4-55 0,2 1-45 16,-1 0-35-16,1-1-16 0,0-5 11 15,2 2 34-15,1-5 43 0,-1 0 39 0,0-1 34 16,3-3 27-16,-3 1 26 0,1-2 19 15,-1 1 15-15,0-1 15 0,-2 2 10 16,3 2 4-16,-3-3-3 0,0 3-5 0,1 1-10 16,-1 0-8-16,0 0-10 0,0 1-8 15,3-1-5-15,-3 0-6 0,2 0-6 16,-2 0-3-16,3 0-2 0,-3 0 2 16,0-1 5-16,0-2 10 0,1 2 16 15,-1-1 19-15,0-2 23 0,0 3 25 0,-2-2 26 16,3 3 17-16,-3 3 4 0,2 2-7 15,0-2-16-15,1 1-22 0,-1 4-28 16,0 1-23-16,0-1-24 0,0 1-24 0,1 0-26 16,-1 2-25-16,0-2-19 0,0 0-10 15,1-4 1-15,-1 1 10 0,-2-1 18 16,2 0 21-16,-2-2 18 0,0 2 14 0,-2-4 6 16,3 2 7-16,-3-3 3 0,0 3 0 15,0-3 0-15,0 0-7 0,0 1-17 16,0-1-27-16,2 0-33 0,-2 0-35 15,2 0-211-15,-2 0 140 0,2-1 9 16,2 1 23-16,-2-3 31 0</inkml:trace>
  <inkml:trace contextRef="#ctx0" brushRef="#br0" timeOffset="91141.53">14516 15088 53 0,'2'-4'98'0,"0"3"15"16,0-3 6-16,-2 2-3 0,3 1-7 0,-3 1-14 16,2-3-16-16,-2 3-18 0,0 0-16 15,2 0-16-15,-2 0-15 0,2 0-16 16,0 3-16-16,0-3-11 0,0 1-10 15,2-1-7-15,-1 0-2 0,1 0 5 0,0 0 9 16,0-1 11-16,1-2 9 0,-1 2 5 16,-2-3 6-16,2 3 2 0,-2-2 0 15,2 2 1-15,-1 1-2 0,1-4-7 0,-2 4-11 16,2-1-17-16,-2 1-20 0,3-3-17 16,-3 2-10-16,2-3 1 0,-2 2 9 15,2-3 14-15,-2 4 23 0,0-3 28 16,1 0 27-16,-1 3 22 0,0 1 18 0,-2-3 11 15,2 3 2-15,-2-1-9 0,2 1-15 16,-2 0-20-16,2 0-27 0,-2 0-36 16,0 0-43-16,0 0-37 0,0 0-19 0</inkml:trace>
  <inkml:trace contextRef="#ctx0" brushRef="#br0" timeOffset="91257.42">14662 15008 45 0,'0'0'179'0,"2"1"-17"0,0 3-28 0,0 0-31 15,1-2-32-15,-1 3-31 0,0 0-39 0,2-1-50 16,-2 1-69-16,0-1-42 16,0 1-21-16,-2-5-6 0</inkml:trace>
  <inkml:trace contextRef="#ctx0" brushRef="#br0" timeOffset="93214.39">10636 15795 95 0,'0'0'93'16,"0"4"-22"-16,0-4-12 0,2 1-3 15,0 2 3-15,1-2 6 0,1 3 4 0,2-3 7 16,3 2 2-16,-1-1 7 0,3 3 6 16,1-4 6-16,3 4 6 0,2-2 4 0,2-2 5 15,4 2 2-15,1-1 6 0,3-2 12 16,1 0 13-16,4 0 11 0,1 0 10 0,3-2 7 16,5-1 3-16,1-1-6 0,5-1-8 15,3 1-13-15,5-3-19 0,5-2-18 16,3 3-20-16,5-3-24 0,4-2-15 0,4 2-15 15,4-3-8-15,5 0-5 0,6 2-2 16,4-5 1-16,5 5-4 0,6-5-2 16,6 2-1-16,6 0-2 0,3 0-5 0,4-2-2 15,0 2-2-15,2 1-2 0,2 2-1 16,-2-2 1-16,0 4-2 0,-2 0-1 16,-2 2 1-16,-5 2 0 0,-1 0-2 0,-7 3-1 15,-9-1 0-15,-6 2 0 0,-6 0 0 16,-10 0 1-16,-7 2 1 0,-11-2 5 15,-6 1 1-15,-8 3 1 0,-7-4 7 0,-6 1 3 16,-5-1 1-16,-5 3 1 0,-3-3 0 16,-4 0-1-16,-2 0-3 0,-5 0-1 0,1 0-4 15,-3 0-3-15,-1 0-2 0,-1 0-1 16,-2 0-3-16,0 0-2 0,-2 0-5 0,3 0-4 16,-3 0-12-16,-2 0-18 0,2 0-48 15,-2 1-116-15,0-1-138 0,0 0-154 0,0 0-90 16,0 0-36-16,0 0 20 0,0 0 102 15,-2 4 136-15</inkml:trace>
  <inkml:trace contextRef="#ctx0" brushRef="#br0" timeOffset="95902.78">12268 16009 59 0,'0'-4'182'0,"-2"3"-10"0,2-2-19 16,0 2-13-16,0-3-6 0,0 3 5 16,2-2 10-16,-2 3 30 0,2 0 42 15,3 0 50-15,-3 3 39 0,2 3 11 0,0 4-9 16,2 3-34-16,-1 4-55 0,1 6-68 15,-2 6-60-15,3 3-37 0,-3 6-24 0,0 1-15 16,0 5-11-16,1-5-5 0,-1 5-13 0,0-1-42 16,-2-2-90-16,0-2-120 0,3 2-121 15,-1-3-132-15,-2-1-63 0,0-3-3 16,-2-2 70-16,0-6 109 0</inkml:trace>
  <inkml:trace contextRef="#ctx0" brushRef="#br0" timeOffset="96167.74">12031 16206 63 0,'-4'-15'217'0,"2"1"31"16,2 0-20-16,2 2-17 0,4-1-7 15,3 3 5-15,3-1 6 0,3 2-4 16,4 0-15-16,5 2-25 0,-1-1-33 0,4 3-34 16,1 0-36-16,2 1-29 0,1-2-42 0,-1 1-74 15,2 4-89-15,-1 1-100 0,-1-3-110 16,2 3-57-16,-5-1-6 0,1 1 45 16,-5 0 74-16</inkml:trace>
  <inkml:trace contextRef="#ctx0" brushRef="#br0" timeOffset="96367.08">12816 15971 5 0,'0'9'303'0,"0"3"72"0,0 1 73 0,-2 7-4 15,2 4-43-15,-2 2-60 0,2 3-61 16,-2 4-67-16,2 1-69 0,0 0-71 15,0-1-98-15,0 1-117 0,0-1-120 0,0 1-122 16,0-1-99-16,0-2-38 0,0-2 28 0,-2-1 80 16</inkml:trace>
  <inkml:trace contextRef="#ctx0" brushRef="#br0" timeOffset="96582.41">12696 16088 242 0,'4'-5'358'0,"4"2"87"15,1 3 24-15,4 4-16 0,1 4-40 0,1-1-51 16,4 2-74-16,0 0-84 0,0 2-84 16,3-2-58-16,-3 1-62 0,0 1-88 15,0-2-125-15,0-4-122 0,-2 2-131 0,0 1-84 16,-5-7-17-16,1 2 47 15,-2-3 101-15</inkml:trace>
  <inkml:trace contextRef="#ctx0" brushRef="#br0" timeOffset="96782.1">13132 15867 177 0,'0'-5'436'15,"0"5"97"-15,-4 4 64 0,1 4-43 0,-1 6-93 16,2 5-106-16,0 2-101 0,0 8-89 15,0 1-63-15,0 3-40 0,0 2-27 16,-1 2-14-16,1 0-7 0,0 1-10 0,0 0-12 16,0-2-18-16,-2-2-57 0,2-4-119 15,-3 3-144-15,3-7-150 0,0-1-86 0,2-1-35 16,-2-6 31-16,2-6 103 0</inkml:trace>
  <inkml:trace contextRef="#ctx0" brushRef="#br0" timeOffset="97014.37">13375 15950 43 0,'13'-22'483'0,"0"7"91"16,-5 1 52-16,-2 6 27 0,1 4-113 16,1 5-166-16,-1 7-146 0,1 7-83 0,-2 6-52 15,1 4-34-15,-3 5-23 0,0 4-18 16,0 4-10-16,1 2-10 0,-3-2-12 15,-2 2-21-15,0-1-69 0,-2 0-145 0,0-2-159 16,-3 0-142-16,-1-2-67 0,0-2-21 16,-1-4 47-16,1-3 134 0</inkml:trace>
  <inkml:trace contextRef="#ctx0" brushRef="#br0" timeOffset="97230.04">13327 16021 244 0,'-5'-21'482'0,"-1"1"83"0,2 2 52 0,2 6-61 15,2-2-112-15,4 0-127 0,4 0-109 16,5 4-79-16,4 0-48 0,6 4-29 16,3-2-21-16,1 1-12 0,5 3-8 0,0 3-7 15,1-3-5-15,3 4-13 0,-2 0-21 16,0 0-63-16,-2 0-122 0,-2 4-132 0,-1-3-147 15,1-1-83-15,-5 3-29 0,-1-3 38 16,-3 0 108-16</inkml:trace>
  <inkml:trace contextRef="#ctx0" brushRef="#br0" timeOffset="98208.51">11796 15785 15 0,'0'0'186'0,"0"1"16"16,0-1 11-16,2 4 19 0,-2 0 32 0,2 2 43 15,1 6 47-15,-1 1 20 0,0 6-16 16,2 3-35-16,-2 8-50 0,2 6-63 0,-2 3-71 16,1 10-54-16,-1 5-30 0,0 1-20 15,0 9-14-15,0-1-6 0,0 6-2 16,0-2-5-16,0-2-8 0,1 4-5 0,-1-6-20 16,0 0-52-16,0-4-94 0,-2-1-104 15,2-3-103-15,0-6-99 0,0-4-75 16,-2-6-3-16,0-5 65 0,0-8 93 15</inkml:trace>
  <inkml:trace contextRef="#ctx0" brushRef="#br0" timeOffset="99187.63">11773 15812 155 0,'4'-4'170'16,"2"0"-5"-16,3 3-3 0,2-2 8 15,1 2 5-15,5-3 7 0,2 3 14 16,2-3 15-16,7 0 14 0,2 1 5 0,6-1 3 16,4 0 4-16,4 3-12 0,5-4-28 15,4 1-31-15,4-1-29 0,6 0-29 16,5 0-37-16,6 1-28 0,5-2-15 0,1 1-9 16,5-3-6-16,1 2-4 0,3-3-1 0,2 3 0 15,-2-4-1-15,2 1 0 0,-2 0-1 16,0 1 1-16,-2-1 0 0,-2 0-3 15,-5-1-1-15,0 1-1 0,-3 3 2 0,-5-2-4 16,-5 4 0-16,-3 0 0 0,-5 0 0 16,-4-1 0-16,-4 1 0 0,-7 0 1 0,-1 0-2 15,-5 3 2-15,-4-2 0 0,-5 0 2 16,-1 2 2-16,-3-3 1 0,-2 3 2 16,-1-2 0-16,-3 2-1 0,-2-3-1 0,-3 3-1 15,-1-2 1-15,-2 3-1 0,-1-1 0 16,-1 1-1-16,-3 0 0 0,0 0 1 0,1 0-1 15,-3 0-2-15,0 0 0 0,-2 1 2 16,3 2-2-16,-3 2 0 0,2-4 0 16,-2 3 0-16,2 4 1 0,1-1-2 15,-1-1 1-15,0 3-1 0,0 2 3 0,1 3 0 16,1 1 2-16,-2 3 1 0,2 6 0 16,-1 1 0-16,1 6 0 0,-2 2-1 15,0 7-4-15,1-1 4 0,-1 7-1 0,0 1-1 16,0 3-1-16,-1 3-1 0,-1-3-1 15,0 4-1-15,0-4 0 0,0 2-1 0,0-2 2 16,0-2 1-16,0-3 3 0,0-1 1 16,-2-5-3-16,3 1 1 0,-3-7 0 0,0-2-2 15,-3-2-1-15,3-1 0 0,-2-6 0 16,0-2 0-16,-2-2-2 0,0 2 2 16,0-7-1-16,-1-1 2 0,-3 1 1 0,-1-2 3 15,1-1 1-15,-5-1 2 0,1-2 0 16,-3 2-1-16,-2-1 1 0,-2-2-3 0,-5 1-1 15,1 0 0-15,-4-2 2 0,-5 1 0 16,0-2-1-16,-4 3 1 0,-2-3-1 16,-4 1-1-16,-3 3-5 0,-1-4 2 0,-5 0-2 15,-2 4 6-15,-2-4 1 16,-4 1 1-16,-5-1 7 0,1 1-2 0,-5-2 1 16,-2 0-3-16,-2 2 0 0,-4-4-1 0,-5 2-3 15,-1-1 0-15,-5 1-2 0,-2-3 6 16,-2 1 0-16,0 2 2 0,0-1 2 0,0 1 3 15,0 0 1-15,0 2-6 0,2 3-2 16,2-4-4-16,7 2-2 0,2 1-5 0,6-3-2 16,6 4-7-16,5-3-8 0,4-1-12 15,6 0-17-15,4 0-17 0,5 1-29 16,6-1-94-16,2 1-136 0,7 3-141 0,3-2-112 16,3 0-48-16,4 3-5 0,4-1 81 15,5-1 133-15</inkml:trace>
  <inkml:trace contextRef="#ctx0" brushRef="#br0" timeOffset="108626.69">17062 9340 2 0,'0'0'108'0,"0"0"-18"16,0 0-14-16,0 0-10 0,0 0-5 16,0 0-2-16,-2 0 2 0,2 0 0 0,-2 0 1 15,2 0 1-15,-2 0 0 0,0 0-2 16,0 0-1-16,0 0 0 0,-2 0 0 0,-1 0-2 16,-1 0 2-16,0 0 2 0,-1 0 1 15,-1 0 3-15,-1 4 3 0,-1-4 4 16,-1 1 4-16,1 2 1 0,-3-1 1 15,-2 3-4-15,0-4-1 0,0 4-4 16,1-1-5-16,-1 4-4 0,-2-4-5 16,2 3-5-16,-2-1-5 0,0 2-7 0,-2 0-6 15,2 4-3-15,-2-2-3 0,2 2 2 16,-2 4 2-16,0 0-1 0,0-1 0 0,0 5-3 16,0 1 0-16,0-1-3 0,0 2-5 15,0 2-2-15,0-2-4 0,2 1-2 16,0 2-3-16,0-2-2 0,2 2-1 0,0 1-2 15,0 2 1-15,1-2-3 0,1 3 0 16,0 0-1-16,1 4 1 0,1-1 1 16,0-2 1-16,3 4 2 0,-1 3-1 15,3-3 1-15,0 2 0 0,2-1-1 0,1-1 0 16,3 4-1-16,3-6 0 0,-1 2-1 16,4-1-1-16,2 1-1 0,3-4 2 15,2 3 2-15,2-3-3 0,1 2-1 16,4-3 1-16,1 1 0 0,2-2 1 0,2-2-2 15,3 2 2-15,2-4 0 0,1 1 2 16,1-2 0-16,4-2 0 0,0 0 1 16,4 1 0-16,0-5 2 0,3 2-1 15,-1-5 1-15,3 2 1 0,1-3 1 0,1-2 1 16,-1-5-1-16,3 1 4 0,2-5 2 16,0 1 3-16,1-6 4 0,1 1 10 15,2-5 6-15,3 1 3 0,-1-5-2 16,0-2 0-16,0 1-8 0,0-5-8 0,0 0-7 15,0-2-5-15,-2 1-1 0,-2-3-1 16,0 0-1-16,0-3-2 0,-4 2 0 16,0 0 0-16,-5-3-4 0,-2 0 2 0,-1 1 1 15,-3-5 2-15,-4 0 1 0,-1 0-1 16,-1-2 3-16,-2-1 0 0,-3-2 3 16,1-2 0-16,-5 1 1 0,0-3 4 0,1 3 4 15,-5-1 6-15,0-1 1 0,-2 3 3 16,-2-1 0-16,-3 3 2 0,-1 0-2 15,-1 1-6-15,-3 2-3 0,-1 1-3 16,-2 2-2-16,-2-3-5 0,-2 5-2 16,0 0 0-16,0 0-5 0,-2-1 0 0,-2 4-2 15,0-3 1-15,0 3-1 0,-1-2-2 16,-1-1 0-16,0 3 1 0,-3-4-1 16,3 0 0-16,-3 1 1 0,1-2 1 0,-3 1 3 15,-1-1 3-15,-1 1-1 0,0-3 1 16,-2 3 1-16,-1 0 3 0,-4 0-2 15,1 4 0-15,-4-5 0 0,0 4-1 16,-5-1 0-16,1 1-2 0,-5-2 1 0,0 5-3 16,-4-1 0-16,-2 0 0 0,-2-1-2 15,-2 0 0-15,-3 1-2 0,-3 3-1 16,-3-5 2-16,-2 5-2 0,-4-2 1 0,-3 4-2 16,-3 0 2-16,-1-2-2 0,-3 5 2 15,-5 2 0-15,-2 2-4 0,-5 7-1 16,-3 1-11-16,-3 5-13 0,-4 0-34 0,-2 9-85 15,-2 2-122-15,2 4-121 0,0 4-127 16,4 3-70-16,5-1-13 0,6 3 62 16,6-1 111-16</inkml:trace>
  <inkml:trace contextRef="#ctx0" brushRef="#br0" timeOffset="110865.8">21922 15486 133 0,'-4'-1'106'0,"-2"-3"-18"0,-1 3-12 15,1-2-8-15,-2 3-9 0,1-1-13 16,-1 1-11-16,-3 0-9 0,3 0-5 0,-3 1 0 15,-2-1 2-15,1 3 3 0,-1-2 4 16,0 4 3-16,-2-1 1 0,-1 1 1 16,-1-1 1-16,0 3 1 0,-2 1 0 0,0-2 2 15,0 3 2-15,-1 1 2 0,-1 0 1 16,0 5-1-16,0-2-1 0,0 3-4 0,-2-1-3 16,-1 4-5-16,1 1-3 0,0 3-3 15,-1 2-4-15,-1 0-4 16,2 1-2-16,-3 2-3 0,3 1-2 0,-2 2-2 15,1-2-1-15,3 4-1 0,0-2 0 0,0 0-2 16,2 3 0-16,2-2 0 0,2 2 0 0,0-3-1 16,3 4 0-16,1-5-1 0,0 4 1 15,5 0-2-15,2 0 0 0,2 2 0 16,2-2 0-16,2 3 1 0,4-2 0 16,3 5-1-16,1-2 1 0,3 0-1 0,4 3 0 15,0-3 0-15,4 0-1 0,4 0 1 16,3-1 0-16,1-2 0 0,3 1 0 0,4-2 0 15,2-1 1-15,5-3 0 0,-1 0 3 16,5-2 0-16,-1-2 2 0,3 2 4 0,-1-3 3 16,3-4 1-16,2 1 4 0,0-6 6 15,0 0 6-15,2-6 6 16,2-1 3-16,-2-3 7 0,2-2 3 0,1-4 0 16,-3-4-3-16,0-2-3 0,0 0-3 0,-2-6-3 15,-3-1-3-15,1-4 2 0,0-3 2 0,-2 0 3 16,-3-5 3-16,3 0 2 0,-3-1 0 15,-1-3 0-15,-1-1 2 0,-1-2-4 16,-3-2-2-16,0 3-2 0,0-6-5 0,-4 1-5 16,0 1-3-16,0-4-6 0,-4 3-7 15,0-2-4-15,-3 1-1 0,-3-1-2 16,-1 1 0-16,-1-1 2 0,-5 3 5 0,0-5 7 16,-5 5 0-16,1-3 6 0,-4-3 0 15,-3 0-1-15,-1 0 0 0,-3-3 1 16,-4 0-1-16,-2 0 1 0,-2-5 7 0,-5 4 11 15,-2 1 11-15,-1 0 8 0,-5 1 6 16,-4 1 0-16,-5 4-8 0,-1-2-9 16,-3 5-13-16,-4-2-11 0,-2 7-8 0,-4-3-4 15,-2 7-2-15,-3-2-3 0,1 3-2 16,-5 4-1-16,0 0 1 0,1 3-4 0,-3 2-2 16,0 3 0-16,0-2-1 15,1 5 0-15,1-1-3 0,0 2 0 0,3 1-1 16,-1 3-12-16,3 3-51 0,-1 1-101 15,3 1-131-15,4 1-141 0,0 1-105 0,4 2-46 16,0 0 19-16,2 1 86 0,3-4 123 16</inkml:trace>
  <inkml:trace contextRef="#ctx0" brushRef="#br0" timeOffset="112524.22">29652 15598 63 0,'0'0'122'0,"0"-4"-15"16,0 4-15-16,-2-1-14 0,2 1-7 15,-2 0-8-15,0 0-5 0,0 0-5 0,-2 0-1 16,-1 0 1-16,1 0-1 0,0 0 3 0,-2 0 4 16,-1 0 1-16,1 0 1 0,-3 0 3 15,1 0 1-15,0 0-1 0,-1 0-1 0,-2 0 2 16,1 0 1-16,-1 0 2 0,-1 0-1 15,-1 0 0-15,0 1-1 0,1-1-5 16,-3 4-5-16,0 0-7 0,0-3-8 0,-2 4-5 16,0 2-4-16,0 0-3 0,-2 2 0 15,-2 2 1-15,0 0 2 0,0 2 0 16,-3 2 2-16,1 0 0 0,-2 4 2 0,-1-2-1 16,1 4-3-16,2 0-1 0,-3-1-5 0,3 2-1 15,0 0-5-15,-1 2-3 0,3-3-3 16,2 3 0-16,-2 1 2 0,2-4 1 0,2 5 2 15,0-4 5-15,0 2 7 0,2 1 8 16,3 0 5-16,-1 0 8 0,0 0 4 0,3 3 3 16,-1-4-4-16,3 4-5 0,1-2-5 15,1 2-6-15,2-2-9 0,-1 2-5 0,5-2-5 16,0 4-4-16,3-2-5 0,1 1-1 0,2 1 1 16,3-1-1-16,1 1 0 0,3 0-1 15,2 0 1-15,4 0 0 0,2-4 0 16,2 3-2-16,3-1 1 0,3-1 2 0,1-2 3 15,4 0-1-15,0 0 0 0,-1-4 2 16,6 0 0-16,-3 0-2 0,2-4-4 0,2-1 0 16,0 1 0-16,0-2-2 0,1-1 0 0,1-3-3 15,2-2 1-15,-1 0 0 0,1-3-3 16,1 1 3-16,-1-3-1 0,0 0-1 16,1-3-2-16,-1 2 0 0,-1-3 1 15,1-3-4-15,-2 2-1 0,1-4 1 0,-1 1 0 16,-2-3 0-16,3-2 0 0,-3-4 2 0,0 2 1 15,0 1 1-15,-2-5-2 0,3 1 1 16,-3-6 0-16,0 2 0 0,0-2 0 0,0-1 1 16,-2-4 0-16,0 0-1 0,-2-3 1 15,0 2-2-15,-2-4 2 0,-3 2-2 0,-1-1 0 16,-3 3 0-16,0-2 1 0,-3 2-2 0,-1-3 0 16,-4 6 2-16,0-6-1 0,-5 5 0 15,1-2 0-15,-4 1 6 0,-1 0 3 16,-2 0-1-16,1-3 4 0,-5 3 1 0,0-1-1 15,-2-3-3-15,0 1-3 0,-2-2-2 16,-2 0-3-16,-3-3 1 0,1 3-1 0,-3-4 1 16,1-2 1-16,-5 2 3 0,1-4 1 0,-3 3 1 15,-2-1 4-15,-2-1 1 0,-2 2 0 16,-3 1 1-16,-1-1 0 0,-5 1 1 16,-1 4-1-16,-3-3 1 0,-4 3-1 0,-5 1-4 15,1 3-3-15,-3 2-1 0,-1 0-1 16,-3 2-3-16,0 4 1 0,1-1-2 0,-1 6 2 15,-2 1 1-15,3 3-3 0,1 4-3 16,1 0-7-16,1 2-16 0,1 6-46 0,3-2-94 16,1 7-111-16,4-2-107 0,0 3-106 15,0 2-72-15,2 2-2 0,0-1 68 0,1 2 98 16</inkml:trace>
  <inkml:trace contextRef="#ctx0" brushRef="#br0" timeOffset="119028.32">16880 10375 20 0,'0'-3'43'15,"-2"3"1"-15,2-1 1 0,-2 1-3 16,2 0 0-16,0 0-1 0,0 0 0 16,0 0 1-16,0 0 3 0,-2 0 6 0,2-4 7 15,-2 4 6-15,2 0 3 0,-2 0-1 16,0-1-3-16,0 1-5 0,-3 0-9 0,-1 0-10 15,0 0-6-15,-1 0-3 0,-1 1 0 16,-3 3-2-16,1-3-1 0,-3 4 0 16,0 2-1-16,-2-1 0 0,1 4-4 15,-1 0-2-15,-2 5-2 0,0-1-1 0,0-2 0 16,2 5 2-16,-2 0 1 0,2 4-1 16,1 0 0-16,-1 0 0 0,0 3-4 15,2 2-2-15,3 2-2 0,1 1-3 16,3 2-1-16,0 2-3 0,3-3 1 0,3 4-4 15,3-1 0-15,1-1 1 0,2 1-1 16,3-2 0-16,3-2-1 0,1 0 0 16,4-4 1-16,2 0 0 0,2-4-1 15,2-4 1-15,3-1 1 0,3-3 1 0,1-4-1 16,4-6 0-16,0-5 1 0,2-3 2 16,0-5 2-16,0-5 2 0,-2-3 8 0,-3-3 17 15,-1-7 20-15,-2 2 21 16,-5-7 20-16,-2-1 15 0,-4 0 3 0,-4-2-4 15,-3-2-14-15,-3-3-20 0,-5 3-20 16,-2-2-19-16,-7 0-25 0,-1-3-70 0,-7 2-88 16,-4-2-104-16,-9-1-101 0,-1 1-53 15,-5-2-16-15,-4-1 43 0,0-5 74 16</inkml:trace>
  <inkml:trace contextRef="#ctx0" brushRef="#br0" timeOffset="121333.63">14366 6107 7 0,'-2'0'77'16,"2"0"-6"-16,-2 0-5 0,2 0-6 16,-3 0-3-16,-1 0-6 0,2 0-6 0,-2 0-3 15,-2-1-5-15,-1 1-1 0,1 0-5 16,-3 0-3-16,-1 0-3 0,-1 0-2 0,-2 0-1 15,-1 0-2-15,-1 0 0 0,0 0-3 16,-2 0-1-16,-2 0 1 0,2 0-1 16,-2 1 1-16,-2-1-1 0,2 3 0 15,-2-1 2-15,-3 1-1 0,1-2 2 16,0 2 0-16,0 2 2 0,-3 0 2 16,1-2-1-16,-3 1 0 0,1 4 0 0,-1 1-2 15,-1-1-1-15,-3 1-2 0,2 4 1 16,-2-2 0-16,3-1 1 0,-3 5 0 0,2-2 0 15,1 0-1-15,1 0 1 0,1 1-3 16,-1 2 0-16,3-1 2 0,-1 4 2 16,3 0 3-16,-2-2 6 0,1 4 5 15,-1 1 4-15,2 1 3 0,-3-1 2 0,3 3 2 16,0 1-2-16,0-2 0 0,1 2-1 16,1 4-3-16,2-1-4 0,2 0-5 15,0 1-3-15,2 1-7 0,3-1-5 0,1 2-3 16,1-1-2-16,1 2 0 0,3-3 1 15,2 4 1-15,-1 0 3 0,3 1 2 16,2 0 2-16,2 3 2 0,3-2-2 16,-1 3-1-16,4-1-2 0,1 3-2 15,3-3-1-15,1 3-1 0,4-3 1 0,0 1 0 16,4-3 2-16,0 1-1 0,5-2 3 16,1-1 2-16,3-1 2 0,2-2 3 0,4 0 2 15,0-2 2-15,4-1 0 0,2-2 2 16,3 2 0-16,1-4-1 0,5 0-3 15,0 1-2-15,2-4 1 0,4 3-3 16,0-5-2-16,2 1-1 0,1 1-1 0,3-2 0 16,-2-1 2-16,3-1 4 0,-1 0 1 15,1-1 2-15,-1-3 5 0,3-1 4 16,2 1 4-16,-1-5 2 0,3 1 4 0,0-1 3 16,2-3 3-16,4 1-5 0,1-5 0 15,3 4-3-15,0-2-5 0,5-2-3 16,-2-1-6-16,1 0-4 0,-1 0-4 15,-1 0-3-15,-1-1-6 0,-1-3-4 0,-1-1 1 16,-1-1 1-16,0 1 1 0,-4-4-4 0,2 0 0 16,-1-1 0-16,-1-1-1 15,0-3-2-15,-2-1-4 0,2-1 2 16,-2-1 0-16,0 0 0 0,0-3 0 0,-2-1 0 16,-3 0 2-16,-1 0-2 0,-3-4 0 15,-3 1-1-15,-1-1 2 0,-4-2-2 16,-2 1-1-16,-2-2 2 0,-3-1 1 15,-3-1 1-15,-1-1 0 0,-4-3 2 0,-1 0 1 16,-6 0-1-16,1-1 2 0,-4-1 3 16,-5-1 1-16,1 2 1 0,-5-1 1 0,-4-2 3 15,-2 3 0-15,-3 2-3 0,-1-3 1 16,-5 2-2-16,-1 0-2 0,-3 0-4 16,-2 1 0-16,-5 0-3 0,-1 1 0 15,-2-2-1-15,-3 3 2 0,-4-3 2 16,0 2-2-16,-2 1 1 0,-2 2 0 15,-2-2 1-15,-2 2-4 0,-2 0-3 0,-1 3 3 16,-1-2 0-16,-3 0 1 0,0 4-3 0,1-1 4 16,-5 0-1-16,0 3-1 0,-2-1-2 15,-2 1-1-15,-2 0-1 16,-5-2 0-16,1 4-1 0,-5-2-1 0,0 1 0 16,-3 1 0-16,-1-1 2 0,-2 1 0 0,0 2 0 15,-3-3-1-15,-1 5 0 0,0-3 4 16,0 0 0-16,-3 5 2 0,-1-6 1 15,1 5 1-15,-1 0 0 0,-1-1-4 16,1-1 1-16,-3 5-3 0,1-5-1 16,-1 4 0-16,-2-3 1 0,0 3 3 0,1-4-2 15,-3 5 5-15,2-2-1 0,0 0 0 16,1-1-2-16,-1 0-2 0,0 2-2 0,-2 0-1 16,1 0 3-16,-1 1-2 0,-2 0 1 15,0 2 0-15,0-1 0 0,-2 1-1 16,-2 3-3-16,-3 0 2 0,-3 2-1 0,-3 1 1 15,-2 3 1-15,-4 1 0 0,0 0-1 16,0 0 0-16,-2 1 2 0,0 3 4 16,2 1-1-16,2-1 2 0,0 2 0 15,4 3-4-15,1-3-10 0,3 4-11 0,3 0-20 16,4 2-44-16,2 0-76 0,4 1-90 16,3 3-88-16,5 2-77 0,3 2-74 15,6 1-36-15,1 4 35 0,3-1 71 16,3 0 83-16</inkml:trace>
  <inkml:trace contextRef="#ctx0" brushRef="#br0" timeOffset="127455.45">17827 10623 59 0,'-5'-4'67'0,"1"1"-4"0,0 2-4 0,-2-3-7 16,1 3-10-16,-1 1-8 0,0 1-7 15,-1 3-4-15,1-3-2 0,-3 6 1 16,1 1-1-16,-3 1 2 0,1-2 3 0,-1 6 3 16,1-3 3-16,-3 5 3 0,0-1 4 15,1 6 6-15,-3-3 0 0,2 1 3 0,-2 5 0 16,0-1-3-16,3 3-3 0,-1-1-3 16,0 5-5-16,3-3-4 0,-1 2-4 15,3-1-4-15,1 1-2 0,3 1-4 16,2 1-3-16,2-1-3 0,0 1-2 15,4-1-1-15,0 0-2 0,5 1 0 0,-1-1-1 16,5 0 0-16,2-1 0 0,2-2-1 16,2 3 0-16,4-4 1 0,0-3 3 15,5 0 0-15,-1-3 6 0,5-2 2 16,0-4 8-16,2-4 6 0,0-2 6 0,2-2 4 16,2-5 2-16,0-5-2 0,0-2-1 15,-2-2-3-15,0-4-2 0,-2-3 1 0,-2-1 7 16,-5-5 10-16,1 1 10 0,-7-4 7 15,-2-3 7-15,-4-3 1 0,-3-1 0 16,-5-4-2-16,-3 1-4 0,-4-4 1 16,-4-1-2-16,-5-2-7 0,-4 1-8 0,-1 2-9 15,-5 0-14-15,-3 0-12 0,-3 5-10 16,0 0-22-16,-5 5-53 0,-2 3-68 16,1 2-70-16,-3 7-74 0,2 4-76 15,0 5-50-15,0 3 13 0,5 4 48 0,-1 2 62 16</inkml:trace>
  <inkml:trace contextRef="#ctx0" brushRef="#br0" timeOffset="128201.62">18140 11794 36 0,'-7'-4'116'15,"1"-2"-17"-15,0 2-14 0,-1-2-6 16,-1 2-9-16,2-1-6 0,-3 4-9 0,1-2-3 16,-3 1-5-16,3 2-4 0,-3 2-4 15,0 2-1-15,-1 1 0 0,-1 1-3 16,0 2-1-16,1 2 1 0,-3 2 1 16,0 5 2-16,-2-2 1 0,2 5 3 0,-2 0 2 15,0 5 3-15,0 0-2 0,1-1-3 16,1 5-4-16,2 0-7 0,0 0-6 0,1 1-9 15,3 0-3-15,1 3-6 16,3-3-1-16,3 3-1 0,2-2 2 0,5-2 0 16,-1 1 3-16,4 0 0 0,3-4 0 15,2 0-1-15,1-5 3 0,3 0 3 16,2-2 6-16,3-6 9 0,1 0 10 16,2-4 5-16,1-5 4 0,1 0 1 0,3-8-5 15,-1-1-5-15,3-6-9 0,-2 1-6 16,2-9-6-16,-3 0-4 0,1-6 0 0,-3-3 7 15,-1-3 13-15,-5-5 17 0,0-1 18 16,-4-3 19-16,-4 0 16 0,-5-3 1 16,-4-2-4-16,-4-4-12 0,-4 5-16 0,-6-4-19 15,-3 4-15-15,-6-2-14 0,-4 1-10 16,-7 4-14-16,-2 1-38 0,-2 4-68 16,-2 2-80-16,-2 1-85 0,2 7-94 0,2 1-80 15,0 2-11-15,5 5 40 0,1 2 68 16</inkml:trace>
  <inkml:trace contextRef="#ctx0" brushRef="#br0" timeOffset="129449.18">19128 10321 33 0,'-6'-4'73'0,"-3"-1"-2"0,1 2 3 16,0-1-5-16,-1 1-6 0,1-2-5 15,-3 4-6-15,0-2-2 0,1 2-4 0,-1-3 2 16,-1 3-1-16,-1-2-3 0,-2 3 1 16,0-1-1-16,0 1-2 0,-1-2-3 15,-4 2-1-15,1 0-4 0,-2 2-1 0,-2-1-2 16,-2 2-1-16,-1 2 2 0,-1 0 4 15,-3 3 4-15,-2-1 5 0,3 2 6 0,-3 1 6 16,-2 2 3-16,0 1 2 16,0 3 3-16,0 1-1 0,-2 0 0 0,3 3 0 15,-3 3 2-15,2 0 2 0,-2 2 4 16,4 1 6-16,0 4 8 0,3-1 5 16,1 5 4-16,3 1-2 0,1 0-1 0,5 7-6 15,2-2-8-15,3 4-12 0,3 1-10 16,3 1-10-16,3 1-11 0,1 2-8 15,4-3-7-15,2 5-6 0,5-5-4 16,-1 4-3-16,4-1-3 0,5 2-3 16,2-5 0-16,2-1-1 0,2 3 1 0,5-4 1 15,-1-1 2-15,5-3 3 0,0-1 1 16,3-4 2-16,1 0 2 0,2-6 3 16,0 1 5-16,2-6 0 0,3-4 2 0,-1-1-1 15,2-5 2-15,3-2-2 0,-1-3-1 16,5-1 1-16,-1-6 2 0,3-2-4 15,0-6-3-15,2 1-3 0,2-4-2 0,-2-3-4 16,2-1-6-16,-2-6 0 0,2-1 0 16,0-3 2-16,0-3-2 0,0-3-1 15,0-1 0-15,-4-4 0 0,0-1 0 16,-5-3-2-16,-1-1 2 0,-3 2-3 16,-4-6 2-16,-4-1 0 0,-2 0-1 0,-5-1 3 15,-4-4 13-15,-4 1 12 0,-4-2 6 16,-6 1 8-16,-3-4 4 0,-6 3-1 15,-6-2-9-15,-3 2-9 0,-6-1-7 0,-4 2-5 16,-6-4-4-16,-5 4-4 0,-4-4-2 16,-4 3-3-16,-4 1 2 0,-2 1-3 15,-5 2 1-15,-4 1-1 0,0 2-12 16,-4 2-32-16,-2 4-67 0,-3 3-81 16,1 8-98-16,0 3-94 0,1 6-100 0,1 3-44 15,0 6 25-15,4 8 63 0,0 4 85 0</inkml:trace>
  <inkml:trace contextRef="#ctx0" brushRef="#br0" timeOffset="130889.07">19113 11986 74 0,'-12'4'80'0,"-3"-3"2"16,0 2-5-16,0-2-5 0,-2 3-9 15,0-1-1-15,-2 1-1 0,0 0 0 0,0 1 5 16,-2-1 2-16,0 2 3 0,0-2-3 16,0 3-2-16,-1 1-7 0,-1-2-5 15,0 4-5-15,0-1-6 0,-1 0-1 16,-1 2-1-16,0 3 2 0,-1 1 1 0,-1 0 1 16,-1 1 2-16,-2 2 5 0,1 2 2 15,-1 4 5-15,-2-3 2 0,1 8 4 16,-1-3-1-16,0 3-2 0,3 0-1 15,-3 4-4-15,2 1-5 0,3 0-3 0,1 1-2 16,3 1 0-16,2 6-3 0,2-2 2 16,2 4 2-16,4 1 3 0,3 5 0 15,1 1 2-15,7-1 2 0,2 0 1 0,2 0 3 16,7 3 2-16,1-4 5 0,5-1 3 16,4 2 2-16,2-6 2 0,5 1 1 15,3-2-2-15,5-2-1 0,2-3-5 16,2-2-5-16,7-2-6 0,1-5-9 0,3 0-7 15,4-5-9-15,4-4-7 16,0-5-3-16,4-1-2 0,3-3-5 0,2-2-2 0,3-1-4 16,1-1 0-16,2-3-6 0,2-2 0 15,0-2 1-15,1 0-2 0,-1-2 0 16,-2-1 3-16,-3-4-1 0,-1 2-1 0,-2-8 0 16,-3 1-1-16,-1-5 2 15,-3 0-2-15,-2-3-2 0,0-6 2 0,-2 0 3 16,-2-4 1-16,0-5-1 0,-2 0 3 15,-2-3 0-15,-3-6-2 0,-1 0-2 16,-3-6-1-16,-4 1-1 0,-2-6-2 16,-2 1-1-16,-7-3 0 0,-3-2-1 0,-5 0-1 15,-4 1 3-15,-7-1 0 0,-6-1 4 16,-4 1 0-16,-4-2 2 0,-7 3 2 16,-6 0-1-16,-4 3 0 0,-5-3-2 0,-6 4-1 15,-2 2-1-15,-6 2-2 0,-3 1 0 16,-1 5 1-16,-3-1-3 0,-2 1 0 15,-4 4-1-15,-2 3-9 0,-4 4-26 0,-5 0-74 16,-2 7-103-16,-3 4-109 0,-1 3-108 16,0 3-103-16,-2 6-34 0,2 2 41 15,0 3 87-15,0 4 102 0</inkml:trace>
  <inkml:trace contextRef="#ctx0" brushRef="#br0" timeOffset="142501.9">15778 13850 109 0,'-7'-3'179'16,"-1"2"-26"-16,-1-3-27 0,1 3-21 15,-1 1-13-15,1 1-12 0,-3 3-13 16,1 1-8-16,-1 3-3 0,-2 3 1 0,-1 0 5 15,-1 4 7-15,0 2 6 0,-2 4 8 16,0 0 6-16,-2 7 5 0,0-2 3 16,0 7 0-16,2-3 2 0,-2 8-1 15,2-1 0-15,0 6-5 0,2 2-3 16,1 2-4-16,3 3-8 0,0 0-10 16,5-1-13-16,4 2-10 0,2-4-9 15,2-2-8-15,6-2-6 0,3-3-2 0,4-2 0 16,2-5 0-16,4-2 4 0,2-3 4 0,5-6 3 15,-1-3 2-15,3-6 1 0,0-3 0 16,1-4-4-16,3-6-8 0,0-7-1 16,0-2-3-16,0-8-5 0,-2-3-4 0,-1-5-1 15,-1-4 13-15,-3-5 16 0,-1-7 17 16,-7-3 9-16,-2-5 10 0,-4-9 6 16,-3-1-7-16,-4 1-15 0,-3-2-14 0,-6-1-9 15,-1 3-6-15,-2 3-5 0,-5 3-8 16,1 3-5-16,-5 4-10 0,0 6-14 15,-2 2-51-15,0 4-103 0,0 0-125 16,0 8-125-16,3 3-115 0,1 5-51 16,2 2 11-16,1 5 82 0,3 2 116 0</inkml:trace>
  <inkml:trace contextRef="#ctx0" brushRef="#br0" timeOffset="143100.78">16315 13751 166 0,'0'-8'234'16,"-2"2"4"-16,0 2-24 0,0 0-24 15,-2 3-21-15,-1-2-20 0,1 3-25 16,-2 3-19-16,0 2-9 0,-5 4-1 0,0 2 9 16,-1 4 18-16,-3 5 22 0,-2 4 17 15,-2-1 12-15,0 8 4 0,0 3-1 16,-2 1-11-16,-1 3-24 0,3 3-22 16,-2 5-25-16,2 0-21 0,2 4-21 0,0 4-13 15,2 0-11-15,3 4-8 16,1 1-5-16,3-4-6 0,3 3-2 0,3-4 0 15,2 1-1-15,5-1 1 0,3-2-2 16,3-2 1-16,3 0 0 0,6-2-2 0,3-4 3 16,4 0 0-16,3-4 0 0,2-3 0 15,4-5 0-15,2-7-5 0,2-2-3 0,2-4 0 16,1-5 1-16,-1-7 0 0,2-6 0 16,-1-2 3-16,1-10 1 0,-1-2 1 15,-3-4-1-15,0-8-3 0,0-3-2 16,-2-6-1-16,-2-6 2 0,0-5-1 0,-2-4 2 15,-2-7-1-15,0-5 5 0,-5-2 4 16,-4-1 4-16,-1-5 2 0,-5 0 5 16,-5 1 7-16,-3-1-1 0,-5 5-1 0,-6-1-3 15,-5 3-3-15,-5 2-5 0,-3 2-5 16,-4 7-3-16,-4 1-2 0,-3 4 0 16,-1 5-3-16,-3 2-2 0,-2 5-8 15,1 5-11-15,-3 1-19 0,-2 6-51 16,0 3-137-16,0 6-163 0,0 4-149 0,2 2-72 15,0 6-26-15,4 2 28 16,3 4 127-16</inkml:trace>
  <inkml:trace contextRef="#ctx0" brushRef="#br0" timeOffset="143961.21">17606 14052 102 0,'-4'-1'171'0,"0"-2"-3"16,2 2-3-16,-2-3 0 0,-1 3 9 16,1-2 13-16,0 2 11 0,-2-3 12 15,1 4 1-15,-1 0-2 0,-2 0-15 0,-3 0-22 16,0 5-26-16,-1-1-25 0,-3 5-19 15,0 6-16-15,-2 3-12 0,-2 2-10 0,0 6-6 16,-2 4-4-16,2 7-2 0,0 0-5 16,0 9-4-16,2-1-4 0,0 5-6 15,4-1-6-15,3 0-6 0,3 1-7 16,3-1-3-16,4-2-4 0,2-5-1 0,4 1 1 16,5-4 2-16,2-5 4 0,4-3 1 15,2-3 3-15,4-7 0 0,2-3-2 16,3-3-2-16,4-6-2 0,1-8 0 0,3-5-4 15,3-5 2-15,-3-7 1 0,2-6-1 16,-4-6-4-16,-1-2 0 0,-5-9 1 16,-3-6-2-16,-4-2-3 0,-4-6 0 15,-6 2 2-15,-3-3 0 0,-5 1-3 16,-6 3-1-16,-3 2-4 0,-4 7-3 0,-3-1-32 16,-4 7-76-16,0 0-109 0,2 9-118 15,0 0-133-15,3 5-78 0,1 1-16 16,3 7 52-16,3 5 98 0</inkml:trace>
  <inkml:trace contextRef="#ctx0" brushRef="#br0" timeOffset="144501">18354 13905 222 0,'-13'-9'275'0,"0"3"51"15,-2 0-30-15,-2 1-21 0,1 1-14 16,-1 4-12-16,-2 0-26 16,-3 4-33-16,1 5-38 0,-2 3-29 0,0 2-17 0,-3 7-5 15,1 2-2-15,-3 7 3 0,3 0-1 16,-3 4-5-16,1 6-9 0,-1-1-11 15,1 4-13-15,1 6-14 0,3 0-8 16,0 5-7-16,2 1-4 0,2-1-6 0,2 5-6 16,2-4-2-16,4 4-4 0,5-1-3 15,2 1-1-15,6 0 2 0,2-2 3 16,7-3-4-16,1 1 1 0,7-6-5 0,3-1 0 16,3-7-5-16,3 1 1 0,3-9-1 15,5 0 0-15,2-8 0 0,3-7 1 16,1-3 1-16,0-6-3 0,3-7 0 0,-1-4 0 15,1-5 1-15,-1-6 5 0,0-8 0 16,-1-4 0-16,-3-6 2 0,-2-8-1 0,-2-4 1 16,-2-7-4-16,-4-5 1 0,-3-8-1 15,-6-7 1-15,-2-7 4 0,-6-2 4 16,-7-3 2-16,-3-2 1 0,-6 4 3 16,-5 1 1-16,-7 3 0 0,-2 5-5 0,-6 3-3 15,-2 4-3-15,-5 5-3 0,-2 9-7 16,-2 3-13-16,3 5-19 0,-3 5-59 15,4 3-158-15,5 8-190 0,3 2-128 16,10 3-60-16,5 3-21 0,7 2 41 0,5 3 147 16</inkml:trace>
  <inkml:trace contextRef="#ctx0" brushRef="#br0" timeOffset="145239.16">19907 13699 63 0,'-10'-7'162'0,"-1"-1"-28"16,0 4-21-16,-1 3-13 0,-3 1-7 0,0 0-6 15,-2 1-4-15,-2 3-1 0,-2 5 5 16,0 1 7-16,-5 4 11 0,1 3 13 16,-2 7 15-16,-3 0 7 0,-2 7 3 15,-2 3 0-15,-2 4-3 0,0 6-7 0,0 4-8 16,0 1-5-16,2 2 2 0,1 7 10 16,1 0 5-16,0 2 1 0,5 2-6 15,3 0-8-15,3 5-17 0,4-4-25 16,5 3-22-16,3-3-17 0,7 1-11 15,6-1-9-15,7 2-7 0,6-2-1 0,4-4-2 16,8-1-4-16,5-3-2 0,9-5-5 16,3 0 4-16,7-4-3 0,2-5-1 15,4-3 0-15,3-7-2 0,1-2 0 0,1-5 0 16,1-4 0-16,1-6-1 0,-2-5 4 0,1-6 2 16,-1 1 2-16,1-10-1 0,-1 0-2 15,1-7 0-15,-1-3-4 0,-3-8-1 0,3-2 1 16,-3-7 1-16,-2-5 2 0,1-4 1 15,-1-5 1-15,-4-7-1 0,0-8-1 16,-4-5-1-16,-5-9-1 0,-1-3 3 16,-7-5 2-16,-6-4 5 0,-5 0 5 0,-8-3 4 15,-6 0 5-15,-9 2 3 0,-8-3 1 16,-9 4-2-16,-8 4-1 0,-9 0-6 16,-5 2-3-16,-10 6-8 0,-8 1-3 15,-4 4 0-15,-4 4-10 0,-5 6-7 0,-2 5-11 16,-2 4-22-16,-2 4-84 0,5 11-162 15,1 3-181-15,5 9-110 0,-1 7-50 16,3 3-12-16,0 9 67 0,0 3 154 16</inkml:trace>
  <inkml:trace contextRef="#ctx0" brushRef="#br0" timeOffset="155988.22">15170 15896 54 0,'0'0'86'0,"0"0"-7"0,0 0-6 16,0 0-5-16,0 0 1 0,0 0 3 0,0 0 6 15,0 0 8-15,2 0 13 0,-2 0 18 16,0 0 15-16,0 0 17 0,2 0 19 16,-2 0 25-16,2 2 32 0,1 2 34 0,-1 2 19 15,2 8-1-15,-2 1-16 0,0 9-35 16,0 1-48-16,0 5-58 0,1 4-47 16,-1 4-29-16,0-2-23 0,0 2-9 15,0 2-8-15,0-1-2 0,0-1-15 16,0 1-43-16,0-2-75 0,1 0-107 0,-1-3-104 15,0 0-108-15,2-2-83 0,0-3-10 0,-2-3 50 16,3-3 90-16</inkml:trace>
  <inkml:trace contextRef="#ctx0" brushRef="#br0" timeOffset="156270.6">15361 16225 203 0,'-2'-9'287'0,"-1"1"36"0,1 2-29 15,2 0-29-15,2-2-24 0,3 2-18 0,1 1-19 16,0-1-21-16,5 2-28 0,0-1-34 15,1 1-33-15,3 0-29 0,2 1-24 16,2-1-19-16,-2 3-39 0,2-2-72 16,0 2-84-16,0-3-93 0,2 4-111 0,-4 0-62 15,2 0-6-15,-2-1 46 0,-2 1 72 16</inkml:trace>
  <inkml:trace contextRef="#ctx0" brushRef="#br0" timeOffset="156801.21">16095 15942 74 0,'-6'-5'199'0,"-1"1"4"0,1 3-33 16,-2-3-32-16,-1 8-29 0,1 0-22 16,-3 2-22-16,-2 5-14 0,1 6-7 15,-1 3 0-15,-2 2 9 0,0 4 9 0,1 0 11 16,1 3 11-16,0 2 2 0,0-4 0 15,5 1-7-15,0-1-11 0,1-2-15 0,3-1-12 16,2-3-13-16,2-2-8 0,0-1-7 16,4-5-1-16,0 0 3 0,1-3 8 15,3-4 8-15,0-1 7 0,1-5 6 0,4-2 0 16,-1-2-2-16,1-6-5 0,2 0-6 16,-2-6-3-16,1-2 4 0,-1-3 10 0,2 1 17 15,-2-2 25-15,-3-2 28 0,1 2 28 16,-3 3 13-16,1 5 4 0,-3-1-7 15,-2 5-19-15,0 1-25 0,1 2-28 0,-3 2-20 16,-2 5-23-16,0 2-13 0,0 5-9 16,-2 5-12-16,0-2-16 0,-3 5-49 15,3-1-97-15,-2 2-131 0,2 1-128 0,-2-1-118 16,2-3-51-16,2 0 11 0,-3-1 78 16,3-4 121-16</inkml:trace>
  <inkml:trace contextRef="#ctx0" brushRef="#br0" timeOffset="157879.47">16252 16005 243 0,'0'-5'373'0,"0"-3"61"16,0 3 8-16,0 4-52 0,-2 1-63 15,2 1-64-15,0 4-60 0,0 3-56 0,0 1-41 16,0 2-31-16,0-1-28 0,0 5-19 15,2-2-12-15,-2 0-8 0,2 4-3 16,-2-5-2-16,2 2-1 0,-2 0-1 0,2-4 1 16,-2 3-1-16,2-2-1 0,-2-1-1 15,2 0 1-15,-2-4 0 0,2 2 0 16,-2-2 0-16,3-2-2 0,-3-2 2 16,0 3 2-16,0-2 4 0,2-2 3 0,-2-1 10 15,0 4 9-15,0-4 4 0,2-4 1 16,0 3 0-16,4-10 12 15,-1 2-31-15,-1-3-7 0,2 0-2 0,0 2-3 16,1-5 0-16,-1 1 1 0,3-1-3 16,-3 1 3-16,2 2 1 0,-1-1 1 15,-1 4 1-15,0-2 4 0,-1 2 3 0,-1 4 1 16,0 0 2-16,-2 0 2 0,0 3 0 0,1-1-1 16,-1 3-3-16,2 3-1 0,-2-1-3 15,2 1-7-15,-2 0-15 0,3 1-31 16,-1 0-51-16,2-3-60 0,-2-1-59 0,3 4-43 15,1-4-24-15,1-4 0 0,-1 0 33 16,3-1 46-16,-1-1 53 0,-1 0 44 16,1-3 37-16,-1 0 27 0,-1-1 20 0,1 1 20 15,-3 0 17-15,0 2 19 0,1 1 23 16,-3-2 27-16,-2 4 22 0,0 3 11 0,0-3-1 16,1 2-11-16,-1 1-20 0,-2 1-23 15,2 1-25-15,-2-1-25 0,2 2-29 0,-2 2-29 16,2-3-29-16,-2 2-27 0,2-2-23 15,0 3-9-15,0-3 6 0,3-1 15 16,-3 0 20-16,2 0 22 0,0-1 18 0,0-3 15 16,1 0 12-16,-1-1 7 15,0 2 6-15,-2-1 4 0,2 0 2 0,-1 3 4 16,-1-3 1-16,0 3 8 0,0-2 5 16,-2 3 8-16,2-1 7 0,-2 1 4 0,2 0 5 15,-2 1 2-15,2-1 3 0,-2 3 3 16,2 2 3-16,-2 0 5 0,0 2 4 0,0 1 1 15,0 1-3-15,0 0-4 0,2-1-8 16,-2 1-11-16,3 4-8 0,-1-6-8 0,0 2-6 16,0 1-7-16,0 0-11 0,0-1-21 15,2-4-28-15,-1 2-28 0,1 1-24 0,-2-3-22 16,2-1-8-16,0 1-1 0,1-4 7 16,-1-1 10-16,0 0 7 0,2-1 11 15,1-3 13-15,-1 0 14 0,0-2 20 16,1 2 15-16,-1-7 18 0,0 6 15 0,1-4 13 15,1-1 13-15,-1 0 11 0,-1 1 13 16,0 4 12-16,-1-5 12 0,1 4 11 16,-2 1 8-16,0 1 11 0,-1-2 11 0,1 2 13 15,-2 3 13-15,0-3 12 0,-2 3 10 16,2 1 5-16,-2 0-1 0,0 1-1 0,0 4-7 16,-2 2-14-16,2 2-12 0,-2 0-13 15,2 5-19-15,0-4-20 0,0 5-21 16,0-5-17-16,2 3-13 0,2-2-10 0,0-1-6 15,1-1-1-15,1-2-1 0,0 1 0 16,3-2 1-16,-1-2-1 0,1-1 1 16,-1-3 0-16,3 0-1 0,-1-4 3 0,1-1-2 15,0-3 2-15,-1 3 3 0,-1-5 15 16,1 0 21-16,-1-3 21 0,-1 2 19 0,-1-3 14 16,-3 3 7-16,0 1-9 0,-4-1-17 15,0-2-21-15,-2 4-18 0,-2 1-13 0,-1-1-10 16,1 1-11-16,-2 4-19 0,-3-3-51 15,1 2-100-15,-1 4-125 0,1-2-125 16,-1 2-115-16,3 1-50 0,0 0 16 16,-1 0 80-16,1 0 115 0</inkml:trace>
  <inkml:trace contextRef="#ctx0" brushRef="#br0" timeOffset="158227.94">17145 16079 2 0,'2'-4'329'0,"0"3"69"0,0-2 62 0,3 2 0 15,-1-3-54-15,0 1-74 0,5-1-69 16,-1 3-59-16,0-2-59 0,3 2-50 16,2-3-38-16,-1 4-30 0,1-1-41 0,0-2-65 15,0 3-85-15,-1-1-89 0,3-3-92 16,0 3-102-16,-2-1-47 0,-3-1 15 15,1-2 62-15,-3 4 76 0</inkml:trace>
  <inkml:trace contextRef="#ctx0" brushRef="#br0" timeOffset="159322.97">17683 15799 21 0,'-2'-4'192'0,"-1"0"8"16,1 3-25-16,0-3-31 0,0 3-28 16,2-1-29-16,0-2-25 0,0 0-19 0,0 3-15 15,2-4-11-15,2 2-7 0,-1-2-3 16,1 4-3-16,2-2-2 0,-2 1-1 16,3 2-1-16,-1 0 0 0,2 0 0 15,-1 0 0-15,-1 2 0 0,1 2 0 0,-1 1 0 16,0-1 2-16,1 4 0 0,-1-1 1 15,-2-1-1-15,3 3 2 0,-1 0 7 16,0 1 4-16,1-1 8 0,-1 1 15 16,0 1 14-16,1 2 18 0,-3-2 17 0,-2 3 14 15,0-2 11-15,-2 2 0 0,-2 1-4 0,-2 2-14 16,-3-1-20-16,1 2-19 0,-2-1-22 16,-1 2-49-16,-1-1-73 0,-1-1-79 0,0 3-104 15,1-6-76-15,-3 2-34 0,2 1 12 16,3-5 49-16</inkml:trace>
  <inkml:trace contextRef="#ctx0" brushRef="#br0" timeOffset="159506.78">17951 15996 85 0,'5'-9'311'0,"-3"1"30"0,0 0 16 0,2 3-75 15,0 0-91-15,1 1-84 0,3-2-82 16,1 1-91-16,3 4-102 0,3-3-99 16,-2 0-49-16,2 0-21 0,-1 3 16 0</inkml:trace>
  <inkml:trace contextRef="#ctx0" brushRef="#br0" timeOffset="159755.6">18411 15731 19 0,'-7'-4'233'0,"-1"2"43"16,-1 2 14-16,1 2-24 0,-3 3-23 16,3 4-16-16,-3 3-17 0,1 1-23 15,1 6-30-15,1 4-30 0,2-2-31 0,1 7-26 16,1-2-25-16,4 2-30 15,0-2-57-15,0 3-75 0,4-5-88 0,1 2-90 16,-1-2-92-16,2-1-36 0,-2-6 19 0,3-2 55 16</inkml:trace>
  <inkml:trace contextRef="#ctx0" brushRef="#br0" timeOffset="159887.15">18421 15976 74 0,'0'-15'369'0,"-2"0"99"16,0 6 77-16,-2 0-32 0,-2 6-67 15,-3 0-89-15,3 3-96 0,-3 5-99 16,-1 1-108-16,1 3-135 0,-1 2-147 0,1 3-150 16,-1-1-122-16,-1 2-60 0,3-1-4 15,-3-3 76-15,5-1 115 0</inkml:trace>
  <inkml:trace contextRef="#ctx0" brushRef="#br0" timeOffset="160088.18">18548 15825 98 0,'7'-9'428'0,"-3"5"94"0,-2 0 63 15,0 4-17-15,-2 1-91 0,0 4-132 0,0 4-109 16,0 5-93-16,0 2-61 0,0 1-42 0,0 1-42 16,0 2-75-16,-2 4-117 0,0-5-123 15,0 5-119-15,0-3-105 0,0-1-38 0,-3-1 34 16,1 0 93-16,0-7 113 0</inkml:trace>
  <inkml:trace contextRef="#ctx0" brushRef="#br0" timeOffset="160219.19">18498 16024 92 0,'0'-8'324'0,"-3"3"51"0,3-1 17 0,0 5-52 16,0-3-75-16,3 4-75 0,-1-4-67 15,2 4-62-15,0 4-81 0,2-3-90 16,1 2-98-16,1 2-109 0,-1-3-63 15,1-1-19-15,-2 2 30 0,3-3 61 0</inkml:trace>
  <inkml:trace contextRef="#ctx0" brushRef="#br0" timeOffset="160368.63">18705 15883 208 0,'6'-5'340'0,"1"1"61"0,-3 4 7 15,0 4-39-15,-2 0-62 0,0 5-60 0,0-1-59 16,1 6-66-16,-3 0-98 0,2 0-118 15,-2 2-121-15,0-2-116 0,0 1-96 0,0-1-42 16,0-3 20-16,2-2 68 0</inkml:trace>
  <inkml:trace contextRef="#ctx0" brushRef="#br0" timeOffset="160533.56">18881 15816 214 0,'6'-13'427'16,"0"1"83"-16,-1 4 47 0,-3 3-46 0,0 5-79 15,-2 7-101-15,0 3-97 0,0 7-80 16,0 3-63-16,0 2-39 0,2 6-34 0,-2-2-53 16,2 2-103-16,0-2-136 0,0 2-134 15,3-2-121-15,-3 3-57 0,2-4 6 16,-2-3 78-16,4-2 121 0</inkml:trace>
  <inkml:trace contextRef="#ctx0" brushRef="#br0" timeOffset="160732.85">19179 16020 104 0,'-2'-8'393'0,"2"1"72"0,-2 2 47 16,2 0-47-16,2 0-91 0,0 1-111 15,4-2-95-15,3 2-91 0,2-1-107 0,1 4-125 16,1-2-127-16,0 2-133 0,1-3-71 15,-1 4-15-15,-2 0 41 0,-1 4 91 16</inkml:trace>
  <inkml:trace contextRef="#ctx0" brushRef="#br0" timeOffset="161844.87">19465 15819 52 0,'0'-7'223'16,"2"-1"34"-16,2 3-15 0,0-3-29 16,1 3-31-16,1-2-23 0,2 3-24 0,1-1-23 15,-1 4-26-15,1-2-20 0,1 3-17 16,1 0-11-16,0 3-5 0,-1-2-1 0,-1 7 6 15,-1-1 7-15,1 2 10 0,-3 5 13 16,-2-2 10-16,-2 6 11 0,-2 1 14 0,-2 3 23 16,0 1 24-16,0 0 12 0,-2-2 4 15,2 0-8-15,0-1-19 0,2 2-31 16,0-6-35-16,4 4-25 0,0-6-18 0,4 1-13 16,3-1-7-16,2-3-6 0,2-2-21 15,1 0-60-15,1-5-105 0,5 0-121 0,-1-1-130 16,2-3-105-16,0-3-41 0,1-1 27 15,-3-3 86-15,4-3 116 0</inkml:trace>
  <inkml:trace contextRef="#ctx0" brushRef="#br0" timeOffset="162790.26">20007 15849 3 0,'0'-4'213'16,"0"3"15"-16,0-5-17 0,2 5-57 15,0-4-56-15,2 2-52 0,0-1-52 0,5-1-66 16,1 1-81-16,1 0-42 0,0-4-23 16,-1 4-2-16</inkml:trace>
  <inkml:trace contextRef="#ctx0" brushRef="#br0" timeOffset="163337.87">20271 15656 112 0,'-2'-8'342'16,"-2"4"78"-16,0 1 74 0,-1-2-37 0,1 5-55 16,2 0-58-16,-2 1-57 0,2 6-69 15,-2 5-69-15,-1 4-54 0,3-1-35 16,-2 5-24-16,2 0-16 0,0 3-10 0,0 2-4 15,0-1-2-15,-1-3-4 0,1-1-1 16,0 2 0-16,2-6 1 0,-2-3 1 16,2 0-1-16,0-4-1 0,0-2 1 15,0 0-3-15,0-2-1 0,0-4-1 0,2-1 1 16,0-1 2-16,0-6-4 0,3-1 3 16,1-1 2-16,-2-1 1 0,3-1 0 15,-1-2 2-15,0 5 2 0,1-1 0 0,-1 0-2 16,-2-1 0-16,0 6-1 0,1-2-1 15,-1 1-1-15,0 2 1 0,-2 2-2 0,2-2 1 16,-1 3 0-16,-1-2-5 0,2 2-8 16,-2 0-19-16,0 0-25 0,2 0-32 0,-1 0-30 15,1 0-26-15,0 0-13 0,0-2 0 16,3-2 14-16,-1 0 26 0,0 0 28 0,1-1 27 16,-1 1 21-16,-2-1 17 0,0 4 12 15,1-1 13-15,-3-2 8 0,0 4 5 0,0 4 5 16,0-2 0-16,-2 3 0 0,2-1-4 15,-2 1-4-15,2 0-7 0,0 0-16 16,1 2-24-16,-1-3-28 0,2 1-22 16,-2-1-16-16,2-1-5 0,1-3 10 0,-1 0 21 15,0-3 26-15,0 2 20 0,0-4 15 16,1 2 8-16,-1-1 5 0,-2 2 4 16,0 0 1-16,0-1 5 0,0 3 0 0,1 0 1 15,-3 3-16-15,2-1-35 0,-2 3-48 16,2-1-63-16,0 1-75 0,2-1-50 0,-2 1-11 15,0-4 21-15</inkml:trace>
  <inkml:trace contextRef="#ctx0" brushRef="#br0" timeOffset="163487.29">20540 15765 155 0,'6'-4'223'0,"-1"3"1"16,1 2-10-16,-2 4-15 0,3 3-23 15,-3 3-31-15,0 3-38 0,0 1-34 0,-2 3-35 16,3-1-39-16,-3 4-44 0,0 1-46 15,0-1-49-15,0-1-53 0,0 0-50 16,0-2-22-16,-2-2 7 0,3-2 29 0</inkml:trace>
  <inkml:trace contextRef="#ctx0" brushRef="#br0" timeOffset="163818.82">20576 16009 174 0,'-2'-5'223'16,"0"-3"-5"-16,2 4-20 0,0 2-27 0,0-2-29 15,2 1-29-15,0 3-28 0,2 0-23 16,1 0-21-16,-1 3-19 0,2-3-29 15,1 1-35-15,-1 2-34 0,0-3-32 16,1 2-29-16,1-2-20 0,-2-2-2 0,3-1 16 16,-3-1 27-16,3 0 29 0,-1-5 31 15,1 0 35-15,-1-1 35 0,1 0 35 0,-1-3 28 16,0 2 28-16,3 1 23 0,-2-1 13 16,1 2 3-16,-1 1-9 0,-1 3-16 15,0 1-21-15,1 0-24 0,-1 4-21 0,1 0-20 16,-3 0-17-16,3 1-23 0,-3 5-30 15,0-5-31-15,1 3-30 0,-3-3-20 16,0 2-9-16,0-2 7 0,1 3 20 0,-1-4 27 16,0 0 30-16,0 0 23 0,1 0 22 15,-1 0 16-15,0 0 17 0,0 0 14 0,1 4 7 16,-1 1 2-16,2 3-4 0,-2 1-15 16,3 5-41-16,-3 1-69 0,0 1-87 15,0 1-49-15,1 0-23 0,-3 2-6 0</inkml:trace>
  <inkml:trace contextRef="#ctx0" brushRef="#br0" timeOffset="164399.32">17843 16482 275 0,'-2'-14'362'0,"0"2"71"0,0 3 10 16,0 1-8-16,2 3-29 0,-2 5-43 0,2 4-64 15,-2 5-74-15,0 4-67 0,-3 9-54 16,3 6-33-16,-2 6-26 0,0 3-21 15,2 5-9-15,-2 3-9 0,1-1-11 0,1 4-27 16,0-1-76-16,2 2-120 0,0-1-120 16,2-3-118-16,3 1-95 0,-3-4-31 15,2-4 47-15,-2-4 105 0,0-3 113 0</inkml:trace>
  <inkml:trace contextRef="#ctx0" brushRef="#br0" timeOffset="164648.68">17805 17011 192 0,'0'-16'224'16,"3"-1"-20"-16,-1 5-33 0,2-1-30 0,2 3-26 16,3 0-26-16,1 1-23 0,3 3-22 15,0 2-15-15,1-2-9 0,1 2-5 16,2-1-4-16,-2 5-6 0,-2 0-1 0,-1 0 1 16,1 4 2-16,-4 0 5 0,-1 1 8 15,-4 3 6-15,-2 1 5 0,-2 5 1 16,-2 0-3-16,-2 3-3 0,-2 1-9 0,-3 1-6 15,3 1-12-15,-3-2-28 16,3 3-42-16,2-4-53 0,2 0-73 0,2-2-64 16,0-1-25-16,2-3 6 0,0-2 31 0</inkml:trace>
  <inkml:trace contextRef="#ctx0" brushRef="#br0" timeOffset="164784.76">18176 16933 230 0,'0'-4'299'0,"0"2"35"16,-2 4-46-16,-3 1-61 0,1 3-59 0,0 4-47 16,2 0-62-16,0 5-78 0,0-5-79 15,2 3-85-15,2-1-92 0,0 0-48 0,0-1-6 16,0-2 28-16</inkml:trace>
  <inkml:trace contextRef="#ctx0" brushRef="#br0" timeOffset="165046.6">18250 16929 192 0,'2'-6'278'0,"0"1"18"0,0 1-32 0,0 2-48 16,0 2-50-16,1 0-48 0,-1 2-42 15,0 2-32-15,0-2-22 0,0 2-18 16,2-1-21-16,-2 2-23 0,3-4-20 0,-3-1-19 16,2 3-9-16,-2-3-3 0,2-3 9 15,1-1 17-15,-1 2 18 0,0-2 15 0,-2-1 13 16,2 2 12-16,-1 2 17 0,1-1 23 15,0 4 18-15,0-1 19 0,0 4 12 0,1 2 2 16,-1 2-7-16,2-1-17 0,-2 1-18 16,3 4-21-16,-1-5-32 0,1 4-41 15,-1-3-50-15,0-2-56 0,3-1-63 16,-3-2-52-16,3 1-10 0,-3-5 20 0</inkml:trace>
  <inkml:trace contextRef="#ctx0" brushRef="#br0" timeOffset="165378.73">18510 16874 39 0,'0'-1'150'0,"0"1"3"0,2-3-6 15,-2 3-13-15,0-1-19 0,2 1-19 16,1-4-17-16,-1 4-14 0,2-1-12 15,0-2-9-15,3 2-6 0,-1 1-8 0,2-4-7 16,1 4-8-16,-1-2-6 0,1 2-2 16,-3 0 0-16,3 2 0 0,-3 2 8 0,-2-3 12 15,0 3 11-15,1 4 14 0,-5 1 12 16,0 3 10-16,0 1 6 0,-3 3 4 16,-1 2 1-16,2-2-2 0,0 1-7 0,0 0-11 15,2-2-12-15,2 0-14 0,2 1-15 16,0-2-11-16,5-3-20 0,-1-2-28 0,1 0-45 15,1-3-50-15,3-2-51 0,2-4-50 16,0 0-43-16,0-4-31 0,2-2 7 16,-3-3 29-16,3 0 40 0</inkml:trace>
  <inkml:trace contextRef="#ctx0" brushRef="#br0" timeOffset="165925.51">18830 16958 67 0,'4'-6'256'0,"-2"-2"51"0,0 7 8 15,0-1-7-15,-2-1-24 0,3 3-33 16,-3 3-45-16,0-1-51 0,2-1-47 0,0 4-40 15,0-1-34-15,2 1-41 0,0-1-49 16,1 1-60-16,-1 1-55 0,0-5-49 0,2 2-37 16,1-3-10-16,-1 0 17 0,3-3 35 15,-1 2 47-15,1-6 44 0,-3 2 41 16,0-3 39-16,1 3 39 0,-3-2 35 0,0-1 30 16,0 4 32-16,1-1 28 0,-1 4 18 15,-2-2 7-15,0 1-7 0,0-1-18 0,0 3-23 16,0-1-26-16,0 1-24 0,3-2-22 15,-1 2-12-15,0-4-7 0,0 3-7 16,3-2-9-16,-1 2-6 0,0-4-2 0,1 1-3 16,1-4 1-16,-1 4 3 0,1 0 7 15,-2-1 5-15,1 1 12 0,-1 0 15 16,0 4 19-16,-1 4 19 0,1-3 12 16,-2 2 7-16,3 2-5 0,-3 0-11 0,2 2-16 15,1 1-18-15,-1-2-18 0,0 4-23 16,3-4-28-16,-3 1-28 0,3-1-29 15,-3-1-21-15,2 0-9 0,-1 0 7 0,1-5 18 16,1 0 25-16,-3 0 26 0,0 0 21 0,1-4 14 16,-1 4 10-16,-2-1 11 0,1 1 8 15,-3-2 7-15,2 2 6 0,-2 0 1 16,0 0 1-16,0 0-4 0,0 0-6 0,0 2-5 16,3-1-15-16,-1 3-16 0,0-3-23 15,0 2-22-15,3-2-18 0,-3-1-11 0,2 4 1 16,1-4 11-16,-3 0 18 0,2-4 25 15,-2 4 24-15,1-1 26 0,-3 1 30 0,2 0 34 16,-2 0 35-16,0 1 27 0,-2 3 20 16,0-3 5-16,0 3-10 0,0 1-23 15,0 1-28-15,0-1-29 0,0 3-35 0,2 1-59 16,-2-2-77-16,3 2-101 0,-1 0-88 16,-2-1-47-16,2 0-15 0,-2 1 26 15</inkml:trace>
  <inkml:trace contextRef="#ctx0" brushRef="#br0" timeOffset="212657.02">9398 3230 40 0,'-2'0'86'0,"2"0"-11"0,-2 0-10 0,2 0-12 16,0 0-8-16,0 0-5 0,0 0-1 15,0 0 2-15,0 0 7 0,0 0 9 16,0 0 8-16,0 0 8 0,0 0 8 15,0 0 7-15,0 0 6 0,0-4 5 16,0 4 13-16,0-2 14 0,2-3 12 0,2 1 7 16,0-1 3-16,1-4-5 0,1 1-15 0,2-5-18 15,3-2-19-15,0 0-14 0,-1 0-10 16,5-7-5-16,0 2-6 0,2-5-4 0,2 0-1 16,2-1 2-16,4-6 3 0,3 1 2 15,1-6 1-15,3 0 3 0,4-6 0 16,2-1-5-16,5-4-4 0,3-1-1 0,3-2-6 15,2-3-2-15,-1 1-7 0,3 2-7 16,0-2-6-16,0 4-7 0,-4 1-5 16,0 2-4-16,-5 7-2 0,-2 1 1 0,-1 1-1 15,-5 5-2-15,-5 6 2 0,-3 2 1 16,-3 1 3-16,-4 6-1 0,-2 4 4 0,-4-2 5 16,-2 6 4-16,-2 1-1 0,-3 0 1 15,-2 3 2-15,1 0-2 0,-1 1-5 16,-2 0-5-16,-2 2-4 0,3 1-1 0,-3-2-5 15,0 3-3-15,0 0 0 0,2 0 1 16,0 3 0-16,1 0 0 0,-1 5 2 16,2-2 0-16,3 3 2 0,1 2-1 0,1 3 1 15,2 2 0-15,1 4 1 0,3 6-3 0,5 0 2 16,-1 7-2-16,4 3 1 0,3 2 0 16,1 4 0-16,3 5 3 0,4 3-1 15,2 4-1-15,0 0 3 0,5 4-2 0,-1 1-2 16,0-4-1-16,3 2-1 0,-3-1 1 15,-2-3-4-15,0-2 2 0,-1-4 0 0,-3 2-2 16,-3-8-10-16,-1-2-35 0,-4-5-84 16,-3-2-126-16,-2-6-125 0,-2-2-138 15,-1-7-63-15,-6-4-7 0,-1-3 66 0,-7-5 114 16</inkml:trace>
  <inkml:trace contextRef="#ctx0" brushRef="#br0" timeOffset="214266.84">9375 3235 95 0,'-5'0'182'16,"1"4"-34"-16,0-3-27 0,2 2-22 15,-2 3-19-15,2 0-22 0,-1 7-18 0,3 3-12 16,-2 2-6-16,2 2-4 0,0 5-3 16,2 0 2-16,-2 4 3 0,3 2 7 0,-1 2 9 15,2 5 4-15,-2 2 3 0,0 0 0 16,0 5-2-16,0 1-5 0,0 4-6 15,1 0-3-15,-1-1-3 0,-2 2-3 0,0 0-2 16,0-1 1-16,0-1-2 0,0-5 1 16,-2 1 3-16,-1-1 4 0,1-5 9 15,0-4 5-15,0-1 6 0,2-5 5 0,-2-4 0 16,2-1-6-16,-2-7-9 0,2-4-9 16,-2 2-8-16,2-6-2 15,0 0 2-15,0-2 7 0,0-3 6 0,0 1 9 0,0-1 9 16,0-3 11-16,0 3 9 0,0-3 6 15,2-1 5-15,0 0 4 0,0 0 4 16,0 0 0-16,0 0 2 0,-2 0 4 16,2 0 4-16,-2 0 0 0,3 0-5 0,-1 0-8 15,0 0-10-15,0 0-14 0,2 0-14 16,0 0-8-16,3 3-9 16,-1-2-5-16,3 2-5 0,1 0-5 0,1-2-3 15,1 4-5-15,1 2 3 0,4-1-4 0,0 4-3 16,2-1 2-16,2 5 2 0,3 2 2 15,3 1-1-15,3 4 3 0,1-1-1 16,5 5-1-16,2 0-3 0,3 0-2 0,1 1-4 16,2 2 0-16,1-2-2 0,2 3 0 15,-1 0 1-15,1-3-4 0,-1 0 3 16,-3-2-1-16,-1 1 1 0,-2 0 0 16,-4-5 0-16,0 1 2 0,-4-2-2 0,-5 0-1 15,1-4 1-15,-5 1 0 0,-4-1 0 16,0-1 0-16,-4-2 1 0,0 0 2 15,-5-2 0-15,1 0-1 0,-3-4-1 16,1 1 0-16,-3-1 0 0,-1-1 0 0,-1 0-1 16,0-4 2-16,0 4 3 15,-2-2 0-15,0-2 1 0,1-1 0 16,-1 4 1-16,0-4 1 0,-2 1 1 0,2-1-1 16,-2 0-1-16,2 0 0 0,-2 0 1 0,2 0-3 15,-2 0 0-15,2-5-1 16,0 1 2-16,3-2 0 0,-3-4-3 0,2 0 0 15,2-5 0-15,-1-3 0 0,3 1-1 0,1-6-1 16,1 0 2-16,3-2-2 0,2-1 0 16,2-3 0-16,4 0-1 0,2-6 0 15,5 1-2-15,-1-1 0 0,5-3 1 16,0-2 1-16,4 0 1 0,-1 0 0 0,4-2 1 16,-1 1 1-16,0 2-1 0,0 0-1 15,-2 0 0-15,-2 5 0 0,-3 0-1 16,-1 5 0-16,-4 3 0 0,-3 1 0 15,-2 1 1-15,-4 6 0 0,-2 2-1 0,-3 3 1 16,-1 0-1-16,0 4 0 0,-3-1 1 16,-2 1 0-16,1 3 1 15,-1-1-1-15,0 0 1 0,1 1-1 0,-1-2 1 16,1 3-1-16,-1-2-2 0,-2-1 1 0,2 2 1 16,-1-2 1-16,-1 2 0 0,-2 0 1 15,2-2 1-15,-2-1-2 0,0 2-2 16,-2-2-3-16,0-1 2 0,0-1-2 15,0-2 0-15,0 1 4 0,0-5 0 0,-2 1 2 16,2-3 2-16,0-1 0 0,0-4 0 16,0-1 0-16,0-4-1 0,-2-1-1 15,2-3-3-15,0-2 2 0,-2-5 0 0,2 1-2 16,0-5 0-16,0 0 0 0,0 0-1 16,2 1-1-16,-2 2 0 0,0 3 0 0,0 3 3 15,0 3-2-15,0 3 2 0,0 0 4 16,0 7-1-16,0 2 3 0,0 3 0 0,0 3 3 15,0-1-2-15,0 6-3 0,0 0-8 16,0 3-18-16,0 1-57 0,-2 0-122 16,0 1-134-16,0-1-150 0,-2 4-85 0,-1 1-31 15,-3 0 30-15,0 1 106 0</inkml:trace>
  <inkml:trace contextRef="#ctx0" brushRef="#br0" timeOffset="-214648.59">10522 3171 45 0,'-4'-7'178'0,"-1"-1"-10"15,-1 4-22-15,0 2-16 0,-3-1-14 0,3 3-15 16,-3 3-17-16,-1 2-16 0,-1 4-10 15,1 2-5-15,-3 3-2 0,0 3 5 16,1 7 9-16,-3 1 9 0,0 5 12 0,0 4 10 16,0 4 7-16,1 2 3 0,1 2-1 15,2 4-4-15,1 1-6 0,1 3-10 16,5 1-8-16,2 2-9 0,2 2-11 0,4 2-11 16,5-2-10-16,1 0-11 0,3-2-8 15,4-4-8-15,4-1-6 0,2-8-3 0,3-1 0 16,3-8 0-16,1-3 2 0,4-8 0 15,2-6 1-15,0-5 2 0,0-6-2 16,2-5 3-16,-2-7 0 0,-2-5 3 16,0-6 17-16,-5-5 22 0,-1-4 28 0,-3-5 27 15,-6-3 20-15,-4-5 16 0,-4 2-5 16,-9-5-13-16,-4 0-23 0,-5-1-24 0,-6 0-19 16,-3-3-18-16,-8 2-11 0,-1 1-11 15,-5 0-8-15,-2 0-26 0,-3 4-67 16,-4 0-143-16,-3 4-147 0,0 1-143 0,-5-2-70 15,3 2-22-15,-3 1 44 0,5 1 131 16</inkml:trace>
  <inkml:trace contextRef="#ctx0" brushRef="#br0" timeOffset="-214134.59">10537 1370 131 0,'4'-4'358'0,"-2"3"70"0,0 1 31 0,-2 4-9 16,0 6-30-16,-2 6-66 0,0 12-84 16,0 6-64-16,0 6-60 0,2 8-57 15,0 3-37-15,0 3-23 0,2 4-17 0,0-4-33 16,0 0-83-16,2-5-109 0,3 0-115 15,-1-3-107-15,0-5-93 0,1-7-28 16,-1-3 51-16,-2-7 93 0</inkml:trace>
  <inkml:trace contextRef="#ctx0" brushRef="#br0" timeOffset="-213620.75">10289 534 94 0,'-10'-5'125'0,"-1"2"-14"0,0 2-12 15,1 1-15-15,-1 1-19 0,1 7-18 16,-1 1-14-16,0 3-7 0,1 5-4 16,-1 5 0-16,3 2 1 0,-1 9 5 15,1 1 5-15,4 2 2 0,-1-1 2 0,5 4 4 16,3 0 3-16,3-4 2 0,2 2 1 15,3-4-1-15,4 0 0 0,0-4-3 16,4-3-1-16,0-3-2 0,2-4-1 0,2-3 5 16,0-7 13-16,1-4 15 0,1-5 20 0,-2-4 20 15,-1-6 17-15,-1-5 14 0,-2-5 4 16,-2-3 2-16,-5-2-6 0,-1-4-9 16,-5-2-13-16,-4 0-16 0,-2-3-18 0,-2 1-21 15,-4 3-17-15,0 0-16 0,-5 2-19 16,-2 3-39-16,1 7-62 0,-3 2-86 0,0 4-93 15,-2 3-94-15,2 4-98 0,0 1-24 16,3 4 29-16,-1 1 66 0,2 2 83 16</inkml:trace>
  <inkml:trace contextRef="#ctx0" brushRef="#br0" timeOffset="-213388.77">10729 447 261 0,'5'-6'342'0,"-5"2"49"0,-3 0 2 15,3 8-16-15,-2 0-27 0,0 6-48 16,0 6-37-16,2 4-39 0,2 6-60 0,0 6-60 16,0 2-43-16,3 5-29 0,1 5-22 15,-2 0-45-15,3 2-83 0,1 3-97 16,1 2-102-16,-1-5-91 0,1 3-84 0,1-6-26 15,1-6 49-15,-1-3 77 0,-1-5 91 0</inkml:trace>
  <inkml:trace contextRef="#ctx0" brushRef="#br0" timeOffset="-213205.49">11125 622 289 0,'7'-33'423'16,"-1"8"77"-16,-2 6-1 0,0 3-47 15,-2 4-56-15,-2 8-100 0,3 4-90 0,-3 7-72 16,0 8-50-16,0 5-32 0,0 8-21 16,0 3-15-16,0 6-25 0,0 0-77 15,0 5-108-15,2-1-109 0,-2 2-103 0,2-2-102 16,0 2-43-16,-2-2 39 0,-2-4 88 16,0-2 102-16</inkml:trace>
  <inkml:trace contextRef="#ctx0" brushRef="#br0" timeOffset="-213023.06">10901 932 113 0,'-9'-13'315'0,"3"0"40"16,0 4-8-16,1 0-51 0,1-1-56 0,4 4-75 16,4-2-64-16,3 3-40 0,1-1-24 15,5 2-58-15,2-1-82 0,2 4-88 16,4-2-105-16,-2 3-59 0,2-1-27 0,0 1 22 15,0 1 66-15</inkml:trace>
  <inkml:trace contextRef="#ctx0" brushRef="#br0" timeOffset="-209904.14">11472 3219 21 0,'-4'5'56'0,"2"-3"3"0,0 3 4 0,0-2 2 16,0-2 4-16,0 3 8 15,-1-3 6-15,1-1 5 0,2 3 3 0,-2-3 5 16,2 1-1-16,0-1-3 0,0 0-7 0,0 0-11 15,2-1-1-15,3-2 3 0,-1-2 15 16,4 0 24-16,3-7 33 0,4-1 35 0,2-3 33 16,2-4 17-16,2-2 3 0,4 1-13 15,1-3-26-15,3-1-34 0,1-1-39 0,-1 1-32 16,3-3-32-16,2 4-23 0,-2 0-16 16,0-1-12-16,-1 1-45 0,-3 4-97 15,-1 2-120-15,-1 1-117 0,-1-2-128 16,-2 5-67-16,1-2 4 0,-1 3 73 0,-2-3 111 15</inkml:trace>
  <inkml:trace contextRef="#ctx0" brushRef="#br0" timeOffset="-209504.44">12740 2136 98 0,'-6'-13'113'0,"2"1"-2"0,-5 3-2 0,1 1-1 16,-3 0 1-16,1 7 4 0,-5-3 7 16,0 9 12-16,-4 3 16 0,0 4 21 15,-2 7 31-15,-1 4 33 0,-1 6 27 0,0 4 17 16,2 6-3-16,2 2-23 0,2 1-36 16,2 1-44-16,6 1-50 0,3-5-42 0,4 2-31 15,4-2-18-15,2-2-13 0,7-4-10 16,2-4-6-16,1-1-17 0,3-3-55 15,0-6-100-15,2 0-103 0,3-5-101 0,1-3-97 16,0-5-70-16,0-3 6 0,3-3 74 16,-3-4 92-16</inkml:trace>
  <inkml:trace contextRef="#ctx0" brushRef="#br0" timeOffset="-209307.22">12965 2261 28 0,'4'-23'377'0,"-2"3"102"15,-2 5 73-15,0 2-16 0,0 4-64 16,0 5-84-16,0 1-116 0,-2 6-97 0,2 5-69 16,0 6-42-16,0 6-27 0,0 5-14 15,0 4-10-15,2 4-3 0,-2 1-13 16,2 0-34-16,0 2-95 0,0-1-117 0,0-1-118 16,1-1-123-16,-1-3-74 0,2-2-11 15,-2-2 71-15,2-2 105 0</inkml:trace>
  <inkml:trace contextRef="#ctx0" brushRef="#br0" timeOffset="-209108.81">13219 2185 107 0,'6'-25'433'16,"-2"5"91"-16,-2 5 49 0,0 1-41 15,-2 8-73-15,3 2-118 0,-3 5-124 0,2 8-85 16,-2 5-50-16,2 5-30 0,0 5-28 15,0 1-49-15,0 5-95 0,-2 0-126 0,0 3-123 16,0 1-135-16,0 2-68 0,-2-2-2 16,0 1 66-16,0-3 112 0</inkml:trace>
  <inkml:trace contextRef="#ctx0" brushRef="#br0" timeOffset="-208975.86">13168 2470 40 0,'-4'-13'400'0,"-3"4"73"0,-1 1 42 0,1 2-23 16,1 0-116-16,2 1-187 0,2 2-196 16,0 2-161-16,4 1-129 0,2 0-122 15,2 0-47-15,1 1 26 0,1-1 65 0,3 3 78 16</inkml:trace>
  <inkml:trace contextRef="#ctx0" brushRef="#br0" timeOffset="-208777">13356 2369 108 0,'7'-3'288'0,"-1"2"35"0,0-3-16 16,-2 3-41-16,1 1-42 0,-1 0-51 16,2 1-41-16,-2 4-27 0,3-1-19 15,-1 4-18-15,1 0-18 0,-1 1-17 0,2 3-12 16,-1 1-9-16,1 1-7 0,-1 0-1 16,-1 2-3-16,0-2 0 0,-2-1 1 15,1-1 1-15,-3 1 0 0,0-2-21 0,-4 0-50 16,0-2-76-16,-3 2-99 0,-3-2-94 0,-3 1-50 15,-1-1-6-15,-3 0 35 0</inkml:trace>
  <inkml:trace contextRef="#ctx0" brushRef="#br0" timeOffset="-204331.45">12952 1658 19 0,'0'0'22'0,"0"0"-2"0,0 0-4 16,0 0 1-16,-2 0-1 0,0 0 0 15,0 1-1-15,-1-1-1 0,1 4 1 0,-2-4 0 16,0 1 0-16,0-1 2 0,-3 3 4 16,1-2 5-16,0 3 0 0,-1-2 1 0,-1-1 0 15,-1 2 0-15,1-3-6 0,-1 2-1 16,1 1-2-16,-3-2-1 0,1 2-2 0,-1-1-1 15,-2 2 0-15,1-1 2 0,-1 2 0 16,-2-2 1-16,0 2 1 0,1 3 3 16,-3-4 3-16,2 2 0 0,-2 1 1 15,0 2-2-15,-2-1 1 0,2 0-1 0,-2 4 2 16,0-2 1-16,0 1 0 0,-2 2 1 16,2-1 2-16,-3 5 0 0,1-1-2 15,0-1-1-15,2 0-1 0,-2 5 1 0,0-1-4 16,0 1 3-16,-1 1 1 0,3 1 3 15,-2 2 2-15,2-3 3 0,0 4 4 0,0-1 2 16,0 1 1-16,2 1 1 0,0 0 1 16,2 0 0-16,3 3 3 0,-1-1-2 0,0 1-2 15,3 0 0-15,1 3-4 0,3-1-3 16,-1 2-1-16,3 2 0 0,2-2 3 0,2 4 0 16,0 0 1-16,4 1 3 0,1-2 2 15,1 3 4-15,2-4 3 0,1 2 7 0,4-1 9 16,-1-1 3-16,5 2 1 0,0 0-1 15,4-4-1-15,3 1-1 0,1 0-2 16,2-3-1-16,3 1 0 0,2-2-3 16,2-4-4-16,2-2-10 0,2 0-9 15,2-2-11-15,0-3-8 0,3-1-6 0,-1-2-6 16,2-3-2-16,-1-1-2 0,1-2-1 16,-2-2 2-16,1-2 0 0,-3-5 2 0,0 3-1 15,0-8 1-15,-1 1 0 0,-1-5-1 16,0-1-1-16,0-2-2 0,0-3 2 15,0-1 0-15,0-4 0 0,0 3-2 0,0-8 2 16,-2 1-1-16,0 2-1 0,0-4-2 16,-2 0 1-16,0 0 1 0,-2 0-2 0,0 1 0 15,-5-1 0-15,1-1 0 0,-5 1 1 16,-2 0 0-16,-2 0 1 0,0 0 2 0,-4 1 4 16,0-1 10-16,-3 0 8 0,1 1 8 15,-2-1 8-15,-3-3 4 0,-1 3-2 0,-1-1-5 16,0-2-6-16,-2-1-7 0,1 3-8 15,-3-3-4-15,0-1-3 0,0 1 1 16,-2-1-4-16,-2 1-1 0,0 0 0 0,0-1 1 16,-3 1 3-16,-1 0-4 0,0-3 1 15,-1 3-1-15,-1-4 2 0,-3 4-1 16,-1-2 0-16,-1-2 2 0,0 3-2 0,-4-3-1 16,0 3 2-16,0-3 2 0,-2 1-1 15,-2 3 2-15,-2 3 0 0,0-2-1 16,-3 4 1-16,1-1-5 0,-5 2-5 0,1 2-2 15,-3 3-2-15,0 2-1 0,-2 1-1 16,-2 4-2-16,2-1-2 0,-2 4-15 0,3-1-29 16,-1 1-75-16,0 4-100 0,2 1-107 15,0 2-103-15,3 1-92 0,-1 1-25 16,0 5 45-16,3 0 85 0,-1-2 100 0</inkml:trace>
  <inkml:trace contextRef="#ctx0" brushRef="#br0" timeOffset="-198491.77">20436 1712 139 0,'-2'-4'281'0,"0"0"46"0,2 4-1 16,-2 5-27-16,2 3-27 0,2 2-30 0,0 10-36 15,0 5-41-15,3 4-42 0,-1 5-42 16,2 2-32-16,1 6-20 0,1 0-26 15,-2 4-40-15,3-4-65 0,-1 4-69 0,3-4-76 16,-3 1-78-16,3 1-71 0,-3-1-10 16,-1-6 38-16,-3 2 54 0</inkml:trace>
  <inkml:trace contextRef="#ctx0" brushRef="#br0" timeOffset="-198308.95">20400 2337 192 0,'-4'-14'283'0,"2"3"32"16,0-3-29-16,2 3-56 0,2-3-59 0,4 3-45 15,1-2-33-15,3 2-33 0,3 0-55 16,2 2-72-16,0-1-79 0,4 1-93 0,-2 0-67 16,2 3-32-16,0-4 10 0,-2 4 47 15</inkml:trace>
  <inkml:trace contextRef="#ctx0" brushRef="#br0" timeOffset="-197992.88">20856 1876 184 0,'-7'0'264'0,"-1"3"39"15,-1 2-44-15,-1 4-50 0,-1 3-38 0,0 6-35 16,1 3-38-16,1 7-38 0,1-2-28 15,-1 7-15-15,5 1-9 0,0-2-5 0,2 2-2 16,2-1-1-16,2-3-1 0,4-1-1 16,1-5-1-16,1-2 2 0,3-4 3 0,1-2 5 15,3-4 10-15,0-6 16 0,2-4 24 16,2-2 22-16,-2-7 21 0,2-2 16 16,-2-4 9-16,-2-4 6 0,-2-2 0 0,-3-3-1 15,-1-4-9-15,-5 0-8 0,-2-3-14 16,-2 1-19-16,-2 2-22 0,-5-3-21 15,-1 5-35-15,-3 2-66 0,-1 2-103 0,-3 2-111 16,0 2-118-16,0 2-99 0,3 3-35 16,-1-1 29-16,0 0 82 0,3 2 100 15</inkml:trace>
  <inkml:trace contextRef="#ctx0" brushRef="#br0" timeOffset="-197662.22">21084 1525 21 0,'2'-3'315'0,"0"3"76"16,-2 0 64-16,2 0-13 0,-2 3-35 16,3 1-42-16,-3 4-53 0,2 5-59 0,0 4-57 15,0 6-47-15,0 3-51 0,0 7-38 16,0-2-27-16,0 2-14 0,1 5-16 16,-1-2-26-16,0-2-60 0,0 0-98 0,-2-1-115 15,2 1-109-15,0-3-114 0,-2 0-44 16,0-1 25-16,0-2 79 0,0-4 105 0</inkml:trace>
  <inkml:trace contextRef="#ctx0" brushRef="#br0" timeOffset="-197195.28">21313 1791 58 0,'-2'-14'289'15,"-1"5"64"-15,-1 0 53 0,0 1-47 0,0 3-60 16,2 1-52-16,0-1-56 0,-1 5-64 16,1 0-57-16,2 5-37 0,0-1-19 15,0 5-8-15,0-1-3 0,0 5-1 16,2-2-2-16,-2 2-1 0,3-2 2 0,-1 3 6 16,0 0 12-16,0 2 8 0,2-2 7 15,0 2 6-15,1 3 2 16,-1 0-2-16,0 5-9 0,2-2-8 0,-1 1-5 0,1-1-5 15,0 0-6-15,1-1-1 0,-1-2-4 16,0-1-1-16,1-2 3 0,-1-3 9 16,-2-2 17-16,3-1 19 0,-3-5 21 0,2 1 18 15,-2-5 10-15,3-1 1 0,-1-3-9 16,1-6-17-16,1-1-17 0,0-4-18 0,1-4-10 16,-1 1-9-16,1-2-5 0,-1-1 3 15,1 1 3-15,-1-1 1 0,-1 2 2 0,-1 2 2 16,0 1 1-16,-1 1-2 0,-1 0-1 15,0 6 0-15,0-1-2 0,-2 1-3 16,0 4-3-16,-2 0-5 0,3 4-3 0,-3 4-3 16,0 5-4-16,0 3-6 0,0 4-10 15,0-1-15-15,-3 4-42 0,3 1-101 0,-2-2-133 16,2 3-126-16,0-4-116 0,0 3-53 16,2-2 8-16,3-2 81 0,-3-3 124 0</inkml:trace>
  <inkml:trace contextRef="#ctx0" brushRef="#br0" timeOffset="-196981.42">21789 1880 57 0,'6'-15'415'0,"-1"1"109"0,-3 5 70 16,-4 1-7-16,-1 4-89 0,-1-1-114 0,0 2-124 15,0 6-106-15,-1 3-70 0,-1 3-39 16,2 2-24-16,0 6-13 0,2-1-13 15,2 1-16-15,0 0-34 0,0 0-61 0,2 0-89 16,0-5-89-16,2 0-79 0,0 0-61 16,3-2-42-16,-1-1-9 0,0-3 52 15,3-2 71-15,-1-4 75 0</inkml:trace>
  <inkml:trace contextRef="#ctx0" brushRef="#br0" timeOffset="-196869.61">21876 1958 84 0,'2'-5'329'0,"-2"0"75"0,-2 4 39 16,-2 1-39-16,-1 1-61 0,-3 4-73 15,1 2-98-15,-1 0-133 0,0-1-148 0,1 2-128 16,3 0-132-16,-2 0-73 0,1-3-19 16,3 3 39-16,0-4 80 0</inkml:trace>
  <inkml:trace contextRef="#ctx0" brushRef="#br0" timeOffset="-196617.13">21994 1826 160 0,'2'0'378'0,"1"0"71"16,-3 0 47-16,-3 4-74 0,3-3-94 0,-2 3-89 16,2 0-86-16,0-1-98 0,2 2-90 15,1 3-72-15,-1-4-57 0,2 1-36 16,2-1-15-16,-2-3 14 0,3 1 37 0,-1 2 44 16,3-4 44-16,-3-4 33 0,2 2 25 15,-1 1 15-15,-1-2 13 0,0 2 6 16,1 1 3-16,-1-4 2 0,1 4-5 0,-1 4-3 15,0-3-21-15,3 3-41 0,-3 2-47 16,3-1-60-16,-1 3-67 0,0-2-43 16,1 1-7-16,-1 1 26 0</inkml:trace>
  <inkml:trace contextRef="#ctx0" brushRef="#br0" timeOffset="-196434.07">22297 1860 140 0,'8'-9'245'0,"-1"4"14"16,-3-1-18-16,0 1-30 0,-2 1-36 0,3 3-39 15,-3 1-42-15,2 0-39 0,-2 0-29 16,2 1-12-16,1 2-9 0,-1 2-5 16,0-4-4-16,2 5-3 0,1-5 0 0,-1 2-1 15,0-2 1-15,1 3 2 0,1-3 2 16,-1 2 0-16,1-2 0 0,0 4-14 16,1 1-29-16,-1 2-38 0,-1 3-56 0,1 0-81 15,-4 2-49-15,-1 2-15 0,1 0 15 16</inkml:trace>
  <inkml:trace contextRef="#ctx0" brushRef="#br0" timeOffset="-193779.87">11832 3175 66 0,'0'0'253'0,"0"5"46"15,0 4 2-15,-2 2-30 0,-2 4-40 0,2 5-39 16,-3 5-42-16,3 0-45 0,0 4-41 0,2-1-29 16,0 2-35-16,0-4-50 0,2 2-61 15,0-2-63-15,3 0-80 0,-3-5-72 16,2 0-19-16,-2-2 21 0,-2-6 44 0</inkml:trace>
  <inkml:trace contextRef="#ctx0" brushRef="#br0" timeOffset="-193017.44">10831 1811 71 0,'4'-5'73'0,"-2"0"-17"15,3 1-10-15,1-1-6 0,0 1-5 16,1 3-7-16,1-1-6 0,1-2-4 15,-3 3-1-15,2 1 4 0,-1 1 7 0,-1 5 12 16,-2-1 10-16,1 4 11 0,-3 6 7 16,-2 0 3-16,-2 5-2 0,-1 0-1 15,1 2-2-15,0-1 0 0,0 0-3 0,0-1-2 16,2-2-1-16,0-2 1 0,0 1-6 16,2-5-6-16,2 2-7 0,1-3-9 15,-1-2-6-15,2-1-9 0,3-2-7 0,-1-1-22 16,1 0-46-16,1-4-63 0,3-1-90 0,-3-1-53 15,3-3-31-15,0 3 6 0</inkml:trace>
  <inkml:trace contextRef="#ctx0" brushRef="#br0" timeOffset="-191872.92">16472 2165 36 0,'10'-5'75'0,"-1"0"-15"15,2-1-13-15,-1 5-13 16,3-2-14-16,-3 3-7 0,1 0-4 0,0 4 1 16,-3 3 4-16,-2 2 8 0,-1 5 9 0,-3 1 14 15,-2 6 14-15,-2 3 15 0,-3 5 21 16,-1 1 17-16,0 3 22 0,-1 1 24 16,3 0 18-16,0-4 12 0,2 3 5 0,2-2 1 15,2-5-10-15,2 2-24 0,2-4-27 16,5 0-28-16,0-7-29 0,3 1-26 15,1-3-42-15,4-6-71 0,0-4-92 0,5 1-99 16,-1-5-117-16,0-2-62 0,3-5-10 16,-1 1 40-16,0-4 78 0</inkml:trace>
  <inkml:trace contextRef="#ctx0" brushRef="#br0" timeOffset="-191706.86">17054 2423 224 0,'4'-4'296'16,"-2"1"16"-16,0-2-45 0,5 4-76 15,-1-5-80-15,5 2-95 0,4-1-91 0,1 0-116 16,4-3-65-16,1 0-35 0,-2-1-11 16,0 0 30-16</inkml:trace>
  <inkml:trace contextRef="#ctx0" brushRef="#br0" timeOffset="-191231.84">17526 1893 161 0,'-6'-5'395'15,"-1"1"94"-15,1-1 76 0,0 5-53 16,1 0-86-16,1 1-83 0,0 9-86 0,0 4-90 16,2 4-72-16,2 7-39 0,0 4-22 15,0 5-16-15,0-1-8 0,2 5-3 0,2 0-5 16,0-1-2-16,0 0 1 0,1-3 0 15,-1 0 0-15,2-4 2 0,-2 0 2 0,3-2-2 16,-3-3-4-16,2-4-2 0,-1-2-2 16,-1-5-3-16,0-2-7 0,0-3-1 15,1 0 0-15,-1-3 2 0,2-6-1 0,0 0 3 16,1-6 5-16,1-3 2 0,3 0 1 16,-1-3 0-16,1 0 1 0,2-1-2 0,-3 1 1 15,3 3-2-15,-2 1 0 0,-3 3 1 16,1 1 3-16,-1 4 3 0,-2 1 3 15,1 3 1-15,-1 4 3 0,0 0-10 0,-1 5-49 16,-1-2-103-16,0-1-118 0,0 3-114 16,5-2-118-16,-3-2-56 0,0-4 11 15,3 2 83-15,-1-3 106 0</inkml:trace>
  <inkml:trace contextRef="#ctx0" brushRef="#br0" timeOffset="-191042.96">18062 2051 343 0,'8'-15'490'16,"-2"5"80"-16,-1 2 21 0,-3 7-72 0,0 2-106 15,0 8-117-15,0 4-109 0,-2 4-77 16,0 6-50-16,0-1-27 0,2 6-25 16,-2-2-42-16,2 2-88 0,-2 2-134 0,2-5-121 15,3 4-124-15,-1-3-75 0,0 0-13 16,0-6 61-16,1-3 118 0</inkml:trace>
  <inkml:trace contextRef="#ctx0" brushRef="#br0" timeOffset="-190856.63">18415 1984 95 0,'6'-17'444'0,"1"3"98"0,-5 5 58 0,0 4-20 16,0 4-97-16,-2 6-129 0,0 4-131 0,0 3-96 15,0 6-58-15,0 2-43 0,0 5-62 16,0 0-103-16,0 0-128 0,0 3-115 0,0-2-111 16,2 2-74-16,-2-2 0 0,0-1 70 15,-2-2 112-15</inkml:trace>
  <inkml:trace contextRef="#ctx0" brushRef="#br0" timeOffset="-190711.26">18318 2298 301 0,'-9'-1'383'15,"1"1"60"-15,-1 1-31 0,3 3-64 0,2-3-72 16,-1 7-77-16,5-3-108 0,0 2-130 16,5 2-126-16,1-1-113 0,2 1-110 15,3-2-56-15,2-3 2 0,-1 1 56 16,1-4 84-16</inkml:trace>
  <inkml:trace contextRef="#ctx0" brushRef="#br0" timeOffset="-190577.81">18589 2185 25 0,'4'-4'345'0,"0"0"68"0,-4 4 46 0,-2 2-28 16,0 3-88-16,0 1-130 0,0 3-153 15,2 2-161-15,0 2-148 0,0 0-122 0,0 3-64 16,0-3-3-16,0 0 51 0,0-1 84 16</inkml:trace>
  <inkml:trace contextRef="#ctx0" brushRef="#br0" timeOffset="-190429.7">18699 2174 283 0,'0'-5'346'15,"-2"1"34"-15,-1 3-36 0,1 1-88 0,0 1-109 16,2 2-107-16,-2-2-100 0,2 4-82 16,2 0-64-16,0 1-48 0,0-1-16 15,3 3 14-15,-1-3 31 0,0 2 41 0,0 1 48 16</inkml:trace>
  <inkml:trace contextRef="#ctx0" brushRef="#br0" timeOffset="-190230.55">18728 2239 18 0,'4'5'81'0,"3"-2"21"0,-3-1 10 16,2 1 1-16,-1-3-4 0,1 0-5 16,0 0-9-16,1-3-9 0,1-2-6 0,1 0-5 15,-1 2 0-15,1-5 3 0,1-1 12 16,1 0 17-16,-1-2 28 0,-1 1 36 16,1-5 44-16,-3 1 44 0,-1 2 26 0,-2-2 2 15,1-1-18-15,-5 1-38 0,0-2-49 16,-5 3-58-16,1-2-50 0,-4 2-33 0,-1 1-34 15,-4 3-56-15,1 4-110 0,-1-3-139 16,0 7-136-16,-1-2-112 0,1 3-48 16,2 0 11-16,3 3 86 0,4-2 126 15</inkml:trace>
  <inkml:trace contextRef="#ctx0" brushRef="#br0" timeOffset="-190014.95">18951 1879 151 0,'2'-4'388'16,"-2"0"98"-16,0 2 57 0,0 1-36 15,0 1-72-15,-2 1-85 0,2 1-95 16,-3 3-99-16,1 3-70 0,2 1-43 0,-2 2-19 16,2 3-11-16,0-2-7 0,2 5-7 15,-2-1-11-15,2-3-22 0,1 0-49 0,1 0-81 16,-2 2-94-16,0-5-98 0,2 5-93 15,-2-5-65-15,3 3 0 0,-3-6 56 0,2 2 84 16</inkml:trace>
  <inkml:trace contextRef="#ctx0" brushRef="#br0" timeOffset="-189779.78">19101 2086 126 0,'2'3'412'16,"-2"-2"100"-16,-2 4 66 0,2-3-36 15,-2 3-91-15,0-2-104 0,2-2-105 16,-3 3-98-16,3-3-62 0,0 2-38 0,0-2-17 16,0 4-8-16,0-2-3 0,0 1-2 15,0-1 3-15,-2 1 1 0,2 1-3 0,-2 1 1 16,-2 2-3-16,0-2-3 0,0 3-8 16,-3 0-16-16,-1 3-26 0,-1-3-66 15,1 1-98-15,-1 0-110 0,-1 0-96 0,1 0-99 16,1 1-48-16,-1-2 25 0,3-2 78 15,0 0 98-15</inkml:trace>
  <inkml:trace contextRef="#ctx0" brushRef="#br0" timeOffset="-189631.33">19135 2160 110 0,'8'-1'408'0,"1"-2"105"15,-3 6 66-15,-2-2-40 0,0 4-84 16,7 9 110-16,-7-4-533 15,3-1-194-15,-3 1-167 0,2 1-153 0,1 3-80 16,-1 0-21-16,-2-3 60 0,2 0 118 16</inkml:trace>
  <inkml:trace contextRef="#ctx0" brushRef="#br0" timeOffset="-189497.38">19391 2179 147 0,'2'-2'399'0,"-4"2"64"0,0 2 34 15,-3 3-64-15,-1 0-167 0,2 0-206 16,0 4-211-16,-1 2-179 0,3-2-97 16,-2 0-48-16,2-3 31 0,-2 3 89 0</inkml:trace>
  <inkml:trace contextRef="#ctx0" brushRef="#br0" timeOffset="-189350.91">19395 2006 385 0,'0'-22'549'15,"-2"7"63"-15,0-1 35 0,-2 6-88 16,-1-3-168-16,1 5-198 0,0 0-211 16,2 3-216-16,2 0-200 0,0 5-117 0,0 0-55 15,0 0 2-15,0 0 92 0,0 0 142 16</inkml:trace>
  <inkml:trace contextRef="#ctx0" brushRef="#br0" timeOffset="-186315.1">10507 4 41 0,'-4'-1'121'15,"2"-2"-17"-15,-2 2-12 0,-1-3-13 16,1 4-14-16,2-1-12 0,-2 1-8 0,2-3-8 15,-3 3-2-15,3 0 0 0,0 0-2 16,-2 0-3-16,2 0-2 0,-2 0-3 16,-1 0-5-16,-1 0-7 0,-2 0-3 0,-1 0-2 15,1 0-1-15,-5 3 1 0,0-3 6 16,0 1 6-16,-3 3 6 0,-1 0 8 16,0 1 6-16,-4-2 6 0,-1 5 0 0,-1-2 1 15,-2 2 0-15,-3-1-3 0,1 1-3 16,-3 1-5-16,0-1-1 0,-1 5-5 15,1-3-2-15,-2 1-2 0,3 3 1 0,-3 1 2 16,2 2 3-16,-2 0 6 0,3 4 2 0,-3 0 4 16,2 1 5-16,3 1 0 0,-1 2 0 15,1 1-1-15,1 2-2 0,3-2-2 16,2 4-6-16,0-1-4 0,4 4-6 16,0-4-6-16,2 2-2 0,2-2-5 0,5 0-1 15,0 1-2-15,3-1-4 0,3-1 0 16,2 1 0-16,2-3-1 0,5 3-1 0,-1-3 0 15,5 2 1-15,1-2 3 0,3 2 5 16,4-2 9-16,4 2 4 0,3 2 8 0,1-4 4 16,5 3-3-16,4-1-5 0,2 1-9 15,5-3-5-15,3-1-7 0,3 0-3 16,2-1-3-16,4-5 0 0,0 0 0 16,4-4-1-16,2 1 1 0,3-4 3 0,1-4 2 15,1 0 2-15,2-4 3 0,2-2 5 16,-1-2 5-16,1-2 1 0,0-2 1 15,0-1 2-15,2-3-3 0,-2 1 1 0,2-2-1 16,0-6 4-16,-2 1 4 0,-1-1 9 16,-1-4 7-16,-4 3 9 0,-1-5 3 0,-4-1 0 15,-3-2-4-15,-4 2-5 0,-1-1-6 16,-4-2-7-16,-3 2-4 0,-1-1-5 0,-5-1-2 16,-4 0 0-16,-3 0-3 0,-1 0 0 15,-5 0-3-15,-4 1 1 0,1-2 1 0,-5 0-4 16,-3 0 1-16,-3 1-1 0,0-3-1 15,-5 2-1-15,0-3-3 0,-4 3-1 16,1-3-2-16,-3 0-1 0,0-1 1 0,-5 1 0 16,1 0 4-16,-2-1 0 0,-1 1 0 15,-3 1-1-15,-1-2 0 0,-2 4 0 16,-1-3-2-16,-3 1-2 0,-4 2 0 0,-1-2-1 16,-3 2-5-16,-3 1-2 0,-1-3 3 15,-3 3-2-15,-4 3 0 0,-2-1 0 16,-4 3 2-16,-5 0-1 0,-2 1-3 0,-3 5-1 15,-4 2 0-15,-3 3-2 0,-4 1 0 16,-5 4-2-16,-4 4 0 0,-4 4-2 16,-5 4-2-16,-3 2-8 0,-3 5-7 15,-2 2-10-15,-2 5-22 0,0 2-52 0,0 1-110 16,2 1-114-16,4 2-116 0,7-2-108 0,6 2-43 16,4-2 21-16,7-1 91 0,4 3 112 15</inkml:trace>
  <inkml:trace contextRef="#ctx0" brushRef="#br0" timeOffset="-181006.62">10139 1595 101 0,'0'-3'263'15,"0"3"39"-15,-2 3-9 0,0 1-18 16,-3 2-25-16,1 5-39 0,0 3-31 16,0 5-34-16,-1 4-39 0,1 1-37 0,2 2-27 15,0 3-18-15,0-3-24 0,2 3-44 16,0-1-54-16,0 2-65 0,0-4-67 15,2 3-81-15,0-1-58 0,0-2 3 16,0-1 31-16,0 0 54 0</inkml:trace>
  <inkml:trace contextRef="#ctx0" brushRef="#br0" timeOffset="-179877.55">11513 3503 94 0,'4'0'80'0,"0"0"-16"16,0 0-14-16,3 0-9 0,-3 1-9 0,2 4-6 15,-2 0-5-15,3 0 0 0,-3 0 3 16,-2 4 2-16,0 2 2 0,0 2 4 16,-2-1 3-16,-2 5 0 0,2-1 0 0,-2-1 2 15,0-1 1-15,0 1 0 0,2 0 2 16,0-2 2-16,0-1 4 0,0-2 3 16,2 1 4-16,2-2-1 0,0 0 0 0,1 1-5 15,1-4-8-15,3 2-6 0,-1-4-11 16,0 1-7-16,3-2-20 0,2 1-33 0,-3-3-39 15,3 2-54-15,0-3-66 0,-1-3-40 16,-1-2-8-16,2 2 17 0</inkml:trace>
  <inkml:trace contextRef="#ctx0" brushRef="#br0" timeOffset="-178417.46">16476 4089 157 0,'0'-2'153'16,"2"-1"-27"-16,0-1-24 0,0-2-17 15,3 0-9-15,1 1-11 0,3-3-11 16,-1-1-9-16,0 2-6 0,3-2-6 0,2 3-3 16,-1-2-1-16,1 5 3 0,2-5 1 15,0 4 3-15,0 2-1 0,-1-2-2 16,1 1-2-16,-2 3-2 0,0 0 0 16,-1 0 10-16,-1 4 16 0,-3 1 19 15,1 4 11-15,-5 2 9 0,0 6 3 0,-4 0-7 16,-4 8-13-16,0 3-11 0,-5 1-3 15,1 2 6-15,-3 2 14 0,1 5 18 16,-1-6 19-16,3 6 14 0,-1-8 8 0,5 3-2 16,2-3-14-16,2-1-19 0,2-3-22 15,4-3-25-15,5-1-18 0,2-4-16 16,1-2-12-16,5-4-35 0,1-1-84 0,3-5-110 16,0-1-109-16,5-5-115 0,-3-2-81 15,0-2-16-15,1-1 57 0,-1-5 94 16</inkml:trace>
  <inkml:trace contextRef="#ctx0" brushRef="#br0" timeOffset="-178252.25">17221 4279 259 0,'4'-4'309'15,"1"-1"27"-15,-1 0-45 0,2 0-66 16,1 1-70-16,1-2-50 0,3-2-50 15,1 1-79-15,5 2-91 0,0-4-106 0,0-1-75 16,0-1-38-16,0-1-7 0,-2 1 40 16</inkml:trace>
  <inkml:trace contextRef="#ctx0" brushRef="#br0" timeOffset="-177672.06">17700 3848 105 0,'-3'0'298'16,"1"1"57"-16,-2-1 18 0,2 4-36 16,0 0-45-16,0 1-36 0,0 4-33 15,2 3-36-15,0 5-30 0,0 3-26 0,2 5-23 16,-2 1-21-16,2 4-26 0,-2-1-21 15,2 5-16-15,-2-1-12 0,2-1-4 16,-2 1-4-16,2-4-1 0,-2 1-1 0,2-1 0 16,0-4-1-16,1 0-1 0,-1-6 0 15,-2 0-1-15,2-4-4 0,0-1-3 16,-2-3-6-16,2-1-5 0,0-5-2 0,0 0 0 16,0-2 2-16,0-3 2 0,1-3 6 15,-1-2 5-15,0 0 2 0,2-5 3 16,-2 1-2-16,2 0 0 0,-1-3 2 15,1-1-1-15,0 0 0 0,0 0-1 0,0-2 3 16,1 0 0-16,-1 1-2 0,2-1 0 16,-1-1 0-16,1 3 1 0,-2-2-2 15,2 1-1-15,-1 3 2 0,-1 1 1 16,-2 2 2-16,2 2 6 0,-2 0 7 0,1 1 9 16,-1 2 11-16,0 2 13 0,-2 1 12 15,2 0 5-15,0 1-2 0,0 3-6 16,0 0-7-16,2 0-15 0,1 0-13 15,-1 0-9-15,0-1-5 0,2-1-3 0,3 1-2 16,-1-3-3-16,1 0-2 0,1 0-6 16,3-3-10-16,0-2-16 0,-3 4-24 15,3-2-27-15,-2 1-37 0,-1 0-45 0,1 2-48 16,-3 2-44-16,1 0-37 0,-1 1-25 16,1-2-15-16,-1 2-1 0,1-3 11 15,1 0 25-15,1 0 42 0,-1-4 45 0</inkml:trace>
  <inkml:trace contextRef="#ctx0" brushRef="#br0" timeOffset="-177505.63">18093 4109 23 0,'4'-9'229'0,"-1"1"47"0,-1-1 37 16,-2 4 30-16,0 1 20 0,0-2 1 0,0 5-23 15,-2 1-43-15,-1 5-54 0,1 3-62 16,0 4-59-16,2 4-47 0,0 2-30 0,0 2-19 16,2 0-27-16,3 1-47 15,-1-2-71-15,0 1-81 0,2 0-76 16,3-2-68-16,-1-3-47 0,1-1-15 15,1-3 24-15,1-2 40 0,0-3 47 0,1-3 52 16,-1-6 50-16</inkml:trace>
  <inkml:trace contextRef="#ctx0" brushRef="#br0" timeOffset="-177373.48">18275 4239 4 0,'11'-18'138'0,"-3"2"18"16,1-1 9-16,-1 1 8 0,-1 6 4 0,-1-1 7 16,-2 2 6-16,0 1 9 0,-1 3 4 15,-3 3-10-15,0 2-19 0,-3 6-28 16,-1-1-32-16,0 4-51 0,-2 6-70 15,-3-1-79-15,3-2-77 0,-3 5-77 0,3-5-89 16,0 1-54-16,1-3 3 0,1 0 39 16,0-4 58-16</inkml:trace>
  <inkml:trace contextRef="#ctx0" brushRef="#br0" timeOffset="-177207.32">18434 4058 88 0,'9'-4'377'15,"-5"-1"99"-15,0 5 71 16,-2 5-33-16,0 4-73 0,-2 3-90 0,0 6-95 16,0 2-104-16,-2 4-97 0,2 1-114 15,-2 1-120-15,2 2-110 0,0 2-97 16,0-5-88-16,0 1-45 0,0-1 31 0,-2-4 77 16,-2-1 86-16</inkml:trace>
  <inkml:trace contextRef="#ctx0" brushRef="#br0" timeOffset="-177075.4">18438 4310 77 0,'2'-9'275'16,"3"1"36"-16,-3 0-15 0,0 2-54 0,0 2-59 15,2 0-66-15,0 1-92 0,1 0-97 16,1 2-104-16,0-3-82 0,1 0-43 16,-1-1-15-16,-2 1 27 0</inkml:trace>
  <inkml:trace contextRef="#ctx0" brushRef="#br0" timeOffset="-176924.92">18663 4014 127 0,'6'-1'392'15,"-2"2"97"-15,-2 6 67 0,0 5-46 16,-2 1-85-16,3 4-93 0,-3 3-113 16,0 0-157-16,2 3-177 0,-2-2-154 15,2 4-142-15,-2-5-104 0,0 1-38 0,0 0 32 16,0-5 96-16</inkml:trace>
  <inkml:trace contextRef="#ctx0" brushRef="#br0" timeOffset="-176759.8">18792 4004 189 0,'4'-9'442'0,"-2"6"96"0,-2 6 56 15,-2 3-62-15,2 7-100 0,-2 6-110 16,0 3-116-16,0 3-131 0,2 3-157 0,0-2-165 15,2 3-152-15,-2-1-121 0,2-3-59 16,2-2 1-16,-2-6 86 0,5 2 123 16</inkml:trace>
  <inkml:trace contextRef="#ctx0" brushRef="#br0" timeOffset="-176378.28">19408 3867 21 0,'-11'-10'213'0,"-2"1"29"15,1 2 25-15,-1 4 29 0,0 6 33 16,1 5 25-16,-3 9 3 0,0 5-15 16,0 7-37-16,0 5-49 0,1 7-64 15,3 1-62-15,0 4-49 0,3 1-34 16,4 3-26-16,-1-1-41 0,3 0-88 0,0-2-116 15,2 0-117-15,0-3-123 0,0-5-83 16,0-1-19-16,-2-3 55 0,0-5 100 0</inkml:trace>
  <inkml:trace contextRef="#ctx0" brushRef="#br0" timeOffset="-176228.9">19262 4360 136 0,'8'-12'338'0,"-2"3"56"15,-1 4 28-15,1 0-64 0,0 2-81 0,1 3-86 16,1 3-111-16,3 2-135 0,-1-4-133 16,3 2-134-16,0-2-73 0,-3-1-32 15,3-1 30-15,-2-3 69 0</inkml:trace>
  <inkml:trace contextRef="#ctx0" brushRef="#br0" timeOffset="-176063.15">19596 4108 29 0,'9'-10'385'15,"-5"4"118"-15,-4 1 78 0,0 2-7 16,-4 3-77-16,-1 5-98 0,1-1-116 16,-2 3-115-16,-1 2-79 0,1 3-55 15,0 0-55-15,-1-2-94 0,1 2-120 0,2-1-112 16,2-1-97-16,0-1-83 0,4-6-30 16,0 1 50-16,2-4 93 0,0-1 100 15</inkml:trace>
  <inkml:trace contextRef="#ctx0" brushRef="#br0" timeOffset="-175614.98">19681 4118 3 0,'6'-1'221'0,"-2"1"39"16,1 1-16-16,-1 2-32 0,-2-2-39 0,-2 3-44 15,2-1-62-15,-2 1-66 0,2 0-58 16,0-3-50-16,3 3-36 0,-1-3-22 16,0 2-5-16,0-6 15 0,5 2 26 15,-1-4 31-15,1 1 32 0,-1-3 35 0,3-1 34 16,-1 3 33-16,-1 1 28 0,1-1 27 15,-1 4 21-15,-1 1 12 0,1 0 1 16,-1 1-7-16,1 3-15 0,-1 1-22 16,1 0-24-16,-1 3-36 0,0-1-40 0,1-2-40 15,2 3-35-15,-3-2-33 0,3-1-20 16,-3-3-2-16,1-2 14 0,-1-2 26 16,0 0 35-16,1-2 42 0,-1-4 40 0,1-1 36 15,-3 1 32-15,1-1 26 0,-1 0 19 16,-2 1 13-16,0 1 6 0,1 3 3 15,-3-1-6-15,-2 5-12 0,2 3-18 0,-2 3-23 16,2 1-22-16,0 5-25 0,0-2-16 16,0 5-11-16,3-1-10 0,1-3-6 15,0-1-6-15,1 3-2 0,-1-6-2 16,2 1 2-16,1-3 4 0,-1-4 6 16,1-1 13-16,-1-1 19 0,3-7 27 0,-3 2 29 15,3-4 34-15,-3 0 31 0,-1-4 20 16,-1 0 5-16,0-2-13 0,-1 1-22 15,-3 0-33-15,-2-4-30 0,-2 4-50 16,0 1-72-16,-3-1-93 0,-1 5-97 0,2 0-110 16,-5 1-92-16,1 5-28 15,-3-1 25-15,3 1 64 0</inkml:trace>
  <inkml:trace contextRef="#ctx0" brushRef="#br0" timeOffset="-175432.62">20307 3812 119 0,'-4'17'203'0,"0"11"-5"0,0 3-99 0,-1 6-141 16,3 0-79-16,-2 6-44 0,2 1-25 15</inkml:trace>
  <inkml:trace contextRef="#ctx0" brushRef="#br0" timeOffset="-158179.6">23404 1432 25 0,'0'-3'118'0,"0"2"-9"0,0-3-9 15,0 3-12-15,0 1-18 0,0-3-15 0,0 3-11 16,0 0-4-16,0 0 6 0,0 3 13 15,0-2 19-15,2 3 18 0,-2 1 19 0,2 3 18 16,-2 4 13-16,2 1 11 0,-2 3 9 16,2 5 10-16,1 7 16 0,-1 3 15 15,0 11 10-15,0 4-5 0,0 8-16 0,0 8-24 16,0 6-34-16,0 7-39 0,3 5-30 16,-3 8-19-16,2 8-16 0,0 3-11 15,0 4-6-15,1 4-5 0,-3 2-6 0,2-1-4 16,-2 1-1-16,2 3 0 0,-2-2-1 15,1 1 0-15,-3-3 1 0,2-1 0 0,-2-3 1 16,2-3 2-16,-2-5-2 0,0 0 0 16,0-8 2-16,0-4-3 0,0-5-2 15,0-5 0-15,0-6 0 0,0-8-10 16,0-2-37-16,0-8-70 0,-2-1-94 16,2-10-105-16,0 1-103 0,2-6-99 0,-2-5-22 15,-2-4 41-15,0-6 78 0,-3-3 94 16</inkml:trace>
  <inkml:trace contextRef="#ctx0" brushRef="#br0" timeOffset="-139086.09">23986 1511 72 0,'2'0'68'16,"-2"-3"-5"-16,0 3 0 0,2-1 3 16,-2 1 6-16,2-4 11 0,-2 4 14 0,3-2 13 15,-3 2 13-15,2-1 12 0,-2 1 23 16,2 0 24-16,-2 0 26 0,0 0 27 16,0 0 19-16,0 1 13 0,0 1-2 15,-2 3-16-15,2 4-31 0,0 5-37 0,-2 6-39 16,2 5-39-16,0 7-36 0,0 6-25 15,0 0-17-15,2 5-11 0,-2 1-5 16,2-1-3-16,0-1-4 0,2 2-11 0,-2-1-35 16,2-5-81-16,-1-1-121 0,1 0-118 15,0-3-128-15,-2-3-72 0,0-2-10 16,0-1 57-16,1-6 106 0</inkml:trace>
  <inkml:trace contextRef="#ctx0" brushRef="#br0" timeOffset="-138884.08">24128 2018 55 0,'2'-8'242'0,"-2"-1"35"0,2 1 5 16,2 3-35-16,1-2-45 0,1-1-37 0,2 2-28 15,3-1-32-15,2 2-33 0,1-2-29 16,3 3-21-16,0-2-43 0,2 2-64 0,3-1-69 15,-3-2-91-15,0-1-66 0,0 3-34 16,-2-3 15-16,0 0 48 16</inkml:trace>
  <inkml:trace contextRef="#ctx0" brushRef="#br0" timeOffset="-138470.84">24596 1475 63 0,'0'-4'316'0,"0"0"65"0,0 3 59 15,0 2-23-15,2 4-40 0,-2 5-44 16,2 4-48-16,-2 2-55 0,2 9-49 0,0 8-56 16,0 1-46-16,0 1-34 0,0 6-19 15,1 0-10-15,1 0-9 0,-2-3-3 0,0 1-3 16,0-2-1-16,2-3 0 0,-1-1 0 15,-1-7 0-15,0 2 0 0,0-7 1 16,0-3 1-16,0 1-4 0,0-6 0 0,0-1-5 16,0-3 0-16,1-3 0 0,-1-4-1 15,0-2 1-15,2-2 0 0,-2-4 3 16,2-6 2-16,1 1 1 0,-1-4 0 0,2-1 1 16,1-1 0-16,-1 1 2 0,2 2-2 15,-1-1-2-15,1 2 0 0,-1 5 0 16,-1-1 1-16,0 4 1 0,1 1 3 0,-1 0 1 15,0 8 2-15,1 0 1 0,-1 2 1 16,0 2 0-16,1 3-2 0,-1-1-20 16,-2 1-69-16,1 2-100 0,-1-4-113 0,2 2-114 15,-2-2-101-15,3-3-34 0,-3 2 37 16,2-6 84-16,-2-1 104 0</inkml:trace>
  <inkml:trace contextRef="#ctx0" brushRef="#br0" timeOffset="-138271.97">25049 1655 24 0,'8'-13'316'0,"-2"1"74"15,-1 6 77-15,1 2 0 0,-2 4-42 0,0 4-57 16,1 5-61-16,-1 7-67 0,0 2-72 16,0 4-65-16,1 2-46 0,1 5-28 15,-2 0-36-15,3-3-74 0,-3 2-104 0,2-2-113 16,1-1-107-16,-1-1-109 0,0-5-35 15,1 0 33-15,-3-4 84 0,2-4 103 0</inkml:trace>
  <inkml:trace contextRef="#ctx0" brushRef="#br0" timeOffset="-138074.02">25396 1526 124 0,'8'-19'403'0,"-1"3"90"16,-3 4 68-16,0 4-33 0,0 3-82 15,1 5-96-15,-1 6-98 0,0 9-85 0,-2 1-66 16,2 10-42-16,-2 0-26 0,3 9-16 16,-3-1-25-16,2 5-55 0,-2-4-103 15,0 4-116-15,0 0-112 0,3-4-112 0,-3 0-57 16,2-5 12-16,-2-2 77 0,0-3 104 16</inkml:trace>
  <inkml:trace contextRef="#ctx0" brushRef="#br0" timeOffset="-137923.84">25447 1904 13 0,'-9'-7'348'0,"-1"0"109"0,1 5 87 16,-2-1-6-16,3 3-65 0,0 3-80 15,1-1-97-15,3 2-103 0,2 3-88 0,0 1-68 16,2 1-94-16,2-4-126 0,0 6-130 16,4-6-123-16,1 0-101 0,-1-1-34 0,0 0 37 15,3-4 97-15,-1-4 115 0</inkml:trace>
  <inkml:trace contextRef="#ctx0" brushRef="#br0" timeOffset="-137792.23">25588 1759 221 0,'5'0'336'0,"-3"4"58"16,-2 4-12-16,2 1-60 0,-2 3-59 0,2 5-60 16,0 0-94-16,0 4-127 0,2 0-128 15,1-1-129-15,-1 1-97 0,0-1-50 16,0-2 3-16,1-2 57 0</inkml:trace>
  <inkml:trace contextRef="#ctx0" brushRef="#br0" timeOffset="-137641.74">25707 1822 211 0,'-4'-8'368'16,"-1"0"70"-16,-1 3 8 0,2 4-68 15,0-2-76-15,-1 3-98 0,3 0-131 16,0 3-145-16,2 2-114 0,0-1-93 0,4 3-77 15,1-2-42-15,-1-1 7 0,2 1 51 16,1-1 61-16</inkml:trace>
  <inkml:trace contextRef="#ctx0" brushRef="#br0" timeOffset="-137410.36">25777 1826 156 0,'2'4'179'16,"0"-4"4"-16,0 1 6 0,0 3 0 0,-2 0-7 15,2-1-7-15,0 2-6 0,1-1-6 16,-1 1-10-16,2-1-9 0,0 0-9 15,0 0-3-15,3-3-2 0,1 1 2 0,1-2 9 16,-1 0 10-16,3-2 2 0,-1-2-6 16,3-1-16-16,-2-4-17 0,-1 0-25 0,-1-2-29 15,-1 1-17-15,1-5-13 16,-5 0-10-16,0 1-6 0,-4 0-5 0,0 2-1 16,-4-1-3-16,-3 2-14 0,-1 2-51 15,-3 3-95-15,-1-2-117 0,1 5-112 0,1-2-122 16,1 2-60-16,1 2 10 0,-1-2 72 15,3 1 108-15</inkml:trace>
  <inkml:trace contextRef="#ctx0" brushRef="#br0" timeOffset="-136976.34">26014 1533 221 0,'4'-4'317'0,"-2"1"53"0,0 2 1 15,0-2-14-15,1 3-20 0,-3 0-20 0,2 0-34 16,-2 4-42-16,2 1-48 0,-2 1-45 16,2 3-37-16,-2 4-39 0,2-2-29 15,0-1-20-15,2 5-11 0,-2-5-5 16,3 5-2-16,1-5-5 0,0 2-15 0,1 0-27 16,-1-2-48-16,3 0-53 0,-3-1-41 15,2-3-26-15,1 1-6 0,-1 0 19 0,1-2 42 16,-3-4 49-16,0 3 42 0,-1 1 39 15,-1-1 45-15,0 1 47 0,-2 2 55 0,-2 2 48 16,0 0 34-16,0 1 11 0,0-1-12 16,0 1-27-16,0 0-43 0,-2-1-43 0,2 0-33 15,-2-1-20-15,2 0-15 0,0 1-10 16,0-3-7-16,0 1-2 0,0 1-3 0,0-3 0 16,0 0 0-16,0 1 1 0,0-1 2 15,0-1 6-15,0 1 2 0,-2 0 1 16,-2 2 3-16,-1-3-2 0,1 4-3 0,-2-3-3 15,-3 3-11-15,3-1-32 0,-2-2-82 16,1-1-108-16,1 1-112 0,0-1-109 16,3-3-99-16,3-1-25 0,0 0 48 15,0-4 92-15,3-2 107 0</inkml:trace>
  <inkml:trace contextRef="#ctx0" brushRef="#br0" timeOffset="-136862.27">26225 1776 219 0,'9'-4'335'0,"-3"4"49"0,1 4-33 15,-1 0-57-15,0 3-84 0,-1-2-135 16,1 4-170-16,0 1-160 0,-1 0-87 16,-3-1-45-16,0 0-3 0,0-1 57 0</inkml:trace>
  <inkml:trace contextRef="#ctx0" brushRef="#br0" timeOffset="-136729.65">26348 1567 67 0,'-2'-13'324'0,"0"1"43"16,-2 3 23-16,2 2-71 0,-3 1-152 0,5 3-180 16,-2 2-180-16,2 1-106 0,0 0-54 15,0 0-18-15,0 0 40 0</inkml:trace>
  <inkml:trace contextRef="#ctx0" brushRef="#br0" timeOffset="-136480.52">26721 1759 49 0,'-4'4'380'0,"1"1"80"16,-1-1 51-16,2 0-28 0,2 0-82 15,0-3-109-15,4-1-103 0,5 4-75 0,1-4-67 16,3-4-108-16,2 4-136 0,4-4-161 16,0-1-101-16,0 1-55 0,0-2-14 15,0-4 66-15</inkml:trace>
  <inkml:trace contextRef="#ctx0" brushRef="#br0" timeOffset="-135851.08">27161 1491 12 0,'0'-3'212'0,"2"2"26"15,0-3-8-15,0 0-47 0,3 2-43 16,1-3-33-16,0 0-26 0,5 4-24 15,0-3-19-15,1 0-14 0,1 4-9 0,0 0-4 16,1 0-5-16,-1 5 1 0,2-1 6 16,-2 1 21-16,-3 2 33 0,-1 2 41 15,-1 3 42-15,-4 0 35 0,-1 7 18 0,-6 1 1 16,-1 4-13-16,-2 2-22 0,-5 2-23 16,1 2-21-16,-1 0-14 0,3-1-14 15,-1 0-14-15,1 0-19 0,3-4-15 0,3 0-13 16,2-1-11-16,2-5-9 0,5 2-5 15,1-2-1-15,5-5-4 0,0 1-2 16,4-5-10-16,0 0-50 0,2-4-108 0,2-1-136 16,2-2-141-16,0-6-100 0,5-2-43 15,-1-1 21-15,1-4 93 0</inkml:trace>
  <inkml:trace contextRef="#ctx0" brushRef="#br0" timeOffset="-134772.43">27559 1756 104 0,'4'-1'190'0,"3"-2"-12"0,-1 2-34 15,2 1-34-15,3-4-26 0,0 4-20 16,1 4-29-16,3-3-55 0,2 2-85 0,-2-2-59 15,0 5-35-15,-3-5-17 0</inkml:trace>
  <inkml:trace contextRef="#ctx0" brushRef="#br0" timeOffset="-134125.24">28056 1475 175 0,'-4'0'317'0,"-2"0"63"0,2 2 22 0,-3 0-45 15,3 6-49-15,0-3-38 0,2 6-45 0,0 3-52 16,-1 2-48-16,1 2-36 0,2 2-26 16,0 4-19-16,2-3-12 0,-2 5-12 15,3-1-6-15,-3 0-6 0,2 0-3 0,0 0-1 16,0-5 1-16,0-1-3 0,0 0 2 15,0-2-3-15,0-3-1 0,-2 1 0 16,2-5-1-16,-2-1 0 0,3-3-3 0,-3 2 4 16,2-2 2-16,-2-1-1 0,2-2-1 15,-2-2 1-15,2 2 1 0,-2-3-2 0,2-3-2 16,0-1 0-16,0-2 2 0,3-2 0 16,-3 0 0-16,2-4 0 0,0 2 0 0,0-5 1 15,1 1-1-15,-1 2 0 0,2-2-1 16,-2 3 0-16,1-1 0 0,-1 3-2 15,-2 1 1-15,2 0 1 0,-2 3 1 0,0 1 0 16,1 3 1-16,-1-3 2 0,0 4-2 16,2 4 1-16,0-3 1 0,0 2 0 15,3-2-1-15,-1 4 0 0,3-2-2 0,-1-2-6 16,1-1-20-16,1 0-31 0,1 0-36 16,1-1-34-16,-1-3-27 0,2-1-15 15,-3 1 6-15,1-3 20 0,-1 2 32 0,-1 1 32 16,-1 0 27-16,-1 3 17 0,-3-2 16 15,2 6 10-15,-1-2 3 0,-3 4 4 0,2-1 1 16,-2 3 1-16,0 1-9 0,0-2-18 16,0 2-26-16,3-3-24 0,-1 1-22 15,0-2-21-15,0-2-11 0,3 1 7 16,-1-3 17-16,0-3 22 0,1-2 20 0,-1 1 20 16,0 0 19-16,1-4 17 0,-1 3 15 15,-2-3 13-15,1 1 14 0,-1 2 16 0,0 4 15 16,-2-2 5-16,-2 6-2 0,0 2-6 0,0 2-14 15,0 2-29-15,0 0-50 0,0 2-66 16,2-1-86-16,-2 3-48 0,2-6-27 16,1 2 3-16</inkml:trace>
  <inkml:trace contextRef="#ctx0" brushRef="#br0" timeOffset="-133958.89">28579 1638 303 0,'9'-9'411'0,"-5"4"87"0,0 1 1 15,0 4-33-15,-1 1-59 0,-3 3-80 0,2 5-95 16,-2 6-86-16,0-1-61 0,0 3-45 16,-2 4-38-16,-1-1-71 0,1 1-100 15,0 0-107-15,0 1-100 0,2-1-99 0,-2-1-62 16,0 0 17-16,0-6 71 0,0 2 93 16</inkml:trace>
  <inkml:trace contextRef="#ctx0" brushRef="#br0" timeOffset="-133810.61">28603 1851 45 0,'0'-4'320'0,"0"3"75"16,0-3 51-16,0 2-35 0,0 2-63 0,0 0-71 15,0 0-74-15,2 2-79 0,0 2-102 16,0 0-121-16,2-3-118 0,0 3-114 0,5-3-94 16,-3-1-43-16,3 0 22 0,-3-1 72 15</inkml:trace>
  <inkml:trace contextRef="#ctx0" brushRef="#br0" timeOffset="-133675.58">28799 1713 231 0,'7'-4'271'0,"-1"4"2"0,-2 0-37 15,-2 0-46-15,3 3-46 0,-3 2-47 16,2-4-76-16,0 3-91 0,0 1-114 0,1 1-73 16,-3-5-36-16,0 2-14 0,-2-3 25 15</inkml:trace>
  <inkml:trace contextRef="#ctx0" brushRef="#br0" timeOffset="-133528.14">29041 1487 189 0,'2'-4'433'0,"-2"8"86"16,-2 1 58-16,-5 4-53 0,1 6-105 16,0 0-109-16,-3 8-100 0,3-1-108 0,-1 6-144 15,3-2-168-15,0 2-167 0,2-2-127 16,2 2-67-16,2-3-14 0,0-3 70 15,2 0 125-15</inkml:trace>
  <inkml:trace contextRef="#ctx0" brushRef="#br0" timeOffset="-132997.02">29371 1242 272 0,'4'-5'349'16,"-2"4"62"-16,0-2 19 0,0 3 3 0,1 3-20 16,-3 3-43-16,2 5-58 0,-2 7-64 15,0 7-70-15,0 4-69 0,0 5-50 0,-2 7-23 16,2 1-15-16,-3 4-9 0,3 2-16 15,0 1-28-15,0-1-92 0,3-1-146 0,-3 0-150 16,2-3-124-16,-2-1-57 0,2-6-9 16,-2 0 75-16,2-3 134 0</inkml:trace>
  <inkml:trace contextRef="#ctx0" brushRef="#br0" timeOffset="-132781.03">29436 1766 61 0,'3'-19'229'0,"-1"6"20"0,0 1-21 16,2 2-56-16,0 2-51 0,3 2-39 16,-1 0-25-16,5 3-20 0,-1-2-14 15,1 5-10-15,1-1-4 0,-1 1-3 0,2 1-4 16,-5 2 2-16,1 2-1 0,-3 1 2 0,-2 0-1 16,-2 7 2-16,-2-3-1 0,-2 5-1 15,-2-2-1-15,0 3-1 0,0 0-23 0,-3-2-45 16,3 1-68-16,0-1-76 0,-1-4-40 15,1 1-19-15,2-3 10 0</inkml:trace>
  <inkml:trace contextRef="#ctx0" brushRef="#br0" timeOffset="-132615.02">29714 1668 31 0,'6'-5'324'0,"-4"0"70"0,-4 2 65 16,0 3-17-16,-4 3-76 0,1 2-75 15,-1 0-71-15,2 2-84 0,0 2-123 16,-1 0-132-16,1 1-121 0,2-1-115 0,0 0-93 16,0-1-30-16,2 0 33 0,0-3 77 15</inkml:trace>
  <inkml:trace contextRef="#ctx0" brushRef="#br0" timeOffset="-132383.29">29794 1650 57 0,'7'-4'230'0,"-3"0"23"0,0 4-19 0,0-3-38 15,-2 3-42-15,0 3-41 0,1-2-38 16,-1 2-30-16,0 0-22 0,-2-2-10 0,2 3-6 16,-2-3-6-16,2 2-2 0,-2-2-1 15,2 3-1-15,0-4-2 0,0 1 0 16,1-1 1-16,-1 3 2 0,2-3 1 0,0 1 0 16,0 5 2-16,1-2 0 0,-1 1 0 0,0 1 1 15,0 3 1-15,1-3-2 0,1 3-10 16,-2 0-35-16,2 2-57 0,-1-2-79 15,1-4-59-15,-2 3-30 0,0-4-7 0,1-1 27 16</inkml:trace>
  <inkml:trace contextRef="#ctx0" brushRef="#br0" timeOffset="-132068.29">30055 1595 177 0,'0'-3'309'0,"0"1"70"0,0 0 9 0,0-1-4 16,0 2-16-16,0 1-33 0,0-4-52 15,0 4-64-15,0-1-64 0,2 1-57 0,-2 0-44 16,2 0-25-16,2-3-14 0,0 3-7 16,0 0-5-16,3 0-2 0,1 0-1 0,-1 0 0 15,1 0 1-15,1 3-1 0,-3-2 0 16,2 3 1-16,-1-3 2 0,-3 4-1 15,0 0-1-15,0 1-1 0,-1 3 2 0,-3 1-1 16,0-1 0-16,0 4-1 0,0-1 1 0,0 1-1 16,2 0 1-16,-2 0-2 0,2 2-3 15,2-2-12-15,-2-1-43 0,2-2-65 0,1 2-79 16,1-4-75-16,2 0-69 0,1-2-55 16,1-3-33-16,1-2 11 0,2-2 50 15,-1-2 60-15</inkml:trace>
  <inkml:trace contextRef="#ctx0" brushRef="#br0" timeOffset="-131918.45">30345 1658 36 0,'4'-9'265'0,"-2"2"60"0,0-1 17 16,0 4-16-16,-2-1-37 0,0 4-46 15,0-2-57-15,0 2-56 0,0 1-53 0,0 1-49 16,2 2-64-16,-2-2-69 0,2 3-66 16,3-3-58-16,-3 2-49 0,2-2-30 0,2 3 6 15,-1-4 36-15,1 0 48 0,2 0 49 16,-1-4 47-16</inkml:trace>
  <inkml:trace contextRef="#ctx0" brushRef="#br0" timeOffset="-131814.33">30448 1616 30 0,'4'-2'83'0,"1"2"20"0,-1 0 8 0,0 0 0 16,0 0-10-16,-1 2-14 0,1 2-20 15,-2 0-19-15,2-3-22 0,0 4-21 0,1-1-28 16,1 1-29-16,0-1-28 0,1-1-26 16,-1 0-16-16,2-2-4 0,1-1 12 0,-1 0 20 15</inkml:trace>
  <inkml:trace contextRef="#ctx0" brushRef="#br0" timeOffset="-131723.97">30592 1649 4 0,'9'0'72'0,"-3"0"13"0,0 0 6 0,-1 1-4 16,1-1-11-16,-2 4-16 0,3-3-16 0,-1 2-15 16,2-2-16-16,1 4-21 0,-1-2-33 0,1-2-41 15,-1-1-42-15,3 0-21 0,-3 0-7 16</inkml:trace>
  <inkml:trace contextRef="#ctx0" brushRef="#br0" timeOffset="-131604.24">30840 1634 53 0,'4'4'143'0,"2"-3"-17"0,-1 2-26 0,1 1-25 16,-2 0-23-16,3 1-32 0,-1-1-39 16,0 4-49-16,3-3-50 0,-3-2-29 15,-2 0-12-15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3:27:24.2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21029 4439 34 0,'-4'0'61'16,"2"0"-6"-16,-3 0-5 0,1 0-5 15,0 0-3-15,-2 3-2 0,-1-3-7 16,-1 1-3-16,-1-1-2 0,-1 3-1 0,-1-3-1 16,-1 2-2-16,-1-2 0 0,0 3 3 15,-2-2 3-15,-2 2 1 0,0-1 1 16,1 1 3-16,-4-2 1 0,-1 4-1 0,0 0-1 16,0 0-1-16,0 4 0 0,-2 0-2 15,-3 2-2-15,-1-1-2 0,1 6-2 16,-1 1-2-16,-1 0 1 0,-1 3-1 0,1 2 0 15,-2-1 1-15,1 4 2 0,-1 0 1 16,0 0-2-16,1 3-1 0,-1 1-1 16,3 1-2-16,1 0-3 0,-1 4-2 0,1 2-3 15,3 1-1-15,0 2-3 0,2 1-1 16,-1 0 0-16,3 2 0 0,0-1 3 16,2 5 9-16,1 0 8 0,1-1 9 0,0 2 7 15,0 0 6-15,0 2 2 0,3 1-3 16,-1 1-7-16,2-1-6 0,1 0-5 15,1 0-7-15,3 3-5 0,2-4-5 16,2 0-2-16,-1 0 1 0,6 1 5 16,1-3 7-16,2-2 8 0,3 1 7 0,1 1 6 15,5-6 2-15,2 2 0 0,4 1 0 16,2-1-5-16,3-2 4 0,5-3 5 16,1 1 16-16,6-2 12 0,3 1 7 0,1 0 5 15,7-2 3-15,1-1-10 0,3-1-15 16,7-2-14-16,1-1-11 0,2 0-10 15,5-1-7-15,2-2-5 0,0-1-5 0,2-2-4 16,0-4 0-16,2 3 1 0,0-4 6 16,0-2 10-16,2-1 9 0,0 3 7 15,3-6 3-15,3 2 1 0,1 1-6 16,4-5-8-16,4 2-10 0,4-3-5 0,2 3-5 16,5-3-5-16,-1 1-2 0,3-3-5 15,2 3 0-15,-2-3 0 0,2-4 1 16,-1 6 0-16,1-6-3 0,0 3 2 15,2-3-3-15,-2-1-2 0,-2 1 0 0,-1-3 0 16,-1-2 0-16,-5 0 0 0,-4 0-2 16,-2-2 3-16,-2-3-1 0,-4 1 0 15,0-4 3-15,-5 2 3 0,1-4 3 16,-3 0-2-16,0-3-1 0,-2 2-1 0,1-2 0 16,-3-3-3-16,2 1 0 0,-2-1-1 15,-2-3 2-15,0 0-1 0,-4 0 0 16,-3-3 1-16,-1-1-2 0,-5 0 1 0,-4-2 3 15,-2-1 2-15,-2-2 0 0,-5 2 2 16,-3-3 3-16,-1-4 2 0,-4 2-3 16,-2-4-2-16,-4 2-1 0,0-2-3 15,-5-4-2-15,-2 3-1 0,-3-2 1 0,-1-3-2 16,-2-1 1-16,-2 3-2 0,-2-5 4 16,-3 1-2-16,1 1-2 0,-2-2 1 0,-3 1 1 15,1 4 1-15,-1-5-1 16,-2 4-1-16,-1-1 1 0,-1 3-2 0,0-3 0 15,0 3-2-15,-4 1-1 0,0-1 3 16,0 1-1-16,-2-1 2 0,-2 1-1 16,0-2 0-16,-3 1 0 0,-1-2 1 0,-1 1-2 15,1-1 1-15,-3 1-2 0,-1 0 1 16,-1-1 0-16,-2-2-3 0,-2 5 3 16,-2-5 0-16,-2 4 1 0,-2 0-1 0,-3 0 1 15,-1 0 0-15,-1-2-2 0,-3 2 1 16,-3 0-4-16,-2 1 3 0,-5-1 1 15,-1 3 1-15,-2-5-1 0,-3 5-2 0,-4-2 1 16,0 1 0-16,-4 1 0 0,0-2-1 16,-2 1 1-16,0 2 0 0,-4-1 0 15,-1 1 1-15,1 0 4 0,-5 2 1 16,1-2 1-16,-1 2-1 0,-4 1 2 0,0 2 0 16,-4-4-6-16,-4 4 0 0,0 3-2 15,-5-4-1-15,1 2 1 0,-3 2 0 16,2 1-3-16,1-3 1 0,-1 3 4 15,5 4 0-15,0-2 0 0,1 3 2 0,3 1 1 16,2 1 1-16,3 1-3 0,1 2 0 16,2 2-1-16,1-1 0 0,-1 3-1 15,0 2 2-15,1 1 2 0,-3-1 0 0,-2 0-2 16,0 1 3-16,-2 1-1 0,-2 3-2 16,-2-1-2-16,0 1 0 0,-5-1-2 15,1 4 4-15,-3-5 2 0,1 5 3 0,-1-3 2 16,1-1-2-16,-1 1 1 0,1 0-2 15,-1 0-3-15,3 3-1 0,1-5-1 0,1 5 0 16,2-3 2-16,2 3-3 0,4 1 2 0,4 0-1 16,3 0 0-16,1 0 0 0,5 1-1 15,2 3 1-15,4-3-1 0,3 1 1 16,3 2 0-16,3-3-2 0,4 2-3 0,2-2 2 16,2 3 1-16,2-3-2 0,3 2-6 15,1-2-7-15,3 3-12 0,-1-3-27 16,3 3-56-16,2-1-83 0,-2 1-89 0,4 1-81 15,0 3-69-15,2-4-64 0,0 3-7 16,2-3 51-16,0 1 76 0,4-1 82 0</inkml:trace>
  <inkml:trace contextRef="#ctx0" brushRef="#br0" timeOffset="1709.04">8475 2779 126 0,'-2'0'226'0,"0"0"4"15,2-1-20-15,-2 1-22 0,2-3-18 0,0 0-14 16,2-1-19-16,0-2-19 0,2-2-14 16,3-1-12-16,-1-2-14 0,2-3-16 0,1 2-16 15,1-5-13-15,3 0-7 0,2-3-5 16,0-4-1-16,2 0-1 0,0-4-2 16,4-3-2-16,0-4 1 0,2-4 2 0,3-1 2 15,1-7 10-15,1 2 18 0,-1 1 15 16,3-4 19-16,-3 1 16 0,1 1 11 0,-3 1 3 15,-1 5-2-15,-1 1 0 0,-4 4-9 16,-2 2-8-16,-2 7-7 0,-3 1-8 16,-1 2-11-16,-3 4-12 0,-1 3-6 0,-1 1-6 15,0 1-6-15,-1 5-6 0,-1 1-3 16,-2 0-1-16,0 3-7 0,0 0-5 0,0 1-1 16,1 2-3-16,-3-3-4 0,2 2-4 15,-2 3-1-15,2-1-2 0,0 1-1 16,0-4 2-16,2 4 1 0,3-1 3 0,1 1 4 15,3-3 3-15,3 1 2 0,3-1 1 16,5 2-2-16,1-5-1 0,6 2-2 16,5-2-2-16,4 2-1 0,5-4-2 0,3 1 3 15,5 1-2-15,4-2 2 0,4 4-1 16,5-2-3-16,4 1-2 0,4 0-1 0,2 4-1 16,2-4-2-16,0 2 1 0,0 3-2 15,0-1-1-15,-1 1 3 0,-1-3-1 16,-4 3 0-16,-1 0 0 0,-3 0 2 0,-5 0 1 15,-1-2-1-15,-5 2 0 0,-5-3-1 16,-3 3 1-16,-7-1-3 0,-4 1-1 0,-4-2 2 16,-5 2 1-16,-3-4 1 0,-3 4 0 15,-2-1 2-15,-4 1-1 0,-2-3-1 16,-3 3-7-16,-1-1-13 0,-3 1-32 16,-2-4-113-16,-2 4-151 0,-2 0-159 0,-6-1-101 15,0 1-46-15,-5 1 3 0,-4 3 95 16,-2 0 142-16</inkml:trace>
  <inkml:trace contextRef="#ctx0" brushRef="#br0" timeOffset="3318.03">8437 2767 76 0,'0'0'217'0,"0"0"9"16,0 0-16-16,0 1-19 0,0-1-17 0,0 3-20 16,0-3-16-16,0 1-3 0,2 2 11 15,0 1 22-15,2 1 27 0,3 3 24 0,1 1 13 16,3 2-3-16,-1 4-19 0,3 0-32 16,0 6-41-16,2 3-38 0,2 6-30 0,2 3-22 15,0 2-17-15,4 3-10 0,0 6-7 16,3-1-5-16,-1-1-2 0,3 1-4 15,1 1-2-15,-1-5-1 0,1 2 0 0,1 0 2 16,0-4 0-16,-3-2-1 0,-1 2 2 16,-1-7 2-16,0 3-1 0,-3-4-2 15,-1 1-1-15,-2-5 0 0,-2-1 1 16,-2-2-1-16,-1-2-1 0,-3-2-2 0,-1-2 3 16,-1 1 2-16,-1-6-2 0,-1-1 0 15,-1 1-1-15,-2-6 3 0,1 0-1 16,-1-1 1-16,-2 1 0 0,0-1 4 0,0-1 0 15,0 0-1-15,0-2 0 0,1 2 0 16,-1-3-1-16,0 2 1 0,2-2 2 16,0-2-1-16,3 2 1 0,1-3 0 0,5-1 0 15,-1 0-2-15,5 0-3 0,2-1 0 16,5-3-3-16,1 3 1 0,7-2 3 0,2-2 0 16,2 0 2-16,4-1 2 0,2 1 1 15,3 3-2-15,1-3-4 0,3 3-1 0,0 1-1 16,-1 0-2-16,1 2 0 0,2-2 1 15,2 4 1-15,-2-2 0 0,1 3-1 0,1-3-1 16,-2 3 3-16,0 0-2 0,0 0 1 16,-3 0 0-16,-1-1 0 0,-3 1 2 15,-1-3-2-15,-3 3 0 0,-4-1 0 0,-2 1-2 16,-5-4 2-16,-3 4-1 0,-3 0 2 16,-4 0-1-16,-2 0 0 0,-2 0 2 15,-4 0-2-15,-1 0 2 0,-1 0 0 0,-3 0 1 16,0 0 3-16,-1 0 1 0,-1 0 4 15,0 0 0-15,-2-1 0 0,0 1 2 16,0 0-1-16,0 0-1 0,1-3-1 16,-1 3-2-16,-2-1-1 0,2-3-2 0,0 3-1 15,0-3 0-15,0-3-1 0,2 2 1 16,-1-2-2-16,1-2-2 0,0 2 0 0,0-2 0 16,3 0-1-16,-3 1-2 0,2-5 0 15,1 3 3-15,1-1 0 0,0-3 0 0,1-1 0 16,1-2 2-16,3 1-1 0,0-5-1 15,2 2 0-15,2-6 0 0,2 1-2 0,0-5 0 16,2 0-3-16,2 0 3 0,-2-1-2 16,3 1 1-16,-1 3 1 0,0-3 1 15,0 0 1-15,1 5 0 0,-1-1 1 0,-2 0-1 16,3 4-1-16,-3-1 2 0,-2 5 0 16,0-2 0-16,0 1-2 0,-2 2 1 0,-2 3 1 15,-1 0-3-15,1 0 2 0,-2 1-1 16,0 0 1-16,-3 3 0 0,3-2 0 15,-3 1 0-15,-1 1-3 0,2 2 3 0,-3-2-1 16,-2 1 0-16,1 1 2 0,-1 1 0 16,0 2 1-16,-1-1-1 0,-3 1-1 15,2 0-2-15,-2 3 1 0,0-1-2 16,0-1 1-16,-2 1 2 0,2-1 0 0,-2 3 2 16,3-1-1-16,-3 1 1 0,2 0 0 15,-2-4 0-15,0 4 2 0,0 0 0 0,0-1-2 16,0-2 1-16,0 2-2 0,0-4 2 15,0 1-3-15,0-2 2 0,0 1 0 0,-2-3 1 16,2 2-1-16,-3-4-2 0,3 0 2 16,-2-3-4-16,0 1 1 0,-2-4 0 15,0-2 1-15,0-2 0 0,-1-4-1 0,-1-1 0 16,0-1 0-16,-3-3-1 0,3-1-1 16,-3-2 1-16,1 1 0 0,-3-3 0 0,1 0 2 15,-1-2 0-15,-2 2 0 0,1-3 0 16,-1 3-3-16,0 0 3 0,1 3-2 15,-1 0 0-15,0 2 3 0,0 0 2 0,3 0-1 16,-1 5-1-16,1 1-1 0,-1 3 0 16,3-1 0-16,-1 1-3 0,1 2-2 0,-1 2-9 15,1 2-18-15,-3-2-53 0,-1 2-122 16,-1 3-147-16,0 2-148 0,-4 1-83 16,0 7-31-16,0-3 30 0,-4 8 107 15</inkml:trace>
  <inkml:trace contextRef="#ctx0" brushRef="#br0" timeOffset="4097.46">9900 2156 33 0,'-9'-3'177'0,"1"-5"-4"0,-1 3-16 0,-1 1-11 16,-1 2-8-16,0-1-11 0,-1 2-12 16,1 1-12-16,-1 0-11 0,1 0-4 0,-2 1-2 15,1 4 4-15,-1-1 1 0,0 4 6 16,-2 0 8-16,-2 1 5 0,0 5 4 16,-2 1 4-16,0 5 8 0,-4-1 4 0,2 6 2 15,-2 3-7-15,-1 2-6 0,1 6-11 16,2 2-16-16,2 1-18 0,0 6-16 15,4 0-11-15,0 3-12 0,5 2-13 0,3 3-8 16,3-3-3-16,4 5-6 0,4 2-4 16,5-4-1-16,3 1 0 0,7-1 2 0,3-3-2 15,3-4 0-15,5-4 0 0,1-3-1 16,5-8 0-16,2-5 0 0,3-3-1 0,1-4 2 16,2-9 8-16,3-3 8 0,0-7 7 15,1-4 6-15,1-5 9 0,-2-8 4 16,-1-3 1-16,-4-6-3 0,-1-3-2 0,-3-5-1 15,-4-2-2-15,-7-6 0 0,-1-3-2 16,-7-2 1-16,-7-3-1 0,-3-4-4 16,-5-1-5-16,-6-3-5 0,-7 2-7 0,-3-1-6 15,-5 2-3-15,-9 0-3 0,-1 6-2 16,-7-2-11-16,-2 5-15 0,-4 2-24 0,0 1-58 16,-1 5-95-16,3 5-124 0,4 0-112 15,5 7-104-15,5 1-41 0,8 4 22 16,3 0 80-16,6 5 113 0</inkml:trace>
  <inkml:trace contextRef="#ctx0" brushRef="#br0" timeOffset="4744.93">11468 2822 145 0,'-2'-5'212'0,"2"4"-15"0,0-3-17 16,2 0-7-16,2 3 5 0,3-3 13 0,3 2 20 15,5-3 25-15,2 1 21 0,4-1 8 16,2 0-2-16,5-2-20 0,4 3-32 16,2-4-39-16,2-1-42 0,4 4-34 0,0-6-30 15,2 6-23-15,1-4-15 0,-1 2-9 16,2-1-4-16,-1 2-4 0,-1-1-2 0,-2 2-3 16,1 2 0-16,-5-1-2 0,-5 0-3 15,-1 3-6-15,-3-3-17 0,-5 3-42 0,-3-2-79 16,-5 2-118-16,1-3-131 0,-4 3-125 15,-3-2-51-15,-3-1 6 0,-3 1 59 16,0-2 107-16</inkml:trace>
  <inkml:trace contextRef="#ctx0" brushRef="#br0" timeOffset="5690.12">13718 1984 47 0,'-6'-21'145'0,"-1"1"-1"0,-1 0-3 15,-3 2 1-15,1 3-5 0,-1 1 1 16,-2 3 10-16,-1 5 15 0,1 2 21 0,-2 5 24 15,0 7 34-15,1 4 27 0,-1 9 7 16,0 9-9-16,2 3-27 0,0 8-37 16,3 4-50-16,4 4-53 0,1 5-38 0,5 0-26 15,2 5-14-15,5-1-25 0,3-3-78 16,1 3-122-16,4-8-135 0,0 3-148 0,2-6-80 16,-1-1-27-16,-1-5 50 0,0-3 106 15</inkml:trace>
  <inkml:trace contextRef="#ctx0" brushRef="#br0" timeOffset="5888.77">13697 2351 205 0,'-4'-16'278'15,"-3"4"42"-15,3 1-41 0,0 5-69 0,2-2-53 16,2 7-34-16,2 1-39 0,2 5-57 15,5-1-71-15,-1 2-80 0,5 2-100 0,-1 0-66 16,3 1-34-16,-2 0-3 0,2 1 40 16</inkml:trace>
  <inkml:trace contextRef="#ctx0" brushRef="#br0" timeOffset="6105.04">14196 2061 38 0,'-10'-1'284'0,"-5"1"77"15,-2 1 67-15,0 6-48 0,-2 1-58 16,-2 2-48-16,2 1-54 0,0 6-76 0,0-1-65 16,2 2-43-16,2 2-48 0,0 1-68 15,0-2-80-15,5 1-89 0,-1 4-100 0,-1-4-68 16,1 2-14-16,3-1 38 0,-3-4 63 15</inkml:trace>
  <inkml:trace contextRef="#ctx0" brushRef="#br0" timeOffset="6486.13">14216 2134 80 0,'-9'-3'256'0,"-2"3"53"0,1 3 6 16,-1 2-39-16,-1 4-33 0,1 2-31 15,0 3-37-15,1 3-47 0,1 1-43 0,3 6-26 16,0-4-22-16,-1 1-14 0,5 3-13 16,0-5-6-16,0 0-3 0,2-2-2 0,0 0-1 15,0-4-3-15,0-1 4 0,2-3 0 16,0-1 2-16,0-3 0 0,3-2 3 0,-1-3 0 15,2-3 1-15,3-3-3 0,1-4-1 16,1 0-1-16,4-5-1 0,-1 1-2 16,1-1 0-16,0 1 4 0,0 3 8 0,0 1 12 15,0 1 14-15,-3 1 23 0,-1 5 25 16,-1 2 22-16,1 2 10 0,-3 2 2 0,-1 5-7 16,1 1-17-16,-1 1-25 0,-3 1-23 15,0 3-21-15,0 0-49 0,1 0-78 16,-3-2-100-16,2 2-95 0,0-3-96 0,0-2-89 15,1 0-14-15,-1-2 44 0,0-3 80 16</inkml:trace>
  <inkml:trace contextRef="#ctx0" brushRef="#br0" timeOffset="6653.43">14491 2253 19 0,'6'-14'246'0,"-2"7"55"0,1-2 27 15,-1 4 14-15,-2 2 3 0,0 6-11 16,0 2-29-16,-2 0-40 0,2 5-55 0,-2 1-63 15,0 2-53-15,0 2-73 0,0-2-95 16,0 3-114-16,0-2-113 0,0-2-119 16,0 0-74-16,0 0-9 0,0-3 49 0,2-4 88 15</inkml:trace>
  <inkml:trace contextRef="#ctx0" brushRef="#br0" timeOffset="6834.58">14762 2023 258 0,'4'-9'384'0,"0"2"90"0,-2 6 13 16,0 2-39-16,-2 9-62 0,0 4-65 15,-2 3-85-15,2 6-87 0,-2 1-66 0,0 6-79 16,0 0-118-16,2 0-131 0,0 4-137 16,-2 0-117-16,2 0-57 0,0 0 7 15,0-3 79-15,2 2 112 0</inkml:trace>
  <inkml:trace contextRef="#ctx0" brushRef="#br0" timeOffset="8709.1">16876 1792 19 0,'-13'0'194'15,"-1"4"19"-15,-3 0-16 0,0 2-16 16,0 5-16-16,-2 3-14 0,0 5-20 15,0 0-19-15,-2 6-16 0,1 3-11 0,4-2-11 16,-1 4-9-16,4-1-12 0,0 0-11 16,5 1-9-16,-1-1-10 0,5-1-5 0,2-3-8 15,4 0-3-15,0-4-5 0,5 0-1 16,-1-3-2-16,4-2 0 0,1-3 0 16,4-3 1-16,0-4 1 0,2-3 2 0,0-3-1 15,2-4 0-15,0-5 2 0,2-6-2 16,-2 0 0-16,2-4 1 0,-2-2 9 15,0-3 20-15,-2-1 25 0,0 1 32 0,0 0 29 16,-2 3 25-16,-3 1 17 0,-3 3 4 16,-1 6-13-16,-1 2-20 0,-1 3-27 15,-2 6-24-15,-2 1-24 0,1 8-21 0,-1 4-18 16,-2 2-56-16,0 1-93 0,2-1-113 16,0 4-115-16,2-1-120 0,0-2-61 15,1 0 12-15,1-6 71 0,0-1 102 0</inkml:trace>
  <inkml:trace contextRef="#ctx0" brushRef="#br0" timeOffset="8875.11">17327 1766 244 0,'8'-15'347'16,"-1"6"72"-16,-5 4-6 0,0 5-43 0,-2 5-49 15,0 5-61-15,0 6-65 0,-2 4-69 16,2 3-54-16,-2 0-53 0,0 3-73 0,2 2-97 15,-2-2-94-15,2 3-101 0,-3 0-93 16,1-3-33-16,-2-1 30 0,0 0 71 0</inkml:trace>
  <inkml:trace contextRef="#ctx0" brushRef="#br0" timeOffset="9025.04">17276 2055 17 0,'-2'-7'220'0,"0"2"26"0,0 4-21 0,0-1-54 15,0-2-49-15,2 4-41 0,0 4-50 16,2-4-52-16,2 2-51 0,0-1-49 0,5 2-49 16,-1-3-44-16,3 0-10 0,1-3 15 15</inkml:trace>
  <inkml:trace contextRef="#ctx0" brushRef="#br0" timeOffset="9356.09">17437 1960 18 0,'4'-5'179'0,"1"2"5"0,-1-2-5 16,0 2-11-16,-2 2-14 0,0-3-18 15,0 3-18-15,3-2-19 0,-3 3-18 0,2-1-18 16,0 1-18-16,0-4-13 0,3 3-9 16,-1-5-6-16,0 5-3 0,3-3 4 15,-1-4 6-15,1 3 2 0,-1 1 5 16,1 0 2-16,-1 0 2 0,1 1-3 0,-3 3-3 16,0 3-3-16,1-2-5 0,-1 5-4 0,0-2-3 15,1 1-4-15,-1 0-4 0,1 3-3 16,-1-1-2-16,2-1-1 0,1 2-1 15,-1-4 0-15,1 1-4 0,1-4 1 0,-1-1-1 16,1 0 1-16,-1-1 1 0,1-3-2 16,-1 0 4-16,-1-1 5 0,1 4 13 15,-1-3 17-15,-1 0 17 0,-1 3 17 0,-2 1 12 16,3 0 7-16,-3 1-5 0,2 4-12 16,-2 3-14-16,3 1-15 0,-3-1-21 15,2 4-64-15,-1-2-87 0,1 5-105 0,0-5-118 16,1 1-59-16,1 2-26 0,-2-4 36 15,1-1 71-15</inkml:trace>
  <inkml:trace contextRef="#ctx0" brushRef="#br0" timeOffset="10882.1">19888 1923 62 0,'-2'0'93'15,"0"0"-13"-15,2 0-13 0,0 0-9 16,0 0-2-16,0-1 5 0,2-2 12 16,0-2 14-16,0 1 19 0,3-2 17 0,-1-4 8 15,0 0 2-15,0-3-3 0,0-2-11 16,1-1-14-16,1-3-16 0,0-2-18 0,3-3-17 15,-1-5-13-15,3 0-9 0,0-2-8 16,1-2-4-16,3-5-1 0,2-2 3 16,2 0 9-16,0-5 12 0,2 0 15 15,3-1 12-15,-3 0 14 0,2 4 10 0,-2 0 5 16,-2 3 1-16,0 2 1 0,-2 6 7 16,0 1 1-16,-2 6 4 0,-2 1 2 15,-3 2-1-15,-1 6-7 0,-1 1-11 0,-2 4-13 16,1 0-16-16,-3 4-15 0,0-2-14 0,1 3-10 15,-1-1-7-15,-2 5-5 0,2-3-5 16,0 3 1-16,3-2-3 0,-1 2 0 0,0 1-2 16,5 0 3-16,0 0-2 0,3 0 1 15,3 0 0-15,2 0 0 0,7 1 2 16,1-1-3-16,5 3 1 0,4-3-3 0,6 1 0 16,7 3-2-16,2-3-3 0,6 2 1 15,6 0-1-15,5-2-1 0,4 2 0 0,4-2 0 16,7 3 0-16,2-4 0 0,6 0 1 15,2 0 3-15,2-4 1 0,4 4 2 16,5-1 3-16,0 1-3 0,0-3 0 0,-3 3 0 16,-1-1-1-16,-5 1 0 0,-4-3 1 15,-8 3 4-15,-5 0-3 0,-8 0 0 16,-7 0 0-16,-6 0 1 0,-6 3-2 0,-6-3-4 16,-7 0 0-16,-4 0 0 0,-7 1-1 15,-2-1-4-15,-5 0-6 0,-4 0-15 16,-1 0-27-16,-4 0-72 0,-3 0-138 0,-1 0-142 15,-5 4-140-15,-2 1-66 0,-4-1-14 16,-7 1 52-16,-6 3 125 0</inkml:trace>
  <inkml:trace contextRef="#ctx0" brushRef="#br0" timeOffset="12574.43">19905 1952 53 0,'-2'0'164'0,"2"0"-12"0,-2 0-24 15,2 0-19-15,0 0-9 0,0 0 1 16,2 0 9-16,-2 1 18 0,2 1 28 16,0 1 28-16,2 3 20 0,1 2 10 0,1 1 3 15,0 2-4-15,3 3-14 0,1 2-22 16,3 4-26-16,2 3-24 0,2 1-26 0,0 6-27 16,4-1-23-16,2 4-16 0,1 1-13 15,3 3-7-15,1-2-6 0,1 1-1 0,1 2-1 16,2 0 0-16,-1-1 2 0,3 0 0 15,-2-2 0-15,2 2-1 0,-2 0 3 16,-1-4 2-16,-1 1-1 0,0 0-2 0,-3 0 3 16,1-2 2-16,-5-3-1 0,0 0 0 15,-2-3-1-15,-2-1-1 0,-2 1-3 0,-2-6-3 16,-2-3-2-16,0 1-3 0,-3-3 3 16,-1-5-3-16,-1 2-1 0,-2-3 1 15,1-2 1-15,-3-2 2 0,0 2-1 0,1-3 1 16,-3-3 2-16,0 4 1 15,0-2 1-15,2-3 3 0,-2 0 1 0,2-3 3 16,1 2 2-16,-1-4 1 0,2 1-5 16,3-3-1-16,-1-1-2 0,1 2-4 0,1-1-2 15,3-1-1-15,0 0 1 0,-1-1-2 16,5 3-2-16,0-4 0 0,2 4 0 16,2-3-1-16,3 2 1 0,1-2 1 0,1 1 2 15,3 3-2-15,1-2 0 0,4 3 2 0,2-4-1 16,0 3 0-16,4 1-1 0,2-1 3 15,3 3-2-15,1 1-1 0,3-3 1 16,4 3 0-16,0-2 0 0,4 2 1 0,2 1-1 16,0-4-1-16,3 4 1 0,1 0-1 15,1 0 1-15,-1 0-1 0,1 4 0 0,-3-4 0 16,1 1-2-16,-5-1 1 0,-2 3 0 16,-4-3 0-16,-3 1 1 0,-5 3-2 15,-3-4 1-15,-4 1 0 0,-5-1 0 0,-1 0 0 16,-2 0-1-16,-5 0 1 0,-2-1 1 15,-4-3 0-15,0 3 0 0,-4-2 0 16,-1 2 1-16,-1-3 1 0,-3 3 2 0,-1-2-2 16,-1 2 3-16,0-3-1 0,1 3-3 15,-3-1 1-15,0-1 1 0,0 1 3 16,1-1 2-16,-1-2 3 0,-2 1 3 16,0-1-1-16,0 1-1 0,0-3-1 0,1 2-3 15,-1-3-2-15,-2-1-1 0,2 2 0 0,-2-2-1 16,2 0-1-16,-2-3-1 0,2 3 1 15,-2-1-2-15,2-4 3 0,-2 0-4 16,2-2 2-16,0 0-1 0,0-3 0 0,3-1 1 16,1-4-4-16,0-1 5 0,1-4-4 15,1 0 1-15,3-5-1 0,2-1 1 16,1-5 2-16,3 1-5 0,0-5 1 0,4-4 0 16,3-1-1-16,-1-2 2 0,4-3 0 0,1-5 2 15,4-3 0-15,-1-1 0 0,1-3 0 16,2 3-3-16,0 0-3 0,-2 4 2 15,-3 4 1-15,1 1-1 0,-5 4 1 16,1 4 3-16,-5 5 3 0,-2 6-1 0,-4 2 2 16,0 7 2-16,-5 1 0 0,1 5-2 15,-3 2 1-15,-1 2 0 0,-1 3 0 16,0 1-6-16,-1 3 1 0,-3 1 1 0,2 2-1 16,-2 0 0-16,0 2-1 0,0 0 6 15,-2 0-3-15,2 3 2 0,-2-3-3 0,2 4 2 16,-2-2 0-16,0 2-3 0,0-1 0 15,0 1-2-15,0 0 0 0,0 0-1 0,0 0 1 16,0 0 0-16,0-4 2 0,0 4 0 16,0 0-1-16,0 0 0 0,0 0 1 15,0 0-2-15,0 0 0 0,0 0 1 0,0 0 1 16,0 0-1-16,0 0-1 0,0 0 1 16,0 0 0-16,0 0 1 0,0 0 0 0,0 0 0 15,0 0 3-15,0 0 0 0,0 0-1 16,-2 0 1-16,2-1 0 0,-2 1 0 15,0-3 1-15,-2 3 0 0,0-1 1 0,-1-3 0 16,1 3-1-16,0-2 0 0,-2 2-3 16,1-4-4-16,-1 2-2 0,0-1 0 15,-3 1 2-15,3-2-2 0,-3 1 0 0,1-1 3 16,-3 1 0-16,1 1 0 0,-1-2-1 16,-2-3-1-16,-1 2 1 0,-1-1-1 15,0 0 2-15,-2-2 0 0,-2 0 2 0,2 1 1 16,-2-5 0-16,2 4 1 0,0 2-1 15,2-1 1-15,1-1-1 0,-1 3-2 0,2 0-1 16,0 1 3-16,3 0-2 0,1 1-1 16,-1 0-9-16,1 0-13 0,1 3-13 15,1-5-24-15,-1 5-37 0,2-4-99 0,-1 2-125 16,1 2-127-16,0-3-112 0,-3 4-45 16,1-1 3-16,-1 1 82 0,-1 1 123 0</inkml:trace>
  <inkml:trace contextRef="#ctx0" brushRef="#br0" timeOffset="13436.83">21397 1562 109 0,'-6'-3'194'0,"2"-1"-17"0,-3 0-23 0,1 3-18 16,0-3-15-16,-1 4-18 0,1 0-22 15,-2 4-18-15,-1 0-12 0,1 3-4 16,-3 2 0-16,-2 5 3 0,1 3 3 16,-1 6 4-16,-2 3 5 0,-2 4 3 0,0 3 3 15,0 6 1-15,3 1 0 0,-3 3-4 16,4 2-5-16,0 2-10 0,3-1-13 0,3 3-13 15,5-3-9-15,2 0-6 0,4-1-6 16,5-2-3-16,4-2 0 0,1-6 0 16,3 2-2-16,4-6 2 0,5-3 0 0,-1-3 4 15,5-8 6-15,0-4 10 0,3-3 9 16,1-5 18-16,2-5 16 0,0-8 18 0,2-3 18 16,-2-4 17-16,-2-5 15 0,0-5 8 15,-2-3 5-15,-3-3-5 0,-1-6-10 16,-5 0-14-16,-2-5-20 0,-6-3-20 0,-2-5-17 15,-7 1-13-15,-4-4-15 0,-4 3-10 16,-4-3-6-16,-5 3-6 0,-3 6-2 0,-3-1-6 16,-2 3-9-16,-3 7-31 0,-1 3-85 15,0 4-124-15,-3 6-131 0,3 1-139 16,2 5-65-16,2 2-12 0,2 2 64 0,4 3 112 16</inkml:trace>
  <inkml:trace contextRef="#ctx0" brushRef="#br0" timeOffset="14584.11">23383 1212 56 0,'-2'4'132'0,"2"-4"-13"16,-2 1-14-16,2-1-13 0,-3 3-15 0,3-3-14 15,0 0-3-15,3 0 4 0,1 2 11 16,0-2 22-16,5 1 21 0,-1 3 22 16,5-3 16-16,1 2 8 0,6-1-2 0,1 1-15 15,2-2-15-15,5-1-27 0,1 3-27 16,5-3-25-16,0 0-18 0,2 0-20 16,0 0-48-16,2 0-69 0,-2 0-74 0,2-3-84 15,2 2-90-15,-2-2-42 16,3-2 13-16,-3 4 50 0</inkml:trace>
  <inkml:trace contextRef="#ctx0" brushRef="#br0" timeOffset="14982.38">24638 1165 22 0,'0'-4'165'0,"2"-4"-11"16,-2 4-31-16,0-2-24 0,-2 0-17 0,2-2-12 16,-2 2-10-16,-2 1-9 0,-3-2-1 15,1 3 1-15,-5 0 6 0,-1 0 9 16,-3 4 18-16,-2 4 28 0,-4 0 42 15,-5 4 50-15,-1 6 51 0,-3 5 33 0,1 1 10 16,-3 6-10-16,2 2-31 0,5 3-47 16,1 2-54-16,3 0-47 0,7 1-34 0,1 1-25 15,4 0-19-15,7 0-9 0,2-1-8 16,4-1-5-16,3 1-7 0,6-5-8 0,-1-1-17 16,5-2-54-16,2-4-102 0,2-3-113 15,3-4-107-15,1-4-95 0,5-7-69 16,-1 0 6-16,1-9 77 0,0-4 102 0</inkml:trace>
  <inkml:trace contextRef="#ctx0" brushRef="#br0" timeOffset="15145.93">24862 1192 32 0,'9'-18'297'16,"-5"2"81"-16,0 6 62 0,-2 2 2 15,-4 8-20-15,0 4-39 0,-4 5-59 0,-1 7-70 16,-1 6-75-16,0 3-66 0,-1-1-52 15,1 2-49-15,-1 4-82 0,3-2-116 16,2-2-113-16,1 2-109 0,1-6-104 0,2-2-40 16,0-2 35-16,2-3 89 0,1-5 102 15</inkml:trace>
  <inkml:trace contextRef="#ctx0" brushRef="#br0" timeOffset="15345.05">25070 1073 15 0,'12'-18'327'0,"-3"2"91"16,-1 4 91-16,-1 4 3 0,-3 5-41 16,-2 7-60-16,-2 6-75 0,-2 9-83 0,0 2-85 15,-2 8-67-15,-1 5-43 0,1 6-25 16,-2-1-15-16,2 5-15 0,-1-1-23 0,1 2-65 16,-2-2-111-16,2 2-120 15,-1-2-115-15,1-2-110 0,0-3-46 0,0-4 30 16,-1-2 91-16,-1-9 114 0</inkml:trace>
  <inkml:trace contextRef="#ctx0" brushRef="#br0" timeOffset="15494.91">24994 1483 245 0,'-3'-12'336'0,"1"3"51"0,-2 0-34 0,2-2-71 15,0 7-82-15,0-1-101 0,0 1-114 16,4-1-111-16,0 4-96 0,2-2-97 0,0 1-33 15,1 1 9-15,-1 1 36 0</inkml:trace>
  <inkml:trace contextRef="#ctx0" brushRef="#br0" timeOffset="15692.8">25167 1398 116 0,'7'0'144'15,"1"0"-20"-15,-2 2-24 0,-1 1-19 16,-1 1-22-16,-2 2-15 0,0 1-14 0,-2 5-10 15,-2-2-9-15,0 5-4 0,0 0-4 16,0 1 0-16,-1-1 2 0,3 2 6 16,0-1 7-16,0-1 3 0,5 1 5 0,-1 1 0 15,2-5-3-15,3 0-6 0,1 0-10 16,3-3-25-16,0 0-48 0,4-5-74 0,-3 0-40 16,3-4-22-16,-2 0-7 0</inkml:trace>
  <inkml:trace contextRef="#ctx0" brushRef="#br0" timeOffset="16324.22">25540 1203 27 0,'0'4'219'15,"0"-3"46"-15,2-1 23 0,2 3 8 16,2-3 9-16,7 1 20 0,2-1 16 15,6 0-9-15,2-1-34 0,7 1-54 0,2-3-49 16,4 3-54-16,2-1-47 0,2 1-35 0,2-4-25 16,1 4-16-16,-1-1-9 0,0 1-12 15,-1 0-31-15,-3 1-88 0,-2-1-122 0,-2 4-128 16,-3-3-134-16,1-1-65 0,0-1-8 16,-3-3 69-16,1 3 110 0</inkml:trace>
  <inkml:trace contextRef="#ctx0" brushRef="#br0" timeOffset="18215.37">27150 1163 158 0,'-2'-2'238'15,"0"-1"-2"-15,0 3-12 0,0 0-18 0,2 0-9 16,0 0 10-16,0 5 26 0,0 1 29 15,0 7 23-15,-2 4 8 0,0 6-11 16,0 7-37-16,0 4-59 0,-3 5-61 0,1 10-49 16,0 0-32-16,0 3-18 0,1 4-11 0,1 1-4 15,0-2-4-15,2 0-9 0,0-1-22 16,0-1-57-16,0-7-88 0,2 3-97 16,-2-6-94-16,2-4-80 0,1-3-67 15,-1 1-7-15,0-7 55 0,-2-4 78 0,0-1 84 16</inkml:trace>
  <inkml:trace contextRef="#ctx0" brushRef="#br0" timeOffset="18497.07">27110 1805 174 0,'0'-20'230'0,"0"-2"-11"0,2 6-34 0,0 2-34 16,1 2-34-16,3 0-29 0,0 4-25 15,3-1-20-15,1 4-13 0,3 1-11 0,2 1-6 16,-2 3-4-16,1 3-3 0,1 1-1 16,0 1 0-16,0 1 2 0,0 4 3 15,-1 0 11-15,-1 1 16 0,0 3 19 0,-3-1 18 16,-1 3 18-16,-3 3 12 0,-4 1 1 16,1 0-8-16,-6 0-15 0,-1 4-17 0,-2-2-20 15,-3 0-18-15,-1 2-27 0,-3-3-53 16,0-1-73-16,-1 2-78 0,1-2-91 15,0-3-68-15,0 0-21 0,3-5 27 0,-1 1 57 16</inkml:trace>
  <inkml:trace contextRef="#ctx0" brushRef="#br0" timeOffset="18730.15">27593 1634 152 0,'-2'-14'279'0,"0"-1"63"16,0 5-14-16,-3 0-33 0,1 5-32 15,0 4-40-15,0 2-50 0,-3 4-60 0,3 6-49 16,-2 3-31-16,1 6-16 0,3 4-8 0,2 0-5 16,0 1-25-16,0 1-48 0,2 0-62 15,3 0-69-15,-1-2-82 0,0-3-81 0,2 0-22 16,-1-3 24-16,-1-3 51 0</inkml:trace>
  <inkml:trace contextRef="#ctx0" brushRef="#br0" timeOffset="18878.33">27678 1733 242 0,'0'-4'322'0,"-3"2"49"15,-1 4-29-15,-2 2-67 0,-1 1-61 16,-1 3-56-16,-3 2-78 0,3 2-102 15,-3 0-98-15,3 0-101 0,2 1-99 16,-3-2-50-16,1-2-3 0,1 0 40 0</inkml:trace>
  <inkml:trace contextRef="#ctx0" brushRef="#br0" timeOffset="19177.23">27762 1674 106 0,'7'-2'279'0,"-5"-2"54"0,0 8 7 16,-2-2-35-16,-2 2-44 0,-7 11 121 16,5-5-270-16,2-1-46 15,-2 0-32-15,1 3-18 0,3-3-15 0,-2 1-15 16,2 0-14-16,0-4-9 0,2 2-5 16,1-3-4-16,-1 1 5 0,0-5 11 0,2 2 15 15,2-3 21-15,3-3 22 0,-1 0 23 16,1-1 24-16,1 0 18 0,1-1 12 15,0 4-2-15,-1-2-12 0,1 3-15 0,-3 3-20 16,1-2-16-16,-3 4-12 0,2 3-10 16,-1-1-14-16,-1 6-45 0,-2-4-73 15,3 2-83-15,-3-1-81 0,2 2-79 0,1-3-76 16,-1 0-5-16,0-3 48 0,1-1 66 16</inkml:trace>
  <inkml:trace contextRef="#ctx0" brushRef="#br0" timeOffset="19475.34">28067 1713 45 0,'2'-1'91'0,"0"1"11"16,0-3 10-16,0 3 7 0,1-1-2 0,1 1-3 15,-2-4-8-15,2 4-8 0,-2 0-12 16,3 0-14-16,-1 0-14 0,0 0-12 16,0 4-8-16,0 0-7 0,1 1-3 0,-1 0-1 15,-2 6-2-15,2-2-5 0,-2 1-6 16,3 4-4-16,-3-3-3 0,0 3-3 16,0 0-2-16,2-2-2 0,-2 2-16 0,3-3-28 15,1 2-36-15,0-4-43 0,1-4-55 16,1 2-59-16,1-3-13 0,-1 0 11 15</inkml:trace>
  <inkml:trace contextRef="#ctx0" brushRef="#br0" timeOffset="19609.65">28376 1756 76 0,'2'0'215'0,"0"3"12"15,-2 1-45-15,2 1-63 0,0-1-73 16,1 1-87-16,1-1-94 0,2 2-50 0,-2-2-26 15,3-3-7-15</inkml:trace>
  <inkml:trace contextRef="#ctx0" brushRef="#br0" timeOffset="19758.03">28628 1585 116 0,'0'3'238'0,"-2"4"21"0,-5 3-36 15,1 9-66-15,-4 6-52 0,1 1-55 0,-2 8-73 16,1 3-94-16,-3-2-79 0,0 5-42 0,1-2-20 16,-1 0 9-16</inkml:trace>
  <inkml:trace contextRef="#ctx0" brushRef="#br0" timeOffset="26177.88">12573 9767 39 0,'0'0'62'0,"-2"-1"-4"0,2 1-7 15,0 0-5-15,0 0-8 0,0 0-4 0,0 0-5 16,0 0-3-16,0 0-2 16,0 0 1-16,0 1-2 0,0-1 3 0,0 3 4 15,0-2 10-15,0 2 13 0,0 5 16 16,0 1 20-16,0 2 15 0,0 4 10 0,-2 5 12 16,0 5 11-16,0 7 6 15,-3 3 0-15,-1 11-6 0,0 4-9 0,-1 6-16 16,-1 4-22-16,1 3-24 0,1 1-21 15,0 4-13-15,-1 1-12 0,3 0-9 16,0 1-5-16,2 2-4 0,0-2-18 16,0 2-39-16,-1-3-43 0,1-5-43 0,2 0-44 15,0-6-39-15,0-4-22 0,0-1-13 16,0-6-14-16,2-5 14 0,-2-6 26 16</inkml:trace>
  <inkml:trace contextRef="#ctx0" brushRef="#br0" timeOffset="28062.57">12639 9884 42 0,'4'3'70'0,"2"1"1"0,1-1 1 0,1-1-3 16,3-2 2-16,-1 3 0 0,5-3-2 16,0 0-6-16,2-3-3 0,4 3-1 15,0-2-6-15,4-1-4 0,1 3-5 0,4-1-2 16,-1-2-2-16,5 0-5 0,0 3-1 15,4-1-2-15,0-2 1 0,4 2 0 16,1-3-1-16,3 3 0 0,1-3 1 16,4 0-1-16,-1 0 2 0,3 3 2 0,2-3 1 15,3 2 1-15,1 1-3 0,2-3 0 16,3 4-3-16,1-1-1 0,5 1-3 16,2-3 3-16,2 3 3 0,2-1 4 0,3 1 1 15,-3-4 6-15,2 4 6 0,1 0 2 16,1 0-1-16,-2 0-3 0,3 0-5 15,1 0-4-15,1 0-12 0,-1 0-8 16,3 0-4-16,0 0-3 0,-1 0-3 0,1 0-1 16,-2 0-1-16,-1 0-1 0,-1 0 1 15,-3 0 3-15,-2-1 2 0,-4 1 6 16,-2-3 8-16,-2 3 8 0,-1-1 5 16,-3-3 3-16,-1 3 0 0,1-1-6 15,-5-1-5-15,0 1-9 0,1-1-4 0,-3-1-7 16,-2 2-5-16,0-2-3 0,0 1-1 15,-2-2-2-15,0 4 1 0,-2-1-2 16,-1-2 0-16,-1 3 1 0,-2-2 0 0,-1 2 0 16,-3-3-4-16,-1 3 3 0,-4-2 0 15,0 2-1-15,-4-3-1 0,-2 3 1 16,-3-2 1-16,-1 0 0 0,-5 2 0 0,0-2-1 16,-4 2 1-16,1-3 1 0,-4 3-1 15,1-2 1-15,-2 2-1 0,-2-3 0 16,0 3-1-16,-1-2-1 0,-1 2 1 15,-1 1 1-15,1-4-2 0,-2 4 0 0,-3-2 1 16,0 2 0-16,1-1-1 0,-3 1-2 16,0 0 2-16,0 0 1 0,1 0 1 15,-1 0 1-15,0 0 3 0,2 0 1 16,-1 0 0-16,1 0 1 0,-2 0-4 0,2 0-1 16,-1 1 0-16,-1-1-2 0,0 2 0 15,0-2 0-15,-1 4 0 0,1-3 0 16,-2 2 0-16,2-2 1 0,-2 4-1 15,0-1 2-15,0 1 1 0,1-1 0 0,-1 3-1 16,0 2 1-16,0-1 1 0,0 0 0 16,0 4 0-16,0-1-1 0,0 0 4 15,-2 2-2-15,3 3 0 0,-3 1 2 0,2 0-1 16,-2 3 1-16,0 2-1 0,-2 3 2 16,-1 0-1-16,1 1 0 0,-2 3-1 15,0 0-1-15,-3 5 0 0,3 1-2 16,0-1 2-16,0 1 4 0,0 4 5 0,-1-4 3 15,3 4 5-15,0-2-1 0,0 0 2 16,0 1-2-16,2 0-5 0,0-2-2 16,0-1-5-16,0-1-1 0,0 3 0 15,0-4-5-15,-2 1 1 0,2-1-2 16,-2 0 1-16,2-2 0 0,-3 2 2 0,1-4 1 16,0-3-1-16,0 2 1 0,0-6 0 15,-2 1 3-15,2-2 1 0,-3-3 1 0,3-2 1 16,-2-3 1-16,2-1-2 0,-2 2-2 15,2-3-2-15,-3-2-1 0,1 0 0 16,0 2-1-16,-2-6 0 0,-1 3 1 16,-1-2-1-16,-1 1 0 0,-3 0 0 15,-1-2-2-15,-2-1 0 0,-2 1-1 0,-2-2 3 16,-2 2 0-16,0-1 5 0,-5 0 8 16,1 0 6-16,-3-3 9 0,-1 3 3 15,-1-3 4-15,1 2 1 0,-3-3-3 0,-2 3-5 16,0-3-7-16,0 1-3 0,-2-1-6 15,-2 0-3-15,-2 0-4 0,-2 0-2 16,-1-1-1-16,-3 1-5 0,-1-3 0 0,-2 0 1 16,-1 2 0-16,-3-4 1 0,0 2 2 15,0-2 1-15,-4 1 0 0,0-1-1 16,-1 2 0-16,-3-2 2 0,0 1 0 16,-5-1 0-16,0 1 5 0,-3-1-1 0,-1 0 1 15,-2 0 0-15,-2 1-3 0,2-2-1 16,-2 2-2-16,-3-1-4 0,1-2 3 15,0 3 1-15,0-4-2 0,0 3 1 16,2 0 1-16,-3-1-1 0,3 0-3 16,0 2 0-16,0-4 2 0,2 3 1 0,0-1 3 15,0 1 2-15,2 0 4 0,3 0 2 16,1-3 0-16,2 5-2 0,3-2-1 16,2 1-1-16,2-1-2 0,2 1-3 0,2-1-3 15,2-2 0-15,-2 3 2 0,2-4 0 16,3 3 0-16,-1 1 3 0,0 1 2 15,0-1 2-15,1 0-3 0,-1 3-2 0,0-3-3 16,1 4-1-16,-1-1-3 0,0 1-2 16,-1 0 1-16,-3 1-1 0,0-1 2 15,-2 4-1-15,-2-3 0 0,2 2 4 16,-3-2 1-16,1 5 2 0,0-2-1 0,2 1 0 16,-2-1 1-16,2 1-4 0,2 1 1 15,-2-1-3-15,4 1-1 0,0-2 0 0,3 1-1 16,1-1 1-16,3 3-1 0,1-2 0 15,3 3 0-15,2-4 1 0,2 2 3 16,2-2-3-16,2 3 1 0,3-3-2 16,1 4-9-16,3-2-21 0,2 0-59 0,1-1-108 15,3 3-123-15,4-2-121 16,3 4-106-16,-1-1-44 0,5 0 26 0,-1-1 91 16,3 0 115-16</inkml:trace>
  <inkml:trace contextRef="#ctx0" brushRef="#br0" timeOffset="32714.25">14518 9493 1 0,'0'0'76'0,"-2"1"1"0,2-1 0 16,0 3-3-16,0-3-4 0,0 1-5 15,0-1-9-15,0 4-6 0,-2-4-7 16,2 1 10-16,0 3 16 0,-2 1 15 16,0 5 12-16,0 3 9 0,-3 3 6 0,1 2-12 15,0 3-19-15,0 0-21 0,-1 3-16 16,1 0-14-16,0 4-11 0,0-3-6 16,0 1-11-16,1-2-31 0,-1 0-44 0,2-2-59 15,0-1-74-15,-2-4-51 0,-1-2-23 16,1-5 14-16</inkml:trace>
  <inkml:trace contextRef="#ctx0" brushRef="#br0" timeOffset="33314.69">14455 9167 6 0,'-5'-4'126'15,"3"1"-13"-15,-2 1-9 0,2-1-15 16,0 2-13-16,-2 1-16 0,2-2-14 0,-3 2-9 16,1 2-6-16,-2-1 2 0,-1 7 6 15,-1-2 7-15,-3 3 9 0,-1 2 10 16,-1 2 8-16,-2 3 2 0,-2 3-1 0,0 1-2 16,0 4-5-16,0 1-8 15,0 5-9-15,3 2-9 0,-1 2-6 0,0 2-9 16,2 3-6-16,3-1-7 0,-1 3-4 15,3-2-4-15,3 2-4 0,1 1 0 0,4-2-3 16,0-1 2-16,4-1-1 0,3-1 0 16,1 1 1-16,3-4 0 0,2-4 1 15,1-1 0-15,3 0 0 0,0-8 0 0,2 3 1 16,0-6 3-16,2-6 0 0,1 1 2 16,-1-7 3-16,2-4 10 0,0-4 11 15,3-4 14-15,-3-3 14 0,0-5 16 16,-1-5 16-16,-1-3 8 0,0-2 5 15,-4-5 3-15,0-1-1 0,-2-4-4 0,-5-3-11 16,1-1-11-16,-5-3-13 0,-2 0-13 16,-2-2-17-16,-2-2-13 0,-2 2-10 15,-2-2-9-15,-2 2-34 0,-3 2-61 0,1 2-73 16,-3-1-83-16,-2 5-86 0,1 2-93 16,-3 0-22-16,-2 3 29 0,-2 4 60 15</inkml:trace>
  <inkml:trace contextRef="#ctx0" brushRef="#br0" timeOffset="34041.61">12702 9591 69 0,'6'-5'78'16,"3"1"-13"-16,-3 3-11 0,3-3-10 16,-3 3-11-16,3 1-6 0,-3 0-5 15,0 0-1-15,1 1 0 0,-1 4 8 16,-2-1 7-16,-2 4 11 0,0-2 8 16,1 4 9-16,-3-1 6 0,0 0 5 0,0-1 2 15,2 1-2-15,-2 0-3 0,2 1-6 16,0-4-6-16,0 3-11 0,0-1-11 15,2 0-10-15,3 0-7 0,1 1-7 0,1-3-3 16,1 3-5-16,1-3-13 0,2 2-30 16,1-5-42-16,3 1-50 0,0-3-62 15,0-2-49-15,0-3-15 0,2-2 14 0</inkml:trace>
  <inkml:trace contextRef="#ctx0" brushRef="#br0" timeOffset="34505.19">13216 9213 54 0,'-8'-16'94'0,"0"3"-4"16,-3 1-9-16,2 3-8 16,-1 0-14-16,-1-1-7 0,1 4-7 15,-1 2-6-15,-2-1-5 0,-1 2 1 0,-1 2 2 16,-2 2 2-16,-2 2 5 0,0 3 4 15,-2 2 4-15,-1 3 4 0,-3-1 4 16,0 6 3-16,-1 2 1 0,-1 2 0 0,-1 4-1 16,1 1-3-16,-1 1-8 0,1 7-8 15,3-3-8-15,1 7-9 0,4-2-8 16,2 5-5-16,2-1-7 0,3 0-1 16,3 1-4-16,5-1-2 0,2-3 0 0,4 1 0 15,4-3-1-15,3 0 1 0,3-5 0 0,5-3 2 16,5-1-1-16,-1-5 1 15,4-2 0-15,3-3 2 0,1-6-1 0,1-8 3 16,2-1 1-16,-1-5 1 0,1-5 12 16,2-5 19-16,-2-7 28 0,-3-3 30 15,1-4 26-15,-5-4 25 0,1-5 16 16,-5-4-1-16,-4-3-10 0,-4-1-20 0,-3-2-24 16,-1 0-22-16,-7 1-25 0,-2 0-23 15,-2-1-16-15,-3 6-12 0,-3-1-4 16,-5 4-14-16,-2 3-51 0,-2 2-79 0,-2 2-89 15,0 6-89-15,-2 2-100 0,0 4-66 16,-2 2 11-16,2 2 58 0,-3 6 77 16</inkml:trace>
  <inkml:trace contextRef="#ctx0" brushRef="#br0" timeOffset="36479.69">9908 12308 76 0,'-2'5'153'0,"0"-2"-32"0,-2 1-35 16,2 5-15-16,-1 1 1 15,1 5 7-15,0 6 7 0,0 3 12 0,0 9 7 16,0 6-1-16,-2 6-7 0,1 6-9 16,-1 7-9-16,2 10-13 0,-2 5-13 15,2 1-12-15,0 5-11 0,2 0-10 0,-2 0-8 16,2 2-6-16,0-2-4 0,0 0-6 16,2-1-20-16,-2-5-30 0,2 1-31 15,-2-10-35-15,2-2-39 0,2-6-44 0,-2-3-38 16,2-8-1-16,-1-7 16 0</inkml:trace>
  <inkml:trace contextRef="#ctx0" brushRef="#br0" timeOffset="38055.56">9891 12255 13 0,'2'-1'69'0,"3"-3"-3"15,1 3 3-15,0-2 3 0,1 3 0 0,1-1-1 16,3 1-4-16,1-4 0 16,3 4-2-16,4-1 3 0,0 1-2 15,5-3 2-15,3 3 1 0,3-1 2 0,4-3 6 16,4 3 0-16,4-2 4 0,2 1 5 15,5 1 3-15,2-4 1 0,6 2-2 16,2-2-1-16,5 1 0 0,4-1-2 0,1 2 6 16,8-2 8-16,3-3 10 0,5 4 8 15,8-2-1-15,2 2-2 0,7-2-9 16,1 5-16-16,3-3-16 0,4 3-12 16,0 1-7-16,5 0-8 0,-1 0-7 0,5 0-9 15,1 0-5-15,3 0-8 0,2 0-7 16,2 0-3-16,-2 0 0 0,0 0-1 0,-1-3 4 15,-3 3 1-15,0-1 3 0,-3 1 0 16,-1-4 2-16,-1 4 1 0,-4-1-1 16,0 1-1-16,-1-3-1 0,-6 3-1 15,-3-1-1-15,-5 1 0 0,-1-4 0 0,-5 4 0 16,-2-2-2-16,-5 2 0 0,1-1 2 16,-5-2-3-16,-1-2-2 0,-3 4-2 15,-2-4 2-15,-2 1-4 0,-2-1 0 16,-5 0-2-16,-1 0 0 0,-3 1-1 0,-4-1 0 15,-4 1 0-15,-2-1-1 0,-4 2-2 16,-5-2 3-16,-4 1 2 0,-4-1 2 16,-4 1 4-16,-5 0 3 0,-2 0 5 15,-4 3 1-15,-2-2-2 0,-2 0-1 0,-2 2-3 16,-1-2-1-16,1 3-3 0,0-2-1 16,0 2-4-16,-1-3 2 0,1 3-1 15,0-1-2-15,-1 1 0 0,1 0-1 16,-2 0 1-16,-1 1-1 0,1-1-1 0,-1 3 0 15,-1-3 0-15,-1 2 2 0,-1 1-1 16,-1-2-1-16,0 5 1 0,1-5 0 16,-3 3 1-16,2 1-1 0,1-1 0 0,-1 1 0 15,0 3 0-15,1-1 0 0,1 2 0 16,1 1 0-16,-1 1 0 0,1 3-1 16,-1 0 0-16,1 4 1 0,-1 3 2 0,-2 3 5 15,3 2 4-15,-3 7 2 0,0 2 3 16,-1 1 2-16,-1 6-3 0,0 0-1 15,0 1-4-15,-1 5-2 0,-1-1 0 16,0 3-2-16,-2 1 0 0,0 3 0 16,0-1-3-16,0-2 3 0,0 2-1 0,0-4-3 15,0-1-1-15,-2-2 0 0,2-4 1 16,-2-1-1-16,2-3-1 0,-3-4 2 16,3 0 0-16,-2-4 1 0,2-5-3 15,-2 0 2-15,2-1 2 0,-2-4-3 0,2-2 2 16,-2-2-1-16,0-1 1 0,0-4 1 15,-3 2-2-15,1-2 0 0,-2-1-1 16,-3-1 1-16,-1 1-2 0,-3-4 1 0,-4 2-1 16,0-3 1-16,-2 1 0 0,-4-1-2 15,0-1 1-15,-5-3 0 0,-1 3 0 16,-3-3 0-16,-2-1 0 0,-4 0 1 0,-2 0-1 16,-3 0 1-16,1 0-2 0,-5-1 0 15,1 1-1-15,-3-4-2 0,0 3 3 16,-3-2-2-16,-1 2 4 0,-5-3-3 15,1 3 2-15,-4-2 2 0,0 0-2 0,-3 2-1 16,-2-2-2-16,-3-2 2 0,-3 4 1 16,-2-3-3-16,-5 0 0 0,-3 3 0 15,-3-2-1-15,0-1 2 0,-4 1 0 0,1-1 2 16,-4 2 3-16,1-2 2 0,-2 1 0 16,2-2 0-16,0 4-1 0,0-4 1 15,0 3-3-15,0-2-1 0,0 0 0 16,-2 4-3-16,2-1-1 0,-2 1 1 15,2 1-3-15,-2-1 0 0,0 4-1 0,0-3 2 16,2 4 4-16,-3-4-3 0,3 4 2 16,0 0 2-16,2-1 1 0,-2-1-1 0,3 2-1 15,-3-4 1-15,2 5 1 0,0-5-3 16,2 3-1-16,0 0 2 0,0 0-2 16,3-3 1-16,1 4 3 0,1-1 5 0,-1 2 5 15,5 0 1-15,-1-2 2 0,1 4 1 16,2-2-2-16,2 4-1 0,-2-1-2 15,2 0-2-15,-1-1 0 0,1 4-2 16,2 0 0-16,0-2 0 0,0 3-1 0,5 2-1 16,1-1-2-16,3-2 2 0,1 1-3 15,3 2-1-15,4-1 0 0,4-2 0 0,2 1 2 16,3-2-2-16,4-1-1 16,3 2 1-16,3-4 2 0,3 1-3 15,3 0 0-15,5-2-2 0,1-2 2 0,3-1 0 16,4 1-2-16,2-1 2 0,3 0-5 15,1-3-3-15,3 2-9 0,1-1-16 16,1-2-29-16,0 0-51 0,1 0-70 0,3 0-69 16,2 0-62-16,2 0-53 0,3 2-39 15,3-2-13-15,3 3-6 0,-1-3 33 16,5-3 50-16,0-1 57 0</inkml:trace>
  <inkml:trace contextRef="#ctx0" brushRef="#br0" timeOffset="46350.36">26791 760 49 0,'4'0'185'0,"-2"4"18"15,-2 3-33-15,0 3-34 0,-2 7-19 16,-2 3-14-16,-1 5-23 0,1 4-24 16,0 5-21-16,0 2-13 0,2 4-9 0,-1 2-7 15,1-1-19-15,0 1-33 0,0 0-50 16,0-4-63-16,0 2-53 0,-2-6-27 0,-3-4 3 15</inkml:trace>
  <inkml:trace contextRef="#ctx0" brushRef="#br0" timeOffset="46748.6">26814 706 91 0,'4'-4'82'0,"-2"-1"-19"0,3 1-17 16,-1-1-11-16,0 4-10 0,0 1-10 15,3 0-5-15,-1 0-6 0,0 1-1 0,1 3-2 16,-1-3-1-16,0 3 0 0,1 4 0 16,-1-2 1-16,0 1-1 0,-1 1-1 0,1 1 1 15,-2-1 0-15,0 4 5 0,1-3 11 16,-1 2 11-16,-2-1 7 0,2 5 6 16,0-5 2-16,-1 4-3 0,1 1-8 0,-2-2-10 15,2-2-7-15,-2 3-3 0,0-3-3 16,-2 3-3-16,0-3-18 0,-2-1-26 0,0 3-43 15,-2-5-48-15,0-1-27 0,-1-2-13 16</inkml:trace>
  <inkml:trace contextRef="#ctx0" brushRef="#br0" timeOffset="46898.33">27142 852 78 0,'6'0'158'0,"-1"3"-15"0,-1 2-18 15,-4 4-24-15,0 0-24 0,0 2-22 16,-2 2-24-16,-3-1-40 0,3 2-51 16,-2 0-69-16,-2 0-36 0,2-4-23 0,-3 0-5 15</inkml:trace>
  <inkml:trace contextRef="#ctx0" brushRef="#br0" timeOffset="47113.74">27199 793 35 0,'4'-8'160'0,"3"4"-12"15,1 3-23-15,1-3-21 0,1 3-15 0,1 1-10 16,4 1-16-16,-1 3-19 0,3-3-12 16,0 2-11-16,2 2-8 0,0-1-9 0,0 3-27 15,1-2-49-15,-1 0-68 0,-2 3-41 16,-3-3-23-16,-1-2-8 0</inkml:trace>
  <inkml:trace contextRef="#ctx0" brushRef="#br0" timeOffset="54396.18">19101 14228 21 0,'2'0'112'0,"0"0"-3"15,0-1-4-15,0-2-9 0,2-2-11 16,1 1-11-16,-1-1-12 0,0 0-11 16,3-6-10-16,-1 2-6 0,0 0-4 0,1-2-5 15,-1-2 1-15,0 1 2 0,1-1 9 16,-3 0 9-16,2 0 12 0,-2-2 14 15,-1 1 17-15,-1 2 19 0,-2-1 19 0,0-2 17 16,-5 1 20-16,1 2 19 0,-2-2 17 16,0 2 12-16,-3 1 3 0,-2 5-12 15,-1-2-15-15,-1 7-25 0,-2 5-27 16,0 6-30-16,-4 5-28 0,0 8-14 0,0 9-13 16,0 6-11-16,0 5-11 0,2 6-6 15,2 2-7-15,3 7-7 0,1 1-7 16,3-1-13-16,1-2-22 0,3 1-65 15,0-2-101-15,2 0-107 0,0-2-95 16,2-7-73-16,0 0-57 0,0-5 4 0,0-6 70 16,-2-2 92-16,-1-9 88 0</inkml:trace>
  <inkml:trace contextRef="#ctx0" brushRef="#br0" timeOffset="54562.15">18845 14759 175 0,'-5'-15'243'0,"3"-1"-8"0,2 4-13 15,0 1-15-15,2 5-16 0,3-2-23 16,1 7-23-16,2 1-23 0,1 0-25 16,4 5-30-16,-1-1-25 0,1 1-42 0,2 0-58 15,0 2-60-15,2 1-64 0,0-2-70 16,2-2-70-16,0-1-13 0,0-3 27 16,0-4 45-16</inkml:trace>
  <inkml:trace contextRef="#ctx0" brushRef="#br0" timeOffset="54744.82">19302 14482 147 0,'2'-13'278'0,"0"4"50"0,-2 3-12 0,-2 5-15 15,-2 2-19-15,0 6-25 0,-1 5-40 16,-1 1-40-16,2 5-47 0,-3 1-41 16,3 1-33-16,2 3-24 0,0-2-33 0,0 3-58 15,0-3-64-15,2 1-69 0,0-2-64 16,2-3-61-16,0 0-44 0,0-6-16 15,2-2 29-15,0-3 48 0,1-3 53 16</inkml:trace>
  <inkml:trace contextRef="#ctx0" brushRef="#br0" timeOffset="54879.93">19346 14650 176 0,'5'-5'272'0,"-1"-3"22"0,0 2 0 0,-2 1-15 16,-2 4-28-16,0 1-37 0,0 0-48 15,-2 3-47-15,-2 1-53 0,2 1-69 16,-3 3-77-16,1-3-85 0,0 2-87 15,2 1-92-15,0-2-39 0,0-2 13 0,0 0 45 16</inkml:trace>
  <inkml:trace contextRef="#ctx0" brushRef="#br0" timeOffset="55042.62">19543 14512 154 0,'4'-4'359'0,"-1"3"76"0,-1 2 66 15,-2 3-58-15,-2 2-71 0,-1 0-69 16,1 6-67-16,0 0-71 0,0-2-74 0,0 5-93 16,0-1-111-16,0 1-113 0,0 0-99 15,2-1-98-15,-3 0-76 0,3-3 5 16,-2-2 60-16,0-3 85 0</inkml:trace>
  <inkml:trace contextRef="#ctx0" brushRef="#br0" timeOffset="55458.21">19664 14395 126 0,'0'-5'262'16,"0"-3"34"-16,0 3-27 0,0 4-32 16,0 1-24-16,0 1-19 0,0 7-18 15,0 1-13-15,0 3-13 0,0-2-23 0,0 4-22 16,2 1-22-16,-2 0-21 0,2-2-17 15,0 0-12-15,0 0-11 0,0 0-6 16,1-5-5-16,-1 1-4 0,0 0 0 0,0-3-1 16,0-1-2-16,0-1 1 0,0 0 2 15,2-3-1-15,-1-1 0 0,1 0-2 16,0-1 1-16,0-4-1 0,3 1-2 0,-1-3-2 16,0-1 1-16,1-1 1 0,-1 0 3 15,2 2 8-15,-1-2 10 0,1 4 17 16,-1 0 15-16,-1-1 18 0,0 2 20 15,-1 4 11-15,1 0 2 0,-2 3-5 0,0 1-10 16,-1 4-14-16,1 2-22 0,-2 1-18 16,0 3-11-16,0 0-11 0,0 0-8 15,0 2-3-15,0-3-16 0,1 0-32 0,-1 0-73 16,0 0-104-16,0-2-108 0,2-1-101 16,0 0-97-16,-1-4-29 0,-1-2 40 15,0 0 86-15,-2-4 98 0</inkml:trace>
  <inkml:trace contextRef="#ctx0" brushRef="#br0" timeOffset="55623.32">19967 14457 15 0,'4'-12'292'0,"-2"3"52"0,2 3 58 16,-2 4-17-16,-2 4-38 0,2 4-53 16,-2 6-47-16,0 4-47 0,0 2-54 0,0 3-67 15,0-1-93-15,0 5-98 16,0-3-98-16,2 3-91 0,-2 0-93 15,3-4-59-15,-3 0 11 0,2-3 52 0,-2-2 75 16</inkml:trace>
  <inkml:trace contextRef="#ctx0" brushRef="#br0" timeOffset="55806.66">20146 14411 198 0,'9'-26'373'0,"-3"1"78"0,1 6 38 16,-1 6-21-16,0 4-46 15,-1 7-65-15,-1 8-71 0,0 8-70 0,0 6-67 16,-4 8-58-16,0 3-36 0,0 7-25 0,0 2-20 16,-2-1-33-16,0 2-76 0,0 0-117 15,0 0-124-15,4-1-127 0,-2-3-90 16,2-3-27-16,2-3 42 0,0-5 100 16</inkml:trace>
  <inkml:trace contextRef="#ctx0" brushRef="#br0" timeOffset="56189.77">20657 14486 65 0,'2'-3'230'0,"0"-1"40"16,0 3-15-16,2-4-25 0,2 2-27 0,1 3-25 16,1-1-31-16,3 1-35 0,2 0-36 15,4 1-29-15,-1-1-44 0,3 3-61 16,3-2-71-16,1 3-94 0,-2-4-77 16,2 0-37-16,-1 0 0 0,-1-4 37 0</inkml:trace>
  <inkml:trace contextRef="#ctx0" brushRef="#br0" timeOffset="57183.31">21226 14085 81 0,'2'-5'235'0,"-2"2"27"16,2 3-10-16,-2 5-4 0,2 2 1 15,-2 5 0-15,0 6 3 0,0 3 2 0,0 4-20 16,0 8-37-16,0 1-43 0,0 2-36 16,0-1-33-16,0 3-24 0,2 2-21 15,-2-5-15-15,3 2-9 0,-1-7-8 16,0 2-4-16,0-3 1 0,0-3-1 0,0-4 0 15,0-2-3-15,0-1 2 0,0-4-2 16,1-4-1-16,-1 2 0 0,-2-4 2 16,2-3 3-16,-2-1 0 0,2 0 1 15,-2-5 0-15,2 0-3 0,0-5 0 16,0 0-3-16,0-5 1 0,0 1-1 0,1-1 0 16,-1-1 0-16,0-3 0 0,0-2 0 15,2 0 0-15,0 0-4 0,1-1 2 16,-1-1 0-16,0-1-3 0,2 2 1 0,-1-1 0 15,1-2 2-15,-2 6 2 0,1-1 4 16,-1 1 9-16,0 3 6 0,-2 2 3 16,0 4 4-16,0-1 0 0,0 1 0 0,1 4 0 15,1-2-2-15,-2 6 0 0,2-2-2 16,-2 3 0-16,3-1-5 0,1 1-6 16,-2 0-5-16,2-3-3 0,1 4-2 15,1-2-1-15,1-2 2 0,-1 3 0 0,1-4-7 16,-1-4-15-16,3 3-17 0,-3-2-16 15,3-2-19-15,-1 1-12 0,1-1-2 16,-3 2 9-16,1-2 15 0,-1 2 16 16,-1 2 13-16,-3-3 12 0,0 3 7 0,0 1 5 15,1 0 4-15,-1 0-1 0,0 0 3 16,0 0-5-16,1 1-25 0,1-1-34 16,-2 0-39-16,2 0-39 0,-1 0-32 15,1 0-20-15,-2-1 9 0,3-2 26 16,-3 2 34-16,0 1 36 0,-2-4 33 0,0 4 24 15,0 0 17-15,1 4 12 0,-3-3 11 16,0 2 6-16,0 2 3 0,0 0 1 0,0 2 0 16,2 1-3-16,0 1-14 0,0 0-23 15,0-1-34-15,2 1-37 0,3 0-43 16,-3-2-44-16,2-3-36 0,3 1-16 16,-3-1 14-16</inkml:trace>
  <inkml:trace contextRef="#ctx0" brushRef="#br0" timeOffset="57299.86">21700 14441 134 0,'4'-6'273'0,"-2"-4"44"15,1 4 26-15,-1 2 5 16,-4-4-19-16,-1 3-39 0,1 3-56 0,-2 1-67 16,-2 2-96-16,-1 1-115 0,1 3-113 15,0-1-99-15,1 4-108 0,-1-3-68 0,2-1-4 16,0-1 45-16,-1 1 70 16</inkml:trace>
  <inkml:trace contextRef="#ctx0" brushRef="#br0" timeOffset="57465.21">21865 14257 163 0,'15'-10'400'16,"-2"3"93"-16,-5 2 75 0,1 8-50 0,-3 2-77 15,-2 4-94-15,-2 3-85 0,0 6-91 16,1 6-74-16,-3-2-53 0,-3 6-64 16,1-2-92-16,0 2-117 0,-2-2-106 15,0 3-96-15,-1 0-91 0,-1-5-26 0,0-4 45 16,-1 0 90-16,-1-4 94 0</inkml:trace>
  <inkml:trace contextRef="#ctx0" brushRef="#br0" timeOffset="57614.77">21872 14479 75 0,'6'-9'276'0,"-2"3"42"16,0-1 2-16,-2 3-51 0,3 1-61 0,-1 1-57 15,0 2-52-15,0 0-75 0,3 2-84 16,-1 1-83-16,0-2-92 0,1-1-68 15,-1 0-34-15,0-1 16 0,3-2 43 16</inkml:trace>
  <inkml:trace contextRef="#ctx0" brushRef="#br0" timeOffset="57764.6">22087 14322 250 0,'11'-7'363'0,"-3"-1"99"0,1 7 20 16,-3 1-16-16,1 1-41 0,-1 7-56 15,-2 3-75-15,-2 0-94 0,0 4-81 16,1 2-57-16,-1 0-43 0,0 4-60 0,-2-3-97 15,0 1-117-15,0-2-113 0,0 1-113 16,-2-3-73-16,2-5-3 0,-2-1 64 16,2-4 100-16</inkml:trace>
  <inkml:trace contextRef="#ctx0" brushRef="#br0" timeOffset="57929.45">22274 14252 147 0,'8'-9'414'0,"-4"1"102"0,1 7 67 15,-3 5-40-15,-2 2-87 0,0 8-105 16,2 1-99-16,-2 6-96 0,2 2-68 16,-2 1-54-16,2 4-62 0,-2-2-107 15,2 3-126-15,0 0-122 0,3-3-127 0,-3-1-63 16,2-2-2-16,-2-2 74 0,0-3 107 16</inkml:trace>
  <inkml:trace contextRef="#ctx0" brushRef="#br0" timeOffset="58228.13">22532 13926 268 0,'0'-5'497'0,"-2"9"83"0,-2 1 53 0,-1 9-68 16,1 6-112-16,0 4-126 0,0 5-121 15,-1 5-80-15,3 1-50 0,-2 6-34 16,2 0-25-16,2 1-24 0,-2 5-35 0,0-6-80 16,0 2-120-16,-1 1-113 0,1-4-91 15,0-1-69-15,0-5-40 0,0-3 29 16,0-7 89-16,0-3 100 0</inkml:trace>
  <inkml:trace contextRef="#ctx0" brushRef="#br0" timeOffset="58414.51">22462 14478 55 0,'4'-28'169'15,"1"3"2"-15,-1 2 2 0,2 3-3 0,-2 4-3 16,3 6 6-16,-3 1 15 0,2 2 20 16,1 4 21-16,-3 3 21 0,2 4 11 15,-2 2 3-15,3 3-16 0,-3 0-26 0,0-1-33 16,-2 4-39-16,0 2-37 0,-2-3-36 15,0 3-26-15,-2-2-20 0,-2 2-25 16,-2 0-50-16,-1-4-101 0,1-1-123 16,2 3-124-16,-2-4-131 0,1-3-59 15,3 0 6-15,2-5 75 0,0 0 112 0</inkml:trace>
  <inkml:trace contextRef="#ctx0" brushRef="#br0" timeOffset="58577.43">22686 14253 333 0,'5'-6'500'0,"-1"3"76"0,0 6 45 0,-2 2-87 16,0 3-132-16,0 5-131 0,1 7-99 15,-1 2-78-15,-2 0-61 0,2 2-83 16,-2 1-116-16,0 4-123 0,0-5-118 0,2 2-116 16,-4-1-52-16,0-3 18 0,0-2 85 15,-1-8 105-15</inkml:trace>
  <inkml:trace contextRef="#ctx0" brushRef="#br0" timeOffset="58709.29">22756 14357 117 0,'2'-16'256'0,"3"3"17"0,-3 2-34 16,2 1-67-16,0 1-76 0,0 5-81 16,3-1-77-16,1 3-65 0,1 1-64 0,-1 1-46 15,1-4-7-15,-1 4 20 0</inkml:trace>
  <inkml:trace contextRef="#ctx0" brushRef="#br0" timeOffset="58958.37">22896 14228 196 0,'2'-1'212'16,"-2"-2"-4"-16,0 6-8 0,-2 4-7 15,-2 3-5-15,-3 6-3 0,1 5 1 0,0 1-2 16,-3 6-9-16,3 1-17 0,0 1-18 16,-1-1-18-16,3 0-18 0,2 1-19 15,2-5-15-15,0-1-12 0,4-3-10 16,0-2-6-16,3-3-5 0,1-3-4 0,5-3-7 15,0-5-3-15,1-4-3 0,1-1-2 16,2-4-4-16,2-5-1 0,-2-4 1 16,0-6 1-16,0 0 0 0,0-6-1 15,-4-4-2-15,-1 0-4 0,-3 0-12 0,-5 0-47 16,-2 4-85-16,-2 0-99 0,-2 4-108 16,-2 2-107-16,-3 0-51 0,1 7 14 15,-5-1 63-15,3 8 92 0</inkml:trace>
  <inkml:trace contextRef="#ctx0" brushRef="#br0" timeOffset="59256.88">23180 14249 187 0,'0'0'355'0,"0"3"72"0,0 2 33 15,0-2-50-15,-3 5-73 0,3-3-70 16,0 4-65-16,0 2-70 0,0-1-61 16,3-1-55-16,-1 1-42 0,0-1-30 15,2-3-19-15,2 2-7 0,1-5-1 16,1 0 17-16,1-2 22 0,-1-1 20 0,3-1 12 16,-3 1 5-16,3-3 5 0,-3 2 0 15,1 1 0-15,-1 0-2 0,-1 0-32 16,1 1-59-16,-2 3-71 0,3 1-77 0,-1-1-91 15,-1 1-59-15,-1 0-5 0,0 0 43 16,1-4 62-16</inkml:trace>
  <inkml:trace contextRef="#ctx0" brushRef="#br0" timeOffset="59390.13">23497 14244 128 0,'6'-6'338'0,"-1"0"71"0,-1 2 42 16,0 4-47-16,0 4-69 0,-1 2-72 0,1 0-82 15,-2 3-124-15,0 2-135 0,0 2-122 16,2-1-116-16,-2 1-107 0,3-3-39 0,-3 0 26 16,0-1 64-16</inkml:trace>
  <inkml:trace contextRef="#ctx0" brushRef="#br0" timeOffset="59589.43">23897 13997 93 0,'11'-18'387'0,"-1"3"79"0,-3 6 73 16,-1 2-16-16,-4 6-67 0,0 2-91 0,-2 6-93 15,-2 6-75-15,-2 2-70 0,-2 3-58 16,-1 3-51-16,-1 4-71 0,-1-1-96 0,-1 1-105 16,-1 0-93-16,3-1-77 0,-3 1-48 15,3-5-9-15,1-1 38 0,1-4 69 16,0-1 74-16</inkml:trace>
  <inkml:trace contextRef="#ctx0" brushRef="#br0" timeOffset="59721.31">23793 14260 14 0,'-4'0'215'0,"0"0"31"16,0 0 15-16,2 3 5 0,-3-2-12 15,3 7-28-15,-2-2-34 0,2 3-38 0,2 2-45 16,2 2-64-16,0-2-67 0,2-1-62 16,3 3-60-16,1-2-48 0,1-2-45 15,1-3-28-15,1-1-10 0,2-4 3 16,-1-1 26-16,1-1 35 0</inkml:trace>
  <inkml:trace contextRef="#ctx0" brushRef="#br0" timeOffset="59854.19">23950 14315 54 0,'9'-8'176'0,"-1"3"7"0,0 1-1 15,1 3-5-15,-3 2-10 0,3 7-14 0,-3 1-19 16,0 2-24-16,1 3-28 0,-1 2-28 16,3-1-23-16,-3 0-27 0,2 1-31 0,-1 1-39 15,1-1-48-15,-1-3-65 0,-1-1-68 16,-2-3-28-16,0 0 5 0,-1-4 23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3:30:17.9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14256 2164 16 0,'0'1'37'0,"0"2"-1"15,0 2-3-15,-2 1 0 0,2 0 1 16,-2 2-3-16,2 2 0 0,-3 2-3 15,-1 1 0-15,2 3-1 0,-2 2-1 0,-3 2 0 16,1 1 0-16,0 4 1 0,-3-1-1 0,-1 6 0 16,-1-1 0-16,1 0-4 0,-3 4-2 15,0-2-5-15,0 3-2 0,1-2-5 16,-1 2-1-16,-2-2-1 0,0 2-1 0,1 1-2 16,-1 2 0-16,-2-1 1 0,0 2 1 15,0 2 1-15,-2 0 3 0,0 3 3 0,-2 3 3 16,2-2 1-16,-3 0 0 0,1 0 2 15,0-1-3-15,2-2-2 0,-2 1 1 16,2-4 0-16,-2 0 1 0,2-4 2 0,-2-1 2 16,1 0 1-16,1-2-2 0,0-1-1 15,0-3-1-15,-2 1-2 0,2 0-1 16,-2 0-1-16,0-2-3 0,-3 3 2 16,3 0-2-16,-2 2 1 0,2-1 2 15,-2 4 1-15,-1 4 2 0,1-3-1 0,0 1 1 16,-1 1 0-16,1-2 1 0,0 1 0 15,0 1 2-15,-1-2-1 0,3-1 0 0,-2 2 1 16,2-2-4-16,0 0-2 0,-1 0-2 0,3 3 0 16,-2-4-1-16,2 4-1 15,-2-2 0-15,2 2 0 0,-2-1-1 0,2 3 2 16,-3-4 1-16,1 4 4 0,0-4 5 16,0 4 3-16,-2-3 5 0,-1 2 3 15,1 1 1-15,0 0-1 0,2 0-3 16,-3-1-3-16,5 3-3 0,0-3-6 0,0 3-2 15,2-3-4-15,3 0 0 0,1 0-2 16,0 3-1-16,0-3-1 0,5 3 0 16,-1-2-2-16,1 1-1 0,0-1 0 15,1 1-1-15,1 0-1 0,2 4 1 0,-1-5 1 16,1 5-1-16,2-1 0 0,2 3-1 16,0-2 0-16,0 1 0 0,2 3 0 15,0 1 0-15,0 0 0 0,3 1 1 16,1 0-1-16,0 1 0 0,1-5 0 0,1 4-2 15,3-3 1-15,1 2 0 0,-1-3 1 16,2 2-2-16,-1-4 2 0,3 5 0 16,-2-5 0-16,2 1 0 0,-3 0 4 0,3-2-2 15,0 2-1-15,0-2 1 0,0-2 0 16,2 2-1-16,-3-3-1 0,3 2 2 16,0-1 0-16,2-2 2 0,3 3 2 0,-1-5 2 15,0 5 1-15,4-5 3 0,1 5 0 16,1-3-1-16,3-2-1 0,2 0-1 15,1 1-2-15,3-1-1 0,0-4 0 16,2 1-2-16,1 0 0 0,1 0 0 0,-2-1-1 16,2 1 0-16,-2-1-1 0,2 1 1 15,-1 2-1-15,1-2-2 0,-2 0 1 16,2 0-1-16,0 0 0 0,1 1-1 16,1-1 0-16,2-4 0 0,1 0-1 15,3-1 2-15,1 0 0 0,4 0 0 0,0-5 1 16,2 2-1-16,0-2 1 0,2-1-2 15,0-2 0-15,0-1 0 0,1 0 1 0,-1-2 0 16,2-3 0-16,0-1 2 0,1-2 0 16,-1 2-2-16,0-3 0 0,0 2 0 15,1-3 0-15,-3 0-1 0,2-4-2 0,-2 3 1 16,2-1 1-16,1-5 1 0,1 1-2 16,-2 1 1-16,3-2 1 0,-1-3 0 15,1 0-1-15,-1 0 0 0,0-3 1 0,-1-2-1 16,1 1 0-16,-2 1 1 0,-2-6 0 15,3-1 0-15,-3-1 0 0,0-1 3 16,-2-4 2-16,0 1 0 0,-2-4 0 0,-2 0 0 16,0-5 0-16,-5 3-3 15,1-4 0-15,-3 0-1 0,1-4 0 0,-3-1-2 16,-2 1 2-16,0-5-1 0,1 0 0 16,-3-2 0-16,0-1 1 0,-2-1 1 15,0-3-2-15,-2 3 1 0,-1-2-1 16,-3-1 2-16,0-2-2 0,-3-1 2 0,-1 2-1 15,-3-4 0-15,0 1 1 0,-4 1-1 16,0-4 0-16,0 1-2 0,-2 0 3 0,-2-3 2 16,0 2 4-16,0-2 8 0,-3 3 6 15,1-3 8-15,0 4 2 0,0-2 2 16,-1 3-4-16,1 0-5 0,0 2-7 0,-1-1-5 16,1 5-3-16,-2 0-3 15,1 3 0-15,1-1 0 0,0 3-1 0,-1 0 1 16,3 4 0-16,0 0 2 0,0 2 0 15,2 2 1-15,0-2 1 0,0 3-1 0,2 0 1 16,2 0 0-16,0 4-1 0,0 1 1 16,2-2 1-16,1 2 1 0,1 3 2 15,1 0 4-15,-1 1 6 0,0 1 5 16,3 0 6-16,-3 1 10 0,3-1 12 0,-1 2 11 16,1 2 8-16,-1-3 5 0,3 3 3 15,-3 1-6-15,3-3-10 0,2 2-12 16,-2 2-12-16,3 0-9 0,1 1-11 15,2-1-4-15,0 0-6 0,4 2-2 16,-1-1-3-16,1 4-4 0,2-2-1 0,-2 2-2 16,1-2 0-16,-1 1-2 0,-2 4-1 15,-2-3 4-15,0 0 2 0,-2 3 0 0,-3-2 1 16,1 3 4-16,-2-1 1 0,-3 1 0 16,3-4 2-16,-3 3 3 0,3-1 0 15,-2-1-1-15,1 1 0 0,1-1-2 0,0 2-3 16,-1-3-1-16,3 0-4 0,-2 3-2 15,1-3 1-15,1 3-2 0,0-2 0 16,-3 2-2-16,3-1 2 0,-2-2 2 16,2 3-3-16,-3-2 1 0,1 2-2 0,-1-3 0 15,1 3 3-15,0-2 0 0,-1 1 2 16,-1-1 2-16,1-1 2 0,-1 1 3 16,0-1-2-16,-1 3-2 0,1-4 1 15,-1 2-2-15,-2-2 0 0,3 1-1 16,0-1 0-16,-3 2 0 0,2-2 0 0,-1 1-2 15,1-1-2-15,-1 1 1 0,1 0-2 16,-1 1 1-16,1 0-3 0,1-2 0 16,-1 4 3-16,1-4-2 0,-1 2-2 15,1 2-2-15,-3-2 1 0,3 1 1 0,-3-1 1 16,3 2 0-16,-3-1 1 0,0-2 1 16,-1 3 0-16,1 1-1 0,-2-3-1 15,1 2 0-15,-1 1 0 0,0-4 2 0,0 4 1 16,1-1-1-16,-3 1-1 0,2-3-1 15,-2 3-1-15,3 0-1 0,-3 0 1 16,2 0 1-16,-2 0 1 0,0 0 2 0,-1 0-3 16,-1 0 0-16,0 0 0 0,-2 0 0 15,-1 3 0-15,1-3 0 0,0 0 0 16,0 0 0-16,2 0 0 0,-2 0 0 16,2 0 0-16,0 0 0 0,0 0-3 15,3 0 3-15,-3 0-2 0,2 0 2 0,-2 0 0 16,2 0-2-16,-2 0 2 0,2 0 0 15,-2 0 3-15,2 0-1 0,-2 0 0 16,3 0 0-16,-3 0 1 0,0-3-2 0,0 3 0 16,0 0-1-16,0-1 0 0,-2 1-1 15,2-4 0-15,-2 4-1 0,0-1 0 16,0 1 2-16,0-3-1 0,0 3 1 16,-1-3 0-16,1 3 1 0,0-1 1 0,0 1-2 15,0-3 0-15,0 3 2 0,-2-1 0 16,2 1-1-16,-2-4-2 0,2 4 1 15,-3-1 0-15,1-2 0 0,-2 3 0 0,0-1 0 16,-1-3 4-16,1 4-1 0,-2-1-1 16,-1-2 0-16,1 2-1 0,-1-3-3 15,1 1 0-15,0 0 1 0,-1-2 0 0,1 1-1 16,1-1-1-16,-1 1 5 0,2 0 0 16,-1 0-2-16,1-1 0 0,0 1 0 15,0-1 1-15,-1 1-2 0,1-1 0 16,0-1 3-16,-1 2-2 0,1-1 1 15,0 1-1-15,-1-1 0 0,-1 1 2 0,2 0-2 16,-3-3 1-16,3 2 0 0,-2-1-1 16,1 2 0-16,-1-3 0 0,2 3-2 15,-3-4 0-15,3 3 2 0,-3-1 0 16,3 1 0-16,0-1-2 0,0-2 3 0,-3 3 0 16,3-2-1-16,-3-1 2 0,3 2-1 15,-2-2 0-15,1 2 0 0,-1 0 0 16,0-2-2-16,-3 2 1 0,3-1 0 0,-3 3 2 15,1-4-1-15,-1 3-2 0,0-3 1 16,3 1 0-16,-2 2-2 0,1 0-2 16,-1 0 3-16,-1-3-1 0,1 2-1 15,-1 0 3-15,0-2 1 0,1 2 1 0,1 0 0 16,-1-2-1-16,-1 2 1 0,1-2-2 16,-1 1-1-16,1 2-1 0,-1-3 0 15,3 2 2-15,-3-1 1 0,3 0-2 0,-3-2 1 16,3 3 0-16,-3-4 0 0,3 4-2 15,-3-3 2-15,1-1 2 0,-1 1-1 16,1 0-1-16,-1 0 1 0,1 1 3 16,-1-1-2-16,1 0-1 0,-3-1 2 15,3 1 1-15,-3 0-2 0,2 1-1 0,-1-1 2 16,1 0-3-16,-1-2 2 0,1 1-2 16,-2 1 0-16,3-2 1 0,-1-1 1 15,1 0-1-15,-1 2-2 0,1-3 1 0,-1-2 2 16,1 1-1-16,-1 2-1 0,1-2 1 15,-1 0 0-15,1-1 0 0,-1 0 0 16,-2 1-1-16,3-1 0 0,-3 1 0 0,0 2-1 16,1-5 0-16,-1 5 1 0,1-4-1 15,-1 2 0-15,0 1-2 0,1-3 1 16,-1 1 2-16,0 2-2 0,1-3 1 16,-1 2 0-16,0-1 1 0,3 1-1 0,-3-2-2 15,1 3 2-15,1-3 1 0,-2 1-1 16,3-1 0-16,-3-2 2 0,3 3-1 15,-3-5 1-15,0 2 0 0,1 1 0 16,-1-2 2-16,0 1-2 0,1 1 5 0,-1-1-4 16,0-1 1-16,-1 2 2 0,1-1-2 15,-2-2 0-15,3 0 0 0,-3 1 0 16,2 0-2-16,-2-1 1 0,1-1 2 0,-1 2 0 16,0-1-1-16,2 0-2 0,-1-2 1 15,-1 2-2-15,0-1 0 0,0 5 0 16,1-6 4-16,-1 5 0 0,0-3 0 15,0 2-2-15,1-1 2 0,-1 2-3 0,-2-1 1 16,2-3-1-16,-2 2 2 0,0 1 5 16,0-2-1-16,1 3 1 0,-1-1-2 0,0-3-4 15,0 2 0-15,0 0-5 0,0 0 2 16,-2 2-3-16,2-1 3 0,-2-1 1 16,0 1 3-16,0 1-1 0,0-3-1 0,0 2 3 15,-2 1-2-15,2 2 1 0,-2-3-2 16,0-2 0-16,0 2-1 0,0 1 0 0,-3-2-2 15,3 1-1-15,-2 1 3 0,0-2-2 16,0 1-1-16,-3 1 1 0,3-2 0 16,-2 1 1-16,1 1 0 0,-1-3 2 0,2 1 2 15,-2 0-1-15,-1-1 0 0,1 2 0 16,0-2-2-16,-1 3 0 0,1-5 0 16,-1 5 0-16,1-3 1 0,0 2-1 15,-3-2 0-15,1 0-1 0,-1 1-2 16,1-1 0-16,-3 0-1 0,1 1 2 0,-1-1 1 15,-2 1 1-15,1-1 1 0,-1 2 2 16,-2-3-1-16,0 4-2 0,1-4 1 0,-1 4 0 16,-2-2-2-16,0 1 0 0,0 1 0 15,0-1-1-15,-2 2 0 0,2-3 0 0,-2 4 0 16,2-4-1-16,-2 4 2 0,2-4 0 16,0 3 2-16,0 1 0 0,0 0-1 0,0-2 1 15,0 4-1-15,0-4-1 0,3 5-1 16,-1-2-2-16,0 0 2 0,0 0 0 0,3 2-3 15,-1-1 3-15,0 1-1 0,0 0 3 16,1 1-2-16,-1 0 2 0,0-1 0 16,1 0 0-16,-1 2 2 0,0-2-3 0,1 1 0 15,-3 0 1-15,0 0-3 0,0-2 0 16,0 1 0-16,-2-1 0 0,0 0 1 16,-2 1 0-16,2-1 1 0,-2 1-1 0,0 0 1 15,-2-1 3-15,2 1 0 0,-2 2-1 16,0-2 2-16,0-1 2 0,-3 1-2 15,3-1-1-15,-2 2 0 0,0-3 1 0,-3 2-2 16,1-1-3-16,-1 1-1 0,1-1 0 16,-3 1 1-16,1 0 1 0,-1-1-3 15,1 1 4-15,-3-1 1 0,3 0 1 0,-3 1-1 16,0 2-1-16,-1-1-2 0,1-1-1 16,-2 1 2-16,3 0 0 0,-3-1-2 0,0 0 2 15,0 2 1-15,1-2 0 0,-1 1-2 16,0 0 1-16,0 0 0 0,-1 2-1 0,1 0 1 15,-2-1 1-15,2 1 0 0,-2 0 0 16,1 1-1-16,-1 0 1 0,0-1 0 16,0 3 1-16,0 0-1 0,-2-2 0 0,2 2 1 15,-2-2 0-15,2 1-1 0,-2 2-1 16,2-3 1-16,1 2-1 0,-1-1 0 0,2 0-1 16,-2 2 0-16,2-1-1 0,-1-2 3 15,1 5-2-15,0-5 2 0,-2 4-1 16,2-2 0-16,1 2 1 0,-1-3-1 15,-2 2 2-15,2 1 0 0,-2-1-1 0,3 1-1 16,-3-1-1-16,0 0 0 0,0 0 1 16,0 0-1-16,2 1 1 0,-1-1 1 0,1 1-1 15,0 1 1-15,0-2-3 0,1 1 3 16,-1-1-1-16,0-3 2 0,0 4 2 16,1-3-2-16,-1 2 2 0,-2 0-2 15,2-3-1-15,-2 1 1 0,3 1-2 0,-3-2 1 16,2 3 0-16,-2-5 5 0,2 4 0 15,1-3-2-15,-1 1 3 0,2 0 1 0,1-1 0 16,-1 0-6-16,2-1-1 0,1 1 1 16,-1 0 0-16,1 1-1 0,-1-1 0 0,3 0 0 15,-3-1 1-15,3 4-1 0,-2-3-1 16,-1 1 1-16,3 0-1 0,-3 0 0 0,3-1 1 16,-3 3-1-16,1-3 0 0,-1 3 0 15,1-3 1-15,-1 2 2 0,1-2-1 16,-3 1-1-16,0 0 1 0,1 0 0 0,-3-1-1 15,0 4 2-15,0-6-1 0,1 6 0 16,-1-4-1-16,-2-1 0 16,0 1-2-16,0 0-2 0,1 0 1 0,-3 1 2 0,2-1 0 15,-2 0 1-15,2-2 1 0,-2 2 2 16,2 0-1-16,-2 1-1 0,2-1 0 0,0-3 0 16,2 4 0-16,-1-4 0 0,1 3 1 15,0-3 0-15,2 3 1 0,-1-2-2 16,1 2 1-16,0-1-1 0,3 0-1 0,-3 0 0 15,3-3-2-15,-1 5 3 0,1-4-2 16,1 3 0-16,-1-3 1 0,1 2-1 16,1-1 2-16,0-1-1 0,-1 1 1 0,1 0 2 15,-1-1-1-15,3 0 1 0,-2 2-1 0,-1-2 0 16,3 1-2-16,-2 0 0 0,1 0-1 16,-1-1 0-16,2 2 1 0,-1-2 0 15,1 3 1-15,0-2 0 0,2 2 0 0,-3-3-1 16,3 4 0-16,-2-5 0 0,2 4 0 15,-2-2 0-15,1 2 0 0,1-1 0 16,0 0 0-16,0-1 0 0,0 1-1 0,0 1-1 16,1 0 2-16,-1 0 1 0,2 1-2 15,0-1 0-15,0 0 2 0,0-1 2 16,0 1-3-16,0 0-1 0,0 1 1 16,0-1-2-16,2 0-1 0,-2-1 1 0,0 1 1 15,0 0 3-15,0 1-1 0,0-1 2 0,0 0 0 16,0-1-1-16,2 1 0 0,0 0 0 15,0 1 0-15,0-1 2 0,0 0-4 0,2-2 0 16,0 2-1-16,1 0-2 0,-1 0 0 16,0 3-1-16,0-3 3 0,2 3 1 15,-1-4 0-15,1 4 0 0,-2-3 1 0,2 1-1 16,1 0-1-16,-1 0 1 0,2-1 0 16,-1 3 0-16,1 0-2 0,0-2 0 15,1 2 1-15,-1-2 1 0,1 2-2 0,-1 0-1 16,1-2 2-16,-1 2 2 0,-2 0-1 15,3-2 0-15,-1 2 1 0,1-2-1 16,-1 1 0-16,0 2-2 0,1-3 1 16,-1 2-1-16,1 0 2 0,-1-4 0 0,0 3 0 15,1-2 0-15,-3 2 1 0,3-2-1 16,-3 3-1-16,2-4 1 0,-1 4-1 0,1-3 2 16,-2 1-3-16,3 0 3 0,-3 1 0 15,0-2-2-15,1 2 0 0,-1-2-1 16,0 3 2-16,3-2-3 0,-3 1 3 0,0 2 0 15,3-3 0-15,-3 2-1 0,2-1 0 16,-1 0 2-16,1 1-3 0,1-2 1 0,-3 2 1 16,2 0 0-16,-1-2-3 0,1 2 2 15,-2-4 1-15,1 4 0 0,-1-2-2 0,0 3 1 16,0-3 2-16,-1 1-1 0,1 1 1 16,-2-2 0-16,0 3 2 0,0-2-2 0,1-1 1 15,-1 2-2-15,0-1 0 0,0 0 0 16,0 1-3-16,3-2 2 0,-3 4 0 15,2-3 1-15,-2 2 0 0,3 0-1 16,-3 0 2-16,0-3-1 0,0 4 2 0,-2-3-2 16,2 3 1-16,-1-2 0 0,1 1-3 15,-2 1-1-15,0-2-3 0,0 2 4 16,0-1-1-16,-2 1 1 0,2-1 2 16,-2 1 0-16,2 0 0 0,-2 0 0 0,2-1 0 15,-2 2 2-15,0-2-2 0,0 4 0 16,0-3 0-16,0 0 0 0,-2 1-2 0,2 0-3 15,-3-2 3-15,1 4 1 0,0-4 0 16,0 2 0-16,0-1 1 0,0 2 2 0,-1-1-2 16,-1 0 0-16,2-1 1 0,0 3-1 15,0-2 2-15,-1 2-4 0,1-4 2 0,0 2 0 16,0 2-3-16,2-4 0 0,-2 3 1 16,0-2 2-16,-1 0-1 0,1 3 0 15,0-4 1-15,-2 2 3 0,2 2-3 0,-3-3 0 16,1 3 1-16,0-2 1 0,-3 2-3 15,3-2 0-15,-2 0 1 0,-1 2 0 16,1-2-2-16,2 1 0 0,-3 2-1 0,1-3 1 16,-1 3 0-16,1-1-1 0,0 1 3 15,-1-4 1-15,1 4-1 0,-1 0-8 16,1 0-12-16,0 0-22 0,-3 0-47 16,1 5-65-16,-1 0-81 0,-2-1-70 0,-1 6-63 15,-1 4-54-15,0 2-41 0,-2 3 15 16,-2 6 55-16,0 4 67 0</inkml:trace>
  <inkml:trace contextRef="#ctx0" brushRef="#br0" timeOffset="21847.95">2972 9438 40 0,'2'0'65'0,"0"-3"1"15,-2 3 0-15,2-2-6 0,-2 2-7 0,0 0 0 16,0-1-1-16,0 1 1 0,-2-4 3 16,2 4 3-16,-2-1 1 0,-2 1-5 0,-1 0-8 15,-1 0-6-15,0 0-9 0,-3 0-5 16,-1 1-1-16,-3 3 3 0,-2-3 4 16,0 4 6-16,-4 1 7 0,0 2 6 0,-4-2 3 15,0 0 4-15,-1 3-2 0,-1 0-3 16,-3 2-5-16,1-1-5 0,-1 3-5 0,1 2-5 15,-3-1-2-15,1-2-4 0,-1 5 1 0,0-1 3 16,1 1 1-16,-3 1-1 0,2 1-2 16,-1 1-1-16,-1 3-3 0,0-3 0 0,0 2 2 15,3 2 6-15,-3 1 4 0,2 0 3 16,3 3-1-16,-3 2-3 0,1 0-3 0,-1 4-7 16,0 4-1-16,1 3 5 0,-1 2 8 0,-2 2 9 15,3 1 10-15,-3 1 9 0,2 2 9 16,-1 1 4-16,-1 1 2 0,0-2-3 0,2 1-2 15,1-4-6-15,-1 5-9 0,3-5-8 0,1 4-7 16,1-2-8-16,2 1-7 0,-1 0-8 0,5 0-3 16,0-1-3-16,2-2-2 0,2 3 1 15,1-2 0-15,-1-1 4 16,0 4 4-16,2 0 3 0,1 1 1 0,1-2-2 0,3 1-4 16,-1 0-3-16,3 1-5 0,1-1-6 0,3 0-2 15,2-1-2-15,2-1-4 0,3-2 2 16,1 3 0-16,3-6-2 0,1-2 0 0,3 1 1 15,2-5 0-15,2 1-2 0,2-4 0 0,2-4 1 16,2-1 1-16,2 1 0 0,3-2 1 16,2-2 0-16,1-1 1 0,1 3-1 0,4-3 1 15,0 0 1-15,4-1-2 0,0 1 2 16,1-2-3-16,1 2 1 0,0-4 0 0,3-1-3 16,-3 1 2-16,3 0-1 0,-1-4 1 0,3 0-3 15,-3-4 0-15,3 0 3 0,1 2-3 0,-1-5 0 16,2 1 3-16,1-2 0 0,3 0 1 15,0 1-2-15,2-1 2 0,2 0 1 0,1-1-2 16,1 1-1-16,2 0-1 0,-2 2 0 16,3-1-2-16,-3 2 2 0,2-1 1 15,-1 3-1-15,-3-2 0 0,0 5 0 0,-4-1 1 16,0-1-1-16,-4 4 0 0,-1 1 1 16,-1 0 3-16,-3 0 0 0,-1 0-1 15,-1 4-1-15,-2 1-2 0,-2-3 0 0,-2 3-2 16,0 1-1-16,-2 3 1 0,-2 0 2 15,0 0-2-15,-1 2 2 0,-1 0 2 16,-3 2-1-16,1-3 1 0,-3 4-2 16,-1-1 2-16,-3 1 0 0,0 0-2 0,-4 2 0 15,0-2 1-15,0 1 0 0,-2 1 0 16,-3 2-1-16,1 1 0 0,0 0-1 16,-1 1 1-16,3 1 5 0,-2 0 0 0,2-2 0 15,2 6 1-15,2-6 1 0,0 5-1 0,0-1-3 16,4 2-1-16,0-2-2 0,1 2 1 15,1-3-1-15,1 4 0 0,-1-1 0 0,2 3 0 16,3-3 0-16,0 1-1 0,-1 4 2 16,1 1-1-16,2-2 3 0,-1 2-4 15,1-1-1-15,2 2 3 0,2-3-2 0,-2 1 1 16,4 0-1-16,0-3 1 0,2 2 0 16,3-4-2-16,1-2 0 0,1-1 2 0,1 0 1 15,3-1 1-15,0 2 0 0,-1-2 1 16,1 2-3-16,0-3-2 0,-1 2 1 15,-1-4-2-15,1 0-1 0,-1 0 3 0,2-1 0 16,-1-4 0-16,1 1-1 0,0-5 1 16,2 1 0-16,-1-6 0 0,3 1-1 15,-2-3-1-15,0-2 2 0,0-3 0 16,-3 0 0-16,1-1 1 0,-2-2 2 0,-1 1 1 16,1-1-2-16,-3-3-1 0,1-1 0 15,-1 1 1-15,-2 2-1 0,3-4 2 0,-3-1 2 16,3 0 2-16,-3-4-2 0,2 1 0 15,3-1-2-15,-3-4-2 0,3 0 0 16,2-3-2-16,-1 2 2 0,1-7 0 0,0 2 0 16,2-1-1-16,2-5 3 0,-1 2-2 15,1-2 0-15,2-1 0 0,-2-3 0 0,2-1 0 16,0 1-2-16,-2-1 2 0,2 0-1 16,-2 0 1-16,0-1 0 0,0-1 2 0,-2 2-2 15,2-1 1-15,-2-2-1 0,-3-4 2 16,3 3-2-16,-2-2-1 0,-1-2 0 15,1-3 1-15,0-1 2 0,-1-2-1 0,1-4 1 16,2 1 1-16,0-1 1 0,0-2-1 16,1 0-3-16,4-5 1 0,-4 5-1 0,1-5 0 15,0 4 0-15,-2 0 0 0,-2 0 0 16,-3 0-1-16,-3 2 0 16,-1-3 3-16,-4 1-2 0,-2-3 0 0,-4-1 0 15,0 2-1-15,-5-3 2 0,1-2-1 16,-3 1 0-16,-2-5 0 0,-2 3-1 15,-2-4-1-15,1-2 0 0,-4-1-3 0,-1-1 1 16,2 0 1-16,-2 0-1 0,-2-1 4 16,2 1-1-16,-3 3 3 0,-1 1 0 0,-1 0-2 15,-1 4 2-15,-3-1 0 0,-2 2 0 16,-1 4-2-16,-3-1 2 0,-3 0-1 16,1 0-3-16,-4 0-1 0,0 1-1 0,-1-2 2 15,-1 2 1-15,1-2-1 0,1 3 2 16,0-3 1-16,2 2 0 0,-1 2-2 15,3-2 0-15,2 4-4 0,0 2 3 16,0 1 0-16,4-1 0 0,1 5 1 0,-1 1-1 16,0 3 1-16,2 1 1 0,3 3 1 15,-1-2-1-15,1 3-1 0,-1 0 3 16,3 3-1-16,2-1-1 0,1 2 1 16,1-4 1-16,2 4 2 0,4-4-4 0,1-2 2 15,3 0 0-15,0 2-3 0,5-4-2 16,0-3 3-16,-1 2 2 0,3-3 2 15,0 3-3-15,-1-2 1 0,1 2-1 16,0-3-1-16,-4 1 1 0,-1 2-2 0,1-4 2 16,-3 2 0-16,-2-1 4 0,1-1-2 15,-1 1-3-15,0-5 1 0,0 0 2 16,1-2-1-16,1-2-2 0,0-5 2 16,1 1-1-16,1-3-1 0,1-2 0 0,-1-2 2 15,3-1-2-15,-2 2 0 0,-1-2-1 16,-2 0 1-16,1 1 1 0,-1-4 0 15,-4 4 1-15,1-4-1 0,-5 3 4 0,-1 0-1 16,-3-3-1-16,0 1-1 0,-3-2 2 16,-1-1-1-16,-3 0-3 0,1-3 0 0,-5 0 0 15,0-2 0-15,-2-1-4 16,-4-1 3-16,-3-1-1 0,-1-2 2 16,-5 0 0-16,-4-2 0 0,-2-1 2 0,-6 3-1 15,-3-3-1-15,-6 4-4 0,-4-5 2 0,-6 5-2 16,-3 1-1-16,-4-3 0 0,-4 3 2 15,-2 1 3-15,-2 2-1 0,-2 2 2 16,-3 3 2-16,-4 1 0 0,-2 1 0 16,1 2 0-16,-3 2-2 0,-2 2 1 0,0 5-4 15,-3-1 1-15,-1 4-1 0,-2 4-2 16,-3 1 0-16,-4 1-1 0,0 4 1 16,1 3 2-16,-3 1-2 0,-2 1 2 0,0 3 2 15,0-3 2-15,-2 5 3 0,2-1-2 16,-3-1 0-16,3 3-2 0,-2-1-1 15,-2 3-1-15,0 2-2 0,0-1 0 16,-1 1 3-16,1 5 0 0,2 1 0 16,0 4-1-16,0-1 2 0,-1 2 0 0,3 3 0 15,3 5-2-15,-1-1 2 0,0 4 0 16,0 0-3-16,2 1 1 0,-2 2-1 0,-2 3-1 16,2-2 1-16,-2 1-1 0,2 0 0 15,-2 2 2-15,0-2-1 0,0 0 4 16,2 0 2-16,-2 2 1 0,2-1 0 0,1-2-1 15,-1 5 0-15,0-5-3 0,-2 5-3 16,2-1 0-16,-2 1 0 0,0 0-1 16,0 0 2-16,2 1-2 0,2 1-1 15,0 1-13-15,3-1-43 0,-1 1-76 0,5-3-110 16,1 4-111-16,5 0-117 0,2-1-72 16,7 0 0-16,3-1 51 0,9 1 97 0</inkml:trace>
  <inkml:trace contextRef="#ctx0" brushRef="#br0" timeOffset="23441.24">13168 9854 11 0,'-19'-8'59'16,"-2"-1"-1"-16,-3 3-4 0,-3-1-4 16,-3 0-4-16,-2 1-2 0,-4 1 0 0,-2 1-4 15,-2 2 0-15,-4-2 1 0,-5 4 3 16,-2 4 2-16,-4 2 3 0,-2 0 4 15,-4 8 3-15,-5 1 2 0,-2 5 3 0,-4 3 3 16,0 6 5-16,-4 3 1 0,0 6 3 16,0 4-2-16,-3 4-3 0,1 3 0 15,2 2 2-15,0 3 4 0,2 4 7 0,4 2 9 16,2 3 6-16,2 8 0 0,5 5 0 16,2 7-6-16,4 10-10 0,4 6-13 15,4 8-14-15,5 7-11 0,6 4-13 16,4 7-10-16,9-1-8 0,6 4-4 0,9 0 1 15,8 6 0-15,6 0-1 0,9 4 1 16,6-1-2-16,9 1 1 0,8 1-2 16,8 2-4-16,9-3 0 0,9 1-1 15,8 3 4-15,6-1 1 0,11 2 5 0,10 4 17 16,11 3 10-16,9-1 8 0,8-2 1 16,13 1 0-16,8-6-7 0,4-5-14 15,7-7-12-15,0-10 3 0,4-2 5 16,4-9 10-16,7-5 10 0,3-3 15 15,7-8 19-15,5-3 4 0,-3-13 10 0,0-2-1 16,5-7-6-16,4-4-13 0,4-5-14 0,4-5-17 16,-6-10-15-16,-7-3-7 0,-1-8-7 0,-1-3-2 15,2-2-6-15,1-8 0 0,-1-2-3 16,-1-6-1-16,-5-7 5 0,-4-1 2 0,-2-8 2 16,-3-1-2-16,-3-7 2 0,-3-6 0 15,-2-2-6-15,-6-8-1 0,-4-2-3 16,-5-5 6-16,-4-4 2 0,-6-5-2 0,-4-5 3 15,-5-5 0-15,-4-1 9 0,-4-7-4 16,-4-3-3-16,-9-3 1 0,-6-1-1 16,-7-5-1-16,-6-5-8 0,-8-1 2 15,-7-7 1-15,-8-5-1 0,-4-2 0 0,-9-4 0 16,-4-4 0-16,-6-3-1 0,-7-2 1 16,-4-1 1-16,-5-1 3 0,-5 2 0 15,-7-5 3-15,-6 3 2 0,-5-3-4 16,-4-1-1-16,-4 0-5 0,-6 0-1 0,-5 0-1 15,-3 0-2-15,-5 1 7 16,-5-1 2-16,-3 3 3 0,-5-3 0 0,-6 2-1 16,-7 1 0-16,-3-3-6 0,-9-3-2 15,-5 2-1-15,-8-2-1 0,-4 3 1 0,-4 0 1 16,-7 3 2-16,-6 2 5 0,-2 1 2 16,-6 4 4-16,-5 0-4 0,-6 5 2 15,-4 0-2-15,-7 4-8 0,-4 0-2 0,-2 5-2 16,-4-2 0-16,0 2 3 0,-3 2 2 15,-1 3 2-15,-3 4-2 0,-2 6-2 16,-1 1 2-16,-5 3-5 0,-3 7-1 0,-1 1-1 16,0 7 7-16,-3 2 3 0,-1 6 2 15,-3 1 2-15,-4 4 1 0,-4 4 1 16,0 4-6-16,-2 1 1 0,0 4-3 0,0 4 1 16,-3 0-3-16,1 5-1 0,-2 3 1 15,-1 3-2-15,-2 0 0 0,1 4 2 16,-1 1 2-16,-1 1 4 0,-1 4-4 15,0 1 0-15,-1 3-2 0,-3 3-13 16,2 1-21-16,4 0-62 0,3 4-104 16,4-2-124-16,8 3-129 0,4 1-95 0,9-1-37 15,7-3 31-15,9-1 91 0,14-5 117 16</inkml:trace>
  <inkml:trace contextRef="#ctx0" brushRef="#br0" timeOffset="25465.97">27483 10360 16 0,'6'-8'110'0,"-2"2"-6"16,1 2-10-16,-3 0-10 0,0 1-17 15,-2-1-20-15,0 4-11 0,-4 4-5 16,-1-3 3-16,-3 6 4 0,-5 2 5 15,-2 0 5-15,-4 5 2 0,-4 1-3 0,-4 1-1 16,-7 4 0-16,-2 2 2 0,-7-1 4 16,-1 4 4-16,-5 0 8 0,-6 0 4 15,-2 3 5-15,-6 1 4 0,-5 1 3 0,-6 0-1 16,-5 4 0-16,-5 5 3 0,-3 0 1 16,-6 4 0-16,0 2 2 0,-5 1 2 15,-1 2 4-15,-3 5 2 0,1 1 1 0,-3 4 0 16,-2 2 1-16,0 5-2 0,-2 2-7 15,0 3-7-15,3 3-6 0,-1-2-4 16,4 4-10-16,3 0-9 0,1-1-9 0,5 4-4 16,2 1-6-16,4 5-6 0,1 4-6 15,3 0-5-15,0 6-1 0,5-2-1 16,2 2-6-16,2 4-5 0,2 0 0 16,2 2 0-16,2 0 2 0,1-1-3 0,3 3 3 15,1-1 0-15,3 1 3 0,5 4 1 16,4-2 0-16,5 1 2 0,4 2 0 15,3 0 0-15,6-2 0 0,3 2-2 16,7-2-2-16,4 0 1 0,4-1 1 0,6-4-1 16,7 1-2-16,2-2 1 0,7-2 4 15,5 2 2-15,3-2 2 0,6 3 3 16,7-3 3-16,4 0 0 0,3 2-2 0,6-2-1 16,5-1-2-16,5 1-3 0,2-2-1 15,6 2 1-15,3-1-2 0,5-1 0 0,3-2 4 16,2 0 1-16,4 1-1 0,3 0 0 15,1-2 1-15,5 3-3 0,4-2-5 16,4 3-4-16,2-1-3 0,5-3 0 0,1-3 0 16,3-1-1-16,4-4 0 0,2-2 5 15,6-3 6-15,3-4-1 0,4-6 1 0,6-2 2 16,4-1-2-16,3-4-5 0,3-3-4 16,1-4 0-16,2-5 0 0,2-3-1 15,-2-2 0-15,4-3 2 0,0-6 1 0,4-2 0 16,0-5-1-16,3-4 0 0,-1-4 1 15,3-3 3-15,-3-7 3 0,2-2 4 0,-1-3-2 16,1-6 1-16,1-2-3 0,-1-2-2 0,1-5-6 16,-3-2 0-16,-1-3 0 0,-1-2 0 0,-2-2 3 15,-2-2 2-15,0 0-2 0,0-5 1 16,-4 0-2-16,-4-3-2 0,-3-2-3 0,-2 0-1 16,-3-4 4-16,-6-4 1 0,-1-3 2 15,-2-5 1-15,-5-1 1 0,1-6 0 0,-5-2-5 16,0-7-3-16,-2-2-2 0,-4-6-1 0,-2-3 0 15,-5-1 1-15,-4-4 1 0,-2-2-1 16,-4-4 3-16,-4 1-2 0,-5-4 3 0,-3 3-1 16,-7 0-1-16,-7 0 1 0,-4-3 0 15,-4-1 0-15,-4 0-1 0,-4 0 0 0,-5-1 0 16,-2-4 2-16,-4 3-2 0,-4-3-1 0,-2 1 2 16,-3-1 4-16,-4-2 3 0,-1 3 0 15,-3-4-1-15,-5 4 1 0,-3-4 0 0,-2 3-4 16,-5-2-3-16,-2-2 2 0,-4-3-1 0,-5 3 0 15,-1-2 0-15,-3-1 1 0,-1-1 0 16,-3 1-3-16,-2 0 3 0,0 3 0 0,0 1-1 16,-2-1-1-16,-2-1 1 0,0 4-1 0,-1-2-1 15,-1 1 1-15,-2-2 2 0,-1 3-1 16,-1 0 1-16,-1-2 2 0,-3 1-2 0,-1 2 3 16,-2 1-3-16,-2 3 3 0,-2-2-2 15,0 3-1-15,-5 1 3 0,1 3-2 0,-4 0 2 16,-3 2-3-16,-2 4 0 0,-2-1 0 15,-4 0-2-15,0 0 0 0,-5 1 0 16,1 5 1-16,-2-2-3 0,-1 3 1 0,-2 2 0 16,1 2 1-16,-1 3-1 0,1 1 0 15,-3 1 2-15,0 1-1 0,0 2 2 16,1 3-4-16,-3 1 2 0,0 2 2 0,-4 0-2 16,-2 1 2-16,-3 3 0 0,-1 1 0 15,-3 0-1-15,1 1-1 0,-3 2 0 0,3-1 0 16,-3 2-2-16,0 0 3 0,1 2 3 15,-1-2-1-15,0 2 2 0,1-2 2 16,-1 2 1-16,2 1-2 0,-1 0-3 0,1 1-1 16,-1 2-2-16,1 2 1 0,-2 1-2 15,3 1 0-15,-1 1 3 0,3 1-1 0,-3 4 0 16,1-1 0-16,-1 4 2 0,1 1 0 16,-5 1-1-16,0-1 0 0,-2 1-2 15,-4 3-1-15,-2-2-1 0,-5-1-1 0,-1 4 1 16,-3 0 1-16,-2 1-1 0,-2-2 1 15,2 2 4-15,-2 4 5 0,0 0 0 16,0-2 1-16,-2 5 1 0,0 2-1 0,-4 1-6 16,0 3-1-16,-1 2-7 0,-1 3-10 15,2 2-41-15,2 3-91 0,1 3-114 16,6 6-125-16,3-3-135 0,5 6-60 16,6 3 2-16,2-1 72 0,8-1 103 0</inkml:trace>
  <inkml:trace contextRef="#ctx0" brushRef="#br0" timeOffset="62342.84">13386 1228 37 0,'-7'-1'112'16,"1"-3"-3"-16,0 3-7 0,-3 1-8 16,3 0-9-16,-3 0-15 0,1 1-11 0,0 3-7 15,-3 2-6-15,-2 6-1 0,-2 0 1 16,-2 9 5-16,-2 5 4 0,-4 0-2 16,0 9-1-16,0-2-6 0,-1 6-6 15,1-1-7-15,2-1-7 0,2 5-4 0,2-4-5 16,4-1-3-16,3-2-2 0,1-1-1 15,5 1-3-15,2-6-1 0,2-3 0 0,2 0-2 16,2-6 1-16,2 1-4 0,1-7 2 16,3 1-1-16,1-6 1 0,4-5-1 15,0-1 1-15,2-6-2 0,2-1 1 0,2-9-1 16,0 1-2-16,2-6 0 0,3-2-1 16,-3-5 1-16,2 0-1 0,1-4 0 15,-3 0 1-15,2 0 4 0,-1 3 13 0,-3 1 22 16,0 3 23-16,-2 1 25 0,-4 6 30 15,-2 1 31-15,-3 5 31 0,-3 3 25 0,-1 10 16 16,-4 3-1-16,-4 6-14 0,0 4-28 16,-5 7-44-16,1-1-43 0,0 6-39 15,-1 0-22-15,3-3-33 0,0-1-68 0,2 0-110 16,0-2-117-16,4-2-123 0,-2-7-99 16,4 1-33-16,0-9 31 0,3-3 93 15</inkml:trace>
  <inkml:trace contextRef="#ctx0" brushRef="#br0" timeOffset="62940.09">13532 572 70 0,'-19'-8'126'0,"-2"4"-11"15,-1 3-4-15,-1 1-1 0,-2 1-4 0,-3 7-5 16,-1 3-7-16,-3 2-3 0,-2 4-3 16,-2 4-4-16,0 5-3 0,0 3 0 15,-2 3 1-15,2 1 2 0,0 6 0 0,2 3 2 16,0 4 1-16,5 5 5 0,-1 3 1 15,5 8-4-15,-1 1-7 0,5 4-11 16,2 4-11-16,2 3-16 0,6 2-13 16,3 1-9-16,6 1-6 0,2-4-4 0,6-2-3 15,3-2-3-15,6-5-1 0,1-2-1 16,6-2-1-16,1-6 0 0,2-4 0 0,5-2 2 16,0-6 1-16,3-6-2 0,1-3 0 0,2-5 3 15,2-4 0-15,3-6 1 0,-1-5-1 16,2-5 1-16,3-8 3 0,-1-2-3 15,0-8 2-15,1-5-2 0,2-5-1 0,-1-6-2 16,1-4-4-16,-3-6 1 0,1-5-2 16,-3-3 0-16,-2-2 9 0,-4-3 31 15,-2-2 41-15,-7-4 36 0,-1 0 23 0,-7-1 17 16,-2-3 1-16,-7-1-18 0,-1 0-36 16,-7 1-31-16,-2-5-21 0,-6 6-16 15,-3-5-7-15,-4 3-8 0,-3 0-4 0,-1 1-6 16,-5 3-4-16,-1 1-1 0,-2 5-5 15,-3 5-2-15,-1-2-6 0,-3 5-6 0,0 3-27 16,-2 5-69-16,3 0-111 0,-3 3-113 16,4 6-127-16,-2 3-91 0,3 3-27 15,-1 2 40-15,0 3 96 0,5 2 108 16</inkml:trace>
  <inkml:trace contextRef="#ctx0" brushRef="#br0" timeOffset="69592.06">15069 2238 8 0,'-9'1'21'0,"-2"-1"-3"0,1 4-5 15,-1-3-4-15,1 4-2 0,-1-2 1 16,-2 1-2-16,1 1 1 0,-1-1 1 0,0 0 2 16,1 0 3-16,-1 1 0 0,0-1 3 0,-2 4 0 15,1-1-1-15,-1-1-1 0,-2 3-1 16,0 2 2-16,0 1-1 0,-2-1 1 0,2 3 1 15,-2 1 1-15,0 1 1 0,2 0 0 16,-2 2-1-16,2 2 0 0,-2-1-3 0,2 0-1 16,0 5-3-16,0-4-2 0,0 2 0 15,2 0-1-15,-2 2 0 0,3-2 2 16,1 1-1-16,-2-1 0 0,2 0 0 16,1 2 2-16,1-3 1 0,1 3 1 0,-1-2 2 15,3 4 1-15,-1-2 1 0,1 1 1 16,-1 5 0-16,3-1-2 0,-1 0 0 15,1 2-1-15,0 4-2 0,1-1-3 16,1-1-1-16,0 2-3 0,0 0-2 0,2 0 0 16,2-1-3-16,0 4 2 0,2-5 0 15,0-1 0-15,2 2 0 0,2-4 1 0,3 0-1 16,-1-1-1-16,3 0 0 0,2 0 0 16,2-4 0-16,-1-1-2 0,3 1 1 0,2 0 1 15,0-2 0-15,5-2 0 0,-1 3 1 16,4-3 0-16,1 1 3 0,2-1 0 15,1-1 1-15,3 4 1 0,2-2 1 0,0 0 2 16,2 2-2-16,0-4 0 0,3 1-1 16,1-2 0-16,2 1-1 0,1-1 0 15,1-1 4-15,3-1 5 0,4 2 2 0,0-4 4 16,4 0 2-16,0-2-1 0,5 0-1 16,-1-1-4-16,2-3-2 0,1-1 0 15,2 0 0-15,1-2 2 0,1-2 1 0,2 1 4 16,2 0 2-16,0-4 0 0,0 3 1 15,0-3-3-15,0-1-1 0,2 0-4 16,-2 0-4-16,0 0-2 0,0-1-4 16,0-4 0-16,-2 0-2 0,-3 0-2 15,-1-1 0-15,-5-1 0 0,1-1-3 0,-5-5 1 16,0 3 2-16,-4-1 0 0,0-3 2 16,-2-2 2-16,-1 0 1 0,-3-1 5 15,0-4 0-15,-5 0 0 0,0 0 3 0,-2 0-2 16,-4 1 1-16,0-3-3 0,-4-1-1 15,-2 3 2-15,-3-3-2 0,-1 3 1 16,-3-2 2-16,0 0 1 0,-4-2 1 0,0 3 0 16,-2-3 1-16,-2-3 1 0,-2 3 0 15,0-1-1-15,-3-3 3 0,-1 1 1 0,-1-2 1 16,-2 0-1-16,1-3 1 0,-3 3 1 16,-2-3 1-16,-2-1-1 0,-2 1 2 0,-2-4 3 15,-3 3 3-15,-3-1 5 0,-1 1 4 16,-4-1 4-16,-2 2 3 0,-2-1-1 15,-2 3-2-15,-2-3-2 0,-2 3-4 0,-1-3-3 16,1 1-3-16,-1 3-4 0,-1-3-3 16,1 2-5-16,1 2-2 0,0-4-5 0,-1 4-3 15,1 0-3-15,-1-1 1 0,1 4 0 16,0-3-2-16,-1 1-1 0,-1 2 2 16,1 1 0-16,-1 0-4 0,-3 0 0 0,1 2-2 15,-1 1 1-15,-2 0-1 0,0-2-1 16,1 4-2-16,-3-1 1 0,-2 2 0 15,2 0 0-15,-2 2-2 0,2-1 1 0,-2-1 2 16,2 3 0-16,-2 1 0 0,2-1 0 16,-2 3 0-16,3-2 0 0,-3 5-1 15,0-2 0-15,-3 0 0 0,1 3 0 0,0 0 1 16,-2 2 1-16,-2 2-1 0,-1-3 0 16,1 2 0-16,0 0 0 0,-1 1-1 0,1 0 0 15,0 1-1-15,-3-1-1 0,3 2-1 16,-3 2 1-16,-1-1-1 0,-3 2 0 15,-2 2 2-15,-1-1 1 0,-4 4 0 0,-1 2 0 16,0-1 1-16,-2 1 1 0,0 2 0 16,-1 0-1-16,-1 0-10 0,2 2-22 15,-3 3-33-15,3 0-36 0,0 0-40 0,0 2-47 16,4-1-46-16,2 4-41 0,0-2-37 16,2 1-2-16,2 2 21 0,1-1 38 15</inkml:trace>
  <inkml:trace contextRef="#ctx0" brushRef="#br0" timeOffset="71847.98">15454 4126 39 0,'-4'7'35'0,"-3"2"-4"16,1 4 0-16,-1 0-2 0,-1 6-4 15,2-1-3-15,-1 2-6 0,1 2-5 0,0 1-4 16,1 0-1-16,-1 2-3 0,2-4-13 16,0 4-30-16,-3-1-35 0,1-2-20 15</inkml:trace>
  <inkml:trace contextRef="#ctx0" brushRef="#br0" timeOffset="72463.5">15284 3838 4 0,'-12'11'37'0,"-1"3"4"0,-2 2 1 0,0 2 4 15,1 2-3-15,-3 5-4 0,2 0-9 16,-2 3-2-16,2 1-2 0,0 1 0 16,0 0-3-16,5 3-1 0,-1 1 1 0,3-4-2 15,1 5-1-15,3-1-1 0,2 1-1 16,2-1-2-16,2 0-3 0,5 1-1 15,-1-1-1-15,5-4-1 0,-1-1-1 16,5 0-2-16,0-4 0 0,2-4 0 0,2 0-1 16,0-4 2-16,0-2 1 15,2-5 5-15,0-1 0 0,0-1 7 16,0-6 1-16,3-4 3 0,-1-2 2 0,0-4 3 16,3-2 5-16,-1-6 8 0,1-3 8 15,-1-1 10-15,-2-4 7 0,-2-1 4 0,-2-5-2 16,-2-2-7-16,-2-2-9 0,-4-2-12 15,-5-3-8-15,-2 0-5 0,-2-2-5 0,-4-1-3 16,-4 1-2-16,0-1-2 0,-5 1-4 16,-2 3-3-16,-4 3-3 0,1 2-8 15,-6 5-23-15,-1 2-44 0,-2 5-60 0,-3 5-89 16,3 2-51-16,-3 4-23 0,3 4 9 16</inkml:trace>
  <inkml:trace contextRef="#ctx0" brushRef="#br0" timeOffset="73176.5">16703 5275 70 0,'0'-4'66'16,"0"-1"-10"-16,0 2-10 0,0 2-2 16,0 1 3-16,0 0 2 0,0 4 3 15,0 2 0-15,0 3-2 0,0 1-10 16,0 3-7-16,2-1-8 0,0 1-7 0,0 0-6 15,2-1-4-15,0-2-1 0,3 2-2 16,1 0-4-16,1-3-18 0,1-2-38 16,1-2-51-16,2 0-39 0,-1-2-20 0,1-3-8 15</inkml:trace>
  <inkml:trace contextRef="#ctx0" brushRef="#br0" timeOffset="73507.53">16861 5074 65 0,'-12'-9'99'0,"-1"-1"-12"15,0 5-12-15,-4 4-16 0,0 2-13 16,-2 4-13-16,0 5-8 0,-2 0-5 0,-2 6-4 16,2 2-3-16,0 6-2 0,-1-3-1 15,3 7-2-15,0-2-1 0,4 4-2 0,1-1-2 16,3-1 0-16,3 2-1 15,1-4 0-15,5-1 0 0,2-1 1 16,4 2 1-16,5-5 0 0,1-1 0 0,3-5-1 16,4 0 2-16,2-2-2 0,2-5 1 15,5 0-1-15,1-7 2 0,1-2-1 0,-1-7 0 16,-1 0 2-16,-1-5 1 0,-4-2 3 16,0-5 3-16,-4-4 0 0,-4-5 1 0,-2 0-3 15,-5-5-3-15,-4 4-18 0,-4-2-36 16,-4-1-62-16,-5 4-41 0,-4 3-21 15,-4-2-11-15</inkml:trace>
  <inkml:trace contextRef="#ctx0" brushRef="#br0" timeOffset="74818.49">12529 8619 84 0,'0'-4'100'0,"0"4"-12"0,2-2-16 15,-2 2-8-15,2-1-6 0,0-2-6 16,0 2-3-16,0-3 0 0,2 0 4 0,1-1 1 16,1 1 1-16,0 0 0 0,1 0 1 15,1-4-4-15,3 3-4 0,-3 0-2 16,3 0-4-16,1-1-3 0,-1 2 0 0,2-1-1 15,-3 1 0-15,1-1-5 0,-1 1-2 16,1 2-4-16,-2 1-1 0,-3 1 4 16,0 0 8-16,-2 1 11 0,-1 5 10 15,-3 7 6-15,-3 4 3 0,-5 6-1 0,-3 8-6 16,-1 6-2-16,-5 3 8 16,0 5 16-16,0 3 19 0,0-4 23 0,2 5 21 15,5-6 14-15,1-1-1 0,5-4-9 16,2 2-17-16,6-7-21 0,2-2-23 0,5-3-23 15,4-3-17-15,2-4-15 16,2-3-11-16,2-3-25 0,0-5-62 0,2 0-101 16,3-4-115-16,-1-1-122 0,1-2-110 15,-3-3-42-15,0-5 27 0,0 1 81 16,-4-1 104-16</inkml:trace>
  <inkml:trace contextRef="#ctx0" brushRef="#br0" timeOffset="75049.75">13134 8883 25 0,'-2'-12'296'0,"0"0"53"16,0 3 45-16,2 4-30 0,2-2-49 15,2 2-53-15,4 2-48 0,3 2-46 0,2-3-40 16,4 4-40-16,2 4-36 0,2-3-38 15,2 2-68-15,2 2-90 0,1-4-95 16,1 5-103-16,-1-5-86 0,1 2-29 16,-1-3 30-16,1 0 67 0</inkml:trace>
  <inkml:trace contextRef="#ctx0" brushRef="#br0" timeOffset="75282.41">13917 8648 117 0,'-11'-10'267'0,"1"1"61"15,-3 3-4-15,1-2-15 0,-1 5-14 0,0 3-24 16,0 1-39-16,1 6-48 0,-1 7-46 16,0 5-37-16,1 6-28 0,-1 4-21 15,2 5-16-15,3 4-13 0,2-1-15 16,1 5-50-16,3 0-83 0,2 0-98 15,4-3-107-15,1-3-96 0,1 2-46 16,0-9 15-16,1-3 67 0</inkml:trace>
  <inkml:trace contextRef="#ctx0" brushRef="#br0" timeOffset="75447.82">13858 9005 122 0,'0'-14'341'0,"-2"3"78"16,0 2 31-16,-3 5-49 0,1-1-64 15,-2 5-69-15,-3 1-79 0,1 7-74 16,-1-2-62-16,1 5-74 0,-3 1-95 0,3 0-104 16,-1 1-115-16,1 1-93 0,-1-3-42 15,1-2 19-15,2-3 66 0</inkml:trace>
  <inkml:trace contextRef="#ctx0" brushRef="#br0" timeOffset="75631.66">14042 8697 35 0,'11'-10'315'0,"-5"2"85"0,0 3 79 0,-2 5-12 15,-1 4-50-15,-1 0-54 0,0 6-65 16,0 5-77-16,-2 3-76 0,0 3-57 16,0 3-48-16,0 2-74 0,-2 2-109 0,0-2-120 15,0 4-119-15,-1-2-117 0,1-2-49 16,-2-1 16-16,-2-4 79 0,-1-1 107 15</inkml:trace>
  <inkml:trace contextRef="#ctx0" brushRef="#br0" timeOffset="75780.31">14017 8923 249 0,'4'-6'322'16,"-2"-2"36"-16,2 3-34 0,-2 4-61 15,5 1-65-15,-1 0-57 0,2 0-45 0,1 0-59 16,4 1-90-16,-1 4-100 0,3-2-118 15,-2-2-71-15,2-1-36 0,-3-1 4 16,1-2 53-16</inkml:trace>
  <inkml:trace contextRef="#ctx0" brushRef="#br0" timeOffset="75946.37">14395 8595 185 0,'5'-4'307'0,"-3"7"69"0,-2 3-4 0,-2 7-18 15,0 6-26-15,-3 6-37 0,1 1-54 16,0 8-64-16,0 0-60 0,2 2-49 0,-3 2-75 16,3 0-104-16,2-1-118 0,0 0-125 15,-2-3-92-15,2-5-43 0,0-3 17 16,0-2 74-16</inkml:trace>
  <inkml:trace contextRef="#ctx0" brushRef="#br0" timeOffset="76147">14736 8545 49 0,'0'-4'343'0,"-2"4"97"16,-2 8 90-16,0 3-2 0,-3 7-77 16,-1 7-83-16,1 4-70 15,1 5-93-15,0 2-91 0,-1 4-87 0,3 2-134 16,2-2-155-16,0 3-167 0,0-2-104 15,2-2-52-15,0-3 5 0,0-2 87 16,2-5 132-16</inkml:trace>
  <inkml:trace contextRef="#ctx0" brushRef="#br0" timeOffset="76526.39">15157 8742 175 0,'-6'-1'362'0,"2"1"46"16,2-4 27-16,0 4-91 0,4 0-87 15,4 0-78-15,5 4-68 0,3-4-45 16,8 1-51-16,1-1-79 0,4 3-104 15,5-3-115-15,0-3-91 0,2 3-47 0,0-1-5 16,-3-4 51-16</inkml:trace>
  <inkml:trace contextRef="#ctx0" brushRef="#br0" timeOffset="76924.34">15994 8600 125 0,'-15'-1'249'15,"-2"-3"47"-15,-2 4-30 0,0 4-31 16,0 0-20-16,0 5-18 0,-3 2-29 16,1 3-29-16,-2 3-21 0,2 7-13 15,-2-2-6-15,1 3 0 0,3 1-4 0,2-1-5 16,3 0-8-16,3-2-11 0,2-1-14 15,3-4-16-15,4 1-13 0,4-5-11 16,2-3-7-16,5-2-3 0,1-5-2 0,3-2-2 16,2-2 1-16,2-5 3 0,0-4-1 15,2-3-3-15,2-5 0 0,0-4-2 16,0 1-1-16,1 1-6 0,-6 0 3 16,1 2 7-16,-4 3 18 0,0 2 32 0,-5 4 27 15,-1 4 17-15,-1 4 9 16,-4 8-3-16,0 4-15 0,-2 2-26 0,0 5-28 15,-2 3-28-15,0 3-55 0,0 0-97 16,2 1-120-16,0-2-120 0,0-2-120 16,2 2-61-16,-2-8 7 0,2 1 73 15,0-5 105-15</inkml:trace>
  <inkml:trace contextRef="#ctx0" brushRef="#br0" timeOffset="77273.33">16152 8746 37 0,'7'-14'294'16,"-1"-1"75"-16,0 5 45 0,-4 3-21 16,1 3-31-16,-3 4-37 0,0 4-51 15,-5 4-60-15,1 6-52 0,0 1-38 16,-2 6-33-16,1 1-28 0,1 2-23 0,0-4-18 16,0 2-9-16,1-1-5 0,3-4-7 15,-2 2-2-15,2-5-4 0,2-2 3 16,-2 1-2-16,3-4-2 0,1-6 3 15,0 2 2-15,2-5 2 0,3-1-1 0,-1-6 0 16,3-2 3-16,2-4-3 0,1 1-1 16,1-5 0-16,0 0 0 0,0 1 1 15,0-2 3-15,-3 3 9 0,1 2 10 16,0 5 11-16,-3-1 11 0,-1 4 5 0,-1 2 4 16,1 6-7-16,-3 2-9 0,-2 1-8 0,3 4-11 15,-3 3-7-15,-2 3-18 16,2-1-50-16,-2 1-95 0,1 3-122 0,-1-1-122 15,0-1-125-15,0 0-56 0,2-1 12 16,-2-6 75-16,2 0 110 0</inkml:trace>
  <inkml:trace contextRef="#ctx0" brushRef="#br0" timeOffset="77489.2">16616 8657 55 0,'6'-14'352'0,"1"3"95"0,-3 3 80 0,0 4-12 16,-2 7-59-16,-2 2-74 0,-2 5-84 16,0 5-88-16,0 5-78 0,-2 3-55 15,-1 3-37-15,1 2-20 0,0 1-40 16,0 2-83-16,-1 0-121 16,-1 2-129-16,2-3-140 0,-3 0-76 0,3-2-16 0,0-3 56 15,0-3 106-15</inkml:trace>
  <inkml:trace contextRef="#ctx0" brushRef="#br0" timeOffset="78218.49">16969 8813 114 0,'0'-5'180'0,"0"1"-22"0,0-1-28 16,-2 1-25-16,2 1-27 0,-2 1-23 15,2-1-20-15,-2 2-13 0,2-1-9 16,-2 2-7-16,2-4-4 0,0 4-2 0,0 0 1 16,0 0 1-16,-2 0 0 0,2 0 5 15,-2 0 2-15,2 0 5 0,-3 4 9 16,1-4 6-16,2 2 5 0,-2-2 2 16,2 0 1-16,-2 0-2 0,2 0-5 0,0 0-4 15,0 0-3-15,-2 1 0 0,2-1 1 16,0 3 2-16,-2-3 0 0,2 2 3 15,-2-2 2-15,2 3-3 0,-2-3-5 16,2 1-4-16,-2-1-5 0,2 3-6 0,0-3-3 16,0 2-5-16,0-2-2 0,2 0 1 15,-2 0-1-15,2 0 1 0,-2 0 1 16,2 0 1-16,0 0 1 0,0 0-1 16,-2 0 0-16,2 0-1 0,-2 0 0 0,2 0 0 15,-2 0 0-15,2-2 2 0,-2 2 2 16,3-3 6-16,-3 2 8 0,2-2 13 15,0-2 19-15,-2 2 29 0,0-2 33 16,0 2 32-16,0-2 27 0,-2 4 16 0,-3-2 4 16,1 2-14-16,-2 2-25 0,0 2-26 15,-1 3-29-15,-1 2-24 0,-1 3-22 16,3-1-12-16,-3 5-13 0,3-1-8 0,2 2-7 16,0 1-4-16,-1 0-3 0,3 2-4 15,0-4 1-15,2 4 0 0,0-4 0 16,0 1-1-16,0-3 0 0,0 2 1 15,0-2-1-15,0-5 0 0,0 1 0 0,0 0 3 16,0-2 0-16,-2 1 0 0,0-3 0 16,0 0 0-16,-2 0-3 0,-3 2-18 15,-1-3-44-15,-1 4-78 0,3-2-92 0,-3 0-97 16,5 2-104-16,0-3-68 0,4-1-2 16,0-4 53-16,2 1 80 0</inkml:trace>
  <inkml:trace contextRef="#ctx0" brushRef="#br0" timeOffset="78516.92">17077 8959 7 0,'0'3'220'16,"-2"2"37"-16,0 0-9 0,-2 6-37 16,0 3-34-16,-1 2-32 0,1 2-35 15,2 1-33-15,2 1-25 0,0-2-17 0,2-1-13 16,2 3-8-16,3-7-4 0,1 1-3 15,3-3 2-15,-1-2 8 0,3-4 15 16,2-5 19-16,2-4 26 0,0-2 33 16,0-3 37-16,0-2 30 0,-1-6 21 0,-1 0 9 15,0-3-6-15,0-3-18 0,-4-5-32 16,-1 2-31-16,-1-2-31 0,-5 2-26 0,0 1-19 16,-4 1-15-16,0 4-12 15,-4 5-17-15,-3 4-44 0,1 2-105 0,-2 5-129 16,-3 0-134-16,3 8-117 0,-1-3-53 15,1 3 8-15,1 1 83 0,5 2 120 16</inkml:trace>
  <inkml:trace contextRef="#ctx0" brushRef="#br0" timeOffset="78699.59">17522 8733 176 0,'4'12'385'0,"-2"4"90"0,-2 7 37 16,-2 3-58-16,0 9-73 0,-2 3-79 16,-3 5-118-16,3-1-181 0,0 6-187 15,0-4-194-15,-1 5-104 0,1-4-56 0,0-2-2 16,0-3 77-16</inkml:trace>
  <inkml:trace contextRef="#ctx0" brushRef="#br0" timeOffset="87790.92">8598 10460 3 0,'-4'-1'26'0,"2"-2"0"15,-3 1-3-15,3-1-1 0,-2 1-2 16,0 1-1-16,-3-3-5 0,1 3-2 15,0 1-2-15,-3-3-3 0,-1 3-1 16,-1-1 1-16,0 1 2 0,-1-4 6 16,-3 4 5-16,-2 0 6 0,0 0 0 0,0 4 1 15,-2-4-2-15,-2 1-4 0,0 2-5 16,0 2-3-16,-1-2-1 0,-1 2-3 16,0 2 0-16,-3 2 1 0,3-1 0 0,-2 1 3 15,1 0 3-15,-1 3 4 0,2 1 4 16,-3 2 0-16,3-2 3 0,0 4 1 15,0 1 0-15,-1 2-1 0,1 1-4 0,0 3 0 16,-1-2-3-16,3 3-2 0,-2 0-2 16,2 1-2-16,2 2 1 0,0-2 1 15,0 4 3-15,2 2 2 0,2 2 3 0,0-2 2 16,0 2 2-16,3 1 2 0,-1 2 0 16,0-1 2-16,3 2 1 0,1 2 4 15,-1 1 2-15,3 0 2 0,1 1 0 16,2 1-2-16,-1 1-2 0,5-1-4 0,2-1-4 15,3 1-6-15,1-3-4 0,3-1-3 16,1 0-3-16,5 0-2 16,0-4-1-16,4-2-1 0,2 2 1 0,2-4 1 0,3-2 2 15,1 1 0-15,5-1 2 16,0-1 2-16,4-3 3 0,2 0 2 0,2-1 3 16,2-1-2-16,3-2 1 0,1-1-3 15,5-2-4-15,0-2-3 0,4-3-3 16,2-1-1-16,2-3-2 0,3-4-1 0,-1 0 0 15,3-3-1-15,-1 1-3 0,1-6 1 16,-1 1-3-16,-1-3 1 0,-3 0-1 16,0-4 1-16,-2-2-1 0,-2 1 0 0,0-2 1 15,-4-1 1-15,0-4-1 0,-5 2-1 16,1-1-1-16,-5-2 0 0,1-3 0 16,-3 5 0-16,-2-6 0 0,-2 1-2 0,-2-3 2 15,-2 2-1-15,-3-2 0 0,-1-5 1 16,-3 2 0-16,-2 1 2 0,1-2 4 15,-5-3 2-15,-2 1 4 0,-2 0 3 16,-3-4 4-16,-1 1 3 0,-3-1 3 0,1 0 1 16,-5 2 1-16,0-6-1 0,-4 5 1 15,0-2-2-15,-2 0-2 0,0 0 1 16,-2 1-2-16,-3-4-2 0,1 6-1 16,0-2 1-16,-1 0 3 0,-1 0 0 0,-1 0 1 15,1-1 1-15,-3 1-1 0,1 4 2 16,-1-3-2-16,1 3 3 0,-3-3 6 15,-2 4 6-15,-2-1 2 0,0 4 1 16,-4-2-3-16,0 2-3 0,-5-2-4 0,-1 3-6 16,-5 0 0-16,0 4 4 0,-4-4 5 15,-2 2 4-15,-4 3 4 0,0 0 4 16,-5-1-3-16,-2 3-3 0,-3 2-6 0,-3 0-6 16,-3 3-7-16,-3 0-6 0,-3 1-4 15,-1 3-5-15,-3 1-2 0,3 3 0 0,-3 2 1 16,2 3-2-16,-2 3-4 15,3 1-42-15,3 2-78 0,3 3-101 0,2 1-107 16,8 4-119-16,3-2-60 0,8 2 8 16,4 1 60-16,4-2 90 0</inkml:trace>
  <inkml:trace contextRef="#ctx0" brushRef="#br0" timeOffset="93679.6">7605 11994 78 0,'2'-4'121'0,"0"0"-12"0,-2 3-11 16,3 1-7-16,-1-3-5 16,0 3 3-16,0 3 1 0,0-2 2 15,0 7 3-15,-2-2-6 0,2 4-13 0,-2 0-14 16,0 5-18-16,0 0-12 0,0 0-12 0,0 2-9 15,-2 0-6-15,0 2-18 0,0-1-34 16,0 3-52-16,0-4-69 0,0 0-57 16,-1-2-28-16,3-1-1 0</inkml:trace>
  <inkml:trace contextRef="#ctx0" brushRef="#br0" timeOffset="94874.12">7683 11849 41 0,'-6'0'50'0,"0"0"-4"0,-1 0-6 16,1 0-5-16,0 0-4 0,-3 3-2 15,3-2-4-15,-3 4-2 0,-1 0 0 16,-1 1 3-16,1 2 1 0,-3 1 4 0,0 2 3 16,1-1 4-16,-3 5 6 0,-2 0 2 15,2 0 3-15,-2 7 3 0,0-2 0 16,0 2-1-16,0 2-4 0,2 1-5 15,3 4-5-15,-1 0-6 0,5-3-6 16,-1 3-6-16,5 1-5 0,2-1-1 0,2 0-3 16,4 1 0-16,2-1-1 0,3-1 4 15,4-3-2-15,1-4 2 0,3 2 3 16,2-4 1-16,5-3 8 0,-1-2 6 0,2-5 9 16,3-3 6-16,-1-4 4 0,3-4 3 15,2-3-2-15,-1-4-3 0,1-1 0 16,-2-10 3-16,2 0 9 0,-3-3 10 0,-1-2 15 15,-1-5 19-15,-1-1 16 0,-3-3 14 16,-2-4 11-16,-4 0 7 0,0 1 6 16,-6-5-5-16,-3 0-14 0,-2 0-18 0,-3 1-17 15,-6-1-21-15,-1 0-24 0,-2 0-19 16,-3 4-14-16,-1 1-10 0,-3 0-12 16,-2 2-34-16,-2 2-70 0,0 3-97 0,-2 4-109 15,2 2-114-15,-4 0-92 16,2 7-25-16,0-1 39 0,0 2 83 15,2 0 98-15</inkml:trace>
  <inkml:trace contextRef="#ctx0" brushRef="#br0" timeOffset="96416.28">7362 13640 30 0,'0'-7'136'0,"2"-1"-40"0,-2 4-32 16,2-2-18-16,2 1-12 0,0-1-13 15,1 1-10-15,1 1-6 0,0-1-2 16,1 2-3-16,-1 2 0 0,0-2-1 0,-1 0 1 16,1 3 2-16,-2 3 5 0,-2 0 5 15,-2 1 7-15,-2 2 7 0,-4 7 8 0,-3 2 6 16,-1 1 10-16,-1 3 9 0,-1 5 11 16,-1-3 12-16,2 3 8 0,1-5 3 15,3 2-7-15,3-1-9 0,4-2-16 16,2-2-16-16,2 0-16 0,5-3-22 0,2 0-32 15,1-5-48-15,5-1-64 0,2-5-76 16,2-2-41-16,-2-2-12 0,3-5 14 16</inkml:trace>
  <inkml:trace contextRef="#ctx0" brushRef="#br0" timeOffset="96798.46">7377 13361 43 0,'-24'-6'166'16,"1"0"13"-16,0 1-54 0,2 2-35 16,-3 3-15-16,3 3-7 0,0 3-2 0,0 4-4 15,0 4-8-15,-1 3-2 0,1 4 4 16,-2 5 7-16,2 3 3 0,0 6 7 0,2 4 5 15,0 0 4-15,2 2-6 16,4 2-6-16,2 1-5 0,3-1-7 0,6-3-4 16,2-1-2-16,4-2 1 0,4-3-1 15,5-1 2-15,4-7 2 0,4-2-1 16,5 0-5-16,3-9-3 0,3 0-5 0,4-10-6 16,0 0-7-16,4-6-5 0,-2-4-6 15,3-6-4-15,-3-3-2 0,-2-6-4 16,-3-4 0-16,-3-1-3 0,-2-5-1 15,-5-4-9-15,-4-3-25 0,-6-2-48 0,-5-1-63 16,-4 1-70-16,-6 2-82 0,-6-1-73 16,-7 4-17-16,-6 0 25 0,-7 5 49 15</inkml:trace>
  <inkml:trace contextRef="#ctx0" brushRef="#br0" timeOffset="97544.39">6126 14202 85 0,'0'-3'109'0,"0"2"-30"15,0-3-20-15,0 3-16 0,0-2-14 0,2 2-12 16,-2 1-8-16,2-4-5 0,0 4-4 15,0 0 0-15,2 4 0 0,1-4 0 0,-1 1 0 16,0 3 1-16,0 0 0 0,0 0 1 16,1 3-1-16,-1-1 1 0,0 2-1 15,0 1 1-15,1 2 2 0,1-1 3 16,-2 1 5-16,3 2 6 0,-1-3 8 0,0 5 10 16,-1-5 10-16,-1 1 8 0,0 2 11 15,0-2 10-15,-4-2 6 0,0 1-3 16,-2 0-7-16,-2 0-10 0,-2 3-19 0,-3-2-28 15,1-1-41-15,-5 1-44 0,0-1-58 16,0-1-66-16,-3-2-34 0,-3 0-3 16,-1-2 15-16</inkml:trace>
  <inkml:trace contextRef="#ctx0" brushRef="#br0" timeOffset="97959.94">6109 14008 91 0,'-7'-5'73'16,"1"3"-10"-16,-2 2-4 0,-1 5-3 15,-4 3-2-15,1 4 2 0,-1 4 3 16,-4 3 7-16,2 5 6 0,-2 5 3 0,2 2 6 16,-1 4 2-16,1 0 0 0,2 7-1 15,0-2-1-15,5 3-7 0,-1-2-8 16,5 2-10-16,4-3-7 0,2-1-9 16,5-1-7-16,3-5-4 0,3 1-3 0,6-5 0 15,2-4 3-15,5-2 5 0,3-4 1 16,1-7 6-16,2 0 2 0,1-7-1 15,-1-4-1-15,2-5-3 0,-2-2-5 16,-3-9-4-16,-1 1-5 0,-3-10-4 0,-1-1-5 16,-3-6-5-16,-6-2-6 0,-3-8-16 15,-5-1-36-15,-3-3-50 0,-6 1-64 16,-5-5-78-16,-3 5-74 0,-5-4-27 0,-4 3 12 16,-6 2 40-16</inkml:trace>
  <inkml:trace contextRef="#ctx0" brushRef="#br0" timeOffset="98473.67">4705 13340 230 0,'0'-4'251'0,"-2"3"17"0,0 1-65 16,0 1-57-16,0 4-39 0,-2 7-18 16,-3 5-14-16,-1 7-13 0,1 2-14 15,-1 7-14-15,0 1-13 0,-1 4-22 0,1 3-32 16,-1-2-40-16,1 5-52 0,1-1-63 16,1-1-66-16,0-4-25 0,-1 2 6 0,3-6 29 15</inkml:trace>
  <inkml:trace contextRef="#ctx0" brushRef="#br0" timeOffset="98689.46">4688 13558 97 0,'-4'-26'183'0,"-2"1"-9"0,-3 1-29 16,-1 7-16-16,-3 0-10 0,-2 5-14 15,-2 3-24-15,-2 4-23 0,2 5-20 0,-2 2-13 16,0 2-10-16,2 1-4 0,5 2-5 15,-1 0-5-15,4-1-1 0,3 2-1 16,2-3 0-16,4 2 0 0,4 1-7 0,2-2-23 16,5 2-43-16,2-5-65 0,4 0-62 15,0-1-33-15,2-4-9 0,2-3 15 0</inkml:trace>
  <inkml:trace contextRef="#ctx0" brushRef="#br0" timeOffset="99287.79">4818 11785 91 0,'-3'0'143'0,"-1"0"-51"0,0 5-34 16,0 4-20-16,-3 6-9 0,-1-1-7 15,2 5-8-15,-1 2-5 0,1 0-4 0,-1 2-2 16,3 2-2-16,-2-2-1 0,2 2-1 15,-1-3-4-15,-1-1-3 0,2-4-3 16,-2 2-4-16,-1-5-4 0,-1-3-5 0,1-2 1 16,-1-3 0-16,-1-3 1 0,1-3 3 15,-3-4 3-15,3-4 5 0,-1-4 3 16,1-1 2-16,-1-4 5 0,3-1 2 0,0-1 9 16,-1 2 7-16,3-1 7 0,2-2 8 15,0 4 4-15,2-1 3 0,2 1-4 0,2 2-2 16,3 2-6-16,1-2-4 0,1 5-6 15,3-1-4-15,1 1-4 0,4 3-5 0,0 2-19 16,0-2-36-16,2 5-58 0,0-2-33 16,-2 2-16-16</inkml:trace>
  <inkml:trace contextRef="#ctx0" brushRef="#br0" timeOffset="99767.9">4798 11525 60 0,'-4'-6'79'16,"-4"1"-7"-16,-1 4-6 0,-1 1-2 15,-3 0 0-15,-2 1 1 0,0 3 4 0,-2 0 1 16,-2 3 0-16,0 2-2 0,0 1-4 0,0 2-4 16,-2 5 0-16,-2-2-1 0,2 6 3 15,-3 1 3-15,1 4 3 0,0 2 3 0,0 4-2 16,-1-1-3-16,3 6-4 0,2-2-7 16,2 4-8-16,2 1-7 0,5 2-7 15,1-2-6-15,5 3-4 0,4-2-4 16,4 2-2-16,5-3-2 0,3-1-1 0,5-2-2 15,7 0-1-15,1-6 0 0,7-2 3 16,4-5 5-16,2-6 8 0,0-7 9 0,2-5 9 16,-2-6 11-16,2-6 10 0,-4-9 8 15,0-4 2-15,-2-9-2 0,-2-3-7 16,-4-5-8-16,-5-7-16 0,-2-5-15 0,-4-3-14 16,-2-3-9-16,-5 0-7 0,-3-4-21 15,-5 4-41-15,-4 1-54 0,-5 3-63 16,-1 5-78-16,-3 2-92 0,-1 3-43 15,-3 2 7-15,0 4 37 0,-2 5 55 0</inkml:trace>
  <inkml:trace contextRef="#ctx0" brushRef="#br0" timeOffset="104081.16">1687 16104 77 0,'-2'-4'62'0,"2"3"-14"0,0-5-9 0,0 5-8 16,2-3-4-16,0-1-3 0,2 1-3 0,3-1 0 15,-1 1-1-15,0-2 1 0,3 1-1 0,-1 1 2 16,3-1 0-16,-3 1-1 0,3-1 0 0,-3 4-1 16,3-1-4-16,-3-1-2 0,3 1-1 0,-2 2-2 15,-1 0 0-15,0 0 4 0,-1 0 7 16,-1 2 10-16,0 3 15 0,1 0 12 0,-5 0 16 16,0 4 9-16,-2 3 5 0,-2 5-1 0,-4-1-2 15,-1 8 0-15,-3 1 5 0,-1 4 9 16,-2 1 17-16,1-1 18 0,-3 2 17 15,2 1 11-15,3-1 4 0,-1-2-10 0,5-1-16 0,-1-2-25 16,5-1-30-16,0 0-25 0,4-1-23 16,2-2-15-16,5-1-13 0,-1-4-12 0,5-1-39 15,0-3-58-15,4-1-75 0,2-3-75 0,2-2-75 16,2-6-76-16,5 3-29 0,-3-8 24 0,3-1 55 16,-3-2 64-16</inkml:trace>
  <inkml:trace contextRef="#ctx0" brushRef="#br0" timeOffset="104246.9">2201 16355 110 0,'0'-6'261'0,"0"1"21"15,0 0-25-15,0 1-69 0,2 3-61 16,1-3-49-16,1 3-34 0,2-2-22 0,3 2-10 16,1-3-4-16,3 2-11 0,2 2-30 0,2-1-49 15,0 1-73-15,0 0-72 0,2-4-37 0,-3 4-11 16,4-1 16-16</inkml:trace>
  <inkml:trace contextRef="#ctx0" brushRef="#br0" timeOffset="104512.62">2864 15770 33 0,'2'-10'290'0,"-2"0"59"16,0 4 43-16,0 2-44 0,0-1-45 0,2 5-20 15,0 1-11-15,0 9-22 0,0 5-25 16,1 7-20-16,-1 7-37 0,-2 3-48 0,0 6-46 16,-2 5-31-16,2-1-21 0,-3 6-18 15,-1-4-43-15,2 5-79 0,-2-3-107 0,2 2-107 16,0 0-104-16,-1-2-87 0,1 1-15 15,0-6 53-15,2 1 88 0</inkml:trace>
  <inkml:trace contextRef="#ctx0" brushRef="#br0" timeOffset="104711.34">2898 16379 49 0,'-13'-15'219'0,"-4"6"36"0,0 1-9 16,0 4-23-16,0 0-14 0,0 4-12 15,0 5-15-15,3 0-26 0,1 0-31 0,2 4-35 16,3-3-32-16,1 4-23 0,5-1-17 0,2 0-15 16,2-1-24-16,3 1-49 0,-1 0-58 15,4 0-66-15,1-2-79 0,4-3-63 0,-1 0-15 16,3-4 25-16,0-4 47 0</inkml:trace>
  <inkml:trace contextRef="#ctx0" brushRef="#br0" timeOffset="104910.22">3076 15907 80 0,'2'-19'323'0,"-2"4"69"0,2 0 53 0,-2 6-50 16,2 4-49-16,-2-1-29 0,2 8-37 16,0 6-49-16,-2 2-44 0,2 10-29 15,-2 4-36-15,0 2-44 0,0 7-34 0,0 2-22 16,0 2-11-16,0 1-15 0,-2 3-39 0,-2 0-90 15,0-1-115-15,-1 4-119 0,1 0-130 16,0 0-61-16,0-1-3 0,-1-2 68 0,-1-2 107 16</inkml:trace>
  <inkml:trace contextRef="#ctx0" brushRef="#br0" timeOffset="105143.92">3376 15899 170 0,'0'-20'341'15,"0"4"56"-15,0 2 11 0,0 5-72 16,0 3-56-16,0 4-33 0,2 4-33 0,0 9-32 16,3 7-20-16,-3 7-14 0,0 4-23 15,-2 7-41-15,2 3-40 0,-2 2-58 16,-2 1-92-16,0 4-112 0,0 1-113 0,-1 1-129 15,1 0-61-15,0-3-3 0,0 0 60 0,0-2 95 16</inkml:trace>
  <inkml:trace contextRef="#ctx0" brushRef="#br0" timeOffset="105358.46">3539 16172 139 0,'-13'-9'361'0,"1"4"64"0,-1 0 51 16,2 3-59-16,1 4-89 0,-1-1-80 0,5 7-70 16,0 1-61-16,3 2-50 0,1 3-62 15,2-2-91-15,2 5-107 0,3-1-111 0,1-1-113 16,2 1-58-16,1 1-2 0,-1-5 57 16,1 0 87-16</inkml:trace>
  <inkml:trace contextRef="#ctx0" brushRef="#br0" timeOffset="105507.76">3727 16024 54 0,'-2'-15'317'0,"0"2"70"0,-2 3 56 0,-2 3-47 16,1 3-74-16,-1 0-69 0,0 8-68 16,-1 1-71-16,1 7-79 0,0 1-91 0,-1 3-102 15,3 4-100-15,2 2-117 0,2-2-58 16,0 1-7-16,0 3 41 0,4-5 76 0</inkml:trace>
  <inkml:trace contextRef="#ctx0" brushRef="#br0" timeOffset="105773.26">3861 16137 155 0,'-9'6'283'0,"1"4"37"15,-3 0-12-15,1 6-60 0,-1 1-59 16,3 3-44-16,1 1-40 0,1-2-36 0,4 1-29 15,0 0-19-15,4 2-11 0,0-2-9 16,4-3-2-16,1 0-1 0,3-5 1 0,1-3-2 16,2-1 3-16,1-4 0 0,3-4 3 0,-2-2-1 15,2-4 2-15,0-3 0 0,0-2-1 16,0-6-1-16,0 0 2 0,-2-5 0 16,-1 2 1-16,-3-5 3 0,-3 4 12 0,-1-4 8 15,-3 1 7-15,-4 5 2 0,-2-1 1 0,-2 4-9 16,-3-1-37-16,1 7-61 0,-3 3-75 15,1-1-83-15,0 7-98 0,-1 1-45 16,1 1-2-16,1 2 37 0</inkml:trace>
  <inkml:trace contextRef="#ctx0" brushRef="#br0" timeOffset="105939.33">4161 16033 64 0,'5'0'291'0,"-1"5"51"15,-2 2 33-15,-2 3-56 0,0 5-73 0,0 3-60 16,0 3-50-16,0 3-58 0,0 2-74 16,0 2-80-16,2-2-83 0,0 3-88 15,0-1-85-15,0 2-38 0,1-5 10 16,-1-1 45-16</inkml:trace>
  <inkml:trace contextRef="#ctx0" brushRef="#br0" timeOffset="106054.66">4290 16247 61 0,'5'-10'177'0,"-1"-1"-7"0,0 6-52 0,0 0-65 16,3 2-67-16,-3 3-63 0,2 3-52 0,1-3-27 15,-1 1-10-15</inkml:trace>
  <inkml:trace contextRef="#ctx0" brushRef="#br0" timeOffset="106304.28">4403 16255 85 0,'0'11'172'0,"2"-1"-23"15,0 6-29-15,0 1-25 0,2-1-29 0,3-2-22 16,-1 2-18-16,2 1-11 0,1-1-7 16,1-3-4-16,1-1-1 0,2-2 0 0,-3-1-2 15,3-2 7-15,0-3 12 0,2-4 11 16,-3 0 18-16,3-4 20 0,0-3 23 16,0-2 17-16,0-1 19 0,-1-5 19 0,-1 1 18 15,0-2 11-15,-3-3 6 0,-1 0-1 16,-3 2-16-16,-2-4-24 0,-4 4-30 0,0-2-31 15,-4 1-34-15,-4 1-49 0,-1 2-71 0,-4 2-88 16,-3 2-92-16,-1 0-101 0,-7 2-78 16,1 1-18-16,-2 1 36 0,-1 2 66 0</inkml:trace>
  <inkml:trace contextRef="#ctx0" brushRef="#br0" timeOffset="107001.18">5046 15845 51 0,'0'-1'152'15,"-2"-3"-19"-15,2 2-16 0,0 2-3 16,0 2 17-16,2 2 34 0,0 0 45 0,0 6 44 16,-2 5 30-16,0 4 10 0,0 6-19 0,0 4-42 15,-2 4-54-15,0 3-53 0,0 3-44 16,-2 0-33-16,2 2-26 0,0 2-42 16,-1-3-71-16,1 3-86 0,2-2-87 15,-2-3-80-15,2 2-76 0,0-5-33 0,0-1 30 0,-2-2 64 16,0-7 76-16</inkml:trace>
  <inkml:trace contextRef="#ctx0" brushRef="#br0" timeOffset="107133.35">4957 16426 201 0,'-6'-18'264'0,"2"3"5"16,-1 2-40-16,3 2-40 0,0 0-39 0,4 4-41 16,0 0-36-16,5 1-30 0,1 2-16 15,1 0-23-15,3 3-42 0,3-2-53 16,0 3-67-16,2 0-81 0,0 0-45 0,2-1-13 15,0-3 21-15</inkml:trace>
  <inkml:trace contextRef="#ctx0" brushRef="#br0" timeOffset="107423.24">5353 16074 81 0,'-2'-10'222'0,"-2"4"32"0,-1 2-34 0,1 0-35 0,-2 8-27 16,0 0-23-16,-3 4-25 0,3 5-26 15,-3 1-24-15,3 5-20 0,0-2-13 0,-1 5-11 16,5-2-8-16,0 0-6 0,2 1-3 16,0-2 0-16,4 1-1 0,0-1 1 15,5-4 0-15,-1 1 1 0,5-3 0 0,0-1 1 16,2-3 2-16,2-1 0 0,-1-7 2 16,3-1 2-16,-2-1 0 0,2-7-1 0,-2-1 3 15,-2-3 10-15,0-2 12 0,-4-2 9 16,-3-4 11-16,-2-2 6 0,-1 2 2 0,-5 0-8 15,-2 2-13-15,-5 2-18 0,1 1-41 16,-5 4-59-16,1-2-72 0,-1 8-76 0,-2-2-87 16,3 4-40-16,-1 1 7 0,3-1 40 15</inkml:trace>
  <inkml:trace contextRef="#ctx0" brushRef="#br0" timeOffset="107664.37">5713 15783 109 0,'2'-9'354'0,"-2"0"87"0,0 1 70 16,0 4-41-16,-2 1-60 0,2 6-62 16,-2 5-68-16,0 6-81 0,-3 10-65 15,3 2-46-15,-2 7-37 0,2 7-25 0,0-1-24 16,0 4-45-16,0 2-98 0,-1 1-124 15,1 0-119-15,2 0-122 0,0-1-57 0,0 2 4 16,0-2 76-16,0-6 112 0</inkml:trace>
  <inkml:trace contextRef="#ctx0" brushRef="#br0" timeOffset="107996.18">5893 16182 254 0,'-2'-11'300'0,"0"2"35"0,-3 5-46 0,1 4-55 16,-2 4-48-16,2 6-38 0,-3 5-39 0,3 3-34 15,0 2-28-15,2 2-18 0,-1 3-14 16,3-1-10-16,3 1-8 0,-1-2-14 16,2 1-12-16,2-4-14 0,3-3-8 0,-1-4-4 15,3 0 2-15,-1-5 9 0,5-4 11 16,0-4 13-16,2-4 9 0,0-3 7 15,0-2 7-15,2-5 8 0,0-3 12 0,0-2 17 16,0 0 21-16,0-1 22 0,-2-1 14 0,-2 4 8 16,-2 2 1-16,-3 4-1 0,-1 1 0 15,-3 6-4-15,0 3-6 0,-2 5-9 16,-1 3-11-16,-3 6-15 0,0 0-43 0,0 5-81 16,-3 2-104-16,1 4-108 0,0 1-116 15,0-1-77-15,0 4-19 0,0-3 41 16,2-4 83-16</inkml:trace>
  <inkml:trace contextRef="#ctx0" brushRef="#br0" timeOffset="108194.64">6513 16295 165 0,'-2'-14'318'0,"-4"5"73"0,-1 3 17 16,-1 0-32-16,-1 5-42 0,-1 2-46 0,1 6-59 15,-1 1-66-15,1 2-60 0,1 5-45 16,1-1-44-16,3 2-68 0,0 1-83 16,2 0-95-16,2 2-92 0,2-1-96 0,0-1-48 15,2-1 19-15,0 1 58 0,1-6 82 16</inkml:trace>
  <inkml:trace contextRef="#ctx0" brushRef="#br0" timeOffset="108311.81">6540 16417 95 0,'-4'-4'262'15,"0"0"32"-15,-4 3-26 0,-3 2-51 16,0 4-55-16,1-1-58 0,-1 5-80 0,1 2-92 16,1-1-103-16,1 2-77 0,1-1-40 15,1 0-11-15,2-1 25 0</inkml:trace>
  <inkml:trace contextRef="#ctx0" brushRef="#br0" timeOffset="108577.33">6718 16304 110 0,'5'-9'301'0,"-5"4"50"0,2 0 12 0,-2 1-55 15,0 2-62-15,0 2-51 0,2 0-47 0,-2 0-43 16,2 0-32-16,0 2-16 0,2 1-12 16,0-2-10-16,1-1-10 0,1 0-2 0,3 0 2 15,1 0 7-15,1-1 6 0,-1-4 4 16,3 1 4-16,2 1-3 0,0-2-7 0,-1 5-4 15,1 0-5-15,2 5-2 0,0-1-1 16,0 5 0-16,0 6-2 0,0 3-2 16,-2-1-22-16,-3 6-60 0,1 2-101 0,0 1-113 15,-3 4-128-15,-1 2-68 0,-1-2-21 16,-1-1 38-16,-3 0 87 0</inkml:trace>
  <inkml:trace contextRef="#ctx0" brushRef="#br0" timeOffset="121698.55">18062 11818 54 0,'2'0'92'15,"-2"0"-6"-15,0 0-4 0,0 0-4 16,0 1 5-16,0 3 4 0,0 1 5 15,0 2-2-15,-2 5-4 0,2 2-13 0,-3 2-16 16,1 1-17-16,-2 4-17 0,2 0-14 16,-2-1-23-16,-1 1-38 0,1 1-58 15,0-2-64-15,0 0-36 0,-3 1-13 16,-1-3 7-16</inkml:trace>
  <inkml:trace contextRef="#ctx0" brushRef="#br0" timeOffset="122248.61">18078 11765 89 0,'-4'-4'96'0,"0"2"-9"0,0-1-12 0,0 2-6 16,-1-2-9-16,-1 1-5 0,-3 2-8 15,1 2-2-15,0 1-1 0,-5 1 2 0,0 2 1 16,0 5 3-16,-4 2 2 16,1 1 3-16,-1 6-2 0,0 1-1 0,0 3-1 15,0 1-4-15,0 1-4 0,0 3-3 16,4-1-5-16,1 2-5 0,1-5-4 16,5 5-6-16,-1-2-3 0,5 1-2 0,2-3-2 15,4 0-1-15,1 0-3 0,3-2-1 16,3-3-1-16,1 3-1 0,3-6 0 15,2-2-1-15,2-2 0 0,2-3 0 0,3-7 0 16,-1-3 0-16,2-2-1 0,1-7 1 16,1-3-1-16,-1-4 0 0,-1-4 1 0,-2-2 3 15,1-7 4-15,-3-2 5 16,-4 0 4-16,-2-4 3 0,-3-3-1 0,-3-1-2 16,-5 1-10-16,-4 2-33 0,-4 1-49 15,-3-1-62-15,-3 6-81 0,-3 3-60 16,-4 3-27-16,-2 3 9 0,0 1 36 15</inkml:trace>
  <inkml:trace contextRef="#ctx0" brushRef="#br0" timeOffset="123015.61">17752 13513 70 0,'0'-6'158'15,"0"1"-33"-15,0 0-34 0,0 0-29 16,3 1-22-16,1 3-15 0,-2-3-12 15,2 4-6-15,0 0-3 0,1 0-2 16,-1 4-1-16,0-3-1 0,-2 3 0 0,0 3 3 16,-2 1 1-16,-2 1 6 0,0 2 8 0,-2 3 14 15,-2-1 17-15,-1 4 24 0,1 2 25 16,-1 0 22-16,1 1 16 0,2 0 4 16,0 0-4-16,-1 0-18 0,5 0-22 15,0-1-26-15,3-4-25 0,-1 1-39 0,2-3-55 16,2 2-63-16,3-6-72 0,1 0-88 15,-1-6-45-15,-1 2-5 0,3-5 27 16</inkml:trace>
  <inkml:trace contextRef="#ctx0" brushRef="#br0" timeOffset="123407.63">17776 13369 41 0,'-13'-8'161'0,"0"4"-25"0,-1 4-21 15,-1 0-18-15,0 4-17 0,0 1-16 16,-2 4-16-16,0 2-11 0,-2 3-7 0,2 5-2 16,-2-1 4-16,0 3 8 0,0 4 11 15,0 3 13-15,0 2 10 0,2 0 10 16,0 3 6-16,0 1 3 0,4 2-3 0,1-2-4 15,3 0-3-15,1 0-2 0,4-4-6 16,4-1-6-16,2 2-6 0,2-7-5 16,7-1-7-16,1-6-11 0,3 0-7 15,4-4-6-15,4-4-6 0,3-5-6 0,1-4-2 16,3-1-6-16,0-7 0 0,1-2-3 16,-1-6-1-16,2-3 0 0,-5-4 0 15,1-3 1-15,-3-3-1 0,-4-4-4 16,-2-3-12-16,-6 1-20 0,-2-2-35 15,-7 1-50-15,-2 2-60 0,-4 0-61 0,-4 5-68 16,-5-1-36-16,-4 6 5 0,-2 2 32 16,-2 1 52-16</inkml:trace>
  <inkml:trace contextRef="#ctx0" brushRef="#br0" timeOffset="124337.92">16463 14165 8 0,'3'-1'40'0,"-1"1"-7"16,0 1-1-16,2 2 1 0,-2-1 0 16,2 1 0-16,1 0 4 0,-1 5 4 15,2-2 7-15,-2 2 9 0,3 0 7 0,-3 4 6 16,2-2 3-16,1 2 6 0,-1 1 7 15,0-2 0-15,-1 3-1 0,-1-3-5 16,0 2-6-16,0-3-13 0,-2 1-15 0,-2 2-13 16,-2-4-11-16,0 2-24 0,0-2-38 15,-4-1-46-15,-1 1-59 0,1-1-66 16,-5-3-34-16,1 2-4 0,-1-2 20 16</inkml:trace>
  <inkml:trace contextRef="#ctx0" brushRef="#br0" timeOffset="124883.88">16421 14122 139 0,'-13'-3'149'16,"1"-1"-38"-16,-1 4-32 0,0 4-18 15,1 3-12-15,-1 3-9 0,-2 4-7 16,0 4-3-16,0 3 0 0,1 5 6 0,-1 3 11 16,2 4 12-16,0 1 13 0,1 2 11 15,3-1 12-15,1 3 11 0,4-1 9 16,-1-4 3-16,5 1 3 0,5-5-4 15,1 1-6-15,4-5-4 0,3-2-8 0,2-4-8 16,4-3-10-16,2-3-5 0,2-7-7 16,3-1-8-16,1-5-9 0,1-5-8 15,-1-1-8-15,-1-8-7 0,-1-2-7 0,-1-2-5 16,-1-7-5-16,-4-3-10 0,-4-1-19 16,-3-5-36-16,-3-2-47 0,-5-2-62 15,-2-3-64-15,-6 2-65 0,-2 1-66 16,-7 1-28-16,-2 3 15 0,-6 0 42 0,-2 1 56 15</inkml:trace>
  <inkml:trace contextRef="#ctx0" brushRef="#br0" timeOffset="125381.7">15299 13483 172 0,'4'-1'239'15,"-4"1"20"-15,0 5-34 0,-2 4-39 16,0 2-30-16,-2 7-26 0,-2 2-29 16,-1 6-34-16,1 2-34 0,2 3-43 0,-3 3-53 15,3 1-56-15,2-5-61 0,0 4-72 16,0-4-37-16,0-1 4 0,-3-4 29 15</inkml:trace>
  <inkml:trace contextRef="#ctx0" brushRef="#br0" timeOffset="125580.79">15261 13615 16 0,'-10'-14'180'0,"-3"3"4"15,-2 1-25-15,2 5-25 0,1 1-19 0,1 4-24 16,0 4-26-16,5 0-25 0,0 3-15 16,4-1-12-16,2 3-15 0,4 0-25 15,0 1-41-15,5-1-59 0,1 0-56 16,1-2-29-16,-1 2-6 0</inkml:trace>
  <inkml:trace contextRef="#ctx0" brushRef="#br0" timeOffset="125978.67">15348 13395 99 0,'-9'-12'157'0,"1"-2"-23"0,0 2-16 16,-1 4-10-16,1-1-16 0,-1 4-16 15,1 1-20-15,-3 2-14 0,-2 4-9 0,1 2-5 16,-1 2-1-16,-2 3 6 0,-2 6 7 15,0-1 7-15,-2 6 10 0,-2 0 7 16,2 2 11-16,-2 0 5 0,2 6 5 16,-2-2 1-16,2 7-5 0,2-3-6 15,0 5-15-15,4-1-14 0,0 5-12 0,5-4-14 16,2 4-9-16,3-4-6 0,3-1-3 16,5 1-1-16,1-5-2 0,5 0 1 15,3-5-1-15,3-3 1 0,4-3 0 0,3-3 0 16,3-7 0-16,1-4 1 0,4-9-1 15,-1-1 1-15,1-7 0 0,0-5 0 16,-3-4 1-16,1-7 3 0,-2-3 3 0,-5-6 3 16,-2-4 0-16,-6-1 1 0,-5-4-2 15,-3-3-1-15,-5 0-2 0,-4-1-4 16,-5 2-9-16,-3 5-35 0,-5 2-59 0,-2 6-80 16,-4 3-102-16,-2 6-56 0,-1 1-21 15,-1 6 20-15,-3 1 51 0</inkml:trace>
  <inkml:trace contextRef="#ctx0" brushRef="#br0" timeOffset="141174.16">11051 16151 7 0,'-2'-4'36'0,"2"4"-2"0,-2-1-4 15,2 1 0-15,0-3-2 0,0 3 0 0,0-1 0 16,0 1 0-16,0 0-1 0,0 0 0 16,0 0 1-16,0 0 0 0,0-4-2 0,0 4 1 15,-2 0-2-15,2 0-3 0,0 0-4 16,0 0-2-16,0 0-1 0,0 0 0 0,0 0 1 16,0 0 3-16,0 0 4 0,0 0 6 15,0 0 6-15,0 0 5 0,0 0 5 16,0 0 5-16,0 0 3 0,0 0 0 0,0 0 1 15,0 0 0-15,0 0-2 0,0 0 0 16,0 0-2-16,0 0 0 0,0 0-1 0,0 0-1 16,0 0 1-16,0 0 10 0,2 4 27 15,-2 0 30-15,2 4 25 0,-2 5 18 16,0 4 12-16,-2 4-4 0,2 5-24 0,-2 3-31 16,0 3-32-16,0 5-24 0,-1-2-17 15,1 4-13-15,0 0-9 0,0 1-9 16,2-1-1-16,-2 1-15 0,2-2-43 15,-2-2-63-15,0 1-71 0,2-2-71 0,-2-1-70 16,2-2-64-16,0 1-19 0,2-7 30 16,-2 2 53-16,2-6 64 0</inkml:trace>
  <inkml:trace contextRef="#ctx0" brushRef="#br0" timeOffset="141522.85">11337 16535 56 0,'0'-9'210'0,"0"1"20"0,0 1-46 15,0 1-34-15,2 2-24 0,2-4-13 0,3 1-15 16,3 1-10-16,3-1-2 0,4 1-7 16,2-4-15-16,4 4-14 0,5-3-13 0,-1-1-12 15,5 1-9-15,0 0-9 0,-1 0-26 16,3 1-38-16,0-1-51 0,0 1-61 15,0 0-80-15,0-1-42 0,-3 0-2 0,-1-1 22 16</inkml:trace>
  <inkml:trace contextRef="#ctx0" brushRef="#br0" timeOffset="143629.7">19721 10494 10 0,'0'-5'31'0,"0"1"-3"0,0 3 2 16,0-4 4-16,0 3 7 0,0-3 2 15,-2 2 0-15,0 2-2 0,0-2-5 16,-3-2-4-16,1 4-7 0,-2-2-2 16,-3-2 1-16,1 3-1 0,-1-3 3 15,-1 4 0-15,-3-3 2 0,0 0 0 0,-1 0-1 16,-1 3-1-16,-2-4-1 0,0 2-3 16,-2-1-1-16,0 1-2 0,-4 3-3 0,-1-1 2 15,-1 1 1-15,-3 1-1 0,-1 2-1 16,-1-2 3-16,-4 2 7 0,0 1 2 15,-2 4 5-15,-2-2 8 0,0 2 4 16,0 0 6-16,-2 4 2 0,0 0 4 0,-3 2 4 16,1 2 5-16,2 2 6 0,-3 1 3 15,3 2 5-15,2 3 1 0,0-1-4 16,4 3-5-16,0 2-8 0,5 1-10 16,-1 2-12-16,5 4-11 0,3 0-8 0,3 3-7 15,2 3-5-15,7 1-2 0,1-1 1 16,7 2 5-16,7 1 5 0,5-1 8 15,5-1 7-15,4 1 7 0,8 1 3 0,5 0 3 16,4 0 1-16,7 0 3 0,5 0 0 16,7 1-1-16,5-2 0 0,3-2-5 15,7-2-2-15,4 3-8 0,4-6-6 0,5-1-5 16,-1 2-5-16,3-6-1 0,2 0-3 16,2-1 3-16,0-2 4 0,0-4 8 15,4-1 4-15,0-6 7 0,4 0 4 16,1-4 1-16,1-1-5 0,0-5-7 0,3-3-7 15,0-4-8-15,-1-3-7 0,-3-4-3 16,-1-2-4-16,-2-4 0 0,-2-3 0 16,-2-5 2-16,-2-3 2 0,-2-2 2 15,-2-7-2-15,-3-1 0 0,-3-4 1 0,-5-3-5 16,-2-2 0-16,-7-3-1 0,-3-3 1 16,-7-3 2-16,-7 2 2 0,-5-3 6 15,-9 2 4-15,-9-3 0 0,-8 0 2 0,-6 0 0 16,-9 2-3-16,-9 3-3 0,-5-1-6 15,-7 4 0-15,-9-1-3 0,-4 6-2 16,-8-1-1-16,-4 1 3 0,-5 6 1 16,-6-2-4-16,-2 2 1 0,-3 0-1 15,-5 5-3-15,-3-4-3 0,-4 1-1 0,-8 4 2 16,-7 3-3-16,-6-3 0 0,-7 8 1 16,-8 1-6-16,-4 2-11 0,-2 2-36 15,-5 2-81-15,1 3-106 0,-1 2-108 0,3 4-115 16,-1 2-79-16,3 6-7 0,2 2 58 15,2 1 92-15</inkml:trace>
  <inkml:trace contextRef="#ctx0" brushRef="#br0" timeOffset="148557.31">12374 16354 56 0,'0'-5'106'0,"0"-1"5"16,0 1 1-16,0-3 5 0,-2 4 2 15,0-1 2-15,0 2 5 0,-3-2 1 16,1 2 5-16,0 2-1 0,-2 1-2 0,-3 1 0 16,1 2-6-16,-1 3-4 0,-1 5-1 15,-3 3 0-15,2 5-5 0,1 2-10 0,-1 4-11 16,3 4-14-16,1 0-19 0,3 0-17 15,2 2-16-15,2 1-13 0,2-1-34 0,2 2-58 16,3-4-73-16,1-3-72 0,3 2-73 16,-1-3-71-16,3-4-31 0,-2 0 22 15,-3-4 54-15,1-5 61 0</inkml:trace>
  <inkml:trace contextRef="#ctx0" brushRef="#br0" timeOffset="148739.37">12349 16506 121 0,'-5'-24'227'0,"1"2"11"0,0 4-7 16,0-1-6-16,-1 5-5 0,1 2-13 16,2 3-25-16,-2 0-31 0,2 3-37 0,0 5-36 15,-3 1-32-15,3 5-20 0,-2 2-13 16,0 6-12-16,-3-1-24 0,3 5-41 16,-2-1-54-16,2 2-62 0,-3-1-74 0,3 2-74 15,-2-1-20-15,1-2 17 0,-1-1 43 16</inkml:trace>
  <inkml:trace contextRef="#ctx0" brushRef="#br0" timeOffset="148938.81">12594 16208 208 0,'11'-12'276'0,"-5"3"37"0,-2 4-31 16,-2 5-43-16,1 6-39 0,-1 8-35 0,-2 5-30 15,0 2-34-15,0 9-39 0,0 2-55 16,0 2-62-16,0 5-66 0,0-2-69 0,2 5-73 16,-2-1-67-16,0 1-13 0,-2-5 23 15,0 1 48-15</inkml:trace>
  <inkml:trace contextRef="#ctx0" brushRef="#br0" timeOffset="149088.22">12556 16575 3 0,'-2'-16'217'0,"2"2"23"0,-2 4-13 0,2-3-46 16,2 6-47-16,0 2-37 0,2-3-33 15,3 3-20-15,1 4-19 0,1-3-30 0,1 1-48 16,3 3-64-16,0-3-78 0,-3 3-42 16,3-1-20-16,-3-2 8 0</inkml:trace>
  <inkml:trace contextRef="#ctx0" brushRef="#br0" timeOffset="149270.14">12884 16205 260 0,'2'-9'319'16,"-2"1"54"-16,0 7-17 0,-2 1-30 0,0 4-32 16,0 2-30-16,0 9-45 0,2-1-51 0,-2 6-53 15,2 1-45-15,0 2-51 0,0 0-72 16,0 2-94-16,0 1-96 0,2-1-103 15,-2 3-94-15,0-2-30 0,0-1 25 0,-2-1 70 16</inkml:trace>
  <inkml:trace contextRef="#ctx0" brushRef="#br0" timeOffset="149469.51">13073 16226 39 0,'8'-24'296'0,"-2"4"75"0,-4 5 73 0,1 1-25 15,-1 3-31-15,0 6-35 0,-2 6-38 16,0 7-64-16,-2 8-64 0,2 9-52 16,-2 4-46-16,-1 6-37 0,1 6-27 15,0 5-37-15,0 0-75 0,2 4-108 0,-2 2-110 16,2 1-112-16,2-2-99 0,-2 2-32 16,2-3 36-16,0-6 89 0,0 0 99 15</inkml:trace>
  <inkml:trace contextRef="#ctx0" brushRef="#br0" timeOffset="149901.01">13536 16409 70 0,'-2'-4'222'0,"0"0"21"16,2 0-29-16,4-1-31 0,0 1-31 0,5-1-27 16,3 1-24-16,3-2-17 0,2 2-22 15,4-1-28-15,3 4-43 0,1-4-51 16,0 2-60-16,3-1-78 0,0 2-62 15,-1 0-27-15,1-2 8 0,-5 0 30 0</inkml:trace>
  <inkml:trace contextRef="#ctx0" brushRef="#br0" timeOffset="153185.4">14213 16456 27 0,'0'0'42'0,"-2"-4"3"0,2 4 2 16,0-1 2-16,0 1 3 0,0-3 2 15,0 3 4-15,0-1 2 0,0 1 4 0,0 0 3 16,0-4 1-16,0 4 2 0,0-1-1 16,2-2 1-16,-2 2-5 0,0-3-6 0,3 2-8 15,-3 1-11-15,2-3-8 0,-2 3-10 16,2-2-7-16,0 2-6 0,0-3-4 15,0 3-2-15,2-3-1 0,1 0-1 0,-1 0 0 16,0 2-1-16,0 0 0 0,3-1 0 16,-3 2-1-16,2-3-1 0,-2 0 1 15,3 3 1-15,-1-4 0 0,0 2 0 0,1 0 1 16,-1-1 2-16,3 0-1 0,-3 3 2 16,2-4 1-16,1 2 1 0,-1-2 3 15,1 4 1-15,-1-4 0 0,1 3 1 0,-1-1 2 16,-1 3 0-16,-1-1 4 0,0 1 9 15,-1 0 12-15,-1 0 16 0,-2 1 15 0,0 4 13 16,0 1 7-16,-4 3 2 0,0 4-5 16,0 2-7-16,-5 1-12 0,1 3-6 0,0 2-4 15,-3 4-3-15,-1-1-1 0,1 5 0 16,-1 0 2-16,1-3 1 0,-1 3 4 0,1-1 4 16,1-2 7-16,-1 3 2 0,5-7 2 15,0 0 2-15,2 1-7 0,2-6-7 16,2 1-14-16,2 2-9 0,2-7-12 0,3 0-10 15,1-1-6-15,1-1-5 0,2-5-35 16,1 2-72-16,1-4-99 0,0-3-96 16,2-1-102-16,0 0-85 0,0 0-12 15,0-1 46-15,-2-3 84 0</inkml:trace>
  <inkml:trace contextRef="#ctx0" brushRef="#br0" timeOffset="153383.94">14770 16706 70 0,'0'-3'265'0,"-2"2"17"16,0 2 14-16,-2 3-89 0,2 6-79 0,-3 1-53 16,3 2-30-16,2 3-34 0,0 3-46 15,0-1-50-15,2 3-67 0,3-4-75 16,-3 4-38-16,0-4-5 0,0 2 21 0</inkml:trace>
  <inkml:trace contextRef="#ctx0" brushRef="#br0" timeOffset="153699.87">15299 16301 91 0,'4'-11'315'0,"1"5"46"0,-5-2 44 0,2 7-36 15,-2 2-45-15,2 7-46 0,-2 3-36 16,2 7-40-16,-2 7-39 0,2 1-50 0,-2 8-47 15,2 2-31-15,-2 3-17 0,2 2-19 16,-2 0-40-16,0-2-58 0,0 1-75 16,0-5-76-16,0 2-78 0,0-6-74 0,0 1-41 15,-2-6 17-15,0 3 52 0,0-8 65 16</inkml:trace>
  <inkml:trace contextRef="#ctx0" brushRef="#br0" timeOffset="153965.25">15399 16355 166 0,'-11'-17'196'16,"-2"0"-28"-16,1 6-36 0,-1 2-27 0,-2 4-20 16,-2 5-19-16,0 4-18 0,0 0-18 15,1 5-11-15,-4 3-1 0,4-2 8 16,-1 4 14-16,2 1 16 0,2 0 16 0,5-2 16 15,-1 0 8-15,5 0 3 0,2 0-6 16,4-5-9-16,2 1-13 0,2 0-14 0,5-4-15 16,0 0-16-16,3-1-31 0,1-2-52 15,2-2-62-15,2 0-71 0,2 0-87 0,-4 0-53 16,2 0-8-16,-2 0 28 0</inkml:trace>
  <inkml:trace contextRef="#ctx0" brushRef="#br0" timeOffset="154213.84">15831 16434 134 0,'0'-7'321'0,"0"2"41"16,0 0 24-16,2 1-87 0,0-1-78 15,2 0-59-15,2 3-46 0,3-2-40 16,1 0-22-16,5 3-15 0,2-2-17 0,2 2-11 16,0-3-23-16,2 3-37 0,1-2-49 15,-1 3-56-15,-2-1-60 0,2 1-56 0,0-2-56 16,0-2-12-16,0 3 25 0,-1-3 40 16</inkml:trace>
  <inkml:trace contextRef="#ctx0" brushRef="#br0" timeOffset="155291.92">16717 16084 7 0,'0'0'229'0,"-2"4"45"16,0 0 12-16,0 4-11 0,0 6-17 0,0 5-21 15,-2 1-25-15,1 4-36 0,1 5-40 16,0 3-42-16,0 2-33 0,0 3-28 0,2-2-34 15,-2 4-47-15,2-4-63 0,0 4-68 16,0-3-74-16,0 1-76 0,2-3-44 0,-2-4 7 16,0 0 42-16,0-5 56 0</inkml:trace>
  <inkml:trace contextRef="#ctx0" brushRef="#br0" timeOffset="155513.47">16709 16467 40 0,'-11'-15'190'0,"-1"5"2"0,-3 2-19 16,0 5-22-16,0 3-20 0,-2 3-14 0,2 5-12 15,1 1-8-15,1 2-6 0,0 3-6 16,5-1-7-16,1 3-9 0,3 0-14 0,2-1-15 16,2 1-12-16,4-3-11 0,1 2-18 15,3-2-39-15,0 0-47 0,3-4-60 0,2 0-69 16,2-2-63-16,2 0-24 0,-3-5 14 15,3 1 38-15</inkml:trace>
  <inkml:trace contextRef="#ctx0" brushRef="#br0" timeOffset="155690.89">16986 16276 236 0,'4'-9'299'0,"-4"2"48"0,3 3-31 0,-3 3-32 15,0 2-36-15,0 3-32 0,0 6-41 0,0 1-46 16,0 4-44-16,2 2-42 0,-2 0-55 16,2 4-72-16,-2 1-80 0,2-2-85 0,-2 4-90 15,0-2-60-15,0 1-2 0,0 0 40 16,-2-2 63-16</inkml:trace>
  <inkml:trace contextRef="#ctx0" brushRef="#br0" timeOffset="156287.49">17139 16305 126 0,'2'-1'126'0,"-2"-2"6"0,2 2 13 16,0 1 22-16,0 1 26 0,-2 7 25 16,0 1 23-16,0 2 14 0,0 4-2 15,-2 5-18-15,-2 4-30 0,2 1-37 0,-3 1-38 16,1 2-39-16,2 1-32 0,-2 1-24 16,2-4-16-16,0 2-12 0,2-6-6 0,0-1-14 15,0-4-17-15,0 0-17 0,0-6-13 16,0-2-6-16,2-4-2 0,2-1 9 15,0-4 14-15,0-8 18 0,3-1 10 16,-1-3 10-16,0-5 6 0,3-4 4 0,-1 0 2 16,3-4 0-16,0 2 2 0,-1 0 2 15,-1 1 11-15,1 3 12 0,-1 4 14 16,-1 1 22-16,-2 4 22 0,1 5 19 0,-1 2 11 16,-2 6-1-16,-1 6-9 0,-1 2-17 15,0 4-20-15,0 5-24 0,-2 1-23 0,2 5-37 16,-2-5-74-16,2 4-106 0,0-1-108 15,0-3-105-15,3 1-108 0,-1-6-33 0,-2 0 36 16,2-2 87-16,0-2 97 0</inkml:trace>
  <inkml:trace contextRef="#ctx0" brushRef="#br0" timeOffset="156486.82">17579 16347 199 0,'8'-21'366'15,"-1"4"81"-15,-1 0 25 0,-2 6-16 0,3 2-44 16,-3 7-55-16,0 4-73 0,0 7-74 16,1 5-62-16,-3 4-57 0,2 3-38 0,-2 5-23 15,0 2-17-15,0 2-16 0,0 3-51 16,-2 1-98-16,0-1-121 0,0 4-117 16,0-3-122-16,-4 0-63 0,0 0 11 0,0-3 74 15,-3-4 110-15</inkml:trace>
  <inkml:trace contextRef="#ctx0" brushRef="#br0" timeOffset="156635.76">17526 16647 36 0,'-2'-20'311'0,"-2"2"71"16,-1 2 51-16,3 4-48 0,0 1-67 0,0 2-69 16,4 3-71-16,0 1-67 0,3 0-60 15,1 0-72-15,2 4-91 0,3 1-91 0,2 0-86 16,-1 0-94-16,1 0-43 0,0 0 15 0,-1 0 63 15</inkml:trace>
  <inkml:trace contextRef="#ctx0" brushRef="#br0" timeOffset="156817.87">17814 16363 91 0,'8'-14'279'16,"-1"3"60"-16,-3 2 9 0,0-1-6 15,0 5-6-15,1 4-9 0,-3 1-24 0,0 5-35 16,0 3-39-16,0 4-46 0,0 1-50 15,-2 4-46-15,0-1-36 0,0 3-32 16,0 1-46-16,0 0-77 0,-2 0-100 0,2 2-96 16,0-2-94-16,0 1-87 0,2-3-36 15,-2-3 33-15,0-1 79 0,2-6 84 0</inkml:trace>
  <inkml:trace contextRef="#ctx0" brushRef="#br0" timeOffset="157299.71">18026 16349 45 0,'0'-11'232'0,"0"-1"41"0,0 4-11 15,-3 0-30-15,3 2-28 0,-2-2-31 0,2 4-37 16,-2 2-38-16,2 1-32 0,-2-3-27 16,2 8-15-16,-2-3-12 0,2 1-5 15,-2 2-3-15,2 1-1 0,0 3-2 0,0-3-3 16,2 2-11-16,-2 1-21 0,2 1-27 15,0-3-25-15,0 1-27 0,0 0-19 0,3-1-6 16,-3-1 10-16,2-2 18 0,0-2 25 16,0-1 25-16,1 0 21 0,-1-1 15 0,-2-2 14 15,2-2 13-15,-2 4 17 0,1-4 15 16,-3 2 14-16,0 2 10 0,0 1 4 0,0 0-4 16,-3 1-7-16,3 4-12 0,-2-1-9 15,0 5-7-15,0 2-3 0,2 3-3 16,-2 1-4-16,2-1-4 0,2 6-2 0,0-5-2 15,0 0-1-15,3 1 0 0,-1-3 5 16,2-1 5-16,0 0 7 0,3-6 11 0,1 2 7 16,1-5 5-16,0 0 2 0,1-6-4 15,3 1-5-15,0-4-7 0,0-3-6 16,2-3 1-16,2-1 8 0,-2-3 18 16,2-2 25-16,-2-2 33 0,-2-4 37 0,-1 2 37 15,-1 0 27-15,-4-1 8 0,-1 1-11 16,-4 2-23-16,-4 2-37 0,0-1-42 15,-4 5-38-15,-2 2-32 0,-3-1-33 0,-1 5-83 16,-3-1-129-16,0 5-141 0,0-1-144 16,-1 1-74-16,1 0-23 0,0 2 50 0,1 2 110 15</inkml:trace>
  <inkml:trace contextRef="#ctx0" brushRef="#br0" timeOffset="158493.76">18726 15874 168 0,'0'0'162'0,"0"-1"-11"15,0 1-3-15,2 1 7 0,-2 3 15 0,2 1 31 16,-2 8 33-16,0 2 29 0,0 6 10 0,-2 5-7 16,0 6-24-16,-2 3-40 0,2 6-47 15,-2 2-47-15,1 2-38 0,1 3-28 16,2-3-42-16,-2 3-69 0,2-4-87 0,0 1-91 16,2 2-88-16,0-7-91 0,1 0-50 15,-1-4 16-15,-2-2 64 0,2-5 75 0</inkml:trace>
  <inkml:trace contextRef="#ctx0" brushRef="#br0" timeOffset="159090.73">18692 16354 154 0,'0'-3'163'16,"-2"1"-16"-16,2 2-20 0,0-2-20 16,0-1-22-16,0 2-20 0,0-3-15 0,2 3-13 15,0-2-8-15,1 2-3 0,1-3-1 0,0 3 1 16,0 1 2-16,3-3 2 0,-1 3 4 16,2 3 3-16,-1-3 5 0,1 1 4 15,1 4 2-15,-1-1 3 0,1 4 2 0,-1-1 4 16,1 2 3-16,-1 1 9 0,0 1 12 15,-3 2 15-15,-1-1 14 0,-2 5 8 16,-2-1 2-16,-2 2-5 0,-2 2-15 0,-1 2-21 16,-1 2-19-16,-2-3-21 0,-3 2-19 15,0 0-42-15,1-1-69 0,-1 1-78 16,1-3-87-16,-1-1-97 0,1-3-64 0,1-2-6 16,1-2 42-16,-1 0 65 0</inkml:trace>
  <inkml:trace contextRef="#ctx0" brushRef="#br0" timeOffset="161977.53">19120 16275 172 0,'0'-5'171'0,"-2"1"-10"0,2-2-15 0,-2 5-8 16,2-2-9-16,-3 2-7 0,1-3-8 15,-2 4-5-15,0 4 3 0,0 0 1 16,-3 4 3-16,1 1 7 0,-2 5 8 0,1 5 9 16,-1-2 2-16,1 6-7 0,3 0-15 15,0-2-17-15,2 4-24 0,0 4-37 0,2-5-62 16,2 2-84-16,2-2-86 0,2-1-88 16,1-2-89-16,-1-2-60 0,3-4 0 15,-3 0 50-15,2-5 67 0</inkml:trace>
  <inkml:trace contextRef="#ctx0" brushRef="#br0" timeOffset="162143.04">19205 16393 100 0,'-3'-10'221'16,"1"0"12"-16,-2 5-40 0,0 0-45 0,0 2-38 15,-3 3-32-15,-1 3-35 0,1 3-40 16,-1 2-43-16,-1 3-48 0,1-1-60 0,0 1-58 15,-1 2-24-15,3-3 0 0</inkml:trace>
  <inkml:trace contextRef="#ctx0" brushRef="#br0" timeOffset="162541.13">19310 16250 207 0,'2'-4'262'0,"-2"4"22"16,0 0-39-16,-2 4-40 0,2 2-36 16,-2 4-31-16,0 0-36 0,0 4-31 15,2 1-29-15,-2 1-20 0,2 2-12 0,0 1-6 16,0-4-4-16,0 1-2 0,0 0-1 16,0-3-1-16,2 0-1 0,-2-5 0 15,2 0 0-15,-2-3 3 0,2-1-1 0,0-3 1 16,0-2 2-16,1-4 2 0,1-3-1 15,2-1-1-15,1 1 1 0,-1-5 1 16,0-2 5-16,3 0 7 0,-1 0 8 0,3-2 12 16,-3 1 17-16,3 2 21 0,-1-2 20 15,1 3 22-15,0 2 22 0,-3 2 15 0,3 1 10 16,-3 3-1-16,1 1-10 0,-3 0-13 16,2 4-20-16,-1 4-23 0,-1 0-17 15,-2 3-21-15,3 2-14 0,-3 1-17 0,2 5-10 16,-2-2-15-16,3 0-40 0,-3 4-79 15,2-5-102-15,1 2-100 0,1 0-96 0,1 0-93 16,1-2-28-16,1-3 45 0,-1 0 80 16,1-2 93-16</inkml:trace>
  <inkml:trace contextRef="#ctx0" brushRef="#br0" timeOffset="162870.49">19793 16270 128 0,'-2'-6'180'0,"0"1"-17"0,0 1-23 16,-1 0-19-16,1 3-19 0,2-2-17 15,-2 2-17-15,2 1-12 0,-2-4-7 0,2 4-2 16,0 0 0-16,2 0 6 0,0 0 9 16,0 0 10-16,1 0 12 0,1 0 8 0,2 0 3 15,-2 0 0-15,3 0-4 0,1 0-10 16,-1 0-11-16,1 0-11 0,-2 0-10 0,1 0-9 15,-1 0-2-15,0 4 6 0,-1 0 13 16,-3 1 14-16,2 0 15 0,-4 5 12 0,2 1 7 16,-2 3 0-16,0 1-10 0,0 1-16 15,0 1-15-15,0 0-18 0,4 0-12 16,1-1-13-16,-1 0-17 0,4 1-30 0,1-1-54 16,-1-2-70-16,3-3-80 0,2-2-71 15,-1 0-63-15,1-2-47 0,2-3-16 16,0-3 33-16,-3-1 57 0,1 0 60 15</inkml:trace>
  <inkml:trace contextRef="#ctx0" brushRef="#br0" timeOffset="163055.79">20123 16276 173 0,'-2'-9'262'15,"0"1"16"-15,0 0-16 0,-2 4-23 16,1 3-26-16,-1 1-31 0,0 4-39 15,0 1-33-15,0 4-32 0,-1-1-24 0,3 4-35 16,2 0-58-16,0 2-73 0,0 1-79 16,2-2-89-16,0 0-65 0,3 0-18 0,-3 2 25 15,2-6 55-15</inkml:trace>
  <inkml:trace contextRef="#ctx0" brushRef="#br0" timeOffset="163206.37">20187 16305 282 0,'0'-10'394'0,"-2"4"81"16,-3-2-6-16,3 3-49 0,-2 4-73 0,0 1-71 16,-1 0-93-16,1 4-115 15,0 1-132-15,0 0-131 0,2 1-122 0,2 3-126 16,0-3-62-16,-2 3 0 0,2-2 63 0,0 1 93 16</inkml:trace>
  <inkml:trace contextRef="#ctx0" brushRef="#br0" timeOffset="163439.04">20286 16267 132 0,'4'-3'302'16,"-2"-2"55"-16,1 1-8 0,-3-1-53 0,2 2-57 15,-2 2-59-15,2 1-60 0,2 0-51 16,-2 0-34-16,2 0-24 0,3 1-27 16,-1-1-23-16,0 3-18 0,1-3-11 0,1 0-6 15,3-3 5-15,-1 3 14 0,1-1 17 16,0 1 16-16,-3-4 10 0,3 4 7 15,-3 4 5-15,1-3 3 0,-1 2 4 0,1-2 0 16,-3 4 0-16,2 3-9 0,-1-5-32 16,1 5-48-16,1-2-52 0,-1 2-53 15,1-5-51-15,-1 5-34 0,3-4 1 0,-3-3 26 16</inkml:trace>
  <inkml:trace contextRef="#ctx0" brushRef="#br0" timeOffset="163553.31">20585 16285 111 0,'6'-4'161'0,"0"-1"6"16,3 1-1-16,-3 2-6 0,3 2-12 0,-3 0-18 15,2 5-21-15,1 1-23 0,1 5-34 16,1 1-59-16,0 2-77 0,1 2-102 0,-1-1-57 16,-1 4-30-16,1-4-5 0</inkml:trace>
  <inkml:trace contextRef="#ctx0" brushRef="#br0" timeOffset="170703.65">28342 10538 12 0,'-2'-3'32'0,"0"3"3"0,-2-3 4 15,-3 3 2-15,1 3 2 0,-5 0 3 16,1-2 4-16,-3 4 2 0,-2 2 5 15,-2-1 0-15,-2 4 1 0,0 0-1 16,-2 3-4-16,-2-1 1 0,0 5-2 0,-1 0-1 16,-3 3 0-16,-1 5-2 0,1 4-1 15,-5 0-5-15,2 6-6 0,-1 3-5 16,-1 6-7-16,0 3-7 0,0 3-4 16,5 5-7-16,1-1-2 0,5 4-3 15,4 1-2-15,5 0 0 0,3 2-1 0,5-2 0 16,6-1 1-16,6-2 0 0,5 1 3 15,4-6 3-15,6 0 5 0,5-5 4 0,4-1 5 16,6-6 4-16,2-2 4 0,7-7 3 16,1-2 1-16,5-6 3 0,2-3 0 15,2-5 1-15,0-9 0 0,3-2 1 0,1-6 3 16,1-2 5-16,-1-9 9 0,0-6 16 16,1-5 19-16,-1-4 20 0,0-10 21 15,-1-1 16-15,-1-8 11 0,-2-5 0 0,-4-2-4 16,-4-4-4-16,-7-5-12 0,-4-4-13 15,-6-1-16-15,-7-4-16 0,-6-2-18 16,-8 3-22-16,-9-2-19 0,-8 1-15 0,-9 2-23 16,-8 3-51-16,-7 0-87 0,-6 4-97 15,-4 6-105-15,0 7-114 0,1 2-71 0,1 10-2 16,4 6 60-16,5 7 84 16</inkml:trace>
  <inkml:trace contextRef="#ctx0" brushRef="#br0" timeOffset="171682.34">31305 11722 49 0,'-10'-16'113'0,"-1"-1"-29"16,1 0-20-16,-1 5-8 0,1-1-3 0,1 1-1 16,1 0-5-16,-1 3-11 0,1 1-9 15,-5 0-8-15,0 3-2 0,-4 1 3 0,-4 3 8 16,-4 1 8-16,-3 1 11 0,-6 3 11 15,-4 4 8-15,-6 0 6 0,-3 6 2 16,-6 5 1-16,-4 0 0 0,-6 5-4 0,-3 2-2 16,-4 7-3-16,-2 3 2 0,0 2 6 15,2 2 10-15,1 5 10 0,3 4 14 0,3 5 9 16,3 1 6-16,5 7-5 0,4-2-10 16,7 6-13-16,6 0-18 0,4 2-13 15,4 0-14-15,9 6-11 0,6-3-4 0,7 1-3 16,8-2-4-16,6 1-3 0,7-3-1 15,6-3-1-15,9-1-1 0,5-6 0 16,6-3-1-16,7-5 1 0,7-3-4 0,4-6 1 16,5-3-1-16,3-4-1 0,3-8 3 15,2-6 1-15,0-4 7 0,2-7 2 0,-3-5 4 16,3-8 6-16,0-6 2 0,0-10 3 16,-2-5 1-16,-2-8-2 0,0-9-4 0,-5-9-3 15,-4-3-6-15,-4-6-5 0,-6-5-6 16,-4-3-5-16,-9-2-2 0,-9-2-6 0,-6-2-2 15,-8 1-3-15,-7-1-8 0,-8 6-27 16,-6 2-68-16,-7 3-95 0,-4 5-109 16,-2 9-104-16,-3 6-108 0,1 7-31 0,-4 10 35 15,-5 4 77-15,0 11 100 0</inkml:trace>
  <inkml:trace contextRef="#ctx0" brushRef="#br0" timeOffset="172478.27">30383 14599 79 0,'-13'0'105'0,"-2"0"-16"0,-2 0-11 16,-2 3 0-16,0 1-2 0,-4 2-2 15,0 3-2-15,-5 2 5 0,-2 6 7 0,-1 0 7 16,-3 7 7-16,-2 1 7 0,-4 5 0 0,-1 4-6 16,-3 5-8-16,2 5-8 0,-3 0-8 15,3 9-3-15,2 1-2 0,4 1 7 16,2 7 5-16,4-2 6 0,5 6 4 0,3 0-3 15,6-1-3-15,7 3-7 0,5 0-4 16,8-1-5-16,7-1-2 0,6-1-1 0,6-1 0 16,7-4-3-16,8-3-10 0,4-2-8 15,7-7-13-15,4-3-9 0,8-2-10 0,2-3-5 16,7-6-3-16,4-4-2 0,3-2-2 16,1-6-1-16,0-3-1 0,3-9 1 0,-3-2 1 15,2-7-2-15,-1-5 4 0,-3-7 0 16,0-4 0-16,-4-9 1 0,0-5 3 0,-6-6 10 15,-3-7 8-15,-6-4 6 0,-4-8 7 16,-6-4 3-16,-7-2-2 0,-6-7-6 0,-7 1-11 16,-8-7-7-16,-6-4-9 0,-7-2-5 0,-6-2-16 15,-8-2-51-15,-9 0-79 0,-6 0-97 16,-7-1-100-16,-10 1-121 0,-7-2-53 0,-8-2 11 16,-8 3 61-16,-9-3 89 0</inkml:trace>
  <inkml:trace contextRef="#ctx0" brushRef="#br0" timeOffset="173689.08">25074 14425 33 0,'-4'-1'89'16,"0"-4"-14"-16,-1 2-7 0,3-2-6 0,-2 4-8 16,2-2-3-16,0 2-9 0,-2 1-8 15,1-4-3-15,-1 4-5 0,0 0-3 16,-2 0-5-16,-3 0-1 0,1 4 4 0,-1 0 6 16,-4-3 4-16,1 4 7 0,-3 3 5 15,0-4 4-15,-4 3 2 0,0 2 2 16,0 0 0-16,-2-1 2 0,-2 4 0 0,-1-2-1 15,1 5-5-15,-2 0-4 0,-3 1-5 16,3 4-9-16,-3 1-6 0,1 4-7 16,-1 1-6-16,1 3-3 0,-1 4-1 0,1 0-1 15,-1 4 2-15,1 2 5 16,1 1 4-16,3 3 6 0,0-1 7 0,4 4 11 16,-1 0 9-16,6 4 6 0,-1 3 5 15,4-2 2-15,1 4-4 0,3 0-5 0,3 0-8 16,4 4-8-16,0 1-6 0,4 3-4 15,5-4-1-15,3 3 5 0,3-2 3 16,2-1 3-16,4 0 4 0,5-2 0 16,1-3 0-16,5-3-4 0,4-2-2 0,0-5 0 15,6 0 10-15,3-6 7 0,1-2 1 16,5-5-1-16,2-3-4 0,2-3-5 0,2-6-13 16,3-3-8-16,-1-4-1 0,0-6 5 15,2-4 7-15,1-4 4 0,1-3 3 0,-1-4 3 16,1-4-3-16,-1-4-6 0,1-7-5 15,-2-1-6-15,3-4-2 0,-3-5-2 0,1-4 1 16,-1-4 1-16,1-3 3 0,-3-3 7 16,-2-5 6-16,-2-1 6 0,-4-1 1 15,-3-3 2-15,-3-1-2 0,-5-4-6 0,-6-2-5 16,-2 1-7-16,-7-8-1 0,-6 1-2 16,-4-3-1-16,-7-2 0 0,-5-3 0 15,-10 0-3-15,-8-1-2 0,-8-2-2 0,-6-2-4 16,-10 1-4-16,-7 1-5 0,-7 7-2 15,-6 0-2-15,-5 3-9 0,-1 6-19 16,-5 4-60-16,2 8-109 0,0 3-134 16,7 5-151-16,2 9-83 0,1 3-28 15,8 5 36-15,-1 4 98 0</inkml:trace>
  <inkml:trace contextRef="#ctx0" brushRef="#br0" timeOffset="198871.92">21482 17154 186 0,'2'-1'270'15,"0"-2"21"-15,0 2-22 0,1-3-14 0,-1 4 1 16,0 4 16-16,0 1 8 0,0 8 7 16,-2 3-7-16,2 5-24 0,-2 7-42 15,0 6-56-15,0 1-51 0,0 6-44 16,-2 2-28-16,2 2-17 0,-2 1-10 0,2-1-15 16,-2 0-38-16,0-1-93 0,-3 0-116 15,3-1-119-15,-2-2-127 0,2-6-66 0,-2-1-3 16,2-1 73-16,-1-7 104 0</inkml:trace>
  <inkml:trace contextRef="#ctx0" brushRef="#br0" timeOffset="199087.84">21861 17643 70 0,'6'0'314'15,"-4"1"47"-15,1 9 33 0,-3 1-63 16,2 4-79-16,-2 3-76 0,2 3-58 0,2 3-81 16,0 0-99-16,0-2-102 0,3 4-128 15,-1-5-67-15,0 0-34 0,-1-2 15 16,-1-5 56-16</inkml:trace>
  <inkml:trace contextRef="#ctx0" brushRef="#br0" timeOffset="199718.01">22257 17119 11 0,'0'-8'185'0,"2"2"16"16,0 0-17-16,4-3-14 0,1-1-13 16,1 1-10-16,3 3-10 0,1-2-13 0,3 2-19 15,0 0-16-15,0 1-17 0,0 2-14 16,2 3-16-16,-3 3-10 0,1 2-10 0,-2 1-6 16,0 5-4-16,-3 6-2 0,-1 0 0 15,-5 7-1-15,-2 9 4 0,-6 2 7 0,-3 5 13 16,-3 3 27-16,-5 2 40 0,0 2 44 15,0-2 38-15,3-3 24 0,-1 0 8 16,5-7-16-16,3-1-32 0,3-4-45 16,6-3-39-16,3-2-32 0,3-8-31 0,5-1-59 15,2-3-92-15,2-4-115 0,2-3-109 16,3-5-107-16,1-1-76 0,0-3-2 0,3-5 61 16,-3-2 99-16</inkml:trace>
  <inkml:trace contextRef="#ctx0" brushRef="#br0" timeOffset="199851.61">22890 17561 214 0,'6'5'356'0,"-4"0"81"16,0 4 14-16,0 0-36 0,-2 2-54 15,2-1-62-15,3 5-73 0,-1-1-89 16,0 1-117-16,5-1-134 0,-1 2-130 0,3-3-139 16,-5 0-98-16,2-1-37 0,-1-3 28 15,-3-2 79-15</inkml:trace>
  <inkml:trace contextRef="#ctx0" brushRef="#br0" timeOffset="201194.46">23186 17080 49 0,'0'-1'127'15,"2"-3"-16"-15,0 3-20 0,2-3-16 16,1 0-13-16,1 0-10 0,2 3-13 15,1-3-12-15,-1 3-9 0,3 1-5 0,0 1-7 16,1 3-3-16,-1-3-1 0,-1 3-2 16,1 4 0-16,0-2-1 0,-3 1 1 15,1 2 0-15,-1 0 0 0,-2 1 0 0,-1-1-2 16,-1 0 2-16,0 2-1 16,-2-1 1-16,2 3 5 0,-1-2 9 0,1 3 8 15,0-2 8-15,0 2 13 0,0 0 12 0,1 1 8 16,-1 0 5-16,0-1 4 0,-2 2-2 15,-2 0-4-15,0 2-11 0,-2-2-10 0,-2 2-12 16,-2 1-11-16,-1-2-12 0,1 1-26 16,-3 1-37-16,-1-2-48 0,1 0-62 0,-1-1-64 15,1-3-30-15,-1 0 1 0,1-1 25 16</inkml:trace>
  <inkml:trace contextRef="#ctx0" brushRef="#br0" timeOffset="201342.92">23603 17464 22 0,'2'0'167'16,"-2"4"7"-16,0 1-57 0,0 0-74 0,2 1-84 16,0 2-64-16,3-2-34 0,-1 1-19 15</inkml:trace>
  <inkml:trace contextRef="#ctx0" brushRef="#br0" timeOffset="201725.15">24077 16995 271 0,'2'-12'367'0,"0"6"64"16,-2 3 22-16,0 3-36 0,0 8-49 15,0 1-54-15,0 3-47 0,0 6-57 16,0 6-59-16,0 1-54 0,0 1-41 0,0 3-25 16,0 0-16-16,0 4-7 0,0-4-6 15,-2 1-8-15,2-1-14 0,-2-4-30 16,-2 0-48-16,0-4-57 0,-1 0-55 0,-1-3-39 16,-2-4-24-16,-1-4-1 0,1 0 25 15,-3-5 40-15,-2-5 44 0,1-3 41 0,-1-4 36 16,0-3 27-16,1-5 24 0,1 0 16 15,0-5 18-15,3 0 20 0,4-3 20 16,-1 3 24-16,5 0 25 0,5-1 25 0,-1 3 20 16,4-1 10-16,5 4 0 0,0 1-9 15,4 0-20-15,0 3-21 0,4 2-24 16,0 0-32-16,2 1-56 0,3-1-71 0,-1 1-79 16,0 1-86-16,3 2-102 0,-3-3-43 0,1 2 9 15,-1-2 44-15</inkml:trace>
  <inkml:trace contextRef="#ctx0" brushRef="#br0" timeOffset="202654.61">24549 17193 50 0,'4'-1'192'16,"3"-3"12"-16,-1 0-16 0,5-1-19 16,-1 1-15-16,5-1-14 0,0 2-21 0,2-2-25 15,2-3-25-15,2 4-26 0,2-2-23 0,3-1-36 16,-1-2-52-16,3 0-66 0,1-1-89 15,1 0-43-15,-1-3-21 0,1 1 14 16</inkml:trace>
  <inkml:trace contextRef="#ctx0" brushRef="#br0" timeOffset="203119.41">25576 16589 67 0,'-5'-8'346'15,"1"7"72"-15,0 1 69 0,-2 5-6 16,1 9-48-16,1 5-66 0,0 6-66 0,0 5-65 16,2 9-63-16,-1 1-64 0,3 9-45 15,-2 0-27-15,2 4-18 0,0-3-14 16,0 5-19-16,0-2-60 0,0-3-96 16,2 1-113-16,1-4-108 0,-1-2-107 0,-2-4-62 15,0-2 15-15,0-6 74 0,-2-4 101 16</inkml:trace>
  <inkml:trace contextRef="#ctx0" brushRef="#br0" timeOffset="203285.31">25387 17137 244 0,'0'-13'315'0,"0"-2"36"15,0 5-26-15,5 1-64 0,-1-1-66 16,4 4-56-16,3 2-40 0,2-1-59 15,1 1-77-15,5 0-87 0,0 3-93 0,5-1-94 16,-3-1-51-16,2 1-1 0,0-1 35 16</inkml:trace>
  <inkml:trace contextRef="#ctx0" brushRef="#br0" timeOffset="203433.04">25819 16899 287 0,'-2'-4'381'0,"-2"3"83"0,-3 1 3 16,3 4-36-16,-2 2-51 0,-1 4-64 15,1 3-74-15,2 1-80 0,2 3-65 0,0 2-76 16,2-1-95-16,2-1-111 0,0 2-104 16,2-1-94-16,2-2-83 0,3-1-45 15,-3 0 31-15,3-5 74 0,-3-4 84 0</inkml:trace>
  <inkml:trace contextRef="#ctx0" brushRef="#br0" timeOffset="203567.42">25885 17066 56 0,'4'-9'290'0,"-4"3"76"16,0 1 32-16,-4 0-11 0,-1 4-37 15,-1-2-53-15,-2 6-65 0,-1-2-74 0,1 4-94 16,-1 0-113-16,3 1-113 0,2 2-113 16,-1-2-117-16,1 2-62 0,2-5-5 15,2 1 52-15,0-4 78 0</inkml:trace>
  <inkml:trace contextRef="#ctx0" brushRef="#br0" timeOffset="203732.14">26088 16835 112 0,'13'-10'365'0,"-3"5"89"16,-1 5 80-16,-3 5-30 0,0 5-67 16,-1 0-79-16,-3 9-77 0,-2-1-84 0,2 4-77 15,-2 3-63-15,-2 3-64 0,0-2-95 16,-3 2-111-16,1 1-109 0,0-3-98 16,0 4-91-16,-1-6-31 0,-1 1 45 0,0-3 83 15,-1-5 95-15</inkml:trace>
  <inkml:trace contextRef="#ctx0" brushRef="#br0" timeOffset="203867.15">26071 17066 227 0,'4'-17'298'0,"-2"-1"30"15,3 4-34-15,-3 0-42 0,2 6-48 0,2-1-45 16,-2 5-48-16,3-1-47 0,1 1-68 16,1 0-74-16,-1 4-80 0,1-2-79 0,1 2-83 15,-1-1-36-15,-1 1 16 0,1-4 43 16</inkml:trace>
  <inkml:trace contextRef="#ctx0" brushRef="#br0" timeOffset="204279.67">26312 16883 173 0,'9'-4'259'15,"-1"3"24"-15,-1 1-17 0,-1 1-34 16,0 2-36-16,3 4-33 0,-3-1-41 0,3 2-50 16,-1 1-57-16,0-1-60 0,1 1-55 15,-1 0-51-15,1-3-39 0,-1 2-29 16,1-3 0-16,-1-4 22 0,1 2 36 15,-1-3 39-15,1-3 41 0,-1-2 45 0,-2 1 43 16,1-1 44-16,-1 2 41 0,-2-2 44 16,-1 2 34-16,-3 2 30 0,0 1 21 0,-3 0 13 15,1 4 1-15,-4 1-13 0,2 2-20 16,-3 2-28-16,3 0-36 0,2 2-37 0,0 3-35 16,0-3-26-16,4 3-18 0,0-3-17 15,0 2-19-15,2-2-14 0,1-1-14 0,1-1-8 16,0-4-6-16,1 0 1 0,-1 1 11 15,2-6 12-15,1 0 12 0,2-4 10 16,-1 1 5-16,1-5 4 0,-1-1 2 16,3 1 1-16,-2-1 3 0,-1 0 3 0,-1 1 4 15,-1 1 4-15,1 2 3 0,-3-3 2 16,0 3-1-16,-2 4-4 0,1-5-3 0,-1 5-6 16,-2 1-2-16,2 0-3 0,-2 0-10 15,1 0-21-15,-1 1-31 0,-2 2-43 0,2 0-47 16,-2-2-48-16,2-1-45 0,-2 3-37 15,0-3-37-15,0 0 1 0,0 0 24 16,0 0 37-16</inkml:trace>
  <inkml:trace contextRef="#ctx0" brushRef="#br0" timeOffset="205357.93">26892 16727 121 0,'-2'0'208'0,"0"0"-11"0,2 4-9 0,-2 2-8 15,2 4-6-15,-2 3-1 0,2 4-4 16,-2 5-5-16,2-1-11 0,0 4-11 0,0 0-16 16,0 3-15-16,0-2-17 0,0 2-15 15,2-2-17-15,-2 2-15 0,2-2-13 0,0-1-10 16,0 0-9-16,0 1-7 0,0-4-5 16,0 1-1-16,1-2 0 0,-1-2-1 15,2 0-1-15,-2-3-1 0,0-3 1 0,0-1 0 16,-2-2 2-16,2-2 12 0,-2-3 14 15,3 2 15-15,-3-2 11 0,0-2 5 0,0-2-1 16,0-1-10-16,0 0-12 0,0-4-15 16,2-1-11-16,0-2-6 0,0 2-1 15,0-4-2-15,0 0 1 0,2-3-1 0,-2 3 0 16,3-2 1-16,-3-1-2 0,2 1 0 16,0-3-1-16,1 4-2 0,-1-5 0 15,0 5-1-15,0-2 1 0,0 0 0 0,1 3 0 16,-1-2 2-16,2 2 1 0,-2 0 0 15,3 1-3-15,-3-1 3 0,0 0-1 16,1 2 1-16,-1-2-2 0,0 1 2 0,0 3 0 16,0 0-1-16,1-1 0 0,-1 2 1 15,-2 3 3-15,0-3 6 0,0 3 12 0,0 1 16 16,1 1 11-16,-1 3 5 0,0-3 7 16,0 3-4-16,0 3-8 0,2 1-15 0,-2-3-11 15,3 3-7-15,-1-1-9 0,0-2-3 16,0 0-1-16,1 0-2 0,1-1 1 15,-2 0 1-15,2-3 3 0,1 1-1 0,1-2-3 16,-1 0 1-16,1-2 0 0,1 2-2 16,-3 0-1-16,2 0-1 0,-1 0-1 0,-1 2 0 15,0 3 1-15,-1-2-10 0,1 2-39 16,-2-1-74-16,3 2-89 0,-1-2-91 16,0 2-83-16,3-5-78 15,1 2-25-15,1-3 39 0,2 0 72 0,-3-4 82 0</inkml:trace>
  <inkml:trace contextRef="#ctx0" brushRef="#br0" timeOffset="205508.44">27402 16967 157 0,'2'-10'263'0,"1"1"21"15,-6 2 3-15,1 2-8 0,0 2-13 16,-2 6-24-16,-2 2-40 0,-1 3-44 16,1 1-42-16,0 2-37 0,1 3-53 0,-1 2-65 15,2-3-77-15,0 3-77 0,-1 1-78 16,5-5-80-16,0 5-38 0,0-4 12 15,0-1 48-15,0-2 59 0</inkml:trace>
  <inkml:trace contextRef="#ctx0" brushRef="#br0" timeOffset="205640.05">27432 17065 119 0,'0'-8'266'0,"0"5"34"16,-2 0-31-16,-2 3-49 0,-3 3-51 0,-1 0-53 15,-1 5-67-15,3-2-83 0,0 2-83 16,-1-1-96-16,3-3-62 0,2 1-28 15,0-1 7-15,2-4 40 0</inkml:trace>
  <inkml:trace contextRef="#ctx0" brushRef="#br0" timeOffset="205806.98">27694 16819 37 0,'15'-13'284'15,"-2"2"52"-15,-2 6 46 0,-3 1-28 16,-2 8-40-16,-1 0-49 0,-1 8-46 0,0 1-48 15,-2 3-51-15,-2 2-69 0,0-1-82 16,0 7-90-16,-2-4-89 0,0 2-91 0,0 0-94 16,-2 2-33-16,-1-4 19 0,-1-1 56 15,2 0 70-15</inkml:trace>
  <inkml:trace contextRef="#ctx0" brushRef="#br0" timeOffset="205955.89">27722 17016 171 0,'2'-10'328'0,"0"3"46"15,0 0-12-15,-2 2-60 0,2 4-68 0,1-2-66 16,1 2-65-16,0 1-49 0,2 0-57 16,1 0-67-16,1 0-75 0,3-4-77 15,1 4-83-15,1-1-57 0,0-3-1 16,0-2 33-16,-1 1 60 0</inkml:trace>
  <inkml:trace contextRef="#ctx0" brushRef="#br0" timeOffset="206089.11">28016 16806 120 0,'9'-11'274'0,"-3"7"53"16,-2 4-4-16,-2 4-26 0,0 3-37 0,1 6-40 16,-3 0-45-16,0 3-50 0,0 1-67 15,0 1-75-15,0 1-82 0,0-2-74 0,2 1-73 16,-2-2-75-16,2-3-43 0,-2-1 9 16,2-3 41-16,-2-1 53 0</inkml:trace>
  <inkml:trace contextRef="#ctx0" brushRef="#br0" timeOffset="206258.7">28158 16790 15 0,'8'-17'240'0,"-1"6"61"15,-3 5 39-15,0 6 30 0,-2 6 16 16,1 8-1-16,-6 5-17 0,1 10-43 16,0 1-64-16,-2 10-74 0,-2-1-67 0,1 6-51 15,-1 2-56-15,2-1-96 0,0-1-135 0,1 1-137 16,-1-4-138-16,2 0-71 0,2-5-11 15,-2-4 55-15,2-4 113 0</inkml:trace>
  <inkml:trace contextRef="#ctx0" brushRef="#br0" timeOffset="206885.17">28433 16368 217 0,'-4'-10'307'0,"0"6"45"0,2-1-7 16,-3 7 1-16,3 5-6 0,2 7-16 0,-2 11-25 15,2 5-29-15,-2 14-48 0,2 6-64 16,-2 5-56-16,2 7-43 0,-2 2-26 0,2 3-19 16,-2 3-34-16,2-2-60 0,-2 2-90 15,-1-6-98-15,1 3-89 0,2-6-84 0,0-2-67 16,0-7 7-16,0-6 60 0,-2-2 84 15</inkml:trace>
  <inkml:trace contextRef="#ctx0" brushRef="#br0" timeOffset="207137.29">28397 17149 28 0,'0'-24'194'0,"0"7"13"16,2-1-20-16,0 2-22 0,3 3-21 0,1 1-21 15,0 0-22-15,1 3-20 0,1 2-21 16,3 2-16-16,-1 0-13 0,3 0-8 0,0 5-8 16,-1 0-4-16,1 2-3 0,-2 1-1 0,-1 3-1 15,1 2 1-15,-5-1 2 0,1 6 3 0,-5-1 7 16,-2 5 6-16,-2 4 12 0,-3-1 7 16,-1-1 5-16,0 5 1 0,-1-3-5 15,1 3-8-15,2-3-28 0,2 2-46 0,-1 1-59 16,6-4-69-16,1-3-78 0,2 0-63 15,3-5-18-15,-1-3 20 0,3 0 43 0</inkml:trace>
  <inkml:trace contextRef="#ctx0" brushRef="#br0" timeOffset="207300.52">28833 17108 100 0,'-4'-4'276'16,"-4"4"35"-16,-1 4 4 0,-2 4-60 15,1 1-62-15,-1 6-52 0,3-2-45 16,1 3-61-16,1 2-72 0,2-1-80 0,2 1-87 16,2-2-82-16,0 0-38 0,2-3 0 0,2 2 34 15</inkml:trace>
  <inkml:trace contextRef="#ctx0" brushRef="#br0" timeOffset="207449.36">28973 17096 6 0,'0'-5'222'16,"-2"1"21"-16,-2 3 0 0,-1 1-61 16,1 0-56-16,0 4-42 0,0 1-33 0,-1-1-41 15,1 2-51-15,2 0-57 0,0 2-62 0,0-2-55 16,2-1-25-16,0-1 5 0</inkml:trace>
  <inkml:trace contextRef="#ctx0" brushRef="#br0" timeOffset="207631.65">29034 17108 84 0,'5'0'184'0,"-3"-3"-14"0,2 3-33 16,-2 0-32-16,2 0-26 0,0 0-18 15,3 3-13-15,-1-3-8 0,1 0-8 16,-1 0-1-16,2 0 2 0,1 0 5 0,-1 1 3 16,1 1 5-16,-1 2 3 0,-1 1-5 0,-1 3-10 15,0 4-10-15,-2 1-26 0,-1 3-44 16,1 2-59-16,-2-1-74 0,0 3-54 0,0 2-25 15,2-5 3-15</inkml:trace>
  <inkml:trace contextRef="#ctx0" brushRef="#br0" timeOffset="208029.82">29271 17119 83 0,'0'-8'182'0,"0"5"-19"0,2-5-27 0,1 4-27 16,-1-1-21-16,0 1-23 0,2-1-16 15,0 2-14-15,1-1-13 0,-1 0-7 0,2 3-6 16,0-3-3-16,1 3-3 0,-1 1-2 16,1-3 3-16,-1 3 9 0,-2 3 16 15,2-2 23-15,-1 3 27 0,-1 1 26 0,-2 2 21 16,0 2 12-16,0 0 2 0,0 6-11 0,1-2-17 16,1 0-22-16,0 4-22 0,0-5-19 15,0 5-19-15,3-4-25 0,1 0-37 16,-1 2-48-16,1-5-57 0,1 2-59 0,-1-4-65 15,0 0-60-15,1-2-17 0,-1-3 19 16,1-2 39-16</inkml:trace>
  <inkml:trace contextRef="#ctx0" brushRef="#br0" timeOffset="208179.15">29644 17041 114 0,'2'-5'255'0,"-2"0"29"16,0 2-30-16,0 3-52 0,-2 3-48 15,0-2-44-15,0 4-42 0,0 3-51 16,-1-2-55-16,3 0-57 0,3 2-59 0,-1-2-66 16,0 2-45-16,0-5-8 0,2 1 22 0</inkml:trace>
  <inkml:trace contextRef="#ctx0" brushRef="#br0" timeOffset="208510.95">29754 17017 27 0,'4'-5'200'16,"0"1"12"-16,-1-1-32 0,-1 4-39 15,0-2-42-15,0 3-32 0,0 0-30 0,0 3-33 16,0-2-30-16,0 2-28 0,0-1-27 16,1 1-23-16,1-2-14 0,-2-1 1 0,2 4 14 15,0-4 19-15,3-4 26 0,-3 3 25 16,2-2 26-16,1 1 21 0,-1-1 21 16,0 2 19-16,1 1 14 0,-1 0 9 0,0 0-1 15,1 0-6-15,1 1-10 0,1 4-14 16,-1-1-15-16,3 4-16 0,-1-1-21 0,1-2-23 15,2 3-26-15,-1-2-23 0,1 2-21 16,2-1-10-16,-2-3 4 0,-1-3 15 0,1 3 20 16,0-3 26-16,-3-1 33 0,-1-1 29 0,1-3 29 15,-1 3 28-15,-3-3 25 0,3 0 15 16,-5 3 8-16,2-1-2 0,-2 2-3 0,1 0-9 16,-1 2-14-16,0-1-14 0,0 4-16 15,3 3-17-15,1 1-26 0,-1-1-37 16,1 1-45-16,3 0-50 0,-1 1-61 0,3-1-47 15,-3-3-17-15,1 1 9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3:44:50.5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10530 6839 70 0,'-8'-12'147'0,"-1"3"-7"0,-1 4-3 16,-3-2-6-16,0-1-7 0,1 7-13 0,-3 1-14 15,-2 4-16-15,2 2-13 0,-2 4-10 16,-2 5-8-16,2 4-4 0,-2 6-5 15,0 1-2-15,0 3-3 0,0 5-4 16,2 3-4-16,0 1-4 0,5 0-5 0,-1 0-3 16,4 3-3-16,3-3-3 0,2 0-3 15,4-2-3-15,4-2-1 0,2-5-2 0,3-3 0 16,1-1 2-16,5-5 0 0,2-3 2 16,0-5 0-16,4-4 2 0,0-7 0 15,3-2 0-15,1-7-1 0,1-4 0 16,1-7-1-16,1-4-3 0,-1-3 2 0,1-2 2 15,-1-1 11-15,-1-1 16 0,-3 1 25 16,-2 4 30-16,-2 4 36 0,-2 0 36 16,-4 3 31-16,-3 4 15 0,-1 3-2 15,-3 5-7-15,-2 2-20 0,-2 10-31 16,-2 4-35-16,-2 10-27 0,-2 9-22 16,-2 4-21-16,-3 6-15 0,1 2-12 0,-1 3-8 15,1 0-18-15,-1-2-58 0,3 0-118 16,0 0-134-16,-1-5-151 0,3-3-85 15,0 0-36-15,0-6 29 0,-1-3 104 0</inkml:trace>
  <inkml:trace contextRef="#ctx0" brushRef="#br0" timeOffset="696.62">10446 6219 88 0,'-15'-6'129'0,"-4"5"-3"15,0 1 0-15,-2 1 0 0,-3 6-8 0,-3 2-9 16,-3 5-10-16,-2 5-11 0,-1 2-5 16,-3 7-7-16,-2 3-3 0,2 6-3 15,0 4-1-15,0 3 3 0,2 9 1 16,0 1 2-16,4 5 2 0,1 1 3 0,3 5-2 15,3 3-6-15,4 3-8 0,2 3-9 16,4 5-12-16,5 0-12 0,4 2-9 16,4 0-7-16,4 1-7 0,4-2-4 15,7-1-1-15,2-1 0 0,6-1-2 16,5-6 1-16,4 3 1 0,6-7 0 0,2-3 1 16,2-5-1-16,5-4-1 0,1-7 1 15,1-6 0-15,2-5 2 0,0-8 1 0,-1-7 1 16,1-5 0-16,2-9 1 15,-2-8-1-15,2-7 0 0,-2-7 2 0,-3-6 3 16,1-5 0-16,0-9-1 0,-3-4 1 0,-1-4-3 16,-3-6-2-16,-4-4-2 15,-2-3-3-15,-6-6 0 0,-3-6-1 0,-5-2 10 16,-3-4 27-16,-7-3 29 0,-3-1 33 0,-5-1 28 16,-6 3 20-16,-7-3 6 0,-1 4-16 15,-7 0-24-15,-4 2-26 0,-5 2-24 16,-1 3-18-16,-3 4-13 0,-4 2-10 15,-2 2-7-15,-2 5-9 0,0 6 0 0,0-1-6 16,0 9-3-16,2 1-3 0,-2 5 0 16,2 4-2-16,0 5-18 0,2 1-48 15,-2 6-86-15,2 6-107 0,0 4-112 0,0 7-124 16,-2 2-51-16,-4 8 12 0,0 2 70 16,-2 7 98-16</inkml:trace>
  <inkml:trace contextRef="#ctx0" brushRef="#br0" timeOffset="2272.92">12876 8708 54 0,'0'0'56'0,"0"0"-6"0,0 0-2 15,0 0 3-15,0 0 5 0,2 0 7 16,0 0 10-16,2-1 6 0,0-2 5 16,3 1 1-16,-1-4-2 0,3-2-2 15,1 2-5-15,1-5-3 0,1-2-5 0,1 0-4 16,4 0-4-16,0-6-4 0,2 1-3 15,2-2-7-15,0-1-5 0,5-3-5 16,-1 0-5-16,5-5-5 0,-1-1-5 0,5-5-3 16,2 0-5-16,4-3-1 0,1-3-1 15,3-2 0-15,3-1-1 0,1 0 2 16,3-4 3-16,2 1 5 0,2 0 14 0,0-2 20 16,2 4 14-16,3 1 11 0,-3 0 7 15,0 1 1-15,0 6-11 0,-4 0-15 16,-2 3-9-16,-3 5-9 0,-3-1-2 0,-5 5-3 15,-2 4 1-15,-4 2-1 0,-4 1 0 16,-3 5-3-16,-1 0-3 0,-5 2-4 16,-4 1-5-16,0 3-4 0,-3 1-3 15,-1 0-1-15,0 2 0 0,-3 3 2 16,-1-3 6-16,2 3 5 0,-3 1 9 16,0 0 6-16,3 1 10 0,-2 3 6 0,1-3 9 15,1 3 3-15,1 3-1 16,1 1-4-16,2 1-6 0,0 2-8 0,4 3-11 15,0 2-8-15,2 2-6 0,4 2-4 16,3 5-3-16,2 4-3 0,3 2-1 0,5 3-3 16,3 5-2-16,1 4-2 0,5-1-2 15,1 5-1-15,5 2 0 0,2 0 4 0,2 1-1 16,5-1-1-16,1 0 0 0,1 1 0 16,1-2 1-16,-1-4-3 0,-1 2-2 15,-3 0-1-15,-1-5 1 0,-6-2-2 0,-2 1-9 16,-5-5-16-16,-3-3-43 0,-7-1-85 15,-5-3-98-15,-1-3-97 0,-7-4-88 16,-2 1-91-16,-6-5-14 0,-2-3 52 16,-7 0 83-16,-4-5 87 0</inkml:trace>
  <inkml:trace contextRef="#ctx0" brushRef="#br0" timeOffset="4230.24">12939 8742 15 0,'0'0'97'0,"0"0"-6"0,0 3-5 15,0-3-4-15,0 0-7 0,0 0-5 16,0 0-5-16,0 1 0 0,0-1-2 16,0 0-3-16,0 4-4 0,0-4-1 15,0 1-2-15,-2 3 1 0,0 3 0 0,0 6 4 16,0-1 4-16,-3 5 3 0,1 3 6 16,0 2 3-16,-2 7 2 0,-1 4-2 15,1 1-1-15,-3 4 0 0,3 4 0 0,-2 3-6 16,1 2-5-16,1 3-4 0,0 4-6 15,-1 4-8-15,3 1-9 0,2 0-6 16,0 0-4-16,0 3-5 0,0-1-3 16,-1-1 2-16,1 2 3 0,-2-2 7 0,2 2 6 15,-2-2 9-15,-3 2 8 0,1-5 4 16,0 1 3-16,-1-5 3 0,-1 0 1 16,2-7-2-16,-3-2-1 0,3-4-1 15,-3-2-7-15,3-3-5 0,0-5-7 0,-1-4-5 16,1-4-8-16,2-3-6 0,-1-2-5 15,1-3-5-15,2-2-4 0,0-4-3 16,0 1-2-16,0-1-1 0,0-4 1 16,2 0-1-16,-3 1 1 0,3-1-2 15,-2-1 0-15,2-1 1 0,0 1 1 0,0-2 0 16,0-1-2-16,0 4 0 0,0-4 0 16,0 1-1-16,0-1-2 0,0 0 0 15,0 0-1-15,0 0 0 0,0 2 0 0,0-2 1 16,0 3 1-16,0-3 2 0,2 1 0 15,3 3 2-15,-1 0 0 0,0-3 1 16,3 4-1-16,1-1-2 0,0 3 3 0,1-2-2 16,1 3 2-16,3 1-1 0,0-1-1 15,0 1 5-15,4 3 2 0,-1 0 6 0,4 2 6 16,-1 1 2-16,2-1 2 16,2 6 1-16,0 0-1 0,3-1-4 0,1 6 1 15,3 0 9-15,2 4 6 0,-1 0 2 16,5 5-1-16,0 1 2 0,2 0-8 15,1 3-11-15,3-1-7 0,0 5-6 0,3-4-4 16,1 3-2-16,1-2 0 16,-1 2 0-16,3 2-1 0,-2-3 2 0,-1 3 3 15,1-2-2-15,-5 1 1 0,0-2-2 0,-4 0 2 16,1-2-2-16,-6-2-1 0,-1 2 1 16,-2-8-1-16,-5 3 0 0,1-7-1 15,-5 2 1-15,0-7-1 0,-4 0-1 16,0-3-1-16,-4-2-1 0,-1-3 2 0,-1-2 1 15,-3-2-3-15,-1 0 2 0,-1-2 2 16,0 1 1-16,-1-3-1 0,-3-1-1 16,2-3 1-16,-2 4 2 0,0-2-3 0,0-2 0 15,-2-1-1-15,2 3 2 0,-2-3 2 16,2 3-3-16,-2-3 2 0,3 0 2 16,-1-3 0-16,0 0-1 0,2 2-2 15,2-7 1-15,1 3 0 0,-1-4 0 0,5-2-2 16,-1 1 0-16,1-4 0 0,2-1 0 15,1-1 1-15,1-1-3 0,0 0 1 16,2-3 0-16,0-1 0 0,2 0-1 16,2 0 2-16,0-4 2 0,3-3-1 0,1 2-1 15,0-3 2-15,5-1 0 0,0-3-2 16,1 3-3-16,3-3 2 0,2-1 1 16,2 1-2-16,3 0 2 0,-1-1 5 15,2 0 0-15,0 0-2 0,3-1 3 0,1 1-1 16,-1 4-3-16,1 0-2 0,-1 1 0 15,-1 0 0-15,-1 4 1 0,-3 0-1 16,-2 0 1-16,-2 4 0 0,0 0-3 0,-4 4 2 16,-3-1-1-16,1-1 1 0,-5 3-1 15,-1 3 2-15,-1-1 0 0,-4 2 3 16,0-2-1-16,-4 3-1 0,0 2-1 0,-5 0 2 16,1-1-2-16,-3 4-1 0,-1 2 0 15,-3-1 3-15,2-1 0 0,-2 2-2 16,-1 3 1-16,1-3 0 0,-2 3-2 15,0-2 1-15,0 2 0 0,-2-3-1 0,2 3 0 16,-2-2 1-16,2 2 1 0,-2 1 0 16,3-4-2-16,-3 4 2 0,0-2 0 15,0 2-1-15,0-1 2 0,0 1-1 16,0-3-1-16,2 1-1 0,-2-1 2 16,2-1-2-16,-2-1 1 0,0-1-3 0,0 0 0 15,0-2 2-15,0-1 1 0,0-3 3 16,2-1-2-16,-2 0 3 0,2-5 0 15,-2-1-2-15,2-2-3 0,0-4-3 0,0-4 0 16,3-4-3-16,-1-2 4 0,0-4-1 16,2-6 2-16,3-4 1 0,1-6 0 15,1-3 3-15,2-9-1 0,-1-1-2 0,3-6 0 16,2-1 4-16,2-4 1 0,-2 1 0 16,2-1-1-16,0 2-1 0,0 1 3 15,-2 4-5-15,0 2-1 0,0 3 0 0,-4 7 0 16,0 6 0-16,-3 1 0 0,1 9 0 15,-5 0 2-15,0 6-2 0,1 5 2 16,-3 3 1-16,0 2 0 0,-2 5-1 0,3 2-2 16,-3 1 0-16,0 3 0 0,2 1-3 15,-2 3 1-15,2 1 0 0,1-1-5 16,-1 1-9-16,0 2-13 0,0 1-21 16,-2-1-43-16,1 1-77 0,-1 3-92 0,-2 2-85 15,-2-3-80-15,-3 4-83 0,-1 2-12 16,-3 1 50-16,-1 1 80 0,-5 3 85 15</inkml:trace>
  <inkml:trace contextRef="#ctx0" brushRef="#br0" timeOffset="5092.72">14366 8839 7 0,'-7'-1'120'0,"-1"-3"-3"0,-3 4-3 16,1 0 0-16,-1 0-5 0,1 0-2 15,-5 0-2-15,0 4-1 0,0-3 0 0,-2 1-2 16,-2 3-3-16,0 3-2 0,-2-3-2 16,-2 4 1-16,-1 3 1 0,-1 1 2 15,-2 3 0-15,-1 4 1 0,0 3-3 16,1 2-1-16,-3 3-1 0,1 6 3 0,-1 2-2 15,3 2-1-15,-1 4-2 0,1 5-6 16,1 3-7-16,3 3-12 0,2 1-10 16,2 5-10-16,2 4-10 0,2 1-11 15,4 1-8-15,3 3-7 0,1-2-4 16,5 2-4-16,4 3-3 0,3-4 0 0,5 1-1 16,3-5 0-16,6-2 0 0,2-3 2 15,7-3 0-15,3-5 3 0,3-4 1 16,7-8 1-16,1-2 3 0,2-7 0 0,5-4 1 15,0-6 2-15,-1-4 0 0,3-6 0 16,-2-4 0-16,2-9-2 0,-3-1-1 16,-1-10 1-16,-1 0-1 0,1-8 1 0,-5-3 1 15,1-7 3-15,-3-6 3 0,-4-2 5 16,0-8 6-16,-4-5 1 0,-3-1 4 16,-1-9-1-16,-5-2 0 0,-2-4-5 15,-4-2 0-15,0-3 1 0,-4 2-2 16,-5-2 0-16,-1 1-1 0,-5-2 0 0,-2 2-5 15,-7-1-3-15,-1 2-3 0,-7-1-2 0,-2 2-8 16,-4 5 1-16,-2 1-4 0,-5 6-2 16,-4 6-1-16,1 4 0 15,-5 7 2-15,-2 7-7 0,-3 3-11 0,-1 9-39 16,0 4-89-16,-1 5-120 0,3 2-121 16,2 6-134-16,4 3-62 0,0 3-2 0,5 2 70 15,-1 2 107-15</inkml:trace>
  <inkml:trace contextRef="#ctx0" brushRef="#br0" timeOffset="9488.4">14563 6288 122 0,'0'0'117'0,"0"0"-14"0,0 0-15 15,0 0-11-15,0 0-5 0,0 0 7 16,0 4 14-16,0 4 23 0,0 3 24 15,0 7 24-15,-5 7 14 0,1 6 0 0,-2 9-5 16,-1 10-11-16,-3 8-15 0,-1 5-17 16,1 1-22-16,-3 2-16 0,0 1-17 15,1 0-18-15,-1-1-16 0,2-3-14 0,3-5-9 16,-1 1-7-16,1-5-7 0,2-4-18 16,1-3-48-16,-1-5-67 0,2 0-73 15,2-6-80-15,0-5-102 0,-1-3-37 0,1-6 15 16,0-1 50-16,0-9 66 0</inkml:trace>
  <inkml:trace contextRef="#ctx0" brushRef="#br0" timeOffset="10102.35">14275 5267 13 0,'0'-4'129'0,"2"-1"-3"16,-2 2-3-16,2-2-3 0,-2 2 2 0,2 2 15 15,-2 2 30-15,2 3 41 0,-2 7 35 16,0 7 25-16,-2 3 8 0,-2 12-15 16,0 4-39-16,-5 9-52 0,1 1-51 15,-1 6-41-15,3 1-30 0,0 1-20 0,-1 4-11 16,3 0-19-16,2-2-39 0,0-2-64 16,0 0-69-16,2-2-70 0,0-5-68 15,2-3-65-15,-2-3-43 0,0-6 19 16,-2-5 48-16,0-6 56 0</inkml:trace>
  <inkml:trace contextRef="#ctx0" brushRef="#br0" timeOffset="10815.61">14218 5342 28 0,'0'0'119'0,"-2"0"-11"0,2 3-13 16,-3-3-13-16,3 1-13 0,-2-1-14 15,2 0-11-15,0 4-9 0,0-4-3 16,0 1 1-16,0-1 7 0,0 3 10 0,0-3 11 15,0 1 10-15,0-1 8 0,2 4 4 16,-2-4 5-16,3 1 2 0,-3-1-1 16,2 3-1-16,0-3-6 0,2 0-7 0,-2 0-10 15,2 0-11-15,1 0-7 0,1 0-10 16,2 0-7-16,1-3-4 0,-1 3-6 16,3-1-4-16,2 1-3 0,-1-4-5 15,1 4-2-15,2-1-1 0,0 1-3 0,-1 0 1 16,1 1 0-16,0 3-1 0,2-3 1 15,-2 2-1-15,2 2-1 0,-2 1 1 16,-3 0 2-16,1 3-1 0,-2 2 4 0,-1 3 5 16,-3 2 9-16,-1 1 11 0,-2 0 7 15,-2 1 10-15,-2 1 6 0,0 1 1 16,0 2-4-16,0-1-6 0,0 1-7 16,-2 1-7-16,2-1 0 0,-2 1 4 15,0 0 10-15,0-2 15 0,-2 3 14 0,-1-2 10 16,1 1 3-16,-2 0-3 0,-3-2-11 15,1 0-15-15,-1-1-17 0,1 1-12 16,-3 0-9-16,-1-4-9 0,-1 1-8 0,0 1-12 16,0-3-31-16,-1-2-62 0,-3 2-79 15,2 1-81-15,0-1-74 0,0-3-66 16,3-1-52-16,-1-2 12 0,2-2 53 0,3-1 67 16</inkml:trace>
  <inkml:trace contextRef="#ctx0" brushRef="#br0" timeOffset="11048.09">14715 5694 17 0,'17'-14'222'0,"-4"3"43"0,-3 2-10 16,-1 3-10-16,-3 1-2 0,-2 5-6 15,-2 5-20-15,-2 4-28 0,-4 5-30 16,0 3-32-16,0 7-37 0,-3 0-35 15,1 2-33-15,0 3-48 0,-1 0-65 0,3 0-66 16,0 1-68-16,0-1-72 0,2-4-73 16,-1 0-9-16,-1-6 32 0,2 0 52 15</inkml:trace>
  <inkml:trace contextRef="#ctx0" brushRef="#br0" timeOffset="11215.75">14783 5791 203 0,'2'-10'240'0,"0"-3"-13"16,2 5-25-16,3 1-24 0,-1 1-28 15,2-2-31-15,3 1-31 0,2 3-27 16,2-1-23-16,1 1-15 0,1 3-33 16,2-3-53-16,3 3-71 0,-3 1-93 0,0 1-49 15,0-1-27-15,-2 4 9 0</inkml:trace>
  <inkml:trace contextRef="#ctx0" brushRef="#br0" timeOffset="16656">14899 7392 82 0,'-2'-1'93'16,"2"1"-11"-16,0 0-17 0,0 0-10 0,0 0-16 15,0 0-9-15,0 0-7 0,0 0 0 16,2 0 4-16,0-4 7 0,0 4 8 15,1-1 10-15,1 1 8 0,2-3 8 16,-2 2 6-16,3-3 7 0,1 3 3 0,1-2 1 16,-1-1 6-16,3 1 2 0,-1-2 3 15,3 4-2-15,0-2 1 0,2 2-4 16,-1-3-7-16,1 4-8 0,2-1-9 16,0 1-7-16,0 0-11 0,2 0-6 15,2 1-5-15,-2 3-3 0,2-3-2 0,3 2 0 16,-1 2-2-16,0-1 1 0,1 0 1 15,1 4 1-15,2-3 4 0,1 4-2 16,-1-2 1-16,3 2-3 0,0 3-3 0,-1-4-5 16,1 5-6-16,0 0-3 0,-3-1-4 15,3 1-3-15,-3 0-3 0,1 4 1 16,-3-2-1-16,1 1-3 0,-1-1-1 0,-2 4-1 16,1 0 2-16,-1 0 1 0,-2 2 0 15,-2 0 1-15,0 2 1 0,0 0 2 16,-2-1 0-16,-2 3-1 0,2 0 2 15,-2-1 0-15,-3 1-2 0,1 1-1 0,0-1 2 16,-1 0-1-16,-1 1-1 0,-2-1 0 16,-1 3-2-16,0-2 2 0,1 2 0 0,-3-2 0 15,1 2-1-15,-3-3 2 0,2 0-1 16,-2-1-1-16,1-1-3 0,-3-2-3 16,2-4 1-16,-2 1-2 0,0-3 2 15,-2 2 4-15,2-5 6 0,-2-2 6 16,2 1 9-16,-2-2 8 0,0-1 7 15,0-2 3-15,0 0 2 0,0-1-1 0,0 0-9 16,0-2-7-16,0 1-8 0,0-2-8 16,0 1-6-16,0-3-4 0,0 1-2 0,0-1 0 15,0 3-1-15,0-3 0 0,0 3 0 16,0-3-1-16,0 1 1 0,0-1-1 16,0 0 0-16,0 0 1 0,0 0 0 15,0 0 0-15,0 0 1 0,0 3 1 0,3-3 6 16,-1 1 6-16,0 3 1 0,0-3 5 15,2 2-1-15,0-2 1 0,1 3-5 16,1 0-5-16,2-3-3 0,1 5-3 0,-1-5 0 16,1 4-2-16,1-2-2 0,3 2 1 15,-2-1 1-15,1 2 0 0,1-1 0 16,0 1-1-16,0 3-1 0,-1 1 0 0,1-1 0 16,0 1 0-16,-1 5-1 0,1-1 2 15,0-2 1-15,-1 5-1 0,1 0 2 16,0 2-2-16,0-1 1 0,-1 3-2 15,1 0 2-15,-2 2-2 0,1 0 0 16,-1 2 0-16,-1 0 0 0,-1 0 1 16,1 0 0-16,-1 1 0 0,-3 2 2 15,3-2 0-15,-3 2-2 0,-2 1 1 0,1 1 0 16,-1-1 1-16,0 0-1 0,-2 2-2 16,-2-2 3-16,2 4 1 0,-2-4 0 15,-2 2 0-15,2 2 2 0,-2-3 1 0,-2 2 0 16,2 0-1-16,-3-1-1 0,-1 2-2 15,0-3-1-15,-1-1 1 0,1 4-1 0,-2-4 0 16,1 1 1-16,-1-1-1 0,-1 1 2 16,-1-1-1-16,1-3 0 0,-1 2 1 15,1-2 3-15,-1-1 1 0,-1 0 0 16,-2 0 2-16,1-1 3 0,-1 1 0 0,0-1-1 16,-2 0 0-16,1-1-1 0,-3 2-2 15,2-3-2-15,-2 2-2 0,2 0-1 16,-2 0 0-16,2 0-1 0,1 0-1 0,-1-2-1 15,0 3 1-15,2-2-2 0,0-3 1 16,1 0 0-16,1-1-1 0,1-1 4 16,-1-2-2-16,3-2 1 0,1-2 1 15,-1 0-1-15,1 0 0 0,1-3-2 16,0 1-5-16,1 0 2 0,-1-1 2 0,2 0 0 16,0-1-1-16,-1 0 1 0,1-4 3 15,2 2-1-15,0-1-2 0,0-3 1 16,0 2-2-16,2 0 0 0,0 0-1 0,0-3 1 15,0 4-1-15,2-2 2 0,0 2 0 16,0-4 0-16,0 5 1 0,0-2-1 16,3 1 1-16,-1-1-1 0,2 2 1 15,-2-1 3-15,3 1-3 0,-1 2 2 0,3 1 1 16,-3-2-1-16,2 2 0 0,-1 0-1 16,1 2 0-16,1-1 1 0,-1 3-2 15,1-1 0-15,-1 2 0 0,-2 0-1 0,3 0 2 16,-3 2-1-16,3-2 1 0,-3 5 1 15,2-2 1-15,-1 1-1 0,-1 3 0 16,-2 3 1-16,1-3 0 0,-1 2 0 16,0 5 0-16,-2-3 2 0,-2 1-2 15,2 3 0-15,-2-1 3 0,0 1-2 0,-2-3-3 16,0 4 1-16,0-2-1 0,0 1 0 16,-2-3-2-16,-1 3-1 0,1 0 1 15,0-3 1-15,-2 3 2 0,-1-1 0 0,1 2-2 16,0-4-1-16,-3 3 0 0,3-1-1 15,-3-3 0-15,3 0 2 0,-3 0 1 16,1-4 3-16,-1 1 0 0,1-1-1 0,-3 0 2 16,3-2-4-16,-3 0 1 0,-1 0-1 15,1-2 1-15,-2 1 1 0,-1-2-3 16,-1 2 1-16,0-2 2 0,-2 0-4 16,0-3 0-16,-2 1 5 0,-2 0 1 0,2 0 0 15,-4-3-2-15,1-1 1 0,-1 2 0 16,-2 0-2-16,-1-3-2 0,1-1-1 15,-3 1 2-15,1 0 0 0,-3-2 1 16,3 2-3-16,-1-1 2 0,1-3 0 0,1 2-1 16,-1 1 1-16,1-2-2 0,3-2 1 15,0 4-1-15,0-4 1 0,3-1 1 16,-1 1-1-16,4-2-1 0,0 1 0 16,0-2 2-16,1-1-2 0,1 3 0 0,2-3 0 15,0 2 0-15,1-2 0 0,1 0 0 16,0 0 1-16,1 0-1 0,-1 0 0 15,3 0 2-15,-1 0-1 0,1 0 1 16,-1 0-2-16,3 0 1 0,0 0 0 0,-1-2 0 16,3 2 0-16,0 0-3 0,0-3 4 15,-1 3-2-15,1 0 3 0,0 0-2 16,0-1 1-16,0 1-1 0,1 0-1 0,-1 0 1 16,2 0-2-16,-2 0 2 0,2-3-1 15,0 3 3-15,-1 0 0 0,1 0 0 16,0 0 0-16,0 0-1 0,0 0 0 0,0-2 1 15,0 2-3-15,-2 0 2 0,1-3-1 16,-1 3-1-16,2 0 0 0,-2-1 0 16,2 1 0-16,-3 0 0 0,3 0-1 15,-2 0 1-15,0 0 2 0,0-3-1 16,-1 3 1-16,1 0 1 0,0 0-2 0,0 0 0 16,0 0-1-16,-3 0-2 0,3 0-1 15,-2-2 1-15,1 2 2 16,-1 0 0-16,2 0 0 0,0 0 0 0,-3-2 3 0,3 2-3 15,0 0 1-15,-3 0-1 0,3 0-2 16,0-3 0-16,0 3 0 0,-1 0-1 16,-1-1 1-16,2 1 2 0,-3 0-2 15,1 0 3-15,0 0-2 0,-1 0-1 0,-1 0 1 16,2 0-1-16,-3 0 1 0,3 0-1 16,-1 0 1-16,1 0 1 0,0 0 2 15,-1 0-1-15,1 0-1 0,2 0 0 0,-3 0 1 16,3 0-1-16,0 0 0 0,0 0 1 15,0 0 1-15,-1 0-2 0,3 0 1 0,-2 0 1 16,2 0-2-16,-2 0 1 0,1 0 0 16,1 1 3-16,0-1-2 0,0 0 2 15,0 0 0-15,2 0 1 0,-2 0-2 16,2 0 2-16,-2 0 0 0,2 0-1 0,-2 0 0 16,2 0 0-16,-2 0 0 15,2 3-1-15,0-3 2 0,0 0 0 0,0 0-4 16,0 0-1-16,0 0-1 0,0 0-4 15,-3 0-11-15,3 0-18 0,-2 0-41 16,2 0-104-16,-2 0-142 0,2 0-154 0,0 0-101 16,0 0-43-16,0 4 14 0,-4 0 88 15,-2 1 135-15</inkml:trace>
  <inkml:trace contextRef="#ctx0" brushRef="#br0" timeOffset="17460.97">14186 11755 77 0,'2'-5'185'0,"-2"0"-20"16,0 4-25-16,0-3-18 0,0 3-14 16,0 1-16-16,2-3-11 0,-2 3-1 15,0 0 11-15,0 0 27 0,2 0 42 0,-2 4 51 16,2 4 50-16,-2 0 37 0,0 9 12 15,0 3-16-15,0 6-38 0,-2 4-54 16,-2 7-60-16,0 3-51 0,0 5-33 16,-3 3-20-16,-1 2-15 0,1-1-9 0,1 3-5 15,2-1-2-15,-3 2-6 0,3-3-8 16,2-4-19-16,-2 0-70 0,0 0-120 16,2-7-126-16,-1 2-134 0,1-4-89 0,-2-3-31 15,0-5 44-15,0-4 105 0</inkml:trace>
  <inkml:trace contextRef="#ctx0" brushRef="#br0" timeOffset="18231.93">13998 13329 90 0,'10'-14'181'16,"-1"-2"-24"-16,-1-1-27 0,-2 1-23 0,3 2-14 15,-3-5-14-15,-2 4-8 0,3-4 1 16,-3 3 12-16,-2 2 20 0,-2 2 24 16,0-2 26-16,-4 2 27 0,-2 4 22 0,-3 0 6 15,-6 4-3-15,-2 4-6 0,-2 4-4 16,-4 4-13-16,0 5-15 0,-5 3-17 15,3 5-15-15,-3 4-17 0,3 4-24 16,2 1-22-16,-1 8-15 0,5-1-9 0,4 5-6 16,3-1-5-16,5 2-7 0,5 1-4 15,7-4-2-15,3 1-4 0,5-3-7 16,6-1-4-16,2-3-1 0,6-5-4 16,3-3-12-16,4-2-18 0,2-7-25 15,2-3-83-15,0-4-130 0,2-6-128 0,3-4-113 16,-3-4-83-16,-2-6-26 0,-2-5 54 15,-2-4 114-15</inkml:trace>
  <inkml:trace contextRef="#ctx0" brushRef="#br0" timeOffset="18430.41">14620 13047 85 0,'10'-25'314'0,"-3"5"90"0,-1 8 80 15,-2 7 0-15,-2 10-31 0,1 11-43 0,-3 10-59 16,0 11-80-16,-3 8-96 0,1 9-71 15,0 6-43-15,0 7-24 0,0 3-15 16,2-1-12-16,2 4-24 0,0-4-81 16,0 1-137-16,5-2-146 0,-3-2-146 15,2-4-72-15,-2-3-23 0,1-2 56 0,1-7 124 16</inkml:trace>
  <inkml:trace contextRef="#ctx0" brushRef="#br0" timeOffset="27023.7">19190 6613 12 0,'0'-7'143'0,"0"3"-3"15,0-1-8-15,0 0-12 0,0 4-13 0,0-2-7 16,2 6 4-16,-2 2 19 0,2 8 29 16,-2 12 31-16,-2 9 20 0,0 11 1 15,0 9-18-15,-3 10-35 0,3 2-42 16,0 7-38-16,0 1-29 0,2 5-28 0,0-2-56 15,2 1-69-15,-2-4-74 0,2-5-81 16,2 0-92-16,-1-6-38 0,-1-4 17 16,0-8 51-16</inkml:trace>
  <inkml:trace contextRef="#ctx0" brushRef="#br0" timeOffset="27322.82">19190 7349 60 0,'-2'-17'151'16,"2"-2"-26"-16,0 5-20 0,0 2-18 16,4-1-14-16,0 4-14 0,5 3-12 0,-1 4-8 15,3-1-5-15,1 6-2 0,1 4 2 16,2 3-3-16,2 4 1 0,0 2 0 15,-3 4 1-15,3 1 5 0,-2 4 6 0,-2 0 9 16,-5 0 14-16,1 1 14 0,-5-1 13 16,-4 3 2-16,-2-3-6 0,-2 1-11 15,-5-1-15-15,-3-3-22 0,-1 3-42 16,-4-1-55-16,-2-4-60 0,-2 0-70 16,0-2-87-16,-1-2-43 0,-1-6 1 0,-2-1 28 15</inkml:trace>
  <inkml:trace contextRef="#ctx0" brushRef="#br0" timeOffset="28068.71">19120 6048 77 0,'-17'8'84'0,"0"1"-6"16,-2 3-5-16,0 1-3 0,-4 4-3 15,-1 6 1-15,1 1 2 0,-2 6 1 16,-3 3 3-16,1-1 0 0,-1 7 2 0,1 2 3 16,-1 1 3-16,1 7 1 0,1-1 2 15,-1 6 3-15,1 5-1 0,3 2-4 16,2 2-5-16,2 4-8 0,2 3-9 0,4-1-10 15,2 5-9-15,5 3-7 0,2 2-7 16,6 4-7-16,2-4-4 0,7 0-5 16,4 0-1-16,4-6-4 0,4 1-4 0,2-6 0 15,7-2 0-15,2-4 1 0,2-7 0 16,4-2 3-16,3-9 6 0,3-3 4 16,1-4 7-16,1-8 6 0,1-7 9 15,4-4 6-15,0-7 3 0,0-3 1 0,4-11-3 16,-2-3-2-16,2-10-4 0,0-4 1 15,-2-6 10-15,0-6 9 0,-4-1 10 16,0-7 10-16,-4-4 6 0,-3-6 8 16,-4-2 3-16,-2-3 4 0,-4-6 0 15,-2-2-3-15,-7-5-5 0,-1-5-11 0,-7 1-16 16,-5-4-17-16,-5-2-11 0,-3-1-7 16,-6-2-3-16,-5 1-4 0,-3 1-2 15,-7 0-5-15,-2-1-4 0,-7 5-6 0,-1 0-5 16,-5 6-3-16,-2 4-1 0,-4 2 1 15,-4 1 0-15,-1 8 0 0,1 3-1 16,-2 2 1-16,-1 6-5 0,3 5-8 16,0 5-12-16,1 4-35 0,1 4-82 0,2 4-112 15,4 5-110-15,0 6-109 0,5 3-80 16,-1 3-13-16,3 8 57 0,1-1 98 16</inkml:trace>
  <inkml:trace contextRef="#ctx0" brushRef="#br0" timeOffset="32099.79">22733 9017 25 0,'2'-1'26'16,"0"-2"3"-16,0 2 3 0,0-2 6 16,3-1 4-16,-3 1 4 0,2-2 1 15,0 0-1-15,3 0 1 0,-1-1-1 0,0 1-1 16,3-4 0-16,1-4 0 0,1 2-2 16,2-3 2-16,1 2 1 0,3-6-1 15,2-1 1-15,1-2 0 0,3 1 0 0,0-4 2 16,0-1-2-16,5 1-1 15,-1-6-3-15,3 1-3 0,0-4-4 0,4 2-3 16,-1-3-2-16,5-1-1 0,3-4-2 16,1-1-2-16,2-2 2 0,5 0-1 0,0-4 0 15,4 1 1-15,0-2 0 16,2 1-1-16,-2 1 0 0,2 1 4 0,-2 0 3 16,2 4 2-16,-2 0 3 0,-1-2 2 15,1 6 6-15,-2 1 1 0,0 1-1 16,-4 0 5-16,-3 5 3 0,-2-1 1 0,-1 6-1 15,-8 0-3-15,-1 4-3 0,-2 2-5 16,-5 2-8-16,-4 2-7 0,-2 3-5 0,-2 2-5 16,-2 0-5-16,0 1-4 0,-4 3-1 15,-1-3 1-15,1 4 4 0,-3-1 11 16,-1 3 11-16,-1-2 8 0,0 3 7 16,-2-3 5-16,1 4 0 0,-1-1-7 0,0 1-9 15,3-3-6-15,-3 3-6 0,2 0-3 16,-2 0-3-16,3 3-1 0,-1-3-1 15,3 1 0-15,-1 3-1 0,0-3 0 16,3 2-1-16,0 0-3 0,1 2-2 0,3-1-1 16,0 4-4-16,2 1 0 0,2-1-1 15,2 5 0-15,2-1 2 0,3 5 4 16,1 0 7-16,5 3 7 0,4 3 8 16,0 5 7-16,4 1 6 0,3 4 4 15,3 4-1-15,1 3 0 0,1 5-4 0,1 5-3 16,2 1-5-16,2 3-7 0,2 1-2 15,2 3-6-15,2 0-2 0,0 3-3 0,1-1-3 16,1 2-1-16,1-2-2 0,-1-1-4 16,-2 0-2-16,0-5-4 0,-4 0 1 15,1-4-1-15,-6-3-1 0,-3-2 0 0,-5-1 1 16,-4-5-7-16,-4-4-22 0,-4-2-68 16,-5-3-106-16,-4-1-119 0,-4-4-119 15,-2 0-100-15,-4-5-36 0,-5-4 36 0,-2-3 92 16,-6 0 109-16</inkml:trace>
  <inkml:trace contextRef="#ctx0" brushRef="#br0" timeOffset="33891.32">22832 9055 11 0,'-2'0'56'0,"2"1"0"16,-2 2-1-16,0 2-3 0,-2 1-3 16,2 3 0-16,-2 2 1 0,-1 3 3 15,1 1 4-15,0 4-1 0,0 1 2 0,-3 2 1 16,3 5 6-16,-2 3 1 15,-1 1 3-15,-1 7 9 0,2 4 5 0,-3 4 4 16,-2 4 1-16,3 8-1 0,-3 0 0 16,3 2-7-16,-1 7-5 0,1-1-7 0,0 2-7 15,1 5-8-15,1-4-7 0,2 5-7 16,-3-5-6-16,3 1-6 0,-2 1-4 16,1-1-2-16,1-6-1 0,-2 3-5 0,2-5-3 15,-3 0-3-15,3-3-1 0,0-4-3 16,0-2-1-16,-1-5-1 0,1-4-2 15,0-4-1-15,2-5-3 0,0-5 2 16,0-5-2-16,-1-2 2 0,3-4 1 0,-2-3 0 16,2-3 2-16,-2-1 1 0,2-3 2 15,0 0 3-15,0-4 4 0,0 1 8 16,0-1 4-16,0-1 6 0,0-3 3 16,0 3 3-16,0-3 0 0,0 2 1 0,0-3 3 15,2 1 4-15,0-1 6 0,3 0 5 16,-1-1 7-16,2 1 6 0,1-3 1 15,1 2-3-15,3-3-3 0,-1 3-2 16,1-2-2-16,1 3-6 0,3 3-8 16,0-2-2-16,2 4-5 0,2-1-10 0,0 6-7 15,2-1-7-15,3 2-3 0,1 3-3 16,3 0-3-16,1 3 0 0,3 2 0 16,2 4-1-16,2-2 0 0,2 4-1 0,2 3 2 15,5-2-1-15,-1 3-1 0,5 4-1 16,-1-2 2-16,5 2 1 0,2 2 0 15,5 0 2-15,-1 3 7 0,4-3 6 0,1 5 0 16,1 2 2-16,3-1-1 0,0 2-3 16,0 2-7-16,-3 0-3 0,1-1-2 15,-1 1-3-15,-3 1-1 0,-1-4 0 16,-4 1 1-16,-4 1-1 0,-2-4-2 0,-4-1 2 16,-3-4-2-16,-6-1 1 0,-2-5 0 15,-4 1-1-15,-2-6 1 0,-5 0-1 0,-4-7 0 16,0 1-1-16,-4-3 1 0,-2-2 0 15,-2-1 1-15,-3-2-1 0,1-1 1 16,-3-2-1-16,-1 1 0 0,-1-3 1 16,0 0 1-16,-1-1 0 0,-1 1-2 15,0 0 5-15,0-3-5 0,-1 1 0 0,-1-2 0 16,0 2-1-16,0-1 1 0,-2-2-1 16,2 3 2-16,-2-3 1 0,2 0 3 15,-2 0 3-15,2 0 6 0,0 0 3 0,0-3 3 16,1-2 1-16,1 1 0 0,2-1-3 15,3-2-6-15,-1-2-2 0,1 4-3 16,3-6-2-16,1 1-3 0,4-2 1 0,0 1 0 16,4-3 0-16,2 2 2 0,3-5 0 15,3 1 0-15,5-2-2 0,2-3-1 16,2 0 1-16,2-4-2 0,3-3 2 16,1 2 0-16,3-7 2 0,2 3 0 0,1-4-2 15,1 0 0-15,2-2-2 0,2-2 1 16,0-1 1-16,2 0-3 0,-2 0 1 0,2 2-1 15,-2 0 0-15,-2 2 1 16,0 2-1-16,-4 3 0 0,-2 0 0 0,-5 2 2 16,-2 3-4-16,-2 4 2 0,-4-3-2 15,-4 6 0-15,-3 1 1 0,-4 1-1 16,-3 3 1-16,-4 1 0 0,-1 0 1 16,-4 3 2-16,-1 3 0 0,-1-1 1 0,-1 0-1 15,-3 2-1-15,-1-1-1 0,0 1-1 16,0 0 0-16,-2 1 2 0,1-1 0 15,-3 0 1-15,2-3 1 0,-2 1 1 0,2 1 0 16,-2-3-3-16,2-2 0 0,-2-1 0 16,2-1 2-16,-2-4-2 0,2 0-1 0,-2-4 1 15,0-1-1-15,0-6-1 0,0-1-4 16,2-2 3-16,-2-5 0 0,2-6 2 16,3 1-1-16,-3-6 0 0,2-2 1 15,2-2 0-15,1-3 2 0,1-4 0 0,1-2 0 16,1-6 0-16,1-1-1 0,1-5-3 15,1-3-1-15,2-4-2 0,0-4 2 16,0-1 2-16,2 1-1 0,-1-4 1 16,1 3 4-16,0 2-1 0,0-1 2 15,0 4-1-15,-2 5 3 0,-2 5-1 0,2 4-3 16,-3 2-1-16,-1 8-1 0,-1 2 0 16,-1 6 0-16,-1 5 0 0,-1 0 1 15,-3 6-2-15,0 6-7 0,0 0-19 0,-1 2-54 16,-3 3-91-16,-3 6-108 0,-1-1-99 15,0 0-88-15,-5 6-73 0,-3-1 4 16,-1 5 66-16,-4-3 93 0</inkml:trace>
  <inkml:trace contextRef="#ctx0" brushRef="#br0" timeOffset="34770.58">24545 8908 67 0,'-9'1'101'0,"1"-1"-24"15,-3 3-7-15,-1-2-2 0,-3 3 0 16,0 0-2-16,-2 1-9 16,0-2-8-16,-2 6-6 0,-2 0 1 0,-2 6 2 0,-3-1 4 15,-1 2 8-15,-1 5 8 0,-1 5 9 16,-1 0 8-16,-2 5 7 0,-2 7 7 15,0 0 11-15,1 7 8 0,-1 3 9 16,0 6 3-16,0 1 4 0,0 9 0 0,2 1-7 16,1 2-9-16,3 7-14 0,1 0-13 15,5 3-15-15,3 2-11 0,5 0-12 16,3 1-12-16,5-1-9 0,4 3-6 0,4-3-9 16,2 0-8-16,6 0-1 0,5-1 0 15,4-2 2-15,2 0 7 0,7-3 16 16,2-4 17-16,6-2 15 0,2-5 11 0,2-3 4 15,6-5 5-15,3-3-5 0,2-6-15 16,4-6-11-16,0-3-11 0,4-6-8 0,3-5-11 16,1-4-5-16,3-5-5 15,2-7 0-15,1-5-5 0,3-4-1 0,-2-4-2 0,0-5 0 16,0-6-1-16,-4-3-2 16,-1-3 0-16,-3-8 1 0,-5 0 4 0,0-6-2 15,-4-6-1-15,-2-6 2 0,-5-3 2 16,-1-7-2-16,-3-3-4 0,-2-6 2 15,-6-5 0-15,-2-3-3 0,-5-5-1 16,-3-5 1-16,-5 0 2 0,-7-3 0 16,-5-1 0-16,-5 3 1 0,-6-2 2 0,-7 2 6 15,-6 2 0-15,-6 0 3 0,-7 4 2 16,-6 6 2-16,-8-1-1 0,-7 1-5 16,-8 4-3-16,-9 5-6 0,-4 2-3 0,-6 7-3 15,-5 0-1-15,0 6-3 0,-1 0-6 16,-1 10-10-16,3 0-42 0,1 8-89 15,7 1-116-15,4 4-113 0,5 5-116 0,7 2-69 16,6 4-2-16,5 4 66 0,5-2 104 16</inkml:trace>
  <inkml:trace contextRef="#ctx0" brushRef="#br0" timeOffset="37591">24549 6600 80 0,'0'-3'95'0,"0"2"-6"16,0-3-11-16,0 3-12 0,0 1-9 16,0 0-4-16,0 0 0 0,0 1 7 15,0 4 16-15,0 3 19 0,0 4 19 0,-2 6 17 16,-2 7 12-16,0 8 6 0,-3 4-4 15,-1 6-7-15,-1 7-13 0,-1 4-15 0,-1 4-20 16,3 0-17-16,-1 2-18 16,1 3-16-16,-1-2-12 0,5 1-12 0,0-2-4 15,-1-2-4-15,3-3-2 0,0-2-6 16,2-4-24-16,-2-1-42 0,2-3-53 16,0-2-60-16,0-5-66 0,0 0-84 15,0-4-25-15,0-5 16 0,0-1 38 0</inkml:trace>
  <inkml:trace contextRef="#ctx0" brushRef="#br0" timeOffset="39714.46">24460 5830 7 0,'7'-15'87'0,"-3"-2"1"16,2 1-2-16,-2 1 2 0,1-4-3 16,-1 3-1-16,-2 2-4 0,0-1 2 0,-2 0 4 15,-2 1 2-15,0 0 5 0,-2 3 5 16,-3 1 8-16,-1-3 8 0,-3 5 8 16,-4 0 8-16,-4 4 4 0,-2 4 6 0,-2 4 6 15,-5 5 5-15,-1 6 5 0,-1 3 1 16,-2 7 1-16,1 4-4 0,1 4-11 15,5 4-14-15,-1-2-19 0,7 6-20 16,2 1-19-16,4-3-21 0,5 1-15 16,2-1-14-16,6 1-9 0,2-5-5 0,2 2-2 15,4-2-2-15,3-3-1 0,2 0-6 16,4-6-26-16,2 3-63 0,2-7-91 16,2-5-99-16,3-1-92 0,-1-4-85 0,5-6-56 15,-1-7 20-15,1-7 67 0,0-2 85 16</inkml:trace>
  <inkml:trace contextRef="#ctx0" brushRef="#br0" timeOffset="39947.14">24856 5482 153 0,'6'-18'230'0,"-1"2"-10"16,-1 6-16-16,-2 2-7 0,0 4 8 0,-2 7 3 15,-2 6-8-15,-2 8-11 0,-3 9-14 16,1 3-26-16,-2 7-40 0,-1 4-39 16,1 0-29-16,-1 6-20 0,1 1-26 0,1-1-47 15,1-1-62-15,0 0-72 0,1-5-76 16,3 0-82-16,0-2-42 0,0-8 8 16,2 0 43-16,0-7 60 0</inkml:trace>
  <inkml:trace contextRef="#ctx0" brushRef="#br0" timeOffset="40162.66">25193 5459 186 0,'10'-20'257'16,"-1"3"18"-16,-3 3-13 0,-2 6 4 0,-2 8 8 15,-2 9-2-15,-2 11-16 0,-4 6-25 16,-3 11-38-16,-1 2-50 0,-1 11-51 15,-1 4-38-15,-1 5-28 0,0 3-48 16,0 1-87-16,1 3-101 0,-1-3-105 0,0 0-107 16,1-3-54-16,-1-2 4 0,0-8 64 15,1-5 90-15</inkml:trace>
  <inkml:trace contextRef="#ctx0" brushRef="#br0" timeOffset="40360.53">24930 6024 133 0,'-4'-7'100'0,"0"2"-27"0,-1 4-22 16,5-2-19-16,0 2-22 0,3 1-21 15,1 1-20-15,2-1-21 0,3 3-19 0,-1-2-14 16,3 4 0-16</inkml:trace>
  <inkml:trace contextRef="#ctx0" brushRef="#br0" timeOffset="40676.55">25072 6040 33 0,'8'0'81'0,"-1"2"7"0,-1-2 0 0,3 3-5 16,-3-2-7-16,2 1-7 0,1 2-11 0,-1-3-9 16,1 3-9-16,1 1-7 15,1-1-4-15,0 1-4 0,-1 2-4 0,1 1-2 16,-3 1-2-16,3-4-1 0,-3 5-2 15,1-1-3-15,-3 2 0 0,0-1-1 16,1 0 1-16,-1 1-3 0,0 2 2 16,-1-3 0-16,-1 1 2 0,0 2 2 15,0-4 3-15,-2-3 6 0,1 3 9 0,-1-3 9 16,0-1 9-16,-2 1 8 0,0-1 3 16,-2 3 1-16,0-3-6 0,-1 6-8 0,1-6-6 15,-2 4-3-15,0-1 1 0,-2 0 2 16,1 0 7-16,-1 1 4 0,-3-2 3 15,3-2-4-15,-2 0-5 0,1-1-9 16,-1 1-8-16,-1-1-10 0,1-1-20 0,-1-3-44 16,-1 3-70-16,-1-3-91 0,-4-3-88 15,-1-1-47-15,-4 0-12 0,1-4 25 0</inkml:trace>
  <inkml:trace contextRef="#ctx0" brushRef="#br0" timeOffset="42783.67">24839 7205 84 0,'-4'5'159'0,"0"1"-32"0,-1 2-39 15,1 3-26-15,0-1-17 0,0 6-15 16,-1 1-11-16,1-1-20 0,2 2-27 0,0-3-41 16,0 0-51-16,0 1-28 0,-2-3-15 15</inkml:trace>
  <inkml:trace contextRef="#ctx0" brushRef="#br0" timeOffset="43281.44">24786 6935 91 0,'-8'0'105'0,"-1"1"-14"16,-1 3-12-16,1 4-13 0,-1 0-14 16,-1 6-9-16,-2 1-9 0,3 7-7 0,-3-2-3 15,0 5 0-15,1 1 2 0,-1 7 3 16,2-3 4-16,1 6 3 0,-1 1 0 16,1 2-3-16,3 2-4 0,1-3-3 0,2 1-5 15,2 1-2-15,2-5-5 0,2 2 0 16,2-1-3-16,2-5-2 0,3 2-1 15,1-8 0-15,3 4 1 0,2-8 1 16,0 1 2-16,2-7 2 0,2-1 3 0,0-6 4 16,0-4 5-16,2 0 7 0,2-8 13 15,-2 0 13-15,3-7 20 0,-3-3 21 16,0-3 22-16,0-7 24 0,-2 0 20 16,-2-7 18-16,-2-3 11 0,-2-4 4 0,-5-3-8 15,-2-2-18-15,-1-2-28 0,-5-1-31 16,-5 1-34-16,-1 2-29 0,-2 1-24 15,-3 0-28-15,-4 5-65 0,0 3-105 0,-4 0-108 16,2 5-115-16,-4 1-101 0,0 2-39 16,0 2 28-16,0 3 84 0,2 3 99 15</inkml:trace>
  <inkml:trace contextRef="#ctx0" brushRef="#br0" timeOffset="48025.11">24803 12517 35 0,'-2'0'41'0,"2"-1"-3"0,0 1-2 16,0 0 2-16,0 0 1 0,0 0 4 15,0 0 3-15,0 0 6 0,0 0 3 0,0 0 3 16,0 0 1-16,0 0 2 0,0 0-1 15,0 0 0-15,0 0 1 0,0 0-2 0,0 0 3 16,0 0 0-16,0 0 2 0,0 0 13 16,0 1 26-16,2 7 29 0,-2 2 25 15,0 9 25-15,0 6 21 0,-2 9 5 0,0 11-15 16,-2 6-16-16,-1 11-20 16,1 6-24-16,-2 3-23 0,-3 4-21 0,3 1-19 15,0-1-20-15,-1-3-19 0,1-2-10 16,2-4-11-16,2-2-5 0,-1-5-7 0,3-4-41 15,0-2-70-15,0-8-90 16,0-6-88-16,0-5-94 0,3-2-94 0,-1-6-15 16,0-6 44-16,0-7 74 0,-4-1 81 15</inkml:trace>
  <inkml:trace contextRef="#ctx0" brushRef="#br0" timeOffset="50197.84">24549 14189 56 0,'-2'-8'200'0,"2"3"27"0,-2-1-31 0,2 1-14 16,-2 4-5-16,2 1 0 0,-2 1-2 15,0 8-7-15,-1 6-16 0,-1 10-18 16,-2 5-22-16,-3 8-23 0,1 11-23 0,-1 1-22 16,-1 4-17-16,1 1-12 0,1 3-10 15,-1-3-8-15,1 3-30 0,2-8-50 16,1 2-57-16,1-2-62 0,0-1-67 16,2-5-76-16,-2-5-12 0,1-4 24 0,-1-2 46 15</inkml:trace>
  <inkml:trace contextRef="#ctx0" brushRef="#br0" timeOffset="50862.82">24490 14238 59 0,'0'-3'106'16,"-2"3"-9"-16,2-1-9 0,0 1-10 15,0-2-7-15,0 2-8 0,0-4-6 0,0 4-4 16,0 0 0-16,0 0 1 0,0 0 0 16,0 0 2-16,0 0 0 0,0 0-4 15,2 0-1-15,-2 0 0 0,2 0 9 0,2-1 6 16,0-2 0-16,1 2 0 15,1-3-3-15,2 0-9 0,3-1-16 0,0 1-15 16,1 0-10-16,1 0-4 0,2-1-5 16,0 1-2-16,2 0 0 0,-3 4-1 0,3 0 1 15,-2 4-2-15,-2-3 0 0,0 3 2 16,-1 4 11-16,-3 0 21 0,-1 6 22 16,-1 0 23-16,-3 5 22 0,0 2 15 15,-4 3 7-15,0 0-8 0,0 2-10 0,0 3-11 16,0-3-14-16,2 2-12 15,0-2-16-15,0-1-9 0,3-3-11 0,-1 3-10 16,2-1-5-16,-2-4-1 0,3-1 11 16,-3 2 16-16,-2-2 15 0,0-1 14 15,-2-1 9-15,-2 2 3 0,-2-1-10 0,-2-1-18 16,-3 2-17-16,-2-1-14 0,-1-2-15 16,-3 2-13-16,0-2-44 0,-4 0-71 0,2-3-90 15,-2 3-88-15,0-2-80 0,2-2-81 16,0 2-36-16,2-5 31 0,1 1 68 15,3-1 78-15</inkml:trace>
  <inkml:trace contextRef="#ctx0" brushRef="#br0" timeOffset="51077.56">25089 14548 29 0,'21'-15'295'15,"-8"6"40"-15,-5 3 42 0,-4 3-27 16,-1 6-57-16,-6 3-57 0,-1 6-48 16,-2 4-36-16,2 5-38 0,-3 2-51 0,3 2-77 15,0 3-87-15,0 2-90 0,1-1-87 16,1 0-94-16,0-3-47 0,2 3 12 0,-2-5 53 16,-2-2 71-16</inkml:trace>
  <inkml:trace contextRef="#ctx0" brushRef="#br0" timeOffset="51243.97">25106 14533 161 0,'4'-26'245'0,"0"1"26"0,0 4-45 16,3 4-35-16,-1 1-32 0,5 3-26 16,1 0-21-16,3 5-20 0,2-1-24 15,4 5-23-15,3-1-28 0,3 0-57 16,1 0-75-16,3 4-105 0,1-4-68 15,2 1-39-15,-2-4-8 0,0 1 36 0</inkml:trace>
  <inkml:trace contextRef="#ctx0" brushRef="#br0" timeOffset="56187.22">9421 14883 105 0,'-4'-11'98'0,"0"2"-7"0,0-3 0 16,-3 3-3-16,1 0-3 0,0 0-4 15,-3 1 1-15,1 1 3 0,-3 2 2 16,-2 1-2-16,1 0 1 0,-5 4-2 16,0 2 0-16,-4 4-5 0,-1 6 2 0,-3 4 8 15,0 3 12-15,-1 6 16 0,-1 5 17 16,3 5 16-16,1 0 10 0,2 3-3 15,4 3-15-15,2 2-25 0,5 1-28 16,1-5-28-16,7 2-24 0,2 0-17 16,2-2-15-16,5-3-39 0,1-2-71 0,5-4-83 15,1-1-90-15,3-5-98 0,0-6-70 16,2-5-5-16,3-4 46 0,-3-6 69 0</inkml:trace>
  <inkml:trace contextRef="#ctx0" brushRef="#br0" timeOffset="56784.49">9129 14406 36 0,'-21'-16'102'0,"0"3"-9"16,0 5-5-16,0 0-7 0,-1 4-5 16,1 4-7-16,-2 3-10 0,-3 3-1 15,1 5 0-15,0 3 6 0,-5 5 9 16,0 6 11-16,1 1 8 0,-5 8 5 0,0 3 5 16,0 5 2-16,0 4 2 0,0 5-1 15,1 6-4-15,1 3-2 0,2 6-4 0,3 6-7 16,1 2-11-16,7 5-12 0,2 5-15 15,7 4-13-15,3 3-13 0,5 2-9 0,6 0-6 16,5-2-4-16,6 2-2 0,4-5-1 16,6-1-1-16,5-7 0 0,4-2-1 15,4-6 3-15,2-7 0 0,4-6-2 0,3-8 2 16,2-8-1-16,2-5 0 0,-1-8-2 16,1-10 2-16,0-4 3 0,2-8-1 15,-2-8 1-15,2-9 1 0,-3-7 1 0,3-8 0 16,-2-5 0-16,0-10-1 0,-2-7 1 15,-1-12-2-15,1-5-1 0,-5-8 1 0,-1-6-1 16,-3-6 1-16,-6-4 8 0,-2-5 18 16,-5-4 25-16,-4-1 26 0,-4-3 29 15,-4-4 21-15,-4-2 13 0,-5-1-4 16,-6-3-14-16,-4-2-19 0,-5 3-20 0,-3-3-21 16,-7 7-16-16,-5 4-13 0,-3 6-10 15,-5 3-8-15,-4 12-7 0,-2 3-6 16,-4 9-6-16,-1 9-2 0,-1 8-10 0,0 5-16 15,-3 10-42-15,0 6-83 0,1 8-107 16,3 9-104-16,5 4-107 0,2 5-71 16,5 0-5-16,3 8 57 0,3 0 95 15</inkml:trace>
  <inkml:trace contextRef="#ctx0" brushRef="#br0" timeOffset="67949.39">12596 15757 63 0,'-2'0'93'0,"0"0"-5"16,0 0-6-16,2 0-4 0,-2 0-5 15,2 0-1-15,-2 0-6 0,2 0-2 0,-2 0-2 16,2 0-1-16,0 0-1 0,0 0-2 15,0 0-3-15,0 0-2 0,0 0-5 16,0 0-3-16,0 0-3 0,0 0-1 0,0 0-2 16,0 0-2-16,0-2-2 0,0 0-2 15,2-1-1-15,2-3 2 0,2-3-1 16,1-2 0-16,3-1-1 0,1-4-1 0,1 1-2 16,5-4-4-16,0-1-4 0,2-3-3 15,3-2-5-15,1-1-3 0,2-2-3 16,3-2-5-16,1-3 0 0,1 2 1 0,0-4-1 15,-1 0 1-15,1 1 2 0,-3 1 3 16,-1 0 9-16,-3 5 10 0,-4 1 8 0,0 2 10 16,-4 4 8-16,0 1 4 0,-5 3-2 15,1 1-3-15,0 3-5 0,-3 2-5 16,-2 0-5-16,1 1-4 0,-1 1-5 16,-2 0-3-16,1 4-2 0,-1-1-1 0,-2 1-1 15,0 1 1-15,0 3 1 0,0-3-1 16,-2 3-2-16,2-2-1 0,-2 3-2 15,3-1-1-15,-3 1-1 0,0 0 6 16,0 0 4-16,0 0 6 0,0 0 4 0,0 0 2 16,0 0-2-16,0 0-6 0,0 0-8 15,0 0-7-15,2 0-3 0,0 0-6 16,2 1 2-16,0-1 0 0,0 3 2 16,5-2 1-16,-1 3 1 0,1-3 3 0,4 2 0 15,-1-2 4-15,3 3 2 0,2-3 4 16,2 1 2-16,2-2 1 0,3 4 3 15,1-3 2-15,2 2 0 0,3-2-1 0,4 3-1 16,2-3-1-16,2 2-3 0,4-2-2 16,5 3-3-16,2-3-6 0,6 2-2 15,4-2-5-15,4 1 0 0,5 2-5 16,6-3 0-16,2 2-1 0,3 2-1 0,1-4-1 16,1 4-3-16,1-1 2 0,1 2-2 15,-3-2 3-15,1 2 2 0,-3 2 0 0,-2-3-2 16,-6 2 3-16,-2 2 0 0,-7 4-2 15,-6-5-3-15,-2 4 3 0,-6-3 0 16,-7 2 0-16,-4-2-1 0,-4-3 0 16,-3 1 0-16,-6 1-1 0,-1-4 2 0,-5 1-2 15,-3-1-32-15,-1-3-73 0,-4 3-96 16,-1-2-109-16,0-1-119 0,-3-2-84 16,-3-1-11-16,-4-3 47 0,-3 1 84 0</inkml:trace>
  <inkml:trace contextRef="#ctx0" brushRef="#br0" timeOffset="69941.12">12560 15769 63 0,'-2'-3'72'0,"0"3"-8"0,2-1-1 15,-2 1-6-15,2 0-10 0,-2 0-9 16,2 0-7-16,0 0 2 0,0 1 1 0,0-1 4 15,2 3 9-15,-2 2 5 0,2-1 4 16,2 1 0-16,-2 2 0 0,3 2-1 16,1 1-1-16,0 1-2 0,1 6-1 15,1-1 0-15,3 1-1 0,-1 1 4 0,1 5-1 16,2-1 1-16,1 3 2 0,3 0-4 16,2 4-4-16,3 0-5 0,1 4-5 15,0-3-7-15,5 8-7 0,-1-3-5 0,1 1-6 16,1 6-2-16,1-2-4 0,-3 0-1 15,3 5 0-15,-2 1-1 0,-1-1-1 16,1 2-2-16,-3 0 1 0,0-2-1 0,-1 3-1 16,-3-3-1-16,-2-1 1 0,-2-5 0 15,0 3 1-15,-4-6 1 0,-1-1 2 0,1-2 3 16,-2-4 3-16,-3-3 4 0,-2-1 4 16,1-1 3-16,-1-6 0 0,0-1-2 0,-1-2-2 15,-3-5-2-15,2 2 3 0,-2-4 9 16,0 0 14-16,-2-4 13 0,2 1 16 15,-2-1 12-15,0 0 9 0,0-1-1 0,0-2-7 16,0 3-10-16,2-3-11 0,-2-1-12 16,0 3-14-16,0-3-10 0,0 1-9 0,0-1-7 15,0 0-5-15,0 0-5 0,0 0-2 16,0 0-2-16,0 0-1 0,3 0-2 0,-1 0 1 16,2 0 2-16,0 0 1 0,5-1 2 15,-1 1 2-15,5-3 2 0,-1 2 5 16,5 1 2-16,2-4 7 0,5 4 2 0,1-1 5 15,3 1 0-15,1 0 0 0,5 1-4 16,4-1-6-16,0 4-4 0,5 0-3 16,3 1-1-16,3-1-4 0,2 3-2 15,2 2 0-15,2 0-1 0,4-1-1 16,0 4 0-16,3-1 0 0,-1 3 0 0,0 0 0 16,1-2-1-16,-3 2 1 0,2 2 0 15,-3-3-1-15,-1 3-1 0,-2-3 2 0,-4 3-1 16,-3-2 0-16,-1-3-1 0,-5 3 2 0,-4-3 1 15,0-2 0-15,-4 3 0 0,-4-4-1 16,-1 0 1-16,-3-2-1 0,-3 2 0 16,0-1 0-16,-4-3-1 0,1 2 2 0,-4-2 0 15,-1 1 0-15,0 0 0 0,0 0-1 16,-2-4 1-16,-3 4 0 0,1-2-2 0,-3 1 1 16,-1-2-1-16,-1 1 2 0,0-2 0 15,-1-1-1-15,-3 3 1 0,2-3 2 0,-2 3-2 16,0-3 0-16,0 1-1 0,-2-1 1 15,2 0 0-15,-2 0 1 0,2 0 2 16,-2 0 1-16,3 0 1 0,-3 0 0 16,0 0 0-16,0 0-2 0,0 0-1 0,0 0 0 15,0 0 0-15,0 0-1 0,0 0 1 16,0 0 3-16,0 0-2 0,0 0 0 16,0 0-1-16,0 0 2 0,0 0-2 15,0 0-1-15,0 0-1 0,0 0 3 0,0 0 0 16,0 0 0-16,2-1 0 0,0-2 2 15,0 0 0-15,2-3-1 0,2-1-2 0,1-3 0 16,1 3 0-16,1-7-2 0,3-1 0 16,1 1 0-16,2-6 1 0,2 0-1 0,2-2 1 15,2-3 0-15,2-5 0 0,3-2 0 16,1-2-1-16,3-5 0 0,2-1 0 0,-1-2 0 16,5-3-1-16,-2 1-1 0,2-5-1 15,0 0 2-15,2 1-1 0,-2-1 0 16,2-1 2-16,1 0 1 0,-1 3 0 15,0 2 1-15,0 2 1 0,-2 2-2 0,0 6-1 16,-2-2 0-16,-3 6-1 0,1 0-1 16,-2 3 0-16,-3 2 1 0,-1 0 1 0,-3 4 1 15,-2 2-1-15,-2 1 1 0,-2 4 1 16,-2-1-2-16,-2 3 1 0,-3-2 1 16,1 6-1-16,-3 0 1 0,-1 1 1 0,-1 0-1 15,0 2-1-15,-1-1 0 0,-1 2 0 16,0 2-1-16,0-2-1 0,-2 2 1 15,1-2-1-15,-1 4 0 0,0-2 1 0,0 2 0 16,-2 1 0-16,2-4 1 0,-2 4 1 16,2-1-2-16,-2 1-2 0,0 0 2 0,0 0 0 15,0 0-1-15,0 0 1 0,0 0 2 16,0 0 1-16,0 0-1 0,0 0 4 0,0-2 15 16,0 2 14-16,0-4 6 0,-2 3 5 15,2-2 4-15,-2-2-1 0,-2 1-10 16,-5-12 12-16,3 7-26 0,-3 0-2 15,-1-2 1-15,-1-3-2 0,-4-2 0 16,1 2 2-16,-3-6-3 0,-2 4-2 16,0-7-1-16,-3-1-1 0,-1-1-1 0,0-1-3 15,0-3-2-15,-3 0 1 0,1-4-1 16,-1 3 2-16,-1-5-3 0,1 1 1 16,-1 0 3-16,-1-1-3 0,1 1 0 0,-1-2 2 15,1-1-2-15,1 3-1 0,-1 3-1 16,2-3-2-16,-1 4 0 0,1 1-3 0,1-1-3 15,1 4 0-15,0 0-1 0,2 1 1 16,0 1 0-16,-1 2-1 0,1 2-9 16,2-4-26-16,-2 5-62 0,2 0-96 0,2 2-107 15,0 3-101-15,4 1-108 0,3-2-52 16,-1 1 20-16,3 3 75 0,-3 1 93 16</inkml:trace>
  <inkml:trace contextRef="#ctx0" brushRef="#br0" timeOffset="70885.47">14268 15721 21 0,'-8'-5'126'0,"0"4"-14"0,-3-2-11 15,-2 2-4-15,1-3-8 0,-1 4-12 16,-2 0-8-16,-2 4-10 0,0-3-5 15,0 7 1-15,-2-3 3 0,-2 6 6 0,0 2 3 16,0 3 4-16,-1 2 6 0,-1 2-2 16,2 2-3-16,-2 6-2 0,2-2-3 15,2 6-2-15,-1-1-4 0,1 6 1 0,5-1 4 16,-1 4 3-16,4 0-1 0,1 7-1 16,3-2-4-16,5 5-9 0,2 2-10 15,4 2-9-15,3 1-8 0,5 3-9 0,3-3-7 16,4-1-4-16,7 0-4 0,1-1-2 15,7-3-2-15,2-3 1 0,6-1 0 0,3-5 0 16,1-2 1-16,5-5-1 0,0-2 0 16,2-6 0-16,2-2 0 0,0-7 1 15,0-4 1-15,2-5-2 0,-2-6 2 0,2-4 0 16,-4-6 0-16,0-2 1 0,-2-5 2 16,-4-6 6-16,-3-5 14 0,-2-2 20 0,-6-6 21 15,-2-4 25-15,-2-3 23 0,-7-6 17 16,-1-3 7-16,-7-3-4 0,-3-1-12 15,-3-5-15-15,-5 0-17 0,-1-4-17 0,-8-1-16 16,-1-2-15-16,-4-5-7 0,-3 5-7 16,-6-6-7-16,-2 6-5 0,-6 3-3 0,-5-1 0 15,-4 6-5-15,-2 4-2 0,-4 1-4 16,-4 8 2-16,-1 5-3 0,-3 3-1 16,-1 6 0-16,-2 3-1 0,0 6 0 0,-2 3-4 15,3 5-4-15,1 2-20 0,0 3-51 16,5 1-90-16,1 3-100 0,7-1-99 15,5 5-103-15,1-4-70 0,7 2 2 0,2 2 66 16,1-2 86-16</inkml:trace>
  <inkml:trace contextRef="#ctx0" brushRef="#br0" timeOffset="74618.21">12084 15791 35 0,'-2'0'53'0,"2"0"-8"0,-2 0-12 15,2 0-12-15,-2 3-7 0,2-3-3 0,0 1 2 16,0-1 5-16,2 4 8 0,-2-4 10 15,2 1 9-15,2 2 7 0,0-2 6 16,1 3 5-16,1-3 3 0,2 2 10 0,3-3 7 16,2 2 7-16,4-2 10 0,2 2 11 15,2-2 6-15,4 0-3 0,5-2-10 0,0 2-14 16,3-2-18-16,1-1-22 0,2 2-19 16,-2-3-15-16,2 4-7 0,-4-1-4 0,0 1-6 15,-5 0-35-15,-1 0-47 0,-3 1-59 16,-4 3-82-16,-4-3-58 0,-3 4-30 15,-5 1 18-15,-3-1 38 0</inkml:trace>
  <inkml:trace contextRef="#ctx0" brushRef="#br0" timeOffset="75248.25">11153 15560 130 0,'-2'0'157'0,"2"0"-7"0,-3 0-11 16,3 0-6-16,-2 4-9 0,2-4-14 16,0 1-11-16,0 2 0 0,0 3 11 15,0 3 15-15,0 6 16 0,0 5 8 0,-2 6 2 16,0 8-16-16,-2 4-29 16,2 6-30-16,-2 4-28 0,-1-2-20 0,1 4-13 15,2 3-9-15,-2-5-24 0,2 1-42 0,-1-3-58 16,1 0-60-16,0-4-61 0,2 0-66 15,2-5-47-15,-2-4 8 0,2-4 38 16,-2-7 49-16</inkml:trace>
  <inkml:trace contextRef="#ctx0" brushRef="#br0" timeOffset="75481.2">11043 15706 60 0,'-2'-20'191'16,"-1"4"10"-16,3 3-40 0,3 4-20 16,1 8 0-16,4 1 2 0,3 6 3 0,4 6 0 15,2 4-16-15,2 4-26 0,4 4-31 16,0 1-28-16,5 4-19 0,-1 1-11 0,1-1-27 16,-1 3-45-16,3 0-57 0,-3-1-70 15,1 2-84-15,-5-7-44 0,0 2-4 16,-3-3 29-16</inkml:trace>
  <inkml:trace contextRef="#ctx0" brushRef="#br0" timeOffset="75663.53">11540 15636 138 0,'-2'-17'252'0,"-2"5"23"16,-1-1-23-16,-1 9-59 0,2 3-47 0,-2 6-30 15,-3 9-20-15,3 6-21 0,-3 9-20 16,1 9-18-16,-1 3-46 0,1 6-60 16,2 2-75-16,-3 1-99 0,3 1-50 0,-3-1-28 15,1 0 14-15</inkml:trace>
  <inkml:trace contextRef="#ctx0" brushRef="#br0" timeOffset="76160.94">10501 15416 112 0,'0'-1'199'15,"0"-3"-13"-15,-2 3-18 0,2-2-16 16,0 3-9-16,0 4-1 0,-2 3 1 16,-1 10 0-16,1 3 1 0,-2 10-2 0,0 8-10 15,0 4-20-15,-1 8-28 0,1 5-26 16,0 2-22-16,2 2-16 0,2 0-10 15,0 3-28-15,0-3-44 0,0-1-53 0,0-2-57 16,2-2-57-16,0-1-62 0,0-6-43 16,0-5 9-16,0 0 34 0,0-9 45 0</inkml:trace>
  <inkml:trace contextRef="#ctx0" brushRef="#br0" timeOffset="76393.07">10765 15545 3 0,'9'-34'241'0,"-5"8"42"15,-2 1 45-15,-2 5-49 0,2 3-44 16,-2 5-34-16,0 8-21 0,-2 7-33 0,0 10-36 16,0 8-32-16,0 8-24 0,0 9-15 15,2 5-16-15,-2 6-11 0,2 4-15 16,0 3-45-16,0 1-55 0,0-1-64 0,0 1-71 15,0-2-87-15,-3-2-49 0,-1-2 12 16,0-3 39-16,-2-3 52 0</inkml:trace>
  <inkml:trace contextRef="#ctx0" brushRef="#br0" timeOffset="76526.2">10634 16020 4 0,'-2'-15'136'0,"0"5"-11"0,2 1-79 16,0 2-80-16,2 3-52 0,0-1-28 0</inkml:trace>
  <inkml:trace contextRef="#ctx0" brushRef="#br0" timeOffset="77139.27">10598 15878 167 0,'-4'-4'209'0,"2"3"-28"15,0-2-23-15,0 0-14 0,2 2-3 0,0 1-2 16,2-3-4-16,2 2-3 0,0-3-7 16,2 3-7-16,3-2-19 0,2 2-26 15,-1-3-20-15,5 3-20 0,0-2-13 0,2 2-8 16,0-3-27-16,2 2-52 0,-2 2-61 15,2 0-71-15,0 0-92 0,-2 2-50 0,-3 2-6 16,-1-3 35-16</inkml:trace>
  <inkml:trace contextRef="#ctx0" brushRef="#br0" timeOffset="77504.25">10844 16167 156 0,'0'-5'191'0,"0"2"-35"0,0 2-43 15,0-3-31-15,2 4-22 0,0-1-18 0,0 1-16 16,2 0-11-16,0 1-4 15,3 3-3-15,-3-3-1 0,0 3-2 0,1 4 3 16,-1 0 5-16,-2 4 9 0,-2-1 7 0,0 4 8 16,-2 2 8-16,-2 0 3 0,-1 4 4 15,-1-1 1-15,0 1 4 0,1 0 1 0,1-1-3 16,0-1-4-16,2 0-6 0,2-2-9 16,2 1-12-16,2-2-8 0,5-2-6 15,-1 0-3-15,5 0-3 0,-1-6 0 0,5 1-3 16,0-1-19-16,2-3-36 0,3-2-49 15,-1 0-66-15,2-2-76 0,2-2-40 0,-1-2-3 16,1-1 25-16</inkml:trace>
  <inkml:trace contextRef="#ctx0" brushRef="#br0" timeOffset="82431.8">12539 15706 8 0,'0'0'23'16,"0"0"1"-16,0-3-2 0,0 3-1 16,0 0-3-16,0 0-5 0,0 0-3 0,0 0-3 15,0 0-2-15,0 0-2 0,0 0-2 16,0 0 1-16,0 0-1 0,0 0-1 16,0 0 0-16,0 0 1 0,0 0 0 0,0 0 0 15,0 0 0-15,0 0 2 0,0 0-1 16,0 0-1-16,0 0 1 0,0 0 0 0,0 0-2 15,0 0-1-15,0 0 1 0,0 0 0 16,0 0-1-16,0 0 2 0,0 0 2 16,0 0 1-16,0 0 1 0,0 0 2 0,0 0 3 15,0 0-3-15,0 0-1 0,0 0-1 16,0 0-1-16,0 0-2 0,0 0-2 16,0 0 0-16,0 0 0 0,0 0 0 0,0 0 0 15,0 0-1-15,0 0 1 0,0 0-1 16,0 0-1-16,0 0 1 0,0 0-1 15,0 0 1-15,0 0-1 0,0 0 2 0,0 0 2 16,0 0-2-16,0 0 0 0,0 0 1 16,0 0-1-16,0 0 0 0,0 0-1 0,0 0-1 15,0 0 0-15,0 0 0 0,0 0 0 16,0 0 0-16,0 0-1 0,0 0 1 0,2 0 0 16,-2 0 0-16,0 0 0 0,0 0 0 15,0 0 0-15,0 0 1 0,0 0-1 16,0 0 1-16,0 0 1 0,0 0 0 0,0 0 0 15,0 0 0-15,0 0-1 0,0 0-1 16,0 0-2-16,0 0-3 0,0 0-6 16,2 0-5-16,-2 3-2 0,0-3-2 0,0 1-1 15,0-1 2-15,0 0 2 0,0 0 5 16,2 0 5-16,-2 0 1 0,0 4 3 16</inkml:trace>
  <inkml:trace contextRef="#ctx0" brushRef="#br0" timeOffset="84223.12">12598 15845 1 0,'-2'3'24'0,"-2"-2"-1"0,0 4-1 15,-3 3 4-15,1-3 2 0,0 6 4 0,-3-2 3 16,1 3-1-16,-1 2 0 0,-1 5-1 15,1-1-2-15,-1 3-2 0,-1 3-3 0,1-3 0 16,-1 4-1-16,0 4 1 0,1 0-2 16,-1 0 2-16,1 1 0 0,-1 0 1 15,3 4 1-15,-3 0 0 0,3 0 0 0,1 1 0 16,1 0-1-16,-1 2 0 0,5-2-2 16,0 1 0-16,0 1-2 0,4-3-4 0,0 0-1 15,3-1-3-15,-1-1-3 0,4-1-1 16,1-2-2-16,-1 4 0 0,3-4-2 15,2 2 0-15,-1 2 0 0,1-3-1 16,0 2 0-16,1 2-2 0,-1-2-1 0,2-1-2 16,-2-2 0-16,1 0 0 0,-1 0 1 15,2-4-1-15,-2-1 1 0,2-2-1 16,-3-1 0-16,3-4 1 0,0 2 0 0,0-5 0 16,-1-2 2-16,1-3-1 0,0 0 0 15,0-1 1-15,0-1 0 0,2-2-2 16,-3-4-1-16,3 2 1 0,-2-2 1 0,2-1-2 15,-2-1 1-15,2-2 0 0,-2 2 1 0,0-4-3 16,-1 2 0-16,-1-1-1 0,0 1 1 16,-3-2 1-16,-1 4-1 0,-1-2 0 15,1 2 0-15,-3-3 0 0,-2 4 0 0,1-1 0 16,-1 1 0-16,0-3 0 0,-2 3 2 16,0 0 0-16,0 0 1 0,-2 0 0 0,3 0 6 15,-3 0 9-15,2 0 12 0,-2 0 8 16,0 0 4-16,0 0 3 0,-2 0-3 15,2 0-8-15,-3 0-10 0,1 0-9 0,0 0-5 16,0 3-5-16,-2-3-3 0,2 1-2 16,-3 3-2-16,1-3 0 0,0 2 0 15,0 2 0-15,-3-1 1 0,3 0-1 16,-2 4 2-16,2 1-1 0,-3 0-1 0,1-1 2 16,0 4 0-16,-1 0 0 0,3 5 0 15,-2-1 0-15,1-1 1 0,1 4 0 0,0 1 0 16,0-2 1-16,2 3 1 0,2 0 2 15,0-1 1-15,0 3 4 0,2 1 4 16,2-3 4-16,0 4-1 0,2-1 2 0,1 1 1 16,1-3-2-16,3 3-1 0,-1 0 0 15,1 0 0-15,2 1-2 0,2-2 2 0,-1 5-2 16,3-3 1-16,0 2 2 0,2-2 3 16,2 2 4-16,1-3 3 0,-1 2 3 0,2-2 1 15,2 0-2-15,1-4 1 0,1 3-2 16,3-4 0-16,2-1 1 0,2 1 1 0,0-6-3 15,2 1 0-15,2-2-3 0,2-1-4 16,-2-2-4-16,2-2-4 0,2-1-2 0,1-2-4 16,-1 0-1-16,0-2-3 0,3-3 1 15,-3 0-2-15,3-3 0 0,-3-2 0 0,2 0 0 16,-1-2 1-16,-1-2-1 0,0 0-1 16,1-3-1-16,-1-1 1 0,-2-2-1 15,-2 2 1-15,1-4 0 0,-1-1 0 0,-2-2 0 16,0 0-1-16,0 1 0 0,-3-5 0 15,1 3 1-15,-2-3-1 0,0-1-1 0,-3 3 0 16,1 0 0-16,-4 2 0 0,-1 0-1 16,-4 2 2-16,0 2 0 0,-4-1 0 0,-2 6 2 15,-2 0 2-15,-3 1 2 0,-1 5 0 16,-3-3 0-16,0 3 0 0,-1 1-4 16,-1 0-31-16,-2 1-53 0,0 2-72 0,0 1-88 15,-2 0-83-15,-2-4-43 0,-2 3 6 16,-2 1 38-16</inkml:trace>
  <inkml:trace contextRef="#ctx0" brushRef="#br0" timeOffset="85036.41">15212 17592 97 0,'-2'-1'161'16,"0"1"-20"-16,0-2-21 0,0 2-16 0,2-3-7 16,-2 3-7-16,2 0-4 0,-2 0-5 15,2 0-2-15,-2 0-5 0,2 0-6 0,-2 0-8 16,2 0-9-16,0 0-9 0,0 0-9 15,0 0-6-15,0 0 4 0,2 0 10 16,2 0 18-16,0 0 18 0,5 3 19 0,-1-1 16 16,5-1 7-16,-1 4 2 15,5 3-4-15,0 1-3 0,4-1-7 0,3 5-4 16,1 2-8-16,3 3-11 0,-1 2-11 0,3 2-13 16,2 3-10-16,-1-1-9 0,1 2-11 15,-2 0-4-15,1 3-5 0,-1-5-3 0,-2 2-4 16,-1-1-3-16,-1-1-3 0,-1-3-2 15,-4 1 0-15,0-5-4 0,-4-1-18 0,0 1-58 16,-4-5-87-16,0 0-95 0,-1-1-106 16,-3-1-102-16,-1-5-37 0,-1 0 26 0,-3-1 72 15,0-4 86-15</inkml:trace>
  <inkml:trace contextRef="#ctx0" brushRef="#br0" timeOffset="86860.84">16459 18037 21 0,'4'-1'185'0,"1"-2"12"0,-1 2-38 15,0-3-42-15,0 3-31 0,3-4-20 0,-3 1-15 16,2-2-9-16,3 2-9 0,-3-2-10 16,3-2-9-16,-1-1-7 0,1 2-2 0,-1-2-3 15,0 4-2-15,-1-5 2 0,-1 1 3 16,-2 0 9-16,1-3 15 0,-3 3 19 16,-2-1 17-16,0-1 24 0,-5-2 18 0,1 4 14 15,-4-2 7-15,-3 5 9 0,-1-1 6 16,-5 3-2-16,0 1 0 0,-5 8-2 15,1 1 1-15,-2 8 0 0,0 6 2 0,-1 5 2 16,1 3-6-16,2 6-9 16,2 0-15-16,2 2-23 0,4 2-23 0,5-3-19 0,4 5-15 15,4-5-11-15,6 2-6 0,2-2-5 16,5-2-4-16,4-2-4 0,4-1-3 16,0-4-2-16,5 0-6 0,1-5-27 0,1-2-55 15,-1-4-88-15,3-4-99 0,0-2-98 0,-1-1-87 16,1-6-68-16,-3-4 5 0,1-6 62 0,-3-1 87 15</inkml:trace>
  <inkml:trace contextRef="#ctx0" brushRef="#br0" timeOffset="87060.48">16999 17846 20 0,'8'-19'274'0,"-3"7"46"0,-3 3 47 16,0 1-22-16,0 8-18 0,-2 8-23 15,-2 8-24-15,2 6-31 0,-2 6-36 0,2 6-55 16,0 5-50-16,2 1-42 0,0 3-35 16,0 1-55-16,0-1-79 0,2-1-100 0,3 1-95 15,1-3-104-15,-1-2-83 0,-1-3-9 16,0-3 45-16,-1-6 82 0</inkml:trace>
  <inkml:trace contextRef="#ctx0" brushRef="#br0" timeOffset="88802.11">15632 14858 157 0,'0'-4'166'0,"0"0"-54"0,0 0-41 16,0-1-29-16,0 1-20 0,2-1-11 16,0 2-17-16,0-2-21 0,2 3-35 15,0 1-52-15,-1-2-26 0,1 1-12 16</inkml:trace>
  <inkml:trace contextRef="#ctx0" brushRef="#br0" timeOffset="89021.65">15974 14557 60 0,'0'-8'65'0,"3"2"-55"16,-3 1-55-16,0 0-31 0</inkml:trace>
  <inkml:trace contextRef="#ctx0" brushRef="#br0" timeOffset="89150.71">16116 14441 69 0,'5'-10'68'0,"-3"3"-44"0,2-2-49 16,-2 0-40-16</inkml:trace>
  <inkml:trace contextRef="#ctx0" brushRef="#br0" timeOffset="89233.2">16176 14337 30 0,'0'-5'105'0,"0"4"-31"16,0-4-31-16,2 1-42 0,0-1-58 15,2-1-34-15</inkml:trace>
  <inkml:trace contextRef="#ctx0" brushRef="#br0" timeOffset="89615.83">16792 13831 20 0,'-13'-1'104'0,"0"2"-11"0,-2 3-11 16,0 3-4-16,-1 6-4 0,1-1-4 15,2 6-6-15,0 1-7 0,5 2-5 0,2 1-4 16,1 0-6-16,5 1-7 0,2 2-8 16,3-3-6-16,3 0-7 0,1 2-6 15,3-3-2-15,1 0-6 0,0-3-20 16,4 1-26-16,0-2-41 0,-1-4-60 0,1 2-36 15,2-6-15-15,-2-4 6 0</inkml:trace>
  <inkml:trace contextRef="#ctx0" brushRef="#br0" timeOffset="89780.47">17041 13890 171 0,'7'-26'225'0,"-3"-3"-15"15,0 10-20-15,0 0-26 0,1 4-24 0,-3 4-28 16,2 2-31-16,0 5-30 0,0 4-21 15,3 4-10-15,-3 5-6 0,2 4-4 16,1 5-14-16,1 2-43 0,-2 4-57 0,3 0-95 16,-3 2-53-16,1 3-28 0,-1 0-4 15</inkml:trace>
  <inkml:trace contextRef="#ctx0" brushRef="#br0" timeOffset="92269.5">20669 14872 6 0,'0'0'113'0,"-2"0"-14"0,2 0-16 15,0 0-15-15,0 0-11 0,0 0-9 16,0 0-7-16,0 0 1 0,0 0 10 16,2 3 18-16,-2 2 19 0,2 1 15 0,-2 8 10 15,0 3-1-15,0 11-14 0,0 7-18 16,-2 9-23-16,0 4-19 0,0 2-15 0,-2 8-13 15,2-3-23-15,-3 3-35 0,3 1-44 16,0-4-48-16,0-1-67 0,0-4-48 16,0-2-7-16,0-4 16 0</inkml:trace>
  <inkml:trace contextRef="#ctx0" brushRef="#br0" timeOffset="92517.97">20633 15402 154 0,'-10'-15'168'0,"-5"4"-34"16,-2 2-23-16,-2 3-14 0,-2 2-8 15,-3 8-3-15,-1-1-5 0,0 5-6 16,-3 1-2-16,3 2-3 0,-1-1-3 0,5 4-4 16,2 2-5-16,4-1-5 0,3 2-8 15,5-1-7-15,3-1-9 0,4 1-8 0,6-3-7 16,3 2-5-16,4-2-18 0,3-5-35 15,3 1-52-15,5-4-67 0,1-5-78 16,3-1-41-16,-1-4-10 0,1-4 22 0</inkml:trace>
  <inkml:trace contextRef="#ctx0" brushRef="#br0" timeOffset="93081.8">20648 14210 16 0,'-17'-17'143'0,"-2"-2"-18"0,2 6-25 16,-2-1-10-16,2 6-2 0,-2 0-1 15,0 4-2-15,-2 3-3 0,2 1-2 0,-4 4 4 16,-1 5 8-16,-1 2 13 0,-3 7 17 16,-1 4 17-16,-3 7 14 0,-2 9 5 15,0 3-3-15,-2 9-9 0,0 4-15 0,0 8-19 16,0 6-18-16,2 2-11 0,3 7-12 16,1 2-8-16,5 4-5 0,1 5-9 15,7 0-8-15,5 0-9 0,3-1-9 16,7 1-9-16,6 0-6 0,7-1-3 0,4-3-4 15,6-5 0-15,4-6-2 0,9-4 1 16,4-6-1-16,5-7 1 0,3-7 0 0,3-6 0 16,4-5 3-16,2-9 2 0,0-9-2 15,4-7 0-15,0-9-1 0,1-8 0 16,1-8-2-16,-2-6 1 0,-1-8 1 16,-3-10-2-16,-5-7 1 0,-3-6 4 0,-5-10 11 15,-6-8 17-15,-4-4 18 0,-7-11 19 16,-3-7 10-16,-6-7 5 0,-5-5-5 15,-7-6-14-15,-4-3-16 0,-4-2-17 0,-7-1-12 16,-5 2-8-16,-6 4-7 0,-5 7-3 16,-5 7-4-16,-4 6-11 0,-4 8-27 0,-5 8-66 15,1 7-93-15,-3 10-104 0,1 8-108 16,-1 9-103-16,3 7-32 0,-1 8 35 16,3 3 76-16,0 6 95 0</inkml:trace>
  <inkml:trace contextRef="#ctx0" brushRef="#br0" timeOffset="102056.69">24915 16762 21 0,'-2'-2'134'0,"2"-1"-11"0,-2 2-12 16,2 1-9-16,-2-4-10 0,2 4-14 15,0-1-12-15,0 1-14 0,0-3-6 0,0 3-3 16,0 0 1-16,0 0 4 0,0 0 7 16,0 0 8-16,0 0 9 0,0 0 10 0,0 0 9 15,2-1 8-15,-2-3 11 0,2 2 4 16,0-3 3-16,3-3-1 0,-1-1-4 15,0 1-5-15,2-6-8 0,1-1-12 16,1-3-8-16,3 1-6 0,-1-6-11 0,1 1-6 16,4-5-6-16,0-1-5 0,1-1-6 15,1-3-6-15,2-2-4 0,3-1-3 16,-1-3-4-16,2-3-3 0,2-2-1 0,-1-1-2 16,1 1 6-16,-2 3 8 0,-1 0 14 15,-1 1 11-15,-2 5 9 0,0 0 13 16,-4 5 3-16,-1 3-5 0,-1 1-10 0,0 1-11 15,-5 5-9-15,1 0-12 0,-1 3-8 16,-1 1-6-16,-3 4-2 0,2-1-3 0,-2 1-1 16,1 1-1-16,-3 5 0 0,2-3-3 15,-2 2-3-15,0 0 0 0,-2 2 0 0,2-1-2 16,-2 4-2-16,3-3 0 0,-3 0-2 16,0 4 0-16,0-1-2 0,0 1 1 0,0-3-1 15,0 3 0-15,0 0 1 0,0 0 0 16,2 0-2-16,-2 0 1 0,2 0 0 15,2 3 2-15,0-3 0 0,3 1 0 16,-1-1 2-16,4 4 1 0,1-3-1 0,4 2 0 16,2-2 0-16,2 3 0 0,2-3-1 0,4 3-1 15,3 0 2-15,4-1 1 0,-1 1 0 16,5 0 1-16,0-3 1 0,5 4 4 16,-1-1-4-16,4 1-1 0,1 0-2 15,3 0 0-15,1-4-2 0,2 4-1 0,2-2-2 16,2-2 2-16,0-1 0 0,4 0-1 15,0 0 2-15,3 0-2 0,3-1 5 0,3-4 0 16,6 1-2-16,7-3 4 0,1-1 0 16,7-1 0-16,4 4-1 0,3-6-2 15,3 6 2-15,5-3-3 0,-1 3-1 0,3 1 0 16,-2 0 0-16,-2 0-2 0,-3 1-1 16,-4 1 2-16,-4-1 1 0,-6 3 4 0,-7 0-1 15,-6 3 1-15,-8-1 0 0,-9 1 2 16,-6 1-6-16,-7-2-1 0,-8 0 1 0,-5 1 1 15,-5-2 1-15,-3 3 0 0,-4-4 1 16,-5 1-1-16,-3-1-7 0,-3 0-17 0,-4 3-61 16,-2-3-114-16,-4 1-125 0,-2 3-121 15,-1 0-111-15,-1-3-47 0,-5 5 28 0,-2-5 95 16,-1 4 115-16</inkml:trace>
  <inkml:trace contextRef="#ctx0" brushRef="#br0" timeOffset="104362.45">24930 16677 135 0,'-2'-4'179'15,"2"0"-42"-15,0 3-32 0,0-3-27 16,0 4-19-16,0-1-18 0,0 1-12 0,0 0-4 16,2 0 1-16,2 1 7 0,-2 3 9 15,3-3 9-15,-1 2 12 0,2 2 7 0,-2-1 7 16,3 3 5-16,-1-1 6 0,1 2 6 15,7 9 116-15,-5-8-95 16,-1 3 11-16,1-1 11 0,-1 0 5 16,1 3 1-16,1 1-4 0,1 1-9 0,-1 1-13 15,3 3-18-15,-2 0-19 0,1 2-14 16,-1 4-16-16,2 0-8 0,-3 3-12 16,3 3-6-16,0 1-6 0,2 1-5 0,-3 5-2 15,3 0-2-15,0 1-2 0,0 0 0 16,-1-1 1-16,1 3 1 0,0-5 0 0,0 0 0 15,-2-2 5-15,-1-1 1 0,1 1 5 16,0-5 2-16,-3 0 5 0,-1-2 4 0,-1-2 1 16,1-1-2-16,-3-3-2 0,0-1-2 15,1-2-5-15,-3-1-8 0,-2-6-3 0,2 2-3 16,-2-3-2-16,1-2-2 0,-1 0 0 16,0-2-1-16,0-3-1 0,0 1 1 15,-2 0 0-15,2-1-1 0,-2-1 3 0,0-1 2 16,0 0 2-16,0 1 2 0,0-2 2 15,0-1 1-15,0 4 0 0,0-4-2 16,0 1-2-16,0-1-2 0,0 3-2 0,0-3-3 16,0 0 0-16,0 0 0 0,0 0 0 15,0 0-2-15,0 0 1 0,2 0-1 16,0 0-1-16,1-3-1 0,-1 3-1 0,2-1 2 16,0-3-1-16,0 3 2 0,3-2 0 15,-1 1 0-15,2 0 1 0,1-1 0 16,-1 3 1-16,3-1-2 0,2 1-1 0,-1 0 0 15,1 0-1-15,2 0 0 0,0 1-2 16,4 2 3-16,0-1 1 0,2 0 0 0,0 1 4 16,5 2 2-16,-1-4-1 0,5 2-1 15,-1 2 0-15,3-4-2 0,0 3 0 16,4 0-3-16,0-1 0 0,4 2 0 0,0-1 1 16,5 1 0-16,-1-1 0 0,5 1 0 15,-1 0 0-15,5 1 1 0,0-1 1 0,2 2-1 16,0-1-1-16,2 0 0 0,3-1 0 15,-1 0 0-15,0-1-2 0,3 1-2 16,1-1 2-16,3-1 1 0,-1 1 2 0,1 0 0 16,2-3 0-16,-1 2 2 0,1-2-1 15,2 3-3-15,-2-3-1 0,0 2-1 0,-3-2 1 16,-1 5 0-16,-3-5 0 0,-4 4 1 16,-2-1 2-16,-6 1 0 0,-3-1-3 15,-1 1 1-15,-5 1 0 0,-2-1-1 0,-4 3-1 16,0-4 0-16,-4 2 3 0,-1 0 1 15,-3-2 0-15,-1 1 0 0,-2-4-1 0,1 3 0 16,-3 0 0-16,-2-3 0 0,-2 2-2 0,0-2 1 16,-5-1 1-16,1 3 0 0,-2-3 0 15,-3 0 1-15,-2 0 1 0,1 0-1 16,-3 0 2-16,0 0 0 0,1 0-1 0,-3 0 0 16,0 0 1-16,0 0-1 0,0 0 0 15,0 0 0-15,0 0-1 0,0 0 1 0,0-3-1 16,1 2 0-16,-1-2 2 0,0-2-2 15,0 1 2-15,2-1-1 0,-2 0-1 0,2-1 0 16,1 0 0-16,-1-2 1 0,0 3-1 16,0-5 1-16,3 4 0 0,1-3-1 15,-1-2-1-15,1 2 0 0,3-4 0 0,-1 1-1 16,1-2-1-16,2 0 2 0,1-4 4 16,3 1-1-16,0-4 0 0,2-2 2 0,2 0-2 15,1-3 0-15,3-2-2 0,0-3 0 16,5-1-1-16,0-1-2 0,-1-4 2 15,5 3 0-15,-2-1 1 0,2 0 0 0,0 0-1 16,-1 1 0-16,-1 1 0 0,2-1-1 0,-2 5 0 16,0 1-1-16,-3-2 1 0,1 2-3 0,0 4 3 15,-5 0 1-15,0 0 0 0,-4 4-1 16,1-1 0-16,-3 3 3 0,-2 2-1 16,0 2-1-16,-5-2 0 0,1 2 0 0,0 3 0 15,-1-1 0-15,-1 0 0 0,0 2 0 16,-3 1-1-16,0-1 1 0,1 4 0 0,-1-2-1 15,-1 3 2-15,-1-2 0 0,-2 2-1 0,1 1 0 16,-1-1 0-16,0 1 0 0,-2 1-3 16,2-2 2-16,-2 4 2 0,1-1-1 15,-3-2 0-15,2 4 2 0,-2-1-1 0,2 1-1 16,-2-3 0-16,2 3 0 0,-2-1 0 16,0 1 0-16,0 0 0 0,0 0 0 0,0 0 1 15,0 0 1-15,0 0 2 0,0 0 3 16,0 0 2-16,0-4 3 0,0 4 1 15,0-1-2-15,0-2-1 0,0 2-3 0,0-3 0 16,0 3-4-16,-2-5 1 0,2 2-1 16,-2-1 2-16,2 1 0 0,-2-1-3 0,-1 0 3 15,1-5-2-15,0 1 0 0,-2-2 0 0,0-3-2 16,0-1 0-16,-1-1 0 0,-1-4-1 0,0-2 0 16,-1-2-2-16,-1-1 2 0,-3-1 2 15,1-2-1-15,-1-2-1 0,-2 1 0 16,1 0 1-16,-1-1 0 0,0 1-1 0,1 3 1 15,-1-2 4-15,2 2 1 0,-1-3-1 0,1 5 0 16,0 2-2-16,-8-26 1 16,11 24-4-16,-3 0 3 0,1-1-2 15,-1 1 1-15,1-1-1 0,-3 0 0 0,0 3 3 16,0-4-4-16,1 5 2 0,-3-4-2 16,0 1 0-16,0 3 0 0,0-3-2 15,1 2 2-15,-1 1 2 0,0 1 1 0,0 1 1 16,0-1-2-16,1-1 3 0,-1 1-2 0,0-1-1 15,2 4 0-15,1-4 1 0,-1 3 1 16,0-1-2-16,3 3-1 0,1 2 2 16,1-1-2-16,-1 1 0 0,3 4 0 0,2 0 0 15,-3 4-1-15,3-2-2 0,2 2 0 0,-2 1 2 16,2 1-2-16,-1 2 0 0,1-2-4 0,0 1-8 16,0 1-18-16,-2-1-65 0,-3 2-125 15,-1 1-133-15,0 1-134 0,-1-1-93 16,1 3-35-16,-3-1 33 0,0 2 112 0,1-1 126 15</inkml:trace>
  <inkml:trace contextRef="#ctx0" brushRef="#br0" timeOffset="105574">26941 16279 34 0,'-11'-9'187'0,"-1"3"24"0,-3 1-33 15,2-3-20-15,-2 4-12 0,-2 3-5 0,0-3-4 16,1 3-6-16,-4 1-8 0,-1 1-6 15,0 4 3-15,0-1 6 0,-2 1 11 0,-1 5 10 16,-1-1 9-16,0 0 5 0,-1 3-3 16,1 2-11-16,-1 2-13 0,-1 2-14 15,1 1-16-15,1 2-18 0,0 3-12 0,1 2-9 16,-1 2-9-16,2 3-9 0,2 2-8 16,-1 0-5-16,3 2-6 0,2 2-6 0,5 1-4 15,-1 0-4-15,5 2-1 0,3-1-5 16,3 5 0-16,2-1-2 0,4 2-3 15,5 3 0-15,4-3-2 0,4 1-1 0,2 2 0 16,4 0 5-16,4-3-3 0,5-1 0 16,2-3 0-16,4 1 1 0,4-7 2 0,1 0-7 15,3-6 4-15,5-3 0 16,0 0 1-16,4-4-3 0,0-3 2 0,0-6 0 16,2-1 0-16,0-3 0 0,0-8-3 0,1-1 0 15,-3-1-1-15,-2-4 2 0,-3-4-2 16,-1-1 2-16,-2-4 1 0,-3 2 0 15,-2-6 0-15,-1-1 0 0,-3-3 1 0,-2-1-3 16,0-3 0-16,-5-4 1 0,1-3-1 16,-4-2 1-16,-1-2 1 0,-4 0 1 0,-1-1-1 15,-3-4 1-15,-4 1 2 0,-5 2-1 16,-1-2 4-16,-3-1 1 0,-4 2 5 16,-4 1 1-16,-2 1-1 0,-3 1 1 0,-3-2-3 15,-3 2 0-15,-4 0 0 0,-2-1-1 16,-4 0 0-16,-5 2 1 0,-1-2-2 15,-5 3-1-15,-2-2-4 0,-4 4 1 0,-3-1-3 16,-3 0-2-16,-1 4-1 0,-4 1 1 16,1 4 3-16,-3 0 1 0,2 5-1 0,0 2-5 15,0 2-12-15,5 4-19 0,1 1-72 16,3 5-122-16,2 1-134 0,4 2-140 16,4 6-84-16,0-1-32 0,5 5 43 0,1-1 108 15</inkml:trace>
  <inkml:trace contextRef="#ctx0" brushRef="#br0" timeOffset="107134.87">29168 16820 36 0,'0'-1'176'0,"0"-2"1"0,2 3-33 0,0-1-25 15,0-3-15-15,4 3-5 0,1-2 5 16,3 2 10-16,3-3 13 0,2 3 12 0,2-5 14 16,4 5 15-16,4-3 12 0,1 0 10 0,3 0 5 15,3 3-1-15,2-4-14 0,0 2-20 16,2-1-24-16,2 1-29 0,0 2-30 0,-2-4-27 16,0 2-18-16,0 2-13 0,-2-3-7 15,-2 0-5-15,-3 3-2 0,1-5-26 0,-5 5-61 16,-1-3-96-16,-3-1-108 0,0 1-120 15,-4-1-95-15,0-2-26 0,0-1 34 16,-3 3 79-16</inkml:trace>
  <inkml:trace contextRef="#ctx0" brushRef="#br0" timeOffset="107581.09">30556 16413 6 0,'-4'-15'160'0,"0"1"-6"0,-3 2-27 15,1 0-24-15,0 1-18 0,-3 0-14 16,-1 2-12-16,-3 1-7 0,0 1-2 0,-2 6 5 16,-2-2 10-16,-2 6 16 0,-2 3 20 15,0 4 25-15,0 4 21 0,-2 1 26 16,-1 7 24-16,1 3 20 0,0 2 13 0,4 4 2 15,2 3-12-15,4 4-19 0,5-5-27 0,1 4-38 16,5-4-35-16,2 2-31 0,7-1-24 16,1-1-18-16,3-2-12 0,3-1-6 0,1-3-4 15,4-1-4-15,0-2-10 0,0-7-47 0,3 2-86 16,1-6-117-16,0-4-114 0,5-4-129 16,-5-3-63-16,2-4 5 0,1-6 68 15,-1-1 103-15</inkml:trace>
  <inkml:trace contextRef="#ctx0" brushRef="#br0" timeOffset="107797.07">31013 16197 72 0,'0'-10'330'0,"0"0"66"0,-2 9 80 15,-2 4 1-15,2 9-50 0,-2 5-57 16,2 9-54-16,-3 6-54 0,3 3-76 0,-2 7-70 0,2 4-47 15,-2 3-27-15,2 2-16 0,-1 0-12 16,1 2-15-16,-2-3-49 0,2 0-103 16,-2-3-128-16,2-2-128 0,-1-5-123 0,-1-1-55 15,0-4 9-15,0-2 82 0,0-7 116 16</inkml:trace>
  <inkml:trace contextRef="#ctx0" brushRef="#br0" timeOffset="111994.3">25440 17688 15 0,'0'-3'133'0,"0"3"-16"16,0-1-25-16,0 1-16 0,0 0-14 15,0 0-10-15,0 0-8 0,0 0-4 16,0-4 1-16,0 4 5 0,0 0 7 0,0 0 12 16,0-1 13-16,-2 1 16 0,2-3 18 15,-2 3 21-15,2-2 19 0,-2 2 19 0,2-1 17 16,-2 1 9-16,0 0-2 0,0 0-10 15,-1 1-6-15,-1 1-9 0,-2 2-10 0,-3 1-11 16,1 4-13-16,-3 1-12 0,-1 4-22 16,-3-1-22-16,0 4-24 0,-4 2-19 15,0 3-12-15,-2 0-8 0,0 2-5 0,-3 1-6 16,3 0-3-16,0 0 0 0,0-1-1 16,2-1-2-16,2-2-6 0,0 3-9 0,0-4-44 15,2-1-93-15,2-3-124 0,1 4-125 16,1-7-124-16,3-1-57 0,-1-3 10 0,1-4 73 15,3 3 114-15</inkml:trace>
  <inkml:trace contextRef="#ctx0" brushRef="#br0" timeOffset="114017.53">24606 18228 77 0,'2'-8'80'0,"-2"2"-1"0,0 0 0 16,0-2 2-16,0 3 5 0,0 1 4 15,-2-1 5-15,-2 2 4 0,-2-1 5 0,-1 3 8 16,-3 1 10-16,-1 0 12 0,-2 5 10 16,-1-2 17-16,-3 6 15 0,-2 4 14 0,0-1 9 15,0 6 10-15,-3 6 3 0,3-3-5 16,0 7-18-16,2 2-25 0,3 0-29 16,1 0-34-16,4 2-33 0,5-2-28 0,2 1-15 15,2-1-13-15,4-4-7 0,5 1-3 0,-1-2-10 16,5-2-45-16,0-2-99 0,-1-4-117 15,3-1-119-15,2-5-124 0,2-1-57 0,-2-6 11 16,2-3 77-16,-2-1 107 0</inkml:trace>
  <inkml:trace contextRef="#ctx0" brushRef="#br0" timeOffset="114199.49">24784 18204 217 0,'-2'-4'316'0,"-4"4"55"16,-1 4-1-16,1 6-38 0,0 5-45 16,-3 4-44-16,3 6-46 0,-3 1-52 15,3 3-51-15,0 4-48 0,1 1-74 0,-1 1-91 16,2 5-103-16,-1-5-102 0,1 2-93 0,0-3-41 16,0-3 23-16,2-1 65 0</inkml:trace>
  <inkml:trace contextRef="#ctx0" brushRef="#br0" timeOffset="114399.03">25000 18220 29 0,'4'-16'346'16,"-4"3"75"-16,0 5 68 0,-2 3 7 0,-2 5-59 15,2 5-80-15,-3 3-76 0,1 5-67 16,-2 6-65-16,2 2-61 0,-3 1-66 0,-1 4-96 15,1 3-119-15,-1 0-129 0,2 0-137 16,-1 1-83-16,-1-2-21 0,2-1 48 16,-3-2 95-16</inkml:trace>
  <inkml:trace contextRef="#ctx0" brushRef="#br0" timeOffset="114548.53">24905 18471 80 0,'2'-12'336'0,"-2"3"50"0,-2 4 25 15,2-5-67-15,0 5-92 0,0 0-85 16,2 1-80-16,2 3-78 0,2 1-71 0,1 0-60 16,3 0-55-16,1 1-48 0,4 2-40 15,0-2-21-15,-1 3-6 0,3-3 21 0,-2 2 37 16</inkml:trace>
  <inkml:trace contextRef="#ctx0" brushRef="#br0" timeOffset="114714.7">25123 18455 16 0,'8'3'184'0,"-1"-2"14"16,-3 3 6-16,2-3 6 0,-2 1 1 0,1 3 2 15,-1-1-3-15,0 1-5 0,0 3-8 16,1-1-11-16,-1 3-12 0,2-1-10 0,-2 1-11 16,3 0-13-16,-3-1-8 0,0 2-8 15,0 2-7-15,1-3-16 0,-5 0-19 0,0 0-13 16,-3 1-17-16,-1-2-48 0,-2 4-93 16,-3-5-126-16,-1 1-124 0,-1 0-143 0,-1-2-73 15,-3-3-11-15,0-1 54 0,-2-1 106 16</inkml:trace>
  <inkml:trace contextRef="#ctx0" brushRef="#br0" timeOffset="116788.19">24979 15368 147 0,'-2'-1'132'0,"0"-2"-34"0,2 3-24 15,2 0-12-15,0 0 0 0,2 4 10 16,2 1 18-16,3 3 22 0,4 0 29 0,1 4 23 16,3 3 12-16,2 4 11 0,2 1-2 15,1 2-11-15,3 3-27 0,-2 4-30 16,3 0-30-16,-3 1-27 0,2 2-25 0,-1 2-15 15,-3-3-7-15,0 2-11 0,-2-4-49 16,0 0-70-16,-4-3-81 0,0-1-101 16,-5-1-80-16,-1-7-35 0,-3 0 23 0,-2-6 55 15</inkml:trace>
  <inkml:trace contextRef="#ctx0" brushRef="#br0" timeOffset="117484.86">24202 15126 57 0,'-2'-9'124'0,"0"0"-11"15,0-1-6-15,-3 0-4 0,-1 1-2 16,0 2 0-16,-1-1-2 0,-1 2 5 15,-3 2 7-15,-1 0 15 0,-3 4 22 0,0 5 20 16,-4 3 21-16,0 2 19 0,0 4 12 16,-2 7-3-16,2-2-13 0,0 6-23 15,4 3-30-15,2-2-33 0,5 2-30 0,1-2-27 16,5-1-23-16,4 3-13 0,2-3-11 16,3-2-5-16,3-2-16 0,3-1-57 15,2 0-87-15,2-6-101 0,2 1-95 0,0-6-101 16,0-5-63-16,0-2 16 0,-2-4 66 15,2-5 88-15</inkml:trace>
  <inkml:trace contextRef="#ctx0" brushRef="#br0" timeOffset="117667.56">24306 15048 80 0,'4'-23'266'0,"-2"3"66"0,0 3 11 0,-2 3-8 15,0 0-14-15,0 5-17 0,-2 4-26 16,-2 9-44-16,0 1-47 0,-1 7-40 15,1 6-36-15,0 5-32 0,0 3-29 16,-1 4-26-16,1 2-56 0,0-1-94 0,2 3-101 16,0 1-108-16,0-5-124 0,-1 0-58 15,3-2 9-15,-2-3 68 0,2-6 90 16</inkml:trace>
  <inkml:trace contextRef="#ctx0" brushRef="#br0" timeOffset="117834.03">24469 15004 82 0,'8'-25'285'0,"1"5"51"16,-5 2 15-16,0 3-61 0,-2 5-58 0,0 5-52 15,-4 5-55-15,0 6-50 0,-2 6-59 16,-3 1-72-16,1 5-76 0,-2 6-85 0,1-3-92 16,-1 3-49-16,-1 1-1 0,1-3 40 15</inkml:trace>
  <inkml:trace contextRef="#ctx0" brushRef="#br0" timeOffset="118082.68">24401 15175 24 0,'4'-4'164'0,"0"-1"-6"15,1 0-42-15,-1 4-37 0,2-4-26 16,3 2-18-16,-3 3-15 0,2-1-12 16,1 1-13-16,-1 0-8 0,-1 0-5 15,1 0-2-15,-1 1-1 0,1-1 1 0,-2 3 8 16,1-2 5-16,-1 3 6 0,0-1 10 15,-1 2 11-15,1-1 13 0,-2 1 14 0,1 2 13 16,-1-1 9-16,0 1 2 0,0 1-5 16,0-3-9-16,1 3-11 0,-1-1-11 15,-2-1-10-15,0 2-8 0,0-3-5 0,-2 2-3 16,-2 2-5-16,0-1-26 0,-2 0-41 16,-3 0-74-16,-1-3-58 0,-3 3-32 15,-1-2-13-15,-1 0 15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customXml" Target="../ink/ink8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customXml" Target="../ink/ink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Senyawa</a:t>
            </a:r>
            <a:r>
              <a:rPr lang="en-US" sz="7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Aromatis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Tata Nama </a:t>
            </a:r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Benzena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00DBC5-65A8-1DDC-5736-4808C483D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281" y="664809"/>
            <a:ext cx="8847438" cy="13097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4FC1A8-5E21-BF24-202F-86E101852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7" y="1974567"/>
            <a:ext cx="3154828" cy="22133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F0AAE4-5A0B-8C8E-4656-1EA9AED27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544" y="4355462"/>
            <a:ext cx="2245474" cy="228439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9F76EE8-7C81-C909-6F74-54CBD329AE89}"/>
                  </a:ext>
                </a:extLst>
              </p14:cNvPr>
              <p14:cNvContentPartPr/>
              <p14:nvPr/>
            </p14:nvContentPartPr>
            <p14:xfrm>
              <a:off x="3038760" y="1888560"/>
              <a:ext cx="8126280" cy="48456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9F76EE8-7C81-C909-6F74-54CBD329AE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29400" y="1879200"/>
                <a:ext cx="8145000" cy="486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0493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Referensi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Terima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kasih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Tata nama </a:t>
            </a:r>
            <a:r>
              <a:rPr lang="en-US" dirty="0" err="1"/>
              <a:t>turunan</a:t>
            </a:r>
            <a:r>
              <a:rPr lang="en-US" dirty="0"/>
              <a:t> </a:t>
            </a:r>
            <a:r>
              <a:rPr lang="en-US" dirty="0" err="1"/>
              <a:t>benzena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9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3568B-9AD9-90D2-7790-E937CAF88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E10C8-E8F1-BE1F-B882-3F65953E6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Turunan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dinamai</a:t>
            </a:r>
            <a:r>
              <a:rPr lang="en-US" dirty="0"/>
              <a:t> dengan </a:t>
            </a:r>
            <a:r>
              <a:rPr lang="en-US" b="1" dirty="0" err="1">
                <a:solidFill>
                  <a:srgbClr val="00B050"/>
                </a:solidFill>
              </a:rPr>
              <a:t>menambahkan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awalan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nama </a:t>
            </a:r>
            <a:r>
              <a:rPr lang="en-US" b="1" dirty="0" err="1">
                <a:solidFill>
                  <a:srgbClr val="00B050"/>
                </a:solidFill>
              </a:rPr>
              <a:t>gugus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dirty="0"/>
              <a:t> pada kata </a:t>
            </a:r>
            <a:r>
              <a:rPr lang="en-US" dirty="0" err="1"/>
              <a:t>benzena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F8ADB0-3F9E-BD45-F400-D1736952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081" y="2974448"/>
            <a:ext cx="8237838" cy="205369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0C3A4C9-E0BE-5887-1766-7C34B4224674}"/>
                  </a:ext>
                </a:extLst>
              </p14:cNvPr>
              <p14:cNvContentPartPr/>
              <p14:nvPr/>
            </p14:nvContentPartPr>
            <p14:xfrm>
              <a:off x="738360" y="1563840"/>
              <a:ext cx="9396000" cy="37494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0C3A4C9-E0BE-5887-1766-7C34B42246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9000" y="1554480"/>
                <a:ext cx="9414720" cy="376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8954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2C205-D702-BF94-0A56-1D178CE5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Tata nama </a:t>
            </a:r>
            <a:r>
              <a:rPr lang="en-US" b="1" dirty="0" err="1">
                <a:solidFill>
                  <a:srgbClr val="FF0000"/>
                </a:solidFill>
              </a:rPr>
              <a:t>turunan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benzena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BEDE2-088A-4344-83E4-0BDD243A4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2 </a:t>
            </a:r>
            <a:r>
              <a:rPr lang="en-US" b="1" dirty="0" err="1">
                <a:solidFill>
                  <a:srgbClr val="00B050"/>
                </a:solidFill>
              </a:rPr>
              <a:t>gugus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terikat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pada </a:t>
            </a:r>
            <a:r>
              <a:rPr lang="en-US" b="1" dirty="0" err="1">
                <a:solidFill>
                  <a:srgbClr val="00B050"/>
                </a:solidFill>
              </a:rPr>
              <a:t>cincin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nama </a:t>
            </a:r>
            <a:r>
              <a:rPr lang="en-US" b="1" dirty="0" err="1">
                <a:solidFill>
                  <a:srgbClr val="00B050"/>
                </a:solidFill>
              </a:rPr>
              <a:t>orto</a:t>
            </a:r>
            <a:r>
              <a:rPr lang="en-US" b="1" dirty="0">
                <a:solidFill>
                  <a:srgbClr val="00B050"/>
                </a:solidFill>
              </a:rPr>
              <a:t>-</a:t>
            </a:r>
            <a:r>
              <a:rPr lang="en-US" dirty="0"/>
              <a:t>, </a:t>
            </a:r>
            <a:r>
              <a:rPr lang="en-US" b="1" dirty="0">
                <a:solidFill>
                  <a:srgbClr val="00B050"/>
                </a:solidFill>
              </a:rPr>
              <a:t>meta-</a:t>
            </a:r>
            <a:r>
              <a:rPr lang="en-US" dirty="0"/>
              <a:t>, dan </a:t>
            </a:r>
            <a:r>
              <a:rPr lang="en-US" b="1" dirty="0">
                <a:solidFill>
                  <a:srgbClr val="00B050"/>
                </a:solidFill>
              </a:rPr>
              <a:t>para-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(</a:t>
            </a:r>
            <a:r>
              <a:rPr lang="en-US" b="1" dirty="0" err="1">
                <a:solidFill>
                  <a:srgbClr val="00B0F0"/>
                </a:solidFill>
              </a:rPr>
              <a:t>disingkat</a:t>
            </a:r>
            <a:r>
              <a:rPr lang="en-US" b="1" dirty="0">
                <a:solidFill>
                  <a:srgbClr val="00B0F0"/>
                </a:solidFill>
              </a:rPr>
              <a:t> o-, m-, dan p-)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C51626-FA90-B954-DB93-5530253FA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6771619" cy="24136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EAF94D-4C1C-47A8-6EF6-78F1696F6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553" y="3428999"/>
            <a:ext cx="3352512" cy="241364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734CE86-BC66-5275-57D1-0A4EF0390AAD}"/>
                  </a:ext>
                </a:extLst>
              </p14:cNvPr>
              <p14:cNvContentPartPr/>
              <p14:nvPr/>
            </p14:nvContentPartPr>
            <p14:xfrm>
              <a:off x="1018080" y="2084760"/>
              <a:ext cx="10213560" cy="42501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734CE86-BC66-5275-57D1-0A4EF0390AA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08720" y="2075400"/>
                <a:ext cx="10232280" cy="426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9954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D07DC-12B6-6B7B-E7DD-8E42FBA8D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92DD4-F33A-7304-45E8-7A0434345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b="1" dirty="0">
                <a:solidFill>
                  <a:srgbClr val="00B050"/>
                </a:solidFill>
              </a:rPr>
              <a:t>2 </a:t>
            </a:r>
            <a:r>
              <a:rPr lang="en-US" b="1" dirty="0" err="1">
                <a:solidFill>
                  <a:srgbClr val="00B050"/>
                </a:solidFill>
              </a:rPr>
              <a:t>gugus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terikat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berbeda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penamaan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secara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alfabetis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b="1" i="1" dirty="0">
                <a:solidFill>
                  <a:srgbClr val="00B0F0"/>
                </a:solidFill>
              </a:rPr>
              <a:t>common/parent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968960-A30E-7A40-CADE-B09DC954A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829" y="3467697"/>
            <a:ext cx="4969909" cy="22807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65FFAD-585C-2718-A3D7-B1E80E05C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738" y="2723292"/>
            <a:ext cx="5373062" cy="376958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6D26799-FE65-D807-ECE1-632D91A31730}"/>
                  </a:ext>
                </a:extLst>
              </p14:cNvPr>
              <p14:cNvContentPartPr/>
              <p14:nvPr/>
            </p14:nvContentPartPr>
            <p14:xfrm>
              <a:off x="970920" y="146520"/>
              <a:ext cx="8534520" cy="58525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6D26799-FE65-D807-ECE1-632D91A317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1560" y="137160"/>
                <a:ext cx="8553240" cy="5871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1241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80425-3ADD-D95B-F96A-5DF4B57E6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FD24A-49AC-5760-E959-6AA01FAB0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lebih </a:t>
            </a:r>
            <a:r>
              <a:rPr lang="en-US" b="1" dirty="0" err="1">
                <a:solidFill>
                  <a:srgbClr val="00B050"/>
                </a:solidFill>
              </a:rPr>
              <a:t>dari</a:t>
            </a:r>
            <a:r>
              <a:rPr lang="en-US" b="1" dirty="0">
                <a:solidFill>
                  <a:srgbClr val="00B050"/>
                </a:solidFill>
              </a:rPr>
              <a:t> 2 </a:t>
            </a:r>
            <a:r>
              <a:rPr lang="en-US" b="1" dirty="0" err="1">
                <a:solidFill>
                  <a:srgbClr val="00B050"/>
                </a:solidFill>
              </a:rPr>
              <a:t>gugus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terikat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angka-angka</a:t>
            </a:r>
            <a:r>
              <a:rPr lang="en-US" dirty="0"/>
              <a:t>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kombinasi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terkecil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F811D2-9656-05C1-B8ED-264CCD7D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913" y="3429000"/>
            <a:ext cx="6656173" cy="258562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2CB80FA-6539-AD06-4852-F8BCDB9619F4}"/>
                  </a:ext>
                </a:extLst>
              </p14:cNvPr>
              <p14:cNvContentPartPr/>
              <p14:nvPr/>
            </p14:nvContentPartPr>
            <p14:xfrm>
              <a:off x="1654920" y="2550960"/>
              <a:ext cx="7714080" cy="37720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2CB80FA-6539-AD06-4852-F8BCDB9619F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5560" y="2541600"/>
                <a:ext cx="7732800" cy="379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33876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1BA42-86A4-3A88-FC82-3460FA8B2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BF1F-E4F9-C4CA-9765-16A2AD9D0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b="1" dirty="0">
                <a:solidFill>
                  <a:srgbClr val="00B050"/>
                </a:solidFill>
              </a:rPr>
              <a:t>salah </a:t>
            </a:r>
            <a:r>
              <a:rPr lang="en-US" b="1" dirty="0" err="1">
                <a:solidFill>
                  <a:srgbClr val="00B050"/>
                </a:solidFill>
              </a:rPr>
              <a:t>satu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gugus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b="1" i="1" dirty="0">
                <a:solidFill>
                  <a:srgbClr val="00B0F0"/>
                </a:solidFill>
              </a:rPr>
              <a:t>common/parent name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gugus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tersebut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merupakan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posisi</a:t>
            </a:r>
            <a:r>
              <a:rPr lang="en-US" b="1" dirty="0">
                <a:solidFill>
                  <a:srgbClr val="00B050"/>
                </a:solidFill>
              </a:rPr>
              <a:t>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C0C159-2901-A9DF-6B7F-55D437129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6658232" cy="1929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ECCE7F-DD17-38F3-CAAF-F8F478F71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429" y="2436047"/>
            <a:ext cx="3848371" cy="391507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4590E94-F3EB-BF4F-26AD-4900CB95B6CE}"/>
                  </a:ext>
                </a:extLst>
              </p14:cNvPr>
              <p14:cNvContentPartPr/>
              <p14:nvPr/>
            </p14:nvContentPartPr>
            <p14:xfrm>
              <a:off x="868680" y="-25920"/>
              <a:ext cx="10256760" cy="63223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4590E94-F3EB-BF4F-26AD-4900CB95B6C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9320" y="-35280"/>
                <a:ext cx="10275480" cy="634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5927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1F62B-995E-3D0C-DA10-309CB004B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2A707-A460-976F-EDC0-A5F9F44F2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kata </a:t>
            </a:r>
            <a:r>
              <a:rPr lang="en-US" b="1" dirty="0">
                <a:solidFill>
                  <a:srgbClr val="00B0F0"/>
                </a:solidFill>
              </a:rPr>
              <a:t>“</a:t>
            </a:r>
            <a:r>
              <a:rPr lang="en-US" b="1" dirty="0" err="1">
                <a:solidFill>
                  <a:srgbClr val="00B0F0"/>
                </a:solidFill>
              </a:rPr>
              <a:t>fenil</a:t>
            </a:r>
            <a:r>
              <a:rPr lang="en-US" b="1" dirty="0">
                <a:solidFill>
                  <a:srgbClr val="00B0F0"/>
                </a:solidFill>
              </a:rPr>
              <a:t>” (C</a:t>
            </a:r>
            <a:r>
              <a:rPr lang="en-US" b="1" baseline="-25000" dirty="0">
                <a:solidFill>
                  <a:srgbClr val="00B0F0"/>
                </a:solidFill>
              </a:rPr>
              <a:t>6</a:t>
            </a:r>
            <a:r>
              <a:rPr lang="en-US" b="1" dirty="0">
                <a:solidFill>
                  <a:srgbClr val="00B0F0"/>
                </a:solidFill>
              </a:rPr>
              <a:t>H</a:t>
            </a:r>
            <a:r>
              <a:rPr lang="en-US" b="1" baseline="-25000" dirty="0">
                <a:solidFill>
                  <a:srgbClr val="00B0F0"/>
                </a:solidFill>
              </a:rPr>
              <a:t>5</a:t>
            </a:r>
            <a:r>
              <a:rPr lang="en-US" b="1" dirty="0">
                <a:solidFill>
                  <a:srgbClr val="00B0F0"/>
                </a:solidFill>
              </a:rPr>
              <a:t>-) </a:t>
            </a:r>
            <a:r>
              <a:rPr lang="en-US" dirty="0"/>
              <a:t>dan </a:t>
            </a:r>
            <a:r>
              <a:rPr lang="en-US" b="1" dirty="0">
                <a:solidFill>
                  <a:srgbClr val="00B0F0"/>
                </a:solidFill>
              </a:rPr>
              <a:t>“</a:t>
            </a:r>
            <a:r>
              <a:rPr lang="en-US" b="1" dirty="0" err="1">
                <a:solidFill>
                  <a:srgbClr val="00B0F0"/>
                </a:solidFill>
              </a:rPr>
              <a:t>benzil</a:t>
            </a:r>
            <a:r>
              <a:rPr lang="en-US" b="1" dirty="0">
                <a:solidFill>
                  <a:srgbClr val="00B0F0"/>
                </a:solidFill>
              </a:rPr>
              <a:t>” (C</a:t>
            </a:r>
            <a:r>
              <a:rPr lang="en-US" b="1" baseline="-25000" dirty="0">
                <a:solidFill>
                  <a:srgbClr val="00B0F0"/>
                </a:solidFill>
              </a:rPr>
              <a:t>6</a:t>
            </a:r>
            <a:r>
              <a:rPr lang="en-US" b="1" dirty="0">
                <a:solidFill>
                  <a:srgbClr val="00B0F0"/>
                </a:solidFill>
              </a:rPr>
              <a:t>H</a:t>
            </a:r>
            <a:r>
              <a:rPr lang="en-US" b="1" baseline="-25000" dirty="0">
                <a:solidFill>
                  <a:srgbClr val="00B0F0"/>
                </a:solidFill>
              </a:rPr>
              <a:t>5</a:t>
            </a:r>
            <a:r>
              <a:rPr lang="en-US" b="1" dirty="0">
                <a:solidFill>
                  <a:srgbClr val="00B0F0"/>
                </a:solidFill>
              </a:rPr>
              <a:t>CH</a:t>
            </a:r>
            <a:r>
              <a:rPr lang="en-US" b="1" baseline="-25000" dirty="0">
                <a:solidFill>
                  <a:srgbClr val="00B0F0"/>
                </a:solidFill>
              </a:rPr>
              <a:t>2</a:t>
            </a:r>
            <a:r>
              <a:rPr lang="en-US" b="1" dirty="0">
                <a:solidFill>
                  <a:srgbClr val="00B0F0"/>
                </a:solidFill>
              </a:rPr>
              <a:t>-)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69AA77-0F81-DF09-544A-225758856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136131"/>
            <a:ext cx="6096000" cy="173032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790C806-ABC4-C3CE-DF75-D66FC9B8833A}"/>
                  </a:ext>
                </a:extLst>
              </p14:cNvPr>
              <p14:cNvContentPartPr/>
              <p14:nvPr/>
            </p14:nvContentPartPr>
            <p14:xfrm>
              <a:off x="3037320" y="247320"/>
              <a:ext cx="7269120" cy="51152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790C806-ABC4-C3CE-DF75-D66FC9B8833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27960" y="237960"/>
                <a:ext cx="7287840" cy="513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24765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21997E-4760-F942-B58F-202369EDF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552" y="822988"/>
            <a:ext cx="2868896" cy="1937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E64167-1888-5EC7-8258-A6592B2DB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16" y="3505945"/>
            <a:ext cx="11096368" cy="25290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0F5F283-303E-A38A-9896-6FEC1C35E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816" y="465351"/>
            <a:ext cx="3781100" cy="26527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E7641D-BA0C-945A-24F7-8394105FC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084" y="465351"/>
            <a:ext cx="3006479" cy="305859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8652191-9C50-802B-36ED-8921536808F2}"/>
                  </a:ext>
                </a:extLst>
              </p14:cNvPr>
              <p14:cNvContentPartPr/>
              <p14:nvPr/>
            </p14:nvContentPartPr>
            <p14:xfrm>
              <a:off x="505080" y="-54720"/>
              <a:ext cx="11349000" cy="65876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8652191-9C50-802B-36ED-8921536808F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5720" y="-64080"/>
                <a:ext cx="11367720" cy="660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9769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7153</TotalTime>
  <Words>129</Words>
  <Application>Microsoft Office PowerPoint</Application>
  <PresentationFormat>Widescreen</PresentationFormat>
  <Paragraphs>16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Kimia Organik</vt:lpstr>
      <vt:lpstr>Outline </vt:lpstr>
      <vt:lpstr>Pendahuluan</vt:lpstr>
      <vt:lpstr>Tata nama turunan benzena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409</cp:revision>
  <dcterms:created xsi:type="dcterms:W3CDTF">2023-03-08T01:40:43Z</dcterms:created>
  <dcterms:modified xsi:type="dcterms:W3CDTF">2026-06-24T03:51:35Z</dcterms:modified>
</cp:coreProperties>
</file>