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67" r:id="rId5"/>
    <p:sldId id="268" r:id="rId6"/>
    <p:sldId id="270" r:id="rId7"/>
    <p:sldId id="269" r:id="rId8"/>
    <p:sldId id="273" r:id="rId9"/>
    <p:sldId id="266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87" d="100"/>
          <a:sy n="87" d="100"/>
        </p:scale>
        <p:origin x="57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1:42:50.5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11589 2738 31 0,'0'0'139'0,"0"0"-14"0,0 0-14 0,0 0-6 0,0 0 0 0,0 0 5 0,0 0 7 0,0 0 7 16,0 0 4-16,0 0 5 0,0 0 6 15,0 0 10-15,0 4 9 0,0-4 10 0,0 0 8 16,0 0 4-16,0 0-1 0,0 0-1 16,0-4-10-16,2 3-12 0,0-3-18 0,2-1-18 15,0-4-18-15,3-2-23 0,1-3-18 16,3-1-11-16,4-6-11 0,4-5-5 16,2 0-7-16,6-3-1 0,3-6-1 0,4 0-3 15,2-3-2-15,2 2-2 0,4-3 1 16,1 2-3-16,1 1 1 0,3 2 0 15,-3 3-3-15,1 2-1 0,-1 4-4 0,0 2-1 16,-1 3-5-16,-3 5-3 0,0-2-7 16,-4 4-11-16,0 1-14 0,-2 0-36 0,-2 2-77 15,0 1-103-15,-3-1-102 0,-1 1-88 16,-1 0-88-16,1-2-32 0,-5 1 44 16,-4-2 86-16,-2 0 96 0</inkml:trace>
  <inkml:trace contextRef="#ctx0" brushRef="#br0" timeOffset="232.18">12643 1792 105 0,'-4'-7'242'0,"1"-1"27"15,1 2-26-15,0-2-27 0,2 1-24 16,2 3-22-16,0-1-12 0,3 4-7 0,-1-2-11 16,2 3-9-16,3 3-7 0,1 2-8 15,1 0-7-15,0 7-5 0,1 0-8 0,3 4-6 16,-2-1-7-16,2 4-4 0,-1 1-4 15,-1 1-4-15,-2 2-4 0,-1 2-6 16,-3 3-7-16,-3 1-5 0,-2 1-10 0,-4-1-12 16,-2 2-35-16,-5 0-77 0,-1 2-119 15,-3-4-130-15,-2-4-137 0,-2-2-69 16,2-6-13-16,-2-3 49 0,3-3 103 16</inkml:trace>
  <inkml:trace contextRef="#ctx0" brushRef="#br0" timeOffset="962.04">13826 1533 23 0,'0'-2'321'0,"0"2"76"15,0 0 63-15,0 0 0 0,2 5-21 16,0 1-43-16,0 11-63 0,3 4-57 16,-1 9-55-16,2 10-67 0,1 8-55 0,-1 6-36 15,2 8-22-15,1 3-17 0,-1 4-11 16,1 6-7-16,-1-1-6 0,1 3-12 15,-1 1-25-15,-1-7-49 0,-1 1-103 0,0-5-113 16,-2-5-117-16,-1-4-116 0,-1-10-47 16,-2-3 15-16,-2-6 82 0,-3-4 106 15</inkml:trace>
  <inkml:trace contextRef="#ctx0" brushRef="#br0" timeOffset="1244.22">13866 1869 165 0,'-4'-30'241'0,"2"0"16"0,0 2-44 16,2 3-44-16,0 3-38 0,4 0-29 16,2 2-15-16,3 2-13 0,1-1-22 0,3 3-21 15,4 1-14-15,2 4-9 0,2-1-5 16,0 6-1-16,3 1 0 0,-1 3 0 15,-2 4 4-15,0 4 12 0,-4 6 18 0,-2 4 24 16,-4 3 27-16,-5 10 18 0,-4 3 8 16,-6 6-5-16,-5 1-15 0,-3 5-28 0,-5-1-59 15,-2-1-79-15,0 0-89 0,-2-2-95 16,2-5-98-16,-3-1-48 0,5-6 9 16,0-3 43-16</inkml:trace>
  <inkml:trace contextRef="#ctx0" brushRef="#br0" timeOffset="1575.84">14503 1712 269 0,'9'-9'417'0,"-7"2"72"0,-4 4 37 16,-4 6-64-16,-5 4-82 0,-2 7-88 0,-2 2-79 15,1 6-69-15,-3 4-53 0,0 7-42 0,2 0-22 16,0 4-15-16,5 1-6 0,-1-2-4 15,5 3-2-15,1-4 2 0,3-1-2 16,4-3 2-16,5-1 3 0,1-4 2 0,3-5-1 16,1-1-2-16,5-6 0 0,0-4 2 15,4-5-4-15,1-5 2 0,1-8-2 16,0-5 0-16,0-5 3 0,1-6 0 0,-3-2-1 16,-2-6 1-16,-2-4 2 0,-6-4 0 15,-3-2-2-15,-4 1 1 0,-4-1 1 16,-2 1-2-16,-6 6-6 0,-3 2-21 15,-2 7-60-15,-4 3-102 0,0 7-110 0,1 2-112 16,1 5-111-16,0 6-41 0,0-2 24 0,2 2 84 16,5 3 99-16</inkml:trace>
  <inkml:trace contextRef="#ctx0" brushRef="#br0" timeOffset="1807.95">14867 1496 298 0,'5'-4'520'0,"-1"3"69"0,-2 1 40 0,0 1-71 15,0 4-121-15,0 1-150 0,1 8-112 16,1 5-64-16,-2 4-36 0,2 6-23 0,0 7-20 16,1 3-12-16,-1 1-13 0,0 3-17 15,0 2-28-15,0-1-71 0,-1 1-124 16,-1-2-129-16,0 1-128 0,0-5-88 15,-2-2-28-15,0-3 40 0,0-5 109 0,-2-4 120 16</inkml:trace>
  <inkml:trace contextRef="#ctx0" brushRef="#br0" timeOffset="1957.2">14800 2007 63 0,'-5'-15'378'0,"1"4"70"0,0-1 56 16,4 6-21-16,0-2-64 0,4 5-98 15,5-2-98-15,-1 5-66 0,5 0-78 0,0 0-112 16,1 0-131-16,3 1-126 0,2-1-130 16,0 0-89-16,3 0-24 0,-1-1 44 0,-2-3 88 15</inkml:trace>
  <inkml:trace contextRef="#ctx0" brushRef="#br0" timeOffset="2139.98">15189 1712 104 0,'0'-9'388'0,"-2"2"97"15,-2 4 71-15,-3 3-37 0,3 3-64 16,-2 4-85-16,2 3-101 0,-3 6-90 16,3 2-67-16,0 3-48 0,0 3-29 0,4 1-15 15,0 4-17-15,0-6-23 0,2 2-43 16,2 0-82-16,0-5-104 0,0-1-101 0,3-4-89 16,-1 0-88-16,3-6-14 0,-1-5 52 15,1-3 86-15,-1-5 94 0</inkml:trace>
  <inkml:trace contextRef="#ctx0" brushRef="#br0" timeOffset="2256.1">15287 1842 220 0,'-3'0'387'0,"-1"5"70"0,-2 3 8 15,-3 1-49-15,-1 3-68 0,-1 2-89 0,1 1-118 16,1 2-142-16,1-1-143 0,1-2-137 16,3-2-136-16,0 0-67 0,2-4-5 15,2 0 53-15,0-3 86 0</inkml:trace>
  <inkml:trace contextRef="#ctx0" brushRef="#br0" timeOffset="2505.14">15405 1780 149 0,'4'0'406'16,"1"5"93"-16,-3-2 63 0,-2 6-44 16,0 0-73-16,0 2-89 0,0 3-99 15,0 1-90-15,0-2-66 0,0-1-41 0,0 2-27 16,2-2-14-16,0 0-10 0,0-3-5 15,2 0-3-15,3-6-2 0,1 1-1 0,1-4-2 16,1-4 1-16,3-3 2 0,2-2-1 16,2-1-1-16,-3 0 3 0,3 0 0 15,-2 1 1-15,-2 2-5 0,0 3-14 0,-3 0-41 16,1 8-99-16,-3 0-120 0,-1 3-130 16,1-2-119-16,-2 5-50 0,1 0 8 0,-3-1 79 15,2 0 110-15</inkml:trace>
  <inkml:trace contextRef="#ctx0" brushRef="#br0" timeOffset="2754.08">15746 1811 327 0,'2'-14'510'15,"-4"4"71"-15,0-1 34 0,0 1-79 0,0 3-123 16,-1 0-137-16,1 2-117 0,2 1-74 16,2 4-48-16,1 0-35 0,-1 3-26 0,0 3-23 15,2 1-14-15,-2 5-7 0,2-2 3 16,-2 5 5-16,3 0 15 0,-3-1 21 15,0 1 29-15,0 0 24 0,0-1 18 16,0 1 15-16,-2-2 10 0,0 0 1 0,-2 0-10 16,-2-1-15-16,0 0-12 0,-3-1-12 0,1 0-19 15,-2 1-29-15,-3-1-69 0,0-2-109 16,3 3-122-16,-1-3-116 0,1 0-103 0,-1-4-36 16,3 2 31-16,2-4 91 0,4-3 114 15</inkml:trace>
  <inkml:trace contextRef="#ctx0" brushRef="#br0" timeOffset="2885.93">15837 1847 156 0,'10'-12'390'0,"1"7"103"0,-2 1 48 15,-1 4-43-15,0 5-64 0,-1 4-83 16,1 2-105-16,-1 3-122 0,-3 0-137 16,2 4-150-16,-2-2-143 0,1 1-153 15,-1 1-84-15,0-2-23 0,-2-2 43 0,-2 0 100 16</inkml:trace>
  <inkml:trace contextRef="#ctx0" brushRef="#br0" timeOffset="3350.95">16142 1692 125 0,'2'0'187'0,"0"0"32"0,-2 0 22 16,2 1 12-16,-2-1-2 0,-2 3-15 15,0-1-30-15,-2 1-34 0,-3 4-39 16,1-2-30-16,0 8-24 0,-3-2-16 0,3 4-4 15,-3 1 3-15,1 3 11 0,1 0 9 16,1 0 10-16,0 2 7 0,1-3 0 0,3-3-11 16,0 0-13-16,2 0-13 0,2-5-17 15,3 0-13-15,1-4-8 0,0-2-4 16,5-4-3-16,-1-1-4 0,3-7 0 0,2 1 1 16,0-3 6-16,0-2 5 0,-1 1 1 15,1 0 7-15,0 1 5 0,-2 5 1 0,-3-3 1 16,1 7-2-16,0 1-1 0,-3 1-5 15,0 7-6-15,-1 3-6 0,-3 2-14 0,0 0-24 16,1 4-55-16,-3 0-104 0,-2 0-123 16,2-2-126-16,0-1-112 0,0-3-46 0,2-2 20 15,0-4 82-15,1-1 115 0</inkml:trace>
  <inkml:trace contextRef="#ctx0" brushRef="#br0" timeOffset="3517.3">16470 1655 244 0,'8'-17'483'0,"-4"3"82"0,1 4 47 16,-1 4-64-16,0 2-94 0,0 5-126 0,1 8-118 15,-1 7-81-15,0 9-49 0,-2 4-35 16,-2 5-25-16,0 3-29 0,0 0-50 16,-2 5-104-16,0-5-135 0,0 2-142 0,-2-1-116 15,-1-2-47-15,1-3 8 0,0-4 83 16,0-3 125-16</inkml:trace>
  <inkml:trace contextRef="#ctx0" brushRef="#br0" timeOffset="3782.32">17264 1742 203 0,'-3'0'464'0,"1"0"76"15,2 0 49-15,0 1-55 16,2-1-110-16,3 3-127 0,1-2-114 0,2 3-84 16,3-3-105-16,2-1-148 0,2 3-156 0,-1-2-159 15,1 2-87-15,0 1-35 0,-2 1 34 16,-1-1 106-16</inkml:trace>
  <inkml:trace contextRef="#ctx0" brushRef="#br0" timeOffset="3931.12">17338 1871 125 0,'-3'0'377'0,"3"4"78"15,0-4 61-15,3 1-50 0,1-1-80 0,2 3-83 16,1-3-97-16,-1 0-129 0,2 1-160 15,3-1-157-15,-3 0-161 0,3 0-95 0,-5 0-37 16,1 0 27-16,-3 0 86 0</inkml:trace>
  <inkml:trace contextRef="#ctx0" brushRef="#br0" timeOffset="5561.95">18616 1078 132 0,'0'0'274'0,"0"-4"54"0,0 4 21 16,-2 0 19-16,2 0 16 0,-2 0-3 16,2 5-25-16,-2 1-38 0,2 4-53 0,-2 4-61 15,2 6-55-15,0 4-39 0,0 9-27 16,0 3-20-16,-3 7-17 0,3 7-12 0,-2 4-10 16,0 1-9-16,0 8-6 0,0-4-9 15,0 5-10-15,0-6-15 0,0 1-29 16,0-1-72-16,-1-9-122 0,3-3-130 0,0-3-131 15,-2-3-80-15,2-6-23 0,-2-5 45 16,-2-7 108-16</inkml:trace>
  <inkml:trace contextRef="#ctx0" brushRef="#br0" timeOffset="5772.74">18478 1403 168 0,'-4'-28'455'15,"0"6"75"-15,0 4 48 0,2 2-38 16,4 2-91-16,2 5-114 0,4 3-111 0,5 3-65 16,4 6-43-16,4 3-37 0,5 5-26 15,1 7-18-15,5 2-14 0,2 5-13 16,0 5-16-16,2-1-23 0,0 0-52 0,-2 4-95 16,-1-4-124-16,1 1-109 0,-2-4-103 15,-2-1-61-15,-3-5 7 0,-4-3 73 0,1-6 110 16</inkml:trace>
  <inkml:trace contextRef="#ctx0" brushRef="#br0" timeOffset="5989.16">19139 1095 76 0,'0'-22'481'0,"-4"4"88"0,-1 4 48 15,-1 8 18-15,2 1-118 0,0 7-161 0,-1 7-134 16,3 10-79-16,2 6-47 0,0 5-30 15,2 12-23-15,-2 3-16 0,0 6-12 16,0 3-8-16,-2 5-8 0,2 3-12 16,-2 1-14-16,2 0-27 0,-2-1-64 0,2-3-119 15,-2-5-122-15,4-3-116 0,-2-6-95 16,4-10-31-16,0-2 36 0,1-12 102 0,3-1 118 16</inkml:trace>
  <inkml:trace contextRef="#ctx0" brushRef="#br0" timeOffset="6237.73">19655 1503 161 0,'-6'-24'497'16,"-7"3"84"-16,-2 4 49 0,-4 4-13 15,3 2-117-15,-4 1-158 0,4 7-127 0,-1 3-76 16,0 9-47-16,4 6-29 0,0 6-24 15,3 9-14-15,3 7-8 0,3 1-7 16,4 4-3-16,4 4-6 0,3-4-10 0,1 1-16 16,3-4-23-16,1-4-58 0,1-1-128 0,2-5-134 15,2-5-129-15,-2-3-88 0,0-8-34 16,-1-5 28-16,1-3 112 0,-2-6 130 16</inkml:trace>
  <inkml:trace contextRef="#ctx0" brushRef="#br0" timeOffset="6386.68">19677 1595 360 0,'-3'-10'548'0,"-3"5"67"0,0 5 38 16,-3 5-76-16,-1 5-153 0,-1 3-165 0,0 4-111 15,-1 4-70-15,-1 5-49 0,-2 0-47 16,3-2-81-16,-3 1-130 0,0 0-139 16,2-1-149-16,3-4-71 0,-3-2-20 0,2-2 46 15,3-6 110-15</inkml:trace>
  <inkml:trace contextRef="#ctx0" brushRef="#br0" timeOffset="6568.63">19846 1432 382 0,'8'-4'551'0,"-1"0"63"16,-1 9 39-16,-2 3-82 0,-2 3-153 15,3 7-162-15,-3 3-103 0,0 3-63 16,0 2-42-16,0 4-34 0,0 2-36 0,-2-1-80 15,0 2-133-15,0-4-133 0,0 0-123 16,2-3-88-16,-2-5-30 0,0-2 44 0,-2-6 113 16</inkml:trace>
  <inkml:trace contextRef="#ctx0" brushRef="#br0" timeOffset="6719.47">19846 1554 75 0,'0'-12'394'0,"2"1"96"0,0 2 69 15,0 3-19-15,5-2-78 0,-1 1-110 0,2 3-103 16,3-1-113-16,0 4-131 0,1-2-165 16,1 2-160-16,0 1-156 0,-1-4-81 15,1 4-23-15,0-1 41 0,-3 1 111 0</inkml:trace>
  <inkml:trace contextRef="#ctx0" brushRef="#br0" timeOffset="7464.51">20314 1417 64 0,'-2'-4'218'0,"-3"3"23"16,3-2-33-16,0 3-40 0,0-2-36 0,0 2-26 15,0-3-18-15,0 3-11 0,2-1-3 16,-3 1 2-16,3-3 15 0,0 3 21 0,0-2 27 15,-2 2 31-15,2-3 27 0,-2 3 20 16,2-1 5-16,0 1-9 0,0-3-21 16,0 0-30-16,-2 2-34 0,2-2-33 0,-2 2-27 15,2-3-19-15,-2 3-15 0,2 1-9 16,0-3-8-16,0 3-4 0,0-1-2 16,0 1 1-16,0-4 2 0,0 4 0 0,0-1 3 15,0 1-4-15,0-3 0 0,0 3-5 16,0 0-2-16,0 0-3 0,0 0 0 0,0 0-2 15,0 0 0-15,0 0 1 0,0 0-3 16,0 0 0-16,0 0 0 0,0 0 1 16,0 0 1-16,0 0 2 0,0 0 3 0,0 0 3 15,0 0-2-15,0 0 1 0,0 0-1 16,0 0 0-16,0 0-1 0,0 0-2 16,0 0 0-16,0 0-1 0,0 0-1 0,0 0-1 15,0 0 2-15,0 0-1 0,0 0-2 16,0 0 1-16,0 0 1 0,0 0 3 15,0 0-3-15,0 0-1 0,0 0 4 0,0 0 0 16,0 0-2-16,0 0-3 0,0 0 0 16,0 0 0-16,0 0-2 0,0 0-2 15,0 0 3-15,0 0 1 0,0-1 0 0,0 1 0 16,0-3 1-16,-2 3 3 0,2-3-2 16,-2 3 1-16,0-1 1 0,-1-3 0 0,1 3 3 15,0-2 3-15,-2 3 1 0,0-1 1 16,-3 1 0-16,3 0-1 0,-2 1-3 15,-1 3-5-15,3 1 2 0,-2 2-4 0,2 2-1 16,-1 0-3-16,1 2-1 0,2 3 3 16,2 0-4-16,0 1 4 0,2 0-1 0,0-1 1 15,3 1 1-15,1 0-2 0,0-1 2 16,3 0-3-16,-3-2 1 0,2 1 1 16,-1-4-2-16,-3-1 0 0,2 1 1 0,-1-1 0 15,-3-2 3-15,-2 0 1 0,-2 2 4 16,-3-2-2-16,-1 4-6 0,-5-5 0 15,-3 4-7-15,-1 0-7 0,-2 2-11 0,0-1-14 16,0 0-35-16,2-1-86 0,0 0-121 16,3-3-118-16,3 0-133 0,3 2-60 0,2-7 1 15,2 3 65-15,2-4 115 0</inkml:trace>
  <inkml:trace contextRef="#ctx0" brushRef="#br0" timeOffset="7796.6">20371 1462 171 0,'4'-8'473'16,"0"3"90"-16,-2 2 56 0,0-1-46 0,-2 3-94 15,3 1-129-15,-3 5-129 0,2-2-89 16,-2 6-52-16,0 5-33 0,0 1-19 0,2-1-14 16,-2 2-4-16,0 0-3 0,0 2-3 15,2-2-2-15,-2-3 0 0,2 2-1 0,-2-5-2 16,2-1-1-16,0-2-2 0,3-3 1 15,-1 0 0-15,0-8 3 0,2 3-1 16,3-7 0-16,-1 0 2 0,1-4 0 0,-1 0-2 16,3-2 0-16,-3-1 0 0,3 2 0 15,-3 0 1-15,3 4-3 0,-3 0 5 16,1 5-1-16,-1 0 5 0,-1 8 3 0,1 0 1 16,-2 5 1-16,1 2-4 0,-1 4 0 15,1 5-8-15,-3-2-19 0,-2 2-26 16,0 1-85-16,0 0-125 0,0 0-134 0,2-4-139 15,-1 0-69-15,-1-6-15 0,2-2 62 16,-2-3 113-16</inkml:trace>
  <inkml:trace contextRef="#ctx0" brushRef="#br0" timeOffset="7995.82">20775 1418 313 0,'4'-9'548'0,"-2"4"71"0,3 4 44 15,-3 1-53-15,2 4-148 0,0 2-173 0,0 5-117 16,1 6-67-16,-1 0-43 0,2 4-36 16,-1 1-30-16,-1 3-29 0,-2 0-67 15,0 3-114-15,-2-3-127 0,2 1-107 16,-2-2-111-16,0-3-46 0,0-3 25 0,-2-2 92 16,-2-3 116-16</inkml:trace>
  <inkml:trace contextRef="#ctx0" brushRef="#br0" timeOffset="8128.97">20754 1655 194 0,'0'-9'382'0,"2"2"100"16,2-2 34-16,0 3-27 0,5 2-53 15,-1-3-74-15,5 2-95 0,0 1-101 0,0-1-100 16,1 1-137-16,1 1-155 0,0-1-163 16,0 1-126-16,-3 2-62 0,1-3-9 0,-4 4 73 15,1-1 121-15</inkml:trace>
  <inkml:trace contextRef="#ctx0" brushRef="#br0" timeOffset="8742.16">18817 2470 146 0,'2'0'291'0,"3"3"74"16,1-3 68-16,4 1 19 0,7 3-4 0,5-4-15 16,7 0-38-16,7 0-57 0,9-5-108 0,8 1-79 15,10-7-46-15,9 2-27 0,8-4-18 16,9 0-13-16,2-3-10 0,5-1-10 0,1-3-10 15,-2 2-6-15,0 1-3 0,-1 2-7 16,-6-3-12-16,-3 2-12 0,-4-2-17 16,-5 2-19-16,-8 0-45 0,-9-1-97 0,-4 1-127 15,-9 6-116-15,-5-2-118 0,-10 0-52 16,-5 7 5-16,-7-3 82 0,-6 7 127 16</inkml:trace>
  <inkml:trace contextRef="#ctx0" brushRef="#br0" timeOffset="9122">19118 2807 90 0,'-19'9'231'0,"2"2"41"16,2-1 3-16,2-1-6 0,3 0-6 16,1-2 2-16,5-3 8 0,4 1 1 0,2-1-9 15,7-4-14-15,3 0-12 0,7-3-22 16,5-3-34-16,7-2-41 0,10-3-37 16,3 1-26-16,11-6-20 0,4-1-14 0,9-3-10 15,6-1-10-15,4 0-8 0,3-2-3 16,4-2-3-16,1 1-4 0,1-1 1 15,0 0 2-15,-2 0 0 0,-1 0-2 16,-3 2 0-16,-5-1 0 0,-4 4-5 0,-7-1-4 16,-3 3-7-16,-7-1-14 0,-6 3-14 15,-9 3-24-15,-6 1-50 0,-5 2-103 0,-5-2-127 16,-5 4-131-16,-7 0-99 0,-1 2-35 16,-5-2 18-16,-2 5 88 0,-1 0 123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2:33:14.3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8346 1638 33 0,'0'0'44'16,"0"-4"5"-16,0 4 3 0,0-1 4 15,0 1 3-15,0-3 3 0,0 3 3 0,0-1 5 16,0 1 7-16,0-4 7 0,0 4 7 15,0-1 5-15,2 1 6 0,-2 0 6 16,2 0 5-16,-2 0 6 0,0 0 8 16,0 0 8-16,0 0 3 0,0 0 0 0,0 0-5 15,0 0-13-15,0 1-16 0,2 3-7 0,-2 0 8 16,2 5 14-16,1 7 16 0,1 9 12 16,-2 9 4-16,0 5-8 0,0 11-25 0,0 9-32 15,0 5-30-15,3 4-21 0,-3 1-13 16,2 5-6-16,0 1-4 0,0 1-3 0,1-1-2 15,1-2-11-15,-2-4-39 0,1 0-65 16,-1-6-89-16,-2-4-91 0,2-4-85 16,-2-5-73-16,2-4-54 0,-4-5 16 15,0-7 62-15,0-8 78 0</inkml:trace>
  <inkml:trace contextRef="#ctx0" brushRef="#br0" timeOffset="332.5">8266 2046 71 0,'-3'-14'216'0,"1"0"27"0,0 2-22 15,4-2-14-15,0 3-10 0,3-1 5 16,1 1 5-16,3-3 0 0,3 4-5 0,1-2-16 16,4 0-14-16,2-1-20 0,2 1-20 15,2 2-19-15,3-1-21 0,-1 2-21 16,1 0-22-16,-1-2-15 0,2 2-13 16,-1 4-7-16,1-2-15 0,-3-1-55 0,-1 2-88 15,0 2-94-15,-2 0-99 0,-2 4-104 16,0-1-56-16,-4 2 18 0,-2 3 69 15,-2 0 83-15</inkml:trace>
  <inkml:trace contextRef="#ctx0" brushRef="#br0" timeOffset="565.21">8410 2315 56 0,'-17'13'286'0,"2"-1"53"16,2-1 25-16,2-2-44 0,3-3-37 0,2 2-31 16,1-4-30-16,5 0-29 0,5 0-22 15,3 1-18-15,3-1-26 0,4 0-28 16,4-3-28-16,2-1-24 0,4 0-18 0,1 0-11 16,1 0-34-16,1 0-74 0,-1-1-101 15,-2 1-102-15,3 0-116 0,-5 1-81 16,-2-1-16-16,-1 3 46 0,-6 1 86 0</inkml:trace>
  <inkml:trace contextRef="#ctx0" brushRef="#br0" timeOffset="780.09">8433 2729 37 0,'-11'9'296'0,"3"2"33"0,1-2 34 15,5-4-30-15,2 0-29 0,5-1-34 0,3 2-28 16,5-2-15-16,4-2-21 0,2-2-42 16,2 0-48-16,4 0-42 0,3-2-30 0,-1-2-20 15,3-2-65-15,2 2-104 0,-3-2-115 16,5-3-128-16,-2-6-92 0,2 2-46 16,0-4 27-16,-3-1 82 0</inkml:trace>
  <inkml:trace contextRef="#ctx0" brushRef="#br0" timeOffset="995.34">9605 2072 68 0,'3'-7'434'0,"-3"-1"77"0,-3 2 42 16,1 1-11-16,0 2-123 0,0 2-140 0,2-1-147 15,2 2-165-15,2 0-155 0,3 2-147 16,-3 2-122-16,2 1-66 0,1-1-8 16,-3 1 73-16,0 1 102 0</inkml:trace>
  <inkml:trace contextRef="#ctx0" brushRef="#br0" timeOffset="1161.32">9627 2164 198 0,'-3'-4'435'0,"1"4"54"16,0 0 30-16,2 0-77 0,0 0-103 15,2 0-126-15,3 4-95 0,1-4-54 0,0 0-74 16,5 1-120-16,-1-1-130 0,1 3-138 16,0-3-74-16,-3 1-39 0,1-1 26 0,-3 0 91 15</inkml:trace>
  <inkml:trace contextRef="#ctx0" brushRef="#br0" timeOffset="2007.74">10348 1525 14 0,'5'0'266'0,"-3"0"60"0,2 4 57 0,-2 3 24 16,2 3 8-16,-2 6-18 0,1 10-29 15,1 6-42-15,-2 6-65 0,0 7-82 0,0 4-69 16,0 5-42-16,0 4-28 0,0 1-16 15,1 0-9-15,-1 2-7 0,0-3-13 16,2-3-40-16,-2-1-95 0,2-2-127 0,-1-3-126 16,-1-8-131-16,0 1-60 0,-2-7-2 15,-2-2 74-15,0-7 115 0</inkml:trace>
  <inkml:trace contextRef="#ctx0" brushRef="#br0" timeOffset="2240.32">10319 1938 107 0,'-4'-29'381'15,"-3"4"75"-15,1 0 63 0,2 1-29 16,-1 5-57-16,5-1-78 0,0 0-86 0,5-1-68 16,3 3-57-16,3-1-52 0,1 4-35 15,5-4-25-15,4 3-12 0,3 3-7 16,1 0-6-16,3 0 0 0,1 0-4 0,1 2 2 15,0 2-9-15,-1 3-26 0,-1 0-83 16,-1-2-124-16,-4 3-134 0,1 4-141 16,-5-2-69-16,-2 3-14 0,-5 3 60 0,-1-2 112 15</inkml:trace>
  <inkml:trace contextRef="#ctx0" brushRef="#br0" timeOffset="2455.48">10494 1934 399 0,'-12'5'540'16,"-1"0"61"-16,2-1 30 0,1 1-107 15,4 0-143-15,1-3-158 0,3-2-98 16,4 3-56-16,5-3-31 0,1 0-13 0,3-3-6 16,3 3-6-16,3-2-7 0,0-1-22 15,0 1-69-15,0 2-133 0,0-1-136 16,-2 1-145-16,0 1-81 0,-5 1-23 0,1 1 44 15,-5 2 119-15</inkml:trace>
  <inkml:trace contextRef="#ctx0" brushRef="#br0" timeOffset="2637.96">10497 2207 322 0,'-7'3'512'0,"1"5"59"16,2-3 33-16,1-1-85 0,6 1-127 15,1-1-142-15,2-2-107 0,5 3-54 0,1-4-33 16,3-1-28-16,2 0-62 0,2 0-127 16,0 0-148-16,2-1-162 0,-1-3-90 15,1 3-42-15,-2-5 22 0,0-2 107 0</inkml:trace>
  <inkml:trace contextRef="#ctx0" brushRef="#br0" timeOffset="2952.59">11081 1884 16 0,'0'-9'338'0,"-4"2"85"0,-5 4 70 15,1 3-4-15,-3 3-51 0,-2 4-71 16,1 3-82-16,-1 6-82 0,0 2-66 0,3 2-56 16,-1 5-37-16,3 3-23 0,-1-2-11 15,5 2-4-15,0-2-4 0,2 3 1 0,2-5 0 16,2-1-2-16,4-3 2 0,0-3 1 15,3 0-1-15,1-5 1 0,3-3 5 16,2-4 3-16,0-1 3 0,2-8 4 0,2 0 3 16,0-2 5-16,-2-5-4 0,0-2 3 15,0-2 1-15,-5 0-2 0,1-4 0 0,-5-1-1 16,-3 0-2-16,-5 0-5 0,-2-4-6 16,-3 5-2-16,-3-1-7 0,-5-1-20 0,-4 4-52 15,-2 2-135-15,-2 4-155 0,-2 0-155 16,-3 2-78-16,1 1-28 0,-1 0 29 15,5 0 122-15</inkml:trace>
  <inkml:trace contextRef="#ctx0" brushRef="#br0" timeOffset="5114.77">12061 1257 3 0,'4'-1'120'0,"0"-2"-5"16,0 2-7-16,1-2-5 0,-1 0-9 15,0-1-7-15,0-1-10 0,1-1-7 0,-1-2-1 16,0 2 0-16,-2-3 7 0,0 3 12 16,0-4 19-16,-2 1 22 0,-2 0 23 0,0 0 26 15,-2 1 24-15,0-1 17 0,-5 0 12 0,1 3 3 16,-1 2-12-16,-3 3-21 0,-1 2-32 16,0 9-34-16,-2 3-33 0,1 4-26 15,-1 12-22-15,0 4-12 0,2 6-11 0,3 3-5 16,-1 5-9-16,5 3-6 0,2 4-8 15,1 0-11-15,1-1-42 0,4 1-95 16,1-4-126-16,1-2-128 0,0-2-128 0,2-5-61 16,1-3 4-16,-1-1 73 0,-2-8 117 15</inkml:trace>
  <inkml:trace contextRef="#ctx0" brushRef="#br0" timeOffset="5275.43">11976 1777 46 0,'2'-9'312'0,"0"3"46"16,3 0 35-16,-1 5-49 0,4-2-74 16,3 3-75-16,2 0-67 0,1 0-98 15,3 0-123-15,4 0-129 0,-1-1-107 16,-1-3-57-16,0 0-25 0,0-2 39 0</inkml:trace>
  <inkml:trace contextRef="#ctx0" brushRef="#br0" timeOffset="5434.21">12294 1559 29 0,'0'-4'357'0,"0"3"94"0,0 2 77 16,0 6 0-16,0 1-56 0,0 2-84 15,0 5-91-15,0 3-87 0,0-1-74 16,0 2-61-16,0 0-50 0,-3 0-65 0,1-2-98 16,0 1-115-16,0-2-106 0,0-2-91 0,2-3-80 15,-2-2-9-15,0-4 57 16,2-2 92-16,0-3 94 0</inkml:trace>
  <inkml:trace contextRef="#ctx0" brushRef="#br0" timeOffset="5543.87">12260 1727 86 0,'-5'0'270'16,"-1"0"56"-16,0 6 7 0,-1-2-19 15,1 2-41-15,-2 3-47 0,1 1-51 0,-1-1-71 16,1 1-104-16,3 0-109 0,0-1-115 16,0 0-108-16,2-4-56 0,2-2-11 15,0-3 37-15</inkml:trace>
  <inkml:trace contextRef="#ctx0" brushRef="#br0" timeOffset="6055.85">12700 1187 25 0,'-4'-1'234'0,"2"-2"31"16,0 2-14-16,-1 1-41 0,1-4-45 16,2 4-45-16,0 0-40 0,0 0-30 0,2 0-22 15,3 0-14-15,-1 4-7 0,0-3-5 16,0 2-2-16,3 2 0 0,-1-2-1 15,0 2 0-15,1-1 1 0,-1 4-1 0,0-2 1 16,1 0 8-16,-1 4 14 0,0-1 18 16,1 1 18-16,-1 0 18 0,1 2 10 15,-3 0 1-15,-2-2-9 0,0 1-15 0,0 3-19 16,-2-2-30-16,-2-1-53 0,0-2-64 16,0 0-75-16,-2-1-83 0,1-3-72 0,-1-1-27 15,0-4 21-15,0 0 46 0</inkml:trace>
  <inkml:trace contextRef="#ctx0" brushRef="#br0" timeOffset="6204.74">12922 1165 35 0,'11'-8'340'0,"-3"0"80"16,-1 3 78-16,-3 4-6 0,0 1-46 0,0 5-76 16,-2 4-80-16,-2 2-74 0,3 3-90 15,-3 2-104-15,0 2-126 0,-3-1-126 16,3 3-114-16,0 1-107 0,0 0-77 15,0-4-2-15,-2-1 64 0,0-3 91 0</inkml:trace>
  <inkml:trace contextRef="#ctx0" brushRef="#br0" timeOffset="6338.97">12918 1300 133 0,'2'-5'245'0,"-2"0"18"15,4 2-33-15,1 2-42 0,-1-3-43 16,2 3-39-16,3 1-48 0,-1 0-69 15,3 1-88-15,1-1-101 0,-1 0-55 0,2-1-30 16,-3-2-2-16</inkml:trace>
  <inkml:trace contextRef="#ctx0" brushRef="#br0" timeOffset="6586.18">13327 1024 322 0,'4'-8'469'0,"0"2"84"0,-2 2 8 16,-2 0-54-16,0 4-84 0,0 4-108 0,-4 5-106 16,0 3-81-16,-3 11-48 0,-3 6-28 15,-5 10-15-15,-2 6-11 0,-6 9-6 16,-3 7-4-16,-5 6-1 0,-5 5-3 16,-3 2-4-16,-1 2-1 0,0-1-3 0,-2-4-4 15,4 1-12-15,-1-7-22 0,6-5-97 16,3-6-153-16,5-5-179 0,6-10-109 0,4-5-50 15,4-6-9-15,5-8 80 0,6-6 144 16</inkml:trace>
  <inkml:trace contextRef="#ctx0" brushRef="#br0" timeOffset="7384.08">13426 1712 80 0,'4'-11'92'15,"-2"-1"-3"-15,0 1 5 0,1 0 18 16,-3-1 24-16,-3 3 34 0,1 1 43 16,0 0 50-16,-2 3 48 0,-2 5 33 15,-1 5 12-15,-1 4-15 0,-1 6-37 0,1 5-54 16,-1 7-63-16,1 5-60 0,2 3-43 15,1 3-30-15,1 6-18 0,0-1-12 16,4-1-11-16,-2 4-9 0,2-4-18 0,2 0-45 16,-2-5-101-16,2 0-126 0,0-3-121 15,2-4-124-15,-1-1-58 0,-3-5 5 16,0-2 77-16,0-3 116 0</inkml:trace>
  <inkml:trace contextRef="#ctx0" brushRef="#br0" timeOffset="7533.96">13288 2218 34 0,'-2'-15'308'0,"2"5"79"16,0 1 72-16,2-1-6 0,3 1-36 16,1 3-56-16,2 2-63 0,1-2-74 0,4 2-81 15,-1-1-121-15,3 1-145 0,0-1-144 16,2-1-144-16,-2 1-97 0,2-1-47 16,-3-2 32-16,-1 3 90 0</inkml:trace>
  <inkml:trace contextRef="#ctx0" brushRef="#br0" timeOffset="7714.11">13712 1860 51 0,'-7'0'407'0,"-1"5"101"16,-1 5 64-16,-1 0-17 0,-1 6-79 0,1 2-112 15,1 6-123-15,3-3-97 0,0 3-92 0,3 1-143 16,1-2-155-16,2 1-148 0,2 1-123 15,-2-4-65-15,3 0-6 0,-3-3 88 16,2-3 124-16</inkml:trace>
  <inkml:trace contextRef="#ctx0" brushRef="#br0" timeOffset="7850.58">13678 2051 211 0,'-6'-5'389'0,"-1"2"44"0,-1 3 12 16,-3 3-88-16,3-1-115 0,-1 1-168 15,3 1-165-15,0-2-165 0,1 2-107 16,3 0-55-16,-2-3-11 0,4-1 55 16</inkml:trace>
  <inkml:trace contextRef="#ctx0" brushRef="#br0" timeOffset="8262.07">13815 1743 53 0,'0'-1'211'0,"3"1"16"0,-3-4-37 16,2 4-46-16,2 0-44 0,0 0-33 15,0 4-23-15,1-3-16 0,1 3-11 0,0 1-8 16,-1 2-6-16,1 2 0 0,-2 0-2 15,0 1-1-15,-1 0 0 0,1-1 0 0,-2 1 0 16,0-1 0-16,0 0-7 0,2-3-15 16,1 0-28-16,-1-2-43 0,0 1-67 15,2-5-45-15,1-4-18 0,-1 3 5 0</inkml:trace>
  <inkml:trace contextRef="#ctx0" brushRef="#br0" timeOffset="8394.2">14040 1674 6 0,'4'-6'319'0,"0"2"71"0,1-1 50 16,-3 5-37-16,0 0-65 0,-2 5-76 16,2-1-91-16,-2 6-116 0,2-1-130 0,-2 2-120 15,2 3-127-15,-2-4-86 0,-2 5-37 16,0-5 24-16,0 2 69 0</inkml:trace>
  <inkml:trace contextRef="#ctx0" brushRef="#br0" timeOffset="8543.86">13993 1746 306 0,'0'-4'464'0,"-2"0"68"16,2 3 14-16,0-2-60 0,0 2-101 15,4 1-119-15,1-4-99 0,3 4-92 16,1-2-156-16,3 2-162 0,1-1-182 0,4-4-98 16,-2 1-53-16,2-1 0 0,-3 1 95 15</inkml:trace>
  <inkml:trace contextRef="#ctx0" brushRef="#br0" timeOffset="10037.28">15306 1388 112 0,'0'0'192'0,"0"0"-6"15,0 0-8-15,0 0-3 0,2 0 11 16,0 3 29-16,0 1 33 0,0 5 36 15,0 4 24-15,2 2 0 0,-1 7-23 0,1 7-44 16,0 5-55-16,0 8-57 0,0 0-49 16,1 6-33-16,-3 1-23 0,2-1-39 15,-2 2-83-15,0-4-121 0,3 0-122 0,-3 0-138 16,2-7-75-16,-2 2-13 0,-2-4 55 16,0-7 105-16</inkml:trace>
  <inkml:trace contextRef="#ctx0" brushRef="#br0" timeOffset="10252.44">15202 1988 35 0,'-11'-15'338'0,"3"2"67"0,-1 5 42 16,3-1-38-16,2 1-55 0,2 2-57 15,4-1-53-15,4 3-43 0,5-1-24 0,1 2-22 16,7 2-30-16,3-3-33 0,1 3-32 15,4 1-25-15,1 0-18 0,2 0-34 16,-1 0-88-16,1 1-133 0,-1-1-140 0,1 0-123 16,0-1-65-16,-1-2-9 0,-1 2 67 15,2-5 117-15</inkml:trace>
  <inkml:trace contextRef="#ctx0" brushRef="#br0" timeOffset="11796.34">16470 1763 105 0,'2'3'142'0,"-2"-1"-11"0,2-2-12 16,0 3-7-16,0-2 7 0,2 3 12 16,3-3 13-16,-1 2 11 0,3-2 10 15,1 3 16-15,3-2 12 0,2-2 17 16,0 1 17-16,1-1 12 0,6 0 3 0,1 0-17 16,4 0-26-16,5-1-34 0,6-5-37 15,7 2-36-15,6-1-21 0,6-1-13 0,6-4-6 16,7 1-10-16,6 0-7 0,5 0-1 15,5-2-8-15,3 1-5 0,5-2-7 0,3 0-4 16,4 2 1-16,1-1-8 0,2-2 0 16,-3 2-3-16,-3 2 0 0,-5-1 0 0,-6 0-3 15,-9 4-8-15,-6-2-16 0,-11 2-43 16,-6 0-98-16,-8 1-134 0,-7-3-138 16,-8 3-116-16,-5-6-48 0,-5 1 6 15,-3-2 80-15,-2-1 125 0</inkml:trace>
  <inkml:trace contextRef="#ctx0" brushRef="#br0" timeOffset="12591.89">16772 693 117 0,'3'-1'329'0,"-3"-3"71"0,2 4 49 0,-2 5 4 15,2 3-31-15,-2 2-51 0,2 6-59 16,0 7-64-16,0 3-71 0,0 7-71 0,3 2-46 16,-3 5-25-16,2-1-20 0,2 3-9 15,-2-1-30-15,3-2-69 0,-3 2-103 16,0-3-115-16,0-1-109 0,1-4-109 0,-3 0-34 15,0-7 36-15,-2-4 84 0,0-1 105 16</inkml:trace>
  <inkml:trace contextRef="#ctx0" brushRef="#br0" timeOffset="12923.23">16760 819 22 0,'-4'-19'217'16,"-1"-1"23"-16,3 4-14 0,0-1-42 16,2 1-35-16,2 3-31 0,2 0-23 0,3 1-20 15,1 1-17-15,3 0-17 0,-1 2-13 16,1-1-10-16,2 5-5 0,-1-3-4 0,1 3 1 16,0 4 0-16,-1-2 3 0,-1 0 4 15,0 3 2-15,-1 3 5 0,-1 1 4 0,-3 4 6 16,-2 2 5-16,-4 5 0 0,0 0 0 15,-4 5 1-15,0 4 7 0,0-3 16 16,-3 4 20-16,3-2 21 0,0 1 16 0,2 0 10 16,2-4-5-16,2 1-17 0,2-2-19 15,2-3-19-15,3 1-16 0,1-5-15 0,3 0-11 16,0-4-37-16,4 1-74 0,0-4-97 16,4-2-97-16,0-6-113 0,2-2-78 0,3 0-14 15,-3-7 45-15,2-4 79 16</inkml:trace>
  <inkml:trace contextRef="#ctx0" brushRef="#br0" timeOffset="13089.53">17365 685 145 0,'9'-12'386'15,"-3"3"86"-15,-2 4 57 0,0 4-19 0,1 2-58 16,-1 7-80-16,-2 2-90 0,2 6-79 16,0 4-73-16,-1 3-51 0,1 5-33 15,0-2-20-15,0 3-14 0,-2 4-19 0,3-4-49 16,-3 3-93-16,0-3-123 0,0 1-122 15,0-4-130-15,-2 0-62 0,0-6 8 0,0-3 67 16,-4 0 113-16</inkml:trace>
  <inkml:trace contextRef="#ctx0" brushRef="#br0" timeOffset="13305.38">17274 801 22 0,'-13'-21'356'16,"1"1"105"-16,1 0 79 0,3 7-11 15,-1-1-55-15,5 6-76 0,2-1-93 0,4 0-94 16,4 2-70-16,5 3-46 0,2-1-29 16,4 1-20-16,4 1-13 0,2 3-12 15,4 0-6-15,1 0-7 0,2 3-2 0,-1 1-1 16,3-2-2-16,0 2-11 0,0-1-35 16,-3 2-99-16,1-3-138 0,-1 3-146 15,-1-4-125-15,-1 3-58 0,-3 0-3 0,-3 0 81 16,-2 1 127-16</inkml:trace>
  <inkml:trace contextRef="#ctx0" brushRef="#br0" timeOffset="14217.86">16679 2155 147 0,'2'-6'304'0,"1"2"53"15,-3 3-2-15,2-3-27 0,-2 4-24 0,2 4-24 16,0 1-30-16,0 5-25 0,0 5-28 15,0 4-26-15,0 6-38 0,0 1-34 16,-2 7-26-16,3-3-25 0,-1 4-16 0,0-1-14 16,0 0-6-16,2-4-3 0,-2 0-6 15,3-3-2-15,-3-4-1 0,0-2 0 16,0-4 1-16,0-3 2 0,-2 0 0 0,2-6 0 16,0-3 1-16,0-3-2 0,0-5 0 15,1-2-2-15,-1-5 0 0,2-6-2 16,0-4 2-16,0 0-1 0,3-3 0 0,1-2 1 15,1 2 0-15,-1-5-2 0,1 3-1 16,1 0 1-16,3 5 2 0,0-3 4 0,-1 4 6 16,1 2 4-16,0 2 7 0,-1 2 5 15,1 3 5-15,0 2 3 0,0 4 0 0,-1 1 0 16,1 8-2-16,0 0-5 0,-1 2-2 16,1 6-6-16,-2 1-5 0,1 3-3 0,-1 0-3 15,-1 1-2-15,1 1-5 0,0 1-13 16,-1-2-41-16,-1 1-105 0,1-3-137 15,1-1-138-15,-3-3-118 0,3-2-53 0,-1-3 7 16,3-2 84-16,0 0 127 0</inkml:trace>
  <inkml:trace contextRef="#ctx0" brushRef="#br0" timeOffset="14565.61">17839 2051 17 0,'0'-11'114'0,"-2"-2"-17"16,0 3-13-16,0-1-5 0,-2 2 4 15,-3 0 11-15,3-1 12 0,-4 5 19 16,-1 1 30-16,1 2 44 0,-3 4 49 0,-2 2 48 15,-1 7 37-15,-1 3 14 0,0 6-15 16,-2 8-35-16,2 3-56 0,-2 6-62 0,2 2-57 16,3 2-38-16,1 8-25 0,1-2-16 15,3 3-9-15,1 1-10 0,4-2-8 0,0 2-5 16,2-4-8-16,2-2-15 0,-2 1-29 16,2-1-79-16,-2-2-134 0,2-2-137 15,2-3-143-15,-2-4-71 0,3-6-15 0,-3-1 55 16,-2-6 123-16</inkml:trace>
  <inkml:trace contextRef="#ctx0" brushRef="#br0" timeOffset="14781.66">17496 2632 59 0,'-8'-15'382'0,"-1"-1"87"15,3 6 83-15,2-3-8 0,4 2-65 16,2 2-85-16,6-2-97 0,5 2-79 15,4-1-73-15,4 5-51 0,5-5-31 0,1 4-21 16,3 2-14-16,4-1-7 0,0 0-9 16,1 0-13-16,-1 0-19 0,0 1-55 0,-2 3-134 15,0-4-156-15,-5 2-160 0,1-2-80 16,-3 4-29-16,-4-5 31 0,3 2 119 16</inkml:trace>
  <inkml:trace contextRef="#ctx0" brushRef="#br0" timeOffset="15860.02">17712 2043 70 0,'-6'0'140'0,"2"0"2"16,-1 0-6-16,1 0-9 0,2 0-9 0,0 0-4 16,2 0 5-16,2-1 20 0,2 1 31 0,3-2 43 15,1 2 42-15,5-4 39 0,4 4 15 16,4-1-9-16,4 1-29 0,3-3-40 16,6 2-47-16,2-3-58 0,2 0-44 0,4-1-29 15,3 1-16-15,-1 0-16 0,0 0-11 16,-1-1-2-16,-1 1-2 0,-4-1-11 0,-2 1-25 15,-2 0-89-15,-4 1-142 0,-3 0-159 16,-3-2-124-16,-3 4-59 0,-2-4-12 0,-4 2 69 16,-3 2 133-16</inkml:trace>
  <inkml:trace contextRef="#ctx0" brushRef="#br0" timeOffset="17734.54">19135 1035 283 0,'2'4'364'0,"-2"2"81"0,2 9 14 16,-2 3-19-16,0 3-42 0,0 8-50 16,2 4-66-16,-2 4-74 0,2 2-77 0,0 5-57 15,2 0-32-15,1 0-19 0,-1 0-11 16,0 0-8-16,3-4-19 0,-3 0-51 15,-2 2-98-15,2-5-119 0,-2 1-125 0,-2-3-115 16,0-2-48-16,-2 0 15 0,-2-3 82 16,0-4 107-16</inkml:trace>
  <inkml:trace contextRef="#ctx0" brushRef="#br0" timeOffset="18081.99">19266 1520 119 0,'8'-17'369'0,"-1"6"56"0,-1 1 68 16,-2 3-30-16,3 3-53 0,-1 4-77 0,0 1-70 15,1 4-49-15,-1 6-62 0,0 2-57 16,1 6-42-16,-1 3-24 0,-2 2-10 16,1 0-12-16,-1 2-3 0,0 0-2 0,-2-4-1 15,0 1-1-15,0-6 0 0,0 0-4 16,1-5 2-16,-1-2 1 0,0-2-1 15,0-7-2-15,2-1 3 0,3-5 2 0,-1 0 1 16,2-8 0-16,1 1-2 0,4-4 1 16,-1-2-1-16,1 2 0 0,2-2-2 0,-3 3 1 15,3 2 2-15,-2 5 6 0,0 0 6 16,-1 7 4-16,1 2 3 0,-4 4 2 16,-1 6 0-16,-2 2-4 0,-1 7-8 0,-1 1-12 15,-4 2-49-15,0 1-113 0,0 0-138 16,0-4-162-16,2-1-96 0,2-4-42 15,5-6 17-15,1-4 97 0</inkml:trace>
  <inkml:trace contextRef="#ctx0" brushRef="#br0" timeOffset="18613.9">20813 814 87 0,'-2'-4'199'0,"-2"0"-5"0,2 3-18 15,-3-4-20-15,1 3-13 0,-2-1-9 16,-3 3-5-16,1 0 1 0,-3 0 6 16,-1 5 9-16,-5 1 16 0,0 3 25 0,-4 7 29 15,-1 5 22-15,-3 4 3 0,0 5-7 16,-1 7-20-16,3 4-33 0,0 4-44 16,4 3-37-16,2-2-29 0,6 4-22 0,3-2-13 15,6 0-14-15,2-2-4 0,4-3-9 16,4 1-5-16,5-6-2 0,2 0-12 15,2-5-25-15,0-3-80 0,4-5-135 16,2-2-140-16,2-8-139 0,1-6-67 0,1-2-15 16,-1-7 56-16,1-5 125 0</inkml:trace>
  <inkml:trace contextRef="#ctx0" brushRef="#br0" timeOffset="19260.25">21279 942 14 0,'-4'0'225'0,"1"0"34"0,-1 0-4 16,0 2-30-16,0 2-25 0,0 5-22 15,-5 2-25-15,1 6-18 0,-3 5-21 16,-2 3-16-16,1 4-13 0,-3 5-10 0,0 0-6 15,2 0-3-15,-2 2 1 0,5-2-2 16,-1-1-1-16,5 1-6 0,2-4-6 16,2-1-6-16,2-4-6 0,4-2-5 0,4-6-7 15,3 0-4-15,2-4-7 0,1-4-4 16,5-5-3-16,1 0-6 0,1-8 2 16,0-1-2-16,2-4-1 0,0-6-2 0,1-3-1 15,-3-2 3-15,-2-5 4 0,0-1 13 16,-4-7 19-16,-3 3 18 0,-1-3 13 15,-5 0 11-15,-1-1 1 0,-3 1-11 0,-4 4-17 16,-3 0-18-16,-1 4-36 0,-2 4-75 16,-1 2-102-16,-1 0-105 0,-1 6-114 15,-2 1-102-15,3 2-33 0,-1 0 36 0,3 1 78 16,3 5 97-16</inkml:trace>
  <inkml:trace contextRef="#ctx0" brushRef="#br0" timeOffset="19492.72">21526 800 141 0,'5'-2'416'16,"-3"-1"99"-16,0 6 70 0,0 0-37 0,0 5-82 16,0 2-99-16,0 5-100 0,3 4-92 15,-3 5-66-15,2 5-43 0,-2 2-24 0,2 4-15 16,-2 0-13-16,3 2-14 0,-3-2-17 15,2 1-61-15,-2-2-133 0,2-1-144 16,-1-3-162-16,1-2-78 0,-2-6-29 16,2-2 33-16,0-3 118 0</inkml:trace>
  <inkml:trace contextRef="#ctx0" brushRef="#br0" timeOffset="19658.49">21770 1065 58 0,'-4'-9'439'0,"-3"3"103"0,-3 1 57 0,-1 5-4 16,1 0-103-16,-1 5-127 0,0 0-137 16,3 1-100-16,2 2-64 0,1 1-71 15,3-2-93-15,0 2-118 0,4-4-119 0,0 3-117 16,5-4-94-16,1-1-18 0,1-3 46 16,1-3 93-16,1-1 107 0</inkml:trace>
  <inkml:trace contextRef="#ctx0" brushRef="#br0" timeOffset="19890.72">21918 985 110 0,'2'-3'303'0,"-2"-2"59"0,0 4 4 15,0 1-41-15,-2 0-53 0,0 0-59 0,0 1-63 16,0 4-54-16,0 3-42 0,-1-1-24 16,3 2-13-16,0 1-6 0,0 4-5 0,3 1-3 15,-1 1 1-15,0 1-2 0,0-1 1 16,2-1 5-16,-2-1 16 0,3 2 20 0,-3-3 23 15,0-2 17-15,0 0 15 0,0-2 7 16,-2 0-11-16,-2-2-17 0,0-3-23 0,0 1-44 16,-3-1-81-16,-1 0-97 0,-2-4-102 15,-1 0-110-15,1-4-96 0,-1 3-23 16,-1-3 36-16,1-4 71 0</inkml:trace>
  <inkml:trace contextRef="#ctx0" brushRef="#br0" timeOffset="20321.75">22257 692 88 0,'4'-5'379'0,"0"0"68"0,-2 0 52 16,3 1-39-16,-3-1-77 0,2 4-95 15,2-4-93-15,1 2-65 0,1 2-50 16,3 1-35-16,-1 1-22 0,1 2-11 16,-1 2-5-16,-1 1-5 0,1 3 0 0,-3 2-2 15,-1 2 0-15,1 3 0 0,-3 5-1 16,-2 1 0-16,2 3 1 0,-2 3 1 0,0 3 2 15,-2 4 2-15,2 0 0 0,-2 2 2 16,3 1-1-16,-3 0-2 0,2 0 1 16,0 1-3-16,0-4-1 0,-2-1 0 0,2-1 0 15,-2-7-1-15,0 2 0 0,0-6 2 16,0-4 1-16,-2 1 0 0,-2-3-1 16,-1-3 1-16,-3-1-29 0,-3-2-72 0,-1 2-93 15,-3-4-108-15,0 0-124 0,-2-2-76 0,-2-2-14 16,0 0 45-16,-2-3 85 0</inkml:trace>
  <inkml:trace contextRef="#ctx0" brushRef="#br0" timeOffset="20771.68">20720 1835 108 0,'-2'0'312'0,"0"0"54"16,0 0 11-16,0 0-50 0,2 0-53 16,0 0-46-16,4 0-43 0,2 0-21 0,7 0-3 15,4-1 6-15,8 1 2 0,9-3-10 16,6 2-10-16,7-4-19 0,8 2-30 16,6-2-23-16,7 4-17 0,6-4-10 0,7 3-8 15,1-2-7-15,7 0-6 0,4 0-2 16,4 3-5-16,3-4-1 0,2 2-5 15,-1 0-7-15,1-1 1 0,-5 0-3 0,-4 3-2 16,-6-4-4-16,-9 2 1 0,-6-2-4 16,-10 4-11-16,-7-5-13 0,-11 5-40 0,-8-3-113 15,-4-1-147-15,-7 1-163 0,-6-1-90 16,-6-3-39-16,-4 5 10 0,-5-1 100 16,-6 3 139-16</inkml:trace>
  <inkml:trace contextRef="#ctx0" brushRef="#br0" timeOffset="21220.28">20968 2159 33 0,'0'-14'90'0,"-2"3"-9"16,-3-3-5-16,1 4 0 0,-2 1 4 0,-3-2 6 16,-1 7 9-16,-3 3 21 0,-2 2 33 15,0 7 50-15,1 4 70 0,-3 7 68 0,0 9 39 16,2 3 5-16,-2 8-20 0,2 6-46 16,2 2-73-16,3 3-79 0,-1 1-56 0,5 2-36 15,0-3-22-15,1 2-21 0,3-2-17 16,2-1-25-16,0-5-56 0,2 1-130 15,0-3-148-15,3-6-157 0,1-2-90 16,0-5-34-16,1-4 25 0,1-7 114 0</inkml:trace>
  <inkml:trace contextRef="#ctx0" brushRef="#br0" timeOffset="21500.91">21203 2340 214 0,'0'0'508'0,"-2"1"79"0,-1 7 44 16,-1 3-46-16,0 4-113 0,0 5-157 0,2 4-130 15,-1 1-75-15,3 4-47 0,0-3-37 16,3 3-54-16,-1 1-111 0,0-1-139 16,0-1-139-16,2-3-129 0,-2 0-60 15,-2-2-2-15,0-6 81 0,0 2 124 0</inkml:trace>
  <inkml:trace contextRef="#ctx0" brushRef="#br0" timeOffset="21648.98">21211 2536 294 0,'2'-13'397'0,"0"2"37"0,-2 2-26 16,2-1-73-16,3 5-105 0,-1 0-144 15,2 1-155-15,3 3-141 0,-1-3-125 0,1 3-66 16,1 1-26-16,1-3 33 0,2 3 75 0</inkml:trace>
  <inkml:trace contextRef="#ctx0" brushRef="#br0" timeOffset="21798.7">21433 2449 210 0,'2'9'458'0,"1"2"86"0,-3-1 51 0,0 2-66 0,0-4-105 15,0 5-121-15,0-6-141 0,2 2-164 0,0 1-164 16,0-3-148-16,0-3-138 0,2 0-92 16,-2 1-22-16,3-5 52 0,-1 0 100 15</inkml:trace>
  <inkml:trace contextRef="#ctx0" brushRef="#br0" timeOffset="21897.91">21531 2499 112 0,'4'0'315'0,"-2"0"52"16,0 0-3-16,0 4-53 0,0 0-79 15,-2-3-117-15,0 4-140 0,0-2-142 16,0-3-121-16,0 0-67 0,0 0-18 0,0 0 28 16</inkml:trace>
  <inkml:trace contextRef="#ctx0" brushRef="#br0" timeOffset="22068.78">21804 2219 28 0,'8'-4'383'0,"-1"7"98"0,-5 2 70 0,-2 5-9 16,-2 4-82-16,-3 4-99 0,1-1-125 16,0 7-139-16,-2-2-169 0,1 1-155 0,1 1-144 15,2 0-124-15,-2 0-58 0,-1-2 12 16,-1 2 81-16,0-5 106 0</inkml:trace>
  <inkml:trace contextRef="#ctx0" brushRef="#br0" timeOffset="22196.61">21721 2542 96 0,'0'0'387'0,"0"0"89"0,0 5 61 16,2 0-41-16,0 0-80 0,1-1-95 16,1 2-119-16,2-2-159 0,3 3-188 0,-1-2-173 15,1-1-140-15,-1 0-73 0,0-4-21 16,1 0 53-16,2 0 118 0</inkml:trace>
  <inkml:trace contextRef="#ctx0" brushRef="#br0" timeOffset="22528.7">22210 2189 137 0,'11'-12'431'0,"-5"3"99"16,0 1 63-16,1 3-41 0,-3 3-83 15,0-2-110-15,1 3-112 0,1 2-89 16,0 3-63-16,1-1-33 0,-1 5-23 0,2 1-13 16,1 2-9-16,-1 4-8 0,3 4-3 15,-3 1-1-15,3 4-3 0,-3 5-2 16,1 3 3-16,-1 2 2 0,-1 3-4 16,1-2 1-16,-1 5 1 0,-1-5-1 0,-2 3-3 15,0-2 0-15,1-2 2 0,-1-1-2 16,-2-3 0-16,0-2-1 0,0-2 2 0,-2-2 0 15,0-5 0-15,-2 1 0 0,0-4 0 16,-2-2 2-16,-3 1-2 0,-1-5-5 0,-3 1-2 16,-4-2-18-16,-1 0-61 0,-6 0-142 15,-1-2-163-15,-7-3-142 0,1 4-71 0,-7-3-22 16,0-1 37-16,-2-1 132 0</inkml:trace>
  <inkml:trace contextRef="#ctx0" brushRef="#br0" timeOffset="26178.34">11290 9879 149 0,'2'0'194'0,"-2"0"-16"0,3 4-13 16,-1 4-5-16,0 9-4 0,0 3 3 16,0 10-4-16,0 5-13 0,0 9-25 15,-2 5-32-15,2 3-23 0,0-1-21 16,1 3-15-16,-1 0-11 0,0-4-27 0,2 0-43 16,-2-3-51-16,0-3-59 0,0-1-69 15,1-6-67-15,-1-3-14 0,0-4 20 16,-2-2 38-16</inkml:trace>
  <inkml:trace contextRef="#ctx0" brushRef="#br0" timeOffset="26874.57">11261 9694 85 0,'-5'-11'146'0,"1"6"-5"16,0 0-9-16,0 1-12 0,-1-1-8 15,1 0-8-15,-2 3-10 16,2-1-8-16,-3 2-4 0,-1 1-1 0,-1 1 3 15,1 2 3-15,-3 1 6 0,-1 4 9 16,-1 1 9-16,-2 0 6 0,0 2 0 0,-2 3-2 16,-2 1-8-16,0 2-5 0,-2 6-9 0,-2 2-3 15,0 3-4-15,-1 6-2 0,-1-1-3 16,2 5-9-16,-1 4-7 0,1-1-9 16,2 6-10-16,2-1-13 0,2 4-9 15,2-1-4-15,2 6-6 0,5-1-3 0,2 1-1 16,1 3 1-16,5 0 0 0,5 4 2 15,1-2 6-15,2 4 0 0,7-2-1 16,2-3-1-16,2 1-3 0,7-7-1 16,1 0-5-16,3-6-2 0,4-3-1 0,-1-6-2 15,6-4 2-15,1-8-1 0,0-2-2 16,4-11-2-16,1-5 2 0,-1-5-1 16,3-7-1-16,-1-7 0 0,-1-6 2 15,1-5-1-15,-3-7 0 0,-1-5 0 0,-2-5 0 16,-2-4 2-16,-2-3 0 0,-2 0 1 15,-2-6-2-15,-4-2 1 0,-3-5 4 16,-2 0 6-16,-2-5 10 0,-4-3 11 16,-2-3 8-16,-4-3 7 0,-3 2 4 0,-4-1-1 15,-4-1-6-15,-4 5-6 0,-2 1-4 16,-5 4-3-16,-1 1-6 0,-7 3-3 16,-3 8-2-16,-1 2-2 0,-4 3-4 0,-5 5-3 15,-2 6-2-15,-2 2-4 0,-2 7-4 16,0 2-3-16,-2 8-3 0,-1-1-10 15,1 4-13-15,0 4-31 0,4 1-82 0,0 4-118 16,6 3-118-16,3-2-131 0,6 0-71 16,2 2-15-16,0 1 59 0,2 1 104 15</inkml:trace>
  <inkml:trace contextRef="#ctx0" brushRef="#br0" timeOffset="28019.8">12689 10264 255 0,'-2'-2'356'0,"-2"-1"53"0,2 3-22 0,0-1-65 15,0 1-66-15,0-3-68 0,2 3-67 16,2 0-52-16,2 3-32 0,0-2-40 16,3 2-64-16,1 2-79 0,0 0-80 15,1-1-87-15,2 1-76 0,-1-2-21 16,-1 1 33-16,-1 1 62 0</inkml:trace>
  <inkml:trace contextRef="#ctx0" brushRef="#br0" timeOffset="28168.58">12738 10355 94 0,'-6'1'241'0,"-1"-1"19"0,1 4-42 16,4-4-51-16,0 1-46 0,2 2-42 0,2-1-34 15,0-1-20-15,4 3-11 0,1 0-7 16,1 1-26-16,3-1-46 0,1-2-72 16,-1 2-70-16,0-1-37 0,-1-3-19 0,1 0 12 15</inkml:trace>
  <inkml:trace contextRef="#ctx0" brushRef="#br0" timeOffset="29100.16">12683 9983 139 0,'2'0'158'0,"0"1"12"0,0 3 18 0,1 4 26 15,-1 3 31-15,2 4 29 0,-2 9 20 16,2 5 5-16,-2 5-12 0,0 7-30 16,1 5-38-16,-3 5-44 0,2-1-50 0,-2 5-44 15,0-1-32-15,0 3-22 16,2-2-25-16,-2-1-55 0,2-3-85 0,0-1-89 15,0-3-91-15,0-2-93 0,3-3-82 16,-3-4-2-16,-2-5 55 0,-2-4 74 16</inkml:trace>
  <inkml:trace contextRef="#ctx0" brushRef="#br0" timeOffset="29363.4">12628 10179 17 0,'-2'-24'205'0,"0"4"26"0,2 1-10 16,0 0-21-16,4 3-21 0,4 1-16 16,3-1-14-16,2 3-12 0,4 1-22 15,4 0-25-15,0 2-21 0,4 0-17 16,1 4-12-16,1-2-14 0,1 3-13 0,-1-1-39 15,-1 5-57-15,-1 1-69 16,-2 0-84-16,-3 1-75 0,-4 1-35 0,-1 6 11 16,-4-2 42-16</inkml:trace>
  <inkml:trace contextRef="#ctx0" brushRef="#br0" timeOffset="29547.52">12827 10305 187 0,'-2'2'239'16,"2"-2"26"-16,2 0-49 0,6 0-53 0,3-2-43 15,2 2-23-15,4-3-19 0,0 3-34 16,2 0-59-16,0 0-70 0,0 3-92 16,-2 1-66-16,-5 0-37 0,-1 5-9 15,-5 0 25-15</inkml:trace>
  <inkml:trace contextRef="#ctx0" brushRef="#br0" timeOffset="29761.09">12763 10745 201 0,'-2'0'282'0,"4"0"45"0,3 0 5 16,5-2-23-16,3-2-35 0,6-1-24 15,2 0-21-15,5 0-38 0,-1 0-55 0,3 0-55 16,-1 1-68-16,-2 0-91 0,1 1-105 16,-1-1-117-16,-4 3-106 0,-2 1-54 15,1-3 2-15,-4-2 55 0,1 1 84 0</inkml:trace>
  <inkml:trace contextRef="#ctx0" brushRef="#br0" timeOffset="29976.94">13631 10268 345 0,'0'-6'468'0,"-2"-1"52"0,0 3 28 15,0 0-118-15,0-1-131 0,2 2-109 16,0 3-112-16,0 3-130 0,0-2-145 15,0 4-155-15,2 2-105 0,-2 2-54 16,0 3-4-16,-2-4 64 0,0 4 109 0</inkml:trace>
  <inkml:trace contextRef="#ctx0" brushRef="#br0" timeOffset="30126.54">13648 10390 42 0,'2'-1'192'0,"0"-2"8"0,1 3-47 0,-1-2-78 16,0 2-93-16,2-3-90 0,-2 3-48 15,0-1-23-15,-2 1-10 0</inkml:trace>
  <inkml:trace contextRef="#ctx0" brushRef="#br0" timeOffset="33062.71">14311 9987 117 0,'-4'-4'186'15,"-1"0"-20"-15,1 4-26 0,0-1-22 16,-3 1-20-16,3 1-19 0,-2 3-15 0,0 1-13 15,-3 4-8-15,1 6 1 0,-1 1 6 16,1 6 9-16,-1 3 8 0,-1 1 7 16,1 7 2-16,1 1-1 0,1 2-2 15,1-1-9-15,4 2-8 0,0-4-10 16,4 1-8-16,2-2-9 0,2-2-4 0,3-5-3 16,2-1-1-16,1-4 0 0,3-1 1 15,0-6 0-15,2-5 0 0,2 0 0 16,0-7-2-16,0-2-2 0,21-18 31 15,-21 5 2-15,0-6 32 0,-2-1 30 16,-4-8 28-16,0-1 27 0,-5-7 7 16,-2 2-5-16,-1-5-21 0,-3 2-24 0,-2-1-25 15,-4 7-30-15,-1-2-21 0,-1 4-20 16,-3 6-24-16,1 2-60 0,-3 5-118 0,1 5-133 16,-1 4-143-16,3 0-99 15,-1 7-41-15,3 2 23 0,0 2 97 0,-1 3 123 16</inkml:trace>
  <inkml:trace contextRef="#ctx0" brushRef="#br0" timeOffset="33229.43">14664 10248 139 0,'4'25'223'16,"-1"-1"12"-16,1 5-63 0,0 0-58 15,0 0-47-15,1 1-60 0,-1 0-72 0,0 0-85 16,2-1-46-16,-1 0-23 0,-1-4-8 16</inkml:trace>
  <inkml:trace contextRef="#ctx0" brushRef="#br0" timeOffset="33526.47">15018 10083 141 0,'2'-20'284'16,"0"4"50"-16,2 1 2 0,-2 1-15 15,3 0-16-15,1 6-20 0,0-1-16 16,3 5-17-16,1 4-26 0,1 1-33 0,-1 8-33 15,1 5-30-15,0 4-29 0,-3 7-34 16,3 6-26-16,-3 4-15 0,-1 3-12 0,-1 2-6 16,0 0-30-16,-2 2-89 0,-1-1-127 15,-1-3-140-15,0 0-129 0,-2 0-71 16,-2-4-10-16,0-2 67 0,-3-2 117 16</inkml:trace>
  <inkml:trace contextRef="#ctx0" brushRef="#br0" timeOffset="33693.19">15124 10425 188 0,'0'-15'413'0,"-3"5"52"16,3-1 28-16,0-1-78 0,0 2-112 16,5 3-139-16,-1-2-160 0,4 0-143 0,3-2-135 15,2 2-116-15,-1-1-61 0,3 0-3 16,0 0 54-16,0 1 84 0</inkml:trace>
  <inkml:trace contextRef="#ctx0" brushRef="#br0" timeOffset="33925.26">15433 9978 138 0,'4'-16'261'0,"2"4"42"0,-2 1-20 0,3 0-22 15,-1 2-19-15,3 3-12 0,-1-2-10 0,1 2-11 16,1 1-6-16,3 2-4 0,0 3-2 15,-1 0-12-15,1 5-16 0,2 3-19 16,-3 3-26-16,3 3-31 0,-2 7-27 0,-2 4-20 16,-1 4-14-16,-1 5-10 0,-1 4-5 15,-4 2-9-15,1 3-10 0,-1-3-26 16,-2 3-81-16,-2-2-130 0,0-2-131 16,0 0-134-16,-2-3-78 0,0-3-21 15,0-4 58-15,-3-3 114 0</inkml:trace>
  <inkml:trace contextRef="#ctx0" brushRef="#br0" timeOffset="34107.35">15526 10405 122 0,'-7'-15'237'0,"5"2"32"16,2 0-32-16,2 4-31 0,3 0-24 0,1-1-19 16,5 4-12-16,1 2-18 0,3-1-22 15,0 2-23-15,4 2-18 0,0 1-17 16,0 0-17-16,0 0-27 0,-2 0-57 15,0 0-79-15,0 0-98 0,-4-4-94 16,-5 4-49-16,-2-1-14 0,-1 1 35 0</inkml:trace>
  <inkml:trace contextRef="#ctx0" brushRef="#br0" timeOffset="36529.46">16792 9925 182 0,'2'0'197'0,"0"0"-9"15,0 0-11-15,0 0 2 0,0 3 11 16,0-2 30-16,2 7 28 0,-1 0 19 0,1 6 2 15,-2 6-19-15,0 8-33 16,0 3-50-16,0 6-53 0,0 4-45 0,0-2-28 16,1 5-20-16,-1-1-33 0,0-1-75 15,0 0-100-15,0-2-100 0,0-1-113 16,0-1-82-16,-2-4-20 0,-2-2 47 0,0-3 81 16</inkml:trace>
  <inkml:trace contextRef="#ctx0" brushRef="#br0" timeOffset="36745.42">16741 10355 154 0,'-7'-12'256'0,"5"4"32"0,0-1-30 16,2 0-26-16,4 1-20 0,5 1-21 15,1 1-14-15,5 2-20 0,2-1-28 16,4 1-32-16,3-2-29 0,-1 5-23 0,2-2-19 15,3 2-40-15,-3-3-67 0,1 3-85 16,-1-2-106-16,-2-2-90 0,-2 4-45 16,1-4 4-16,-5 0 48 0</inkml:trace>
  <inkml:trace contextRef="#ctx0" brushRef="#br0" timeOffset="38870.53">18051 9778 10 0,'-2'0'171'0,"0"0"-6"16,0 0-23-16,-3 5-25 0,1-1-17 16,0 4-14-16,-2 3-9 0,-1 3-7 0,1 2 0 15,-3 3 2-15,3 6 0 0,-2 3-1 16,-1 1-1-16,3 2-4 0,-1 4-6 15,3-1-11-15,0 1-11 0,4 2-7 16,0-1-11-16,4-2-7 0,0-4-5 0,5 3-1 16,-1-7-3-16,5-1-4 0,0-5 1 15,2 2 1-15,1-6 1 0,1-6-2 16,0 0 3-16,2-4-1 16,-2-3 1-16,0-6-1 0,0 1 0 0,-2-6 1 0,-2 1-3 15,-3-6 0-15,-1 1 1 0,-3-5-1 16,-2 0 0-16,-2-3 0 0,-4-2-1 15,0 2 0-15,-4-2 3 0,0-2 0 0,-5 1-1 16,0-2 4-16,-1 0 4 0,-3 0 1 16,0-3 1-16,-2 3 4 0,0-1 3 15,0 2 2-15,0-5 1 0,0 5 1 16,0-2 2-16,3 0-3 0,-3 0-2 0,4 1-4 16,0 0-2-16,1 1-1 0,3 3-3 15,1-3-1-15,-1 5-3 0,5 0-2 16,0 2 0-16,2-1-3 0,-1 2-2 0,6-1 0 15,-1 5-1-15,0-2 2 0,2-1-1 16,2 5-2-16,1-1 3 0,-1-2 2 16,3 4 6-16,1 2 8 0,1-3 10 15,-1 3 13-15,3 2 13 0,0 1 14 16,-1 0 15-16,3 4 14 0,-2 0 11 16,2 4 9-16,-3 0 9 0,3 5 2 0,-2 5-5 15,0 1-10-15,-3 5-13 0,1 2-19 16,-1 4-19-16,-3 4-21 0,-1 1-13 15,-2 6-11-15,-2-2-38 0,-2 5-89 0,0-2-115 16,-2 1-116-16,0-2-136 0,0 0-68 16,-2-2-6-16,2-2 63 0,-2-3 103 15</inkml:trace>
  <inkml:trace contextRef="#ctx0" brushRef="#br0" timeOffset="39084.51">18432 10146 134 0,'0'9'210'0,"-2"4"6"0,2 4-64 16,0 2-66-16,0 2-67 0,2 2-82 15,-2 1-76-15,2-3-40 0,0 3-22 16,0-5-7-16</inkml:trace>
  <inkml:trace contextRef="#ctx0" brushRef="#br0" timeOffset="39781.4">18722 9683 84 0,'0'0'164'0,"-2"0"-25"15,2 0-22-15,-2 0-19 0,2 0-13 16,0 0-9-16,0 0-4 0,2 0-2 0,-2 0-1 15,2 0 1-15,0-1-1 0,2 1-4 16,-2-3-6-16,3 3-8 0,-1 0-11 16,0 0-11-16,0 0-9 0,1 0-9 15,1 0-4-15,-2 0-3 0,2 0-3 0,3 3-1 16,-3-2 0-16,3 3-1 0,-1-1 1 16,1 2-1-16,-1-1 1 0,1 4 0 15,-1-2 0-15,1 1-1 0,-1 2 0 16,0 3 0-16,1-1 0 0,-1-1 1 0,1 5 0 15,-1-1 5-15,-1 1 7 0,-1-1 12 16,-2 2 17-16,1-2 15 0,-5 2 8 16,0 2 6-16,-5-2-7 0,1 3-10 0,-2-4-17 15,-1 4-25-15,-1-4-43 0,-1 0-57 16,-1-2-69-16,1-2-89 0,-1-2-62 16,1-4-26-16,1-1 17 0,-1-4 40 0</inkml:trace>
  <inkml:trace contextRef="#ctx0" brushRef="#br0" timeOffset="40013.82">19120 9540 302 0,'4'-5'368'0,"-2"5"54"0,0 5 10 0,0 1-51 16,-2 8-59-16,0 2-54 0,0 2-51 0,0 4-48 15,3 2-56-15,-3 5-55 0,2-3-82 16,-2 3-110-16,2 0-116 0,-2 0-121 16,0-3-104-16,0 2-49 0,0-7 23 15,-2 2 77-15,0-3 97 0</inkml:trace>
  <inkml:trace contextRef="#ctx0" brushRef="#br0" timeOffset="41174.58">19657 9548 146 0,'3'0'137'0,"-3"0"-15"0,2 0-14 15,0 0-5-15,0-2-2 0,0 2 1 0,2-1 3 16,1-4 1-16,-1 0-5 0,2 1-10 16,0-4-11-16,1 0-10 0,-1-1-9 15,3 0-5-15,-1-1 1 0,1 0 7 16,-1-3 18-16,0 2 28 0,1 1 31 0,-3-1 31 15,1-2 28-15,-3 4 16 0,0 2 0 16,0 3-18-16,-2-1-30 0,1 1-38 16,-1 4-35-16,-2 0-30 0,2 4-22 15,-2 5-12-15,0 3-7 0,2 6-4 0,-2 2-5 16,2 4-4-16,-2 1-2 0,2 1-5 16,0 2-1-16,3-2-2 0,-3-1-1 15,2 3 2-15,0-4 0 0,0-1 2 0,1-1 1 16,-1-3-1-16,0-1 3 0,-2-2 2 15,0-3-2-15,0-1 0 0,1-3-1 16,-3 0 0-16,0-3 1 0,0-1-3 0,0-1 1 16,-3 1-4-16,-1-4 0 0,-2 2-3 15,-1-1-11-15,-1 1-17 0,-3-1-44 16,-1 3-67-16,-1 0-86 0,-2 3-90 16,2-2-81-16,1 0-75 0,1-1-42 0,1 0 26 15,-1-2 65-15,0-2 78 0</inkml:trace>
  <inkml:trace contextRef="#ctx0" brushRef="#br0" timeOffset="41905">20271 9272 125 0,'2'0'213'0,"1"4"14"16,-1 0-10-16,2 5-11 0,-2 7-2 15,2 6-5-15,-2 10-11 0,3 3-25 16,-3 9-35-16,2 4-32 0,-2 3-30 0,0 2-20 16,0-3-27-16,0 4-52 0,1-4-67 15,-1-2-81-15,2-3-98 0,0-2-70 16,-2-7-31-16,2-2 21 0,1-6 50 0</inkml:trace>
  <inkml:trace contextRef="#ctx0" brushRef="#br0" timeOffset="42137.54">20585 9594 65 0,'-15'-12'276'0,"0"4"55"16,-4 4 38-16,2 4-17 0,-2 6-13 15,2 0-18-15,2 6-22 0,2-1-35 16,5 3-45-16,4 2-51 0,2-1-49 0,4 0-40 15,2 2-29-15,4-4-24 0,1 0-46 16,4-1-81-16,-1-3-103 0,1 0-102 16,2-5-102-16,0 2-99 0,-1-6-20 0,1-4 45 15,-2 1 82-15,2-5 91 0</inkml:trace>
  <inkml:trace contextRef="#ctx0" brushRef="#br0" timeOffset="42336.88">20769 9393 163 0,'-2'-8'327'0,"-1"4"35"0,3 0-2 16,0 1-67-16,0 2-69 0,5-2-70 15,-1 1-56-15,2 2-33 0,3 0-39 16,-1 0-54-16,3 0-67 0,-1 0-70 0,3 0-86 15,-2-3-84-15,1 2-30 0,-1-2 15 16,-3-2 42-16</inkml:trace>
  <inkml:trace contextRef="#ctx0" brushRef="#br0" timeOffset="42534.96">21061 9172 132 0,'0'5'313'16,"-2"1"53"-16,0 4 9 0,-1 4-54 0,1 2-60 16,2 3-58-16,0 0-61 0,0 1-57 15,2 4-85-15,1-2-100 0,-1-1-111 16,2-1-117-16,-2-3-62 0,-2 0-26 16,0-4 28-16,-2-1 70 0</inkml:trace>
  <inkml:trace contextRef="#ctx0" brushRef="#br0" timeOffset="43679.72">21321 9452 153 0,'0'1'278'0,"0"2"58"15,0 4 2-15,-2 2-18 0,2 6-20 16,-2 4-20-16,2 3-31 0,-2 6-45 15,2-2-52-15,0 3-47 0,2 4-37 16,-2-4-26-16,2 1-18 0,0-4-12 0,2 2-4 16,-1-7-4-16,1 1-3 0,-2-5 0 15,0-2 1-15,0-2-1 0,0-3 3 16,0-3 3-16,0 1 1 0,1-7 6 0,1 2 4 16,-2-6 4-16,2-2 3 0,0 0-1 15,1-2-1-15,-1-6-4 0,0 3-2 16,2-1-3-16,1-1-4 0,-1 4-3 15,0-1 1-15,1 0 3 0,1-2 6 16,-1 6 9-16,1 0 10 0,-2 1 9 0,1-1 2 16,-1 2-2-16,1 2-3 0,-3 1-11 15,0 0-8-15,0 0-7 0,0 1-7 16,1 2-3-16,-1-2-5 0,0 3-11 0,3-4-15 16,-1 1-14-16,0-1-8 0,1 0-7 15,1-1-2-15,0-4 6 0,1 1 14 16,-1-2 12-16,1 0 10 0,-1-1 6 15,1 2 2-15,-3-1 6 0,-2 1 3 0,-1 4 4 16,-1 1 6-16,-2 4 6 0,-2 3 8 16,-1 6 5-16,-1 3 1 0,-2 3 0 15,2 5-2-15,-1 1-5 0,1-4-5 0,2 4-6 16,2-1-5-16,2-5 0 0,0 0-1 16,0-3 0-16,3-2 4 0,1-4 2 15,0-3 3-15,3-3 1 0,-1 0-1 16,3-8 1-16,2-1-4 0,-1-6-3 15,3 1 0-15,-2-6 0 0,2-2 0 0,-3-1 0 16,1-2 2-16,-2-3 3 0,-3 1-2 16,-2 2 1-16,-1 1-2 0,-3-1-1 15,0 3-4-15,-4 2-2 0,0 0-3 16,-3 4-6-16,1 2-17 0,-2 2-40 0,-1 1-104 16,-1 6-132-16,-1-2-130 0,1 2-117 15,2 1-52-15,-1-4 8 0,1 3 86 16,4-2 121-16</inkml:trace>
  <inkml:trace contextRef="#ctx0" brushRef="#br0" timeOffset="43895.49">21878 9469 223 0,'4'-1'395'0,"0"2"104"16,1 7 36-16,-3 2-38 0,-2 6-62 15,2 4-72-15,-2 3-95 0,2 5-97 16,0 1-71-16,0 3-44 0,0-3-28 0,2 2-40 16,1-2-86-16,-1-1-126 0,0-2-129 15,0-1-140-15,1-2-80 0,-1-4-21 16,0-3 55-16,-2-6 108 0</inkml:trace>
  <inkml:trace contextRef="#ctx0" brushRef="#br0" timeOffset="44160.49">22181 9370 75 0,'0'-2'262'0,"2"-1"20"0,2 2-4 15,0-2-77-15,0 1-87 0,5-1-90 16,-1 2-97-16,3-3-108 0,-1 1-58 16,1-1-31-16,-2-1-3 0</inkml:trace>
  <inkml:trace contextRef="#ctx0" brushRef="#br0" timeOffset="44343.76">22443 9198 33 0,'0'4'324'0,"-2"8"89"0,0 1 77 16,-2 8-18-16,-1 3-54 0,-1 6-58 15,2 4-76-15,-1 3-84 0,1-1-76 16,0 2-92-16,2 1-117 0,-2-3-128 0,2-1-118 15,-1-1-127-15,1-1-74 0,-2-7-1 16,-2-2 64-16,-1-3 96 0</inkml:trace>
  <inkml:trace contextRef="#ctx0" brushRef="#br0" timeOffset="45339.05">22890 9548 171 0,'-5'-2'221'15,"3"2"-16"-15,0 0-14 0,2 0 2 16,2 5 13-16,3 0 17 0,1 4 17 16,2 3 9-16,5 5-12 0,0 0-33 0,4 7-45 15,0 0-47-15,0 4-41 0,2-2-34 16,-2 2-66-16,-1 1-92 0,1-3-100 15,0-1-107-15,0-1-96 0,-2-4-49 0,-2-5 20 16,-1-1 68-16</inkml:trace>
  <inkml:trace contextRef="#ctx0" brushRef="#br0" timeOffset="45520.82">23235 9645 40 0,'-7'-10'287'0,"-1"-1"61"0,-3 6 59 0,-1 2-40 15,-3 6-44-15,-2 3-45 0,0 5-52 16,-4 3-55-16,2 5-56 0,-3 1-45 16,1 3-48-16,0 1-79 0,2 1-100 15,2 0-103-15,2-3-126 0,3 1-65 0,-1 0-19 16,0-3 44-16,5-3 80 0</inkml:trace>
  <inkml:trace contextRef="#ctx0" brushRef="#br0" timeOffset="54231.6">23681 9365 43 0,'-2'0'115'16,"2"0"-14"-16,0 0-15 0,0 0-10 0,0 0-8 16,0 0-6-16,0 0-1 0,2-1 0 15,0 1 2-15,0-3 1 0,3 3 5 16,-1-2 0-16,2-1-6 0,1 2-5 0,-1-3-4 16,2 3-7-16,3-4-7 0,0 4-7 15,-1-4-2-15,3 2-4 0,0-2-2 16,-1 4-2-16,-1-2-1 0,2 2-1 15,-3 1-2-15,-1 1 0 0,-1 2 2 16,1 2 2-16,-5 0 9 0,0 10 7 0,-4 0 9 16,-2 8 7-16,-2 3 4 0,-3 7 8 15,1 2 19-15,-2 1 30 0,-3 2 31 16,2 1 32-16,1 0 24 0,0-4 10 16,1 3-15-16,3-8-31 0,4 2-38 0,0-3-41 15,4-1-32-15,0-4-23 0,5 0-13 16,-1-4-20-16,3-4-47 0,2-3-83 0,1-2-98 15,3-5-95-15,2-2-91 0,3-8-81 16,-1-2-23-16,2-4 46 0,0-3 80 16,1 1 85-16</inkml:trace>
  <inkml:trace contextRef="#ctx0" brushRef="#br0" timeOffset="54645.32">24316 9435 14 0,'4'-17'180'0,"-1"2"-3"16,-3 5-12-16,0 1-17 0,0 5-18 16,-5 1-14-16,1 3-17 0,-4 7-9 0,-1 2-5 15,-1 1 4-15,-3 6 2 0,2 3-3 16,-1-1-7-16,1-1-10 0,3 0-15 16,1-1-14-16,1-3-14 0,2 0-12 15,2-4-5-15,2 1-4 0,0-5-2 0,0-1-1 16,4-3 0-16,0-1 0 0,0-1-1 0,0-3-2 15,3-1 0-15,1-5-1 0,-1 1 0 16,1 0-2-16,1-2 4 0,-1 2 0 16,3-1-1-16,-3-1-1 0,1 1 2 15,-1 1 4-15,0 2 0 0,1 0 12 16,-3 2 13-16,3 1 20 0,-3 2 20 0,0 2 18 16,-1 2 15-16,1 1 8 0,-2 3 3 15,-2 1-3-15,1 5-7 0,-1-2-10 16,-2 6-11-16,-2 1-10 0,-3 0-14 0,-1 1-15 15,0 2-13-15,-3 0-12 0,1 1-8 16,-5 0-6-16,0-4-23 0,1 3-64 16,-3-2-95-16,0 2-107 0,0-3-121 15,0-4-84-15,3-2-26 0,1-2 40 16,0-1 82-16</inkml:trace>
  <inkml:trace contextRef="#ctx0" brushRef="#br0" timeOffset="55159.62">24668 9435 106 0,'-5'3'186'0,"1"3"-24"0,-2 3-24 16,-1 6-20-16,-1-1-17 0,0 7-15 15,-3 2-12-15,2 2-12 0,3 0-11 0,0-1-12 16,4 1-7-16,0-2-11 0,4-1-4 16,0 2-7-16,4-5-2 0,0 0-3 15,3-3-2-15,2-6 1 0,-1 2-2 16,1-5 2-16,1-2-3 0,-1-4 1 0,0 2-2 15,-1-6 0-15,-1 2 0 0,-3-7-1 16,0 1 1-16,-4-3-2 0,1-5 1 16,-6 0 0-16,1-5 1 0,-4-4 5 0,0-2 5 15,-3-3 7-15,1-5 6 0,-1 0 9 16,1-3 9-16,-1 1 13 0,1 2 10 16,1 4 9-16,-1-3 7 0,2 7 6 0,1-2 2 15,1 6-4-15,2-1-5 0,2 4-4 16,0 3-4-16,2-1-1 0,2 4-2 15,1 1-1-15,-1 5 0 0,2 1-2 16,1 3-2-16,-1 3-6 0,0 4-7 0,1 7-8 16,-3-1-9-16,-2 9-8 0,0 0-43 15,-2 5-84-15,-2 1-101 0,0 0-113 16,-2-1-102-16,-3-2-53 0,3 0 5 16,0-2 65-16,2-3 87 0</inkml:trace>
  <inkml:trace contextRef="#ctx0" brushRef="#br0" timeOffset="55408.5">25199 9042 218 0,'6'-3'427'0,"-2"3"101"16,-1 7 64-16,-1 3-68 0,0 6-97 0,-2 6-88 15,0 3-96-15,0 4-97 0,0 6-63 16,0-1-37-16,0 5-28 0,0-4-44 16,2 4-97-16,0-4-131 0,0 2-121 15,2-4-122-15,3-4-78 0,-3 0-11 0,2-10 67 16,3-3 113-16</inkml:trace>
  <inkml:trace contextRef="#ctx0" brushRef="#br0" timeOffset="55593.4">25453 9306 257 0,'-9'-5'332'0,"-1"0"62"0,-5 5-11 15,0 5-28-15,0 0-32 0,-2 4-35 16,5 3-45-16,-1 1-53 0,2 2-52 16,5 0-46-16,4 4-33 0,4-5-23 15,4 6-15-15,5-5-10 0,4-1-28 0,2-3-66 16,0-2-89-16,2 0-98 0,2 0-104 15,-2-5-103-15,-2-1-31 0,0-3 34 16,-2-3 70-16,0-1 89 0</inkml:trace>
  <inkml:trace contextRef="#ctx0" brushRef="#br0" timeOffset="56968.05">18345 10641 63 0,'15'-6'174'0,"0"2"5"0,2-4-53 16,0 1-37-16,2 1-16 0,0-2-7 15,4-1 5-15,2 2 15 0,3 2 10 16,4-3 10-16,4 2 11 0,2 1 13 16,4-1 13-16,5 1 7 0,1 1 5 0,5-1 2 15,4 1-4-15,3-2-7 0,3 5-9 16,3-3-4-16,6-1-7 0,2 1-5 16,4-1-2-16,3 1-2 0,3-2-5 0,1 0-13 15,2 2-16-15,2-4-18 16,2 2-14-16,4-1-10 0,0 0-8 0,5 1-6 15,-1-2-2-15,5 1-3 0,4 3-3 0,0-1-3 16,4 1-5-16,0-1 1 0,0 1-1 16,3 0-1-16,1 0 0 0,3-4-2 15,-1 3-1-15,5 0 1 0,0-2 1 16,4-1-2-16,0 2-2 0,0 2 1 0,-3-3-1 16,1 3-2-16,0-1 3 0,-2 1 2 15,-2-1 3-15,1 1-1 0,-1 0 1 16,2 1 1-16,0-1-2 0,1 4-2 0,-1-1-1 15,0 1 0-15,0 1-1 0,-3-1-1 16,-1 4-1-16,-3-1-4 0,1 1 1 16,-5 0-2-16,-2-3 1 0,-2 4 1 15,-2-2-1-15,-5 2 0 0,-3-4 0 16,-3 2 1-16,-6-3-2 0,-6 2-1 0,-5-2-1 16,-4 1 2-16,-6-1 0 0,-5 0 1 15,-6 4 1-15,-4-4 2 0,-6 1 0 16,-5-1 0-16,-4 0 5 0,-4 0 5 15,-2 0 4-15,-7 0 5 0,-1 0 9 16,-5 0 10-16,-3-1 10 0,-3 1 9 0,-2-4 8 16,-3 3 2-16,-1 1-3 0,-1-2-9 15,-2 2-11-15,0-3-14 0,1 3-12 0,-3-1-12 16,0-3-2-16,0 4-1 0,0-1-3 16,0-2-2-16,-2 2-1 0,0-3 1 15,-2 3-16-15,0-2-28 0,-2 2-33 0,-3-3-29 16,-3 2-54-16,-3 1-139 0,-4 1-151 15,-4 0-139-15,-2 1-58 0,-3 1-17 16,-3 2 30-16,-1 0 129 0</inkml:trace>
  <inkml:trace contextRef="#ctx0" brushRef="#br0" timeOffset="59256.56">20500 10802 164 0,'0'-3'235'16,"0"2"2"-16,0 1-21 0,0 0-5 15,0 4 6-15,0 2 2 0,0 5 0 16,0 7-8-16,-2 6-17 0,2 2-35 0,0 7-46 15,0 0-37-15,0 4-29 0,2-3-21 16,2 4-16-16,0-3-31 0,1 0-57 16,-1-1-74-16,0-4-79 0,2 3-84 0,1-7-83 15,-1-1-22-15,0-5 28 0,-1-2 61 16</inkml:trace>
  <inkml:trace contextRef="#ctx0" brushRef="#br0" timeOffset="59522.52">20769 10916 183 0,'0'-6'242'16,"2"2"26"-16,2 1-11 0,2 3-14 0,3 3-13 15,4 3-8-15,-1 6-17 16,5 0-33-16,0 5-46 0,4 0-43 0,0 3-34 16,1-1-32-16,1 1-55 0,-2-1-72 15,0-1-77-15,-2-1-88 0,0-1-89 16,-4-2-37-16,0-2 19 0,-4-1 52 0</inkml:trace>
  <inkml:trace contextRef="#ctx0" brushRef="#br0" timeOffset="59705.99">21177 10924 102 0,'-8'-12'276'0,"-3"3"39"0,-2 5 16 0,-1 4-48 16,-5 1-53-16,0 9-42 0,-5 1-42 16,1 8-36-16,0 1-39 0,-1 3-37 0,1 2-50 15,0 1-65-15,2-2-68 0,2 1-74 16,4 0-93-16,0-1-47 0,2-5 2 15,1 1 39-15</inkml:trace>
  <inkml:trace contextRef="#ctx0" brushRef="#br0" timeOffset="60277.03">21658 10661 110 0,'-11'0'240'0,"1"3"36"0,-1-1-30 16,0 5-30-16,1 0-28 0,-1 2-28 15,1 0-33-15,1 3-35 0,3-2-30 0,-1 2-25 16,1-4-15-16,4 1-11 0,0 0-4 16,2-2-3-16,0-3-3 0,2 1 1 15,2-2-1-15,3-3-1 0,-1 0-5 16,0-4-5-16,3-1-4 0,1 1-3 0,1-2-2 16,0 2 2-16,-1-1 4 0,1 1 4 15,-1 4 3-15,1 0 2 0,-3 4 2 16,3 4 2-16,-3 0 2 0,-1 4 7 15,-1 1 11-15,-2 0 13 0,1 6 13 0,-5-1 10 16,0-1 6-16,-5 4 0 0,-1 0-9 16,0 0-11-16,-3-1-16 0,-1 0-33 15,-1-2-52-15,0-1-68 0,-1 0-74 16,1-5-101-16,3-2-56 0,-1 0-11 0,1-6 28 16,1-3 52-16</inkml:trace>
  <inkml:trace contextRef="#ctx0" brushRef="#br0" timeOffset="60633.7">21935 10736 19 0,'4'-16'294'16,"-2"2"73"-16,-2 3 74 0,-2 2-15 15,0 3-40-15,-2 3-46 0,-2 3-53 0,-1 3-62 16,-1 6-69-16,-1 1-55 0,1 10-37 15,1 0-24-15,1 1-14 0,0 5-8 16,2-1-7-16,1 1-3 0,3 2-2 16,3-3-1-16,1-3-3 0,2-2-1 0,3-2 0 15,-1-3-2-15,3-5 0 0,1-1 1 16,1-3 0-16,0-6-1 0,2-4 0 0,-3 1 1 16,3-6 0-16,-2-4 1 15,-3 2 8-15,-1-3 15 0,-3 3 12 0,-2 2 8 16,-4 3 4-16,-4-1 1 0,-2 4-6 15,-3 6-13-15,-3 1-10 0,-1 4-10 16,-2 2-11-16,0 5-36 0,0-2-79 0,1 0-115 16,3-1-121-16,0 0-124 0,5-3-81 15,2-4-14-15,2 0 54 0,2-5 101 16</inkml:trace>
  <inkml:trace contextRef="#ctx0" brushRef="#br0" timeOffset="60982">22329 10652 259 0,'6'-8'379'15,"-2"-1"66"-15,1 5 12 0,-1-1-23 16,-2 6-41-16,0 4-54 0,-2 4-63 16,0 5-54-16,0 4-56 0,0 3-57 15,-2 4-40-15,0 1-26 0,0 3-15 0,0 4-8 16,-1-4-6-16,3 1-5 0,-2 0-5 15,2-2-7-15,-2-3-14 0,2-4-28 16,-2 0-42-16,0-4-53 0,0-5-52 16,-2 0-43-16,-1-6-23 0,1-3 2 0,-2-3 29 15,-1-7 47-15,1-3 51 0,0-2 52 16,1-5 41-16,1 0 35 0,2-3 25 16,2 2 19-16,2-1 15 0,2 1 7 0,1 2-3 15,3 2-10-15,1 3-10 0,-1 2-9 16,3 3-19-16,-1-1-48 0,1 4-66 15,2 2-75-15,-1-2-78 0,3 3-86 0,0 0-41 16,2 0 14-16,0-2 48 0</inkml:trace>
  <inkml:trace contextRef="#ctx0" brushRef="#br0" timeOffset="61247.76">22653 10732 113 0,'6'-8'262'15,"-2"3"36"-15,0 1-8 0,-4 3-9 0,0 2-11 16,0 4-10-16,-2 4-16 15,-2 5-17-15,0 1-22 0,0 4-35 16,-1 3-32-16,1 1-34 0,2 0-30 0,0 2-25 16,0-4-17-16,4 0-12 0,0-1-9 15,2-3-6-15,3-1-3 0,1-6 1 0,0-1-1 16,5-3 2-16,0-5-1 0,0-2 2 16,1-5 2-16,-1-3 1 0,2-1 4 15,0-5 8-15,-3-3 4 0,-1 1 4 0,0-7 1 16,-5 3-2-16,0-2-4 0,-4-2-7 15,-2 5-7-15,-2 0-25 0,-4 3-64 16,-3 4-103-16,-1 1-116 0,-3 6-134 16,1 1-86-16,-1 5-27 0,2 0 37 0,1 5 87 15</inkml:trace>
  <inkml:trace contextRef="#ctx0" brushRef="#br0" timeOffset="61562.76">22945 10666 78 0,'0'-2'334'0,"-5"4"74"0,-1 2 65 15,-2 6-30-15,-1 4-52 0,1 3-56 16,-3 6-57-16,1 7-64 0,1 0-57 16,-2 4-50-16,3 3-40 0,2-2-23 0,1 5-18 15,1-5-12-15,4-1-8 0,0-2-2 16,4-2-1-16,3-4-3 0,1-6-1 15,3-1 1-15,2-5 2 0,1-6 1 0,3-4-1 16,2-5 3-16,2-3-2 0,1-8 3 16,-1-1 1-16,0-6-1 0,-2-2-1 15,0-4 0-15,0-1 2 0,-2-6 0 0,-4 1-2 16,-1-2-3-16,-3 4 2 0,-5 0-5 16,-2-1-25-16,-4 6-84 0,-4 2-124 15,-3 1-135-15,-5 4-130 0,-3 2-68 0,-2 2-13 16,-5 4 62-16,1 1 115 0</inkml:trace>
  <inkml:trace contextRef="#ctx0" brushRef="#br0" timeOffset="62690.52">26181 9774 196 0,'4'-3'277'0,"-2"3"32"16,1 0-27-16,-1 3-12 0,0 1 1 15,2 5 9-15,-2 6 8 0,2 3 5 16,-2 7-19-16,1 4-38 0,-1 6-47 0,0 6-49 16,0 2-41-16,-2 5-32 0,2 2-19 15,0-3-15-15,0 3-8 0,0-4-5 16,-2 1-7-16,2-2-4 0,-2-5-5 16,3 0-4-16,-3-2-21 0,-3-3-71 0,3-4-129 15,-2-2-144-15,0-4-145 0,-2 1-77 16,0-6-22-16,0-3 48 15,1 0 118-15</inkml:trace>
  <inkml:trace contextRef="#ctx0" brushRef="#br0" timeOffset="63123">26439 10180 18 0,'2'-12'305'0,"-2"-1"74"0,0 4 71 16,0 5-2-16,-2 4-25 0,0 3-39 0,-2 6-54 15,2 1-58-15,-2 6-62 0,-1 4-66 16,1 2-54-16,0-1-36 0,2 3-20 16,0-4-14-16,2 0-12 0,0-1-3 15,0-3-2-15,0-3-2 0,2-2 1 16,0 0 1-16,0-4 4 0,0-1 3 15,0 0 3-15,2-5 2 0,1-1 4 0,1-4-3 16,0-3-1-16,3-2-4 0,1-2-3 16,3-4-2-16,0-1-2 0,2-2-3 15,-1-2 0-15,1 4 0 0,0-3-1 0,0 5 0 16,0 0-2-16,-3 5 2 0,-1 2 0 16,2 6 2-16,-3 1 5 0,-1 1 7 15,-1 6 1-15,1 6 2 0,-1 0 0 16,-1 4-4-16,-1 2-4 0,-2-1-2 0,2 3-4 15,-1-1-2-15,-1-2-8 0,-2-1-15 16,2-1-53-16,-2-3-130 0,3-1-157 16,-5-3-163-16,0-1-79 0,0-7-31 0,0-1 29 15,0 0 117-15</inkml:trace>
  <inkml:trace contextRef="#ctx0" brushRef="#br0" timeOffset="70688.94">27479 9251 25 0,'-3'-5'122'0,"-1"2"-8"16,2-1-4-16,-2 2-8 0,0 0-4 0,-1 2-5 15,-1-3-6-15,-2 3-5 0,-1 3-7 16,-1-1-2-16,-1 4 4 0,-4 2 4 15,0 2 7-15,-2 5 11 0,-2 2 17 0,-2 5 15 16,-2 7 14-16,2 1 18 0,-3 6 15 16,3 6 13-16,2 3 1 0,4-1-10 15,3 5-19-15,3 0-25 0,7-1-32 16,4-3-28-16,5 0-28 0,3-1-19 0,7-3-31 16,0-3-78-16,4-4-112 0,2-1-114 15,3-4-127-15,1-7-83 0,-1-3-27 16,-1-6 45-16,1-5 94 0</inkml:trace>
  <inkml:trace contextRef="#ctx0" brushRef="#br0" timeOffset="71084.95">27754 9368 79 0,'0'-9'217'0,"2"0"31"0,0-1-30 0,2 1-24 16,3 0-11-16,-1 1-5 0,2 0 0 16,1 3 3-16,1 0 5 0,-1 2 2 15,1 3 1-15,-1 4-2 0,-1 9-10 16,1 3-22-16,-3 3-28 0,-2 9-29 0,1 2-28 16,-3 5-25-16,0 4-29 0,-2 0-61 15,0 5-88-15,-2-4-106 0,2 0-106 16,-2 2-120-16,0-6-52 0,-3-1 15 15,1-2 66-15,0-2 91 0</inkml:trace>
  <inkml:trace contextRef="#ctx0" brushRef="#br0" timeOffset="71250.85">27830 9741 153 0,'2'-12'281'16,"0"3"22"-16,0 1-24 0,3-1-73 15,-1 0-70-15,4-2-62 0,1 1-73 16,1 1-78-16,3-2-99 0,0-3-73 16,-1 0-38-16,3 0-10 0,-2-2 25 0</inkml:trace>
  <inkml:trace contextRef="#ctx0" brushRef="#br0" timeOffset="71582.83">28152 9345 112 0,'-2'0'266'0,"-1"3"54"16,1 0 17-16,-2 5-19 0,2 6-11 0,0 2-10 15,0 1-21-15,0 9-34 0,2-2-49 16,0 6-47-16,0-1-43 0,0 1-33 16,0-1-26-16,0-3-19 0,0 2-9 0,0-3-6 15,-3-4-3-15,3 0-3 0,-2-3-3 16,-2-2-12-16,2-4-20 0,-2-1-25 15,-3-5-21-15,1-2-18 0,0-4-10 0,-1-1 4 16,-1-3 17-16,-1-5 20 0,1-6 22 16,0 2 21-16,1-3 21 0,3 1 16 15,2-1 15-15,2 2 15 0,0-1 9 16,4 0 3-16,0 2-4 0,5 0-7 16,-1 0-11-16,1-1-11 0,1 3-9 0,3-3-44 15,-2 3-84-15,1-1-103 0,3 0-113 16,0 2-100-16,0-3-53 0,0-2 9 15,-1 0 64-15,3 1 92 0</inkml:trace>
  <inkml:trace contextRef="#ctx0" brushRef="#br0" timeOffset="78037">28482 9202 15 0,'4'-5'158'15,"0"0"-9"-15,1-3-30 0,-1 4-26 16,2-3-16-16,3 3-12 0,-3-1-13 16,2 1-10-16,1-1-7 0,-1 4-8 0,1 1-3 15,-1-2 3-15,1 2 7 0,-1 0 8 16,-1 2 11-16,1-1 19 0,-2 2 18 0,3 2 20 15,-3 1 22-15,1 3 26 0,-1 2 21 16,-2 6 14-16,0 0 7 0,1 8-3 0,-1 3-16 16,-2 1-25-16,0 5-26 0,-2 4-27 15,2 0-24-15,-2 3-18 0,2 0-13 0,-2-1-10 16,2 0-8-16,-2 2-5 0,3-7-3 16,-3 1-3-16,2-2-2 0,-2-1-2 15,2-4 1-15,0-3 3 0,-2-2 2 0,2-5 4 16,-2 0 6-16,2-3 6 0,-2-6 1 15,2 3 1-15,-2-6 3 0,0 1-4 0,0-3-3 16,-2 1-7-16,-2-1-5 0,0 0-7 16,-5-1-9-16,1 1-4 0,-5-1-11 15,0 2-21-15,-1 0-61 0,-3-1-108 16,0 3-124-16,0-2-123 0,-2 0-105 0,2-1-42 16,-2-2 30-16,2-2 91 0,0 3 116 15</inkml:trace>
  <inkml:trace contextRef="#ctx0" brushRef="#br0" timeOffset="78882.67">27208 10292 165 0,'0'0'194'16,"0"0"-7"-16,0 0-18 16,0 0-16-16,2 0-17 0,-2 0-16 0,2 0-11 15,0 0 0-15,0 0 15 0,2 0 26 0,3 0 27 16,1 0 33-16,3-4 31 0,4 4 14 16,1-1-14-16,4 1-26 0,3 0-32 15,4 0-39-15,5 0-40 0,4 0-34 16,4 1-22-16,5-1-13 0,1 4-9 0,7-3-4 15,0-1-7-15,4 3-2 0,0-3 0 16,3 0-4-16,1 0-2 0,0-3-4 16,1 2 3-16,1-3-4 0,-1 0 0 15,-1 1 1-15,0-5 2 0,-3 3 0 0,-3-1 0 16,-2 2 2-16,-5-1 3 0,-3 0 1 16,-7 4 3-16,-2-4 1 0,-7 2 3 0,-1 3-2 15,-5-1-3-15,-4 1-1 0,-2 0-3 16,-2 0-3-16,-2 0-3 0,-3 0-1 15,1 0-1-15,-5 0-2 0,1 0-7 16,-1 0-10-16,-2 0-27 0,-2 0-80 0,-2 0-145 16,0 1-156-16,-2 2-124 0,-4 2-60 15,-3-4-12-15,-1 4 62 0,-5-3 134 0</inkml:trace>
  <inkml:trace contextRef="#ctx0" brushRef="#br0" timeOffset="81171.45">27523 10532 94 0,'0'-1'200'0,"0"-3"-9"0,-2 0-21 16,0 0-14-16,0 3-10 0,0-3-12 16,-3 4-14-16,-1 4-10 0,0-3-5 0,-5 7 3 15,-2 3 11-15,-1 4 20 0,-3 5 25 16,-2 8 25-16,-3 2 18 0,1 3 9 15,2 6-8-15,0 1-19 0,4 3-27 0,3-1-34 16,3 1-30-16,3-2-31 0,6 0-22 16,2-4-17-16,4-3-12 0,5 0-4 15,2-4-6-15,1-2-8 0,3-3-37 16,0-5-94-16,2-5-122 0,2-4-120 16,3-2-133-16,-1-4-66 0,0-5-3 15,-2-2 73-15,1-5 109 0</inkml:trace>
  <inkml:trace contextRef="#ctx0" brushRef="#br0" timeOffset="81553.5">27697 10836 1 0,'-3'-8'195'16,"1"4"16"-16,0-1-23 0,0 2-52 0,2-2-38 15,0 2-29-15,0 2-22 0,0-3-12 16,4 3-7-16,-2-2-6 0,3 3-2 16,1 0 2-16,-2 0 5 0,3 3 7 15,-1-2 10-15,0 3 18 0,-1 0 26 0,1 3 28 16,-2-1 30-16,-2 6 30 0,0-1 22 15,0 4 16-15,-2 5 1 0,-2 1-13 16,0 5-25-16,0-2-35 0,2 1-31 16,0 1-34-16,0-1-27 0,2 0-20 15,2 0-14-15,1-2-22 0,-1-3-41 0,2-1-65 16,-1-3-82-16,1-6-82 0,0 2-79 16,1-5-66-16,-1-1-44 0,0-3 19 15,1-3 57-15,-1-3 71 0</inkml:trace>
  <inkml:trace contextRef="#ctx0" brushRef="#br0" timeOffset="81868.42">27942 11024 12 0,'11'-16'224'0,"-3"-1"42"0,-1 4 0 15,1 0-8-15,-2-2-10 0,1 6-7 0,-3 0-3 16,2 2 5-16,-2 6 4 0,3-2-4 16,-3 6-11-16,0 4-24 0,1 2-30 15,-1 1-41-15,-2 5-40 0,-2-2-37 16,2 3-24-16,-2-1-15 0,0 0-8 0,-2-1-16 15,2 1-29-15,-2-2-41 0,0-1-50 16,0-3-49-16,-3-4-53 0,3 2-37 16,-2-4-11-16,-2-3 14 0,1-3 36 15,-1 0 43-15,0-6 47 0,-1 0 47 0,1-6 43 16,0 5 40-16,1-5 32 0,3 5 34 16,0-5 29-16,2 5 29 0,2-2 22 15,3 4 11-15,-1-5-2 0,0 4-14 16,2 3-18-16,3 0-24 0,-1 1-26 0,3 1-24 15,-1-1-46-15,1 2-82 0,0 2-99 16,1-1-110-16,1-2-106 0,0 3-56 16,-1-2-3-16,1-2 56 0,0 4 82 15</inkml:trace>
  <inkml:trace contextRef="#ctx0" brushRef="#br0" timeOffset="82565.12">28435 10597 252 0,'-2'-5'319'0,"0"-1"34"0,2 1-27 16,0 0-64-16,4-3-53 15,1 2-44-15,3 0-34 0,3-2-24 0,-1 2-24 16,1-1-19-16,1 0-16 0,1 2-12 16,0 1-4-16,-3-1 4 0,3 4 18 0,-2 1 20 15,1 0 22-15,-1 5 26 0,0 0 15 16,-3 4 2-16,1 7-13 0,-1 8-16 0,-4 2-21 16,0 8-24-16,-1 7-21 0,-3 5-12 15,2 0-8-15,-2 5-6 0,2-1-7 0,0 0-3 16,0 0-3-16,0-3-2 0,2-3 0 15,-2-2-3-15,1-4 1 0,-1-4 3 0,0-4-1 16,-2-2 1-16,2-7-1 0,-2 0 4 16,0-4 1-16,0-5 5 0,0 0 1 15,0-3-1-15,-2-2-3 0,-2-2 0 0,-1-4-3 16,-1-1-8-16,-2-1-15 0,-5-3-51 16,0 3-113-16,-2-4-136 0,-2 0-146 15,0-1-102-15,1-2-42 0,-4 3 20 16,1-5 98-16,0 1 127 0</inkml:trace>
  <inkml:trace contextRef="#ctx0" brushRef="#br0" timeOffset="83792.89">29197 10057 159 0,'0'0'273'0,"2"0"16"16,1 0-33-16,-1 0-69 0,4 0-66 15,0-2-49-15,3-3-29 0,1 2-15 16,3-2-11-16,2 4-27 0,0-3-55 16,-3 0-75-16,1 3-83 0,-2-2-45 0,-3 3-22 15,-1 3 8-15</inkml:trace>
  <inkml:trace contextRef="#ctx0" brushRef="#br0" timeOffset="83957.79">29284 10200 204 0,'0'4'230'0,"0"-4"1"0,2 0-71 15,2-4-63-15,1 4-44 0,3-1-38 16,1-2-45-16,3 1-65 0,-1 1-71 15,2-3-38-15,-3 3-19 0,3-2 2 0</inkml:trace>
  <inkml:trace contextRef="#ctx0" brushRef="#br0" timeOffset="87590.79">10897 12345 4 0,'0'-4'171'16,"0"0"3"-16,0 0-28 0,2-1-23 15,0 1-15-15,2-1-12 0,2-1-8 16,1-3-7-16,3 1-6 0,1-1-4 0,0 1-1 16,1-5-3-16,3 4-1 0,0 1 0 15,0-1-4-15,-3 0-7 0,3 3-9 16,-2-2-6-16,-3 3-8 0,1 1-7 15,-2 2 7-15,-1-1 12 0,-2 6 15 0,-1 2 16 16,-3 4 14-16,-2 7 8 0,-2 3 8 16,-1 11 8-16,-3 4 14 0,0 5 17 15,-1 2 20-15,-1 7 9 0,2-3-5 0,1 4-17 16,3-5-26-16,2 0-32 0,4-1-32 16,3-6-24-16,1-3-12 0,5-2-10 15,2-6-7-15,2-2-7 0,2-6-15 0,2-7-52 16,-2-5-107-16,2-3-120 0,0-6-122 15,3-6-116-15,-3-3-51 0,-2-8 19 16,0-2 86-16,-4-3 112 0</inkml:trace>
  <inkml:trace contextRef="#ctx0" brushRef="#br0" timeOffset="88122.51">11292 11686 85 0,'-21'-23'202'16,"-2"7"21"-16,2 0-27 0,0 2-19 15,-1 3-6-15,1 3-4 0,0 7-2 16,-2 1-9-16,2 4-4 0,-3 4 0 0,-1 6 8 16,0 5 11-16,-1 2 11 0,-3 7 4 15,-1 3-1-15,-2 3-11 0,-2 8-18 16,0 0-24-16,-2 7-27 0,0 3-20 15,0 6-21-15,3 3-17 0,-1 3-12 0,2 4-7 16,2 2-4-16,5 1-6 0,2 0-5 16,6 5-3-16,2-2-4 0,6 2 0 15,7 1-3-15,4 0 1 0,7-2 0 0,6-3-1 16,4-2-1-16,4-7-1 0,7-3 0 16,4-6-1-16,2-5 2 0,2-6-1 15,4-6 1-15,2-8 0 0,1-4-3 16,4-7 2-16,-1-6 1 0,1-9-1 0,2-6 2 15,-3-9-1-15,3-7 1 0,0-9-1 16,-2-5-2-16,-1-10 1 0,-3-10-1 16,-1-2 2-16,-3-12-1 0,-5 1-3 15,-3-10 2-15,-3 0 0 0,-5-3 5 0,-3 0 5 16,-8-1 5-16,-1 1 10 0,-7 0 2 16,-6 4 2-16,-2-1-4 0,-6 5-3 0,-7 0-4 15,-2 5-5-15,-6 2-4 0,-3 5-3 16,-3 2-5-16,-1 2 0 0,-4 9-1 15,0 0-5-15,1 9-9 0,-3-1-10 16,2 9-21-16,-2 4-66 0,2 5-126 0,0 5-135 16,4 4-147-16,1 2-77 0,3 4-25 15,1 5 41-15,4 1 113 0</inkml:trace>
  <inkml:trace contextRef="#ctx0" brushRef="#br0" timeOffset="89415.6">12558 12279 84 0,'0'-5'196'0,"2"2"-9"0,-2 3-17 16,2-1-12-16,-2 1 7 0,3 4 22 0,-1 2 20 15,0 8 17-15,0 8 7 0,-2 6-10 16,0 7-32-16,0 7-42 0,0 3-42 16,-2 1-38-16,0 5-27 0,2 0-17 15,-2 3-35-15,2 0-67 0,-3 1-79 0,3-2-85 16,0-3-84-16,0 1-86 0,0-6-21 16,0-3 37-16,-2-4 63 0</inkml:trace>
  <inkml:trace contextRef="#ctx0" brushRef="#br0" timeOffset="89648.34">12537 12567 25 0,'-4'-29'220'0,"0"0"36"0,1 3-3 15,1 1-13-15,4 0-14 0,1 4-10 16,3-3-17-16,0 3-21 0,5-1-31 15,2 5-35-15,3-2-31 0,1 4-28 0,5 1-19 16,-1 4-15-16,2 1-10 0,0 2-35 16,1 2-61-16,-1 5-72 0,0 0-80 15,-2 5-99-15,-4 2-52 0,-4-2 1 16,0 8 43-16,-5-2 62 0</inkml:trace>
  <inkml:trace contextRef="#ctx0" brushRef="#br0" timeOffset="89830.35">12694 12639 118 0,'-11'4'267'15,"3"1"27"-15,-1 0-16 0,5-3-42 16,2-2-40-16,2 0-40 0,2 0-38 16,4 0-22-16,1 0-27 0,1-2-31 15,3 2-55-15,-1 0-65 0,1 0-72 0,-1 0-79 16,1 2-76-16,-3 2-34 0,-1 4 14 15,-3-2 43-15</inkml:trace>
  <inkml:trace contextRef="#ctx0" brushRef="#br0" timeOffset="90030.19">12579 12967 5 0,'-12'6'212'0,"3"2"24"0,3-2 3 16,4-3-18-16,2-1-9 0,4-1-4 15,2-1 2-15,7-1-2 0,0-1-20 0,4-1-34 16,4-2-40-16,0 0-37 0,2 0-29 16,1 0-21-16,1-1-53 0,2 1-76 15,-1-3-91-15,1 2-109 0,-1-4-81 16,-1 1-39-16,-2 0 15 0,1-2 58 0</inkml:trace>
  <inkml:trace contextRef="#ctx0" brushRef="#br0" timeOffset="90245.47">13420 12409 34 0,'0'-10'269'0,"-2"4"28"16,-1 0 12-16,1 2-75 0,0-1-78 15,2 1-66-15,-2 4-61 0,2 0-61 16,-2 0-59-16,2 0-80 0,0 4-71 16,-2 2-34-16,0 2-1 0,0-2 24 0</inkml:trace>
  <inkml:trace contextRef="#ctx0" brushRef="#br0" timeOffset="90378.32">13331 12567 123 0,'-2'4'184'0,"2"1"-22"0,2-2-47 16,0-2-43-16,2 2-30 0,2-3-19 16,1 0-28-16,1 0-48 0,3 0-70 0,-3-3-35 15,3 2-20-15,-3-4-7 0</inkml:trace>
  <inkml:trace contextRef="#ctx0" brushRef="#br0" timeOffset="90993.37">14313 12064 65 0,'-9'0'198'15,"1"1"8"-15,-1 3-21 0,1-3-20 0,-3 3-14 16,3 4-13-16,-3 0-10 16,1 1-13-16,-1 5-5 0,1 5-4 0,-1 1 1 15,0 2 5-15,1 6 6 0,1 2 2 16,3 3 1-16,0 2-2 0,4-1-5 0,-1 2-11 15,6-2-12-15,1-1-11 0,4-3-10 16,1-2-11-16,3-6-6 0,3-1-10 16,0-4-6-16,2-2-7 0,2-9-2 0,2-2 2 15,0-5 5-15,1-8 9 0,1-6 13 16,-2-5 6-16,0-4 5 0,-2-6-1 16,-2-4-4-16,-2-1-8 0,-4-3-10 15,-5-3-7-15,-2-1-6 0,-4 1-9 0,-2 6-4 16,-4 2-7-16,-3 0-5 0,-3 8-11 15,-1 4-29-15,-4 5-91 0,2 2-135 16,0 6-142-16,-2 4-128 0,5 7-64 16,-1 2-9-16,2 0 70 0,3 4 124 0</inkml:trace>
  <inkml:trace contextRef="#ctx0" brushRef="#br0" timeOffset="91174.46">14654 12265 23 0,'4'6'301'0,"0"6"51"0,-4-1 39 0,0 8-37 15,0 1-69-15,-2 5-72 0,0 1-59 16,0 3-53-16,0 0-82 0,0 4-108 0,2-2-119 16,0-2-120-16,2-1-62 0,-2-2-28 15,2-2 26-15,2-3 70 0</inkml:trace>
  <inkml:trace contextRef="#ctx0" brushRef="#br0" timeOffset="91423.48">14815 12275 56 0,'2'-26'299'0,"-2"2"56"0,0-1 58 15,2 3-28-15,2 2-32 0,2 0-33 16,1 2-35-16,1 2-31 0,3 2-41 15,1 2-46-15,1 3-40 0,0 0-30 16,2 3-19-16,-1 6-17 0,3 3-14 0,-2 5-8 16,0 9-7-16,-2 4-4 0,-3 3-9 15,1 7-5-15,-3 6-2 0,-1 4-8 0,-3-2-14 16,-2 6-48-16,-2 2-116 0,-2-1-140 16,0-1-142-16,-2 1-105 0,-1-5-47 15,1-3 19-15,0-3 98 0,0-2 130 16</inkml:trace>
  <inkml:trace contextRef="#ctx0" brushRef="#br0" timeOffset="91572.51">14956 12559 148 0,'-2'-18'286'0,"-2"2"22"0,2 0-26 0,2 4-71 16,-2 1-74-16,4 0-81 0,0 2-83 15,2 1-78-15,5 0-80 0,-1-1-70 0,3 0-32 16,-1-1 7-16,1 0 32 0</inkml:trace>
  <inkml:trace contextRef="#ctx0" brushRef="#br0" timeOffset="91788.42">15153 12221 22 0,'13'-19'223'0,"0"-1"41"0,-1 0-4 16,1 2-14-16,2 3-11 0,0-1-12 16,-1 6-13-16,1-3-10 0,2 6-12 15,2 3-7-15,0 3-1 0,0 5 0 0,0 3 1 16,0 7-12-16,-2 6-16 15,0 1-21-15,-2 9-27 0,-2 4-30 0,-3 4-26 16,-1 1-17-16,-3 4-12 0,-2-1-6 0,1 1-8 16,-5 1-11-16,0-1-34 0,-5-5-76 15,1 0-103-15,0-5-104 0,0-3-93 16,0-2-87-16,-3-8-38 0,1-2 34 16,-3-6 83-16,1-3 92 0</inkml:trace>
  <inkml:trace contextRef="#ctx0" brushRef="#br0" timeOffset="91937.83">15299 12567 203 0,'-4'-13'237'0,"0"0"-10"0,4-2-19 16,0 5-18-16,4 0-11 0,2 1-9 15,3 0-14-15,1 4-19 0,3 2-24 0,2-2-27 16,0 1-24-16,2 0-23 0,0 3-56 16,0-2-74-16,-1 2-90 0,1-3-109 15,0 3-60-15,-4-5-29 0,0 5 21 16,-3-3 55-16</inkml:trace>
  <inkml:trace contextRef="#ctx0" brushRef="#br0" timeOffset="92684.1">16861 12103 29 0,'5'0'226'0,"-3"0"50"16,0 4 22-16,0 2 13 0,0 5 10 16,0 6 6-16,-2 4-7 0,2 8-30 0,-2 5-50 15,0 3-60-15,0 6-56 0,2 1-46 16,-2 0-33-16,3 1-53 0,-3 0-95 16,-3 1-113-16,3-4-116 0,-2 0-122 15,-2-2-64-15,0-5-2 0,-3 3 64 0,1-8 97 16</inkml:trace>
  <inkml:trace contextRef="#ctx0" brushRef="#br0" timeOffset="92866.02">16675 12614 165 0,'2'-14'215'0,"2"2"-4"0,3-2-23 0,3 3-22 16,5-1-21-16,2 3-17 0,4 1-23 15,5 0-26-15,1 2-29 0,3-2-50 16,2 5-59-16,-1 0-69 0,3-2-94 0,0 1-48 16,-2-1-25-16,-3 1 14 0</inkml:trace>
  <inkml:trace contextRef="#ctx0" brushRef="#br0" timeOffset="93745.76">18248 12170 48 0,'-7'-3'205'16,"1"3"29"-16,-2-1-31 0,-3 1-27 16,0 1-20-16,1 5-23 0,-3 3-17 0,-2 1-21 15,3 6-13-15,-3 7-11 0,2 1-7 16,3 6-2-16,-1 1-4 0,2 6-4 15,3-2-4-15,4 2-7 0,0 1-7 0,4-1-6 16,2-3-7-16,3-4-6 0,1 0-6 16,3-6-2-16,1 0-2 0,3-7-2 15,0 0 1-15,0-9-2 0,2 0 0 16,-2-7 1-16,-1-1-2 0,1-6-3 0,-4-4-4 16,-1-3-4-16,-3-3-3 0,-5-3-2 15,-4-6-1-15,-3-3 0 0,-5-2 4 16,-3-4 3-16,-2-2 1 0,1-2 1 15,-3-2-1-15,-2-4 2 0,0 5 0 0,2-5-1 16,-2 4 3-16,2 1 1 0,2 0 2 16,0 6 3-16,2 2 6 0,5 2 1 15,-1 0 1-15,3 8 2 0,4 1 0 0,0 1-1 16,4 4 0-16,2-1 2 0,2 2 10 16,3 3 12-16,2 2 14 0,1 0 13 15,3 5 12-15,-2 0 8 0,2 8 1 16,-1 1-7-16,1 4-13 0,-2 7-13 0,-3 6-12 15,1 2-15-15,-5 7-31 0,1 4-76 16,-3 0-89-16,0 7-100 0,0-5-120 0,1 5-63 16,-1-5-12-16,0 0 49 0,0-3 80 15</inkml:trace>
  <inkml:trace contextRef="#ctx0" brushRef="#br0" timeOffset="93895.61">18517 12358 186 0,'4'5'246'0,"-2"7"15"0,0 1-64 0,0 6-62 16,-2-1-48-16,2-1-49 0,0 4-63 15,1-1-85-15,-1-2-80 16,0-2-41-16,2 1-22 0,-2-5 3 0</inkml:trace>
  <inkml:trace contextRef="#ctx0" brushRef="#br0" timeOffset="94939.89">18779 12127 11 0,'0'0'159'16,"-2"0"-14"-16,2 0-30 0,0 0-25 15,0-3-22-15,0 3-16 0,2-1-15 0,2-2-7 16,1 1-4-16,-1-1-3 0,0 1 1 16,2 1-3-16,1 1 2 0,-1-4 0 15,0 4 1-15,3 0 7 0,-3 0 6 16,3 0 10-16,-1 4 7 0,1-1 9 0,1 2 10 15,-1 2 8-15,1-1 8 0,1 3 7 16,-1 2 8-16,1 2 8 0,0-1 4 0,-1 5-1 16,1 0-2-16,-3 2-1 0,1-1-1 15,-3-1-7-15,-2 4-11 0,-2 0-11 16,-2 0-15-16,-2 0-17 0,-4-1-17 16,0 2-18-16,-3-2-43 0,-1 0-65 0,-3-2-82 15,0-2-84-15,0-1-102 0,-1-4-72 16,1-3-6-16,0-4 40 0,3-2 65 15</inkml:trace>
  <inkml:trace contextRef="#ctx0" brushRef="#br0" timeOffset="95139.36">19099 12124 52 0,'6'5'282'0,"-4"2"46"16,0 5 54-16,0 2-40 0,0 7-41 15,1 4-39-15,-1 3-41 0,0 2-39 16,0 3-51-16,0 1-48 0,0 0-46 0,0-2-76 16,0 1-89-16,1-2-93 0,-1-3-102 15,0-2-91-15,0-2-38 16,0-6 27-16,-2-1 65 0</inkml:trace>
  <inkml:trace contextRef="#ctx0" brushRef="#br0" timeOffset="96019.1">19888 12082 68 0,'-2'-8'72'0,"-2"3"-4"15,2 0 0-15,2 2 7 0,0 2 15 0,0-2 19 16,4 6 29-16,0-2 33 0,5 7 23 15,-1 2 9-15,5 6-8 0,0 4-21 16,1 3-35-16,3 5-37 0,0 1-32 16,2 2-29-16,0 0-51 0,0 2-60 0,0-4-66 15,-2 1-72-15,2-5-90 0,-4-3-51 16,0-5 4-16,-2-2 36 0</inkml:trace>
  <inkml:trace contextRef="#ctx0" brushRef="#br0" timeOffset="96202.74">20256 12174 111 0,'-6'-8'233'0,"-2"3"33"15,-1 5-24-15,-3 5-23 0,-1 3-18 16,-2 5-19-16,-2 6-27 0,0 1-31 16,-2 3-34-16,2 3-30 0,0 3-31 0,0-4-48 15,2 4-62-15,3-3-73 0,1-1-90 16,3-5-71-16,-1 1-35 0,3-5 12 15,2-6 43-15</inkml:trace>
  <inkml:trace contextRef="#ctx0" brushRef="#br0" timeOffset="96615.65">20561 12028 106 0,'7'-8'189'16,"-3"3"-18"-16,2-3-35 0,3 1-33 15,-1 2-25-15,1 4-21 0,-1 1-20 16,1 1-14-16,-1 6-10 0,0 2-6 0,-1 5-3 16,-1 1-2-16,-4 6 0 0,0 1 1 15,-2 3 10-15,-2 3 9 0,-2-2 13 16,0 3 14-16,2-5 6 0,-3 1 3 15,5 0-5-15,0-5-10 0,5-1-14 16,-1-4-15-16,4-1-28 0,5-6-42 0,2-4-56 16,2-4-65-16,4-6-55 0,2-4-24 15,1-3 4-15</inkml:trace>
  <inkml:trace contextRef="#ctx0" brushRef="#br0" timeOffset="96914.12">21131 12028 13 0,'4'-8'220'0,"-4"4"33"16,-2 3-4-16,-2 1-32 0,-3 4-35 0,1 1-28 16,-3 0-28-16,1 5-29 0,-1-1-28 15,3-3-23-15,2 4-18 0,0-4-12 16,2-2-8-16,2 1-3 0,0-1-1 16,4 0 0-16,0-4 0 0,2-4 0 0,3 0 2 15,1-2-3-15,1-2 0 0,0 0 4 16,1 1 6-16,-1 2 15 0,-1 0 16 15,-1 4 30-15,-1 1 34 0,1 5 28 16,-3 1 20-16,-2 5 7 0,-1 2-5 16,-3 7-19-16,-3-2-31 0,-1 3-29 0,-2 4-25 15,-5 0-18-15,1 0-26 0,-3 3-69 16,-2-2-99-16,0 2-106 0,1-5-116 16,1-3-96-16,0-3-38 0,5-5 32 0,3-4 78 15</inkml:trace>
  <inkml:trace contextRef="#ctx0" brushRef="#br0" timeOffset="97296.55">21448 12094 15 0,'9'-5'234'16,"-5"5"28"-16,0 1 7 0,-4 7-52 16,0 2-52-16,0 5-37 0,-2 0-32 15,2 5-26-15,0 0-24 0,0 2-16 16,4-2-12-16,3-3-7 0,1 0-4 0,3-1-1 15,1-6 0-15,1-3-1 0,2-3-1 16,2-1-1-16,-2-6 1 0,-3-1-2 16,1-3 1-16,-2-2-1 0,-5-5-1 0,-2 2 3 15,-2-7-1-15,-4 1 3 0,-2-4-1 16,-2-3 1-16,-3-4 1 0,-1 0-2 16,-1-4 0-16,0-1 0 0,-1-2-1 15,1 1 0-15,0-2 1 0,3 2 8 0,0 0 13 16,1 1 16-16,1 4 17 0,2 1 13 15,2 4 12-15,2 6 8 0,0 0 3 16,2 3 10-16,2 7 17 0,2 3 19 16,1 3 18-16,3 6 6 0,-1 3-4 0,1 6-19 15,1 4-28-15,-1 5-30 16,-1 3-29-16,-3 6-33 0,1-1-75 0,-5 5-132 16,0 0-144-16,-4 0-151 0,0-4-80 0,-5 5-33 15,1-5 41-15,-3-1 111 0</inkml:trace>
  <inkml:trace contextRef="#ctx0" brushRef="#br0" timeOffset="98025.84">17867 13169 118 0,'-2'0'167'0,"2"-1"-16"16,2-3-36-16,4-2-15 0,0 0 0 16,5-1 14-16,4 1 22 0,2-4 21 15,6 1 23-15,2 0 29 0,7 1 28 16,4-5 22-16,4 3 15 0,9-1-5 0,4-2-23 15,4 2-38-15,7 1-42 0,6-2-40 16,8 4-42-16,7-5-28 0,6 3-17 16,8 0-9-16,11 0-4 0,9-1-4 15,8-3-2-15,10-1-3 0,7 2-4 0,4-3 5 16,7 1-1-16,4-1 0 0,4 0 0 16,4 0 0-16,2 2 0 0,0 3-7 15,-3 1-3-15,-3 1-2 0,-9 2-4 0,-4 2-1 16,-8 5 0-16,-9 0-2 0,-6 5 2 15,-10-2-1-15,-11 5 0 0,-11-2 1 16,-10 3 2-16,-13-2-6 0,-9 1-10 0,-10-3-18 16,-11 0-48-16,-6-2-115 0,-6-2-136 15,-5 3-137-15,-8-8-96 0,-6 3-41 16,-5-3 20-16,-8-4 97 0,-4 3 127 0</inkml:trace>
  <inkml:trace contextRef="#ctx0" brushRef="#br0" timeOffset="98739.64">19236 13228 58 0,'-2'-4'222'0,"-2"-1"41"0,-2 4-17 16,-3 1-18-16,1 0-15 0,-1 4-16 16,-4 2-22-16,1 3-31 0,-1 2-30 15,-2 6-27-15,3 0-21 0,-3 2-17 0,2 1-15 16,2-1-9-16,1 1-8 0,4-2-7 16,1-2-6-16,3-2-1 0,2-2-2 15,2-3-1-15,3 0-1 0,1-3 1 0,2-6 0 16,3-3 1-16,-1-1 0 0,5-5-1 15,0-5 1-15,0 0 0 0,2-2-1 16,0-2-2-16,0 2 1 0,0 2 0 16,-3 2-2-16,1 0 5 0,0 3 13 0,0 2 15 15,-2 6 18-15,-1 1 20 0,1 1 21 16,-2 4 17-16,-1 4 12 0,-1 1 8 16,-3 2 7-16,-2 5-5 0,-4 0-10 15,-2 3-15-15,-2 3-21 0,-5 0-20 0,-3 3-25 16,-3 3-12-16,-2 0-12 0,-2 1-6 15,0 3-19-15,-2-2-55 0,2-1-94 16,0-1-110-16,0 1-108 0,4-6-120 16,0 0-54-16,2-3 13 0,3-2 74 0,1-6 99 15</inkml:trace>
  <inkml:trace contextRef="#ctx0" brushRef="#br0" timeOffset="99087.13">19649 13365 244 0,'4'-20'325'0,"-2"6"68"16,-4-1-11-16,0 5-31 0,-4 5-35 16,-1 3-40-16,-1 6-54 0,-3 5-58 15,3 4-54-15,-1 6-34 0,1 2-22 16,4 4-13-16,0 0-7 0,1 5-10 0,3-2-7 15,5-2-6-15,-1 2-5 0,4-4-2 16,1 0-2-16,1-7-1 0,3 1 0 16,0-7 1-16,-1-2 1 0,3-1 0 15,-2-6 0-15,0-4 0 0,-1-2 3 0,-3-1 6 16,-1-3 13-16,-1 2 14 16,-5-4 7-16,-2 4 6 0,-2 2-1 0,-7-1-4 15,-1 5-19-15,-3 2-28 0,-4 5-54 16,-2 3-81-16,0-3-105 0,2 7-105 0,0 1-113 15,4-2-67-15,3-2-3 0,3 0 54 16,5-3 89-16</inkml:trace>
  <inkml:trace contextRef="#ctx0" brushRef="#br0" timeOffset="99670.3">19935 13379 107 0,'10'-18'311'16,"-3"6"68"-16,-1-1 28 0,-2 6-15 15,-2 3-20-15,-2 4-30 0,0 7-48 16,0 6-51-16,0 3-52 0,0 6-48 16,-2 3-46-16,0-1-34 0,0 6-24 0,0-4-17 15,2 3-10-15,-2-1-6 0,2-2-3 16,0-1-7-16,0-1-13 0,0-6-16 16,-2-6-15-16,2 1-18 0,-2-5-15 15,-1-4-6-15,1-4 4 0,0-4 13 0,-2-4 13 16,2-6 14-16,-2-2 16 0,2-2 13 15,2-2 7-15,0 0 3 0,0-1 3 16,2 3 2-16,2 4 0 0,0 0-3 0,0 5-1 16,1 1-15-16,1 4-41 0,2 0-54 15,1 3-55-15,1 1-43 0,1 1-31 16,4-1-5-16,0 0 31 0,-1 0 49 16,3-1 53-16,0-3 45 0,0-1 37 0,0-5 32 15,-2 1 31-15,-2 0 32 0,-1-2 35 16,-1 2 43-16,-3-2 49 0,1 5 41 15,-5-2 28-15,0 3-1 0,-1 4-16 0,-1 1-35 16,-4 6-49-16,-1 6-50 0,1 4-44 16,0 4-25-16,-2 2-14 0,2 5-8 15,2 1-6-15,0-2-3 0,2-1-1 16,2 0-2-16,3-2 0 0,-1-2 0 16,2-3 0-16,3-6 2 0,2-3 1 0,-1-1 3 15,1-7 4-15,4-2 5 0,-2-7 3 16,2-1 2-16,-2-3 1 0,-1-5 3 15,1 0-1-15,-4-3-4 0,-1-3-3 0,-3-2-1 16,-3 0-7-16,-2 0-6 0,-2 1-2 16,-4 0-2-16,-3 5-5 0,-1 0-17 15,-5 6-53-15,1 1-98 0,-3 6-119 0,2 3-114 16,2 6-122-16,1-2-51 0,4 7 19 16,-1-3 78-16,5 1 107 0</inkml:trace>
  <inkml:trace contextRef="#ctx0" brushRef="#br0" timeOffset="99973">20498 13360 100 0,'12'-7'316'0,"-3"-1"70"0,-1 3 30 15,-1 1-14-15,-3 3-27 0,0 6-39 16,-4 0-56-16,0 10-52 0,-2 4-50 16,-2 6-47-16,0 5-37 0,-1 3-28 15,-1 4-21-15,2 1-16 0,2 0-10 16,2 3-3-16,0-4-6 0,4-2-3 15,2-3-3-15,3-3-2 0,1-3 1 0,3-4-3 16,2-7 0-16,0-2 1 0,2-8 3 16,2-5-2-16,2-1-2 0,0-8 0 0,0-4 0 15,0-6-2-15,1-3 2 0,-1-3 1 16,0-3 4-16,-2-2 4 0,-2-4 4 0,-4 0 1 16,-1-3 2-16,-3 4 0 0,-5-1-1 15,-4 1-2-15,-2 4-5 0,-5 3-1 16,-3 1-14-16,-5 1-50 0,-4 5-103 15,-2 0-129-15,0 3-138 0,-3 6-114 0,-1-2-47 16,-3 4 15-16,3 0 84 0,-2 2 121 16</inkml:trace>
  <inkml:trace contextRef="#ctx0" brushRef="#br0" timeOffset="100697.19">22832 12262 44 0,'-2'9'281'0,"-2"5"73"16,0 9 76-16,0 6-5 0,-3 9-16 15,1 5-28-15,-3 6-44 0,3 4-64 16,0 3-81-16,-1 2-73 0,1 4-48 0,2-3-40 16,0 0-68-16,2-4-107 15,-3-2-117-15,5-3-116 0,0-6-121 0,0-4-60 16,0-6 17-16,2-5 79 0,1-8 101 0</inkml:trace>
  <inkml:trace contextRef="#ctx0" brushRef="#br0" timeOffset="100961.71">22943 12874 186 0,'4'-14'269'16,"0"5"32"-16,0 6-33 0,-2-1-38 15,0 4-35-15,1 6-31 0,-1 0-26 16,0 1-27-16,0 2-27 0,2-2-26 0,0 2-16 15,1-3-8-15,1-2 2 0,0 0 11 16,3-4 20-16,1-4 21 0,3 0 21 16,0-5 16-16,2-2 13 0,2-3 0 15,-1 4-7-15,1-5-14 0,-2 6-15 16,2 2-12-16,-2 3-17 0,-2 7-13 0,1 4-14 16,-1 7-10-16,-2 3-5 0,-1 7-12 15,-1 5-6-15,-3 0-7 0,1 0-29 0,-3 2-84 16,-2-2-129-16,2-1-131 0,-2-3-140 15,0-2-73-15,0-6-14 0,1-3 61 16,-3-5 115-16</inkml:trace>
  <inkml:trace contextRef="#ctx0" brushRef="#br0" timeOffset="102289.14">24033 11911 121 0,'-7'-8'219'0,"1"3"1"16,0 1-7-16,-3-1-7 0,-1 5-2 15,-1 0 0-15,-4 5 1 0,0 4 8 0,-4 4 11 16,0 7 9-16,-4 4 3 15,0 7-10-15,-1 6-17 0,1 4-31 0,2 2-37 16,2 3-36-16,4 4-33 0,2 3-27 16,7-1-18-16,2-2-8 0,4 3-12 0,4-6-9 15,4 1-44-15,3-5-98 0,4-4-126 16,2-3-132-16,0-7-121 0,2-8-60 16,2-4 8-16,2-8 80 0,1-7 115 0</inkml:trace>
  <inkml:trace contextRef="#ctx0" brushRef="#br0" timeOffset="102637.64">24407 12045 142 0,'0'-6'332'15,"-2"6"64"-15,-2 1 65 0,-2 9-44 16,1 4-49-16,-1 5-42 0,2 5-46 15,-3 1-57-15,3 4-60 0,0 1-61 0,2 0-42 16,0 3-26-16,0-2-31 0,-1-1-38 16,3-4-44-16,-2 0-44 0,0-5-43 0,0-2-36 15,0-5-10-15,-2-6 12 0,0-4 30 16,-3-4 36-16,1-4 37 0,-3-7 34 16,1-3 29-16,-1-6 34 0,1-2 35 15,2-6 38-15,1 3 32 0,1-1 26 0,4 4 19 16,0-2 1-16,4 4-15 0,3 5-28 15,3-1-25-15,1 4-23 0,4 4-19 16,0-1-28-16,1 4-68 0,1 1-91 0,0-2-95 16,2 5-89-16,0-2-93 0,0-2-52 15,3 1 23-15,-3-5 67 0,2 1 83 16</inkml:trace>
  <inkml:trace contextRef="#ctx0" brushRef="#br0" timeOffset="102887.35">24676 12002 201 0,'2'-2'276'0,"-2"1"30"15,-2 2-11-15,-2 6-15 0,-2 2-13 0,-3 6-21 16,1 8-29-16,-1 2-34 0,-1 8-37 16,1-3-34-16,3 6-31 0,-1 3-22 15,3-2-19-15,4-1-14 0,0-6-10 16,4 3-4-16,3-8-5 0,1-4-2 16,3-2 1-16,-1-5 1 0,5-5 3 0,0-8 5 15,0-5 14-15,2-2 22 0,0-8 21 16,0-5 15-16,-3-5 8 0,-1-2 2 15,0-7-12-15,-5 0-20 0,-3-4-23 0,-3 3-18 16,-2 0-10-16,-2 5-14 0,-5 3-35 16,-3 2-87-16,-1 7-122 0,0 4-123 15,-1 1-135-15,1 5-66 0,3 1-4 16,-1 1 63-16,5 2 111 0</inkml:trace>
  <inkml:trace contextRef="#ctx0" brushRef="#br0" timeOffset="103201.22">25074 11744 105 0,'6'-17'278'0,"1"1"43"0,-1 6 6 16,-2-2-34-16,3 3-24 0,-3 1-15 16,2 4-13-16,3 3-5 0,-1 2-9 15,1 3-13-15,-1 6-18 0,1 4-32 16,-3 5-27-16,2 10-32 0,-1 0-31 15,-3 7-25-15,0 2-18 0,0 2-12 0,1 5-10 16,-1 0-3-16,2 2-2 0,-2-1 1 0,3-1-2 16,-1 1 0-16,3-5 2 0,-3-3-3 15,0-3 1-15,1-2-3 0,-1-7 0 16,-2-1 0-16,-2-5-1 0,-4-1 0 0,-2-1-1 16,-4-2-20-16,-7-2-62 0,-4 2-120 15,-7-3-130-15,-1 3-139 0,-3-3-89 16,-2-1-30-16,-1-2 36 0,-1 2 107 15</inkml:trace>
  <inkml:trace contextRef="#ctx0" brushRef="#br0" timeOffset="103600">23774 13089 128 0,'7'-3'230'0,"-1"-2"34"15,3 1-3-15,3 0 10 0,5 0 22 16,4-4 27-16,7 3 20 0,4 0-7 16,6-5-31-16,6 1-46 0,9 0-50 0,8 1-47 15,5-5-48-15,8 3-34 0,7-1-23 16,3-2-14-16,7 6-10 0,0-2-11 16,5 1-8-16,-3-1-4 0,0 2-5 15,-2-2-2-15,-4 0 1 0,-7 1-1 0,-4 0-3 16,-8-1-7-16,-7 3-26 0,-10 1-67 15,-8 0-124-15,-10 1-136 0,-3 4-152 16,-9 0-74-16,-6 0-18 0,-7 3 45 0,-5 1 109 16</inkml:trace>
  <inkml:trace contextRef="#ctx0" brushRef="#br0" timeOffset="104163.4">24111 13391 47 0,'-2'-8'240'0,"2"0"43"16,-2 3-3-16,2 1-39 0,-2-1-37 16,2 4-22-16,0 1-11 0,2 1 0 15,0 7 11-15,0 1 15 0,2 3 20 0,0 1 6 16,1 4-11-16,-1 1-24 0,0 2-34 15,2 1-30-15,-1 4-31 0,-1-2-21 16,0 1-20-16,0 4-15 0,-1-3-8 0,-3 1-3 16,0 2-5-16,0-2-4 0,-3-1-3 15,1 0-2-15,-2-1-5 0,-2-5-3 16,-1 4-1-16,-1-2-2 0,-1-4 0 16,-1 4 1-16,1-4 0 0,-1 2-2 0,1-4-1 15,3 1 1-15,0 1-2 0,-1-5-1 16,3 1-3-16,2-2 4 0,2-1 1 15,0-1-1-15,0-1 1 0,2-1 0 16,2-2 1-16,3 3 0 0,1-3 2 16,5-2-2-16,2 2 1 0,2-1 2 0,2 0-5 15,2-3-10-15,0-1-27 0,0 3-78 16,0-3-125-16,-2 1-127 0,-2-1-137 16,0 0-75-16,-2-1-19 0,-2-2 56 0,-3 2 112 15</inkml:trace>
  <inkml:trace contextRef="#ctx0" brushRef="#br0" timeOffset="105275.89">24107 13361 145 0,'4'-8'212'0,"0"-1"-9"0,3 0-39 16,-1-1-35-16,4 1-31 0,1 0-27 15,2 3-23-15,2 0-29 0,-1-2-45 16,3 3-59-16,0 4-84 0,-2-2-42 0,0 2-23 16,-2 1-4-16</inkml:trace>
  <inkml:trace contextRef="#ctx0" brushRef="#br0" timeOffset="105713.16">24608 13312 67 0,'-2'-2'250'0,"0"-2"43"15,0 1 1-15,0 3-43 0,0 3-32 16,0 1-22-16,0 2-25 0,-1 7-21 16,1 2-16-16,0 2-11 0,0 5-11 0,0 3-16 15,2-1-14-15,-2 2-17 0,2-1-16 16,0 0-14-16,0 0-9 0,0-1-6 16,0-5-5-16,0 0-5 0,0-4 0 0,0-1-1 15,0 0-2-15,-2-6-1 0,2 1-5 16,-2-1-17-16,-1-4-29 0,1-2-33 15,0-2-25-15,-4-2-16 0,0-6-7 16,-1-1 14-16,-1-1 23 0,-3-5 31 0,1 2 24 16,-1-3 25-16,3 0 23 0,-1 2 20 15,1-2 13-15,1 2 10 0,3 3 3 16,2-1-5-16,0 3-13 0,2 1-16 16,2-1-9-16,2 1-9 0,0 3-29 0,5 1-55 15,-1 0-66-15,3 1-69 0,2 2-68 16,-1-3-66-16,5 0-29 0,0-1 24 15,2 1 49-15</inkml:trace>
  <inkml:trace contextRef="#ctx0" brushRef="#br0" timeOffset="105972.45">24737 13360 188 0,'9'-10'261'0,"-3"4"21"0,1 2 2 16,-1-1-9-16,-4 2-27 0,0 3-37 0,0 3-43 16,-2 6-45-16,-2 4-39 0,-2 5-31 15,2 2-18-15,-2 5-10 0,2 0-9 0,-1 3-5 16,1 1-4-16,2-3-3 0,0 0-1 15,2-4-1-15,3-2 1 0,1-1 1 16,0-4 3-16,3-4 6 0,1-3 8 16,3-3 11-16,2-9 10 0,0 0 11 15,0-4 8-15,1-5 12 0,1-2 11 0,0-3 8 16,0-3 6-16,-2 0 10 0,-2-4 0 16,-5-3-9-16,-1 4-12 0,-5-1-17 15,-4 0-17-15,-3 2-18 0,-1 6-14 16,-5-1-24-16,-1 3-53 0,-3 5-93 15,-2 2-108-15,2 5-107 0,0-1-119 0,3 4-63 16,-1 0 4-16,2 4 67 0,3-2 96 16</inkml:trace>
  <inkml:trace contextRef="#ctx0" brushRef="#br0" timeOffset="106337.19">25127 13174 24 0,'6'-6'213'15,"1"-2"32"-15,1 2-10 0,1 0-26 16,-1-3-19-16,3 1-8 0,1 1-5 0,-1 3 0 16,2-1 3-16,-1 4 9 0,1 1 11 15,0 6 11-15,-1 3 6 0,-1 7-10 16,0 7-24-16,-1 3-30 0,-1 7-34 15,-3 2-35-15,0 4-35 0,1 4-19 16,-3-3-13-16,2 4-5 0,1-5-5 0,-1 1-1 16,0-2-1-16,1-3 2 0,-3-3-1 15,2 1-3-15,-2-7 3 0,1-4-2 16,-3-1-1-16,2-6 2 0,-2-1 1 16,-2 1 1-16,0-6 1 0,-2 0-1 0,0-1 0 15,-4-1-3-15,-1-1-8 0,-3 2-32 16,-1-1-86-16,-4-2-125 0,0 0-131 15,-4 3-137-15,0-4-67 0,0 0-9 0,-4-1 62 16,2-2 116-16</inkml:trace>
  <inkml:trace contextRef="#ctx0" brushRef="#br0" timeOffset="106967.65">26359 12550 147 0,'4'-4'235'0,"0"0"7"0,1 3-44 0,1-2-97 16,2 3-94-16,1 0-104 0,1 0-73 15,-1 3-38-15,-3 1-17 0,-2 1 4 16</inkml:trace>
  <inkml:trace contextRef="#ctx0" brushRef="#br0" timeOffset="107150.17">26327 12786 58 0,'2'-2'271'16,"-2"-1"19"-16,4 2 10 0,1-2-80 16,1 3-85-16,5-2-62 0,1 2-46 0,3 0-50 15,2 0-68-15,2 0-94 0,-2 2-59 16,0-2-32-16,-2 3-5 0,-3-2 25 0</inkml:trace>
  <inkml:trace contextRef="#ctx0" brushRef="#br0" timeOffset="108908.47">11140 14092 74 0,'0'-6'112'0,"2"5"-19"16,0-4-15-16,0 1-15 0,0-1-9 15,3 1-10-15,-1 0-9 0,0 1-7 0,0 0-6 16,3-2-1-16,-1 4-1 0,0 1 1 16,3 0-4-16,-1 0-1 0,1 1 0 15,-1 4-2-15,1-1-3 0,-1 2-1 0,1-1-3 16,1 5 0-16,-1 0-2 0,1-1 0 16,1 0 6-16,2 2 11 0,-1 3 15 15,1-2 17-15,0 5 19 0,-1-1 21 0,-1 2 20 16,0-1 18-16,-3 2 18 0,-2 0 13 15,-1 1 9-15,-1 1-1 0,-4 2-15 16,-2-3-24-16,0 0-27 0,-3 0-28 16,-1-2-31-16,0 2-22 0,-3-5-43 0,1 0-55 15,-1 0-65-15,1-5-68 0,-3 2-68 16,3-5-75-16,-1-2-38 0,1-4 14 16,-1-1 43-16,1-5 54 0</inkml:trace>
  <inkml:trace contextRef="#ctx0" brushRef="#br0" timeOffset="109441.38">11229 13703 113 0,'-4'-14'210'0,"-1"4"-5"0,-1 0-16 16,-2 4-17-16,-1 1-15 0,1 2-16 15,-5 3-15-15,0 3-13 0,1 2-8 0,-3 3-5 16,-2 4 0-16,0 4 3 0,0 2 5 16,0 3 4-16,-2 4 0 0,-2 8 4 15,2 2-4-15,-2 6-5 0,-1 5-12 16,1 5-11-16,2 6-12 0,0 6-14 15,2 4-13-15,2 4-13 0,3 4-10 16,3-4-9-16,5 1-5 0,4-2-5 0,4-2-3 16,5-5 3-16,3-1 1 0,7-7-3 15,3-2-2-15,5-3 1 0,3-7 2 16,4-6-3-16,4-3-2 0,4-6 2 0,0-6 2 16,5-5 0-16,2-9 0 0,1-5 0 0,-1-6 3 15,0-5-1-15,0-9 0 0,-5-4-3 16,-2-3 0-16,-1-7 1 0,-5-6 8 15,-5-4 19-15,-3-3 22 0,-5-9 21 16,-4-6 13-16,-6 0 8 0,-3-10-1 16,-5 1-13-16,-5-2-19 0,-5 1-15 15,-3 3-10-15,-5 5-8 0,-4 2-8 0,-4 5-6 16,-4 6-3-16,-5 7-2 0,-2 2-10 16,-2 6-14-16,1 9-43 0,-3 2-95 15,0 5-124-15,4 6-123 0,2 2-128 0,3 4-56 16,3 4 5-16,5 1 75 0,2 1 112 15</inkml:trace>
  <inkml:trace contextRef="#ctx0" brushRef="#br0" timeOffset="110219.45">12706 14140 168 0,'0'-1'266'16,"2"-2"27"-16,-2 3-16 0,0 3-7 15,0 3 1-15,0 5 2 0,0 9-1 16,0 6-10-16,-2 6-23 0,0 3-40 0,0 8-48 16,0 2-45-16,0 4-38 0,2-2-29 15,-2 3-30-15,2-4-65 0,0 1-97 16,0 2-104-16,2-4-106 0,-2-1-114 15,2-3-47-15,-2-3 24 0,0-4 72 0,0-5 93 16</inkml:trace>
  <inkml:trace contextRef="#ctx0" brushRef="#br0" timeOffset="110435.46">12628 14298 119 0,'-2'-25'223'16,"0"4"15"-16,4-3-21 0,0 6-20 16,4 1-11-16,5 0-10 0,2 2-13 0,1 1-22 15,3 3-28-15,5 1-29 0,-1-1-28 16,4 6-23-16,1-3-34 0,-1 3-60 16,2 4-67-16,-1-2-79 0,-3 3-92 0,-2 0-49 15,-2 4-7-15,-4 1 37 0</inkml:trace>
  <inkml:trace contextRef="#ctx0" brushRef="#br0" timeOffset="110601.83">12863 14312 136 0,'-13'3'249'0,"1"-1"24"0,3 0-52 0,1 1-50 15,3-2-41-15,1 2-37 16,4-3-34-16,4 2-20 0,3-2-13 0,1 3-9 15,5-3-24-15,0 1-41 0,-1 3-54 16,3 0-70-16,0 1-66 0,-2-2-35 16,-3 6-2-16,-1 0 28 0</inkml:trace>
  <inkml:trace contextRef="#ctx0" brushRef="#br0" timeOffset="110816.15">12698 14779 99 0,'-15'14'216'16,"4"-3"13"-16,3-2-38 0,2 0-30 16,6 1-24-16,2-4-15 0,6 2-9 0,3-4-6 15,4 0-19-15,2-1-25 0,4-2-18 16,2 3-20-16,0-4-33 0,3 0-50 16,1-4-62-16,-1 3-90 0,-1-2-64 15,0-1-31-15,-3 0 5 0,-1-1 32 16</inkml:trace>
  <inkml:trace contextRef="#ctx0" brushRef="#br0" timeOffset="111529.57">13769 14373 89 0,'2'-2'253'0,"0"0"19"16,0-1-28-16,0 3-53 0,0-1-56 16,3 1-45-16,1-4-34 0,0 4-16 15,3 0-10-15,-1 0-24 0,3 4-48 0,-3-3-60 16,3 2-80-16,-3 1-61 0,-1 0-33 16,-3 1-5-16,0 3 30 0</inkml:trace>
  <inkml:trace contextRef="#ctx0" brushRef="#br0" timeOffset="111712.3">13796 14570 92 0,'0'3'176'0,"3"1"-11"0,1-3-35 0,2 4-33 15,0-2-19-15,5-2-11 0,0 3-18 16,1-3-17-16,1-1-34 0,0 3-49 0,2-3-82 15,-1-3-46-15,-3 3-22 0,0-1-11 16</inkml:trace>
  <inkml:trace contextRef="#ctx0" brushRef="#br0" timeOffset="116772.63">14541 14082 119 0,'-2'-5'146'0,"-2"4"-19"15,2-4-15-15,-2 2-15 0,2 3-12 16,-3-1-13-16,3 1-13 0,-2 1-15 0,0 2-5 16,-2 2-4-16,-1 4 4 0,1 2 7 15,-3 4 8-15,1 5 10 0,-3 5 8 16,1 4 6-16,-1 5 4 0,1 5-2 0,-1 1-4 15,2 3-12-15,1 2-8 0,2-1-10 16,1-1-13-16,3-1-7 0,4-4-6 16,5 0-5-16,-1-8-2 0,5-1 1 15,1 0-3-15,3-8-1 0,2-2 1 0,2-5 0 16,0-6 2-16,2-4 6 0,3-4 9 16,-3-4 15-16,2-9 24 0,0-6 29 15,-1-3 31-15,-1-8 25 0,-4-2 17 16,0-7 5-16,-5-3-13 0,-1-3-19 0,-5 0-29 15,-4 1-28-15,-2 0-26 0,-2 1-17 16,-4 6-14-16,-3 0-21 0,-1 7-56 16,-3 4-98-16,0 6-119 0,1 3-125 15,1 6-116-15,3 5-54 0,-1 6 17 16,1 1 76-16,4 4 106 0</inkml:trace>
  <inkml:trace contextRef="#ctx0" brushRef="#br0" timeOffset="116939.49">15035 14331 1 0,'4'16'230'16,"-4"3"15"-16,-2 5 11 0,0 2-81 0,-3 3-67 16,3 4-45-16,-2 1-46 0,2-2-51 15,2 2-66-15,0 0-77 0,2 0-42 16,0-1-21-16,0-4 7 0</inkml:trace>
  <inkml:trace contextRef="#ctx0" brushRef="#br0" timeOffset="117202.64">15234 14253 187 0,'0'-21'250'0,"2"-2"22"0,0 4-18 16,2 2-18-16,0 3-3 0,1 0 4 16,1 5 12-16,2 3 9 0,1 3-7 15,-1 3-15-15,3 4-25 0,-1 5-33 16,1 7-39-16,0 4-44 0,-1 9-35 16,-1 0-27-16,-1 1-38 0,-1 8-76 0,-3 0-111 15,0 3-116-15,-2-2-119 0,0 2-101 16,-2-3-29-16,-2-1 38 0,0 0 91 0,0-7 104 15</inkml:trace>
  <inkml:trace contextRef="#ctx0" brushRef="#br0" timeOffset="117335.21">15329 14578 21 0,'2'-12'259'0,"-2"-1"19"0,0 4 11 15,0 1-78-15,2 1-99 16,2 1-99-16,1-2-93 0,3 0-104 0,1-1-55 15,-1 0-23-15,0-1 5 0</inkml:trace>
  <inkml:trace contextRef="#ctx0" brushRef="#br0" timeOffset="117550.79">15644 14135 22 0,'11'-20'230'0,"-1"2"30"16,-1 6 12-16,-1-2-25 0,3 3-25 15,0 2-7-15,-1 1 0 0,1 7 9 0,1 2-1 16,-1 7-8-16,0 2-11 0,-1 9-20 16,-1 3-30-16,-3 7-36 0,0 4-35 15,-4 5-30-15,1 3-27 0,-3 2-47 16,0-1-79-16,-3 3-96 0,-1-2-92 0,2 1-87 16,-2-5-88-16,0 0-32 0,-1-4 36 15,-1-6 72-15,0-5 82 0</inkml:trace>
  <inkml:trace contextRef="#ctx0" brushRef="#br0" timeOffset="117701.25">15689 14583 63 0,'2'-13'197'0,"0"1"7"0,0 2-20 0,4-2-19 16,1 3-15-16,1 0-14 0,3 3-12 16,2-2-21-16,-1 2-22 0,1-2-19 15,2 4-17-15,0 0-28 0,1 0-54 16,-1-1-74-16,-2 1-104 0,0 0-57 0,-5 0-29 15,1 3-6-15,-3-2 33 0</inkml:trace>
  <inkml:trace contextRef="#ctx0" brushRef="#br0" timeOffset="118348.22">17257 14198 70 0,'-2'-5'298'0,"0"2"40"0,0 6 40 16,0 3-41-16,0 9-42 0,-1 5-47 16,3 9-41-16,0 6-31 0,3 7-37 15,-1 4-47-15,0 4-40 0,0 0-53 0,0 2-78 16,2 1-87-16,-2-3-84 0,3 0-88 15,-3-4-85-15,0 0-17 0,0-7 39 16,-2-3 69-16</inkml:trace>
  <inkml:trace contextRef="#ctx0" brushRef="#br0" timeOffset="118547.13">17098 14733 160 0,'-4'-18'204'0,"2"2"-16"16,2 2-23-16,2 0-14 16,2 0-6-16,5 3-7 0,-1 2-13 0,5-2-17 15,2 2-23-15,2 3-22 0,2-3-23 16,0 2-16-16,2 3-24 0,2-4-44 0,-1 3-59 16,1 1-77-16,0 0-77 0,-2 1-41 15,-2-2-8-15,-2 4 27 0</inkml:trace>
  <inkml:trace contextRef="#ctx0" brushRef="#br0" timeOffset="119697.15">18430 14626 112 0,'-2'-5'201'0,"0"5"-12"0,-5 0-25 16,1 5-21-16,-3 5-14 15,1 3-14-15,-1 3-10 0,-1 6-10 0,-1 2-9 16,3 4-10-16,-1 2-10 0,5-1-13 16,0 2-13-16,4 2-11 0,2-3-10 0,2-1-6 15,5 0-5-15,1-5-2 16,3-2-2-16,0-4 0 0,2-2-2 0,1-3-1 15,-1-2 0-15,2-7-3 0,-2-3-1 16,-2-1-1-16,-1-4 0 0,-3-4 1 16,-3-1-1-16,-4-5 2 0,-4-5 2 0,-2 2 0 15,-4-7-1-15,-5 1 0 0,0-6 0 16,-4 0-1-16,0-3-2 0,-2 2 2 0,-2-3-1 16,2-1 2-16,-2 4-2 0,2-4 2 15,2 1 0-15,0 4-1 0,4 0-1 16,1 0 1-16,3 3 0 0,3 2-1 0,4-1 1 15,-1 3 0-15,6 2 2 0,-1-2 0 16,4 2 2-16,3 3 6 0,-1 0 7 16,3 5 12-16,1-2 17 0,3 4 16 15,0 5 15-15,0 0 10 0,0 5 5 0,-1 5-5 16,1 6-9-16,0 7-15 16,-2 7-14-16,-3 5-12 0,-1 7-19 0,-3 4-58 15,0 2-84-15,-1 3-96 0,-1 3-114 16,-2-2-63-16,0 0-26 0,0-2 34 15,2-2 68-15</inkml:trace>
  <inkml:trace contextRef="#ctx0" brushRef="#br0" timeOffset="119906.87">18859 14875 237 0,'-2'-3'275'16,"-2"3"11"-16,-2 4-50 0,2 3-87 0,-3 7-79 15,3 0-75-15,2 4-74 0,0 3-97 16,0-4-58-16,2 4-29 0,2-1-7 16</inkml:trace>
  <inkml:trace contextRef="#ctx0" brushRef="#br0" timeOffset="120258.01">19058 14518 98 0,'-2'-14'213'0,"0"4"13"0,2-1-56 16,-2 2-56-16,2 4-39 0,2 0-30 16,0 2-20-16,0 2-14 0,3 2-4 0,1 2-4 15,-2 2 2-15,3 4-2 0,-1-1 3 16,0 4 1-16,1 2 6 0,-1 1 3 16,0 2 5-16,1 0 6 0,-1 0 10 0,0 1 11 15,1 1 11-15,-1-2 12 16,0 0 15-16,1 0 15 0,-1 0 17 0,-2-1 13 15,1 0 10-15,-1-3 0 0,-2 3-10 16,-2-2-19-16,0 2-23 0,-2-3-27 16,-2 3-59-16,-1-3-82 0,-3 3-95 15,-1-2-107-15,1-3-98 0,-3-1-51 0,-1-1 8 16,1-2 52-16</inkml:trace>
  <inkml:trace contextRef="#ctx0" brushRef="#br0" timeOffset="120454.39">19376 14499 56 0,'13'-9'285'0,"-3"2"46"0,-1 7 47 16,-1 7-42-16,-4 2-57 0,1 7-49 0,-1 2-39 16,-2 6-43-16,0 1-51 0,-2 4-90 15,0 0-101-15,0 1-102 0,2 0-118 16,-2 0-80-16,0-2-35 0,0-2 24 15,0-3 63-15</inkml:trace>
  <inkml:trace contextRef="#ctx0" brushRef="#br0" timeOffset="120753.44">20064 14402 262 0,'-2'-12'370'0,"-2"-2"34"0,1 4-8 16,3 4-65-16,0 3-36 0,5 6-31 0,1 6-28 15,2 3-14-15,5 6-9 0,0 3-35 16,4 4-55-16,0 3-47 0,0 2-36 15,2-1-29-15,0-3-68 0,0 3-108 16,0-1-108-16,0-3-112 0,2-3-114 0,-4-1-59 16,2-4 19-16,-2-2 81 0,-2-5 97 15</inkml:trace>
  <inkml:trace contextRef="#ctx0" brushRef="#br0" timeOffset="120902.29">20532 14512 95 0,'0'-18'340'0,"-5"3"74"15,-3 5 67-15,-3 5-33 16,-6 6-55-16,-2 7-60 0,-4 8-68 0,-4 3-68 16,-5 6-65-16,0 4-59 0,-2 4-57 15,0 0-86-15,0 1-115 0,5 0-121 0,1 0-131 16,3-2-82-16,2-6-20 0,6 2 42 16,2-7 91-16</inkml:trace>
  <inkml:trace contextRef="#ctx0" brushRef="#br0" timeOffset="121317.82">20824 14278 93 0,'4'-9'231'15,"-2"0"16"-15,0 2-38 0,0 3-58 16,0-1-49-16,3 4-35 0,-1-2-23 15,0 6-10-15,0-2-6 0,3 7-2 0,-3 0 1 16,0 4 3-16,0 3 4 0,1 5 1 16,-3 1 5-16,-2 3 0 0,0 1-1 15,0 4-4-15,0-5-7 0,0 3-7 16,2-5-9-16,0 2-10 0,0-3-23 0,4-2-30 16,1-4-38-16,3 0-43 0,3-5-45 15,4-6-46-15,0 0-29 0,4-4 0 16,2-8 21-16</inkml:trace>
  <inkml:trace contextRef="#ctx0" brushRef="#br0" timeOffset="121698.89">21173 14448 67 0,'15'-17'229'0,"-2"2"42"0,-5 5 39 0,0-2 31 15,-1 4 19-15,-3 3-7 0,-2 1-32 0,-2 8-49 16,-2 0-63-16,-2 6-64 0,0 6-52 16,-1 3-35-16,3 1-22 0,0 3-15 0,2 2-8 15,0-3-7-15,4 1-4 16,1 0-1-16,1-6-1 0,2 2-1 0,3-4-5 15,0-4-1-15,-1-2-3 0,3-1-8 16,2-7-12-16,-3-2-15 0,3-3-18 16,-2-1-16-16,-3-5-13 0,1-1-4 15,-2-2 6-15,-3-6 13 0,-4 2 20 0,-4-6 19 16,-2-2 16-16,-5-3 10 0,-4 2 6 16,-3-7 4-16,-1 2 0 0,-5 0 0 15,1-2 3-15,0 0 7 0,2-1 8 16,0 5 8-16,2-1 7 0,2 5 0 15,5 1-1-15,1 3-6 0,3 3-9 0,2 1-8 16,1 4-6-16,6-2 1 0,-1 5-2 16,4-1 6-16,0 3 14 0,3 2 18 0,1 2 18 15,1-2 18-15,0 6 17 0,1 2 11 16,-1 6-2-16,2 1-8 0,-3 3-15 16,-1 7-17-16,-1 4-15 0,-2 2-38 0,-1 6-87 15,-3 1-126-15,0 3-130 0,-2 1-140 16,-2 2-75-16,2-4-15 0,-2-1 53 15,2-3 105-15</inkml:trace>
  <inkml:trace contextRef="#ctx0" brushRef="#br0" timeOffset="122832.05">21313 14052 78 0,'-2'-1'254'0,"-3"-2"31"0,-1 3 8 15,0 3-49-15,-3 2-40 0,1 0-26 16,-3 6-25-16,1 6-22 0,-3-1-27 15,0 5-30-15,0-2-23 0,3 4-21 0,-1-1-13 16,3-2-8-16,1 2-6 0,3-5-2 16,2 2-1-16,2-5-1 0,2 1 0 15,0-5 1-15,5 0 0 0,-1-4 1 0,0-3 0 16,3-1 0-16,1-4 0 0,1-2-1 16,0-3 0-16,1-1 0 0,-1-1-2 15,2-2 1-15,-3 2 1 0,1 0 0 16,-1 0 0-16,-1 6 7 0,-3-2 20 15,3 5 30-15,-3 1 32 0,0 4 28 0,-1 6 25 16,-1 2 12-16,0 3-5 0,0 5-16 16,-2 0-21-16,1 0-17 0,-3 4-16 0,0-1-12 15,0 1-8-15,-5-3-7 0,1 3-7 16,-4-3-12-16,-1 3-6 0,-4-2-4 16,1 2-7-16,-5-3-6 0,0 0-7 15,0 2-16-15,-2-3-51 0,0 0-101 0,2-3-120 16,0 2-122-16,2-4-122 0,2 1-54 15,3-5 13-15,1 2 81 0,3-2 110 16</inkml:trace>
  <inkml:trace contextRef="#ctx0" brushRef="#br0" timeOffset="123259.04">21518 14503 87 0,'8'-13'286'0,"-1"5"25"0,-3 5 17 16,0 3-73-16,-2 4-73 0,-2 8-60 16,3 1-36-16,-1 3-23 0,2 4-20 0,0 2-19 15,0-2-14-15,3 0-15 0,1-1-14 16,1-3-11-16,1 0-7 0,1-3-8 0,-1-3-1 16,1-3 2-16,0-3 9 0,-3 0 6 15,0-8 8-15,-1 0 7 0,-3-3 5 16,-2-3 6-16,-2-6 3 0,-6-6 3 0,-1 1 3 15,-3-8 3-15,-1-4 4 0,-1-4-1 16,-3-5-1-16,2-3 0 0,0-3-3 16,1 2-3-16,1-4-4 0,3 3 0 15,-1 2 3-15,1 3 3 0,1 5 1 16,3 3 1-16,0 1 2 0,2 8-2 0,2 4-2 16,0 1 1-16,4 1 6 0,0 5 15 15,3 5 17-15,1 3 23 0,1 2 30 16,1 5 33-16,3 3 26 0,0 5 18 15,-1 6 7-15,1 0-4 0,0 5-22 0,-3 5-29 16,-1 3-31-16,-3 1-56 0,0 5-102 16,-4 0-137-16,1 0-139 0,-3-1-129 15,-3-1-68-15,1-1-12 0,0-3 60 0,0-3 107 16</inkml:trace>
  <inkml:trace contextRef="#ctx0" brushRef="#br0" timeOffset="124236.77">18252 15331 55 0,'2'0'132'0,"0"0"-25"15,0 0-23-15,3 0-17 0,1 0-3 16,0 2 1-16,3-2 12 0,3 2 9 16,5-2 13-16,5 3 15 0,5-3 7 0,5 0 8 15,6 0 7-15,6-3 7 0,9 3 2 16,9-2 2-16,5-3 9 0,7 4 10 0,7-4 13 15,8 1 9-15,6-1 4 0,9 1-9 16,4-3-12-16,6 2-20 0,5-3-32 0,3 3-28 16,1-3-21-16,4 0-18 0,0-4-13 15,2 0-6-15,5 2-5 0,-1-3-2 0,0 1-6 16,-4-1-4-16,-2 1-4 16,-6 3-2-16,-7 0-3 0,-6-1-2 0,-8 5-3 15,-7 0 0-15,-8 2-1 0,-9 2 0 16,-8-3 0-16,-7 4-2 0,-8 0-8 0,-9 0-12 15,-6 0-39-15,-6 4-95 0,-6-4-132 16,-5 1-139-16,-9 2-114 0,-3-2-52 16,-7 3 2-16,-6-3 76 0,-5 2 124 15</inkml:trace>
  <inkml:trace contextRef="#ctx0" brushRef="#br0" timeOffset="124817.44">19416 15485 21 0,'-4'-4'252'0,"-5"3"28"16,1 2 28-16,-3 3-54 0,-1 1-47 15,-1 3-36-15,0 0-26 0,3 5-26 0,-3-3-24 16,5 1-29-16,-1 3-29 0,3-3-18 16,2 1-11-16,1-3-5 0,3-1-4 15,0 1-2-15,5-4 2 0,-1-1-1 0,4-1 0 16,1-3 0-16,4-3-1 0,-1-1 0 15,3-1 1-15,2 0-1 0,0-3 0 0,0 4 2 16,0-4 1-16,0 7 1 0,0-2 12 16,-3 3 22-16,1 3 27 0,-2 3 29 0,-2 4 27 15,-3 0 24-15,-4 9 9 0,-4 1-8 16,-4 3-19-16,-2 3-24 0,-3 4-25 16,-4 2-25-16,-3 1-23 0,-1 0-45 0,-2 1-81 15,-3-4-99-15,3 0-107 0,2-2-114 16,-2-3-78-16,2-4-11 0,3-3 48 15,1-3 81-15</inkml:trace>
  <inkml:trace contextRef="#ctx0" brushRef="#br0" timeOffset="125149.57">19854 15534 21 0,'5'-11'307'0,"-8"2"53"15,-1 1 41-15,-4 7-29 0,-3 2-56 16,-2 7-58-16,-1 2-50 0,-3 9-42 16,0 2-30-16,2 4-32 0,0 4-28 15,2 0-23-15,3 2-20 0,1 3-12 0,5-2-10 16,4-1-5-16,4-2-6 0,3-1-1 16,1-3-3-16,5-3-1 0,2-3 0 0,2-6-2 15,2-4 1-15,0-2-1 0,0-6 0 16,2-2 2-16,-2-6 2 0,-2 0 2 15,0-4 1-15,-4 0 13 0,-3-1 23 0,-3 3 20 16,-3-3 9-16,-4 3 6 0,-4 4 2 16,-5 1-12-16,-4 4-38 0,-1 4-67 15,-6 1-84-15,-1 8-107 0,2-2-102 0,0 4-116 16,0-1-60-16,2 1 7 0,2 0 55 16,5-5 87-16</inkml:trace>
  <inkml:trace contextRef="#ctx0" brushRef="#br0" timeOffset="125712.93">20127 15615 279 0,'11'-16'401'0,"-3"3"63"0,-1 4 4 16,-1 1-34-16,-2 8-61 16,-2 5-70-16,1 4-73 0,-3 7-53 0,-3 4-46 15,1 5-43-15,0 3-35 0,0 1-24 0,-2 2-12 16,2-2-9-16,-2 1-6 0,1-1-9 15,-1-4-15-15,2 0-20 0,-2-4-18 16,2-4-12-16,-3 0-10 0,1-6-10 16,0-2-4-16,0-3 2 0,0-6 8 0,-3-1 8 15,3-8 8-15,0-4 12 0,0-4 19 16,4-2 15-16,0-3 10 0,2 0 6 16,2 2 3-16,2 0 1 0,1-2 1 0,3 6-1 15,1 1-22-15,-1 4-47 0,3 2-57 16,2-1-47-16,0 6-42 0,-1-1-26 0,3 1 5 15,0-1 39-15,0 1 51 0,0 0 49 16,0 0 40-16,0-1 34 0,-2-3 30 0,-2 3 29 16,-1-2 32-16,-1-1 39 0,-3 2 50 15,1-2 56-15,-5 4 54 0,0 2 39 16,0 1 11-16,-1-3-12 0,-3 8-35 0,0 2-54 16,-3 4-62-16,-1 6-52 0,2 6-39 15,-2 3-19-15,2 1-16 0,2 3-10 16,0 0-3-16,2 1-6 0,2-2-3 0,2-3-4 15,1-4 1-15,3-1 0 0,1-3-1 16,2-4 0-16,2-1 2 0,-3-6 2 0,3-3-2 16,0-6 2-16,2-2 2 15,-2-4-2-15,-1-2 1 0,-1-4-4 0,0-4 1 16,0 0 0-16,-5-5 0 0,0-1 0 0,-3-1 2 16,-1 2 0-16,-4-1-2 0,-2 1-3 15,-5 5-27-15,1 0-59 0,-4 6-102 0,-1 4-105 16,0 5-105-16,1 4-107 0,-1 0-39 15,3 4 22-15,1 1 84 0,3-1 95 16</inkml:trace>
  <inkml:trace contextRef="#ctx0" brushRef="#br0" timeOffset="125994.91">20684 15636 62 0,'6'-5'305'15,"-3"5"56"-15,-1 5 41 0,-2 1-28 0,-2 8-55 16,-3 3-59-16,1 9-50 0,0 2-49 15,-3 6-48-15,1 4-42 0,2-3-31 16,2 1-16-16,2 1-14 0,4-7-5 0,0 3-2 16,5-7-3-16,-1-2-1 0,3-4 0 15,1-2 0-15,3-6-1 0,0-3 0 16,2-5 0-16,2-4-1 0,-2-4 1 0,2-4-1 16,0-5 3-16,-2-4 1 0,2-3 2 15,-2-5 3-15,0-1 3 0,-2-3 6 0,-3-5 6 16,-3 0 4-16,-1-1 1 0,-3 1 0 15,-5 4-3-15,-5-3-18 0,-1 3-60 0,-5 1-100 16,-3 4-111-16,-3 4-136 0,-4-3-73 16,-3 6-26-16,-3 1 34 0,-5 0 84 0</inkml:trace>
  <inkml:trace contextRef="#ctx0" brushRef="#br0" timeOffset="126741.52">22293 14665 125 0,'2'9'304'16,"-4"4"69"-16,0 5 32 0,-5 10-20 15,1 6-34-15,-3 3-41 16,1 6-50-16,0 7-59 0,1 3-60 0,1 1-56 15,-1 1-64-15,3 3-84 0,2-4-105 16,0 0-105-16,2-3-119 0,0 0-87 0,2-6-20 16,0-6 37-16,2 1 80 0</inkml:trace>
  <inkml:trace contextRef="#ctx0" brushRef="#br0" timeOffset="127023.7">22568 15190 59 0,'6'-29'327'0,"-2"5"65"16,-1 4 48-16,-3 4-39 0,0 3-65 16,-3 9-65-16,-1 7-64 0,0 3-59 0,0 6-43 15,0 1-33-15,-1 6-25 0,3-1-20 16,-2-1-11-16,2 1-6 0,2-2-5 16,-2-1-5-16,2-2-5 0,0-4 1 0,2-1-1 15,2-3 0-15,0-2 0 0,5-6 1 16,-1-2 2-16,3-3-1 0,2-4 2 15,1-1 0-15,1 0-2 0,2-2 2 16,-2 5 1-16,2 2 3 0,-2 4 1 0,-3 4 3 16,1 4 4-16,0 5 1 0,-3 7-5 15,-1 2-56-15,-3 2-96 0,3 5-113 0,-1-1-136 16,1 1-77-16,-1-3-36 0,0-5 34 16,3 2 82-16</inkml:trace>
  <inkml:trace contextRef="#ctx0" brushRef="#br0" timeOffset="127621.61">24088 14461 167 0,'-2'-4'270'0,"-5"1"43"0,-1 9-16 15,-3-1-19-15,-4 9-7 0,-4 6-4 16,-4 5-5-16,-2 8-9 0,-5 2-13 16,0 9-26-16,1 0-33 0,-1 4-35 15,3 2-29-15,1 0-31 0,7-2-27 0,4 2-20 16,5-2-13-16,5-3-5 0,8 0-7 16,1-4-2-16,6 0-3 0,3-6-2 15,4-1 0-15,4-5-4 0,0 0 0 0,5-5-4 16,-1-3-1-16,3-6-1 0,1-4 0 15,3-2-8-15,-2-5-44 0,1 0-96 0,-1-4-129 16,-2-4-131-16,-3 0-119 0,-2-5-52 16,-2 0 8-16,-2-4 82 0,-2 1 117 0</inkml:trace>
  <inkml:trace contextRef="#ctx0" brushRef="#br0" timeOffset="129728.01">24443 14733 52 0,'0'-5'187'0,"2"-3"4"0,-2 3-42 16,2-2-45-16,3-1-33 0,1-1-22 16,0 1-10-16,3-1 0 0,1 0 0 15,3 0 6-15,0-1 4 0,0 4 7 16,-1-3 7-16,-1 4 8 0,2 0 10 15,-3 4 19-15,-1 1 22 0,-1 1 24 0,1 9 20 16,-5 4 5-16,0 3-5 16,-4 6-16-16,0 1-25 0,0 6-30 0,-2-2-30 15,2 1-20-15,0-3-18 0,0-1-10 16,2-1-9-16,2-4-12 0,3-2-20 0,1-2-28 16,1-6-28-16,1 0-30 0,3-4-24 15,2-6-11-15,-1 0 6 0,1-5 17 16,2-4 27-16,-2-2 27 0,2-3 24 0,-2-1 17 15,2-2 12-15,0-1 11 0,0-3 12 16,-1 1 16-16,1-1 16 0,0 4 17 16,-2 1 17-16,0 2 25 0,0 5 25 0,-2 4 11 15,-1 5 5-15,1 5-1 0,-3 5-7 16,-1 5-22-16,-1 3-30 0,1 2-25 16,-3 2-20-16,-2 0-14 0,1 3-7 15,-1-1-9-15,-2-3-5 0,-2 0-13 0,2 0-22 16,-2-5-25-16,-2-2-30 0,0-2-31 15,-2-3-30-15,-3-1-16 0,1-5 0 16,-2-3 12-16,-3-1 23 0,0-6 28 16,1-5 30-16,-3-4 29 0,3-2 26 15,-1-2 31-15,0-1 33 0,5 0 32 0,0-2 28 16,1 3 18-16,3 0 14 0,2 3-3 16,2 1-16-16,3 6-21 0,1-1-22 15,2 2-16-15,1 1-19 0,4 3-16 0,-1 4-49 16,1 1-84-16,2 0-93 0,2 0-97 15,0 1-102-15,0-1-53 0,2 0 9 16,-2-1 63-16,2-1 80 0</inkml:trace>
  <inkml:trace contextRef="#ctx0" brushRef="#br0" timeOffset="130059.52">25502 14450 31 0,'2'-15'242'0,"0"0"31"0,0 2 9 16,2 0-53-16,0 0-47 0,1 1-35 15,-1 3-26-15,2 1-13 0,1 4-2 16,1 3 12-16,-2 1 24 0,3 5 31 16,-3 8 30-16,3 4 13 0,-3 7-3 0,0 1-23 15,1 8-32-15,-1 2-39 0,0 2-40 16,1 1-28-16,-1 0-20 0,0 0-12 15,1 2-8-15,-1-6-3 0,1 0-2 16,-1-5-5-16,0-3 3 0,-2-1-1 0,1-5 1 16,-1-3-1-16,-2-1 1 0,0-6-1 15,0 1 3-15,-2-2-1 0,-2-1-3 16,-2-2-11-16,-5 1-44 0,-1 1-91 0,-5 1-112 16,-2 2-106-16,0 3-117 0,-4 1-73 15,-2 0 1-15,-1 1 67 0,-1 2 97 0</inkml:trace>
  <inkml:trace contextRef="#ctx0" brushRef="#br0" timeOffset="130492.76">23904 15569 42 0,'-5'-4'213'16,"3"3"12"-16,2-4-16 0,4 0-51 16,3-1-34-16,5-2-10 0,7 2 19 0,9 0 35 15,4-2 49-15,10-1 43 0,7 0 33 16,6 1 8-16,8-1-11 0,5 0-34 16,8-1-50-16,5 4-56 0,5-3-52 0,5 2-35 15,3-1-24-15,1 3-14 0,0 0-12 16,0-3-6-16,-2 5-4 0,-4-2-10 15,-4 1-34-15,-7 0-95 0,-6 3-132 0,-6-2-122 16,-7 3-135-16,-10-1-62 0,-7 1-2 16,-10 1 74-16,-9 2 120 0</inkml:trace>
  <inkml:trace contextRef="#ctx0" brushRef="#br0" timeOffset="130839.13">24367 15887 30 0,'0'-9'262'0,"0"-3"27"0,0 0 25 0,4 2-41 16,3-2-39-16,1-1-19 0,3-2-5 15,4 5 7-15,-1-1 0 0,5 2-17 0,0 1-25 16,0 7-21-16,1 2-21 0,-1 8-21 16,0 6-20-16,-5 7-18 0,1 6-16 0,-4 10-16 15,-1 0-19-15,-3 3-46 0,-1 3-79 16,-4 1-103-16,0 1-100 0,-2-1-95 15,0 0-92-15,-2-2-31 0,0-1 40 0,-4-4 79 16,-1 0 89-16</inkml:trace>
  <inkml:trace contextRef="#ctx0" brushRef="#br0" timeOffset="130985.93">24439 16310 101 0,'2'-21'232'0,"0"-2"16"0,2-1-42 16,3 4-58-16,1 3-47 0,5-1-37 15,0-1-40-15,4 4-50 0,2 0-59 0,2 1-73 16,2-1-53-16,0-1-27 0,1 2 0 16</inkml:trace>
  <inkml:trace contextRef="#ctx0" brushRef="#br0" timeOffset="131270.76">24930 15820 40 0,'13'-8'224'0,"-1"4"50"0,-1 4 6 16,2 6-5-16,-3 8-10 0,3 3-10 0,-2 5-28 15,1 3-38-15,-1 5-53 0,0-1-43 16,-3 3-34-16,0 0-22 0,1-1-17 16,-1-2-9-16,-3-1-7 0,1-3-7 0,-2-2-11 15,-2-3-9-15,3-4-9 0,-3-3-9 16,-2-1-11-16,0-3-18 0,-2-4-9 0,-1 0-6 16,-3-2-1-16,0-6 6 0,-3-3 9 15,-1-2 19-15,-3-3 20 0,0-2 24 0,1-3 30 16,-1 2 32-16,2-2 30 0,1 3 20 15,3 3 11-15,3-2-1 0,2 0-17 16,2 4-24-16,2-1-23 0,4 1-16 16,3 3-11-16,-1-2-10 0,5-1-39 0,0 3-66 15,0 1-82-15,3 3-88 0,1-4-103 16,0 0-54-16,0 0 5 0,-2 0 44 16,0 1 72-16</inkml:trace>
  <inkml:trace contextRef="#ctx0" brushRef="#br0" timeOffset="131635.01">24052 15514 7 0,'-7'-8'243'0,"-5"4"26"0,-1 4 29 0,-4 3-42 16,0 6-27-16,-2 1-5 0,0 9 8 15,0 6 13-15,2 5 9 0,0 3-5 16,2 8-23-16,5 3-33 0,1 5-37 0,7 2-35 15,4 0-34-15,5 2-36 0,3-2-23 16,7 2-23-16,4-6-57 0,5 0-105 0,3-3-115 16,3-4-111-16,4-4-118 0,4-4-55 15,0-2 16-15,5-9 82 0,-3-4 102 0</inkml:trace>
  <inkml:trace contextRef="#ctx0" brushRef="#br0" timeOffset="131917.71">25544 15707 182 0,'17'-17'364'0,"-2"4"42"0,-5-2 22 16,1 5-73-16,-1 0-78 0,1 4-57 15,0 1-34-15,1 7-13 0,1 6 1 0,2 3-8 16,0 9-18-16,-1 7-23 0,-1 6-27 15,0 9-27-15,-3 3-23 0,-1 3-16 0,-3 5-7 16,-2 3-5-16,-1 1-4 0,-3 2 0 16,-5 0-7-16,-3-2-2 0,-1 2-2 0,-3 0 0 15,-5-2-6-15,0-2-40 0,-4-4-95 16,0-1-128-16,-1-5-137 0,-1-5-126 0,0-1-60 16,0-8 1-16,-3-3 78 0,3-7 118 15</inkml:trace>
  <inkml:trace contextRef="#ctx0" brushRef="#br0" timeOffset="133245.12">3294 16083 111 0,'4'-3'183'0,"-2"2"-12"16,2-3 0-16,0 8 14 0,3 1 41 0,-3 6 50 16,2 8 46-16,-1 5 20 0,1 10-10 15,-2 10-32-15,0 7-51 0,-2 7-65 0,1 5-58 16,-1 1-44-16,-2 5-33 0,0-1-21 15,0 0-22-15,0-2-45 0,0-3-79 0,0 1-100 16,2-2-97-16,0-7-98 0,0-1-97 16,2-5-15-16,-2-8 46 0,0-3 82 0,-2-9 89 15</inkml:trace>
  <inkml:trace contextRef="#ctx0" brushRef="#br0" timeOffset="133493.48">3291 16354 2 0,'-29'-7'174'0,"-3"4"19"0,0 6-28 0,-2 4-17 0,1-1-9 16,-1 6 2-16,0-1 6 0,4-1 4 15,1 5-4-15,3-5-15 0,5-1-20 16,4 2-22-16,6-2-23 0,5 0-20 0,4-3-20 15,6 0-14-15,7 2-6 0,4-4-3 0,4-2-20 16,4 1-49-16,4-2-68 0,3-1-85 0,4-1-81 16,0-4-43-16,0 1-6 0,2-4 38 15</inkml:trace>
  <inkml:trace contextRef="#ctx0" brushRef="#br0" timeOffset="134123.6">3143 15819 27 0,'-12'0'183'16,"-1"0"20"-16,-2 0-22 0,0 4-11 16,0 1-3-16,-2 1 3 0,1 4 3 0,-4-1 0 15,1 4-6-15,0 4-3 0,-2 4-1 16,0 3 2-16,-2 6 3 0,-3 7 3 0,1 6-2 15,0 3-8-15,-3 8-15 0,1 8-22 0,1 4-22 16,1 6-25-16,-1 7-19 0,3 1-20 16,2 4-12-16,0 4-8 0,4 3-10 0,4 2-5 15,2-2-3-15,7 1-1 0,4-3-2 0,4-1 0 16,7-1 1-16,6-7-1 0,4-1 2 16,7-4 1-16,3-4 2 0,8-8-1 0,1-4-1 15,4-5 0-15,3-9 1 0,4-7 0 16,1-7-1-16,4-6 0 0,1-9 1 0,0-7 3 15,0-6-3-15,-2-11 1 0,2-4 4 16,-2-10-1-16,-2-7 2 0,-2-8-2 0,0-10-1 16,-3-3 1-16,-1-14-4 0,-5-6 1 0,-1-8 0 15,-6-5-2-15,-3-5 2 0,-4-6 3 16,-5-3 8-16,-6-1 8 0,-2 0 11 0,-7-1 8 16,-6 7 6-16,-6 4 2 0,-4 3-3 15,-5 6-6-15,-6 1-9 0,-4 9-6 0,-5 4-8 16,-4 6-7-16,-1 5-3 0,-6 3-3 15,-1 9-6-15,-2 5-12 0,-5 8-13 0,-1 4-22 16,1 5-61-16,0 5-99 0,3 4-119 16,4 2-112-16,2 1-105 0,6 3-37 0,7 2 25 15,3-1 84-15,8 3 113 0</inkml:trace>
  <inkml:trace contextRef="#ctx0" brushRef="#br0" timeOffset="134407.49">4699 16439 281 0,'6'-7'438'16,"-4"2"38"-16,1 1 17 0,-1-1-101 15,-2 4-147-15,2-2-159 0,-2 2-139 16,2 1-120-16,2 1-114 0,-2 3-102 0,3 4-43 16,-3 0 12-16,0 1 52 0</inkml:trace>
  <inkml:trace contextRef="#ctx0" brushRef="#br0" timeOffset="134575.68">4724 16585 292 0,'-2'-4'420'16,"0"-1"37"-16,0 2 8 0,2 0-104 16,0-2-119-16,0 4-100 0,2-2-68 0,2 1-36 15,3 2-19-15,-1-3-43 0,3 3-74 16,-1 0-91-16,3 0-113 0,-1 0-90 15,1 3-48-15,-1-1 8 0,-1 1 56 0</inkml:trace>
  <inkml:trace contextRef="#ctx0" brushRef="#br0" timeOffset="139863.54">6215 16184 16 0,'-3'0'97'0,"1"-2"-2"0,0 2-7 16,0 0-7-16,0 0-9 0,0 0-7 16,-2 0-9-16,1 0-6 0,-1 2-3 0,0 1 5 15,-2-2 4-15,1 2 6 0,-1 2 8 16,-2 1 5-16,-1 0 4 0,-1 7 1 0,-3 0 1 16,2 4 3-16,-1 4 2 0,-1 7-1 15,0 1 2-15,0 6-1 0,1 4-4 0,1 5-9 16,3 1-13-16,1 2-11 0,3-2-11 15,4-1-12-15,2 0-9 0,2-4-5 0,5-4-3 16,4-2-1-16,-1-5 0 0,5-4 1 16,0-1 1-16,4-6 1 0,1-2 0 0,-1-7 2 15,2-4 8-15,0-5 18 0,1-4 28 16,-1-5 30-16,-2-7 29 0,-2-2 24 16,0-7 12-16,-4-1-7 0,0-8-22 15,-5-1-28-15,-1-3-26 0,-3-2-29 0,-2 1-16 16,-4 0-16-16,-2 1-11 0,-2 5-33 0,-2 4-78 15,-1 1-104-15,-1 9-110 16,-1 3-109-16,1 7-93 0,-1 4-21 0,1 6 49 16,0 7 88-16</inkml:trace>
  <inkml:trace contextRef="#ctx0" brushRef="#br0" timeOffset="140047.29">6621 16585 280 0,'8'-4'361'0,"-3"3"31"0,-1 2-25 16,-2 3-84-16,0 5-90 0,0 6-75 15,0 3-53-15,0 2-65 0,1 5-72 0,1 0-67 16,2 0-71-16,0 1-95 0,-1-1-57 16,1 3 5-16,-2-4 38 0,-2-1 49 15</inkml:trace>
  <inkml:trace contextRef="#ctx0" brushRef="#br0" timeOffset="140278.57">6902 16250 299 0,'3'-20'349'0,"-3"2"27"0,0 3-51 0,0 5-69 15,2 0-51-15,2 4-30 0,0 3-8 0,5 6 7 16,-1 3 8-16,1 5-2 0,1 7-25 16,3 7-37-16,-3 8-41 0,3-1-35 15,-2 7-52-15,-3 5-79 0,3-1-106 0,-3 2-107 16,1 2-123-16,-3-2-78 0,-2 2-9 16,-2-4 46-16,-2 1 86 0</inkml:trace>
  <inkml:trace contextRef="#ctx0" brushRef="#br0" timeOffset="140445.04">6960 16668 67 0,'-5'-25'309'0,"-1"5"39"0,2 2 20 16,0-2-71-16,-1 8-86 0,5-2-74 16,0 0-59-16,2 4-59 0,3 1-65 0,1-3-67 15,2 3-82-15,3 1-92 0,2 0-47 16,-1 1-4-16,1 1 31 0</inkml:trace>
  <inkml:trace contextRef="#ctx0" brushRef="#br0" timeOffset="140660.23">7286 16138 173 0,'8'-14'240'0,"0"-1"10"0,-1 5-31 15,1-1-27-15,1 3-14 0,-1 2-1 16,3 3 17-16,2 3 18 0,-1 3 12 0,1 6 5 15,2 3-11-15,0 7-20 0,-1 4-33 16,-1 2-37-16,0 4-38 0,-1 2-33 16,-1 3-22-16,0 0-19 0,-3 2-54 0,-2 1-86 15,1 1-104-15,-3-1-106 0,-2 1-124 16,0 0-66-16,-2 0 6 0,-4-5 59 0,0 1 94 16</inkml:trace>
  <inkml:trace contextRef="#ctx0" brushRef="#br0" timeOffset="140826.21">7368 16614 114 0,'-6'-20'348'0,"2"6"46"15,-1-2 37-15,3-1-51 0,2 5-64 16,2-2-65-16,3-1-53 0,3 2-41 0,3 0-32 16,1 1-33-16,3 0-36 0,2-1-57 15,0 2-89-15,0 2-109 0,2 0-113 0,0 0-118 16,-2 2-60-16,0 2-2 0,0 0 57 15,0 0 93-15</inkml:trace>
  <inkml:trace contextRef="#ctx0" brushRef="#br0" timeOffset="141273.81">8414 16118 197 0,'2'-4'286'0,"0"4"24"15,0 0-30-15,0 7-48 0,0 1-47 0,3 9-44 16,-3 5-28-16,2 6-21 0,-2 6-24 16,2 2-26-16,-2 2-42 0,3 2-60 0,-3 0-62 15,0 3-72-15,0 1-89 0,-4-1-57 16,0-2-7-16,-3-2 32 0,-1-2 46 0</inkml:trace>
  <inkml:trace contextRef="#ctx0" brushRef="#br0" timeOffset="141489.87">8259 16530 151 0,'-4'-19'229'0,"2"1"13"0,2 2-43 16,2 1-38-16,2 1-23 0,3 4-9 16,1-1-4-16,3 2 1 0,1 0-4 15,1 5-8-15,4 0-14 0,0 0-13 0,0-1-17 16,2 2-18-16,2 3-18 0,0-1-13 15,0 1-16-15,-2 0-52 0,0 1-68 16,1-1-82-16,-1 3-108 0,-2 2-58 0,-5-4-22 16,1 4 29-16,-3 0 59 0</inkml:trace>
  <inkml:trace contextRef="#ctx0" brushRef="#br0" timeOffset="142534.51">9601 16025 49 0,'-2'-5'185'0,"-2"0"6"0,2 1-16 15,-3-2-11-15,-1 2-4 0,0 3-6 16,-1 1-5-16,-1 0-11 0,0 1-15 0,-1 3-15 15,-2 3-13-15,-1 6-9 0,-1 7-8 16,0 1-1-16,1 8 1 0,-1 5-1 0,2 5-1 16,1 5-6-16,3 0-10 0,1 5-12 15,6 1-15-15,2 0-10 0,2-3-10 0,5-3-5 16,1-4-5-16,3-3-3 0,2-5 0 16,2-6-1-16,2-4 1 0,0-3 0 15,2-9 2-15,0-3-1 0,1-3 2 0,1-9 3 16,-2-6 5-16,0-8 13 0,-2-5 15 15,0-4 17-15,-2-5 16 0,-2-4 13 0,-4-3 7 16,-5 0-7-16,-2-3-13 16,-2-1-14-16,-4 4-14 0,-4 1-16 0,-1 8-21 15,-3 2-69-15,-3 5-104 0,-2 9-117 0,3 3-127 16,-1 9-87-16,0 3-35 0,3 3 36 16,-3 5 88-16</inkml:trace>
  <inkml:trace contextRef="#ctx0" brushRef="#br0" timeOffset="142717.63">10058 16305 7 0,'22'0'342'0,"-6"4"64"0,-5 0 51 0,0 4 2 16,-5 6-74-16,0 5-89 0,-1 4-76 0,-3 1-62 15,0 2-49-15,0 7-75 0,-2-1-100 16,0-2-112-16,2 3-116 0,2-3-128 0,-2 0-69 15,3-2-4-15,-3-3 51 0,2-4 81 16</inkml:trace>
  <inkml:trace contextRef="#ctx0" brushRef="#br0" timeOffset="143247.5">10516 15941 84 0,'4'-9'378'0,"-2"4"82"16,0 0 52-16,-2 0-40 0,2 5-60 0,-2 3-80 15,0 5-84-15,2 6-73 0,-2 5-45 16,2 3-31-16,-2 6-36 0,3 2-26 15,-1 3-23-15,0 1-54 0,0 0-95 0,0 0-120 16,0-2-116-16,0 2-130 0,0 0-62 16,-2-1 9-16,0-3 69 0,0-1 108 15</inkml:trace>
  <inkml:trace contextRef="#ctx0" brushRef="#br0" timeOffset="143579.59">10715 16049 70 0,'2'-19'348'0,"0"4"70"0,0 0 50 16,-2 2-41-16,0 2-72 0,0 2-86 16,0 0-78-16,2 1-67 0,0 0-50 0,0 3-30 15,2 0-21-15,3 0-12 0,1 3-5 16,1-1-6-16,-1 3-4 0,1 0-6 0,1 5-7 15,1 0-8-15,2 0-11 0,-1 4-5 16,1 3-6-16,0 0-1 0,-1 4 5 16,1-1 6-16,0 0 9 0,-1 4 8 0,1 0 6 15,0 1 7-15,-3-2 5 0,1 2 2 16,0 2 2-16,-3-2 2 0,-2 3 2 16,1 2 1-16,-1-2 0 0,0 2 0 0,-1-3 0 15,-3 2-4-15,-2-1-35 0,0 1-76 16,-2-3-91-16,-3-1-115 0,-3 1-83 15,-3 0-41-15,-1-4 11 0,-3 0 61 0</inkml:trace>
  <inkml:trace contextRef="#ctx0" brushRef="#br0" timeOffset="144475.06">6477 17330 81 0,'2'0'132'0,"2"0"-11"0,3-1 0 15,1-2 13-15,3-2 19 0,1 1 16 16,5-2 20-16,5 0 26 0,3-4 23 0,7 1 18 16,2-2 14-16,8 2 1 0,4-3-15 15,7 4-29-15,7-5-41 0,7 2-39 16,7 1-38-16,9-2-31 0,8 4-25 0,6-5-16 16,7 4-10-16,6 1-4 0,7-1-2 15,5 1-3-15,7 0-2 0,7 1-3 0,6 1-3 16,4-2 0-16,4 3-1 0,5-1 0 15,-1 1 5-15,5 1 6 0,0 3 2 0,1-4-1 16,3 5-1-16,-2 0-1 0,0 1-7 16,-4 3-6-16,-7 0 0 0,-4 2 1 15,-6 0 0-15,-5 2-1 0,-8-3 1 0,-4 1 1 16,-6-2 0-16,-7 2-1 0,-7-2 2 16,-10 1-1-16,-8-1-2 0,-9-3-2 15,-8 4 1-15,-11-2-4 0,-10 2-8 16,-7-3-11-16,-8 3-25 0,-9-1-82 0,-6 1-140 15,-6-1-140-15,-7 2-137 0,-6-1-63 16,-7 0-17-16,-8-1 62 0,-4-2 126 0</inkml:trace>
  <inkml:trace contextRef="#ctx0" brushRef="#br0" timeOffset="145188.49">8126 17625 26 0,'0'0'226'0,"-2"-3"16"0,2 2-8 0,0-2-54 15,0-1-45-15,4-4-26 16,0 2-8-16,5-2 7 0,1 0 11 0,3-1 9 15,2 2-1-15,4-1-8 0,0 0-12 16,4 2-16-16,0 2-22 0,1-1-21 16,1 5-19-16,1 0-11 0,-1 5-8 0,0-1-3 15,1 2-1-15,-3 3-4 0,-2 2 1 16,0 3 1-16,-4 1 4 0,-2 5 8 0,-4 2 13 16,-3 3 14-16,-4 4 11 0,-4 2 6 15,-4 4 2-15,0-1-2 0,-5 1-13 0,1 3-10 16,-3-2-11-16,1-2-7 0,-1 0-3 0,3-5-3 15,-1 1 2-15,5-6 3 0,0 0 5 16,4-3 13-16,2-3 17 0,2-3 21 16,5 0 16-16,3 0 8 0,3-5 3 0,4 0-8 15,5-4-14-15,3 2-23 0,3-7-16 16,4 2-14-16,4-3-13 0,0 0-6 0,4-4-5 16,0-1-22-16,1 1-56 0,-1-3-100 15,3-2-117-15,-1 0-121 0,0 0-117 0,3-6-44 16,-3 1 21-16,-1-1 83 0,-1-1 108 15</inkml:trace>
  <inkml:trace contextRef="#ctx0" brushRef="#br0" timeOffset="151161.28">12251 16869 82 0,'0'-5'218'0,"0"2"10"16,0 2-37-16,2-3-60 0,3 2-52 15,1 1-34-15,2-2-16 0,1 1-10 16,4-1-15-16,-1 2-29 0,1-2-41 0,2 1-62 16,-2-1-56-16,-1 3-31 0,-1-1-6 15</inkml:trace>
  <inkml:trace contextRef="#ctx0" brushRef="#br0" timeOffset="151725.32">12226 16978 237 0,'0'-1'332'0,"-2"-2"42"0,2 2 5 16,2-5-10-16,0 5-18 0,4-4-29 16,1 1-26-16,1-1-23 0,3 1-54 15,-1-1-61-15,3 0-60 0,2 0-41 0,2 1-26 16,-2-1-18-16,2 1-21 0,-1-1-67 15,-1 2-122-15,2-2-131 0,-2 1-156 16,0-1-81-16,0 1-31 0,-5 0 40 16,1 3 109-16</inkml:trace>
  <inkml:trace contextRef="#ctx0" brushRef="#br0" timeOffset="161810.26">13454 16573 122 0,'0'-5'158'0,"0"1"-24"0,0-1-22 0,0 1-12 16,0-1-7-16,0 2-1 0,0 1 2 0,0 1 3 16,0-3 4-16,0 3 6 0,0 1 10 15,0-3 13-15,0 3 13 0,0 0 7 16,-3 3-1-16,-1-2-7 0,0 4-9 0,-5 5-9 15,1 3-9-15,-3 4-1 0,-1 7 7 16,-3 5 9-16,2 2 4 0,-2 3-8 16,1 4-14-16,1 3-21 0,0 2-22 0,5 2-20 15,1 0-20-15,3 1-11 0,6-4-8 16,2 1-3-16,5-2-4 0,4-3-2 16,1-4-1-16,6-5-1 0,1-4 0 0,2-5-1 15,2-6 2-15,1-4 0 0,3-5 0 16,-1-9 0-16,2-4 4 0,-3-9-1 0,3-3-2 15,-5-6 2-15,0-7 1 0,-1-5 2 16,-3-3 3-16,-4-6 5 0,-4-3 3 16,-5-1 3-16,-4-2-1 0,-4 4 0 0,-4 0-5 15,-4 4-3-15,-5 3-4 0,-2 10-8 16,-6 2-17-16,-2 5-58 0,-3 7-108 0,1 4-132 16,-1 5-132-16,1 7-101 0,4 2-38 15,2 6 27-15,2 4 94 0,4 0 121 0</inkml:trace>
  <inkml:trace contextRef="#ctx0" brushRef="#br0" timeOffset="161977.12">14042 16816 85 0,'6'16'197'0,"-1"0"9"15,1 1-58-15,0 1-66 0,1 3-79 0,1 2-101 16,1-1-54-16,-3 2-28 0,0-5-16 16</inkml:trace>
  <inkml:trace contextRef="#ctx0" brushRef="#br0" timeOffset="162262.28">14681 16319 244 0,'4'-10'435'0,"-1"1"68"0,-1 5 62 15,0 8-58-15,0 6-101 0,0 9-102 0,2 6-81 16,-2 5-59-16,3 9-59 0,-3 1-43 15,2 8-26-15,-2 0-15 0,-2 2-13 0,0-1-42 16,0 0-92-16,-2 1-123 0,0-1-134 16,-2-5-136-16,-1 0-66 0,1-5-5 0,-2-3 69 15,2-3 111-15</inkml:trace>
  <inkml:trace contextRef="#ctx0" brushRef="#br0" timeOffset="162474.6">14709 16492 256 0,'-24'-15'373'15,"-1"6"77"-15,-5 4 42 0,3 5-36 16,-1 8-53-16,1 1-55 0,4 3-60 0,4 1-67 16,2 3-71-16,6-1-59 0,3 4-37 15,5 1-22-15,3-1-11 0,5 1-19 16,3 0-48-16,3-2-118 0,1-2-141 15,3-2-149-15,2-2-107 0,2-3-49 0,2-5 11 16,1 1 101-16,3-5 133 0</inkml:trace>
  <inkml:trace contextRef="#ctx0" brushRef="#br0" timeOffset="162789.98">15028 16463 256 0,'11'-11'474'0,"-5"2"65"0,1 4 54 16,-1 5-58-16,0 4-118 0,1 5-123 15,-1 7-98-15,0 6-58 0,1 3-52 0,-1 5-36 16,0 2-18-16,-1 2-12 0,-1 3-9 16,0 2-14-16,-2-3-19 0,-2-1-37 0,0-1-66 15,0 0-83-15,-2-5-85 0,-2-4-64 16,2-1-47-16,-2-4-21 0,-3-7 18 16,-1-1 44-16,-1-8 64 0,-3-3 60 15,-1-5 65-15,-2-2 69 0,-2-8 75 0,2-1 76 16,0-9 67-16,1 3 64 0,3-7 67 15,0 2 58-15,5 1 45 0,2 0 24 16,2 0 5-16,4 4-18 0,4 0-47 16,5 1-60-16,2 2-68 0,1 2-58 0,8 3-51 15,1 0-49-15,2 0-85 0,3-2-136 0,-1 5-148 16,1-2-147-16,-1 3-74 0,-1 0-28 16,-3 4 43-16,0 0 114 0</inkml:trace>
  <inkml:trace contextRef="#ctx0" brushRef="#br0" timeOffset="163171.15">15896 16270 310 0,'0'0'404'0,"-2"2"79"0,0 5 17 16,0 4-41-16,0 8-66 0,0 2-65 16,-1 7-72-16,3 3-70 0,0 3-61 0,3 3-46 15,1-4-26-15,2 4-18 0,3-6-8 16,1-2-7-16,3-1-2 0,2-3 0 15,2-8 1-15,2 0 1 0,4-6-1 0,0-6 2 16,5-4-4-16,-1-6-4 0,3-3-6 16,2-5-4-16,-3-6-1 0,3-3-2 0,0-3-1 15,0-7-4-15,-1 1-7 0,-1-6-19 16,-5-2-68-16,-1 2-132 0,-5 0-150 0,-4 2-150 16,-5 0-73-16,-4 5-24 0,-3 1 45 15,-6 7 119-15</inkml:trace>
  <inkml:trace contextRef="#ctx0" brushRef="#br0" timeOffset="163671.2">14148 17702 137 0,'12'-5'274'15,"5"1"61"-15,7-5 18 0,3-1 17 16,7 1 16-16,4-2-5 0,7-3-30 16,1 0-54-16,5 2-66 0,4-2-72 0,0 0-63 15,2 0-41-15,-2 2-25 0,0-1-37 0,-2 3-77 16,-4-1-120-16,-3 3-121 0,-1 2-122 16,-7 2-97-16,-2-2-29 0,-6 6 42 15,-5 0 103-15</inkml:trace>
  <inkml:trace contextRef="#ctx0" brushRef="#br0" timeOffset="163884.94">14603 17698 48 0,'-30'6'298'0,"3"-1"55"16,6-4 42-16,4-1-30 0,6 0-18 0,7 0-16 15,8-1-25-15,9-4-33 0,8-1-29 16,9 1-47-16,8-4-55 0,8-2-48 15,7-3-34-15,4-2-23 0,5 3-13 16,1-3-22-16,-1 2-51 0,-1 0-107 0,-4 0-144 16,-4 2-156-16,-2 3-96 0,-7 0-39 15,-6-2 17-15,-6 7 87 0</inkml:trace>
  <inkml:trace contextRef="#ctx0" brushRef="#br0" timeOffset="174203.97">10046 10003 74 0,'0'-7'139'0,"0"3"-46"0,-2-4-29 15,2 3-18-15,0 4-7 0,0-2-1 16,0 3 5-16,0 0 7 0,2 4 5 16,-2 4 4-16,2 2 4 0,0 5 5 0,0 5-1 15,-2 5-3-15,2 4-3 0,-2 5-5 16,2 0-3-16,-2 1-7 0,2 1-6 15,-2 1-6-15,3-3-3 0,-1 0 0 0,0-4 1 16,0-1 4-16,2-4 7 0,0-4 6 16,1-2 7-16,1-4 6 0,2 0 10 15,1-5 8-15,1-2 10 0,1-7 8 16,4-1 1-16,0-5-7 0,4-4-13 0,0-6-18 16,4-5-17-16,0-4-19 0,5-6-26 15,-1-6-48-15,3-2-59 0,0-4-62 16,1-3-69-16,1 0-84 0,0-4-52 15,0-1 5-15,-3-3 36 0,3 4 51 0</inkml:trace>
  <inkml:trace contextRef="#ctx0" brushRef="#br0" timeOffset="175216.03">9883 12053 19 0,'-2'7'94'0,"-3"3"-30"0,1 10-23 16,0 5-9-16,0 8-2 0,2 5 3 0,-3 2 3 16,5 0 7-16,0 3 4 0,0 1 0 15,5-4 3-15,1-1 2 0,2-5 4 0,5-3 0 16,4-2 0-16,2-4-3 0,4-5-4 16,5-3-7-16,4-9-9 0,4 0-7 15,0-12-6-15,4-2-8 0,0-5-5 0,2-8-6 16,1-4-13-16,-1-6-18 0,0-3-34 15,-1-2-53-15,-3-5-58 0,-4-1-28 16,-3-2-6-16</inkml:trace>
  <inkml:trace contextRef="#ctx0" brushRef="#br0" timeOffset="175812.27">9832 14106 71 0,'0'5'143'15,"-2"6"-42"-15,0 6-25 0,0 3-18 16,2 6-8-16,0 7-2 0,2 1 0 0,0 1-2 15,4 1-3-15,0 2-2 0,5 1-3 16,2-3 0-16,4-2-1 0,2-1 1 16,2-4 1-16,6-4-2 0,3-4-1 15,4-3-2-15,2-3-5 0,6-6-3 0,3-9-6 16,1-5-4-16,5-8-3 0,4-11-5 16,0-5-6-16,4-7-21 0,5-8-35 15,-1-6-55-15,3-8-73 0,-2-1-38 16,-1-8-17-16,-4 0 7 0</inkml:trace>
  <inkml:trace contextRef="#ctx0" brushRef="#br0" timeOffset="183941.97">30129 9516 189 0,'0'-4'271'15,"0"3"40"-15,0-4-26 0,0 2-34 0,0-2-25 16,0 4-19-16,0-2-22 0,0 2-29 16,0-2-28-16,0 0-28 0,0 3-20 15,0-1-10-15,0 1-1 0,0 0 4 0,-2 0 12 16,2 1 13-16,-3 2 9 0,-1 1 6 15,-2 4-1-15,-1 1-7 0,-1 2-15 16,-3 4-19-16,-1 4-12 0,-1 1-14 16,0 3-12-16,1 3-5 0,-1 2-5 0,0 2-2 15,1 7-7-15,3 0 0 0,1 2-5 0,1 2-4 16,5 2-2-16,4-3-2 0,2 3 0 16,3-2-1-16,3-3 2 0,5 1-2 0,2-4 0 15,2-5 0-15,2-2 0 0,1-3 2 16,1-7-2-16,2-2 5 0,1-7 2 15,-1-4 0-15,3-5 1 0,-3-5 4 0,2-7 2 16,-1-5 1-16,-1-3 2 0,-1-9 4 16,-3-1 0-16,-2-7 1 0,-4-3 3 15,-5-1 2-15,-1-5-2 0,-7 4-5 0,-2-3-2 16,-7 3-4-16,-3 3-7 0,-5 3-11 16,-2 2-11-16,-2 1-18 0,-4 8-42 15,2 4-128-15,-3 4-154 0,3 6-168 0,2 2-83 16,2 4-32-16,2 5 16 0,3 4 114 15</inkml:trace>
  <inkml:trace contextRef="#ctx0" brushRef="#br0" timeOffset="184123.85">30647 9920 100 0,'2'25'311'15,"-4"4"27"-15,0 0 15 0,0 0-81 0,-2 5-97 16,2-3-115-16,2 2-122 0,0 1-142 16,0-2-79-16,2-3-40 0,-2-1-18 15,2-4 29-15</inkml:trace>
  <inkml:trace contextRef="#ctx0" brushRef="#br0" timeOffset="185883.3">30924 9551 102 0,'0'0'195'0,"-2"0"-9"15,2 0-14-15,0 0-11 0,0-3-6 16,0 3-2-16,0-2 2 0,2-3 0 0,1 1 1 16,1-1 6-16,0 1 4 0,0-2 7 0,3-1 4 15,1-1 9-15,1 3 3 0,-1-3-7 16,3 4-13-16,-1 0-20 0,1-1-26 16,2 1-28-16,-1 0-22 0,1 4-17 15,0 4-14-15,1-3-8 0,1 7-4 0,0 3-4 16,-2 3-7-16,-1 6-4 0,1 1-1 15,-4 8-2-15,-1 0-4 0,-2 5 0 16,-1 0-3-16,-1 4-5 0,-4-2-16 0,0 3-57 16,-2-1-112-16,0-1-144 0,-3 2-146 15,1-2-96-15,0-1-41 0,-2-6 27 0,-1 3 97 16,1-7 133-16</inkml:trace>
  <inkml:trace contextRef="#ctx0" brushRef="#br0" timeOffset="186064.63">31024 9967 164 0,'0'-14'333'0,"0"0"52"0,2 0 35 16,2 2-70-16,5-1-78 0,-1 3-63 0,5-1-56 16,0-2-80-16,4 4-120 0,0 2-122 15,2-2-144-15,2 4-86 0,-2-5-42 16,2 1 10-16,0 0 61 0</inkml:trace>
  <inkml:trace contextRef="#ctx0" brushRef="#br0" timeOffset="186448.7">31631 9515 130 0,'-10'-4'328'0,"-3"0"68"0,-2 4 71 15,-2 4-43-15,0 1-53 0,1 2-44 16,-1 5-45-16,2-1-58 0,2 3-69 0,0 0-55 16,3-2-42-16,1 5-25 0,3-4-17 15,2 0-9-15,2-2-2 0,2-1-3 0,2-1-1 16,2-3-1-16,0-1-1 0,5-2-1 16,-1-6 0-16,5 2 0 0,0-7 2 15,-1 1-1-15,3-3 1 0,0-3 1 0,2 2 0 16,-2 1-3-16,2 0 1 0,-3 1-1 15,-1 3 1-15,2 2 4 0,-2 0 8 0,-3 4 11 16,1 4 8-16,-3 1 6 0,1 4 5 16,-3 3 3-16,-2 1-3 0,-2 3-7 15,1 2-5-15,-6 1-3 0,1 2-3 0,-4 1-7 16,-3 0-3-16,-1 1-4 0,-3-1-3 16,-2 3-3-16,1-2-2 0,-3 0-6 15,-2-2-14-15,-3 3-65 0,3-4-123 16,-2-2-139-16,4-1-145 0,0-3-89 0,5-4-35 15,1-4 39-15,3-2 110 0</inkml:trace>
  <inkml:trace contextRef="#ctx0" brushRef="#br0" timeOffset="186861.06">31972 9738 15 0,'4'-2'306'0,"-1"2"59"15,-6 2 62-15,1 2 3 0,-2 3-66 16,-2 5-67-16,2 1-52 0,-1 4-53 0,3 0-60 16,2 1-53-16,0 2-36 0,2 4-21 15,3-4-15-15,1 3-22 0,2-3-29 0,1-3-38 16,1 0-46-16,3-1-51 0,0-6-44 16,0 0-30-16,1-6-9 0,-1 1 10 0,-2-5 26 15,-1-5 39-15,-1-3 43 0,-3 1 40 16,-2-7 35-16,-4-5 37 0,0-1 30 15,-4-6 25-15,-2-4 18 0,-1-4 18 0,-1-4 13 16,-1-6 12-16,-1 1 10 0,1-2 10 16,-1 1 12-16,1 0 14 0,-1 1 14 0,1 2 10 15,3 3 14-15,0 4 10 0,1 5 3 16,1 3-4-16,4 1-7 0,0 6-10 0,4 3-11 16,1 2-16-16,1 5-14 0,0 5-15 15,3 0-14-15,-1 4-18 0,1 4-18 16,-3 0-16-16,0 5-12 0,1 5-6 0,-3 1-7 15,-4 1-17-15,0 6-66 0,-2-1-141 16,-2 3-154-16,-1 1-147 0,1 0-76 16,0 0-29-16,2-6 41 0,0 4 128 0</inkml:trace>
  <inkml:trace contextRef="#ctx0" brushRef="#br0" timeOffset="187179.77">32499 9389 199 0,'0'-5'443'0,"-2"2"89"0,-4 3 65 16,-3 8-29-16,1 1-124 0,-3 7-112 15,3 2-87-15,-1 3-84 0,1 4-63 16,4 3-36-16,-1-2-24 0,3 3-13 0,2 0-10 15,5 0-3-15,1-3-6 0,2-1-3 16,5-1-3-16,2-5 0 0,4-3 0 16,2-3-2-16,5-2 1 0,1-6 0 0,1-1 0 15,3-4-1-15,-1-4 0 0,2-2 1 0,-1-4 1 16,-1-3-2-16,0-4-2 0,-3-5-10 16,-1-3-19-16,-3-1-72 0,-4-2-140 0,0-2-144 15,-6-3-143-15,-1 0-66 0,-3-4-24 0,-1 2 51 16,-1-2 126-16</inkml:trace>
  <inkml:trace contextRef="#ctx0" brushRef="#br0" timeOffset="196748.06">27337 12191 94 0,'0'-4'241'0,"-2"0"44"0,0 3-9 16,-3-3-6-16,1 3-3 0,0-2-6 15,-3 6-12-15,-1-2-21 0,-3 7-26 16,1 1-33-16,-3 2-26 0,-2 8-17 0,-2 1-13 16,0 6-12-16,1 3-9 0,-4 8-7 0,-1 1-11 15,0 8-8-15,0 0-14 16,2 4-9-16,0 3-11 0,2 1-8 15,2-2-2-15,5-1-2 0,3-1-1 0,5-2-1 16,4-5 1-16,5-6 0 0,3 0-3 16,5-6-2-16,4-6-1 0,2-5-1 0,5-3-1 15,3-8-1-15,1-8 0 0,4-2-5 16,0-11 2-16,-1-4-2 0,1-8-2 16,-2-5 1-16,-2-7 0 0,-3-6 3 0,-1-4 0 15,-7-7 0-15,-2-2 0 0,-7 0 0 16,-6 1 0-16,-2 2 0 0,-6 3-5 15,-4 4-7-15,-7 7-17 0,-2 3-64 0,-2 7-136 16,-2 6-154-16,-2 3-151 0,-1 10-74 16,3 4-28-16,2 5 38 0,2 5 123 15</inkml:trace>
  <inkml:trace contextRef="#ctx0" brushRef="#br0" timeOffset="196913.9">27769 12605 124 0,'10'17'332'0,"-6"0"31"0,-2 3 17 0,-2 5-82 15,0 3-114-15,-2 2-126 0,0 0-131 16,2 3-148-16,0-3-82 0,2 0-44 16,-2 2-11-16,0-2 35 0</inkml:trace>
  <inkml:trace contextRef="#ctx0" brushRef="#br0" timeOffset="197262.53">28152 12432 319 0,'-2'-16'449'0,"-1"-1"71"0,3 2 58 16,3-1-89-16,3 1-107 16,0 1-90-16,5 0-71 0,2 2-64 0,-1-1-53 15,5 7-38-15,0 2-19 0,0 4-13 16,0 4-9-16,0 7-3 0,0 8 0 0,-4 2-4 15,-3 12-4-15,-4 2-5 0,-1 6-3 16,-3 2-3-16,-2 5-10 0,-2 1-12 16,-3-1-38-16,1 2-107 0,-2-4-139 15,2 2-146-15,-1-4-115 0,3-5-49 0,0-3 5 16,0-3 91-16,2-7 129 0</inkml:trace>
  <inkml:trace contextRef="#ctx0" brushRef="#br0" timeOffset="197412">28228 12818 19 0,'-6'-17'414'0,"-1"2"73"0,1 1 43 15,-1 2 15-15,3-2-133 0,2 5-190 16,2-1-210-16,4 1-195 16,3 0-185-16,3 1-99 0,1-1-47 0,-1 0 17 15,5-1 83-15</inkml:trace>
  <inkml:trace contextRef="#ctx0" brushRef="#br0" timeOffset="197643.74">28552 12363 50 0,'6'-19'377'16,"0"-1"81"-16,-1 1 73 0,1 4 13 16,0 0-84-16,3 5-94 0,1 0-84 0,1 4-74 15,0 2-68-15,1 4-51 0,1 4-32 16,0 8-18-16,-1 2-10 0,1 10-7 0,-4 5-3 15,-1 6-5-15,-4 9-3 0,0 0-4 16,-1 6-3-16,-3 0-4 0,-3 3-11 16,1-2-27-16,-2 1-93 0,-2-3-127 0,2 1-130 15,-1-5-131-15,1-2-70 0,0-5-15 16,0-3 70-16,-1-5 114 0</inkml:trace>
  <inkml:trace contextRef="#ctx0" brushRef="#br0" timeOffset="197785.44">28569 12922 284 0,'-13'-25'508'0,"2"2"82"16,3 0 46-16,-1 3-71 0,5 3-124 0,2 0-140 16,4 1-118-16,5 6-79 0,3-1-44 15,7-2-34-15,2 8-39 0,4-2-119 16,3-1-166-16,1 3-185 0,1 1-101 0,-1-1-47 16,-1 1-2-16,-3 0 94 0</inkml:trace>
  <inkml:trace contextRef="#ctx0" brushRef="#br0" timeOffset="198209.23">29608 12225 395 0,'0'-10'487'16,"-2"1"76"-16,-2 5 43 0,-1 2-96 15,1 4-117-15,0 7-96 0,0 1-79 0,-3 9-68 16,-1 3-46-16,1 6-31 0,-1 2-19 16,2 4-13-16,-3 4-11 0,3-2-4 0,2 2-6 15,1-3-6-15,1-1-1 0,2 1-3 16,2-5 0-16,3 0-1 0,1-2 2 15,3-3 3-15,1-6 5 0,5 0 2 0,0-5 1 16,4-6 5-16,4 0 0 0,2-8-3 16,1-4 0-16,4-5-7 0,-1-3-4 0,3-7-6 15,2-4-4-15,2-3-2 0,0-7-4 16,0 1 2-16,2-6-1 0,-2 3-5 16,-2-2-12-16,-5 1-12 0,-1 5-15 15,-5-1-18-15,-4 6-25 0,-4-3-75 0,-4 8-147 16,-5 0-161-16,-2 0-116 0,-2 4-51 15,-4-1-10-15,0 2 62 0,-2 1 146 0</inkml:trace>
  <inkml:trace contextRef="#ctx0" brushRef="#br0" timeOffset="199255.49">26397 15156 67 0,'2'0'377'0,"-2"0"66"0,2 0 52 16,0-1-8-16,3 1-60 0,1-3-84 15,2 3-87-15,5-1-57 0,0 1-52 0,4-4-53 16,-3 3-69-16,3 1-108 16,0-3-127-16,-2 3-119 0,0 3-118 0,0-3-92 15,-5 1-23-15,1-1 55 0,-5 4 99 16</inkml:trace>
  <inkml:trace contextRef="#ctx0" brushRef="#br0" timeOffset="199418.83">26467 15268 126 0,'-11'5'324'16,"1"-4"38"-16,3 1 21 0,3 1-54 0,2-2-54 16,6-1-49-16,3-1-44 0,3 1-27 15,5-3-27-15,0 1-35 0,4 1-45 0,0-3-73 16,0 3-96-16,2-2-103 0,2-2-127 16,-2 1-82-16,1-1-32 0,-1 2 24 15,-4-5 69-15</inkml:trace>
  <inkml:trace contextRef="#ctx0" brushRef="#br0" timeOffset="204030.39">27377 14646 7 0,'0'0'61'15,"0"-1"3"-15,2 1 0 0,-2-4 2 16,0 4 6-16,2-1 5 0,-2 1 6 16,2-3 5-16,-2 3 10 0,2-1 11 0,-2 1 9 15,0-4 8-15,0 4 6 0,0-1 5 16,0 1 0-16,0-3-3 0,0 3-6 15,0-2-10-15,0 2-7 0,0-1-10 0,0 1-7 16,0 0-7-16,0 0-2 0,0 0-1 16,0 0 0-16,0 0 2 0,0 0-2 15,-2 0-5-15,0 0-10 0,0 0-11 16,-2 0-12-16,-3 1-13 0,-1 4-8 0,0 1-4 16,-3 3-3-16,-2 2 0 0,-2 3 1 15,1 5 7-15,-3 2 10 0,0 5 6 16,0 0 5-16,-2 7 4 0,2 0 0 15,0 5-7-15,2 1-11 0,2 5-7 16,3-1-8-16,1 2-4 0,5-4-4 0,4 2-3 16,2-2 2-16,5-4-2 0,1-2 4 15,5-2 4-15,2-7 3 0,2-1 2 0,2-5 1 16,2-3 4-16,0-9 0 0,2 0-3 16,0-8 3-16,3-8-2 0,-3-3-1 0,3-4-2 15,-3-9 0-15,-2-2 2 0,0-6 0 16,0-6-2-16,-4-3-4 0,0-5 1 15,-2-2-1-15,0-5-8 0,-5 2-3 0,-1-2-1 16,-5 3-2-16,-2 3-4 0,-4 5-10 16,-2 0-14-16,-5 8-38 0,-3 6-110 15,-1 2-141-15,-2 10-147 0,2 6-110 0,-1 4-46 16,1 6 7-16,-2 6 91 0,2 8 133 16</inkml:trace>
  <inkml:trace contextRef="#ctx0" brushRef="#br0" timeOffset="204231.05">27843 15160 200 0,'-7'12'243'0,"-1"5"9"15,1 0-64-15,1 3-75 0,0 2-66 16,2-1-79-16,1 3-103 0,1-3-60 0,0 3-31 16,0-1-17-16</inkml:trace>
  <inkml:trace contextRef="#ctx0" brushRef="#br0" timeOffset="206303.77">28054 14695 45 0,'2'-5'214'0,"1"-2"32"15,-1-1-2-15,2 3 1 0,2-4 13 16,3-2 17-16,-1 2 19 0,3 4 11 0,1-5-6 15,1 4-22-15,0 1-33 0,2 1-42 16,-1 4-44-16,1 1-43 0,0 4-36 16,0 6-23-16,0 6-14 0,-3 3-14 15,-1 6-8-15,-3 7-4 0,1 2-3 0,-5 4-5 16,0 4-3-16,-4-1-13 0,0 1-46 16,-4 5-121-16,0 0-151 0,-2-2-167 0,-1-1-92 15,1 3-38-15,-5-4 19 16,1-1 107-16</inkml:trace>
  <inkml:trace contextRef="#ctx0" brushRef="#br0" timeOffset="206536.05">28116 15175 133 0,'-2'-24'419'0,"-3"0"80"0,3 2 63 0,0 1-25 15,4 4-95-15,2-2-107 0,3 4-96 16,3 1-75-16,5 0-59 0,0 4-44 0,4 0-24 16,0 1-17-16,4 3-12 0,-1 0-20 15,1 2-63-15,-2-1-112 0,2 4-126 16,-2 1-133-16,1-3-100 0,-1 3-42 16,0-1 30-16,0-3 97 0,0 3 115 0</inkml:trace>
  <inkml:trace contextRef="#ctx0" brushRef="#br0" timeOffset="211462.51">28634 14570 7 0,'0'0'147'0,"2"-3"1"16,0 2-3-16,1-3-5 0,-1 3-3 15,0-2 0-15,0 2 1 0,0 1 11 16,2 0 25-16,1 0 25 0,-1 4 28 16,0 2 20-16,2 4 11 0,-1 5-2 0,-1 8-21 15,-2 3-34-15,0 7-40 0,0 1-35 16,-2 3-33-16,0 5-30 0,0-1-22 16,0 2-13-16,0-3-9 0,0 0-6 0,0-2-7 15,0-2-21-15,0-2-66 0,0-1-115 16,0-4-128-16,0-4-144 0,2-3-88 0,-2-4-27 15,0-4 39-15,-2-4 99 0</inkml:trace>
  <inkml:trace contextRef="#ctx0" brushRef="#br0" timeOffset="211749.65">28713 14646 221 0,'-9'-10'314'0,"1"0"47"0,-3 5-3 0,-2 4-47 15,-1 1-46-15,-1 6-41 0,-4 4-38 16,-2 3-39-16,-1 4-43 0,-3 2-39 16,2 4-24-16,-3-1-19 0,3 1-2 0,2-1 11 15,2 1 15-15,4-3 13 0,0 0 12 16,5-4 10-16,3 1 2 0,3-5-6 0,4 0-14 15,4-3-13-15,5-2-8 0,3-1-9 16,3-3-40-16,2-2-107 0,4-1-132 16,3 0-151-16,1-1-110 0,0-2-55 0,1-2-1 15,-1-1 82-15,1 1 117 0</inkml:trace>
  <inkml:trace contextRef="#ctx0" brushRef="#br0" timeOffset="212258.95">29309 14574 142 0,'3'-12'430'0,"-3"3"91"16,0 4 60-16,0-2-38 0,-3 2-97 15,3 5-105-15,0 0-102 0,-2 7-86 16,2 3-54-16,-2 7-30 0,0 0-22 16,0 8-16-16,0 0-12 0,2 3-1 0,2-2-1 15,0 2 1-15,4-2-1 0,1-1 1 16,3 1 2-16,3-6 4 0,2-3-2 0,4 0 1 16,0-5 3-16,4-3 1 0,1-4-5 15,1-1-5-15,0-8-1 0,3 0-5 16,2-2-4-16,-1-3-3 0,3-6 0 0,-2-3-4 15,-1-2-10-15,-1-5-10 0,-1-1-16 16,-1-7-33-16,-3-2-113 0,-2-1-151 0,-4-2-176 16,-4-3-91-16,-5 3-37 0,-1 0 4 15,-5 4 96-15,-4 2 146 0</inkml:trace>
  <inkml:trace contextRef="#ctx0" brushRef="#br0" timeOffset="212756.53">27760 16434 298 0,'15'-12'531'0,"-2"-2"72"0,1-2 44 0,3-3-51 15,7 0-146-15,3-1-154 0,5-5-111 16,6 1-68-16,4-1-44 0,5-1-26 0,4 0-19 15,2 2-12-15,2 2-13 0,-2-2-18 16,-5 7-38-16,-1-1-115 0,-7 7-158 16,-4 2-166-16,-4 1-103 0,-7 8-43 0,-6 4 6 15,-6 1 97-15,-5 6 148 0</inkml:trace>
  <inkml:trace contextRef="#ctx0" brushRef="#br0" timeOffset="212938.79">28080 16544 153 0,'-2'-5'515'0,"2"1"76"15,4-4 43-15,4-1 17 0,7-3-171 0,6-1-184 16,5-3-124-16,8 1-75 0,2-4-56 16,4 2-72-16,2-1-149 0,3-1-170 0,-1 2-162 15,0-1-82-15,1-1-32 0,-3 2 22 16,1-5 123-16</inkml:trace>
  <inkml:trace contextRef="#ctx0" brushRef="#br0" timeOffset="213636.54">28095 13734 69 0,'12'-17'272'15,"1"-1"24"-15,4-1 14 0,0 3-89 16,4-2-76-16,0 2-57 0,2 2-64 0,3 2-74 16,1 0-91-16,-1 0-87 0,-3 7-46 15,-4-3-22-15,-2 7 14 0</inkml:trace>
  <inkml:trace contextRef="#ctx0" brushRef="#br0" timeOffset="213818.09">28279 13733 78 0,'4'-12'237'0,"0"-1"22"0,5 0-23 16,1 1-60-16,5 0-53 0,0 0-45 15,4 2-55-15,0 1-69 0,2 2-94 16,-2-1-72-16,0 3-37 0,0 0-14 15,0 2 14-15</inkml:trace>
  <inkml:trace contextRef="#ctx0" brushRef="#br0" timeOffset="-192918.41">30474 10585 14 0,'0'-3'42'0,"2"3"-3"16,-2-1-1-16,0 1-2 0,0 0-2 15,0 0-2-15,0 0-5 0,0-4-2 16,0 4-4-16,0 0-4 0,0 0-3 0,0 0-2 16,0 0-2-16,0 0 0 0,0 0-1 15,0 0 1-15,2 0 2 0,-2 0 2 0,0-1 4 16,0 1 1-16,0 0 1 0,0 0 0 15,0 0-1-15,0 0 0 0,2 0-2 0,-2-3-1 16,0 3 0-16,0 0 1 0,0 0 3 16,2 0 2-16,-2 0 4 0,0 0 5 15,2 0 2-15,-2 0 2 0,2-1 2 0,-2 1 0 16,2-4 0-16,1 4 1 0,-1-1 1 16,0 1 1-16,2 0-1 0,-2-3 1 15,2 3-2-15,-1-2-2 0,1 2-4 16,2-1-3-16,-2 1-1 0,5-4-2 0,-1 3-4 15,1-2-2-15,3 1-3 0,1-1 0 16,2 2-2-16,0-2-1 0,4 1 0 16,0-1 1-16,4 2 5 0,0-2-2 15,5 0 3-15,-1 2 0 0,3-2 1 0,2 2 0 16,0 1-4-16,4-4 0 0,0 4-5 0,4-1-2 16,0 1-2-16,2-3-3 0,1 3-2 15,3 0 0-15,1 0-2 0,1 0-2 0,1-1 0 16,0 1 0-16,0-4 0 0,-3 4 0 15,1-1-1-15,-3 1 1 0,-2-3-1 0,-1 3 0 16,-3-1 0-16,-2 1-1 0,-5-3 1 16,-1 3-1-16,-4-3 0 0,-3 3 2 0,-2 0 0 15,-2 0 0-15,-2-1 0 0,-2 1 1 16,-3-4 1-16,1 4-2 0,0-1 0 16,-3 1 0-16,-1 0 0 0,-1 0-17 0,1 0-34 15,-3 0-52-15,-2 0-90 0,-4 0-69 16,-4 0-35-16,-2 1-4 0,-7 3 24 15</inkml:trace>
  <inkml:trace contextRef="#ctx0" brushRef="#br0" timeOffset="-187228.04">14493 15432 73 0,'-4'0'126'0,"-3"0"-26"0,3 0-18 15,-2-1-7-15,1 1-2 0,-1 0-1 0,0 0-1 16,-1 0-6-16,1 0-5 0,-2 0-6 16,-1 0-2-16,-2 1-1 0,1-1 1 15,-3 3 1-15,1-2 0 0,-3 3-4 0,-2-3-4 16,0 4-8-16,-4 0-10 0,-1-1-7 0,-1 1 0 16,-2 1 3-16,-3 1 7 0,-1 0 12 15,-3 2 13-15,0 0 14 0,-2-1 12 0,0 5 7 16,-2-3 5-16,0 1 0 0,-2 3 0 15,2 1-5-15,-2 2-8 0,0 0-6 16,0 2-6-16,0 3-6 0,0 0-2 0,0 7 0 16,0-3-2-16,0 6 2 0,2 0 4 15,-3 3 1-15,4 3 1 0,1 2 0 16,-2 3 0-16,2-1-1 0,2 5-2 0,0 2-3 16,1 0 0-16,1 2-2 0,2 4-1 15,1 0-3-15,1 0-4 0,3 4-4 16,2 1-8-16,4 3-9 0,0-4-7 0,4 3-5 15,5 2-5-15,4-4-3 0,4 4-4 16,2-1 0-16,6 1-3 0,3 1-2 0,4-2 1 16,4 0-2-16,4-3 1 0,5 2 0 15,1-3 0-15,7-4 1 0,2 3-3 16,7-4 0-16,1-3 0 0,7 2 0 16,2-4 1-16,2-1 0 0,5-3 1 0,3-3 1 15,5 0-1-15,2-4 0 0,2-5 3 16,5-1 1-16,-1-2 1 0,2-5 1 0,3-3 1 15,-1-5 0-15,3-1-3 0,0-3 4 0,-1 0 2 16,3-6 3-16,-2-2-2 0,0 0-1 16,-1-2 0-16,-1-2-3 0,1-1-2 0,-1 0 1 15,0-1 0-15,-1-2 1 0,-1 2-2 16,-3-4-1-16,-2-3 0 0,-2 0-2 0,0-1 0 16,-4 0 4-16,0-2 1 0,0-3 0 15,-5 0 2-15,1-1 1 0,0-1-1 0,-3-2-3 16,-1-2-1-16,-1-4 0 0,0 3-1 15,-1-7-3-15,-3 2 2 0,0-7 1 16,0 2-2-16,-4-2-1 0,0-5 0 0,-4 1 0 16,-1-6-1-16,-3-1-1 0,-3-3-1 15,-2-3 2-15,-4-1-1 0,-4-3 0 16,-2 0 2-16,-5-5-2 0,-2 0 2 16,-4-3-1-16,-2-1 0 0,-4 1 1 0,-2-1-3 15,-5-4 3-15,-2 1 1 0,-2-2 0 16,-2 0 1-16,-4-1 2 0,-2 2 2 0,-3 0 0 15,-4-1 1-15,1 0 0 0,-5 0 3 16,-4 0-2-16,-3 1 1 0,-1 0 0 16,-7-1-2-16,-2 2 1 0,-2 3 3 0,-4 0-1 15,-2 4 1-15,-5 0-2 0,-4 5 0 0,-1 1-2 16,-8 7 0-16,-1 0 1 0,-5 4 1 16,-4 4 0-16,-4 3 0 0,-6 4 1 15,-5 3-4-15,-8 5-4 0,-6 7-3 0,-7 3-3 16,-8 6-1-16,-5 6-3 0,-4 6 1 15,-6 1-3-15,-4 8-4 0,-5 2-7 0,-4 3-11 16,-2 6-10-16,0 3-20 0,3 2-38 16,1 3-95-16,7 0-108 0,8 0-113 15,8-4-124-15,11 0-55 0,11-4 6 16,11-6 77-16,9 0 108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1:43:35.4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11470 7976 12 0,'0'0'16'0,"0"0"-6"0,0 0-4 15,0 0-1-15,2 0-1 0,-2 0 1 16,0 4-3-16,0-4 0 0,0 0 5 16,0 0 6-16,0 0 7 0,0 0 7 15,0 0 8-15,0 0 10 0,0 0 1 16,0 0-1-16,2 0-6 0,-2 0-7 0,0 0-6 16,0 0-13-16,0 0-15 15,0 0-9-15,0 0-8 0,3 0-2 0,-3 0-5 16,2 1 3-16,-2-1 6 0,2 3 6 0,-2-3 3 15,0 2 2-15,2-2 4 0,-2 0 0 16,0 0 2-16,0 0 4 0,2 0 4 16,-2 0 5-16,0 0 5 0,0 0 6 15,0 0 0-15,0 0 2 0,0 0 1 0,0-2 1 16,0 2 1-16,0 0 5 0,0-3 4 16,0 3 7-16,0 0 6 0,0 0 6 15,0 0 6-15,0 0 6 0,0 0 1 0,0 0-5 16,0 0-5-16,-2 0-6 0,0 0-1 15,-2 0-6-15,-1 0-6 0,1 0 2 16,0 0 2-16,-2 0 4 0,-3 0 3 16,1 3 8-16,-1-1 13 0,-4 1 12 0,1 4 13 15,-3-2 13-15,0 4 7 0,-2 6 8 16,-2 0 2-16,-2 5-2 0,0 5-9 16,0 4-12-16,-1 5-13 0,-1 3-14 15,2 1-11-15,2 3-9 0,0-1-12 0,2 1-8 16,4 0-12-16,3-3-8 0,1-1-5 15,5-2-7-15,4-1-4 0,2-3-2 16,4-1 1-16,3-2-1 0,1-4-2 0,5-1-1 16,0-6 1-16,4-3 0 0,0-3 1 15,2-3 1-15,3-7 1 0,-1-2 3 16,2-7-1-16,-1-3 3 0,-1-3-2 16,-2-6 0-16,2-2-1 0,-4-6 0 0,0-2-1 15,-2-3-2-15,0 2 0 0,-4-1 0 16,0 2 11-16,-3 6 19 0,-1-1 22 15,-3 4 21-15,0 7 13 0,-1-1 11 16,-1 5-6-16,-2 1-18 0,0 4-20 0,0 3-19 16,-2 5-14-16,0 10-10 0,0 3-4 15,-2 3-9-15,2 5-21 0,-2 0-62 16,0 1-123-16,2 0-134 0,2-3-146 16,2 0-84-16,3-2-30 0,1 0 38 15,1-7 107-15</inkml:trace>
  <inkml:trace contextRef="#ctx0" brushRef="#br0" timeOffset="317.44">12016 8173 114 0,'-6'-17'324'0,"-3"3"72"0,1 3 83 0,-3 2-29 16,1 5-45-16,-1 0-52 0,1 4-49 15,-1 4-67-15,1 1-81 0,1 4-66 16,3 3-39-16,1 1-22 0,1 3-13 16,4 1-5-16,0-1-4 15,2 1-5-15,3 0 3 0,1-1-4 0,2 1-1 0,1-1 0 16,-1-1 2-16,1 0 1 0,-1-2-3 16,-1-2 2-16,-3 3 3 0,-2-2-1 15,-2 5 1-15,-2-1-2 0,-7-1 1 16,-1 4-4-16,-3-2-14 0,-4 1-32 0,0 2-62 15,-4-1-84-15,2 0-94 0,0-3-88 16,2 4-79-16,0-7-55 0,4 0 16 16,5-4 62-16,-1 0 81 0</inkml:trace>
  <inkml:trace contextRef="#ctx0" brushRef="#br0" timeOffset="696.24">12427 8457 234 0,'-4'0'457'0,"-3"4"61"0,-1-4 36 0,2 1-63 16,-3-1-140-16,3 0-173 0,1 0-189 15,1 0-173-15,4 0-173 0,0 0-112 16,4-1-54-16,-1-3 13 0,1 3 80 16</inkml:trace>
  <inkml:trace contextRef="#ctx0" brushRef="#br0" timeOffset="1094.33">13128 7975 106 0,'-17'5'290'15,"-2"4"48"-15,0 3 31 0,-3 5-31 16,1 0-35-16,0 8-36 0,0 3-38 15,2 3-38-15,0 3-49 0,0 3-49 0,4-1-36 16,0 2-22-16,4-3-14 0,3 5-9 16,4-6-7-16,4 0-2 0,2-4 0 15,2-2 4-15,2-3 4 0,5-5 3 0,2-1 5 16,4-8 2-16,0-2-1 0,4-8-4 16,0-2-3-16,0-8-3 0,2-2-3 15,1-8 2-15,-1-1 0 0,-2-5 4 16,-2-4 5-16,-2-4 7 15,-2-1 6-15,-4 0 2 0,-5 2 3 0,-2-1 0 0,-2 3-6 16,-4 1-10-16,-4 8-37 0,-3 3-76 16,-1 2-100-16,-1 4-109 0,-2 6-113 15,1 0-89-15,-1 6-20 0,2 0 44 16,3 0 82-16</inkml:trace>
  <inkml:trace contextRef="#ctx0" brushRef="#br0" timeOffset="1310.32">13341 7897 180 0,'9'-5'507'15,"-5"1"82"-15,-2 4 45 0,-2 4-20 16,0 1-128-16,2 8-164 0,-2 3-126 0,2 4-80 16,1 6-40-16,-1 3-27 0,2 4-19 15,0 2-18-15,0 2-21 0,1 1-42 16,-3 3-111-16,2-3-141 0,0 0-140 15,-2 0-120-15,2-3-54 0,1-4 4 16,-1-3 86-16,2-5 130 0</inkml:trace>
  <inkml:trace contextRef="#ctx0" brushRef="#br0" timeOffset="1475.95">13606 8223 3 0,'-13'-7'351'15,"-2"6"83"-15,-4 1 67 0,0 1 7 16,2 4-80-16,0 0-97 0,5 1-119 16,1 3-150-16,3 1-155 0,6-1-145 0,2 0-123 15,4-3-112-15,2-1-30 0,3 0 38 16,1-4 75-16,3 2 87 0</inkml:trace>
  <inkml:trace contextRef="#ctx0" brushRef="#br0" timeOffset="1708.27">13695 8153 11 0,'-2'-6'213'0,"0"-2"25"0,-3 7-18 16,1-1-41-16,0 2-42 0,0 2-38 15,2 2-28-15,-3 2-24 0,3 2-16 16,0 0-3-16,2 4 1 0,0-3 9 0,0 3 6 16,0-2 9-16,2 2 8 0,0-4 8 15,0 5 2-15,1-4 1 0,-1-2 1 16,0 1-5-16,0-2-5 0,-2 1-11 0,0 1-9 15,0-4-22-15,-2 2-41 0,0-2-55 16,-5 3-66-16,1-2-75 0,0 3-92 16,-1-3-42-16,-1 0 3 0,1 1 32 0</inkml:trace>
  <inkml:trace contextRef="#ctx0" brushRef="#br0" timeOffset="1957.3">13856 8132 309 0,'0'-4'397'0,"0"4"59"16,-2 3-2-16,-3 2-61 0,3 1-72 15,-2 0-79-15,2 3-72 0,2 1-58 16,0 0-48-16,0-1-30 0,0 2-19 16,2-2-10-16,2 0-5 0,-2-3-4 0,3-1-2 15,1-1 0-15,0-2 5 0,1 1 3 16,1-3 2-16,3 0 3 0,-3-3 0 15,3 3 0-15,-3-2-8 0,3 2-39 0,-3 0-70 16,-1 0-91-16,-1 2-100 0,0-2-113 16,1 3-67-16,-3-3-4 0,0 1 48 15,0-1 80-15</inkml:trace>
  <inkml:trace contextRef="#ctx0" brushRef="#br0" timeOffset="2239.31">14148 7931 168 0,'2'-13'454'0,"-2"2"88"16,0 1 53-16,-2 6-50 0,0 4-99 16,0 3-121-16,2 3-122 0,0 5-86 15,0 3-57-15,0 2-45 0,2 2-44 0,0 1-62 16,2 1-73-16,-2-2-74 0,2 3-67 16,1-4-46-16,1 1-20 0,0-3 16 0,1-1 46 15,1-3 60-15,1-2 62 0,-1-4 57 16,3-2 46-16,-1-3 34 0,1-3 25 15,-1-2 18-15,1 1 14 0,0-2 14 16,-1-1 11-16,-1-1 6 0,-1 4 6 0,1 3 2 16,-1-3-7-16,-2 4-5 0,1 4-8 15,1 0-14-15,-1 1-21 0,-1-1-29 16,0 0-37-16,1 0-46 0,-1 1-44 0,0-2-16 16,1-2 1-16</inkml:trace>
  <inkml:trace contextRef="#ctx0" brushRef="#br0" timeOffset="2388.64">14541 7961 54 0,'13'-9'232'0,"-2"3"28"0,-1 2-10 15,1 5-26-15,0 3-33 0,-1 5-37 16,-1 6-51-16,1 3-66 0,-1 2-68 0,-1 2-72 16,1 3-84-16,-3 3-73 0,0-2-34 15,-2 3 5-15,-1-1 28 0</inkml:trace>
  <inkml:trace contextRef="#ctx0" brushRef="#br0" timeOffset="2571.06">14586 8240 350 0,'-2'-5'475'0,"4"2"79"0,0 1 7 15,4 2-70-15,3-3-93 0,4 3-114 16,-1-1-132-16,3 1-161 0,2-3-177 15,2 3-167-15,-4 0-144 0,2 0-73 16,0 3-16-16,-5-2 63 0,3 2 119 0</inkml:trace>
  <inkml:trace contextRef="#ctx0" brushRef="#br0" timeOffset="3267.88">13117 8899 163 0,'2'-6'210'0,"0"5"-6"0,2-3 5 16,1-1 15-16,1 0 28 0,2-2 31 15,3 3 22-15,2-4 10 0,4-1-7 16,2 0-26-16,6 1-41 0,3-4-46 15,6 1-45-15,4 0-40 0,6-2-35 0,3 2-23 16,6-3-15-16,2-1-12 0,6 2-10 16,2 0-4-16,5 0-5 0,2-2-3 15,2 2-1-15,0 0-3 0,-2 0 1 0,-2-2-8 16,-5 1-19-16,-4 3-60 0,-8 1-114 16,-4-2-121-16,-7 4-113 0,-6 0-110 15,-7 2-43-15,-8 2 26 0,-4 0 95 16,-6 3 114-16</inkml:trace>
  <inkml:trace contextRef="#ctx0" brushRef="#br0" timeOffset="3615.85">13280 9134 237 0,'-15'4'287'0,"2"-3"34"16,3 3-22-16,1-4-17 15,5-4-10-15,0 0-3 0,4-1 0 16,4 0-4-16,5-2-23 0,1-1-33 0,7-1-32 0,4 1-37 16,5-4-24-16,3 1-25 0,7 0-23 15,2-2-19-15,7-2-16 0,4 0-5 16,3-1-8-16,6-1-5 0,1 1-5 15,2-4-6-15,3 1 1 0,-1 0-3 0,3 2-2 16,-5-1 2-16,1 2-2 0,-5 3 3 16,-4-2-4-16,-7 1-10 0,-3 3-22 15,-5 2-53-15,-9 0-91 0,-3 1-125 0,-5 0-126 16,-6 3-114-16,-5 0-43 0,-3-2 16 16,-5 3 76-16,-2-1 112 0</inkml:trace>
  <inkml:trace contextRef="#ctx0" brushRef="#br0" timeOffset="47261.52">2070 7838 17 0,'-2'-4'98'0,"0"3"-6"0,0-2-2 16,0 2-2-16,0-3 1 0,2 2-1 0,-3 1 1 16,3-3-2-16,0 3-1 0,0 1-2 0,0-3-5 15,0 3-8-15,0 0-5 0,0 0-5 0,0 0 0 16,0 3 7-16,0 2 4 0,0 2 7 16,0 3 3-16,0 2 1 0,3 4-6 0,-3 0-12 15,2 2-7-15,2-2-9 0,0 2-3 0,2-2 2 16,3-2 7-16,1 2 10 0,1-1 15 15,4-5 19-15,0-1 16 0,4-1 9 0,0-5 0 16,4-3-4-16,0-3-15 0,5-5-21 0,-1-6-20 16,3-1-19-16,2-7-13 0,2-4-12 15,0-2-8-15,4-5-5 0,0-2-5 0,0-2-34 16,0 0-62-16,-2-5-92 0,-2 4-98 16,0 1-104-16,-5 2-94 0,-1 3-22 15,-5 2 36-15,-6 5 76 0</inkml:trace>
  <inkml:trace contextRef="#ctx0" brushRef="#br0" timeOffset="47942.59">1926 10313 146 0,'0'-4'139'15,"0"2"-9"-15,0 0-9 0,0 2-12 16,0-3-16-16,0 3-16 0,-2 3-17 0,2 1-16 15,0 5-11-15,-2 4-6 0,2 3-5 0,0 4-1 16,0 6-2-16,0-1 1 0,2 0 4 0,0 1 2 16,0-1 3-16,5 0 3 0,-1 0 5 15,2-2 4-15,1-4 4 0,4 2 4 0,-1-2 5 16,3-5 5-16,0-2 9 0,2-3 8 16,2-1 6-16,2-4 4 0,0-4 1 0,3-4 0 15,1-4-10-15,0-2-12 0,5-6-13 16,0-3-12-16,-1 0-11 0,5-6-9 0,0-3-7 15,0-2-18-15,0 1-46 0,0 0-68 0,-3 3-82 16,-1-3-97-16,-5 8-70 0,-3 1-26 0,-6 6 24 16,-3 6 55-16</inkml:trace>
  <inkml:trace contextRef="#ctx0" brushRef="#br0" timeOffset="48572.43">1698 12964 104 0,'0'3'117'0,"0"2"-10"0,0 0-9 0,0 3-9 15,0 4-2-15,2-2-1 0,0 6-1 0,0 2-1 16,2 2-2-16,0 4 1 0,1-3-3 16,1 4 2-16,2 1 4 0,1-1 3 0,1 0 7 15,3-1 7-15,0-2 5 0,4-2 2 16,0-2 4-16,4 1 1 0,0-4 0 0,4 0-2 16,1-5-1-16,1 0-1 0,3-4-10 0,0-3-11 15,-1-2-13-15,3-5-16 0,2-2-16 0,2-5-14 16,0-6-11-16,0-3-5 0,0-5-5 15,2-6-15-15,0-3-63 0,0-6-92 16,0-3-112-16,0-7-132 0,-4-3-74 0,-2-2-26 16,-5-4 41-16,-1-4 79 0</inkml:trace>
  <inkml:trace contextRef="#ctx0" brushRef="#br0" timeOffset="60749.2">3838 6326 35 0,'0'-4'60'16,"-3"-1"3"-16,1 1 0 0,0 2-4 15,0-2-2-15,0-1-5 0,-2 3-6 0,2-2-5 16,-3 0-1-16,1 0-2 0,0-1-1 15,0 1 0-15,-1-1 0 0,-1 2 3 16,-2-2-1-16,1 1 0 0,-1-1-3 0,-3 1-1 16,1-1-1-16,-1 0-5 0,-2 0-2 15,1 4-4-15,-3-3-1 0,0 3-3 16,-2-2-3-16,-2 3-1 0,0 0 0 0,0 0 1 16,-2 3-1-16,-3-2-1 0,1 3-3 15,-2 0 0-15,-3 3-1 0,-1-1-2 16,-1 2-1-16,0 1-1 0,-1 2 0 0,-1-1-2 15,-2 5 0-15,2-2-1 0,-2 0 0 16,3 4 0-16,-1-1 1 0,0 2 1 0,0-1 2 16,3 2 3-16,-1-1 0 0,0-1 4 15,1 3 0-15,1 2 3 0,3-1 0 0,-3 3-2 16,3-3 0-16,2 3-1 0,-1 0 0 16,1 4-2-16,2-2-4 0,2 2 0 0,-2-2-1 15,2 2 0-15,2 1-1 0,0 1-3 0,2-1 1 16,0 1 1-16,3-1-2 0,1-1 0 15,0 1 0-15,3 4-1 0,-1-3 1 0,1 0-1 16,2 3 1-16,1-3 1 0,1 3-1 16,0-4 1-16,2 2 1 0,2-2 1 0,0 1 1 15,0-1 1-15,2 1 0 0,0 0 0 16,4-1 1-16,1 0 2 0,-1 1-1 0,5-1 2 16,-1 0 0-16,3 2 1 0,0-2 3 0,4 4 0 15,0-4 1-15,4 2 0 0,0 2 0 16,2-3-1-16,3 2-1 0,1 0-1 15,3-1 0-15,1 2 2 0,3-3 2 16,2 3-1-16,0 1 2 0,4-2 0 0,3 2 2 16,-1 0 6-16,5 0 8 0,-1-1 11 15,3 1 8-15,2-3 4 0,0-1 4 0,-1-1-5 16,3 0-7-16,0-3-6 0,0 3-7 16,4-5-6-16,0-1 0 0,3-2 2 0,-1 3 5 15,4-4 3-15,1-2 4 0,2 3 3 16,-1-4 1-16,3 0-3 0,2-2-5 0,0 0-4 15,2 1-6-15,2-3-2 0,-2 2-2 16,2-5 1-16,0 2 0 0,-2 0 0 16,2-2 2-16,-2 0 3 0,2-4-3 15,0 3-2-15,0-2-2 0,-2 1 5 0,2-3-3 16,-2 3-2-16,2-1 4 0,0-1 1 16,2 2-2-16,1-3-3 0,1 3 0 15,2-4 0-15,3 0-2 0,-1-1-2 0,1-1-2 16,0-2-3-16,-1-2-4 0,1-1-1 15,1 2 0-15,1-4 0 0,0 0 0 16,-1 0-2-16,1 1 3 0,2-1 1 16,2 1-6-16,2-2 0 0,0-1 0 15,0-1-1-15,-2-1-2 0,0 1 1 0,-1-4-1 16,-1 2-2-16,-2-1 0 0,2-3 0 0,-3-2 2 16,-1 3-2-16,-1-3-1 0,1-3 1 15,-3 4 0-15,1-4 0 0,-1 1-2 16,1 1 0-16,-1-2 1 0,1-1-2 15,-3 0 0-15,0-4 0 0,-2 4-1 0,-1-3 0 16,-4 2 1-16,-3-4 0 0,0 1 0 16,-5 0 0-16,-1-1-1 0,-3 0 2 15,0 1 1-15,-4-4 2 0,0 3 1 0,0-1-2 16,-4-2 3-16,0 3-5 0,0-1-1 16,-5-2 0-16,1 3 0 0,-3-1 0 15,-1 1-1-15,-1-3 0 0,-2 2 1 16,-2-2-1-16,-2 2-1 0,0-3 2 0,-2 0-1 15,0 0 1-15,-2 0 1 0,-2-2 0 16,-1 2 1-16,-1-4-2 0,-3 3 2 16,-2-3-1-16,-1 4 1 0,-1-2-1 15,-4 2-2-15,0-1 2 0,-3 2-1 16,-1-1-2-16,-2 3 0 0,-1-2 0 0,-1 3 1 16,-3-1-1-16,-2 1 0 0,1-3 1 15,-1 3 1-15,-2-1 0 0,-2 1 0 16,0-3 1-16,0 3-1 0,-2-2 5 0,0 1-4 15,0-2 0-15,-3 3-1 0,1-1-2 16,0 1 0-16,-3-3 0 0,-1 3 2 0,0 0 3 16,-1 0 0-16,-2 4-2 0,-1-5 3 15,-3 5-2-15,0-3-2 0,-4 2 0 16,0 2 1-16,-4-2 2 0,-1 1-2 0,-3 1 1 16,-1-2-1-16,-1 2-1 0,-3 0-1 15,-2-1-1-15,-2 2 0 0,0 0-1 16,-2-1-2-16,-2 2 4 15,-2 1 0-15,-1-2 0 0,-1 1-1 0,-3 1 2 16,-1 0 0-16,1 0-2 0,-2 1 0 16,-1-2 2-16,1 2 0 0,-2-1 0 0,-2 1-2 15,0 1 2-15,-2 1 0 0,0 2-3 16,-4-2-2-16,0 0 1 0,-3 0 3 0,1 4 0 16,-1-5 1-16,-1 5 1 0,-1-1 1 15,1-2 2-15,-3 3-2 0,-1-1 0 16,-1-3 1-16,-2 3 2 0,2-3-1 15,-2 3-4-15,3-1 3 0,-3 1-5 16,2 0 1-16,-2-1-2 0,0 0 0 0,1 2 3 16,-1-2-1-16,2 4 1 0,-2-5 0 15,5 4 0-15,-1 2 0 0,0-2 2 16,3 0 0-16,-1-2 1 0,3 6-2 0,-3-3-1 16,3 2 0-16,0-1-1 0,-1 3 2 15,1-1 0-15,2 1-1 0,-1-1 1 16,1 2-1-16,0 2 0 0,2-1-1 15,-3 2-1-15,3-4 0 0,-2 4-3 0,-2 0 3 16,1 4 2-16,-1-4-3 0,2 2 2 16,-1-1 1-16,3 2 0 0,0-2 2 15,2 3-2-15,2-3 4 0,0-1-3 0,0 3 2 16,3-2 3-16,1 3-1 0,0-3 0 16,0 2-1-16,1 2 1 0,1-3 1 15,1 3-4-15,-1-1-2 0,1 2 0 0,-1-2-1 16,0 3-1-16,1 1 1 0,-1-2 0 15,-1 2-1-15,-1-3 0 0,0 5-2 16,-2-1 2-16,-2 0 0 0,1 3-1 0,-1-3 1 16,2 2 2-16,-2-2 0 0,2 1 3 15,-2 0 1-15,2 1 0 0,1-2 0 0,-1 2 1 16,0-2 2-16,2 3-5 0,-1-4 0 16,1 5 1-16,-2-2-2 0,2-1 1 15,-1 3-2-15,1-2 0 0,-2 2-2 0,0 3 1 16,-2-2 1-16,0 3 0 0,-2 0-1 15,-4-1 1-15,0 5 1 0,-5-1-3 0,-1 2-1 16,-3-1 1-16,2 3 1 0,-1-3 0 16,1 2-3-16,0 0-6 0,1-1-16 15,3-2-29-15,1 4-51 0,4-1-79 0,2-2-86 16,4 3-74-16,5-3-65 0,3 4-55 16,3-2-18-16,4 1 43 0,2 0 67 0,4-4 72 15</inkml:trace>
  <inkml:trace contextRef="#ctx0" brushRef="#br0" timeOffset="66920.2">3691 8657 17 0,'0'-3'21'0,"-2"2"1"0,2-3 2 16,0 3 4-16,0-2 3 0,0 3 4 16,-2-2 3-16,2 2-2 0,-2-2 0 15,2 2-1-15,-2-3 5 0,0 3 1 0,0-1-3 16,-2 1 2-16,1-3-1 0,-1 3-2 15,0-2-7-15,0 2-6 0,-3-3-2 16,3 3-4-16,-2 0-4 0,-1 0-2 0,1 0-4 16,0 0-1-16,-3 0 0 0,1 0 0 15,-1 3-1-15,1-3 0 0,-1 2 0 16,-1 1 1-16,-3-2 1 0,3 4 1 16,-3-3 2-16,0 2-1 0,-2 1 3 0,3 3 1 15,-3-4-1-15,-2 3 0 0,2-1-1 0,-2 2 3 16,2-3 2-16,-2 3 0 0,3 0 2 15,-3 0 1-15,2 1 2 0,-2-2-1 0,2 2 0 16,0 0-4-16,0-1-2 0,1 1-3 16,-3 3-3-16,2-1-3 0,-2 3-1 15,2-2-1-15,-2 2-2 0,2 2 2 0,-2 1-1 16,0 0 1-16,1 2-1 0,1-1 3 16,-2-1-1-16,2 3 1 0,-2 2 1 0,2-2 2 15,0 0 1-15,1-1 1 0,1 2 0 16,-2 2 1-16,2-1 0 0,-1 2-1 15,1-1 1-15,0 2 1 0,0 0 0 0,1 0 2 16,-1 3 0-16,0 1 3 0,3 1 1 16,-3-1 0-16,2 2 2 0,1 1-1 15,1 1 0-15,1 0-3 0,0 1 1 0,-1-1-2 16,3 1-1-16,1 0-1 0,-1 2-1 16,2-2 0-16,2 1-2 0,0 1 0 0,0 2 2 15,2-3 0-15,0 2 2 0,2 0 2 16,2 0 2-16,0 2-1 0,0-2 0 0,3 1 0 15,1 0-2-15,1-1-3 0,1 0-2 16,1 2-1-16,4-3-2 0,-1-1-1 16,3-2-2-16,2 1-2 0,3 1 0 0,-1-4 0 15,4 2 0-15,1-3 0 0,1-1 0 16,3 1 2-16,1-2 2 0,3 1 1 16,2-3 6-16,2 4 4 0,3-2 3 15,-1-2 3-15,4-1 4 0,1 3 1 0,-1-3 0 16,3-3 0-16,1 3-2 0,1-3-1 0,0 1-1 15,2-1 1-15,2-1 4 0,-1 0 7 16,3-1 10-16,0-2 10 0,5-2 8 16,-1 0 5-16,2-2 0 0,3 1-6 15,2-2-6-15,1 0-8 0,3-1-8 0,2-3-3 16,2-1 2-16,2 1 4 0,-2 0 0 16,3-2 0-16,-1 1-1 0,0-4-1 15,0 1-6-15,3-1-3 0,-3 1-3 0,2-4 0 16,0 1-2-16,3 2-1 0,-1-3 0 0,1 2-2 15,1-2-5-15,1 3-3 0,-1-4-2 16,1 0-3-16,-1 0-2 0,1-4 0 16,-5 3 2-16,1-2 3 0,-1-2 0 15,0 2-2-15,-2-2 3 0,-1 1 3 0,1-1-1 16,-2-2-4-16,2 2 0 0,-2-2 0 16,0 3-3-16,0-2-5 0,0-2-2 15,3 0-1-15,-1 0 0 0,0-1 1 0,0-2-2 16,0 1 2-16,1-3-2 15,-3 1-1-15,0-5-1 0,0 5 0 0,-2-4-1 16,0 2 0-16,-2-1 2 0,-3 1 1 16,1-2 0-16,0 3 1 0,-3-3 2 0,1 2-3 15,0-2-2-15,-1 3 2 0,1-3-2 16,-1-1 1-16,1 0 0 0,0 0 4 16,-3 0-3-16,1-2 1 0,-1 0-1 15,-4 0-3-15,1-1-1 0,-1-1-1 0,-2-1-2 16,-2 0 1-16,-2-2 2 0,0 3-1 15,-2-4 2-15,0 0 1 0,-5-1 1 16,1 2 0-16,-3-2 2 0,-1-3 3 0,-3 3-2 16,-2-3-2-16,-2 1 0 0,-2-2-2 15,-3 1-2-15,-1 0 1 0,-2-1-1 16,-3 1-1-16,-2 0 0 0,-4-1 2 16,0 4 1-16,-4-3-3 0,-2 1 1 0,-2-2 2 15,-5 5-2-15,0-5-1 0,-4 2 0 16,-2-1-1-16,-2 3 1 0,-2-4 1 15,-2 2 1-15,-3 2 0 0,-1-2 1 16,-3 2-1-16,0-2 0 0,-4 2 1 0,0 1-1 16,-4-3 2-16,0 3 1 0,-2 0-3 15,-3 0 1-15,1 0 0 0,-5 3 0 16,1-3-1-16,-1 3 0 0,-4-1 0 16,0 1-1-16,0 1-1 0,-2-1 2 15,-2 2 3-15,0-4-2 0,-2 5-1 0,0-1-3 16,-5 0 2-16,1-1 0 0,-3 0-2 15,-3 0 2-15,-1 5 1 0,-4-3 5 16,0 0-4-16,-3 2-2 0,1 0 0 0,-2 2-2 16,0 1 0-16,0-2 0 0,-3 3 2 15,3 0 2-15,-2-4 2 0,-1 5-2 16,1-2 3-16,-1-1-2 0,3 1 2 0,0-1-1 16,2 2-2-16,-3 0 0 0,3 0-2 15,-2-2 0-15,2 2 0 0,-2 0-2 16,-1 0 1-16,1 0 0 0,0 1 1 15,2-1 2-15,-3 1-1 0,3 0 0 0,-2 0 0 16,2 2 0-16,0 1 1 0,-3-2 0 16,3 2 0-16,-2 0 1 0,-2 2 0 15,1-1 0-15,-1 2 1 0,2-1 0 0,-1 3 0 16,1 0 1-16,0-1-2 0,2 2 0 16,0-2 1-16,-3 4-1 0,3-3 0 15,-2 0 0-15,2 3-2 0,-3-1 0 16,3 2 0-16,-2 0 0 0,2 0 1 0,0 0-1 15,0 2 1-15,-1-1-1 0,1 3 1 16,0-3 0-16,0 2 3 0,2-2 1 16,-2 3 0-16,2-3 2 0,2 2-1 0,0-2-1 15,0 3-5-15,2-4 0 0,3 1 1 16,-1 2 0-16,0-1 1 0,0 0 0 0,3 1 0 16,-3-2 1-16,1 2 0 0,-1-1-2 15,0 1 2-15,-2-2 0 0,3 2-1 16,-1-1-1-16,-2 1 1 0,3-2 0 15,-3 5-2-15,0-5-2 0,0 3 3 0,-2 1 1 16,0-1-1-16,0 1 1 0,-2-1-2 16,-2 3 3-16,2 1-3 0,-2-2 0 0,2 2-1 15,0-2-1-15,2 0 2 0,0 3-2 16,0-1-1-16,0 0-2 0,2 1 1 16,1 2-7-16,-1-2-15 0,2 4-20 0,3-2-43 15,-1-1-67-15,5 3-81 0,2-2-79 16,4 2-65-16,2 0-60 0,6 0-44 0,3-1 22 15,1 1 59-15,5-2 73 0</inkml:trace>
  <inkml:trace contextRef="#ctx0" brushRef="#br0" timeOffset="72494.37">4172 11201 49 0,'-2'-2'49'0,"0"-1"-7"15,-3 2-1-15,3-2 1 0,-2 1-2 0,0-1 2 16,-2 2-3-16,1-1 0 0,-1-2-4 16,-3 3-2-16,3-2-5 0,-2 2-2 15,-3-3-1-15,1 3-2 0,-1 1 3 0,-2-3 2 16,1 3 3-16,-1-1 1 0,-2 1-1 15,0 0-1-15,0 0-4 0,1 0-2 0,-1 0-3 16,-2 0 0-16,2 0-2 0,-2 0 0 16,0 0 2-16,0 1-2 0,-2-1 0 15,0 3 0-15,0-3 0 0,0 1-2 16,-2 3 0-16,0 0 1 0,-3-3 1 16,1 5 1-16,0-2 2 0,-3 2 4 0,1 2 0 15,0-2 0-15,-1 0 1 0,-1 3-6 16,1 0 1-16,-1 3-2 0,-1-3-5 0,1 3-2 15,-1 1-1-15,1-1-3 0,1 0-2 16,1 2 0-16,0 2 0 0,-1 1 1 0,3-1 1 16,0-1 2-16,-1 3-1 0,1-1 0 15,2 4-1-15,-2 0 0 0,1 1-1 0,-1 2-1 16,2 1-1-16,0 3 0 0,0-2 1 16,2 3 2-16,-3 0 3 0,3-3 4 0,0 3 5 15,2 0 5-15,0 0 3 0,0-3 1 16,3 2 0-16,-1-2-2 0,2 2-5 0,3 2-2 15,-1-4-2-15,0 3-1 16,5-1-2-16,0 2-2 0,1-1 0 16,1 0-1-16,4 1 0 0,0-1 0 0,4 0 0 15,1 2 1-15,1 1 2 0,2-1 1 0,1 3-3 16,4-1 1-16,-1-1 0 0,3 1-2 16,0-2 0-16,2 1 1 0,2-2 3 15,2 0 2-15,2-1 4 0,1 1 3 0,3-1 2 16,3 0-1-16,2 0 1 0,1 0-1 15,3-3 0-15,5 2 3 0,1-2 6 0,2 4 5 16,3-2 1-16,2 1 0 0,2-3 0 16,1 3-3-16,3 0-8 0,5-3-4 15,-1-2-4-15,4 5-1 0,1-4-3 0,4-1 0 16,-1-2-1-16,1 4 4 0,2-5 3 16,2 0 6-16,2 2 4 0,2-2 2 15,3-3 0-15,-1-1-2 0,2 1-4 0,3-3-6 16,-3-1-7-16,3 1-7 0,2-2-3 15,-1 0 0-15,1-1 1 0,2-4-1 0,-1 1 0 16,1 0-1-16,0 1 1 0,2-1-1 16,-2 0 0-16,2-1 0 0,-3 5 1 15,3-4 4-15,-2 2 5 0,0-2 5 16,0 1 2-16,-1 0 7 0,1-1 1 16,2 0 3-16,0-1-1 0,0 1-1 0,2-1-2 15,0-2-6-15,2 1-5 16,0-3-4-16,2 1-2 0,3-1-1 0,-1 1 2 15,1-2 0-15,-1 0 1 0,0 1 0 0,1 0-2 16,-3-3-3-16,2 4-4 0,-1-1-5 16,1 0 3-16,2 0-3 0,1-1 2 15,1-2-3-15,3-1 1 0,0 0 2 0,-3 0-4 16,3-1 1-16,-2-2-3 0,-1-1-1 16,-1-4 4-16,-1 2 0 0,-1-2 2 15,-1 0 2-15,-2-1 0 0,-2-3-1 0,1 1-4 16,-3 1 0-16,-2-5 0 0,-3 1-1 15,-3-1-1-15,-3 0 3 0,-1-1 1 16,-5-1-2-16,-2 0 0 0,-2-2 1 16,-3 1 1-16,-3 1-2 0,-1-3 0 15,-3-2 2-15,-3 2-3 0,-2 0-1 0,-4-1 0 16,-3 2 2-16,-1-1 0 16,-5-4-2-16,-4 4 2 0,-2-3 1 0,-4 3 0 15,-2-2-1-15,-5 2-1 0,-2-2 1 16,-4-3-1-16,-2 1 1 0,-2-1 0 0,-2 0 0 15,-5-1 0-15,1-2 1 0,-5 2-1 16,0-2 0-16,-2 2 0 0,-2-2-1 0,0 2-2 16,-2-2 2-16,-2 0 1 0,0 2 0 15,-1-2-1-15,-1 3 1 0,0-1 0 16,-3 2 1-16,3-1 0 0,-3 0-1 0,3 0 2 16,0 0 0-16,2 3 2 15,-3-2 0-15,3 3-4 0,0 0 2 16,-1 0-1-16,1 0 0 0,0 1-3 0,0 0 0 15,0-3 2-15,-3 3 0 0,3-2 0 0,-2-1-1 16,-3 1 2-16,1 0-1 16,-3-3 0-16,-2 1 0 0,1-1 0 0,-5 1 0 15,-2-1 0-15,0 0 0 0,-5-1 2 16,1 0-1-16,-2 0 1 0,-3 1-2 16,1-3 0-16,-1 3 1 0,1-1-1 0,-3 1 0 15,-2 0 0-15,3 2 0 0,-3-1 0 16,0 0-2-16,-2 4 0 0,0-1 1 15,1 0 2-15,-3 0 0 0,0 0 0 16,-3 1-1-16,-1 1 0 0,0-1 1 16,-4 0-3-16,-1 1-1 0,1 0 3 0,-3-1 1 15,-2 2-1-15,1 1-1 0,-3-2 1 16,-2 0-2-16,-2 3-2 0,0-4 1 16,-2 6 3-16,-2-2-1 0,-3-1 0 0,1 5 3 15,-1-2 0-15,-1 3 1 0,-1-3-1 16,-1 3 0-16,-1-2 0 0,1 3-1 15,-1-1 0-15,0-1-3 0,1 0 0 0,-1 2 1 16,0 1-1-16,3-2-1 0,-1 2-1 16,1 0 1-16,-1 2 3 0,3-1 1 15,-2 2 2-15,1-1 1 0,1 2 2 0,-1 2 1 16,3-1 0-16,-2 0-1 0,1 3-3 16,1 1 0-16,0-4-2 0,0 4-1 15,-1-1 0-15,-1 1 0 0,0 0 1 16,-3 0 0-16,3 0 0 0,-1 0-1 15,1 0 0-15,0 0 1 0,-1 0-1 0,1 0 2 16,-1 1-1-16,1-1 3 0,2 4-1 16,-3-4 0-16,3 1 1 0,2 2-1 0,-2-2 0 15,2 3-1-15,2-3 1 0,-3 1 0 16,3 1-1-16,0-1 3 0,0 1 0 16,0-2 2-16,0-1-3 0,0 3-1 15,0-3-1-15,0 2-1 0,0-2-1 0,0 3-1 16,0-3 1-16,2 1 0 0,0-1 0 15,0 3 0-15,0-3 0 0,3 2-1 16,-1 1-1-16,0-3 2 0,0 1 2 0,0-1 0 16,3 2 2-16,-3-2-1 0,2 4 3 15,1-4-3-15,-1 1-2 0,0-1 0 16,0 3 0-16,1-3 1 0,-1 0 1 0,-2 0 0 16,3 0 1-16,-3 0 2 0,0-3 0 15,0 3-1-15,0 0-2 0,-1-1 0 16,1 1-2-16,0 0 0 0,2 0-1 0,1 0-1 15,-1 0 1-15,2 0 4 0,1 0-2 16,1 0-1-16,1 0 2 0,-1 1-1 16,1 2 0-16,-1-2-2 0,1 3 0 0,2 0 0 15,-1 2 1-15,1 0-1 0,0-1 0 16,-1 4 0-16,-1 0-1 0,2 1-2 0,-3 1-1 16,-1 0 1-16,-1 1 0 0,0 2-1 15,-1-2 1-15,-1 2 2 0,0 0-1 0,1 0 1 16,1-2-2-16,1 2 2 0,-1-3 0 15,3 2 1-15,1-3 1 0,1 1-1 0,2-2 2 16,-1 1 1-16,3-1-1 0,0 0-1 16,0 0-3-16,0-1-11 0,0 5-17 15,-2-2-38-15,2 3-63 0,-3-2-88 0,3 6-91 16,0 1-77-16,2 2-70 0,2-2-48 16,5 1 14-16,1 4 65 0,3-6 80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1:45:12.2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12744 8608 37 0,'0'0'49'0,"0"0"1"0,0 1 4 0,3 2 6 15,-3-2 2-15,0 5 4 0,0-2-1 16,0 1 1-16,0 1-1 0,0 1-2 16,0 0-3-16,0 2 0 0,0 0 1 0,0 3 1 15,0-2 3-15,0 4 2 0,-3 1 6 16,3 1 4-16,-2 5 5 0,2 0 3 15,-2 3 3-15,0 1 2 0,-2 5 3 16,2 0 1-16,-2 4 4 0,-1 2 4 16,-1 6 6-16,2 3 9 0,-3 2 4 0,1 3 4 15,-2 5-3-15,1 4-4 0,-1 8-9 16,-3-1-10-16,3 10-14 0,-3-2-13 16,-2 6-12-16,1 0-12 0,-1 3-12 0,-2 1-10 15,2-2-9-15,-1-1-6 16,1-2-3-16,0-3-3 0,1-3-2 0,-1-5-2 15,2-5-1-15,1-3 2 0,1-6-2 16,-1-1-18-16,1-7-38 0,1-3-59 16,-1-6-75-16,1-3-76 0,1-5-72 0,3-4-70 15,0-4-45-15,2-9 13 0,2-7 53 16,0-5 62-16</inkml:trace>
  <inkml:trace contextRef="#ctx0" brushRef="#br0" timeOffset="2156.44">12886 8591 48 0,'0'0'94'16,"0"-2"-14"-16,0 2-13 0,0 0-7 0,0 0-4 16,2 0 3-16,-2 2 2 0,2-2 4 15,1 3 2-15,-1-2 4 0,2 4 1 16,0-2 0-16,0 2 1 0,3-4 3 15,-1 3 10-15,3-2 17 0,1 3 11 0,3-2 11 16,0-2 5-16,4 3 4 0,-1-4-3 16,6 0-7-16,1 0-4 0,2 0-2 15,5-4-1-15,0 0-4 0,3 3-4 0,3-5-5 16,3 1-7-16,1-3-9 0,2 2-9 16,3-1-7-16,1-1-10 0,3 3-8 15,-1-3-12-15,1 2-7 0,2 0-7 16,0 1-4-16,2 0-2 0,-3 1-2 0,3-1 2 15,0 0 2-15,2 0 4 0,0 1 0 16,0 2-1-16,3-2-1 0,-1 1-2 16,2-2-3-16,-2 1-6 0,2 0-5 15,3 0 0-15,-3-1-3 0,2 1 0 0,1-4 3 16,-1 4 0-16,1-4 2 0,-1 4-2 16,0-1 1-16,1 1-4 0,-1-1-1 0,0 4 0 15,1-1-1-15,-1-1 2 0,3 1 1 16,-1-1 3-16,1 3-2 0,1-1-2 15,1-2 0-15,2 1 0 0,-3-1-3 16,3 2-4-16,-2-4 3 0,1 2-3 16,-1 1 3-16,2 1-1 0,-3-3-2 0,1 3 5 15,0-2-4-15,-1 2-1 0,1-3-1 16,-3 3 2-16,3-2 1 0,-3 2-1 16,3 1 0-16,-2-4 4 0,1 4-4 0,-1-1-1 15,-1-2 0-15,1 0 0 0,-1 3-1 16,-1-1 0-16,-1-2 2 0,0 3-1 15,-1-1 0-15,-1 1 1 0,0-4-1 0,0 4 2 16,-1-1 2-16,-1-2 0 0,0 2 1 16,-2 1 1-16,2-4 0 0,-2 3-5 15,0-2-3-15,-2 3 1 0,2-1-1 16,-2-2 0-16,2 0 2 0,-2 2 3 0,2-2 0 16,-2 3-2-16,0-2-1 0,0 2 0 15,-3-3 0-15,-1 3-2 0,0-1 2 16,-5 1 2-16,1 0-2 0,-3 0 0 15,-2 0 0-15,-2 0 1 0,-2 0 1 0,-2 0-1 16,0 0 1-16,-4 0-2 0,-1 0 1 16,-1 0-2-16,-3 0 0 0,1 0 0 15,-5 0 1-15,-2 1 0 0,-2-1 0 16,-2 3 1-16,-3-3-2 0,1 2-1 0,-4-2 0 16,-1 3 2-16,-2-3 0 0,-1 1-2 15,-1 5 3-15,0-5 0 0,-2 3 1 16,0 4-2-16,-2-2 0 0,2 1 0 0,-2 2-1 15,0 3 0-15,0 1 1 0,-2 0 2 16,2 2 1-16,-2-2-1 0,2 3-2 16,-2 2 0-16,2-1-1 0,-2 2-1 0,2 0 1 15,-2 5 2-15,0-2 1 0,0 1-1 16,-1 3-1-16,-1 3 1 0,0 0 0 16,0 1-3-16,0 3 1 0,-1 1 1 15,1 1 0-15,0 1-2 0,0 1-1 0,-1 2 4 16,1-2-1-16,2 1 1 0,-2 3-1 15,2 2-1-15,-3 1 0 16,3-1 0-16,-2 3 0 0,2 2 0 0,-2 0 1 16,2-2 2-16,-3 4 0 0,3 1-1 15,-2 0 0-15,2-2-1 0,-2 4 0 0,2-2-1 16,-1 1 3-16,1 2-2 0,-2-1-2 16,2 2 0-16,-2-1 1 0,2 0 0 15,-3 0-4-15,3-3 5 0,-2 0 0 0,2-2 3 16,-2-2 0-16,2-2-2 0,-3-2 1 15,1-2-2-15,0-3 1 0,0-1-4 16,-3-3 2-16,1-4 0 0,0 0-2 0,-1-2 4 16,-1-2 1-16,-1-2 0 0,1-3-1 15,-3-1 2-15,1 2-3 0,-1-5 2 16,-2-1-2-16,1 0 0 0,-1 0 0 16,0-2-2-16,-2-3 2 0,1-1-2 0,-1 3 0 15,-2-5 2-15,0 1 2 0,0 0-1 16,0-3 1-16,-2 2-1 0,-2-2 0 15,0-2-1-15,0 1 0 0,-5 1 0 16,1-2 0-16,-3 1 0 0,-1-4 1 0,-3 2 0 16,0-2-1-16,-4 3 0 0,0-4 0 15,0 0-3-15,-2 0 2 0,0 0 1 16,-2-4 1-16,0 4 0 0,-1-1 0 16,1-2 2-16,-2 2-3 0,-3-3 1 0,1 3-3 15,-1-3 0-15,1-2 1 0,-3 1 0 16,3 1 2-16,-3-2-1 0,1 2-1 15,-3-3 0-15,3-1 0 0,-3 2-1 0,-2-1-1 16,0 1 2-16,0-1 4 0,-1-1 0 16,-3 3-1-16,0-3 3 0,-1 1 1 15,1 2-3-15,-2 1-2 0,2-1 0 0,-2 1-1 16,0 3 0-16,-2-5 0 0,2 5 2 16,-3-2 1-16,1 1 4 0,0-1 1 15,-1 2 1-15,3-2-1 0,-2 1 0 0,2-2-2 16,0 1-2-16,0-1 1 0,-1 1 0 15,1-2-2-15,0 4 3 0,2-3-2 16,-2-1 2-16,2 1 0 0,0-3 0 16,0 2 2-16,2-3-2 0,2 3-2 15,-2-3-2-15,2 1-3 0,3 1 1 0,-3-2-1 16,2-1 1-16,-2 3-1 0,1-3 1 16,-1 3 1-16,0-4-1 0,0 4 2 15,-2-2-1-15,3 3 2 0,-3-2 1 16,2 2-1-16,-2-3 0 0,2 4-2 15,-2-1 2-15,2 4 0 0,-2-4-2 0,1 4 2 16,-3-3 0-16,2 3 0 0,-2-2-1 16,2 3 1-16,-2-2-1 0,2 2 3 15,-2-3-3-15,2 3-2 0,0-1 4 0,-2 1-1 16,2-3 0-16,0 1-1 0,-2-1 5 16,2-1 4-16,0 1-3 0,0-1 1 0,2 3 1 15,-2-4-1-15,3 2-4 0,1-2 0 16,0 4 1-16,1-3-1 0,3 1 1 15,1-1 1-15,1 0 0 0,3 3 1 16,0-2 1-16,4 2-2 0,0-3 0 0,2 3 0 16,2-2 0-16,3 3-2 0,-1-1-2 15,3 1 2-15,1-4-1 0,1 4 0 16,2 0 1-16,-1 0-3 0,3 4 3 0,2-4-2 16,0 1 3-16,2-1-6 0,0 3 1 15,4-3 1-15,1 0-1 0,1 0-1 16,1 0 0-16,1 0 2 0,3 0-1 15,1 0-1-15,-1 0-2 0,2 0 0 16,2 0-7-16,-2 0-10 0,1-3-11 0,1 3-13 16,0 0-16-16,-2 0-27 0,0 0-49 15,0 3-90-15,-3-2-108 0,3 3-97 16,2 0-101-16,0 2-48 0,2 0 14 0,2-2 78 16,2-3 107-16</inkml:trace>
  <inkml:trace contextRef="#ctx0" brushRef="#br0" timeOffset="4064.89">13053 9021 105 0,'-2'-4'139'0,"2"4"-17"0,-2 0-20 16,0 0-19-16,0 0-14 0,0 0-10 15,0 0-12-15,0 4-6 0,0-4-3 16,-3 1 2-16,3-1 0 0,-2 3 2 0,2-2 2 16,-2 3 0-16,1-3 0 0,-1 2 1 15,0-2-1-15,0 3 0 0,0-1 1 0,-1 1 2 16,-1 0 4-16,2 1 1 16,-3-1 4-16,1 2 3 0,-2-1 4 0,1 1 2 15,-1 2 2-15,-1 1 4 0,-1-2 1 16,-1 2 0-16,1 1 1 0,-1 0 0 15,-2 0 2-15,1 5 0 0,-1-2 2 0,0 0-2 16,0 0-2-16,-1 3-7 0,1 1-4 16,0 0-7-16,1 1-6 0,-1 1-6 15,0-2-4-15,3 5-3 0,-1-2-5 16,3 2 0-16,-1 1-2 0,1-1 2 0,-1 4 4 16,3 0 1-16,-1 3 1 0,1 0-3 15,2 3-1-15,0 1-6 0,1-3-7 0,1 4-3 16,0 0-3-16,2 0-1 0,2-3-3 15,3 2-3-15,-1-2 0 0,2 1 0 16,3-2-3-16,-1-4 0 0,5 3-2 16,0-1 0-16,3-3 0 0,1 0-2 0,2-3 2 15,3 0-1-15,1-3 1 0,2-2 1 16,1-3 0-16,-1-1-2 0,3-3 1 16,1-4-1-16,-1-2-1 0,1 0 0 0,1-8 0 15,-2 3 3-15,1-7-1 0,-1-1 3 16,-1-2-2-16,1-2 0 0,-3-3-1 15,-2-1-2-15,1-5 5 0,-1 1 2 16,-2-4 5-16,-2-3 5 0,0 2 3 0,-2-2 8 16,-2-2 0-16,-2 0-1 0,-1-3-2 15,-1 3-1-15,0-3-4 0,-3 0-3 16,-2 0-2-16,1 0 0 0,-3 2 0 16,0-3 1-16,-2 1 0 0,-2 3-2 0,2-2 0 15,-2-2-3-15,-2 2 1 0,0-2-2 16,-2 3-3-16,0-2 1 0,-1-2 0 15,-1 1 2-15,-2 3-2 16,-1-3 0-16,1 2 3 0,-1 1 1 0,-1 2-1 16,-1 1 2-16,-2 2-1 0,1 1 0 0,-1 1-5 15,0 3 0-15,-2 3-2 0,1-2-5 16,-3 8 0-16,0-2-3 0,0 2-1 0,-4 4-5 16,0 0-8-16,-1 4-21 0,-1-1-58 15,0 5-110-15,-3 0-123 0,3 5-124 16,-2-1-103-16,-3 4-37 0,3 0 28 15,-3 4 92-15,3 2 117 0</inkml:trace>
  <inkml:trace contextRef="#ctx0" brushRef="#br0" timeOffset="9240.35">13970 9067 12 0,'-2'-3'163'0,"-2"-1"-8"0,2 3-15 15,-1-2-9-15,1 2-17 0,0-3-13 16,0 4-17-16,0-1-18 0,0 1-13 0,0 0-9 15,-3 0-5-15,3 0-1 0,-2 0 3 16,2 1 5-16,-2-1 9 0,2 4 12 16,-3-4 9-16,3 1 8 0,-2-1 2 0,0 3-3 15,0-3-6-15,-1 1-7 0,-1 3-6 16,2-3-7-16,-3 1-3 0,3 1-3 16,-2 2-2-16,2-4-5 0,-3 4-7 15,1-1-4-15,0 1-4 0,-1-1-3 0,1 2 1 16,0-1 1-16,-1 0 3 0,1 3 1 15,-3-1 5-15,3 2 3 0,-2 0 7 16,1 0 7-16,-1-1 6 0,-1 4 2 16,1-1-2-16,-1-1-1 0,1 4-7 0,-3 1-4 15,3-2-3-15,-3 3-4 0,3 0-1 16,-3-2 0-16,3 6-3 0,-3-2-3 16,3 2-6-16,-1-3-1 0,1 4-6 15,-1 0-3-15,3 0-2 0,0 0-4 0,-1 2-1 16,1 0-1-16,2-2-3 0,-1 3 0 15,3-3-4-15,-2 3 1 0,2-1-1 16,0-2-2-16,2 3 3 0,-2 1 1 0,2-4 1 16,2 5 0-16,-2-4-2 0,2 2-1 15,2 0-1-15,-2 1-1 0,3-4 2 16,1 2-2-16,0 1 1 0,1-3 0 16,1-1-1-16,0 4-1 0,1-5-3 0,2 5 2 15,-1-4-1-15,1 1 0 0,-1-2 1 16,3 1 0-16,-2-1-1 0,1-1 0 15,1-1 2-15,0 0 0 0,-1-1 0 0,3 0 0 16,-2-3 1-16,2 0 0 0,0 0-1 16,1 0 0-16,-1-5 0 0,2 1 0 15,0-1 0-15,0-2 0 0,0-1 0 16,0-4 1-16,0 2-2 0,0-3 1 16,0-3 0-16,2 2 0 0,-2-2-1 0,0-1 2 15,2-4 2-15,-2-1-1 0,2 0 0 16,0 1-2-16,0-5 0 0,0-2 0 15,0 2 0-15,0-3 0 0,2 1 0 0,-2-1 0 16,0-3 2-16,0 1-2 0,-2 1 1 16,2-3 1-16,-2 2 0 0,-2-3 0 15,0 1-1-15,0-1 3 0,-3 0-3 16,-1 1 3-16,-1-1-1 0,1-2 3 0,-2-2 0 16,-1 1 1-16,0 0 1 0,1-1-1 15,-3 0 1-15,1 0 5 0,-3 1 0 16,0 0-1-16,0-1 4 0,1 0 1 0,-3 0 2 15,0 0-3-15,0 0 1 0,-2 2 0 16,-2-1-1-16,2 0-3 0,-2 3 0 0,-3-3 0 16,3 3 1-16,-2-2 0 15,0-1-3-15,0 4 0 0,-1-1 1 0,1-1-3 16,0 2-3-16,0-1 1 0,-1 1-2 16,1 2 0-16,-2 1-1 0,2-2 2 15,-3 4-1-15,3 0 1 0,-2-2 0 16,1 1 2-16,-1 2-2 0,0 2 0 15,-1-2 0-15,1 0-3 0,0 0 1 0,-1 2-4 16,1-1 5-16,-2 3 0 0,1-1 1 16,-1-2 1-16,-1 2 1 0,-1 2 2 15,-1-1-2-15,1 0 0 0,-1 4 1 0,-2-3-1 16,-2 1 0-16,1 5-1 0,-1-2-1 16,-2 1-1-16,0-1 0 0,-2 2-1 15,2 3-2-15,-2 0-1 0,2 0-1 0,-2 0-1 16,2 3-4-16,-2 2-2 0,2-1-6 15,-2 2-14-15,0 4-31 0,0-1-89 16,-2 1-139-16,0 6-145 0,-5 0-125 16,3 5-55-16,-3 0-6 0,3 3 69 0,0 1 131 15</inkml:trace>
  <inkml:trace contextRef="#ctx0" brushRef="#br0" timeOffset="16970.79">15045 8849 70 0,'-6'0'116'0,"0"0"-17"0,-1 0-18 0,1 0-14 16,2 0-14-16,-1 0-12 0,1 0-14 16,2 0-11-16,-2 1-8 0,2-1-5 15,-3 4-1-15,1-3 3 0,0 3 3 0,0 1 7 16,0-1 7-16,-1 2 9 0,1 0 5 16,-2 2 8-16,1-3 4 0,-1 5 2 15,0-1-2-15,-1 2-2 0,1 0-3 16,0 1-4-16,-3 0-4 0,3 1-3 0,0 3 0 15,-1-1-1-15,-1 0 1 16,1 3-1-16,1 2 0 0,0-3-2 0,1 4-2 16,-1-4-1-16,2 3-1 0,2-2-4 15,0 3-2-15,0-2-2 0,2-1-4 16,0-1-4-16,2 2-2 0,2-4-3 16,0 4-2-16,0-4-1 0,3 0-1 0,1-1 0 15,1 1 0-15,-1-2 0 0,3-2 0 0,1 0 0 16,-1 0 0-16,2-2 0 0,1 0 0 15,1 1 0-15,0-4 0 0,0 2 0 16,2-4 1-16,-2 1 1 0,2-2 3 16,0 0 4-16,-1-3 4 0,-1 0 6 0,2-3 9 15,-2 1 7-15,2-4 8 0,-2-2 10 16,0-2 9-16,-1-1 8 0,1-3 7 16,-2-2 5-16,2-2 6 0,-3-2 2 15,-1 0 2-15,2-1 3 0,-5 0 5 0,1-1 6 16,-1-1 2-16,-2-2 2 0,-1 4-5 15,-1-4-3-15,-2 2-9 0,-2-2-11 16,0 2-9-16,0-2-8 0,-4 0-8 16,0 0-7-16,-1 0-7 0,1 2-9 15,-2-6-3-15,-3 4-3 0,1 1-2 16,-1 2-3-16,1-2-3 0,-3 5 1 0,-1 0-5 16,1 3-3-16,-2 2-3 0,1 2-5 0,-1 0 0 15,0 3-8-15,1 2-19 16,-3 1-35-16,2 3-71 0,-2 2-99 0,0 2-102 15,3 4-95-15,-1 1-99 0,0 3-27 0,3 4 38 16,-1-2 80-16,1 3 92 16</inkml:trace>
  <inkml:trace contextRef="#ctx0" brushRef="#br0" timeOffset="17767.66">15428 8855 112 0,'0'-1'119'16,"-2"-3"-12"-16,0 3-8 0,0 1-7 0,0-3-7 15,0 3-8-15,-2-1-5 0,1 1-4 16,-1 0-3-16,2 0-4 0,-2 1-1 15,2-1-2-15,-2 3-4 0,-1-2-3 0,-1 3-4 16,2-3-1-16,-3 3-3 0,1 4 0 16,-2-1-2-16,-1 2-1 0,1 1-1 15,-1 5 0-15,-1-2-3 0,1 4-1 16,-2 3-1-16,3-2-1 0,-3 2 0 16,3 1 3-16,-3 4 1 0,3-2 1 15,-1 2 0-15,3-1 0 0,-2 5-1 0,3-5-4 16,1 2-5-16,0-1-6 0,2 3-3 15,2-3-6-15,2 0-4 0,0-1-1 0,2 0-2 16,3 0-1-16,1-2-1 0,1 2 1 16,1-5 2-16,3 4-2 0,0-2-1 15,3-4 3-15,1 0 1 0,0-2 1 16,5-1 0-16,-1-3 0 0,0-2 3 0,2-3-1 16,0 2-1-16,3-6-3 0,-3-1 1 15,3-1-2-15,-3-1-2 0,0-5 3 0,0 2 5 16,-1-2 10-16,-1-3 13 0,-2-2 18 15,-2-3 17-15,0-1 17 0,0-2 11 16,-3 0 8-16,-1-4 0 0,0 0-3 16,-1 0-6-16,-1-4-9 0,-2 1-8 15,-3-1-11-15,0-1-8 0,-2-2-9 16,1 2-5-16,-3-3-4 0,-2-1-4 16,-2 2-1-16,0-1-1 0,-3 3-2 0,-1-2-3 15,-2 2-6-15,-3 1-3 0,0 2-6 16,-1-1-2-16,-3 3-4 0,0 1-3 0,0 2-2 15,-2-2-2-15,-2 6-1 16,0-2-4-16,0 1 0 0,0 2-6 0,0 3-11 16,-2-1-27-16,0 2-71 0,-3 4-109 0,3 0-119 15,-2 3-116-15,0 2-95 0,-1 2-26 16,-1 3 39-16,0 0 94 0,1 8 112 16</inkml:trace>
  <inkml:trace contextRef="#ctx0" brushRef="#br0" timeOffset="24422.87">14984 9654 40 0,'0'3'48'0,"2"-3"4"16,-2 2 3-16,2-2 2 0,-2 2 3 0,0-2-1 16,2 3-2-16,-2-3-4 0,0 1-2 15,0-1-3-15,0 4-2 0,0-4-1 16,0 1 1-16,2 2 0 0,-2-3 3 0,0 1 0 16,0-1 2-16,0 4 3 0,0-4 2 15,0 1 5-15,0-1 4 0,0 3 6 16,0-3 5-16,0 1 3 0,-2-1 2 15,2 4-3-15,0-4-4 0,-2 2-7 16,2-2-10-16,-2 1-10 0,2-1-5 0,-2 4-4 16,2-3-2-16,-2 2 0 0,2-2 1 15,-2 3 4-15,0-3 2 0,-1 2 2 16,1-2 1-16,0 3 3 0,-2-3 5 0,2 4 4 16,-2-3 3-16,1 2 1 0,-1 1 0 15,0-1-3-15,0 1-8 0,0-1-8 16,-3 2-8-16,3-2-6 0,-2 2-4 0,1-2-4 15,-1 4-2-15,2-1-3 0,-3-1-1 16,3 2-2-16,-2 1 0 0,2-1-4 16,-3 1-1-16,3 0 1 0,-2 1 1 15,1 0 4-15,1 1-1 0,0 2-1 0,0-3 1 16,0 4 0-16,-1 0 0 0,1-2-1 16,0 2-2-16,0 2 2 0,1-3 2 15,-1 3-1-15,2 1-1 0,0-1 2 16,0 0-1-16,0-2-2 0,2 2-2 0,-2 1 1 15,2-1-2-15,0-1-1 0,2 0 0 16,-2 2-2-16,2-1 1 0,0-2-2 16,2 1-1-16,-2-2 1 0,3 0-4 15,-1 1 6-15,2 1-1 0,-2-2-2 0,3-2 2 16,-1 3-1-16,0-3 1 0,1-1-5 16,-1 0 0-16,1 1 2 0,-1-2-2 15,0 0 0-15,1-2 0 0,-1 1 0 0,0-3 0 16,1 0 2-16,1 0-1 0,-2 0 1 15,3-1 2-15,-3-2 0 0,3 1 1 16,-1-3-2-16,1 0 2 0,-1 0 0 16,1-3-2-16,-1 1 2 0,1-1-1 0,-1-2 2 15,3-1-1-15,-3 1-3 0,0 0 3 16,1-3-1-16,-1 0 0 0,1 0-1 16,-1-1 2-16,1 0 0 0,-1 1 1 0,-1-5 1 15,-1 6 0-15,0-6-1 0,1 3-2 16,-1-1 1-16,0-3 0 0,-1 3-3 15,1-3 0-15,-2 0 2 0,0 0-3 16,1-2 1-16,-1 3 0 0,0-3 1 16,-2 2-3-16,2-1 0 0,-1 1 0 0,-1-2 2 15,0 3 1-15,0 0 2 0,-2 0 6 16,0-2 2-16,0 1 5 0,0 3 2 16,0 1 0-16,0-2 0 0,-2 0-3 0,2 2-1 15,-2-1-3-15,0-2-4 0,-1 3-1 16,-1 0 1-16,2 0-2 0,-2 1 0 15,2-2-2-15,-2-2 1 0,1 2-1 0,-1 2 2 16,2-1-2-16,-2 0 1 0,2-1 2 16,-2 2 1-16,1-2 1 0,-1 2-3 15,2-3 1-15,-2 4 2 0,0-5-3 16,-1 2 1-16,1 1-1 0,0-2 2 0,0 0 3 16,-1 2-4-16,1-1 1 0,-2-2 3 15,2 4 1-15,-3-2-4 0,1 2 1 16,0 0 1-16,-1 1-1 0,1-1-2 0,-3 0-4 15,3 2 2-15,-2-1 1 0,1 4 0 16,-1-1-1-16,1 1 0 0,-1-1-3 16,2 4 0-16,-3-1-3 0,3-2-1 15,-1 4-6-15,1-1-9 0,0 1-16 16,-1 1-41-16,-1-1-76 0,-1 6-109 0,3-1-105 16,0-1-97-16,-1 2-87 0,1-2-15 15,0 4 49-15,-3 0 93 0,1 1 100 16</inkml:trace>
  <inkml:trace contextRef="#ctx0" brushRef="#br0" timeOffset="26941.05">15443 9506 62 0,'0'0'86'0,"0"0"-15"16,0 0-13-16,0 0-10 0,0 0-6 15,0 0-5-15,0 0-4 0,0 0-2 16,0 0 0-16,0 0 2 0,0 0 3 16,0 0 4-16,0 0 3 0,0 0 4 0,0 0 3 15,0 0 0-15,0 0 2 0,-2 0-2 16,2 0-5-16,-2 0-5 0,2 0-7 15,-2 0-3-15,0 0-6 0,0 0 1 0,-1 0-2 16,1 0 0-16,0 0-2 0,-2 1-1 16,2-1-2-16,-2 4-5 0,2-4-1 15,-3 1 2-15,1-1 5 0,0 3 6 16,0-2 6-16,-1 2 8 0,1 1 8 0,0 1 8 16,-2-1 6-16,1 1 1 0,-1-1-2 15,2 1-2-15,-3 0-5 0,1 1-6 16,0 2-6-16,-1-3-5 0,3 2-4 0,-2 1-4 15,-1-2-3-15,1 3-4 0,0 1-5 16,-1-1-2-16,1 0-1 0,0-1 0 16,-1 4 2-16,1-1 0 0,0 0 2 15,1 1 3-15,-1 0 1 0,0-2 3 16,-1 2 0-16,1 1 5 0,0 0 4 0,-1 2 3 16,3-2 3-16,-2 0 3 0,1 0 1 15,-1 2 0-15,2-2-3 0,-2 3-3 16,1-2-4-16,1-2-8 0,2 5-7 0,-2-4-5 15,2 0-5-15,-1 3-2 0,3-2 1 16,0 0-2-16,0 1 0 0,0 0 1 16,3-2 0-16,-3-1 1 0,2 2-1 0,0 1 1 15,2-2 0-15,-2 0 1 0,2 0 3 16,1 2 0-16,-1-2 1 0,0 0 2 16,2 0 0-16,-1-1 2 0,1 1-1 15,3 0 3-15,-3-1 2 0,2 1 2 0,1-2 0 16,1-1 1-16,-1-1 2 0,1 2-1 15,1-2-1-15,0 1-1 16,-1-1 0-16,3-3-1 0,-3 2 0 0,3-1 0 16,-2-2-1-16,1 0 0 0,-1-1-1 15,2 1-1-15,-3 0 0 0,3-3-2 0,-2 1-2 16,1-2 1-16,1-1-2 0,0 0-2 16,-1-1-2-16,1-2-1 0,0 1-1 15,0 0 0-15,-1-2 1 0,1-1-1 0,0-3-1 16,-3 4-2-16,3-3 0 0,-3-2-1 15,1 3-2-15,0-3-1 0,-1-1 1 16,-1 0 1-16,1 0-1 0,-1 0 0 0,-1-3 4 16,1 1-1-16,-1 0-1 0,1-1 3 15,-1-4 0-15,1 5-1 0,-1-5-3 16,0 1-1-16,-1-2 0 0,1 2 0 0,-1-1-1 16,-3-1 1-16,2-2 0 0,-2 1 1 15,1 0-2-15,-1-1 0 0,-2 3-1 16,2-1 1-16,-2 3-1 0,-2-5 1 15,3 6 1-15,-3-2-1 0,-3-1 1 16,3 1 3-16,-2 1 4 0,-2 0 3 0,2-2 3 16,-2 1 4-16,-1 0 0 0,1 3 0 15,-2-3-3-15,2 2-2 0,-3-2-4 16,3 3-2-16,-2-3 2 0,1 2-2 0,-1 2 3 16,2 0-1-16,-2-1 2 15,1 1 2-15,-1 2 0 0,0-1 1 0,-1 1 1 16,1 1 1-16,0-1 0 0,-3 4 0 15,1-1-2-15,-3 1-2 0,0-1-1 16,-1 3-2-16,-1-1-2 0,-2 1 0 0,0 0-1 16,1 3-1-16,-3-2-2 0,2 2-2 15,-2 1 0-15,2 0 0 0,-2 0 0 16,2 0-1-16,1 0 1 0,1 0-4 0,-2 0-12 16,2 1-20-16,1-1-48 0,-3 3-91 15,0 2-108-15,2 0-115 0,-2 4-123 16,1 1-53-16,-1-1 10 0,-4 4 71 0,0 0 98 15</inkml:trace>
  <inkml:trace contextRef="#ctx0" brushRef="#br0" timeOffset="33924.49">17416 8638 15 0,'0'-1'38'0,"0"1"-3"0,0-3-1 16,0 3 1-16,0 0 4 0,0 0 2 15,0 0 5-15,0 0 6 0,0 0 4 16,-2 0-1-16,2-2 0 0,-2 2-2 0,2-3-2 16,-2 3-4-16,2-1-2 0,-3 1-3 15,3-4-3-15,-2 4 0 0,0-1-2 16,0 1-2-16,0-3 0 0,0 3 1 0,-2-1 1 16,2 1 0-16,-3-4 1 0,3 4 2 15,-2-2 0-15,0 2 1 0,-1-1 0 16,1 1 0-16,0-3 2 0,0 3 2 15,0 0 1-15,-3 0 2 0,3 0 3 0,-2 0 1 16,1 0-2-16,1 0 0 0,0 0-2 16,0 0-2-16,-1 0-4 0,-1 0-4 15,2 0 0-15,-2 0-1 0,1 0 0 16,-1 0-1-16,2 0 5 0,-3 3 3 0,3-3 3 16,-2 1 2-16,-1-1 2 0,-1 2 2 15,2-2-2-15,-3 4-1 0,1-3 4 16,-1 2 1-16,1-2 3 0,-1 3 3 15,1-3 5-15,-1 2 4 0,1-1-2 16,-1 1-5-16,1-2-2 0,-1 2-5 0,-1-1-8 16,1 0-6-16,-1 1-7 0,1 2-4 0,-1-4-2 15,-1 3-2-15,1 0-5 0,-1 0 1 16,0-3 2-16,1 5 0 0,-1-5-3 16,1 4 0-16,-1-2-2 0,-2 2-1 15,3-4-1-15,-1 3-4 0,1 1 0 0,-3 0 0 16,2 0 0-16,-1-1-1 0,1 1-1 15,-2 1 1-15,3-2 0 0,-1 3-2 16,1-3 1-16,-3 4-2 0,2-2 0 16,1 1-3-16,-1 1-1 0,1-3-2 0,-1 3-3 15,3-1 2-15,-3-1-1 0,3 1 1 16,-3-1 3-16,2 2-1 0,1-1 0 16,0-2-1-16,-1 3 1 0,3-2-1 15,-3 1 1-15,3 1 2 0,-3 1 0 0,3-4 0 16,-2 5-1-16,1-4-1 0,-1 3-2 15,-1 1 0-15,3-1 1 0,-2 2 1 16,-1-1-2-16,3 0 0 16,-3-1 0-16,3 2 0 0,0-2-1 0,-1 2-1 15,1-2 1-15,-1 4 0 0,3-5 1 0,-2 4-2 16,2-3 0-16,-1 3-1 0,1-2-1 16,2 1 1-16,-2 1 0 0,2-1 1 0,0 0 0 15,-1 1 3-15,1 0-3 0,0-2 2 16,2 2-3-16,-2-1 2 0,2-2-2 15,0 2 0-15,0 0 1 0,2-2-1 16,-2 2 2-16,2-2-3 0,0 4 1 0,3-2-1 16,-3-1 2-16,2 3 1 0,0-2-3 15,1-1 0-15,-1 1 1 0,0 2 0 16,2-3-1-16,-1 0 0 0,1 0 2 0,0 0 1 16,1 1-1-16,1-2 1 0,-2 2 0 15,3-2-2-15,-1 3 0 0,1-4 0 16,-1 1 0-16,1 0 1 0,1 1-1 15,1-1 0-15,0 0-2 0,-1-1 1 16,3 1 1-16,0 0-2 0,-1 2 1 0,1-2 0 16,2 0 1-16,-3-4-1 15,3 5-1-15,0-4 2 0,0 2 2 0,0-2-1 16,0 0 1-16,-1-1 2 0,1-1-3 16,2 1 2-16,-2-1-1 0,0 2-1 0,0-5 0 15,1 4-2-15,-1-2 0 0,2-2 1 16,-2 3 0-16,2-3-1 0,-2 2 0 15,2-3 3-15,0 1 0 0,0 3 0 0,2-3-1 16,-2-1 1-16,2 3 0 0,-2-1-2 16,2-2 1-16,0 2 0 0,0-2 1 15,0 0 1-15,0 0-2 0,0 0 1 0,0 0 0 16,0-2-2-16,0 0-1 0,-2-1 0 16,2 2 3-16,0-4-2 0,0 2-2 15,0-2 0-15,0 1 1 0,0-2-1 16,0 0-1-16,0 1 4 0,3-3 4 0,-3 2 3 15,0-4 1-15,0 4-1 0,0-3-1 16,0-1-3-16,0 5-2 0,0-4-1 16,0 1 0-16,0 0-1 0,-2 0 0 15,0-1 1-15,0 3 1 0,-2-4 0 16,2 4-2-16,-3-3 0 0,1 3 1 16,-2-3-1-16,0 1-4 0,-1-1 3 0,1 1-2 15,-2-1 2-15,-1 0 0 0,-1-1 1 16,1 1 3-16,-1-1-2 0,-1 3 0 0,-2-2 0 15,3 0-2-15,-3-2 1 0,1 2 0 16,-3 0 0-16,2-2-1 0,-2 2 0 16,1-1 2-16,-1 0 0 0,0-1-1 0,0 2 0 15,-2-2 0-15,1 2 0 0,-1-2 0 16,0 2-2-16,0-4 0 0,-2 6 2 16,0-6 0-16,0 4 0 0,-2-2 0 0,2 2 0 15,-2-1 3-15,2-1-2 0,-2 1-1 16,-1 0 1-16,1 0-2 0,0 1 1 15,-2-2 0-15,2 2 0 0,-2-4 0 16,2 2-3-16,-3 2 3 0,3-1 2 16,-2-2-2-16,2 3 0 0,-2-2 1 0,-1 2 2 15,1-3-1-15,0 4-1 16,0-5 2-16,-1 3 2 0,-1 0 0 0,2 0 0 16,-2 1 2-16,1-2 2 0,-1 1-1 15,2-1 0-15,-3 2-1 0,3 0 1 16,-2-1 1-16,-1 1 1 0,1 0-2 0,0 1-1 15,-3-1 1-15,3 0-2 0,-3 1-2 16,3 0-1-16,-2 0 0 0,-1-1 1 0,1 2-3 16,-1-2 3-16,1 4-1 15,1-3 2-15,-1 1 1 0,2 1-1 0,-3 2 3 16,3-4-1-16,-3 4 0 0,3-3 0 0,-3 2 3 16,3 0 0-16,0 0 1 0,-3-3 0 15,3 5-1-15,-3-5-3 0,3 3 0 16,0 0 0-16,-1 0 0 0,1 0-2 15,-2 0 1-15,1 1-2 0,-1-1-2 0,1 0 1 16,-1 1-1-16,2-1 4 16,-3 2-1-16,1-1 0 0,-1 0 5 0,-1 0-2 15,1 3 3-15,-1-4 0 0,-3 2 4 16,2-1 5-16,-1 1 1 0,-3-2 5 16,2 4 0-16,-2-3-3 0,3 0 0 0,-3 3-2 15,2-2-1-15,-2 2-4 0,3-3-3 16,-3 3 3-16,2-1-3 0,-2 2-3 15,0 0-5-15,1 0-1 0,-3 0-1 0,2 2-2 16,-2-1 0-16,2 3 0 0,0-3 0 16,0 3-1-16,3 0-1 0,-1 0-3 15,0-3-5-15,1 4-15 0,1 0-15 0,0 0-17 16,1 0-19-16,-1-1-18 0,-1 2-26 16,-1 0-67-16,0 2-118 0,1 1-125 15,-1 2-130-15,-2 0-57 0,-2 2-11 16,0 3 58-16,2 1 123 0</inkml:trace>
  <inkml:trace contextRef="#ctx0" brushRef="#br0" timeOffset="40245.16">17134 9603 16 0,'0'0'49'0,"0"0"2"0,0 0 1 16,0 0 4-16,0 0 4 0,0 0 2 15,0 0 5-15,0 0 3 0,0 0 0 16,0 0 2-16,0 0 0 0,0-3 1 0,0 3-4 16,-2-1-3-16,2 1 2 0,-2-4-2 15,2 4 0-15,-2-1 0 0,2 1 3 16,-2-3 3-16,2 3 0 0,-2-1 1 0,0 1-1 15,0-4-3-15,-1 4-1 0,1-1-3 16,-2 1 2-16,2-3-2 0,-2 3 5 16,2-1 5-16,-3 1 5 0,3-4 4 15,-2 4 3-15,2-1 2 0,-2 1 2 16,2-2 0-16,-3 2-3 0,3-4-3 16,-2 4-4-16,0-1-6 0,0 1-9 0,-1-3-9 15,1 3-8-15,0-1-8 0,0 1-5 16,-1-4-6-16,1 4-1 0,0 0-4 15,0 0-4-15,-1 0-2 0,1 0-3 0,0 0 0 16,-2 0-1-16,1 0 1 0,-1 0 1 16,2 0-1-16,-3 0 0 0,3 4 0 0,-2-4-1 15,2 1 0-15,-3-1-2 16,1 3-1-16,0-3 1 0,-3 1 0 0,3-1-1 16,-3 4 1-16,1-4 0 0,-1 2 1 15,1-1 0-15,-1 3-1 0,-1-3-1 0,1 3-1 16,-1 0 0-16,1 0-1 15,-1-3-1-15,1 4-3 0,-1-2 0 0,1 1 0 16,-1-1 1-16,1 2-2 0,1-4-2 16,-1 3 3-16,1 0-1 0,-1 0-1 0,1-3 1 15,-1 5-3-15,1-2 2 16,-1 1-1-16,1-1-1 0,0 1 1 0,-1-1-2 16,1 0 3-16,-1 4-2 0,1-4-2 15,-1 2 2-15,1 2-2 0,-1-1 0 16,1-2 0-16,-3 4 0 0,3-1 2 15,-1 0-2-15,1 1 1 0,-1-1 1 0,3 0-2 16,-2 0 1-16,1 1-2 0,1-4 3 0,-1 6 1 16,1-6-2-16,0 3 1 15,-1 0 2-15,1 0 0 0,0-2-1 0,-1 3-2 16,1-3 0-16,0 3 3 0,-1-1-3 16,1 0 1-16,0 0-2 0,1 1 1 15,-1-3-1-15,2 4-1 0,-3-1 0 0,3 0-4 16,-2 2 5-16,2-2-1 0,-1 2 1 15,1 0 0-15,2 1 0 0,-2 0 2 16,2-2-1-16,0 2-1 0,-1-4 1 16,1 4-1-16,0-3 2 0,2 3-1 0,0-3 0 15,0 2 0-15,0-2-1 0,0 1 2 16,0 0-3-16,2 1 0 0,0-2-1 16,1 2 0-16,-1-2 1 0,2 3-3 15,-2-4 4-15,2 5 0 0,1-2 0 16,-1-1 0-16,0 3 0 0,0-2 3 0,3-1-1 15,-3 1-3-15,2 2 1 0,1-3 1 16,-1 0-1-16,2 0 0 0,-1-1 0 16,1 1 2-16,1-1-2 0,1 0 0 0,-1 3 1 15,1-3 0-15,1 0 2 0,-1-1-2 16,1 1 0-16,0 0-1 0,1 1 0 16,-1-1 0-16,2 0-4 0,-3-2 2 0,3 2 1 15,-3-4 1-15,3 4-1 0,-2-2 0 16,1 1 0-16,1-2 2 0,0 2-1 0,0-5 2 15,1 5-1-15,-1-4 2 16,2 2 0-16,0-1-3 0,-1 0 2 0,3 0-2 16,0-1-2-16,0 1 2 0,0-4-1 15,2 3-1-15,-2 0 0 0,2 0 3 16,-2-1 1-16,2 1-2 0,0-3 1 0,-2 3 0 16,2-4-1-16,-2 1-1 0,2-1-1 15,-2 0 2-15,2 0-2 0,-2 0 2 16,2 0 2-16,-2 0 1 0,2 0-3 15,0-1 0-15,0-3 2 0,0 3-2 16,-2-2 0-16,2 2-1 0,-2-5 0 0,2 1 2 16,-2 1 0-16,0-1 0 0,0 1 0 15,0-2 2-15,0 1 0 0,0-1-2 16,-2 1-1-16,2-2 0 0,-3 2-3 0,1-2-1 16,-2 3 0-16,2-2 4 0,-2 2 0 15,-1-4 0-15,1 4 2 0,0-4 4 16,-1 3 0-16,1-3-4 0,0 1 0 0,-1 1 1 15,1-3-3-15,-2 1-1 0,1 1 1 16,-1-2 1-16,0 0 1 0,-1-2-1 16,1 2 0-16,-1 0 1 0,-1 1-2 15,1-1-1-15,-1 0-1 0,-1-1 2 16,1 1 1-16,-1 0-4 0,1 1 3 16,-1-4 1-16,-1 3 0 0,1-3 0 0,-2 2-2 15,3-2 2-15,-3 1-3 0,1 0 1 16,-1 0 0-16,0-1 0 0,1 2 0 15,-3-2 0-15,0 0 1 0,0 4 1 0,0-4-1 16,-1 3 0-16,-1-3 2 0,0 3 1 16,-2-1 0-16,0 0-2 0,0 0-1 15,0-2 0-15,-2 0 0 0,2 2-2 0,-2 0 1 16,2 0 1-16,-3-3-1 0,1 5 2 16,0-4-1-16,0 4 0 0,0-5 1 15,0 4-1-15,0-2 2 0,0 2-3 0,-3 0 2 16,3-2 2-16,-2 2-1 0,0 0-1 15,0 1 0-15,-1-1-1 0,-1 0-3 16,2-1 0-16,-3-1 3 0,1 2 2 16,0-2 0-16,-1 2 2 0,-1-3 1 0,2 4-2 15,-3-5 0-15,1 4 1 0,-1-2 0 16,1 2-1-16,-1-2 3 0,-1 2 0 16,1-1 0-16,-1-1-5 0,-1 1 4 0,0 1-4 15,1-2-2-15,-3 2 0 0,3 0 0 16,-3-1 3-16,2 1-3 0,-1 0 3 15,1 1 4-15,-2-1-2 0,3 1 0 16,-3 2-2-16,0-1 5 0,1-1-1 16,-1 3 0-16,0 0 1 0,1-1 0 0,-1 1 1 15,0 0 2-15,-2 1-2 0,3-1-1 16,-3 1-1-16,2 1 0 0,-2-1 1 16,0 1-1-16,1-2-1 0,-1 4 2 15,0-3-1-15,0 0-1 0,0 3 0 0,-2-2 0 16,3 2 2-16,-3-2 0 0,2 3 0 0,-2-3 0 15,0 3 0-15,-2 0 0 16,2 3 0-16,-2 0 0 0,-2-2-1 0,2 2-1 16,-2 2-2-16,-1-4 1 0,1 3 2 15,0 1-3-15,0-1-2 0,2 2 0 0,2-2 0 16,0 1-1-16,0-1-1 0,2 1 2 16,3 0 1-16,-1-4-1 0,0 4-1 15,0-4 0-15,3 4-3 0,1-2-3 16,-1 2-8-16,1-4-7 0,3 2-10 15,-2-2-12-15,1 3-19 0,1-2-47 0,0 3-92 16,1-1-115-16,-1 1-108 0,2-1-115 16,2 2-52-16,-3-1 9 0,3 0 81 15,-2 1 110-15</inkml:trace>
  <inkml:trace contextRef="#ctx0" brushRef="#br0" timeOffset="45919.24">12550 8696 41 0,'2'1'56'0,"-2"-1"3"16,2 3 3-16,-2-1 3 0,2 0 1 0,-2 1-2 15,2-2-1-15,-2 2-3 0,0 2-6 16,0-1-5-16,0 1-4 0,0-2-6 15,0 5-3-15,0-2-5 0,0 3-5 16,0-2-4-16,0 2 0 0,0 0-3 0,0 1 1 16,0 0 1-16,-2 2 3 0,2 0 0 15,-2 1 2-15,2 0 1 0,-2 4 0 16,0-2 1-16,0 0 0 0,-1 1 0 16,1 3 1-16,0 0 0 0,0 2 0 0,0-1 1 15,0 5-1-15,-2 1-1 16,2 0-2-16,-3 2-1 0,1 1-3 0,0 3-1 15,0 2-4-15,-1 0-2 0,1 0-2 0,-2 1-2 16,2 1-2-16,-3 2 1 0,3 0 0 16,0 2 3-16,-3-2 3 0,3 3 2 15,-2-2 2-15,-1 5 1 0,1-4 3 16,0 4 2-16,-3 0 0 0,3 1 1 0,-3 1-1 16,3 1 0-16,-2 2-4 0,-1 1-2 15,1 2-5-15,-1 2-1 0,1 0 0 16,-1 1-3-16,1-1-2 0,-1 3 0 0,-1-2 1 15,1-1 2-15,-1 0 3 0,1 0 2 16,-1 0 2-16,-1 0 1 0,1 0-1 16,-1 0-2-16,2-5-4 0,-1 1 0 15,1-5-2-15,1-3-4 0,0-4-4 16,1-5-22-16,1 0-35 0,2-8-46 16,1-3-46-16,1-5-46 0,2-3-46 0,0-3-35 15,5-3-19-15,-3-8 15 0,0-3 29 16</inkml:trace>
  <inkml:trace contextRef="#ctx0" brushRef="#br0" timeOffset="48639.29">12632 8609 42 0,'0'0'72'0,"-2"0"-6"15,2 0-2-15,-2 0-1 0,2 0 1 16,0 0 5-16,0 0 2 0,0 0 4 16,0 0-1-16,0 0 2 0,0 0 1 15,0 0 3-15,0 3 1 0,2-3 9 0,0 1 10 16,2 1 10-16,1 2 6 0,-1-3 3 15,0 2 0-15,3-2-4 0,1 4-3 16,0-2-7-16,1 2-5 0,-1-4-1 0,3 4-3 16,2 0-4-16,-1 0-4 0,1-1-1 15,4 1 2-15,0-1 4 0,4-3 3 16,2 3 2-16,3-2 0 0,3-2-7 16,1 0-7-16,4-2-15 0,0-2-11 0,4 3-9 15,0-3-8-15,4 0-9 0,1 0-6 16,1 3-3-16,3-4-5 0,1 2-1 15,3-1-5-15,2 1 0 16,0-1-1-16,4 2-3 0,0-2 1 0,5-1-4 0,-1-3 0 16,3 5 0-16,-1-5 1 0,3 3-4 15,1-3 3-15,1 1 0 0,2 1-2 16,-2-2 0-16,-1-1 0 0,1 2 1 16,-2-2-1-16,-1 4 2 0,1-5 0 0,0 4-2 15,-1-3 2-15,-1 1 0 0,-1 0 0 16,1 0 0-16,-3 3-1 0,3 0 1 15,-3-2 0-15,3 3-2 0,-3-1 0 0,2 2 0 16,1-2-1-16,-3 4 2 0,3-3-1 16,-3 0 1-16,1 1-1 0,-3 0 1 15,-2-2 0-15,0 1 0 0,0-1 0 16,-4 1-1-16,0-1 1 0,0 2-3 0,-2-2 0 16,0 1 2-16,-1-1 0 0,-1 1-2 15,0-1 0-15,0-1 0 0,-1 2 1 16,1-1-1-16,0 0 1 0,1 0-1 0,1-2-1 15,2 0 3-15,-2 1-1 0,2-2-1 16,0 2-1-16,0 0 1 0,0 1 0 16,-3-3-2-16,1 4 0 0,-2-3 1 0,-3 2-2 15,1 1 0-15,-3-1 0 0,-1 4 2 16,-1-3 1-16,-2 0-1 0,1 0 1 16,-1 0-2-16,0 0 1 0,0-1-1 15,0 1-1-15,1-1 2 0,1 1 1 0,-2-2 4 16,2 1-2-16,1 0 4 0,-1 0 0 15,0 1-3-15,1-1-1 0,-1 0-4 16,0 0 1-16,-1 1-2 0,-1-1-2 16,0 4 3-16,0-2-1 0,-2 2 2 0,1-3-1 15,-1 2 0-15,0 1 1 0,-2-3-1 16,0 3 0-16,0-2 1 0,0 2 0 16,-2-3 0-16,-1 3-1 0,1-2-2 0,0 3 2 15,0-1-1-15,-2 1-2 0,0-4 5 16,-1 4 1-16,-1-1 0 0,-3 1-2 15,1 0 0-15,-5 0 2 0,0 1-2 0,-3-1-2 16,-1 4 1-16,-2-3 1 0,-3 2-3 16,1-2 3-16,-4 3-2 0,-1-3 2 15,1 2 0-15,-3-2 2 0,-1 3 0 16,1-3-2-16,-1 1 1 16,-3 3 1-16,2-2-1 0,-2 2-1 0,1-4 1 0,-1 3 1 15,-2 1-3-15,2 0-1 0,0 1 2 16,-1-1 0-16,1 3-2 0,-2 1-2 15,2-3 4-15,-2 3-1 0,2 0 0 16,-1 3-2-16,1-2 3 0,-2 1 0 16,0 3 1-16,0 0-2 0,-2 1 2 0,2 4-1 15,-2-4-3-15,2 4 2 0,1-2 0 16,-1 4 1-16,0-4-2 0,0 4 2 0,0-3 1 16,0 2 0-16,2 0 0 0,-2 2-1 15,3-2 1-15,-3 1 1 0,0 0 0 16,0 4 0-16,-2 1 0 0,0 0-1 0,0 3 0 15,0 0-2-15,0 6 1 0,-2-1 0 16,0 0-1-16,0 1 1 0,0 5-1 16,-1-5 0-16,3 3 1 0,-2 2 1 15,2-2-1-15,-2 0-1 0,2 0 2 16,-2 0-2-16,2 1 0 0,0 0-2 0,-2-1 2 16,2 3 1-16,-2-2 0 0,2 2 0 15,-2 2 0-15,0 1 0 0,0-1-2 16,-1-1 1-16,1 4-1 15,-2-1 2-15,2-1-2 0,-2 1 1 0,2 0 1 0,-3 3 1 16,1 1 0-16,0 0 0 0,0 1 1 16,-1-2-2-16,1 2 2 0,2 0 0 15,-2-3 0-15,2 2 1 0,-3-3-2 16,3 0 1-16,-2-4-2 0,2 0 0 0,0-2-1 16,0-1 0-16,0-4 1 0,0 0 0 15,-1-5 0-15,1-1 0 0,0 0-1 16,0-4-1-16,0-3 1 0,-2-2 1 0,2-3-1 15,-3 1 1-15,3-3 0 0,-2-1-2 16,2-2 2-16,-2 0 1 0,2-4 0 16,-3 1 2-16,1 0 0 0,2 2 0 0,-2-6-2 15,0 4 0-15,-1-1 2 0,1-1-2 16,0-1 4-16,0-2-1 0,-1 4 1 16,-1-3-1-16,0-2-3 0,-3 1-1 15,1 0 0-15,-1 0 0 0,1-3 0 0,-3 4 0 16,-2-2-1-16,3-1 1 0,-3 1 2 15,-2-1-2-15,1-1-1 0,-1 3 0 16,-2-3 1-16,0 2 0 0,-2-2 0 0,0 3 0 16,-2-3 0-16,-1 2 1 0,-1-2 0 15,-2 3-2-15,-1-1-1 0,1 1 1 16,-3 0 1-16,-1-3 0 16,1 3-1-16,-1-3 2 0,-1-1 3 0,-2 3 2 15,3-3 0-15,-3 0 1 0,0 0-2 0,0 0 1 16,-1 0 0-16,-1-3 0 0,0 3-3 15,0-1 1-15,-2 1 3 0,-2-4 0 16,2 3 0-16,-2-2-3 0,-2 2 1 0,1-3 0 16,-1 1 0-16,2-1-3 0,-2 3 3 15,0-2-1-15,-3 2 1 0,1-3-1 16,0 3-1-16,-1 1 0 0,-1-3 0 0,-3 3 0 16,1-1 2-16,-1 1 2 0,1-4 0 15,-3 4 0-15,2-1-2 0,-1-1-2 16,1-3-3-16,3 2-1 0,-1-2-2 0,1 4 0 15,1-3 2-15,3-1-4 0,-2 2 4 16,2 0 0-16,-1-1 1 0,1 0 4 16,0 3-2-16,0-3 5 0,0 3 1 0,-1-2-1 15,1 1 2-15,0 2 1 0,0-3 0 16,2 2-2-16,0-2 1 0,-1 0-1 16,1 2-1-16,0-2-2 0,2-2-1 15,0 1-2-15,-2-1-2 0,2 1 0 16,-2-1 0-16,2 2 2 0,-2-2 1 0,-2 1-1 15,0-1 4-15,-1 2 0 0,-1-2 1 16,2 4-3-16,-3-4 1 0,1 3 1 16,0-2-2-16,-1 1-1 0,1-2 1 0,2 4-1 15,-2-4-1-15,1 1 0 0,1-2-3 16,2 2 1-16,-2-2 1 0,2 2-2 0,-2-4 1 16,1 1 1-16,1 1 3 15,0-3 1-15,0 1-2 0,0 2 0 16,2 0-2-16,-2-2-1 0,0 4 0 0,2-3-2 15,-2 2 1-15,2 1 0 0,-2-1 0 16,2 1 1-16,-2 3 3 0,2-4-1 0,-2 3-2 16,-1-3 0-16,3 2 3 0,-2-2-2 15,2 1-2-15,0-1 0 0,0 1 3 16,0 0 1-16,3 0 1 0,-1 1-1 16,0-2 4-16,0 4-2 0,2-3-2 0,-2 3 1 15,3-2-2-15,-3 2 2 0,2-3-1 16,-2 2 1-16,0 1 0 0,0-2-1 15,0-2-2-15,3 4 1 0,-3-3 0 16,2-1 2-16,-2 0-1 0,3 0 4 16,-3-1 0-16,2 2 0 0,0-4-1 0,3 3 4 15,-3-2 0-15,2 2 2 0,0 0 4 16,3 1 3-16,-3-1 0 0,3 0-4 0,-3 4 1 16,3-3-2-16,-1 3-1 0,1-2-3 15,1 1 2-15,-1-1 2 0,1 2 1 16,1 1 0-16,0-3 0 0,1 3 1 0,1-2-2 15,0-1-3-15,-1 3 1 0,3-1-1 16,0 1 2-16,0-3 1 0,0 3 1 16,2 0-1-16,0 0-1 0,0 0 0 0,2 0-4 15,0 0-3-15,2 0-1 0,0 0 1 16,2 3-4-16,3-3-2 0,-1 0 2 16,3 0 0-16,-1 0 0 15,3 0-2-15,2 0 1 0,-1 0 0 0,1 0 0 16,0 0-1-16,2 0-3 0,0 0 3 15,0 0 0-15,0 0-5 0,2 0-6 0,-3 0-17 16,3 0-19-16,-2 0-30 0,2 1-18 16,-2 2-20-16,-2-1-16 0,0 2-39 15,-1 4-101-15,-1-2-114 0,2 4-117 0,0-1-89 16,-1 2-33-16,1-1 23 0,0 3 106 16,2-5 132-16</inkml:trace>
  <inkml:trace contextRef="#ctx0" brushRef="#br0" timeOffset="64498.83">4276 11321 37 0,'-2'0'47'0,"-1"0"-3"0,1 0-1 15,0-3-2-15,0 3 1 0,0 0-1 16,2 0-1-16,-2 0-2 0,2 0 2 0,-2 0 1 16,0 0 0-16,-1 0-2 0,1 0 1 15,0-1-2-15,0 1-2 0,-2-4-3 0,0 4 0 16,-1-1 2-16,1 1-1 0,0-3 2 16,-2 3 1-16,-1-1 2 0,1 1-3 15,0-4 1-15,-1 4 3 0,-1-1 2 0,1-2 0 16,-1 2 2-16,-1-1 2 0,1-2 2 15,0 3 0-15,-3-2 1 0,2 2 0 16,-1-3 2-16,-1 3 1 0,1-2 1 0,-1 3-2 16,-2-2-1-16,1 2 0 0,-1-3-2 15,0 3-2-15,1-1-3 0,-3 1-1 0,2 0 0 16,-2 0-5-16,1 0-4 0,-1 0-2 16,-2 0-2-16,2 0-1 0,-2 0-2 15,0 0 0-15,0 1 2 0,0-1 2 0,0 3 2 16,0-1-1-16,0 1 6 0,0-2 2 15,3 3 1-15,-3-3-3 0,2 2 1 16,-2 2-3-16,2-3-4 0,-2 2-3 0,2 1 1 16,-2-1-1-16,1 2-1 0,-1-1 3 15,0 1 3-15,0-1 2 0,-2 3 2 16,2-3 3-16,-2 2-1 0,0 2-2 16,0-1-5-16,0 1-6 0,0-1-3 0,-1 1-5 15,1 0-3-15,0 1-2 0,0 0 1 0,0-1 0 16,0 3 2-16,2-3 2 0,-2 2 1 15,2-2 0-15,0 3 0 0,0 0-4 16,0 1-2-16,1 0-2 0,-1 0-3 0,2 2-3 16,-2 0-1-16,2 4 1 0,2-1-3 15,-1-1-1-15,1 2 1 0,0 0 2 0,3 2-1 16,-1-1-1-16,0 4 0 0,3-2 0 16,2 0 0-16,-1 2 0 0,1 1-2 15,2 0 1-15,2 0 2 0,-1 3 1 0,3-3 0 16,0 1-1-16,3 2 3 0,1 2-4 15,0-1 0-15,2 0 0 0,1 2 0 16,1 1 1-16,3 2 0 0,-1 0-1 0,3-1 1 16,2 4 0-16,0 2 0 0,-1-4 0 15,3 4-1-15,2-4 4 0,1 2-1 16,-1-4-3-16,2 4 1 0,2-3 1 16,-2 0-1-16,2-4 0 0,3 3-2 0,-1-1 2 15,1-3-1-15,1 1 0 0,3-1 1 0,-1-3 1 16,1 2 0-16,4-2 2 0,0 0 1 15,2-5 0-15,2 3 0 0,0-2-1 0,4-3 0 16,1-1-1-16,3-1-1 0,1-4 3 16,4 2 0-16,-1-5 0 0,1 1-1 15,0-3-1-15,2-2-1 0,0-1-1 16,0-1-3-16,2-4 1 0,0 0 1 0,0-1 0 16,2-4 1-16,2 1 2 0,-2-5-3 15,3-1 0-15,-1-4-2 0,0 2 3 0,-2-5-2 16,3 0-1-16,-3-1 0 0,0-3 3 15,2-2-1-15,-2-2-2 0,-2 3-1 16,3-2 1-16,-3-2 0 0,-3 0 0 0,1 1 1 16,0-3 1-16,-4 3 1 0,0-1-2 15,-5-2 2-15,1 2-3 0,-3-4-2 16,-2 2-1-16,-2-1-1 0,-2-2 2 16,0-1 2-16,-4 1 2 0,0-4 1 15,-1 1 2-15,-1 0 2 0,-2 0 0 0,-3-1-4 16,0 0-1-16,-3 0 0 0,-1 2-1 15,-4-1-2-15,-3-1 1 0,-3 4 0 16,-2-1 1-16,-3 1 0 0,-2-2 3 0,-2 3 1 16,-4-3-2-16,0-1 1 0,-4 3 1 15,-1-3 1-15,-1-1-3 0,-3 1 1 16,1-2 3-16,-3-1 0 0,-2 2-1 0,0-3 1 16,-2 6 0-16,0-2-1 0,-2 0-1 15,0 0 0-15,-2 1 1 0,-2 3 0 16,0-2 1-16,-3-1 1 0,-1 4 1 0,-3 0-4 15,0-1-1-15,-3 4-1 0,-1-2-2 16,-2 2 1-16,-2-2 2 0,0 3 2 16,-5 3-1-16,1 0-1 0,0-2 1 0,-3 3-2 15,-1-1-3-15,-1 2 0 0,0 0 3 16,-1 3-1-16,-3-1 0 0,0-1-2 16,-2 1-1-16,-2 2 1 0,-2 0-4 0,-2 1 0 15,-3 1 0-15,1 3-2 0,0 2 3 16,-3-1-2-16,-2 5-2 0,1-3-8 15,-1 3-8-15,-2 4-19 0,3-2-38 0,-1 0-57 16,1 3-65-16,3 3-65 0,1 0-62 16,4 2-45-16,2-1-27 0,4 2-16 0,0 4 14 15,5-1 47-15,-1 1 58 0</inkml:trace>
  <inkml:trace contextRef="#ctx0" brushRef="#br0" timeOffset="67517.74">9457 11300 2 0,'-2'-3'54'16,"-2"-1"-2"-16,2 0-1 0,-2 3-1 16,1-4-3-16,-1 2 2 0,0-2-3 15,0 4 2-15,0-2 1 0,-1 1-3 0,-1 0-1 16,0-2-1-16,-1 0 0 0,1 3-3 16,-3-2 0-16,1 2 1 0,-1-3-2 15,-1 3 0-15,-1-2-5 0,1 2-2 0,-3-3-1 16,0 4-4-16,-1-2-2 15,1 2-2-15,-2 0-2 0,-2 2-3 0,0 2-3 16,0-3 0-16,-2 3 3 0,-2 1 1 0,2 3 4 16,-2-2 5-16,-3 0 4 0,1 3 5 15,0 0 0-15,-2 1 2 0,-1 0-1 16,-1 2 0-16,-1 0-1 0,1 2-2 16,-3 2-1-16,-2-3 0 0,3 3-1 0,-3 1 0 15,2 1 5-15,-2 1 3 0,3 1 7 16,-1 3 1-16,1-2 0 0,1 3-2 15,0 1-4-15,1 0-7 0,-1 1-7 16,3-1-6-16,2 3-4 0,-1-2-2 0,3 2-3 16,2-4-2-16,0 4-3 0,2-3-1 15,2 0 1-15,1-1 1 0,1 2-1 16,2-1 3-16,3 3-1 0,-1-3 1 16,3 1 0-16,2-1-1 0,2 2 0 0,2 1-3 15,2-2 2-15,0 4-1 0,4-2-1 16,1 1 0-16,1 1 2 0,3-2 2 15,1 5 1-15,3-3 2 0,0 3 1 0,4-3 2 16,0 3-1-16,2-2-4 0,3 1-1 16,1-1-2-16,0 0-1 0,3 2-3 15,2-4-1-15,1 2 1 0,1-2-2 0,2 1 1 16,2-2-1-16,0-2 0 0,0 2 0 16,2-3 1-16,2 0 2 0,0-3-1 15,3-1 2-15,-1-1 0 0,3 0 2 16,-1-5-1-16,3 1 2 0,-1 1 0 0,3-5 0 15,-1 1-1-15,3-4 0 0,2-2-1 16,0 2-2-16,0-4-1 0,4 0-2 16,0 0 1-16,0-5-4 0,3 0 0 15,1-2 1-15,0-1-1 0,1-2-1 16,-1-1-1-16,-1-2 1 0,-1 1-1 0,0-2 2 16,-2-4-1-16,-2 1 1 0,-2-2 0 15,0-1 0-15,-2-3 0 0,0 1-1 16,-5-2 0-16,1 1 0 0,-3-2 0 0,1-2 2 15,-3-1 0-15,-2 0 2 0,-2-2 0 16,0 0-1-16,-2 0 0 0,-2-4-1 16,0 0 0-16,-4 0-1 0,-1-1 2 0,-1 0 2 15,-5-3 3-15,1 0 7 0,-5 1 8 16,-2-2 10-16,-3 3 9 0,-3-3 12 16,-3 2 13-16,-3 0 6 0,-3 2 2 15,-2 0-3-15,-5-3-7 0,-1 4-10 16,-2-1-14-16,-3-3-9 0,1 2-10 0,-5-1-5 15,0 1-4-15,-4 0-2 0,0-2-1 16,-2 2-3-16,-3-3-1 0,-1 2 1 16,-3-2 3-16,-1 1-3 0,-3-1 0 15,0 2-1-15,-2-2 1 0,-2 3 2 0,-2-2-1 16,0 3 1-16,-2-2 2 0,-2 3 1 16,-3 0-1-16,-1-1-2 0,-3 2 2 15,-2 2-1-15,-2 0-1 0,0 5 2 16,-4-3-1-16,0 3 0 0,0 0-3 0,-2 3-1 15,-1 2-1-15,1-1-2 0,-2 5-1 16,-1-2-2-16,-1 4 1 0,-1 5-2 0,1 0-2 16,-3 2-13-16,-2 6-24 0,1 3-62 15,-3 4-96-15,0 3-110 0,-2 4-98 0,2 5-92 16,-2 3-58-16,2 1 20 16,3 2 73-16,3 1 96 0</inkml:trace>
  <inkml:trace contextRef="#ctx0" brushRef="#br0" timeOffset="71217.72">3749 11383 25 0,'-3'-1'79'16,"1"-4"-4"-16,0 4-4 0,0-3-6 16,0 3-6-16,0-2-2 0,0 2-5 15,0-3-3-15,0 3-3 0,-3 1-6 0,1-3-5 16,0 3-5-16,0 0-4 0,-1 0-3 15,1 0-1-15,-2 0 1 0,2 0 1 16,-3 0 2-16,3 0 1 0,-2 3 3 0,-1-3 3 16,1 1 0-16,-3-1 0 0,3 4 0 15,-2-3-1-15,1 2-2 0,-1 2-2 0,-1-4-4 16,1 4-3-16,-3 0-3 0,3-1-3 16,-3 2-2-16,-1 2 0 0,1-1-2 15,-2-2 1-15,1 4 4 0,-1 0 4 0,-2 2 3 16,2-2 3-16,-1 0 4 15,1-1 0-15,-2 1-1 0,2 0-3 16,-1 2-1-16,-1 1 0 0,0 0-3 0,0-2-1 0,0 3 2 16,-2 3 2-16,3 0-1 0,-3 1 2 15,2 0-1-15,-2 1 0 0,0 2 2 0,0 0-2 16,2 1-1-16,-2 0-4 0,0 1 1 16,2 1-1-16,-1 2-1 0,1-3-1 15,-2 4 2-15,2-2-1 0,0 1-1 0,2 0 2 16,-1 0 1-16,1 0 0 0,0 0 2 15,3 0 3-15,-1-2 2 0,0 2 1 0,1 3 4 16,1-2 6-16,1 2 4 0,2-2 3 16,-1 4 4-16,1-1 4 0,2 0-2 15,2 1-2-15,2-2-4 0,0 1-5 16,2-3-7-16,2-1-7 0,2 0-5 0,1 0-6 16,1 0-2-16,3-2-5 0,1 0 2 15,1-2 0-15,4 3-1 0,0-4 1 16,0 0-1-16,2-1 2 0,0-2-4 0,0 1 1 15,0-2 1-15,2-3-1 0,-2 2-1 16,2-2 0-16,-2-5 1 0,3 1 1 0,-1 0 0 16,0-2 2-16,0-2-1 0,2-1 1 15,-1 1 2-15,1-2 2 0,2-3 3 16,-1 0 7-16,1 0 2 0,0-3 3 0,1-2 3 16,-1 1 1-16,1-1-2 0,-1 2-4 15,0-5-2-15,1 2-6 0,-1-2-4 0,1 2-4 16,-1-3-1-16,0-1-1 0,3 1 0 15,-3-2 3-15,3-2 5 0,-1 0 1 0,3 0 0 16,-3-2 0-16,3 0-2 0,0-4-3 16,-1 3-4-16,1-2-4 0,0 1 0 15,-3-3 0-15,1-1-2 0,-1 0-1 0,1 1 2 16,-3-2 1-16,-2 0-1 0,1 2-1 16,-1-4 2-16,-4 4-2 0,0 0-2 0,-2 1-1 15,-2 2 4-15,-2-1 3 0,-3-1 5 16,1 4 4-16,-3-4 4 0,-2 3 1 0,1 2-1 15,-3-2-3-15,0-2-4 0,-2 2-2 16,1-3-3-16,-1 1-2 0,-2 1-4 16,0-1 1-16,-2-3-3 0,2 2-1 15,-3-1 4-15,1 1 0 0,0-2-1 16,-2 1 2-16,2-4-1 0,-2 5 1 0,-1-5-3 16,-1 4 0-16,0-1 2 0,-1-2-3 15,1-1-1-15,-2 3-1 0,-1-3-1 0,1 3 0 16,-1-5 1-16,-1 4 1 0,1-1 1 15,-2 1 0-15,1-2 1 0,-1 2 1 0,1 2-3 16,-3-1 2-16,2 1 0 0,-1 1 1 16,1 0 1-16,-2 2-1 0,1-1 0 15,-1 2 0-15,0-1-1 0,1 1-1 0,-3 1-2 16,2 1 0-16,-2 0 0 0,-2 2-1 0,3-2 1 16,-3 3-1-16,0-2 1 0,0 2 0 15,0 1-1-15,0-2 0 0,-2 4 0 16,2-1 1-16,-2 0-4 0,0-2 2 0,0 2 3 15,-2 0 0-15,2 3-1 16,-3 0 0-16,1-2 1 0,0 2-1 0,0 0 0 16,0 1-2-16,-3-3 1 0,3 4-1 0,-2 3 0 15,0-4-1-15,-1 2 2 0,1 2 1 16,-2 1-1-16,1 0 1 0,-1 0-1 16,0 0 1-16,1 0-3 0,-1 1 1 0,2 2-2 15,-1-2-6-15,1 3-12 0,2-3-29 16,0 2-54-16,0 2-90 0,-1 0-96 15,1 5-88-15,2 1-84 0,-2 3-67 16,0 4 8-16,0 4 63 0,0 1 84 0</inkml:trace>
  <inkml:trace contextRef="#ctx0" brushRef="#br0" timeOffset="74717.94">4805 11470 16 0,'-2'-3'94'0,"0"1"-8"15,-1 1-7-15,1 1-8 0,0-4-9 16,0 4-9-16,0-1-11 0,0 1-8 0,0 0-5 16,0 0-3-16,0 0-3 0,-1 0-3 15,1 0-2-15,0 0-3 0,-2 0-2 16,2 1-1-16,-2-1 1 0,-1 4 2 0,-1-1 3 16,2 0 3-16,-3 2 4 0,-1 1 4 15,2-2 3-15,-3 4 0 0,-1 0 0 0,1 1 0 16,-1 0-2-16,-1 2-3 0,0 3-2 15,-1 2-1-15,1 1-2 0,-2-2 0 16,3 2 0-16,-3 5 2 0,0-2 2 0,1 0 0 16,-1 0 2-16,2 3 0 15,-1-1 0-15,1 1 1 0,-2-1 3 0,3 3 2 16,-3 1 2-16,3-2 3 0,-1 2 4 0,3-1 3 16,-3 4-2-16,2-4 1 0,3 4 0 15,-2-3 1-15,1 2-3 0,3 1-4 0,2 1-3 16,0-1-3-16,2 1-4 0,0 3-4 15,4-2-3-15,0 4-2 0,1-5-1 0,3 4-3 16,0-1-2-16,3 1 0 0,0-4-3 16,3 2 0-16,1-3 0 0,0 0-2 15,4 1 0-15,0-2 0 0,2-4 1 0,1 0 0 16,1 0 0-16,2-2-2 0,3-2 2 16,-3-2 0-16,3-2-2 0,1-3-1 15,-1 2 0-15,1-6 0 0,1 0-1 0,2-2-1 16,-3-3 1-16,3-2-1 0,-2-2 1 15,2-2 0-15,-3-1 0 0,3-3 0 16,-2 0-1-16,-1-3 0 0,1-4-2 16,-1 1 0-16,-1-5-1 0,-3 1 1 0,3-1 0 15,-5-1 0-15,0-2 2 0,1-4 3 16,-3 3 3-16,-2-2 4 0,0-2 8 0,-2-3 7 16,-2 2 5-16,0-2 7 0,-3-2 4 15,1 1 2-15,-2-1-2 0,-3 0 0 16,-2-1 1-16,1 1-1 0,-3-3-2 0,0 4-2 15,-2-1-1-15,0 0 0 0,-2-2 3 16,-2 2-3-16,0 1 4 0,0-1 4 0,-2 5 3 16,-2-4-1-16,-1 3-3 15,1-2-3-15,-3 3-2 0,-1 0-7 0,-1 1-8 16,1 1-7-16,-1-2-3 0,-2 4-3 16,1-3-6-16,-3 3-1 0,2-2 2 0,-2-1 1 15,0 3 0-15,1-3-2 0,-3 4 0 16,2 1 1-16,-2-2-1 0,0 2-2 15,0 1 0-15,0 1 1 0,0 1 3 0,2 3-4 16,-2-3-1-16,1 2 0 0,-1 0-1 16,0 4 0-16,0-4-1 0,0 3 1 0,-2 2-1 15,2-3-3-15,-2 3 0 0,-2 2-3 16,-1-3 1-16,1 7-1 0,-2-1 2 16,0-1-4-16,-3 2 2 0,1 2 1 0,-3 1-5 15,-1 1-7-15,-1 3-14 0,-2 1-24 16,3 1-53-16,-1 4-70 0,0-1-75 0,5 1-71 15,0-1-63-15,4 1-50 0,4 0-30 16,0 0 23-16,4 3 59 0,0-2 63 16</inkml:trace>
  <inkml:trace contextRef="#ctx0" brushRef="#br0" timeOffset="-178972.69">17378 8584 63 0,'-7'-5'105'0,"1"4"-6"0,0-2-6 16,-1 2-7-16,-1-3-14 16,2 3-9-16,-3 1-11 0,1-3-7 0,-1 3-6 15,1 0-2-15,-1 0 0 0,1 3 1 16,-1-3 1-16,1 1 3 0,-1 3 0 0,-1-3 3 16,1 2 2-16,-1 2 1 0,-3-4 1 15,0 4 4-15,1 0 3 0,-3 0 3 16,-2 0 4-16,0 3 2 0,0 0 3 15,0 0-1-15,-2 1-5 0,0-1-5 0,-2 4-7 16,2-2-6-16,-2 5-4 0,2-1-5 16,-3-2 0-16,3 5-2 0,0-1 0 15,0 1 1-15,2 1 0 0,0 1 2 16,0-1 1-16,3-1 1 0,-1 3 0 0,0 1-1 16,2 0-2-16,1-1-3 0,1 2 0 15,0 2 0-15,1-2 4 0,-1 0 9 16,1 1 9-16,1-1 7 0,1 1 7 15,-1 0 5-15,1-2 3 0,1 3 0 0,3-4-5 16,0 2-3-16,0-1-5 0,2 0-6 16,2-1-7-16,2-2-7 0,2 2-7 15,4-3-4-15,1 5-5 0,4-5-5 16,1 2 0-16,3-1-2 0,2-2-1 0,3-2-5 16,1 2-1-16,2 0 0 0,1-2-3 15,-1 0-2-15,3 0 3 0,1-4-1 16,1 1-2-16,0 2-1 0,1-2-1 0,3-2-1 15,0-3-2-15,0 2 0 0,0-2 0 16,2-1-2-16,0-4 2 0,0 2-2 16,0-3 1-16,-2 0 1 0,2-3-1 15,-3 2 2-15,3-3 2 0,-2 0 0 0,2-3 0 16,-2 3-2-16,2-2 1 0,0-3 0 16,0-1-3-16,0 1-1 0,0-1 0 15,-2-2-1-15,2-1 0 0,-2-2 0 0,-3 2 0 16,-1 0 0-16,0-4 2 0,-5 1 1 15,1 2 1-15,-3-5-2 0,-2 2 1 16,-2-1 0-16,0-2-3 0,-2 3 1 16,-2-1 1-16,0-1 1 0,-3-1-1 0,1 2-1 15,-2-3 1-15,-1 5-3 0,1-6-2 16,-3 2 0-16,1-1-1 0,-1 1 2 16,-1 1 1-16,-3-5 0 0,0 4 2 15,0-2 1-15,-4 1 5 0,0 0 1 0,0 0 2 16,-4-2 3-16,0 3 1 0,0-3 0 15,-3 2-1-15,1 1-2 0,0 1-3 16,-3-2 1-16,1 2-1 0,-1 1-1 0,-1 1 0 16,-1-2 1-16,0 1 3 0,-1 1-3 15,-1 0 0-15,-2 0 0 0,0 1 1 16,-2-1-2-16,0 2 0 0,-2 1 0 16,-2-2 2-16,0 3 1 0,-4 1 0 15,-1 2-2-15,-1-2 0 0,-3 4 0 0,-2 0 2 16,-1 2-2-16,-1-1 0 0,-4 3-1 0,-1 1-1 15,-1 3-2-15,0 0-3 0,-2 0-1 16,-3 3 2-16,1 1 0 0,-1 3-3 16,-1-1-10-16,1 2-12 15,-1 0-24-15,1 1-70 0,3 3-123 0,2-4-126 16,4 5-133-16,2 0-83 0,4 0-26 16,3 0 40-16,1 3 109 0</inkml:trace>
  <inkml:trace contextRef="#ctx0" brushRef="#br0" timeOffset="-177710.69">17170 9507 119 0,'-2'-1'143'0,"2"-2"-12"0,-2 2-13 16,0-3-8-16,0 3-7 0,0-2-5 15,0 2-7-15,0-2-2 0,-3 0 1 16,3 2-2-16,-2-3-2 0,0 3-5 0,0-2-7 16,-3 2-9-16,3-3-9 0,-2 3-5 15,-1 1-4-15,-1-3 1 0,1 3 0 16,-1 0 3-16,-1 0 3 0,1 0 2 0,-3 3 0 15,3-3-2-15,-3 1 2 0,1 3 3 16,-3-3 4-16,3 2 3 0,-3 2 1 16,-2-1 6-16,0 3 0 0,0-1-3 15,1 2 0-15,-3 0 2 0,0 1 0 0,0 3-6 16,0-4-4-16,0 4-5 0,0-2-8 16,0 5-7-16,0-1-11 0,2-2-4 15,-2 2-4-15,3 0-5 0,1 1-1 16,-2 1-3-16,2 3 1 0,1-4 0 0,1 4 1 15,-2-1 4-15,3 2 1 0,-1 1 4 16,1-1 2-16,1 2 1 0,-1 3-2 16,1 0-1-16,3 1-4 0,-3 2-5 15,3-2-2-15,2 4-2 0,2-1-2 0,-1 0-1 16,1 1-3-16,4-1-1 0,1 0-2 16,1 0 0-16,0 0-2 0,4-3 0 15,1 2 3-15,2-3 2 0,-1 0 3 0,5 0 1 16,0-4 5-16,2 2 2 0,2 0 0 15,2-2-2-15,4-1 0 0,1-1-4 16,3 0-3-16,1-2-3 0,4 1-1 0,0-2-1 16,0-2 0-16,2-3 1 0,2 1-2 15,0-1 1-15,0-1-1 0,0-5-1 16,0 3-1-16,0-3 0 0,2-3 1 16,-2-1-1-16,3 3 2 0,1-8-2 15,0 3-2-15,1-5 2 0,-3 2 1 0,2-5 3 16,-2 3-1-16,-1-4 1 0,-1 0 1 15,-2-2-2-15,-3-1-3 0,-1-3-1 16,-2-1 1-16,0 0 0 0,-5-4 0 16,-2 1 0-16,-2-5 3 0,-2 0 1 0,-2-1-3 15,-4-3 0-15,0-4 1 0,-5-1 0 16,1-2-4-16,-5 1 2 0,0-3 0 16,-4-2 2-16,0 2 2 0,-4-1 4 0,0 2 5 15,-5 0 2-15,1 3 1 0,-5 3 0 16,0-1 2-16,-1 2-3 0,-6 1-2 15,1 3-2-15,-4 1 1 0,-2 2-2 0,-3 1-1 16,-1 2-6-16,-3 2-1 0,-2 2-1 16,-2 2-1-16,-2 3-5 0,-2-1-8 15,-3 6-11-15,-1 1-36 0,-1 5-101 16,-3 2-138-16,-1 6-134 0,-2-3-122 0,-2 4-54 16,-2 2 0-16,-2 2 83 0,0-2 126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1:46:47.3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9097 6066 44 0,'0'-1'48'0,"-2"-2"-1"16,2 2-5-16,0 1-3 0,-2-4-2 16,2 4-5-16,0-1-3 0,-2 1-3 15,2-3 1-15,-2 3 0 0,2-1 2 0,-2 1 3 16,2-4 1-16,-2 4 4 0,2-2 1 16,-2 2 1-16,-1-1-1 0,1 1-3 0,0-3 0 15,0 3 0-15,0-2-2 0,0 2 0 16,0-3-1-16,-2 3 0 0,1-1-1 15,-1 1-3-15,2-3 0 0,-2 3 2 16,0-2 2-16,-1 2-2 0,1-3 1 16,-2 3 0-16,2 0-3 0,-3 0-1 0,-1 0-5 15,1 0-1-15,-1 0-3 0,-1 0-1 16,1 0-2-16,0 0 0 0,-1 3 2 16,1-3 0-16,-1 0 5 0,1 0 0 0,-1 2 1 15,1-2 0-15,-1 3-2 0,1-3-1 16,-1 1-3-16,-1-1-1 0,1 3 1 15,-1-3-2-15,1 2 0 0,-1-2 1 16,-1 3 0-16,3-3-2 0,-3 1-1 0,0-1 0 16,1 2 0-16,1 2-2 0,-1-3 0 15,1 2 1-15,-1-2 1 0,1 3 0 0,-1-3-3 16,1 2 0-16,1 2-2 16,-1-4-1-16,1 5 0 0,-1-5-2 0,1 3-1 15,-3 0 3-15,3 0 1 0,-1-3 2 16,-1 4 5-16,1-1 6 0,-1 2 5 15,1-2 3-15,-1 1 3 0,1-1 3 0,-1 1 0 16,1 0-3-16,-1-2-2 0,1 1-3 16,-1 1-1-16,1-1-5 0,-1 1-4 15,1-1-1-15,-2 1-3 0,3 2-1 16,-3-3-1-16,3 4-2 0,-3-2 0 16,3 1-2-16,-3 0 1 0,3-1 0 0,-3 3-1 15,3 1 0-15,-3-1 0 0,3 0-1 16,-3-1 0-16,3 1 0 0,-3 4 0 0,3-5-1 15,-3 4-1-15,3-1 1 0,-3 0-1 16,3 1 0-16,-1 0 2 0,1 1 1 16,-1-2 0-16,1-1 1 0,-1 3 3 15,1-2 0-15,1 2 1 0,-1-1-3 0,2 1 2 16,-1-1 0-16,3 1 0 0,-2-3 1 16,1 5 1-16,1-5 1 0,0 5-1 15,0-5 1-15,2 5 0 0,-3-5-3 0,3 4 0 16,0-3-1-16,2 2 2 0,-2 2-1 15,2-2 0-15,0 3 1 0,2 0 0 16,-2-1 0-16,2 1-1 0,0 2-1 0,0-3-1 16,3 3 0-16,-1-2 0 15,0 3 0-15,0-1 1 0,3-2 0 0,-1 1 3 16,0 0 1-16,3-1 1 16,-1-1 1-16,1 0 0 0,1 2 1 0,1-4 1 15,2 4-1-15,-1-5 0 0,1 2 1 0,2-3 2 16,2 3-1-16,0-3 0 0,0 1 1 15,0-3 0-15,2 3 1 0,2-3 0 0,0 0 0 16,0-1 5-16,5-1-1 0,-1 2 2 16,0-3 0-16,5 1-1 0,0-3-1 15,-1 4-3-15,3-3-2 0,2-1-3 16,0-1-4-16,0 1-1 0,0-3-3 0,2 3-4 16,-3-3 0-16,3 2 0 0,0-3-1 15,0 1-2-15,0-1 0 0,0 0 2 16,0 0 0-16,0 0-1 0,0 0 1 15,0-1-1-15,0 1 0 0,0-3 1 0,0 3 0 16,0-1 3-16,0-3-4 0,2 3 3 16,-2-3 0-16,2 1-2 0,-2-1-3 15,2 0-1-15,1 0 2 0,-1-1-2 16,0 1-1-16,0-3 1 0,-2 3 2 0,2-2-2 16,-2-2 0-16,2 2 1 0,-2 0-1 15,0-2 1-15,-2-1-1 0,2 3 0 16,-2-4 0-16,-3 4-2 0,-1-3 2 0,2 2 0 15,-3-2 1-15,-1 0-1 0,-1-1 0 16,1 1 2-16,-3 0-1 0,1 0 0 16,-3 1-1-16,0-1 0 0,1-2 0 15,-1 2 1-15,0-4 0 0,0 2 0 0,-1 1 0 16,1-2 1-16,-2-1-1 0,0 1-1 16,0-1 0-16,-2 1-1 0,3 1-1 15,-3 0 2-15,-2-1 3 0,0 1-1 16,0 1 2-16,-3-2-2 0,-1 0 2 0,2 2-2 15,-2 0-3-15,-1-1 1 0,-1 0 1 16,2-1 1-16,-3 2 2 0,3-2 0 16,-3 0 0-16,1 1 0 0,-3 0-1 0,3-1-2 15,-3 1 1-15,1-3-1 0,-3 3 2 16,3 1 2-16,-3-3 2 0,-2 2 5 16,1 1 1-16,-1-1 2 0,0 1 0 15,-2-2-2-15,0 4 2 0,-2-4-5 16,0 3-3-16,0 1 0 0,0-1-3 0,-2-4-1 15,0 5-3-15,0-4 2 0,-2 3 0 16,2-2 1-16,-3 2 0 0,1-3 1 16,-2 2-1-16,2-2-1 0,-3 1 0 0,1 0 3 15,-3 0-2-15,3-1 1 0,-2-2-1 16,-1 3 2-16,1-3-1 0,-3 3 0 16,3 1 0-16,-3-1-1 0,0-2 1 0,1 3-1 15,-1-1 0-15,-1 2 0 0,1-4-2 16,-2 5-1-16,3-4 0 0,-3 3 0 15,0-2 0-15,1 2 0 0,-1-3 0 16,0 3 2-16,0-1 1 0,1 0-1 0,-3 1 1 16,0 0-2-16,0 1-2 0,1-1-2 15,-1 1 0-15,-2 2-1 0,0 0 0 16,0-2 1-16,0 2 3 0,-2 2 0 16,0-3 0-16,0 2 1 0,0 1-1 0,-2-1 0 15,-3 2 1-15,3-2 0 0,-2 4 0 16,-3-3 0-16,1 1 1 15,0-1-1-15,-3 1 0 0,1-2-1 0,-1 4-1 16,1-4 1-16,-3 2 0 0,2-2-1 0,-1 3 0 16,-1-2 1-16,1 3 0 15,-3-4 2-15,2 2 0 0,-2-2 0 0,1 4 0 16,-1-3-2-16,0 0 0 0,-2 2 0 0,0 1 0 16,-2-3 0-16,0 3 0 0,0-2 4 15,-2 2-1-15,-2-3-1 0,0 3 3 16,0-2-1-16,0 3 1 0,-3-1 0 15,1 1-1-15,-3 0 2 0,1 0-2 0,-1 0-2 16,-1 1 0-16,-3-1-1 0,1 3 0 16,-3-2-4-16,0 4 1 0,-2-2 0 15,-2 2 1-15,0 2 0 0,0-2 0 0,0 3 1 16,-2 2-8-16,0 1-15 0,-3 3-29 16,1 2-50-16,0 3-88 0,0-1-94 15,1 4-82-15,3 1-73 0,2 3-63 16,3-1-3-16,5 3 59 0,3-4 80 15</inkml:trace>
  <inkml:trace contextRef="#ctx0" brushRef="#br0" timeOffset="5353.3">12723 5851 8 0,'-2'0'33'0,"0"0"0"15,0 0 1-15,0 0 1 0,0 0 1 0,-3 0-2 16,3-2-4-16,0 2-4 0,-2 0-2 16,2 0-4-16,-2 0-2 0,2 0 0 15,-3 0-1-15,3-4 0 0,-2 4 0 16,2 0 1-16,-2 0 0 0,-1 0 0 0,1 0-2 15,0 0 2-15,0 0-1 0,-1 0 0 16,1 0 0-16,-2 0 1 0,2 4 2 16,-3-4 0-16,1 2 1 0,-3-2 1 15,3 1-1-15,-2-1 0 0,-1 3 0 16,1-3 0-16,-1 1-1 0,1-1 0 0,-1 4 1 16,1-3-1-16,-1 2-3 0,1-2 0 15,-3 3-2-15,3-4-2 0,-3 1-3 16,3 2 2-16,-3-1-1 0,3 1 0 0,-3-1 2 15,1-1-1-15,-1 4 0 0,0-2-1 16,-1 2-1-16,-1-1-1 0,0 2-1 16,1 0 0-16,-3-1-1 0,-2 3 0 0,2 1 4 15,-2-2 0-15,0 2 2 0,-2 0 5 16,2-1 1-16,-2 1 1 0,2 0-1 16,0 1 1-16,0 0-3 0,0-1-1 15,0 3-1-15,1-3 0 0,-1 3 1 0,2-4-1 16,-2 4 3-16,2-3-1 0,0-1 1 15,0 1-1-15,3 4 0 0,-3-5-2 16,2 4-1-16,-2-4 0 0,3 4-1 16,-1-3 0-16,0 3 0 0,1-3 0 0,1 1 0 15,-2 0 2-15,3 0 4 0,-1-1-1 16,1 2 2-16,-1 2 2 0,0-2 3 16,3 3 1-16,-3-4 4 0,3 5 2 15,-3-2 1-15,3 3 0 0,-3 0 0 0,3-2-3 16,-3 2-5-16,3 2-2 0,-3 1-2 15,3-2-1-15,-3 1-2 0,3 2 1 16,-1-3 1-16,1-1 1 0,1 1 1 0,-1 0 0 16,2 0 1-16,1 0-3 0,-1-1 0 15,2 1-3-15,2 0-3 0,-1 0-1 0,1 0-1 16,2 0-2-16,0 2-3 0,0-1 0 16,2-1-1-16,1 2-1 0,-1-1 0 15,2-1 2-15,2 2-1 0,-1-1 0 16,1-1 1-16,2 0 0 0,-1 0 0 0,1-1-2 15,3 2 1-15,-1-2 1 0,1 2 3 16,-1-2 1-16,3-1 2 0,2 2 1 16,-2-4 3-16,2 4 1 0,1-5 3 15,1 2 3-15,0 0 2 0,2 0 0 0,3-2 1 16,-1 1 1-16,0 0-1 16,2-1-1-16,0-2-2 0,3 1 0 0,-1 1-1 15,1-1 0-15,1 0-1 0,1-2-3 16,1 2-1-16,-1-2-4 0,1 0-1 0,1 1-3 15,2-1-1-15,-3-3 0 0,3 3-2 16,0-2 2-16,2 1-2 0,0-4 1 16,0 2 1-16,2-1 1 0,0-3 2 0,2 1 1 15,0-2 1-15,0-1 2 0,2 0 0 16,2-1 1-16,-1-2-1 0,1 1 2 16,-2 0-1-16,2-2-3 0,-1 0 0 15,-1 0-3-15,-2-1-2 0,2 1-2 0,-2 1-1 16,-2-2-1-16,2-3-1 0,-2 4-2 15,0-2 1-15,0-1-1 0,-2-1-2 16,2-1 2-16,-2 4 1 0,0-6 1 16,0 6 1-16,0-4-1 0,-3-1-1 15,1 1-2-15,0 0 2 0,0 1 0 0,-1-1 0 16,-1 0 1-16,0-3 0 0,-1 3 0 16,-1-3-1-16,-1 4-1 0,-1-4-2 15,-1 3 0-15,1 1-1 0,-1-1 1 0,-2 0 2 16,-2-2-1-16,1 2 2 0,-1-1 0 15,-2 0 1-15,0 0-2 0,0 1 1 16,-2-2 0-16,0-2 2 0,0 2 0 0,0-3 1 16,0 4 0-16,-1-5-2 0,-1 2 0 15,2 1 0-15,-2-5-2 0,0 4-1 16,-2-4 6-16,-1 5 0 0,1-4 4 16,-2 2 6-16,-3-1 8 0,0-2 6 0,1 4 4 15,-3-4 1-15,-1 5 0 0,-1-5-4 16,0 5-7-16,-2-5-6 0,0 4-4 15,-2-4-2-15,0 5-4 0,0-5 1 0,0 5-1 16,-2-2 0-16,0-1 0 0,0 2-3 16,0-3 1-16,-2 2-4 0,-1 2 1 15,1-2-1-15,0 0-3 0,0 0 0 16,-3 2 0-16,1-1 0 0,0 1 2 16,-1 0 2-16,-1-2 0 0,-1 3 1 0,1 1 1 15,-3-2-1-15,1 0-2 0,-1 2 1 16,-2-2-1-16,1 0 0 0,-3 1 0 15,0 1 0-15,0-3 0 0,0 2-2 16,-2 1-1-16,1-2 2 0,-4 0 0 0,1 2 1 16,0-1-3-16,0-2 4 0,-2 2-2 15,0 2-1-15,0-1 0 0,0-1-1 0,-3 1 4 16,3 1-2-16,-2-1 0 0,0 1-1 16,-3 0 1-16,3 1-2 0,-2-1 0 15,-1 0 0-15,-1 2 0 0,1-2 1 0,-1 1 1 16,-1 3 1-16,1-2-1 0,-3-1-1 15,3 2 3-15,-3-1-1 0,0 0-2 16,1 2 0-16,-1 0-3 0,-2 0 0 16,3-3-1-16,-3 5 1 0,2-2-4 15,-2 1 5-15,3-4 1 0,-3 3 1 0,0 0 0 16,1-1 0-16,-1 0 3 0,0 2-4 16,-2-4 0-16,2 3 1 0,-1 2 2 0,-3-1-3 15,2-1 0-15,-2 1 2 16,2-1-2-16,-2 1-1 0,2 0-2 15,-2 2 2-15,2 1 0 0,-2-3 1 0,2 3 0 16,-2 1 0-16,3 0 1 0,-3 0 2 16,2 0-2-16,-2 0 1 0,0 0 0 0,0 1 0 15,0-1-2-15,0 4 1 0,0-3 3 16,2 1-3-16,0-2-1 0,0 4-2 16,0-3 2-16,3 2-2 0,-1-2-3 0,2 3 4 15,-2-3 1-15,3 2 3 0,-1-2-3 16,1 4 0-16,-1-2 0 0,-2 0-1 15,3 2 1-15,-3-1-2 0,-2 4 1 0,0-2 1 16,0 1-1-16,-2 1 1 0,-2 1-2 16,0 0-6-16,0-1-12 0,0 4-26 15,0 1-53-15,-3 0-76 0,3 2-89 16,0 3-79-16,0-1-70 0,2 2-59 0,2 0-15 16,3 5 42-16,1-4 71 0,2-2 74 15</inkml:trace>
  <inkml:trace contextRef="#ctx0" brushRef="#br0" timeOffset="8496.62">15181 6048 16 0,'0'0'20'0,"2"0"2"16,-2 0 4-16,2 0 2 0,-2 0 4 15,0 0 2-15,0 0 3 0,0 0 0 16,0 0 0-16,0 0 1 0,-2 0-3 16,2 0 0-16,-2 0-3 0,2 4-1 0,-2-4-5 15,2 1-5-15,-3-1-4 0,-1 3-5 16,2-3-3-16,-2 1-2 0,0 3-2 15,-3 0 0-15,3-3 1 0,-2 4 2 16,-1 1 1-16,-1-2 0 0,2 1 1 0,-3-1 1 16,1 2 1-16,-1 2 0 0,1-2 0 15,-3 0 2-15,1 3-1 0,-1 1 2 16,0 0 1-16,1-1 1 0,-3 3 0 0,3 0 1 16,-1-1 0-16,-2 0 1 0,3 2-3 15,-3-2 3-15,2 3-1 0,-1 2-1 16,1 1 1-16,-2-1 0 0,3 0 2 15,-3 6 1-15,3-2-1 0,-3 1 1 0,2 0-1 16,-1 2-1-16,1 1-1 0,0 0-3 16,3 1 1-16,-3-4-3 0,3 4 1 15,-1-2 0-15,3 2 2 0,0-2 1 16,-1 2 1-16,3 0 2 0,2 0-2 16,0-4 0-16,0 5-3 0,2-4-1 0,2 3 0 15,0-2 1-15,0-1 0 0,2 0 3 16,3 2-1-16,1-3 3 0,1 0-1 0,1-1-2 15,1 2 1-15,1-2-1 0,3 0 0 16,0-2 1-16,2-1 1 0,2 2 4 16,0-1 5-16,4-2 6 0,1-1 1 15,3 0 3-15,1-2 2 0,1 0-1 0,3-1-1 16,2-1-4-16,2-1-2 0,2-1-4 16,2 2-2-16,3-6-2 0,1 4-3 15,1-1-1-15,1-4-2 0,3 3 0 16,-3-2-3-16,3-4-1 0,-2 4-1 0,1-2-1 15,-1-3 1-15,2 1 1 0,-3-1 2 16,1 0-1-16,-1-1 0 0,1 1 1 0,1-3-2 16,-1 2 0-16,2-4 0 15,-3 2-1-15,3-2-2 0,-2 1-2 0,1-3 0 16,-1 2-3-16,-1 0-3 0,1-3 0 16,-1 0 0-16,1 0-2 0,-2-1 0 0,-1 0 1 15,0 1-1-15,1-4-1 0,-3 4 1 16,1-5-1-16,-3 4 1 0,0-2-1 15,-2 1 1-15,-2-3 0 0,-2 2-1 16,0 1 1-16,-2-1-1 0,-3-2 1 16,1 3-1-16,-5-1 0 0,1-2 0 0,-5 1 1 15,0-1 0-15,-2 1 3 0,-2 0-1 16,-2-2-1-16,-3 2 3 0,-1-2 2 16,0-1 5-16,-3 2 4 0,-2-3 8 15,1 0 5-15,-3-2 4 0,-2 1 2 16,0-1-1-16,0-1-1 0,-2-1-4 0,-2 2-1 15,-2-3 1-15,0 4 0 0,0-3 0 0,-3 2-1 16,-1-2 0-16,-1 1-2 0,1-1 0 16,-3 1-2-16,-2 2-2 0,1-1-1 15,-1-1-1-15,0 1-1 0,-1 2-3 16,-3-1-3-16,0 0-1 0,0 1-1 0,-2 2 2 16,0-1 1-16,0 2 1 0,-3 0 3 15,1 0 0-15,0-2-1 0,-2 5-2 16,2-2-2-16,-3 0 0 0,1 2-5 0,0-1-1 15,0 2 0-15,-3-4 0 0,1 5-3 16,-1-4-1-16,1 3 0 0,-3 1-1 16,1-1 0-16,-1 0-2 0,-1-1 1 15,-1-1 3-15,-2 2-1 0,1-1 2 0,-1 1-1 16,-2 0 0-16,-2 1 0 0,2-1 1 16,-2 0 2-16,-2-1 5 0,0 4-1 15,0-3 5-15,-2 3 3 0,-1-2 2 16,1 2 2-16,-2 2-2 0,-3-1 0 15,1 1-3-15,0 1-4 0,-3 0-4 0,-2 2-6 16,3 1-1-16,-3 0-2 0,-2 1-1 16,3-1 0-16,-3 3 0 0,2 1-1 0,-2 0-1 15,0 4-4-15,-1-2-24 0,-1 4-46 16,0 0-62-16,-2 4-72 0,0 1-66 16,0 5-59-16,2-1-39 0,0 1-18 15,4 4-8-15,0-3 34 0,3 4 46 0,4-2 53 16</inkml:trace>
  <inkml:trace contextRef="#ctx0" brushRef="#br0" timeOffset="13748.15">8939 12285 3 0,'-2'-2'38'0,"-1"-2"-3"16,1 0-6-16,0 3-3 0,0-2-1 16,0 2 1-16,-2-3-2 0,2 3-1 15,-3-2 0-15,3 2-1 0,-2-3-2 16,2 2-2-16,-2 1-3 0,-1-3-1 0,1 3 0 15,0-2 3-15,0 2 3 0,-3-3 1 16,1 3 5-16,0-2 4 0,-3 2 2 16,1 1-1-16,-1-4-2 0,-1 4 0 0,-3 0-3 15,0 0-5-15,1 4-1 0,-1-4-1 16,-2 1-2-16,-2-1 2 0,2 3 1 16,-2-2 1-16,0 3 3 0,1-3 1 15,-1 2 3-15,0-2 1 0,0 3 1 0,2-3-1 16,-2 1-2-16,2 2 0 0,-2-3-4 15,2 2 0-15,1-2-2 0,-1 3 0 16,0 0 0-16,2-3 0 0,-2 4 0 0,3-2-3 16,-1 1-2-16,0 0-4 0,1 1-2 15,1-1-3-15,-2 4-3 0,3-1 0 16,-1-2-1-16,1 3-2 0,-1 1 1 16,0 3 1-16,1-2-2 0,-1 1 1 0,1 2 0 15,-1 0 1-15,1 0-3 0,-1 3 0 16,0-3 0-16,3 3 0 0,-3 2 0 15,3-2 0-15,-1 2 1 0,1 1 0 16,2-2 0-16,-1 1 2 0,1 1-1 0,2-2 1 16,2 1 0-16,-3-2 1 0,3 2 0 15,2-2 2-15,0-1 0 0,2 2 1 16,0-4 3-16,3 4 4 0,1-5 3 16,2 5 3-16,1-4 4 0,2 3 3 0,1 0 1 15,1-1 1-15,4 1-1 0,0 1 0 16,4-2-2-16,0 1-3 0,5-1-1 15,-1 1-2-15,5 1 1 0,1-2-1 0,3 0-1 16,2 1-1-16,4-2 0 0,1 1 0 16,1-1 0-16,2 1-2 0,1-2 1 15,-1-1 0-15,3 2-2 0,-1-3 0 16,1 2-1-16,2-4 1 0,-1-1 1 0,1 1 1 16,4 0 2-16,0-2-2 0,2-3 1 15,0 4-1-15,2-4 1 0,2-2-2 16,1 2 2-16,1-2-1 0,0 2-1 0,3-4 0 15,-1 1-1-15,1-1-3 0,1-1 0 16,1-3 2-16,-2 2 6 0,-1-2 1 16,-2-1 3-16,-1 1 2 0,-3-2 1 15,0-4 1-15,-4 4-1 0,-2-3-1 16,0-2 3-16,-3-2 3 0,-1 3 2 0,-3-4 1 16,1 0 1-16,-3-2 2 0,-2 3-2 15,-2-3-3-15,0 1-3 0,-4-1 1 16,0 1-2-16,-2-2-3 0,-2 1 3 15,-3-2 3-15,1 2 4 0,-5-1 7 0,0 0 6 16,-2 1 9-16,-2-2 2 0,-2 2 3 16,-2 2 0-16,-2-2-5 0,-3-3-6 15,-1 4-8-15,-3-4-3 0,1 1-6 0,-5 1-6 16,0-2-4-16,-2 1-4 0,0 1-5 16,-4-3-5-16,-1 2-3 0,-1 1-1 15,0-2-1-15,-3 1-3 0,-1 1 2 0,-1-1-2 16,-2 2 1-16,-1-3-2 0,-3 5 1 15,0-6 0-15,-2 6-2 0,-3-5 2 16,1 3 4-16,-4 1-2 0,-1-1 1 16,-1 3 1-16,-3-3-2 0,-1 2 2 0,-3-1-2 15,0 1-1-15,-4-1-2 0,0 2 0 16,-5 0-1-16,1 0-1 0,-2-2-2 16,-3 2 2-16,-2 1 0 0,-2-1-1 15,1 3-1-15,-3-2 1 0,0 3 0 0,-2-1-1 16,2 1 1-16,-2 0-1 0,2 3 1 15,-2 0 1-15,2 1 1 0,-2-3-1 16,0 4 1-16,0-1 5 0,2 2-1 0,-2-1-2 16,2 0 2-16,0-1 0 0,0 1-1 15,0-1-1-15,2 1-1 0,-1 0 1 16,1 0-1-16,0 1 1 0,-2-2 3 0,0 4 0 16,0-4 0-16,-2 2 0 0,-2 3 2 15,0-1-1-15,0 1-1 0,0 0-1 16,2 1 1-16,-3 2-1 0,3-2-3 15,0 3 2-15,0 0-2 0,0 1 2 0,0 2 1 16,0-2 1-16,2 3-1 0,0-2-4 16,3 4 1-16,1 0-1 0,0-1-2 15,3 3 0-15,1 0-3 0,3 0-2 16,2 1-8-16,2 0-15 0,2 0-22 0,0 4-47 16,0-2-68-16,2 2-80 0,2 5-72 15,0-1-61-15,5 4-50 0,-1 0-27 16,5-1 12-16,2-3 51 0,2 2 66 0,4-4 64 15</inkml:trace>
  <inkml:trace contextRef="#ctx0" brushRef="#br0" timeOffset="16750.79">12645 12409 53 0,'0'-2'56'0,"-2"-1"-1"0,2 2-3 0,-2 1-5 15,0-4-2-15,-1 3-3 0,1-1-4 16,0-1-4-16,0 3-2 0,0-1-3 16,0 1-4-16,0-4 1 0,0 4-5 15,-3-1-1-15,3 1-2 0,-2-3-3 0,0 3 0 16,0-1-2-16,-1 1 0 0,-1 0-1 16,2 0-1-16,-3 0 0 0,-1 1-4 15,0-1-2-15,-1 3-1 0,1-2 0 16,-3 4-1-16,0-2 0 0,1 0 2 0,-3 2 2 15,0 0 0-15,1-1 0 0,-1 1 5 16,-2 2 1-16,0-3 0 0,1 4 1 16,-1-4 2-16,0 2 0 0,-2 1 3 15,2 1 0-15,0-3-1 0,1 3 2 0,-1-2-1 16,0 1-2-16,0 0 0 0,0-1 0 16,0 4-1-16,1-4 0 0,1 3-3 15,-2 0-1-15,2 1 0 0,-1-1-3 0,1 1 0 16,-2 2 1-16,0 0-1 0,3 0 5 15,-3 1 1-15,0-1 5 0,2 2 0 16,-2 0 0-16,3 0 0 0,-3 2-2 0,2-3-2 16,1 3-1-16,-1-1 0 0,0 1 0 15,0 1 2-15,3 0 2 0,-1 2 1 16,1-1 1-16,1-1 1 0,1 3 2 16,-1-2-1-16,1 2 0 0,1 0-1 15,3-1-2-15,0 0-1 0,0-2-2 16,2 1 0-16,2 1-1 0,2-2 0 0,0 1 2 15,0 1 2-15,2-1 1 0,3-2 2 16,-1 0 1-16,2-1 2 0,3 1 0 16,0 0 0-16,1-3-1 0,1 0 0 0,2 2-1 15,2-1-3-15,2-3 0 0,0-1-4 16,2 3-3-16,2-6-1 0,1 2-2 16,1 0-2-16,2 2 0 0,3-6-1 0,0 0-1 15,4-1 0-15,-1 1-1 0,6-2-2 16,-1-3 1-16,2 0-2 0,2 0 1 0,3-3-1 15,1-2 1-15,1 1 0 0,4-1 1 16,-1 1 2-16,1-3 0 0,2-2-1 16,0 0-1-16,0 0 0 0,0-2 1 15,0-3-1-15,0 3-1 0,-2-3 0 0,-1-2 0 16,1 2 0-16,0-2 2 16,-2-3-2-16,-3 1 1 0,1 1 1 0,-3-4 0 15,1 3-2-15,-5-2-2 0,0 1-1 16,-4 0-1-16,-2-1 2 0,-2 4 0 15,-5-3 0-15,-1 0 0 0,-5 1 2 0,0 1-1 16,-4-2 0-16,-4 4 0 0,-1 0 2 16,-3-2 1-16,-1 1 3 0,-4 0 4 15,1-2 4-15,-3 2 7 0,-2-2 5 16,0 1 10-16,-2-2 9 0,-3 1 8 0,-1 1 6 16,0-3 1-16,-3 2 0 0,-1-2-6 15,-3 4-4-15,0-3-7 0,-2 0-6 0,-1 2-5 16,-1-1-4-16,0 2-1 15,-2 0-4-15,0 0-4 0,-1 1 0 0,1 0 1 16,0 1 0-16,-2-1-2 0,2 1 0 0,-2 2 1 16,0-1 2-16,0-2 2 0,0 1-1 15,-1 3-1-15,-1 1-1 0,2 1-1 16,-2-1-5-16,-1 1-5 0,-1 0 0 16,0 2-1-16,-3 1 1 0,0 2 1 0,-1-1 2 15,-1 1 3-15,-2-2 1 0,-1 1 0 16,-1 4 1-16,-2-3-1 0,-2 0-3 15,-3 0-1-15,-1 3-2 0,0-3-4 16,-1 3-1-16,-1 1-4 0,-3-3 0 0,3 3-3 16,-3 0 0-16,1 3-1 0,-1-3-2 15,1 1 2-15,1 4-2 0,1-1 1 16,1 1-3-16,1-1-3 0,4 3-12 16,0-2-32-16,2 3-51 0,2 1-71 0,0-1-80 15,5 4-69-15,1 2-57 0,3-2-49 16,1 4-25-16,1 1 34 0,2 0 59 0,2 0 60 15</inkml:trace>
  <inkml:trace contextRef="#ctx0" brushRef="#br0" timeOffset="19986.13">15600 12237 12 0,'-9'0'20'15,"-1"-1"-1"-15,1 1-1 0,-1 0-2 16,-1 0 2-16,-2 0 2 0,3 1 1 16,-3-1 2-16,0 3-1 0,1-3 3 0,-1 1-1 15,0-1-3-15,-1 4 1 0,1-3-2 16,-2 2 0-16,2-2-3 0,-1 4-1 16,1-3 0-16,-2 3-3 0,0-1-1 0,0 1-1 15,-2-1 1-15,3 4-3 0,-3-1-2 16,0-1 0-16,0 2 0 0,0 1 0 15,0-2-1-15,-2 2 0 0,2 3-1 16,-2 0 2-16,0 2 0 0,0-3 0 0,0 3 0 16,0-2 0-16,-2 5 2 0,1-1-1 15,-1-2 1-15,2 2 1 0,0 3 1 16,2-4 1-16,-2 4 1 0,2-4 1 16,0 4 1-16,3-3 2 0,-3 2 2 15,2-2 2-15,2 2 0 0,0-2 2 0,3-1 0 16,-1 0-3-16,3 1-1 0,1 1-2 15,1-1-1-15,2-2-1 0,2 2 0 16,2 3 3-16,0-4 2 0,0 4 1 16,4-4 3-16,0 4 0 0,0-3 1 0,3-1 0 15,-1 4 0-15,3-5 1 0,1 2-4 16,1 1 0-16,-1-1-2 0,5 0-3 0,0-3-3 16,0 3-2-16,2-2 0 15,2-2-2-15,0 2 0 0,2-1-1 0,0 2-1 16,2-5 0-16,3 1-2 0,-1 2-1 0,3-4-1 15,-1-1 0-15,3 1-1 0,0 0 0 16,-1-2-1-16,3 0 1 0,2-2 0 16,2-1 0-16,-2 1 0 0,4-4-2 0,-2-1 2 15,2 0 0-15,0 0-1 0,2-1 2 16,-2-4 0-16,2 2 3 16,-1-1-1-16,1-2 1 0,0-2 0 0,0 0-1 15,3-1 1-15,-3 0-1 0,2-2 0 0,-2-2 0 16,3 1 0-16,-3-2 0 0,0-1 0 15,0 1 0-15,1-2-1 0,-3-1-2 16,-2 1 0-16,0 2 0 0,-3-2-2 16,1 0 1-16,-4-1 0 0,0 0-1 15,-3 0 0-15,1 2 1 0,-5 0 0 0,0-4 0 16,-4 3 0-16,0-2 4 0,-2 2 0 16,0-1 3-16,-2 0 4 0,-2 0 8 15,-3-1 3-15,1-1 5 0,-1 2 4 0,-1-1 2 16,-1-1 2-16,-1 4 0 0,-1-4-1 15,-2 3 1-15,1-2 0 0,-1 2 1 16,-2-1 2-16,-2-1 2 0,0 2 2 0,0-2 2 16,-2 3 2-16,0-5 2 0,0 6-1 15,-3-5-3-15,-1 4 1 0,0-4-7 16,-1 3-7-16,-3-2-4 0,-1 2-4 16,0 1-4-16,-3-4-2 0,-1 4-3 15,-2-4 4-15,-4 3-1 0,0-2 4 0,-5 3 4 16,1-2 3-16,-5 0 5 0,-2 1 3 15,-4 1 2-15,0-1 4 0,-4 0 1 16,0 0-2-16,-4 2-1 0,-1 2-4 16,-1-2-6-16,-3 0-8 0,0 3-6 0,-2 1-9 15,1 1-4-15,-5 4-8 0,-1 0-39 16,-3 2-58-16,0 3-64 0,-2 3-66 16,-1 3-64-16,1 3-61 0,-1 2-39 0,3 1 1 15,0 1 34-15,2 4 51 0,2-5 56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1:47:25.44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19721 1766 126 0,'2'-4'157'0,"0"-3"-21"0,0-1-25 0,0 3-20 16,1-3-17-16,-1 0-14 0,2-1-13 15,-2 0-13-15,2-3-6 0,-2 0-3 16,3 0 3-16,-3-1 8 0,0 0 13 15,0 1 18-15,0-1 24 0,-2 2 24 0,-2 0 25 16,2 0 27-16,-4-1 31 0,-1 2 27 16,1-2 17-16,-4 0 0 0,-1 3-9 15,-1 1-24-15,-3-1-33 0,-2 1-38 0,-2 3-35 16,-2 3-23-16,-2 2-20 0,0 6-11 16,-2 3-9-16,-3 4-5 0,3 8-4 0,-2 5-2 15,-3 8-1-15,3 11 1 0,-3 8 0 16,3 7-1-16,1 7-2 0,3 7-2 0,2 5-4 15,4-1 0-15,3 5-6 0,5 1-4 16,5-1-1-16,2 0-1 0,7-4-3 0,1-4-9 16,3 1-10-16,1-9-14 0,1-1-24 15,2-6-48-15,-2-1-108 0,1-6-120 0,-1-4-110 16,0-3-113-16,-3-8-45 0,-1-8 10 16,-3-1 89-16,-2-9 117 0</inkml:trace>
  <inkml:trace contextRef="#ctx0" brushRef="#br0" timeOffset="232.71">19384 2658 26 0,'-2'-22'272'0,"2"1"43"16,2 2 48-16,1 1-10 0,3 2-23 0,2 1-28 0,3 0-31 15,2 0-33-15,1 2-48 0,3 0-57 16,2 1-51-16,3 3-35 0,-1 1-36 15,2-1-60-15,0 1-87 0,3 3-99 16,-1 1-98-16,1 1-107 0,-1-2-46 0,0 0 18 16,1 1 64-16,-1-4 82 0</inkml:trace>
  <inkml:trace contextRef="#ctx0" brushRef="#br0" timeOffset="422.18">20140 2207 27 0,'-11'-5'311'0,"1"5"80"0,-3 0 84 0,-2 5 0 0,1 3-37 15,-1 5-48-15,2 8-62 0,0 2-71 0,1 7-78 16,3 3-69-16,1 6-46 0,3 1-27 16,1 3-16-16,4-1-22 0,0 1-40 15,2 1-83-15,3-4-106 0,1-1-105 0,0-1-107 16,3-4-90-16,1-4-20 0,-1-5 49 15,-1-4 90-15,1-4 98 0</inkml:trace>
  <inkml:trace contextRef="#ctx0" brushRef="#br0" timeOffset="597.17">20132 2508 190 0,'-3'-17'447'0,"-1"4"84"15,-2 4 56-15,0 2-59 0,-3 3-95 16,-1 8-110-16,-1 3-114 0,0 3-80 0,-3 4-62 15,-1 5-49-15,0 1-73 0,-2 1-110 16,0 4-123-16,0-2-125 0,2 0-110 16,0-1-44-16,1-3 19 0,1-4 81 0,0-4 111 15</inkml:trace>
  <inkml:trace contextRef="#ctx0" brushRef="#br0" timeOffset="1974.27">20496 1520 44 0,'0'2'42'0,"0"-2"-4"0,0 0 1 16,0 3 3-16,0-3 5 0,0 0 5 0,-2 0 8 15,2 0 6-15,0 1 7 0,0-1 5 16,-3 3 6-16,3-3 6 0,-2 2 5 16,2-2 4-16,-2 2 2 0,2-2-2 0,-2 3-2 15,2-3-6-15,0 0-13 0,0 0-13 16,0 0-13-16,0 0-11 0,0 0-7 0,0 0-4 16,0 0-3-16,0 0 0 0,0 0 0 15,0 0 1-15,0 0-1 0,0 0-1 16,0 0-2-16,0 0 1 0,0 0 3 15,0 0 4-15,0 0 6 0,0 0 10 0,0 0 11 16,0 0 13-16,0 0 8 0,0 0 9 16,0-3 6-16,2 3 4 0,-2-2-4 0,2 0-4 15,0-1-10-15,3-1-10 0,-1 2-16 16,0-2-13-16,0-1-12 0,3 1-11 16,-1-2-8-16,3 2-5 0,-1-1-4 0,0 1-2 15,1-1-1-15,2 1 0 0,-3 0 1 16,3 1-1-16,-3 2 0 0,1-3-1 15,-1 4-1-15,0 0 1 0,-1 0 1 0,-1 4 0 16,0 0 1-16,1 0 2 0,-3 0 0 16,2 4 2-16,-1-2-1 0,-1 4 3 0,-2-1 7 15,2 1 10-15,-2 1 12 0,0 2 6 16,1-1 6-16,-1 2 5 0,0 0-3 0,-2 0-8 16,2 2-9-16,-2-3-7 0,2 3-3 15,-2-2-2-15,0-2-5 0,0 2 1 16,0 0-2-16,-2 0-1 0,-2-2-4 0,2 2-2 15,-3-2-4-15,-1-1-14 0,0 0-36 16,-1-1-71-16,-1-1-104 0,-1 0-102 0,1-5-102 16,2 1-94-16,-1-3-20 15,3-4 40-15,0-3 87 0,2-4 95 0</inkml:trace>
  <inkml:trace contextRef="#ctx0" brushRef="#br0" timeOffset="2157.11">20879 1413 67 0,'12'-6'312'0,"-1"-1"102"0,0 5 78 16,-3 4-5-16,-2 2-34 0,3 4-56 15,-3 3-64-15,1 4-95 0,-1 5-92 0,0 4-62 16,1 1-36-16,-1 4-32 0,0 1-46 16,-1-1-97-16,-1 1-117 0,0 0-115 15,0-1-114-15,-2-1-79 0,-2-2-10 16,0-2 64-16,-2-1 100 0</inkml:trace>
  <inkml:trace contextRef="#ctx0" brushRef="#br0" timeOffset="2339.78">20891 1630 36 0,'0'-10'328'0,"0"3"66"15,0-1 80-15,5 2 5 0,1-1-46 16,3 0-65-16,3 2-66 0,3 0-58 0,2 0-75 15,2 1-67-15,2-1-46 0,0 3-36 16,1-3-63-16,1 2-113 0,-2 2-141 0,2-3-153 16,-2 3-92-16,-2-3-39 0,1-4 22 15,-4 1 93-15</inkml:trace>
  <inkml:trace contextRef="#ctx0" brushRef="#br0" timeOffset="4528.07">22629 2184 14 0,'0'0'172'0,"0"0"-3"15,0 0-10-15,0 1-3 0,0 4 5 0,0 3 9 16,0 2 6-16,0 6 2 0,0 4-11 16,-2 5-18-16,2 3-27 0,0 3-29 0,0 6-26 15,0-2-21-15,0 4-16 0,0 0-11 16,0-1-19-16,0-1-35 0,0 1-53 0,0-5-59 16,0 1-63-16,0-2-76 0,0-3-51 15,-2-3-2-15,0 0 32 0,0-4 47 0</inkml:trace>
  <inkml:trace contextRef="#ctx0" brushRef="#br0" timeOffset="4746.6">22447 2699 257 0,'-4'-9'295'0,"2"2"35"16,2-1-27-16,2 3-25 0,2-3-20 15,3 1-17-15,3 1-18 0,3-2-26 16,2 3-40-16,2-2-47 0,2-1-42 0,2 4-29 16,2-2-40-16,-2 1-65 0,3 0-88 15,1 0-91-15,0 1-99 0,1-1-90 16,-1 0-29-16,3-2 30 0,-1-1 69 0</inkml:trace>
  <inkml:trace contextRef="#ctx0" brushRef="#br0" timeOffset="5375.12">23978 1830 74 0,'2'-4'216'0,"-2"3"12"16,2 1-3-16,-2-3-9 0,2 3-8 16,-2 0 3-16,2 0 21 0,0 3 30 15,0 3 20-15,3 3 6 0,-3 7-7 0,2 7-22 16,0 7-48-16,0 8-58 0,1 7-52 0,-1 5-33 15,-2 5-23-15,2 7-15 0,0 3-8 16,1 1-8-16,1 0-2 0,-2-2-10 16,3-1-14-16,-3 1-25 0,2-5-51 0,-2 0-83 15,1-5-98-15,-3-1-96 0,0-3-85 16,0-5-79-16,-2-3-3 0,-2-6 52 16,-2-5 88-16,-3-3 89 0</inkml:trace>
  <inkml:trace contextRef="#ctx0" brushRef="#br0" timeOffset="5673.91">23633 2214 192 0,'-5'-21'278'0,"5"2"43"0,0 1-12 0,5 2-5 16,3-1 1-16,3 0 2 0,3 0-6 16,3 0-17-16,7 0-36 0,1 2-49 0,5-2-48 15,4 1-42-15,4 1-30 0,4-1-22 16,2 3-16-16,3-2-14 0,2 5-10 0,1-1-4 16,1-2-6-16,2 4-3 0,0 1-14 15,0 1-47-15,-4 1-106 0,-3-2-138 16,-1 3-145-16,-3 3-106 0,-2 1-39 15,-6-2 15-15,-2 3 92 0,-5 3 129 0</inkml:trace>
  <inkml:trace contextRef="#ctx0" brushRef="#br0" timeOffset="6121.67">24591 2507 179 0,'3'0'366'0,"-3"5"66"15,0 2 55-15,-3 6-41 0,3 4-76 0,-2 4-67 16,2 4-65-16,0 1-63 0,0 3-70 16,0 4-82-16,2-2-98 0,1 4-112 0,-1-5-109 15,0 3-106-15,0-3-92 0,0 0-22 16,0-6 43-16,0 1 80 0</inkml:trace>
  <inkml:trace contextRef="#ctx0" brushRef="#br0" timeOffset="8659.64">24962 1500 18 0,'0'1'170'0,"0"-1"-8"0,0 2-19 16,0-2-23-16,0 0-19 0,0 0-12 16,0 0-10-16,0 0-4 0,2 0-3 15,0 0-2-15,0-2-3 0,0 2-3 0,0-1-6 16,3 1-11-16,-3-3-10 0,2 3-11 15,0 0-8-15,0 0-6 0,1 0-5 16,-1 0-3-16,0 0-3 0,3 0-1 0,-1 0 0 16,0 3 0-16,1-3 0 0,-1 1 0 15,0-1 0-15,1 2 0 0,-3 2 0 0,2-3 1 16,-2 2-1-16,3-2 1 0,-3 4-1 16,2 0 1-16,-1 2 1 0,1 0-2 15,-2-1 0-15,3 3-1 0,-1 2 1 0,2 2-1 16,-1-3 0-16,1 1-1 0,-1 1 1 15,-1 0 1-15,0-2 6 0,1-1 13 0,-3 2 18 16,0-2 16-16,0 0 19 0,-2 1 15 16,-2-1 4-16,3 0-5 0,-6-1-11 15,1 1-15-15,0 0-17 0,-2 2-17 0,-2-2-19 16,-1-4-33-16,1 4-47 0,-3-2-52 16,1 1-51-16,-1-3-53 0,1-1-53 0,2 1-37 15,-3-5 8-15,1 0 29 0,1-4 42 16</inkml:trace>
  <inkml:trace contextRef="#ctx0" brushRef="#br0" timeOffset="9289.69">25550 1222 112 0,'2'-2'279'0,"-2"-1"51"0,3 2 6 0,-3-3 7 16,2 4 11-16,0 0-8 0,2 4-21 16,0 0-30-16,0 4-40 0,3 4-59 0,1 5-64 15,-1 7-46-15,1 2-30 0,-2 3-19 16,1 5-14-16,-1 3-11 0,0 2-15 16,-1-3-37-16,-3 2-78 0,0 1-118 15,0-2-119-15,-2 1-126 0,-2-4-75 0,0 1-12 16,-5-5 53-16,1-4 104 0</inkml:trace>
  <inkml:trace contextRef="#ctx0" brushRef="#br0" timeOffset="9488.68">25502 1604 357 0,'-5'-8'446'16,"1"2"57"-16,2 1 22 0,0 0-77 15,4 1-94-15,0 3-96 0,4-4-72 0,1 2-57 16,3-2-50-16,1 4-33 0,4-1-29 16,0-2-43-16,-1 4-79 0,1-1-102 15,2 1-106-15,-2 0-102 0,2 0-97 0,-2-3-24 16,-3 3 44-16,1-1 83 0,-2-3 96 0</inkml:trace>
  <inkml:trace contextRef="#ctx0" brushRef="#br0" timeOffset="17036.71">18970 3582 151 0,'0'-4'149'0,"0"3"-12"0,0-2-13 16,0 3-15-16,0-1-20 0,0 1-21 16,0-4-20-16,2 4-9 0,0-1-2 15,2 1 5-15,2-3 11 0,1 3 14 0,1-2 16 16,1 2 14-16,3-2 18 0,1-1 16 15,4 2 8-15,2-2 7 0,4-2 7 0,3 0 1 16,1 1-3-16,7-1-4 0,4-1-1 16,5 0-3-16,5-2-10 0,5 0-11 0,6-4-16 15,7 3-19-15,4-3-19 0,4-1-16 16,4 1-13-16,7-2-10 0,4-1-4 0,2 2-3 16,4-3-5-16,0 2-1 0,5-1 1 15,-1 1-3-15,1 2 0 0,-1-1-2 16,-3 0 0-16,-3 1-2 0,-4 3-2 0,-5-2 0 15,-5 2 0-15,-7 3-2 0,-7-2-2 16,-3 2 0-16,-7 1-2 0,-7 1 0 0,-5-1-1 16,-5 1-1-16,-4-1 0 0,-7 3 2 15,-4 1 1-15,-4-3-1 0,-2 3-2 16,-2-2-8-16,-4 2-22 0,-1-3-56 16,-1 3-98-16,-3-2-111 0,0 2-110 0,-1-4-114 15,-1 2-43-15,-4-1 19 0,-2 0 80 16,-2-4 101-16</inkml:trace>
  <inkml:trace contextRef="#ctx0" brushRef="#br0" timeOffset="20852.41">19221 3837 70 0,'3'0'152'0,"-3"-4"-1"15,2 4 1-15,0-1 4 0,0 1 8 16,0-3 11-16,0 3 22 0,2-1 30 16,-2 1 31-16,3 1 35 0,-3 7 13 0,2 3-10 15,0 4-30-15,-2 10-44 0,3 4-52 16,-3 5-61-16,2 7-43 0,-2 1-26 15,2 4-17-15,-2 3-10 0,1 2-14 16,-1 0-30-16,0 2-58 0,-2-3-83 0,0-3-87 16,0-2-83-16,-2-5-68 0,2-4-51 15,-2-7-20-15,-1-4 39 0,1-4 66 16,-2-5 72-16</inkml:trace>
  <inkml:trace contextRef="#ctx0" brushRef="#br0" timeOffset="21035.12">19120 4297 13 0,'0'-13'185'0,"0"0"22"15,4 6-29-15,0-2-27 0,5 0-25 16,-1 2-22-16,5 2-23 0,0 1-23 0,1-1-22 16,1 1-14-16,2 0-11 0,0 3-24 15,2-2-40-15,-2-1-52 0,2 1-70 16,-2-2-46-16,0 0-22 0,0-4 7 0</inkml:trace>
  <inkml:trace contextRef="#ctx0" brushRef="#br0" timeOffset="21217.29">19518 3996 70 0,'4'-4'252'0,"0"-1"35"0,0 5-5 0,-1 0-20 15,1 5-21-15,-2 4-27 0,0 4-30 0,0 3-26 16,-2 3-29-16,2 4-38 0,-2-2-31 15,2 7-27-15,-2-3-45 0,3 1-70 16,-3 2-79-16,2-3-82 0,-2 0-93 0,2-5-55 16,-2-2 0-16,2-5 45 0,-2-1 65 15</inkml:trace>
  <inkml:trace contextRef="#ctx0" brushRef="#br0" timeOffset="21416.23">19782 3996 23 0,'9'-12'287'16,"-3"-1"42"-16,-2 4 32 0,1 2-45 16,-1 3-51-16,0 4-51 0,0 3-49 15,3 4-33-15,-3 3-28 0,0 6-32 16,0 2-24-16,1 2-23 0,-3 5-41 16,-2 0-62-16,0 4-74 0,0 1-74 0,-2-1-70 15,-3-1-71-15,3-2-17 0,-4-1 31 16,0-3 55-16</inkml:trace>
  <inkml:trace contextRef="#ctx0" brushRef="#br0" timeOffset="21566.53">19719 4185 56 0,'-2'-13'214'0,"2"3"20"16,0 0-34-16,2 1-46 0,2 3-39 15,2-2-32-15,3 1-26 0,-1 3-22 16,3 3-28-16,2-3-42 0,-1 3-60 0,1-2-76 15,0 2-48-15,-1-4-24 0,1 0 0 16</inkml:trace>
  <inkml:trace contextRef="#ctx0" brushRef="#br0" timeOffset="21715.27">20081 3920 119 0,'6'0'237'0,"-2"5"25"16,1 2-26-16,-3 2-34 0,0 4-36 15,0 4-32-15,0 2-34 0,0 1-37 16,-2 0-50-16,2 4-59 0,0-3-63 0,1 1-78 16,-1-2-72-16,-2-3-35 0,0 1 2 15,0-4 30-15</inkml:trace>
  <inkml:trace contextRef="#ctx0" brushRef="#br0" timeOffset="21847.63">20199 4083 39 0,'5'0'52'0,"-1"0"-37"15,0 0-34-15,2 0-33 0</inkml:trace>
  <inkml:trace contextRef="#ctx0" brushRef="#br0" timeOffset="22115.31">20316 4014 146 0,'4'-1'188'0,"-2"-2"2"15,-2 3-7-15,0 0-15 0,0 3-20 0,0-2-23 16,-2 1-26-16,0 3-23 0,2-1-21 16,-2 1-19-16,2-1-15 0,0 1-9 15,0 1-8-15,2-2-4 0,0-3-3 0,0-1-3 16,2 0-5-16,3 0-5 0,-1-4-2 16,3 0-4-16,-1 0-1 0,0-4 2 15,3 2 3-15,2-2 3 0,-3 2 4 0,3 1 4 16,0 4 2-16,-3 1 4 0,3 4 6 15,-2 2 4-15,-1 4 4 0,1 4 2 16,-3 3 0-16,1 2-1 0,-3 0-7 16,2 5-25-16,-1-4-40 0,-1 2-52 0,-2-1-68 15,1-4-58-15,-3 2-26 0,0-4 5 16,-2 0 27-16</inkml:trace>
  <inkml:trace contextRef="#ctx0" brushRef="#br0" timeOffset="22303.47">20506 4074 109 0,'-4'-7'260'0,"0"-1"28"0,0 3-26 0,4 0-37 0,0 1-32 16,4 1-26-16,0-1-26 16,4 0-15-16,1 4-19 0,4-1-20 0,-1 1-22 15,3 0-23-15,0 1-19 0,2-1-32 16,0 4-64-16,0-4-83 0,0 0-117 15,-2 0-72-15,-1 0-38 0,-3 0 2 16,0-4 46-16</inkml:trace>
  <inkml:trace contextRef="#ctx0" brushRef="#br0" timeOffset="24124.38">23163 3382 71 0,'0'0'76'0,"0"0"-4"0,0 0 2 15,2 0-4-15,-2 0-4 0,2 0 0 16,-2 0-1-16,2 0-2 0,0 0-2 0,0 0 4 16,0 3 3-16,3-3 3 0,-1 1 2 15,0-1 2-15,2 0 4 0,3 0 4 16,-1 0 11-16,3 0 11 0,2 0 6 0,1 0 2 16,3 0-3-16,5 0-7 0,1 0-13 15,2 0-12-15,5 0-6 0,4 0 3 16,2 0 8-16,2 0 9 0,4 0 6 15,3 0 4-15,1 0 6 0,3 0 4 0,2-1-1 16,-1 1-3-16,3-3-5 0,2 3-9 0,0-1-11 16,5-3-14-16,3 3-10 0,3-2-9 15,4-2-5-15,4 2-4 0,4-2-8 0,9 1-5 16,4-4-6-16,4 4-7 0,7-3-7 16,1 2-2-16,3 1-2 0,4 3 0 15,3-4 3-15,3 2 4 0,0 2 0 16,5-3 0-16,0 3-1 0,1-2 1 0,1 3-6 15,-4 0-3-15,-3 0-2 0,-4 0-1 16,-4 3 1-16,-6-2 1 0,-5 3 0 0,-6-3 2 16,-6 2 1-16,-5-2 3 0,-3 3 0 15,-10-3 2-15,-3-1 4 0,-5 3 1 0,-8-3 0 16,-5 0 1-16,-3 0 2 0,-7 0-2 16,-7-3 2-16,-3 3 5 0,-3-1 3 15,-6 1 7-15,0-4 0 0,-4 4 3 16,-3-1 0-16,-1 1-7 0,-1-3-5 0,-2 3-5 15,-1-1-8-15,-1-3-3 0,0 4-7 0,0-1 1 16,-1 1-1-16,-1-3-2 0,0 3-6 16,0-3-14-16,-2 3-17 0,2-1-22 15,-2-2-43-15,-2 2-112 0,0-3-133 0,-2 3-131 16,-3-3-103-16,-1 0-40 0,-3 3 10 16,-2-2 94-16,1 2 130 0</inkml:trace>
  <inkml:trace contextRef="#ctx0" brushRef="#br0" timeOffset="25149.33">23882 3686 13 0,'2'-4'176'0,"-2"3"1"0,3-2-10 0,-3 0-10 16,2 2-6-16,-2 1-2 0,2-3 10 15,0 3 22-15,0 3 27 0,0-2 30 16,0 6 29-16,0 6 12 0,1 2-13 0,-1 5-33 16,0 8-44-16,-2 2-47 0,0 5-46 15,0 4-35-15,0 0-25 0,-2 5-18 0,0-2-38 16,-1 1-81-16,1-1-101 0,0-2-97 16,0-1-91-16,0-5-93 0,0-3-42 15,-2-5 37-15,-1-3 77 0,1-4 86 16</inkml:trace>
  <inkml:trace contextRef="#ctx0" brushRef="#br0" timeOffset="25364.52">23681 4039 53 0,'-2'-14'186'0,"2"3"7"0,2 1-22 0,5-2-11 16,-1 0-9-16,5 3-8 0,3 4-13 15,1-2-19-15,2-1-22 0,2 3-22 16,0 1-22-16,2 3-16 0,-2-3-13 16,3 3-27-16,-3 1-48 0,0 0-60 15,-2 0-74-15,0-3-67 0,-1-1-33 0,-3 0 1 16,0-1 32-16</inkml:trace>
  <inkml:trace contextRef="#ctx0" brushRef="#br0" timeOffset="25546.66">24119 3770 230 0,'3'-1'294'0,"1"-2"36"16,-2 3-14-16,2 0-20 0,-2 4-19 15,0 5-18-15,0 3-21 0,1 1-25 0,-1 6-47 16,-2 4-48-16,2-2-42 16,-2 8-32-16,0-5-33 0,-2 2-66 0,2 3-90 15,-2-3-96-15,-1-3-95 0,1-1-104 16,0-4-41-16,0-2 25 0,0-4 68 15,0-4 83-15</inkml:trace>
  <inkml:trace contextRef="#ctx0" brushRef="#br0" timeOffset="25762.46">24327 3750 105 0,'6'-14'297'0,"1"6"44"16,-3-1 25-16,0 5-10 0,0 4-8 15,0 1-19-15,1 7-25 0,-1 1-26 0,0 7-39 16,0 1-61-16,-1 4-61 0,-1 4-47 16,0 1-29-16,0 3-18 0,-2 4-15 0,0-4-42 15,0 3-78-15,-2-3-98 0,-2-3-97 16,1 3-92-16,-1-7-97 0,0-2-29 16,-2-4 39-16,-1-2 77 0,1-5 85 15</inkml:trace>
  <inkml:trace contextRef="#ctx0" brushRef="#br0" timeOffset="25929.13">24285 3967 95 0,'0'-8'250'0,"2"0"39"0,2 2-13 16,2-2-39-16,1 3-42 0,1-1-38 16,0 2-34-16,3 2-37 0,2-1-31 0,-3 2-42 15,3 1-59-15,-2 0-61 0,-1 0-68 16,1 0-76-16,-1-4-60 0,1 0-13 15,-3-1 27-15,1-1 46 0</inkml:trace>
  <inkml:trace contextRef="#ctx0" brushRef="#br0" timeOffset="26660.29">24606 3769 69 0,'4'-3'197'0,"-1"3"11"15,1 3-8-15,-2-2-8 0,-2 7-10 16,0 1-6-16,0 2-14 0,0 4-23 0,-2 1-28 15,0 3-29-15,-3-1-25 0,3-1-20 16,-2 3-14-16,2-1-10 0,-2 0-11 16,2-1-12-16,0-2-20 0,2-4-19 15,-3 0-19-15,3-3-15 0,3-3-8 0,-1 1 1 16,0-3 9-16,2 0 14 16,-2-4 16-16,2 0 13 0,1 0 13 0,-3 0 7 15,2-4 9-15,-2 4 4 0,0-1 3 16,0 1 1-16,0 0 1 0,1 0 0 15,-1 0 0-15,0 0 0 0,0 0 2 0,2-3 1 16,0 3 1-16,3-1-1 0,-1 1 1 16,0-4 0-16,3 2-2 0,1-2-1 15,1 2 0-15,0-2 0 0,-1-1 1 0,1-2 1 16,1 2 4-16,-1-2 6 0,0 2 9 16,-1-3 10-16,1 2 13 0,-1 0 15 15,-1 1 15-15,-3 0 19 0,1 2 23 0,-1-2 27 16,-2 4 24-16,-2-2 10 15,0 2-2-15,0-2-15 0,-2 3-29 0,-2-3-38 16,0 3-33-16,0 3-27 0,0-3-15 16,0 3-11-16,0-2-3 0,2 2-4 0,-2-2-3 15,2 3-3-15,0 0-2 16,2-3-1-16,0 3 0 0,0-3 0 0,2-1 1 16,3 0 0-16,-1 0 3 0,0 0 2 0,3-1-1 15,-3 1 2-15,0-4-1 0,1 4 0 16,-1-1-3-16,-2 1 0 0,1 0 1 15,-3 1-1-15,0-1 4 0,0 4-1 16,0-3 2-16,-2 2 0 0,2-2 0 0,0 3-4 16,0-2-8-16,3-2-4 0,-3 1-2 15,2-1-2-15,2 0-3 0,1-1 3 16,-1-1 7-16,0-2 3 0,3 0 4 16,-1-1 2-16,3 1 2 0,0-1 1 0,-1 1 0 15,1 0 0-15,-1 1 0 0,1 2-1 16,-1-2 1-16,1 3-2 0,0 0 1 15,-1 0 0-15,1 0 2 0,-1 0 0 0,-1 3 0 16,1-3 0-16,-1 1 0 0,-3 2-2 16,1 0 2-16,-1 1-1 0,-2 1 0 15,0-1 1-15,1 2 1 0,-1 4-1 16,0-4 0-16,2 3 0 0,-1 0 1 0,1 2-15 16,0-2-46-16,1 0-58 0,-1 1-69 15,0-1-72-15,1 0-89 0,-3-5-56 16,-2 4 8-16,0-4 39 0,0-3 56 15</inkml:trace>
  <inkml:trace contextRef="#ctx0" brushRef="#br0" timeOffset="36297.18">12717 8453 57 0,'-2'-1'81'15,"0"1"-11"-15,0-4-9 0,-1 4-6 16,3 0-6-16,-2 0-6 0,2 0-4 16,-2 0-3-16,2 0-2 0,-2 0 3 15,2 0 2-15,-2 0 0 0,2 0 1 0,-2 0 2 16,2 0 1-16,-2 4 1 0,0-4 0 16,0 1-1-16,-1-1 1 0,-1 3 0 15,0-2-1-15,0 3-2 0,-1 0-2 0,-1-3-1 16,0 4-3-16,-1-2-4 0,1 1-3 15,0-1-1-15,-1 2-5 0,-1-1-3 16,2-3-2-16,-3 4-2 0,3-1-1 16,-3 2-2-16,3-2 1 0,-3 1 4 15,3-1 8-15,-2 1 6 0,1 0 8 0,-1-2 6 16,-1 5 4-16,1-4 2 0,-3 2 0 16,3 2-4-16,-3-1 0 0,1 2 1 15,-3 0 3-15,2-1 2 0,-1 1-2 16,1 0 0-16,-2 1-4 0,3 0-5 0,-3-1-6 15,3 2-8-15,-1 2-5 0,0-2-7 16,1-1-2-16,-1 3-6 0,1-2-1 16,1 2 0-16,-1-1-1 0,1 1 1 15,-1 0 0-15,1 0 4 0,-2 2 2 0,1 0 6 16,-1 0 4-16,1 3 3 0,-1 2 4 16,1-3 2-16,-1 1-4 0,0 2-3 0,3 4-3 15,-3-5-3-15,3 5-4 0,-1-3-1 16,1 3-2-16,-1-3-1 0,3 2-2 15,0 0-2-15,2-1 1 0,-3 2-1 16,3-3-1-16,2 1 0 0,-2-1-2 0,1-1 1 16,3 4-1-16,-2-5-2 0,2 5 1 15,2-4 2-15,-2 2 1 0,3-1 1 16,-1 1 2-16,2 1 2 0,-2 2 4 16,2-3 4-16,1 2 2 0,1 2 1 0,-2-1 0 15,2 0 0-15,3-4-3 0,-3 4-5 16,3-1-2-16,1-3-3 0,-1 1-2 15,1-1 0-15,3 0 0 0,0 0-1 0,-1-1 0 16,1 1 1-16,2-4-2 0,0 4-1 16,2-4-3-16,0 2 2 15,0-1-1-15,0-1 0 0,2 0 4 0,-2-1 1 16,2 0 2-16,0-2 4 0,0 2 4 0,2-2 6 16,-2 1 6-16,2-2 6 0,0-1 5 15,0 2 1-15,1 1-1 0,-1-5-5 16,0 3-5-16,0-1-6 0,0 0-4 0,0-4-5 15,3 1 0-15,-3 0-1 0,2 0-4 16,3-3 0-16,-3-2-4 0,2 1-1 16,1-1-3-16,-1-3-1 0,-2-1 1 0,3 4-1 15,-3-4-1-15,0-4 2 0,1 3 0 16,-1-2-2-16,-2-2 0 0,0 1 0 16,0-1 0-16,1 2-1 0,-1-5 0 15,-2 2 2-15,2-1 0 0,-2-1 0 16,2-1 1-16,0 0-1 0,0-3-1 0,1-1-1 15,-3 1 1-15,2-1 1 0,-2-3 0 16,0 3 1-16,0-3-1 0,0-1 0 16,-2 1-1-16,0 2-1 0,0-1 0 15,-2 1 2-15,-3-2-1 0,1 3 2 0,0-3 0 16,-1 2 1-16,-1-1-2 0,0-2 1 16,-1 0 0-16,1 0-1 0,-3-1-1 0,3-3 0 15,-1 2 0-15,1 0 0 0,-3-1 1 16,3 1 0-16,-2-2 2 0,-1 3-1 15,0 1 2-15,1-1-1 0,-3 2 1 16,1-3 0-16,-1 4 3 0,-2 0 4 0,0-2 0 16,1 1 2-16,-3 1 2 0,2-1 1 15,-2 1-3-15,0-2-2 0,-2 0 0 16,2 0-3-16,-2 0-3 0,2-2-2 16,-2 1-1-16,3 1 3 0,-3-2-3 0,2 4 4 15,-2-1 1-15,0-1 5 0,0 5-1 16,0-2 1-16,-2-1 1 0,2 2-1 15,-3 1-2-15,1-2-3 0,0 3 0 0,0-3-1 16,0 1-3-16,-2-2 0 0,2 1-1 16,-3 2-2-16,1-5 1 0,0 5 1 15,0-4 1-15,-1 2-2 0,1 1-1 16,0-2 3-16,0 5 1 0,0-5-2 16,-3 5 3-16,3-1 2 0,-2-2 1 15,1 3 0-15,-1-1-3 0,0-2 2 0,-1 2-5 16,1 1-1-16,0-2 0 0,-3 0 2 15,3-1 3-15,-3 1-2 0,1-1 1 0,-1 2-1 16,1 0-2-16,2-1-2 0,-3 1 0 16,3 2-1-16,-3-3 0 0,3 3 1 15,-2-1 2-15,1 0 0 0,-1 1 0 0,1-1 1 16,-1 0 1-16,-1 1 1 0,1-1-1 16,-1-1-1-16,1 1 1 0,0 1 0 15,-1-2 0-15,1 2-1 0,-1 0 0 16,1-1-3-16,-1 1 0 0,1 0 1 0,-1 1-1 15,1 0 0-15,-1-1 0 0,1 1 2 16,-1 0-1-16,1-1 0 0,-3 0-1 16,1 1 1-16,-1 0 1 0,1-1-1 15,-3 1 0-15,0 0 2 0,1-1-1 16,-1 4-2-16,-2-6 1 0,0 6-2 0,0-4 2 16,1 2-2-16,-3-2 0 0,2 1 1 15,-2-1-1-15,0 2 0 0,0 2 1 16,-2 0 0-16,0-3 2 0,0 4-1 0,0 0 0 15,-2 0 0-15,-3-1-1 0,1 2 4 16,0 2-2-16,-1-3 2 0,1 3-1 16,0 1 3-16,0-3-4 0,-1 3-2 0,3 0 0 15,-2 3 0-15,2-3 0 0,0 1 0 16,2 3 0-16,-3-3 0 0,3 2-6 16,0 2-13-16,0-1-22 0,0 3-56 15,0-1-107-15,2 3-123 0,0 0-115 0,2 2-111 16,3 1-42-16,-1 1 22 0,2 0 89 15,3 2 113-15</inkml:trace>
  <inkml:trace contextRef="#ctx0" brushRef="#br0" timeOffset="38370.01">15240 8470 88 0,'-2'-4'130'16,"0"4"-18"-16,0 0-18 0,0 0-14 15,-1 0-11-15,1 0-13 0,0 0-12 16,2 0-10-16,-2 0-7 0,2 0-5 0,-2 0-1 16,0 0-1-16,0 4 0 0,-3-4 1 15,3 1 1-15,-2-1 0 0,0 3 0 16,0 0 4-16,-1-2 1 0,-1 2 3 0,0-2 5 15,-1 3 0-15,1 0 2 0,-2-3 1 16,-1 4-1-16,1-1-2 0,-1 2-1 16,1-2-2-16,-1 1-1 0,1-1-2 0,-3 2-1 15,1 4 2-15,-3-1-1 0,2 0 1 16,-1-1 1-16,-1 5 0 0,2 0-2 16,-1 0-5-16,-1 0-3 0,0 3-1 0,1 0-5 15,-1 2 0-15,0 2-2 0,3 1 1 16,-3 1 3-16,0 2 3 0,0 1 5 15,3 1 7-15,-3-2 6 0,3 5 9 16,-3-3 6-16,2 2 7 0,-1 1 2 0,1-3 3 16,-2 3 3-16,3 0 1 0,-1 0 4 15,1-3 0-15,-1 3 4 0,0 0 2 16,1 0 0-16,1-3-5 0,1 3-3 16,-1-1-7-16,1 2-9 0,2-4-9 0,1 3-7 15,-1-1-8-15,2-2-6 16,2 4-6-16,0-2-4 0,2 1-5 0,0-3-4 15,2 2 0-15,0-2-4 0,0-1-1 0,2 3-2 16,2-4 0-16,1 1 1 0,-1 0 3 16,3 0-2-16,-1-2 1 0,3-1 2 15,-1 0 7-15,3 2 7 0,2-2 6 16,0 1 2-16,2-1 9 0,2 0 1 0,0 2-1 16,0-3-6-16,2 3-4 0,2-2-3 15,-2 0-7-15,3-1-4 0,1-1-3 16,-2 0-2-16,3 2-3 0,1-5 0 0,-1-2 2 15,1-1 0-15,1 1-2 16,1-2 3-16,1-3 0 0,0 0 0 16,1-1-2-16,1 1-3 0,0-4 2 0,0-1-2 15,-1-4-1-15,3 2 0 0,-2-2 3 16,0-1 2-16,-1-1 1 0,1-2 1 0,0 2 0 16,0-4 3-16,-1 0 3 15,1 0-2-15,0-1-2 0,2-1 1 0,-2-1-1 16,1-1-2-16,-1 0-4 0,2 0 2 0,-2-3-2 15,-1 0 1-15,1 1-2 16,-2-3 2-16,-3 3 0 0,1-3-1 0,-3 2 0 16,1-5-1-16,-5 4 1 0,0-4-3 15,-2 2 2-15,-2 0-1 0,0-4 2 0,-2 4-1 16,-3-4-2-16,1 2 0 0,-2-1 0 16,-1-2 2-16,-1 0 0 0,-1 1 1 15,1-1 3-15,-3 0-1 0,0-1 1 0,1 0-1 16,-1 1-1-16,0-1-2 0,-1 2-1 15,1-1 0-15,-2-1-2 0,1 1 5 16,-1-1-3-16,0 0 4 0,0 1 0 16,0 2 0-16,-1-2 2 0,1 3-4 0,-2-4 0 15,0 3 0-15,-2-2-1 0,0 1-1 16,0 0 0-16,0-1 1 0,-2 0 1 16,2 2-3-16,-2-2 0 0,0-1 0 15,0 2 2-15,-1-1-2 0,1 0 6 16,-2-1 1-16,2 0 3 0,-2 0 3 0,0 1-3 15,-1 2 0-15,1-2-3 0,0 3 1 16,-3-5-1-16,1 5-1 0,0-3 0 16,-1 2 1-16,-1-2-1 0,0 1 0 0,-1-2 0 15,1 3-1-15,-3-2 1 0,0 0 0 16,1 0-3-16,-1 0 0 0,1-4 0 16,-3 4 1-16,0-3-2 0,1 3 2 0,-1 0 3 15,0-1 1-15,-2 2-3 0,3 0 1 16,-3-1-1-16,0 2 0 0,-2 1-1 15,2 0-2-15,-2 0 2 0,0 1 1 16,-2-1 0-16,2 1-1 0,-2 2-3 0,0-2 3 16,0-1-3-16,0 4 1 0,-2-3 2 15,0 3 2-15,0 0 2 0,0-2 0 16,-3 1 3-16,1 2-1 0,0-2-2 16,-3 3-2-16,-1-1 1 0,1 0-1 0,-1 2-2 15,-3 1 0-15,3-1 0 0,-3 1 0 16,0 0-1-16,1 3-1 0,-1 0-2 15,1-2 0-15,-1 2 0 0,0-2-2 16,3 1 2-16,-1 3 0 0,1-2-3 0,1 2-11 16,3-4-15-16,-2 4-31 0,1 0-95 15,-1 0-146-15,4 3-149 0,-2 1-119 16,3 1-54-16,-1 4-6 0,2 0 74 0,0 5 135 16</inkml:trace>
  <inkml:trace contextRef="#ctx0" brushRef="#br0" timeOffset="51410.69">13223 9511 51 0,'0'0'63'0,"2"1"1"15,-2-1-3-15,2 3 0 16,-2-3-3-16,0 1-1 0,2-1-4 0,-2 0-3 15,0 0-2-15,0 0-4 0,0 3-3 16,0-3-4-16,0 3-4 0,0-3-3 16,0 1-4-16,0-1 0 0,0 3 0 15,2-1 6-15,-2 1 3 0,2-2 6 0,-2 2 4 16,3 2 4-16,-3 0-1 0,2 1-2 16,0 0-5-16,0 2-6 0,0 1-4 15,-2-1-5-15,2 4-4 0,0 1-3 16,0 4 0-16,-2-2 0 0,2 5 0 0,-2 0 1 15,3 0 3-15,-3 4-1 0,0 1 3 16,0-2 1-16,0 2 0 0,0 3 1 0,0-3-3 16,0 0 1-16,0-3-3 0,0 1-4 15,0 0-1-15,0-3-1 0,2-3 0 16,-2 0-1-16,2-1 1 0,-2-3 1 0,0-1 1 16,0-3 1-16,0 0 0 15,0-2 2-15,0-3 5 0,0 1 7 0,0-1 7 16,0 1 11-16,0-4 8 0,0 1 9 15,0 1 2-15,0-1-1 0,0 1-5 0,0-3-5 16,2 1 1-16,-2-1 3 16,2 3 7-16,-2-3 4 0,2 0 8 0,-2 0 6 15,2 0-2-15,0 0-3 0,0 0-4 16,3 0-4-16,-3 0-10 0,2 0-8 16,-2 0-8-16,2 0-10 0,1 0-6 0,-1 0-5 15,0 0-4-15,0 0-1 0,1 0-1 16,1 0 1-16,0 0-3 0,3-3 0 15,-1 3-3-15,1-1-2 0,1 1-2 16,1 0-2-16,-1 0-1 0,3 0-1 16,2 0 3-16,2 0-1 0,0 0 0 0,0 0-1 15,4 0 0-15,0 0-2 0,2 1 0 0,3-1 2 16,1 3 3-16,3-1 4 0,4 1 0 16,4-2 3-16,2 2-1 0,5-3-4 15,3 0-4-15,3 0-4 0,4 0-1 16,2 0-3-16,2 0-1 0,3 0 1 0,-1-3 1 15,3 3 0-15,1-1-2 0,-1 1-1 16,1-3 1-16,-1 1 1 0,2 2-1 16,-3-3 4-16,-2 2 0 0,1 1 1 0,-1-3-1 15,-1 3-3-15,-3 0-2 0,0 0-1 16,-2 0 0-16,-2 0-2 0,0 0 2 16,0 0 2-16,-3 3 3 0,1-3-1 15,-2 1 2-15,2-1 1 0,-3 3-1 16,1-1 1-16,-2 1-1 0,1-3 1 0,-1 1-1 15,2-1 0-15,-3 3-3 16,3-3 0-16,-3 0-2 0,3 0-1 0,0 0 1 16,-3 2 1-16,3-2 0 0,-2 3-2 0,1-3 0 15,-1 1 2-15,-1 1-2 16,-1 2 0-16,-1-3 2 0,1 3 0 0,-3 0 0 16,3 0-1-16,-3-3 1 0,2 4 1 15,-1-2-2-15,1 1 2 0,3-1 1 0,-3-2 0 16,3-1 0-16,-1 4 0 0,1-4-1 15,-1 0-2-15,1 0 2 0,-1 0-1 16,-1-4-2-16,-1 4 0 0,1 0 0 16,-5 0 1-16,0 0 0 0,0 0 1 0,-1 0 1 15,-3 4-2-15,0-3 0 0,0 2-2 16,-3-2 1-16,1 3 0 0,0 0 0 16,0-3 0-16,-2 3 3 0,2-2 1 0,-3-1-2 15,3 2 2-15,-2-1-1 0,0-2 1 16,-1 3-4-16,1-2 2 0,-2 2-1 15,-3-1-1-15,1 1-2 0,-1-2-1 16,-1 4 2-16,-1-3-2 0,1 2 0 16,-3 0-2-16,-2 0 5 0,2-3 1 0,-1 3-1 15,-3-3 2-15,0 2 3 0,0-2 2 16,0-1 0-16,-2 4 0 0,0-4 1 16,0 1 1-16,-1 1 2 0,-1-2-2 0,-2 4-1 15,0-4 1-15,-1 1-1 0,-1-1-2 16,0 3-1-16,-1-3-1 0,1 1 2 15,1 3-3-15,-1-4 1 0,2 1 0 0,-3-1-2 16,3 3 0-16,-2-3 1 0,-1 0 0 16,-1 0 1-16,-1 0 0 0,-2 0 3 15,1 0-4-15,-3 0-3 0,0 0-8 16,0 0-18-16,-4 0-24 0,0 0-42 0,-4 0-118 16,0 0-149-16,0 0-139 0,-5 0-100 15,1 0-39-15,-1 0 8 0,1-3 102 16,2-2 141-16</inkml:trace>
  <inkml:trace contextRef="#ctx0" brushRef="#br0" timeOffset="51742.05">18453 9791 174 0,'4'-8'281'16,"-2"2"38"-16,1-1-26 0,-1 3-28 16,0 0-9-16,0 4-1 0,2 4 4 0,-2 1 4 15,0 6-10-15,0 2-20 0,-2 7-32 16,3 5-46-16,-3 5-43 0,0 4-38 15,0 4-28-15,0-1-15 0,0 2-13 16,0 1-8-16,2-1-10 0,2-1-29 0,-2-2-67 16,2-2-107-16,1-5-114 0,-1 1-118 15,0-6-99-15,-2 0-30 0,0-6 37 16,-4-2 91-16,0-6 104 0</inkml:trace>
  <inkml:trace contextRef="#ctx0" brushRef="#br0" timeOffset="52620.41">14319 10262 26 0,'2'-3'217'0,"-2"2"32"0,0 2-12 15,0 4-21-15,0 7-30 16,0 0-30-16,-2 9-27 0,2 5-26 0,-2 3-32 16,2 0-25-16,0 4-18 0,0 1-18 15,0 0-35-15,0 3-48 0,0-4-58 16,2 4-74-16,-2-3-70 0,0-3-33 0,0-2 8 16,-2-1 34-16</inkml:trace>
  <inkml:trace contextRef="#ctx0" brushRef="#br0" timeOffset="52869.6">14313 10361 152 0,'4'-15'210'0,"0"0"-19"0,3 2-29 15,-1 0-24-15,3 4-24 0,1 0-23 16,1 5-27-16,-1 2-21 0,3 2-15 16,2 2-11-16,0 2-12 0,-1 2-28 0,3 3-42 15,-2 1-54-15,2-1-70 0,-2 1-42 16,0 1-18-16,0-2 13 0</inkml:trace>
  <inkml:trace contextRef="#ctx0" brushRef="#br0" timeOffset="53035.04">14677 10346 52 0,'0'-3'207'15,"-2"6"22"-15,-2-2-33 0,-1 7-36 16,1 3-34-16,-2 3-30 0,-1 2-28 0,1 2-24 16,0 2-25-16,-1 0-35 0,1 0-48 15,2 0-61-15,0 0-72 0,-3 1-38 16,1-3-14-16,0 1 13 0</inkml:trace>
  <inkml:trace contextRef="#ctx0" brushRef="#br0" timeOffset="53186.54">14662 10489 15 0,'-2'-4'205'15,"-2"-1"17"-15,-3 5-27 0,1 0-53 0,0 4-44 16,-3 0-42-16,3 1-48 0,-3 0-58 15,3 3-75-15,0-1-55 0,-1-1-30 16,3 2-9-16</inkml:trace>
  <inkml:trace contextRef="#ctx0" brushRef="#br0" timeOffset="53403.05">14878 10292 40 0,'0'-5'243'0,"0"1"40"16,0 4-4-16,0 0-28 0,0 1-26 15,0 7-30-15,0 2-36 0,0 5-30 0,0-1-29 16,0 7-30-16,0 2-26 0,0 2-39 16,0 1-64-16,0-1-71 0,2 3-80 15,0-4-91-15,0 1-54 0,1 0-8 16,-1-5 35-16,-2 0 57 0</inkml:trace>
  <inkml:trace contextRef="#ctx0" brushRef="#br0" timeOffset="53602.34">14863 10527 64 0,'-12'-4'220'0,"-1"4"32"15,2 4-35-15,1-3-39 0,-1 3-33 16,5 2-33-16,-1 0-33 0,3 1-29 15,2-1-23-15,2 4-13 0,2-4-21 0,2 2-27 16,3-4-33-16,-1 1-40 0,3-2-49 16,1 1-60-16,1-4-27 0,-1 0 2 15,1-5 22-15</inkml:trace>
  <inkml:trace contextRef="#ctx0" brushRef="#br0" timeOffset="53745.47">14984 10469 19 0,'-2'3'197'0,"-2"-1"17"16,1 1-26-16,-1 0-36 0,2 5-35 16,0-2-32-16,2 2-28 0,0-1-21 0,2 2-30 15,0-4-36-15,2 0-36 0,3-1-39 16,1 2-41-16,1-6-44 0,1-3-16 16,3-1 8-16</inkml:trace>
  <inkml:trace contextRef="#ctx0" brushRef="#br0" timeOffset="54030.94">15143 10405 111 0,'4'-4'110'0,"-2"3"-18"0,-2 1-19 16,2 1-19-16,-2 3-18 0,2 0-12 15,-2 1-10-15,2-1-7 0,-2 0-6 16,2 0-5-16,1 1-3 0,-1-2-1 16,-2-2-2-16,2 3 1 0,-2-3 3 0,2-1 4 15,-2 3 9-15,2-2 13 0,-2 4 12 16,0 0 10-16,0 1 6 0,0 2 6 15,0 1-4-15,0-1-6 0,0 4-10 0,2 0-8 16,0-2-7-16,0-1-6 0,0 2-3 16,3-2-2-16,-3 0 4 0,0-2 9 15,-2 1 11-15,0-3 7 0,0 0 8 0,0-1-2 16,-4 2-3-16,-1-1-15 0,1-4-35 16,0 2-47-16,0-3-57 0,0 1-73 15,-1-1-43-15,1-1-14 0,2-2 12 16</inkml:trace>
  <inkml:trace contextRef="#ctx0" brushRef="#br0" timeOffset="54179.68">15386 10474 137 0,'4'0'250'0,"-2"3"21"0,-2 0-47 0,0 5-56 15,0-2-52-15,0 3-45 0,0 1-59 16,3 0-67-16,-3 2-75 0,4-3-77 0,-2 3-41 15,2-4-18-15,0 0 15 0</inkml:trace>
  <inkml:trace contextRef="#ctx0" brushRef="#br0" timeOffset="54313.32">15598 10519 57 0,'0'4'143'16,"0"1"-42"-16,0-1-50 0,0 3-61 15,0 1-64-15,-2-4-34 0,2 1-20 0</inkml:trace>
  <inkml:trace contextRef="#ctx0" brushRef="#br0" timeOffset="54395.62">15649 10465 79 0,'4'-5'57'0,"0"1"-76"0,0 2-46 16</inkml:trace>
  <inkml:trace contextRef="#ctx0" brushRef="#br0" timeOffset="59439.5">15424 8751 26 0,'0'-5'79'0,"0"4"-16"0,0-2-11 15,0 2-6-15,0-3-8 0,0 3-6 0,0-2-3 16,0 2 3-16,2-3 1 0,-2 1 5 16,0 0 3-16,0-2 5 15,0 1 3-15,0-2 4 0,0 1 3 0,0-1 1 16,0 1 1-16,0-3-1 0,0 3-4 15,-2-2-4-15,2-1-7 0,-2 2-5 16,2-2-4-16,-2 4-3 0,2-3 0 16,0 3 3-16,0-1 4 0,-2 0 6 0,2 1 8 15,0 3 12-15,0-3 13 0,0 2 11 16,0 1 12-16,0-2 7 0,0 3 3 16,0-1-3-16,0 1-8 0,0 0-6 0,0-4-3 15,2 4 3-15,0 0 10 0,2 0 10 16,0-1 8-16,3 1 7 0,1-3-2 0,1 3-12 15,1-1-17-15,3-3-18 0,0 3-15 16,-1-2-16-16,3-1-11 0,2 1-5 16,0-2-5-16,0 4 0 0,2-2-3 15,0-2 1-15,4 4 0 0,1-3 0 16,1 0 2-16,3 1-5 0,1-1 1 0,3 0-3 16,0-1-3-16,4 1-3 0,0-1-5 15,0 1-1-15,2 1-4 0,2-1 1 16,0 0 0-16,0 2-2 0,5-2 1 15,-1 1 3-15,1-2-1 0,1 4-1 0,3-5-2 16,-2 5 1-16,1-3 1 0,3-1-4 16,0 1 1-16,0-1 1 0,2-2 2 15,2 3-1-15,0-4 1 0,0 2 2 16,0-2-2-16,0 2 0 0,0 0 0 0,0-2-1 16,-2 2-1-16,2 0 0 0,-2 1 2 15,2-3-3-15,0 3 4 0,-2-3 4 0,2 1 3 16,0 1-1-16,-2-2 1 0,2 3 1 15,-2-2-2-15,0-1-4 0,0 2-3 16,-1 2 3-16,-1-3-1 0,2 3 0 0,0-1 0 16,2 1 0-16,-2-1-2 0,2 2 1 15,2 2-2-15,-2-3 1 0,2 2-2 16,-2 1-1-16,0-3 1 0,0 4-1 16,-2-1 1-16,0 1-2 0,0-3 3 0,-4 2 1 15,0 1 2-15,-1-4 0 0,-1 4 1 16,-3 0 2-16,3 0-2 15,-3 0 2-15,1 4 2 0,1-4-2 0,3 1 4 16,0 2-3-16,4-2 0 0,0 3-2 0,4-3-3 16,0 1-3-16,4 2-1 0,-2-3-1 15,3 2 3-15,-3-2-2 0,0 4-1 16,1-2 0-16,-5 2-2 0,0-4 1 16,-4 4-2-16,-1-4 1 0,-1 4 2 15,-2-2 0-15,-1 2 3 0,-1-1-2 0,-3-2 3 16,0 2 0-16,1-1 1 0,-3 1 1 15,2-1-2-15,-2-2 0 0,3 3-2 0,-3-3-1 16,0 2 3-16,2-2-2 0,-1 3-2 16,-1-3-1-16,0 3 0 0,0-1 0 15,-2 1-3-15,1 0 2 0,-1 0 2 0,-2 1 2 16,-3-4-2-16,1 3 0 0,0 0 2 16,-4-1-1-16,-1 0-2 0,-1 2 0 15,-3-4 2-15,-1 4 1 0,-1-2-3 16,-4-2 0-16,0 2 2 0,-4-1 0 15,0 1-1-15,-3-3-1 0,-1 2 1 0,0-2 0 16,-5 1-1-16,0-1 0 0,1 4 1 16,-3-4 2-16,0 0-2 0,-2 0 2 15,2 0 1-15,-1 0-3 0,-1 0 1 16,0 0-1-16,-2 0 1 0,2 0-4 0,-2 0 1 16,2 0 2-16,-2 0-2 15,0 0 0-15,0 1 0 0,0-1 2 0,2 0 0 16,-2 0 2-16,0 0-2 0,0 3 0 0,0-3 0 15,0 1 0-15,2 3 2 0,-2-3-2 16,2 3 2-16,0 4 1 0,1 0 1 16,-1 6-2-16,0 0-1 0,0 5 0 15,0-3-1-15,0 4-2 0,0-1 1 0,0 5 1 16,1-4 0-16,-1 0 1 0,0-1 0 16,0 2 2-16,0-2-2 0,-2-4-8 15,2 0-6-15,-2-1-12 0,-2 1-23 0,0-5-47 16,0 0-103-16,0-1-143 0,-3 0-144 15,3-5-106-15,-2 1-39 16,-2-3 13-16,-3-4 87 0,1-1 135 0</inkml:trace>
  <inkml:trace contextRef="#ctx0" brushRef="#br0" timeOffset="60402.26">17369 7785 49 0,'-2'-5'130'16,"0"1"-17"-16,0-1-16 0,-2 4-19 15,2-1-17-15,0-2-16 0,-1 4-16 16,1 0-10-16,-2 0-7 0,2 4 0 0,-2-2 1 15,-1 2 3-15,-1 2 6 0,2 2 7 16,-2 1 5-16,-1 2 4 0,-1 3 1 16,1 2 0-16,-1-2-3 0,2 2-4 0,1 3-6 15,1-1-3-15,2-1-6 0,2 3-4 16,2-2-3-16,0-2-3 0,5 1 0 16,-1-1 0-16,2 0 2 0,3-2 4 15,0-4 4-15,-1 1 8 0,3-3 6 0,0-2 9 16,-1-3 10-16,3-2 9 0,-2-2 9 15,-1-2 9-15,1-3 1 0,0-3 2 16,0-2-3-16,-3-3-3 0,-1-5-1 16,-3 1-4-16,0 1-3 0,-4-3-7 0,1 2-5 15,-6-2-11-15,1 3-12 0,0 0-11 16,-2 2-9-16,-2 1-33 0,1 3-52 16,-1 2-65-16,2 3-74 0,0-2-92 0,-1 5-62 15,-1-1-5-15,2 3 30 0,0-2 56 16</inkml:trace>
  <inkml:trace contextRef="#ctx0" brushRef="#br0" timeOffset="60682.31">17683 7666 179 0,'2'-8'318'0,"0"1"64"16,-2 2 1-16,0 0-28 0,0 2-35 16,0 2-41-16,0-3-43 15,0 8-39-15,2 0-38 0,-2 2-30 0,2 5-24 0,-2 6-21 16,0 0-20-16,0 3-25 0,0 6-15 16,2-1-10-16,-2 0-6 0,2 1-12 15,3-1-40-15,-3-2-69 0,2-1-87 0,0-1-88 16,2-4-85-16,1-1-81 0,1-2-35 15,-1-2 29-15,-3-5 64 0,0-2 75 16</inkml:trace>
  <inkml:trace contextRef="#ctx0" brushRef="#br0" timeOffset="61048.06">17858 7671 177 0,'-2'-9'269'0,"-2"2"33"0,-2 2-36 16,-1 1-40-16,-1 0-38 0,-1 4-37 15,1 4-42-15,-3 0-37 0,3 3-31 0,-3 2-18 16,3 1-10-16,1 2-6 0,1 1-3 16,0 2-12-16,1-2-36 0,3 0-44 15,2 0-54-15,2 2-61 0,1-2-70 16,3-2-40-16,-2-1 6 0,3-1 32 0</inkml:trace>
  <inkml:trace contextRef="#ctx0" brushRef="#br0" timeOffset="61312.82">17964 7783 96 0,'0'-4'234'0,"0"1"28"15,-2-2-35-15,2 4-43 16,-2-1-39-16,2-2-34 0,-2 3-33 0,2-2-29 15,0 3-20-15,0 3-15 0,0-2-8 16,0 5-4-16,0-2 0 0,-2 2-1 0,2 3-1 16,0 1-1-16,0-1 2 0,0 0 0 15,0-1-1-15,0 0 2 0,0 1 5 16,0-3 8-16,0 1 6 0,0 0 5 0,0-1 2 16,-2-1 1-16,2-1-2 0,-3 2-6 15,1-2-19-15,0 1-38 0,0-1-50 16,0-3-64-16,0 3-77 0,2-4-55 15,0 0-20-15,-2 0 17 0,0-5 38 0</inkml:trace>
  <inkml:trace contextRef="#ctx0" brushRef="#br0" timeOffset="61429.16">18062 7742 42 0,'2'-3'182'15,"0"2"0"-15,0 1-45 0,-2 1-44 16,0 5-37-16,0-1-43 0,0-1-48 15,0 1-68-15,0-1-45 0,0 1-26 0,0-5-9 16</inkml:trace>
  <inkml:trace contextRef="#ctx0" brushRef="#br0" timeOffset="61578.29">18227 7676 49 0,'-5'10'139'15,"-1"-1"-42"-15,-2 0-35 0,-1 4-33 16,1 0-43-16,1 2-57 0,-1-1-34 0,1 1-18 16</inkml:trace>
  <inkml:trace contextRef="#ctx0" brushRef="#br0" timeOffset="61976.57">18631 7897 14 0,'0'4'32'0,"0"0"6"0,-2-2 7 15,-2 1 1-15,1-1-5 0,-1-1-5 16,2 3-9-16,-2-3-7 0,2 2-7 16,-3-2-9-16,3-1-9 0,0 4-15 0,0-4-21 15,0 1-33-15,0-1-25 0</inkml:trace>
  <inkml:trace contextRef="#ctx0" brushRef="#br0" timeOffset="71448.56">17124 4672 109 0,'-7'-8'99'0,"1"5"-8"16,0-5-6-16,-1 4-5 0,-1-2-6 15,2 1-10-15,-3 0-14 0,3 0-8 16,-3 1-4-16,1-1-2 0,-1 1-1 16,-1-1 0-16,1 4 3 0,-1-5 0 0,-1 5-4 15,1-3-2-15,-3 0-4 0,0 0-1 16,0 3-5-16,1-4-2 0,-3 2 3 15,0-1 1-15,-2 1 1 0,2-1 2 0,-2 2 1 16,1-1-1-16,-4 2-5 0,1-3-1 16,0 4-5-16,0 0-3 15,-2 0-3-15,-2 4-2 0,0-3-4 16,-1 2 1-16,1 2-1 0,-2-1-1 0,-3 0 1 0,3 0-2 16,-3 4 3-16,1-2-1 0,-1 4 1 15,1-4-2-15,-3 3 3 0,3-1 3 16,-3 0 2-16,2 1 4 0,-1 0 2 0,-1 1 2 15,3-1 0-15,-3 0-1 0,2 2-1 16,-1-1-4-16,-1 3 0 0,3-1-1 16,-3 2-1-16,2 0 1 0,1 0-2 15,-1-2 1-15,1 5-2 0,-1-1 1 16,1 1 0-16,-1 0-2 0,1 0 0 0,-1 1 0 16,1 1 0-16,-1 1 2 0,1-2 1 15,-1 3 4-15,3-4 2 16,-3 3 4-16,3 1 2 0,0 0 1 0,-1-1 0 15,1 3 2-15,1 2 0 0,1-1 0 0,0 1 0 16,2 5 1-16,2-1-2 0,0 1-2 16,2 3-3-16,2-1-2 0,0 2 1 15,2-4-4-15,1 4 0 0,1 0 0 0,3 0 1 16,-1 2-1-16,1-2 1 0,1 3-2 16,3-3 1-16,0 2 0 0,2-2-1 15,0 1 0-15,4-1 0 0,0 2 1 0,4-2-1 16,1-1-1-16,1 1 0 0,3-1 0 15,1-1 0-15,3-2-1 0,2 3 2 16,0-4 5-16,4 1 5 0,0-4 5 16,3 3 3-16,-1-1 3 0,2-2 2 0,3-1-1 15,1 3-1-15,1-4-2 0,0 1 1 16,4-2 1-16,-1 2 2 0,1-3 0 16,2 1 0-16,2-3-3 0,3 3-4 15,-1-2-6-15,2-1-5 0,3-2-3 0,1 2-2 16,1-3-1-16,4 1 0 0,-1-2 0 15,3 1 0-15,0-1-1 0,4-1-2 16,1-1 1-16,-1 0-2 0,4-3 3 16,0 3-2-16,1-3-1 0,1-2 0 0,-1 1-2 15,1 0-1-15,-1-4-5 0,1 3 1 16,1-2 3-16,-1-3-4 0,1 1 1 0,1-2-1 16,1-2 4-16,-1-1 1 0,3-1 0 15,2-2 1-15,-2 2 0 0,2-3 4 16,-3 0-4-16,1 0-1 0,0 0 0 15,0-4-1-15,-1 2-1 0,-1-2-1 0,-1 2 3 16,-1 0-2-16,-1-3-1 0,-3 2-2 16,-1-2 2-16,0 0-1 15,-2 0-2-15,-2-1-1 0,1 0 1 0,-1 0 2 16,-3-1-1-16,1-1 1 0,0 0 0 16,0-1 1-16,-2 1 2 0,-2-2-1 0,-1-1 1 15,1 2-3-15,-2 1 2 0,-3-2 0 16,-2-1 0-16,1 2 3 0,-3 0 2 15,0 0 1-15,0-3 1 0,-2 2 2 16,1-1 0-16,-1 1-3 0,-2-2-1 0,-2 3-2 16,-1-3 1-16,1-1-4 0,-2 1-1 15,-2 2-1-15,-1-2 3 0,-1-1 0 16,-3 1 1-16,1 0 3 0,-3-2 2 0,-2 2 2 16,0-2 2-16,-2 2 2 0,-2 0 0 15,-2-1-1-15,0 0-3 0,0-1 0 16,-3-2-2-16,-1 0-3 0,0 2-1 0,-1-2-1 15,-1-1 0-15,-1 1-3 0,1 1-2 16,-1-1 0-16,0-4-1 0,-1 4 0 16,-1-3 2-16,-2 3 0 0,1-2 1 15,-3-2 2-15,0 3 1 0,-2-2 0 0,-2 0 0 16,0 1 2-16,-1-3 1 0,-1 2-1 16,-2-1 0-16,-3 0-1 0,1-1-2 15,0 4 0-15,-3-4-1 0,-2 1-1 16,1 0-1-16,-3 1 2 0,2-2 1 15,-2 4-4-15,0-3-1 0,1 3 0 0,-1-1 0 16,-2 1 0-16,0 0 0 0,0 1 1 16,-2 2 0-16,-2-2 0 0,-3 1 0 15,1 0-2-15,-2 4 0 0,-1-3-3 0,-3 2 3 16,-1 0-2-16,-2 1-1 0,1 0 2 16,-3 1 0-16,0-2 3 0,-2 3 2 15,2-2-2-15,-2 1 1 0,-2 2-1 0,2-2 0 16,-2 0-3-16,-2 0 1 0,2 2 1 15,-3-2 4-15,1 2-1 0,-2-1-1 0,2 1 1 16,-3 0-2-16,1-1 1 16,0 2 0-16,-1 1-2 0,1-3 1 0,0 2 0 15,-1 1 0-15,1 1-2 0,0-2 0 16,-3 1 0-16,1-1 0 0,-1 2 1 0,-1 0 0 16,-1-1 1-16,0 1 0 0,3-1-1 15,-3 0 1-15,3-1 0 0,-3 2 3 16,3-2 0-16,-3 2 1 0,1-3-2 15,-1 4 1-15,-1-1 1 0,-3 0-1 0,-2-1-2 16,0 1 2-16,0 3 2 16,-2-4-2-16,0 4-1 0,-2-2-3 0,2 3 2 15,-2-2-2-15,-3-1 0 0,1 3 0 16,0 0 2-16,-5 0 1 0,1 0-3 16,-3 0-1-16,-1 4-1 0,-1-2 1 0,-2 3-5 15,2 3-10-15,-2 1-14 0,3 0-34 16,1 0-59-16,0 5-87 0,3 0-93 15,2 6-79-15,3 0-74 0,5 4-54 0,5 1 10 16,3 2 59-16,7-1 85 0</inkml:trace>
  <inkml:trace contextRef="#ctx0" brushRef="#br0" timeOffset="81883.89">3226 6056 6 0,'0'0'53'0,"-2"0"0"0,2 0-2 16,-2 0 2-16,-1 0-3 0,1 0-1 15,0-3-7-15,-2 3-3 0,2 0-3 0,-2 0-3 16,2 0-1-16,-3-1-2 0,1 1 0 0,0-4-1 16,0 4-3-16,-1 0 0 0,1 0-1 15,-2 0-3-15,-1 0 1 0,1-2 1 16,0 2 1-16,-3-1 2 0,1 1-2 0,-1 0-1 15,1 0-3-15,-3 0-3 0,-1 1-5 16,-1-1-1-16,-2 2 0 0,0 2-1 0,0 0 0 16,-2-3 2-16,1 4 0 0,-1-1-3 15,-2 1 0-15,0 1-3 0,-1-2 0 16,1 2 0-16,0-2 1 0,0 4 1 0,0-3 3 16,0 1 1-16,0-1 2 0,2 1 1 15,-2-2 3-15,2 3-3 0,-2 1 0 0,0-3-2 16,0 4-4-16,0 2-3 0,0-2-3 15,2 0 0-15,-2-1-1 0,2 1 1 0,0 0 3 16,0 1 1-16,2 0 1 0,-2-1 2 16,3 2-1-16,-1-2 0 0,0 4-1 0,0-2-2 15,0-1-1-15,3 1 0 0,-3 3-3 0,2-2 2 16,0 1-1-16,1 0 0 0,-1 3-1 16,0-2-1-16,1 2 0 0,-1-1-1 0,0 2 0 15,3-1 2-15,-1-1 0 0,1 1 3 16,-1 1 1-16,2-2 0 0,1 1 2 0,0-1 1 15,-1 4 0-15,1-4 1 0,-1 4-2 0,3-2 2 16,-1 1 0-16,1 1 0 0,0-1-2 0,1-1 1 16,1 2 1-16,0-1 1 0,0-1 0 15,0 4 0-15,1-3 2 0,1 2 1 0,0-1 1 16,2 0 1-16,0 2-1 0,2-1 1 0,-2 4-2 16,2-5-1-16,1 5-2 0,1-4-2 15,-2 1-2-15,2 1 0 0,0-1 1 16,1 0 0-16,1 2 2 0,-2-2 0 0,3 1-1 15,-1-2 0-15,2 2-3 0,-1-2 1 0,1 2-4 16,1-2 1-16,1 0 1 0,1 0 0 16,-1 0 2-16,3 0-1 0,0 0 1 0,-1 2 1 15,5-2 1-15,0 1 1 0,0-3-1 0,0 2 2 16,4-3 1-16,1 1 1 0,-1 1 0 16,2-2 0-16,0 0 3 0,3-1-1 15,1-2 1-15,1 1-2 0,-1-1 0 0,5-2 0 16,-2 2-2-16,3 0-2 0,-1-3-1 0,2 0-3 15,0-2 0-15,2 3 0 0,-2-4 0 16,2 1 3-16,2-1 3 0,0 1 3 16,0-2 4-16,2-1 5 0,1 1 3 0,1-1 3 15,0 1 0-15,1-3 0 0,-1 4-2 16,0-3-3-16,1 0-1 0,1 1-1 0,-2-1 3 16,3-1 0-16,-3 1 3 0,3-1 4 15,1 1 3-15,1-3 1 0,1 2-1 16,3-2 1-16,2-2-2 0,2 0-4 0,2 0-2 15,3-2-5-15,-3-1-3 0,2 2-3 16,0-5-4-16,3 5-2 0,-3-3-2 16,0-1-1-16,0 1-2 0,1-1-1 0,-1-2 2 15,-4 3-2-15,0-4-2 0,0 2 1 16,-4-2-1-16,0 2 0 0,-1-3-1 16,-1 0 1-16,-2 1 0 0,1-1 2 0,-1-4 2 15,0 2 2-15,1-3 2 0,-1 2 4 16,1-2 1-16,-1 0-3 0,2-1-1 15,-1 0-2-15,1 1-3 0,-2-2-1 0,1-3-1 16,-1 4-1-16,-1-4 0 0,1 4 1 16,0-4-2-16,-3 4-3 0,0-4 0 0,1 3 1 15,-3-2 0-15,1 2 0 0,-3 2 1 16,0-2 1-16,-2 0-1 0,-2-1 0 16,0 1 2-16,-2 2 0 0,-2-2-2 15,-1 2 1-15,1-1-1 0,-2 1-1 0,-1-1-2 16,-1 2 1-16,0 0 1 15,-1 0-2-15,-2-2 0 0,3 2 2 0,-3-3 0 16,1 2-3-16,-3 2 3 0,0-5 0 16,1 4-2-16,-1-3 2 0,-4 3 1 0,0-4-1 15,-2 1-1-15,0 2 1 16,-4-2-1-16,-1 0 2 0,-1-1-2 0,-3 1 4 16,-1 2 8-16,-3-6 11 0,0 4 10 15,-2-3 4-15,-2 0 4 0,-2-1 1 0,0 2-7 16,0-2-9-16,-4-1-7 0,-1 2-3 15,1-1-5-15,-3-1-3 0,-1 1-3 16,-1-2 0-16,-2 1-3 0,1 1-2 16,-3-2 0-16,0 2 1 0,0-1-1 0,-2 0-2 15,-2 0 0-15,2 1 2 0,-2-1 1 16,0 1 1-16,0 1 2 0,0-2 0 16,0 2-1-16,0 0-1 0,0 0 1 0,0 2 0 15,0-1-1-15,0-1 0 0,0 2 2 16,0 0-2-16,0 0-2 0,0 0 1 0,-2 1-1 15,2 1-1-15,-3 1 1 0,1-2 1 16,-2 2-2-16,0 1 0 0,-1 0 1 16,1 0 0-16,-2-2 0 0,-1 2-2 15,1 1 2-15,-1-1 3 0,-1 2-2 16,2-3 1-16,-3 3 0 0,0 1-1 16,1-3-3-16,-1 5-1 0,-1-4 1 0,1 3-1 15,-1 1-1-15,-3-1 3 0,2 0 1 0,-1-1 1 16,-3 4 0-16,0-2 1 15,-2 3 0-15,0-2 0 0,-2 2-1 0,0-3-2 16,0 4-1-16,-1-2-3 0,1 1 3 16,0 0-2-16,0 0 0 0,-2 1 2 15,2-1 0-15,-2 1-1 0,2 1-5 0,-3-2 5 16,1 1-1-16,0-1 1 0,-2 0 0 16,-3 1 0-16,3 1 2 0,-3-1-2 0,1 0 1 15,-1 0 0-15,1 0 1 0,-1 3 1 16,1-4 1-16,-3 2-2 0,3-2-1 0,-3 3 2 15,3-3 2-15,0 4-2 0,-3-2 1 16,3 2-1-16,-3-3 1 0,3 3 0 0,-1-2-2 16,3 3 0-16,-3-1 0 0,3 1-1 15,-2 0 0-15,1 0-1 0,-1 0 1 16,1 0-2-16,-1 0-2 0,-1 1 2 0,1 2-1 16,-3-2-1-16,1 3 1 0,-1-3 1 15,-1 2 0-15,1-2 2 0,-2 3 0 16,3-3 0-16,-3 5 1 0,3-2 0 15,-3 1 0-15,2-1 1 0,-1 2 0 0,-1 4 0 16,0 0-3-16,1 3-9 0,1-2-10 16,0 2-18-16,5 3-35 0,0-2-59 0,4 2-70 15,4-3-76-15,4 3-70 0,3-3-64 0,6 0-56 16,-1-1-3-16,5-4 40 0,5 1 68 16,1-1 70-16</inkml:trace>
  <inkml:trace contextRef="#ctx0" brushRef="#br0" timeOffset="87940.74">27521 4961 57 0,'-2'-4'76'0,"0"0"-5"0,0 0-4 16,2 3-6-16,-3-5-5 0,1 5-1 16,0-4-2-16,0 2-4 0,0 2-3 0,0-3-1 15,0 0-6-15,0 3-5 0,-1-3-3 16,1 1-3-16,-2 0-3 0,2-2-4 15,-2 4 0-15,0-3 0 0,-3-1 2 16,1 1 1-16,0-2 7 0,-1 0 8 0,-1 2 3 16,-1-4 2-16,-1 2 0 15,-1-1 1-15,0-1-4 0,-1 3-5 0,-3-3-1 16,0 1 1-16,0 2 1 0,-2-3-3 0,-2 2-2 16,-2-1-6-16,0 3-4 0,-2-1-5 15,-1 2-4-15,-3 2-6 0,-1-3-2 16,1 4-3-16,-3 0-2 0,-1 4 0 0,-1-3 1 15,0 2-1-15,0-2 1 0,-2 4 0 16,1-1-1-16,-1 2 2 0,0-2 1 16,0 2 5-16,0-1 5 0,0 3 7 15,-2-2 8-15,2 3 2 0,-2-3 3 16,2 4-2-16,-1-1-2 0,1 1-5 0,-2 1-3 16,2-1 0-16,0 2-1 0,0 0 1 15,2 2 1-15,-2 1 4 0,3-2 3 16,-1 3 4-16,2-1 5 0,1 4 2 15,-1-3 2-15,5 2 0 0,-1-1-3 0,1 2-5 16,4-1-6-16,0 2-4 0,1-3-7 16,4 5-4-16,-1-2-5 0,2 1-1 15,2 3-3-15,0 0-1 0,3 1 1 16,-1 0-2-16,3-1 0 0,-1 5 0 0,3-3-1 16,0 2 0-16,1-2 0 0,3 2 0 15,0-3 1-15,4 1-1 0,0-1 3 16,0 3 0-16,5-4 1 0,-1 0 0 0,1 1 0 15,1 0 3-15,3 0 1 0,-1-1 2 16,3-3 5-16,0 2 5 0,1 0 7 16,1-1 7-16,0-2 7 0,2 4 5 0,2-5 3 15,0 5 2-15,2-4 0 0,2-1-1 16,1 2 0-16,-1-1-1 0,5-1-2 16,-1-1-1-16,1-1 2 0,3 1-3 15,1 1-1-15,0-3-3 0,2-1-4 0,0 1-5 16,2 1-4-16,0-2-3 0,0-1-7 15,2 2-5-15,2-3 0 0,0-2-1 16,0 3-2-16,5-3-1 0,-1-1-1 16,3 0 1-16,-1 0-1 0,5-1 0 0,0-4-2 15,2 0 1-15,2 1-1 0,2-2-1 16,0 1-1-16,0-4-2 0,0 2-1 16,3-2 0-16,-1 3 1 0,2-4-1 15,-1 0 1-15,-1-4 0 0,0 3 1 0,0-2-1 16,-1 2-1-16,-3-4 0 0,2 1-2 15,-2-3 1-15,-2-1-1 0,0 2 0 16,0-2-1-16,-3 0 0 0,-1-1 3 0,0-3-1 16,-3 1 1-16,1 0 1 0,-5 0 2 15,1-2-1-15,-1-2-2 0,-4 1 1 0,0 1-1 16,-2 0 0-16,0-2-2 0,-4-2-1 16,0 1 0-16,-1-2-1 0,-1 1-1 15,-3-3 1-15,1-2 1 0,-3 2 1 0,1-2-1 16,-3-1 1-16,-2 0 0 0,-2-2 0 15,0 4 0-15,-4-4 0 0,0 1 2 16,-2-1 0-16,-3 1 0 0,-1 1 3 0,-1-2 1 16,-2 0 2-16,-1 1-1 0,-3-1 3 15,0 0-1-15,0 0-7 0,-4-1 3 16,0 1-1-16,0-2 0 0,-3-1-3 16,-1 2 3-16,-2-2 4 0,-1 2-1 0,1-2 0 15,-5-2-3-15,0 4 2 0,-1-3-2 0,-1 1-2 16,-4 2-2-16,0-3-1 0,-3 3 1 15,1 2-1-15,-4-5 1 0,-1 5 0 16,-3-1 3-16,-3 0-1 0,-2 0-1 0,-4 1 1 16,0 0 1-16,-4-5 0 0,-3 3-2 15,-1-2 2-15,-3 2-1 0,-4-3-1 16,0 1-1-16,-4-2 1 0,-2 1-2 0,-3 0 1 16,-5-1-1-16,-3 4-1 0,-6-2-2 15,-3 3-3-15,-3 0-10 0,-5 5-28 16,-4 2-49-16,-6 2-78 0,-3 3-81 15,-2 5-81-15,1 3-71 0,-3 5-65 16,-2 5-18-16,-2 3 41 0,3 4 63 0,1 4 75 16</inkml:trace>
  <inkml:trace contextRef="#ctx0" brushRef="#br0" timeOffset="109437.97">13204 6112 10 0,'0'0'92'0,"2"0"-17"16,-2 0-11-16,2 0-5 16,-2 0-1-16,0 0 1 0,0 0 2 0,0 3 4 15,2-3 3-15,-2 1 6 0,2 2 4 16,-2-1 6-16,2 1 7 0,-2 2 10 15,2 1 12-15,-2 0 12 0,3 3 12 0,-3 2 17 16,0 6 16-16,0 3 8 0,0 5 4 16,-3 1-3-16,1 8-7 0,0 3-16 0,0 5-21 15,-2 1-22-15,0 6-23 16,-1 1-21-16,1 3-19 0,0-1-16 0,0-1-11 16,-3 2-7-16,3-2-8 0,0-1-2 0,0-3-1 15,-1 2-2-15,-1-4-28 0,2-2-53 16,-3-3-73-16,1-1-87 0,0-1-88 15,-1-5-87-15,1 0-61 0,0-7 6 16,-1 0 49-16,1-5 71 0</inkml:trace>
  <inkml:trace contextRef="#ctx0" brushRef="#br0" timeOffset="112142.42">13236 6112 33 0,'0'3'60'0,"2"-2"0"0,-2 2-2 16,0-1 0-16,2 1 0 0,-2-2 0 15,2 3 1-15,0-3 1 0,0 1 6 16,0 1 5-16,0-2 2 0,0 3 6 0,3-3 3 16,-3 2 7-16,2-2 2 0,0 3 2 15,0-3 1-15,1 2 4 0,-1-2 1 16,2 3 2-16,-1-3 4 0,1 1 7 15,0 2 7-15,1-4 7 0,-1 1 9 0,0-1 2 16,3 3-4-16,-1-3-6 16,1 1-14-16,1-1-14 0,1 4-16 0,-1-4-13 15,3 1-9-15,2-1-8 0,0 0-2 16,0 0-1-16,2 0 1 0,2 0 3 0,2 0-1 16,2 0 0-16,5 0-5 0,-1 0-5 15,5-1-5-15,4-3-10 0,0 3-9 16,4 1-6-16,0-3-2 0,3 3-4 0,1-1 0 15,3 1-2-15,-3-4 1 0,3 4-1 16,-1 0 0-16,1 0 0 0,-3 0-1 16,-2 4-3-16,3-4 1 0,-3 1 0 15,-2-1 1-15,1 0-1 0,-3 3 3 0,2-3 1 16,-2 0 0-16,0 0 3 0,2 0-1 16,-1 0 2-16,1 0-1 0,0 0-1 15,0 0 1-15,3 0 0 16,-1 0-2-16,0-3-3 0,1 3 2 0,1-1 0 0,-2 1-4 15,3-4 4-15,-3 4 0 16,-2 0-1-16,3 0 1 0,-3 0-1 0,-2 0 1 16,0 4-4-16,0-3 2 0,0 2-1 15,0-2 1-15,0 3-2 0,1-3 2 0,1 2 1 16,-2-3-2-16,2 1-3 0,0-1 1 16,3 4-1-16,-3-4 0 0,0 1-2 15,0-1 1-15,1 3 1 0,-3-1-2 0,-2 0 1 16,0 1 1-16,0-2-1 0,-3 2 1 15,-1-1 1-15,-2 1 1 0,-1-2 1 16,-3-1-2-16,-1 4 2 0,1-4 2 16,-5 1-3-16,0-1 0 0,-2 3-3 0,0-3-2 15,-2 0 1-15,0 0-1 0,0 0 1 16,-2 0 0-16,-3 0 2 0,-1 1 0 16,0-1 0-16,-1 0 0 0,-4 0 0 0,1 0 1 15,-1 0 2-15,-2 0-1 0,1 0 0 16,-3 0 0-16,2 0 2 0,-2 0-3 15,-2 0-1-15,2 0 2 0,-2 4-2 0,2-4-1 16,-2 0 1-16,2 0 2 0,-2 0-1 16,0 0-2-16,0 0 3 0,0 0 0 15,0 0-3-15,0 0 1 0,0 0 1 16,0 0-1-16,0 2 1 0,0-2-1 16,0 1 0-16,0 2 0 0,0-2-1 0,3 3-3 15,-3 0 3-15,0 1 0 0,0 1 1 16,0 4 1-16,0-1 1 0,0 0 3 15,-3 2-2-15,3 3-2 0,-2-2 2 0,0 5-1 16,0 0 1-16,0 2-3 0,0-1 1 16,0 2 2-16,-2 1-2 0,1 1-2 15,-1 3 0-15,2 1-1 0,-2 3 1 16,0 4 1-16,-1 0 2 0,1 1 2 0,0 3-3 16,0 0 0-16,-1 2 1 0,1 2-4 15,0 0 1-15,2-1-1 0,-2 0 1 16,2 2 4-16,-1-1-3 0,1-2 1 0,0 3-1 15,0-5 0-15,2 0 1 16,-2-2-3-16,2 0 2 0,-2-1 0 0,2-4 1 16,-2-1 1-16,2-3 0 0,-2-1 0 15,2-3 0-15,-3-1 0 0,3-2 1 0,-2-4 1 16,2-1-1-16,-2 0 0 0,2-3 1 16,-2-2 2-16,2-3-2 0,-2 4-1 15,2-4-2-15,-2-2 3 0,2 1-1 16,-2-1-3-16,0 1 0 0,0-3 0 15,-1 2 1-15,1 0-3 0,0-3 0 0,0 2 2 16,-2-3 0-16,2 1-1 0,-3-1-2 0,1 4 4 16,0-4 1-16,-2 1 0 0,1-1 0 15,-1 0 3-15,0 0-1 0,-1 0-2 16,-1 0-2-16,-1 3 2 0,1-3-1 16,0 0 0-16,-3 0 2 0,0 0 1 0,-1 1 1 15,1-1-4-15,-2 0 1 0,-1 0 0 16,1 0-2-16,-2 4 0 0,-2-4 0 15,2 0 3-15,-2 2-2 0,-2-2-1 16,2 0 2-16,-2 0-2 0,-2 0 0 0,2 0-3 16,-2 0 3-16,-2-2 2 15,1 2-1-15,-1-4 1 0,-2 4-1 0,2-1 3 16,-3 1 0-16,-1-3 0 0,1 2 0 16,-1-3 2-16,-3 3 1 0,3-2 0 15,-3 2 0-15,0-3 0 0,1 3-1 16,-3-2-2-16,2 3 0 0,1-2-1 15,-1 1-1-15,0-3-1 0,1 3 0 0,-1-2 0 16,3 1 1-16,-1-1 0 0,1 2 0 16,-1-2 0-16,0 1 1 0,1-1 1 0,-1 2-4 15,1-2 0-15,-3 0 2 0,3 2-2 16,-3-2 1-16,-2 2-2 0,1 1 1 0,-1-4-1 16,-2 4-2-16,0-1 2 0,0 1-3 15,-2-3 1-15,2 3 0 0,-2-1 3 16,3 1 2-16,-3-4-2 0,2 4-1 0,-2-1 2 15,2-2 1-15,2 2 1 16,-2-2-1-16,3 0 5 0,-1 2 3 0,2-3 2 16,-2 3-2-16,3-3-3 0,1 0 3 15,-1 3-2-15,1-2-1 0,3 2-2 0,-3-3-2 16,3 3 0-16,-1-1 1 0,1 2-2 16,0-3 1-16,-1 3 0 15,1 0 0-15,-1 0 0 0,1 0-2 0,-3 0 0 16,3 0-2-16,-2 0 1 0,1 0-1 0,-1 0 1 15,-1 0 0-15,1-2 0 0,1-1 0 16,-1 2 1-16,1-2 2 0,-1 1 0 16,1-1 2-16,1-1 1 0,0 2 1 15,1-3 2-15,1 4 0 0,0-4 1 0,-1 2 1 16,3-2 0-16,0 4 1 0,0-3 0 16,2 0 4-16,0 0 2 0,0 1 3 15,0-1 2-15,0 3-1 0,2-4 3 0,-2 2-2 16,2-2 2-16,0 4-2 0,0-3-1 15,0 1 2-15,0 0-1 0,2 2 0 16,3-2-3-16,-1 1-1 0,0-1-2 16,3 2-1-16,-1 1-3 0,0-3-1 0,3 3-1 15,2-2-4-15,-3 2-3 0,3-3 1 16,2 3 0-16,-3-1-2 0,3 1 3 16,0 0-2-16,-1 0-1 0,1 0 0 15,2 0 1-15,-2 0 1 0,2 0-5 16,0 0 0-16,0 0 2 0,-1 0 0 0,3 0-4 15,-2 0 2-15,2-4 0 0,0 4-1 16,0 0 0-16,0 0-1 0,0 0 2 0,0 0-3 16,0 0 4-16,0 0 0 15,0 0 0-15,0 0-1 0,0 0-1 0,0 0 2 16,0 0-2-16,0 0-1 0,0 0 0 16,0 0 0-16,0 0 2 0,0 0-3 15,0 0 2-15,0 0 1 0,0-1 0 0,0 1-3 16,0 0 1-16,0 0 2 0,0 0-1 15,0-2-1-15,2 2-2 0,-2 0 3 16,3 0 0-16,-3 0-1 0,2 0-1 0,-2 0-7 16,2 0-15-16,-2 0-23 0,2 0-25 15,-2 0-26-15,0 0-24 0,0 0-31 16,0 0-100-16,0 0-133 0,0 0-137 0,-2 3-87 16,0 2-34-16,-3 3 10 0,-1-4 99 15,0 1 146-15</inkml:trace>
  <inkml:trace contextRef="#ctx0" brushRef="#br0" timeOffset="118612.05">20496 6129 41 0,'-2'0'57'15,"2"0"-5"-15,-3 0-3 0,3 0-4 0,0 0-5 16,-2 0-2-16,2 0-4 0,0 0-4 16,0 0-1-16,-2 0 1 0,2 0 0 15,0 0-1-15,0 0-1 0,0 0 0 16,0 1 1-16,0-1 0 0,-2 2 5 15,2 1 7-15,-2 2 5 0,2-1 6 16,-2 2 5-16,0 3 5 0,0 6 4 0,-3-2 4 16,1 4 7-16,-2 7 4 0,-3 1 3 15,3 5 0-15,-2 4 0 0,-3 4-5 16,0 6-6-16,1 3-7 0,-1 4-4 0,1-1-10 16,-1 3-6-16,0 2-7 0,1-1-6 15,1 0-7-15,-1 0-5 0,1 0-6 0,1 1-2 16,-1-4-5-16,3-1-2 0,-2 0-3 15,1-5 0-15,3-1-2 0,-2-3-1 0,1-3 0 16,1-1-20-16,2-3-32 16,0-5-44-16,0-3-49 0,2-1-52 15,0-4-59-15,0-2-53 0,0-5-3 0,0 1 23 16,0-6 38-16</inkml:trace>
  <inkml:trace contextRef="#ctx0" brushRef="#br0" timeOffset="120519.5">20551 6165 52 0,'-2'0'61'0,"2"0"-16"0,0 0-11 0,0 0-9 15,0 0-3-15,0 0 3 0,0 1 4 16,0-1 6-16,0 3 5 0,0-3 6 16,0 1 6-16,2 3 2 0,-2-3 0 15,2 2 2-15,0-2 0 0,2 3 3 0,-2-3-1 16,3 2-1-16,-1 1-1 0,2-1-4 16,0 1-1-16,1-2-2 0,1 2-1 15,3 0 1-15,-1 0-1 0,1-3 2 16,2 5 1-16,2-5 1 0,1 3 1 0,1 0 1 15,2-3 3-15,1 2 8 0,3-2 12 16,0 3 10-16,5-4 12 16,-1 1 10-16,5-1 4 0,0 3 0 0,1-1-9 15,3 0-8-15,0 1-13 0,3-2-11 16,1 3-9-16,0-3-8 0,0 2-5 0,3 2-3 16,1-4-3-16,0 2-1 0,1-2-2 15,1 3 0-15,3-3-1 0,0 1 1 16,-1 2 0-16,3-4 3 0,2 0 1 0,0-4 2 15,0 4-3-15,0-2 2 0,2 1-3 16,2-3-8-16,0 3-4 0,0-2-4 16,3 2-6-16,-1 1-6 0,0-4-2 0,1 4-3 15,-1 0-3-15,0 0-4 0,-2 0-2 16,0 0 3-16,-2 0-3 0,0 0 2 16,0 0 0-16,0 0 0 0,-2 0 2 15,-2 0-2-15,2 0 3 0,-2 0-2 0,-2 0 1 16,-1 0 1-16,1 0-2 0,-2-1-4 15,-3 1-1-15,3-3 0 0,-5 3-1 16,2-1 1-16,-1 1 1 0,-3-4 0 16,-2 3 4-16,0 1-1 0,0-3 1 15,-2 3-1-15,-2-2-3 0,0 0 0 0,-2 2 0 16,-3-3 0-16,-1 2 0 0,-3 1 0 16,-2-4 0-16,-3 4 0 0,-1-1 1 0,-2 1-2 15,-3-3 0-15,-1 3 1 0,-2-1-1 16,-3 1 1-16,1-4 0 0,-1 4 0 15,-2 0 2-15,-1 0-3 0,-1 0 2 16,0 0-2-16,0 0 1 0,-2 0 0 0,1 0-2 16,-1 0 0-16,0 0 1 0,0 0 1 15,-2 0-1-15,2 0 2 0,-2 0 1 16,0 0 2-16,0 0-3 0,2 0 0 16,-2 4 0-16,0-4-1 0,2 1-2 0,-2-1 1 15,2 3 1-15,-2-3-1 0,2 1 1 16,-2 3 0-16,3-4 1 0,-3 1-1 15,2 2-1-15,-2-1 1 0,2-2 1 0,-2 2 1 16,2 1 2-16,-2-2 1 0,2 4 2 16,-2-1-1-16,0 1-1 0,0-1 1 15,0 3-1-15,0 1-3 0,0 1 0 16,0 0 0-16,0-1 1 0,0 1-2 0,-2 3 3 16,2 1 2-16,-2 0-2 0,0 2 2 15,0 2 1-15,-1 1-3 0,1 2-1 16,-2 4-3-16,2 1 0 0,-2-1 0 15,2 4-2-15,-3 1 2 0,3 3-1 0,-2-2 2 16,2 3 1-16,-2-2 0 0,2 2 1 16,-3 0-1-16,1 1-2 0,2-2 2 0,-2 1-1 15,0-2 0-15,-1 2-1 0,1-4-1 16,0 0 1-16,0 1 1 0,1-4 0 16,-1-1-1-16,0-1 0 0,0 1 2 15,0-3-2-15,-1-2 0 0,1-3 0 0,0 1 1 16,0-2 0-16,-1-2-1 0,1 0 1 15,0-4-1-15,0 1 0 16,-1-2 0-16,1 1 1 0,0-4 0 0,-2 2 0 0,-1-2-1 16,1 2 1-16,0-5 0 0,-3 2-1 15,1-1 0-15,-1 1 1 0,1-1 2 16,-3 0 1-16,-2-3 0 0,1 2 2 16,-1-1 1-16,-2-2 0 0,-2 1 0 15,0-1-2-15,0 4 2 0,-2-4-1 0,0 1 0 16,0-1 0-16,-2 3-3 0,0-3 1 15,-2 2 0-15,-1-2 0 0,1 3-1 16,-4-3 0-16,-1 1-2 0,1-1 1 0,-5 0-4 16,0 3 0-16,-2-3 0 0,-2 0-1 15,-2 0 2-15,0 0-1 0,-2 0 1 16,-3 2 0-16,1-2 1 0,0 0 2 0,-3 0 0 16,-1 3 2-16,-3-3-1 0,0 1-1 15,-1-1 1-15,-1 3 0 0,-2-3 0 16,-2 0 0-16,2 0 1 0,-2 0 1 15,0 0 0-15,2 0-1 0,-2 0 1 0,2 0-1 16,0-3-1-16,2 3 1 16,-2 0-2-16,3 0 4 0,-1 0-2 0,2 0 1 15,0 0 3-15,1-1-1 0,1 1 2 16,1-3 0-16,-1 3 0 0,3-2 0 0,1 2-2 16,-1 0-1-16,1 0-3 0,1 0-2 15,0 2-1-15,-1-2 2 0,1 3 0 16,2-3 2-16,-2 1 2 0,1-1-1 15,-1 3-2-15,2 0-1 0,-3-3 1 16,3 1-2-16,-2 2 4 0,2-2-2 0,-1-1 3 16,1 4 2-16,0-3-1 0,0 2 2 15,0-2-1-15,-1 3 2 0,3-3-3 0,-2 2 0 16,2 1 0-16,-2-1 0 0,2 2-1 16,0-1 0-16,-1 1 1 0,3-1-3 15,3 1 2-15,-1-2-1 0,2 2 1 16,0-1-1-16,5 1 0 0,-1-2 1 0,5 1 0 15,0-2 0-15,4 1-4 0,0-1-2 16,4-1 0-16,0 3-1 0,2-3-1 16,3-1 0-16,1 3 0 0,1-3 0 15,1 1-10-15,3-1-12 0,-2 4-15 0,2-4-25 16,-3 0-56-16,3 1-111 0,2 2-125 16,0-2-125-16,2 4-97 0,2 1-37 15,-2-2 23-15,2 1 98 16,0-1 126-16</inkml:trace>
  <inkml:trace contextRef="#ctx0" brushRef="#br0" timeOffset="129294.92">13360 10711 19 0,'3'0'72'0,"-3"0"-12"16,2 0-9-16,-2 0-5 0,0 0-3 15,0 0-2-15,0 0-2 0,0 0-4 0,0 0-2 16,0 0-1-16,0 0-1 0,0 0 1 15,0 0 1-15,0 0 1 0,0 0 1 16,0 0 1-16,0 0 2 0,-2 0-2 16,2 0 2-16,-3 0-3 0,1 0 0 15,0 0-1-15,0 3-3 0,0-3-1 0,0 1-4 16,0-1-2-16,-3 4-4 0,3-3-3 16,-2 2-3-16,0-2-3 0,0 4-1 15,-3-2-3-15,3 1 0 0,-2 0 0 0,1 1-1 16,-1-1 0-16,0 1 0 0,-1-1 3 15,1 2-1-15,0-1 2 0,-1 0 1 16,1 3 0-16,0-4 1 0,-1 3 1 16,1-1 3-16,0 2 2 15,-1-3 3-15,1 5 3 0,0-1 2 0,-3 0 0 0,3-1-3 16,-3 1 2-16,3 4-1 0,-3-5 2 16,3 4-3-16,0-2 1 0,-1 2 1 0,1 0 0 15,0 0-2-15,-1 1-3 0,1-1-3 16,0 1-2-16,1-1-3 0,1 1-3 15,0 0-2-15,0-1-2 0,0 2 0 16,1 1-1-16,-1-2 3 0,2 0 2 0,0 4 2 16,2-5 4-16,-2 5 4 0,2-1 2 15,0 0-1-15,0-2 1 0,0 2-1 16,0 1-3-16,2-1-1 0,0-2 0 16,2 2 0-16,1 1-1 0,-1-1-1 0,0 0 0 15,0-2-1-15,3 2 0 0,-3-2-1 16,2 2 2-16,0-3 2 0,1 3 2 15,1-2 5-15,-1 0 4 0,1 1 3 16,-2 0 1-16,3-2 1 0,-3 0 0 0,3 0-1 16,-3-2-3-16,3 3-2 0,-1-2 0 15,1-4-1-15,-1 5-3 0,0-5 0 16,1 1 1-16,1-2 1 0,-1 3 2 0,2-4-2 16,-1 0 1-16,1-2-2 0,-1 1-2 15,1-1 0-15,2 2-4 0,-3-5-2 16,3 3-2-16,0-3-1 0,-1 2 0 0,1-3-4 15,0-3 3-15,-1 3 4 16,1-1 5-16,2-4 2 0,-2-1 3 0,1 2 2 16,-1-2 0-16,0-3-6 0,-1 3-2 15,1-4-3-15,0 1-3 0,-3-1-5 0,3 0 2 16,-2 1-2-16,-1-2-4 0,1-2 0 16,0 3-2-16,-3-1 1 0,3-1-1 15,-3 0 0-15,3 2 0 0,-3-5 0 16,1 5 1-16,-1-3 1 0,0-2-1 15,1 1-2-15,-3 2 3 0,3-1-1 0,-3-2-1 16,0 1 0-16,1-2 0 0,-1 3 1 16,-2-3 0-16,3 3-2 0,-3 0-1 0,0 0 0 15,-2-2 1-15,0 1 0 0,1 2-1 16,-1-2 1-16,-2 0 1 0,0 4 0 16,0-5 1-16,-2 5-2 0,2-5 2 15,-3 5 4-15,1-4 7 0,-2 0 3 0,2 0 3 16,-2 2 4-16,2-2 1 0,-3 0 1 15,3 3-6-15,-2-3-1 0,2 0-2 16,-2 2-2-16,-1-2 0 0,1 0-1 16,0 0 1-16,0 2 0 0,0-1 1 15,-3 0 0-15,3 1 0 0,-2-1-1 0,1 1 1 16,-1 2-1-16,0-1-1 0,-3-1 0 16,3 1 1-16,-3 0 4 0,1 2 1 15,-1-3 2-15,1 4 0 0,-3-5 0 0,1 4-2 16,-1-2 1-16,1 2-3 0,-3 1 0 15,2-1-1-15,-1 0-4 0,-1 0 0 16,0 2-3-16,-2-2-2 0,3 1-2 16,-3 2-2-16,2 1-1 0,-2-1-2 0,3 2-2 15,-1-1-2-15,0 2-1 0,1-2 1 16,1 3-3-16,0 1-8 0,1-2-16 0,-1 2-27 16,1-3-43-16,-1 3-57 0,1 1-59 15,-1-3-53-15,0 3-47 0,1 0-31 16,1 0-19-16,-1 3-24 0,-1-3 10 0,1 1 33 15,-1-1 47-15</inkml:trace>
  <inkml:trace contextRef="#ctx0" brushRef="#br0" timeOffset="140791.5">26257 6141 26 0,'-2'-1'115'0,"-2"-4"-13"15,2 2-13-15,-2 1-9 0,1 1-9 16,-1-3-8-16,0 3-9 0,0-2-11 0,-1 3-8 16,1-2-5-16,0 2-2 0,0-3-3 15,0 3-4-15,-1-1-1 0,1 1-1 16,0-3-1-16,0 3-2 0,-3 0 0 15,3 0 1-15,-2 0-2 0,-1 0 1 0,1 3 0 16,0-3-1-16,-1 1 1 0,-1-1-1 16,-1 3 1-16,1-1-1 0,-3 1 1 15,3-2-2-15,-3 4 0 0,1-3-1 16,-1 2-1-16,1 1 1 0,-1-1-1 0,-2 1-2 16,1-1 1-16,-1 3-2 0,0 1 0 15,0 1 0-15,1 0 0 0,-3-1 2 0,2 1 0 16,-2 4 1-16,1-2 1 0,-3-1 0 15,2 5 0-15,-2-2 1 0,0 0-1 16,-2 4 2-16,2-2 0 0,-2 0 2 0,2 1 2 16,-2 0 0-16,2 1 2 0,0 0 0 15,0-1 3-15,0 1-1 0,2 3 3 16,-2-1 0-16,3 0 0 0,-1 1 1 16,2-1 1-16,-2 2 1 0,3-1-2 0,-1 4 2 15,0-2 2-15,3 0-2 0,-3 3-1 16,2-2 0-16,1 2-2 0,1-3-1 15,-1 4-2-15,1-5-1 0,3 4-2 16,-3-1-3-16,3 0-1 0,2-2-3 0,0 1-2 16,1 0-2-16,3-2-2 0,-2 0 0 15,2 3 0-15,2-5 0 0,3 5 0 16,-1-4 2-16,0 1-1 0,3 1 1 0,1-1 0 16,3 0 0-16,-1-1 3 0,3 1 0 15,0 0 0-15,4-1 1 16,-1-1 0-16,3 0 1 0,1-2 0 0,3 1 0 15,0 2 2-15,3-5 2 0,-1 3 1 0,2-2 4 16,3-1 5-16,2 0 5 0,0-1 3 16,1 1 3-16,1-2 8 0,4-1 10 15,0-2 7-15,3 2 4 0,1 0 3 16,2-3 1-16,3-4-6 0,0 5-11 0,-1-4-6 16,3 2-3-16,0-3-2 0,-1 1-5 15,1-1-2-15,2-1-2 0,-3-3-5 16,3 4-5-16,-2-2 0 0,2-2-2 0,-3 3 2 15,3-4 0-15,0 2 0 0,0-2-3 16,0 1-2-16,-1-1-4 0,1 0-4 16,0 0-3-16,0 0-1 0,0 0-4 15,-1-1-3-15,-1-1-1 0,0-3 0 0,-1 1 0 16,-1-1-1-16,0 1 4 0,-3-6 1 16,0 4 3-16,1-3-1 0,-3-3 0 15,-2 0 0-15,-1 2-3 0,-1-5 0 16,0 2-3-16,-2-3 0 0,-2 1 1 15,-1 0 0-15,1-2 0 0,-2 0 0 0,-2 1 2 16,-1-2 0-16,1 2-4 0,-2-3-2 16,-3 1 1-16,2 1-1 0,-1-1 1 15,-3-1 0-15,3-2 1 0,-3 3 2 0,0-2 1 16,-2 0 0-16,0-1-2 0,1 2 0 16,-3 0 1-16,-2 2-1 0,-1-1 1 0,1-1 1 15,-4 2 2-15,0 0-1 0,0 1 0 16,-1 1-1-16,-3 0 0 0,-1 1-2 15,1-1-1-15,-1 2 1 0,-2 0-1 0,1 0 1 16,-3-2-2-16,2 2-1 0,-1 0 2 16,-1-4 1-16,0 5 0 0,-2-5 1 0,2 1 1 15,-1-2 1-15,1 2-1 0,-2-1 1 16,0 0 0-16,-2 2 0 0,2 0 1 16,-2-1 3-16,-2-1 5 0,2 1-1 15,-2 3 0-15,-2-3-3 0,-1 2 1 0,1 2 1 16,0-2-3-16,-2 0 0 0,-1 0 0 15,1 3 1-15,-3-3-1 0,1 3-1 16,0-2-4-16,-1 1-2 0,1-1-2 0,-3 3 0 16,-2-5 1-16,3 1-1 0,-3 2 2 15,-2-2 0-15,0 0 3 0,1 0 1 0,-1 2-1 16,-2-2 0-16,-2 0 1 0,0 0 0 16,0 2 0-16,-3-2-1 0,-1-1-2 15,0 2 3-15,0 0-2 0,-3 0-1 0,-1-2 2 16,1 2 0-16,-1 2 1 15,-1-3-1-15,-1 4-1 0,1-5 3 0,-1 5-2 16,-1-5 0-16,0 5-1 0,1-1 3 16,-3-2-1-16,0 3 0 0,0-1 0 0,1-2-1 15,-3 4 1-15,-2-2-1 0,0 2 0 16,-2-2 1-16,0 2 3 0,-3-1 0 16,-1-1 0-16,0 1 0 0,-3 1 0 0,1-1 0 15,-1 1 3-15,-1-1 1 0,-1 0-3 16,1 1 5-16,-1 0-1 0,1 1 0 15,-1-1-3-15,2 0-2 0,-1-1 1 16,1 4-2-16,3-3-3 0,0 1 0 16,-1 0-3-16,3 0 1 0,2 2 1 0,0-1-2 15,2 0 0-15,0 2 0 0,0 1-3 16,0-1-9-16,-2 4-22 0,-2-2-41 16,-7 6-89-16,-1-2-115 0,-5 7-106 0,-2 1-95 15,-3 2-80-15,1 3-10 0,-2-2 63 16,0 5 99-16,2 0 101 0</inkml:trace>
  <inkml:trace contextRef="#ctx0" brushRef="#br0" timeOffset="152898.57">5512 7053 79 0,'-7'0'110'0,"1"-1"-16"0,0 1-7 16,-3 0-10-16,3 0-9 0,-3 0-9 15,1 1-11-15,0-1-9 0,-1 3-6 0,-2-3-2 16,3 2 0-16,-3 1-1 0,3-2 1 16,-3 5-2-16,3-5-3 0,-3 3-2 15,1 1-4-15,-1-1-1 0,1 1-2 0,-1 1 2 16,0-2 0-16,1 1 2 0,-1 0 0 15,-1 3 0-15,1 0-2 0,-2 1-2 0,1 0-3 16,-3 2-4-16,2 3-3 0,-2 2 0 16,3 1-1-16,-3-2-1 0,2 4 1 0,-2 1 4 15,0 0 3-15,1 1 6 0,-1 1 7 16,0 0 7-16,0 1 5 0,-2 2 5 0,2 1 2 16,-2 3 0-16,0 1 0 0,1 2-3 15,-1 2-3-15,-2 2-2 0,2-1-1 16,0 3-2-16,0 0 0 0,2 3 5 0,0-2 3 15,0 2 4-15,3 1 0 0,1-1 2 16,0 6-1-16,5-6-6 0,0 6-4 0,2-5-4 16,1 3 1-16,3-2 0 0,3 2 1 15,1-2 2-15,2 1 2 0,3-1 3 16,1-2-1-16,3 1-1 0,2-5-2 16,2 2 2-16,0-1-2 0,4-2 1 0,2 2 7 15,2-5 11-15,3 1 8 0,2-3 6 16,6 0 3-16,2-4 1 0,2 2-9 15,4-5-8-15,3-3-9 0,2-4-8 0,3 0-9 16,3-5-8-16,3 1-4 0,3-8-4 16,0 1-3-16,3-5-2 0,2-2 0 15,1-1 1-15,1-6-2 0,2-1 1 0,-2-3-2 16,-3-2-2-16,1-2-3 0,-1-6-1 16,-1 2-1-16,-3-5-2 0,1 0 2 15,-3-4-1-15,-2 0-1 0,-2-2 2 0,-2-2 2 16,-2 3-1-16,-5-4-2 0,-1-2 4 15,-3 2-1-15,-4-3-3 0,-4 1 1 16,-2-3 1-16,-2 4 3 0,-5-4 5 0,-4 0 4 16,-2 1 5-16,-2-3 4 0,-4 2 1 15,-5-2-1-15,-1 0-4 0,-3-1-2 16,-4-1-5-16,-4-1-2 0,-5 1-1 16,1 1 2-16,-5-1 1 0,-4-1 1 0,0 5 3 15,-4-2 1-15,-2-1 2 16,-5 3-3-16,1-1 7 0,-5 5-4 0,-2-2 0 15,-2 1-2-15,-4 5-1 0,0-1 0 16,-5 2-6-16,-1 4 0 0,-3-2 0 0,-2 7-2 16,-2-2-4-16,-2 3-3 0,0 0-1 15,-4 3 0-15,0 1-3 0,-3 2-5 16,-1 3-12-16,-3 2-20 0,0 3-61 0,-3 6-119 16,-3 1-134-16,0 4-130 0,0 4-91 15,0 2-32-15,4 3 30 0,2 2 106 0,5 1 125 16</inkml:trace>
  <inkml:trace contextRef="#ctx0" brushRef="#br0" timeOffset="158426.06">1894 9748 35 0,'-2'0'114'0,"-2"-4"-6"0,2 4-7 16,0 0-5-16,0 0-8 0,0 0-8 15,-1 4-9-15,1-4-11 0,0 1-3 0,-2 2-2 16,2-2 3-16,-2 4 4 0,-1 3 8 0,1-3 9 16,0 6 4-16,-2 2 4 0,-1 0 3 15,1 3 0-15,-3 1-4 0,1 7 0 0,0-2 0 16,-3 6 1-16,2 2 0 0,-1 4-3 0,-1 3-4 15,1 4-5-15,-1 2-8 0,1 2-8 16,1 3-12-16,1 1-7 0,-1-3-7 16,1 4-6-16,3 1-8 0,1-1-6 0,2-4-1 0,2 0 1 15,2-4-2-15,2 0 2 0,3-6 8 16,1-2 17-16,3-4 16 0,2-2 19 0,1-6 17 16,3-1 11-16,2-5 6 0,3-6-9 15,1-3-11-15,0-4-14 0,2-6-17 0,3-5-11 16,0-9-15-16,-1-3-7 0,-2-5-7 0,3-5-3 15,-3-9-3-15,-1-5-6 0,-3-2 0 16,0-9 1-16,-4-3-4 0,-2-5-1 0,-3 0 4 16,-1-4 5-16,-5 1 4 0,-1 3 3 15,-3 5 5-15,-4 2 4 0,-5 3 1 0,-1 4-6 16,-5 6-3-16,0 2-4 0,-4 7-3 16,0 4-6-16,1 0-3 0,-3 5-1 0,-1 5-10 15,1 2-20-15,0 2-58 0,0 4-109 0,2 3-119 16,0 5-119-16,3 0-106 0,1-1-39 15,2 5 23-15,1 0 94 0,1 2 110 0</inkml:trace>
  <inkml:trace contextRef="#ctx0" brushRef="#br0" timeOffset="158823.29">2411 9516 140 0,'-4'-1'231'0,"-3"1"25"0,1 0-39 0,0 4-32 16,-1 0-24-16,1 5-20 0,0 5-21 0,-1 1-23 15,1 5-27-15,-1 2-25 0,1 0-19 16,2 3-11-16,2-2-6 0,0 2-5 0,2-3 0 15,0 0-2-15,2-2 1 0,2 1 1 16,0-4 2-16,0-2 1 0,3-1 2 0,1-3 6 16,1-2 10-16,-1-3 12 0,1 0 14 0,1-5 13 15,1-1 16-15,-1-1 19 0,1-6 13 16,0-2 10-16,-1-4 9 0,-1 1 5 0,-1-6 2 16,-2-1-5-16,-1-2-13 0,-3 0-17 15,-2-4-17-15,0-2-19 0,-4 2-17 0,-1-3-17 16,-1 7-9-16,-2-3-9 0,-3 3-8 0,0 3-23 15,1 3-53-15,-3 1-97 0,0 3-111 16,1 5-119-16,-1 2-113 0,2-1-42 0,-1 5 19 0,1 0 77 16,3 5 101-16</inkml:trace>
  <inkml:trace contextRef="#ctx0" brushRef="#br0" timeOffset="159238.41">3224 9796 136 0,'-9'-4'262'0,"-1"-1"43"16,-1 1 8-16,0 3-2 0,-1 1 0 0,-3 0-5 16,-2 1-17-16,0 7-24 0,-2 1-50 15,0 3-53-15,-2 7-42 0,-2 5-28 16,-1 8-20-16,1 5-11 0,0 2-6 0,-1 6-8 16,1 5-5-16,4 2-4 0,2 2-1 15,2 0 0-15,5 1-4 0,3-2-3 16,5-4-4-16,6 1-2 0,3-6-5 0,6 0-5 15,1-4-3-15,5-1-4 0,3-5-1 16,3-4-5-16,2 0 0 0,5-2 1 16,0-6-10-16,2-1-32 0,2-5-87 0,-2-6-120 15,2-3-121-15,2-3-127 0,-2 0-79 16,0-9-13-16,-2-2 62 0,-3-6 105 0</inkml:trace>
  <inkml:trace contextRef="#ctx0" brushRef="#br0" timeOffset="159603.76">4322 10067 76 0,'-2'-1'342'0,"0"-2"75"0,0 3 59 15,0-1-41-15,0 1-59 0,0-4-60 16,2 4-73-16,0-1-68 0,2 1-53 15,0-2-41-15,2-2-31 0,2 3-22 0,-1-2-32 16,1 2-72-16,0 1-102 0,-1-4-97 16,1 4-103-16,0 0-103 0,1 4-37 0,-5-4 35 15,0 1 80-15,-2 3 88 0</inkml:trace>
  <inkml:trace contextRef="#ctx0" brushRef="#br0" timeOffset="159769">4326 10151 134 0,'0'3'322'16,"-2"-2"30"-16,2 3 4 0,0-3-71 0,2-1-81 15,1 3-70-15,1-3-51 0,2 1-28 16,3-1-47-16,-1 4-71 0,5-4-86 16,-1 0-108-16,1 0-71 0,0 0-38 15,-3-4 9-15,1 4 48 0</inkml:trace>
  <inkml:trace contextRef="#ctx0" brushRef="#br0" timeOffset="160300.4">5226 9757 13 0,'-2'-5'189'16,"0"1"23"-16,2-2-25 0,0 2-18 15,2-1-6-15,2-1 0 0,0-1 5 0,3 0 7 16,-1 1 3-16,5-2 2 0,-1 3 2 15,1-2 7-15,2-1 4 0,-1 3 8 16,1 1-3-16,0-1-12 0,-1 4-21 0,3 1-28 16,0 5-26-16,0 0-32 0,-3 8-23 15,3 4-12-15,-2 8-11 0,-2 4-5 16,-1 9-8-16,-1 6-7 0,-3 6-3 16,-2 4-5-16,-2 5 0 0,0 1-10 0,-2 2-23 15,0-2-56-15,-4 2-108 0,0-7-119 16,0 3-116-16,-3-8-111 15,1-1-42-15,0-6 23 0,-1-6 86 0,-3-3 110 16</inkml:trace>
  <inkml:trace contextRef="#ctx0" brushRef="#br0" timeOffset="160499.37">5268 10287 204 0,'2'-19'283'0,"1"4"42"0,1 0-20 0,0-1-22 16,5-1-26-16,-1 1-31 0,5 1-32 16,-1 1-39-16,3 0-45 0,0 2-45 0,2-1-57 15,0 2-70-15,0 2-83 0,0 0-93 16,0 0-116-16,2 1-61 0,-2-1-9 16,0 0 39-16,0-1 65 0</inkml:trace>
  <inkml:trace contextRef="#ctx0" brushRef="#br0" timeOffset="161133.04">4756 9905 112 0,'0'-1'190'15,"2"1"-16"-15,-2-4-30 0,2 4-28 16,3-1-19-16,-3-2-19 0,2 1-11 0,2-1-14 16,1 2-13-16,-1 1-11 0,2-3-8 15,1 3-4-15,2 0-6 0,-3 3-1 0,0-2 2 16,1 2 0-16,-1 2 3 0,1 1 6 16,-3 4 6-16,-2 3 8 0,-1 1 5 15,-3 6 9-15,-3 2 10 0,-1 2 11 0,-2 6 16 16,0 3 21-16,-3-3 23 0,1 4 19 15,-1-1 10-15,3-5 2 0,2 1-9 16,-1-1-21-16,5 0-24 0,0-7-24 0,5 3-23 16,1-4-17-16,4-2-12 0,1-2-8 15,4-3-10-15,2-1-27 0,4-3-50 16,0-5-78-16,5-3-91 0,-1-1-95 0,2-1-110 16,3-7-38-16,0-2 15 0,-1-4 61 15,1-1 78-15</inkml:trace>
  <inkml:trace contextRef="#ctx0" brushRef="#br0" timeOffset="161893.23">5787 9826 166 0,'-2'0'205'0,"0"3"-28"15,0-3-28-15,-1 2-22 0,1-2-20 16,0 1-16-16,0-1-14 0,0 4-11 16,2-3-7-16,-2 2-9 0,2-2-2 15,-2-1-1-15,2 4 0 0,-2-4 0 0,2 1 0 16,0-1-3-16,0 3 5 0,2-3 9 15,-2 1 15-15,2-1 19 0,-2 0 17 16,2 0 13-16,-2 0 2 0,2 0-10 16,-2 0-17-16,2 0-23 0,0 0-23 0,3 0-18 15,-1 0-12-15,0 0-7 0,0-1-7 16,1 1-3-16,-1 0-3 0,0 0 1 16,-2 0 2-16,2 0 8 0,-2 0 17 0,1 0 18 15,-1 0 19-15,-2 0 12 0,2 0 7 16,-2 0-4-16,2 0-15 0,-2 0-16 15,2 1-17-15,-2-1-15 0,2 4-8 16,0-3-6-16,3 1-1 0,-3 3 0 0,2-2 0 16,0 2-2-16,0 0 1 0,1 0 2 15,-1 2-3-15,0 2-1 0,-2 0 0 16,0 2 4-16,0 2 3 0,1 0 5 16,-1-1 4-16,-2 4 3 0,2-2 3 0,-2 1 3 15,0-1-1-15,0 2-1 0,0-3 0 16,0 2 1-16,2-1 0 0,-2-2-4 15,0 0-4-15,0-1-2 0,0-1-3 0,0 0-3 16,-2-1-1-16,2 2-4 0,-4-2 0 16,1 4 0-16,-1-5-1 0,-2 4-1 15,-1-4-8-15,-1 1-21 0,0 0-64 16,-1-1-107-16,-2 0-115 0,3 0-124 0,-3-4-96 16,1-3-32-16,-1-1 34 0,3-1 89 15,4-3 108-15</inkml:trace>
  <inkml:trace contextRef="#ctx0" brushRef="#br0" timeOffset="162224.31">6437 9463 239 0,'0'-2'296'16,"0"-1"38"-16,2 1-6 0,0 2 5 16,0 2 10-16,2 4-3 0,1 3-5 0,-1 5-21 15,2 5-52-15,1 3-69 16,-1 6-68-16,0 2-46 0,1 4-33 0,-3 7-19 15,2 1-12-15,-2 3-8 0,3-1-18 16,-3 1-38-16,0 2-87 0,0-2-113 16,3 0-113-16,-1-3-113 0,0-3-82 0,1-3-15 15,-1-6 62-15,1-1 101 0</inkml:trace>
  <inkml:trace contextRef="#ctx0" brushRef="#br0" timeOffset="162490.81">6871 9820 46 0,'-7'-18'346'15,"-3"3"87"-15,-3 2 81 0,-2 0 1 0,0 4-64 16,-2-1-69-16,-2 4-74 0,-2 2-81 16,2 1-75-16,-2 6-59 0,2 1-39 0,2 2-21 15,0 1-14-15,4 5-8 16,5-2-6-16,2 2-2 0,6 1-1 0,4 2-1 15,4-2 0-15,5 0 1 0,6 0 0 16,4-1 1-16,5-3-7 0,-1-1-25 0,3-4-79 16,2 0-131-16,-3-1-152 0,1-3-134 15,-2 0-65-15,-3-3-11 0,-4-1 59 16,-2 0 122-16</inkml:trace>
  <inkml:trace contextRef="#ctx0" brushRef="#br0" timeOffset="164563.7">1312 12120 29 0,'0'-5'76'0,"0"3"-9"0,2-3-4 16,-2 1-1-16,3-1-2 0,1 1-1 16,0-1-2-16,0-2-1 0,0 3-2 0,3-2-2 0,1-2-2 15,1 3-3-15,-1-2-3 0,1-2-4 16,1 1-2-16,1 0 1 0,-1 0-3 0,1 3-1 16,0 0-1-16,-1 1-1 0,1-2 0 15,-3 1 0-15,1 4 2 0,-1 1 9 0,1 0 10 16,-3 0 15-16,-2 1 18 0,3 3 21 0,-3 3 17 15,-2 2 12-15,0 1 6 0,-2 4 9 16,0 4 3-16,-2 3 8 0,-2 0 7 0,2 4 0 16,-3 3-4-16,3-2-13 0,0 4-17 15,0 2-25-15,4-2-29 0,0 0-23 0,2-1-15 0,3 0-12 16,1-3-11-16,3-1-7 0,2-1-5 16,1-3-1-16,3 0-3 0,0-4-4 15,0 0-8-15,2-5-25 0,0 1-51 0,2-5-88 16,1 0-98-16,-1-7-95 0,2-2-79 15,2-7-68-15,1-4-6 0,-1-2 57 0,1-7 82 0,-1-2 87 16</inkml:trace>
  <inkml:trace contextRef="#ctx0" brushRef="#br0" timeOffset="164928.19">2093 12103 23 0,'9'-24'239'0,"-1"2"54"16,-3 4 22-16,-1-1 18 0,-2 6 16 0,0 0 11 15,-2 1-9-15,-2 1-29 0,0 5-42 0,0-2-57 16,-3 3-59-16,-1 1-56 0,0 4-34 15,-1 0-22-15,-1 4-17 0,-3 5-9 0,1 4-5 16,-1-1-3-16,-2 8 1 0,1 2-4 16,1 3 0-16,-2 1-1 0,3 7-3 0,1-1-1 15,1 7-5-15,2-1 1 0,1 2-3 0,3-2-2 16,2-3 2-16,2 1-2 0,5-2 0 16,1-1-1-16,3-4 1 0,4 0 0 0,-1-4-1 15,5-3-1-15,1-4 2 0,1 1-1 16,0-5-1-16,2-7 0 0,0 1 1 0,1-7 0 15,-3-2-2-15,2-3 2 0,-2-6 0 0,-2-4 1 16,0-3 0-16,-4-4-1 0,0-4 2 16,-4-4 1-16,-3-1-1 0,-2-3 2 0,-1-4 2 15,-3-1 0-15,-4 1 0 0,-3-5-1 0,-1 2 2 16,-2 0-4-16,-3 2 0 0,-2 3 0 16,-1 4-1-16,-1 1-2 0,0 2-2 15,0 5-1-15,-2 2-10 0,2 2-18 0,1 5-33 16,-1 2-85-16,0 3-113 0,4 0-119 15,1 2-118-15,1 3-69 0,3-1-12 0,2 1 61 0,-1 0 101 16</inkml:trace>
  <inkml:trace contextRef="#ctx0" brushRef="#br0" timeOffset="165328.47">2843 11447 245 0,'-9'-1'309'0,"-1"1"54"0,1 0-20 15,-1 4-18-15,1 1-21 0,-1 4-31 16,1 2-43-16,-2 2-45 0,3 3-52 15,0-1-48-15,1 4-32 0,3-3-22 0,0 2-11 16,-1-2-9-16,3-3-7 0,2 0-1 16,2-1-2-16,3-3 0 0,-1-2-1 15,2-2 3-15,3-5 1 0,1-5 0 0,3-2 1 16,0-5 1-16,-1-3 4 0,1-4 9 16,0-1 17-16,-3-2 19 0,-1 0 14 0,-3-2 12 15,-4 4 2-15,-4-1-5 0,-4 7-15 16,-5-2-17-16,-1 3-14 0,-3 8-17 0,-2-2-12 15,0 4-26-15,-2 6-52 0,0-2-93 16,2 5-111-16,2-1-107 0,2 3-117 0,3 1-52 16,3-2 13-16,3 2 68 0,4-3 101 15</inkml:trace>
  <inkml:trace contextRef="#ctx0" brushRef="#br0" timeOffset="165658.29">3480 11472 287 0,'-4'0'353'0,"-5"0"65"16,-1 0 11-16,-5 3-22 0,-2 1-35 16,-2 1-42-16,0 1-51 0,-3 5-54 0,-1 2-67 15,0 8-53-15,0 2-34 0,-1 7-20 16,1 4-9-16,2 4-6 0,0 4-3 0,2 6-4 15,2 0-2-15,2 3-2 0,6 2-3 16,3-3-3-16,6 0-1 0,4 1-3 0,5-1-5 16,4-5-2-16,3-2-1 0,6-3-2 15,3-5-1-15,5-2-2 0,1-4-1 16,3-3 0-16,0-1-5 0,2-5-12 0,-2-3-28 16,2-4-81-16,-2-1-138 0,0-3-139 15,0-8-136-15,-3-2-65 0,1-8-11 16,0-4 58-16,-3-6 128 0</inkml:trace>
  <inkml:trace contextRef="#ctx0" brushRef="#br0" timeOffset="165907.24">4233 11798 137 0,'0'-5'391'15,"-2"2"68"-15,2 2 35 0,-2-3-67 0,2 3-94 16,0 1-100-16,0 0-91 0,4 0-69 16,1 0-74-16,-1 0-105 0,4 1-110 0,1 4-118 15,-1-2-95-15,-1 2-47 0,-1-1 14 16,-2 0 69-16</inkml:trace>
  <inkml:trace contextRef="#ctx0" brushRef="#br0" timeOffset="166073.29">4235 11887 166 0,'-2'0'249'15,"2"0"27"-15,2 0-39 0,3 0-52 0,-1 0-46 16,4 0-31-16,1 0-24 0,1 0-26 0,1 0-45 15,4 2-64-15,0-2-85 0,-3 0-94 16,1 0-51-16,0 0-25 0,-5 0 8 0</inkml:trace>
  <inkml:trace contextRef="#ctx0" brushRef="#br0" timeOffset="167500.54">4917 11431 164 0,'2'-5'193'15,"-2"4"-28"-15,2-3-31 0,2 0-25 16,1 0-11-16,-1 3-3 0,4-5-3 0,1 2 3 15,-1-1 1-15,3 1 3 0,2-1 4 16,-3 0 7-16,3 2 4 0,0-1 2 0,-1 0-2 16,-1 0-2-16,-1 3-2 0,1 1-3 15,-2-4-2-15,-3 4 3 0,0 4 9 0,1-4 10 16,-3 4 7-16,-2 1-3 0,0 2-7 16,-2 7-14-16,-2 2-19 0,-2 6-18 15,-3 3-14-15,-1 5-8 0,-1 5-4 0,1-2-1 16,-1 2-2-16,3 3-5 0,0-2-6 15,4-2-7-15,0-4-8 0,4 0-5 0,2-1-4 16,2-1-4-16,3-3-3 0,1-4-2 16,3 1-8-16,0-5-24 0,4-1-66 15,0-4-114-15,-1-3-133 0,4-2-134 0,-1-7-91 16,2-2-33-16,-2-6 37 0,2-1 99 16,0-3 126-16</inkml:trace>
  <inkml:trace contextRef="#ctx0" brushRef="#br0" timeOffset="167917.89">5590 11371 9 0,'-13'-12'288'0,"-1"4"64"0,-5 3 64 0,-1 5-5 15,1 5-39-15,0 2-39 0,0 2-48 16,2 1-55-16,3 6-61 0,1 0-60 15,2 1-47-15,3 4-31 0,4-3-14 0,-1 1-10 16,5-3-6-16,0-3-10 0,2-1-12 16,3-2-17-16,1-2-14 0,0-4-13 0,1-3-7 15,3-2 2-15,1-2 9 0,0-3 10 16,1-3 11-16,1-2 12 0,2-3 8 16,-3-2 5-16,3 3 4 0,-2-2 5 15,0 5 4-15,-1 1 0 0,-1 2 3 0,0 4 5 16,-3 2 14-16,0 2 21 0,1 6 21 15,-1 2 26-15,-3 3 24 0,-1 1 14 16,0 3 0-16,-2 1-8 0,-2 3-12 16,0 2-19-16,-2 0-17 0,-2 1-17 0,-2 2-9 15,-3 0-13-15,-2 0-7 0,-1 1-8 16,-3 2-7-16,-2-1-2 16,-2-1-6-16,0 2-1 0,0-3-12 0,0-3-30 0,0-2-71 15,0 0-109-15,2-2-117 0,0-2-116 16,2-3-97-16,0-4-27 0,5-3 40 15,-1-5 93-15,5-1 109 0</inkml:trace>
  <inkml:trace contextRef="#ctx0" brushRef="#br0" timeOffset="168578.5">5899 11363 32 0,'-6'0'247'0,"2"0"27"15,-1-1 6-15,3-2-54 0,2 2-47 0,0-5-39 16,2 5-30-16,3-4-22 0,1 1-19 16,0-1-17-16,3 1-16 0,-1-1-13 15,1 2-9-15,1 1-6 0,-1 2-3 16,-1 0-3-16,1 0 1 0,-1 0 1 0,-2 2 1 15,1 1 2-15,-1 2 2 0,-2-1-2 16,1 2 2-16,-1 2-1 0,-2 0-1 0,2 4-2 16,0 0-3-16,1 2 0 0,1 1-2 15,-2-2-1-15,3 3-1 0,-1-1 1 16,0 1 0-16,-1 0 4 0,1-3 19 16,-2 4 29-16,-2-5 34 0,0 5 27 0,-2-1 21 15,-2-1 11-15,-2 4-11 0,-2-3-25 16,-3 2-31-16,1-2-28 0,-3 0-45 15,-2 1-68-15,1-1-82 0,-1-2-92 0,0-2-107 16,-1-3-91-16,-1-1-26 16,2-3 26-16,-2-4 62 0</inkml:trace>
  <inkml:trace contextRef="#ctx0" brushRef="#br0" timeOffset="168926.84">6653 10995 241 0,'2'-5'396'0,"-2"-1"73"0,2 5 38 16,0 1-31-16,0 3-55 0,2 6-68 15,1 5-73-15,-1 5-63 0,0 7-70 16,2 7-49-16,-1 2-37 0,1 9-23 16,-2 2-15-16,3 6-9 0,-3 1-7 15,0 1-17-15,0 0-30 0,1 0-89 0,-1 1-127 16,0-6-123-16,2-1-117 0,1-7-81 15,1-2-21-15,-1-5 60 0,1-6 111 16</inkml:trace>
  <inkml:trace contextRef="#ctx0" brushRef="#br0" timeOffset="169175.8">7063 11393 32 0,'-4'-22'359'0,"-2"2"100"0,-5 3 86 15,-4 1 0-15,1 6-68 0,-6-1-81 16,1 3-91-16,-4 2-95 0,0 3-78 0,0 3-52 16,-1 4-32-16,1 1-20 0,2 5-8 15,2 0-6-15,4 4-7 0,4 0-4 16,5 0-2-16,4 2 1 0,6-1 1 0,5 0-1 16,5 0 2-16,5-2 1 0,5-3 1 15,3 2-9-15,1-4-31 0,1-3-86 0,1 0-136 16,0 0-149-16,-3-3-133 15,-1 1-62-15,-5-3-11 0,-2 0 67 0,-2 0 124 16</inkml:trace>
  <inkml:trace contextRef="#ctx0" brushRef="#br0" timeOffset="174832.41">1456 13910 12 0,'0'0'88'0,"0"0"-2"15,0 0-1-15,0 0 1 0,0 0-1 0,0-1-1 16,0 1-1-16,0-4 3 15,2 4 1-15,0-1 1 0,1-2 1 0,1 2-3 0,2-4-3 16,1 0-9-16,-1 0-9 0,4-1-14 0,1-1-10 16,0-1-9-16,1 0-10 0,3-1-6 15,-2 3-6-15,2-4-3 0,-3 4-2 0,3 2-1 16,-2-1 0-16,-3 1 0 0,1 0 6 0,0 4 15 16,-3 0 15-16,-2 5 18 0,1 3 15 15,-3 2 19-15,0 6 12 0,-2 3 10 0,-2 0 7 16,-2 6 11-16,0 0 12 0,0 3 8 15,0-2 6-15,-2 3-6 0,2 0-14 0,-3-4-20 16,3 4-24-16,2-4-26 0,2-4-20 0,0 5-18 16,3-6-11-16,1 1-6 0,3-3-6 15,1-1-3-15,3-3-1 0,-1 0-4 0,1-4-17 16,2 0-36-16,2-4-49 0,0-2-64 0,0 0-67 16,0-8-60-16,4-1-38 0,-2-4-14 15,2-3 11-15,2-6 34 0,-1-2 44 0,-1-4 51 16,-2-2 48-16,0-2 45 0,-2-1 41 0,0-2 42 15,-2 2 42-15,-3 0 37 0,1 0 33 16,0 4 35-16,-3 4 31 0,-1 0 23 0,-1 4 20 16,1 1 16-16,-1 3 18 0,1 3 20 15,-3 3 23-15,2 0 8 0,-1 5-10 16,-1 2-21-16,3 5-33 0,-3 1-44 0,0 4-49 0,1 4-42 16,-3 6-27-16,2 0-17 0,-2 3-13 15,1 1-7-15,-3 1-5 0,2 1-3 0,-2 2-3 16,0-2-10-16,0 3-12 0,0-5-25 15,-2 1-33-15,-2-3-47 0,0 0-52 0,0-3-46 16,-2-2-37-16,-2-3-23 0,-3-5-1 0,-2-2 21 16,1-4 36-16,-3-3 45 0,0-8 46 15,1 0 41-15,-1-5 34 0,0-3 29 0,3-1 23 16,-1 0 20-16,5-3 19 0,2 2 23 0,4-3 24 16,0 2 26-16,4 1 25 0,2 1 19 15,5-2 14-15,-1 4 6 0,3 1-4 0,2 0-16 16,0 2-24-16,2-2-26 0,2 3-24 15,2-2-27-15,-2 3-31 0,2-1-68 16,0-1-83-16,3 0-95 0,-3 2-109 0,0-3-82 16,0-2-30-16,-2 0 32 0,0-1 65 0</inkml:trace>
  <inkml:trace contextRef="#ctx0" brushRef="#br0" timeOffset="175595.61">2853 13241 148 0,'-6'0'222'0,"-3"1"3"15,1 4-44-15,0 1-39 0,-1 6-27 16,1 4-23-16,-1-1-18 0,1 4-14 16,3 1-15-16,1 0-9 0,2-1-9 0,2 1-3 15,2-2-1-15,2-2-1 0,3-3 9 16,1 0 10-16,1-4 12 0,1-2 12 0,3-3 10 16,0 0 8-16,-1-8 2 0,3 0-3 15,-2-3-6-15,2-3-10 0,-3-5-10 16,-1 0-12-16,0 0-11 0,-5-3-6 0,0 2-9 15,-4-3-3-15,1 4-5 0,-6 0-3 16,1 2-9-16,-2 2-38 0,-2 1-60 0,-3 5-73 16,1 0-84-16,-3 2-94 0,3 6-41 15,-1-2 6-15,1 7 46 0</inkml:trace>
  <inkml:trace contextRef="#ctx0" brushRef="#br0" timeOffset="175893.7">3327 13378 332 0,'0'-8'425'0,"-2"3"86"0,-4 1 15 0,0 3-62 16,-5 1-76-16,0 1-80 0,-3 7-82 15,-1 2-79-15,-2 6-56 0,-2 8-35 0,0 1-19 16,0 5-13-16,0 7-3 0,2 3-3 15,0 5-1-15,4 0 3 0,5 2-1 0,1-1 2 16,3 0-1-16,6-1-6 0,4-4-2 16,5-2-4-16,4-1-3 0,4-4-3 15,4-3-1-15,3-5 3 0,3-3-3 0,3-3-7 16,2-4-19-16,0-4-60 0,0-3-119 16,-1-2-139-16,1-6-150 0,0-1-86 15,-4-3-32-15,-1-5 34 0,-1-1 104 16</inkml:trace>
  <inkml:trace contextRef="#ctx0" brushRef="#br0" timeOffset="176110.17">4134 13474 412 0,'-4'-7'532'0,"-1"2"54"15,1 0 30-15,0 1-109 0,2 0-163 16,0 0-148-16,0 3-127 0,-1-2-131 0,1 3-140 16,2 0-128-16,0 0-142 0,2 3-74 15,1-2-8-15,-1 3 53 0,-2 1 100 16</inkml:trace>
  <inkml:trace contextRef="#ctx0" brushRef="#br0" timeOffset="176275.54">4108 13528 182 0,'-2'0'380'0,"-2"4"46"16,2-4 20-16,0 1-79 0,2-1-84 15,0 3-85-15,4-3-70 0,0 1-43 0,3 3-25 16,1-3-26-16,1 2-68 0,3-2-99 16,1 3-104-16,0-3-130 0,-1 2-72 0,-1 1-26 15,-3-1 32-15,-1 2 76 0</inkml:trace>
  <inkml:trace contextRef="#ctx0" brushRef="#br0" timeOffset="183027.75">5029 13189 24 0,'0'0'115'15,"-2"0"-13"-15,2 0-12 0,0 0-8 16,0 0-7-16,0 0-5 0,0 0-5 0,0 0-5 16,0 0-3-16,0 0-4 0,0-3-3 15,0 3-4-15,0 0-4 0,0-3-5 16,2 3-4-16,0-1-4 0,0 1-2 0,3-4-3 15,1 4-3-15,0-1-1 0,3-2 0 16,1 2-2-16,1-3-2 0,0 3-2 0,1-2 0 16,3 2-2-16,-2-3-3 0,2 4 1 15,-1 0-1-15,-1 0-1 0,0 0 2 16,0 4 10-16,-1-3 14 0,-3 2 26 0,-1 2 31 16,-1 0 36-16,-3 7 28 0,-2 1 17 15,-2 6 6-15,-4 6-5 0,-5 1-11 16,1 8-18-16,-5 3-11 0,0 2-9 15,-2 1-4-15,1 3-8 0,-1-2-11 0,2-2-15 16,3 1-19-16,1-5-17 0,3-2-16 0,2-4-13 16,4-3-9-16,4-2-7 0,0-4-3 15,4-2 1-15,5-5-3 0,2-1-13 16,2-6-42-16,2-3-83 0,2-3-97 0,2-8-93 16,3-1-89-16,-1-3-88 0,3-5-20 15,-1-4 52-15,1-3 79 0,-1-1 85 16</inkml:trace>
  <inkml:trace contextRef="#ctx0" brushRef="#br0" timeOffset="183392.58">5804 13085 199 0,'4'-19'289'16,"-2"5"41"-16,-2 2-18 0,-2 3-24 15,0 1-32-15,-4 3-38 0,-1 9-45 16,-1 0-47-16,-3 5-41 0,1 3-26 0,-3 5-20 15,0 0-11-15,1 1-5 0,1 2-1 16,0-3 2-16,1-1 0 0,1-3 1 16,3-1-4-16,0-3-2 0,1-1-7 0,3-3-8 15,0-1-3-15,4 0-2 0,0-4 1 16,3-4 0-16,1-1 3 0,0-3 0 0,5 0 0 16,0-1 0-16,-1 0-1 15,3-1-1-15,-3 4 1 0,3-2 2 0,-2 7 5 16,1-2 14-16,-1 3 15 0,0 3 18 15,-1 3 21-15,-1 1 18 0,-3 5 8 16,-2-2-2-16,-4 6-11 0,0 5-17 16,-4 1-17-16,-5 2-19 0,1 5-15 0,-5 0-12 15,-2 0-14-15,1 1-40 0,-3-1-92 16,0-3-118-16,0 2-116 0,2-2-124 16,2-2-60-16,3-4 3 0,1-6 71 0,5-4 105 15</inkml:trace>
  <inkml:trace contextRef="#ctx0" brushRef="#br0" timeOffset="183823.26">6094 13203 182 0,'6'-13'315'0,"-2"1"51"0,-4 7-11 16,0 0-46-16,-2 2-51 0,0 6-55 15,-2 3-50-15,-2 6-47 0,1 4-36 16,1 0-23-16,2 3-19 0,2 1-12 0,0 1-7 15,4-3-5-15,1 1-4 0,3-2-3 16,0 0 2-16,3-5 1 0,2 1 0 16,-1-4 2-16,1-2 2 0,0-3 2 0,0-3 1 15,-3-1 0-15,1-1 0 0,-3-3-12 16,1-3-14-16,-5-6-19 0,-2 0-17 16,-4-3-13-16,-2-1-7 0,-5-6 4 15,-1-5 11-15,-5-1 16 0,-2-3 14 16,0-2 11-16,-2 1 6 0,0-2 5 0,0 1 3 15,2-1 11-15,2 4 8 0,2 2 8 16,3 1 6-16,1 3 6 0,3 2 3 16,4 3-1-16,0 3-2 0,4 0 2 15,0 1 0-15,4 3 1 0,1 1 2 0,3 2 0 16,1 0 4-16,-1 1 1 16,3 3 3-16,0 2 2 0,-1 4 3 0,1 0 1 15,-2 4 0-15,-1 5-4 0,1 4-7 0,-5 8-7 16,1 4-11-16,-5 4-35 0,0 2-74 15,-4 5-95-15,0 1-103 0,-1-2-123 16,1-1-66-16,0 1-10 0,0-5 48 0,2-4 80 16</inkml:trace>
  <inkml:trace contextRef="#ctx0" brushRef="#br0" timeOffset="184073.55">6661 12639 189 0,'4'-14'420'0,"1"6"79"0,-3-1 57 15,0 5-59-15,0 0-79 0,0 9-88 16,2 3-89-16,-2 8-72 0,3 3-50 16,-1 10-39-16,0 6-30 0,0 4-19 15,3 6-12-15,-3 2-7 0,2 4-9 0,1 2-12 16,-1-3-42-16,0 0-104 0,3-2-121 0,-1-3-125 15,3-2-128-15,-3-7-59 16,3-3 3-16,-1-7 84 0,3-8 110 0</inkml:trace>
  <inkml:trace contextRef="#ctx0" brushRef="#br0" timeOffset="184305.19">7095 12909 257 0,'-6'-16'326'0,"-7"3"43"15,-2 7-35-15,-2 1-44 0,-2 8-40 16,0 2-35-16,-2 3-28 0,0 5-14 16,0 7-9-16,4 0-9 0,0 3-8 15,4-2-14-15,5 4-18 0,1-1-19 0,7 0-24 16,5-2-16-16,5-1-17 0,3 0-7 16,6-6-10-16,2-1-12 0,0-4-17 15,2 0-61-15,3-4-107 0,-3-2-128 0,3 0-143 16,-3-4-94-16,-2 0-36 0,-2-4 30 15,-2 0 91-15</inkml:trace>
  <inkml:trace contextRef="#ctx0" brushRef="#br0" timeOffset="194474.19">8117 7120 23 0,'-4'-4'50'0,"2"4"-4"0,-2-1-4 16,2 1-5-16,-3-3-1 0,3 3 1 16,-2-1 0-16,2 1 2 0,-2 0 0 15,2 0 2-15,-3 0-1 0,1 0 0 16,0 0-1-16,0 0-4 0,-3 0 0 0,1 1-3 15,0-1-1-15,-1 3-4 0,1-2-4 16,-2 5-2-16,1-5-4 0,-1 4-3 16,-1-1-2-16,1 4-1 0,-1-3 0 15,1 1 1-15,-1 0 2 0,1 2 2 0,-1-3 3 16,-1 6 1-16,1-2 0 0,-1 0-2 16,-1 2 0-16,-1 3 0 0,-1-2-3 15,0 5 1-15,-2 0 0 0,-2 3 3 16,3 2 4-16,-3-2 3 0,0 1 6 15,0 4 1-15,2 0 1 0,-2 1 1 0,0-1-2 16,2 1-4-16,-2-1-5 0,2 3-3 16,1-2-1-16,1 2-2 0,-2-3-2 0,2 1 1 15,1-1-1-15,-1 3 0 0,0-3 2 16,3 1-1-16,1 0 4 0,-1 0 4 16,1 2 4-16,1-2 1 0,1 2 4 15,1 1 0-15,0 2-2 0,-1 0-1 0,3 2-3 16,0-2-2-16,2 3-2 0,0-2-4 15,0 2-3-15,2-3-3 0,0 0-2 16,2 2-2-16,0-4-1 0,0-3 0 0,2 3-1 16,0-4 1-16,3 4-1 0,-1-6 1 15,0 1 2-15,3 1 2 0,-1-4 3 16,1 3 5-16,-1-2 4 0,3-1 4 16,-1 0 2-16,3 0 0 0,0-3-1 15,0 2-4-15,1-1-4 0,1-1-3 0,0-2-1 16,2 0-2-16,0-1-1 0,2-1-2 15,0-3 0-15,0-2-1 0,2 1-1 16,0-5-2-16,1 3 0 0,1-3-1 16,-2-4 0-16,2 2-1 0,1-2 0 0,-1-1-2 15,2-1 0-15,-1-2 0 0,1-2 1 16,-2 0-1-16,3-3 0 0,-1 1 2 0,0-3 0 16,3-2 0-16,-3 0 0 0,3-1 0 15,-1-3 0-15,-1 1 0 0,1-1-1 16,-1-1 2-16,1 1 2 0,-1-4 1 0,-1 2 4 15,-2 1 5-15,3-2 6 0,-3 0 4 16,0-1 5-16,1-1 7 0,-1-2 5 16,-2 0 4-16,2 2 3 0,-2-3 2 15,3-1-5-15,-3 0-4 0,0-1-5 0,0-2-7 16,-2 2-4-16,0-2-2 0,0-2 3 16,0 5 2-16,-2-5 1 0,-2 2 1 15,0 2-2-15,0-2-1 0,-3 2-4 16,-1 0-5-16,0 0-4 0,-3 1-2 0,1 0-4 15,-1 0-2-15,-2 1-1 16,-1-1-1-16,-1 0 1 0,0 0 0 0,0-2 2 16,-2-1 1-16,-2 2-3 0,0-2 3 15,0-2-2-15,-2 1-2 0,0-3 0 16,-2 3 1-16,0-2 2 0,0-1-3 0,-3 1 3 16,-1 2 1-16,1-1-1 0,-1 1 0 15,-3 1 1-15,3 3-1 0,-3 0-2 0,1 0 0 16,-3 3-2-16,2 1-2 0,-1 5-2 15,-1-3 2-15,0 0-2 0,1 3-1 16,-3 2 1-16,2-2 2 0,-2 2 2 0,0 0 0 16,1 4-1-16,-3-5-1 0,2 5 1 15,-2-3-3-15,2 2-2 0,-2 1-2 16,0-1 3-16,0 2 0 0,0 0-2 16,0-2 1-16,-2 2 2 0,2 0-2 15,-2 4-2-15,2-2-1 0,-2-1 0 16,3 2-1-16,-4-2 0 0,1 5 1 0,2-1 0 15,-2-1-1-15,2 2-5 0,-2 2-12 16,3 1-20-16,-1 0-45 0,0 1-90 0,0 3-112 16,0 1-108-16,2 1-111 15,-2 2-63-15,2-2 0 0,0 3 68 0,3-2 101 16</inkml:trace>
  <inkml:trace contextRef="#ctx0" brushRef="#br0" timeOffset="211145.95">9898 7137 40 0,'-7'0'42'16,"3"-2"-4"-16,-2 2-4 0,1 0 0 16,-1 0-2-16,2 0 0 0,-3 0-2 0,1 0 0 15,0 0 0-15,-3 0-1 0,3 2 0 16,-3-2-2-16,1 3 0 0,-3-3-1 16,3 1 0-16,-3 3 0 0,1-3-1 0,-1 1-1 15,1 2 1-15,-1 0-1 0,0 0-1 16,1-3 0-16,-1 4-2 15,1-1-1-15,-3 1-1 0,2 2-1 0,-1 1-2 16,-3-3 1-16,0 5 1 0,0 1 2 16,-2 1 2-16,-2-1 4 0,0 3 1 0,0 2 1 15,-2-2-2-15,-2 2-1 0,-1 4-3 16,1-1-1-16,0 1 0 0,-3 0 3 16,3 3 4-16,-2-3 4 0,1 4 3 0,1-4 1 15,0 2 2-15,0-1 0 0,1 0 1 16,1 3 0-16,0 1 1 0,0-4 0 15,2 5 0-15,2-1-2 0,0 0-5 0,0 0-2 16,2 0-3-16,0 1-2 0,3 3-1 16,-1-1 2-16,3 3 1 0,-1 2 1 15,2-3 5-15,1 4 0 0,2 2 2 16,1 1 0-16,1-2-1 0,4 5-1 0,0-5-1 16,2 2-2-16,3-2 1 0,1 0-1 15,2 0 4-15,3-1 6 0,2 3 1 16,-1-4 4-16,5 4 0 0,0-3-2 15,4 1-5-15,1 0-7 0,1-1-6 16,2 0-5-16,3 0-4 0,1-4-1 0,1 3 0 16,4-2 3-16,0 0 4 0,4-2 5 15,0-1 4-15,2 2 2 0,5-4 0 16,-1-1-3-16,3 3-2 0,1-4-5 0,1 0-5 16,4 0-4-16,0-3-2 0,4 3 0 15,0-5 0-15,2 2 1 0,1-2 2 16,-1-1 4-16,2-1 5 0,-1-1 1 0,1-3-1 15,-2 2-1-15,3-2-3 0,-1 0-4 16,0-1-2-16,1-3-3 0,-1-1-2 16,3 1 0-16,-3-1 2 0,3-3 1 15,-1-1-1-15,1 0 5 0,1-1 6 0,1-2 3 16,-1-1 4-16,1-1 2 0,2-2 0 16,-3-1-5-16,-1 0-6 0,-1-4-4 15,1-1-4-15,-1-3-4 0,-1 2-3 16,-3-4 1-16,2-1 0 0,-1 0-1 0,1-3 2 15,-2 2-1-15,1-2 3 0,-1-2-2 16,-2 0-1-16,0-2-2 0,0 0-2 16,-2-2-1-16,0-1-1 0,0 0-2 15,-2 0 0-15,-2 0 2 0,0-4-1 16,-2 3-1-16,-1-2 2 0,-3 2-1 0,-1-2 0 16,-2-1 0-16,-1-1-1 0,-3 1 3 15,-2-2-2-15,-2-1 0 0,-3-2 0 16,1 3 0-16,-4-4 0 0,-3 1-4 0,-2-1 1 15,-1 2 2-15,-3-4 1 0,-3 0 0 16,1 3 0-16,-4-1 2 0,0 1 0 0,-5 3-1 16,1-3 1-16,-1 1 2 0,-4 4-1 15,1 0-3-15,-1-1 1 0,-2 4 3 16,-2-2-1-16,0 3 0 0,-2-1 0 0,0 1 2 16,-2-3 0-16,-3 3 0 0,1 2-2 15,-3-6 0-15,-1 5 2 0,-1-2-1 16,-1 1 0-16,-1 0 0 0,-2 0 1 15,-2 0 1-15,0 0-3 0,0-1 1 0,-4 2-1 16,0-1-1-16,0 3-1 16,-5-3 2-16,1 2 1 0,-3 1-3 15,-1 0 1-15,-3-2 2 0,0 4 0 0,-2-2-2 16,1 1 0-16,-3 4 0 0,0-3-2 16,-3 2-2-16,1-2 2 0,0 3-3 15,-2-1 1-15,0 3-1 0,-2-2 3 0,-1 1-2 16,1 0 0-16,0 2 2 0,-1 1 0 15,3 0 2-15,-2 0-1 0,1-2 1 0,-1 5 0 16,2-1 0-16,-2-2 1 0,1 2 1 16,-1 1 0-16,2 1 1 0,-3-1-1 15,1 1 2-15,-2 0-1 0,-1 1-2 0,1 0 0 16,-3-1-1-16,-2 3 2 0,1-1-3 16,-1 0 0-16,-2 1 0 0,-2 1 0 15,0 1 1-15,-2-2-2 0,-2 5 0 16,0-3 0-16,-4 0 2 0,-3 3 3 0,-1 1 1 15,-3 0 1-15,-2 0 1 0,-4 0 0 16,-4 1-3-16,-3-1-3 0,-1 4-1 16,-5-3-2-16,-2 3 1 0,-4 2 0 0,-2-2-2 15,-3 5 0-15,-1 4-6 0,-5 4-21 16,-4 3-70-16,0 6-123 0,-4 7-127 16,-2 6-145-16,-3 6-77 0,-1 5-24 15,-1 4 46-15,3 4 109 0</inkml:trace>
  <inkml:trace contextRef="#ctx0" brushRef="#br0" timeOffset="-201578.69">23819 7799 89 0,'4'-14'102'0,"-2"3"-12"0,0-3-10 16,0 4-7-16,-2-5-8 0,0 5-1 16,0-5 0-16,0 5 6 0,-2-2 10 15,-2 0 14-15,-2 3 16 0,-3 0 16 0,-1 1 17 16,-3 0 14-16,-4 4 14 0,0 3 16 15,-4 1 19-15,0 4 14 0,-5 5 10 16,1 7-4-16,0 4-10 0,-3 10-24 16,3 5-32-16,-3 11-36 0,5 8-28 0,0 5-23 15,1 7-18-15,5 9-13 0,1 2-10 16,5 5-9-16,2 2-9 0,5-1-7 0,4 1-3 16,4-5-7-16,3-6-20 0,3-4-68 15,3-6-122-15,2-4-128 0,0-9-126 16,0-5-99-16,-3-10-36 0,1-7 39 0,-5-9 106 15,-1-4 120-15</inkml:trace>
  <inkml:trace contextRef="#ctx0" brushRef="#br0" timeOffset="-201412.26">23491 8554 11 0,'0'-18'234'0,"0"6"28"0,2-2 28 16,0 0-55-16,4 4-50 0,1 1-37 0,3-3-26 15,1 3-27-15,4 0-29 0,-1-1-46 16,3 1-63-16,2 0-74 0,1 1-86 16,-1-1-73-16,0 1-41 0,0 1-3 15,-2-2 36-15</inkml:trace>
  <inkml:trace contextRef="#ctx0" brushRef="#br0" timeOffset="-201214.04">23986 8241 18 0,'-4'-1'259'0,"-3"-3"60"0,-1 8 52 16,0 1-25-16,-1 5-21 0,1 4-19 0,-1 6-37 15,3 5-50-15,2 4-53 0,-1 6-52 16,5 4-42-16,0 5-40 0,2-2-64 16,3 4-85-16,1-1-88 0,0-2-82 15,1-2-75-15,1-6-79 0,-1-3 0 0,-1-6 48 16,-2-5 68-16</inkml:trace>
  <inkml:trace contextRef="#ctx0" brushRef="#br0" timeOffset="-201080.32">23978 8594 158 0,'-5'-19'299'0,"1"5"63"0,0 3-14 16,-2 5-35-16,-3 3-37 0,1 6-48 16,-1 2-59-16,1 6-61 0,-3 3-69 15,3 1-98-15,-1 0-112 0,1 4-139 16,1-4-78-16,3 0-39 0,0-5 5 0,0 0 56 15</inkml:trace>
  <inkml:trace contextRef="#ctx0" brushRef="#br0" timeOffset="-200550.73">24615 7788 65 0,'0'0'59'0,"2"0"-17"0,0 0-10 16,2 0-5-16,-2 1-3 15,3 2-4-15,1-1-2 0,-2 1 2 0,2-1 8 16,3 3 11-16,-1-4 15 0,1 3 17 16,-1 1 19-16,3 3 22 0,-3-5 25 15,3 5 30-15,-3 1 39 0,-1 0 46 0,-1-1 41 16,-2 5 22-16,-2-1-5 0,-4 5-24 16,0-1-44-16,-4-2-58 0,0 6-59 15,-3-4-48-15,-2 6-32 0,-1-5-32 0,-1 2-72 16,0-1-110-16,-1-2-124 0,1-3-125 15,2-5-103-15,1 0-42 0,1-7 31 16,5-2 89-16,6-7 109 0</inkml:trace>
  <inkml:trace contextRef="#ctx0" brushRef="#br0" timeOffset="-200400.83">24917 7783 5 0,'17'-9'251'0,"-4"5"59"0,-2 4 33 16,-3 1-18-16,-2 7-32 0,-1 2-37 15,-1 6-47-15,-2 1-54 0,-2 3-56 16,0 2-92-16,-2 1-112 0,0 2-117 0,0 1-115 16,0 0-63-16,-3-1-29 0,-1-4 33 15,2 0 75-15</inkml:trace>
  <inkml:trace contextRef="#ctx0" brushRef="#br0" timeOffset="-200251.8">24881 7917 184 0,'3'-7'212'0,"1"2"-8"16,2 2-53-16,5 2-43 0,4-3-28 15,1 3-16-15,3 1-29 0,3 1-59 16,-1-1-96-16,0 4-64 0,0 0-35 0,-4-2-17 16,-2 3-1-16</inkml:trace>
  <inkml:trace contextRef="#ctx0" brushRef="#br0" timeOffset="-199654.86">25669 8417 63 0,'-2'0'218'15,"0"0"24"-15,-1 0-37 0,1 0-28 16,2 0-10-16,2 0 11 0,1 0 32 16,3 0 47-16,2 0 43 0,5 0 21 0,2 0-6 15,4 0-29-15,4 0-55 0,1 0-65 16,3 0-56-16,3 0-40 0,1 0-23 0,3 2-15 15,0-2-11-15,0 3-8 16,0-1-13-16,0 1-51 0,0-2-128 0,-3 2-152 16,-1-1-164-16,-5 1-87 0,-1-2-38 15,-5-1 22-15,-2 0 114 0</inkml:trace>
  <inkml:trace contextRef="#ctx0" brushRef="#br0" timeOffset="-199389.11">26249 8193 40 0,'2'-3'183'16,"0"-1"18"-16,0 4-37 0,2 0-38 16,3 5-27-16,-3 1-7 0,2 3-3 15,3 1-4-15,-3 6-4 0,0 4-5 16,-1 3 1-16,-3 1 2 0,-2 6 0 0,-2 2 4 15,-3 0 1-15,-1 2-2 0,0 0-8 16,-3 0-9-16,-1 0-14 0,-1-3-32 16,1 0-65-16,-1-3-80 0,0-2-112 0,-1-4-78 15,-1-2-42-15,-2-5-4 0,-2-4 36 16</inkml:trace>
  <inkml:trace contextRef="#ctx0" brushRef="#br0" timeOffset="-198394.12">27085 8207 84 0,'4'-9'174'0,"2"1"-19"0,1-5-18 16,1 0-9-16,1 2-4 0,3-3-2 15,1 2-3-15,0-2 4 0,2-1 10 16,-1 5 12-16,3 0 21 0,-2 1 23 16,0 3 28-16,0 2 23 0,0 4 10 15,-3 4-8-15,1 7-22 0,-2 8-31 0,-1 6-42 16,-1 4-44-16,-3 6-35 0,0 6-24 15,1 5-18-15,-3 0-13 0,0 4-20 16,-2 1-52-16,0-2-101 0,1 2-117 16,-3-1-112-16,0-3-112 0,-3-3-65 0,1-4 7 15,0-4 76-15,-4-7 106 0</inkml:trace>
  <inkml:trace contextRef="#ctx0" brushRef="#br0" timeOffset="-198195.34">27239 8532 138 0,'2'-13'249'0,"1"0"43"0,3 2-24 0,0-2-26 0,5 5-24 16,2-1-21-16,1 0-32 0,3 1-40 16,2 2-40-16,3 1-36 0,1 1-63 15,0-1-83-15,0 1-98 0,-1-1-106 16,1 3-56-16,-2-3-29 0,-2 1 25 15,0-1 62-15</inkml:trace>
  <inkml:trace contextRef="#ctx0" brushRef="#br0" timeOffset="-197713.89">27876 8065 209 0,'0'-5'274'0,"0"1"29"0,0 2-37 16,0-1-9-16,3 3 12 0,-1 5 21 15,0 2 9-15,2 7 1 0,0 2-16 16,1 4-38-16,-1 5-56 0,0 4-60 15,0 2-45-15,0 3-30 0,-1-1-21 16,1 5-14-16,-2-2-8 0,0-1-3 0,0 2-5 16,0-6-2-16,-2 1-2 0,-2-6-6 15,0-1-17-15,-2-1-36 0,0-7-55 16,-5-4-69-16,1-3-63 0,-3-5-47 0,0-5-18 16,-1-7 12-16,-3-5 43 0,0-3 59 15,0-4 63-15,-2-6 52 0,3 0 38 16,1 0 34-16,0-1 34 0,3 2 36 0,1-2 31 15,3 5 30-15,2 1 31 0,4 3 31 16,2 0 26-16,4 5 14 0,2-2 5 16,7 2-9-16,2 4-19 0,2-1-35 15,5 1-44-15,-1 1-38 0,4 2-31 0,1 0-22 16,-1-3-14-16,1 4-29 0,-1-3-85 16,1 2-140-16,-3 0-153 0,1-3-121 15,-3 0-66-15,-2-1-13 0,-4 0 64 0,2-1 125 16</inkml:trace>
  <inkml:trace contextRef="#ctx0" brushRef="#br0" timeOffset="-197233.21">28922 7788 70 0,'-4'-8'203'0,"-2"2"12"16,-1 0-45-16,-1 1-32 0,1 2-27 15,-1 2-26-15,2 2-27 0,-3 2-19 0,1 4-15 16,-1-1-4-16,1 6-2 0,-3 0 8 16,3 5 10-16,-3 0 13 0,3 4 12 0,-1 0 10 15,1-1 10-15,3 1 1 0,1-3-4 16,4-1-5-16,0 2-2 0,4-4-2 16,1-1 2-16,3-4 5 0,1-1 7 15,3-3 1-15,3-5-5 0,2-1-4 0,2-3-12 16,2-6-9-16,-2-5-8 0,2 0-5 15,-1-5 0-15,-4 3 5 0,1-5 11 0,-4-2 9 16,-4 0 7-16,-3 3 3 0,-2-1-1 16,-4 1-10-16,-4 2-13 0,-2 5-15 15,-3 0-15-15,-1 4-19 0,-1-1-63 0,-2 5-94 16,1 4-112-16,-1 1-113 0,0 0-104 16,0 5-43-16,1-1 25 0,1 1 79 0,1-2 99 15</inkml:trace>
  <inkml:trace contextRef="#ctx0" brushRef="#br0" timeOffset="-196966.88">29303 7608 202 0,'6'-4'419'16,"-3"-1"100"-16,-1 3 65 0,-2 2-65 15,0 2-82-15,-5 7-78 0,1 4-93 0,-2 4-90 16,-3 7-59-16,-1 2-36 0,-3 6-23 16,0 3-16-16,-3 7-11 0,-1 3-9 0,-2 0-5 15,-1 4-4-15,1 1-4 0,2-1-2 16,-2 4-14-16,3-3-14 0,1-3-36 0,0 0-82 16,2-2-124-16,3-2-122 0,3-5-110 15,3-3-86-15,2-9-19 0,4 0 50 16,2-9 109-16,5-2 114 0</inkml:trace>
  <inkml:trace contextRef="#ctx0" brushRef="#br0" timeOffset="-196667.76">29388 8319 8 0,'8'-15'273'0,"1"1"76"0,-5 5 69 16,0 1-10-16,-4 0-27 0,0 4-30 15,-4 3-44-15,0 2-59 0,-3 2-65 16,-1 3-50-16,-3 5-37 0,3 2-26 0,-3-1-19 15,3 5-15-15,1-1-10 0,1-1-11 16,2-1-8-16,2 0-3 0,2-2-1 0,4 1-3 16,0-4 0-16,5-3 0 0,1-4 0 15,5-2 0-15,0-2 0 0,2-4 2 16,2-3-2-16,0-5 0 0,-2-2-2 0,2 0 2 16,-4-5 0-16,0 1 0 0,-5-1 4 15,-1-1 2-15,-3 1 0 0,-6 1 0 0,0 0-2 16,-4 1-2-16,-5-1-12 0,-3 5-54 15,-3 0-102-15,-4 0-118 0,-2 2-125 0,-5 4-108 16,-1 1-46-16,-3-1 21 0,-2 1 88 16,0 1 109-16</inkml:trace>
  <inkml:trace contextRef="#ctx0" brushRef="#br0" timeOffset="-194346.29">23810 9122 16 0,'-8'-9'163'0,"-5"0"1"15,-2 5 3-15,-2 4 2 0,-4 1 9 16,0 3 15-16,0 9 25 15,-2-1 31-15,-1 10 30 0,1 3 18 0,2 5 1 16,2 6-19-16,0 7-37 0,4 7-50 16,4 4-51-16,3 3-47 0,2 3-36 15,4 2-24-15,4-2-15 0,2 1-17 0,2 1-48 16,5-6-98-16,-1 1-119 0,3-6-119 16,0-4-127-16,-1-2-58 0,1-6 7 0,-4-6 77 15,-3-7 107-15</inkml:trace>
  <inkml:trace contextRef="#ctx0" brushRef="#br0" timeOffset="-194197.05">23569 9865 136 0,'6'-19'247'0,"3"4"35"0,1-1-41 0,5 3-46 16,2-2-38-16,2 5-33 0,0-1-38 15,5-2-63-15,-1 4-79 0,0 1-95 16,0-4-88-16,1 1-46 0,-1 1-22 15,-4-4 15-15</inkml:trace>
  <inkml:trace contextRef="#ctx0" brushRef="#br0" timeOffset="-194031.26">23995 9503 182 0,'0'-5'313'0,"0"1"74"16,-3 4 23-16,1 4-15 0,0 4-19 15,0 5-32-15,0 5-53 0,0 5-67 0,2 3-70 16,-2 3-59-16,2 1-44 0,-2-1-54 15,2 4-88-15,-3-4-107 0,3 1-101 16,-2-5-95-16,2-4-100 0,-2-4-27 0,0-5 41 16,-2-4 85-16,2-7 89 0</inkml:trace>
  <inkml:trace contextRef="#ctx0" brushRef="#br0" timeOffset="-193898.53">23969 9683 20 0,'2'-14'263'0,"0"2"65"0,0 0 27 0,-2 6-15 16,0-2-28-16,0 6-40 0,-2 4-55 15,0 6-56-15,-2-2-55 0,0 6-44 16,0 0-68-16,-3 1-87 0,3 0-97 0,0-1-110 16,-3-3-90-16,1-2-45 0,0-3 15 15,1-2 56-15</inkml:trace>
  <inkml:trace contextRef="#ctx0" brushRef="#br0" timeOffset="-193599.45">24278 9293 22 0,'4'-12'281'0,"-1"2"55"16,-1 0 40-16,0 1-52 0,0 3-65 15,0 2-56-15,0-1-51 0,0 3-54 16,2 2-35-16,1 2-24 0,-1 4-15 0,0 2-8 15,-2 2-5-15,0 5-3 0,-2 0-5 16,-2 4 0-16,0 1 0 0,0-2-2 16,-2 2 0-16,2-3-1 0,2 1 2 15,0 2 2-15,0-3 3 0,2-1 0 0,2-3 1 16,2 0 2-16,3-1-4 0,1-3-44 16,1-1-75-16,2-7-87 0,-1-1-107 15,1-1-70-15,2-7-32 0,-2-1 20 0,-1 1 63 16</inkml:trace>
  <inkml:trace contextRef="#ctx0" brushRef="#br0" timeOffset="-193417">24589 9291 201 0,'5'-6'339'16,"-1"-2"55"-16,0 7 11 0,0-3-35 0,0 8-42 16,1 0-52-16,-1 5-56 0,0 4-50 15,-2 0-49-15,3 7-46 0,-5 0-74 16,0 2-112-16,0 3-121 0,0 0-134 0,-5 0-96 15,1 0-50-15,-2-4 13 0,-3 3 76 16</inkml:trace>
  <inkml:trace contextRef="#ctx0" brushRef="#br0" timeOffset="-193267.67">24526 9423 221 0,'2'-8'319'0,"0"2"60"0,0-1 11 15,5 3-43-15,-1-1-54 0,4 1-45 16,1-1-41-16,2 2-56 0,2 2-76 16,-1 1-116-16,3 0-122 0,0 0-107 15,4 1-115-15,-2-1-69 0,5 0-16 0,-1 0 55 16,5 0 85-16</inkml:trace>
  <inkml:trace contextRef="#ctx0" brushRef="#br0" timeOffset="-192703.73">25550 9850 140 0,'-2'0'149'0,"2"-1"-19"15,0 1-12-15,0-3-2 0,4 2 4 0,1-4 15 16,3 2 27-16,1-2 34 0,3 2 47 16,5-5 47-16,2 4 30 0,2-2 5 0,5 1-17 15,1 1-36-15,3-2-60 0,0 2-64 16,3 3-53-16,1-3-36 0,0 3-25 0,4 1-15 16,0 1-8-16,0 3-13 0,3-3-37 15,-3 2-104-15,2 2-132 0,-2-2-140 16,-4 2-122-16,-2-2-57 0,-5-2 0 0,-3-1 83 15,-5 3 124-15</inkml:trace>
  <inkml:trace contextRef="#ctx0" brushRef="#br0" timeOffset="-192405.42">26281 9493 232 0,'-5'-11'280'0,"1"6"30"0,0-3-66 16,0 3-50-16,4 4-38 0,0-1-29 15,2 4-30-15,2-1-18 0,0 7-6 0,5 2 0 16,1 5-3-16,1 0-1 0,2 5-2 16,-1 4-3-16,1 1-4 0,0 1-7 0,-5 2-1 15,1 1-4-15,-3 2 2 0,-4 1 2 16,-2 2 0-16,-4-3-2 0,-3 3-4 15,-3-3-6-15,-3 2-27 0,-2-4-68 16,-4-3-94-16,2 3-107 0,-2-7-124 0,0-2-68 16,-2-4-20-16,0-2 38 0,0-5 77 15</inkml:trace>
  <inkml:trace contextRef="#ctx0" brushRef="#br0" timeOffset="-190995.55">27178 9636 106 0,'0'-5'167'0,"4"2"-35"15,0-1-31-15,3-4-22 0,1-1-17 16,3 2-14-16,-1-2-13 0,3 0-11 15,2 3-9-15,0-4-7 0,0 4-1 16,-1-2-2-16,1 4 1 0,0-3 4 0,0 3 8 16,-2 2 11-16,-1-2 10 0,-1 1 15 15,-1 1 18-15,-1-1 24 0,-3 3 36 0,-2 0 32 16,1 3 35-16,-5 2 26 0,0 5 17 16,-5 5 0-16,-1 5-11 0,-2 4-26 15,-1 4-30-15,1 3-30 0,1 0-33 16,1 3-27-16,4 0-27 0,4 0-21 0,2-2-14 15,5-1-9-15,3-3-5 0,5-2-4 16,0-2 2-16,4-4-7 0,3-5-31 16,-1-4-54-16,2-3-81 0,3-7-86 0,-1-5-83 15,3-5-68-15,0-4-34 0,1-5-6 16,1-7 26-16,0-3 58 0,-2-2 66 16</inkml:trace>
  <inkml:trace contextRef="#ctx0" brushRef="#br0" timeOffset="-190679.99">27925 9560 189 0,'11'-20'238'0,"-5"-1"15"0,0 5 7 0,1 3 4 16,-3 1 15-16,0 6 29 0,-2 2 13 0,3 5-8 16,-3 7-19-16,0 2-27 0,0 6-44 15,0 4-66-15,0 3-55 0,0 5-35 16,-2-2-23-16,2 3-15 0,-2 1-11 16,0 1-6-16,0-1-7 0,0-1-1 0,-2 0-4 15,-2-4-12-15,0 1-14 0,-2-5-37 16,-1-1-64-16,-1-3-83 0,-3-4-73 15,-2-4-54-15,3-3-31 0,-3-8 5 0,0-3 48 16,1-7 72-16,-1-4 71 0,0-3 60 16,3-5 51-16,1-1 41 0,3 0 36 15,2 0 31-15,4 1 28 0,2 2 28 16,4-4 26-16,3 5 18 0,3 0 11 0,3 1 3 16,4-1-4-16,0 5-13 0,5 1-20 15,-1 4-25-15,2-2-25 0,1 6-21 16,-1-3-40-16,0 6-79 0,3-1-103 15,-3 1-126-15,1-2-91 0,-5 2-49 16,0-2-6-16,-2-2 52 0</inkml:trace>
  <inkml:trace contextRef="#ctx0" brushRef="#br0" timeOffset="-190182.45">28844 9094 129 0,'-4'-1'217'0,"-3"-4"2"0,1 2-28 16,0 3-23-16,-1 0-23 0,-1 3-21 16,-1 2-22-16,-1 3-21 0,1 1-15 0,1 6-7 15,-1-2-6-15,1 3-7 0,1-1-8 16,1 4-6-16,4-5-9 0,0 2-6 0,4 1-5 15,0-1-3-15,4-6 2 0,1 1 2 16,1-2 4-16,3-4 4 0,2 0 4 16,1-5 1-16,3-2 0 0,0-6 1 0,0-1 1 15,2-2 8-15,-2-4 12 0,0 0 22 16,-2-7 25-16,-2 2 23 0,-5 0 22 0,-2-2 11 16,-1 1 6-16,-5 0-14 0,-5 4-20 15,-1 1-24-15,-2 4-27 0,-3 2-32 16,-2 2-64-16,-2 7-107 0,1 1-125 0,-3 5-134 15,0 0-108-15,2 4-50 0,0 3 13 16,2-3 81-16,5 3 108 0</inkml:trace>
  <inkml:trace contextRef="#ctx0" brushRef="#br0" timeOffset="-189934.06">29254 8987 38 0,'9'-4'347'0,"-3"2"91"16,-2 2 89-16,-1 2 11 0,-3 3-66 15,-3 4-70-15,1 7-70 0,-4 2-76 0,-2 7-83 16,-3 3-58-16,-2 6-38 0,1 0-26 16,-5 3-18-16,-2 6-13 0,0 1-8 15,-3 2-5-15,1 2-9 0,0 1-19 0,0 1-38 16,-2 0-106-16,1 0-136 0,3-3-134 15,2-2-124-15,5-7-54 0,1-4 2 16,3-5 86-16,3-5 125 0</inkml:trace>
  <inkml:trace contextRef="#ctx0" brushRef="#br0" timeOffset="-189635.6">29369 9586 266 0,'2'-9'339'15,"-4"1"64"-15,0 0-8 0,-5 4-40 0,-1 4-34 16,-3 4-32-16,1 4-38 0,-3 5-46 16,-2 4-43-16,0 0-39 0,0 3-32 0,3 5-28 15,1-3-20-15,3 3-19 0,1 0-12 16,3-1-5-16,4-4-4 0,4-2-2 16,3-5-1-16,3-1 2 0,3-6 0 0,2-3-1 15,4-6 2-15,2-3 2 0,2-6-2 16,1-4-1-16,-1-5 0 0,0-1 1 0,-2-4 0 15,1-2-1-15,-1-3 5 0,-4 2-2 16,0-3 0-16,-7 5-5 0,-1-1-19 16,-9 3-82-16,-5 5-123 0,-5 4-134 0,-7 6-132 15,-9 1-68-15,-3 2-18 0,-5 2 60 16,-2 2 112-16</inkml:trace>
  <inkml:trace contextRef="#ctx0" brushRef="#br0" timeOffset="-172600.18">12789 8512 55 0,'-2'0'80'15,"0"-2"-3"-15,0 2-3 16,-1-3-4-16,1 3-5 0,0-1-5 0,2 1-8 16,-2-3-3-16,0 3-1 0,0-3 1 15,-2 3 1-15,-1 0 1 0,1 0 0 0,0 0-3 16,-2 0-2-16,-3 3-2 0,-1 0 2 15,-1-2 3-15,0 2 5 0,-1 2 4 16,-1-4 5-16,-2 4 2 0,0-1-4 0,0 1-6 16,1 0-8-16,-1 0-7 0,0-1-6 15,0 1-4-15,-2-1-5 0,2 1-4 16,-1 2-2-16,1-2-3 0,0 3-2 0,0-2-3 16,-2 1-2-16,2 2-2 15,-2 0-1-15,0 2-2 0,1 1-1 0,-1-1-2 16,-5 3 0-16,3 2 2 0,-2-1 3 15,0 1 8-15,0 2 12 0,0-3 6 0,2 2 4 16,2-1 2-16,0 0-2 0,0 2-7 16,2-1-10-16,0 1-6 0,0 1-5 15,3 1-2-15,1 2-2 0,-2 4-2 16,3-5-1-16,-3 4 2 0,3 3 1 16,-1-2 0-16,-2 4 0 0,1 2 4 0,-1-1 4 15,0 4 5-15,0 0 8 0,-1 3 10 16,1 0 8-16,-2-1 6 0,2 1 5 15,1 3-3-15,1-3-3 0,1 4-6 0,1-1-5 16,3-2-5-16,-1 2-6 0,1 1 0 16,2-2 0-16,2 0 1 0,0 0 1 15,2 2 4-15,0-2 1 0,2-1 4 0,2 0 4 16,0-1 5-16,3-1 2 0,1 0 2 16,0-2 2-16,3 0 0 0,2-1-4 15,-1 0-3-15,3 0-3 0,2-4-7 16,2 0-2-16,0-1-5 0,5-1-3 0,-1-3-3 15,2-3-2-15,1 1 0 0,1-2-2 16,3-2-4-16,-1 0-1 0,3-4-2 16,0 1 1-16,2-2-4 0,2-4 1 0,-2 3 2 15,4-2-3-15,0-2 0 0,0-3-1 16,0-2 1-16,2 2-1 0,3-2 1 16,-3-2 1-16,2-2 0 0,-2 3 1 15,3-3-1-15,-3-3-1 0,-2 1-1 0,2-1-3 16,-2-1 0-16,-2-3 1 0,2 1-3 15,-2-3-2-15,0-1 0 0,-2-4 0 16,2 2 0-16,-2-5-1 0,0 0 0 0,0-1 2 16,-2-2 0-16,-1-4 1 0,1-1 0 15,0 0 0-15,-3-1-1 0,1-3-1 16,-2 0 0-16,1-1 0 0,-1 1 0 0,-3-4 2 16,1 3-1-16,-1-3-1 0,-2-1-2 15,1 4 2-15,-3-5-2 0,0 4-2 16,0-3 2-16,-2 2 1 0,-2 1 0 15,2-2 1-15,-2 3 3 0,-2-2-2 16,0-2 2-16,-1 2 2 0,-1-2-1 0,0 3 1 16,-3-3 0-16,1 3-1 0,-2-3-2 15,-1 1-2-15,0 3 0 0,-1-3-2 16,-3 4 2-16,0-1 4 0,0 1 3 0,1 3 4 16,-3 1 3-16,-2 0 4 0,2 1-2 15,-2-1-3-15,0 1 0 0,-2 1-3 16,0 2-2-16,0-3-2 0,-3 3 0 15,1-3 1-15,-2 2-4 0,2 0 1 16,-3-2-1-16,1 3 1 0,0-3 0 0,-1 1-1 16,1-1 3-16,-3-1 0 0,3 4 1 15,-2-4-2-15,1 1 2 0,-1 0 2 16,-1 1-3-16,1 1 1 0,-3 2 0 0,3-4 3 16,-3 5-2-16,3 0-1 0,-3-2 0 15,1 3-2-15,-3 1-2 0,2 0 0 16,-1 1 0-16,-1 0-1 0,-2-2 1 0,2 2 0 15,-2-1 1-15,1 1-1 0,-1 0 3 16,0-2 1-16,-2 2 0 0,0-2-1 0,0 3 2 16,0-2-1-16,0 0-2 15,0 1 0-15,1 1 0 0,-1-1 2 0,0-1-2 16,-2 5 2-16,2-1 3 0,-2-2-2 16,0 5 0-16,-3-2-2 0,3 0-2 15,-2 3 0-15,-2 2-2 0,2 2 1 0,-3-3-1 16,1 3-1-16,0 4 1 0,-3-2 1 15,3 1-3-15,-2 2 0 0,-1 0 0 16,1 0-1-16,0 0-1 0,-1 0-1 16,1 0 2-16,-1 0 0 0,3 0 1 15,-2 0-3-15,1 0-11 0,-1 0-10 0,2 2-18 16,-1 1-37-16,1-2-96 0,2 4-128 16,0 3-124-16,2-3-123 0,2 6-54 15,2 2 0-15,0-1 73 0,3 5 125 0</inkml:trace>
  <inkml:trace contextRef="#ctx0" brushRef="#br0" timeOffset="-170225.49">18169 8280 89 0,'-2'-3'77'0,"0"1"-10"0,0 0-4 16,0 2-3-16,0-3-4 0,0 2-4 0,-2 1-2 15,1-4 0-15,-1 3-2 0,0 1 2 16,0-3-1-16,-1 3 1 0,1-1 0 16,0 1-1-16,-2-4 0 0,1 4 1 0,-1-1 0 15,0 1 3-15,-3 0 0 0,3 0 2 16,-3 0 0-16,1 0-4 0,0 0-2 15,-1 0-2-15,1 1-4 0,-1-1 0 16,-1 4-1-16,1-3-1 0,-2 3 1 16,1 0 1-16,-1 0 1 0,1 0 1 0,-1 0 2 15,-2 4 2-15,1-2 3 0,-1 2 7 16,0-1 6-16,-1 2 5 0,-1-4 3 16,0 5 3-16,0-1-1 0,0 0-7 0,0 0-8 15,1-1-6-15,-1 5-7 0,0-2-2 16,0-1-3-16,-2 4 4 0,2 2 2 15,-2 3 5-15,3-1 3 0,-3-1 0 16,2 3 0-16,0 3-7 0,0 0-5 0,0-1-8 16,1 3-8-16,-1 3-4 0,0-2-8 15,2 3-1-15,-1 4-2 0,1-4 1 16,-2 2 3-16,2 3 5 0,1-3 4 0,-1 3 4 16,0 0 0-16,0 0-2 0,3 0 0 15,-3 1-5-15,3-1-3 0,-1-1 0 16,3 1 0-16,-1 0-1 0,1-1-2 15,-1 0-2-15,3 0 0 0,2-2-3 16,-1 3 1-16,1-1-5 0,2-3 0 0,2 2-2 16,2 0 1-16,0-1-2 0,2-2 1 15,1 1-1-15,3-1 0 0,1-1 0 16,-1-2 2-16,5 2-1 0,0-2-1 0,-1-1 1 16,3 1 0-16,2-1-1 0,0-4-2 15,2 3 2-15,0-2 2 0,0 1 0 0,2-4 1 16,2 2 0-16,1-2 1 0,-1-1-4 15,2-1 0-15,3 0-4 0,-1-5 0 16,1 2 1-16,2 1 0 0,1-2 5 16,-1-2-4-16,2 0 4 0,2 0-1 0,0 1-4 15,-1-3 1-15,1-1-1 0,2 0 0 16,-2-2-1-16,2 2-1 0,-2-2 1 16,0-1-1-16,0-4-1 0,0 2-1 0,-3-1 2 15,3-2 1-15,-2-2 0 0,0-1 2 16,-1-1-1-16,1-1 2 0,-2-2-2 15,2-2 1-15,-3 0-1 0,1 1 0 16,-3-1 2-16,1-3-2 0,-1 1-1 16,1 0 1-16,-5-3 2 0,3 4-3 0,-3-5 1 15,-2 1 1-15,0 2 0 0,0-5 2 16,-2 1-1-16,3-2 0 0,-3-2-2 16,0 3 1-16,-2-5-2 0,2 1-3 15,-2-3-2-15,0-1 2 0,-1 1-1 0,-1-1 0 16,2 1 1-16,-2-1 2 0,-2 0 3 0,2 1 1 15,-3 0 1-15,-1 2 1 0,-1 1 0 16,1 1-4-16,-3-1 0 0,1 4-2 16,-1-1-1-16,-3-1 1 0,1 1-1 15,-2 1 2-15,-2-3-1 0,0 2 0 0,1-3-1 16,-1 2-1-16,0-1 2 0,0 1 0 16,0-2 0-16,0 1 3 0,2-1 0 15,-2 0 0-15,3 1-1 0,-3 0 0 16,0 0-2-16,0 0-2 0,0 0 3 15,-2-2-1-15,0 2 0 0,0 0 2 0,-2-1-1 16,-2 2 2-16,0-5-3 0,-1 4 1 16,-1-1-1-16,0-2 1 0,-1-2 0 15,-1 2-1-15,-1-2 1 0,1 3-1 16,-1-3 2-16,-1 3-5 0,-1-3 3 0,1 1 0 16,-1 0 3-16,-2 2 2 0,3-2 2 15,-3 2 3-15,0 1 0 0,1 0 0 0,-1 1 0 16,0 2-1-16,1-3-3 0,-1 2 1 15,-2 1 0-15,0 1 1 0,0-2-1 16,-1 4 2-16,-1-4 1 0,-2 4-2 16,0-4-1-16,-1 3-2 0,-1 2-1 0,2-2-2 15,-2-1 0-15,0 1 1 0,0 2-2 16,0-2 4-16,-1 2-1 0,1-2-1 16,0 3 3-16,-2-2-5 0,2 2 2 15,-3 0 0-15,3 1 2 0,-2 0 0 0,0 2 0 16,1 1 1-16,-1-1 0 0,0 1-2 15,0 3-1-15,-3 0 0 0,1-2-4 16,-3 3 1-16,1 1 1 0,-1 3-1 16,1-3 0-16,-3 3 0 0,3-2 1 0,-3 2 0 15,2-2-5-15,1 0-10 0,-1 2-15 16,1-3-24-16,-3 3-65 0,3 1-144 16,-1 0-158-16,-1 1-138 0,-1 4-61 15,0 2-20-15,1 2 43 0,-3 3 133 0</inkml:trace>
  <inkml:trace contextRef="#ctx0" brushRef="#br0" timeOffset="-103073.77">26439 6061 108 0,'0'0'111'0,"0"-4"-19"0,0 4-15 0,0 0-7 16,0 0-5-16,0 0-3 0,0 0-2 15,0 0 0-15,-2 0 1 0,2 0 3 16,-2 0 5-16,2 0 4 0,-2 0 1 16,0-1 0-16,-2 1-4 0,-1-3-3 0,1 2-6 15,0-3-1-15,-2 2-1 0,-3 1 2 16,3-2 4-16,-3 1 1 0,1-1-1 16,-1 2 1-16,-1-2-1 0,1 1-2 0,-1-1-2 15,1 2-1-15,-1-2 0 0,-1 1-3 16,-2-1-5-16,3 3-2 0,-3-2-3 15,0 2-4-15,1 0-2 0,-1 2 1 16,-2-2 1-16,0 3 1 0,-2 2 2 16,0-4 0-16,1 4 4 0,-4 2 1 0,-1-1 2 15,-2 1-1-15,0 2 0 0,-3 0-1 16,1 2-2-16,-5 3-1 0,1-3-2 0,-3 3 0 16,0 0-2-16,3 0-4 0,-3 2-6 15,4-3-7-15,1 3-7 0,-1-2-6 16,5 1-3-16,0 0-4 0,2 4-4 15,1-2-1-15,1 1-2 0,0 3 0 0,2 2-1 16,0 2 1-16,3-1 1 16,1 4 1-16,0-2 0 0,3 3 1 0,1 3 0 15,3 1-1-15,2 1 3 0,2 1 1 16,4 2 2-16,0-1 3 0,2 2 3 0,2 1 0 16,3-2 0-16,1 1-1 0,1 3-1 15,0-3-1-15,3 4-4 0,1-1-2 16,2-2 0-16,2 2 0 0,2 1 1 15,3-5-1-15,1 5 2 0,3-4 0 16,3-1 0-16,5 2-1 0,2-2-1 0,3-1 2 16,3-5 1-16,5 1 3 0,2-2-1 15,1-4 3-15,6-3-2 0,3 0-1 16,0-6-3-16,5 2-3 0,2-5 2 0,-1-3 1 16,5-1-3-16,0-2 1 0,0-2-2 15,2-1 3-15,3-4-1 0,-3 3-7 16,0-3 1-16,0-1 1 0,-4 0 0 0,0-1 0 15,-5-3 0-15,1 3 4 0,-3-4 0 16,1-1 1-16,-5-3 0 0,0 0-1 16,-4-6-3-16,0 2 1 0,-4-4-1 0,-4-3-1 15,-1 1 0-15,-3-1 0 0,-5-4 1 16,-2-1 1-16,-2 1-1 0,-5-1-2 16,-1-2 0-16,-5 1 1 0,0-3-1 15,-1 4 1-15,-3-5 0 0,-3 1 2 0,1-1 1 16,-2-1-2-16,0-3 3 15,-2 0-2-15,-3-3-1 0,1 0 2 0,-3-1-4 16,1 0-1-16,-3 1 2 0,-2-2 3 0,-1 2-1 16,-1 3 0-16,-2 1 4 0,-2 1 1 15,-1 1 0-15,-3 2-1 0,0 1 1 16,-3 2 1-16,-1 1-2 0,-3 1 1 16,-2 0 2-16,-2 1-3 0,-2 1-4 0,-4-1 1 15,0 1 2-15,-5 0-3 0,-2-2 1 16,-1 2-1-16,-3-1 5 0,-4 2-1 15,-2-1 0-15,-3 2 1 0,-1-2-1 0,-3 2 0 16,-4-2 0-16,1 2-1 0,-8 3 0 16,-1-1-3-16,-2-1-1 0,-7 3 3 15,-2 2-1-15,-2 1-1 0,-2 0 2 16,0 0 0-16,-2 3 1 0,0 1-6 0,-3 0-8 16,1 2-17-16,0 2-46 0,-1 1-102 15,3-1-136-15,0 5-134 0,2 0-113 16,2 4-48-16,2 0 9 0,2 1 86 15,5-1 127-15</inkml:trace>
  <inkml:trace contextRef="#ctx0" brushRef="#br0" timeOffset="-100749.93">27961 6267 77 0,'0'0'160'0,"0"0"-31"0,0 0-30 15,0 0-21-15,0 0-16 0,0 0-9 16,0 0-7-16,0 0-2 0,0 0 6 16,0 0 6-16,0 0 9 0,0 0 10 0,0 0 14 15,-2 0 10-15,2 0 7 0,-2-1 6 16,2 1 2-16,-2-3-2 0,0 3-9 15,-3 0-12-15,1-1-14 0,0 1-11 0,0 0-11 16,-3 0-8-16,-1 0-5 0,-1 1-6 16,1 2-1-16,-3-2-1 0,-1 6-1 15,-3 1 0-15,0 1 0 0,-2 0 6 16,0 4 4-16,0 0 7 0,-2 6 6 0,-2-2 9 16,2 5 5-16,-2-1 2 0,2 4-2 15,-2 3-7-15,2 1-11 0,2 1-8 16,0 0-9-16,0 3-9 0,2 0-3 0,2 4-1 15,3-2 3-15,-1 2 3 0,5-1 2 16,-1 3 3-16,5-4 0 0,0 4-3 16,4 0-2-16,0-1-4 0,5-1-4 15,-1 2-4-15,5-2-3 0,1-1-1 0,3-1-1 16,2-2-1-16,2-3 0 0,4 0 0 16,1-2-2-16,1-7 0 15,3 3-2-15,-1-6-1 0,1-5-3 0,1 0 0 16,1-3 0-16,0-4 0 0,-1-2-1 0,1-4 2 15,0 0 0-15,-3-4 4 0,1-2-3 16,-1-4-1-16,-2 0-1 0,1-4 1 16,-3-1-2-16,-2-5-1 0,0 1 3 15,-1-5 1-15,-4 0-1 0,-1-2-2 16,-2-4 1-16,0-2-1 0,-5-2-1 16,1-2 1-16,-3-3 0 0,-2 0 1 0,-2-2 2 15,-2-1 1-15,0 2-1 0,-4 1 2 16,-2 2 6-16,-1-1 2 0,-3 4-1 0,-1 0 1 15,-1 0 0-15,-3 2-5 0,0 3-2 16,-2 1-4-16,-2 2 1 0,0 3-4 16,0 0-6-16,-2 2-14 0,-3 4-40 0,1-1-94 15,0 4-126-15,-1 3-127 0,1 4-117 16,2 0-49-16,0 6 6 0,4-3 74 16,2 4 117-16</inkml:trace>
  <inkml:trace contextRef="#ctx0" brushRef="#br0" timeOffset="-99705.55">29449 6208 77 0,'-2'-4'118'16,"0"3"-20"-16,0-2-13 0,0 1-7 0,0-1-9 15,-3 2-12-15,1-2-9 0,0 1-6 16,-5 0-7-16,1-1-2 0,-3 2-1 0,-1-3 3 16,-3 3 4-16,-2-2 3 0,-2 2 5 15,-2-3 5-15,-5 3 3 0,1-2 2 16,-5 2 4-16,1-3 4 0,-5 2 7 0,-2 1 5 15,0 1 5-15,-2 0 2 0,-3 1 1 16,1 1-4-16,0 2-9 0,0 0-6 16,0 1-9-16,-1 0-11 0,3 5-7 0,-2-1-6 15,2 1-1-15,0 1 3 0,0 2 7 16,0 3 9-16,2-1 11 0,0 4 8 0,0 1 3 16,0 3-2-16,2 2-5 0,2 0-6 15,0 4-9-15,1 0-7 0,1 5-6 16,2 2-7-16,3 3-5 15,2 0-5-15,4 5-6 0,2-1-1 0,2 2-4 0,2 2 0 16,5-1-2-16,4 0 3 16,1 3 6-16,6-2 5 0,3 3 11 0,2-4 6 15,3 4 6-15,6-3 3 0,2 2 0 0,4-4-5 16,3-1-5-16,5-4 0 0,3 2-2 16,2-7-3-16,4 1-4 0,5-3-1 0,2-2-3 15,3-3-4-15,3-2-2 0,4-3-4 16,5-3-3-16,1-1-2 0,3-4-1 15,4-1-4-15,0 0-3 0,2-6-3 16,2 1 2-16,0-5 0 0,0 1 1 0,2-5-1 16,0 0 2-16,0-1 1 0,-2-4-1 15,-2-3-1-15,-2 3 0 0,-2-7 1 16,-2-1-3-16,-5-2 1 0,-2-3-1 0,-2-2-2 16,-4-5 2-16,-2-1-1 0,-2-4 1 15,-5-3 2-15,-1-6-1 0,-3 0 1 16,-4-4-1-16,-2-2-1 0,-5-2 0 0,-1-3 0 15,-7 0 0-15,-2-1 3 0,-6 1 1 16,-5-3 1-16,-4 5 2 0,-4-2 1 16,-4 1 2-16,-6-1 1 0,-7 2 0 0,-4 3-2 15,-5-3-1-15,-6 4-1 0,-4 0-4 16,-4 4-1-16,-6 0-4 0,-3-2 0 0,-6 7-11 16,-4-1-6-16,-5 3-21 0,1 2-45 15,-3 3-82-15,3 3-107 0,3 3-103 0,3 1-120 16,6 6-51-16,5 4 6 0,3 0 63 15,10 3 97-15</inkml:trace>
  <inkml:trace contextRef="#ctx0" brushRef="#br0" timeOffset="-98776.27">30891 6119 21 0,'-15'2'59'0,"2"-2"4"16,-2 3 0-16,0-2-3 0,1 3-4 15,-1-1 1-15,-2 1 3 0,-2 1 5 0,0 3 5 16,-2 1 6-16,-1 2 5 0,-3-1 0 15,0 5-2-15,-5 0-2 0,0 4-2 0,-1 1 2 16,-3 3 0-16,2 2 2 0,-2-1 7 16,0 6 2-16,3-1 4 0,-3 5 4 0,2 2 2 15,2 2 4-15,1 4 0 0,3 1 2 16,1 6-3-16,4-2-6 0,2 3-10 16,2 1-9-16,2 2-7 0,4-3-7 0,3 4-4 15,4 0-2-15,2-2 0 0,4-2-2 16,2 3 0-16,4-2-1 0,3-1-3 0,2-3-1 15,4-1 1-15,-1-4 0 0,6 2 0 16,3-5-1-16,3-2-3 0,1-3-3 16,5-1-6-16,4-4-4 0,0-3-7 15,5-1-1-15,3-1-5 0,1-5-5 0,1-3-5 16,3-1-2-16,2-2 1 0,0-4-3 16,0-5-1-16,0 0 2 0,0-4 0 0,0-3 0 15,-5-2-1-15,1-4-3 0,-2-4 1 16,-3-4-4-16,-4-3 1 0,1-5-1 15,-5-4 0-15,-3-4 0 0,-1-5 0 0,-2 1 0 16,-5-6 0-16,-4-1 2 0,-2 0 0 16,-2-5-1-16,-2 3 1 0,-2-2-2 15,-3 0 0-15,-1-2 0 0,-1 3-3 0,-3-3 2 16,-1 4-2-16,-2-4 4 0,-2 3 2 16,-2-2 0-16,0 3 2 0,-5-2-1 0,-1 3 3 15,-3-3-2-15,-1 4 0 0,-3 0-3 16,-4 1 0-16,-2 1 0 0,-3 0 0 0,-5 5-2 15,-3-1-10-15,-6 0-19 0,-2 4-49 16,-5 3-86-16,-1 4-109 0,-3 2-107 16,-2 3-118-16,-2 3-51 0,-2 6 11 0,-2 0 65 15,-2 1 99-15</inkml:trace>
  <inkml:trace contextRef="#ctx0" brushRef="#br0" timeOffset="-38043">18737 10360 79 0,'4'-4'84'0,"0"0"-22"0,0-1-13 15,3 1-9-15,-1 3-7 0,0-5-7 16,1 5-7-16,1-4-6 0,-1 2-4 0,-1 2 1 15,0-3 4-15,1 3 7 0,-3 1 10 16,2 0 9-16,-1 0 13 0,-1 0 21 16,0 0 21-16,0 5 22 0,-2-1 22 0,0 2 23 15,1 5 16-15,-3 6 7 0,0 0 2 16,-3 3-5-16,3 4-12 0,-2 0-18 16,2 4-22-16,0-3-23 0,0 1-27 15,0-1-25-15,5-1-19 0,-1 0-16 0,0-2-23 16,2-4-43-16,3 1-55 0,-1-4-59 15,1-4-61-15,1-2-55 0,1-5-42 16,2-4-14-16,1-4 4 0,1-2 17 16,0-8 39-16,2-1 44 0</inkml:trace>
  <inkml:trace contextRef="#ctx0" brushRef="#br0" timeOffset="-37728.34">19067 10502 84 0,'8'-22'201'0,"1"5"16"0,-3 2 6 0,-2 1-1 0,3-1-8 15,-3 6-14-15,0 0-17 0,-2 5-6 16,3 0 9-16,-1 4 14 0,0 3 8 15,2 1 4-15,-1 5-2 0,1 4-20 16,-2 0-40-16,3 6-44 0,-3 1-35 0,0 3-28 16,0-1-16-16,-2 1-12 0,3-1-9 15,-3-1-10-15,-2 0-14 0,0-4-27 16,0 0-41-16,-2-5-47 0,-3 0-46 16,1-3-34-16,0-5-17 0,-5-1 6 0,3-3 28 15,-2-5 42-15,-1-4 42 0,1-2 42 16,-1-3 44-16,3-1 46 0,2-1 43 15,2-1 47-15,-1 1 44 0,6 1 37 0,-1 1 21 16,2 1 0-16,2 0-16 0,1 1-32 16,1 0-34-16,3 2-38 0,1 1-33 15,1-1-26-15,0 4-27 0,-1-3-57 16,1 3-98-16,0-2-106 0,0 2-99 16,-1-2-102-16,-1 1-68 0,2-2 6 0,-3 0 69 15,1-2 91-15</inkml:trace>
  <inkml:trace contextRef="#ctx0" brushRef="#br0" timeOffset="-37429.6">19456 10135 42 0,'5'-6'218'0,"-3"-2"27"16,0 4-30-16,-2 3-40 0,2-3-37 16,-2 4-33-16,-2 4-32 0,0 0-24 15,0 5-17-15,0 3-8 0,-1 1-5 16,1 1-1-16,2 1 2 0,2 1 5 0,1-1 7 15,-1 1 9-15,4-3 14 0,0-1 17 16,1-3 22-16,1-1 22 0,3-4 18 0,-1-4 16 16,3-3 10-16,-2-2 2 15,1-1-2-15,-1-5-5 0,-1-6-10 0,-1 1-14 16,-1-2-17-16,-3 1-16 0,-3-2-20 16,-2 1-20-16,-2 2-15 0,-5 2-15 15,-1 2-13-15,-3 0-19 0,1 6-46 0,-5 3-89 16,0 3-115-16,0 5-121 0,0 2-127 15,3 2-55-15,-1-1 4 0,2 5 67 16,3-3 102-16</inkml:trace>
  <inkml:trace contextRef="#ctx0" brushRef="#br0" timeOffset="-37197.35">19837 9967 199 0,'7'-8'449'0,"-5"3"95"16,0 4 56-16,0-2-65 0,-2 2-88 16,0 2-101-16,-2 7-112 0,-2 4-86 15,0 6-51-15,-5 6-28 0,1 5-23 16,-3 5-13-16,-2 3-11 0,1 6-9 16,-3 2-7-16,0 2-7 0,0-1-14 0,2 3-23 15,-1-5-56-15,1 1-108 0,2-2-114 16,3-3-107-16,4-3-88 15,2-3-63-15,2-8 13 0,2-1 84 0,4-6 104 16</inkml:trace>
  <inkml:trace contextRef="#ctx0" brushRef="#br0" timeOffset="-36947.6">19911 10539 60 0,'5'-7'276'0,"-3"6"57"15,0-2 24-15,-4 3-14 0,0 3-21 16,0 1-32-16,-1 3-43 0,1 2-45 0,0 1-50 15,2-3-47-15,0 2-40 0,0 0-25 16,2-2-18-16,3 1-9 0,-3-2-5 16,2-3-1-16,2-2 0 0,1-2 4 0,-1-2 3 15,2-3 3-15,-1-3 1 0,1-2 2 16,-1-2 0-16,-3 1-1 0,0-5-5 16,-4 5-5-16,0-5-16 0,-4 4-51 15,0 0-83-15,-5-2-105 0,-1 5-123 0,-5-1-95 16,-4 3-38-16,-2 2 20 0,-3-2 68 15</inkml:trace>
  <inkml:trace contextRef="#ctx0" brushRef="#br0" timeOffset="-30644.39">11337 10251 39 0,'-2'-3'138'16,"2"-2"-14"-16,0 1-13 0,0-1-11 0,2 0-7 16,2-6-2-16,0 6-2 15,1-4 1-15,3-1 5 0,0-1 7 0,1 2 11 16,2-2 11-16,-1 2 15 0,1 1 19 16,-1 3 28-16,1-1 27 0,-1 6 22 15,1 3 8-15,0 4-8 0,-3 7-23 0,3 3-40 16,-3 7-42-16,1 9-44 15,-3 1-34-15,0 1-20 0,1 5-20 0,-3-2-25 16,-2 0-61-16,0 0-93 0,-2 0-102 16,0-1-101-16,0-1-93 0,-2-2-66 0,0-4 13 15,-2-6 67-15,-1-2 88 0</inkml:trace>
  <inkml:trace contextRef="#ctx0" brushRef="#br0" timeOffset="-30512.33">11468 10522 31 0,'2'-13'154'0,"0"-2"-27"16,3 1-31-16,1 3-29 0,0 2-24 16,1 0-29-16,1 1-34 0,3 0-48 15,-1-1-48-15,1-2-25 0,-1 1-12 16</inkml:trace>
  <inkml:trace contextRef="#ctx0" brushRef="#br0" timeOffset="-30230.1">11676 10188 167 0,'4'-9'225'0,"2"4"7"0,0 2 0 0,1 3 2 16,-1 8 2-16,3 1 9 0,-3 7-8 16,2 2-26-16,-1 3-39 0,-1 4-43 15,0 0-40-15,1 3-34 0,-3-3-22 0,-2 1-25 16,0-1-31-16,0 0-33 0,-2-3-37 16,-2-1-35-16,0-2-29 0,0-5-21 15,-2-2-4-15,-3-3 9 0,1-1 17 16,0-8 25-16,-3-4 26 0,-1-1 26 0,1-4 27 15,1-6 26-15,1 1 28 0,3 2 21 16,2-5 18-16,2 5 19 0,2-2 13 16,2 3 7-16,1-2-4 0,3 2-9 0,1 2-13 15,-1 3-12-15,1-2-15 0,1 2-34 16,1 1-46-16,1 0-56 0,1 0-71 16,0-3-72-16,-3 0-35 0,1-4 2 15,2-4 29-15</inkml:trace>
  <inkml:trace contextRef="#ctx0" brushRef="#br0" timeOffset="-29948.04">11989 9979 102 0,'2'-11'255'0,"0"2"36"0,-2 0-11 16,0 4-22-16,0 2-23 0,0 3-28 0,0 0-29 16,-2 3-24-16,2 6-22 0,-2 0-12 15,2 3-8-15,-2 0-8 0,2 0-11 16,0 1-11-16,0-3-11 0,0 1-8 15,2-3-8-15,2-2-8 0,0-2-6 0,0 0-3 16,3-4-8-16,1-4-6 16,1 0-4-16,-1-5-5 0,3-1-5 0,-3-5-3 15,1-1 0-15,-1 2 0 0,-1-1-1 16,-3 1-2-16,0 2 2 0,-4-1-1 16,0 3 0-16,-4 4-7 0,0 1-31 0,-5 2-62 15,1 3-81-15,-1 4-93 0,1 3-95 16,-1 2-99-16,1 3-23 0,-1-4 31 15,3 5 65-15,0-4 82 0</inkml:trace>
  <inkml:trace contextRef="#ctx0" brushRef="#br0" timeOffset="-29730.09">12239 9831 196 0,'0'-2'383'0,"0"-1"89"0,0 1 44 0,-3 4-36 16,-1 3-53-16,2 4-68 0,-2 5-86 16,-2 3-82-16,-3 8-69 0,1 3-48 15,-1 6-30-15,-1 1-18 0,-3 5-12 0,0 3-18 16,0 2-42-16,1 4-96 0,1-5-121 16,1 4-118-16,1-3-118 0,3-1-69 15,2-6-4-15,1-5 70 0,3-4 108 16</inkml:trace>
  <inkml:trace contextRef="#ctx0" brushRef="#br0" timeOffset="-29467.44">12266 10448 41 0,'-2'-4'259'0,"0"4"43"0,-2 4 16 0,1-3-34 16,-1 1-46-16,2 1-42 0,0 2-45 15,2-4-41-15,0 4-36 0,2-1-30 16,2-1-17-16,1-1-5 0,-1 1 3 15,2-3 10-15,3-3 10 0,-3-2 13 0,2 1 10 16,1-5 9-16,-1 1 13 0,1-1 12 16,-5-4 16-16,0 5 7 0,-2-1 1 15,-2 0-9-15,-2-1-18 0,-2 1-26 16,0 3-30-16,-5-2-35 0,-1 2-64 0,-3 5-102 16,-2-3-114-16,-2 4-134 0,-2 0-101 15,-2 5-39-15,0 0 21 0,0 0 80 0,0 1 103 16</inkml:trace>
  <inkml:trace contextRef="#ctx0" brushRef="#br0" timeOffset="874.6">19387 13248 14 0,'0'-4'190'15,"0"1"20"-15,0-2-33 0,0 2-30 16,0-2-21-16,0 4-12 0,0-2-3 16,2 1 10-16,-2-1 21 0,2 3 30 15,0-1 33-15,0 1 40 0,-2 0 30 0,2 0 8 16,-2 0-14-16,2 1-23 0,-2 4-36 16,2 2-40-16,-2 4-41 0,0 4-28 15,0 9-20-15,0 5-16 0,-2 5-12 0,2 6-13 16,-2 8-7-16,0 3-7 0,2 3-8 15,0 5-5-15,0 3-2 0,0-3-5 0,2 1-16 16,0-2-14-16,2 0-18 16,-1-4-17-16,1-3-38 0,-2-2-75 0,0-7-98 15,0-1-99-15,0-7-94 0,0-5-92 16,-2-7-22-16,3-3 45 0,-3-10 93 16,-3-5 104-16</inkml:trace>
  <inkml:trace contextRef="#ctx0" brushRef="#br0" timeOffset="1157.33">19363 13566 260 0,'0'-21'318'0,"0"3"61"15,2 2-5-15,3 1-7 0,1-2-17 0,5 1-18 16,-1 2-31-16,5 2-49 0,2 0-58 16,2 1-60-16,2 0-44 0,2 2-33 15,3-1-21-15,-1 1-14 0,1 3-9 0,-1 2-6 16,0-1-11-16,-1 0-28 0,-1 0-65 16,-4 4-86-16,0-3-100 0,0 4-93 15,-4 4-91-15,0-3-58 0,-5 2 18 16,-1 1 65-16,-3 4 85 0</inkml:trace>
  <inkml:trace contextRef="#ctx0" brushRef="#br0" timeOffset="1390.41">19556 13658 98 0,'-15'5'330'0,"2"-4"63"16,3 2 53-16,1-1-35 0,3-2-41 15,6-2-39-15,2 2-47 0,2-4-47 16,5 0-46-16,1 0-53 0,3-1-47 0,2 1-36 16,2-1-26-16,2 2-14 0,-2-2-18 15,0 1-52-15,0 0-89 0,0 3-104 16,-3 1-96-16,-1 0-96 0,0 5-85 0,-5-1-3 16,-3 3 59-16,-1 2 88 0</inkml:trace>
  <inkml:trace contextRef="#ctx0" brushRef="#br0" timeOffset="1605.6">19463 14031 177 0,'-7'7'288'0,"3"-3"48"0,2-3 24 0,4 3-9 15,2-3-7-15,7-1-4 0,2-1-9 16,1-3-31-16,3 3-58 0,5-2-66 15,-1 2-63-15,0-3-47 0,2 2-28 0,0 1-17 16,1-3-20-16,-1 3-55 0,0-2-106 16,-1-2-132-16,1 1-144 0,0-2-102 15,-2-1-46-15,3-5 18 0,-3 2 90 16,2-5 121-16</inkml:trace>
  <inkml:trace contextRef="#ctx0" brushRef="#br0" timeOffset="1971.65">20566 13520 139 0,'-3'-4'344'0,"3"-1"43"0,-2 1 37 16,2 1-72-16,2-2-84 0,1 3-76 0,-1 1-59 15,2 1-48-15,2 0-71 0,-2 0-94 16,3 0-99-16,1 3-101 0,-1 2-95 16,-3-1-45-16,0 4 12 0,0-2 55 0</inkml:trace>
  <inkml:trace contextRef="#ctx0" brushRef="#br0" timeOffset="2135.83">20593 13601 34 0,'-2'-2'260'16,"2"-2"34"-16,2 1 37 0,0 1-50 15,5-1-63-15,-1 2-49 0,2 1-31 0,3-3-36 16,-1 3-74-16,3 0-90 0,0 0-95 0,2 0-119 16,-3 3-60-16,1-3-25 0,-2 1 19 15,-3 2 50-15</inkml:trace>
  <inkml:trace contextRef="#ctx0" brushRef="#br0" timeOffset="11159.49">14171 5870 44 0,'-2'-5'155'0,"-2"4"-28"16,2-2-20-16,-3 2-14 0,3-3-10 0,-2 3-6 15,0 1-11-15,0 0-6 0,-1 0-4 16,-1 0-2-16,0 0-1 0,-1 0 1 16,-1 0 6-16,1 0 1 0,-1 1 3 15,2-1-3-15,-3 0-2 0,3 4-3 16,-3-4-4-16,3 0-3 0,-2 0 0 16,1 0 1-16,-1 1 1 0,1-1-1 0,-1 3 2 15,-1-3 4-15,-1 1 5 0,-1 3 6 16,1 0 8-16,-1-2 9 0,-2 3 7 15,1 0 9-15,-1 0 2 0,0 0-1 0,-2 3 0 16,-1 0 1-16,-1 0-1 0,0 1-5 16,0-2-1-16,0 6-4 0,-2-4-3 0,0 2-9 15,0-2-11-15,0 1-9 0,0 1-11 16,0-1-11-16,-1-1-9 0,4 2-6 16,-4 1-5-16,4 0-1 0,-1-2 0 15,0 2-2-15,0 1 0 0,2 0 2 16,-2 2 1-16,2-1-3 0,-2 1 0 0,2 0-1 15,-1 4 0-15,1-3-3 0,-2 2-2 16,2-1-1-16,0 3-2 0,0-2 2 16,0 3 0-16,1-2 0 0,-1 0 0 15,2 0 0-15,-2 2 3 0,3-2-1 16,-1 1-4-16,0 0 2 0,1 1-3 0,1 0 1 16,0 1-1-16,1-2 1 0,1 0 0 15,3 2 0-15,0-5 0 0,-1 3 1 16,3-2-3-16,2 2-1 0,0 1 1 15,0 0 0-15,0-1-1 0,2 1-2 0,2-1 1 16,0-1 1-16,0 2-2 0,2-1 1 16,0-2 2-16,1 2 1 0,1-1-3 0,0 2 2 15,1-2 0-15,-1 1 1 0,2 0 1 16,1-1 0-16,-1 1 3 0,1-1-1 16,1 0-1-16,3 2 1 0,0-2-1 15,0 0-3-15,-1 1-2 0,3 1 0 0,2-1 3 16,0 3-2-16,0-3-2 0,0 4 0 15,2-4 0-15,0 3 1 0,2-3-1 16,0 0 0-16,0 1 0 0,1-2 2 16,1 1 0-16,2 0-1 0,1-2 1 0,-1 2 0 15,3-3-1-15,1 1 0 0,1-3 2 16,2-1-1-16,1 1-2 0,3-2 0 16,3-2 1-16,3-2 0 0,0 1-2 15,5-4-1-15,-1 0 1 0,5 2 1 0,0-4-3 16,2 1 1-16,2-3 0 0,-2-1 0 15,2 3-1-15,0-3 1 0,0-1 2 16,0 0-1-16,0 0 2 0,-4-1 2 16,0 1 0-16,-1-4 0 0,-1 3 1 0,-2-1 1 15,-1-2-4-15,-1 3 0 0,-1-3-1 16,1-1 0-16,-1 1-1 0,0-4-2 0,1 1 4 16,-1 1 0-16,1-3-1 0,1-2-2 15,-1-1 0-15,-1 2 2 0,-1-5-1 16,-1 1-1-16,-4 2 2 0,0-2 0 0,-4 0 0 15,0 0-1-15,-2 2 0 0,-3-2 1 16,-1 0-1-16,-1 0 0 0,-1-2-2 16,-3 3-1-16,0-3 4 0,1 2-1 15,-3-2 2-15,-2 2 0 0,2-2 2 0,-2 0 0 16,-2-2-2-16,0 2 2 16,0-2-3-16,0-1 0 0,-2 2 0 0,-1-1 0 15,1-2 0-15,0-1-1 0,-2-2 1 16,-1 4-2-16,1-5 1 0,-2 2-1 0,-1-1 2 15,1 4-2-15,-3-5 1 16,1 3 2-16,-1 1-1 0,-1 1 1 0,-3-1 0 16,0 0 1-16,0 1 2 0,-2 0 0 15,1 2 3-15,-1-1-1 0,-2-2 0 0,-2 1-2 16,-1-1 0-16,1 0-2 0,-2 0 0 16,0-1-1-16,-3 0 1 0,1 1 4 15,-2-1-3-15,-1 2 2 0,1-1-2 0,-3-1 1 16,1 1-1-16,-1-1-2 0,-2 4 1 15,1-4-1-15,-1 3 0 0,0-2 2 16,-2 1-1-16,1 0-1 0,-3 0-1 0,0-2 1 16,0 3-1-16,-2 1-1 0,0-2 1 15,0 1 0-15,-3 2-1 0,1-1 0 16,0 0 2-16,-2 1 0 0,0 2-1 16,-1-2-1-16,-1-1 2 0,-3 1-1 15,-1 2-2-15,-1-2 1 0,0 0 0 16,-1-1 0-16,-3 1 1 0,0 3 0 0,0-3 0 15,-2 2 0-15,2-1 0 0,-2 1 0 16,0 2 0-16,-2-2 1 0,2-1-3 16,-2 2 1-16,-2 0-1 0,2 0 2 0,-2-2 0 15,-1 2-1-15,1 0 1 0,0 0 0 16,0-2 0-16,-3 5 1 0,3-3 0 16,-2 2 0-16,-1 2 1 0,-1 0 4 0,2 2-1 15,-3 2-2-15,-1 0 0 0,-1 2 3 16,-2-2-3-16,-1 4-1 0,-1 1 3 15,-2 0-3-15,0 0 2 0,0 0-3 0,2 0-1 16,0 0-1-16,1 0-3 0,3 0 2 16,1 0 0-16,1-3 3 0,3 3-1 15,2-3 1-15,1 3-7 0,1 0-9 16,2 0-16-16,0 0-15 0,-2 3-29 16,2 0-79-16,-2 2-113 0,2 0-114 0,0 4-112 15,-2 3-86-15,2 1-27 0,0 2 53 16,2-1 106-16,0 6 116 0</inkml:trace>
  <inkml:trace contextRef="#ctx0" brushRef="#br0" timeOffset="14859.18">21586 13287 127 0,'-4'-5'244'15,"-1"4"39"-15,1-3-26 0,0 0-19 16,0 2-12-16,-1 2-12 0,-1 0-16 16,0 2-14-16,-1 2-20 0,-1 0-15 0,-1 2-9 15,-1 3-2-15,-1 5-2 0,1 0-3 16,-1 3-6-16,-2 3-12 0,3 3-14 16,-3 2-16-16,2 4-19 0,3 0-17 15,-3 6-14-15,5-1-6 0,0 0-9 0,1 1-3 16,3 0-1-16,2-1-3 0,5-4-3 15,1 0-5-15,2-2 0 0,5-3-2 16,0-6 0-16,4 1 1 0,0-4-1 0,2-3 2 16,2-4 0-16,-2-6 2 15,2-3 1-15,-2-1 3 0,2-9 3 0,-2 0 2 0,0-6 3 16,-2-6 4-16,0-2-1 0,-2-2 3 16,-2-7 1-16,-3 0 2 0,-1-4 1 15,-3 2-3-15,-2-5-1 0,-1 5-6 16,-3-2-2-16,-3 3-5 0,-1 4-3 15,-2 0-2-15,-3 2-1 0,1 3-7 0,-1 5-12 16,-1 3-22-16,-1 0-50 0,-1 6-119 0,1 2-142 16,0 3-137-16,1 3-100 15,-1 6-37-15,3 3 18 0,1 2 100 0,3 3 134 16</inkml:trace>
  <inkml:trace contextRef="#ctx0" brushRef="#br0" timeOffset="15058.06">21939 13545 225 0,'7'9'411'0,"-3"-1"67"16,-2 6 56-16,0 0-67 0,0 5-93 0,-2-3-90 15,2 5-72-15,-2 2-67 0,0 0-78 16,0-1-105-16,0 1-126 0,0-1-130 0,2-1-143 15,-2-4-89-15,3 2-22 0,-3-4 38 16,0 0 90-16</inkml:trace>
  <inkml:trace contextRef="#ctx0" brushRef="#br0" timeOffset="15506.29">22458 13301 126 0,'-2'-6'273'0,"0"1"36"0,2-3-7 16,0 4-38-16,0-3-30 0,2 1-16 15,0-3-10-15,4 1-2 0,1 1 2 16,1-1-2-16,0-1-8 0,5 3-15 0,-2-4-21 16,1 4-22-16,3 2-27 0,-2-1-26 15,2 2-21-15,-3 2-13 0,3 2-5 0,-2 3-7 16,0 5-4-16,-1 6 0 0,-1 4-4 15,-3 5-6-15,1 5-7 0,-5 5-4 16,0 3-5-16,-2 6-7 0,1 1-5 16,-3 4-12-16,-3-3-13 0,1 1-38 0,-2 1-89 15,0-1-124-15,0-3-119 0,-1-3-110 16,1-1-76-16,-2-6-12 0,2-2 64 16,-3-4 113-16</inkml:trace>
  <inkml:trace contextRef="#ctx0" brushRef="#br0" timeOffset="15655.25">22570 13700 147 0,'-2'-17'308'0,"0"1"33"16,0 3-3-16,0 0-79 0,2 2-78 0,2 1-71 16,0 2-83-16,2 1-92 0,2 1-102 15,1 2-100-15,1-1-51 0,1 2-22 16,-1 2 21-16</inkml:trace>
  <inkml:trace contextRef="#ctx0" brushRef="#br0" timeOffset="15954.08">22881 13378 58 0,'2'-12'275'0,"3"1"49"0,-3 0 43 15,2-1-26-15,2 1-22 0,3 0-12 0,-1 2-12 16,3-1-20-16,1 1-32 0,-1 0-43 16,2 2-40-16,2 3-38 0,-3 3-29 15,3 1-21-15,-2 1-13 0,2 3-11 0,-1 7-7 16,-1 2-4-16,2 4-4 0,-2 7-6 16,-3 2-10-16,-1 3-5 0,-1 4-4 0,-2 2-4 15,1 2-4-15,-3-1-8 16,-2 3-14-16,-2-4-30 0,-2 2-80 0,0-4-111 15,-2-1-113-15,2-2-103 0,-1-4-92 16,-1-3-26-16,0-5 47 0,-2-2 97 16,-1-6 103-16</inkml:trace>
  <inkml:trace contextRef="#ctx0" brushRef="#br0" timeOffset="16137.39">22976 13679 171 0,'-4'-16'239'0,"2"2"10"16,0 3-26-16,4-2-19 0,2 4-13 15,3 2-8-15,1-1-7 0,5 3-6 16,0 4-14-16,1-2-18 0,3 1-20 0,0-1-26 16,4 3-20-16,-2 0-24 0,3 0-43 15,-1 0-74-15,-2 0-89 0,0 0-105 16,0 0-107-16,-4 3-56 0,-3-3-3 0,-1 0 42 16,-3 2 75-16</inkml:trace>
  <inkml:trace contextRef="#ctx0" brushRef="#br0" timeOffset="19573.43">24282 13253 241 0,'3'3'315'0,"-1"2"54"0,-2 0-22 16,2 10-38-16,-2 0-42 0,0 9-42 15,-2 0-48-15,2 6-51 0,0 0-49 0,0 4-55 16,0 1-66-16,0 0-77 0,0-1-77 15,2 3-81-15,-2-4-93 0,0 4-36 16,0-3 13-16,-4-3 49 0,-1 1 63 16</inkml:trace>
  <inkml:trace contextRef="#ctx0" brushRef="#br0" timeOffset="19836.11">24113 13680 100 0,'-2'-17'249'0,"-2"-1"31"15,2 2-13-15,2 2-37 0,2 0-30 16,2 0-15-16,2 3-15 0,5 1-7 0,-1-2-10 16,5 3-14-16,2 1-15 0,2 3-19 15,2-2-20-15,3 2-19 0,-1 2-21 0,0 2-16 16,3-2-11-16,-3 1-20 0,2 2-53 15,-1-3-77-15,-3 3-90 0,0 0-102 16,-2 0-88-16,-2 0-34 0,0 3 24 16,-4-3 61-16</inkml:trace>
  <inkml:trace contextRef="#ctx0" brushRef="#br0" timeOffset="24365.27">25415 13036 45 0,'0'-1'200'0,"0"-2"18"0,0 2-41 16,0-3-42-16,0 4-32 0,0 0-23 16,0 0-18-16,0 0-16 0,-2 0-7 15,2 0-3-15,0 0 6 0,-2 0 14 16,-1 5 18-16,1-1 20 0,-2 5 18 0,-2 2 13 15,-1 3 6-15,-1 2-3 0,-3 4-5 16,1 3-5-16,-1 2-6 0,-2 3-9 16,3 1-12-16,-1 2-11 0,1 0-17 0,1 6-17 15,3-2-16-15,2 3-13 0,4-2-8 16,0-1-5-16,4-1-4 0,2 0 1 16,3-2-1-16,1-3 0 0,3-2-2 0,2-3-1 15,0 0-3-15,-1-7-6 0,1-3-12 16,0-3-14-16,0-3-18 0,0-4-17 15,0-7-17-15,-1-2-9 0,-1 0 0 16,0-5 6-16,-3-4 12 16,-1 2 17-16,-3-6 17 0,-2-2 17 0,-1 0 12 15,-6 1 9-15,1-5 7 0,-4-1 3 0,0 4 2 16,-5-4 4-16,0 0 4 0,-3-3 2 16,-1 4 2-16,0-4 3 0,-2 2 3 15,-2 1 4-15,2-3 5 0,-2 2 6 0,2 1 2 16,0-3 2-16,0 3-1 0,0-1-4 15,2 1-6-15,3-3-8 0,1 3-5 16,1 2-4-16,3-1-4 0,1-1-5 0,4 4 0 16,0 0-3-16,2 0-1 0,0 1-1 15,2 3-2-15,2-1 0 0,2 2-2 16,1 2 2-16,-1 0 0 0,3 0-1 0,-1 3 5 16,3 2 5-16,-3 0 8 0,3 2 13 15,-1 1 19-15,1 3 23 0,-1 2 24 16,3 1 26-16,-2 1 22 0,-1 3 9 15,-1 5-3-15,-1 6-13 0,1 2-19 0,-3 4-28 16,-2 5-26-16,-2 4-22 0,0 3-14 16,-2-2-17-16,-2 3-38 0,0 1-87 15,-2-1-130-15,2 2-137 0,-2-2-131 16,2 0-61-16,-1-2-7 0,1-1 67 16,2-2 116-16</inkml:trace>
  <inkml:trace contextRef="#ctx0" brushRef="#br0" timeOffset="24581.04">25804 13453 161 0,'-4'4'379'0,"0"2"40"16,-3 4 23-16,1 0-68 0,2 4-125 15,0 2-120-15,2-1-123 0,2 2-122 16,2-1-126-16,0 2-104 0,0-2-55 16,0 1-9-16,0 0 41 0</inkml:trace>
  <inkml:trace contextRef="#ctx0" brushRef="#br0" timeOffset="25477.54">25995 13081 126 0,'-2'0'107'0,"0"0"-31"0,-1 4-25 16,3-4-14-16,-2 1-7 0,2-1-2 15,-2 3 3-15,2-3 7 0,0 1 9 16,-2-1 10-16,2 4 6 0,0-4 7 0,0 1 2 16,0-1 3-16,0 3-4 0,0-3-3 15,0 0-2-15,0 0-5 0,0 0-1 16,0 1-3-16,-2-1-4 0,2 0-3 15,0 4-4-15,0-4-5 0,0 2-5 16,0-2 0-16,0 0 0 0,0 1 3 0,0-1 5 16,0 0 6-16,0 0 5 0,0 0 3 15,0 0 4-15,2 0 6 0,-2 0 7 16,2-1 6-16,2 1 6 0,1-2 2 0,-1-3-3 16,2 2-11-16,1-2-15 0,1 4-16 15,1-3-16-15,-1 0-13 0,0 0-5 16,1 3-3-16,-1 1-4 0,-1-3 0 0,1 3 1 15,-1 3 0-15,-1-3-1 0,0 1 0 16,1 3 1-16,-3 1 0 0,2-1-1 16,-2 4 2-16,1 0 4 0,-1 1 7 0,0 0 3 15,0 3 2-15,1 1 7 0,-1 2 1 16,2-1 5-16,-2 2 6 0,3 1 11 16,-3 0 9-16,0 2 9 0,0-1 6 15,1-1 3-15,-3 2-10 0,-2-4-9 16,0 4-13-16,-2-4-12 0,-3 1-10 0,1 1-11 15,0-5-3-15,-2 1-4 0,-3-2-3 16,1-1-17-16,-1-1-35 0,-3-2-66 16,1 1-90-16,-2-3-100 0,1 0-95 15,1-1-101-15,0-1-28 0,3 0 33 0,-1-2 73 16,3-1 88-16</inkml:trace>
  <inkml:trace contextRef="#ctx0" brushRef="#br0" timeOffset="25725.86">26446 12963 363 0,'6'-16'535'16,"-2"4"63"-16,-2 4 36 0,3 3-79 15,-3 5-140-15,0 6-149 0,0 5-101 16,-2 7-56-16,2 6-33 0,-2 5-27 15,2 2-17-15,-2 4-15 0,2 0-14 0,0 2-15 16,0-2-31-16,1-2-81 16,-1-2-139-16,0-1-145 0,2-6-137 0,-2 0-62 15,2-4-14-15,-1 0 59 0,-1-6 125 16</inkml:trace>
  <inkml:trace contextRef="#ctx0" brushRef="#br0" timeOffset="29540.85">26990 12801 154 0,'0'0'217'0,"2"-1"-7"0,0-3-26 16,0-3-25-16,2-1-12 0,0-1-4 15,1 1 0-15,1-5 1 0,0-1 2 0,3-1 3 16,-3 2 2-16,3-3 4 0,-1 2 2 15,-2-1 0-15,1 2-2 0,-1 1-9 16,-2 3-12-16,1 1-16 0,-1 0-13 0,-2 3-13 16,2 4-10-16,-2 1-7 0,0 5-4 15,3 4-7-15,-1 7-8 0,0 4-10 16,0 5-12-16,3 4-8 0,-1 5-11 16,3 1-3-16,-1 6-5 0,0 0-1 15,3-1-4-15,0 1-1 0,-3-3-1 0,3 2 2 16,-3-6 1-16,1 0 1 0,-3-1 3 15,0-4 3-15,-1-3 4 0,-1-2 1 16,-2-4 4-16,-2-1-1 16,-2-7-2-16,-2 1-1 0,-3 2-2 0,-1-6-4 0,-3 2-5 15,-2-2-3-15,-1-3-1 0,-3 2-5 16,0-1-7-16,-2-2-14 0,0 0-22 16,0 3-65-16,2-4-113 0,0 3-125 0,2-2-129 15,2-1-88-15,1 1-31 0,3-4 36 16,3-1 99-16,6-5 120 0</inkml:trace>
  <inkml:trace contextRef="#ctx0" brushRef="#br0" timeOffset="31149.94">27591 12898 33 0,'0'-5'207'0,"0"0"23"0,2 1-29 0,-2-1-37 15,2 3-30-15,-2-1-22 0,2 1-7 16,-2-1 4-16,2 3 17 0,0 0 31 0,0 0 37 15,3 3 41-15,-3 2 26 0,0 2 6 16,0-2-15-16,0 8-30 0,0-2-45 16,-2 4-45-16,2 1-47 0,-2 3-30 15,0-1-20-15,0-1-14 0,0 3-8 0,2-2-7 16,-2-2-3-16,3 1-1 0,-1-1-1 16,2-3 0-16,-2-1-1 0,2-3 0 15,-2 0-2-15,3-3-1 0,-3-1 2 16,2-1 0-16,0-2-3 0,0-2 3 15,1-2 1-15,1-1 0 0,0-3 0 0,1 0-3 16,-1-2 2-16,0-1 0 0,-1 3-2 16,-1-1 2-16,0-1-1 0,0 4 0 15,-1 3 2-15,-1-3-1 0,0 3 2 0,-2 1-2 16,2 0-3-16,-2 0 0 0,2 0 0 16,-2 1 1-16,2 4-1 0,0-2 3 15,0 2 1-15,0-4 4 0,1 2-4 0,1-2 0 16,0 3 0-16,0-2 0 0,0-1 0 15,3 3-4-15,-1 0 2 0,1 1 1 16,-1 0-1-16,2 2 0 0,-1 2 2 16,1 0 1-16,1 0 0 0,-1 1-2 0,1-1 2 15,-1 0 0-15,1-2 0 0,1-1 0 16,-1-2 0-16,1 0 5 0,1-4 0 16,-1-4 3-16,1 0 6 0,-1-5 5 15,1 1 2-15,0-6 3 0,-3 0 2 16,-2-1 4-16,1-4 0 0,-3-2 2 0,0 2 1 15,-4-1-4-15,0-4 0 0,0 4-3 16,-4 2-5-16,0 1-5 0,-3-1-6 16,1 3-3-16,-2 2-6 0,-1 1-9 0,-1 3-8 15,-1 4-13-15,0-1-21 0,-1 6-54 16,-1 0-110-16,0 6-124 0,3-2-117 16,1 2-107-16,1 3-42 0,1-2 21 15,3 2 95-15,2 0 119 0</inkml:trace>
  <inkml:trace contextRef="#ctx0" brushRef="#br0" timeOffset="31381.29">28063 12884 171 0,'4'-7'473'0,"-2"-1"85"0,2 7 51 0,-2-2-33 16,1 6-107-16,-1 3-138 0,0 4-119 15,0 4-80-15,0 7-48 0,0 4-32 0,0 3-23 16,0 1-12-16,1 1-20 0,-1 0-31 16,0-1-85-16,0 0-137 0,0-5-144 15,2-2-135-15,0-1-64 0,1-4-13 16,-1-1 62-16,0-4 123 0</inkml:trace>
  <inkml:trace contextRef="#ctx0" brushRef="#br0" timeOffset="31647.77">28342 12673 70 0,'-4'-1'307'0,"0"1"46"0,4-4 42 15,0 3-53-15,2-2-78 0,2 2-68 16,2-3-51-16,3 3-49 0,1-2-82 16,1 3-93-16,2-2-107 0,2 0-128 0,-3-1-66 15,-1 2-31-15,-1-3 20 0,-1 3 58 16</inkml:trace>
  <inkml:trace contextRef="#ctx0" brushRef="#br0" timeOffset="31846.7">28658 12466 77 0,'-3'1'387'0,"1"4"87"16,0 4 70-16,0 5-16 0,0 3-88 0,0 1-104 15,0 6-93-15,0-2-87 0,-1 6-98 16,1-2-119-16,0 2-136 0,2-2-138 16,0-1-142-16,0 1-72 0,0-1-10 0,-2-4 59 15,2-1 99-15</inkml:trace>
  <inkml:trace contextRef="#ctx0" brushRef="#br0" timeOffset="32195.57">28948 12589 397 0,'-3'0'532'0,"1"4"66"0,0-1 43 16,0 6-94-16,0 4-147 0,0 8-133 16,2 3-96-16,-2 5-63 0,2 5-41 15,0 4-27-15,-2 4-14 0,2 2-13 0,-3 3-13 16,3-2-18-16,0 3-28 0,-2-6-77 15,2 2-123-15,0-5-124 0,0 0-115 0,5-3-89 16,-3-7-27-16,2-4 48 0,2-4 106 16,1-5 118-16</inkml:trace>
  <inkml:trace contextRef="#ctx0" brushRef="#br0" timeOffset="32411.05">29115 13027 126 0,'-11'-12'346'15,"-4"3"89"-15,1 4 70 0,-3 1-17 0,0 4-41 16,0 1-53-16,2 2-72 0,2 2-80 16,5-1-86-16,-1 2-61 0,5 1-38 0,4 1-21 15,2-3-16-15,2 4-11 0,5-2-10 16,4-3-18-16,-1 1-60 0,5 0-118 16,0-5-131-16,2 0-131 0,0-2-101 15,2-2-43-15,-2-1 30 0,0-3 99 16,3 1 124-16</inkml:trace>
  <inkml:trace contextRef="#ctx0" brushRef="#br0" timeOffset="32676.01">29276 12676 160 0,'0'-3'326'16,"2"3"52"-16,-2-1 10 0,2 1-54 0,0-4-69 16,0 3-63-16,2-2-59 0,3 3-68 15,-3-1-91-15,2 1-99 0,3-4-102 16,-3 4-121-16,0-1-63 0,1-2-17 15,-3 1 34-15,2-3 65 0</inkml:trace>
  <inkml:trace contextRef="#ctx0" brushRef="#br0" timeOffset="32875.63">29468 12472 169 0,'0'0'390'0,"0"3"95"15,0 2 70-15,0 3-45 0,0 5-79 0,0 3-79 16,0 5-85-16,0 4-92 0,0 0-76 16,0 4-56-16,0 1-70 0,0-1-117 15,0 0-138-15,0 1-141 0,0-4-112 0,-2 2-50 16,2-7 14-16,-2 3 84 0,0-7 123 16</inkml:trace>
  <inkml:trace contextRef="#ctx0" brushRef="#br0" timeOffset="35429.97">29652 12997 129 0,'7'0'269'0,"-3"0"40"0,2 4-1 16,3 2-51-16,-1 3-51 0,3 6-38 15,2-2-35-15,-3 4-38 0,3 2-51 16,0-1-72-16,-3 3-74 0,1-4-83 0,-1 4-103 15,-3-4-55-15,-3 2-15 0,-2-1 29 16,0-2 51-16</inkml:trace>
  <inkml:trace contextRef="#ctx0" brushRef="#br0" timeOffset="35630.66">29849 13098 192 0,'-6'-4'360'0,"-5"4"61"0,1 1 54 0,-3 3-79 16,0 7-84-16,-2-2-69 0,3 3-57 16,-3 2-59-16,0 5-71 0,2-1-82 15,-1-1-89-15,1 3-93 0,0 2-96 0,1-2-116 16,-1 0-42-16,0 0 14 0,3 0 53 16,-1 0 74-16</inkml:trace>
  <inkml:trace contextRef="#ctx0" brushRef="#br0" timeOffset="37370.19">24761 12693 47 0,'0'-1'274'0,"-2"1"46"16,2-4 52-16,-2 4-33 0,-1 0-24 15,1 0-20-15,0 0-20 0,0 0-31 16,0 4-35-16,-2 0-38 0,2 2-36 0,-3 5-24 15,-1 3-15-15,0 6-5 0,-1 5-10 16,-1 4-13-16,-3 10-12 0,1 6-9 16,-1 8-7-16,-2 6-7 0,-1 4-4 15,1 6-2-15,-2 9-1 0,2 5 0 16,1 5 2-16,-1 7 4 0,2 7 5 0,3 6 1 16,2 5-2-16,1 5-6 0,5 7-4 0,2-3-10 15,3 3-8-15,3-5-4 16,7-2-1-16,2-5-2 0,4-1-2 0,4-7-1 15,5-5 1-15,2-6-5 0,2-5-1 16,2-5-7-16,2-8-11 0,0-5-17 16,0-7-44-16,-2-6-102 0,2-5-141 0,-2-10-140 15,-2-10-107-15,-2-8-46 0,-1-8 11 16,-3-8 87-16,-1-7 134 0</inkml:trace>
  <inkml:trace contextRef="#ctx0" brushRef="#br0" timeOffset="40507.13">30167 12672 170 0,'2'-8'210'0,"0"3"-10"0,0-1-48 0,2 1-37 16,1-1-30-16,1 2-18 0,0-1-17 16,1 1-15-16,1-1-12 0,-2-1-7 0,3 5-5 15,-1-2 2-15,-1 3 4 0,1 0 13 16,-1 0 17-16,-1 3 21 0,0 2 26 16,1-2 28-16,-3 5 24 0,0 1 17 0,-2 2 14 15,-2 3 5-15,0 3-3 0,0 1-13 16,-2 6-18-16,2-3-21 0,-2 3-25 0,2-3-22 15,2 5-20-15,0-4-15 16,0 3-15-16,5-1-7 0,-1 0-6 0,2-2-7 16,3 0-4-16,0-2-9 0,1 0-39 15,3-6-69-15,0 1-86 0,2-6-88 16,2 0-89-16,0-6-92 0,2-3-26 0,0-2 35 16,0-2 69-16,-1-5 79 0</inkml:trace>
  <inkml:trace contextRef="#ctx0" brushRef="#br0" timeOffset="40921.32">30745 12693 162 0,'0'-14'293'16,"-3"3"71"-16,1 1 7 0,0 3-8 16,-2-1-13-16,0 7-22 0,-3-2-35 0,-1 6-53 15,-1 2-57-15,1 3-48 0,0 1-37 16,-1 4-30-16,1-2-21 0,-1 3-17 0,1 1-11 15,1-2-8-15,3-1-6 0,0-2-3 16,0-1-2-16,2 1-4 0,2-4-1 16,0-2 1-16,2 1 3 0,0-2 1 15,2-3-1-15,2-3 1 0,1-3 2 0,-1-2-1 16,0 0-2-16,3-4-2 0,1-2 3 16,-1 3 0-16,1-3-3 0,-1 2-1 0,2-1 3 15,-3 4 2-15,0 2-1 0,1-2-1 16,-1 4-1-16,-1 0 3 0,-1 0 1 0,0 5 5 15,1 0 8-15,-1 3 12 0,0-1 4 16,-1 4 5-16,-1 2 0 0,0 1-1 16,-2-1-7-16,-2 6-9 0,0 0-1 15,0 1-7-15,-4 1-2 0,0 2-5 0,0 2 0 16,-3 0-1-16,-1 1-5 0,-1 1-9 16,-1-1-24-16,-1 2-66 0,1-2-101 0,-3-2-118 15,2 0-112-15,1-2-105 0,1-4-35 16,-1 0 33-16,1-5 84 0,3-4 108 0</inkml:trace>
  <inkml:trace contextRef="#ctx0" brushRef="#br0" timeOffset="41551.01">30905 12613 22 0,'-2'0'207'0,"0"0"23"0,2 0-25 16,-2 0-39-16,2 0-32 0,0 0-27 15,0 0-20-15,0 0-11 0,0 0-6 0,2 0-7 16,0 0-5-16,3 0-6 0,-1 0-11 16,0 0-12-16,0 1-11 0,3-1-7 0,-3 3-5 15,2 2-4-15,-2-3 1 0,3 3 0 16,-3-1-2-16,2 2 1 0,-1 2 1 0,-1-2 0 15,0 4 0-15,-2-1 0 0,2-2 2 16,-1 6 0-16,-1-3 2 0,0 1 4 16,0 3 8-16,-2 1 16 0,2-2 22 0,-2 0 25 15,2 0 17-15,-2 2 20 0,-2-2 10 16,2 0-2-16,-2 0-12 0,0 2-19 16,-2-5-19-16,1 4-20 0,-1-3-17 15,0 1-15-15,0-4-26 0,-1 1-48 0,1 0-63 16,-2 0-76-16,2-2-75 0,-3 1-85 15,3-3-70-15,-2-1-3 0,-3-3 35 0,3 3 59 16</inkml:trace>
  <inkml:trace contextRef="#ctx0" brushRef="#br0" timeOffset="41850">31123 12491 294 0,'0'-5'343'16,"3"0"70"-16,-1 5 15 0,0 0-22 15,2 5-38-15,0 4-37 0,1 2-34 16,-1 4-61-16,-2 6-69 0,2 1-62 0,-2 3-39 15,0 4-29-15,0 1-18 0,1-1-12 16,-3 3-25-16,0-3-65 0,0-1-94 16,0-2-112-16,2 0-104 0,0-4-111 0,0-2-52 15,2-3 22-15,-2-6 74 0,2-2 99 16</inkml:trace>
  <inkml:trace contextRef="#ctx0" brushRef="#br0" timeOffset="42049.36">31295 12687 189 0,'-9'-10'361'0,"-1"5"72"0,-1 1 48 16,-1 3-47-16,-1 2-57 0,0 4-58 15,3 1-56-15,1 2-63 0,3 1-60 0,4 2-47 16,2 0-32-16,2 2-25 0,4-1-14 16,5 1-9-16,-1-1-13 0,3 0-42 15,2-2-87-15,0 0-120 0,-1-4-125 0,3-2-126 16,2 0-63-16,-2-3 4 0,0-1 65 15,0 0 111-15</inkml:trace>
  <inkml:trace contextRef="#ctx0" brushRef="#br0" timeOffset="43276.3">31062 13015 97 0,'2'-9'225'16,"0"-4"32"-16,3 1-31 0,3-5-32 0,0 1-25 15,5-1-20-15,2-4-19 0,2 0-23 16,6-3-22-16,3-1-19 0,1-1-14 15,7-4-6-15,2-2 0 0,2 1 6 16,2-3 6-16,1 2 6 0,1-1 6 0,-2 0 5 16,-2 4-1-16,-2 3-2 0,-2 1-5 15,-4-1-7-15,-5 6-7 0,-4 3-9 0,-2 0-10 16,-2 1-17-16,-4 6-64 0,-3-1-96 16,-1 2-119-16,-3 0-117 0,-1-2-63 0,-5 2-23 15,0 0 36-15,-3 3 81 0</inkml:trace>
  <inkml:trace contextRef="#ctx0" brushRef="#br0" timeOffset="44222.34">28691 13335 161 0,'-2'-3'221'0,"2"0"-8"16,0-1-31-16,0 0-28 0,5-2-14 15,-1-2 0-15,4 0 9 0,5-4 13 16,2-2 13-16,2-2 11 0,4 1 8 0,4-5 3 16,3 0-1-16,4-5-6 0,1 0-14 15,8-4-19-15,1 0-26 0,2-4-26 0,3-1-23 16,2 4-23-16,-1-4-19 0,3-1-12 16,0 4-4-16,0-1-7 0,-3 1-3 15,-1 2-5-15,-5 1-2 0,-1 3-2 0,-3 0-1 16,-7 5-1-16,-1 0-1 0,-2 1 0 15,-7 4-1-15,0 1-3 0,-4 0-8 0,-5 3-27 16,1 1-56-16,-4 0-91 0,-3 4-101 16,-2-3-98-16,0 1-105 0,-1 0-49 15,-3-1 15-15,-3 1 69 0,-1 0 90 0</inkml:trace>
  <inkml:trace contextRef="#ctx0" brushRef="#br0" timeOffset="46107.41">31316 12087 147 0,'0'2'148'0,"2"-2"-13"0,0 1-10 16,0 3-4-16,3 0-4 0,-3 1-5 15,2-1-7-15,2 2-5 0,-1 1-4 0,1 2-1 16,0 0 4-16,3 1 9 0,-3 3 14 16,3 0 10-16,-1 4 7 0,3 0 7 0,-3 1 0 15,3 5-9-15,-1 3-17 0,3 3-11 16,0 1-15-16,-1 3-17 0,1-1-12 15,2 2-11-15,0 5-10 0,0 0-10 0,-1 0-7 16,1 0-9-16,2 5-5 0,-2-1-5 16,0 2-4-16,0 2-4 0,-3 3-1 15,3 0 1-15,-2 0-1 0,-1-1 6 0,-1 2 11 16,0 1 14-16,-1 1 16 0,-1-2 9 16,-3 2 5-16,-2 1 0 0,-2 1-9 15,0 3-9-15,-4-3-12 0,0 4-7 0,-2 3-6 16,0-3-2-16,-3 1-2 0,1-2-5 15,-2 1-2-15,-1 1-2 0,-1-1-1 0,-1-1-2 16,-2 1 3-16,1 0 0 0,-3-1 3 16,0 1 2-16,-2 0-1 0,-2 1 1 0,-2-2 0 15,0 1 3-15,-1-1-2 0,-1 0 1 16,0-3 0-16,-3-1 1 0,3-3 0 0,-2-2-4 16,2 0 3-16,-1-6-2 0,3-3-2 15,-2-1 0-15,2-5-4 0,2-4 0 16,0-1-4-16,2-4-2 0,0-1 0 15,0-4-2-15,2-1 0 0,2 1-6 0,-2-5-11 16,3 0-25-16,-3 1-46 0,2-3-75 0,0 3-90 16,1-2-91-16,1 0-89 0,-2 0-77 15,3-3-9-15,-3-2 48 0,1 0 76 0,-1-3 89 16</inkml:trace>
  <inkml:trace contextRef="#ctx0" brushRef="#br0" timeOffset="48055.19">25474 13963 55 0,'2'0'171'0,"2"0"-12"0,1-3-29 0,-1 3-19 16,0-2-6-16,2 2-1 0,-1-3-2 15,1 3 3-15,0-1 9 0,3-2 4 0,-1 3 1 16,1-3 1-16,1 3 4 15,1-1-1-15,2 1-9 0,-1-3-10 0,3 3-9 16,0-1-9-16,2 1-10 0,2-4-8 16,0 4 2-16,2-1 12 0,2 1 10 15,1-3 6-15,-1 3 5 0,2 0 2 0,3 0-2 16,-3 0-10-16,3 0-12 0,-1 0-9 16,3 0-12-16,0 3-11 0,-1-3-14 15,3 1-8-15,2-1-8 0,0 4-4 0,0-4-6 16,4 1 2-16,0-1-1 0,0 3 3 15,2-3-2-15,3 0 0 0,-1 0 3 16,0 1 0-16,3-1 0 0,-3 3-3 0,2-3 0 16,-1 3 2-16,1-2-1 0,-1 2-3 15,1-1-2-15,-2 1 4 0,3-2-2 16,-3 3-1-16,0-3 1 0,1 2-2 16,-3-2-2-16,0 3-1 0,0-2 1 15,-1-1-1-15,1-1-3 0,0 3 3 0,0-3 1 16,2 0 1-16,1 0-4 0,3 0 2 15,1 0 1-15,2 0 0 0,-1-3-2 16,3 3-1-16,2 0 1 0,-2 0 0 0,0 0-3 16,-1 0 0-16,1 0 0 0,-4 0-2 15,-1 0 4-15,1 0-1 0,-3 0 1 16,1 0 2-16,-1 0-2 0,-1 0 3 16,-1 0-1-16,0 0-1 0,1 0 4 0,-1 0 0 15,0 0 3-15,1-1-1 0,-3 1-2 16,2-2 2-16,1 2-3 0,-1-4 1 15,0 4-5-15,1-1 3 0,-3 1 3 0,2 0-1 16,-2 0-1-16,0 0-1 0,-1 0 1 16,-1 0-2-16,0-3-2 0,0 3 1 0,-2-1-1 15,2-3-2-15,-2 3 1 0,0-2 3 16,0-2 0-16,0 1 1 0,0 0 0 16,0 0 2-16,0-1 2 0,0-3-2 0,-2 4 0 15,2-3-2-15,-2 2 2 0,-1 1 0 16,1-1-3-16,0 1 3 0,0-1-2 0,0 2 1 15,0-2-4-15,2 1 0 0,-2-4 0 16,2 4 0-16,-3-2-2 0,3 0 0 16,-2 1 0-16,2 0 0 0,-2-3 0 0,2 4-1 15,-2 0 2-15,-2 0-1 0,-3-1 5 16,3 1-1-16,-2-1 1 0,-3 1 2 16,1-2-1-16,-1 2-1 0,1 2 0 0,-3-2-1 15,3 1 0-15,-1 1 1 0,1-1-2 16,-1 2-2-16,3-2-1 0,0 1 1 15,1 0 0-15,-1-1-1 0,2 2 0 0,-3-3 0 16,-1 3 0-16,-1-2 0 0,-1 2-4 16,-1-3 1-16,-4 3 2 0,-2-2 0 0,-2 3-1 15,-2-1-1-15,-2 1 3 0,-3-4 5 0,-1 4 4 16,-1-1 0-16,-1 1 3 0,-1-2 2 16,-2 2-3-16,3-4-3 0,-3 4-4 15,2-1-1-15,1 1-1 0,-1-3-3 0,2 3 1 16,1-1-3-16,-1 1 0 0,1 0 3 15,-1 0-2-15,-1 0 1 0,1 0-1 0,-2-4 3 16,-1 4 0-16,-1 0 0 16,0 0 0-16,-2 0 0 0,0 0-1 0,0 0 0 15,1 0 2-15,-3 0-1 0,2 0-3 16,-2 0 4-16,2 0 0 0,-2 0-2 16,2 0-3-16,-2 0-5 0,0 0-12 0,0 0-17 15,0-1-23-15,-2 1-43 16,-2-3-108-16,-1 3-136 0,1-1-144 0,-4 1-94 15,-5 0-34-15,0 1 13 0,-4 2 93 0,0-2 134 16</inkml:trace>
  <inkml:trace contextRef="#ctx0" brushRef="#br0" timeOffset="50874.29">13206 11887 56 0,'2'-1'189'0,"0"-3"-5"0,0 4-15 15,-2-1-13-15,2 1-9 0,-2-3-7 16,0 3-7-16,0 0-4 0,0 0-5 15,0 0-7-15,0 0-6 0,0 0-1 16,0 0 2-16,0 0 6 0,0 0 10 16,0 0 9-16,0 0 1 0,-2 0-2 0,0 0-7 15,0 0-12-15,-2 0-16 0,0 0-14 16,-3 0-10-16,3 0-12 0,-2 3-6 16,-1-3-10-16,-1 1-7 0,-1 4-8 0,1-3-6 15,-1 3-6-15,1-1-5 0,-3 4-1 16,3-3 0-16,-3 0-3 0,1 2 1 15,-1 2 1-15,1 0 1 0,-3 1-2 0,2 0-1 16,-1 3-2-16,-1-2 0 0,0 3-3 16,0 2-1-16,1-2 2 0,-1 2 2 15,0 3-1-15,1-1 2 0,1-1 1 0,0 4-2 16,1 0-1-16,-1 0-2 0,3 3-1 16,-1-2-2-16,3 2-2 0,0 1-1 15,1 1-1-15,3-1 1 0,0 0-1 16,0 0-1-16,2 0 0 0,2-1 0 15,2 1 0-15,1 0-1 0,1-1-1 0,2 1 2 16,1-1-1-16,2 1-3 0,1 0 1 16,3 0 0-16,0 0 2 0,0 0 0 15,4-3 0-15,0-1 3 0,0-2 1 16,2-1-1-16,0-6-3 0,0 2 1 0,1-4 0 16,1-1 0-16,-2-5-1 0,2 1 1 15,-2-5 2-15,3 0-2 0,-3-5 0 16,2 1-1-16,0-5 1 0,1-1-1 0,-1-4-2 15,-2 2 2-15,2-2 2 0,-1-5-1 16,-1 1 3-16,-2 1 1 0,0-2-1 0,-2 0 1 16,0-2-4-16,-2-2-1 0,-3 2 0 15,3-1 1-15,-2 1 3 0,-3 0 3 16,1-3 1-16,0 5 6 0,-3-5-2 16,0 4 2-16,-1-1-1 0,-1-1 0 15,1 1-1-15,-3 0 2 0,0 1 0 0,-2-1-1 16,0 0 1-16,0 1 0 0,-2 0 0 15,-2 0 0-15,0-3 0 0,0 2 1 16,-2 0 1-16,0 0 3 0,-3 0 0 16,1 1 0-16,-1 1 2 0,-1-2 1 0,-3 1 1 15,3 1-3-15,-3 1 0 0,1 1 0 16,-3-1-3-16,2-1-5 0,-1 3-3 16,-1 1 1-16,0-1-2 0,1 3-2 0,-1-2 1 15,-2 2-2-15,2 0 0 0,-1 0-2 16,-1 1 0-16,-2 3-1 0,2 0-1 15,-2-1 2-15,0 4-2 0,-2 2 0 0,0 1-4 16,0 1-9-16,-2 2-15 0,0 2-22 16,0 1-29-16,-1 1-77 0,3 2-135 15,0 1-137-15,2 1-132 0,0-3-57 0,1 4-12 16,1 3 58-16,0 0 124 0</inkml:trace>
  <inkml:trace contextRef="#ctx0" brushRef="#br0" timeOffset="59784.1">7921 3897 78 0,'2'0'188'16,"0"0"-12"-16,0 0-24 0,0 0-22 15,0 0-18-15,-2 0-13 0,2 0-6 16,0 0 6-16,0-1 8 0,1 1 11 15,-1-4 15-15,0 4 19 0,0-1 19 0,-2 1 17 16,2-3 14-16,-2 2 1 0,0-3 0 16,0 3-14-16,0-2-21 0,-2 2-33 15,2-5-33-15,-2 1-30 0,0 1-22 0,-3-1-16 16,3 0-10-16,-2 0-4 0,0-2 2 16,-2-1 2-16,-1 3-3 0,1-3-1 15,-3 5 2-15,1-5 0 0,-3 3 1 0,1 4 0 16,-1-2 0-16,-2 3 0 0,-1 3-2 15,-1 2-2-15,0 6 0 0,0 3 0 0,-2 10 0 16,2 6 2-16,-1 5 1 0,1 9 0 16,2 4-3-16,2 6-6 0,3 4-2 15,2 3-6-15,3 2-3 0,1 1 0 16,4 0-8-16,1 1-11 0,1-3-26 0,0-2-62 16,2-2-105-16,-1-8-113 0,1 0-94 15,-2-4-85-15,0-5-65 0,1-6 15 0,-3-2 80 16,-2-7 97-16</inkml:trace>
  <inkml:trace contextRef="#ctx0" brushRef="#br0" timeOffset="59981.83">7618 4703 240 0,'-4'-16'280'15,"2"2"25"-15,2 2-35 0,0-2-32 0,4 0-21 16,0 0-10-16,4 2-11 0,3-2-15 15,2 2-29-15,2 1-29 0,1 0-31 16,1 1-30-16,5 5-24 0,-1-3-23 16,0 2-60-16,0 1-85 0,0 3-93 0,3-1-105 15,-3 2-86-15,0-3-42 0,-2 3 26 16,0-2 68-16</inkml:trace>
  <inkml:trace contextRef="#ctx0" brushRef="#br0" timeOffset="60181.95">8168 4401 184 0,'2'-4'339'15,"-2"0"69"-15,-2 0 36 0,0 3-33 16,0 1-45-16,-2 1-57 0,0 3-60 0,-1 5-64 16,-1 6-69-16,2 3-50 0,-3 4-30 15,3 2-19-15,2 6-10 0,0-1-35 16,0 1-75-16,2 2-94 0,2-1-104 15,0-2-115-15,0-4-83 0,0 0-15 0,2-5 50 16,1-1 79-16</inkml:trace>
  <inkml:trace contextRef="#ctx0" brushRef="#br0" timeOffset="60346.74">8234 4525 182 0,'-2'-6'427'0,"-3"1"69"0,-1 2 45 0,-2 6-60 15,-1 2-107-15,1 1-110 0,-3 4-106 16,3 0-106-16,-3 1-126 0,1 1-131 0,1 1-132 16,1-1-123-16,-3-2-55 0,3 1 4 15,-1-7 63-15,3-3 95 0</inkml:trace>
  <inkml:trace contextRef="#ctx0" brushRef="#br0" timeOffset="60894.1">8511 4039 63 0,'0'0'219'0,"0"-1"14"0,0 1-34 0,0 0-41 16,0 0-43-16,0 0-38 15,2 0-31-15,-2 0-20 0,2 0-12 0,0 0-8 16,1 1-4-16,1-1-1 0,-2 3 0 0,2-3-1 16,0 3 0-16,1-2 0 0,-1 3 0 15,0 1 1-15,2-1-1 0,-1 1 0 16,1 3 0-16,0 0 1 0,1-1 2 15,-1 3 7-15,3-3 12 0,-3 2 17 0,0 4 23 16,1-5 25-16,-3 4 24 0,0-1 16 16,-2 0 4-16,-2 1-5 0,0-1-18 15,-2 3-21-15,-2-3-26 0,0-1-38 16,-1 3-56-16,-1-2-73 0,0-2-78 0,-3-3-95 16,3 0-76-16,-3-1-26 0,3 0 18 15,2-5 51-15</inkml:trace>
  <inkml:trace contextRef="#ctx0" brushRef="#br0" timeOffset="61060.1">8752 4038 94 0,'9'-8'332'0,"-1"3"51"0,-1 1 37 0,-3 4-35 16,0 4-59-16,0 4-72 0,1 1-61 15,-3 4-49-15,0 4-48 0,0 0-79 0,-2 3-98 16,0 4-100-16,0-2-98 0,0 0-108 15,0-2-63-15,0 0 1 0,-2 2 52 16,0-5 74-16</inkml:trace>
  <inkml:trace contextRef="#ctx0" brushRef="#br0" timeOffset="61244.06">8706 4181 134 0,'-4'-4'321'0,"1"-1"27"0,3 1 4 15,0 2-61-15,3 2-71 0,3-3-71 16,0 3-45-16,5 0-25 0,2 3-20 16,1-3-37-16,3 2-64 0,0 1-86 15,2-3-107-15,-2 0-91 0,0 0-48 0,0 0-10 16,0 0 35-16</inkml:trace>
  <inkml:trace contextRef="#ctx0" brushRef="#br0" timeOffset="61920.38">9451 4401 117 0,'0'0'163'0,"-2"0"-13"0,2 1-18 15,0-1-15-15,0 0-12 0,2 0-4 16,-2 0 10-16,2 0 19 0,2 0 24 0,0 4 24 15,3-4 31-15,1 0 28 0,5 0 14 16,2 0 5-16,2 0-10 0,4-4-21 0,4 4-34 16,5-1-42-16,0 1-40 0,3-3-36 15,3 3-25-15,3-1-15 0,-1 1-13 16,2 0-7-16,0 1-5 0,0 2-5 16,1-2-15-16,-3 3-66 0,-2 0-121 0,0 0-136 15,-5 0-149-15,-1 1-82 0,-3-1-32 16,-5 0 41-16,-3 0 111 0</inkml:trace>
  <inkml:trace contextRef="#ctx0" brushRef="#br0" timeOffset="62155.2">10137 4216 71 0,'0'-5'234'0,"2"5"39"0,2 0-18 15,0 2-28-15,1 6-24 0,1-3-23 0,0 8-30 16,3-2-32-16,-3 4-26 0,0 4-19 16,1 2-8-16,-3 3 8 0,-2 2 14 15,-4 3 14-15,-2 4 7 0,-3 1-4 16,-3 1-12-16,-3-1-30 0,0 1-76 0,-1-1-104 16,-1-4-112-16,0-2-135 0,0-2-74 15,2-2-26-15,3-6 31 0,-1-5 71 16</inkml:trace>
  <inkml:trace contextRef="#ctx0" brushRef="#br0" timeOffset="62586.71">11324 3979 59 0,'4'-18'78'15,"1"-1"10"-15,-1 2 24 0,-4-1 29 16,0 2 44-16,-2 3 51 0,0-2 65 0,-5 5 62 16,1-2 31-16,-5 4 2 0,1 7-27 15,-5 1-48-15,0 5-70 0,0 4-76 16,-2 8-52-16,0 8-33 0,1 4-20 16,1 9-13-16,2 6-11 0,2 3-9 15,3 5-11-15,4 5-9 0,-1 1-5 0,5 4-10 16,0 1-15-16,5-3-26 15,-1 2-57-15,0-3-123 0,0-4-145 0,1-2-138 16,1-3-93-16,-2-7-33 0,-2-3 24 16,0-6 110-16,1-8 135 0</inkml:trace>
  <inkml:trace contextRef="#ctx0" brushRef="#br0" timeOffset="62735.74">11119 4579 140 0,'2'-15'357'15,"2"2"82"-15,3 2 62 0,1 6-44 16,3-3-67-16,1 4-67 0,3 0-73 16,2 0-83-16,0 4-115 0,0 0-154 15,2 0-155-15,-2 0-164 0,2 0-91 0,-2 0-45 16,-2-1 24-16,-3-2 92 0</inkml:trace>
  <inkml:trace contextRef="#ctx0" brushRef="#br0" timeOffset="62934.5">11612 4318 231 0,'-2'-4'457'0,"-2"4"82"0,-1 4 51 16,-1 0-78-16,0 4-100 0,-1 6-108 16,1 2-111-16,0 5-82 0,1 0-55 15,1 4-64-15,2 0-105 0,2 0-121 0,2 0-112 16,2 0-111-16,3-3-84 0,-3-1-15 15,2-6 64-15,1-2 97 0</inkml:trace>
  <inkml:trace contextRef="#ctx0" brushRef="#br0" timeOffset="63050.56">11678 4502 140 0,'-2'-5'388'0,"-3"5"79"16,-3 5 49-16,-3 3-65 0,1 1-79 15,-5 3-103-15,0 2-155 0,2 1-189 16,-1-1-190-16,3 1-147 0,0-2-78 15,3-5-31-15,2 0 38 0,3-3 102 16</inkml:trace>
  <inkml:trace contextRef="#ctx0" brushRef="#br0" timeOffset="63632.14">11949 3917 137 0,'0'-5'254'0,"0"1"27"16,2-1-33-16,2 2-38 0,0-5-32 16,0 4-26-16,1-1-19 0,1 1-10 0,0-1-7 15,3 5 1-15,-3 0 13 0,0 4 21 16,1 0 24-16,-1 2 17 0,1 6 5 15,-3 0-9-15,-2 5-25 0,0 0-33 16,0 4-38-16,0-3-30 0,0 2-29 16,0-1-14-16,3-1-7 0,1-2-13 0,0 0-46 15,1-3-95-15,1-2-122 0,3-1-126 16,2-6-124-16,-1-3-60 0,1-2 4 16,0-3 77-16,-1-4 114 0</inkml:trace>
  <inkml:trace contextRef="#ctx0" brushRef="#br0" timeOffset="63780.99">12281 3920 75 0,'6'-12'361'0,"-2"4"76"0,-1 0 56 16,1 4-18-16,-2 3-48 0,2 1-69 0,-2 4-82 15,0 2-66-15,1 5-53 0,-1 6-54 16,0-1-43-16,0 4-32 0,0-1-39 16,-2 2-89-16,0 2-121 0,0-1-126 0,0 0-132 15,-2-1-80-15,0-1-19 0,0-3 59 16,-3-5 104-16</inkml:trace>
  <inkml:trace contextRef="#ctx0" brushRef="#br0" timeOffset="63949.09">12188 4013 200 0,'-2'-8'307'0,"4"4"50"15,2-2-6-15,2 1-39 0,5 0-45 16,2 4-44-16,1-3-46 0,5 3-49 15,1-2-77-15,3 3-108 0,0 0-119 0,0 0-137 16,3 0-83-16,-3-1-43 0,-2 1 6 16,-2-4 61-16</inkml:trace>
  <inkml:trace contextRef="#ctx0" brushRef="#br0" timeOffset="67961.9">7639 569 110 0,'0'0'168'0,"-2"-1"-34"15,2 1-32-15,-2-4-24 0,2 4-17 0,-2-1-7 16,2-2 0-16,-2 2 1 0,2-3 4 16,-3 3 12-16,1-3 16 0,0-1 18 0,-2-1 16 15,2 2 21-15,-2-1 23 0,-1 1 18 16,1-2 11-16,0 1 8 0,-2 0-1 15,-3 1-9-15,3 2-18 0,-3-2-20 0,-1 0-24 16,1 3-22-16,-1 1-22 0,-3 0-20 16,2 0-12-16,-1 1-13 0,-1 4-8 0,-2 3-5 15,2 0-3-15,-1 5 3 0,-1 3 2 16,0 6 3-16,0 2 2 0,0 6 4 16,1 6 1-16,1 7 0 0,0 3-6 15,0 7-5-15,5 0-5 0,2 7-6 0,1-1-5 16,5 1-5-16,3-2-3 0,1 4-4 15,2-3-11-15,0-4-21 0,3 0-48 0,-1-2-107 16,3-4-126-16,-3-5-118 0,3 0-118 16,-2-9-52-16,-1-2 13 0,-2-7 86 15,1-6 116-15</inkml:trace>
  <inkml:trace contextRef="#ctx0" brushRef="#br0" timeOffset="68143.57">7343 1336 156 0,'-2'-12'300'0,"-1"3"34"0,3-1 3 16,3 1-36-16,1 0-42 0,4 3-42 0,3-1-28 15,2-1-26-15,4 3-32 0,2 0-40 16,2 1-35-16,0 1-56 0,2 0-85 16,3 2-102-16,-3 1-106 0,0-3-101 0,0 1-52 15,1-1 3-15,-3 2 56 0</inkml:trace>
  <inkml:trace contextRef="#ctx0" brushRef="#br0" timeOffset="68325.94">7819 1010 140 0,'-2'-4'343'0,"-2"0"63"0,-1 8 45 0,1 0-37 16,-2 6-44-16,2 6-55 0,-3 4-61 15,3 5-59-15,2 5-57 0,0-1-49 16,2 5-47-16,0 0-64 0,2 0-96 0,2-1-105 15,0 2-103-15,1-4-106 0,1-2-77 16,0-4-2-16,1-3 62 0,-3-7 82 0</inkml:trace>
  <inkml:trace contextRef="#ctx0" brushRef="#br0" timeOffset="68475.48">7870 1245 33 0,'0'-14'401'0,"0"5"104"0,-4 4 64 16,-1 0-10-16,-1 5-81 0,-3 5-111 15,3 1-122-15,-2 4-104 0,1 3-64 0,-1 2-63 16,1-2-93-16,1 0-130 0,0 4-127 16,-1-6-148-16,3-1-75 0,0 0-16 15,2-4 51-15,0-2 106 0</inkml:trace>
  <inkml:trace contextRef="#ctx0" brushRef="#br0" timeOffset="68923.52">8073 747 99 0,'0'-1'280'0,"-2"-2"26"16,2 0-17-16,0 2-66 0,0 1-69 0,0-3-60 15,0 3-44-15,2 0-26 0,2 0-12 16,0 3-12-16,1-2-12 0,-1 2-9 15,2 1-8-15,-2 1-4 0,1-1 1 0,-1 1 3 16,0 3 9-16,0-1 9 0,1 1 10 16,-1 1 11-16,0-1 16 0,0 5 23 0,1-4 27 15,-1 2 31-15,0-1 32 0,0 1 20 16,1 2 11-16,-3-3 2 0,0 1-15 16,0 2-23-16,-2-2-29 0,0-1-26 0,-2 3-30 15,-2-2-51-15,-1-1-78 0,1 1-92 16,-2 2-97-16,-1-3-110 0,-1 0-75 15,-1-5-13-15,1-1 44 0,2-3 70 0</inkml:trace>
  <inkml:trace contextRef="#ctx0" brushRef="#br0" timeOffset="69105.75">8276 739 177 0,'9'-8'387'0,"-3"4"84"0,0 4 40 16,-1 3-37-16,-1 2-67 0,0 3-87 15,0 1-88-15,0 4-81 0,1 2-75 16,-3-2-87-16,2 3-105 0,-2 1-114 0,2 0-108 16,-1 0-114-16,-1-3-70 0,0 0 3 15,-2-4 60-15,0-1 90 0</inkml:trace>
  <inkml:trace contextRef="#ctx0" brushRef="#br0" timeOffset="69254.59">8268 824 16 0,'-5'-9'313'0,"3"4"57"0,0 1 44 16,2-1-20-16,0 2-30 0,2 0-44 16,3 3-53-16,1-2-43 0,2 2-36 0,3 2-43 15,2-2-52-15,-1 3-67 0,1-1-120 16,2-1-136-16,2 3-155 0,0-4-107 16,0 0-55-16,2-4-2 0,0 3 80 0,4-1 114 15</inkml:trace>
  <inkml:trace contextRef="#ctx0" brushRef="#br0" timeOffset="69769.19">9025 972 197 0,'3'0'227'16,"-1"0"29"-16,2 0 41 0,-2 1 49 0,2 3 42 15,-2 1 10-15,3 4-17 0,-3 2-40 16,2 6-63-16,0 0-76 0,0 3-71 16,1 5-45-16,-1 3-31 0,0 2-22 0,0 0-14 15,-2 3-13-15,3-2-30 0,-3 2-78 16,0 0-129-16,2 1-130 0,-2-2-150 0,0-3-74 16,1-3-19-16,-3 0 49 0,-3-6 117 15</inkml:trace>
  <inkml:trace contextRef="#ctx0" brushRef="#br0" timeOffset="69951.91">8981 1374 155 0,'-4'-8'436'16,"0"1"71"-16,-1 2 50 0,3 1-37 16,2-1-92-16,2 0-116 0,3 0-103 15,3 0-66-15,0-1-50 0,5 1-38 0,2 1-22 16,2-1-16-16,0 0-31 0,0 0-98 15,2 1-131-15,2-1-147 0,-4 1-125 0,2-2-64 16,0-1-11-16,0-1 72 0,0 3 120 16</inkml:trace>
  <inkml:trace contextRef="#ctx0" brushRef="#br0" timeOffset="71162.95">9876 932 244 0,'2'0'360'16,"1"5"82"-16,1 0 17 0,-2 4-18 16,2 5-36-16,0 2-57 0,-1 4-69 0,1 5-76 15,-2 1-74-15,2 1-54 0,-2 5-32 16,2 0-20-16,-1-1-20 0,-1 2-38 16,0-3-79-16,0 3-108 0,0-4-108 15,0 0-115-15,2-3-88 0,-1-1-19 0,-1-4 47 16,0-4 93-16</inkml:trace>
  <inkml:trace contextRef="#ctx0" brushRef="#br0" timeOffset="71429.78">10321 1049 203 0,'-4'-14'316'0,"-3"3"59"0,3-2 1 0,-2 4-22 16,-3 4-26-16,1-2-30 0,-1 3-33 15,-1 8-36-15,1 0-38 0,1 8-38 16,-1 1-33-16,1 7-24 0,4 2-26 0,-1 6-17 16,3 1-18-16,4 2-14 0,3 3-8 15,1-1-16-15,2 0-54 0,1-1-116 0,4-3-139 16,-1-3-157-16,1 0-89 0,0-5-36 15,-3-4 27-15,1 0 98 0</inkml:trace>
  <inkml:trace contextRef="#ctx0" brushRef="#br0" timeOffset="71610.21">10372 1129 77 0,'-2'-14'476'0,"-1"6"92"0,-1-1 54 16,0 5-4-16,0-1-108 0,-3 5-158 15,1 1-147-15,0 7-89 0,-3 1-53 16,-1 2-35-16,-1 3-35 0,0-2-47 0,-1 5-87 16,-1-1-113-16,0-1-109 0,1 1-115 15,-3-2-77-15,0 0-11 0,2-5 54 0,1-1 98 16</inkml:trace>
  <inkml:trace contextRef="#ctx0" brushRef="#br0" timeOffset="71793.25">10537 848 51 0,'2'-5'422'16,"-4"5"84"-16,0 0 46 0,0 5-6 16,-3 0-114-16,1 6-144 0,0 3-186 0,2 2-201 15,-3 3-180-15,1-1-152 0,-2 2-83 16,2-3-31-16,-3 5 43 0,5-5 107 15</inkml:trace>
  <inkml:trace contextRef="#ctx0" brushRef="#br0" timeOffset="72357.85">11305 1078 244 0,'4'-4'310'16,"3"3"53"-16,-1-3-4 0,5 0 10 15,1 0-2-15,3-1-17 0,4 1-29 0,4 2-40 16,3-3-54-16,1 4-69 0,5-2-52 15,0 3-35-15,2-2-24 0,0 2-15 16,-1 2-14-16,-1-2-8 0,0 3-24 16,-2-2-82-16,-1 4-155 0,-1 0-171 0,-3 0-121 15,-2-4-63-15,1 2-17 0,-5-2 64 16,2-2 142-16</inkml:trace>
  <inkml:trace contextRef="#ctx0" brushRef="#br0" timeOffset="72623.04">11999 824 135 0,'-6'-5'381'16,"0"1"67"-16,-1-1 37 0,1 4-68 16,2-2-86-16,0 3-92 0,-1 0-87 0,3 3-66 15,0 3-37-15,2 2-21 0,0 3-13 16,2 3-3-16,0 1-5 0,3 3-1 0,-1 3 0 15,0 0 1-15,2 4 1 0,-1 0 0 16,-3 4 1-16,0-1-1 0,0 2 0 0,-4 0-1 16,0 0-3-16,-3 2-11 0,-1-2-49 15,0-1-79-15,-5 0-101 0,1 1-121 16,-1-5-91-16,-4-1-38 0,0-2 22 0,-4-1 66 16</inkml:trace>
  <inkml:trace contextRef="#ctx0" brushRef="#br0" timeOffset="73655.12">13536 944 153 0,'-2'-12'183'0,"0"-1"3"15,0 1 2-15,0-1 11 0,-1 3 21 16,-1-5 35-16,0 5 34 0,0-1 29 0,-3 2 6 15,-1 1-11-15,2 1-29 0,-3 2-53 16,-1 4-56-16,1 2-56 0,-1 6-34 16,-1 10-29-16,0 4-15 0,1 9-10 15,1 8-6-15,3 7-7 0,0 4-5 0,3 4-2 16,3 1-4-16,3 5-10 0,1-2-18 16,2 1-59-16,1 0-122 0,-1-3-138 0,2-3-136 15,1-2-95-15,-1-5-39 0,-1-4 29 16,-3-6 105-16,0-3 131 0</inkml:trace>
  <inkml:trace contextRef="#ctx0" brushRef="#br0" timeOffset="73818.1">13388 1516 164 0,'0'-15'289'0,"4"5"53"0,2-2 6 0,3 4-25 15,4-1-36-15,4 1-38 0,0 3-39 0,4 2-50 16,2-2-61-16,0 2-99 0,1 2-116 15,1-3-126-15,-2 3-124 0,-2-2-67 16,1 2-29-16,-1-4 35 0,-2 2 79 16</inkml:trace>
  <inkml:trace contextRef="#ctx0" brushRef="#br0" timeOffset="74150.45">13926 1118 191 0,'-3'-4'386'0,"-1"-1"89"0,-2 3 46 0,-3-1-39 16,1 3-59-16,-1 5-75 0,-1 1-86 16,-1 8-83-16,1 1-72 0,1 9-44 15,3-1-27-15,2 3-16 0,4 3-10 0,0 0-10 16,2 1-37-16,2 0-86 16,0-3-123-16,3-1-123 0,-1-1-137 0,2-1-65 15,1-7-6-15,-1-4 66 0,1-1 111 16</inkml:trace>
  <inkml:trace contextRef="#ctx0" brushRef="#br0" timeOffset="74282.26">13936 1296 136 0,'-2'-6'420'0,"-2"6"74"16,-3 0 43-16,-1 5-52 0,2 4-103 16,-3-1-131-16,3 5-177 0,-1 2-193 0,1-2-187 15,2 0-130-15,2-1-69 0,-2-2-24 16,4 0 53-16,0-5 111 0</inkml:trace>
  <inkml:trace contextRef="#ctx0" brushRef="#br0" timeOffset="74945.16">14304 739 13 0,'0'-3'191'0,"0"3"16"0,3-1-23 15,-3-3-26-15,2 3-27 0,0-2-20 0,2 2-19 16,0-3-17-16,0 0-16 0,3 3-15 16,1-5-12-16,1 5-9 0,1-3-7 0,-1 4-6 15,1 0-2-15,-1 0 2 0,-1 4 9 16,1-3 10-16,-3 5 12 0,-2 3 11 16,1 0 11-16,-1 2 3 0,-2-1-3 15,0 5-9-15,0-2-12 0,0 1-9 0,0-2-12 16,3 1-8-16,-1-2-15 0,2-2-35 15,3-3-55-15,-1 0-69 0,1-1-94 0,1-2-62 16,1-3-23-16,-1-3 15 0,1-2 44 16</inkml:trace>
  <inkml:trace contextRef="#ctx0" brushRef="#br0" timeOffset="75110.81">14685 651 28 0,'7'-9'308'0,"-1"1"77"0,-2 4 73 16,3 1-5-16,-3 9-35 0,0 0-55 15,3 3-62-15,-3 2-68 0,2 6-73 16,-2 0-62-16,3 1-65 0,-3 2-92 16,0 4-118-16,0-4-118 0,1 3-127 0,-1-3-97 15,0 1-29-15,-2-1 40 0,-2-2 93 16</inkml:trace>
  <inkml:trace contextRef="#ctx0" brushRef="#br0" timeOffset="75260.79">14692 780 223 0,'0'-8'298'0,"2"1"39"0,2 3-42 15,2-1-55-15,3 1-51 0,2 2-46 16,1 2-76-16,3 0-103 0,0 0-125 0,2 2-111 16,-2-2-59-16,-1 3-31 0,-1-2 14 15</inkml:trace>
  <inkml:trace contextRef="#ctx0" brushRef="#br0" timeOffset="97996.62">26666 14527 9 0,'0'0'51'0,"2"-3"-3"15,-2 3 1-15,2-1 3 0,-2 1 3 16,2-3 4-16,-2 3 5 0,2-2 4 0,-2 2 4 16,2-3 3-16,-2 3 1 0,2-2-3 15,-2 2 1-15,3-1-3 0,-3 1-1 16,2-4 1-16,-2 4 5 0,0-1 8 0,0 1 7 16,2-3 8-16,-2 3 9 0,0 0 5 15,0 0 4-15,0 0 0 0,0 3 6 16,0-2 24-16,0 4 27 0,0 6 19 15,-2 3 6-15,2 6-6 0,-2 8-17 0,2 1-42 16,-3 5-44-16,3 2-37 0,0 3-25 16,0 0-14-16,0 2-9 0,0 2-39 0,0-2-91 15,0 1-121-15,3 2-123 16,-3-5-126-16,2-2-62 0,0-3-1 0,0-5 69 16,2 0 110-16</inkml:trace>
  <inkml:trace contextRef="#ctx0" brushRef="#br0" timeOffset="98684.58">27159 14524 104 0,'6'0'274'15,"5"5"69"-15,2 4 0 0,1 5-5 16,5 4-18-16,0 4-34 0,3 6-53 16,1 1-61-16,0 1-58 0,3 2-44 15,-3 1-36-15,0 1-66 0,-2 0-85 0,-2 0-91 16,0-5-94-16,-2 0-103 0,-2-4-48 15,-4-4 18-15,-1-7 61 0,-3 1 78 16</inkml:trace>
  <inkml:trace contextRef="#ctx0" brushRef="#br0" timeOffset="98899.36">27595 14621 259 0,'-4'-18'406'0,"-5"6"95"15,1-1 40-15,-3 5-64 0,-1 4-70 16,-3 4-72-16,-4 4-86 0,-3 4-92 0,-1 9-65 16,-4 3-38-16,-1 2-24 0,-4 7-14 15,1 1-6-15,-1-1-17 0,2 4-46 16,1-3-101-16,1 0-118 0,3-2-127 0,4-7-125 16,2 0-54-16,2-3 11 0,4-7 80 15,2-2 107-15</inkml:trace>
  <inkml:trace contextRef="#ctx0" brushRef="#br0" timeOffset="101039.67">13896 11696 70 0,'-2'1'91'0,"2"3"0"16,-2-3-3-16,2 2-3 0,-2-2-5 15,-1 3-2-15,1-4-3 0,0 1-3 16,0 2-4-16,0-3-4 0,0 1-7 16,0 3-6-16,-2-2-8 0,-1-1-10 0,1 3-8 15,0-3-6-15,-3 3-3 0,1 1 3 16,-2-1 3-16,-1 4 7 0,1 0 11 15,-5 0 8-15,0 1 7 0,1 2 7 0,-3-1 8 16,0 2 4-16,-2 1 3 0,0 3 1 16,0 1 3-16,-2 0 1 0,0 1 1 15,0 2 1-15,-2 4 1 0,2 1-3 0,-2 0-2 16,2 4-3-16,0 0-2 0,2 5 0 16,0 0-4-16,0 1-3 0,2 1-2 15,2 6-4-15,3-1-11 0,1-2-10 16,3 2-8-16,2 1-9 0,4-3-7 15,0 2-6-15,4-3-1 0,2 3-4 0,3-3-3 16,3 0 1-16,1 2-1 0,4-2 1 16,0-3-1-16,4 0 3 0,0-1 1 0,3-3-1 15,-1-2 1-15,4-1-2 16,1-3 0-16,-1-6-1 0,3 1-2 0,2-5 4 16,-1-6-1-16,1-3 1 0,2-6 0 0,0-1 1 15,0-8-2-15,0-2 1 16,2-6-4-16,-2-4 2 0,-1 0-1 0,-1-7 4 15,2-2 4-15,-4 0 2 0,-1-4 5 0,1-3 2 16,-5-1 7-16,1 0-2 0,-1-4 0 16,-4 0 1-16,0 1-3 0,-1-1-2 15,-4 0-3-15,-1 0 0 0,-2 1 0 16,0 3-1-16,-3 0 3 0,-1 0 1 0,-1-2-1 16,-4 5 3-16,1 1 2 0,-5 0-2 15,0-1 0-15,-5 5 3 0,-1-3 3 16,-2 3-2-16,-3-3-2 0,-4 4 0 15,0-2-3-15,-4 2-3 0,-2-1-5 0,-4 1-1 16,-1 1-3-16,-1 2-2 0,-3 1-1 16,1 0-2-16,-3 5-2 0,2-2 0 15,-2 7-1-15,1 2-1 0,1 1-1 16,0 3-2-16,1 3-4 0,-1 0-14 16,3 5-27-16,1 2-75 0,1 3-116 0,-1 3-124 15,3 2-132-15,2 4-79 0,-2 0-20 16,2 6 48-16,-3-1 104 0</inkml:trace>
  <inkml:trace contextRef="#ctx0" brushRef="#br0" timeOffset="102599.63">28372 14352 53 0,'-2'-5'190'0,"-3"-2"6"16,3-1-16-16,-2 4-5 0,0-1 4 15,0 1 6-15,-1 2 8 0,1 0 7 16,-4 2 9-16,-1 2 5 0,1 3 4 15,-5 1-2-15,0 6-8 0,-1 0-18 0,-1 5-27 16,-2 0-29-16,2 4-31 16,0 0-29-16,0-1-28 0,5 1-19 0,-1-4-11 15,3 1-7-15,1 1-5 0,3-4-4 16,0-1 0-16,4 0 1 0,0-6 0 0,2 1 0 16,0-5-1-16,4 0 0 0,1-4 1 15,1-5 0-15,3-4 0 0,2-6 1 16,-1 2-1-16,1-4 0 0,2-2-1 0,0 1-4 15,-1 1 1-15,1-1-1 0,0 2 3 16,-2 2-1-16,-1 3 1 0,-1 2 2 16,0 1-2-16,-1 5 1 0,1-1-2 0,-3 8 0 15,1-3-1-15,-1 6 1 0,1 1 3 16,-1 2 1-16,-2 1 2 0,-1 3 5 16,-1 0 6-16,0 4 5 0,-4-1 4 0,-2 4 2 15,-2 2 1-15,-3 0-2 0,-3 3-5 16,-5 2-5-16,0 1-7 0,-4 2-3 15,0 0-3-15,-2 2-7 0,0-2-20 16,-2-2-66-16,1-1-114 0,3-2-123 16,2-1-134-16,3-2-91 0,1-4-32 15,2-7 38-15,3-3 100 0</inkml:trace>
  <inkml:trace contextRef="#ctx0" brushRef="#br0" timeOffset="102981.18">28713 14319 19 0,'-7'-7'251'15,"-1"7"38"-15,-5 3 35 0,0 5-53 16,1 5-54-16,-1 3-34 0,0 5-23 0,1 6-26 15,-1 1-29-15,2 4-28 0,3 2-18 16,-1-1-19-16,3 2-14 0,2-1-11 16,2 1-8-16,2-1-2 0,2-4-3 0,2-1 0 15,2-4 0-15,1-5-1 0,3-2 0 16,1-5 0-16,2-4 2 16,-1-5-1-16,1-4-1 0,2-1 0 0,0-7 2 0,-1-3-1 15,-1 1 0-15,-2-4 11 0,-3 3 33 16,-1-3 50-16,-3 4 42 0,-4 1 24 15,-2 3 17-15,-5 3-3 0,-3 3-30 0,-3 3-49 16,-2 3-38-16,-4 3-27 0,0 6-27 0,0-2-68 16,-2 0-109-16,4 4-128 0,2-2-146 15,2 0-88-15,5-4-37 0,2-2 34 16,1-1 93-16</inkml:trace>
  <inkml:trace contextRef="#ctx0" brushRef="#br0" timeOffset="103362.4">29028 14307 129 0,'2'-5'338'0,"0"1"48"0,-2 4 56 15,2 5-34-15,-2 4-60 0,2 5-53 16,1 5-33-16,-1 2-35 0,0 4-47 0,0 4-52 15,0 4-44-15,0 0-31 0,-2 1-22 16,2-2-17-16,-2 2-8 0,0-5-14 16,0 1-30-16,0-5-41 0,-2-4-52 0,-2-1-50 15,0-3-50-15,-3-4-31 0,1-1-6 16,-3-6 20-16,-1-6 40 0,-1-1 45 0,1-8 48 16,-1-6 45-16,3 0 52 0,-1-5 51 15,3-4 46-15,4 3 45 0,0-2 41 0,4 3 27 16,2 0 7-16,4 2-11 0,1 2-25 15,4 2-32-15,-1 3-32 0,5 2-30 16,0 1-27-16,2 5-24 0,0-2-64 0,0 2-85 16,0 3-95-16,3-1-90 0,-3 1-103 15,0-4-53-15,-2 0 20 0,2-1 64 0,-2 1 79 16</inkml:trace>
  <inkml:trace contextRef="#ctx0" brushRef="#br0" timeOffset="103655.43">29396 14337 154 0,'2'-6'305'0,"0"1"55"0,-2 1-7 0,-2 4-33 16,-2 4-37-16,-2 2-40 0,-1 9-42 16,-1 3-41-16,-3 7-28 0,3 1-22 15,-3 3-13-15,3 4-12 0,-3-3-8 0,3 3-6 16,1-1-6-16,3-3-1 0,0-3-4 16,4-4-1-16,0 2-3 0,4-7-5 15,3-3-4-15,1-3-9 0,3-3-5 16,1-7-6-16,3-2-7 0,2-7-4 0,0-3-4 15,0-4-3-15,0-4 0 0,0-3 0 0,-2-6 2 16,-1-1 4-16,-1-2 6 0,-2-3 3 16,-3-3 2-16,-4 4-1 0,-4 1-2 15,-2 2-5-15,-2 4-5 0,-4 2-5 0,-3 2-8 16,-2 6-12-16,-1 3-34 0,-1 1-92 16,0 7-134-16,0 1-133 0,2 3-132 15,3 2-60-15,-1 3-6 0,5-3 71 0,4 3 125 16</inkml:trace>
  <inkml:trace contextRef="#ctx0" brushRef="#br0" timeOffset="103992.4">29663 14264 42 0,'4'0'304'0,"-2"0"59"0,-2 4 53 15,0 0-31-15,-2 5-44 0,-2 3-34 16,-2 1-30-16,-3 7-36 0,1 2-37 0,-1 7-34 15,-1 4-36-15,-1 1-37 0,3 1-32 16,-3 4-18-16,3 1-16 0,1-2-11 16,3 2-6-16,4-2-7 0,0-4 1 0,4-1-3 15,5-4-3-15,1-3 3 0,5-4-2 16,0-3-1-16,4-6-2 0,2-5 0 16,2-4 1-16,3-8 0 0,-1-3 2 15,1-3 0-15,-1-9-2 0,0 0 0 16,-1-9-1-16,-3-2 1 0,-4-4-1 0,-5-2 1 15,-1-3-1-15,-7-2 0 0,-4 3 0 0,-4-1-1 16,-4 3 1-16,-5 2-1 0,-4 5-25 16,-4 1-86-16,-3 3-131 0,-1 4-140 15,-2 2-129-15,-1 4-67 0,1 1-11 0,-1-1 67 16,3 6 122-16</inkml:trace>
  <inkml:trace contextRef="#ctx0" brushRef="#br0" timeOffset="107194.14">31970 13325 134 0,'6'0'271'16,"1"4"66"-16,1 2 11 0,1 4-18 16,1 6-14-16,1 2-22 0,0 6-42 0,1-2-59 15,-1 6-62-15,1-2-49 0,1 2-34 16,-2 1-60-16,1-3-85 0,-3 2-95 0,2-2-96 15,-5-1-106-15,-2-2-68 0,0-3 2 16,-4-1 56-16,0-5 77 0</inkml:trace>
  <inkml:trace contextRef="#ctx0" brushRef="#br0" timeOffset="107376.51">32235 13383 266 0,'0'-14'337'0,"-5"6"81"15,-1 4-7-15,-4 4-26 0,-1 4-33 16,-4 5-43-16,-2 5-57 0,-2 5-75 0,0 1-66 16,-4 2-50-16,0 6-62 0,-1-2-97 15,-1 3-115-15,2 1-115 0,-3-1-126 0,3 4-67 16,0-4-1-16,-1 1 62 0,1-6 94 16</inkml:trace>
  <inkml:trace contextRef="#ctx0" brushRef="#br0" timeOffset="107725.96">32292 12967 75 0,'4'-4'324'16,"0"2"75"-16,-2 4 97 0,-2 2-12 0,0 6-55 16,0 10-54-16,-2 5-54 0,-2 5-66 15,2 7-88-15,-2 3-66 0,0 5-40 16,-1 3-23-16,3 1-14 0,-2 4-9 0,2-2-3 15,2 2-12-15,0-3-25 0,0-1-72 16,0-5-115-16,2 1-114 0,2-3-116 16,-2-5-101-16,3-3-35 0,-3-4 41 0,0-5 98 15,2-4 104-15</inkml:trace>
  <inkml:trace contextRef="#ctx0" brushRef="#br0" timeOffset="108058.08">32497 13528 270 0,'0'-11'364'0,"0"2"73"16,-2 3 18-16,-2 1-33 0,2 5-46 15,-3 5-46-15,3 4-58 0,-2 0-65 16,2 4-65-16,0 4-57 0,0 0-37 0,0 3-22 16,0-2-12-16,2 2-5 0,0 0-4 15,0-6-2-15,0 2 2 0,0-3-4 16,0-2-1-16,2-6 0 0,0 0 0 0,0-2 0 15,2-6 0-15,2-3-2 0,3-2-1 16,-1-3 1-16,1-2-1 0,1-3 0 0,3-1 1 16,0-1-1-16,2-1 1 0,-3 1 1 15,3 2-3-15,-2 0 0 0,0 6 0 0,-1-3 3 16,-1 7 5-16,-3 4 6 0,1 2 4 16,-1 2 8-16,-1 8 5 0,-3 0 0 0,0 5-3 15,0 3-4-15,-2 2-1 0,-2 1-8 0,3 3-5 16,-3-1-20-16,0-3-78 0,0 0-140 0,0-2-161 15,0-2-134-15,0-2-69 0,0-3-20 16,0-2 56-16,0-4 127 0</inkml:trace>
  <inkml:trace contextRef="#ctx0" brushRef="#br0" timeOffset="109517.14">33077 12157 82 0,'2'-8'191'0,"0"1"-7"0,-2 1-4 16,0-1-5-16,0 2-4 0,0 1-1 0,-2-1-4 15,2 2-5-15,-2-1-8 0,-2 4-8 0,-2 0-5 16,-1 4-1-16,-3 2 2 0,-1 3 5 16,-4 2 6-16,0 4 5 0,-4 5-3 0,0 2-14 15,0 3-16-15,-2 1-20 0,0 7-21 0,0 1-18 16,0 2-14-16,2-1-9 0,2 3-6 15,4 2-4-15,2-1-2 0,5 1-2 0,2-1-4 16,6-1-3-16,2 2-4 0,7-2-4 16,1-4-4-16,3 0-2 0,4-2-2 0,0-3-2 15,5-3-4-15,-1 0-15 0,0-6-37 0,0 1-97 16,3-7-125-16,1 2-132 0,-1-3-125 0,-1-7-54 16,3-1 0-16,-3-4 77 0,0-2 116 15</inkml:trace>
  <inkml:trace contextRef="#ctx0" brushRef="#br0" timeOffset="124480.71">33079 12412 49 0,'0'1'82'0,"-2"-1"11"0,2 0 13 0,-2 0 11 16,2 0 5-16,-2 0 2 0,2 0-3 15,0 0-4-15,0 0-5 0,0 0-7 0,-2 0-10 16,2 0-9-16,0 0-11 0,0-1-12 16,0 1-11-16,2-3-10 0,-2 1-7 0,2-1-1 15,2 2 0-15,0-4 4 0,1 3 4 16,1-2 6-16,3 0 8 0,-3 0 9 0,2 3 14 16,1-3 20-16,-1 4 29 0,1 0 21 0,-1 4 20 15,1 0 6-15,-1 5-5 0,1 2-19 16,-1 3-32-16,-2 3-29 0,1 7-29 0,-1 0-22 15,0 2-15-15,-1 3-12 0,-1 0-10 16,0 1-24-16,-2 0-53 0,-2 3-79 0,0-3-93 0,0 3-87 16,0-3-81-16,0 0-76 0,0-2-6 15,-2-3 47-15,2-4 77 0,-2-2 78 16</inkml:trace>
  <inkml:trace contextRef="#ctx0" brushRef="#br0" timeOffset="124630.48">33179 12731 115 0,'0'-5'175'0,"2"-3"-33"0,0 2-29 15,2-1-24-15,-2 3-19 0,3-1-18 0,1 2-17 16,-2-2-32-16,2 4-42 0,1-3-73 0,-1 0-47 16,1 1-24-16,1-1-13 0</inkml:trace>
  <inkml:trace contextRef="#ctx0" brushRef="#br0" timeOffset="125010.65">33409 12398 185 0,'0'-6'218'0,"-2"1"-27"16,2 1-24-16,-2-1-9 0,2 5 1 15,0 0 0-15,0 1 6 0,2 7 15 0,-2-2 17 16,2 5 9-16,1 6-2 0,-1-1-13 0,0 4-16 15,0 3-26-15,0 1-25 0,0 1-26 16,0 1-23-16,-2 2-18 0,2-2-16 0,-2-1-15 16,0 4-8-16,0-8-6 0,0 2-6 15,-2-3-3-15,2-1-8 0,-2-1-12 0,-2-5-27 16,0 0-35-16,-1-3-38 0,-1-4-41 0,0-2-25 16,-1 0-17-16,1-8 3 0,-2 3 20 15,1-7 29-15,-1-1 35 0,-1-3 31 16,3-2 26-16,-3 0 21 0,3-1 16 0,2-1 15 15,0 0 18-15,-1 3 21 0,3-2 23 0,2 2 23 16,2 2 28-16,1 1 23 0,1 1 12 16,2 0 5-16,3 2-6 0,1 3-13 0,1-1-23 15,-1 1-23-15,3 3-26 0,2-3-21 0,-2 4-29 16,1-1-54-16,-1 1-79 0,2 0-85 0,0-3-93 16,0 1-109-16,-1 1-51 0,1-7 9 15,0 2 57-15,0-3 72 0</inkml:trace>
  <inkml:trace contextRef="#ctx0" brushRef="#br0" timeOffset="125724.52">33638 12028 145 0,'0'-3'148'16,"-2"3"-23"-16,2 0-21 0,-2 0-20 0,2 0-14 16,0 0-8-16,0 0-2 0,0 3 0 15,0-2 6-15,2 5 4 0,0-2 6 0,0 1 2 16,2 1 6-16,1 4 5 0,-1-1 5 0,0 1 8 16,2 5 4-16,1 3 5 0,-1-1 4 15,1 6 3-15,-1-1 4 0,0 6-1 0,-2-2 0 16,3 7-3-16,-3-3-10 0,0 4-12 0,0 3-19 15,-1-3-14-15,-3 2-18 0,2-2-15 16,-2 1-14-16,0-1-18 0,-2-2-45 0,-1 1-78 16,3 0-92-16,-2-3-101 0,2-1-112 15,-2-4-48-15,0 0 8 0,0-6 58 0,-2 1 83 16</inkml:trace>
  <inkml:trace contextRef="#ctx0" brushRef="#br0" timeOffset="126818.81">32800 13265 117 0,'-2'-3'163'0,"2"2"-18"16,0-3-13-16,2 3-11 0,0-2-8 0,0 3-1 15,2-1-4-15,1 1 1 0,-1-4 3 0,2 4 2 16,0 0 4-16,3 0 7 0,-1 0 12 16,3 0 14-16,2 0 12 0,2 4 6 0,-1-4 7 15,5 1 1-15,0-1-9 0,5 3-17 16,-1-3-19-16,5 1-18 0,-1-1-18 0,3 4-19 15,1-4-17-15,1 1-11 0,0-1-8 0,0 3-7 16,2-3-5-16,-3 1-3 0,3 3-3 0,-2-3-3 16,2 1 0-16,-2 2 0 0,-3-3 1 15,1 2 1-15,-3-2 0 0,-1 3-1 0,-3-3-2 16,0 2-2-16,-4-2-3 0,-2 3-3 0,-2-4-3 16,-2 1-3-16,-3-1 0 0,1 3 0 15,-3-3-3-15,-1 0-7 0,-3 0-11 0,0 0-22 16,0 0-50-16,-1 0-107 0,-1 0-126 15,2 0-138-15,0 0-102 0,-2-3-38 0,-2 3 18 16,0 0 87-16,0 0 120 0</inkml:trace>
  <inkml:trace contextRef="#ctx0" brushRef="#br0" timeOffset="127599.55">33124 13703 52 0,'0'-8'213'0,"-2"2"38"16,-1 1-8-16,1 1-14 0,-2-1-6 0,0 4-6 16,0 1-11-16,-5 0-17 0,1 5-18 15,-1-1-13-15,-3 5 0 0,-1 3 4 0,-4 7 9 16,0 4 2-16,-2 3-10 0,-2 7-15 16,0 3-21-16,-1 2-23 0,1 2-24 0,2 4-15 15,2-1-10-15,2-1-9 0,3 2-10 0,3-1-5 16,5-4-5-16,2 2-6 0,2 1-6 15,4-6-7-15,3-1-1 0,1-2-8 16,0 0-12-16,5-3-28 0,0-6-80 0,2 1-124 16,2-4-131-16,2-3-138 0,0-6-72 0,2-3-18 15,0-1 56-15,0-6 111 0</inkml:trace>
  <inkml:trace contextRef="#ctx0" brushRef="#br0" timeOffset="128132.57">33107 13963 147 0,'-2'-5'187'16,"0"1"-39"-16,-1-2-35 0,3 5-24 0,0-2-21 16,0 2-16-16,3-3-16 0,1 3-10 0,0-2-5 15,0 3-1-15,3-1 4 0,-1 1 4 16,0 0 12-16,1 1 12 0,-1-1 21 0,0 3 22 16,1 2 30-16,-3-1 31 0,0 0 30 0,0 5 28 15,-1 3 25-15,-3 0 12 0,0 5-7 16,-3 0-22-16,-1 3-30 0,2 2-40 0,-2 0-42 15,0 1-39-15,-1-1-25 0,3 1-17 16,0 0-13-16,2-3-8 0,0 1-2 0,2-1-7 16,0-2-17-16,0-2-39 0,3-3-70 0,-1 0-87 15,2-4-83-15,1 0-64 16,-1-2-46-16,2-4-20 0,1-2 14 0,-1-2 34 0,1-6 53 16,-1-2 55-16</inkml:trace>
  <inkml:trace contextRef="#ctx0" brushRef="#br0" timeOffset="128296.2">33291 14168 34 0,'6'-18'204'15,"1"3"22"-15,-3 1 12 0,0 3 11 0,0-2 8 0,-2 8 14 16,1-2 27-16,-1 4 17 0,-2 3-6 16,2 4-22-16,-2 2-31 0,0 3-43 0,0 1-60 15,0 5-58-15,-2-1-39 0,2 5-23 0,-2-2-13 16,-1 1-10-16,1 2-6 0,0-2-14 16,0-1-21-16,0-2-41 0,0 2-67 0,0-4-78 15,0 0-70-15,0-1-56 0,-1-3-40 16,1-1-16-16,0-4 12 0,2-4 34 0,-2-4 43 15,-2-4 54-15,2-1 51 0</inkml:trace>
  <inkml:trace contextRef="#ctx0" brushRef="#br0" timeOffset="128406.56">33276 14234 42 0,'2'-19'133'0,"0"2"28"0,0-1 23 0,3 2 13 15,-1 2 3-15,2 3-1 0,-1-1-9 16,1 4-19-16,0 0-28 0,1 3-33 0,-1 1-31 16,2 3-32-16,1 1-47 0,-1 0-65 0,3 0-71 15,-1 1-87-15,1-1-80 0,0 3-41 16,-1-3 5-16,1-3 41 0</inkml:trace>
  <inkml:trace contextRef="#ctx0" brushRef="#br0" timeOffset="128683.9">33611 13747 70 0,'2'-9'218'0,"-2"0"26"16,2 5-24-16,-2 0-23 0,2 1-10 15,0 3 0-15,0 3 9 0,0 4 17 0,2 2 15 16,3 1 12-16,-1 5 2 0,1 3-11 16,-1-1-20-16,2 7-26 0,-1 1-35 0,-1 1-37 15,0 2-29-15,-1 1-21 0,-3 2-15 0,-2 1-10 16,-2-1-5-16,0 3-9 0,-5 1-4 0,1-5-5 16,-3 4-4-16,-1-1-4 0,-1-3-6 15,-2 0-11-15,1-2-26 0,-3-3-75 0,0-4-125 16,2 3-138-16,-1-6-144 0,-1-2-67 15,2-3-17-15,-2-1 50 0,0-2 114 0</inkml:trace>
  <inkml:trace contextRef="#ctx0" brushRef="#br0" timeOffset="131231.46">16866 16118 142 0,'0'-1'260'0,"0"-2"31"15,0 1 0-15,0 2-1 0,0-3 10 16,0 3 10-16,0 3 12 0,2-1-6 16,-2 5-21-16,2 1-34 0,-2 9-42 0,2 4-51 15,0 3-51-15,-2 10-36 0,0 1-26 16,0 9-14-16,0 3-10 0,0 5-6 15,0 2-5-15,0 3-6 0,2-1-12 0,-2 1-10 16,2-2-18-16,-2 3-32 0,2-4-84 16,1-3-122-16,1-2-119 0,0-5-124 0,-2-4-79 15,2-2-17-15,-2-9 57 0,-2-8 106 16</inkml:trace>
  <inkml:trace contextRef="#ctx0" brushRef="#br0" timeOffset="131464.29">16836 16432 254 0,'-2'-23'376'0,"0"2"74"0,0 2 28 0,2 1-26 16,4 1-47-16,2 1-59 15,3-1-65-15,3 1-68 0,3 1-68 0,4 1-59 16,0 4-33-16,5-2-21 0,-1 3-13 0,0 0-8 15,0 1-12-15,1 5-21 0,-1-2-51 16,-4 2-109-16,0 3-122 0,0 3-128 16,-2 2-107-16,-2 2-42 0,-2 2 18 0,-3 0 89 15,-1 2 113-15</inkml:trace>
  <inkml:trace contextRef="#ctx0" brushRef="#br0" timeOffset="131663.11">17007 16476 87 0,'-17'1'387'0,"-2"2"89"0,2-1 65 16,5 1-23-16,1-2-79 0,3 2-94 15,6 0-85-15,2-3-81 0,6 1-63 0,2-1-35 16,5 0-31-16,4 3-21 0,0-3-24 16,0 1-37-16,2-1-82 0,-2 4-113 15,0 0-118-15,-2 1-119 0,-3 3-82 0,-1 4-23 16,-3-2 54-16,-1 6 96 0</inkml:trace>
  <inkml:trace contextRef="#ctx0" brushRef="#br0" timeOffset="131845.73">16906 16918 215 0,'-9'9'373'0,"3"-3"47"0,2 2 45 15,4-1-22-15,2-3-54 0,6 1-66 16,3-1-48-16,6 1-37 0,2-4-56 15,2 1-69-15,4-2-49 0,1 4-33 0,1-4-36 16,1 0-84-16,-3-4-128 0,1 4-141 16,-3-2-145-16,0 1-72 0,-2-4-22 15,1 1 52-15,-3-4 110 0</inkml:trace>
  <inkml:trace contextRef="#ctx0" brushRef="#br0" timeOffset="132028.33">17818 16510 324 0,'4'-13'517'15,"-2"5"63"-15,-2-1 31 0,0 0-81 0,0 1-144 16,-2 5-183-16,2-1-171 0,-2-1-183 16,2 2-164-16,0 3-156 0,0 0-81 15,0 4-17-15,-2 6 44 0,-2 1 108 16</inkml:trace>
  <inkml:trace contextRef="#ctx0" brushRef="#br0" timeOffset="132194.58">17742 16698 150 0,'0'0'275'16,"0"4"41"-16,2-4 13 0,4 0-34 15,5-4-37-15,2 4-29 0,1-1-26 16,3-2-37-16,0-2-49 0,2 4-78 0,0-5-99 15,0 5-107-15,-2-2-122 0,0 2-95 16,-4-3-45-16,0 3 3 0,-5 1 50 16</inkml:trace>
  <inkml:trace contextRef="#ctx0" brushRef="#br0" timeOffset="133025.81">19084 16197 35 0,'-2'-1'230'16,"0"1"44"-16,-3-3 9 0,-1 3 1 0,0 0 8 15,-1 3 9-15,-1-2 2 0,-3 4-8 16,-1 1-18-16,-1 3-33 0,0 4-40 16,-4 3-41-16,2 2-36 0,-1 3-33 0,-4 7-28 15,4 2-19-15,-1 0-14 0,0 5-10 16,4 0-6-16,0 4-4 0,5-3-2 16,4-2-4-16,1-1 0 0,6 0-4 0,3-4-1 15,4-3 0-15,5-2-1 0,2-6 0 16,2-2-3-16,5-6 2 0,-1-3-1 0,4-4 0 15,-1-6 0-15,1-4 0 0,-1-6 1 16,-3-3 0-16,0-7 0 0,-4-2 0 0,-2-4 0 16,-2-4 2-16,-4-1 2 0,-5-4-1 15,-4 0 0-15,-4 2-1 0,-2-2 1 16,-3 8-1-16,-3 0-6 0,-3 6-8 16,-2 0-28-16,0 9-82 0,-1 1-124 0,-1 8-128 15,2 3-141-15,0 6-67 0,4 3-13 16,1 5 58-16,1 2 115 0</inkml:trace>
  <inkml:trace contextRef="#ctx0" brushRef="#br0" timeOffset="133206.16">19459 16502 41 0,'12'3'375'0,"-3"-2"88"0,-3 7 63 0,-2 0-7 16,0 5-74-16,-1 2-104 0,-3 3-96 15,2 3-89-15,-2 4-95 0,0-1-125 0,0 2-137 16,0 3-140-16,0-3-134 0,0 2-66 16,2-2-5-16,-2 0 60 0,2-1 101 0</inkml:trace>
  <inkml:trace contextRef="#ctx0" brushRef="#br0" timeOffset="133521.11">19791 16351 251 0,'2'-17'350'15,"0"1"64"-15,0-1 15 0,5 5-25 16,-1-2-38-16,2 5-41 0,3-1-47 0,2 4-51 15,-1 2-57-15,1 4-53 0,2 4-38 16,0 2-23-16,2 5-13 0,-3 6-9 16,-1 4-5-16,0 4-6 0,-3 5-6 15,1 3-4-15,-5 5-2 0,1-1-7 0,-3 1-21 16,0 3-53-16,-4 1-103 0,0-4-132 16,0 3-133-16,0-3-110 0,-2-3-43 0,-2-3 18 15,2-3 87-15,-3-1 120 0</inkml:trace>
  <inkml:trace contextRef="#ctx0" brushRef="#br0" timeOffset="133671.07">19899 16693 123 0,'-4'-20'390'16,"-1"5"62"-16,3 0 31 0,0 3-61 0,2 0-99 16,0 2-107-16,4 0-107 0,1 4-118 15,3-2-121-15,0 3-120 0,5 0-124 16,-2 0-68-16,1 0-19 0,1 1 37 0,2 2 81 15</inkml:trace>
  <inkml:trace contextRef="#ctx0" brushRef="#br0" timeOffset="133887.55">20170 16363 11 0,'4'-14'277'0,"0"3"47"15,0-1 40-15,1 0-32 0,3 3-44 0,1 0-38 16,1 3-24-16,1 0-15 0,4 1-7 15,-1 2-10-15,1 3-12 0,2 3-14 16,0 3-20-16,0 4-20 0,0 0-25 0,-2 10-24 16,0-1-23-16,-1 6-17 0,-3 4-11 15,0 5-8-15,-5 2-9 0,0 6-18 0,-4-2-39 16,0 3-94-16,-4-1-118 0,2 0-122 16,0 0-124-16,-2-4-71 0,0-1-7 15,0-3 69-15,-2-6 104 0</inkml:trace>
  <inkml:trace contextRef="#ctx0" brushRef="#br0" timeOffset="134035.29">20273 16844 51 0,'-8'-20'341'0,"2"2"77"15,1 2 66-15,3 2-18 0,2 0-49 16,4 0-71-16,5 6-73 0,2-1-72 16,1 0-64-16,5 2-86 0,0 3-127 0,0 0-141 15,2 3-154-15,-2-2-120 0,0 3-60 16,-2 0-1-16,-3 3 67 0,5-3 112 15</inkml:trace>
  <inkml:trace contextRef="#ctx0" brushRef="#br0" timeOffset="134584.15">21495 16313 33 0,'4'-8'380'0,"0"3"110"0,0 1 82 16,-1 8-6-16,1 1-64 0,-2 8-100 15,2 4-106-15,0 3-105 0,1 8-79 16,-1 2-45-16,0 0-34 0,0 7-30 15,1-2-59-15,-3 2-121 0,0 1-139 0,0-1-157 16,-4-1-97-16,0-2-39 0,-3-3 19 16,1-2 105-16,2-1 126 0</inkml:trace>
  <inkml:trace contextRef="#ctx0" brushRef="#br0" timeOffset="134765.54">21378 16647 59 0,'-4'-13'284'0,"2"-2"46"0,2 6 41 16,2 1-32-16,2 0-30 0,7 3-17 0,2 0-8 16,4 2-21-16,4 2-29 0,2 1-45 15,2-4-49-15,5 3-50 0,-2-1-71 0,1-1-107 16,1 1-128-16,-3 2-128 0,1-3-131 16,-3 2-67-16,-1 1-4 0,-3-3 64 15,-2 1 101-15</inkml:trace>
  <inkml:trace contextRef="#ctx0" brushRef="#br0" timeOffset="190488.18">22900 15898 25 0,'0'-2'178'0,"-2"-2"-2"0,2 3-5 16,-2 1-5-16,2-3 3 0,-2 3 4 0,2 0 4 15,-2 0 2-15,2 0 2 0,-2 0 0 16,2 0-5-16,0 0-8 0,0 0-7 15,0 0-7-15,0 3-7 0,-2-3-10 16,2 1-10-16,-3-1-14 0,3 4-15 0,-2-2-19 16,-2-1-15-16,0 4-13 0,0 2-9 15,-3 2-5-15,-1-1-1 0,-1 6 0 0,-1 1-3 16,-3 3-2-16,-2 3-4 0,0 3-3 16,1 2-5-16,-3 7-4 0,0-3-3 15,0 7-3-15,0-1 2 0,0 4-3 0,2 4-1 16,2-1-1-16,1 2 0 0,3 2-1 15,3-1-3-15,2-1 0 0,2-2-2 0,6-3 1 16,2-5-1-16,3-1 0 0,3-5 0 16,5-4 1-16,2-4 3 0,2-4-4 0,3-10 0 15,1-2 1-15,0-6 3 0,3-6-3 16,-3-5 0-16,1-5 2 0,-1-6 4 16,-2-5 2-16,-1-4 1 0,-3-3 6 0,-2-3 2 15,-5-3 4-15,-1 0 0 0,-3-1 3 16,-3-5 0-16,-5 6-2 0,-2-2-1 15,-5 2-4-15,-1 3-3 0,-3 1-6 0,-2 6-7 16,-1 2-6-16,-3 0-16 0,0 8-27 16,0 2-92-16,0 5-141 0,0 6-147 0,2 0-132 15,2 7-58-15,3 1-12 0,1 5 71 16,5 1 130-16</inkml:trace>
  <inkml:trace contextRef="#ctx0" brushRef="#br0" timeOffset="190671.42">23233 16347 256 0,'2'17'413'0,"0"2"54"16,-2 3 35-16,0 0-93 0,2 3-113 0,0 3-102 16,0 2-86-16,0-1-115 0,2 0-125 15,1 2-124-15,-1-2-136 0,0 0-71 0,-2-4-18 16,-2 4 41-16,2-8 81 0</inkml:trace>
  <inkml:trace contextRef="#ctx0" brushRef="#br0" timeOffset="191119.42">23863 15966 115 0,'-2'-13'340'16,"0"2"59"-16,-2 2 60 0,0 1-35 16,-1 3-72-16,-1 1-70 0,0 4-54 0,-1 4-53 15,-1 3-58-15,-1 3-47 0,-1 6-31 16,-3 2-19-16,0 7-2 0,1 3 10 15,-3 2 13-15,0 4 16 0,0 3 11 0,0 1 11 16,1 4-2-16,-1-1-8 16,4 2-13-16,1-3-15 0,3 0-11 0,3-1-8 15,4 0-2-15,4-6-6 0,5-2-3 0,1-3-2 16,5-3-2-16,4-5-4 0,2-5-2 16,3-5 1-16,3-5 0 0,1-5-2 15,1-8 0-15,1-5 0 0,-3-5 2 16,1-5-2-16,-1-3 0 0,-3-7 0 0,-5-3 0 15,-2-3 2-15,-2-2 3 0,-7-7 1 16,-2 0 3-16,-3 1 1 0,-3 0-2 0,-5 2-1 16,-3 2-5-16,-5 3-15 0,-2 6-53 15,-2 4-132-15,0 5-164 0,-2 0-156 0,0 7-81 16,2-1-30-16,3 7 27 0,1-1 119 16</inkml:trace>
  <inkml:trace contextRef="#ctx0" brushRef="#br0" timeOffset="191732.3">24299 15866 204 0,'0'-8'279'0,"0"4"30"15,0-2-38-15,2 2-55 0,3-3-49 0,-1 2-38 16,0 1-35-16,2 1-28 0,3-2-26 15,-3 4-16-15,3 1-10 0,-1 0-5 0,1 0-3 16,1 0 7-16,-1 1 21 0,-1 4 30 16,1-1 43-16,-3 1 52 0,0 5 47 15,-1 0 28-15,-3 6 1 0,-4 2-16 0,0 7-34 16,-5 3-40-16,-1 1-40 0,-3 5-29 16,-2 2-15-16,3 3-8 0,-3-1-7 0,3-1-6 15,1 2-4-15,3-2-3 0,4-1-6 16,2-6-6-16,2 3-3 0,2-7-5 0,4-1-6 15,1-2-6-15,4-3-2 0,-1-4-8 16,3-4-13-16,2-3-25 0,0-6-60 0,0 1-135 16,0-8-144-16,2-2-151 0,0 0-75 15,0-6-24-15,-2 0 38 0,-2 2 122 16</inkml:trace>
  <inkml:trace contextRef="#ctx0" brushRef="#br0" timeOffset="191984.41">24746 16035 238 0,'6'-19'340'0,"1"4"72"16,-3 0 12-16,0 0-13 0,0 5-24 15,1 0-31-15,-3 4-48 0,0-2-55 16,0 4-63-16,2 3-51 0,-2 2-38 0,3 3-24 16,-1 5-14-16,0 3-10 0,2 6-8 15,-1 2-9-15,1 4-5 0,-2 2-4 16,2 2-9-16,1 1-5 0,-3 1-3 0,2-1-3 15,-1 0-4-15,-1 1-3 0,0-4-1 16,0 2-9-16,1-2-11 0,-3-2-14 16,-2-2-24-16,0-5-63 0,0-1-121 0,-2-4-124 15,-3-1-125-15,1-5-87 0,0-2-32 16,-2-4 37-16,-3-4 107 0,-2-4 123 16</inkml:trace>
  <inkml:trace contextRef="#ctx0" brushRef="#br0" timeOffset="192147.14">24752 16177 193 0,'0'-23'362'15,"0"3"94"-15,0 0 40 0,5 1-16 16,-1 3-45-16,4 0-58 0,3-1-75 0,2 4-86 16,1 0-79-16,5-2-55 0,0 5-34 15,3-2-21-15,1 0-20 0,-2 3-38 16,0 0-100-16,0 1-140 0,-2 0-146 0,-2 4-123 16,0-1-57-16,-4 4-5 0,0 1 77 15,2 1 129-15</inkml:trace>
  <inkml:trace contextRef="#ctx0" brushRef="#br0" timeOffset="192479.2">25258 15922 136 0,'2'-6'362'0,"0"-2"70"15,3 4 56-15,-1-2-45 0,2 0-75 0,1 2-70 16,1-1-60-16,1 5-59 0,-1 0-47 15,0 4-30-15,1-3-24 0,-1 7-11 16,-1-2-8-16,-3 5-2 0,-2 1-3 0,0 4-5 16,-4 0 0-16,0 3-6 0,-4 1-3 15,-1 4-3-15,1-3-1 0,-3 4-6 16,1 1-5-16,2-1-1 0,1-4-1 16,1 4-6-16,4-1-3 0,2-5 0 0,3 1-1 15,1 1 0-15,4-4-1 0,5-2 1 16,4-2-3-16,0-1-4 0,5-6-3 0,1 2-1 15,3-7 1-15,-1 1-2 0,1-2 1 16,-1-2-5-16,-1-3-18 0,-3 1-27 0,-4-1-106 16,-2 1-170-16,-5-2-193 0,-3 1-98 15,-1 0-37-15,-3-1-1 0,1 2 88 0,-2-1 164 16</inkml:trace>
  <inkml:trace contextRef="#ctx0" brushRef="#br0" timeOffset="194287.46">26429 15951 19 0,'0'0'114'0,"0"0"-1"0,0 0-2 0,0 0-3 16,0 0-5-16,0 0-2 0,0 0-2 15,0 0-2-15,0 0 1 0,0 0 1 0,0 0 7 16,0 0 15-16,0 2 31 0,2-2 39 15,2 4 46-15,0 0 42 0,5 1 20 0,-1 4-7 16,5 2-25-16,2 3-43 0,2 2-53 16,2 6-55-16,2-1-37 0,0 8-22 15,2-3-20-15,-2 3-11 0,3 4-11 16,-3-3-4-16,0 2-5 0,0-3-2 0,-2 0-1 16,-2 1-6-16,0-2-11 0,-4-3-30 15,0-6-90-15,-5 1-130 0,1-4-134 0,-3 1-136 16,0-5-66-16,-4 1-9 0,0-4 69 15,1-5 117-15</inkml:trace>
  <inkml:trace contextRef="#ctx0" brushRef="#br0" timeOffset="194519.75">26860 16159 171 0,'-2'-12'385'0,"0"7"88"0,-2-3 69 0,-2 7-44 15,-1-3-65-15,-1 8-73 0,-3 1-80 0,-1 10-79 16,-3 0-72-16,-4 8-47 0,-2 2-29 16,-3 5-18-16,-1 0-10 0,-1 3-12 15,-1 1-4-15,-1 2-1 0,1-2-3 0,-1 1-6 16,1-1-14-16,1-2-31 0,1-1-81 16,2-3-119-16,4-2-126 0,2-2-130 15,2-7-73-15,4 0-16 0,3-6 57 0,2-2 103 16</inkml:trace>
  <inkml:trace contextRef="#ctx0" brushRef="#br0" timeOffset="201354.61">27470 15436 4 0,'2'-1'180'0,"-2"1"11"16,0 0-21-16,0 0-21 16,2 0-13-16,-2 0-8 0,2 0-5 0,-2 0 7 15,3 0 21-15,-1 1 34 0,0 4 40 0,0 1 41 16,2 7 24-16,0 3 1 0,1 2-20 16,-1 7-45-16,0 5-52 0,0 10-55 15,1 2-41-15,-3 5-28 0,2 6-16 0,-2 1-13 16,0-1-8-16,-2 5-6 0,2-3-1 15,-2-1-2-15,0-1-4 0,0-2-1 0,0-2-1 16,0-7-10-16,2-1-22 0,-2-3-59 16,0-7-94-16,0-2-113 0,2 0-104 15,1-8-109-15,-3-1-51 0,2-3 22 0,-2-4 76 16,2-1 102-16</inkml:trace>
  <inkml:trace contextRef="#ctx0" brushRef="#br0" timeOffset="201769.27">27661 16095 112 0,'2'-11'366'16,"0"2"64"-16,-2 5 55 0,0 3-27 0,0 2-55 15,0 7-69-15,2 2-66 0,-2 9-55 16,2 1-49-16,-2 5-52 0,2 1-43 15,0 3-31-15,0 4-17 0,1-2-7 16,-1 1-6-16,-2-2-1 0,2-1-4 0,0 0-1 16,-2-4 1-16,2-3-2 0,0-1 1 0,-2-5-1 15,2-3 0-15,-2-1-1 0,2-7 1 16,0 0 0-16,1-2-2 0,1-6-1 16,0-3 2-16,0-6 1 0,3-4 2 0,1-1-3 15,1-4 2-15,1-1-1 0,3-2 0 16,-3 0 2-16,3 2 0 0,0 1 4 0,-3 5 0 15,3 1 6-15,-2 4 5 0,-1 3 6 16,1 2 3-16,-1 6 3 0,1 2 2 16,-3 5-1-16,3 4-5 0,-2 3-4 0,-3 3-5 15,0 6-5-15,1 1-5 0,-3-3-8 16,-2 4-14-16,0 0-30 0,0-1-98 16,-2-2-154-16,4-2-168 0,-1-3-107 0,1-3-49 15,2-5-6-15,0-2 81 0,3-3 146 16</inkml:trace>
  <inkml:trace contextRef="#ctx0" brushRef="#br0" timeOffset="202583.7">28567 15892 39 0,'-3'-1'215'0,"1"-2"28"0,0 2-26 15,0-3-32-15,0 4-31 0,2-1-25 0,-2 1-26 16,2-3-21-16,0 3-14 0,0-1-6 0,0 1 4 16,2-4 15-16,0 3 23 0,2-2 28 15,1-1 29-15,-1 1 24 0,0 2 15 16,0-3 6-16,-2 3-9 0,3 1-16 0,-3-3-24 15,2 3-28-15,-2-1-27 0,2 1-26 16,1-4-20-16,-1 3-15 0,2-2-9 0,0 2-9 16,1-3-6-16,1 2-4 0,1-2-6 15,-1 2-1-15,3-2-1 0,-1 1-2 0,3 1 0 16,-2-1-1-16,1 3 0 0,-1 0 0 16,0 0-4-16,-1 3 1 0,1 2 1 0,-3 1 3 15,-2 0 3-15,1 2 3 0,-1 1 3 16,-2 1 2-16,-1 5 1 0,-3-1 1 0,2 1-3 15,-2 1-4-15,0 2 0 0,0 3-2 16,0-1-3-16,0-1-2 0,2 1 1 0,2 1 0 16,0-3-2-16,0 2 0 0,5-1 1 15,-3-1-4-15,3-2 0 0,-1 0 2 0,1-1-1 16,-1-1 0-16,-1-3 2 0,-3 1 4 0,0-1 5 16,0-1 4-16,-2 1 6 0,-2-1 1 15,-2-1 1-15,-2 2-1 0,-2-2-7 16,-3 4-3-16,1-6-5 0,-5 6-3 0,0-4-6 15,-2-1-11-15,-1 1-13 0,-1 0-26 16,-2-2-59-16,-3-3-133 0,3 1-147 16,0-1-147-16,0 0-71 0,0-4-20 0,0 0 38 15,2 0 119-15</inkml:trace>
  <inkml:trace contextRef="#ctx0" brushRef="#br0" timeOffset="203909.27">18294 17622 233 0,'0'-7'319'0,"2"2"19"0,1 1-36 0,-1-1-75 16,4 0-81-16,0 0-65 0,5-2-37 16,0 3-43-16,-1-1-56 0,3 2-67 0,2 2-85 15,-3-2-74-15,-1 3-38 0,0 3 3 16,-5-2 33-16</inkml:trace>
  <inkml:trace contextRef="#ctx0" brushRef="#br0" timeOffset="204092.26">18360 17723 260 0,'-6'-1'327'0,"1"-3"31"15,3-1-16-15,2 1-42 0,2-3-55 0,3-2-48 16,1 1-34-16,2-1-24 0,3 2-41 15,0 1-44-15,-1-1-72 0,3 1-85 16,-3 0-94-16,3 2-106 0,-2-1-92 0,-3 1-41 16,3-1 17-16,-3 4 55 0</inkml:trace>
  <inkml:trace contextRef="#ctx0" brushRef="#br0" timeOffset="204790.62">19190 17282 77 0,'-2'0'217'0,"-3"0"21"0,3 0-34 0,-2 1-34 15,2 4-21-15,-2 2-10 0,-3-1-5 16,1 5 1-16,0 3 7 0,-3 1 15 16,-1 3 15-16,-1-1 20 0,0 6 17 0,-1-1 12 15,-1 4-4-15,0 0-18 0,1 3-30 16,-1 0-34-16,0 3-37 0,3 2-32 16,1 0-25-16,3 0-15 0,4-1-8 0,2 2-8 15,2-4-2-15,6-2-2 0,3 0-4 16,4-7-1-16,2-2 0 0,4-4 0 0,4-6-2 15,1-2-1-15,1-7 3 0,3-2 1 16,-3-8-1-16,1-3 0 0,-1-4 0 16,-3-4 2-16,-3-4 0 0,-2-4 0 15,-4-2 3-15,-5-2 3 0,-4-6 1 0,-1 3 4 16,-5-4-2-16,-5 1 1 0,-1-1-1 16,-4 6-4-16,-1 1-2 0,-4 6-13 15,-2 3-42-15,0 4-99 0,-2 9-136 0,0 4-139 16,-2 5-121-16,2 6-55 0,2 2 5 0,2 6 80 15,5-1 126-15</inkml:trace>
  <inkml:trace contextRef="#ctx0" brushRef="#br0" timeOffset="204989.55">19605 17498 175 0,'14'0'435'0,"-3"0"83"0,0 4 57 15,-3 6-49-15,-2 0-99 0,1 6-117 16,-1 2-104-16,0 6-90 0,-1-3-107 0,-1 3-134 16,0 1-149-16,2-1-151 0,-1 0-104 15,-1 1-44-15,0-1 20 0,0-4 85 16,-1-2 123-16</inkml:trace>
  <inkml:trace contextRef="#ctx0" brushRef="#br0" timeOffset="205302.13">19986 17464 59 0,'-3'-16'335'0,"1"1"66"0,2-1 62 15,0-1-9-15,2 2-42 0,1 1-60 16,3 2-52-16,0-2-51 0,3 4-51 0,1 1-53 16,1 3-44-16,2 2-28 0,-1 5-15 15,1 3-8-15,2 9-4 0,0 3-4 0,-1 4-4 16,-1 5-6-16,0 4-7 0,-3 2-7 16,-1 3-5-16,-1 3-6 0,1-2-15 15,-1 1-17-15,-3-2-42 0,-1 3-118 16,0-3-153-16,-2-3-169 0,2-1-90 0,-2-4-37 15,-2-4 16-15,0-1 100 0,0-2 146 0</inkml:trace>
  <inkml:trace contextRef="#ctx0" brushRef="#br0" timeOffset="205452.33">20142 17710 377 0,'0'-16'442'0,"0"2"36"16,2 2-2-16,0 0-108 0,3-1-156 0,-1 1-171 15,4 3-164-15,3 1-154 0,2-1-112 16,-3 1-60-16,3 3-9 0,-2 2 53 16</inkml:trace>
  <inkml:trace contextRef="#ctx0" brushRef="#br0" timeOffset="205686.31">20400 17425 74 0,'3'-16'353'0,"-3"3"67"0,0 1 55 15,2-1-22-15,0 2-58 0,2 1-67 16,2-3-57-16,3 5-49 0,1 0-40 16,3 4-39-16,0 4-31 0,0 0-21 15,1 8-17-15,1 1-9 0,0 3-8 0,0 7-6 16,-3 4-9-16,-1 3-11 0,-2 7-9 16,-1-2-9-16,-2 4-12 0,-1 3-16 0,-3-3-23 15,0 4-60-15,-4-1-115 0,2 1-127 16,-2-3-118-16,2-2-109 0,-3-4-43 0,-1-1 26 15,0-8 97-15,-2-1 118 0</inkml:trace>
  <inkml:trace contextRef="#ctx0" brushRef="#br0" timeOffset="205817.08">20441 17798 22 0,'-7'-17'327'0,"3"-1"89"16,2 2 81-16,2 2-4 0,4 0-43 15,0 0-69-15,7 2-72 0,2-1-85 16,2 6-81-16,4-3-109 0,0 1-159 0,4 5-168 15,-2-3-166-15,0 3-89 0,0 0-42 16,-2 3 23-16,0-2 105 0</inkml:trace>
  <inkml:trace contextRef="#ctx0" brushRef="#br0" timeOffset="206364.45">21977 17537 31 0,'5'-10'318'0,"-1"1"95"16,0 3 78-16,-2-1 6 15,-2 3-33-15,2 1-47 0,-2 1-65 0,2 4-76 16,1 2-79-16,-1 7-61 0,2 7-38 0,0 6-25 15,0 2-23-15,1 7-19 0,-1 3-7 16,0 2-11-16,0 2-9 0,3 4-13 0,-3-1-17 16,0-1-29-16,-2 0-87 0,0-1-125 15,0 1-130-15,-2-5-124 0,0 0-73 16,-4-3-20-16,0-8 62 0,-5-1 112 0</inkml:trace>
  <inkml:trace contextRef="#ctx0" brushRef="#br0" timeOffset="208503.89">21844 17782 164 0,'0'-4'237'0,"-2"-2"12"0,2 1-15 16,2-3-7-16,0 2-1 0,0 0 11 15,2-2 15-15,1 2 9 0,3 0 4 0,3-2-10 16,1 2-18-16,5 2-33 0,2-1-40 15,3-1-41-15,3 2-40 0,3 3-30 16,1 1-23-16,3-4-10 0,2 4-9 0,0 0-5 16,-1 0-2-16,3 0-1 0,-4 0-1 15,0 0-3-15,-2 0-3 0,-5 0-1 0,-2 0 3 16,-4 0 1-16,-2 0 2 0,-4 0 2 16,0 0 3-16,-5 0 0 0,-2 0 0 15,-3 0-3-15,-3 0-2 0,-3 0-1 0,-3 0-2 16,-4 0 0-16,-3 0-2 0,-2 0 1 15,-4 0 2-15,0 0 0 0,-4 4 0 0,-1-4 1 16,-1 1-2-16,0 2 2 0,-3-2 0 16,1 5 0-16,-1-5-1 0,-2 4 1 0,-1-1 0 15,1 1 1-15,-2-1 2 0,1 1 1 16,-1 2 3-16,0-3 1 0,2 4-1 16,1-3-2-16,1 0 1 0,3 1-4 0,4-2-4 15,2 1 0-15,2-4 0 0,4 4 0 16,5-2-1-16,1-2-1 0,5 2 3 15,2-3-4-15,6 0 2 0,3 0-3 0,6 0 2 16,2-3 2-16,4-1-2 0,2-1-4 16,0 0-23-16,3 1-48 0,-1-1-77 15,1 3-88-15,-3 2-88 0,0 0-75 16,0 0-71-16,-1 0-24 0,-1 0 40 0,-4 0 65 16,0 0 79-16</inkml:trace>
  <inkml:trace contextRef="#ctx0" brushRef="#br0" timeOffset="-186096.66">23205 17409 117 0,'-2'-5'193'15,"0"0"-13"-15,0 1-36 0,0-2-33 0,-1 2-25 16,3 3-17-16,-2-3-15 0,2 3-10 16,-2-2-9-16,2 3-2 0,-2-2 5 15,2 2 11-15,-2 0 12 0,0 0 12 16,0 2 12-16,-3 1 8 0,1-2 8 0,-2 4 2 15,-3 3 2-15,1-1 2 0,0 6 2 16,-1-1 0-16,-2 5-4 0,1 4-5 16,-3 0-5-16,3 7-10 0,-1-2-12 0,3 7-11 15,-1-3-14-15,3 4-13 0,1 4-12 16,3-6-7-16,4 2-6 0,3 0-5 0,1-1-2 16,3-4 1-16,3-3-2 0,1-1 0 0,4-5-1 15,0-2 0-15,2-2 1 0,2-7 0 16,2-1 3-16,1-6 0 0,-1-4 2 0,0-6 4 15,3-2 11-15,-3-5 18 0,0-4 17 16,0-5 18-16,-4 0 11 0,-2-6 7 16,-2 0-2-16,-4-4-15 0,-5-2-14 0,-2-3-16 15,-4 2-15-15,-4 1-10 0,-2 1-8 16,-3 2-8-16,-3 7-40 0,-5 1-103 0,0 7-133 16,-2 4-142-16,0 5-115 0,0 8-59 15,0 2 1-15,2 7 86 0,2 2 120 16</inkml:trace>
  <inkml:trace contextRef="#ctx0" brushRef="#br0" timeOffset="-185922.55">23884 17688 116 0,'-2'17'223'15,"-2"1"8"-15,0 6-45 0,2 1-95 16,0 1-108-16,-3 2-106 0,3-2-54 0,0 2-31 16,2-2-14-16</inkml:trace>
  <inkml:trace contextRef="#ctx0" brushRef="#br0" timeOffset="-185442.33">24308 17376 114 0,'-4'-6'266'0,"-3"1"36"16,3 0-4-16,-2 0-51 0,1 4-46 0,-1 1-37 16,0 1-31-16,-1 3-29 0,-1 2-23 15,-1 3-17-15,1 5-6 0,-1 3-2 0,-1 3 3 16,-1 3 6-16,1 5 7 0,-1 1 10 16,1 3 6-16,1-1 6 0,3 1 3 0,-1 2-4 15,5-3-7-15,0 1-13 0,4-2-16 16,3-4-12-16,3 2-11 0,0-7-5 15,5 3-4-15,2-6-6 0,4-5-3 16,0-1-3-16,2-5 0 0,3-3-4 0,-1-7-1 16,2-2-2-16,-2-3-1 0,3-4-1 15,-3-5 1-15,-2-3 6 0,-4-6 9 0,0 0 11 16,-4-6 5-16,-5-5 3 0,-3 2 0 16,-3-3-5-16,-4-2-12 0,-5 2-9 15,1 4-25-15,-5 1-78 0,-1 4-124 0,-3 1-141 16,-4 5-136-16,2 3-74 0,-2 3-18 15,2 3 54-15,2 4 111 0</inkml:trace>
  <inkml:trace contextRef="#ctx0" brushRef="#br0" timeOffset="-185056.29">24670 17326 156 0,'-7'0'289'15,"3"-1"32"-15,0 1-23 0,0-4-73 16,4 3-64-16,0-3-52 0,2 0-43 15,2 0-30-15,2 1-17 0,1-2-9 0,1 2-4 16,3 1-3-16,-3-1-2 0,3 3-1 16,-3 3 1-16,1-1 1 0,-1 2 15 0,1 3 29 15,-3 5 42-15,-2 2 55 0,-2 2 58 16,-2 5 43-16,-2 3 13 0,-2 2-7 0,0 3-27 16,-3 0-48-16,3 0-52 0,2 0-44 15,0-3-26-15,4 0-23 0,2-1-17 16,5-4-25-16,-1 3-55 0,5-7-108 0,2 1-118 15,2-3-109-15,4-2-95 0,0-7-69 16,2-1 5-16,1-5 82 0,-1-5 104 16</inkml:trace>
  <inkml:trace contextRef="#ctx0" brushRef="#br0" timeOffset="-184646.03">25099 17586 127 0,'17'-18'270'0,"-4"1"51"16,0 0 24-16,-5 4 17 0,1 1 9 15,-5 4-11-15,0 0-29 0,0 4-45 16,1 4-55-16,-3 4-58 0,0 4-53 15,0 0-35-15,0 5-27 0,0 3-23 0,0 2-13 16,0 1-9-16,3 2-3 0,1-3-5 16,2-1-2-16,1-1-2 0,-1-3-1 15,3 1-1-15,2-4-6 0,-3-5-1 0,3 0-8 16,-2-2-6-16,1-3-5 0,-3-4-5 0,-1-1-3 16,-1-4-1-16,-3-2 2 0,-4-3 5 15,-4-1 3-15,-3-3 10 0,-1-3 3 16,-3-2 3-16,-4-3 4 0,-2-4 4 0,-2-2 1 15,0-2-2-15,0-2 0 0,-2 1 1 16,0-4 1-16,2 0 6 0,2 4 7 0,0 1 10 16,4 1 9-16,3 4 2 0,1 3 4 15,5 1-1-15,0 1-4 0,4 4-6 16,2 2-5-16,2 2-2 0,2 1-1 0,3 4-2 16,2-1-2-16,1 6 0 0,1-1-3 15,2 4 0-15,2 3 2 0,-2 3 1 16,1 5-1-16,-1 5-1 0,-2 3 1 0,0 8 1 15,-5 6-1-15,1 0-3 0,-5 7-4 16,0 3-12-16,-4 0-41 0,2 2-122 16,-2-1-149-16,2-2-173 0,0 1-90 15,1-5-37-15,-1-1 12 0,2-5 106 0</inkml:trace>
  <inkml:trace contextRef="#ctx0" brushRef="#br0" timeOffset="-184247.78">26109 17330 327 0,'0'-4'394'0,"0"3"28"0,0-3-21 16,2 3-93-16,0 1-106 0,5 0-104 0,-1 0-116 15,2 0-115-15,3 1-131 0,0 4-90 16,-3-2-49-16,1 2-7 0,-3 2 49 16</inkml:trace>
  <inkml:trace contextRef="#ctx0" brushRef="#br0" timeOffset="-184081.57">26141 17454 233 0,'-2'-4'325'0,"4"2"35"0,2 1-5 0,5-3-87 16,3 3-83-16,3-2-58 0,4 2-48 15,2-3-72-15,3 4-79 0,1 4-80 16,-2-4-93-16,1 1-79 0,-5 2-35 0,-3-2 17 15,-1 3 41-15</inkml:trace>
  <inkml:trace contextRef="#ctx0" brushRef="#br0" timeOffset="-175471.29">27163 17049 23 0,'-2'-3'200'0,"0"3"24"0,0-1-21 15,0 1-29-15,0 0-21 0,-1 1-16 16,3-1-12-16,-2 3-13 0,0-3-14 0,0 0-8 16,0 2-2-16,-2 1 11 0,0 0 18 15,-1 2 24-15,-1 3 20 0,-3 1 15 0,1-1 9 16,-3 5 1-16,-1 2-15 0,-1 3-18 15,0-1-23-15,-1 7-21 0,-1 0-20 16,0 6-22-16,2-1-14 0,-2 5-13 0,3 1-8 16,1 4-7-16,3 0-8 0,3-1-6 15,3-1-6-15,2 5-2 0,5-3-3 0,3-3-1 16,0-1-3-16,5-1 3 0,4-2 0 16,0-6 0-16,4-1 1 0,0-1-1 15,3-7 2-15,1-4 1 0,0 0 3 16,1-6 0-16,-1-6 3 0,1-2 1 0,-3-6 4 15,-2-2 1-15,0-5 1 0,-4-5 3 16,0-2 0-16,-4-8 1 0,-5-1-2 16,-1-4 0-16,-3-3-3 0,-4-1-5 0,-4-3-1 15,-1 3-3-15,-3 0-1 0,-3 0-4 16,-1 4-4-16,-3 4-13 0,-2 2-20 0,-2 7-65 16,0 0-115-16,0 8-131 0,2 2-135 15,2 3-89-15,0 7-32 0,5 1 32 0,1 4 101 16,3 5 123-16</inkml:trace>
  <inkml:trace contextRef="#ctx0" brushRef="#br0" timeOffset="-175289.1">27553 17654 59 0,'4'15'309'0,"0"4"39"16,0 2 24-16,1 3-65 0,1 0-85 15,-2 6-92-15,3 1-101 0,1 2-111 0,-2 1-121 16,1-4-93-16,-1 3-48 0,-2-4-10 16,0-3 30-16</inkml:trace>
  <inkml:trace contextRef="#ctx0" brushRef="#br0" timeOffset="-172850.55">28054 17301 9 0,'2'-9'205'0,"3"-1"27"16,-1 0-13-16,2 1-27 0,1 0-22 15,1 1-14-15,3-1-9 0,-3 0-6 16,3 2-5-16,1-1 0 0,1 4 2 0,0-1 10 15,-1 5 8-15,3 0 9 0,-2 5 5 16,2 4-5-16,-2 5-13 0,-1 1-24 16,1 9-25-16,-3 0-27 0,-1 7-26 0,-1 2-20 15,-1 3-19-15,-3-1-40 0,0 2-72 16,-2 1-99-16,-2-1-98 0,2 1-104 16,-2-3-97-16,-2 0-19 0,0-5 39 0,0-1 83 15,-2-3 88-15</inkml:trace>
  <inkml:trace contextRef="#ctx0" brushRef="#br0" timeOffset="-172698.58">28222 17647 97 0,'0'-21'288'0,"2"4"51"0,2 0 22 0,2 2-49 16,3-1-54-16,1 2-51 0,1 4-48 15,2-1-49-15,1 2-55 0,-1 1-76 0,2 1-86 16,0 1-97-16,2 2-118 0,-5-1-61 15,1 1-19-15,-2-1 27 0,-1 0 61 16</inkml:trace>
  <inkml:trace contextRef="#ctx0" brushRef="#br0" timeOffset="-172253.22">28744 17221 14 0,'-6'-5'315'0,"0"1"74"0,-1 4 70 16,-1 0-4-16,-1 1-43 0,-1 4-55 0,1 1-60 15,-1 7-60-15,-1-3-64 0,1 6-54 16,-1 1-43-16,0 0-31 0,1 3-19 0,1-2-12 16,3 2-7-16,0-1-5 0,1-4-2 15,1 1-1-15,4-4 0 0,0 0-3 0,4-7-1 16,1 3-2-16,3-7-3 0,1-1-1 15,1-4-2-15,3-1-1 0,0-4-1 0,-1-3 3 16,1-2 2-16,2-5 4 0,-3 2 2 16,3-1 4-16,-2-2 0 0,0 1-1 0,-3 1 1 15,1 1 0-15,-1 3 4 0,-1-1 3 16,-1 6 4-16,-1 0 7 0,-1 6 6 16,0-2 4-16,1 5 4 0,-1 0 4 0,0 5 3 15,-1-2 0-15,1 6 0 0,-2 0 0 0,3 6-1 16,-3-1-3-16,-2 1-4 0,0 0-5 15,0 4-2-15,-2-2-4 0,-2 1-3 0,-2 3-6 16,-2 2-2-16,-3-3-3 0,-2 3-3 16,-1-2-8-16,-3 0-15 0,-2 0-27 15,0-4-92-15,-2 4-144 0,0-3-156 0,0-2-121 16,0-2-54-16,2-4-7 0,-2-1 71 0,4 2 135 16</inkml:trace>
  <inkml:trace contextRef="#ctx0" brushRef="#br0" timeOffset="-171706.65">29104 17246 12 0,'0'-5'326'0,"-2"1"62"0,0 0 53 0,-2 8-3 16,-3 1-67-16,1 6-69 0,0 2-63 16,-3 4-51-16,3 5-47 0,-3 2-43 0,3 1-34 15,2 1-27-15,0 2-15 0,1 2-9 16,3-4-7-16,3-1-3 0,1-2-3 0,2-1 0 16,3-4-2-16,1 1 0 0,3-6 1 15,2-1-2-15,0-7 2 0,1 0 0 0,3-2 1 16,-2-3 0-16,0-3-1 0,-2-3-5 0,0-2-3 15,-2 0-3-15,-3-4-2 0,-1 0-1 16,-3-5 1-16,-4 0 3 0,-2-4 3 0,-2 0 4 16,-4-4 0-16,-1 0 4 0,-3-1 0 15,-1-2 1-15,-4-1 2 0,1-2 5 16,-3 2 5-16,0-4 9 0,0 4 11 0,2-2 14 16,0 3 7-16,2 2 5 0,3-2 1 0,1 7-7 15,1-3-9-15,4 4-12 0,-1 1-10 16,5 4-10-16,0 0-5 0,5 0-3 15,-1 2-2-15,4 5-1 0,1-1 1 0,-1 0-2 16,3 4 2-16,0 0-1 0,1 5 1 16,-1 0 3-16,1 5 4 0,1 1 4 0,0 3 4 15,-3 2 4-15,1 3 3 0,-2 5-1 16,-1-1-3-16,-4 2 0 0,-2 2-5 0,-2 2-5 16,-2-1-14-16,-4 5-32 0,0-3-95 15,-3 1-145-15,-2-1-168 0,3-1-112 0,-3-3-49 16,1-3-2-16,-1 1 77 0,3-6 134 15</inkml:trace>
  <inkml:trace contextRef="#ctx0" brushRef="#br0" timeOffset="-170893.83">30298 16991 105 0,'2'-8'262'0,"0"2"50"0,-2-2-4 0,2 5-21 16,-2-1-24-16,2 3-11 0,-2 1-2 0,3 5 2 16,-1 2-10-16,0 6-18 0,0 3-16 15,2 3-27-15,-2 6-39 0,2 4-48 16,3 1-31-16,-1 2-17 0,5 0-13 16,1-1-3-16,3-2-4 0,2 0-1 0,2-4 0 15,2 0-3-15,3-4-2 0,1-5 1 16,3-2 0-16,1-6-2 0,1-4-2 0,4-4-3 15,0-6-1-15,2-8-6 0,0-3-4 0,2-6-7 16,-2-6-9-16,-2-3-20 0,-3-5-52 16,-1-1-110-16,-7-4-141 0,-2-1-149 0,-6-2-91 15,-6-1-35-15,-5 0 22 0,-6 7 97 16,-2 3 135-16</inkml:trace>
  <inkml:trace contextRef="#ctx0" brushRef="#br0" timeOffset="-170180.51">27989 18287 4 0,'10'-4'203'0,"3"3"45"0,2-2 17 16,6-2 10-16,2 1 21 0,9 0 23 15,4-4 10-15,6 3-6 0,9-4-23 0,4 2-42 16,7-2-48-16,5 1-50 0,5 2-39 16,4 0-36-16,5 1-30 0,1-3-23 0,5 4-10 15,-2-1-9-15,0 4-4 0,-3-1-2 16,-2-2-2-16,-3 8-8 0,-5-2-24 0,-5-1-61 15,-5 4-107-15,-7 3-119 0,-7-3-117 0,-7 2-104 16,-5 2-34-16,-9-1 32 0,-6 1 87 16,-6-1 109-16</inkml:trace>
  <inkml:trace contextRef="#ctx0" brushRef="#br0" timeOffset="-169848.68">28329 18576 42 0,'-25'-5'161'0,"4"1"3"0,2 0-48 15,6 0-25-15,3 3-10 0,5-4 3 16,5-1 7-16,7 2 11 0,3-1 16 0,5 1 25 15,8-1 23-15,5 0 25 0,4-1 25 16,8 2 23-16,4-1 13 0,5 1-8 0,6-1-21 16,4 0-27-16,5 4-36 0,4-4-44 0,1 4-38 15,1 1-35-15,2-4-20 0,0 4-12 16,0 0-11-16,-4 0-34 0,-3 0-74 0,-1 0-105 16,-5 0-121-16,-4 0-139 0,-4 0-71 15,-6-1-9-15,-3-3 50 0,-6 0 98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2:06:35.4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9737 10548 7 0,'0'-4'127'0,"2"2"-18"15,-2-1-21-15,0 3-16 0,0-1-14 16,0 1-12-16,0 0-10 0,0 0-8 15,0 0-4-15,0 0-2 0,0 0 5 16,-2 0 6-16,2 0 8 0,-2 0 11 0,2 0 7 16,-3 0 8-16,3 0 6 0,-2 0 3 15,2 0 2-15,-2 0-1 0,0 0 2 16,0 0 0-16,0 0 1 0,0 0-5 0,0 1-6 16,-1-1-7-16,-1 3-9 0,0-3-7 15,0 2-11-15,-3-2-2 0,-1 3-3 16,0 1-2-16,-3-2-1 0,0 2-5 0,-1 3-2 15,-3 2-4-15,0 0-3 0,0 1-1 16,-2-1-3-16,0 1 0 0,-2 5-3 16,2-1-1-16,-2-2 0 0,0 5 0 15,0 0 1-15,0 2 1 0,0-1 3 0,0 2-1 16,0 2-1-16,2 0-1 0,0 3-2 16,0 3-1-16,0-2-1 0,0 7-1 15,3-1-2-15,-3 2 0 0,2 0 1 16,0-1 2-16,0 2-2 0,0 5 1 0,3-2 0 15,-3 3 1-15,2-2 1 0,0 5 0 16,1 0 0-16,-1 5 1 0,2-2 1 16,3 3 1-16,2 0 0 0,-1-1 0 15,1 1 0-15,2-1 0 0,2-1-1 0,-1-1 0 16,3 0 2-16,0 1 2 0,3-1 5 16,1 4 5-16,0-5 5 0,0 3 1 15,0 5 4-15,5-6 1 0,-1 5 2 0,1 1-1 16,4-3-3-16,-1 2-2 0,3-2-4 15,2 2-3-15,2-4-2 0,0 4-1 16,4-4 0-16,1 1 4 0,3-1 8 16,3 4 7-16,-1-4 5 0,5 1 7 0,0 0 2 15,4-2 0-15,0 1-5 0,3-4-7 16,1-2-4-16,2-1-7 0,3-4-2 16,2 0-3-16,4-3 0 0,-1-4 3 15,6-2 5-15,1-1 5 0,0-6 4 0,3-1 3 16,1-4 0-16,-2 0-6 0,3-6-6 15,-1-2-6-15,3-3-6 0,0-3-6 16,-1 0-2-16,3-6-2 0,0 0-1 16,-1-1-5-16,1-2 2 0,0-3-3 0,0-2-1 15,-1-2 0-15,-1 1 1 0,2-5 2 16,-3 0-1-16,1-3 5 0,0-3-2 16,-3-2-2-16,-1-3-1 0,-1-1 1 0,-4-2-1 15,0-4-3-15,-4 1 0 0,0-1 3 16,-4-3 0-16,-1 2-1 0,-3-3 3 15,-1-2 1-15,-1 0 2 0,-3-2-3 16,-2 1 1-16,-2-3 2 0,-2-1-2 0,-2-4-1 16,-3 0 1-16,-1-1 1 0,-3-4 2 15,-4 1-2-15,0 0 0 0,-4 0 1 0,-2 0-1 16,-2 3 1-16,-3-2 0 16,-3 2 1-16,-3 0 1 0,-2 5-2 0,-2-3 2 15,-4 2 1-15,0 2-1 0,-5 0 1 16,1 1-1-16,-3 0 1 0,-2 1 1 15,-1 1-4-15,-3 0-1 0,0 1-3 16,-2 3 1-16,0 0-3 0,-2 0-1 0,-1 1 0 16,-1-1 0-16,0 2 0 0,0-3-1 15,-5 4 0-15,0-1-1 0,1-2 1 16,-3 1 0-16,-1-1-1 0,-1 1 0 0,-2-1 2 16,-2 0 1-16,-2 1 1 0,-2-1 1 15,-3 3 1-15,-1 0 0 0,-3 1 0 16,-1 0 0-16,-3 5-2 0,-2-1 0 15,0 1 2-15,-2 3-2 0,-2 1 0 0,0 0-3 16,-5 1-1-16,1 0 3 0,0 5 1 16,-3-2 4-16,1 1-3 0,-1 2 2 0,1-1 3 15,-1 2-5-15,-2 0-3 0,3 4-3 16,-3 0 1-16,1-2 2 0,-1 2-1 16,0 1-3-16,1 3 1 0,1 0-2 0,1 4-3 15,-1-2-9-15,3 2-25 0,-3 2-46 16,1 2-73-16,-1 2-87 0,3 4-81 15,0 2-76-15,4 0-68 0,-3 2-32 16,5 1 32-16,2 2 64 0,2 0 75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2:06:12.6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12145 7487 77 0,'-2'-3'169'0,"-2"2"-25"16,2-2-16-16,-2 3-11 0,2-1-12 15,-3 1-13-15,3 0-15 0,-2 0-12 16,2 0-9-16,-2 0-8 0,-1 0-2 16,1 0 2-16,0 1 5 0,-2-1 6 15,-1 3 8-15,-1-2 7 0,-1 5 9 0,1-2 7 16,-3 1 8-16,1 1 5 0,-3 2 5 16,-2-2 8-16,0 3 3 0,1 1 4 15,-3 2 1-15,0 0 4 0,-2 1-5 0,0 4-5 16,-3-2-9-16,1 3-9 0,0 3-12 15,-2-1-11-15,2 2-11 0,-3 0-11 16,3 6-10-16,-2-2-6 0,2 4-9 0,-3 1-7 16,3 3-6-16,-2 3-4 0,2 2 0 15,0 2-1-15,0 2 1 0,-1 6 0 16,3-3 2-16,2 2-1 0,0 1 1 16,5 4 1-16,-1-2-2 0,5 2 0 0,1 1 0 15,3-2-1-15,2 3-5 0,4-1-1 16,4 0 1-16,1 0-2 0,3-3-2 15,3 3-1-15,4-1 1 0,0-2 2 16,4 1-2-16,4-2 0 0,1-2 0 0,3-2-1 16,5 2 1-16,2-4-5 0,2-1 2 15,5-6 0-15,1 1 3 0,3-4-1 0,4-1 0 16,-1-7 3-16,5-1-2 16,3-2 1-16,1-2 0 0,4-7 2 15,1 1-4-15,4-6 0 0,1-3-1 0,3-2 3 16,0-5-2-16,2-3 2 0,0-4 1 0,1-1-5 15,-1-4-1-15,-2-4 0 0,0 0 0 16,0-3-2-16,-3-4-2 0,1 2 4 16,-2-4 1-16,-2 1-2 0,-3-3 1 15,-2-2 1-15,-1 4 0 0,-3-3-1 0,-4 0-2 16,-2-1 1-16,-3-2-1 0,-1-1-3 16,-5-1 4-16,-2-4 2 0,-2-2-1 15,-2 2 2-15,-2-5-1 0,-2 2 1 0,-2-2-1 16,-5 2-2-16,1-2-1 0,-5-1-1 15,-2 1 4-15,-2 1 0 16,-3-1 0-16,-1 2 3 0,-4-1 2 0,-1 1 1 16,-4-2-3-16,-2 2 2 0,-2 0 1 0,-2 0-2 15,-2 1-1-15,-2 0-1 0,-3-2 1 16,-1 3-1-16,-1-1-3 0,-4 1 0 16,1-1 5-16,-3 2-1 0,0-1 0 15,-5 2-1-15,1 0 2 0,-2 2-2 0,-2-1 0 16,-3-2-3-16,1 5 2 0,-3-2 0 15,0 0 0-15,-1 1-2 0,-3 0 0 16,-2 3 2-16,0-3 2 0,-2 2 2 0,-3 2 1 16,1 4 2-16,-2-2-1 0,-3 3-1 15,-1 4-3-15,-5 1 0 0,0 2 1 16,-4 2-3-16,-4 2-2 0,-5-1 2 0,-1 6-2 16,-5 4-4-16,-4-2 1 0,0 3 1 15,-2 0 0-15,-3 4 0 0,1 0-2 16,0 4-3-16,-1-3-7 0,1 3-7 0,2 2-15 15,0-2-31-15,4 1-67 0,2-1-97 16,2 1-104-16,7 1-94 0,1-1-97 16,8 1-40-16,1 2 33 0,4-3 82 15,5 6 99-15</inkml:trace>
  <inkml:trace contextRef="#ctx0" brushRef="#br0" timeOffset="1943.11">15450 7200 98 0,'-5'0'118'16,"3"0"-16"-16,-2 0-12 0,0 0-10 16,-1-1-10-16,1 1-6 0,0-4-7 15,0 4-3-15,0-1-2 0,-3 1 1 16,3-3-1-16,-2 3 1 0,-1-1-1 16,1 1 0-16,-3-4-2 0,3 4-3 0,-2-1 3 15,-1 1 2-15,1 0-1 0,-1 0 0 16,1 0 1-16,-1 0-3 0,-1 0 2 15,-1 0-2-15,1 0 5 0,-1 1 4 0,-2-1 4 16,1 4 4-16,-1-3 0 0,0 2-1 16,-2 2-4-16,1-1-9 0,-1 0-5 15,-2 0-6-15,-2 5-4 0,0 0-4 0,0 1 1 16,-5 4-3-16,1 2 2 0,-2 2 0 16,-1-1 1-16,-3 6 1 0,-1-1 1 15,0 3 4-15,-1 2 7 0,-3 3 6 16,0 0 5-16,0-1 1 0,0 1 1 15,0 3 0-15,0 1-1 0,1 0 3 16,-1 0 2-16,0-1 5 0,2 4 5 0,0-2 0 16,1 4-4-16,-1-4-12 0,2 4-10 0,1 1-8 15,1 3-10-15,1 1-5 16,-1-1-5-16,3-1-2 0,1 1 0 0,3 1-2 16,4-1-4-16,0-2-1 0,5 2 0 0,1 1-2 15,5 0-1-15,1 0-1 16,3-1 2-16,7-1-1 0,1 0-1 0,4 0 0 15,3-1-1-15,6 1 0 0,2 0-1 16,5-1-4-16,3-3 1 0,5-1 0 0,2 2-1 16,4-1-3-16,5-4 1 15,2 1 3-15,1-1-1 0,5-4 1 0,4 0 3 16,0-2 2-16,5-2-1 0,1-3 1 16,3-1-2-16,4-1-2 0,0-4-2 0,2 2-2 15,2-5 2-15,0 0-2 0,2-7 1 16,0 2 2-16,-2-4 0 0,2 0 1 15,-1-5-1-15,-1-2 1 0,0-2-3 16,-2-4 0-16,2-1-2 0,-2-3 0 0,-2-2 1 16,-1-5-1-16,-1 2 1 15,-2-6-1-15,-1 0 3 0,-3-2-2 0,-3-1-1 16,-2-4 2-16,-4-2-1 0,0-2-1 16,-4-2-1-16,-5-3 2 0,-2 0 0 0,-1-2-1 15,-5-2 1-15,-2-2 1 16,-5-3 1-16,-1 0-1 0,-3-3 0 0,-4-2 0 15,0 2 0-15,-4-3 0 0,-2 0 0 0,-4-3-1 16,-1 2 1-16,-3 0-2 0,-3 1 2 16,-4 2 1-16,-2-1 3 0,-2 3 4 15,-5 1 1-15,-1 1 0 0,-3 3 0 0,-4 0-1 16,-4 1-1-16,-5 0-5 0,-1 1 0 16,-3 2 1-16,-4 2-1 0,-2-2 1 15,-2-1-1-15,-4 4-1 0,-3 2 0 16,-1 1-1-16,-3-2 1 0,-2 6-1 0,-2-1 4 15,-4 3 3-15,0 1-1 0,0 1 2 16,-2 5-2-16,-3-1-2 0,1 1-1 16,-3 2-3-16,-1 2-1 0,1-1-1 0,-1 2 2 15,-1 0 1-15,-2 4-3 0,3 1-3 16,-1 2-6-16,1 0-10 0,1 1-17 16,-2 4-46-16,3 1-85 15,2 4-105-15,-1 0-100 0,5 4-99 0,2 1-82 16,0 4-6-16,4 1 58 0,2 0 94 0,5 5 99 15</inkml:trace>
  <inkml:trace contextRef="#ctx0" brushRef="#br0" timeOffset="35650.64">11661 9595 52 0,'0'-1'63'15,"-2"1"-10"-15,2 0-7 0,0 0-3 0,-3 0 0 16,3 0 1-16,-2 0 5 0,2 0 4 16,-2 1 4-16,2-1 0 0,-2 4-1 15,0-3-6-15,0 2-7 0,-2-1-8 0,-1 0-9 16,1 2-5-16,-2 1-5 15,-3-1 0-15,1 4 2 0,-1-1 5 0,-3-2 3 16,-1 5 6-16,0 1 3 0,-1 1-1 16,-3 2-3-16,0-2-5 0,0 5-5 15,0 0-5-15,-2 3-2 0,0 4-4 16,0 1 1-16,0 2-2 0,-3 1 2 0,3 5-2 16,-2 1 0-16,-2 4 0 0,2-1-1 15,-3 6 1-15,-1 6 4 0,0-2 5 16,-1 4 8-16,1 2 7 0,-1-2 7 0,3 3 7 15,0 4 3-15,2-4 0 0,2 1-4 16,2 3-3-16,2 1-4 0,4-1-6 0,3 1-5 16,4 0-5-16,2 0-3 15,2 0-1-15,4 2 6 0,2-2 13 0,3 3 14 16,1-3 11-16,5 0 8 0,0 0 5 16,4 0-4-16,4-2-7 0,0-1-9 0,5-3-8 15,2-2-4-15,3-2-6 0,1-1-2 16,4 0-3-16,3-5-7 0,3-1-3 15,1-4-2-15,1-2-1 0,3-2-2 16,-1-4-2-16,3-1 0 0,2-4 1 16,0-5 0-16,0 2-2 0,4-7-1 0,0-4 2 15,0-1-1-15,5-6-2 0,-1-4 0 16,1-4-1-16,3-6-2 0,1-4 1 16,2-2-1-16,-1-2 0 0,3-3-1 15,0-8 1-15,0 3 1 0,0-6 1 16,-5-1-1-16,1-4-1 0,-5-2-1 0,-1 2-2 15,-3-6-4-15,-4-1 1 0,0-3-1 16,-5 0-1-16,-1-2 0 0,-5-2-2 0,0 0 2 16,-3-3-1-16,-3-4 2 0,-3 3 5 15,-1-2 6-15,-2 2 14 0,-5 0 7 16,-1 1 10-16,-5 1 8 0,-3 3 5 0,-3 3 2 16,-2 0-4-16,-3 2-5 0,-4 2-4 15,-4-1-8-15,-2 1-4 0,-2 2-8 16,-2-1-5-16,-5 0-2 0,1-1-1 15,-5-1-4-15,0 1-2 0,-4-2-3 0,0 1-3 16,-4-1-1-16,-3 0-2 0,-1-1-1 16,-3 4 2-16,-2-4 1 0,-4 4 1 15,-2-1-2-15,-2 2 1 0,-4-1-1 16,-5 5 0-16,-2-1-2 0,-2 1 2 0,-4 3-3 16,0 2 1-16,-2 2-1 0,-1 1-1 15,-1 3 0-15,2 4 0 0,-3-2 1 16,1 7-2-16,0-1 0 0,-1 3 2 15,1 2-3-15,1 2 0 0,1 2-1 0,0 0-4 16,0 5-7-16,2 0-16 0,-3 0-19 0,1 4-43 16,-2 4-58-16,1 0-63 0,-1 3-70 15,2-1-58-15,2 3-50 0,4 0-46 16,0 1-6-16,4-1 32 0,5 0 58 16,1-2 63-16</inkml:trace>
  <inkml:trace contextRef="#ctx0" brushRef="#br0" timeOffset="37160.89">12239 12835 14 0,'-5'-4'58'0,"3"-2"3"15,-2 0 4-15,0 2 4 0,0-1 1 16,-1 1 1-16,1 3-1 0,-2-4 3 0,-1 2 0 15,1-2 2-15,-2 3-3 0,-3 1-6 16,0-2-3-16,1 1-4 0,-5-1-3 16,0 3-10-16,-2 0-8 0,-2 0-8 15,-2 3-9-15,-2-1-4 0,-1 2-2 0,-3 2 4 16,-1-2 5-16,1 2 7 0,-3 3 3 16,-2 2 2-16,1 2 1 0,-1-2-2 15,0 4-3-15,-2 0-2 0,1 3-3 16,-1 3 0-16,0 2-1 0,0 3-1 0,0 3-1 15,0 1 1-15,0 3-1 0,3 2 1 16,-1 1 0-16,0 6 3 0,0-3 5 16,3 5 3-16,1 1 4 0,1 3 3 15,1 2 3-15,3 0 2 0,0 8 2 0,4 1 1 16,0 0 1-16,4 5 3 0,0 0 0 16,4 4-2-16,3-1-3 0,2 3-3 15,3 3-6-15,3 1-6 0,3 1-6 0,5-2-6 16,3 2-5-16,3-3-5 0,3-2 0 15,7-2-2-15,1-3-1 0,7-2 3 16,2-1 1-16,6-3-2 0,2-4-3 0,3 0 0 16,1-2 0-16,1-4-4 0,4-5 0 15,-1 1 0-15,3-3 3 0,2-6-3 16,2-5 0-16,3-2 0 0,1-4 2 0,3-3 0 16,1-6-1-16,3-2-1 0,2-3 0 15,2-3 0-15,2-7-3 0,2-2-1 0,0-7 2 16,3-3 1-16,-1-3 0 0,-2-6-2 15,-2-1 2-15,0-6 0 0,-4-5-1 16,-2-1 2-16,-3-1 2 0,-3-1 0 0,-3 2 1 16,-6-4 3-16,-2-1 2 0,-5 1 2 15,-3-1 3-15,-5-3 4 0,-4 0 4 16,-5-3 3-16,-1-1 4 0,-3-5 1 0,-4-2 3 16,-4-5 0-16,0 1-1 0,-4-5 0 15,0-1-2-15,-3-1-2 0,-1-1-3 16,-3-2 0-16,-2 0-1 0,-2 2 1 15,1 0-3-15,-6 0 0 0,-1 4-3 0,-2-3-1 16,-3 1-2-16,-1 3-4 0,-5-1-1 16,0 0-1-16,-4 2-2 0,-2-2-3 15,0 1-2-15,-5-3-4 0,1 3-2 0,-5-1 0 16,1 2 0-16,-5-1 0 0,0-1 1 16,-4 5 3-16,-2 0-2 0,-3 0 0 15,-3 5 2-15,-5 0 0 0,-2 1 1 16,-2 6-2-16,-4 2-1 0,-5 2 1 0,1 5-4 15,-5 1 0-15,0 3-2 0,-2 5-1 16,-2 1 3-16,1 3-1 0,-4 5-2 16,3 3-9-16,-2 0-25 0,2 10-38 0,-2 0-65 15,2 8-76-15,0 1-77 0,0 6-66 16,3 4-52-16,-1-1-54 0,2 4 8 16,2 1 47-16,5 0 63 0,0 0 67 15</inkml:trace>
  <inkml:trace contextRef="#ctx0" brushRef="#br0" timeOffset="55491.89">12632 7490 29 0,'0'0'65'16,"-2"0"-8"-16,2 0-7 0,-2 0-6 16,2 0-2-16,0 0-2 0,-2 0 0 15,2 0 3-15,0 0 3 0,0 0 4 16,-2 0 4-16,2 0 5 0,-2 0 7 0,2 0 4 16,-2 0 3-16,2 0 2 0,-3 0-1 15,1 0-1-15,-2 0-5 0,0 0-3 16,0 0 0-16,-1 1-3 0,-1-1 0 0,0 3 1 15,-1-3 0-15,-1 2-2 0,2-2-3 16,-3 3-1-16,3-3-4 0,-3 1-6 16,3-1-4-16,-3 3-4 0,1-3-2 15,-1 2-3-15,1 1-1 0,-3-2 3 0,1 3 4 16,-1-1 5-16,-1 0 6 0,-1 2 2 16,0-1 2-16,0 1-4 0,-3-1-8 15,-1 3-11-15,0 2-5 0,-2 0 0 16,-3 0 5-16,3-1 4 0,-2 1 3 15,0 0 2-15,0 1-3 0,0 1-8 0,0-2-6 16,-1 2-7-16,1 1 2 0,2 0 1 16,-2-2 7-16,2 2 5 0,-2-1 2 15,2 3 5-15,0-3 2 0,2 3 3 0,-2-2-1 16,2 5-1-16,-2-1-2 0,2-1-7 16,0 4-4-16,0 1-5 0,0-1-3 15,0 6-3-15,2 3-2 0,-2-2-1 16,3 7-1-16,1 0-1 0,0 1-4 0,0 3-1 15,5-2-2-15,-1 4-1 0,3-4-4 16,0 4 0-16,4-3 0 0,0 2-1 16,2 0 1-16,2-1 1 0,2 1-1 0,2 1 3 15,3 1-1-15,-1 2-1 0,5-1-1 16,0-2 0-16,1 0 1 0,3 1-2 16,2-1-1-16,0-3 1 0,5 1 0 0,-1-3-2 15,5 0 2-15,-1-5 0 0,5 0 4 16,0 1-1-16,4-5 0 0,2-1 2 15,2-2-2-15,2-2-1 0,5-2-3 16,4-2 1-16,1-2-1 0,6-3 1 16,3-3 0-16,5-3 1 0,1-1 3 0,3-3-2 15,2-2-2-15,0-4 1 0,2-3 1 16,0-1-2-16,0-2-1 0,0-4 3 16,1 0 3-16,-4-5 0 0,-1 1 0 15,-2-5 1-15,-2 0 4 0,-5-1 0 0,0-1 0 16,-3-3-2-16,-5-1 2 0,-1 1 0 15,-5-4-1-15,-3 3 3 0,-1-4-2 16,-5 2 2-16,-4-2 0 0,-5-3 1 0,-3 2 3 16,-3-1-1-16,-4-1 0 0,-4-2 1 15,-2 2 0-15,-5-5 0 0,-4 4 2 0,-4-3-3 16,-2 2-2-16,-2-1 3 0,-4 2-2 16,-3-1-1-16,-2 3-4 0,-4 2 1 15,-2 4 1-15,-4-3-2 0,0 3 0 0,-5 0 0 16,1 2-3-16,-5 2 1 0,0-2 1 15,-4 3-2-15,0 0-1 0,0 0 3 16,-2 4 2-16,-2-5 1 0,2 5-2 16,-2-4 2-16,1 1 2 0,-1-1-4 0,2 4-1 15,-2-1-1-15,0 1-2 16,-3 2 0-16,3 1-1 0,-2 1 0 0,-3 3 1 16,1-1-1-16,-1 6-1 0,-3 3-2 15,-1 1-1-15,-2 4-4 0,1 2-6 0,-3 4-8 16,0 1-12-16,0 3-21 15,0 0-61-15,2 6-105 0,2-1-117 0,5 2-108 16,4 0-106-16,4 3-43 0,6 0 28 16,3-5 90-16,5 2 112 0</inkml:trace>
  <inkml:trace contextRef="#ctx0" brushRef="#br0" timeOffset="57084.36">17935 7420 24 0,'-9'1'39'15,"-2"2"-7"-15,1-1-1 0,-1 1-1 16,1 0 3-16,-1 1 0 0,1 0 2 0,-3 1 2 16,0-1 5-16,0 2 2 0,1 1 3 15,-3 1 1-15,0 1-5 0,-2-1-1 16,0 1-7-16,0 3-3 0,0 0-6 0,-2 2 0 15,0 1-2-15,-2-1 2 0,2 2 3 16,-2 2 4-16,0 1 5 0,0-2 1 16,-3 5-2-16,3-1-2 0,0 3 0 15,0-3-1-15,2 4 1 0,0 3 2 16,0-2 2-16,2 3 1 0,2 0 1 0,0 1 1 16,0 3 3-16,3 1 0 0,1 0 4 15,2 3 5-15,1 2 8 0,2-1 6 0,-1 3 4 16,5 1 7-16,0 2 6 0,2-1 1 15,0-1-2-15,4 1-2 0,1 1-1 16,1-4-3-16,2 4-1 0,1-5-3 0,4 1-5 16,-1-1-7-16,3 0-2 0,2-3-8 15,2 2-4-15,2-4-2 0,2 1 0 16,3-1 4-16,-1-4 3 0,5 0 6 16,2-1 4-16,2-1 3 0,2-2-3 0,4-1-4 15,0-1-5-15,4-2-6 0,1-5-9 16,4 2-4-16,1-4-4 0,1 0-8 15,4-2-5-15,0-4-3 0,0-1-3 0,2 0-5 16,-2-2-2-16,3-3 2 0,-3-2 2 16,0-1 0-16,0 0 0 0,0-1 2 15,0-3 2-15,0-4-2 0,2 2 1 16,-2-4-3-16,2 0-2 0,-2-5 0 16,2 2-2-16,-2-4 1 0,2-1-3 0,-1-6-1 15,-4 2 1-15,1-2-3 0,0-5 1 16,-2 0 0-16,-2 0 0 0,-1-1 0 15,-3 0 2-15,-1-3 0 0,-3 3 0 0,-1-3-2 16,-4 0 1-16,-2-1 0 0,-3 0 2 16,-1-3 2-16,-2 3 0 0,-3-2 1 15,-2 1 0-15,-4-2 1 0,-2 1-1 16,-2-3 1-16,-4 4 0 0,-3-2 1 0,-2 1-1 16,-1 1 2-16,-5-2-1 0,-2 1 0 15,-3 2 0-15,-1-1-1 0,-3 1 4 16,-3 0-3-16,-3 2 0 0,-4-1 0 15,-2 0-1-15,-5-1 0 0,-1 3-2 0,-5-2-2 16,-2 1 3-16,-2-1-2 0,-2 3 3 16,-2-3-1-16,-2 4 0 0,-3-1-1 15,1 1-2-15,-1 4-2 0,-1 0-3 0,-1 0-3 16,1 3 2-16,-1 2-4 0,0 3-7 16,3 0-11-16,-3 1-23 0,1 2-56 15,-3 2-97-15,0 3-107 0,1-1-95 0,-1 4-89 16,-2-2-67-16,0 4 8 0,1-1 72 15,-1 1 95-15</inkml:trace>
  <inkml:trace contextRef="#ctx0" brushRef="#br0" timeOffset="58991.56">15414 7475 53 0,'-3'0'81'0,"3"0"2"16,-2 0-3-16,2 0-5 0,-2 0-9 0,2 0-7 16,-2 0-6-16,2 0-7 0,-2 0-4 15,2 0-3-15,-2 0-4 0,0 0-3 16,0 0-3-16,0 4-2 0,-3-4 0 0,1 1 0 15,0-1-1-15,-3 3 2 0,1-3 4 16,0 1 3-16,-3-1 3 0,1 3 1 16,-1-3 2-16,-1 3 0 0,1-3-5 15,-1 1-1-15,-1-1-1 0,1 0 0 0,-1 0-1 16,0 0 2-16,1 3 4 0,-1-3 3 16,-1 2 5-16,-1-2-1 0,0 3 1 15,0-3 2-15,-1 1-1 0,-1 2-1 16,0-1-3-16,-2 1-2 0,0-2-3 0,0 4-1 15,-2 0-2-15,0 0 1 0,0-1 2 16,-2 2 3-16,2-2 4 0,-2 3 3 16,-1 1 3-16,1-2 4 0,0 3 3 15,0 1-1-15,0-1-2 0,0 0-2 0,-1 2-4 16,1 0 0-16,0 3-3 0,0 0 2 16,0 2 4-16,0 2 3 0,-1-1 9 15,1 2 4-15,0-1 3 0,2 2 2 0,-2 2-4 16,2-1-7-16,2 0-10 0,0 3-10 15,2 1-11-15,0-4-7 0,3 4-8 16,1 4-3-16,3-6-1 0,1 5-1 0,1 2 0 16,2-4-2-16,2 3 1 0,2 2 1 15,0-2-2-15,0 1 0 0,2 0 1 16,2 2-1-16,2-1 2 0,1 3-1 0,1-1 0 16,1 0-2-16,3-1 0 15,1 2-4-15,4-4 0 0,0 4-1 0,4-1 1 16,0 1-1-16,5-3-3 0,-1 0 4 15,5 2-3-15,1-3 3 0,3 0-2 0,0-2 2 16,2-2 0-16,2-1-2 0,2-2 1 16,3 0-1-16,1-3-2 0,3-3 4 15,1 0-4-15,5-5-1 0,2-3 0 0,3 1 0 16,3-5 0-16,2-5-3 0,3 0 3 16,0-5 1-16,-1-1-1 0,1-3 0 15,-1-2 0-15,1-3 0 0,0-2 0 16,-3-2 0-16,-1-1-1 0,-3 2 0 15,-2-4 0-15,-2 0-1 0,-2 0 1 0,-2-3 0 16,-3 2 1-16,-1-3 1 0,-5-1 0 16,1-3 1-16,-5 4-2 0,0-5-1 15,-4-3 3-15,0 4 1 0,-5-1 1 0,-1-5 4 16,-3 4 3-16,-2-3 2 0,-4 2-1 16,-4-2-2-16,-2 3 0 0,-2-4 1 0,-5 5 0 15,-2-3 0-15,-4 2 1 0,-2-1 1 16,-2 2-3-16,-5 1-1 0,-1 0-1 15,-3-1-3-15,-4 1-1 0,0 3 1 16,-4-3 1-16,-2 0 0 0,-3 3-2 0,-1-2 2 16,-1 2 0-16,-3-2-2 0,-1 3 0 15,-4 0 2-15,0 1 3 0,-4 2 0 16,-1 0 1-16,-1 1-1 0,-2 1-2 16,-1 2-3-16,-1-1-5 0,-3 3-1 15,0 2-2-15,-2 2 0 0,-1-1 1 0,-1 4 1 16,0 3-1-16,-2 1-5 0,0 4-9 15,0 1-13-15,-3 1-37 0,3 4-85 16,0 5-112-16,0-1-108 0,5 3-104 0,1 5-89 16,4 0-17-16,5 3 57 0,4 2 98 15,7-2 106-15</inkml:trace>
  <inkml:trace contextRef="#ctx0" brushRef="#br0" timeOffset="60535.4">20741 7462 42 0,'-6'-1'131'0,"0"-2"-40"0,-1 0-26 15,1 2-12-15,-1 1-7 16,1 0 1-16,-2 0-4 0,-1 0-5 0,1 1 0 15,-5 2 5-15,0 0 6 0,1 1 8 16,-5 1 8-16,0-1 5 0,0 2 3 16,0-2-5-16,-2 3-4 0,2 1-7 0,-2-2-7 15,0 3-6-15,-2 1 2 0,-1-1 4 16,1 0 10-16,-2 2 9 0,-2 3 8 0,-3-3 8 16,3 3 4-16,-3 1 4 0,-1 0 1 15,1 1-2-15,-2 3-3 0,1-1-5 16,-1-1-7-16,-2 3-6 0,3 2-7 15,-3-1-2-15,2 3-1 0,-1-3-3 16,1 4 6-16,0 1 5 0,1 0 4 0,-1-1 1 16,5 3 1-16,-1-2 0 0,3 4-1 15,0-1-8-15,4 0-4 0,0 4-2 16,4 0-3-16,2 1-7 0,3-1-9 16,1 1-8-16,3 4-7 0,4-6-7 0,2 6-6 15,2-5-3-15,2 2 2 0,4 0-2 16,1-1-2-16,4 0 0 0,-1 0 1 0,5 0 1 15,0-1-6-15,2 0 3 0,0 0 2 16,5-2 2-16,-1 1-4 0,2-2 1 16,1-4 6-16,3 2 2 0,3-3-1 15,2 0 2-15,2-5-3 0,6-1 5 16,3 0-3-16,1-2-1 0,5 0-1 0,0-4-2 16,4 0 1-16,0 2-6 0,2-5-4 15,2 2-1-15,1-4 1 0,-1 0 0 16,2-2 1-16,3 2 2 0,-1-5 1 0,1 1-2 15,-1-4 0-15,1-4-3 0,-3 3 1 16,3-5-3-16,-3 1 0 0,0-3-1 16,1-2-1-16,-3-2 2 0,0-5-1 15,1 1 1-15,-5-5 0 0,0-4 1 16,-3 1-2-16,1-6-1 0,-4 1 2 0,0-5 0 16,-3 0 0-16,1-3-2 0,-5 1 3 15,1 1 0-15,-5-3-1 0,0 3 0 16,-4-1 0-16,-5 2 1 0,-1 1 0 0,-3 0-1 15,-4 2 2-15,-2-1-1 0,-2 0 1 16,-4 2 4-16,-4-3-3 0,-1-1 3 16,-4 3 0-16,-2-2 1 0,-2-3 0 0,-4-2-3 15,0 3 3-15,-5-4 1 0,1-1 1 16,-5-2 0-16,-2 2 3 0,-2 0 1 16,-2-4-1-16,-4 1 1 0,0 2-1 15,-5-2-2-15,-1-1-1 0,-3 1 0 0,-4 1-1 16,-2 0-4-16,-2 2-1 0,-3 0 2 15,-3 4 0-15,-3-1-3 0,-4 3 0 16,-2 3-2-16,-2 2-9 0,-7 1-16 16,-3 6-14-16,-7 2-23 0,-5 2-59 0,-5 2-109 15,-3 4-119-15,-2 4-109 0,2-1-106 16,0 4-45-16,3 1 28 0,1 0 93 16,5 3 119-16</inkml:trace>
  <inkml:trace contextRef="#ctx0" brushRef="#br0" timeOffset="66757.16">12696 8570 23 0,'0'-1'68'0,"0"1"-19"0,0 0-15 0,0 0-11 15,0 0-5-15,0 0-2 16,0 0 0-16,0 0 4 0,0 0 5 0,0 0 3 16,0 0 5-16,0 1 4 0,0-1 1 15,0 0 0-15,0 4-1 0,2-4-1 16,-2 1-1-16,0-1 1 0,2 3-1 16,-2-3 3-16,0 1 1 0,2 3 3 15,-2-3 1-15,2 4-1 0,-2 1-2 0,2 2-2 16,-2-2-5-16,0 5-2 0,0 1-2 15,0 1-2-15,0 4-2 0,0 0 0 0,0 4-1 16,0-1-1-16,0 2-2 0,-2 3 0 16,2-2 2-16,0 2 0 0,0-2 1 15,0-2 1-15,0 0-1 0,0-1-1 16,0-2-2-16,0 1-2 0,2-4-3 0,0 0-3 16,1-5 0-16,-1 1 0 0,0 1 1 15,0-3 4-15,0-2 4 0,0-1 6 16,-2 2 7-16,2-4 7 0,-2 1 8 15,2-3 5-15,-2-1 5 0,3 3 3 0,-3-3 4 16,2-1 6-16,0 3 7 16,0-3 7-16,0 0 5 0,2 0 0 0,0 0-4 15,1-3-6-15,-1 3-12 0,0-1-9 16,2 1-7-16,1-4-5 0,-1 3-3 16,3-1-6-16,-1-2-2 0,1 3 1 0,1-2-2 15,1 2-1-15,-1-3 3 0,3 3 3 16,0-2 2-16,2 2-1 0,1-3 1 15,1 3 5-15,2-2 8 0,3 2 5 0,1 1-2 16,4-3-1-16,5 3-7 0,2-3-9 16,2 3-16-16,2-1-12 0,4 1-8 15,1-3-3-15,1 3-1 0,3 0-1 0,-1 0 0 16,1 0-2-16,0 0 2 0,-1 0-2 16,1 3-3-16,-1-3 0 0,1 1-1 15,-3 2 3-15,1 1-1 0,-1-1 2 0,1 2 0 16,-3-1 0-16,0 1 0 0,1-1 0 15,-1 1 0-15,0-2 4 0,1 2 0 16,1-1 2-16,-2 1 1 0,3-2-1 16,-1 2-3-16,1-4 1 0,-1 4-2 15,3-3 2-15,-3 1-2 0,3-2 5 0,-1 2-1 16,3 2 0-16,0-4-1 0,-1 4 0 16,1-2 2-16,0 0-1 0,-1 1 1 15,1 0-3-15,0-3 2 0,-1 4-1 16,1-2-1-16,4-2-2 0,0 3 0 0,2-4 3 15,2 0-2-15,2 0 0 0,3 0 1 16,-1-4 0-16,3 4-3 0,-3-1 3 16,0 1-2-16,1-3-1 0,-3 3 0 0,-2 0-1 15,-2 3 2-15,-2-3-2 0,-2 1 0 16,0 4 0-16,-2-2-1 0,-3 1 1 16,1-1 1-16,-1 2-2 0,-1-4 1 0,1 3 0 15,-1 0 0-15,1-3 1 0,1 2 1 16,-1-2-1-16,1 3-1 0,2-2 0 15,-1-1 1-15,1 2-1 0,0-1-1 0,-1 1 1 16,-1-2 0-16,2-1 1 0,-5 3-2 16,1-3 0-16,-1 2 0 0,-2-2 1 15,-1 3 0-15,-1-3-1 0,0 1 2 16,-2-1 1-16,0 0 0 0,2 0-1 16,-2-1-2-16,3 1 4 0,-1-3-3 15,0 1 1-15,0-2 3 0,3 1 1 0,-1-2 1 16,0 2 0-16,1-2-2 0,-1 1-1 15,0-1-3-15,-1 1-2 0,1-1-1 16,0 1 0-16,1-2 1 0,-1 1 1 0,-2 4-1 16,2-3 2-16,-1-1 0 0,1 2 0 15,-2-2 1-15,-2 3-1 0,0-2 0 16,0 2-1-16,-2-2 1 0,-2 1 0 0,0-2 0 16,-4 4 1-16,-1-2 3 0,-1 1-3 15,-3-1 0-15,-1 1 2 0,-3 1-3 16,0-3 1-16,-2 3-1 0,-2-2 1 15,2 2-1-15,-2-3-1 0,0 0 1 0,-2 3 0 16,2-4 0-16,-3 3-1 0,3-3 1 16,-2 2-1-16,0-2 1 0,0 4 2 15,0-3-2-15,-1-1 0 0,-1 2-2 16,0-1 2-16,0 0-1 0,-3 1-1 0,-1-2-1 16,-1 4 4-16,1-4 4 0,-1 2 3 15,-2-2 3-15,-1 3 1 0,-1 1 0 16,0-2-1-16,0 2-3 0,-2-3-1 0,1 3-4 15,-1 1-1-15,0-3-1 0,-2 3-3 16,2-1-5-16,-2 1-14 0,0-4-26 16,-2 3-78-16,-2-2-125 0,-1 2-129 15,1 1-132-15,-4-4-79 0,-1 4-20 0,1-2 51 16,-3 1 113-16</inkml:trace>
  <inkml:trace contextRef="#ctx0" brushRef="#br0" timeOffset="67153.87">18872 8387 157 0,'-2'-4'272'0,"2"3"29"16,0-3-9-16,0 4-17 0,2 4 2 16,0 1 8-16,0 6 15 0,1 2 8 15,-3 4-19-15,2 7-42 0,-2 2-52 16,0 3-54-16,0 5-50 0,-2 3-36 0,2 0-23 15,0 1-12-15,0 0-11 0,0-3-7 16,0 0-19-16,2-4-52 0,-2-2-95 16,0-1-110-16,0-3-102 0,0-2-110 15,0-3-68-15,-2-4 9 0,-3-3 70 0,3-1 97 16</inkml:trace>
  <inkml:trace contextRef="#ctx0" brushRef="#br0" timeOffset="68563.89">14281 9154 91 0,'2'0'91'0,"-2"0"-9"16,2 0-10-16,-2 0-6 0,0 0-2 16,0 0 2-16,0 0-2 0,0 0 2 15,0 1 5-15,0-1 8 0,0 0 9 16,0 0 13-16,0 3 20 0,0-3 31 0,0 2 33 15,0 1 30-15,-2 3 23 0,-2 3 12 16,-2 2-4-16,-1 7-22 0,-3 2-28 16,-1 4-36-16,-2 2-37 0,-1 2-35 15,1 2-24-15,-2 0-19 0,2 3-17 0,1-3-14 16,-1 0-18-16,0 2-38 0,1-3-72 16,-1-2-84-16,2 1-85 0,3-3-74 15,-1-4-63-15,3-2-42 0,2-5 10 16,0-3 51-16,-1-5 68 0,3-2 66 0</inkml:trace>
  <inkml:trace contextRef="#ctx0" brushRef="#br0" timeOffset="68780.55">14135 9403 54 0,'6'-13'196'0,"-1"0"5"0,-1 1 0 15,2 2-3-15,-2 0 5 0,3 4 18 0,-1 2 16 16,1 0 12-16,-1 4 2 0,0 4-8 15,3 1-23-15,-3 5-38 0,0 1-44 16,3 2-41-16,-3 3-34 0,3 0-24 0,-3 5-23 16,3-1-45-16,-3 1-66 0,-2-2-75 15,2 1-80-15,-1 1-73 0,-3-1-68 16,2-2-44-16,-4-2 11 0,0-3 49 16,-4-1 62-16</inkml:trace>
  <inkml:trace contextRef="#ctx0" brushRef="#br0" timeOffset="68961.92">14084 9511 150 0,'0'-8'211'0,"2"2"-17"16,3-1-25-16,1-1-24 0,2 4-20 16,3-1-25-16,2 1-26 0,2-1-24 15,1 4-20-15,4-1-24 0,-4-1-39 16,4 3-53-16,-4 0-72 0,1-2-61 0,0 2-31 15,-4 0-6-15,0 0 21 0</inkml:trace>
  <inkml:trace contextRef="#ctx0" brushRef="#br0" timeOffset="74404.25">16449 7688 25 0,'0'0'59'0,"0"3"-9"16,0-3-6-16,0 1-6 0,0-1-3 15,0 0-6-15,0 0 0 0,0 0 0 16,0 0 0-16,0 0 3 0,0 0 2 0,0 0 4 16,0 0 4-16,0 0 2 0,0 0 1 15,0 0 1-15,0-1 2 0,0 1-2 16,0-3-4-16,0 1-3 0,0 0-4 0,0-2-3 16,0-4-2-16,0 3-2 0,0 0-1 15,2-2 3-15,-2-2 2 0,2 1 4 16,-2-1 1-16,2 1 1 0,-2-1-1 15,2-4 1-15,-2 6-1 0,2-6-4 0,0 5 0 16,0-4-1-16,1 3-3 0,-1 1 0 16,0-1-3-16,0 1 0 0,2-1-3 15,-2 2 2-15,2 1 4 0,1 2 7 16,1-4 9-16,-2 4 10 0,3-3 12 0,1 2 9 16,1 0 6-16,-1 0 1 0,3-2 0 15,1 3-3-15,1-4-2 0,0 2-5 16,-1 2-6-16,3-3-1 0,0 2-1 15,2 1 0-15,-2-1 0 0,2 1-1 0,2-1 1 16,0 0 1-16,0 0-1 0,0 1-4 16,2-1-3-16,2 1-4 0,-1-1-4 15,1 1-6-15,0 0-3 0,3 1-2 0,-3-2-4 16,2 1-1-16,1 3-2 0,1-4-3 16,-1 2-3-16,1-1-6 0,3 1-4 15,-3 2-3-15,3-2-1 0,2 1-3 0,-1 2-1 16,3-3-1-16,0 3 0 0,4-1 0 15,0-2-1-15,2 1-3 0,1-1 3 16,1 2 1-16,0 1 0 0,1-4 0 0,-1 4 0 16,0-1 0-16,1 1-2 0,-3 0-2 15,2 0-3-15,-2 0 2 0,-1 0 1 16,1 0 2-16,-2 0 0 0,0 0 0 16,0 0 3-16,0 0-2 0,0 0 0 0,0 0 1 15,0 0 0-15,3 0 2 0,-3 0 0 16,2 0 1-16,0 0-1 0,3 1-1 15,-3-1-1-15,2 4-1 0,0-4-2 16,3 1-3-16,-3-1-1 0,1 0 1 16,-1 3 1-16,0-3-2 0,-2 0 0 0,1 0 0 15,-1 0-1-15,-2 0 0 0,-2 0 0 16,0 0 0-16,0 0 1 0,0 0 0 0,-2 0 3 16,2 0-3-16,0 0 3 0,0 0-1 15,0 0-1-15,2 0 0 0,0 0-1 16,0 0 1-16,2 0 0 0,0 0 1 15,1 0-1-15,-1 2 0 0,0-2 0 0,0 3 2 16,-2-3-1-16,1 1-2 0,-1-1-1 16,-2 3 0-16,-3-1 0 0,3 1-2 15,-2-3 0-15,0 1 0 0,0 2 2 16,2-3 1-16,-2 3 1 0,2-3 2 16,0 1-1-16,0-1-2 0,2 3 1 0,0-2-1 15,0 3 2-15,-2-3 0 0,2 2 1 16,-2 2 3-16,0-4-2 0,-2 3 0 15,2-1-3-15,-2 1 0 0,0 0-2 0,-2 0-1 16,1 1 2-16,1-1-1 0,0-3 2 16,-2 4-1-16,2 0 1 0,-3 0 0 15,3-4 0-15,-2 4 0 0,0-2-3 16,-3 1 1-16,-1-2-1 0,0 3 0 0,-3-4 0 16,-4 3 1-16,0-3 1 0,-4 2 0 15,-2-2 0-15,-2-1 0 0,-1 4 0 0,-3-4-1 16,-1 1 3-16,1-1 1 0,-3 0 0 15,-2 0 3-15,1 0-1 0,-1 0-2 16,0 0 0-16,0 0 0 0,-2 0-1 16,3 0 0-16,-3 0-2 0,0 0 2 0,0 0-1 15,0 0-1-15,-2 0 2 0,2 0-2 16,-2 0 0-16,2 0 0 0,-2 0 0 16,0 0-2-16,0 0 1 0,2 0 0 15,-2 0-1-15,0 0 0 0,0 0 1 0,3 0 0 16,-3 0 0-16,2 0-1 0,-2 0 1 15,2 3 1-15,2-3 0 0,-2 1 0 16,2-1 0-16,1 4 1 0,-1-3 3 16,0 2-4-16,0 0 2 0,1-2-2 0,-3 2 1 15,2-2 0-15,-2 3-2 0,0-3 1 16,0 2-3-16,0-3 3 0,1 1-1 16,-3-1 0-16,2 4 1 0,-2-4 2 15,2 1-1-15,0 2 2 0,0-2-1 0,0 2-2 16,0 1 0-16,0 1 0 15,0-1 1-15,1 5-1 0,-3 1 0 0,2-1 2 16,-2 1-1-16,0 5 0 0,0-1-3 0,-2-2-5 16,-1 5-12-16,-1-1-34 0,-2-1-82 15,0 0-122-15,-3 5-120 0,-2-6-128 16,1 2-72-16,-1 1-15 0,-1-1 60 0,-1-3 108 16</inkml:trace>
  <inkml:trace contextRef="#ctx0" brushRef="#br0" timeOffset="75266.34">18826 7111 127 0,'2'0'211'16,"2"0"-1"-16,-2 1-19 0,0 3-20 15,0 3-19-15,0 2-14 0,1 5-18 0,-1 0-21 16,0 3-27-16,0 1-24 0,-2 3-23 16,2-1-32-16,0 3-42 0,0-3-48 15,-2 0-59-15,2 0-75 0,0-1-48 16,-2-4-7-16,0-1 20 0</inkml:trace>
  <inkml:trace contextRef="#ctx0" brushRef="#br0" timeOffset="75647.12">18919 7175 22 0,'0'-6'191'0,"0"-2"21"0,0 3-40 0,0 0-34 15,0 2-32-15,0 0-24 0,0-1-24 16,2 3-19-16,-2 1-16 0,2-3-10 15,0 3-7-15,0 0-3 0,0 0-1 0,3 0-1 16,-1 0 0-16,0 3 0 0,0-3 0 16,1 1-1-16,-1 3 0 0,0-3 1 15,0 1 1-15,0 1-2 0,1-2 0 16,-1 3 1-16,2-3-3 0,-2 2 2 0,3 2-2 16,-1-1 1-16,1 1 1 0,-1-2 0 15,2 5 0-15,1 1 0 0,-1-3 0 16,1 4 1-16,-3-1-1 0,3 1 0 15,-3 0 3-15,-2 0 5 0,0 0 5 16,-1 1 6-16,-3 1 6 0,0-4 1 0,-3 5-2 16,1-3-5-16,-4 0-20 0,0 0-36 15,-3-1-52-15,-1 1-82 0,-3-1-51 16,0-3-26-16,-4-2-1 0</inkml:trace>
  <inkml:trace contextRef="#ctx0" brushRef="#br0" timeOffset="83279.08">20682 928 37 0,'-2'-5'169'16,"2"0"-10"-16,-2 0-25 0,0-2-24 16,-1 3-15-16,1-4-13 0,0 3-11 15,0 0-7-15,-2-1-5 0,2 0 8 0,-2 2 10 16,-3-4 17-16,1 3 23 0,-1-1 26 16,-1 1 32-16,-3 4 29 0,1-2 21 15,-1 3 13-15,-1 3-2 0,-1 3-15 0,-2 5-28 16,0 7-37-16,0 7-34 0,1 8-33 15,-1 7-24-15,0 4-17 0,2 9-14 0,3 2-10 16,1 3-7-16,3 1-4 0,2 1-9 16,2 4-19-16,2-4-52 0,0 3-91 0,2-4-109 15,2 0-108-15,2-5-103 0,1-1-70 16,-1-4 3-16,0-6 68 0,-1-2 95 16</inkml:trace>
  <inkml:trace contextRef="#ctx0" brushRef="#br0" timeOffset="83444.95">20453 1613 246 0,'-4'-17'335'0,"0"1"24"16,2 6-34-16,0-1-72 0,4 2-74 16,2 0-69-16,2 1-46 0,5 1-24 0,2 1-40 15,1 2-63-15,3 0-75 0,2 0-82 16,0 3-86-16,1-5-43 0,-4 2 0 0,4-2 39 15</inkml:trace>
  <inkml:trace contextRef="#ctx0" brushRef="#br0" timeOffset="83610.86">20845 1274 126 0,'0'0'247'15,"0"4"23"-15,0 4-35 0,-2 2-60 0,2 4-49 16,0 6-38-16,2 3-29 0,-2 2-33 15,2 1-44-15,0 3-53 0,2 1-60 16,-1-1-79-16,-1-1-47 0,0-2-12 0,0-1 16 16</inkml:trace>
  <inkml:trace contextRef="#ctx0" brushRef="#br0" timeOffset="83743.67">20936 1475 240 0,'-4'-8'292'15,"-3"4"21"-15,-1 3-57 0,-3 1-75 16,3 4-83-16,-3 1-104 0,3 1-119 0,-1 4-99 16,1-5-53-16,-1 3-26 0,1-1 11 15</inkml:trace>
  <inkml:trace contextRef="#ctx0" brushRef="#br0" timeOffset="84257.85">21338 835 39 0,'-8'-1'255'0,"-1"-3"46"0,1 0 24 15,1 1-41-15,1-1-46 0,0 3-45 16,4-2-43-16,-1 2-44 0,3-3-42 0,0 3-31 16,5-2-18-16,-1 2-9 0,0-4-3 15,2 3-1-15,3-1-3 0,-3 1-1 16,3-1 2-16,-3 2 11 0,-2 1 22 15,3-4 35-15,-3 4 43 0,-2-1 36 0,0 1 28 16,0 0 11-16,0 0-11 0,-2 0-28 16,3 0-38-16,-3 0-33 0,2 0-27 15,-2 1-21-15,2-1-12 0,-2 4-9 0,2-3-3 16,0 2-4-16,0-1 0 0,0 3 1 16,0 1 3-16,0 2 3 0,-2 1 0 0,3 2 2 15,-3-1-2-15,2 1 0 0,0 3-1 16,0 1-3-16,0-1 2 0,2 1-5 15,0-1 1-15,1-4-1 0,-1 4-1 0,2-3 2 16,1-1-2-16,1-5-25 0,-2 3-67 16,3-2-94-16,-1 0-102 0,1-5-93 0,1-1-97 15,1-1-52-15,2-6 30 0,-3-1 70 16,3-2 92-16</inkml:trace>
  <inkml:trace contextRef="#ctx0" brushRef="#br0" timeOffset="84422.91">21662 789 34 0,'6'-9'269'0,"-1"1"45"16,-1 5 10-16,0-2-38 0,0 1-50 0,-2-1-59 16,0 2-52-16,1 3-44 0,1 0-30 15,-2 0-22-15,2 4-11 0,0 1-4 0,1 5-4 16,-3 0-23-16,0 4-53 0,0 1-73 16,-2 5-88-16,0-6-85 0,-2 5-44 15,0-4 1-15,-2 1 37 0</inkml:trace>
  <inkml:trace contextRef="#ctx0" brushRef="#br0" timeOffset="84589.06">21632 868 229 0,'-2'-9'436'0,"0"-1"55"16,0 4 28-16,0 2-86 0,4-1-113 0,0 1-116 15,4-2-88-15,3 1-53 0,1 1-54 16,3-1-93-16,2 4-114 0,0-3-120 0,2 0-110 15,0 1-62-15,0 0-3 0,0-2 61 16,-1 4 97-16</inkml:trace>
  <inkml:trace contextRef="#ctx0" brushRef="#br0" timeOffset="85816.54">22555 1354 10 0,'-2'0'151'0,"2"0"-18"0,0 0-21 0,0 0-18 16,4-1-6-16,1 1 8 0,3-3 14 15,3 2 21-15,1-3 28 0,3 3 39 16,4-2 44-16,4 2 42 0,1-3 29 0,3 3 4 16,3-1-20-16,2-3-44 0,1 2-52 15,3 2-59-15,0-4-52 0,3 2-32 16,-1 2-21-16,2-2-11 0,-2 1-10 0,2 2-13 16,-2-3-38-16,-2 3-103 0,0 0-133 15,-2 0-138-15,-2 0-123 0,-2 0-57 16,-3-2 0-16,-2 1 82 0,-3-4 121 0</inkml:trace>
  <inkml:trace contextRef="#ctx0" brushRef="#br0" timeOffset="86115.66">23326 1143 98 0,'-2'1'218'15,"2"-1"26"-15,0 4-28 0,2-4-33 0,0 1-14 16,2 3 0-16,2 1 7 0,1 2 4 16,-1 2-2-16,3 3-8 0,-3 4-15 0,0 4-17 15,1 3-20-15,-5 2-21 16,0 1-23-16,-4 3-18 0,-3 4-18 0,-1-3-48 15,-2 5-80-15,-1-1-101 0,-1 0-108 0,-3 0-108 16,0-5-55-16,0 1 3 0,1-4 55 16,-1-2 84-16</inkml:trace>
  <inkml:trace contextRef="#ctx0" brushRef="#br0" timeOffset="87127.12">24479 676 11 0,'2'-8'160'15,"0"-1"5"-15,1 2-53 0,1-2-45 0,0-1-29 16,2 0-17-16,1 0-9 0,1-5-5 16,1 5-5-16,-3-4-2 0,0 3 0 0,-1-2 0 15,-1 1 11-15,-4 0 19 0,-2 1 27 16,-2 2 33-16,-3 3 42 0,-1-2 52 16,-3 7 50-16,-2 2 45 0,-4 8 40 0,1 5 12 15,-6 5-11-15,1 7-36 0,-2 8-46 16,2 10-59-16,2 3-60 0,0 8-42 15,4 5-28-15,4 4-17 0,3 4-12 0,1 1-11 16,5 0-21-16,2 1-68 0,2 1-118 16,3-4-127-16,-1-1-126 0,2-3-100 15,-2-3-40-15,1-5 35 0,-1-2 97 0,0-8 121 16</inkml:trace>
  <inkml:trace contextRef="#ctx0" brushRef="#br0" timeOffset="87293.54">24310 1471 308 0,'2'-18'380'0,"0"3"38"16,2 5-2-16,3 0-54 0,1 4-82 15,5 1-76-15,2 1-45 0,2-1-40 16,2 2-104-16,2 3-142 0,2-1-146 0,3 1-126 16,-3-3-70-16,2-1-31 0,1 0 44 15,-3-1 97-15</inkml:trace>
  <inkml:trace contextRef="#ctx0" brushRef="#br0" timeOffset="87459.04">24822 1123 292 0,'-2'-3'466'0,"0"7"83"0,-2 4 53 0,-3 4-89 0,3 5-113 16,-2 4-105-16,2 4-97 0,1 1-80 15,1 3-52-15,0 4-44 0,2-3-70 16,-2 4-114-16,2-2-128 0,0-3-120 0,0 0-121 15,0-3-51-15,-2-5 21 0,0-5 85 16,0-2 113-16</inkml:trace>
  <inkml:trace contextRef="#ctx0" brushRef="#br0" timeOffset="87591.92">24833 1403 89 0,'0'-8'344'0,"0"7"85"0,-5 2 58 15,-3 4-41-15,0 2-66 0,-3 3-74 0,-2 1-105 16,1 2-159-16,-1 0-186 0,2 4-184 15,-1-5-117-15,1 1-60 0,0-2-9 16,3-2 59-16</inkml:trace>
  <inkml:trace contextRef="#ctx0" brushRef="#br0" timeOffset="88471.45">25267 664 84 0,'0'-2'174'0,"0"2"-23"15,0 0-36-15,0-3-37 0,2 3-26 16,2 0-14-16,0 0-9 0,3 0-4 0,-1 3-6 15,0-3-1-15,1 2-2 0,-1 2 4 16,0-1 12-16,-1 2 13 0,1 1 17 16,-2 0 18-16,0 2 19 0,1 1 13 0,-3-1 7 15,2 5 3-15,-2-4-4 0,0 2-8 16,0-1-13-16,0 3-15 0,1-1-17 0,-1 0-16 16,0 1-13-16,-2-1-13 0,2 1-8 15,-2-1-7-15,-2 0-15 0,0 1-34 16,0 0-47-16,-3-1-56 0,3-2-59 0,-2 0-68 15,0-4-60-15,-3-2-5 0,3 0 25 16,-2-4 44-16</inkml:trace>
  <inkml:trace contextRef="#ctx0" brushRef="#br0" timeOffset="88637.06">25508 667 103 0,'8'-5'275'0,"1"2"63"0,-1 3-2 0,-1 5-22 15,-3 4-31-15,2 3-41 0,-1 0-54 16,-1 8-57-16,0-1-56 0,-2 5-75 0,0 0-87 16,0 1-84-16,0 0-86 0,1-4-89 15,-3 2-52-15,0-3 9 0,-3 0 48 16,-1-2 66-16</inkml:trace>
  <inkml:trace contextRef="#ctx0" brushRef="#br0" timeOffset="88802.99">25478 878 252 0,'0'-6'314'16,"0"2"48"-16,0-1-15 0,2 1-40 0,3-2-52 15,1 5-44-15,0-2-39 0,3 3-43 16,1 0-56-16,3 0-86 0,2 3-102 0,2-2-99 16,2 1-104-16,0 2-83 0,2-4-36 15,0 1 28-15,3-1 69 0</inkml:trace>
  <inkml:trace contextRef="#ctx0" brushRef="#br0" timeOffset="89151.06">26412 944 59 0,'4'-5'357'0,"-2"3"98"0,-2 1 76 15,2-3-22-15,-2 4-56 0,2 0-69 16,0 5-84-16,3 5-86 0,-1 0-68 15,0 9-48-15,3 2-34 0,1 6-25 0,-2 1-15 16,3 5-10-16,-3 0-12 0,0 1-15 16,1 1-45-16,-3 1-104 0,0 2-128 0,-2-3-133 15,1-1-117-15,-3 1-54 0,-3-6 10 16,-1 0 84-16,-2-3 120 0</inkml:trace>
  <inkml:trace contextRef="#ctx0" brushRef="#br0" timeOffset="89317.04">26255 1341 71 0,'-6'-11'458'15,"2"2"88"-15,-1 3 52 0,1-4-1 16,4 4-111-16,4-2-150 0,3 3-134 0,5 0-86 16,5-2-48-16,4-1-39 0,3 4-78 15,3-2-154-15,1 2-167 0,-1-3-140 0,-1-1-73 16,-1 2-31-16,-2-2 40 0,1 2 136 15</inkml:trace>
  <inkml:trace contextRef="#ctx0" brushRef="#br0" timeOffset="89682.28">27385 903 110 0,'3'-5'417'0,"-1"5"85"0,-2 0 68 16,2 5-18-16,-2 5-87 0,2 5-116 15,0 4-101-15,0 6-80 0,0 4-68 0,2 2-42 16,3 2-27-16,-1 1-24 0,1 6-49 0,-1-5-104 16,0 3-130-16,1-1-135 0,-1 0-123 15,-2-4-55-15,3-3 4 0,-3-1 83 16,4-4 118-16</inkml:trace>
  <inkml:trace contextRef="#ctx0" brushRef="#br0" timeOffset="89981.01">28249 1027 244 0,'-13'-8'386'0,"1"0"94"0,-3 4 39 16,-2 3-43-16,-2 1-59 0,0 5-61 0,0 4-79 16,0 6-87-16,0 2-73 0,2 5-45 15,0 3-26-15,2 4-18 0,2 0-10 16,5-3-6-16,-1 3-16 0,5 1-33 0,0-2-109 15,4-2-148-15,0 2-166 0,4-7-103 16,0 0-46-16,1-4 1 0,1-6 92 0,2-2 139 16</inkml:trace>
  <inkml:trace contextRef="#ctx0" brushRef="#br0" timeOffset="90130.67">28211 1129 312 0,'-2'-14'556'0,"-2"6"67"15,-3-1 41-15,-1 1-33 0,-3 4-185 16,-2 4-185-16,1 0-113 0,-5 4-76 16,0 4-70-16,-4 1-130 0,2 2-178 0,-2 0-189 15,-1 0-99-15,1 1-42 0,0-3 1 16,2-1 92-16</inkml:trace>
  <inkml:trace contextRef="#ctx0" brushRef="#br0" timeOffset="93912.61">20720 2641 126 0,'0'4'188'0,"2"-4"-24"16,-2 0-40-16,2 1-33 0,-2-1-24 16,2 0-14-16,1 0-6 0,-1-1-4 15,0 1-2-15,2-4-7 0,0 0-4 0,3-1-4 16,-1 2-3-16,0-5 1 0,3-1 4 15,-3 1 6-15,3-1 11 0,-3 0 11 16,-2 0 15-16,0-1 14 0,1 1 20 0,-5 0 15 16,0 1 17-16,0-1 13 0,-3 0 10 15,-1-1-2-15,-2 1-8 0,0 3-7 16,-5-1-13-16,0 3-16 0,-3 4-18 0,-3 1-11 16,-5 9-7-16,-1 4-8 0,-2 6-5 15,-1 5-3-15,-1 4-1 0,-1 5-2 16,1 1-7-16,1 6-6 0,5 0-7 0,2 0-7 15,4 2-8-15,5-1-4 0,3 1-5 16,5 2-2-16,7-2-6 0,1 1 0 16,7-5-3-16,1 2-2 0,3-3 0 0,5-1-3 15,1-4-24-15,0 0-65 0,0-4-111 16,3-4-119-16,1-1-113 0,3-5-110 0,0-3-38 16,-1-6 32-16,1-6 97 0,-1 0 107 15</inkml:trace>
  <inkml:trace contextRef="#ctx0" brushRef="#br0" timeOffset="94128.61">21190 3038 255 0,'-2'-12'315'0,"-2"4"58"0,1 3-35 0,-1 0-35 15,2 2-30-15,-2 3-30 0,2 8-47 16,-2 1-52-16,1 7-42 0,-1 2-29 15,2 2-26-15,0 5-32 0,0 0-61 0,0 1-82 16,2 2-86-16,-2-2-90 0,2-1-105 16,-3-1-42-16,1-2 19 0,0-5 60 15,0-1 73-15</inkml:trace>
  <inkml:trace contextRef="#ctx0" brushRef="#br0" timeOffset="94260.63">21203 3118 186 0,'-5'-7'283'0,"-1"2"26"16,0 5-37-16,-3 4-68 0,-1-1-58 16,1 2-70-16,-1 4-87 0,1 0-104 15,-4 1-108-15,3-1-58 0,-1 0-29 0,1-2 7 16</inkml:trace>
  <inkml:trace contextRef="#ctx0" brushRef="#br0" timeOffset="94592.97">21529 2385 127 0,'2'-10'203'0,"0"5"-11"0,2 0-27 15,-2 1-20-15,2 3-11 0,1-2 6 16,1 6 16-16,0-2 21 0,1 7 14 0,-1 4 4 16,0 1-4-16,-1 7-22 0,-1 5-31 15,0 1-39-15,-2 7-34 0,-2-3-25 0,2 4-34 16,-2 0-57-16,-2-1-65 0,2 0-73 15,-2-4-75-15,0 0-86 0,-2 0-53 16,0-7 6-16,-3 0 41 0,1-3 58 0</inkml:trace>
  <inkml:trace contextRef="#ctx0" brushRef="#br0" timeOffset="94825.12">21579 2527 209 0,'-8'-14'250'0,"-1"0"10"0,1 6-41 16,-3-1-44-16,1 5-36 0,-3-1-31 16,3 5-26-16,-3 0-26 0,2 5-21 15,1-1-14-15,-1 2-8 0,3 1-5 0,1 1-1 16,3 1-2-16,2-4 1 0,2 5 2 16,2-1 2-16,2-3 3 0,5 4 1 0,-1-4-3 15,5-2-29-15,0 1-55 0,1-1-69 16,3-4-95-16,-2 0-54 0,2-1-28 0,0-2 12 15</inkml:trace>
  <inkml:trace contextRef="#ctx0" brushRef="#br0" timeOffset="95006.73">21903 2323 182 0,'4'-3'315'0,"-1"-1"45"0,-3 8 14 16,0-1-40-16,0 6-50 0,0 5-47 15,0 1-44-15,0 6-41 0,0 4-47 0,2 1-39 16,-2-1-32-16,0 4-43 0,0 0-66 16,0-3-79-16,0 2-82 0,-2-3-84 0,-1 0-90 15,-1-4-24-15,-2 0 31 0,0-3 60 16</inkml:trace>
  <inkml:trace contextRef="#ctx0" brushRef="#br0" timeOffset="95189.86">21804 2557 210 0,'-4'-8'279'0,"-1"1"19"0,3 3-56 15,2-1-57-15,0 4-42 0,2 1-37 0,5 0-26 16,1 0-13-16,3 0-7 0,1 1-10 16,1 4-13-16,2-2-19 0,2 1-45 15,-2 0-64-15,2 0-79 0,0 0-97 0,-3 0-50 16,-1-3-20-16,0 4 21 0</inkml:trace>
  <inkml:trace contextRef="#ctx0" brushRef="#br0" timeOffset="96400.81">22832 2816 24 0,'0'-4'227'0,"0"-1"33"0,0 2-8 16,0 2-26-16,0 1-9 0,0 0-1 15,3 4 2-15,1 2 1 0,0 3 2 0,2 6-10 16,1 3-27-16,-1 2-36 0,0 5-39 16,1 1-32-16,-1 7-30 0,3-3-29 0,-3 4-66 15,0 1-90-15,1-1-97 0,-1 1-97 16,0-1-107-16,-1-2-46 0,-3-2 23 0,-2-4 67 16,-2-1 86-16</inkml:trace>
  <inkml:trace contextRef="#ctx0" brushRef="#br0" timeOffset="96615.92">22780 3105 119 0,'-5'-9'230'0,"3"0"19"16,2 3-32-16,0 1-46 0,4 0-36 15,5 1-25-15,-1-1-18 0,5 1-15 16,2-2-19-16,2 5-19 0,2-3-16 0,2 0-15 15,2 3-30-15,1-2-45 0,1 2-58 16,0-4-87-16,1 1-56 0,-3-2-24 0,2 1 9 16,-1 0 34-16</inkml:trace>
  <inkml:trace contextRef="#ctx0" brushRef="#br0" timeOffset="97197.21">23681 2690 93 0,'2'-2'248'16,"-2"2"32"-16,2 2 6 0,1-1 1 16,-1 7 5-16,0 1 3 0,0 2 3 0,0 4-5 15,0 4-35-15,0 3-53 0,0 4-58 16,1 0-45-16,-3 2-38 0,2 2-25 16,-2 2-20-16,2 1-52 0,-2 0-95 0,0-2-109 15,0 2-105-15,0-3-116 0,0-2-68 16,0-2 3-16,0-1 69 0,-2-5 94 0</inkml:trace>
  <inkml:trace contextRef="#ctx0" brushRef="#br0" timeOffset="97461.92">24086 2796 151 0,'0'-14'279'0,"-3"3"64"16,1-1 3-16,0 6-20 0,-2-2-21 15,2 6-23-15,-2 2-38 0,-3 2-49 16,3 6-50-16,-2 2-41 0,-3 6-29 0,3 6-18 16,0 2-14-16,-1 2-14 0,3 4-11 15,2 2-22-15,0 0-60 0,2-1-91 0,0 1-95 16,2-1-101-16,2-3-101 0,0-3-39 15,1-6 26-15,1-3 74 0,-2-2 85 0</inkml:trace>
  <inkml:trace contextRef="#ctx0" brushRef="#br0" timeOffset="97627.99">24130 2851 210 0,'0'-13'384'15,"0"2"82"-15,0 1 36 0,-2 5-49 16,-2 1-62-16,-1 3-74 0,-1 2-82 15,-2 7-79-15,-1 1-64 0,1-1-57 0,-1 6-79 16,-1 1-109-16,1-2-113 0,-1-1-116 16,1 2-112-16,1-2-45 0,-1 0 23 15,1-2 77-15,3 0 97 0</inkml:trace>
  <inkml:trace contextRef="#ctx0" brushRef="#br0" timeOffset="97860.77">24475 2606 268 0,'2'-2'325'15,"0"-1"25"-15,0 2-30 0,3 2-70 0,-1 2-66 16,0 1-57-16,2 0-35 0,3 4-21 15,1-2-27-15,3 0-57 0,0 2-80 16,0-2-97-16,-1-2-109 0,1 1-59 16,-2-2-27-16,-3-2 22 0,-2-1 61 15</inkml:trace>
  <inkml:trace contextRef="#ctx0" brushRef="#br0" timeOffset="98872.83">25167 2904 164 0,'2'0'214'0,"0"0"-7"0,3 0-24 15,1-3-19-15,2 2-6 0,3-3 3 16,4 3 8-16,2-2 5 0,4 2 7 0,2-3 4 16,3 1 4-16,3 0 1 0,5 2-8 15,0-3-18-15,2 4-24 0,2-1-28 16,0 1-27-16,0 1-29 0,-2-1-23 0,0 4-12 15,0-3-12-15,-4 2-44 0,0-2-79 16,-3-1-106-16,-1 2-104 0,2-2-118 0,-5-2-71 16,-2 1 1-16,-4-2 54 0,-2 2 93 15</inkml:trace>
  <inkml:trace contextRef="#ctx0" brushRef="#br0" timeOffset="99138.24">25933 2611 125 0,'-4'-10'240'0,"0"4"21"15,0-2-44-15,2 4-52 0,2-1-35 16,0 4-25-16,0 1-14 0,2 1-4 16,2 3 1-16,0 1 4 0,0 3 6 0,1 3 5 15,-1 3 5-15,0 3 2 0,0 1 1 0,-2 6 2 16,3-3-2-16,-3 3-2 0,-2 1-4 15,0-3-3-15,-2 3-7 0,0-4-13 16,-3 4-16-16,-1-1-15 0,0-3-20 0,-3 2-42 16,-1-3-84-16,1 0-106 0,1-6-115 15,-1 2-123-15,1-4-64 0,-1-4-5 0,1 1 54 16,-1-4 92-16</inkml:trace>
  <inkml:trace contextRef="#ctx0" brushRef="#br0" timeOffset="100531.47">27267 2469 23 0,'4'-7'148'16,"0"-2"-20"-16,3-4-28 0,-3 2-19 16,0 1-8-16,0-5-3 0,1 2 5 0,-1 0 13 15,-2 0 19-15,-2 0 24 0,0 2 28 0,-2 1 32 16,-2-1 33-16,-3 3 22 0,-1 2 17 16,-5 3 6-16,-4 3-7 0,-2 4-28 0,-2 4-33 15,-4 5-37-15,-3 3-37 0,-2 6-33 16,1 7-22-16,-1 5-12 0,1 6-12 0,3 4-9 15,3 5-5-15,4 4-9 0,4 2-8 16,7-1-4-16,5 1-6 0,6 3-1 16,5-4-5-16,7 0-4 0,4-5-13 15,4-4-35-15,5-2-98 0,3-7-139 0,1-7-126 16,4-4-126-16,-2-7-62 0,2-7-5 16,0-3 78-16,-2-11 126 0</inkml:trace>
  <inkml:trace contextRef="#ctx0" brushRef="#br0" timeOffset="100698.12">27637 2807 78 0,'5'-14'336'0,"-3"3"84"0,-2 1 73 15,-2 6-30-15,2 4-54 0,-3 3-59 16,1 1-70-16,2 5-78 0,0 4-69 16,0 2-56-16,0-2-64 0,2 3-98 0,3-2-111 15,-1 2-108-15,0-3-95 0,0-2-93 16,3 0-34-16,-3-1 43 0,0-5 82 15,0 0 94-15</inkml:trace>
  <inkml:trace contextRef="#ctx0" brushRef="#br0" timeOffset="100813.25">27705 2881 2 0,'2'-9'269'0,"0"3"74"15,-2 2 52-15,-2 0-2 0,0 8-25 16,-4-3-40-16,-1 7-53 0,-1 2-65 16,-1 1-69-16,-1 3-60 0,-1 1-79 0,1 3-109 15,-1-2-118-15,0 0-128 0,3-2-95 16,-3-2-45-16,3-4 12 0,2 0 73 15</inkml:trace>
  <inkml:trace contextRef="#ctx0" brushRef="#br0" timeOffset="101443.54">28069 2218 97 0,'-4'-4'254'0,"2"0"40"16,0 2-24-16,0 1-44 0,-1-3-44 16,3 3-44-16,0 1-44 0,0-3-38 0,3 3-28 15,1-1-15-15,0 1-6 0,0 0-3 16,3 1-1-16,-1-1-3 0,0 3 0 0,-1-2 1 15,1 3 0-15,-2-1-1 0,0 2 0 16,1-1 3-16,-1 1 5 0,0 3 8 16,0-2 14-16,0 0 16 0,1 3 15 15,-3 3 11-15,2-4 6 0,-2 5 2 0,2-2-2 16,-1-1-4-16,-3 3-8 0,0-2-10 16,0-1-8-16,-3 1-10 0,1 2-30 15,-2-3-63-15,-2 1-77 0,1-2-79 0,-1 0-77 16,2 1-86-16,0-4-34 0,-1-1 24 15,3-5 56-15</inkml:trace>
  <inkml:trace contextRef="#ctx0" brushRef="#br0" timeOffset="101609.75">28332 2140 75 0,'14'-13'240'0,"1"1"51"0,-2 7-3 15,0 1-6-15,-3 4-10 0,1 4-20 0,-1 1-34 16,-3 7-46-16,-1 1-48 15,0 3-44-15,-3 2-54 0,-1 2-70 0,0 1-80 16,-2 2-85-16,0-3-94 0,-2 3-78 0,0-2-22 16,-1-3 25-16,-3-1 57 0</inkml:trace>
  <inkml:trace contextRef="#ctx0" brushRef="#br0" timeOffset="101775.59">28334 2236 59 0,'2'-9'276'16,"0"1"52"-16,2 3 28 0,0-1-50 0,5 5-59 16,-1 1-50-16,5 0-48 0,0 0-74 0,4 1-104 15,0 5-113-15,2-2-121 0,0 1-79 16,0-1-42-16,-2 1 5 0,-3 1 50 16</inkml:trace>
  <inkml:trace contextRef="#ctx0" brushRef="#br0" timeOffset="106967.85">14387 9636 31 0,'-2'-1'70'15,"2"1"-10"-15,-2-4-7 0,2 4-2 16,-2-2-2-16,2 2 1 0,0 0-2 16,-2 0 1-16,2 0 1 0,-3 0-2 15,3 0-3-15,-2 0-2 0,0 0 1 0,0-1-2 16,0 1-1-16,0 0 1 0,-2 0 2 16,1 0 0-16,-1-3 2 0,0 3-2 15,-2 0-2-15,1 0-1 0,-1 0-3 16,0 0-4-16,-3 0-2 0,3 0-3 15,-3 3-3-15,1-3-3 0,-1 1-2 0,-1 1 0 16,-1 3-1-16,1-1 2 0,-3 1 2 16,0 0 4-16,1-1 5 0,-1 3 4 15,0-3 2-15,1 4 0 0,-1-2 0 0,0-2-3 16,0 3-3-16,1 1-5 0,1-3-3 16,1 0-5-16,-1 3-3 0,0-1-3 15,1-1-3-15,-1 1-1 0,1 1-2 0,-1 0 0 16,0 1 2-16,1 0 1 0,-1-1 3 15,1 1 4-15,-1 4 4 0,1-5 1 16,-1 4 5-16,3-1 5 0,-3-1 2 0,2 4 2 16,-1-3-1-16,1 3-1 0,1-3-2 15,-1 3-6-15,3-3-5 0,-2 2-6 16,1 2-2-16,1-1-3 0,2 2-2 16,0-3-1-16,-1 3 1 0,1 2 2 0,0-2 2 15,2 2 4-15,0-1 3 0,-1 3 2 16,1-2 1-16,2 2-1 0,0 1-2 15,0-2-5-15,0 0-2 0,0 0-3 16,2-2-4-16,1 1-3 16,1 1-1-16,-2 0 0 0,2-4-2 0,0 1-1 0,3-1 3 15,-1 1-2-15,0 1 1 16,1-2 1-16,1 0 2 0,-1 1-1 0,1-3 0 16,1 3 1-16,-1-2 0 0,0 2 2 0,1-2-2 15,-1 0 3-15,3-1-1 0,-3 0 0 16,3 0 1-16,0 2-1 0,1-1 1 15,1-3-1-15,0 2 0 0,-1-1 1 0,3-3-3 16,2 1 1-16,-2 0 0 0,2-4-1 16,2 3-1-16,0-3-1 0,0-1 0 15,0-1 0-15,0 1-1 0,0 0 0 16,0-2 1-16,2-2 0 0,-2 2 1 0,1-1-1 16,-1 0 0-16,0-2 2 0,0 0-3 15,0 0 1-15,-2 0-1 0,2-2 0 16,-2-3 1-16,2 4-2 0,0-4 1 15,0-3 1-15,0 4 1 0,0-3-1 0,0-2 2 16,0 0-1-16,0 1 1 0,0-1 3 16,-2-3 3-16,2 0 6 0,-2 2 4 15,0-2 6-15,-2 1 1 0,2 0 0 16,-2 0-3-16,-1-2-4 0,-1-2-6 16,2 1-5-16,-2 2-3 0,1-5-2 0,-1 1 0 15,0-2-1-15,-1 1-1 0,1-2 2 16,0 1-1-16,-3 1 0 0,-1-2 1 0,2 0 3 15,-3-2 7-15,0 1 7 0,1-1 10 16,-3 0 9-16,3 1 6 0,-3 0 4 16,-2 0-1-16,3 0-2 0,-3 0-2 15,0-2-3-15,0 2-2 0,-2 0-2 0,1-1 1 16,-1 2-8-16,0 0-4 0,-2-1-4 16,0 2-2-16,0-3-2 0,0 4-5 15,0-1 2-15,-2-1-1 0,0 2 0 16,-1 0-2-16,-1 0-1 0,0 0-1 0,0 2-2 15,0 0 0-15,-3-1-1 0,3 1 0 16,-2 1-1-16,-1-1-3 0,-1 2 2 0,1 2-3 16,-1-3 1-16,2 4-2 15,-3-2 1-15,3 0-2 0,-1 3-1 0,-1-2 0 16,2 1-2-16,-1 1-1 0,-1 2 0 16,1-1 2-16,-1-1 1 0,0 2 2 15,-1-2-1-15,1 3 2 0,-1-2 1 16,-1 1 0-16,-1 2 0 0,0-3 1 0,1 2-3 15,-1 0 3-15,1-2-2 0,-3 3 0 16,2-1-1-16,-1 2 1 0,1-2 2 16,-2 5 0-16,3-3-4 0,-3 0 2 0,0 4-1 15,1-1-2-15,-3 1-1 0,2 1-2 16,-2-1 3-16,1 4-3 0,-1 0-2 0,0-3 0 16,-2 5 0-16,0 0-1 0,0-2-4 15,0 5-7-15,-4 1-23 0,2-1-52 16,-2 1-95-16,0 5-105 0,-1-1-104 15,3 2-111-15,2-3-51 0,-2 3 15 16,2-3 74-16,1 3 96 0</inkml:trace>
  <inkml:trace contextRef="#ctx0" brushRef="#br0" timeOffset="111613.04">17875 9472 56 0,'-2'-3'53'16,"0"3"-6"-16,0-1-7 0,0 1-7 16,0-4-3-16,0 4-3 0,-1-1-2 15,1 1 1-15,0-2 0 0,0 2-1 0,0-3 1 16,-2 3 3-16,2-2 3 0,-1 2-1 16,-1 0 5-16,2 0 1 0,-2 0 1 15,0 0-2-15,-1 0-2 0,1 0-1 16,0 0-4-16,-2 0-2 0,1 0-5 0,-1 2-1 15,2-2-3-15,-3 3-1 0,3-3-3 16,-2 2 0-16,2-2 0 0,-3 1 0 16,3-1 2-16,-2 4 2 0,-1-4 2 15,1 1 1-15,0 2 3 0,-1-2 2 0,1 3-1 16,0 0 0-16,-1-3 2 0,-1 4-2 16,1 1 0-16,1-2 1 0,0 1-3 15,-1-1-1-15,1 1-2 0,0-1 0 16,-3 3-3-16,3-1-2 0,0 1-1 0,-1-1-1 15,1 4-1-15,-3-1 0 0,3 0-1 0,-2-1 2 16,1 5 1-16,-1-3 3 0,-1 1 4 16,1 2 3-16,1-2 2 0,-1 2-1 15,2-2 0-15,-3 3-2 0,3-4-1 16,-3 2-2-16,3 0 0 0,0-1-2 0,1 3-1 16,-1-4-3-16,2 5-1 0,0-2-4 15,-1 0-2-15,1 0-1 0,0 3-3 16,2 1 1-16,-2-1-1 0,1 0 1 15,-1 2 2-15,2-1 0 0,0 2 1 16,0-1 2-16,0 2 4 0,0 1 2 0,-1 1 0 16,1-2 3-16,2 2 0 0,-2 2 1 15,2-3-3-15,-2 5 2 0,2-5-3 16,0 4 0-16,0-1-1 0,0 1 0 0,2-4 0 16,-2 5-1-16,2-4 1 0,3 1 0 15,-3-2-1-15,2 0-2 0,0 1-2 16,0-2-1-16,1 0-1 0,-1-1-3 15,0 2 0-15,2-1 1 0,1-1-1 0,-1 0 0 16,1 1 0-16,-1 0 2 0,2-2 1 16,-1-1 2-16,1 2 3 0,1-4 3 15,-1 4 2-15,1-4 2 0,-1-1 5 0,0 1 0 16,1 0 2-16,2-2 1 0,-3 0 1 16,3 0-2-16,-1-1-3 0,1 0-2 15,-1-2-6-15,1 1-2 0,0-2-3 16,-1 3-2-16,3-3-2 0,-3 0-2 0,3-1-1 15,0-2 1-15,-1 0-3 0,3 2 0 16,-2-4 1-16,2 1 1 0,0-2 0 16,-1 1 2-16,1-3 2 0,0 2 4 15,0-2 3-15,0-1 5 0,0 0 2 0,-1 0 2 16,1 0 3-16,0-1 4 0,0-2-1 16,0 2-1-16,2-3 1 0,-3 3-1 15,3-4-3-15,-2 3-5 0,2-2-2 0,-2-1-3 16,0 1-2-16,-1-1-1 0,1 1-2 15,0-3 0-15,0 3 0 0,0-4 1 16,0 3 3-16,-1-2 5 0,1 3 4 16,0-2 7-16,-2-2 2 0,2 3 4 0,-3-2-2 15,3-1-1-15,-2 2-3 0,2-3-6 16,-3 3-3-16,3-3-3 0,0 1-1 16,0 0-3-16,-3 0 1 0,3-1 3 15,-2 0 3-15,2 2 5 0,-3-2 4 0,1 0 3 16,-2 1 2-16,1-1-2 0,-1 0-4 15,0-1-7-15,-1 1-6 0,-1-1-6 16,1-1-3-16,-1 1-1 0,1-2-4 0,-1 1 0 16,-1 0 1-16,1 0-2 0,-1-1 1 15,1 2 0-15,-1-5 0 0,1 5-1 16,-1-5 1-16,-2 5 1 0,3-5-1 16,-3 5 1-16,3-5 1 0,-3 5-1 0,0-3 0 15,1-2 0-15,-1 1-1 0,-2 2 0 16,3-1 3-16,-3-2 0 0,0 0 0 15,0-1-2-15,1 1 3 0,-1-2 0 16,0 0-4-16,0-1 1 0,1 2 1 16,-1-3 2-16,0 1 0 0,0 2 1 0,-2-2-2 15,3 2 0-15,-3 0-4 0,0 1-1 16,0 0 0-16,-2 1 0 0,2-2 2 16,-2 3-2-16,0-3 3 0,0 2 1 0,0-1 1 15,0 1-3-15,0-2 1 0,-2-1 2 16,2 5 1-16,-2-5-3 0,2 5 1 15,-2-5 0-15,0 4 2 0,-1 0-2 0,1-2 2 16,0 1-1-16,0 3-1 0,0-2 0 16,0 1-2-16,0-1 2 0,0 1 1 15,-3 2-2-15,3-3 2 0,-2 1 2 0,2 0-3 16,-2 1-1-16,2 1-1 0,-3-3 0 16,1 2-1-16,0 1 0 0,0-2 1 15,-1 3 0-15,1-3-1 0,0 4-1 16,0-4 0-16,-1 3 0 0,1 1 0 15,0-1-1-15,0 0 2 0,0-2 2 0,-1 2 1 16,1 0 0-16,0 2 0 0,-3-3 1 16,3 3-3-16,-2-2 0 0,2 2-2 15,-3-2 1-15,3 3 1 0,-2-4-1 16,-1 4 2-16,1-2-1 0,0 3 0 0,-1-2-2 16,1-1-1-16,0 2-2 0,-1-1 1 15,-1 0 1-15,1 1-2 0,-1-2 3 16,0 3 0-16,-1-3 1 0,-2 1-1 0,3 1 0 15,-3-2 4-15,1 3 1 0,-3-2 1 16,0-1 1-16,1 2 0 0,-1-2 1 16,-2 5-1-16,-2-5 1 0,2 4-1 0,-1-2-1 15,-1 2-2-15,-2-3-1 0,2 2-1 16,-2 1-1-16,2-1 0 0,-2 1 2 16,2-1-1-16,0 2 1 0,0-1-2 15,-2 1 1-15,2 2 1 0,-2-3-7 0,2 3-7 16,-2 1-14-16,0-3-28 0,0 3-82 15,2 0-124-15,0 3-122 0,4-2-136 16,3 3-71-16,-1-3-17 0,0 4 58 16,3 1 110-16</inkml:trace>
  <inkml:trace contextRef="#ctx0" brushRef="#br0" timeOffset="115743.56">15744 9206 30 0,'-2'0'40'0,"2"0"-1"16,0 0 1-16,0 0 0 0,-2 0-2 16,2 0-3-16,-3 0-5 0,1 0-5 0,0 0-3 15,-2 0-2-15,2 0 3 0,-2 1 3 16,-1-1 3-16,1 2 3 0,-2 2 1 16,2-3 1-16,-3 2-1 0,1-2-1 0,-1 3-1 15,1 0-1-15,-2-3-3 0,1 4-2 16,-1-2-1-16,2 1 0 0,-3-1-2 15,3 1-1-15,-3-2 2 0,3 2 4 16,-3 1 6-16,3-2 1 0,-2 2 2 0,-1-2 0 16,1 1-3-16,-1 1-3 0,1 3-4 15,-3-4-3-15,3 3-2 0,-3-1 0 16,1 2 1-16,1-3 2 0,-2 2 0 0,3 2 0 16,-3-1 1-16,3 1-2 0,-1-2-3 15,1 2-1-15,2-3-4 0,-3 4-3 0,3-1-4 16,-1 0-2-16,1-1 0 15,0 1-2-15,2 0 1 0,-3 0-1 0,3 1 2 16,-2-1 1-16,1 2 0 0,-1-2 3 16,2 1 3-16,-3 2 3 0,3 0 2 15,-2 1 3-15,0-1 4 0,1 2-1 16,-1-2 2-16,0 1 1 0,-1 2 1 0,1 0-1 16,2 1 0-16,-3-1 0 0,1 4-1 15,0-4 0-15,1 3 0 0,-1-2-1 16,0 3 0-16,1-1-2 0,-1-1-2 15,0 1-2-15,2 2-3 0,-3-3-2 0,3 1-1 16,-2 1 1-16,1-2-1 0,-1 1 2 16,2 1 1-16,0-2 3 0,-1 1 2 15,1 1 0-15,0-2 0 0,2 0 0 0,-3 0-1 16,3 0-5-16,0 0-3 0,2 0-4 16,-2-1-3-16,2-1-1 0,0 3-1 15,0-2-1-15,0 2-1 0,0-2 2 16,0 1 0-16,2 0-2 0,-2-1 2 0,2 2 1 15,0-2-1-15,1 1 0 0,-1 0 0 16,0-2 2-16,2 0 0 0,-2 1 1 16,2 1 0-16,1-5 1 0,-1 5 3 0,0-1-2 15,0-3 1-15,3 3-2 0,-1 0 2 16,3-1-2-16,-3 1-2 0,2 0 0 16,1 1-1-16,1 0-1 0,-1 0-3 15,1-1 1-15,3 2 2 0,-2-2 0 0,1 1-1 16,1-1 1-16,0-1-1 0,0 0 0 15,1 0-2-15,-1 0 3 0,2-1-1 16,0 0 3-16,2-2-2 0,-3 2 3 16,3 0 1-16,0 0 0 0,0-4 0 15,0 5 1-15,-2-5 5 0,2 1 0 0,-2 2-2 16,2-2 2-16,-3-2-1 0,1 1-2 16,0 0 0-16,2-1-2 0,-2 0-1 15,2-1 0-15,0 0 0 0,0-2 1 0,2 2-1 16,0-4 0-16,0 0-1 0,0 0 0 15,2 1-2-15,-2-2 0 0,2-2 1 16,0 3 1-16,1-3 2 0,-1 2 3 0,0-3 2 16,0 0 4-16,0 0 5 0,0-3 1 15,1 3 1-15,-1-1 2 0,0-3 1 16,0 0-1-16,0-1-1 0,0 1-3 16,1-3 0-16,-1 1-3 0,0-2 0 0,0-1 1 15,-2 1-3-15,2-1 2 0,-2 0 3 16,0-1 3-16,0 0 0 0,-2 1 4 15,0-2 3-15,0 2 3 0,0-3 0 16,0 0 0-16,-2 2 0 0,2-5-7 0,-2 5-5 16,-1-5-3-16,1 2-5 0,2-3-3 15,-2 2-4-15,0-1 0 0,0 0 0 16,-1-4 0-16,-1 2-3 0,2-1 3 16,-2-2 5-16,-1 4 5 0,-1-3 4 0,2-1 1 15,-3 1 3-15,-1 0 1 0,1-2-5 16,-1 1-1-16,-1-1-4 0,-1-1-5 15,1 2 0-15,-2-4-1 0,1 4-1 0,-1-3-2 16,0 2 2-16,1-3 1 0,-3 3-3 16,0-4 2-16,1 2 0 0,-1-2 1 15,-2 1-3-15,0-1 2 0,0 0-1 16,0 0-1-16,-2 0 1 0,0 0-1 0,0 3-1 16,0-3 0-16,-2 1 0 0,0-1 0 15,0 4-2-15,0-3 0 0,-2 2 0 16,1 1 0-16,-1 0-1 0,2 1 1 15,-2-2 1-15,0 2-1 0,-1 3-1 0,1-4-1 16,0 4 4-16,-2-3-2 0,1 2 0 16,-1 1-1-16,0-2 2 0,-1 1 3 0,1 1-3 15,0-1-1-15,-1-1 1 16,1 2 2-16,-3-1-3 0,3-1-2 0,-2 2 0 16,1-1-1-16,-1 2-1 0,-1-1 1 15,1 1 0-15,-3 0 0 0,3 3 0 16,-3 0 0-16,1 0 0 0,-1-1 2 0,-2 0-2 15,3 4-1-15,-1-5-1 0,1 5 2 16,-1-5-1-16,0 5 0 0,-1-1 1 0,1-2-2 16,-2 3 3-16,3 0-2 0,-3 0 2 15,0 1-3-15,1-2 0 0,-3 2 0 16,2 0 0-16,-2 3 0 0,1-3 0 16,-3 3 4-16,2-2-1 0,-2 1 1 0,2 3 1 15,-2-2 0-15,0 2 2 0,0-1-3 16,0 1 1-16,3-2-2 0,-3 1-1 15,2 1 2-15,-2 3-2 0,2-4 1 16,-2 2 1-16,2 2-3 0,-2 1 3 0,3-4-1 16,-1 4-1-16,0 0-2 0,0 4 0 15,0-4 2-15,0 1-2 16,3 2 0-16,-3-2-1 0,2 3 0 0,-2 0 0 16,3 1 0-16,-3-1-2 0,2 0 0 0,1 4 3 15,1-3-1-15,-2 3-5 0,3-1-2 16,-1 2-6-16,3 0-7 0,-3-1-10 15,3 1-15-15,-1 0-24 0,1 2-54 0,-1-2-70 16,3 4-81-16,-1-2-74 0,1-1-68 16,0 3-65-16,-3-2-19 0,1-1 36 15,-1 1 66-15,-1 2 73 0</inkml:trace>
  <inkml:trace contextRef="#ctx0" brushRef="#br0" timeOffset="120836.38">19296 9322 7 0,'-3'-2'116'16,"1"1"-11"-16,0-3-8 0,0 4-8 0,-2-1-6 15,2 1-10-15,-3-3-8 0,3 3-10 16,-2 0-9-16,2 0-6 0,0 0-7 16,0 0-4-16,0 0-6 0,0 0-2 15,-3 0-1-15,3 0-3 0,-2 3 1 16,0-3 0-16,-3 1 5 0,1 3 4 0,0-1 6 16,-3 1 7-16,-1 0 3 0,1-3 5 15,-1 4 3-15,-1-2 3 0,-2 2 1 16,3-1 2-16,-3-1 0 0,2 2-2 0,-1 0-2 15,1-1-8-15,-2 1-6 0,3-1-8 16,-3 2-9-16,3-1-6 0,-3 3-3 16,2-2-3-16,-1 1-1 0,1 1 0 0,-2 1 2 15,3-4 3-15,-3 5 1 0,2-4 6 16,-1 3 5-16,-1 1 7 0,0-1 6 16,1 0 7-16,-3 3 6 0,2-2 0 0,-2 3 1 15,3 2-1-15,-3-1-5 0,0 1-4 16,2 1-5-16,-2-1-5 0,3 4-2 15,-1-4-3-15,0 4-4 0,1-4-3 0,1 0-1 16,0 1-3-16,3 1-3 0,0-1-1 16,-1-1 1-16,1 0 4 0,-1 2 3 15,3-1 6-15,-3 0 6 0,3-1 5 16,-2 0 6-16,1 2 5 0,1-1 4 0,-1-1-3 16,3 1-1-16,-2 1-4 0,2-2-6 15,-3 2-6-15,3 1-8 0,0 2-6 16,2-4-4-16,0 6-5 15,-1-2-2-15,1 1-3 0,2-2-1 0,0 4-2 16,2-1 0-16,1 2 0 0,-1-3 0 0,0 2 1 16,0 1 1-16,2 1 0 0,-2 0 1 15,3 0 3-15,-3 0 0 0,2 0 1 16,0-2 1-16,0 1 3 0,1 0 4 0,-1 1 0 16,0-4 3-16,2 4 1 0,1-1 0 15,-1-1-1-15,0 1-2 0,3-3-2 16,-1 3-3-16,1-2-3 0,-1 0-2 0,3 2-1 15,-1-3-1-15,1 0-2 0,0 2-1 16,1-3 3-16,1 0-2 0,0 0 0 16,2-2 0-16,-1 3-1 0,1-2-1 15,0-1 0-15,2-1 3 16,0-1 0-16,0 1 2 0,0-2-1 0,2-1 4 0,2-2 2 16,-2 2-2-16,2 1 3 0,2-5 3 15,-1 2 0-15,1-1-5 0,2-2 1 16,1 0 0-16,-1-1-4 0,3 0-1 15,-1-2 0-15,1 2 0 0,1-5-2 0,1 1-1 16,2-3 0-16,-3 2-3 0,3-2 2 16,0-1-1-16,2-1 0 0,-3 1-1 15,3-3 0-15,-2-2 0 0,0 2-1 0,-3-2 1 16,3 1 2-16,-2-4 0 0,-1-1-1 16,1 2 0-16,0-2 0 0,-3-1 1 15,1-1-2-15,-1-2-1 0,1 2 0 0,-3-3-3 16,3-1 3-16,-3 1-1 0,1-2 2 15,-3 1 1-15,2-4-2 0,-2 1 2 16,1 1-2-16,-3-2 0 0,2 0-1 16,-2-1-2-16,1-1 3 0,-1-2 0 15,0 3 0-15,-2-3-1 0,-2 2 3 0,0 0 2 16,0-1 1-16,0 1-2 0,-3-3 2 16,1-1-2-16,-2 4 0 0,0-4-3 0,-1 0-1 15,1-2 0-15,-2-1-3 0,-1 2 0 16,1-3 1-16,-1-1 3 0,1-1 0 15,-3-2 1-15,1 3 3 0,-1-3-2 16,-1 2-1-16,-1-1 0 0,-2 1-1 16,1-2 0-16,-1 2 5 0,-2 0 2 0,0 2 4 15,0-4 1-15,-2 4 1 0,0 3 1 16,-2-3-1-16,0 0 0 0,0 4-3 16,0 4 3-16,-3-5 0 0,1 5-5 0,0 0 0 15,0 2-2-15,0 0 0 0,-3 0-6 16,3 2 2-16,-2 0 0 0,-1 1-1 15,1 1 0-15,-3 0 0 0,3-2 1 0,-2 1 3 16,-1 1 0-16,-1-1-2 0,-1 1 0 16,0-2 0-16,1 1 2 0,-3 1-1 15,0-1 0-15,-1 3 1 0,-1-3 3 16,0 2 0-16,0 0-2 0,-2 0-2 0,0 3 0 16,0-3 0-16,-2 3-1 0,2 1 0 15,-2-3 2-15,0 2-2 0,0 1 2 16,0-1 2-16,0 2 0 0,0-4 0 15,0 5 1-15,-2-1 1 0,2 0-1 0,-2 3-1 16,-1-3 0-16,-1 1-1 0,2 3-4 16,-2-1 0-16,-1 1 0 0,1 4-2 15,0-3-1-15,-3 3 0 0,1 1 1 16,-2 0-1-16,1 1 1 0,-1 3-2 16,1 0-6-16,1 0-7 0,2 0-9 0,-1 1-12 15,3-1-25-15,2 4-51 0,0-1-93 16,0-2-109-16,4 4-99 0,0 3-103 0,1-3-60 15,-1 3 12-15,0 1 76 0,0-1 103 16</inkml:trace>
  <inkml:trace contextRef="#ctx0" brushRef="#br0" timeOffset="124885.29">21698 9800 96 0,'2'0'211'0,"0"0"7"15,-2 0-31-15,2 0-26 0,-2 0-19 16,2 0-2-16,3 2 13 0,-1 2 32 16,0 5 45-16,0 2 42 0,3 8 25 15,-3 6 1-15,2 9-26 0,1 6-47 16,-3 8-58-16,0 6-56 0,0 4-41 0,1 2-28 15,-3 5-19-15,2-6-9 0,-2 4-7 16,2-5-4-16,-2-2-5 0,3-3-20 16,-3-7-59-16,0-3-97 0,0-3-110 0,-2-2-110 15,2-8-116-15,-2 0-47 0,0-7 21 16,-2-4 78-16,0-4 101 0</inkml:trace>
  <inkml:trace contextRef="#ctx0" brushRef="#br0" timeOffset="125215.64">21717 9937 123 0,'-2'-17'268'0,"2"5"41"16,0 0-8-16,0 0-16 0,2 2-15 16,0-2-6-16,2 4-5 0,3-1 0 15,1 1-12-15,1 2-25 0,3-1-30 0,1 3-34 16,4-1-35-16,0 1-39 0,4-1-27 16,0 2-24-16,0 2-15 0,3-1-9 15,1 2-4-15,-2-4-4 0,3 4-21 16,-3-1-53-16,-2 1-98 0,-2 0-112 0,-2 0-112 15,0 0-120-15,-2 0-47 0,-4 0 21 16,-1 0 77-16,-4 1 104 0</inkml:trace>
  <inkml:trace contextRef="#ctx0" brushRef="#br0" timeOffset="125448.99">21825 10038 264 0,'-11'0'347'16,"1"3"45"-16,1-3-13 0,3 0-46 15,4 0-45-15,0 0-44 0,4 0-48 16,2 0-37-16,5 0-36 0,-1 0-39 0,5 0-34 16,2 1-25-16,-1-1-63 0,1 4-90 15,0 0-102-15,0-3-108 0,-3 5-104 16,-1-1-49-16,0 0 18 0,-5 3 67 15,-2 0 90-15</inkml:trace>
  <inkml:trace contextRef="#ctx0" brushRef="#br0" timeOffset="125680.45">21702 10577 301 0,'-4'8'397'16,"0"-3"38"-16,-1-2 7 0,5 1-56 16,3 0-62-16,1-3-59 0,4-1-51 0,5 4-30 15,4-4-31-15,2-4-48 0,2 4-44 16,5-1-47-16,1-3-76 0,1 0-115 16,-1 1-125-16,1-2-131 0,-1 1-92 0,1-1-30 15,-1-3 36-15,-1 1 92 0</inkml:trace>
  <inkml:trace contextRef="#ctx0" brushRef="#br0" timeOffset="126957.47">22752 10160 69 0,'4'-5'181'0,"1"4"-14"16,1-3-29-16,-2 0-28 0,2 0-28 15,3 3-22-15,-3-2-19 16,3 0-18-16,-1 2-25 0,1-3-36 0,-1 3-51 15,1 1-64-15,-3-3-32 0,-2 3-16 16,-4 0 4-16</inkml:trace>
  <inkml:trace contextRef="#ctx0" brushRef="#br0" timeOffset="127191.76">22765 10247 199 0,'0'-4'233'0,"2"0"5"15,0-1-30-15,2 1-29 0,0-1-25 16,5 2-18-16,-1-2-26 0,1 1-32 16,1 0-29-16,1 3-22 0,0-2-23 15,1 3-41-15,1 0-52 0,0 0-67 0,-1 0-91 16,-1 0-45-16,0 0-15 0,-3 3 20 15</inkml:trace>
  <inkml:trace contextRef="#ctx0" brushRef="#br0" timeOffset="132946.15">30044 697 167 0,'2'-4'168'16,"0"-1"-1"-16,0 2 3 0,0-2 4 15,1 2 10-15,-1 2 15 0,-2-2 20 16,2 3 30-16,-2 0 36 0,0 4 15 0,-2 6-6 16,-5 5-26-16,1 5-38 0,-5 10-55 0,1 3-61 15,-3 6-44-15,0 6-27 0,1 4-15 0,-1-1-11 16,0 2-5-16,3-1-16 0,1 1-39 16,-1 0-83-16,1-3-112 0,1-2-109 0,-1-2-104 15,3-3-89-15,0-6-17 0,-1-5 53 16,1-8 96-16,2-3 99 0</inkml:trace>
  <inkml:trace contextRef="#ctx0" brushRef="#br0" timeOffset="133162.26">29947 898 78 0,'4'-20'258'15,"0"2"43"-15,0 2-5 0,1 3-15 16,-1 1-4-16,2 7 3 0,0 0 3 0,1 5-3 15,1 5-11-15,3 0-31 0,2 10-41 16,-1 0-48-16,1 4-48 0,0 6-39 0,1 1-26 16,1 3-12-16,2 5-10 0,-2 0-13 15,0 0-42-15,10 36-316 16,-14-37 15-16,-3 0-107 0,1-3-85 0,-3-4-10 16,-2-3 56-16,-2-2 92 0</inkml:trace>
  <inkml:trace contextRef="#ctx0" brushRef="#br0" timeOffset="133361.39">29949 1103 175 0,'-9'-8'315'0,"3"3"45"0,0 0 1 16,1-1-41-16,5 1-36 0,0 1-28 0,5-1-33 15,3 1-31-15,0 3-29 0,5-3-38 16,4 3-41-16,0 1-31 0,4 1-21 0,0-1-28 15,3 4-58-15,-1 0-84 0,0-3-95 16,1 4-101-16,-1-2-111 0,-2-2-44 0,-2 3 19 16,-2-3 62-16,-2 5 85 0</inkml:trace>
  <inkml:trace contextRef="#ctx0" brushRef="#br0" timeOffset="133892.79">29917 2140 75 0,'2'-1'236'0,"0"1"40"16,-2 1 5-16,2 4 1 0,-2 3 3 0,2 4 1 15,-2 8-9-15,0 5-21 0,0 4-40 16,0 9-54-16,0 0-47 0,0 4-41 16,0 1-30-16,-2 2-27 0,2 1-63 0,-2-1-89 15,0-3-101-15,0 1-100 0,2-5-104 0,-2 2-46 16,-2-6 19-16,1-5 68 0,-1-3 88 16</inkml:trace>
  <inkml:trace contextRef="#ctx0" brushRef="#br0" timeOffset="134439.01">29942 2262 155 0,'0'-4'223'0,"2"2"-1"16,1-2-18-16,-1 1-16 0,0-2-12 15,0 4-11-15,0-4-11 0,2 3-12 16,1-1-9-16,-1 2-10 0,0-3-9 0,2 3-7 16,1 1-7-16,-1-3-8 0,0 3-16 15,1 0-12-15,-1 3-13 0,-2-3-13 0,3 1-13 16,-3 3-9-16,2 0-6 0,-2-1-4 0,3 2 0 16,-1 3-2-16,1-2-1 0,-1 4-1 15,2-1 0-15,-1 0-1 0,1 2-2 0,1-1 0 16,-1 3 0-16,1-1 0 0,-1 5 0 15,3-1 1-15,-3 0 8 0,3 2 15 0,-3 2 23 16,1 0 28-16,-1-1 25 0,-2 2 18 16,1-2 8-16,-1 0-7 0,-2 0-18 15,-2-2-26-15,-2 0-24 0,0 0-16 0,-2 0-13 16,-2-4-10-16,-2 2-8 0,-1-2-23 16,-1-3-59-16,-3 1-100 0,-1-3-113 0,-1-2-109 15,0-2-117-15,-2 0-43 0,1-4 24 16,-3-4 79-16,0 3 102 0</inkml:trace>
  <inkml:trace contextRef="#ctx0" brushRef="#br0" timeOffset="136613.26">27684 496 63 0,'-6'-1'112'0,"-3"1"-15"0,3 0-16 0,-3 0-12 16,1 0-8-16,-1 0-9 0,1 0-7 15,-3 0-6-15,3 1-4 0,-3-1 1 16,1 4 2-16,-1-3 3 0,0 2 0 0,1-1 1 16,-1 1 0-16,1-2 0 0,-1 4-3 15,1 0 1-15,-1 0 3 0,-2-1 2 0,-2 5 7 16,1-1 3-16,-1 1 4 0,-2 4 3 15,-2-1 1-15,0 2 0 0,0 0-2 16,-2 1-3-16,2 1 0 0,-3 3 0 0,3-4-2 16,0 4 1-16,0-1 1 0,0-1 1 15,2 2 0-15,2-1 1 0,-2-1-1 0,3 3-3 16,1-2-5-16,0 3-3 0,1-1-7 16,-1 4-6-16,2-2-4 0,3 0-2 15,-1 3-3-15,1 3-2 0,2-2 0 16,1 2 2-16,3-2-2 0,0 3-2 0,2-1-1 15,2-2 0-15,2 3-2 0,1-3-2 16,-1 2 0-16,4-2-3 0,1-1-3 0,-1 2-2 16,3-2-1-16,2-1-1 0,1 1-1 15,1 0 1-15,2 0 1 0,0 0-1 0,0 0 0 16,2-3-1-16,2 3 1 0,0-1-3 16,1-3 0-16,1 3 0 0,0-5 3 15,0 1-1-15,3 0 0 0,1-2 1 0,1-3 0 16,-1 1 0-16,3-2-1 0,2-4 0 15,-3 1-2-15,3 2 0 0,0-5 1 16,0-1-2-16,-1-1 2 0,-1 2-2 0,0-3 1 16,-1-3 0-16,1-1-2 0,-3 2 0 15,1-3-1-15,-1-3 1 0,1 2 0 0,-3-5 0 16,3 1 2-16,-3-3-2 0,1-1 1 16,-1-3 1-16,0 2-3 0,1-5-2 15,-1 1 3-15,1-1-2 0,-1 0 0 0,-2-4 0 16,3 2 0-16,-3-1 0 0,0-1-3 15,-2-1-1-15,1 1 2 0,-1-2-1 16,0 1 0-16,-4-2 2 0,0 2 1 16,0 0 0-16,-2-1 0 0,-3 3 0 0,1-2 1 15,0 3 10-15,-3-4 12 0,1 4 15 0,-3-4 17 16,1 3 14-16,-3-2 9 0,-2 0 3 0,1-1-10 16,-1 0-10-16,-2 0-13 0,0 0-10 15,-2-2-4-15,0 3-10 0,-2-3-3 0,0 2-1 16,0 1 0-16,-3 2-4 0,1-2-4 15,-2 3 0-15,0-1 1 0,-1-2-3 16,1 6 1-16,-3-5-2 0,-1 2-1 0,1-1-1 16,-1 2-2-16,-1-2-1 0,-2-2 0 15,1 4 0-15,-1-2 1 0,0-2-2 0,-1 3 1 16,-3-1 0-16,0-1-2 0,-2 3 0 16,-3-2-2-16,1 2 0 0,-4 2-1 15,0-2-1-15,-3 2-1 0,-2 3 1 0,-1-1 1 16,-3 0-3-16,-4 3-11 15,0 4-22-15,-5-3-64 0,-1 3-107 0,-3 2-122 16,3 3-123-16,-3 0-93 0,3 0-35 16,-3 1 35-16,3 5 91 0,-1-2 114 0</inkml:trace>
  <inkml:trace contextRef="#ctx0" brushRef="#br0" timeOffset="153550.47">21787 10063 112 0,'-2'-1'122'0,"2"-3"-14"0,-2 3-9 16,2-1-8-16,0-2-7 0,0 3-7 15,0 1-6-15,0-3-5 0,0 3-5 0,0-1-4 16,0 1-5-16,0-4-2 0,0 4-3 16,0-1 2-16,2-2 1 0,0 2 0 15,0-3 3-15,2 3 3 0,0-2 4 0,1 2 5 16,-1-2 5-16,2-1 10 0,1 1 7 16,1-2 10-16,1 4 7 0,1-4 6 15,3 2 4-15,0 2 3 0,1-3 0 0,3 2-5 16,0 1-4-16,0-2-11 0,2-2-11 15,0 4-10-15,0-2-14 0,0 2-11 16,0-3-13-16,0 3-8 0,-2-3-8 16,0 0-8-16,-2 2-5 0,0-3-2 15,0 4-5-15,-5-2-5 0,1 2-30 0,-1-3-53 16,-1 3-75-16,-3-2-86 0,3 2-83 16,-3 1-91-16,0-4-48 0,-1 3 14 15,-1-1 53-15,-4 2 73 0</inkml:trace>
  <inkml:trace contextRef="#ctx0" brushRef="#br0" timeOffset="154264.1">21785 10573 69 0,'4'-5'133'16,"2"1"-11"-16,1 1-10 0,-1-5-3 15,2 3-3-15,3-1 0 0,2 2 2 0,-1-3 6 16,3 3 13-16,0-1 16 0,2 1 16 16,2-1 19-16,2 1 14 0,0-2 7 15,1 1-8-15,1 4-18 0,0-3-22 16,0 0-27-16,1 0-33 0,1 3-28 0,-2-3-22 15,3 3-15-15,-3-1-11 0,0-1-6 16,-1 1-6-16,-1-1-21 0,0 3-49 16,-2-1-72-16,-2 1-82 0,0-3-88 0,0 3-105 15,-2-2-43-15,-3 2 12 0,-1-3 55 16,-5 3 70-16</inkml:trace>
  <inkml:trace contextRef="#ctx0" brushRef="#br0" timeOffset="156885.38">28806 726 52 0,'-2'0'151'15,"2"0"-25"-15,0 0-20 0,0 0-13 16,0 0-13-16,0 0-10 0,0 1-6 0,0 2-1 15,0-2 2-15,0 4 4 0,0-1 5 16,0 3 5-16,0 2 1 0,0-1 1 0,2 0 2 16,-2 1 0-16,2 3 3 0,0-4 4 15,0 5 5-15,2-3 6 0,-2 5-1 16,3-2-2-16,-1-1-5 0,0 2-5 0,0 1-6 16,3-1-6-16,1 1-2 0,3 0 3 0,-1-1 5 15,5-3 3-15,2 0 4 0,4 1 1 16,3-6 1-16,1 0-6 0,5-5-9 0,3-1-12 15,6-4-13-15,1-5-15 0,2-3-10 16,5-1-11-16,1-3-7 0,3-5-11 0,2 0-43 16,0-3-79-16,2-2-106 0,0 0-104 15,-2 0-117-15,0-3-72 0,-7 1-1 0,-3-2 56 16,-5 4 94-16</inkml:trace>
  <inkml:trace contextRef="#ctx0" brushRef="#br0" timeOffset="158858.72">23920 9551 35 0,'3'1'101'0,"-3"-1"-21"0,0 4-18 16,0-4-15-16,2 0-11 0,-2 0-10 15,2 0-3-15,-2 0 0 0,0 1 3 0,2-1 8 16,-2 0 11-16,2 0 11 0,-2 0 8 16,2 0 9-16,-2 0 3 0,2 0 6 15,-2 0 3-15,2 3 11 0,0-3 18 0,1 1 28 16,-1 3 30-16,0 1 28 0,0 6 21 16,0 3 9-16,-2 7-8 0,0 7-25 15,0 2-32-15,0 8-37 0,-2 2-35 16,0 4-29-16,0 1-24 0,0 4-17 0,-1-2-15 15,1 0-41-15,2-2-79 0,-2 1-92 16,2-1-95-16,0-5-105 0,0-1-81 16,0-4-13-16,0-1 49 0,0-6 78 15</inkml:trace>
  <inkml:trace contextRef="#ctx0" brushRef="#br0" timeOffset="159572.74">24746 9566 78 0,'0'-5'181'0,"-2"4"-13"16,4-3-13-16,0 0-4 0,2 4 11 16,3 0 26-16,1 4 41 0,3 1 39 15,1 8 20-15,3-1 5 0,0 7-18 16,2 4-35-16,2 2-54 0,0 4-56 0,0 1-44 16,2 0-35-16,0 2-23 0,-2 0-52 15,1 2-91-15,-1-3-109 0,-2-2-107 16,-1 0-117-16,-1 0-71 0,-2-4-2 0,-2-5 64 15,-1-2 93-15</inkml:trace>
  <inkml:trace contextRef="#ctx0" brushRef="#br0" timeOffset="159804.65">25235 9708 4 0,'-6'-14'290'0,"-5"-2"70"15,-2 3 88-15,-2 2 28 0,-1 2-38 16,-4 3-43-16,-1 2-47 0,-2 4-60 16,-2 4-85-16,-3 2-86 0,1 3-55 15,-3 6-31-15,0-1-17 0,3 2-20 16,-3 5-43-16,3 0-79 0,-1-1-108 0,1 2-108 16,3-2-108-16,1 1-83 0,2 0-10 15,2-1 51-15,-2-2 91 0</inkml:trace>
  <inkml:trace contextRef="#ctx0" brushRef="#br0" timeOffset="175315.42">23683 8971 1 0,'0'-3'157'0,"-2"-2"-13"16,2 4-12-16,-2-2-10 0,2 2-5 16,-2-3-4-16,2 2-3 0,-2 2-4 0,2-1-7 15,-2 1 0-15,2 0 5 0,-2 0 2 16,0 1 0-16,-3 1 0 0,1 3 7 16,-4 3 6-16,-1 2 6 0,-1 9 9 0,-5 2 7 15,-2 9 12-15,0 7 17 0,-4 8 6 16,0 4-6-16,-3 10-13 0,1 6-14 15,0 7-25-15,-1 7-30 0,3 8-31 16,0 2-19-16,4 6-15 0,4 2-9 0,3 1-5 16,4-4-5-16,3 2 0 0,6-9 0 15,1 0-2-15,6-9 0 0,3 0-1 16,4-8-1-16,4-6-3 0,0-5-21 16,5-2-55-16,-1-7-102 0,5-7-119 0,-1-3-120 15,3-6-115-15,2-8-42 0,-2-2 22 16,2-10 84-16,-3-5 111 0</inkml:trace>
  <inkml:trace contextRef="#ctx0" brushRef="#br0" timeOffset="179578.59">25900 9322 123 0,'-3'-2'138'0,"3"1"-6"0,-2-3-8 16,0 3-10-16,0-2-3 0,0 2-8 16,0 1-7-16,2-4-6 0,-2 4-1 15,0-1-2-15,2 1 1 0,-3-3 0 0,1 3 0 16,2-1 4-16,-2 1 2 0,2 0 3 16,-2-4 3-16,0 4 1 0,0 0-3 15,0-1-6-15,-2 1-8 0,-1 0-10 16,1 1-8-16,-2 3-9 0,-3 1-6 0,-1 4-5 15,-1 3 0-15,-2 5-2 0,-1 3-2 16,-3 5 4-16,0 4 1 0,0 2 4 16,0 7-1-16,0 1 0 0,2 1-2 15,0 1-5-15,3 2-6 0,1 1-4 0,3-5-6 16,3 2-7-16,3-3-5 0,2-4-4 16,4 0-3-16,3-5-1 0,1-4 2 0,5-1 4 15,0-7 6-15,4-4 6 0,2-5 6 16,2-5 3-16,2-5 1 0,0-2-3 15,3-6-1-15,1-5-5 0,-1-4-1 0,1-5-6 16,-1-2-2-16,1-7-1 0,-4-1-3 16,1-2 2-16,-3-2 3 0,-2-2 2 15,-4 0 5-15,-5-3 2 0,-1 2 0 16,-7-1-1-16,-2 5-4 0,-4 0-4 0,-3 3-6 16,-3 4-5-16,-5 0-7 0,0 5-23 15,-4 5-69-15,-2 1-141 0,2 5-152 16,-2 4-143-16,2 5-72 0,0 3-21 15,2 4 45-15,2 4 128 0</inkml:trace>
  <inkml:trace contextRef="#ctx0" brushRef="#br0" timeOffset="179794.15">26386 9777 175 0,'-2'19'318'0,"0"2"25"0,0 2 13 15,0 2-108-15,0-3-99 0,4 4-101 16,0-2-106-16,2 1-117 0,0-3-92 0,3 1-50 16,-3-2-22-16,0-3 25 0</inkml:trace>
  <inkml:trace contextRef="#ctx0" brushRef="#br0" timeOffset="180557.82">26740 9348 80 0,'-4'2'121'16,"1"-2"-9"-16,1 1-10 0,0-1-5 15,0 4-5-15,2-4-4 0,-2 1-1 0,2-1 2 16,0 0 5-16,0 0 7 0,0 0 11 15,0 0 8-15,0 0 6 0,0 0-2 16,0 0-6-16,0 0-12 0,0 0-16 0,0-1-13 16,2 1-11-16,2-4-10 0,1 3-9 15,1-4-7-15,0 4-7 0,3-4-9 16,-1 2-10-16,1 3-8 0,-1 0-2 16,1 0-3-16,-1 3 0 0,1 2 0 0,-3 1 2 15,2 3-1-15,-1 0-1 0,-1 3 1 16,-2 1 0-16,3 0-1 0,-3 4 0 15,0 0 1-15,0 1 1 0,1 2-1 16,-1 0 4-16,-2 1 5 0,0 0 8 0,-2-1 10 16,0 1 7-16,0-2 6 0,0 1 3 15,-2 0-5-15,0 1-6 0,0 0-9 16,-3 0-5-16,-1-4-10 0,0 1-27 0,-3-3-61 16,1 2-76-16,-3-4-83 0,1 0-102 15,-3-3-76-15,2-4-17 0,1-3 36 16,-1-1 61-16</inkml:trace>
  <inkml:trace contextRef="#ctx0" brushRef="#br0" timeOffset="180922.43">27199 9281 230 0,'4'-13'352'0,"-1"5"73"15,-6 0 27-15,-1 7-45 0,-2 2-47 16,-3 7-50-16,-1 4-53 0,-3 5-64 16,0 5-61-16,1 3-44 0,1 3-33 0,0 2-22 15,1 4-13-15,4 1-8 0,-1-1-4 16,3 0-3-16,2 0-4 0,2-5 0 0,2 1 1 16,2-6-2-16,3-2 0 0,-1-3 1 15,4-4-1-15,1-1 0 0,2-5-2 0,-1-4 1 16,3-4-4-16,0-2-2 15,0-7 3-15,0 2-2 0,-3-4 4 0,-1 1 3 16,-3 0 11-16,-1 1 10 0,-5 4 7 16,-4-1 6-16,-5 2 5 0,-5 6-1 0,-5 2-6 15,-2 0-7-15,-4 7-7 0,-3 1-6 16,-1 3-29-16,1-2-91 0,1 1-150 16,4-1-169-16,4 1-117 0,2-6-61 15,6-4-7-15,3 1 69 0,6-6 137 16</inkml:trace>
  <inkml:trace contextRef="#ctx0" brushRef="#br0" timeOffset="181867.93">27500 8560 80 0,'2'-2'171'0,"0"-2"-21"16,2 4-25-16,-2-1-21 0,3 1-13 15,1 0-5-15,0 1 1 0,1 3 0 16,1-1 2-16,1 5 2 0,1 1 4 0,1 2 3 15,1 4 2-15,3 5 0 0,0 9 2 16,2 1 5-16,0 7 8 0,0 4 10 16,0 6 10-16,-2 3 15 0,-1 4 14 0,-1 2 9 15,-2 2-1-15,-3 4-7 0,-4-2-11 16,-2 1-19-16,-4 2-26 0,-2 1-23 16,-2-2-19-16,-5 1-18 0,-4-2-14 15,-2-2-9-15,-2 0-6 0,-2 0-5 0,-2-1-5 16,0-3-3-16,-5-1-2 0,3-1-9 15,-3-4-12-15,1-1-47 0,1-2-111 16,-1-7-138-16,4-2-146 0,-1-4-103 0,1-4-44 16,4-4 16-16,0-7 93 0,4-3 130 15</inkml:trace>
  <inkml:trace contextRef="#ctx0" brushRef="#br0" timeOffset="182498.65">28336 9183 99 0,'2'-3'248'0,"-2"1"32"0,2 2-23 16,0-1-26-16,0 1-7 0,3 1 12 16,-3 5 15-16,2 3 15 0,-2 5 2 15,0 5-15-15,0 3-38 0,0 6-51 0,0 2-52 16,1 4-45-16,-1 6-30 0,0-2-31 15,0 0-56-15,0 0-89 0,2 0-94 16,-2-1-94-16,3-1-90 0,-1-5-79 16,-2-2 0-16,-2 0 54 0,0-7 80 0</inkml:trace>
  <inkml:trace contextRef="#ctx0" brushRef="#br0" timeOffset="182746.45">28287 9599 254 0,'-6'-13'315'0,"2"3"44"0,-1-1-29 0,3-2-41 15,2 2-29-15,4 2-24 0,3-1-25 0,1 0-26 16,5 1-27-16,2 0-32 0,4 2-27 16,0 1-27-16,4-2-24 0,0 4-19 15,1-1-11-15,1 2-7 0,1-2-5 0,-1 2-4 16,0-1-23-16,-1 2-54 0,-3-1-89 15,0 2-94-15,-2 1-104 0,-2-3-100 16,-2-2-31-16,-3 3 27 0,1-3 72 16,-2 0 86-16</inkml:trace>
  <inkml:trace contextRef="#ctx0" brushRef="#br0" timeOffset="183958.56">29811 8519 21 0,'4'-9'197'0,"-2"-2"29"16,1 2-8-16,-1 1-19 0,0 3-1 15,-2-2 14-15,0 2 15 0,0 2 13 0,-2 2-3 16,-3 1-4-16,-3 0-8 0,-3 4-12 16,-1 2-17-16,-7 5-19 0,-2 6-24 15,-5 3-21-15,-1 5-26 0,-7 6-27 0,-2 7-22 16,-2 6-15-16,-5 3-5 0,1 7-6 15,-2 3-3-15,-1 2 0 0,3 1 1 0,-1 3-3 16,3 4 0-16,4-2-3 0,7 3-3 16,3 0-5-16,9-2 0 0,5 2-3 15,7 1-3-15,7-6-1 0,7 0 1 0,6-3-3 16,4-2-3-16,6-4 1 0,5-3 0 16,2-6-2-16,4-2-4 0,0-4-3 15,2-4-13-15,0-6-19 0,2 0-39 0,-2-9-110 16,2-6-137-16,3-5-139 0,-3-9-110 15,0-5-46-15,2-8 6 0,-1-8 91 16,1-7 129-16</inkml:trace>
  <inkml:trace contextRef="#ctx0" brushRef="#br0" timeOffset="184654.86">30179 8967 104 0,'0'0'234'0,"3"0"42"0,-3 1 2 15,2 7 14-15,-2 3 15 0,0 7 15 0,0 7 10 16,0 1-11-16,0 8-37 0,0 2-52 15,0 5-54-15,2 1-53 0,-2 5-40 16,2-2-33-16,-2-1-23 0,2 1-15 0,0 0-9 16,-2-2-38-16,0-2-82 0,0 0-116 15,0-6-117-15,-2-1-133 0,2-4-76 16,0-6-9-16,0-3 55 0,0-5 104 0</inkml:trace>
  <inkml:trace contextRef="#ctx0" brushRef="#br0" timeOffset="185186.12">30383 9129 185 0,'-2'-3'242'0,"2"2"5"0,2-2-20 0,0 0 4 15,4 6 24-15,3 0 35 0,1 1 37 16,5 6 14-16,2 5-10 0,2 3-39 0,2 2-59 16,0 6-65-16,3 4-61 0,-1 2-41 15,0 2-26-15,0 2-16 0,1-1-9 0,-1 3-5 16,-2-3-8-16,-2 0-16 16,-2-2-59-16,0 1-107 0,-4-4-125 0,-1-4-118 15,1-2-118-15,-4-5-49 0,-1-4 24 16,1-2 87-16,-5-5 114 0</inkml:trace>
  <inkml:trace contextRef="#ctx0" brushRef="#br0" timeOffset="185384.69">30952 9418 11 0,'4'-19'318'0,"-4"5"89"16,0 2 96-16,-4 3 14 0,0 4-48 15,-5 2-56-15,-1 3-69 0,-3 5-81 0,-4 4-90 16,-2 5-72-16,-4 4-45 0,-5 4-24 15,-1 3-14-15,-3 3-10 0,0 1-5 16,-2 0-6-16,0 1-22 0,-2 0-67 0,3 0-120 16,1-1-132-16,0-1-145 0,5-2-83 15,1-2-27-15,1-7 39 0,4 1 108 0</inkml:trace>
  <inkml:trace contextRef="#ctx0" brushRef="#br0" timeOffset="186811.97">31416 8871 202 0,'0'3'281'0,"-3"1"57"15,3 2 1-15,-2 9-5 0,0 3-1 16,0 3-5-16,0 9-21 0,0 4-44 16,0 5-62-16,0 4-61 0,0-1-47 0,2 4-37 15,-3 0-23-15,3 1-11 0,0-1-9 16,0-1-27-16,0-2-68 0,0 1-94 0,0-6-105 16,0 0-102-16,3-6-109 0,-3-2-40 15,0-8 32-15,0-1 76 0,-3-6 95 0</inkml:trace>
  <inkml:trace contextRef="#ctx0" brushRef="#br0" timeOffset="186994.2">31708 9394 114 0,'8'-5'333'0,"-4"0"72"15,-4 2 76-15,-2 6-28 0,-2-2-63 16,-2 7-59-16,-3-2-52 0,1 4-68 0,-1 0-73 15,1 3-100-15,1-1-124 0,1 2-137 0,2 1-142 16,0-1-122-16,-1-3-62 0,3 2 3 16,2-8 72-16,0 2 107 0</inkml:trace>
  <inkml:trace contextRef="#ctx0" brushRef="#br0" timeOffset="187391.83">32173 8962 16 0,'0'-19'255'0,"-2"5"42"0,-4 3 56 0,0 2-11 16,-5 3-28-16,0 6-11 15,-1 1-3-15,-1 8-13 0,-2 6-31 0,-2 3-49 16,0 3-45-16,0 4-37 0,3 4-31 0,-3 1-26 15,2 3-22-15,2 2-17 0,2 0-11 16,3 0-9-16,2-1-4 0,1-1-1 16,5-3-1-16,3-2 0 0,1-2 0 0,2-2 1 15,3-7 0-15,-1 0-3 0,5-5 0 16,-1-3-1-16,3-1 2 0,0-7-1 0,2-1 0 16,-2-1 0-16,2-7-1 0,-2 3 1 15,-3-6 3-15,-1 6 5 0,-1-3 8 16,-3 2 3-16,-3 2 5 0,-2-2-1 15,-4 2 0-15,0 4-7 0,-4 0-7 0,-5 4-3 16,0 2-5-16,-1-1-2 0,-3 4-1 16,0 0-10-16,0 2-30 0,-2-2-88 15,3 1-124-15,1 0-134 0,0-1-138 16,3-3-66-16,-1-1-8 0,2-4 66 16,3 3 114-16</inkml:trace>
  <inkml:trace contextRef="#ctx0" brushRef="#br0" timeOffset="187640.54">32374 8934 126 0,'7'-6'343'0,"-5"1"66"15,-2 5 80-15,-2 5-10 0,-2 4-68 0,-1 6-61 16,-1 5-45-16,-3 5-57 0,3 3-76 15,-2 3-71-15,-1 1-41 0,1 2-27 16,1 2-17-16,1-1-29 0,0 3-69 0,1-2-116 16,3-1-122-16,0-1-124 0,0-5-102 15,0-1-35-15,0-3 35 0,2-8 98 0,0 1 112 16</inkml:trace>
  <inkml:trace contextRef="#ctx0" brushRef="#br0" timeOffset="188670.07">32546 8311 61 0,'2'-1'129'15,"2"-3"-11"-15,0 2-12 0,1 2-2 0,1 0 2 16,0 0 5-16,1 0-3 0,1 0-2 16,3 2-5-16,-3 2-4 0,3-3-2 15,2 2 0-15,-3 2 1 0,3-1 4 0,2 2 5 16,-3 0 6-16,3 4 5 0,2 2 8 0,0 0 9 16,0 5 9-16,0 0 10 0,2 8 11 15,-2 3 4-15,2 6-5 0,-2 1-12 0,-2 9-20 16,-1 0-23-16,-1 6-22 0,0 4-21 0,-5 5-14 15,-1-1-8-15,-3 7-4 0,-2-2-3 16,-4 0-1-16,-2 0-2 0,-3 1-5 0,-1-2-5 16,-3 0-5-16,-1-2-6 0,-1-2-3 0,-4 0-5 15,0-3-3-15,0-2-5 0,-2-3-12 0,0-3-33 16,0-5-92-16,0 0-139 0,0-5-142 16,2-3-125-16,0-5-57 0,2-4-4 0,0-1 72 15,5-6 129-15</inkml:trace>
  <inkml:trace contextRef="#ctx0" brushRef="#br0" timeOffset="190444.07">24494 10694 77 0,'9'-4'136'0,"-1"3"-44"0,3-2-34 16,-1 2-16-16,3-3-5 0,4 3 4 15,0-2 11-15,4 1 13 0,0 0 13 16,4 2 15-16,1-3 16 0,3 3 13 16,3 0 10-16,2 0 9 0,2 0 7 15,4 0 3-15,3 3-3 0,1-3-4 0,5 2-8 16,2-2-9-16,1 0-7 0,4 0-5 15,3 0 1-15,0 0 7 0,5 0 3 16,3 0 3-16,3 0-4 0,2 0-5 16,4 0-12-16,5 0-19 0,1-2-15 0,7 2-20 15,2-3-13-15,4 3-12 0,5-1-9 16,-1-2-3-16,3 1-6 0,0-1-3 16,1-2-1-16,1 4 2 0,2-3-2 0,-2-2 0 15,1 2 1-15,3-1 4 0,0 1-2 16,-2-1 0-16,0 4 4 0,-2-2 0 0,-3 1 4 15,-1 0-1-15,-3-1 0 16,1 2 2-16,-3-3-2 0,-2 3 3 0,0-2-6 16,0 2-1-16,-2-3-1 0,2 3-5 15,3-2-4-15,-3 2-3 0,2-3 2 0,-2 3-2 16,0 1-1-16,-2-2 2 0,-2 2 0 16,-2-4 2-16,-2 4 2 0,-3 0 3 15,-1 0 2-15,-3 4 1 0,-2-4 1 0,0 2-1 16,-4-2 1-16,0 1-3 0,0-1 2 15,-2 4-2-15,2-4 0 0,2 1 0 0,-2 2-1 16,2-2 1-16,0 3-2 0,0-3-2 16,0 2-3-16,0-2-2 0,1 3 2 15,-3-3-2-15,-3 2 1 0,1 1 2 0,0-1 1 16,-2 2 3-16,-3-4-3 0,1 3-1 16,-2 0-2-16,-3 0 1 0,-2-3 0 0,0 5-2 15,-1-2 3-15,-3-3 0 0,2 4 2 16,-2-2-4-16,-2 2-3 0,0-4 0 0,0 2-1 15,-3-1-1-15,-1 0 1 0,0 1 1 16,-1-3 2-16,-1 1 0 0,-3-1 0 16,-1 4-1-16,-1-4 1 0,-4 1 0 0,0-1 1 15,-4 3-1-15,0-3 3 0,-4 1-2 16,-5-1 2-16,-2 0 0 0,-1 0-1 16,-3 0 3-16,-5 0 0 0,-1 0 4 0,-2 0 2 15,-1 0 0-15,1 0 2 0,-3 0-4 16,1 0 1-16,-1-1-5 0,1 1-1 15,-1-3-3-15,1 2-2 0,-1-3 2 0,1 3-2 16,-1 1 0-16,-2-3 1 0,1 3 1 0,-3-2-1 16,0 2-1-16,0-2 0 0,-1 2 2 15,-1-3-3-15,0 2-3 0,-2-2-6 0,0 1-7 16,0-1-14-16,-2-2-12 0,-3 4-14 16,1-3-28-16,-4-3-71 0,-1 3-119 0,-3-4-118 15,-1 3-132-15,-2-1-71 0,-4-4-17 16,0 5 57-16,-4-4 115 0</inkml:trace>
  <inkml:trace contextRef="#ctx0" brushRef="#br0" timeOffset="192783.13">25900 10953 48 0,'2'-3'95'16,"-2"3"-8"-16,0-1-9 0,0 1-5 16,0 0-4-16,0 0-6 0,0 0-3 0,0 0-5 15,0 0 2-15,0-4 2 0,0 4 6 16,0 0 8-16,0 0 8 0,0 0 6 16,0 0 9-16,0 4 23 0,0-3 38 15,2 4 46-15,0 1 42 0,0 7 35 0,0-1 16 16,0 10-13-16,0 2-38 0,0 6-55 15,1 0-52-15,-1 6-47 0,0 6-37 16,0-2-21-16,0 0-15 0,0 3-6 16,-2 1-7-16,2-1-27 0,-2-1-72 0,-2 0-107 15,2-2-114-15,-2-1-116 16,2-4-105-16,0 0-35 0,0-6 40 0,0-4 91 16,0-6 106-16</inkml:trace>
  <inkml:trace contextRef="#ctx0" brushRef="#br0" timeOffset="193132">26702 11024 127 0,'6'-5'359'0,"-2"-1"66"16,-2 5 78-16,1 2-20 0,-1 6-58 15,0 5-67-15,-2 5-62 0,0 8-59 0,0 5-75 16,0 2-66-16,0 3-43 15,0 4-22-15,0 1-16 0,2 3-15 16,-2-2-40-16,0 2-98 0,0-3-125 0,0 2-122 16,-2-1-135-16,2-6-62 0,-2-1 0 15,-3-2 74-15,1-2 112 0</inkml:trace>
  <inkml:trace contextRef="#ctx0" brushRef="#br0" timeOffset="193331.46">26596 11467 28 0,'-6'-20'296'0,"1"3"66"0,-1 0 63 16,4 4-11-16,0 1-21 0,4 1-28 15,2 1-39-15,2 1-49 0,5-2-50 16,2 6-62-16,4-3-58 0,0 3-44 16,2 1-26-16,2 2-22 0,0 2-34 0,-2-2-80 15,2 2-122-15,-2 2-123 0,-2-2-131 16,0 2-83-16,-2 2-22 0,-2 0 51 15,-3-3 108-15</inkml:trace>
  <inkml:trace contextRef="#ctx0" brushRef="#br0" timeOffset="193563.36">27390 11066 329 0,'6'-12'499'15,"-2"3"76"-15,-2 5 48 0,0 4-86 16,-2 4-122-16,3 8-119 0,-3 5-100 16,0 8-71-16,0 9-45 0,0 8-28 15,-3 4-22-15,3 8-14 0,-2 4-6 0,0 2-6 16,0-2-3-16,2 4-4 0,-2-6-8 16,2 1-20-16,-2-6-72 0,0-2-130 15,2-5-141-15,-2 0-151 0,0-9-74 16,-1-2-24-16,1-4 46 0,-2-8 120 15</inkml:trace>
  <inkml:trace contextRef="#ctx0" brushRef="#br0" timeOffset="195122.78">22005 13244 186 0,'2'-3'233'0,"2"-2"-8"0,-2 5-2 0,3 1 9 16,-3 6 22-16,2 5 22 0,-2 5 20 15,2 9 8-15,-2 6-16 0,3 3-37 16,-3 8-47-16,0 6-53 0,2 4-46 15,-2 2-39-15,2 3-27 0,1 1-26 0,-3 0-56 16,2-4-99-16,-2 4-111 0,2-5-108 16,1 0-119-16,-1-1-63 0,-2-3 8 15,-2-6 71-15,0 0 96 0</inkml:trace>
  <inkml:trace contextRef="#ctx0" brushRef="#br0" timeOffset="195404.79">21996 13504 183 0,'-2'-26'237'0,"2"1"1"0,0 1 3 15,5 3 11-15,-1-1 21 0,4 2 24 16,3 3 17-16,4 0-4 0,2 1-19 15,2 3-37-15,2 0-48 0,2 0-53 16,2 1-52-16,1 3-40 0,1 0-27 0,3-1-14 16,-2 6-13-16,-1-1-37 0,-2 1-80 15,-1 4-109-15,-1 0-109 0,0 3-109 16,-4 1-96-16,-2 1-24 0,-2 3 48 16,-2 1 92-16,-5 3 101 0</inkml:trace>
  <inkml:trace contextRef="#ctx0" brushRef="#br0" timeOffset="195603.74">22278 13508 97 0,'-17'5'277'0,"2"-1"64"0,2-1 18 16,3-1-8-16,4 1-1 0,-1-3 2 16,5 0-24-16,2 0-43 0,4-3-47 0,1 1-55 15,3-1-56-15,3 2-52 0,1-2-35 16,3 1-48-16,-2-1-84 0,2 3-111 15,-1 0-112-15,-1 5-113 0,2 2-102 0,-4 1-27 16,-1 1 46-16,-4 5 91 0,-1 1 100 16</inkml:trace>
  <inkml:trace contextRef="#ctx0" brushRef="#br0" timeOffset="195786.64">22166 13947 265 0,'-9'7'305'15,"3"-1"56"-15,4-2-5 0,2 1 1 16,2-2-1-16,4-2-15 0,5 3-17 16,2-4-44-16,1-4-69 0,5 3-70 15,5-3-56-15,-1-1-39 0,2 0-47 0,1-2-90 16,1-1-129-16,-1 0-133 0,1-1-142 16,1 1-72-16,-1-1-18 0,-1 0 60 15,-1-3 112-15</inkml:trace>
  <inkml:trace contextRef="#ctx0" brushRef="#br0" timeOffset="196018.36">23148 13332 370 0,'-2'-16'483'0,"-2"3"75"0,-1 1 43 15,1 2-112-15,0 2-129 0,2 1-105 16,2 3-88-16,0 3-76 0,2 1-73 16,0 1-121-16,2 3-141 0,0 7-138 15,3-2-126-15,-3 4-67 0,0 0-5 16,0 4 77-16,-1-2 120 0</inkml:trace>
  <inkml:trace contextRef="#ctx0" brushRef="#br0" timeOffset="196169.64">23099 13496 39 0,'-2'-5'213'0,"2"-3"25"0,2 4-14 15,2-2-44-15,3 0-43 0,-1 2-29 16,3-1-24-16,1 4-37 0,3-2-62 16,0 2-87-16,-3 1-93 0,3 1-49 15,-3 3-26-15,-1 1-2 0</inkml:trace>
  <inkml:trace contextRef="#ctx0" brushRef="#br0" timeOffset="197478.55">24706 12885 69 0,'0'-5'180'0,"0"4"-10"0,0-1-13 0,0-1-5 16,0 3 1-16,0-2 4 0,0 2 6 15,0-3 4-15,-2 3 7 0,-3 3 9 16,1-1 7-16,-2 4 6 0,-3 3 3 0,1 5 3 16,-5 2-8-16,-2 7-16 0,1 2-21 15,-3 6-28-15,-2 3-30 0,2 3-22 16,-2 4-21-16,2-2-15 0,2 2-12 16,2 0-5-16,5-2-5 0,1-2-6 15,3 1-3-15,6-4-3 0,2 1 0 0,5-5-2 16,1-7-1-16,5 1-2 0,2-7-2 15,2 0 2-15,2-9 0 0,3 0 0 16,1-8-1-16,1-5 1 0,-1-4-2 16,0-5 1-16,-1-3-1 0,1-6 0 0,-2-6 0 15,-2-3 1-15,1-6 2 0,-5-4-2 16,-5-4 1-16,-1-4-1 0,-3 0 2 16,-6-2-1-16,-2 3 3 0,-6 0 0 0,-2 6 1 15,-3 3 1-15,-4 5-2 0,-2 2-5 16,-2 7-16-16,-2 2-53 0,2 8-107 15,-2 3-126-15,2 7-124 0,2 3-112 16,2 3-50-16,2 3 20 0,3 3 88 0,1 6 116 16</inkml:trace>
  <inkml:trace contextRef="#ctx0" brushRef="#br0" timeOffset="197661.2">25093 13110 120 0,'9'18'281'0,"-5"2"34"16,-2 5 13-16,-2 0-77 0,0 4-67 15,0-3-49-15,2 3-44 0,0 4-70 0,0-4-87 16,2 1-97-16,3-4-103 0,-1 2-55 16,1-3-22-16,-1-5 22 0</inkml:trace>
  <inkml:trace contextRef="#ctx0" brushRef="#br0" timeOffset="198192.13">25423 12809 89 0,'-4'-3'175'16,"0"2"-26"-16,2-4-25 0,0 2-19 16,2-2-14-16,0 2-14 0,0 0-13 15,2-2-12-15,0 4-11 0,2-4-8 0,0 2-10 16,1 2-5-16,1 1-6 0,2 0-1 16,-1 0-1-16,1 1 3 0,1 4 5 15,-1 2 1-15,1 1 3 0,-3 5 1 0,2 0-3 16,-1 3-2-16,1 1-2 0,-1 4-2 15,1 1-2-15,-2 3-1 0,3 3 1 16,-1-2 2-16,1 2 7 0,-1 2 7 16,3-1 10-16,-3 0 18 0,1-3 20 0,-3 2 22 15,0-3 18-15,-1 0 13 0,-3-2 2 16,-2-3-10-16,-2 0-17 0,-3-3-26 16,-1 0-33-16,-2-1-65 0,-1-2-79 15,-4-2-86-15,3 0-95 0,-3-3-91 16,0-2-38-16,-1-2 16 0,1-4 52 0</inkml:trace>
  <inkml:trace contextRef="#ctx0" brushRef="#br0" timeOffset="198540.67">25919 12810 70 0,'6'-18'336'0,"-2"6"84"0,-2 3 84 15,-4 4-9-15,0 5-57 0,-4 6-59 0,-3 11-67 16,-1 4-77-16,-1 9-78 0,-2 9-64 16,1 4-35-16,-1 2-23 0,2 3-11 15,3-2-11-15,4 3-5 0,2-5-1 16,4-4-5-16,4-1-1 0,5-6-1 0,1-3 0 16,3-5-3-16,4-6 1 15,0-6 0-15,2-6-1 0,3-6-1 0,-3-2 2 16,0-9 4-16,0 0-1 0,-4-6-1 15,-2-1 1-15,-4 1-1 0,-5 3 2 16,-4 0-2-16,-6 4 0 0,-7 5 0 0,-6 4-2 16,-6 5 3-16,-5 4-1 15,-3 7-9-15,-7 3-37 0,-1 0-107 0,1 1-141 0,0 1-165 16,4 1-98-16,3-2-44 0,1-3 11 16,5-3 90-16,3-4 135 0</inkml:trace>
  <inkml:trace contextRef="#ctx0" brushRef="#br0" timeOffset="199303.02">27400 12638 199 0,'0'-8'315'15,"0"3"67"-15,0 4-2 0,0-1 1 16,0 4 0-16,0 4-18 0,0 7-44 0,0 7-54 16,2 4-55-16,0 6-66 0,1 5-59 15,-1 3-37-15,0 6-21 0,2 1-22 16,-2 3-48-16,0-3-98 0,0 1-119 16,-2 0-121-16,3-4-131 0,-3 1-61 0,-3-2 3 15,1-3 75-15,-4-4 108 0</inkml:trace>
  <inkml:trace contextRef="#ctx0" brushRef="#br0" timeOffset="199485.94">27195 13190 131 0,'2'-17'222'0,"4"1"20"15,3-2-16-15,4 2-18 0,3-2-19 16,1 2-22-16,5 3-29 0,1-2-37 15,2 1-45-15,3 3-63 0,1 2-80 0,1 0-95 16,2 2-86-16,0 2-46 0,-1-3-20 16,1 2 25-16</inkml:trace>
  <inkml:trace contextRef="#ctx0" brushRef="#br0" timeOffset="200099.12">28118 12512 235 0,'2'-3'293'0,"-2"-2"39"0,2 5-4 0,0 0 16 15,0 5 13-15,0 3-5 0,0 9-12 16,1 4-25-16,-3 9-60 0,0 7-74 16,0 5-71-16,-3 7-45 0,-1 6-29 0,2 2-16 15,-2 2-8-15,0 1-7 16,-1-2-15-16,1 0-53 0,0-4-105 0,0-4-133 15,2-2-133-15,-3-3-112 0,3-1-45 0,-2-4 20 16,2-3 89-16,4-6 124 0</inkml:trace>
  <inkml:trace contextRef="#ctx0" brushRef="#br0" timeOffset="200298.66">28442 13123 338 0,'0'-12'495'0,"-2"6"75"0,-3 0 44 0,-1 6-97 16,-3 7-125-16,1 2-120 0,0 7-102 15,-1 5-71-15,1 4-47 0,-1 0-41 16,1 1-85-16,1 3-133 0,1 0-139 16,2 0-151-16,2-3-79 0,0-1-27 15,2 0 48-15,2-4 114 0</inkml:trace>
  <inkml:trace contextRef="#ctx0" brushRef="#br0" timeOffset="200680.11">28950 12781 55 0,'0'-15'330'16,"-5"1"83"-16,-1 4 89 0,-2-1-1 15,-1 7-51-15,-4 4-58 0,1 3-65 0,-3 5-72 16,-2 6-85-16,0 5-68 0,0 2-40 16,-2 9-25-16,2 4-14 0,0 4-9 15,0 3-5-15,5 1-3 0,-1-1-1 0,4 2-1 16,5-5 0-16,2 2-3 0,2-6-1 16,4-5 0-16,3-3 2 0,3-2-3 15,1-6 1-15,4-6 1 0,-1-4 0 0,3-3 1 16,2-9-2-16,0 0 1 0,1-5 0 15,-4-4 0-15,1 0 3 0,-4-3-3 16,-2-1 5-16,-5 1 2 0,-4 3 5 0,-2 1 2 16,-6 3-2-16,-5 5 0 0,-4 4-2 15,-4 4-3-15,-4 5-4 0,0 3-5 0,-5 5-7 16,3-2-18-16,-3 0-58 0,3 4-119 16,4-4-141-16,2 0-145 0,6-2-92 0,2-5-35 15,5 1 31-15,4-4 104 0</inkml:trace>
  <inkml:trace contextRef="#ctx0" brushRef="#br0" timeOffset="200896.44">29316 12613 201 0,'13'-13'447'0,"-7"9"100"16,-2 7 64-16,-2 3-52 0,-4 11-100 0,0 4-109 0,0 9-102 15,-2 6-96-15,-1 7-61 0,1 2-37 16,0 6-22-16,0-2-19 0,-1 2-18 16,3 2-49-16,2-3-118 0,0-2-153 0,0-2-162 15,2-2-99-15,1-5-43 0,-1-1 16 16,-2-3 101-16,2-5 143 0</inkml:trace>
  <inkml:trace contextRef="#ctx0" brushRef="#br0" timeOffset="201824.76">24782 14023 7 0,'13'-6'177'0,"-1"-2"8"0,3 2-29 15,0 0-53-15,4-2-31 0,2 2-9 16,2 2-1-16,5-2 6 0,4 2 16 16,2 3 16-16,4-4 18 0,2 2 19 15,4 1 24-15,3-1 24 0,4 2 17 0,4-2 9 16,2 0 1-16,6 2-8 0,3-2-15 15,6 2-24-15,4-3-30 0,5 3-25 0,5-3-21 16,8-1-16-16,3 1-9 0,5-2-8 16,1 0-3-16,5 2-6 0,2-1-7 15,2 2-2-15,3-2-7 0,3 4-3 16,3 1-6-16,4 0-4 0,4 0-4 0,2 1-4 16,5 4-3-16,1-1-5 0,1 1 3 15,1-1 2-15,1 1-1 0,0 1-4 16,0-1 4-16,-3 3 3 0,1-2-4 0,-5 4 0 15,-6-1-2-15,-4 1 3 0,-9 0 1 16,-8 0 0-16,-7 3 2 0,-8-2 2 16,-6-2 2-16,-11 3 1 0,-8-3-1 0,-7-4 0 15,-10 3 0-15,-7-1 4 0,-6-3 2 16,-6 1 1-16,-7-4 2 0,-4 2-3 0,-4-1-11 16,-5-2-21-16,-3-2-30 0,-7 2-75 15,-2-3-151-15,-5 2-155 0,-3-3-139 0,-3 3-61 16,-2-2-18-16,-2 2 52 0,-2-3 135 15</inkml:trace>
  <inkml:trace contextRef="#ctx0" brushRef="#br0" timeOffset="202504.62">26626 14612 9 0,'2'-4'201'16,"2"-1"20"-16,0 1 2 0,0-4-37 16,5-1-23-16,-1 0-11 0,5-3-1 15,0 3-2-15,2-2-9 0,1 2-13 0,3 0-12 16,3 1-13-16,-1 1-10 0,0 6-12 16,2-2-11-16,-2 3-10 0,1 4-10 0,-1 1-4 15,0 2 1-15,-4 2 3 0,0 3 8 16,-2 0 10-16,-5 5 13 0,-3 0 18 15,-3 4 15-15,-6 3 8 0,-3 5-2 16,-5 0-9-16,-3 1-16 0,-4 8-23 16,-2-3-21-16,-2 4-17 0,-4 1-12 0,-1 4-9 15,1-1-6-15,-1-2 0 0,3 2-3 16,2-2-2-16,2-3-1 0,4 0 0 16,2-6 2-16,3 1-1 0,6-4 0 15,1-3 5-15,8-1 1 0,3-3 4 0,5-2-1 16,4-4 4-16,6-3 0 0,5-4-2 15,3-2-3-15,5-2-1 0,2-5-1 0,5-4-5 16,1 0-11-16,1-3-46 0,1 1-113 16,1-6-137-16,-1 1-155 0,1-3-98 15,-1-2-44-15,-1-2 19 0,-3 1 96 0,1-3 127 16</inkml:trace>
  <inkml:trace contextRef="#ctx0" brushRef="#br0" timeOffset="203185.34">30334 13655 165 0,'-2'-1'268'0,"2"-3"27"0,0 3-30 0,2-2-24 15,2 2-28-15,3-3-32 0,1 3-30 0,3-5-24 16,1 5-32-16,1-3-36 0,4-1-26 16,0 1-18-16,-2-1-37 0,2 0-60 15,-3 0-72-15,-1 5-83 0,-2 0-90 0,-3 0-45 16,-1 5 4-16,-5 0 43 0</inkml:trace>
  <inkml:trace contextRef="#ctx0" brushRef="#br0" timeOffset="203350.79">30351 13825 57 0,'-2'0'248'0,"2"1"17"15,0-1 3-15,4 0-65 0,2 0-60 0,3 0-44 16,4 0-27-16,3 0-16 0,6 0-37 15,1 4-64-15,2-4-83 0,1 0-92 0,-1 0-48 16,0 1-26-16,1-1 8 0</inkml:trace>
  <inkml:trace contextRef="#ctx0" brushRef="#br0" timeOffset="206685.72">31128 13081 101 0,'-11'-4'208'0,"-2"0"23"15,-1 1-43-15,-1 3-25 0,-2 3-13 0,0 4-8 16,0 3-5-16,0 5-10 0,0 3-13 16,0 4-15-16,2 6-11 0,-2 2-9 15,3 8-5-15,1 2-3 0,0 3-6 16,5 2-6-16,-1 0-7 0,5 3-9 0,4-3-10 16,2 2-7-16,2-2-4 0,3-3-2 15,3-3 3-15,3-1 3 0,2-3 6 0,2-6 3 16,2-5 0-16,2 0 4 0,2-8-1 0,1-6 1 15,1-6-2-15,0-4-2 0,1-5-2 16,-1-8-2-16,-2-4-1 0,1-8 0 16,-3-3 1-16,-2-6-3 0,-2-1 0 0,-4-5-4 15,-5-2-4-15,-4 0-4 0,-2-1-6 16,-6 4-3-16,-2 0 0 0,-7 6-23 16,-2 3-48-16,-2 4-78 0,0 6-90 0,-2 2-91 15,2 7-113-15,3 1-40 0,-1 3 16 16,2 5 60-16,0 4 80 0</inkml:trace>
  <inkml:trace contextRef="#ctx0" brushRef="#br0" timeOffset="206868.02">31424 13528 47 0,'13'4'240'0,"-3"0"35"16,-3 2 2-16,-1 6-40 0,0 0-46 0,-1 2-37 15,-1 5-35-15,-2 3-34 0,2 2-47 16,-2 2-64-16,3 2-78 0,-1-2-93 0,-2 3-79 16,2-1-40-16,-2-2-7 0,0 1 30 15</inkml:trace>
  <inkml:trace contextRef="#ctx0" brushRef="#br0" timeOffset="207316.52">32008 13312 38 0,'-4'-13'272'0,"-2"1"45"15,-3 6 51-15,-1 2-35 16,-3 5-42-16,0 3-34 0,-2 5-34 0,1 6-37 15,-3 3-46-15,2-1-47 0,2 3-37 0,0 3-24 16,3-3-13-16,-1 1-8 0,5-1-5 16,0-2-2-16,3-2-3 0,1-3 0 0,2-1 0 15,0-3 1-15,5-2 0 0,-1-5 1 16,2-2-1-16,0-5 0 0,5-4 1 16,0 0 0-16,-1-3 0 0,3-2 3 0,2-2 3 15,0-3 2-15,-1 4 3 0,3 0 1 16,-2-2 2-16,0 5-2 0,-2 2-2 15,1 2-1-15,-1 4 0 0,0 2 1 0,-3 2 8 16,1 2 14-16,0 6 16 0,-3 1 19 16,-2 1 13-16,-1 5 4 0,-1 0-3 15,-4 3-8-15,-2-1-15 0,-2 7-18 0,-3-1-14 16,-1-2-9-16,-5 4-5 0,0 0-5 16,-4 3-4-16,-2-2-13 0,-2 2-64 15,-2-2-119-15,-3 3-136 0,1 0-147 16,0 0-86-16,1-3-35 0,1-1 38 0,4-4 106 15</inkml:trace>
  <inkml:trace contextRef="#ctx0" brushRef="#br0" timeOffset="207763.51">32321 13527 55 0,'11'-19'282'0,"-2"3"58"0,-3 3 51 15,-2 1-52-15,0 7-48 0,-4 1-31 16,0 4-31-16,0 8-43 0,0 4-39 0,-2 2-30 16,2 5-26-16,-2 2-26 0,2 1-18 15,2 3-13-15,0 0-10 0,0 0-8 16,3 0-4-16,1-4-3 0,3 3-2 16,1-5 0-16,1 0 0 0,1-5 0 0,1-3-1 15,0-2 0-15,-1-3-1 0,1-3-2 0,-2-3 1 16,-1-4 0-16,1-4 1 0,-5-2-3 15,1-5 2-15,-5 0-4 0,-2-5-6 0,-2-5-8 16,-3 0-7-16,-3-4-5 0,-3-5-4 0,1 0-1 16,-5-5 2-16,0 0 6 0,0 0 4 15,-2-2 6-15,3-1 3 0,-1 2 5 16,0 5 5-16,4-3 3 0,1 8 5 16,1-2 5-16,3 4 0 0,2 4 1 0,4 1-2 15,0 2-1-15,4 4-4 0,2 0 0 16,1 5-3-16,3 0 0 0,1 6 0 0,-1-2 0 15,3 6 0-15,-2 4-2 0,1 3 2 16,-1 3-1-16,0 2 3 0,-1 5 1 0,-4 6-4 16,1 1-42-16,-5 3-87 0,0 3-111 15,-2 2-127-15,0 0-92 0,-2 2-47 16,2 1 15-16,0-3 74 0</inkml:trace>
  <inkml:trace contextRef="#ctx0" brushRef="#br0" timeOffset="208128.56">32863 13227 158 0,'-2'4'233'15,"0"6"30"-15,0 2-38 0,2 5-33 16,2 0-10-16,0 3 1 0,2 2 6 0,3-1 5 16,1-1 3-16,3 4 0 0,2-4 1 0,1-2-5 15,3-2-11-15,0-1-19 0,4-4-28 16,1-2-26-16,-1-4-25 0,2-2-23 0,0-3-22 15,1-4-14-15,-1-1-10 0,-2-4-5 16,0-2-18-16,0-6-52 0,-2 1-105 0,-2-4-117 16,0-3-117-16,-2-2-117 0,-2-1-48 15,-3-2 18-15,-1 3 86 0,-3 0 107 0</inkml:trace>
  <inkml:trace contextRef="#ctx0" brushRef="#br0" timeOffset="208609.77">31162 14508 101 0,'14'-13'248'0,"5"0"48"16,3 0 13-16,5-2-10 0,3 2-9 15,6 0-19-15,2 0-27 0,4-2-44 16,3 5-57-16,3-4-55 0,3 3-41 0,2 2-47 15,0 0-79-15,-2 2-88 0,0-1-95 16,-5 7-107-16,-1-2-63 0,-5 1-7 0,-6 2 47 16,-5 2 73-16</inkml:trace>
  <inkml:trace contextRef="#ctx0" brushRef="#br0" timeOffset="208810.85">31572 14548 206 0,'-8'-5'252'0,"3"0"37"0,5 0-37 15,9-1-28-15,4-1-14 0,8 0-7 0,4-2-16 16,9 3-29-16,4-3-39 0,2 2-35 16,5 3-32-16,1-4-46 0,3 3-73 0,-2 4-84 15,1-2-95-15,-1 2-98 0,-3-2-54 16,-1 0-1-16,-1 3 44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2:10:27.8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16709 4381 16 0,'-2'-3'26'0,"0"3"-3"0,0-2-2 15,-1 2 3-15,1-3-2 0,0 3 0 16,0-1 0-16,0 1-2 0,0-3-4 15,0 3-2-15,0-2 0 0,0 2 1 0,-3-3 1 16,1 3 2-16,0-1 2 0,0 1 5 16,-3-3 0-16,3 3 0 0,-2 0-1 15,-1 0-1-15,-1 0-3 0,2 0-3 16,-3 0-4-16,3 3-2 0,-3-3-2 0,1 1-2 16,-3 2 0-16,1-1-2 0,-1 1 0 15,-2 1 0-15,-1-2-1 0,-3 3 2 16,0 0 2-16,-2 0 4 0,-3 0 2 15,-1 3 6-15,0-1-1 0,-3 2 2 16,-1-4 1-16,-1 4-2 0,-1 3-2 0,-3-3 2 16,2 2 1-16,-1 2 1 0,-1 0 1 0,0-1 2 15,0 1 3-15,1-1 0 0,-1 2 2 16,0 0 2-16,0 0-2 0,1-2-1 16,-1 2-2-16,0 1-2 0,0-1-4 0,3 1-3 15,-3 0-2-15,2 0-3 0,-1 3-2 16,-1-2 0-16,0 3-1 0,0-1 4 15,3 3 3-15,-3-4 5 0,2 4 4 16,1 0 6-16,-1-1 1 0,3 0 2 0,-1-1 0 16,3 5-1-16,-1-4-1 15,1 2 0-15,2 4-2 0,-1-5-1 0,3 4-2 16,0 3-1-16,0-2-1 0,2 2-1 16,2 2-2-16,0 0-1 0,2 3-2 0,0-2-1 15,3 4-3-15,-1-5-1 0,2 4-1 16,1-1 0-16,1 0 0 0,3-2 3 15,0 4 1-15,1-1 2 0,3-4 1 16,0 4-1-16,2 0 0 0,0 1-1 0,2-1 2 16,0 0 3-16,3 0 2 0,1-1 5 15,2 4 4-15,1-4 2 0,1 2 3 16,1-1 2-16,2 2-1 0,1-2-2 0,3 0-1 16,0 0-5-16,2 0-7 0,3-1-4 15,-1-2-4-15,4 0-3 0,1 1 0 16,1-2 8-16,3-4 8 0,1 3 7 0,3-1 4 15,2 2 3-15,0-4-1 0,2 2-4 16,3-2-6-16,-1 2-5 0,0-2-3 16,2 2-2-16,1-3-5 0,1 2-3 15,1-2-2-15,-1 1 1 0,0-1-2 0,3 3 1 16,0-3 1-16,-1 0 4 0,3-4 1 16,0 4 0-16,-1-2 4 0,3 0 1 15,2-1 0-15,2-2 2 0,0-2 0 16,4 1-1-16,1-2-2 0,1 0 0 0,0-4-3 15,3 0-3-15,-1 2-4 0,1-5-4 16,-1 2-2-16,1 0-2 0,-3-3-2 16,1 2-1-16,-1-2-1 0,0 0 1 15,-1-1 3-15,-1 1 0 0,0 3 1 16,0-4 3-16,1 1 3 0,-1 0 3 0,2 2-1 16,-1-2 2-16,1 0-2 0,2-4-2 15,1 1 1-15,-1-2-5 0,3-2-1 0,-2 1-2 16,1-3-1-16,-1-3 0 0,-3 1-3 15,0-1 0-15,1 0 0 0,-3-2 0 16,0-3-2-16,1-1 0 0,-1 4 1 0,-2-6-1 16,0 1 0-16,0-1 2 0,-2-1 0 15,3-2-2-15,-3 2 1 0,2-4 1 16,-2-2 1-16,2 2-4 0,-2-2 1 0,2-2 0 16,0-1 0-16,0 1 0 15,1-3-2-15,-3 0 1 0,-2-2 1 0,-1 3 1 16,-3-3 1-16,0 1 1 0,-3-2-1 15,-1 0 3-15,-3 1-2 0,0-3-1 16,-1 2-2-16,-1-4 0 0,-2 2 0 16,-2-1 0-16,0 3-1 0,0-4-1 0,-2 1 2 15,-2 0 0-15,-1-1 1 0,-1 1 2 16,-3 0 1-16,-1-1 4 0,-3 2 0 16,-2-1 1-16,-2 3 1 0,-2-2 1 0,-2 2 0 15,-2-3-2-15,0 0-2 0,-3 3 0 16,-1-3-3-16,-1 1-2 0,1-2-2 15,-3 4-1-15,0-3 1 0,-2 1 2 0,1-2-1 16,-1 4 0-16,-2-3 0 0,-2 1 1 16,2 2 0-16,-2-2-2 0,-2 3 2 15,0 0 1-15,0 0 3 0,-2 4 1 16,-1-2 0-16,-1-1 0 0,0 3 0 0,-1 1-2 16,-1-1-2-16,-1 0 0 0,1 0-1 15,-3 1 1-15,-1 1 0 0,-1-1-2 16,0-1 3-16,-4 1-2 0,0-1-1 15,0 0-1-15,-2 1 0 0,-2 2 0 0,0-2 0 16,0 3 0-16,-5-5 2 0,1 5 0 16,0-3 3-16,-3 2 0 0,-1-3-1 15,-1 2-1-15,0 1 1 0,-2 1-1 16,-1-3-2-16,1 2 2 0,-2-1-1 0,-2 2-1 16,0-1-1-16,0-1 1 0,0 2 0 15,-2-1 1-15,0 2 0 0,0-2 1 16,0 2 0-16,0 0 0 0,-3 3 1 0,3-2 0 15,-2 1 0-15,2 2 0 0,-2-1 0 16,-3 0 0-16,3 2-1 0,-2 0-2 16,-3 1 5-16,1 0 1 0,-1 1-2 0,-1-2-1 15,1 2 3-15,-1-4 0 0,1 5-2 16,-1-1 0-16,1 0 0 0,-1-1 1 16,-1 5-1-16,1-4 0 0,-1 1-4 15,-2 1 1-15,-1 1 0 0,-1 2 0 0,-2-4-2 16,-2 3 2-16,0-1 1 0,0 1 1 15,-2 1 1-15,-3-1 0 0,1 1 1 16,-2 0 0-16,-3 0 1 0,-1 0-2 16,-3 3-3-16,0-2 2 0,0 3-2 0,-1 0-2 15,-3 0 0-15,0 3 1 0,0 2-1 16,-2-4-1-16,-3 4 1 0,1 1 0 16,2 2 0-16,0-2-1 0,0 4-2 15,4-1-7-15,0 1-11 0,0 5-15 0,3-1-39 16,-3 5-83-16,0 2-113 0,0 5-111 15,0 3-111-15,-2 8-75 0,3 2-10 0,-3 1 59 16,0 4 100-16</inkml:trace>
  <inkml:trace contextRef="#ctx0" brushRef="#br0" timeOffset="5490.73">22923 4919 54 0,'-6'-2'63'0,"-2"1"-5"0,1-2-3 0,-1 2-8 15,2-3-7-15,-3 4-7 16,3-1-5-16,-1 1-3 0,1-3-1 0,-2 3 2 15,1-1-1-15,-1 1 1 0,1 0-3 16,-1 0 0-16,-1 0-2 0,1 0 0 16,-1 0-1-16,1 1 0 0,-3-1 0 15,1 3 0-15,-1-3-3 0,1 1-2 0,-3 3-2 16,0 0-2-16,-2-3 0 0,1 5-1 16,-1-1-1-16,-2 3 3 0,-2-2 0 15,-2 4 2-15,0 0 2 0,-3 3 2 0,-1-2 3 16,-1-1 2-16,-1 5 2 0,-3-2 4 15,3 0 3-15,-3 0 3 0,3 3 1 0,-3-2 2 16,2 2-1-16,-1-3-3 0,1 3-1 16,-1 2-1-16,1 1-2 0,1-2 0 15,1 5 0-15,-1-1-1 0,1 3 1 16,3 2-3-16,-2 2-1 0,1-2 0 0,3 3-2 16,0 4 3-16,0-3 1 0,4 4 6 15,0 1 3-15,0-1 6 0,2 1 3 16,3 4-1-16,1 0 0 0,0-1-3 15,5 3-4-15,0-3-3 0,1 2-5 16,3-1-2-16,2 0-2 0,2-4 1 0,3 4 2 16,-1-4 6-16,4-1 9 0,1 2 9 15,1-2 10-15,3 0 4 0,4-1 4 16,0 1-2-16,27 26 58 16,-18-29-75-16,3-2-5 0,3 0-8 0,2-3-3 15,4 1-3-15,5-4-4 0,-1-1-3 16,4 2 1-16,3-7-1 0,2 1 3 0,0-3 0 15,4-1 1-15,0-3 1 0,4-2-1 16,0 0-2-16,5-4-1 0,-1 0-4 16,3-5-3-16,2 0-2 0,-1-2-3 15,1-1-5-15,2-2-4 0,0 0-3 16,0-4 1-16,0-2-2 0,-1 2 0 0,-1-1 0 16,0-4 0-16,-3 3 2 0,1-3-4 15,-2-1 1-15,-3-1 0 0,-2-2-1 16,1-1 1-16,-1-1-1 0,-4-1 0 15,0-1 0-15,-2-3 1 0,-2 4 0 16,-3-8 0-16,-3 4 2 0,-1 0 1 0,-4-5 0 16,-4 1 2-16,-2-1 4 0,-2 1 8 15,-2-4 9-15,-5 3 5 0,-4-3 7 16,0 0 1-16,-4-4-3 0,-2 2-4 16,-4-2-7-16,-1 0-4 0,-3-2-5 0,-3-1-1 15,-4 1 0-15,0-2-2 0,-4 0-1 16,-1 1-2-16,-3 0 1 0,-1-2-1 0,-3 1 0 15,-3 3-2-15,-2 0-2 0,-4 0 0 16,-2 1 0-16,-3 2 3 0,-4-2-1 16,-3 4 0-16,-1 0 2 0,-4 3-2 0,-5-3-1 15,-1 4-5-15,-3-1-2 0,-3 1-1 16,-6 3-2-16,-3 1-1 0,-6 2-2 16,-5 2 1-16,-6 3-5 0,-7 2-11 0,-6 3-36 15,-6 5-80-15,-7 3-113 0,-4 5-117 16,-4 7-116-16,-2 2-81 0,-6 6-12 15,-1 4 54-15,-2-2 101 0</inkml:trace>
  <inkml:trace contextRef="#ctx0" brushRef="#br0" timeOffset="18231.71">30287 4614 68 0,'-6'-4'64'16,"2"3"-5"-16,-3-1 0 0,3-2-1 16,-2 3-2-16,0-2-3 0,-1-2-7 0,1 4-4 15,-3-3-5-15,1 0-3 0,-3 0-2 16,1 2-3-16,-1-3 0 0,-2 1 1 16,3-1 1-16,-3 4-3 0,0-4-2 0,1 2-1 15,-1-2-4-15,0 3-1 0,1-2 0 16,1 3 0-16,-2-4 2 0,3 2 0 15,-3 2 5-15,2-3-1 0,-1 3 0 16,1 1-3-16,-1-3-3 0,1 3-4 0,-2 0-5 16,3 3-4-16,-3-2-2 0,2 3-2 15,-1-3-2-15,-1 3 1 0,0 4 1 16,1-1 4-16,-3-2 4 0,0 8 4 16,-2-2 6-16,-2 3 1 0,0-2 6 0,0 6 3 15,-2 1 2-15,-3 2 0 0,1-2 2 0,0 5 1 16,0 0-2-16,-1-2-3 0,3 3-2 15,-2 0-3-15,2 1-1 0,-1 0-3 0,3-2-1 16,0 5 1-16,0-5 3 0,2 2 1 16,0 3 2-16,1-3 3 0,-1 3 1 0,0 0 3 15,-2 4 2-15,2-3 1 0,-2 5 3 16,2 0 2-16,-2 4 1 0,2-2 0 0,0 0 1 16,2 2 1-16,0 0-2 0,2-4-1 15,1 4-3-15,1-2-4 0,3 0-6 16,-1 0-3-16,1-2-3 0,1 5-2 15,3-5-1-15,0 2-1 0,0-1-1 16,2-1-2-16,2-1-1 0,0 3-1 0,2-4 4 16,2 0 1-16,0-3 4 0,5 3 8 15,-1-4 5-15,5-3 4 0,0 4 2 16,1-2 1-16,3-3 1 0,2 0 0 0,2-1-1 16,3-1-1-16,1-2-2 0,3 3 4 15,-1-2-1-15,5-1 0 0,0-1 2 0,2 1-3 16,2-1 3-16,4-2-4 0,0-1-3 15,4 0-2-15,1-1-6 0,4 0-3 0,-1-3-7 16,5 0-6-16,0 0-4 0,4 0-4 16,0-6 0-16,5 2-5 0,-1 0 2 0,3-2-1 15,-1-2-2-15,1-1-2 0,-1 1 0 16,1-2 1-16,-3-3 0 0,3 0 1 0,-3 0-1 16,0-3 1-16,1-2 0 0,-3 1 1 15,2-1 1-15,-1-2-2 0,-3-2 5 16,2 0-2-16,-2 2 0 0,-2-6-2 0,0 0 1 15,0 1-3-15,-2-1-3 0,-2-3-2 16,2 1 1-16,-2-1 3 0,-3-3-4 16,1 0 4-16,0 0 1 0,-5-1 4 0,1-2-2 15,-5 1-2-15,-2-1 1 0,-2-2-1 16,-4 3 1-16,-1-4-2 0,-3 3 0 0,-3-3 3 16,-3 1 1-16,-1-1 3 0,-4 4 0 15,0-4 3-15,-3 2 1 0,-1-1 1 16,-2 0 0-16,-3-1 0 0,-2 4-1 0,1-3-1 15,-3 1-2-15,-2 2 0 0,-2-3-2 16,0 3 0-16,-2-3 0 0,-2 1-2 16,0-1 3-16,-3 2-1 0,1-3-1 15,-3 2 1-15,-1-2 0 0,-3 1-1 0,0-4-1 16,-1 2-1-16,-3-2-1 0,0-2 2 16,-4 1-3-16,-1 0 0 0,-3 0 0 0,0-3 1 15,-3 1 1-15,1-2-3 0,-5 0 1 16,0 2 1-16,0-2 0 0,-4 3-2 0,0 0-1 15,-2-1 1-15,-2 2-2 0,-2-1 0 16,-3 2 0-16,-3-1 2 0,-3 3-1 0,-2-3 0 16,-2 6-1-16,0-6 1 15,-4 5-1-15,1-1 0 0,-1 0-5 0,0 0-6 16,-3 4-9-16,1-3-23 0,-2 1-47 16,-1 3-68-16,-4 3-78 0,1 0-72 0,-1 5-62 15,0-1-45-15,3 4-24 0,-3 3 3 16,2 1 48-16,1 4 61 0,-1 1 62 0</inkml:trace>
  <inkml:trace contextRef="#ctx0" brushRef="#br0" timeOffset="21565.73">3031 5890 50 0,'-4'-1'96'0,"0"1"-11"16,-3-3-9-16,3 3-6 0,0-1-6 16,0 1-9-16,-1-4-8 0,1 4-9 15,-2 0-4-15,1 0-2 0,-1 0 0 0,2 0 1 16,-2 0-2-16,1 0 0 0,-1 0-4 15,2 0-2-15,-3 4-4 0,3-4-4 0,-2 1 1 16,-1-1 1-16,1 3 1 0,0-3 3 16,-1 1 3-16,-1 3 3 0,-1-3-1 15,1 2 0-15,-3-2-3 0,1 4-1 0,-1-3-5 16,-1 3-2-16,-1-1-3 16,-2 1 0-16,0 3-2 0,0-3-2 0,-2 2 1 15,1 2-1-15,-4 3-3 0,4 0 0 0,-3-2 0 16,-1 5 0-16,1-2 1 0,0 3 2 0,0-3 3 15,0 3 2-15,0-1 3 0,0 1 3 16,2 1 3-16,0-2 0 0,0 2 2 0,0 1-1 16,0 2 1-16,1-3-3 0,1 4-1 0,0-1 0 15,0 2-1-15,0-2-1 0,3 3-1 0,-1 0 1 16,0 2 0-16,0-3 0 0,3 3 2 16,-1-1 2-16,3 2 3 0,-3 0 3 15,3 4 3-15,-3 1 5 0,3 3 2 0,-1 3 3 16,1 2 3-16,1-2 5 0,-1 1 4 0,2 2 6 15,1-2 4-15,1 2 2 0,2-1-2 0,0 0 1 16,2-1-5-16,2-1-8 16,2 2-7-16,3-2-6 0,-1 0-1 0,2 0-6 0,3-2-4 15,2 0 0-15,2 0-2 0,-1-1-1 16,5-1-2-16,0-2-2 0,3 1-1 0,1-2-4 16,0-4-1-16,5 2-3 0,-1-2-1 15,5-1 0-15,0-2-1 0,4-2 3 0,2-2 3 16,2 0 2-16,2-3 3 0,5-3 5 15,2 0 1-15,1-4-3 0,3-1 2 16,2-4 0-16,5-4-3 0,-1 0-1 0,4-4-1 16,1-4-2-16,2-3-3 0,-1 0-3 0,3-6-1 15,-2 1-4-15,1-5-1 0,-1-3-2 16,-1 0-2-16,1-3 1 0,-2-2 1 16,-1 0-1-16,-2-4-2 0,-1-1 2 0,-5 1 1 15,0-1-2-15,-4-2-2 0,-5 1 0 16,-1-3-1-16,-3 0 2 0,-4 2 2 0,-2-3 5 15,-6 4 6-15,-3-1 4 0,-1-1 4 16,-7 2 2-16,-2-1 2 0,-5-1 0 16,-3 3-3-16,-3-1-3 0,-4 1-1 0,-2-2-2 15,-4 2-3-15,-4 0-4 0,-1 0 0 16,-4-1 0-16,-4 1-4 0,-2 0 1 0,-4 1-2 16,-4-2-1-16,-3 0 0 0,-2 0-1 15,-4-3-2-15,-4 3-1 0,-2-4-1 16,-3 4 2-16,-1-2-3 0,-1 0 0 15,-2 2 0-15,1 2 0 0,-1 0-1 0,-2 2-1 16,3 3-2-16,-3 3-3 0,0 4-7 16,-2 1-13-16,2 3-30 0,-2 1-62 0,2 6-85 15,1 0-92-15,1 5-86 0,2 5-89 16,1 3-54-16,1 4 15 0,-1 2 63 0,-1 5 83 16</inkml:trace>
  <inkml:trace contextRef="#ctx0" brushRef="#br0" timeOffset="32067.13">8431 5827 44 0,'-2'0'48'0,"-1"0"-3"16,1 0-7-16,0 0-6 0,0 0-7 16,0 0-5-16,-2 0-1 0,2 0-2 15,-3 3 0-15,1-3-2 0,0 2-1 16,-2-2 1-16,1 3 0 0,-1-3-1 0,0 1 0 16,-3-1 3-16,1 4 3 0,-1-4 1 15,1 1 1-15,-1-1 1 0,-1 3 0 16,-1-3-1-16,1 1-2 0,-1 3 1 15,0-4-1-15,-1 2-1 0,-1-1-1 0,0 2 0 16,1-2-2-16,-3 3 2 0,2-3-1 16,-2 2 0-16,0 2 0 0,1-4 1 15,-1 4 2-15,0-2-1 0,0 0-1 0,0 1-1 16,1 0-1-16,-1-3-1 0,2 4-3 16,-2-1 1-16,3 1-4 0,-3 1-1 15,2-2-1-15,-2 1-1 0,2 0 1 0,-1 0-1 16,1 1 1-16,-2-1 4 0,0 3 1 15,1-2 2-15,-1 4 0 0,0-5 1 16,0 4 0-16,-2 4-2 0,2-2-2 16,-2-1 0-16,0 5 0 0,1 0 1 0,-4 0 0 15,4 5-1-15,-4-2 2 0,4-1 1 16,-1 3 0-16,0-2 0 0,0 2 1 16,2 1 1-16,0 0 1 0,2-1-1 15,1 1 1-15,-1-2-1 0,2 1 3 16,1 4 0-16,1-4 2 0,1 2 2 0,-1 0 2 15,3 2 3-15,2 1 4 0,-2 1 4 16,1 2 1-16,3-2 3 0,0 3-1 16,0 4 0-16,2-4-1 0,0 2-3 0,0 2-3 15,2-4-2-15,2 1-2 0,1 1-1 16,1-2-1-16,0 1 1 0,3-1-1 16,1-3 0-16,3 3 0 0,0 0 1 0,1-4 0 15,3 4 2-15,0-6 2 0,2 6 2 16,3-5 5-16,1 1 2 0,0-3 3 15,5 3 4-15,-1-2 2 0,3-4 0 16,2 5 0-16,4-4-2 0,0 1 1 0,4-3 2 16,2-1-3-16,3 1-3 0,1 1-2 15,1-2-4-15,3 0-4 0,1-1-6 0,4-2 0 16,0 2 4-16,2-2-1 0,3-3-3 16,1 3 1-16,0-3-2 0,3-2-5 15,-3 0-3-15,3 1-5 0,-3-1-1 16,1-3 0-16,-1 1-1 0,0-3 0 0,1 1 1 15,-1-1 2-15,1-1 6 0,-1-3-1 16,0 0 2-16,3-3 3 0,-1 2 0 16,1-4 2-16,1-2-7 0,1-1-3 15,0-1-2-15,1 0-3 0,-1-3-4 0,2-1-1 16,-3-2 0-16,-1 2-3 0,-1 0-1 16,-3-4-2-16,-1 5 0 0,-4-5-1 15,0 1 1-15,-4 2-1 0,-3-1 2 16,-1 1 0-16,-3-2 1 0,-1 3-1 0,-1-3-1 15,-4 0 1-15,0 1-2 0,-2 0 1 16,-2-3-1-16,0 2 0 0,0-3 0 16,-2 1-1-16,-3-3 2 0,3 4 0 0,-2-4 1 15,-3-1-2-15,1-1 3 0,-1 1 1 16,-1-3 0-16,-1-3-1 0,0 1 4 16,-1 1 4-16,-3-3 5 0,0-2 2 15,-2 2 4-15,0 3 3 0,-4-3 0 0,0 0-2 16,-5 6-2-16,1-2-1 0,-5 0-1 15,1 0-4-15,-3 2-2 0,-2 1-1 16,-2 1 0-16,0-1-3 0,0 2-2 0,-2 0-2 16,-2 1 2-16,-1-1-3 15,1 1-1-15,-2 0-1 0,-3 0 0 0,1-2 0 16,-1 3-1-16,-1-2 1 0,-3 0 1 16,0-2-2-16,1 1 1 0,-3-1 2 15,-2-2-1-15,0 3 0 0,-2-2-1 0,-2-1 0 16,-2-1 4-16,-3 0-5 0,1 0 1 15,-5 0 3-15,1 0 1 0,-1 1-1 16,-4-1-3-16,0-1 3 0,0 4-1 0,0-2 1 16,-2 0-5-16,0 2 1 0,-2 0 3 15,2 1-2-15,-2-2 0 0,0 2-1 16,0 0 2-16,-2 0-2 16,2 0 1-16,-2 1 0 0,-1 1 1 0,1 0-1 0,0-2 1 15,-2 3 1-15,1-2 1 0,-1 3-2 16,0-1 0-16,-1-1-2 0,1 3 1 15,0-2-2-15,-1 2 0 0,1-2 2 16,-2 2 0-16,1-1-2 0,-1 0 0 0,-1 1-1 16,1 2 0-16,-1-2 0 0,-1-1 1 15,1 1 1-15,-1 0 0 0,-1 3-1 16,1 0 0-16,-1 0 0 0,-4 0-1 16,1 6-2-16,-6-2 2 0,-3 1 0 0,-2 3-1 15,-7 3-2-15,-2 2 0 0,-6 2 2 16,-2 3 1-16,-3 3 2 0,-3 1-1 15,-1 2 3-15,-4 2 1 0,0 3-8 0,0 3-11 16,0 5-15-16,-2 1-29 0,0 1-54 16,0 7-76-16,0-3-81 0,2 6-77 15,1 2-70-15,3 1-59 0,2 2-25 0,3 5 37 16,4-1 67-16,4 1 76 0</inkml:trace>
  <inkml:trace contextRef="#ctx0" brushRef="#br0" timeOffset="40030.29">20966 10764 26 0,'0'-4'76'0,"-3"2"-10"0,3 2-7 16,-2-1-5-16,2 1-1 0,0-3 2 15,0 3 4-15,0-2 7 0,0 2 14 0,0-3 12 16,0 3 14-16,0 0 15 0,0 0 12 16,0 0 9-16,0 0 4 0,0 0 2 15,0 0 1-15,0 3 27 0,2-1 30 16,1 2 24-16,-1 7 13 0,0 6 1 0,0 5-7 16,0 7-41-16,0 11-50 0,0 3-46 15,0 6-35-15,1 5-19 0,-1 5-21 16,0 0-8-16,0 4-7 0,2-3-4 15,0 1-4-15,1 1-15 0,-1-7-40 0,0-1-85 16,0-2-109-16,3-3-108 0,-3-7-116 16,0-1-80-16,-2-7-9 0,0-3 57 15,-2-6 95-15</inkml:trace>
  <inkml:trace contextRef="#ctx0" brushRef="#br0" timeOffset="40378.57">21004 10907 29 0,'0'-16'264'0,"0"3"44"0,0-3 40 16,2 2-31-16,0 2-26 0,2 0-21 0,2-1-24 15,3 1-27-15,2 0-32 0,1 3-42 16,3-1-44-16,2 0-31 0,2 4-22 16,2-3-16-16,0 2-11 0,1 0-9 0,1 2-4 15,-2 1-10-15,0-1-43 0,0 4-78 16,-4 1-92-16,0 0-90 0,-2 1-98 15,-4 3-68-15,-1 0 2 0,-3 2 57 0,-1 4 80 16</inkml:trace>
  <inkml:trace contextRef="#ctx0" brushRef="#br0" timeOffset="40627.26">21124 11126 159 0,'-14'6'300'0,"-3"-5"70"16,4 3 18-16,0 0-35 0,5-3-34 15,-1-1-33-15,5 3-43 0,4-3-53 0,2 0-47 16,2 0-35-16,5 0-21 0,4 0-20 16,1 0-14-16,3 0-17 0,0 1-14 15,2 3-10-15,2-3-24 0,-2 2-67 0,1 0-99 16,-4-2-104-16,1 2-108 0,-2 2-97 15,-4-1-34-15,-3 2 37 0,-4 2 82 16</inkml:trace>
  <inkml:trace contextRef="#ctx0" brushRef="#br0" timeOffset="40858.75">21052 11682 180 0,'-6'7'376'0,"2"-3"53"0,0-1 46 16,1-2-53-16,6-1-70 0,1 0-66 15,2-1-64-15,5-4-47 0,4 3-42 16,-1-2-50-16,5-1-33 0,0 1-20 16,3 0-32-16,-1 0-70 0,0 3-106 0,0-3-114 15,0 2-124-15,0-2-94 0,3-1-31 16,-3-4 38-16,2-2 88 0</inkml:trace>
  <inkml:trace contextRef="#ctx0" brushRef="#br0" timeOffset="41091.76">21986 11012 191 0,'0'-9'377'0,"-2"1"59"15,0 3 36-15,-3-2-87 0,3 2-104 16,2 2-89-16,-2 2-88 16,2-3-118-16,2 4-117 0,0 0-112 0,3 0-124 15,-1 4-63-15,0-3-15 0,0 3 43 0,-2 0 72 16</inkml:trace>
  <inkml:trace contextRef="#ctx0" brushRef="#br0" timeOffset="41273.54">22007 11015 14 0,'0'0'235'0,"-2"0"27"16,2 4-8-16,0-4-50 0,0 1-45 15,2-1-36-15,2 3-34 0,3-3-23 16,-1 1-13-16,0 3-12 0,5-3-13 15,-3-1-12-15,3 3-24 0,-1-3-38 0,1 2-58 16,0-2-79-16,-3 3-71 0,1-3-35 16,-3 0-4-16,-2-3 24 0</inkml:trace>
  <inkml:trace contextRef="#ctx0" brushRef="#br0" timeOffset="42318.55">22634 10645 121 0,'2'-4'267'0,"0"-1"35"0,-2 1-21 15,2 3-7-15,0 1 29 0,2 4 25 0,-2 5 4 16,3 7-7-16,-1 5-16 0,2 9-47 15,-2 4-75-15,3 4-70 0,-3 6-49 16,2 0-28-16,1 5-14 0,-1 0-10 0,2-3-12 16,-1 2-14-16,1 0-40 0,-1-5-81 15,-1-1-109-15,0-4-111 0,1-3-109 16,-3-5-87-16,-2-4-11 0,0-5 52 0,-2-4 94 16</inkml:trace>
  <inkml:trace contextRef="#ctx0" brushRef="#br0" timeOffset="42552.25">22644 10765 103 0,'-2'-22'254'0,"2"2"46"0,0 0 9 15,2-2-14-15,2 2-12 0,5 3-9 16,1-4-12-16,3 4-25 0,4 1-40 0,2-1-45 15,2 1-43-15,3 3-34 0,-1 1-26 16,2 2-19-16,1 1-13 0,-3-1-9 16,0 4-42-16,0 2-87 0,-4-1-102 0,1 1-102 15,-1 4-113-15,-5 0-60 0,-3 1 5 16,-3 3 71-16,-1 1 88 0</inkml:trace>
  <inkml:trace contextRef="#ctx0" brushRef="#br0" timeOffset="42783.42">22737 10882 239 0,'-8'5'368'0,"-1"-1"47"16,3 0 19-16,2-4-63 0,4 1-63 0,0-1-51 15,4-1-55-15,2 1-41 0,5-4-36 16,-1 3-41-16,5-2-33 0,0 2-24 15,2-3-33-15,-2 3-78 0,2 1-106 0,-2 0-108 16,-1 0-113-16,-1 1-81 0,-4 4-23 16,-1-1 49-16,-4 4 89 0</inkml:trace>
  <inkml:trace contextRef="#ctx0" brushRef="#br0" timeOffset="42982.19">22710 11250 152 0,'-7'9'261'0,"5"-4"28"0,0 0-10 0,4 0-41 15,2-4-40-15,5-1-33 16,2 0-20-16,1 0-25 0,3-1-35 0,2-2-36 16,2-1-63-16,0 1-79 0,2-2-91 15,0 4-108-15,1-3-58 0,-3-1-25 0,0 1 23 16,0-3 57-16</inkml:trace>
  <inkml:trace contextRef="#ctx0" brushRef="#br0" timeOffset="43363.86">23357 10941 174 0,'-8'-5'230'0,"-3"4"12"16,1-2-53-16,-1 6-40 0,1 2-29 0,-1 0-25 15,0 5-24-15,3 4-22 0,-3 3-17 16,3 1-12-16,-3 6-6 0,3-3-5 16,2 4-1-16,-1 3-1 0,3-4 3 15,0 1 1-15,4 0 4 0,0-2 5 0,4-2 4 16,0-3 5-16,5-2 7 0,1-3 11 15,1-2 8-15,4-5 8 0,-1-1 5 16,3-5 1-16,2-1-5 0,0-7-7 16,1-1-4-16,-1-3 3 0,0-2 19 15,-2-2 27-15,-5-3 29 0,-1 1 23 0,-3-3 14 16,-6 0 2-16,-2-1-17 0,-4 1-28 16,-4 1-32-16,-3 0-26 0,-4 2-28 0,-4 1-66 15,0-2-138-15,-4 5-157 0,0-1-151 16,-1 1-80-16,1 2-38 0,0-2 27 15,4-1 112-15</inkml:trace>
  <inkml:trace contextRef="#ctx0" brushRef="#br0" timeOffset="44857.44">24401 10502 171 0,'0'-8'223'0,"0"3"-19"0,0 4-19 0,0-3-15 16,2 0-2-16,0 4 22 0,0 4 38 16,3 0 35-16,-1 6 22 0,0 6 8 15,-2 5-15-15,2 5-45 0,-2 5-62 16,3 4-59-16,-3 4-43 0,2 1-29 0,-2 2-14 16,2 0-27-16,1-1-65 0,-3-1-100 15,0 1-111-15,0-3-110 0,0-2-114 16,-2-2-45-16,-2-1 28 0,-2-7 77 15,-1 2 103-15</inkml:trace>
  <inkml:trace contextRef="#ctx0" brushRef="#br0" timeOffset="45060.65">24270 10991 34 0,'0'-13'230'0,"0"1"37"0,4-1 17 15,2 1-35-15,3 2-33 0,3-1-31 0,3-2-20 16,2 5-33-16,2 0-37 0,0 3-34 16,5-3-26-16,-1 3-20 0,0 3-53 15,3 1-72-15,-3-3-86 0,0 3-98 16,0-2-52-16,1 2-22 0,-3-4 29 16</inkml:trace>
  <inkml:trace contextRef="#ctx0" brushRef="#br0" timeOffset="46217.34">25455 9915 69 0,'0'-2'174'15,"2"2"-17"-15,-2 0-18 0,2 0-6 0,-2 0 16 16,2 3 36-16,0 5 48 0,3 1 51 15,-3 7 36-15,2 3 13 16,-2 9-19-16,0 5-39 0,-2 9-58 0,2-1-59 16,-2 7-54-16,3 1-42 0,-3 1-26 15,2 0-15-15,-2 1-14 0,2-5-38 16,-2-1-75-16,2-2-99 0,0-5-102 16,0 2-98-16,2-6-105 0,-2-5-26 0,1-3 43 15,-1-2 80-15,-2-6 94 0</inkml:trace>
  <inkml:trace contextRef="#ctx0" brushRef="#br0" timeOffset="46598.95">25497 10091 191 0,'-2'-20'221'0,"2"-1"-23"0,0 3-26 15,0 2-25-15,2-1-20 0,0 5-21 16,3 0-21-16,1 0-20 0,3 3-18 0,-1 4-12 16,3-2-8-16,-1 2-9 0,3 2-5 15,0 3-2-15,-1 0-3 0,-1 0 0 16,2 5 2-16,-3-2 3 0,-1 0 12 16,-1 5 16-16,-2 1 22 0,-1-1 21 0,-3 5 17 15,-2 0 11-15,-2 3 2 0,-3 1-5 16,-1 4-11-16,-2 1-13 0,-3 3-6 15,0-1 6-15,1 1 13 0,-1-1 14 16,1 0 8-16,1-1 6 0,3 2-5 0,2-3-14 16,2 2-23-16,2 0-21 0,4 0-17 15,0 0-13-15,4-3-10 0,3-1-6 16,0 1-5-16,3-3-14 0,1-2-60 16,0-3-112-16,2-2-121 0,2-2-126 0,2-1-109 15,0-7-47-15,1-2 25 0,-1-3 96 16,0-4 109-16</inkml:trace>
  <inkml:trace contextRef="#ctx0" brushRef="#br0" timeOffset="46797.83">26105 9999 156 0,'6'-12'389'0,"1"0"81"0,-3 4 71 15,0 3-42-15,-2 2-73 0,0 7-74 16,0 8-81-16,0 5-74 0,1 3-67 0,-3 6-49 15,2 7-34-15,-2 2-21 0,0 4-15 16,0 1-25-16,-2 0-78 0,-1 3-136 16,1-2-139-16,-2-3-144 0,2 1-73 0,-2-3-24 15,-3-4 54-15,-1-6 121 0</inkml:trace>
  <inkml:trace contextRef="#ctx0" brushRef="#br0" timeOffset="47030.29">25925 10116 26 0,'-4'-19'271'0,"-1"2"47"0,1 0 48 16,4 4-29-16,2 0-38 0,3-2-24 16,5 5-25-16,3 1-28 0,6-1-38 0,2 4-40 15,7-2-39-15,1 4-33 0,3 3-26 16,4 1-16-16,0 0-12 0,2 0-14 15,0 1-61-15,0 2-101 0,-4 2-117 16,0-4-138-16,-4 3-74 0,-5 1-33 0,-2 1 35 16,-6 2 87-16</inkml:trace>
  <inkml:trace contextRef="#ctx0" brushRef="#br0" timeOffset="47777.09">25256 10979 112 0,'4'-4'205'16,"1"-1"11"-16,-1 1-30 0,-2 3-21 16,0-4-6-16,2 0-5 0,-2 0-3 15,3 0 0-15,1 1 5 0,0-2 2 16,3 2 3-16,1-2 16 0,3 2 6 0,4-1-5 16,2 1-9-16,4-1-8 0,5 1-15 15,6 0-24-15,4-4-19 0,4 3-19 0,7-3-15 16,4 1-14-16,6-2-5 0,7 0-7 15,3 1-10-15,6-1-5 0,3 0-5 16,4 0-2-16,3-1-2 0,0 4-3 0,-1-3-1 16,1 2-2-16,-5 3 1 15,-1-1-2-15,-5 1-1 0,-4 0 1 16,-5 3 1-16,-5 1 2 0,-7 0-3 0,-5 0 1 16,-3 0 2-16,-7 0-1 0,-6 1-1 0,-5-1-2 15,-4 0-1-15,-2 0-3 16,-4 0-4-16,-4 0-2 0,0 0-6 0,-5 0-10 15,1-1-21-15,-5-2-76 0,-2 2-148 16,-2-3-167-16,-2 2-129 0,-2-2-63 16,-3 2-18-16,-1-2 56 0,-5-1 138 0</inkml:trace>
  <inkml:trace contextRef="#ctx0" brushRef="#br0" timeOffset="50729.61">25472 11234 78 0,'-2'0'87'15,"2"0"-14"-15,0-1-14 0,0 1-9 0,0 0-5 16,0 0-4-16,0 0-2 0,0 0 1 16,0 0 4-16,0 0 6 0,0 0 9 15,0 0 8-15,0 0 9 0,0 0 5 16,0 0 10-16,2 0 13 0,-2 1 11 0,2 3 13 15,-2-1 15-15,2 2 11 0,0 4 6 16,0 0-8-16,1 5-12 0,-1 0-18 16,0 3-23-16,0 3-21 0,-2 3-17 0,2 1-14 15,0 0-11-15,0 1-10 0,0 0-7 16,0-3-5-16,3 2-6 0,-3-1-3 16,0-3-1-16,0-1-2 0,0 0 0 15,0-4-1-15,0-1 1 0,1-2 0 16,-1-3 0-16,-2 1 1 0,2-4 0 0,-2 2 2 15,0-3 0-15,0-4-2 0,0-1 2 16,0 0-2-16,-2-5 0 0,2 0-2 16,-2-7-1-16,2-1-1 0,-3-3 0 0,3-2-2 15,3-1 1-15,-1-2 1 0,0-1 0 16,2 0 0-16,2-1 2 0,1-2 6 16,-1 3 6-16,3 1 11 0,-1-1 12 0,0 3 16 15,3 1 12-15,0 1 7 0,-1 3 5 16,1 0 0-16,1 4-3 0,-1-1-7 15,2 1-3-15,-3 3-7 0,3 3-5 16,-2 1-5-16,1 2-2 0,-1 2-4 16,-1 2-6-16,1 4-4 0,-2-1-3 0,1 6-4 15,-1 0-6-15,-3 5-5 0,0 0-5 16,1 3-2-16,-3-2-4 0,-2 2-5 16,0 0-25-16,0-1-82 0,-2 2-127 0,0-1-131 15,2-1-143-15,0-4-75 0,1 0-18 16,1-6 60-16,0 0 115 0</inkml:trace>
  <inkml:trace contextRef="#ctx0" brushRef="#br0" timeOffset="51050.1">26401 11136 26 0,'4'-23'214'0,"1"2"42"0,-3 3-10 15,0 1-4-15,-4 4 5 0,0 1 6 16,0 3-1-16,-3 5-3 0,-1 0 5 16,0 4 5-16,-3 8-12 0,-1 3-20 15,-3 8-21-15,-2 1-26 0,2 6-40 16,-1 8-40-16,1 4-26 0,0 3-18 0,3 6-17 15,-1 3-12-15,5 3-5 16,1 2-9-16,3 3-6 0,0-3-16 0,4 3-22 16,-2-4-85-16,2 0-141 0,3-5-140 15,-1-1-145-15,2-6-70 0,-2-4-21 0,3-4 62 16,-3-4 129-16</inkml:trace>
  <inkml:trace contextRef="#ctx0" brushRef="#br0" timeOffset="51244.24">26253 11651 199 0,'-4'-24'361'0,"0"6"87"0,4 1 49 0,0-2-26 0,4 6-47 16,4 0-57-16,3 0-69 0,4 1-81 16,4 3-79-16,4 0-58 0,2 1-33 0,3 2-24 15,2 0-47-15,-1 1-113 0,1 1-153 16,-1-1-172-16,1 0-101 0,0 0-47 15,-3 1 5-15,-1-2 93 0</inkml:trace>
  <inkml:trace contextRef="#ctx0" brushRef="#br0" timeOffset="54744">27692 10180 88 0,'0'-1'138'15,"0"1"-10"-15,0 0-8 0,0-3-6 16,0 3-5-16,0 0 2 0,0 0 4 0,2-2 7 15,1 2 13-15,-1 0 22 0,0 0 46 16,2 2 57-16,0 2 40 0,1 5 12 16,-1 6-6-16,0 4-21 0,0 6-53 0,0 4-70 15,-1 7-60-15,-3 3-40 0,2 2-23 16,-2 5-13-16,2-1-14 0,-2-1-6 16,2 4-4-16,0-3-2 0,0 0-7 15,0-1-15-15,-2-5-50 0,0 2-104 0,0-4-118 16,0-3-111-16,2-4-112 0,-4-1-60 15,2-8 13-15,0-1 83 0,-2-3 108 16</inkml:trace>
  <inkml:trace contextRef="#ctx0" brushRef="#br0" timeOffset="55142.47">27900 10698 255 0,'2'-17'333'0,"0"6"49"15,0 1-33-15,-2 2-42 0,2 1-29 0,-2 3-23 16,2 3-22-16,0 2-16 0,1 3-16 16,1 6-17-16,-2-1-26 0,0 4-37 15,2 0-37-15,-2 3-32 0,1 1-20 16,1-1-13-16,-2-1-9 0,2 0-3 0,-2-1 0 16,0-3-2-16,0 2-1 0,1-4-2 15,-1-3 2-15,0-1-3 0,2-1 1 16,-2-2-1-16,2-2-1 0,1-2 0 15,-1-2 0-15,2-4 0 0,3-3-1 0,-1 1 1 16,1-5 1-16,-1 1 1 16,3 2-2-16,-1-5 2 0,1 5 1 0,-1-2-1 15,1 3 0-15,0-2 2 0,-1 8 3 16,-1-3 3-16,1 6 1 0,-1 0 4 0,1 4 0 16,-1 0-1-16,-1 6 0 0,1-3-2 15,-1 8-4-15,-2-2-2 0,1 4-2 16,-3-1-10-16,0 1-55 0,1 0-137 0,-1-1-161 15,-2-2-151-15,2 0-79 0,-2-1-33 16,2-5 32-16,1-1 122 0</inkml:trace>
  <inkml:trace contextRef="#ctx0" brushRef="#br0" timeOffset="58062.02">29288 9694 40 0,'0'-4'168'0,"2"4"-17"15,-2 0-23-15,0 0-21 0,0 0-19 16,0 0-14-16,0 0-13 0,3 0-10 16,-3 0-4-16,0 0-4 0,0 0 0 0,0 0 5 15,0 0 9-15,0 0 12 0,0 0 12 16,0 0 11-16,0 0 10 0,0 0 9 0,0-1 2 15,0 1-1-15,0-2-8 0,0-2-12 16,0 3-11-16,-3-2-12 0,3-2-13 0,-2 4-11 16,0-3-8-16,0 0-4 0,0 0-6 15,0 2-8-15,0-3-5 0,-3 4-3 16,3-4 0-16,-2 2-1 0,0 2 3 0,0-3 4 16,-1 3 7-16,1-2 9 0,-2 2 12 15,0-3 12-15,-3 4 14 0,3-2 14 16,-3 2 10-16,1 0 6 0,-3 0 1 15,3 2-6-15,-3-2-7 0,3 4-10 16,-3 0-14-16,0 1-11 0,-1-1-11 0,1 5-7 16,-1-1-6-16,1 6-4 0,-2 2-5 15,1 2-3-15,-1 7-2 0,0 3-3 0,0 2-1 16,1 6-1-16,-1 6 2 0,0 3-1 0,1 6 1 16,-1 4 1-16,2 3-2 0,1 4 1 15,-1 1-2-15,1 2 0 0,1-2-1 16,3 2-1-16,2-1-3 0,-1-2-3 0,3-3 4 15,2 0 3-15,2 1-1 0,0-7-1 16,3 0 6-16,1-3-3 0,0-4-5 0,1-3-2 16,-1-3-2-16,3-6 2 0,1 0-3 15,1-4 2-15,-1-2 2 0,1-7 0 16,2 3-2-16,1-6 1 0,3-2-1 0,0-2 3 16,2-3-2-16,2-2-1 0,1-4 1 15,3 0-2-15,0-3 0 0,3-2-1 16,2-2-1-16,-1 2 1 0,1-1 1 0,-1-3 0 15,-1 3-1-15,0-2 2 0,-1 2-1 16,-2-3-2-16,-1 3 0 0,-3-2-3 0,-2 2-7 16,0 1-13-16,-4-4-29 0,0 3-75 15,-5 1-133-15,1-3-135 0,-3 1-148 16,1 1-67-16,-3-3-13 0,-2 0 52 16,-2-2 122-16</inkml:trace>
  <inkml:trace contextRef="#ctx0" brushRef="#br0" timeOffset="62839.43">11280 8285 50 0,'-2'0'82'0,"2"-4"-10"16,0 4-7-16,-3-1-5 0,3 1-1 15,-2-3-4-15,2 3-2 0,-2-2-2 16,2 2 2-16,-2-2 1 0,0 2 3 0,0-3 2 16,0 3 4-16,-2-1 1 0,-1 1 2 15,1-4 1-15,0 4 0 0,-3-1-2 16,-1 1 0-16,2-3 0 0,-3 3-3 0,1-1-2 15,-3 1 0-15,3-4-1 0,-3 4-4 16,1-1-3-16,-1 1-3 0,-2-3-2 16,3 3-5-16,-3-1-4 0,0 1-3 0,1 0-3 15,-1 0 0-15,-2 0 0 0,0 1 4 16,0-1 3-16,-2 3 4 0,1-3 3 16,-1 1 2-16,0-1 1 0,0 4-3 15,-2-4-2-15,0 1-1 0,0 2-2 0,0-2-1 16,-1 3-4-16,-1-3-2 0,2 2-3 15,-2 1-5-15,0-1-4 0,0 2-4 16,0-1-3-16,-1 1 2 0,1-1 3 16,0 1 4-16,0 2 6 0,0-3 3 15,0 2 5-15,-1 2 6 0,1-2 2 0,0 0 4 16,0 2-2-16,0-2 1 0,-3 4-2 16,3-1-3-16,-2 0-4 0,-2-1-5 0,1 4-2 15,-1-2-4-15,0 5-1 0,-1-2 2 16,-1 0 3-16,1 0-1 0,1 2-2 15,-1 0-1-15,1 4-4 0,0-2-5 16,-1 4-8-16,3 1-2 0,-2 3 0 0,1-1 0 16,1 1-3-16,0 4-2 0,-1 0 1 15,3-3 0-15,0 3-1 0,0 1 1 16,0-1 1-16,2-1 5 0,0 1-3 0,2 1 3 16,-2-1-3-16,2 2 0 0,2 1 0 15,-2-1-2-15,2 5 0 0,2 1-2 16,1-2 1-16,1 3 1 0,1-2-1 15,1 2-2-15,3-3 1 0,2 5 0 0,-1-2 1 16,1 1-3-16,4 2 1 0,0 1-2 16,0-2 0-16,4-1-2 0,1 1-1 15,1-1 1-15,2-1 1 0,3-2 0 16,2 3 2-16,-1-4-1 0,3 4 1 16,0-4 0-16,4 4 0 0,0-2 1 0,0 0 2 15,4 0 1-15,1-2-1 0,1 2-1 16,3 0 0-16,1-3 0 0,3-4-2 15,2 3-1-15,2-2 0 0,2-3-1 0,0-2 0 16,2 2-1-16,3-3 0 0,-3-4 1 16,2 3 2-16,3-3 0 0,-3 1 0 15,2-5-1-15,1 3-2 0,1-2 0 16,1 1 0-16,0-2-2 0,1 0 4 0,3-1 1 16,-2-2 0-16,2 1-2 0,1-1 2 15,-1-3-1-15,2-1-1 0,2-1-1 16,0-2 0-16,0 2 1 0,2-4 1 15,1-1-1-15,-1 1 0 0,2-3 1 0,-2-2-2 16,0 0 0-16,0 0-2 0,1-2 2 16,-1-3-1-16,0-1 1 0,0-2 1 15,2-1-2-15,-2-2 2 0,3-2 2 16,-3 0 3-16,2-4-2 0,-2 1 1 0,0 0 1 16,-2-6-2-16,3 2-2 0,-3-1-2 15,-2-3 0-15,-1-1-1 0,1 1 0 16,0-4 2-16,-2-2 1 0,-2 1-2 0,-3 0 0 15,1-3-2-15,-5-2-1 0,-2 4-1 16,-1-4-1-16,-3 1 2 0,-5-1 4 16,-1 3 1-16,-3 0-1 0,-1-1 2 0,-5 1 0 15,0-2-3-15,-4 4 0 0,-2-2 0 16,-2 2 0-16,-3-4 0 0,1 3 1 16,-3-2 1-16,-1 0-2 0,-3 1 2 15,0-2 0-15,-2-1 1 0,0 4-1 0,-4-4 2 16,0-1 2-16,-2 1-1 0,-3 0-3 15,1 1 2-15,-2-4 0 0,-3 2 0 16,-2-2-3-16,1 2 2 0,-3-1 1 0,-2-1 0 16,0 2-1-16,-2-5 2 0,0 5 1 15,-2-3 1-15,-3-2-1 0,-1 2-1 16,0-1 1-16,-3-1-2 0,1 2 0 0,-3-1-2 16,-2 2 1-16,0 0-2 15,-1 2 0-15,-1 0 3 0,-2 4-1 16,0-1 4-16,0 1-1 0,-2 2 0 0,-3 0-1 15,1 5-2-15,0-1 0 0,0 0-3 0,-2 1 0 16,1 1 3-16,-1 2-2 0,0 1 0 16,1 1 0-16,-1 0 2 0,0 2-3 15,-1 0 0-15,1 1 0 0,0 1 1 0,-3 0 1 16,-1 2-1-16,-1 1 1 16,1-2-2-16,-5 3 2 0,0-2-1 0,0 4-1 15,-2-2 0-15,-2 2 2 0,2 3 3 16,-2-4-4-16,0 4 0 0,-2 2 1 0,2-1 0 15,-2 1-1-15,2 2-1 16,-2 2 2-16,0 2 3 0,-3-1-2 0,3 7-3 16,-2-2-5-16,2 3-8 0,0 2-13 15,-1 2-13-15,1 3-21 0,2 1-52 16,0-1-98-16,4 1-116 0,3 1-114 16,3 2-113-16,5 0-47 0,2-1 18 0,6 1 85 15,3 0 114-15</inkml:trace>
  <inkml:trace contextRef="#ctx0" brushRef="#br0" timeOffset="64349.63">14260 8281 133 0,'-2'-1'133'16,"0"-2"-19"-16,-2 1-13 0,1 0-9 15,-1-1-11-15,2 2-5 0,-2-3-6 16,-3 3-2-16,3 1-2 0,-2-3 3 16,-3 3 6-16,3-1 6 0,-2 1 7 0,-1-4 6 15,-1 4 5-15,-1-1 2 0,0 1-4 16,-1 0-8-16,-3 1-17 0,0 3-14 16,-4-3-16-16,0 3-14 0,-4 4-8 15,-1-1-1-15,-3 2 3 0,-1 1 8 0,1 1 10 16,-3-1 7-16,1 4 5 0,-3 0 3 15,2 2-2-15,-2-2-2 0,3 7-2 0,-3-1-3 16,2 3 0-16,-1 1-1 0,1 5 1 16,-2 0 0-16,3 1 1 0,-1 7 5 15,2 0 6-15,1 1 6 0,-1 3 5 16,3 2 1-16,2-3-1 0,2 3-4 0,2 2-8 16,2-2-10-16,2 3-7 0,2-1-11 15,3 2-4-15,1-2-5 0,3 3-2 16,1-2-1-16,3 2-4 0,2-1 2 0,5 0-1 15,-1 2-2-15,2-5-1 0,3 1-2 16,1 0 1-16,3 1 0 0,2-4-2 16,2 0 2-16,2 0 0 0,0-1-1 15,2-3-3-15,2 0 0 0,3 0 1 0,-1-1-2 16,3-4 1-16,1 1 1 0,3-1 2 16,2-2-1-16,0-3-1 0,4-2 0 15,2-3-1-15,2-1 0 0,3-1-1 16,1-4 2-16,5-1 0 0,0-2-1 0,4-3 1 15,0-2-1-15,0-1-1 0,2-4-2 16,-2-3-3-16,2-2 0 0,-2-2 2 16,3-3 2-16,-3-2-3 0,0-3 4 0,-2 1 0 15,2-5 4-15,-3 1-2 0,-1-6-2 16,0 2 2-16,0-3-1 0,-5-3-2 16,1 3-4-16,-3-4 0 0,1-3 0 0,-3 2 0 15,-2-2 0-15,-1-2 1 0,-1 1-1 16,-2-2 5-16,-2-3-1 15,-1 1 1-15,1-1 2 0,-4-6 0 0,2 2 3 16,-5-1-1-16,1-1 0 0,-3-3 1 16,-2 2 1-16,-4-2-3 0,0 3-1 15,-4 0 0-15,0 0-1 0,-4-2 1 0,-3 1 0 16,-4 3-1-16,1-2 0 0,-5 1-1 16,-3 0 2-16,-3-1-1 0,-2 1 2 0,-3 0-2 15,-2-2-1-15,-1-1 1 0,-3 2-3 16,-2-3 2-16,-3 2 0 0,1 2-1 15,-4-2 3-15,-1-1 1 0,-1 4 0 16,-3 1-1-16,-1-1 3 0,-3 3-2 0,0 2-2 16,-2 1-6-16,-2 3 0 0,0 0 0 15,-3 6-7-15,1-1 2 0,-4 4 0 16,-1 3-6-16,1 0-10 0,-5 4-14 0,0 1-36 16,-1 6-96-16,-1 2-131 0,-2 2-123 15,0 4-125-15,0 3-58 0,-4 4-1 16,0 1 76-16,0 4 121 0</inkml:trace>
  <inkml:trace contextRef="#ctx0" brushRef="#br0" timeOffset="76260.72">29635 10041 13 0,'0'-3'35'0,"0"3"4"0,0-1 4 15,0 1 4-15,3 0 7 0,-3 0 5 16,0 0 3-16,2 0 2 0,-2 0 3 0,2 0 2 16,-2 0 4-16,2 0 9 0,0 0 11 15,0 1 17-15,0 3 16 0,0 4 13 16,-2 4 4-16,2 1-1 0,-2 7-12 0,0 2-18 16,0 7-22-16,0 1-23 0,-2 3-18 15,2 1-18-15,0 0-10 0,0 2-15 0,-2-2-32 16,2 3-45-16,-2-3-51 0,0-3-57 15,0 0-65-15,0 2-69 0,-2-4-13 16,-1-3 22-16,1-1 37 0</inkml:trace>
  <inkml:trace contextRef="#ctx0" brushRef="#br0" timeOffset="76476.57">29627 10292 117 0,'2'-16'237'16,"2"4"25"-16,1 3-27 0,1 1-29 15,2 3-27-15,3 1-22 0,2 4-15 0,-1 0-19 16,5 4-27-16,2 2-26 0,0 1-25 16,0 5-18-16,3-2-37 0,-1 5-54 15,0-2-62-15,-2 0-70 0,0 0-86 0,0 2-51 16,-2-1-4-16,0-3 33 0</inkml:trace>
  <inkml:trace contextRef="#ctx0" brushRef="#br0" timeOffset="76674.82">30177 10159 121 0,'5'-13'267'0,"-3"5"53"0,-2-1-18 0,0 1-26 16,0 4-27-16,-2 3-32 0,-3-3-40 0,-1 8-49 15,-3 1-36-15,-3 4-30 0,-1 3-24 16,-2 1-16-16,0 6-16 0,-1 0-37 16,-1-3-52-16,0 4-63 0,0-1-66 15,0 0-77-15,2 1-72 0,0-5-12 0,2 1 26 16,3-3 52-16</inkml:trace>
  <inkml:trace contextRef="#ctx0" brushRef="#br0" timeOffset="76874.41">30184 10097 233 0,'6'-6'313'0,"0"1"37"0,-1 2-20 16,-1 6-36-16,-2 2-39 0,2 5-41 16,-2 5-33-16,0 4-30 0,1 5-36 0,-1 0-38 15,0 6-33-15,0-1-39 0,-2 2-63 16,0 3-77-16,0-3-82 0,0 3-80 15,0-1-92-15,0-3-37 0,0-2 23 0,0-2 55 16,0-2 69-16</inkml:trace>
  <inkml:trace contextRef="#ctx0" brushRef="#br0" timeOffset="77139.85">30366 10463 216 0,'-2'2'262'0,"-3"1"15"15,3 1-52-15,-2 3-50 0,2 2-42 16,0 0-34-16,0 0-33 0,2-1-25 16,0 0-17-16,0 1-11 0,0-2-7 0,2-3-3 15,2 1-1-15,0-1 1 0,0-2-1 16,3-2 0-16,1 0-1 0,3-5-1 0,-1 1 3 16,1-1-1-16,2-2 1 0,-3 3 0 15,3-1 3-15,-2 4-1 0,-1-2-2 16,-1 3 1-16,1 3-1 0,-1 2-2 15,-3 0-24-15,0 5-43 0,1-1-57 0,-1 2-73 16,-2 0-67-16,1 1-33 0,-1-4 5 16,0 1 32-16</inkml:trace>
  <inkml:trace contextRef="#ctx0" brushRef="#br0" timeOffset="77537.39">30802 10225 83 0,'0'-12'274'0,"0"-1"56"0,0 6 19 0,-2-3-20 0,-1 6-26 15,1-1-34-15,-2 2-39 16,0 6-38-16,-2 3-38 0,-3 3-28 0,1 6-14 16,-1 3-7-16,1 3-7 0,-3 4-9 0,3 3-13 15,-3 2-14-15,3-1-14 16,1 0-14-16,3 1-9 0,2-1-7 0,0 0-6 15,4-3-5-15,0-1 0 0,4 0-3 16,1-1 0-16,1-4 2 0,1-2-1 0,1-2 0 16,3-6-1-16,0 1 0 0,-1-3 0 15,1-7-1-15,2-1 0 0,2-4-1 16,-2-3 2-16,2-3-2 0,-3-6 4 0,1-2 5 16,0-2 4-16,-2-5 5 0,-3-4 5 15,1-4 5-15,-3 2 0 0,-3-2-3 0,-1-1-4 16,-4-1-7-16,-2 5-3 0,-3 1-5 15,-1 4-5-15,-2 6-18 0,-1 0-69 0,-4 3-127 16,3 6-148-16,-3 2-147 0,0 3-78 16,1 4-27-16,-1 2 46 0,2 7 115 15</inkml:trace>
  <inkml:trace contextRef="#ctx0" brushRef="#br0" timeOffset="77754.42">31189 10389 133 0,'4'8'388'0,"1"1"89"0,-3 4 77 16,-2 3-37-16,2 3-83 0,-2 4-85 16,0-2-86-16,-2 4-85 0,2 3-75 0,-2-2-50 15,2-1-58-15,-3 4-98 0,3-5-123 16,0-2-115-16,0 4-107 0,3-6-94 15,-1 0-22-15,-2-5 56 0,2 0 100 0</inkml:trace>
  <inkml:trace contextRef="#ctx0" brushRef="#br0" timeOffset="77934.97">31227 10576 179 0,'-17'-12'308'16,"0"4"68"-16,-2 3 7 0,2 1-8 0,0 4-20 0,0 0-34 15,5 1-51-15,1 2-63 0,3 2-64 16,1 1-56-16,3 0-38 0,4 2-30 0,0 1-55 16,4-2-88-16,3 2-104 0,1-3-97 15,3 2-119-15,1-2-60 0,-1-4 5 16,2 1 61-16,-1-2 90 0</inkml:trace>
  <inkml:trace contextRef="#ctx0" brushRef="#br0" timeOffset="78120.33">31441 10273 28 0,'0'-9'315'0,"0"3"46"16,0-1 27-16,0 3-49 0,2-1-85 0,2 2-84 15,1 3-75-15,1 0-83 0,2 0-105 16,1 0-129-16,1 3-93 0,-1-2-48 15,1 3-22-15,-1-3 26 0</inkml:trace>
  <inkml:trace contextRef="#ctx0" brushRef="#br0" timeOffset="78881.03">31695 9871 166 0,'4'-5'243'16,"-2"1"13"-16,3-3-31 0,1 2-30 15,0 0-26-15,1 0-23 0,1-3-27 16,1 5-24-16,-1-5-22 0,3 4-18 0,-3-1-11 15,3 1-2-15,-3 2 5 0,1-1 13 16,-1 2 27-16,0-1 38 0,-1 2 45 0,-1 2 36 16,1 2 15-16,-3 1-4 0,0 4-19 15,0 3-34-15,0 5-46 16,-1 4-39-16,-3 3-28 0,2 2-15 0,-2 4-12 0,0 4-4 16,0 3-8-16,-2 0-2 15,2 2-2-15,0-1-3 0,0 3-2 0,0 0-3 16,0 0 3-16,2-2-2 0,-2 0-1 0,2 2 2 15,0-3 0-15,0-2 1 0,0 1-3 16,0-6 0-16,0 1 2 0,3-2-2 0,-3-5 1 16,0 0 1-16,0-5 1 0,0-2 0 15,-2-2-1-15,2-3 1 0,-2 0-2 0,-2-1 2 16,0-3 0-16,-2-1-2 0,-5 1 1 16,1 0-1-16,-5 1-2 0,-2-1 0 15,-2-3-3-15,-2 1-14 0,-4 1-42 0,0-4-107 16,-3-3-145-16,1 3-154 0,0-4-103 15,1 0-42-15,1-4 10 0,2 0 91 16,2-2 138-16</inkml:trace>
  <inkml:trace contextRef="#ctx0" brushRef="#br0" timeOffset="79511.6">32374 9767 171 0,'3'-1'203'0,"-1"-3"-17"0,0 3-14 15,-2-3-8-15,0 0-5 0,0 3-7 16,-2-2-5-16,0 2-1 0,-3-3-1 0,1 4 2 16,-2 0 10-16,-1 0 17 0,-3 4 17 15,-1 1 12-15,-4 4 6 0,1 3-8 0,-5 5-21 16,-1 0-32-16,-1 6-31 0,0 3-33 15,-2 7-26-15,0 1-19 0,-1 1-9 16,1 5-5-16,4 2-4 0,0 0-3 0,4 1-4 16,0 1 0-16,5 0 0 0,3 1-3 15,5 1-1-15,2 0 1 0,2-4 0 0,5 0 0 16,3 0-2-16,3-1-2 0,0-6-4 16,4 2 0-16,0-4-2 0,-1-1-2 15,4-2 1-15,1-4-7 0,-2-1-24 16,2-4-84-16,-2-5-150 0,2-3-159 0,2-1-131 15,3-7-61-15,-1-1-12 0,3-4 64 16,-1-5 141-16</inkml:trace>
  <inkml:trace contextRef="#ctx0" brushRef="#br0" timeOffset="80639.83">32611 10032 198 0,'0'0'225'16,"3"-3"-16"-16,-3 6-22 0,2-2-10 15,0 4 1-15,2 4 6 0,-2 2 11 0,0 7 6 16,0 6-4-16,1 2-20 0,-3 3-23 0,-3 5-28 16,3 6-28-16,-2-2-26 0,0 0-19 15,0 3-18-15,0-3-13 0,0 0-8 0,2 0-17 16,-2-4-39-16,2 0-54 0,0-5-68 15,0-1-68-15,0-6-67 0,0 2-58 0,2-8-39 16,2-2 13-16,0-5 45 0,1-2 58 16</inkml:trace>
  <inkml:trace contextRef="#ctx0" brushRef="#br0" timeOffset="80855.35">32891 10095 119 0,'6'-20'241'0,"-2"3"26"0,1 5-20 0,-1-1-7 16,0 5 14-16,0 5 11 0,1 3 13 16,-3 6 9-16,2 4 0 0,-2 7-21 15,0 3-39-15,-2 5-46 0,0 1-52 0,0 7-48 16,0 2-33-16,0 1-20 0,0 1-9 16,-2 1-8-16,0 0-11 0,0 0-44 0,-2 0-89 15,-3-1-112-15,1-4-106 0,0 0-101 0,-1-4-87 16,1-4-10-16,-3 0 60 0,1-7 98 15</inkml:trace>
  <inkml:trace contextRef="#ctx0" brushRef="#br0" timeOffset="81021.42">32683 10384 84 0,'0'-17'222'0,"0"5"26"15,3-1-30-15,-3 1-43 0,2 3-35 16,2 1-28-16,0 2-26 0,2 0-25 0,1 1-24 15,1 1-30-15,3-1-48 0,-1 2-64 0,3 0-96 16,0-1-53-16,0 0-25 0,-1-1-1 16</inkml:trace>
  <inkml:trace contextRef="#ctx0" brushRef="#br0" timeOffset="81204.32">33083 9997 222 0,'7'0'264'0,"-3"0"19"0,-2 6-28 0,0-1-25 0,0 5-20 16,1 4-22-16,-3 0-34 0,0 3-33 15,-3 3-36-15,3 1-30 0,-2 4-33 0,-2-3-56 16,2 3-72-16,-2 3-74 0,-1-3-90 0,1-1-74 16,-2 0-28-16,-3 0 19 0,1-4 52 0</inkml:trace>
  <inkml:trace contextRef="#ctx0" brushRef="#br0" timeOffset="81337.25">32999 10223 134 0,'4'-6'174'0,"-2"-2"-44"0,2 4-39 0,-1-1-31 16,1 1-26-16,2 2-35 0,-2 1-51 0,3-3-62 15,-1 3-34-15,0-2-17 0</inkml:trace>
  <inkml:trace contextRef="#ctx0" brushRef="#br0" timeOffset="81737.42">33293 9909 125 0,'4'-9'200'0,"1"3"-14"0,-1-1-21 0,0 0-12 16,-2 2-11-16,2 1-13 0,-2-1-18 15,3 1-17-15,-3 3-13 0,2 1-10 0,-2 0-2 16,2 0 1-16,1 1 7 0,-1 3 7 16,0 1 5-16,0 3 6 0,1-3 8 0,-1 5 9 15,0 1 13-15,2 0 10 0,-1 2 14 0,-1 3 9 16,0 2-3-16,0 3-10 0,1-1-18 0,-1 4-21 16,-2-1-23-16,0 6-22 0,0 0-19 15,-2 0-12-15,0 3-9 0,0-2-5 16,0 3-4-16,0-2-5 0,0 1 0 0,0-2-4 15,0-4 2-15,2 2-4 0,-2-3 2 0,2 0-2 16,-2-6 1-16,0 1-1 0,0-1 0 16,0-4 3-16,0 0-1 0,-2-2 4 0,2-5 0 15,-2 1 4-15,0 0 1 0,0-2-1 0,-2-3 1 16,-3 4-5-16,1-3 0 0,0-1-6 16,-3-3-12-16,-1 5-28 0,-3-5-69 0,0 3-107 15,-2-4-118-15,3 1-110 0,-1-1-101 16,0-1-30-16,1 1 38 0,1-4 90 0,0 4 109 15</inkml:trace>
  <inkml:trace contextRef="#ctx0" brushRef="#br0" timeOffset="85202.8">33640 9659 87 0,'-2'-2'138'16,"2"2"-23"-16,-2-3-19 0,2 3-14 15,-2 0-12-15,0 3-11 0,0-1-8 0,-1 3-7 16,-1 1-6-16,2 3-2 0,-2 2-3 15,2 2-3-15,0 0-4 0,2 0-2 0,0 0-3 16,0 3-2-16,2 0-1 0,2-3-3 16,-2 3-2-16,2-2-3 0,1 0-3 0,1 0-2 15,-2-4-2-15,3 0-1 0,-1-1-2 0,0 0 0 16,1-5 1-16,1 0-1 0,-2 1 2 16,3-2 1-16,-3-3-1 0,1-3 1 0,-1 1 0 15,-2-2-1-15,0-3 2 0,-4-2-2 0,0-3 1 16,-2-4-1-16,0 1-2 0,-2-4 0 15,-2-1-1-15,-1-2-1 0,1-4 0 0,-3 2 2 16,3-2-1-16,-2-3-1 0,1 3 1 0,-1-3 0 16,1 1 0-16,-1 2 2 0,2-2 0 0,1 3 3 15,-1 3 1-15,2 2 3 0,2-1 2 16,0 5 1-16,-1 1 0 0,3 0-1 0,3 2-3 16,-3 5-2-16,2-1-3 0,2 0-1 0,-2 2-2 15,2 3 0-15,0-1 1 0,3 1 0 16,-3-1 0-16,2 2 0 0,1 3 0 0,-1-1 2 15,3 1 1-15,-3 1 3 0,2 2 5 16,-1-2 4-16,1 4 6 0,-1 3 7 16,-1-1 5-16,0 3 4 0,1 2-1 0,-3-1-2 15,-2 4-2-15,0 1-7 0,0 2-5 0,-2 2-6 16,-2 0-7-16,2 1-20 0,-2 1-31 0,0-1-46 16,0 2-60-16,-3-2-79 0,1-3-40 15,0-2-6-15,-2-2 20 0</inkml:trace>
  <inkml:trace contextRef="#ctx0" brushRef="#br0" timeOffset="91970.33">32093 9315 10 0,'2'0'185'0,"-2"4"22"0,0 3-32 16,0 2-35-16,0 1-23 0,0 6-17 16,0 0-20-16,0 5-21 0,2-1-15 0,-2 2-14 15,2 1-12-15,2 0-7 0,1-2-4 16,-1 3-5-16,0-4-8 0,0-1-24 0,1 1-35 16,-1-5-53-16,-2-1-72 0,0-4-37 15,-2 0-13-15,0-4 11 0</inkml:trace>
  <inkml:trace contextRef="#ctx0" brushRef="#br0" timeOffset="97163">28905 11529 88 0,'0'-3'98'15,"2"2"-19"-15,0 1-18 0,1-3-11 16,-1 3-8-16,2-3-3 0,0 3-1 0,2-1-1 16,1 1-2-16,-1 0-1 0,3 0 2 15,-1 0 0-15,3 0 5 0,-1 1 1 16,1-1 0-16,-1 3 0 0,3-3 0 0,0 3-2 15,2-2-2-15,-1 2 1 0,1-3 1 16,2 1 4-16,0-1 2 0,2 0 6 16,0 0 4-16,2 0 5 0,3-1 9 0,-1 1 8 15,5-3 2-15,-1 2-2 0,3-5-4 16,-1 5-9-16,5-4-12 0,0 2-13 0,0 2-7 16,2-3-5-16,0 3-2 0,2-2-1 15,2 2 1-15,-2-3 4 0,2 4 1 0,3-1 1 16,-1 1 1-16,0 0 3 0,3 0 3 15,2 0-2-15,-1 0 1 0,1 0 1 16,1 0-2-16,3 0 2 0,0 0 0 0,0-2 4 16,4 2 4-16,-2-3 6 0,2 3 3 15,2-2 0-15,-2 2-4 0,2-3-5 16,-2 2-5-16,2-2-7 0,2 3-7 0,1-2-7 16,-1-1 0-16,2 3-4 0,1-1-3 15,1 1-2-15,-1-3 0 0,1 3-2 16,1-2-2-16,-1 2-1 0,-1-3 0 0,1 3 3 15,-2-2 4-15,3 2 6 0,-3-1 8 16,3 1 7-16,-3-4 1 0,-2 4 2 0,3 0-1 16,-3 0-6-16,0 0-4 0,1 0-7 0,1 4-2 15,-2-4-1-15,1 1-4 0,1 1 0 16,-2 1-1-16,-2-1-2 0,1 1-4 16,-1-2-2-16,-2 2-2 0,-2-1-1 0,0 1-2 15,-3-2 1-15,-1 2 0 0,-2-1 1 0,-1 1 3 16,-4-1-2-16,1-2 2 0,-5 1 0 15,0-1 1-15,-2 4 1 0,-2-4 1 0,-2 1 0 16,-1-1 2-16,-3 3 1 0,-1-3-1 16,-1 1 2-16,-1-1-1 0,-2 0-3 0,-1 0 1 15,-1 0 0-15,-2 0-1 0,-2 0-1 0,0 0 0 16,0-1-2-16,0 1 1 16,-3-3 0-16,1 3-1 0,0-1 0 0,0 1 2 0,-2-4-2 15,1 4-1-15,-1-1 2 0,0 1-1 16,-1-2 0-16,1 2-2 0,-2 0 3 15,-1-3-2-15,1 3 0 0,-3 0 0 0,1 0 0 16,-3 0 1-16,1-2 2 0,-1 2 1 0,-2 0 2 0,0-3 0 16,-1 3 1-16,1 0-3 0,-2 0 2 15,0 0-1-15,0 0-3 0,-2 0 1 0,2-1-3 16,-2 1 1-16,2 0-4 0,-2-3-2 16,2 3 2-16,-2-2 0 0,3 2 1 0,-3-3 1 15,2 3 1-15,-2 0 0 0,2-1-1 16,-2 1 1-16,0 0-1 0,0-3-3 0,-2 3-6 15,2-2-11-15,-5 2-21 0,1-3-47 0,-2 1-71 16,0 2-86-16,-3-1-80 0,1 1-69 16,-3 0-49-16,3 0-36 0,-5 0 12 0,-2 1 58 15,0-1 68-15,-2 2 72 0</inkml:trace>
  <inkml:trace contextRef="#ctx0" brushRef="#br0" timeOffset="99600.99">30529 11907 116 0,'-5'-5'186'0,"1"-3"-23"0,-2 1-12 16,-3 1-11-16,1 2-10 0,-1-1-9 0,-1 2-11 15,-3 2-9-15,-2 2-4 0,-2 3 4 16,-2 4 14-16,-2 5 22 0,-2 4 31 15,-2 4 30-15,-3 7 22 0,0 3 16 0,-1 7 1 16,-1 3-17-16,3 4-31 0,1 2-39 16,3 6-39-16,4-2-36 0,6 3-25 0,3 0-17 15,5-6-13-15,5 2-9 0,7-5-3 16,1 1-3-16,5-5-3 0,4-3-5 16,0-3-18-16,2 0-62 0,2-9-108 0,0 0-125 15,5-9-121-15,-1-2-107 0,3-10-41 16,1-1 30-16,1-9 93 0,-1-6 114 15</inkml:trace>
  <inkml:trace contextRef="#ctx0" brushRef="#br0" timeOffset="99883.47">30806 11990 238 0,'0'-5'332'0,"-2"5"60"16,0 1 15-16,0 8-32 0,-3 6-40 0,1 3-39 16,0 7-41-16,0 4-55 0,-1 4-60 15,1 4-50-15,0 3-37 0,0 0-25 0,2 3-42 16,-3 1-69-16,3-4-97 0,0-1-97 15,0-5-98-15,0-3-106 0,0-3-28 16,0-3 33-16,0-7 76 0,-3-6 87 0</inkml:trace>
  <inkml:trace contextRef="#ctx0" brushRef="#br0" timeOffset="100049.2">30723 12132 91 0,'5'-9'204'0,"-1"1"13"16,0 5-53-16,2-1-46 0,3 4-30 0,-1 0-25 16,3 4-43-16,0-1-56 0,1 0-75 15,1-1-64-15,0 1-33 0,1-2-15 0</inkml:trace>
  <inkml:trace contextRef="#ctx0" brushRef="#br0" timeOffset="100231.84">31140 11966 29 0,'3'-6'287'0,"-6"2"69"0,-3 0 71 15,0 4-24-15,-5 4-38 0,1 0-43 0,-5 5-54 16,0 4-63-16,-2 4-66 0,0 0-59 16,-2 2-41-16,2 3-53 0,-2 0-86 0,2 3-116 15,0 0-124-15,-2-1-106 0,0 1-55 16,0 0 3-16,2-3 61 0,4-2 100 15</inkml:trace>
  <inkml:trace contextRef="#ctx0" brushRef="#br0" timeOffset="100431.31">31113 12074 141 0,'8'-13'395'0,"-3"0"86"0,-1 4 56 16,-2-1-56-16,0 6-73 0,-2 4-78 15,2 4-84-15,-2 6-79 0,0 4-52 0,0 3-31 16,0 3-29-16,0 5-23 0,-2 4-22 16,0 1-39-16,0 4-86 0,0-1-131 15,-3 5-134-15,1-2-131 0,0-2-61 16,0-4-7-16,0-2 65 0,-1-2 117 0</inkml:trace>
  <inkml:trace contextRef="#ctx0" brushRef="#br0" timeOffset="100714.64">31312 12387 7 0,'2'0'299'0,"-2"1"63"0,-2 4 62 0,0 0-10 16,-3 1-55-16,3 3-55 0,0 3-55 16,0 0-56-16,0-2-58 0,2 1-49 0,0 2-36 15,0-4-21-15,0-1-15 0,2 1-7 16,0-2-5-16,0-2 1 0,3-3-2 0,1-2-1 15,2 0 1-15,1-5 0 0,1 0 0 16,1-4 0-16,2 0-1 0,-1 1 0 16,3-1 3-16,-2 1 0 0,0 4 6 15,-3 0 2-15,1 4 2 0,-1 1 2 0,-1 5 1 16,-3 0-11-16,1 6-61 0,-3 1-105 16,-2 3-122-16,2-3-141 0,-2 0-74 0,0-1-30 15,1 0 36-15,-1-2 92 0</inkml:trace>
  <inkml:trace contextRef="#ctx0" brushRef="#br0" timeOffset="101111.33">31739 11961 172 0,'0'-1'204'0,"0"-2"-25"0,0 3-31 16,0 0-30-16,3 3-22 0,-3-2-19 15,0 4-12-15,2 3-15 0,-2-1-14 0,2-2-12 16,2 4-10-16,0 2-7 0,0-1-2 16,3-1-5-16,1 1-9 0,1-1-18 0,-1 0-26 15,1-2-37-15,-3-2-45 0,2 0-64 16,-1-2-25-16,-1-3 0 0,1-3 15 15</inkml:trace>
  <inkml:trace contextRef="#ctx0" brushRef="#br0" timeOffset="101278.12">32021 11926 105 0,'8'-4'274'0,"-1"-2"57"16,-1 5 20-16,-2 2-6 0,1 5-18 15,-1 0-23-15,-2 3-31 0,0 5-48 16,0 1-56-16,0 4-55 0,-2 2-48 15,0-3-50-15,0 2-70 0,0 0-88 16,0-1-91-16,-2 1-86 0,2-3-87 0,-2-1-55 16,0-3 15-16,-2-4 55 0,2-1 75 15</inkml:trace>
  <inkml:trace contextRef="#ctx0" brushRef="#br0" timeOffset="101426.26">32010 12048 50 0,'0'-12'223'15,"0"4"29"-15,0 0-21 0,2 3-39 0,3 0-36 16,-1 1-35-16,2-2-26 0,3 5-27 16,-1 1-23-16,1 0-38 0,1 0-54 0,1 0-79 15,-3 1-91-15,1-1-50 0,-1 0-24 16,-1-1 6-16</inkml:trace>
  <inkml:trace contextRef="#ctx0" brushRef="#br0" timeOffset="101791.58">32482 11667 116 0,'2'-6'228'0,"3"2"16"15,-3-1-40-15,2 4-54 0,0 1-41 16,1 1-24-16,1 4-15 0,0 1-10 0,1 7-9 15,-1 0-7-15,0 3-6 0,-1 5-4 0,1 3-3 16,-2 0 3-16,0 5 7 0,-2 2 14 16,3 3 17-16,-3 0 19 0,0 0 14 0,0 1 14 15,0 1 6-15,0 1 3 0,0 1-1 0,0-2-3 16,1 3-5-16,-1-4 1 0,0-1-3 0,0 1-5 16,0-2-4-16,0-3-8 0,-2-1-11 15,0-3-13-15,0-1-13 0,-2-1-15 0,0-5-14 16,0 0-9-16,-2-4-7 0,-3 1-4 15,1-2-6-15,0-4 0 0,-3-1-1 0,-1 2-7 16,-3-6-26-16,-2 0-76 0,-2-1-124 0,-2 0-137 16,-4-4-143-16,-3-4-71 0,-3 0-14 15,-1-1 53-15,-2 0 112 0</inkml:trace>
  <inkml:trace contextRef="#ctx0" brushRef="#br0" timeOffset="103864.22">19435 13445 147 0,'2'-1'229'16,"0"-2"-4"-16,-2 0-14 0,3 2-18 15,-3-2-13-15,2 3-5 0,0 0 22 16,2 0 42-16,-2 4 40 0,2 6 21 0,1 0 4 16,-1 11-13-16,0 4-44 0,0 7-64 15,-2 7-62-15,3 2-42 0,-3 10-25 16,0 0-16-16,0 3-12 0,0 0-9 0,0 4-8 16,2-4-7-16,-1 1-8 0,1-1-17 15,0-4-55-15,-2-2-119 0,0-4-138 16,0-5-147-16,1-3-95 0,-3-3-38 0,-3-7 29 15,1-2 103-15,-2-10 130 0</inkml:trace>
  <inkml:trace contextRef="#ctx0" brushRef="#br0" timeOffset="104130.9">19387 13634 89 0,'-7'-24'344'16,"1"1"87"-16,-1 3 74 0,3 3-27 16,2 0-51-16,0 4-59 0,2 1-66 0,4 1-79 15,5 2-67-15,1 0-57 0,3 3-37 16,4 0-23-16,4 2-13 0,2 3-11 16,3 1-6-16,1 1-3 0,3 2-4 0,0-2-4 15,-3 2-22-15,1 1-74 0,-3 1-123 16,-4-1-129-16,0 4-135 0,-4-2-85 15,-4 1-24-15,-2 2 49 0,-3 0 111 16</inkml:trace>
  <inkml:trace contextRef="#ctx0" brushRef="#br0" timeOffset="104328.8">19586 13725 97 0,'-13'4'354'0,"0"1"82"0,3-1 53 15,1 1-45-15,3-1-47 0,4 2-53 16,2-1-63-16,4-4-69 0,2 3-44 0,5 0-37 16,4-4-41-16,2 1-38 0,-1-1-22 15,3 0-13-15,1 0-9 0,-1 3-23 16,-2-3-75-16,-1 1-125 0,-3 3-132 0,0 0-144 16,-3 0-81-16,-1 5-25 0,-5 0 49 15,-4 2 112-15</inkml:trace>
  <inkml:trace contextRef="#ctx0" brushRef="#br0" timeOffset="104527.95">19552 14057 213 0,'-7'6'382'0,"1"2"52"0,2-3 44 0,2-1-34 16,4 1-55-16,2-1-63 0,4 0-62 15,5-1-44-15,4-2-56 0,2-1-60 16,2 0-44-16,0 0-30 0,3 0-20 15,-3 0-43-15,0-1-104 16,-2-2-133-16,0 2-141 0,-2-2-118 0,0-1-56 0,0-4 1 16,-2 2 82-16,2-2 122 15</inkml:trace>
  <inkml:trace contextRef="#ctx0" brushRef="#br0" timeOffset="104743.82">20235 13634 287 0,'2'-5'412'0,"-2"0"47"0,0 1 0 16,0-1-89-16,0 2-102 0,0 3-95 15,0 0-101-15,3 0-119 0,1 3-131 16,-2 2-155-16,2-1-83 0,-4 2-44 0,0 2 1 15,0-1 59-15</inkml:trace>
  <inkml:trace contextRef="#ctx0" brushRef="#br0" timeOffset="104926.73">20263 13695 41 0,'-2'-2'295'0,"0"1"36"15,2 1 24-15,0 0-61 0,0 0-79 16,2 1-76-16,2 1-52 0,2 2-39 0,1 0-52 16,1-3-73-16,3 4-87 0,-1 0-105 15,-1-1-54-15,-1 1-23 0,1 0 12 0,-5 0 52 16</inkml:trace>
  <inkml:trace contextRef="#ctx0" brushRef="#br0" timeOffset="112772.9">5594 7111 34 0,'5'-4'69'0,"-3"0"-1"0,0 3 4 0,0-3 4 15,0 3 2-15,-2 1 1 0,2-3-3 16,-2 3-4-16,0 0-2 0,0-1-3 16,0 1-2-16,0 0-1 0,0 0-2 15,0 0-2-15,-2 0-3 0,0 0-3 16,0 0-1-16,-2 0-4 0,-3 1 2 0,-1 2 2 16,-1-2 1-16,1 3-2 0,-3 0-2 15,-1 2-3-15,-3 4-4 0,0-1-3 16,-2 5-1-16,-2-2 5 0,-2 6 5 0,-3 2 7 15,1 4 7-15,0 1 8 0,0 4 8 16,-3 2 6-16,3 3 4 0,-2 2 1 0,1 2-1 16,1 4-1-16,0 0-5 15,2 0-5-15,-1 7-7 0,5-3-4 0,0 2-6 16,3 5-2-16,1-2-5 0,2 6-2 16,5 2-4-16,2 1-5 0,2 2-3 0,4 0-7 15,4 0-5-15,3 1-3 0,5-3-4 16,3 2-2-16,7-4-1 0,3 0-1 0,7 1-1 15,2-1-1-15,6-4 2 0,7-2 0 16,2-3 2-16,8-3 0 0,5-4-1 16,3-1-2-16,7-6 0 0,7-2-3 0,4-4-6 15,1-4 0-15,7-5-1 0,3-5-1 16,5-4 2-16,3-6 1 0,6-2 5 16,2-7 1-16,5-8 0 0,3-5-1 15,1-3-4-15,2-6-1 0,-5-3-4 0,1-8-4 16,-5-2-2-16,-4-1 3 0,-4-3 0 15,-4 1-1-15,-7-3 1 0,-4-2-1 16,-6 1 1-16,-7 0-2 0,-6 1 0 16,-7 0 1-16,-7 2 0 0,-8-2 0 15,-7 2 0-15,-7-3 1 0,-7 4-1 0,-5-4-1 16,-10 5 0-16,-5-6 2 0,-9 6 2 16,-4-6 4-16,-9 2 4 0,-4-1 0 15,-8-2 3-15,-7 0-2 0,-4 2 1 16,-9-5 3-16,-3 1-1 0,-5 1 1 15,-4-1-3-15,-5 6 3 0,-3-1-4 0,-5 3-4 16,-4 1-1-16,-5 3 1 0,-3 4 0 0,-5 0 1 16,-2 5-1-16,-2 3 0 0,-4 1 1 15,-2 1 0-15,-3 4 4 0,-1 2-1 16,-1 2 1-16,-2 6-3 0,-4-1 0 16,0 3-2-16,0 2-4 0,-2 3-2 0,0 6-2 15,0 2 0-15,2 0-2 0,2 10 1 16,1 0-6-16,3 5-3 0,2 4-10 0,5 5-13 15,6 1-39-15,3 4-87 0,7 5-114 16,5 0-112-16,8 1-118 0,7 4-75 16,6-1-10-16,5-2 60 0,5 1 105 15</inkml:trace>
  <inkml:trace contextRef="#ctx0" brushRef="#br0" timeOffset="114017.71">21105 13355 82 0,'2'-2'248'0,"-2"2"42"0,0 2 2 15,0 0 5-15,0 7 5 16,-2 3 11-16,2 9 7 0,-2 3-6 0,0 7-26 16,0 7-51-16,0 6-50 0,0 6-53 15,0 2-46-15,2 3-36 0,-3 3-22 0,3-3-11 16,3-1-17-16,-3 0-39 0,2 1-82 15,0-6-108-15,0 0-108 0,2-5-111 16,-2-5-92-16,0-4-17 0,-2-5 49 0,0-5 92 16,3-5 102-16</inkml:trace>
  <inkml:trace contextRef="#ctx0" brushRef="#br0" timeOffset="114332.66">21387 13787 124 0,'2'-5'232'0,"-2"5"20"0,0 2-33 16,0 7-38-16,0 3-38 0,-2 4-30 0,0 4-28 15,0 3-28-15,-1-2-35 0,3 4-45 16,-2 3-59-16,2-3-69 0,-2 0-79 16,2-4-42-16,-2 2-11 0,0-3 20 15</inkml:trace>
  <inkml:trace contextRef="#ctx0" brushRef="#br0" timeOffset="114797.13">21761 13429 219 0,'0'-15'313'0,"0"1"68"16,-2 4 0-16,0-1-27 0,0 7-30 16,0 3-28-16,-2 2-35 0,2 8-50 15,-3 6-44-15,3 1-31 0,2 7-23 16,0 5-21-16,0 2-20 0,0 2-14 0,2 6-18 16,3 0-13-16,-1 3-12 0,0-2-4 15,2 2-3-15,-1 1-4 0,1-4-1 16,0-2-3-16,-1-1 0 0,-1-2 0 0,-2-4 2 15,0-3-1-15,-2-2-1 0,-2-4-1 16,-2-2-1-16,-3-5-4 0,1-4-7 16,-5-5-4-16,1-4-4 0,-3-4 1 15,0-5-1-15,-1-4 2 0,1-4 6 16,0 0 6-16,1-3 3 0,3-4 2 0,1 2 2 16,3 0 3-16,5-1 2 0,2 1 4 15,3 1 4-15,3 0 2 0,3 1 2 0,4 5-1 16,-1 0-1-16,3-1-5 15,2 3-3-15,3 3-2 0,-3 0-11 16,2 1-41-16,-2 0-103 0,0 2-129 0,0 2-134 0,0-3-110 16,-2 2-54-16,0-1 12 15,-2-2 86-15,2 1 117 0</inkml:trace>
  <inkml:trace contextRef="#ctx0" brushRef="#br0" timeOffset="114979.59">22219 13400 102 0,'8'-9'386'16,"1"1"86"-16,-5 0 66 0,0 7-24 0,0 1-62 16,1 1-83-16,-1 8-89 0,-2 6-77 15,-2 1-59-15,0 7-52 0,0 6-36 16,-2 3-23-16,0 2-12 0,-3 4-11 0,3 3-21 16,-2 1-82-16,0-1-155 0,0 1-167 15,-1 1-129-15,1-6-66 0,2 2-20 16,0-5 60-16,2-5 144 0</inkml:trace>
  <inkml:trace contextRef="#ctx0" brushRef="#br0" timeOffset="115643.73">23106 13462 127 0,'2'-5'244'0,"0"1"35"16,0 0 14-16,0 4 22 0,0 5 19 16,2 3 13-16,-2 4 1 0,3 6-26 15,-3 6-54-15,0 2-67 0,-2 7-66 0,2 1-49 16,-2 2-35-16,0 2-34 0,0 0-80 15,-2 3-133-15,0-1-137 0,0 0-146 0,-3 2-78 16,1-5-27-16,0 0 46 0,-2-6 113 16</inkml:trace>
  <inkml:trace contextRef="#ctx0" brushRef="#br0" timeOffset="115875.78">22968 13890 231 0,'-4'-18'318'0,"-1"1"55"0,3 0 0 0,2 4-15 16,2-4-23-16,5 5-25 0,-1 0-29 15,5 0-39-15,4 3-52 0,-1 0-51 16,5 2-43-16,0 2-31 0,5 0-23 0,-1 2-15 16,0-2-12-16,3 4-8 0,-1 1-14 15,1 0-53-15,-3 0-100 0,0 0-119 16,0 0-128-16,-4 1-108 0,-2-1-49 0,-2 4 21 15,-4-4 82-15,-1 1 109 0</inkml:trace>
  <inkml:trace contextRef="#ctx0" brushRef="#br0" timeOffset="119143.96">24293 13528 100 0,'-6'-1'172'0,"-3"1"-23"0,3 0-17 15,-3 5-17-15,1-1-15 0,-1 5-17 16,1 3-17-16,-3 1-13 0,3 4-10 15,-1 1-9-15,1 6-4 0,-1 1-1 16,3 1-3-16,0 3-3 0,-1 4-4 0,5-3-2 16,0 3-2-16,2-3-4 0,2 2-3 15,0 1-3-15,5-4-3 0,-1-3-1 16,3-1-1-16,1-2 0 0,1-3-1 0,-1-4 1 16,3-3 0-16,-2-2 1 0,1-2 0 15,-1-4 0-15,0-5 0 0,-1 0 0 16,-1-5 0-16,-1 0-1 0,-4-6-1 0,0-2-1 15,-1-3 1-15,-6 2 0 0,1-7 0 16,-4 1 1-16,-2-5 0 0,-3-1 1 16,-2-2 2-16,1-1 0 0,-3-5 3 15,0 0 2-15,-2 0 5 0,0 0 8 0,0-2 5 16,0 2 5-16,2 0 6 0,-2 2 1 16,3 1-3-16,1-2-5 0,0 2-4 15,3 1-8-15,1 4-7 0,3-1-4 16,2-1-3-16,-1 3-3 0,5 0-1 0,0 1-2 15,2 2 0-15,3 2-2 0,1-2 1 16,0 5 0-16,1-2 0 0,1 6 2 16,1 0 0-16,-1 1 1 0,1 3 0 15,1 1 0-15,-1 3 2 0,1 1 4 16,1 1 8-16,-1 3 14 0,1 0 15 0,0 4 19 16,-1 4 14-16,1 3 16 0,-1 4 6 15,1 4 1-15,-3 3-8 0,-1 6-13 0,-3 1-13 16,0 2-17-16,-2 6-15 0,-2-2-33 15,0 1-61-15,0 2-83 0,-2 1-91 16,2-3-112-16,-2 2-59 0,2-4-13 16,-2 1 37-16,0-4 69 0</inkml:trace>
  <inkml:trace contextRef="#ctx0" brushRef="#br0" timeOffset="119358.59">24519 13772 129 0,'0'8'205'0,"-2"3"7"16,0 0-67-16,0 4-59 0,2 2-41 0,0 4-45 15,0-1-60-15,0 0-76 0,2-1-41 16,-2 2-19-16,2-2-8 0</inkml:trace>
  <inkml:trace contextRef="#ctx0" brushRef="#br0" timeOffset="120040.31">24740 13357 118 0,'-3'-2'175'15,"1"2"-17"-15,0 0-20 0,2 0-15 16,-2 0-20-16,2 0-19 0,-2 0-18 16,2 0-15-16,0 0-9 0,0 0-5 15,0 0 1-15,0 0 4 0,0 0 8 0,0 0 9 16,2 0 8-16,0 0 6 0,0 0 1 16,0 0-4-16,3 0-8 0,-1 0-12 15,0 0-13-15,3 0-11 0,-1 0-8 16,0 0-7-16,3 0-4 0,1 0-2 0,-1 2-2 15,1-2-1-15,1 3-2 0,-1-2 0 16,-1 4 1-16,2-2-1 0,-3 2 0 16,0 0 0-16,-1 0 1 0,-1 5 0 0,1-4 3 15,-1 3 10-15,-2 2 17 0,0-2 18 16,1 3 16-16,-3 1 16 0,2-1 6 16,-2 1 1-16,2-1-9 0,-2-1-11 0,3 0-10 15,-3 1-8-15,0-1-5 0,0-1-3 16,0 1-4-16,-2-1-3 0,-2 2-7 15,0-1-5-15,-2 0-5 0,-1 3-8 16,-3-4-23-16,-1 3-51 0,-1-2-71 0,-1-1-77 16,-1 0-82-16,1 0-92 0,-2-5-47 15,3 0 13-15,1-2 51 0,1-3 67 16</inkml:trace>
  <inkml:trace contextRef="#ctx0" brushRef="#br0" timeOffset="120271.98">25108 13228 190 0,'6'-9'359'0,"-2"2"80"0,1 6 51 16,-3 1-22-16,-2 5-48 16,0 3-56-16,0 5-65 0,0 6-73 0,-2 2-77 15,0 1-59-15,-1 4-36 0,3 2-24 16,-2-2-13-16,2 4-9 0,0-1-18 0,0 0-62 15,0 0-127-15,2-3-147 0,-2 2-152 16,3-3-83-16,-1-1-29 0,0-2 33 16,0 2 116-16</inkml:trace>
  <inkml:trace contextRef="#ctx0" brushRef="#br0" timeOffset="120951.49">25652 13395 42 0,'2'-4'179'0,"0"-3"0"0,2 1-20 16,3-3-18-16,-1-3-8 0,3 0-5 0,1-1-6 16,3 1-8-16,-3-2-8 15,3-2-8-15,0-1-5 0,-1 1 0 0,1 1 4 16,0 1 7-16,-3 4 8 0,-1-1 10 15,-1 2 5-15,-1 1 2 0,-3 4 15 0,2 1 18 16,-1 6 15-16,-1 1-6 16,-2 8-5-16,2 4-11 0,-2 3-32 0,0 6-38 15,0 4-32-15,1 5-15 0,-1 2-13 16,2 3-10-16,0 2-3 0,3 0-4 0,1-1-3 16,-2 0-3-16,3-3 2 0,-1-2 2 15,1 0-2-15,-1-4 0 0,1-2 1 16,-1-4-1-16,-1-3-4 0,-3-5 0 15,0-2 2-15,-2-2 5 0,-2-3 0 0,-2 0 3 16,-2-1 2-16,-5-3-1 0,-3 2-5 16,-3-5-4-16,-2 5-1 0,-2-4-2 15,-2 2-4-15,-3-1-7 0,1 1-27 0,0 2-81 16,-1-2-129-16,1 2-133 0,2-1-142 16,2-3-69-16,2-3-12 0,4 3 60 15,1-4 118-15</inkml:trace>
  <inkml:trace contextRef="#ctx0" brushRef="#br0" timeOffset="122693.84">26456 13282 67 0,'2'-1'185'0,"-2"1"-12"0,2-3-17 15,-2 3-4-15,3 3-2 0,-3 2 6 0,2 0 7 16,-2 5 11-16,2 1 9 0,-2 2-4 16,2 3-12-16,-2 3-15 0,0-1-18 15,2-1-22-15,-2 3-19 0,2-1-20 16,-2 1-17-16,2-1-14 0,-2-4-12 0,2 1-11 16,-2-4-8-16,2-1-5 0,-2-2-4 15,3 0-1-15,-1-4 0 0,2-1 1 0,0-4 0 16,0-3-1-16,3-2 1 0,-1 0-1 15,3-8-1-15,-1 2-2 0,1-2-2 16,-1 0 1-16,0 0 0 0,-1-2 1 0,-1 5 0 16,1 1 0-16,-3 2 0 0,0-1 0 15,-2 4-3-15,2 2 4 0,-2-1-1 16,3 3 2-16,-3 3 0 0,2-1 0 16,-2 1-4-16,2-2-14 0,1 2-12 15,-1-1-7-15,2-2-5 0,-2 0-1 0,1 0 3 16,-1 0 13-16,0-2 11 0,0 2 8 15,-2-3 3-15,1 3 2 0,-1 3 1 16,0-1 0-16,0 5 2 0,-2 0-1 16,2 3 1-16,0 2 1 0,2 0-1 0,1 2 0 15,-1-2 1-15,0 2 1 0,2-3-1 16,3-2 2-16,-1 0 1 0,1-2 3 16,-1-3 3-16,3 0 4 0,-3-4 3 0,3-4 4 15,0 0 4-15,-1-3 3 0,1-2 1 16,-1-1 5-16,1-5 8 0,-3 2 16 15,-1-4 25-15,-1 0 20 0,-2 0 11 16,-2-2 6-16,-2 0-2 0,-2 4-16 0,0-1-28 16,-2 1-23-16,-2 3-20 0,-1 0-17 15,1 3-28-15,-3 2-72 0,1 2-117 16,-3 1-124-16,3 4-132 0,-1 0-86 0,1 1-27 16,-1 3 40-16,1 2 101 0</inkml:trace>
  <inkml:trace contextRef="#ctx0" brushRef="#br0" timeOffset="122908.9">26966 13182 303 0,'0'0'379'0,"-2"4"73"16,-2 4 3-16,-2 9-56 0,1 0-62 0,-1 7-57 15,0 1-64-15,1 4-72 0,1 0-57 16,0 2-80-16,2-2-119 0,2 4-135 16,2-4-148-16,-2 1-96 0,2-1-47 0,0-4 12 15,0 0 83-15</inkml:trace>
  <inkml:trace contextRef="#ctx0" brushRef="#br0" timeOffset="123390.76">27093 13085 146 0,'2'-4'178'16,"3"3"-37"-16,-3-2-44 0,2 2-37 15,2-2-37-15,1 0-54 0,-1 3-75 0,0-1-40 16,-1-2-20-16,1 1-11 0</inkml:trace>
  <inkml:trace contextRef="#ctx0" brushRef="#br0" timeOffset="123606.14">27322 12927 36 0,'0'0'290'0,"-2"0"60"0,0 4 65 16,-3 0-22-16,3 5-32 0,-2 4-38 15,2 6-43-15,-2 3-52 0,0 6-60 0,1 1-58 16,-1 2-47-16,2 2-53 0,0 0-76 16,0 1-109-16,0-1-113 0,0 1-130 15,-1-1-77-15,1-4-22 0,0-3 40 16,0-1 86-16</inkml:trace>
  <inkml:trace contextRef="#ctx0" brushRef="#br0" timeOffset="124137.66">27561 13006 84 0,'4'-5'271'0,"-2"5"51"15,1 0 27-15,1 1 12 0,-2 8 2 16,2 6-9-16,-2 3-24 0,0 7-33 16,1 4-54-16,-1 4-72 0,2 4-60 0,-2 2-46 15,2 1-28-15,-2 0-28 0,3-2-50 16,-3 2-92-16,2-5-110 0,-2-1-110 15,2-2-108-15,0-2-73 0,1-6-4 16,1-3 62-16,-2-4 97 0</inkml:trace>
  <inkml:trace contextRef="#ctx0" brushRef="#br0" timeOffset="124320.19">27771 13399 85 0,'-11'-9'270'0,"0"3"62"0,-1 5 21 0,-3 1 4 15,2 1 3-15,1 5-9 0,-1-2-30 16,4 5-48-16,1-3-60 0,4 4-56 16,2-1-55-16,2-3-40 0,2 4-28 15,4-5-32-15,0 0-73 0,1-1-112 0,1 1-117 16,3-2-122-16,-1-3-94 0,3-3-33 16,-2 2 36-16,1-3 92 0</inkml:trace>
  <inkml:trace contextRef="#ctx0" brushRef="#br0" timeOffset="124652.15">27915 13041 151 0,'2'-6'276'0,"0"-2"39"16,0 3-27-16,2-1-56 0,0 0-51 15,3 2-45-15,-1 0-46 0,0 0-62 0,3 3-78 16,2 1-90-16,-1-4-109 0,-1 4-57 16,-1-1-29-16,0 1 10 0,1-2 43 15</inkml:trace>
  <inkml:trace contextRef="#ctx0" brushRef="#br0" timeOffset="124850.07">28188 12786 23 0,'0'-5'285'0,"0"1"56"0,0 2 39 15,-2 2-45-15,-1 2-55 0,1 2-58 16,0 5-57-16,0 1-54 0,-2 0-48 16,2 5-70-16,0 0-90 0,-1 1-91 15,3 2-105-15,-2 1-74 0,2-2-34 0,-2 1 18 16,2-4 56-16</inkml:trace>
  <inkml:trace contextRef="#ctx0" brushRef="#br0" timeOffset="130191.64">28357 13409 154 0,'0'-5'202'0,"0"5"-12"15,2 0-13-15,2 4-12 0,3 0-14 16,1 4-7-16,3 4-11 0,-1 4-19 16,5 2-29-16,0 4-27 0,0 1-23 15,2 2-23-15,0 1-41 0,0 2-53 0,-1-2-61 16,-1 4-71-16,-2-2-63 0,0-3-25 16,-5-1 15-16,1-4 37 0</inkml:trace>
  <inkml:trace contextRef="#ctx0" brushRef="#br0" timeOffset="130374.37">28622 13513 63 0,'-7'-14'239'0,"-1"6"40"16,-1 4-16-16,-1 0-31 0,-3 8-36 16,0 1-37-16,1 7-37 0,-3 1-37 0,0 6-30 15,0-1-23-15,0 4-30 0,3 1-52 16,-1 2-61-16,2 0-80 0,1 0-83 15,-1 0-43-15,3-1-6 0,-1-4 30 0</inkml:trace>
  <inkml:trace contextRef="#ctx0" brushRef="#br0" timeOffset="132415.2">28831 13307 105 0,'-4'-1'132'0,"2"1"-21"15,0-3-21-15,0 3-22 0,2-2-19 0,2 0-17 16,0-1-10-16,2-2-2 0,2 4 0 16,3-3 3-16,1-1 3 0,1 2 4 0,0-2 1 15,1 2 2-15,1-1 6 0,0 0 7 0,-1 3 9 16,1-3 11-16,-2 4 7 0,-1 0 9 16,1 0 10-16,-3 4 12 0,-1 0 15 15,-3 2 12-15,-2 4 6 0,-2 5-4 16,-2 4-11-16,-2 2-20 0,-3 4-26 0,3 4-26 15,-2-4-18-15,1 5-13 0,3-1-7 16,2-1-17-16,2-2-47 0,3 3-73 16,3-7-79-16,3 0-102 0,-1-3-69 0,5-5-28 15,2 1 26-15,2-6 60 0</inkml:trace>
  <inkml:trace contextRef="#ctx0" brushRef="#br0" timeOffset="132780.09">29468 13299 208 0,'0'-18'296'0,"-4"2"65"0,0 4-18 15,-3 1-26-15,1 5-29 0,-2 3-33 0,-3 6-51 16,0 2-66-16,1 2-52 0,-1 6-38 16,1-3-22-16,-1 5-13 0,3 0-6 15,-1-1-3-15,3 0-3 0,2-2 0 0,-1 0-1 16,1-4 0-16,4 1-2 0,0-1-1 15,0-3 2-15,2-4-2 0,2 1 0 0,1-4 2 16,-1 1 0-16,2-7 1 0,3 2 0 16,-1-3-2-16,1-1 0 0,-1 1 0 15,1 3 0-15,-1-4-2 0,1 6 3 0,-3-1 1 16,2 4 5-16,-1 1 17 0,-3 0 23 16,0 5 29-16,0 0 20 0,-1 5 17 15,-3 0 7-15,-3 5-10 0,1 0-19 16,-2 1-25-16,-2 2-20 0,-3 2-18 0,1-1-21 15,-1 0-55-15,-1 2-97 0,1-2-120 16,1-1-119-16,-1-1-118 0,3-1-53 16,2-3 13-16,0-1 76 0,1-5 108 0</inkml:trace>
  <inkml:trace contextRef="#ctx0" brushRef="#br0" timeOffset="133212.34">29633 13391 38 0,'2'-1'234'0,"-2"1"33"0,0 1 0 0,0 7-49 16,-2 1-44-16,0 3-34 0,0 2-32 15,0 5-32-15,2-2-27 0,2 4-18 0,0-4-14 16,2 3-8-16,1-2-2 0,1 2-4 16,2-3 0-16,1-4-1 0,-1 1-1 15,3-4 0-15,0-1-3 0,1-5-2 0,-1-3-5 16,2-2-9-16,-3-2-8 0,-1-3-8 15,-1-3-7-15,-2-2-7 0,-1-3 0 16,-3-1 5-16,-2-3 8 0,-2-3 6 0,-3 1 8 16,-1-5 7-16,-2 0 5 0,-1 0 2 15,-1-2 3-15,-3-1 1 0,2 2 1 0,-1-2 1 16,-1 3 1-16,0 4 2 0,3-3 5 16,-1 3 8-16,0 2 4 0,3 0 2 0,2 6 0 15,1 0-1-15,3 0-4 0,0 1-6 16,2 0-5-16,0 3-3 0,4-2-1 15,1 2 0-15,1 1-1 0,0 0 0 16,3 3 0-16,-1 1 0 0,3-1 3 0,-3 5 0 16,3 0 4-16,-3 4 5 0,3 0 8 15,-3 5 6-15,-1-1 7 0,-3 6 1 0,-2 2-2 16,-2 5-4-16,-4-1-8 0,0 5-19 16,-5 0-46-16,1 1-64 0,-3 3-97 0,1-1-66 15,-3-2-34-15,2 3-5 0,3-8 28 16</inkml:trace>
  <inkml:trace contextRef="#ctx0" brushRef="#br0" timeOffset="135202.4">30014 13123 125 0,'2'-3'181'15,"-2"2"-15"-15,3-3-18 0,-3 3-10 16,2-2 0-16,0 3 5 0,0 3 20 15,2 2 32-15,2 4 26 0,-1 2 10 0,1 4-9 16,0 8-18-16,1 2-37 0,1 6-49 16,-1 2-42-16,1 4-29 0,1 1-19 0,-1 0-15 15,0 2-39-15,1-2-67 0,-3 1-85 16,3-3-89-16,-3-2-89 0,3-4-80 16,-3-1-10-16,0-4 40 0,1-4 71 0</inkml:trace>
  <inkml:trace contextRef="#ctx0" brushRef="#br0" timeOffset="135416.95">30357 13282 132 0,'-2'-17'241'0,"0"4"19"0,-2 2-30 16,-3 1-35-16,-1 3-32 0,-1 5-36 15,1 2-36-15,-3 5-33 0,3-1-24 0,-1 6-16 16,1-3-8-16,4 2-6 0,0 4-2 15,1-2-1-15,3-1-2 0,3 0 1 16,3 1 0-16,2-2 0 0,3 1-10 0,2-1-28 16,1-4-41-16,3 3-62 0,2-4-82 15,-2 0-53-15,2 1-16 0,0-5 13 0</inkml:trace>
  <inkml:trace contextRef="#ctx0" brushRef="#br0" timeOffset="139000.9">24115 14361 60 0,'2'-1'52'0,"-2"1"-9"0,0-3-4 16,2 3-2-16,-2 0 1 0,3 0 4 0,-1 0 6 16,0 0 11-16,0 0 10 0,2 0 7 15,2 0 6-15,1 0 2 0,1 0 1 0,3 0-3 16,-1 0-3-16,3-1 0 0,2 1-2 16,2-4-1-16,2 3-2 0,0-2 0 0,2 0 2 15,2-1 2-15,3 0 3 0,-1-1 4 16,3 1 2-16,1-1 0 0,1 1-4 15,4 0-5-15,0 0-4 0,2-1-4 16,2 2-6-16,2-2-6 0,2 4-2 0,1-3-3 16,1 0-7-16,3 2-6 0,1-3-6 15,1 4-7-15,0-2-4 0,2 2-5 16,-1-3-1-16,1 3-3 0,0-2 0 16,2 2 6-16,0-3 3 0,0 3 9 0,4-2 10 15,0 0 14-15,2-2 9 0,1 0 4 16,3 1-1-16,1-1-3 0,1 1-12 15,3 2-14-15,2-3-12 0,0 2-10 16,-1-2-5-16,3 4-6 0,0-3-2 0,0 0 0 16,-2 0 3-16,-2 0 9 15,-2 0 13-15,-1-4 10 0,-1 3 8 0,-3 0 4 16,-2-2 2-16,1-1-7 0,-3 2-11 16,-2-1-8-16,0 0-6 0,-2 2-7 0,-2 0 0 15,-1 0-3-15,-1 1-1 0,2-1 0 16,-2-1 1-16,1 5 3 0,1-3-1 15,0-1 0-15,2 1 2 0,2-1-1 0,2 1-2 16,-2-2-2-16,2 2 0 0,-2-1-5 16,2 0-1-16,-2 0-2 0,0-1-2 15,-2 2 0-15,0-1-2 0,-2 1 2 0,0-1 0 16,0 4-1-16,-3-3 4 0,1 0 2 16,0 2 0-16,-3 1-1 0,1-3 0 15,-3 4 1-15,1-1-3 0,-1 1 0 16,-1 0-1-16,1 0 1 0,-2 0 0 0,1 0-1 15,-1 0 1-15,-2-3 0 0,3 3-1 16,-3 0 0-16,2 0 0 0,-2 0 1 16,3 0-2-16,-3 0-1 0,0 0 2 0,0 3 0 15,1-3 1-15,-3 1-2 0,0 3 2 0,0-3 0 16,-2 5-1-16,2-5 1 0,-2 3-2 16,0 0-1-16,0 0-1 0,0-3 2 15,0 4-3-15,0-2 0 0,0 0 2 0,0 1-1 16,0 0 1-16,0-3 0 0,0 3 1 15,0-3-1-15,0 2 1 0,-2-1 3 0,-3 1-1 16,1-2 0-16,0 2-2 0,-3 0 0 16,-1-2 3-16,-1 2-1 0,-1-2 1 15,-1 3 1-15,-1-3 3 0,-3-1 0 0,0 3-1 16,0-3 1-16,-2 1 1 0,-2-1 1 16,-2 4 1-16,0-4-1 0,-3 1 4 15,1-1-2-15,-2 3 2 0,-3-3 1 0,1 0 0 16,-1 0 1-16,-2 0-2 0,1 0 1 15,-1 1-1-15,0-1 0 0,1 0-1 16,-1 0-1-16,0 0-1 0,1 0-3 0,-1 0-1 16,1 0-2-16,-1 0 0 0,-2-1-1 15,0 1-1-15,-2 0-1 0,3 0 0 16,-3 0 0-16,0 0-1 0,-2 0 1 0,2 0-1 16,-2 0 3-16,2 0-2 0,-2 0-7 15,0-3-14-15,-2 3-19 0,0 0-21 0,-4 0-76 16,-3 0-143-16,-1 3-153 0,-5 2-134 15,-2-2-62-15,-4 2-19 0,-3-1 53 0,-1 1 132 16</inkml:trace>
  <inkml:trace contextRef="#ctx0" brushRef="#br0" timeOffset="146018.78">22293 8390 88 0,'-7'-3'122'16,"3"2"-21"-16,-2-2-9 0,2 2-5 15,-3-3-3-15,3 3-7 0,-2-2-13 0,-1 2-4 16,1-3-5-16,0 4-1 0,-3-1 0 16,1 1 3-16,-1-3 3 0,-1 3-1 0,-1 0-2 15,-2 0-2-15,1 0-3 0,-3 0-6 16,0 0-5-16,-2 3-4 0,-2-2 0 15,0 3 1-15,0-3-1 0,-2 3 2 16,-3 1 2-16,1-1 0 0,0 2-2 0,0 0-5 16,-3 2-2-16,-1-3-6 0,-1 5-6 15,-1 1-5-15,-1 1-4 0,-2 0-1 16,-2 2 3-16,0 2 7 0,1 3 7 16,-1-1 7-16,0 2 7 0,-2 1 5 15,2 1 6-15,-2 3 0 0,0 1 4 0,0 2 0 16,0 2 2-16,0-1 0 0,0 1-2 15,0 2-4-15,2 2-4 0,0 0-7 16,3 0-7-16,-1 0-6 0,4 2-7 0,1 1-4 16,4-2-6-16,-1 6-4 0,5 0-3 15,2 0-2-15,5-2 1 0,1 5-2 16,3 0 1-16,3 2 3 0,3 0 2 0,4 0 0 16,3 3 0-16,1-2 1 0,4-2-1 15,5 2-1-15,2-1-1 0,2-4-1 16,2 4 1-16,5-4 1 0,-1-1 1 15,5 0 0-15,2-1 1 0,4 0 1 0,2-1 3 16,2-2 0-16,2-1-1 0,5-1 2 16,4-1 4-16,-1-1 1 0,5-3-2 15,5-1 1-15,1 0 1 0,3-4-1 0,3-4-5 16,3-1-2-16,4-2 2 0,0-2-2 16,5-2-1-16,-1-3 2 0,0-3-1 15,3-2 0-15,-3-3-2 0,2-2-1 16,-1-2 0-16,-1-2-1 0,0-3 1 15,1-2 0-15,-1 0 0 0,0-1 1 0,3-4 3 16,-3-2-2-16,3 1-1 0,-3-2 2 16,2 0 1-16,-1-6-1 0,-3 2-2 15,0-1-2-15,-4-1-1 0,0-3-1 16,-4 0-2-16,-3 0 0 0,-1-1 2 0,-3-3-2 16,-4 1 3-16,-2-2 0 0,-2 1 0 15,-4 0 0-15,-5-2-3 0,-1 2 3 0,-3-4-2 16,-2 2 1-16,-4-3 3 0,0 3 3 15,-5-3 7-15,1 1 6 0,-5-4 9 16,1 4 3-16,-5-1 2 0,0 0-1 0,-4 1-2 16,0 0-4-16,-4 1-6 0,-1 1-2 15,-3 2-2-15,-1-4-4 0,-3 4-3 16,-1-2-1-16,-4 2-3 0,-2-4 0 16,-2 3-4-16,-3-5-1 0,-1 1 0 0,-5 0-1 15,0 0 3-15,-4-1 0 0,-4-4 3 16,-2 0 2-16,-2 2-2 0,-7-5 2 15,-2 4-3-15,-2 0-1 0,-4 0 1 16,-3 1-1-16,-3 4 0 0,-1-4-1 16,-4 3 0-16,1 4 0 0,-5-3-3 0,0 2 1 15,-5 2-1-15,1 1-1 16,-4 2 1-16,-3 1-2 0,0 0 3 0,-4 5-2 16,1-1-1-16,-3 3-1 0,-2 3-2 0,-1 1 1 15,-3-1-6-15,0 6-9 0,0 0-23 16,-3 5-57-16,-1 0-88 0,-1 1-106 15,0 3-91-15,1 3-80 0,-1 1-72 0,3 0 2 16,4 1 61-16,4 3 87 0,6-4 88 16</inkml:trace>
  <inkml:trace contextRef="#ctx0" brushRef="#br0" timeOffset="147726.84">16573 8416 79 0,'3'-4'121'0,"-1"3"-17"16,-2 1-16-16,2-3-12 0,-2 3-12 0,0-1-5 16,0 1-6-16,0-4-6 0,0 4 2 15,0-1 2-15,0 1 6 0,-2-3 5 16,2 3 4-16,-2-1 3 0,-3 1 1 16,1-4-3-16,0 3-6 0,-2-2-3 0,-1 0-3 15,-1 3-1-15,-3-1 1 0,1 1 3 16,-1 0 3-16,-2 0 0 0,-2 0 1 15,1 0-4-15,-1 1-3 0,-2 5-3 0,0-5-6 16,-2 4-5-16,0-1-5 0,0 4-4 16,0-2-6-16,-2 4-4 0,-1 0-3 15,1 1-1-15,0 3-2 0,0 1 0 16,-2 3 0-16,1-1 0 0,-1 3-1 0,2 2 0 16,-2 3-2-16,-1 4 1 0,1 0 2 15,0 1 1-15,0 3 0 0,-1 3 3 16,1-1 2-16,2 2 0 0,0 1 1 15,2-1-2-15,0 1-1 0,2 0-3 16,2 3-3-16,2 0-3 0,3-1-2 0,-1 4-2 16,5 0 0-16,1 1-2 15,3 1-1-15,2-1 3 0,2 1-1 0,3 5 0 16,1-1 2-16,5 0 0 0,-1-1 3 0,5 0 2 16,2-1 5-16,2 2 7 0,2-4 6 15,5 2 7-15,-1-3 5 0,5 1 4 16,3-1 4-16,3-5 1 0,3 0-3 0,3-1-4 15,2 0-4-15,3-5-6 0,4-3-7 16,-1-2-5-16,6-4-4 0,-1 0-2 16,2-4-4-16,2-5-1 0,2-2 0 15,1-3-1-15,-1-6 1 0,3 0-1 0,-3-5 1 16,2-5 1-16,-1 0 0 16,-3-4 0-16,3-7 0 0,-5 0 1 0,0-5 0 15,0-1 5-15,-4-3 1 0,0-3 2 16,-5-1-1-16,-1-2 1 0,-5-2-1 0,-1-1-6 15,-3-1-1-15,-7-4-5 0,1 1 0 16,-4-3-3-16,-5 2-2 0,-2-6 3 16,-2-2 3-16,-2 1 3 0,-4-2 3 15,-5-2 1-15,-1-2 4 0,-3 1-3 0,-2-2-5 16,-4 2-1-16,-2-3-2 0,-5 1 0 16,1-1-2-16,-5 2-1 0,-2-2 2 15,-2 3 1-15,-2-3 1 0,-4 1 0 0,0 2-1 16,-5 1 1-16,-1 3 2 0,-3-2-3 15,-2 4-3-15,-4 2 0 0,-5 3-2 16,-1 1-1-16,-5 4-3 0,-1 2 1 16,-8 3 2-16,-5 2-1 0,-3 6-2 0,-6 2-1 15,-4 1-1-15,-4 5-6 0,-1 5-12 16,-3 2-14-16,1 6-40 0,0 1-87 0,3 1-115 16,4 5-111-16,2 0-122 0,6 3-64 15,2 2-2-15,5 3 66 0,2 0 105 16</inkml:trace>
  <inkml:trace contextRef="#ctx0" brushRef="#br0" timeOffset="151724.76">25472 14592 1 0,'0'-5'159'0,"-2"4"-11"0,2-2-22 16,-2 2-20-16,2 1-17 0,0-4-18 0,0 4-11 15,0-1-11-15,0 1-4 0,0-3 1 0,-2 3 2 16,2 0 9-16,0 0 11 0,-3 0 14 16,3 0 13-16,-2 0 13 0,2 0 12 15,0 0 12-15,0 0 9 0,0 3 19 16,0-2 24-16,0 4 18 0,2 3 8 16,1-3-1-16,-1 7-13 0,2 0-25 0,0 4-36 15,3-2-37-15,-3 6-29 0,2 0-20 16,0-1-16-16,1 5-14 0,-1-4-8 15,1 2-2-15,-3-1-4 0,2-1-1 16,-2 1-1-16,-2-7 1 0,3 2-1 16,-3 0-2-16,-2-4 1 0,0-1-2 0,0 0 1 15,0-3 0-15,-2-3-2 0,-3 0-6 16,1 1-13-16,-2-6-17 0,0 0-20 16,-3-6-21-16,1 0-15 0,-3-3-5 15,3-5 6-15,-3 0 13 0,0-2 17 0,3 2 20 16,-1-6 16-16,1 2 10 0,0 1 4 15,1-2 5-15,3 1 3 0,2 1 1 16,0-2 1-16,2 1 4 0,2 2 6 0,2-1 1 16,2 0 3-16,3 1 3 0,4 2 2 15,1-2 1-15,3-1-2 0,2 1-3 16,3 2-4-16,-1-2-2 0,4 2-2 0,-2 0-21 16,3 0-71-16,-3 3-99 0,0 2-112 15,1 0-123-15,-1 1-68 0,0 0-15 16,-2 2 52-16,-2-1 90 0</inkml:trace>
  <inkml:trace contextRef="#ctx0" brushRef="#br0" timeOffset="152238.89">26287 14445 155 0,'4'-1'248'0,"0"2"35"0,5 2-1 0,4 6-6 16,-1 3-8-16,5 1-18 0,0 4-37 16,2 7-50-16,0-3-54 0,0 8-42 15,0-3-54-15,-2 1-81 0,-2 3-91 16,0-3-96-16,0-1-102 0,-5-2-53 0,1-3-4 15,-3-1 49-15,1-7 72 0</inkml:trace>
  <inkml:trace contextRef="#ctx0" brushRef="#br0" timeOffset="152437.88">26662 14562 61 0,'-3'-13'314'0,"-1"5"74"16,-2 3 68-16,-5 2-30 0,1 6-48 15,-5 2-49-15,-2 6-58 0,-2 3-67 0,-2 2-63 16,-3 4-51-16,1-1-38 0,2 1-27 0,-2 4-51 16,2-4-87-16,-1 0-117 15,3 0-130-15,0-1-114 0,2-4-55 0,0 0 5 16,0-5 65-16,1-1 101 0</inkml:trace>
  <inkml:trace contextRef="#ctx0" brushRef="#br0" timeOffset="153633.92">27277 14365 88 0,'-2'-5'234'0,"0"1"33"16,0 0-13-16,-2 0-12 0,0 3-10 15,-1 1-14-15,-1 1-21 0,0 3-25 0,-3 4-25 16,1 1-26-16,-1 3-22 0,-1 2-20 15,-1 2-19-15,1 3-13 0,1 1-12 16,1-1-10-16,-1-2-10 0,5 0-8 16,0-2-2-16,-1-1-3 0,5-2-3 0,0-3-2 15,0 0 3-15,3-1 1 0,-1-4 0 16,2-4 2-16,2 0 0 0,1-4 2 16,-1-5-4-16,2 0 2 0,3-5 0 15,0 0-2-15,-1 2 0 0,1-5 1 0,-1 4-1 16,1 1-3-16,0 2-1 15,-3 0 0-15,3 4-1 0,-3 1 0 0,3 2 1 16,-3 6 3-16,1-1 7 0,-1 5 7 0,1-1 13 16,-1 4 18-16,0 0 23 0,-1 5 21 15,-1-1 16-15,-2-2 9 0,-2 5-1 16,-2 0-9-16,-2 1-19 0,-2 1-19 16,-2 1-18-16,-3 0-16 0,-1 0-12 0,-1 4-10 15,-2-4-4-15,-1 1-3 0,-3 1-20 16,2-5-48-16,-2 2-95 0,2-1-109 15,0-5-111-15,3 0-118 0,-1-2-57 0,4-3 9 16,3-3 71-16,2-4 101 0</inkml:trace>
  <inkml:trace contextRef="#ctx0" brushRef="#br0" timeOffset="154022.15">27589 14395 205 0,'2'-10'308'0,"-4"1"64"0,0 4-18 15,-1 3-31-15,-1 2-29 0,-2 7-34 0,-3 3-47 16,3 10-52-16,-2-1-42 0,-1 6-29 16,3 4-23-16,-1 0-18 0,1 4-14 15,2 0-10-15,2-1-9 0,2-2-8 16,0-1-4-16,4-3-1 0,0-1 0 0,2-2-2 15,3-3 1-15,2-4 1 0,-1-3 0 16,1-1 0-16,-1-3 1 0,3-5-2 16,0-4 1-16,-1-4 0 0,1-2-1 15,-2-4-1-15,-3 1 1 0,1-1 9 0,-5-2 21 16,-2 0 23-16,-2 1 17 0,-2 5 11 16,-7-2 2-16,1 3-5 0,-5 4-21 15,-4 2-26-15,0 7-18 0,-4 1-34 16,0 3-71-16,0 2-118 0,0 2-124 0,4 3-141 15,0-4-82-15,4 1-22 0,3-3 45 16,1-1 100-16</inkml:trace>
  <inkml:trace contextRef="#ctx0" brushRef="#br0" timeOffset="154710.29">28067 14407 9 0,'-2'-5'241'0,"0"3"36"16,2 1 6-16,-2-3-40 15,2 4-14-15,0 5-1 0,0 2-5 16,0 5-6-16,0 0-4 0,0 7-11 0,0 4-33 16,-2 2-45-16,2 1-40 0,-3 3-30 15,1 0-21-15,0 0-13 0,0-3-8 16,0 2-5-16,0-3-2 0,0-4-1 0,0 1 0 16,-3-6-3-16,1-2-3 0,0-2-5 15,0-3-10-15,-3-5-10 0,1 0-4 16,-3-8-2-16,3-1 0 0,-2-8 5 0,1 1 10 15,1-5 9-15,0-4 8 0,4 5 6 16,-1-5 3-16,6 0 6 0,-1 4 5 16,4-2 0-16,0 4-2 0,3 0-3 15,1 2 0-15,3 4-6 0,0 1-3 0,-1 0-25 16,1 3-68-16,2 1-90 0,0 3-91 16,0 1-94-16,2-4-83 0,-3 3-22 0,1-1 45 15,0-1 75-15</inkml:trace>
  <inkml:trace contextRef="#ctx0" brushRef="#br0" timeOffset="155656.09">28336 14411 31 0,'2'-9'243'15,"0"2"50"-15,-2 2 8 0,0-3-26 16,0 3-30-16,0 4-32 0,0-2-38 16,0 1-40-16,0 0-25 0,0 2-10 15,0 0 5-15,-2 0 13 0,2 0 23 0,-2 2 23 16,2-2 14-16,-2 2-3 0,2-2-13 15,0 3-20-15,0-3-25 0,0 0-31 0,0 0-24 16,0 0-15-16,0 0-13 0,0 0-7 16,0 0-4-16,0 0-6 0,0 0-5 15,0 0-4-15,0 0-2 0,0-3-2 16,0 3-4-16,0 0 2 0,0-2-1 0,0 2 0 16,2 0 1-16,-2-2 0 0,0 2 0 15,0 0-2-15,0-3 3 0,0 3-3 16,0 0 1-16,0 0-1 0,0 0 0 15,0 0-1-15,0 0-1 0,0 0 2 0,0 0-1 16,0 0 0-16,0 0 1 0,0 0 1 16,0 0 0-16,0 0-1 15,0 0 1-15,0 0 0 0,0 0-1 0,0 0 0 0,0-1-1 16,2 1 0-16,-2 0 1 0,0 0-1 16,0 0 0-16,0 0 0 0,0 0 0 15,0 0 0-15,0 0 1 0,0 0 0 16,0 0-1-16,0 0 1 0,0 0 3 0,0 0-2 15,0 0 0-15,0 0-1 0,0 0 1 16,0 0-1-16,0 0-1 0,0 0 1 16,0 0-3-16,0 0 2 0,0 0 0 15,0 0-1-15,0 0 1 0,0 0 0 0,0 0 2 16,0 0-1-16,0 0 0 0,0 0 0 16,0 0 0-16,0 0 1 0,0 0-1 15,0 0 0-15,0 0 0 0,0 0 0 16,0 0-1-16,0 1 1 0,0-1 2 0,0 3-1 15,0-3-1-15,-2 2 0 16,2-2 1-16,0 2 0 0,-2-2-4 0,2 3 2 16,0-2 1-16,0 3 0 0,0-3 0 0,0-1 1 15,0 3 1-15,-2-3-1 0,2 1-1 16,0-1-1-16,0 0-2 16,0 0 1-16,0 4-1 0,0-4 1 0,0 0 2 15,0 0 0-15,0 0 0 0,0 0 0 0,0 0 1 16,0 0 2-16,0 0-1 15,0 1 1-15,0-1 0 0,-3 3-3 0,3-2 1 16,-2 3-1-16,2-1 0 0,-2 5-2 16,0-2 2-16,-2 3 2 0,0 2-1 0,-1 3-1 15,1 1 3-15,0 6-2 0,-2 0 0 16,1 4-2-16,1 0-2 0,0 0 3 16,0 1 0-16,4-2 0 0,0 1 1 0,2 1-1 15,2-4 1-15,2-2-1 0,3 0-2 16,-1-2 1-16,3-2-1 0,2-2 2 15,-1-3 0-15,3-2 2 0,0-1 2 16,2-7 2-16,0-1 1 0,2-1 2 16,-2-7-3-16,2-1-2 0,-2-3 2 0,0-5-3 15,-3 0-2-15,1-4-2 16,-2-1 1-16,-2-6 0 0,-3-2-2 0,1-1 1 0,-5-3 1 16,0 0 0-16,-4-1 1 0,-2 1 4 15,-2-1 2-15,-3 5 0 0,-1 0-2 16,-3 5 4-16,-1 3-5 0,-1 1-4 0,0 2-6 15,0 6-12-15,-1 1-37 0,1 7-113 16,0 0-153-16,5 2-164 0,-1 3-102 0,3 3-43 16,2-2 6-16,-1 4 95 0,5 3 147 15</inkml:trace>
  <inkml:trace contextRef="#ctx0" brushRef="#br0" timeOffset="156037.67">28795 14307 256 0,'0'-1'341'0,"0"-2"73"15,0 2-2-15,0 1-32 0,-2 0-33 0,2 0-37 16,-2 1-50-16,-2 3-57 0,-1 4-51 16,1 3-35-16,-2 4-29 0,-1 4-19 15,1 3-13-15,-2 2-13 0,1 0-10 16,-1 3-9-16,2-2-5 0,1 1-3 0,1-1-4 15,2-1-1-15,2-3-3 0,0 3 0 16,4-6-3-16,0-1 2 0,3 0-3 0,1-5-1 16,3 2 2-16,1-4-2 0,1-4 1 15,2-2 0-15,2-4 0 0,2 0 0 16,0-4-1-16,0-2-2 0,2-5 1 0,0-3-2 16,1-2 0-16,-1-5-2 0,-2-4 3 15,-2-1 0-15,0-3 1 0,-5-4 0 0,1 1 0 16,-4-1 2-16,-5 2-3 0,-4-2 1 15,-2 4 1-15,-7 3 0 0,-1 1-3 16,-5 5-21-16,-4 2-83 0,-2 2-140 0,-5 4-164 16,-1 4-131-16,-1 0-62 0,1 3-17 15,-3 4 63-15,2-2 130 0</inkml:trace>
  <inkml:trace contextRef="#ctx0" brushRef="#br0" timeOffset="157696.54">30622 13821 27 0,'-2'-5'143'0,"0"1"4"0,-1-2 2 16,1 2 0-16,2-1-1 0,-2 1 2 16,2 2 0-16,-2-1-2 0,2 3-4 15,0 0 13-15,0 0 38 0,2 3 46 0,0 2 32 16,0 4 11-16,3 3-2 0,-3 6-25 15,2 6-54-15,-2 5-69 0,2 2-56 16,-1 4-31-16,-1 3-20 0,2 1-12 16,0 1-8-16,0 3-6 0,1-2-7 0,-1-2-36 15,-2 2-81-15,2-4-115 0,-2-2-115 16,2-1-113-16,-1-4-87 0,-1-6-16 0,0 0 56 16,0-7 101-16</inkml:trace>
  <inkml:trace contextRef="#ctx0" brushRef="#br0" timeOffset="158027.99">30785 14218 76 0,'2'-12'266'0,"0"5"50"16,-2 1 5-16,0-2-37 0,0 7-21 0,0-2-14 16,2 6-17-16,-2 2-22 0,2 0-19 15,-2 6-22-15,2-1-29 0,-2 2-36 0,2 1-31 16,-2 0-27-16,3-2-19 0,-3 3-11 15,2-5-7-15,0 1-5 0,0-1-1 0,0-3-2 16,0-1 1-16,0-3 0 0,0 1 2 16,3-6 3-16,1-1 0 0,0-4 1 15,3-1-1-15,1 0 0 0,3-3-1 16,0-1-3-16,0 1 2 0,-1 0-1 0,1 4 2 16,0-1 4-16,-3 4 8 0,3 1 9 0,-3 4 11 15,-1 0 7-15,-1 4 5 0,1 2-2 16,-3 4-7-16,-2 0-10 0,3 4-13 15,-3 1-49-15,-2 1-105 0,2 1-135 16,-1-1-151-16,1-2-104 0,0-2-52 16,0-3 11-16,-2 0 82 0,5-4 127 0</inkml:trace>
  <inkml:trace contextRef="#ctx0" brushRef="#br0" timeOffset="173472.95">31375 13640 84 0,'0'-6'86'0,"2"2"-1"16,-2-1 1-16,3 0 5 0,-3 0 4 16,0 0 6-16,0 0 5 0,0 1 6 15,0-1 7-15,-3 4 9 0,1-4 11 0,-2 2 10 16,-2 3 9-16,-1 0 7 0,-3 5 6 15,-3 2 1-15,-2 6 0 0,-2 5 0 16,-4 6-1-16,0 5-3 0,-2 6-5 0,2 6-14 16,2 5-20-16,2-1-24 0,4 1-25 15,2 5-24-15,5-5-20 0,4 3-15 0,4-2-7 16,2-1-5-16,7-5-1 0,1 1-7 16,3-7-25-16,2 1-78 0,2-3-114 0,2-7-123 15,3-1-129-15,1-4-86 0,1-5-24 16,-1-6 53-16,0-2 100 0</inkml:trace>
  <inkml:trace contextRef="#ctx0" brushRef="#br0" timeOffset="173854.39">31595 13838 131 0,'-4'-8'193'0,"0"0"-29"0,2-1-30 0,0 2-22 16,2 1-20-16,0-1-21 0,0 1-18 15,2 1-14-15,2 0-7 0,0 4-7 0,1-4-4 16,1 2-2-16,-2 3-1 0,3-1 0 15,-3 2 2-15,2 2 9 0,-2 2 15 16,1 1 18-16,-1 3 19 0,-2 2 21 0,0 3 15 16,-2 1 8-16,-2 4 0 0,0 1-11 15,0 0-14-15,2 3-20 0,-2-2-17 0,2-1-18 16,2-1-16-16,2 1-16 0,2 0-43 16,1-6-62-16,1 2-72 0,3-2-72 15,1-3-74-15,3-2-65 0,0-1 0 0,2-7 40 16,0-1 58-16</inkml:trace>
  <inkml:trace contextRef="#ctx0" brushRef="#br0" timeOffset="174169.92">31926 13934 16 0,'6'-20'204'0,"-2"2"33"0,-2 3 0 0,0 1 0 16,1 3 8-16,-3 1 7 0,-3-1 2 16,1 2-3-16,0 5-10 0,-2-1-21 15,-2 4-30-15,-1 2-30 0,-1 4-32 16,-3 3-31-16,-1 3-23 0,-1 4-16 0,0 4-10 15,0 1-6-15,1 3-3 0,1 2-7 16,1 0-8-16,3-1-6 0,3 1-5 0,2 0-5 16,2 0-2-16,4-3-3 0,2-1 2 15,3-4-1-15,2 1-1 0,1-4 0 0,1-3 1 16,4-5-1-16,0-1 1 0,0-2 0 16,2-6 0-16,0-4 0 0,0-2-2 15,-2-4 2-15,0-3-1 0,-2-5-1 16,-1-2 2-16,-3-2 2 0,-3-4 1 0,-3-1 0 15,-3 1 0-15,-2 1 1 0,-4 2-3 16,-3-3-6-16,-3 5-34 0,-3 2-95 0,0-2-127 16,-2 6-136-16,1 1-118 0,-1 3-60 15,0 0 1-15,4 4 76 0,3 0 116 16</inkml:trace>
  <inkml:trace contextRef="#ctx0" brushRef="#br0" timeOffset="175065.6">32252 13576 36 0,'2'-6'174'0,"0"2"-5"0,2-4-26 16,-2 4-20-16,2-4-12 0,1 4-11 0,1-1-5 16,0 1-4-16,1-1-1 0,-1 2 1 15,3 0-2-15,-3 1-2 0,2 2-4 16,-1 0-2-16,1 0 4 0,-1 2 7 0,-1 3 13 15,0 1 19-15,1 3 21 0,-3 3 9 16,0 4 4-16,0 4-1 0,1 5-9 16,-3 1-18-16,0 7-23 0,0 1-17 0,2 1-19 15,-2 2-18-15,2-1-14 16,1-1-10-16,-1-1-7 0,0 2-4 0,0-2-1 16,1-1-1-16,-1-4 0 0,0 1 1 0,0-6 0 15,-2 1 3-15,1-6 2 0,-1 1 4 16,0-5 1-16,-4-1-1 0,0-4 1 0,-1 1-6 15,-1-2-2-15,-2 2-8 0,-3-6-3 16,1 3-3-16,-3-2-1 0,-1 2-4 16,-1-5-5-16,0 5-18 0,-2-4-59 0,-2 2-103 15,3-1-120-15,-1 1-118 0,-2 2-112 16,2-3-43-16,2-1 27 0,3 1 84 0,1-4 111 16</inkml:trace>
  <inkml:trace contextRef="#ctx0" brushRef="#br0" timeOffset="175879.16">32827 13517 36 0,'0'-1'146'16,"2"-2"-7"-16,-2 1-9 0,3-1-3 0,-3 2-2 16,0-2-2-16,0 3 3 0,0-2 4 0,0 2 7 15,-3-3 7-15,1 3 1 0,0 0-1 16,-2 3 0-16,-2-1-3 0,-3 2 0 0,-1 5 3 15,-3 1 7-15,-2 4 10 0,-2 3 4 16,-2 4-5-16,-2 1-14 0,0 6-16 0,0 1-20 16,-1 2-24-16,3 1-20 0,2 1-15 0,1 4-10 15,3-2-9-15,2 3-5 0,5-6-6 16,4 6-4-16,2-4-1 0,2-1-5 0,4 0-1 16,3 0-2-16,1-4-3 0,3 1-1 0,0-4 0 15,2-2-1-15,-1 2-6 0,3-5-11 16,0-1-32-16,0-5-73 0,2 0-105 0,0-2-106 15,2-2-102-15,3-5-104 0,-1-3-28 0,0-3 38 16,3-3 88-16,-3-2 98 0</inkml:trace>
  <inkml:trace contextRef="#ctx0" brushRef="#br0" timeOffset="179694.33">33016 13717 53 0,'0'-8'116'0,"-2"3"-11"15,2 1-7-15,-2-1-8 0,2 3-8 0,-3-2-10 16,3 3-12-16,-2-3-7 0,2 3-6 16,-2 1-6-16,2-3-5 0,-2 3-5 0,2 0-4 15,-2 0-4-15,0 3-2 0,0-3 0 0,0 5 0 16,-3-1 1-16,1-1 2 0,0 5 3 15,0 1 3-15,-3 2 4 0,1 0 1 16,0 6 0-16,-1-1 0 0,1-1-1 0,0 3-2 16,-1 3-4-16,3-4-2 0,0 4-1 0,0-1-3 15,4 1-3-15,0-3-1 0,0-1 0 16,2 2-2-16,2-4 2 0,2-1-1 0,-2 0 0 16,3-2-1-16,1-3 0 0,1 0 3 0,-1-4 4 15,1 1 8-15,1-5 7 0,3-2 5 0,0-3 7 16,-1-3 5-16,1 2 1 0,0-8 3 15,-1 2 3-15,1-4 6 0,0 0 2 0,-3-6 2 16,1 0-3-16,0-1-7 0,-5-3-8 0,0 1-10 16,-1-1-11-16,-3 1-10 0,-2 2-7 15,0 1-5-15,-5 4-29 0,-1 0-67 16,-2 5-79-16,-3-1-93 0,0 8-111 0,1-2-59 16,-3 4-8-16,-2 3 47 0,1 3 69 0</inkml:trace>
  <inkml:trace contextRef="#ctx0" brushRef="#br0" timeOffset="179892.98">33255 13930 195 0,'4'-1'216'0,"-2"-2"-8"0,-2 6-57 0,0-2-41 16,-2 7-28-16,0-2-20 0,0 5-15 15,0 2-18-15,0-2-19 0,2 2-31 0,-2 3-46 16,2-2-62-16,0 2-64 0,0-3-31 0,-3-1-11 16,1 2 14-16</inkml:trace>
  <inkml:trace contextRef="#ctx0" brushRef="#br0" timeOffset="180341.09">33409 13596 143 0,'3'-1'195'0,"-1"-2"-20"0,-2 3-14 0,2 3-2 16,-2-2 2-16,2 7 2 0,-2 0 1 16,0 4-9-16,0 4-17 0,0-1-25 0,-2 5-27 15,2 0-26-15,0 6-19 0,0-1-14 0,0 0-10 16,0 0-8-16,0-4-23 0,0 4-45 16,0-1-59-16,0-5-76 0,2 1-93 0,0-4-55 15,-2 1-9-15,0-4 28 0,-2 0 51 16</inkml:trace>
  <inkml:trace contextRef="#ctx0" brushRef="#br0" timeOffset="181585.03">33496 13474 100 0,'2'-1'97'0,"-2"-2"-18"0,0 0-17 15,0 3-15-15,2-1-14 0,-2 1-10 0,3-3-9 16,-1 2-5-16,0-3-2 0,2 4-2 16,0-1 2-16,1-2-2 0,-1 3 2 0,0-1 2 15,0 1 5-15,0-4 3 0,1 4 3 16,-1-1 6-16,0 1 3 0,0 0 5 0,-1 0 1 15,-1 0 2-15,0 0 3 0,0 0 5 16,-2 0 5-16,2 0 6 0,-2 1 8 0,2 4 4 16,-2-1 5-16,0 5-4 0,0 2-5 0,0-1-8 15,0 4-6-15,0 4-5 0,0-1-2 16,0 7 1-16,0-2-1 0,2 4 1 0,-2-1-1 16,2 4-2-16,-2-3-1 0,2 2-1 15,-2-2 1-15,3-1 0 0,-1 0 1 0,-2-1 0 16,2-3 3-16,-2 0 8 0,2-1 7 0,-2-3 7 15,2 0 8-15,-2-1 7 0,2-2 4 0,-2-2 1 16,0 1 1-16,0-4 3 0,0-2 1 16,0 2-4-16,-2-1-8 0,0-1-11 0,0-2-16 15,-2 0-16-15,-1 0-13 0,-1-1-11 0,2 1-6 16,-3-3-23-16,-1 3-50 0,-1-2-82 16,1-2-88-16,0 3-91 0,-1-3-95 0,1 2-57 15,-3-2 7-15,0-1 61 0,-1 0 77 16</inkml:trace>
  <inkml:trace contextRef="#ctx0" brushRef="#br0" timeOffset="182513.12">33706 13193 72 0,'0'-3'105'0,"-2"3"-21"0,2 0-18 0,-2 4-14 16,-1 4-12-16,1 1-8 0,0 2-5 16,0 3-6-16,0 2-2 0,2-2 0 0,0 2 2 15,0 3 3-15,0-4 3 0,2 1 5 16,0 1 2-16,0-5 0 0,0 1-2 0,3-3-6 15,-3 0-2-15,2-1-4 0,0-3-5 0,-2-1-2 16,3 0-3-16,-1-1 2 0,0-4-3 16,0 0 2-16,1 0-2 0,-1-4 1 0,-2-1-1 15,2 0-2-15,-2-1 0 0,0-3-3 0,-2-1 0 16,0 1-3-16,0-1 1 0,-2-5-1 0,0 5-1 16,0-5 0-16,-2 2-1 0,2-3 0 15,-3 2 1-15,3-2 0 0,-2 3 0 0,2-3 0 16,-2 3 0-16,2-3 1 0,-1 2-1 15,3 2 0-15,-2-2-1 0,2 3 1 0,-2-3 0 16,2 2 0-16,0 1-2 0,0 2 2 0,2-3-2 16,-2 3-1-16,2 4 1 0,1-3 1 15,-1 1 0-15,0 3-1 0,2-1 2 0,-2 0 0 16,2 1 2-16,-1 3 0 0,1-3 2 16,-2 2 2-16,2 2 5 0,-2 0 4 0,2 0 6 15,-1 2 5-15,1 3 0 0,-2 3 0 16,2 1-4-16,-2-1-5 0,0 4-6 0,1-2-8 15,-1 5-23-15,0-1-32 0,0-2-53 0,-2 2-73 16,0 0-39-16,-2 0-15 0,0-2 7 16</inkml:trace>
  <inkml:trace contextRef="#ctx0" brushRef="#br0" timeOffset="184056.99">31384 14544 53 0,'4'-3'174'0,"0"0"-11"0,3-2-17 16,-1 4-11-16,0-4-9 0,3 2-10 0,1 2-11 16,1-2-11-16,0 1-8 0,1-1 7 15,1 1 23-15,4 2 29 0,2-1 19 16,4 1 12-16,0-4 2 0,5 3-9 0,4-2-21 16,0 2-24-16,3-3-20 0,4 3-7 15,1-2 0-15,2 2 2 0,3 1-1 0,-1-4-1 16,3 3-4-16,1 1-10 0,3-3-12 15,0 0-11-15,0 3-13 0,2-1-12 16,0-2-6-16,2 2-3 0,-3-3-4 0,1 4-2 16,0-1 0-16,-2 1-2 0,2-3-2 0,-2 2-3 15,0-3 0-15,-1 3-1 0,-1-2-4 16,0 2 2-16,-1-5-2 0,1 5-1 0,-2-4 1 16,-3 2 1-16,-1 2-1 0,-3-2-1 15,0 1 0-15,-4-1-1 0,0 2 1 0,-2 1-2 16,-2-4-1-16,-1 4 1 0,-1 0-1 15,-3 0 1-15,1 0 0 0,-3 0 2 0,-1 0 0 16,-1 0-2-16,0 0-2 0,-2 0 2 0,1 0-2 16,-3 0 2-16,-2 0-3 0,-1 0 2 15,1 0 0-15,-4 0 0 0,0 0 2 0,-3 0-1 16,-1 0 1-16,-1 0 4 0,-1 0 2 0,-3 0 2 16,0 0 1-16,0 0 0 0,1 0 2 15,-3 0-2-15,0 0-2 0,0-1-1 0,0 1-2 16,0 0-2-16,-2 0-2 0,2 0-2 15,-2 0-1-15,0 0-1 0,0 0-2 0,0 0 0 16,0 0-1-16,0 0-2 0,0 0-5 0,0 0-12 16,0 0-18-16,0-2-28 0,-4 2-73 15,0 0-134-15,0 2-131 0,-1-1-138 0,-1 3-65 16,-2 0-19-16,-5 1 51 0,0 1 122 16</inkml:trace>
  <inkml:trace contextRef="#ctx0" brushRef="#br0" timeOffset="192848.96">32089 14730 135 0,'-5'-5'143'0,"-1"4"-14"0,0 1-11 0,-1 1-8 15,-1 4-12-15,-3 2-12 0,-1 5-10 16,-1 2-4-16,0 7 2 0,-2 4 8 16,1 4 11-16,-3 4 6 0,2 2-2 0,0 4-6 15,2 0-12-15,3 2-14 0,1 1-18 16,3 0-15-16,2 0-11 0,2-4-8 0,4-1-6 16,0-3-8-16,4 0-31 0,1-1-46 15,3-4-53-15,1-4-65 0,1-5-82 0,1-3-37 16,2-3 6-16,-2-5 34 0</inkml:trace>
  <inkml:trace contextRef="#ctx0" brushRef="#br0" timeOffset="193082.07">32228 14955 136 0,'-2'-4'189'0,"0"3"-33"0,-2 1-29 16,0 4-26-16,-1 5-22 0,1 4-20 15,0 4-20-15,0-1-15 0,-1 8-10 0,1-2-11 16,2 6-22-16,0-2-36 0,0 2-48 16,0-4-59-16,2 1-31 0,-2-2-12 15</inkml:trace>
  <inkml:trace contextRef="#ctx0" brushRef="#br0" timeOffset="193412.77">32370 14995 73 0,'-2'-7'133'0,"-2"4"-17"0,-3 3-15 0,1 3-17 16,0 4-18-16,-3 2-17 0,1 1-14 0,-1 5-12 15,1-1-7-15,2 6-5 0,-1-4-3 16,3 6-1-16,2-2-1 0,2-3-3 0,0 5 1 16,4-5-1-16,0-2 1 0,3-1 0 0,-1 1 1 15,5-5 3-15,-1-1 3 0,3-1 7 16,0-5 5-16,1 0 7 0,3-6 9 16,0 0 6-16,0-6 8 0,0-4 6 0,-2 1 4 15,2-6 3-15,-4-1 0 0,-1-2-4 0,-1 0-6 16,-5-2-10-16,1-1-7 0,-5 3-9 15,0-3-8-15,-4 6-5 0,0 1-6 0,-5 2-4 16,1-2-10-16,0 5-32 0,-3 2-44 16,1 1-59-16,1 1-79 0,-1 0-51 15,1 4-21-15,1-1 14 0</inkml:trace>
  <inkml:trace contextRef="#ctx0" brushRef="#br0" timeOffset="193722.44">32717 14886 5 0,'2'-3'170'0,"-2"2"4"0,-2 1-33 15,-2 1-22-15,0 2-21 0,0 2-20 0,-3 1-19 16,-1 6-16-16,-1-1-12 0,1 3-6 16,-1 2-6-16,1 1-2 0,-1 4-2 0,3 0-2 15,0 4-1-15,-1 0-1 0,3 0 3 0,2-1 6 0,2-1 3 16,0-2 9-16,2-1 7 0,2 0 7 15,3-3 3-15,-1-1 1 0,3-2-1 0,1-3-2 16,1-2-3-16,1-3 0 0,1-2 0 16,2 0 2-16,0-4 1 0,0-4-2 0,2-2-2 15,-3-1-6-15,1-5-8 0,-2 2-8 0,0-6-4 16,-3-2-6-16,1-2-3 0,-5-4-2 16,0 3-3-16,-3-2-16 0,-3-1-45 0,-3 4-54 15,-1 0-66-15,-2 1-87 0,-1-1-55 16,-1 6-12-16,-3-2 26 0,3 1 47 0</inkml:trace>
  <inkml:trace contextRef="#ctx0" brushRef="#br0" timeOffset="194110.15">33124 14759 60 0,'4'-1'76'0,"0"-3"-9"15,0 4-4-15,1 4 0 0,-1-3 3 0,0 2 2 16,2 4-1-16,1-1-3 0,-1 6-2 0,-2 1-4 16,3 3-7-16,-3 5-5 0,2-1-8 15,-1 5-5-15,1-1-2 0,-2 4-4 0,2-2-1 16,-1 2 1-16,1 1 1 0,-2 1-1 15,3-1 2-15,-3 0 2 0,0-3 5 0,0-1 6 16,-2 0 9-16,1-1 10 0,-1-4 9 0,0-2 7 16,-2-1 3-16,0-3 0 0,0 0-3 0,0-5-2 15,0-1-3-15,0 1-3 0,-2-1-6 0,-3-3-7 16,1-1-8-16,-2 0-13 0,0 0-12 16,-5 1-10-16,0-1-5 0,-1 0-4 0,-3 0-5 15,-2 1-25-15,0-2-52 0,0 5-68 0,-2-4-87 16,0 1-92-16,-2-1-47 0,-2 0-2 0,-1 0 36 15</inkml:trace>
  <inkml:trace contextRef="#ctx0" brushRef="#br0" timeOffset="196648.03">2064 16045 105 0,'0'-4'168'0,"0"4"-10"0,0-1-13 16,2 1-8-16,-2-2-5 0,0 2 4 16,0 0 10-16,2 2 17 0,-2-1 13 0,2 7 22 15,0 1 21-15,0 4 13 0,0 4 7 0,1 4-5 16,1 7-13-16,-2 2-30 0,0 5-37 16,-2 4-35-16,2 4-36 0,-2 2-28 0,2 5-21 15,-2-2-11-15,2 5-6 0,-2-2-8 0,2-1-3 16,1-3-6-16,-1 2-14 0,0-4-39 15,0-1-74-15,0-3-92 0,0-3-93 0,0-1-86 16,3-4-82-16,-3 0-37 0,0-7 32 0,-2-4 71 16,0-1 82-16</inkml:trace>
  <inkml:trace contextRef="#ctx0" brushRef="#br0" timeOffset="196880.09">1924 16321 150 0,'-4'-17'202'0,"0"2"-19"0,-1-2-19 15,3 4-10-15,2-4-4 0,2 5 5 0,3-5 9 16,1 4 10-16,2-3 4 0,5 3-2 0,2-4-10 16,4 5-17-16,0-2-25 0,4 0-27 0,1 0-30 15,1 3-22-15,2 2-18 0,-1 0-11 16,1 1-7-16,-1 3-25 0,1 1-59 0,-1 4-75 15,-3 0-82-15,0 1-92 0,-2 2-82 16,-1 3-23-16,-4 1 33 0,-1 1 63 0</inkml:trace>
  <inkml:trace contextRef="#ctx0" brushRef="#br0" timeOffset="197098">2193 16501 184 0,'-15'4'295'0,"0"1"38"0,5-1-31 16,-1-3-60-16,3 2-58 0,3-3-48 0,1 0-42 15,4 0-37-15,2 0-21 0,2-3-13 0,5 2-9 16,2-2-6-16,1-2-3 0,3 4-19 0,0-2-47 16,2 3-62-16,-2 3-73 0,2-2-89 15,-5 4-51-15,1 5-9 0,0-1 30 0</inkml:trace>
  <inkml:trace contextRef="#ctx0" brushRef="#br0" timeOffset="197278.54">2220 16969 32 0,'-10'13'261'16,"-1"-4"41"-16,3-1 22 0,-1 1-60 15,3-5-58-15,2 1-40 0,4-1-24 0,0 0-14 16,4-4-5-16,4-4 0 0,3 3-1 0,2-2-8 15,4-2-17-15,0-1-27 0,4-1-24 0,0 0-20 16,0-2-26-16,2 3-67 0,1-4-93 0,-1 4-103 16,-2-3-113-16,0 1-60 0,-2 2-16 0,-2 0 45 15,2 1 78-15</inkml:trace>
  <inkml:trace contextRef="#ctx0" brushRef="#br0" timeOffset="197493.99">3067 16426 168 0,'-4'-9'322'0,"-3"0"19"0,3 2 11 15,-2-1-103-15,2 4-105 0,-1 3-82 0,3-3-78 16,2 8-85-16,0-4-109 0,0 5-70 15,0 5-37-15,0 0-8 0,0 0 30 16</inkml:trace>
  <inkml:trace contextRef="#ctx0" brushRef="#br0" timeOffset="197675.95">3095 16614 161 0,'2'-4'245'0,"0"3"10"0,0-2-53 0,0 2-68 16,2-2-61-16,0 0-65 0,1 2-71 15,1 1-95-15,0-4-50 0,3 3-28 0,-3-2-9 16</inkml:trace>
  <inkml:trace contextRef="#ctx0" brushRef="#br0" timeOffset="198506.07">4149 15986 159 0,'-2'0'212'0,"2"-3"-16"16,-3 3-20-16,3 3-10 0,-2-2-2 15,2 4 12-15,0 4 20 0,2 5 18 0,-2 6 10 16,3 3 2-16,-3 7-12 0,2 0-25 16,-2 5-35-16,2 3-39 0,-2 1-29 15,2-2-29-15,-2 5-20 0,2-2-16 0,-2 0-35 16,2 2-67-16,0-5-93 0,0 1-102 0,3 0-117 15,-5-6-83-15,2 1-23 0,-2-4 40 16,0-3 78-16</inkml:trace>
  <inkml:trace contextRef="#ctx0" brushRef="#br0" timeOffset="198689.03">4470 16485 220 0,'-4'-3'248'0,"-2"3"10"0,-3 4-70 0,3 3-73 15,0 2-52-15,-1 3-51 0,3 0-66 16,2 1-92-16,2 0-58 0,0 3-30 0,0-3-14 16</inkml:trace>
  <inkml:trace contextRef="#ctx0" brushRef="#br0" timeOffset="199087.19">4847 16033 84 0,'2'-17'377'0,"-2"6"92"0,0 2 70 16,0 0-19-16,-2 5-74 0,2 1-82 15,0 3-86-15,2 6-81 0,0 3-62 0,1 5-45 16,1 2-29-16,0 5-18 0,0 3-13 16,0 1-11-16,1 4-9 0,-1 0-3 0,0 2-2 15,0-2-1-15,1 4 0 0,-3-7-4 0,2 2 0 16,-2-3-4-16,0-3-10 0,-2-1-10 16,0-5-8-16,0 1-10 0,-2-4-14 0,-2-1-8 15,-3-4-1-15,1-3 0 0,-2-5 4 16,-3-1 12-16,1-5 14 0,-1-3 10 0,0-5 10 15,1-2 7-15,3 2 5 0,1-5 3 0,4-2 13 16,0 1 18-16,4 2 10 0,2-2 10 16,0 3 7-16,5 0 2 0,-1 1-11 15,3 2-14-15,2 2-10 0,-1 3-11 0,1 0-6 16,2-1-15-16,0 4-52 0,-1 2-115 16,1-1-131-16,2 1-141 0,-2-1-100 0,0 3-42 15,0-3 23-15,-3 2 99 0,1-2 123 16</inkml:trace>
  <inkml:trace contextRef="#ctx0" brushRef="#br0" timeOffset="199302.32">5383 15808 125 0,'10'-9'459'16,"-3"1"92"-16,-3 8 57 0,-2 3-17 15,0 6-108-15,0 7-133 0,-2 3-117 0,0 10-85 16,0 3-53-16,-2 5-35 0,-2 3-20 0,0 0-15 15,-1 7-13-15,1-2-7 0,-2 0-9 16,2-1-13-16,-3 0-42 0,3-1-112 0,0-2-149 16,0-3-160-16,-1-3-101 0,3-1-42 15,-2-4 11-15,0-3 98 0,-1-2 138 0</inkml:trace>
  <inkml:trace contextRef="#ctx0" brushRef="#br0" timeOffset="200447.48">6589 15979 15 0,'4'-8'228'0,"-1"3"38"0,-1 0-2 16,0 1-15-16,0 0-3 0,0 4 19 15,2 4 25-15,0 0 22 0,1 6-2 16,1 9-15-16,3 3-35 0,-3 6-58 16,2 6-65-16,-1 1-60 0,-3 7-35 0,2 0-20 15,-2 3-21-15,-1 1-45 0,-1 0-98 16,0 1-117-16,0-1-111 0,0-1-116 16,-2-2-72-16,0-2 0 0,-2-3 71 0,-2-4 105 15</inkml:trace>
  <inkml:trace contextRef="#ctx0" brushRef="#br0" timeOffset="200662.95">6524 16514 161 0,'-7'-21'239'16,"3"4"25"-16,0-2-28 0,4 4-14 0,4-1 2 16,2-1 11-16,3 5 10 0,3-1 6 15,5 2-6-15,2 1-13 0,5 1-26 0,3 2-32 16,1-2-32-16,1 1-34 0,3 3-31 15,2-2-31-15,-2 2-19 0,2 1-36 16,-3-1-83-16,3 2-125 0,-2 3-125 0,0 0-137 16,0 0-72-16,-1 3-15 0,-1-3 55 15,0 0 110-15</inkml:trace>
  <inkml:trace contextRef="#ctx0" brushRef="#br0" timeOffset="201874">23685 12747 6 0,'3'0'256'0,"-1"0"40"0,-2 0 27 15,0 0-58-15,0 4-53 0,0-4-40 0,0 1-29 16,-2 2-13-16,-1 2 7 0,1 3 13 16,-4 5 12-16,0 6 10 0,-5 7 11 15,-2 8 1-15,-1 8-14 0,-5 4-19 16,-5 12-23-16,-1 6-23 0,-3 9-24 0,-1 6-25 15,-3 11-15-15,-2 7-8 0,2 7-4 16,1 7 1-16,-1 3 1 0,4 8-1 16,5 1-3-16,6 0-4 0,4-2-3 15,7-1-3-15,6-7-5 0,9-3 1 0,3-5-5 16,9-1-1-16,5-7-1 0,6-2-3 16,4-3 0-16,4-9-3 0,4-3 0 15,1-4-5-15,-1-6-13 0,1-6-36 0,-3-2-121 16,-4-8-159-16,-2-4-175 0,-4-10-90 15,-1-4-36-15,-3-7 10 0,-1-5 108 0</inkml:trace>
  <inkml:trace contextRef="#ctx0" brushRef="#br0" timeOffset="203022.03">30554 12844 11 0,'2'4'165'0,"2"-2"3"0,-1-1-24 15,1 2-21-15,0 3-9 0,0 2-3 16,0 1-7-16,3-1-7 0,-3 5-7 0,2 2-4 16,-1 0-7-16,1 4-7 0,0 1-3 15,1 3-1-15,-1 2 6 0,0 1 4 16,1 3 9-16,-1 4 10 0,-2 0 8 0,3 5 12 15,-3 6 9-15,0 0 9 0,0 6 8 16,-2 4 7-16,1 8 2 0,-3 1-7 16,0 7-12-16,-3 3-16 0,-1 5-18 0,-2 1-21 15,0 2-19-15,-3 5-12 0,-1-1-9 16,-3 2-5-16,2 1-5 0,-1-4-5 0,-3-1-2 16,2-3-3-16,-2 3-4 0,-2-6-4 15,0-2-2-15,-2-1 0 0,0-6-3 0,-2 1-1 16,0-6-2-16,0-4-1 0,-3-4-3 15,1-1-11-15,-2-6-31 0,-1-3-94 16,1-4-133-16,0-4-146 0,-1-6-122 0,-1-7-57 16,1-3-3-16,-1-4 75 0,-1-7 123 0</inkml:trace>
  <inkml:trace contextRef="#ctx0" brushRef="#br0" timeOffset="-198956.53">24177 12588 112 0,'2'1'105'15,"2"3"-21"-15,-2-3-15 0,2 4-4 16,-2-4 4-16,0 4 0 0,1-1 0 16,-1 1-1-16,-2-1 3 0,0 3 4 15,0 1 6-15,0-2 4 0,-2 3 1 0,-3 1 1 16,1-1-1-16,0 1-1 0,-2 1 1 15,-3 2 6-15,1-1 13 0,-3 5 16 16,-2-1 18-16,-1 2 16 0,-6 2 9 0,1 2 5 16,-4 3-6-16,0 4-13 0,-3 0-15 15,-1 5-15-15,-3 6-16 0,1-2-18 16,-1 5-14-16,0 2-10 0,1 2-9 16,-1 3-7-16,3 1-9 0,1 3-2 0,1 4-6 15,4-3-4-15,4 3-4 0,0 0-4 16,6 2 0-16,3 0-5 0,4 0 1 15,1 2-2-15,8-2 0 0,1 2-2 0,7-2-1 16,1 4 1-16,8-4 1 0,3 2-1 16,5-3-2-16,4-4-1 0,2-2-1 15,4-3 1-15,4-6-3 0,5-4 1 16,4-6 2-16,2-1 0 0,4-8 0 16,5-5-1-16,1-5 2 0,3-3 3 0,4-5-2 15,4-7 0-15,2-4-3 0,3-7 0 16,-1-3-5-16,-1-10-5 0,-1-2-1 15,-2-8-3-15,-6-6-2 0,-2-7 1 0,-7-2-2 16,-6-7 0-16,-4-7 2 0,-4-6 4 16,-7-3 3-16,-6-3 0 0,-7 0 2 15,-4-5 1-15,-8 1 0 0,-4 0 1 16,-7 3 3-16,-6-1 4 0,-7 4 3 0,-5 2-1 16,-3 3 5-16,-7 0-1 0,-3 4-1 15,-5 5-5-15,-4 4 0 0,-4 4 1 16,-5 5-5-16,-1 2 0 0,-3 4-2 0,1 3 2 15,-3 5-5-15,0 5-7 0,0 1-8 16,0 3-17-16,5 6-58 0,-1 0-124 16,5 4-140-16,2 4-158 0,2-1-78 15,2 5-27-15,2-3 31 0,2 3 113 16</inkml:trace>
  <inkml:trace contextRef="#ctx0" brushRef="#br0" timeOffset="-197663.46">29718 12576 42 0,'-8'-12'163'0,"-3"2"-11"16,2 1-22-16,-1-2-15 0,-1 2-4 15,1 0-5-15,-1-1-4 0,-2 4-3 16,-1-3-2-16,-1 4 3 0,0 0 4 0,-4 0 6 16,0 4 9-16,-2 1 13 0,-3 1 14 15,-1 3 12-15,-2-1 6 0,-3 5 3 0,0 1-3 16,-4 2-7-16,1 3-14 0,-1 2-12 15,-2 2-13-15,0-1-13 0,2 6-13 0,-2 0-17 16,2 2-15-16,2 1-14 0,0 6-12 16,3 1-10-16,1 4-7 0,3 3-5 15,0 1-3-15,3 5-5 0,3 0-1 0,4 3-1 16,3-2-2-16,1 3 1 0,3-1 0 16,4 2 2-16,4-1-2 0,0 2-1 0,6-3 2 15,2 5-5-15,5 0 0 0,4-3 2 16,4 3 3-16,9-2 2 0,2-3-2 15,6 1 1-15,4-5-2 0,5-2 0 16,-1-2-2-16,5-4-1 0,2-7 0 0,0-1 1 16,0-8 1-16,2-4 0 0,-2-5-1 15,-1-4 1-15,1-7 0 0,-2-2 1 0,0-7-2 16,-4-3 1-16,-1-7 0 0,-1-3 0 16,-3-8-1-16,0-6 0 0,-2-4 3 15,-1-5 4-15,-6-6 3 0,-1-3 5 0,-2-1 6 16,-5-6 2-16,-4-2 3 0,-4-2 1 15,-4-5-2-15,-2 0-4 0,-7-1-2 0,-2-1-2 16,-4 4-5-16,-5 0-4 0,-1 3 0 16,-3 2-1-16,-3 5-3 0,-5 1-2 15,0 7-1-15,-5 2-11 0,-3 6-16 0,-3 3-39 16,-2 6-94-16,-2 2-134 0,1 9-136 16,-3 4-115-16,-2 4-53 0,-1 6 5 0,-1 5 74 15,-2 7 126-15</inkml:trace>
  <inkml:trace contextRef="#ctx0" brushRef="#br0" timeOffset="-196617.73">25459 14139 88 0,'-8'-4'208'0,"-1"0"24"0,-1 3-39 15,-1 1-27-15,-2 0-16 0,3 1-6 16,-3 4-3-16,-2 4 0 0,1 2-2 15,-3 3-1-15,0 6 1 0,-2 4 4 16,-3 5 3-16,1 5 4 0,0 4 4 0,0 4 0 16,2 3-3-16,0 6-8 0,0 0-11 15,4 3-20-15,0 3-21 0,5-1-20 16,1 3-16-16,3-2-16 0,6-3-9 16,2 0-7-16,6-3-3 0,3-1-5 0,6-3 0 15,2-6-1-15,6-3-3 0,3-5-3 16,4-4-1-16,1-7 0 0,6-3-3 15,-1-5-3-15,4-5-1 0,0-7 1 0,1-4-1 16,-1-7 1-16,0-5 4 0,-1-5 1 16,-1-6 2-16,0-5-1 0,-2-8 2 15,-2-7 3-15,-2-4-1 0,-2-10 1 0,-5-4 4 16,-1-5 3-16,-5-7-4 0,-4 1 2 16,-5-3-2-16,-5 6-3 0,-7-1-3 0,-2 6-1 15,-7 3-1-15,-1 5-6 0,-5 8-17 16,-2 3-48-16,-2 10-127 0,2 3-144 0,0 9-173 15,2 5-87-15,2 7-35 0,3 5 23 16,3 3 113-16</inkml:trace>
  <inkml:trace contextRef="#ctx0" brushRef="#br0" timeOffset="-195540.07">27974 14042 159 0,'-9'-4'171'0,"1"-2"-11"16,-3 5-9-16,1-4-3 0,-1 2-3 15,-2 2-5-15,-1-3-5 0,-1 3-6 0,-2 1-1 16,-4 0 5-16,0 1 10 0,-5 3 10 16,1 1 8-16,-5 2 4 15,1 2 5-15,-5 4-5 0,0-1-7 0,-2 5-13 16,-2 3-12-16,0 2-12 0,-3 3-20 16,3 3-15-16,-2 2-14 0,2 4-12 15,2 3-12-15,0 1-12 0,0 3-5 0,4 1-4 16,3 4-5-16,1 0-5 0,5 3-3 15,4 3-1-15,4 2-4 0,6 2-4 0,5 2 0 16,4 3-5-16,4 1 0 0,7 2-1 16,6 0-1-16,4 1 0 0,5-1-2 0,5 2 2 15,7-2 1-15,3-4-3 0,5-1 2 16,7 0 1-16,4-5 2 0,5-2-2 0,3-2 1 16,5-5 0-16,4-6-2 0,2-3 0 15,3-3-2-15,1-7 3 0,5-3 3 16,-1-3 2-16,1-5 2 0,0-5 1 15,-1-2 0-15,3-4-1 0,-2-4-5 0,2-4-1 16,-3-5 0-16,1-4 0 0,-2-4-1 0,-5-3 1 16,-2-8-2-16,-2-3 0 0,-4-7 0 15,-4-3-2-15,-3-5-1 0,-4-4 2 0,-4 1 1 16,-4-5 5-16,-4-1-1 0,-7 1 3 16,-2-1 1-16,-6-4 0 0,-7-3-2 15,-4 2 0-15,-4-3 1 0,-6-2 2 0,-7-7 3 16,-4 2 0-16,-4-3 5 0,-7-5-3 15,-6-1 1-15,-4-1 0 0,-6 0-1 0,-5 1 1 16,-8 0-1-16,-7 3 0 0,-6 4-4 16,-8-1-1-16,-7 5-5 0,-8 5-2 0,-9 7-2 15,-4 3-7-15,-6 7-8 0,-6 4-17 16,-3 9-58-16,-4 4-134 0,-2 8-152 16,-2 5-148-16,0 11-76 0,-3 5-27 0,3 9 39 15,2 6 122-15</inkml:trace>
  <inkml:trace contextRef="#ctx0" brushRef="#br0" timeOffset="-189418.45">7980 15873 42 0,'0'-6'94'0,"-2"2"-6"0,2-1-4 15,-2 4 0-15,2-2 0 0,0 3-1 16,0-1-5-16,0 1-8 0,0-4-1 16,0 4 1-16,0 0 2 0,0 0 10 0,0 0 12 15,0 0 19-15,-3 0 17 0,3 0 8 16,-2 0-4-16,-2 4-14 0,0 0-16 0,0 2-26 16,-5 1-22-16,1 5-11 0,-1-2-3 15,-1 6 1-15,-3 3 1 0,0 4 3 0,1 2 3 16,-3 4-1-16,2 2-4 0,-2 4-2 15,3 3 0-15,-1 0-4 0,2 4-5 16,3 1-6-16,1 1-6 0,3-1-7 0,4-1-5 16,2-1-4-16,5 0-2 0,3-6-3 15,3-1-1-15,2-6-1 0,4-3 2 0,2-8-1 16,0 0 0-16,5-9-1 0,-1-4 2 16,0-4 3-16,3-4 3 0,-3-9 15 15,1-4 26-15,-3-4 33 0,-2-7 28 0,-2-3 18 16,-2-5 9-16,-4-2-4 0,-3-5-21 15,-5-2-27-15,-3-5-24 0,-2 0-17 16,-4 0-10-16,-5 0-9 0,1 4-3 0,-5-1-6 16,0 6-2-16,0 3-6 0,-1 4-5 15,1 8-10-15,-2 2-32 0,2 4-92 0,1 6-136 16,-1 4-137-16,5 4-128 0,-1 3-61 16,3 6-8-16,-1 3 74 0,5 4 124 15</inkml:trace>
  <inkml:trace contextRef="#ctx0" brushRef="#br0" timeOffset="-189252.48">8395 16187 121 0,'2'19'155'15,"-2"5"-45"-15,0-3-44 0,0 4-31 0,2 3-37 16,0-2-62-16,-2 2-44 0,2 2-27 15,-2-4-12-15</inkml:trace>
  <inkml:trace contextRef="#ctx0" brushRef="#br0" timeOffset="-187842.22">8791 15812 73 0,'-5'-3'186'0,"-1"2"-11"16,2 1-19-16,-3 0-18 0,-1 0-13 0,2 4-16 15,-3 0-13-15,-2 5-9 0,1 4-6 16,-1 3 2-16,-1 3 1 0,-1 6 0 0,0 2 0 16,3 1-2-16,-1 5-7 0,0 2-8 15,3 2-9-15,2 0-9 0,1 5-9 16,3-3-13-16,4-2-11 0,1 1-5 0,3-4-4 15,2 0-5-15,5-4 0 0,2-2-1 16,2-4 2-16,0-7-2 0,4-1 1 0,0-3 3 16,0-8 0-16,3-1 3 0,-3-8 10 15,2-1 14-15,-2-8 18 16,0-3 23-16,0-5 35 0,-4-4 38 0,0-4 28 0,-4-4 8 16,0-2-5-16,-5-6-12 0,-1 0-29 15,-3-1-36-15,-4-5-37 0,0 6-20 16,-4-2-12-16,-1 3-11 0,-3 2-7 0,-1 7-5 15,1 2-4-15,-3 1-11 0,1 8-39 16,-1 2-82-16,1 2-113 0,1 2-116 16,3 6-124-16,-1-1-77 0,3 5-10 0,0-1 56 15,2 2 99-15</inkml:trace>
  <inkml:trace contextRef="#ctx0" brushRef="#br0" timeOffset="-187410.82">9212 15769 50 0,'-7'-3'211'16,"1"2"21"-16,0 1-24 0,-3 0-40 15,1 4-35-15,-1 2-24 0,1 4-19 16,-1 5-17-16,-1 4-15 0,1 6-16 0,-1 1-6 15,1 3-1-15,1 5 6 0,-1 3 9 16,1 2 10-16,1 1 9 0,1-1 2 0,0 1-1 16,2-1-5-16,1-1-10 0,3-1-13 15,3-3-9-15,1 0-8 0,2-5-6 16,3 1-6-16,-1-7-1 0,5-2 1 0,-1-3 0 16,5-7 1-16,0-2 5 0,5-8 7 15,-1-2 6-15,0-3 7 0,2-9 10 0,-2 1 10 16,0-7 7-16,1-4 11 0,-3-2 15 15,-2-4 13-15,0-2 14 0,-5-4 7 0,1-3 0 16,-5 0-8-16,-1-3-16 0,-5-2-19 16,0 2-22-16,-4 2-20 0,-2-1-11 0,-3 5-10 15,-1 1-7-15,-3 5-8 0,1 4-22 16,-5 5-71-16,0 2-126 0,0 3-133 16,0 5-146-16,1 2-78 0,-1 5-22 15,-2 3 49-15,2 0 111 0</inkml:trace>
  <inkml:trace contextRef="#ctx0" brushRef="#br0" timeOffset="-185271.28">9654 15740 71 0,'0'-4'135'16,"0"4"-24"-16,0 0-29 0,0 0-23 15,0 0-16-15,0 0-5 0,0 4 2 0,0 0 9 16,0 5 12-16,0-1 14 0,2 6 15 16,-2 2 10-16,2 2 8 0,0 5 4 15,1 2 5-15,1 1 2 0,0 2 0 16,0 3-4-16,1 2-6 0,1-3-7 0,0 3-10 15,1-5-8-15,-1 5-8 0,0-4-11 16,1-3-10-16,-3-1-10 0,0 1-13 0,0-5-9 16,-2 0-7-16,1-2-6 0,-3-4-2 15,-3 0-2-15,1-1-1 0,-2 1-9 16,-2-6-25-16,-3 0-32 0,-1-3-40 0,-3-4-35 16,0-2-35-16,1-2-19 0,-1-4 3 15,0-7 17-15,3 1 29 0,-3-6 29 0,2-6 31 16,1-1 26-16,1-1 21 0,1-2 22 15,1 2 25-15,3-2 25 0,0 2 27 0,2-2 27 16,2 3 28-16,2 1 18 0,4-1 6 16,1 2-4-16,3 1-10 0,1 2-19 15,4 2-24-15,-1-1-23 0,6 2-18 0,-1 0-17 16,2 4-13-16,0 0-9 0,0 0-46 16,0 2-69-16,0 2-83 0,1 3-95 15,-3 0-68-15,-2-2-32 0,-1 3 24 0,-1 1 54 16</inkml:trace>
  <inkml:trace contextRef="#ctx0" brushRef="#br0" timeOffset="-185071.65">10120 15662 163 0,'4'-1'248'0,"0"1"29"15,0 1-24-15,1 7-20 0,-1 3-10 16,0 4-3-16,0 5-4 0,1 8-16 0,-1 3-30 15,0 3-42-15,0 5-39 0,-2 0-31 16,3 1-23-16,-3 0-14 0,0 2-15 0,0-2-58 16,0-1-82-16,0-3-98 0,0-1-116 15,1-1-72-15,-1-2-30 0,-2-2 32 0,0-4 68 16</inkml:trace>
  <inkml:trace contextRef="#ctx0" brushRef="#br0" timeOffset="-170102.99">24539 12345 87 0,'2'8'102'16,"0"1"1"-16,0-3-1 0,-2 0 0 16,0-1-3-16,0 0-1 0,-2-1-6 0,-2 1 0 15,-1 0 0-15,-1 0-2 0,-3 1-2 16,-3 3-1-16,-1 1 2 0,-4 0 2 15,-4 3 7-15,-2 3 5 0,-3 3 5 16,-1 4 5-16,-5 3 6 0,-2 6 5 0,-2 1 0 16,-2 9 4-16,-2 0 4 0,0 9 7 15,-1 3 3-15,1 5-4 0,2 3-8 16,0 4-12-16,2 3-17 0,2 5-22 16,5 0-23-16,3 3-20 0,3 2-9 15,6 4-10-15,6 1-3 0,3-1-3 0,6 2 1 16,6 2 1-16,4-2-2 0,5 2-2 15,6-4-2-15,7-3 2 0,3-1-1 16,5-1-1-16,6-9-1 0,5-1 1 0,6-8 2 16,1-7-1-16,6-5 2 0,1-7 0 15,4-7 2-15,5-9-1 0,2-11 0 16,2-4-1-16,2-10-3 0,2-10 0 16,3-8-2-16,-3-8-2 0,-2-10-1 0,0-7-1 15,-4-10 0-15,-5-5-1 0,-1-7-1 16,-7-8-1-16,-4-3-1 0,-4-6 3 0,-7-2 1 15,-6-4 0-15,-6 0 2 0,-5-4-2 16,-8-1 2-16,-7-2-1 0,-5 1 0 16,-7-3 0-16,-7-1-1 0,-6 4 1 0,-6 1-1 15,-6 4 0-15,-7 2-1 0,-6 6-2 16,-7 5 3-16,-4 2 1 0,-6 10 0 16,-2 2 0-16,-5 7 3 0,-1 2-1 15,-3 7-3-15,-2 8-5 0,2 4-9 16,-2 5-18-16,3 4-64 0,1 8-110 15,5 3-123-15,4 4-129 0,6 5-97 0,6 1-38 16,9 3 30-16,7-2 96 0,8 2 116 16</inkml:trace>
  <inkml:trace contextRef="#ctx0" brushRef="#br0" timeOffset="-169129.53">29777 12337 63 0,'-10'-8'166'0,"-1"4"-17"16,-2-1-7-16,1 1-1 0,-3 1 3 0,0-2 3 16,-2 2 0-16,0 3-1 0,-2 3 0 15,-4 2 3-15,0 1 5 0,-5 8 2 0,1 2-1 16,-5 5 0-16,-2 7-5 0,-4 3-12 16,0 7-13-16,-5 7-9 0,1 6-8 15,-2 3-9-15,1 6-7 0,1 6-3 16,4 5-10-16,2 0-7 0,4 5-8 0,7-2-10 15,4 5-10-15,4 0-10 0,8 1-6 16,5 4-3-16,6 0-2 0,6 0-3 16,5-4-5-16,6-1-3 0,7-4-2 0,1-3-3 15,5-3-3-15,2-6 0 0,2-4 1 16,2-5 2-16,0-8 1 0,0-3 0 0,2-6 2 16,-2-11-2-16,3-2-1 0,-1-12 0 15,2-4-2-15,0-8-1 0,1-9 1 0,1-7-1 16,-1-8 0-16,1-9 0 0,-2-5-1 15,1-9 2-15,-1-6-2 0,-2-6 0 16,-2-5 1-16,-2-5 1 0,-2-3 1 0,-4 1 2 16,-3-5 0-16,-3 2 0 0,-5-2-2 15,-4 0 1-15,-5 1-1 0,-6 0-5 0,-6 0-1 16,-4 4 0-16,-5-1-1 0,-6 7-9 16,-6 2-11-16,-7 3-27 0,-6 2-58 15,-4 8-99-15,-4 1-100 0,-3 5-100 0,3 3-106 16,-1 4-48-16,3 3 17 0,2 4 77 15,2 5 90-15</inkml:trace>
  <inkml:trace contextRef="#ctx0" brushRef="#br0" timeOffset="-164882.89">7787 15155 117 0,'-2'-3'129'0,"-2"2"-6"0,2-3-8 0,0 3-4 16,0-2-8-16,-1 3-10 0,-1 0-11 16,2 0-3-16,-2 3 1 0,0 2 9 15,-3-1 16-15,1 2 16 0,0 4 19 16,-3 0 16-16,-2 5 9 0,1-1 6 0,-3 7-1 16,0 4 2-16,-3 4 2 0,-1 5-1 15,-2 4-6-15,-3 11-11 0,-1 2-17 0,0 11-22 16,-3 5-25-16,1 9-26 15,0 6-15-15,-1 3-14 0,3 8-8 0,2 5-1 0,4 6-1 16,2 2-4-16,4 7-4 0,5 1 0 16,4 9-3-16,6-1-7 0,7 4-6 15,6-2-2-15,6-1-1 0,2 0-3 0,7-4 0 16,2-6 2-16,4-5 1 0,2-3 0 16,1-10-2-16,1-6-5 0,0-5-11 0,1-5-23 15,-1-8-58-15,-2-7-92 0,0-3-108 0,1-7-101 16,-3-6-110-16,-4-8-48 0,-3-7 19 15,-3-8 70-15,-1-7 99 0</inkml:trace>
  <inkml:trace contextRef="#ctx0" brushRef="#br0" timeOffset="-162194.77">10894 15904 5 0,'3'-2'205'0,"1"-1"29"15,0 3-6-15,2 3-24 0,1 3-37 16,1 2-31-16,3 3-20 0,-1 3-25 0,1 3-30 16,2 1-34-16,-1 1-47 0,1 1-50 15,-2 3-62-15,-1-3-76 0,1 2-54 0,-3-2-23 16,1-2 16-16</inkml:trace>
  <inkml:trace contextRef="#ctx0" brushRef="#br0" timeOffset="-161979.85">11165 15953 100 0,'-6'-11'262'0,"0"2"51"0,-1 3 15 16,1 1-12-16,-2 3-23 0,-3 2-26 0,0 5-35 15,-1 2-43-15,-3 6-56 0,-2 3-53 0,0 2-32 16,0 3-23-16,-2 0-21 0,0 4-46 15,0 0-67-15,2-1-75 0,0 2-83 0,0-4-90 16,2 3-62-16,0-2 1 0,3-2 44 16,3-2 65-16</inkml:trace>
  <inkml:trace contextRef="#ctx0" brushRef="#br0" timeOffset="-161481.67">11604 15716 243 0,'2'-4'321'0,"0"4"47"15,2 3 0-15,-2 3-18 0,2 8-24 0,1 4-24 16,-1 8-25-16,2 7-32 16,-2 3-53-16,3 4-53 0,-3 4-45 0,0 0-36 15,0 4-26-15,1-2-18 0,-1 1-25 0,-2-5-53 16,0 1-89-16,0-3-103 0,0-3-102 15,1-2-106-15,-3 0-60 0,2-4 7 16,-2-3 65-16,2-5 90 0</inkml:trace>
  <inkml:trace contextRef="#ctx0" brushRef="#br0" timeOffset="-161083.92">11855 16167 168 0,'5'-20'343'0,"-3"6"72"15,-2-1 23-15,2 5-24 0,-2 1-43 0,0 2-43 16,2 4-55-16,-2 2-56 0,2 2-54 16,0 3-40-16,0 6-33 0,3-1-26 15,-3 3-25-15,0-2-14 0,0 2-10 0,0 0-5 16,0-3-3-16,0 1-3 0,0 0-2 16,1-4-2-16,-1-2 0 0,0 4 0 15,0-5 0-15,0 1 3 0,0-3 3 0,2-1 3 16,1-1-1-16,1-5 0 0,0 0 1 15,3-3-4-15,-1-3-4 0,3 1-1 16,-1-3 2-16,3-2 0 0,0 3-1 0,-1 0 0 16,1 0 0-16,2 2 1 0,-2-2-1 15,-1 8 1-15,1-2 1 0,0 2 2 0,0 2 4 16,-1 3 1-16,1 3-1 0,0-2 4 16,-1 6 2-16,1 1-2 0,0 1 0 15,-3 1-3-15,3 1 0 0,-2 2-3 0,-3-2-3 16,1-1 1-16,-1 3-6 0,0-2-10 15,-3-1-14-15,-1 0-46 0,-2-1-109 0,0-3-135 16,0 3-148-16,-4-2-96 0,2 2-42 16,-4-1 17-16,0-4 91 0,-1 3 128 15</inkml:trace>
  <inkml:trace contextRef="#ctx0" brushRef="#br0" timeOffset="-157948.31">13111 15393 107 0,'0'0'128'0,"0"-1"-3"0,0 1 1 15,-2 0 4-15,-1 0-1 0,-1 0-1 16,0 5-1-16,-2 0 3 0,-3 4 8 0,-1 6 17 16,-1 0 25-16,-2 8 26 0,1 2 27 15,-1 5 20-15,2 3 3 0,1 5-15 0,3 3-30 16,3 1-42-16,2 5-42 0,6-1-45 15,3 2-32-15,3-4-23 0,5 5-14 16,2-6-28-16,2-1-67 0,4-4-114 0,1 2-125 16,1-7-135-16,-2-2-91 0,3-2-28 15,-3-5 35-15,0-5 100 0</inkml:trace>
  <inkml:trace contextRef="#ctx0" brushRef="#br0" timeOffset="-157602.03">13447 15628 155 0,'-8'-10'219'0,"-1"-1"-9"16,3 2-39-16,0 0-41 0,1 2-32 0,3 2-26 15,0 1-27-15,2-1-18 0,2 1-14 16,2 0-8-16,1 3-2 0,-1-1-3 16,2 2 0-16,1 0 1 0,1 0 5 0,-2 2 5 15,3 3 10-15,-3-1 17 0,1 2 25 16,-1 3 25-16,0 2 28 0,-1 3 29 0,-3 5 22 16,0 1 12-16,-2 3 3 0,0 2-9 15,0 1-23-15,0 2-28 0,0 1-30 16,2-3-31-16,2 4-28 0,2-2-36 0,1-3-57 15,1-4-74-15,3 3-81 0,-1-6-71 16,1-2-68-16,4-6-47 0,0 0-11 16,-1-6 39-16,3-7 62 0</inkml:trace>
  <inkml:trace contextRef="#ctx0" brushRef="#br0" timeOffset="-157285.64">13769 15795 133 0,'4'-16'218'0,"-2"3"10"0,0 0 2 0,0 0 8 16,-2 4 6-16,-2-1 6 0,2 4-6 15,-2 2-20-15,-2 0-23 0,0 4-33 16,0 5-33-16,-3 3-33 0,-1 3-16 16,1 4-8-16,-1 4-1 0,2 1-4 0,-1 3-3 15,1-2-10-15,4 3-11 0,0 1-14 16,2-4-14-16,2 0-7 0,2 0-8 0,4-4 0 16,1 0-5-16,2-5-1 0,1 1 1 15,1-4-1-15,2-6 1 0,2 1-1 0,-3-4 1 16,3-4 1-16,-2-3 1 0,0-2 0 15,0-4 2-15,-5-4 1 0,1-4 4 16,-5-2 6-16,1-3 8 0,-5-4 9 0,-2 1 2 16,-2-4 3-16,-5 4-4 0,1 0-5 15,-2 3-9-15,-3 2-10 0,-2 1-13 16,1 6-34-16,-1 2-81 0,-2 1-112 0,2 2-114 16,1 0-128-16,1 3-76 0,0 1-12 15,3-1 54-15,2 1 98 0</inkml:trace>
  <inkml:trace contextRef="#ctx0" brushRef="#br0" timeOffset="-156936.73">14029 15385 198 0,'4'-3'224'0,"-1"3"-5"16,1 3-26-16,2-1-27 0,1 3-20 16,-1 1-12-16,2 3-18 0,3 2-23 0,0 6-21 15,-1-1-16-15,1 3-11 0,1 5-4 16,-1 1 5-16,2 4 6 0,-3 0 10 15,-1 5 15-15,-1-1 13 0,-1 4 9 0,-3 2 3 16,-2-2-6-16,-4 5-12 0,0-3-17 16,-5 2-26-16,-1 0-59 0,-3 0-88 15,1-1-108-15,-1-1-131 0,3-4-76 16,-3-1-32-16,3-5 21 0,-3 0 64 0</inkml:trace>
  <inkml:trace contextRef="#ctx0" brushRef="#br0" timeOffset="-156455.72">14774 15364 116 0,'-10'-3'261'0,"-1"-2"46"15,-2 2-5-15,-1 3-21 0,-1 3-18 0,0 4-17 16,-2 3-20-16,0 6-20 0,0 6-15 16,0 7-13-16,0 1-7 0,3 6-8 0,-1 3-13 15,2 5-17-15,2 0-26 0,3 4-26 16,4-4-21-16,4 1-20 0,2 1-14 15,2-4-10-15,5-1-6 0,3-3-5 0,3 0-9 16,0-8-31-16,2 0-90 0,2-2-127 16,2-7-152-16,0-5-121 0,0-2-59 0,3-7-6 15,-1-4 72-15,2-6 118 16</inkml:trace>
  <inkml:trace contextRef="#ctx0" brushRef="#br0" timeOffset="-155443.24">15143 15466 9 0,'-5'-2'119'0,"3"2"-11"16,-2-3-9-16,0 3-10 0,0 3-9 15,-3-1-6-15,1 2-6 0,-3 2-1 0,1 3 4 16,-3 1 12-16,1 5 14 0,-1-1 15 15,-2 7 18-15,1-1 14 0,-1 5 7 16,3 0 0-16,-1 4-5 0,0 0-10 0,5 1-13 16,0 2-17-16,4-1-15 0,-1 2-18 15,6-3-15-15,1-1-13 0,4 0-11 0,1-5-8 16,3-3-3-16,1-2-1 0,2-3 6 16,2-4 8-16,0-4 10 0,0-3 9 15,2-2 14-15,-2-8 10 0,2-2 10 16,-2-5 5-16,-3-2-3 0,1-7-4 0,-2-2-13 15,-2-7-15-15,-5 1-16 0,-2-5-14 16,-2 0-13-16,-2 1-7 0,-4 1-3 0,-2 2-17 16,-3 5-52-16,-1 3-104 0,-3 5-125 15,0 2-133-15,-4 6-104 0,3 5-42 16,-3 4 21-16,2 4 87 0,2 5 118 0</inkml:trace>
  <inkml:trace contextRef="#ctx0" brushRef="#br0" timeOffset="-155261.52">15386 15794 114 0,'9'5'303'0,"-1"0"34"0,-2 5 3 0,1 1-72 16,-1 4-80-16,-2 2-83 0,3 0-105 0,-3 5-108 15,0-2-103-15,0 0-79 0,1 1-42 16,-3-3-2-16,0-1 43 0</inkml:trace>
  <inkml:trace contextRef="#ctx0" brushRef="#br0" timeOffset="-155029.37">15699 15545 171 0,'0'-6'444'16,"0"3"85"-16,0 3 62 0,-2 4-44 16,2 5-101-16,0 6-121 0,2 4-103 0,-2 6-85 15,2 4-59-15,1 6-35 0,-1 0-23 16,0 4-28-16,0 0-58 0,0-1-104 16,2 1-123-16,-2-3-120 0,3-1-117 0,-1-2-47 15,0-4 16-15,-2-4 86 0,0-4 110 16</inkml:trace>
  <inkml:trace contextRef="#ctx0" brushRef="#br0" timeOffset="-154726.64">15894 15418 203 0,'0'-16'314'0,"-2"3"33"16,2 1-27-16,0 3-49 0,2 4-51 16,2-1-40-16,1 6-29 0,3 4-15 0,0-1-10 15,1 6-8-15,1 3-3 0,3 4 3 16,-2 1 6-16,1 6 4 0,-1 2 4 16,0 3 0-16,-3 1-7 0,1 2-20 0,-1 4-20 15,-2 0-21-15,-1 3-16 0,-3 1-13 16,-2 0-12-16,-4 0-4 0,-1 2-9 0,-3-3-7 15,-1 2-17-15,-1-2-55 0,-3-3-124 16,0-1-139-16,1-4-157 0,1-2-88 0,-2-3-34 16,3-9 27-16,-1 1 109 0</inkml:trace>
  <inkml:trace contextRef="#ctx0" brushRef="#br0" timeOffset="-154232.14">16415 15411 82 0,'0'-10'377'0,"-2"1"82"0,-3 2 61 15,1 4-23-15,-2 6-77 0,-1 4-95 0,3 3-88 16,-2 10-78-16,2-1-59 0,2 4-42 15,-1 2-29-15,1 0-16 0,4 0-8 0,1-4-10 16,1 2-7-16,2-3-4 0,0-1-5 16,1-4-5-16,1-4-2 0,3-3 1 15,-1-3 3-15,1-4 2 0,0-2-2 0,-1-4 0 16,1-4-3-16,-1-1 0 0,-3-3-6 16,-1-3-4-16,-2-2-1 0,-4-4-1 15,0-1 5-15,-4-3 1 0,0-3 7 0,-5 0 5 16,-1 0 8-16,-1-1 7 0,1 1 2 15,-3 0 2-15,2-1 1 0,1 1 2 0,-1 3 1 16,3-2 5-16,-1 3 12 0,3 0 14 16,2 5 15-16,-1 1 11 0,1-1 10 15,4 6 1-15,0-1-5 0,0 1-9 16,4 2-11-16,1 3-8 0,1-1-9 16,2 4-3-16,1 2 0 0,4 0 0 0,-1 4-1 15,1 5 0-15,2 4-1 0,-2 6-1 16,-1 1-3-16,1 10-5 0,-5 0-14 15,-1 6-46-15,-3 5-112 0,-4-2-135 16,-2 4-154-16,-2 1-96 0,-3-1-41 0,1-3 16 16,-3 2 96-16</inkml:trace>
  <inkml:trace contextRef="#ctx0" brushRef="#br0" timeOffset="-153237.83">13255 16423 95 0,'0'0'81'0,"0"0"-3"0,2 3 7 16,2-3 12-16,0 0 20 0,2 0 20 0,1 0 16 15,3 0 19-15,1 0 19 0,4 0 24 16,0 0 19-16,4 0 18 0,4 0 13 16,0 0-1-16,5 0-12 0,4 0-31 0,1 0-33 15,3-3-38-15,7 3-36 0,1-1-31 16,5 1-26-16,4-4-14 0,4 4-12 0,4-1-8 16,7 1-3-16,4-3-5 0,4 2-3 15,7-3-2-15,4 3 1 0,6-4-2 16,6 0 5-16,5 0 6 0,4 1 1 15,6-2-1-15,5 0 1 0,3-2-1 0,3 3-8 16,2-1-4-16,0 2-4 0,-2-1 0 16,0 0 0-16,-2 0 2 0,-5 0-3 0,-1 0 1 15,-3-3-2-15,-6 5 3 0,-4-5-5 16,-7 3 2-16,-6 1 4 0,-6-1 3 16,-9 1 1-16,-6 1 3 0,-11-1 3 0,-6 0 1 15,-6 2 4-15,-9-1 5 0,-4 3 8 0,-5-1 1 16,-6-2 7-16,-1 1 5 0,-3-1 3 15,-4 2-3-15,-1-1 1 0,-3 2 0 16,-1-4-4-16,-1 4-6 0,-1 0-3 16,-1 0-4-16,-3 0-3 0,0 0-2 0,0 0-2 15,-1 0 0-15,1 0-3 0,-2 0-2 16,0 0-4-16,-2 0-4 0,2 0-5 0,-2 0-4 16,2 0-9-16,-2 0-16 0,0 0-21 15,2 0-24-15,-2 0-25 0,3 0-26 16,-3 0-28-16,-3 0-92 0,-1 0-151 0,-2-1-169 15,-3 1-77-15,-1 0-27 0,-5 1 4 16,-2-1 93-16,-4 4 162 0</inkml:trace>
  <inkml:trace contextRef="#ctx0" brushRef="#br0" timeOffset="-151876.62">14084 16781 69 0,'0'-4'225'0,"-2"3"25"0,-2-2-5 0,0 6-10 16,-1-2-7-16,1 7-6 0,-2 2 1 16,-3 5 5-16,3 5 6 0,-2 3 1 0,-1 6-5 15,3 3-14-15,-1 3-30 0,3 7-39 16,0-2-37-16,4 3-36 0,2-1-29 16,4 1-23-16,3 1-30 0,1-6-67 0,1 1-108 15,4-3-119-15,0-6-121 0,2 0-103 16,0-2-38-16,0-8 31 0,-1-2 87 15,1-5 112-15</inkml:trace>
  <inkml:trace contextRef="#ctx0" brushRef="#br0" timeOffset="-151644.39">14486 16883 132 0,'-6'-14'387'0,"-2"1"97"0,1 5 78 16,-1 1-41-16,1 2-74 0,-1 8-81 15,2 2-91-15,-3 4-93 0,3 7-76 0,-1 1-47 16,1 5-27-16,0 3-18 0,2 3-18 16,-3-2-38-16,3 4-79 0,0-1-110 15,2 0-120-15,2 1-122 0,-2-2-80 16,2-2-16-16,2-1 52 0,-2 0 95 15</inkml:trace>
  <inkml:trace contextRef="#ctx0" brushRef="#br0" timeOffset="-151277.28">14660 16943 8 0,'-2'-19'303'0,"-2"7"86"0,-1-2 86 16,1 5 2-16,0-1-32 0,0 4-45 0,0 2-65 16,-1 0-77-16,1 4-81 0,0 5-71 15,0 7-47-15,-3 1-27 0,1 7-14 0,0 3-5 16,-1 1-3-16,3 6-2 0,0-1-3 16,2 1 2-16,-1-2-2 0,6 1-1 15,-1-4-4-15,4 0 0 0,0-5 0 0,5-5-2 16,0-1 1-16,1-5-1 0,3-4 1 15,2-5 3-15,0-5 0 0,0-4 3 16,2-5 0-16,0-4 3 0,0-4 1 0,-4-1 1 16,0-3 5-16,-3-3-2 0,-1-1-1 15,-5-3 0-15,-4 3 0 0,-2 0-3 16,-2 1-3-16,-4 4 0 0,-3 1-12 0,-3 6-23 16,-1 3-81-16,-4 6-123 0,2 5-131 15,1 4-130-15,-1 2-79 0,2 3-26 0,0 4 54 16,5 0 111-16</inkml:trace>
  <inkml:trace contextRef="#ctx0" brushRef="#br0" timeOffset="-150965.64">14914 16828 54 0,'8'-4'307'0,"-1"-1"69"0,-1 2 44 0,-2 2-6 15,-1 1-25-15,-1 1-36 0,-2 3-44 16,0 6-50-16,-2 4-48 0,-1 2-52 15,-1 6-46-15,0 3-35 0,0 1-26 0,2 3-19 16,-1 1-12-16,1 3-6 0,4-4-6 16,1-1-3-16,3-1-2 0,0-2-2 15,3-5-2-15,1 1 0 0,3-8 0 16,2-1 0-16,2-5 0 0,2-5 0 0,0-7 4 16,2-1 0-16,-2-5 3 0,2-2 1 15,-2-8 2-15,-2-2 1 0,-2-2 1 0,-4-1-3 16,-3-7-2-16,-2 3-1 0,-3-3-2 15,-6-1-4-15,-3 3-12 0,-2-1-28 0,-5 6-81 16,-4 1-137-16,0 1-141 0,-2 4-131 16,0 2-61-16,2 1-11 0,-2 2 63 0,4 2 124 15</inkml:trace>
  <inkml:trace contextRef="#ctx0" brushRef="#br0" timeOffset="-149405.86">15555 16628 103 0,'-4'-1'131'0,"0"-2"-24"0,2 2-21 15,0-3-14-15,2 4 2 0,2 0 11 16,2 4 17-16,0 0 26 0,5 3 31 15,-1 2 28-15,5 1 19 0,0 5 17 0,1-1 12 16,3 6 2-16,-2 0-4 0,2 1-15 16,-2 2-22-16,0 2-30 0,0 3-32 0,-5-3-29 15,1 1-29-15,-3 2-21 0,-1-2-17 16,-3 2-21-16,-2-2-47 0,-2-1-87 16,0-1-122-16,-2-2-126 0,0-1-130 0,0-5-62 15,-1-6 0-15,3-1 63 0,0-5 108 16</inkml:trace>
  <inkml:trace contextRef="#ctx0" brushRef="#br0" timeOffset="-148857.35">17325 14880 49 0,'4'-8'211'0,"-2"3"13"16,2 1-25-16,3-1-42 0,-1 5-30 16,1 0-17-16,3 4-5 0,1 0 6 0,1 2 6 15,3 4 7-15,2 3 17 0,0 3 24 16,2 3 25-16,2 6 21 0,3 8 19 15,-3 4 0-15,2 10-17 0,0 3-28 16,3 9-32-16,-3 8-31 0,0 7-31 0,-2 6-24 16,1 13-14-16,-3 5-7 15,-2 8-7-15,-5 4-2 0,-3 3 7 0,-3 5 4 16,-2 0 4-16,-4 0 4 0,-4-1 8 16,-2 4 4-16,-5-7-2 0,-2 1-5 0,-3-2-8 15,-1-7-8-15,-2-3-13 0,0-6-18 16,-3-6-26-16,3-7-30 0,0-2-24 0,0-8-36 15,0-6-108-15,0-7-167 0,2-4-176 0,2-9-80 16,1-8-31-16,-3-6 4 0,2-9 95 16,0-7 160-16</inkml:trace>
  <inkml:trace contextRef="#ctx0" brushRef="#br0" timeOffset="-120456.79">19067 15902 135 0,'0'-3'149'0,"2"3"-13"0,-2-1-12 16,2 1-3-16,-2 0 4 0,2 0 9 15,-2 0 14-15,2 0 30 0,1 1 40 0,-1 2 50 16,0-1 42-16,2 5 14 0,-2 4-9 16,2 4-30-16,-2 6-47 0,3 8-65 0,-3 5-63 15,0 8-40-15,0 3-24 0,0 6-16 16,0 2-12-16,0 2-5 0,3 3-4 0,-3-3-4 15,2-1-14-15,0 1-29 0,0-4-74 16,1-2-124-16,-1-4-122 0,0-2-123 16,-2-5-86-16,0-5-23 0,-2 0 47 15,0-7 105-15</inkml:trace>
  <inkml:trace contextRef="#ctx0" brushRef="#br0" timeOffset="-120174.62">19031 16163 9 0,'0'-20'187'15,"0"1"23"-15,4-1-16 0,3 5-6 0,1 0 2 16,3-1 9-16,3 3 10 0,3 1-2 15,2 0-20-15,5 3-31 0,-1 1-36 16,0 4-35-16,3-1-31 0,-1 2-20 0,0 3-14 16,1 0-13-16,-3 3-39 0,-2 2-64 15,0-4-73-15,1 3-85 0,-3 2-93 0,-2-2-44 16,0 1 8-16,-5-1 47 16</inkml:trace>
  <inkml:trace contextRef="#ctx0" brushRef="#br0" timeOffset="-119974.29">19283 16259 77 0,'-11'0'315'0,"3"0"50"16,-1 0 37-16,5-3-48 0,0 3-44 0,4-1-48 15,2 1-52-15,4-4-43 0,3 4-31 16,1-1-41-16,3 1-44 0,2-3-74 15,0 3-99-15,2 3-106 0,0-2-107 16,-1 3-98-16,-3 1-45 0,0 2 22 0,-5 1 69 16</inkml:trace>
  <inkml:trace contextRef="#ctx0" brushRef="#br0" timeOffset="-119776.06">19177 16635 168 0,'-6'5'259'0,"-1"-1"25"16,5-1-13-16,4-3-19 0,5 0-16 15,3 0-12-15,5-3-5 0,4 2-15 0,4-4-38 16,1 2-50-16,3-1-48 0,1 0-65 16,-1 1-83-16,1-2-91 0,-1 4-87 0,1-2-105 15,-5 3-62-15,0 0 1 0,-2 0 47 16,1 0 72-16</inkml:trace>
  <inkml:trace contextRef="#ctx0" brushRef="#br0" timeOffset="-119526.59">20290 16221 7 0,'-4'-8'304'15,"0"3"31"-15,0 2 15 0,-1-2-41 16,3 1-102-16,2 1-106 0,0 1-105 0,5-1-101 16,-1 3-109-16,-4 0-70 0,2 3-36 15,0-1-4-15,-2-2 35 0</inkml:trace>
  <inkml:trace contextRef="#ctx0" brushRef="#br0" timeOffset="-119362.87">20280 16266 214 0,'2'-6'241'0,"0"5"15"15,4-3-65-15,3-1-64 0,1 1-45 0,3-1-23 16,2 1-34-16,0 1-61 0,4-1-81 15,-4 0-80-15,-1 3-41 0,-1 1-21 16,0-3 7-16</inkml:trace>
  <inkml:trace contextRef="#ctx0" brushRef="#br0" timeOffset="-118531.99">20333 16482 41 0,'-5'3'177'16,"1"-3"-14"-16,0 0-24 0,2 0-15 16,2 0-6-16,4-3-3 0,0 1 6 15,5-1 8-15,1-1 1 0,3-1-10 0,4 0-20 16,0 2-20-16,2-1-26 0,2-4-20 16,2 3-35-16,-1 1-61 0,1-1-78 15,-2 2-102-15,2-1-53 0,-1 4-27 0,-3-1 5 16</inkml:trace>
  <inkml:trace contextRef="#ctx0" brushRef="#br0" timeOffset="-118133.83">21076 15809 90 0,'0'0'244'16,"0"3"44"-16,0-1 0 0,0 4 4 16,0 6 5-16,0 4 10 0,2 3 2 0,-2 10-16 15,2 0-34-15,0 4-50 0,0 5-53 16,0 1-50-16,2 5-39 0,-1-2-27 16,1 0-19-16,0 1-18 0,0-2-50 0,-2 1-88 15,3-5-112-15,-1 0-116 0,-2-2-120 16,2-1-57-16,-2 1 10 0,-2-5 68 0,2 0 101 15</inkml:trace>
  <inkml:trace contextRef="#ctx0" brushRef="#br0" timeOffset="-117902.4">21448 16347 84 0,'0'-12'397'0,"-2"6"69"16,0 2 52-16,-2 0-11 0,-1 4-94 0,1 5-109 15,0 4-89-15,0 3-65 0,2 1-54 16,0 6-72-16,-1-1-116 0,1-1-130 0,2 3-138 16,0 2-122-16,0-2-61 0,0 0-1 15,0-2 69-15,2-1 107 0</inkml:trace>
  <inkml:trace contextRef="#ctx0" brushRef="#br0" timeOffset="-117381.03">21836 15967 152 0,'4'-22'398'0,"-2"4"81"15,0-1 54-15,-2 7-49 0,0 3-75 0,0 1-83 16,2 7-77-16,2 2-72 0,1 8-47 16,-1 7-37-16,2 5-32 0,1 4-23 0,-1 1-329 15,0 7-1500-15,1 3 1794 16,-1-1-12-16,0 3-56 0,-2 2-70 16,1-5-4-16,-1-2-80 15,-2 0-16-15,-2-7-14 0,-2-2 45 16,-2-7 30-16,-3-4 153 0,-1-3 21 15,-3-10 0-15,-1-5 0 16,-3-4 0-16,-2-7 0 0,0-7 0 16,2-3 0-16,0-6 19 0,0-1 98 15,5-4 48-15,4 2 5 16,3 1-45-16,3-1-44 0,7 6-62 16,1 3-31-16,3 0 19 0,4 5-22 15,-1 4-281-15,3 0-84 16,0 6 380-16,0 2 0 0,-2 0 0 15,2 2 0-15,-4 3 0 0,-1-1 0 16,1 1 0-16,-2 3 0 16,1-3 0-16,3 3 0 0,0-5 0 15,4 2 0-15,2-2 0 0,5-2 0 16,1-1 0-16,1 1 0 16,1-1 0-16,-1 2 0 0,-5 3 0 15,-2-4 0-15,-4 7 0 0,-4-2 0 16,-5 2 0-16,-3 1 0 15,-5 0 0-15</inkml:trace>
  <inkml:trace contextRef="#ctx0" brushRef="#br0" timeOffset="-114916.02">21778 15853 21 0,'0'-4'17'16,"-2"4"-5"-16,2-1 1 0,0-2 4 16,2 2 9-16,-2-3 12 0,2 2 11 15,-2 1 10-15,3-2 11 0,-3 3 7 0,2-2 9 16,-2 2 7-16,2-3 8 0,0 3 10 15,0-1 10-15,0-2 14 0,2 1 16 0,-1-1 11 16,1 2 12-16,-2-2 10 0,2 3 4 16,-2-2 1-16,2 2-1 0,-1-2 1 0,-1 2-6 15,0 0-5-15,0 2-14 0,0 3-14 16,0 1-20-16,0 6-24 0,0 0-23 0,1 6-21 16,1 6-16-16,-2 2-11 0,2 7-9 15,-2 0-6-15,2 4-5 0,1-2-4 16,-1 3-5-16,0 2-2 0,0-2-2 0,1-1-2 15,-1 1-2-15,-2-5 2 0,2-2 0 16,-2-2 1-16,0 0 0 0,-2-8 1 16,0 3 0-16,0-6-2 0,-2-6-4 15,0 2-7-15,-4-4-5 0,0-6-6 0,-3-2-2 16,-2-4-2-16,-1-2 1 0,-1-6 4 16,-2-4 3-16,-2-2 4 0,2-2 4 15,-1-2 4-15,1 0 2 0,0-2 3 16,2 0 1-16,1-2 4 0,3 2 0 0,3 2 2 15,1 2 3-15,5-2 3 0,3 1 2 0,3 4 1 16,5-1-2-16,1-1 0 0,3 5-1 16,2-1-4-16,4 2-1 0,0 2-5 0,5 3 0 15,-3-2-11-15,2 2-30 0,1 1-75 16,-1 0-114-16,-2 0-112 0,3-3-106 0,-1 5-96 16,-1-5-29-16,-1-1 43 0,0-2 99 15,-2 0 103-15</inkml:trace>
  <inkml:trace contextRef="#ctx0" brushRef="#br0" timeOffset="-114732.85">22305 15786 145 0,'9'-11'258'0,"-1"2"52"15,1 4 23-15,-3 1 25 0,3 7 26 16,-3 2 8-16,2 5-19 0,-1 6-46 0,-1 7-65 16,1 3-72-16,-3 8-67 0,2 3-44 15,-2 3-30-15,1 5-19 0,-3 0-11 16,0 2-10-16,0-2-12 0,-2-1-20 15,0 0-63-15,0-5-116 0,0 1-137 0,2-5-143 16,-2-1-87-16,2-2-32 0,0-2 36 16,0-9 102-16</inkml:trace>
  <inkml:trace contextRef="#ctx0" brushRef="#br0" timeOffset="-112792.59">23285 15899 373 0,'3'-11'488'16,"-3"2"73"-16,0 3 19 0,0 0-86 15,0 6-106-15,2 6-110 0,0 4-93 0,2 9-70 16,-2 6-39-16,2 6-25 0,1 6-21 16,-1 6-13-16,2 2-8 0,-2 0-4 0,1 3-8 15,-1-2-15-15,-2 2-39 0,0-4-89 16,0 0-116-16,-2-1-117 0,2-2-117 16,-2-3-71-16,0-3-8 0,0-3 67 0,-2-3 101 15</inkml:trace>
  <inkml:trace contextRef="#ctx0" brushRef="#br0" timeOffset="-112560.02">23190 16463 104 0,'-6'-15'256'16,"2"1"37"-16,1 2 1 0,6-2-19 0,1 3-21 15,4-3-10-15,3 3-6 0,4 2-7 16,4-3-17-16,4 4-21 0,2-1-28 0,1 1-28 15,3 1-27-15,-1 1-27 0,2-2-26 16,-1 4-24-16,-1-1-16 0,-3 1-32 16,1 1-64-16,-3-1-92 0,-2 0-105 15,-2 2-108-15,0-1-104 0,-4 2-34 0,0-2 30 16,-3 1 75-16,1-1 94 0</inkml:trace>
  <inkml:trace contextRef="#ctx0" brushRef="#br0" timeOffset="-111813.98">24670 15652 115 0,'-2'-8'222'0,"0"5"19"0,-1-1 4 16,-1 3 13-16,-2-2 19 0,-3 3 21 15,-1 4 11-15,-3 3 1 0,-2 2-18 0,-4 8-31 16,-4 3-37-16,-2 5-40 0,-3 6-41 16,-4 8-42-16,0 4-23 0,1 3-17 15,-1 8-10-15,2 8-6 0,3 2-6 0,4 3-4 16,4 3 0-16,6 3-2 0,6-2-5 15,10 2-2-15,3-4-6 0,9-1 0 16,4-3-9-16,6-3-5 0,7-6-5 0,2-3-10 16,4-9-13-16,2 0-21 0,2-9-51 15,-1-3-131-15,1-7-159 0,0-8-154 0,-1-3-73 16,1-7-30-16,-2-7 27 0,0-4 118 16</inkml:trace>
  <inkml:trace contextRef="#ctx0" brushRef="#br0" timeOffset="-105907.86">13513 15038 89 0,'0'0'88'0,"0"-4"-15"15,0 4-14-15,0 0-6 0,0 0-7 16,0 0-3-16,0 0-2 16,0 0 4-16,0 0 6 0,0 0 7 0,0 0 7 15,-2 0 3-15,2 0 4 0,-2 0-2 0,-1 0-3 16,1 0-3-16,-2 0-3 0,0 0 0 15,0 0-2-15,-1 0 3 0,-1 0 1 16,-2 0 1-16,1 0 1 0,-1 0-3 0,-3 0-1 16,3 4-4-16,-3-3-5 0,-2 2-7 15,3-2-4-15,-3 6-4 0,0 1 2 16,-1 1 1-16,-1 1 6 0,-2 5 13 16,0 2 11-16,0 4 11 0,-2 4 6 0,-2 0 6 15,2 1 1-15,-2 3-3 0,2 1-5 16,-3 2-5-16,3-1-7 0,2 4-8 15,0-1-9-15,1 0-11 0,3 1-12 0,0 4-9 16,3-1-5-16,1 1-7 0,3 1-5 16,-1 3-1-16,5-1 0 0,0 1-1 0,4 1-1 15,0 0 2-15,3 5 5 0,1-3 5 16,2 1 4-16,5 2 2 0,0 1 5 16,4-4-1-16,0 5 0 0,4-5-1 0,2-1-2 15,3 1-2-15,1-4-1 0,3 0-4 16,4-5-2-16,-1-3-2 0,6-5-1 15,-1 0-1-15,2-10-2 0,2-3-1 0,3-7-1 16,-1-3-1-16,1-6-1 0,1-3-2 16,1-6-1-16,1-8 0 0,-1 0-1 0,2-7 2 15,-3-2 0-15,-1-3-1 0,-1-5 0 16,-4-3-2-16,0 0 1 0,-4-6-1 0,-4-1 0 16,-2-4 4-16,-5 2 3 0,-4-7 6 15,-2 2 2-15,-6-3 3 0,-2-4 2 16,-5 3-1-16,-4-2 0 0,-4 1-2 0,-2-2-2 15,-7 0-1-15,-1 4-1 0,-3 0-2 16,-4-1-1-16,-5 7 1 0,1-2-1 16,-4 2-2-16,-1 5-1 0,-2 1 0 0,-1 4-3 15,-3 4-4-15,0 1-7 0,0 5-12 16,-2 5-46-16,2 3-110 0,-2 4-136 16,5 4-145-16,-1 6-104 0,4-2-44 15,3 5 15-15,4-1 94 0,4 0 127 0</inkml:trace>
  <inkml:trace contextRef="#ctx0" brushRef="#br0" timeOffset="-104880.49">15424 14880 31 0,'-13'0'94'0,"1"0"-9"0,-1 0-5 16,-2 0-4-16,0 0-1 0,1 0-2 0,-3 0-4 15,2 0-1-15,0 0-1 0,0 0-1 0,0 0-3 16,-2 0-5-16,3 0-4 0,-3 2-4 15,-2 2-3-15,0 1-4 0,0-1 2 16,-5 5 1-16,1-1 10 0,-5 5 13 16,1-1 14-16,-3 2 9 0,1 5 10 0,-3-1 7 15,0 3-2-15,0 4-2 0,1 4-7 16,1 1-8-16,0 4-7 0,3 2-6 16,2 1-4-16,-1 3-3 0,3 0-3 0,2 7 2 15,2-2 2-15,4 1-2 0,0 6-3 16,4 1-5-16,5 2-2 0,2 3-7 0,4 1-9 15,4 1-6-15,5 1-4 0,3 1-4 16,7-3-2-16,5 0-1 0,5 0-2 16,5-2 1-16,4-2-2 0,7-6-2 15,1-1 2-15,7-8 0 0,2-1 1 0,6-9 2 16,3-2-2-16,2-6-1 0,3-3-3 16,3-9-2-16,0-5-3 0,0-5-3 15,0-5-3-15,-2-4-3 0,0-7-2 0,0-3 0 16,-2-6-4-16,-3-3 0 0,-3-6 2 0,-3-2 1 15,-2-3-1-15,-6-7-1 0,-2-3 2 16,-7-7 0-16,-2-1 1 0,-6-5-1 0,-4-3 3 16,-5-6 2-16,-4 1-1 0,-4-1 0 15,-6-1-1-15,-7-1 1 0,-4 4-4 16,-4-1 1-16,-7 2-1 0,-6 1 0 0,-6 5-5 16,-3 4-36-16,-5 0-87 0,-5 10-115 15,-2 2-113-15,-5 5-110 16,-1 9-88-16,-3 8-14 0,-4 5 62 0,-4 13 100 15</inkml:trace>
  <inkml:trace contextRef="#ctx0" brushRef="#br0" timeOffset="-103934.17">14609 16615 74 0,'-4'-6'73'0,"2"2"-3"16,-2-2-3-16,-1 1-3 0,1 1-3 15,0 3-1-15,0-4-4 0,-1 2-2 16,3 2 1-16,-2-3-3 0,0 3 1 0,0-1-1 16,-1-1 0-16,1 1 1 0,-2-1 0 0,-1 2 3 15,1 1 3-15,-2-3 3 0,-1 3 5 16,-1-2 3-16,-1 2 1 0,0 0-1 15,-1 0-3-15,-1 0-1 16,-2 2-5-16,0 1-1 0,1-2-3 0,-3 4-1 0,-2 1 2 16,2 2 1-16,-2 2 0 0,-3 2 3 15,1 1 2-15,0 3 0 0,-2 2-2 16,0 6-2-16,-1-3-2 0,1 4 0 0,2 3-2 16,-2 2-2-16,1 0-1 0,3 3 0 15,0 1-1-15,2 2-5 0,3 2-2 16,1 2-4-16,4 4-5 0,3 0-7 15,2 4-4-15,4-1-5 0,4 2-2 0,4 2-1 16,5-1 2-16,6-1 2 0,2 1 6 0,7-2 2 16,6-2 4-16,2-1 1 0,4-2 2 15,4-2 0-15,5-3-5 0,2-1 1 0,4-3-2 16,4-5-3-16,3 1-2 0,3-5-3 16,3-4-2-16,2-2-4 0,2-5-4 15,0-3 0-15,4-5-4 0,0-3-3 0,2-6 1 16,1-3-1-16,-1-5-3 0,-2-6-2 15,0 0 0-15,-4-8 1 0,-2 0-1 0,-2-4-1 16,-4-5 1-16,-5 0 1 0,-2-5-1 16,-6 0 2-16,-3-4-2 0,-3-2-1 15,-7-1 2-15,-2-5 0 0,-6 0 1 16,-5-2-1-16,-6-1 3 0,-4-1 1 0,-5 1 0 16,-5-4 2-16,-7 3 2 0,-5 1 3 15,-3-1-1-15,-7 2 2 0,-2 5 2 16,-7-1-1-16,-3 7-4 0,-5 1-2 0,-4 2-1 15,-7 8-1-15,-1 1-4 0,-7 7-1 16,-2 2 1-16,-5 2-5 0,1 4-6 0,-2 1-22 16,-3 4-39-16,3-2-72 0,2 3-86 15,1 1-91-15,6 4-80 0,3-3-83 0,2 3-31 16,5-1 33-16,4 1 67 0,2-1 82 16</inkml:trace>
  <inkml:trace contextRef="#ctx0" brushRef="#br0" timeOffset="-102092.56">8818 15175 54 0,'-19'-7'67'16,"-2"0"9"-16,-2 1 5 0,1-2 7 15,-1-1 11-15,0 1 9 0,0-1 8 16,-1-3 6-16,1 4 2 0,-2-5-2 16,-1 4-10-16,1 2-11 0,-1-2-16 0,1 1-17 15,-3 3-14-15,3 3-13 16,-2 1-13-16,-1 1-7 0,0 1-5 0,-1 5-1 15,-3-1-2-15,0 4 1 0,-4 6 2 0,0 0 3 16,0 4 3-16,-2 2 4 0,-2 4 7 16,2 2 11-16,-2 4 16 0,0-1 15 0,-1 3 14 15,3-3 10-15,-2 4 4 0,2 0-4 16,-2 2-7-16,2 3-9 0,-1 3-6 16,4 2-7-16,-1 3-7 0,0 0-3 0,4 3-4 15,2 3-6-15,3-2-7 0,3 2-7 16,5 1-3-16,2-1-6 0,7 5-5 15,1-4-4-15,5 1-1 0,6 3 1 0,5-3 2 16,5 4 1-16,5 2 6 0,9-3 5 16,3 6 2-16,5-2 2 0,6 1-4 15,5-1-5-15,3 5-5 0,5-4-5 0,7 1-5 16,3 0-3-16,5 0-3 0,2-5-1 16,6 0 1-16,2-1-4 0,5-4 1 15,1-8-1-15,5 1-2 0,2-7 0 0,2-5 0 16,3-2 1-16,-1-7 0 0,0-2-1 15,3-8 3-15,1-3 1 0,1-9 3 16,-1-4 0-16,1-7-1 0,1-6 1 0,-1-8-1 16,-1-4 0-16,-2-9-3 0,-1-2 0 15,-3-7 2-15,-4-2 0 0,-5-5-4 0,-3-2 1 16,-3-2-1-16,-6-1 1 0,-2-4-2 16,-7-2 1-16,-5-1 3 0,-5-1 1 0,-7-2-2 15,-4 0-1-15,-8-2 0 0,-4 3 3 16,-9-2 2-16,-4-1-1 0,-6 0 4 0,-7 1 3 15,-4-1 2-15,-9-1-1 0,-1 3-1 16,-7 0 0-16,-6-1 1 0,-3 0-1 16,-6 3-1-16,-4 3-3 0,-4-2 0 15,-8 2-3-15,-5 2-3 0,-9-3-5 0,-3 2 2 16,-5 0 1-16,-6 2-2 0,-5 1 1 16,-1 2-1-16,-7 1 3 0,-2 5-2 15,-5-1 1-15,-1 10 2 0,-5-1-1 0,-5 6-2 16,-6 5-4-16,-5 7-2 0,-7 9-11 15,-2 6-10-15,-4 7-13 0,2 7-48 0,2 7-79 16,4 10-100-16,11 6-93 0,8 8-97 16,15 3-77-16,11 5 0 0,10 1 55 15,13 3 89-15</inkml:trace>
  <inkml:trace contextRef="#ctx0" brushRef="#br0" timeOffset="-55809.55">18605 839 48 0,'0'0'43'0,"0"0"0"16,0 0-1-16,0 0 2 16,0 0 2-16,0 0 3 0,0 0 3 0,0 0 1 15,0 0 3-15,0 0 0 0,0 0 2 0,3 1 10 16,-1 2 18-16,0 3 18 0,2 4 12 15,0 8 5-15,1 3 1 0,-1 8-13 16,2 4-20-16,-2 8-25 0,3 2-21 0,-3-1-15 16,0 5-8-16,0-2-8 0,1 0-13 15,-1 2-30-15,-2-2-45 0,2-2-64 0,-2-3-85 16,-2 0-55-16,0-1-19 0,0-4 13 16</inkml:trace>
  <inkml:trace contextRef="#ctx0" brushRef="#br0" timeOffset="-55427.72">19065 869 86 0,'0'0'216'0,"0"0"21"0,0 0-16 16,4 5-4-16,5 5 3 0,1 0 10 0,5 9 12 15,2 0 1-15,4 6-24 0,4 3-41 16,3 3-46-16,2 2-40 0,1-3-32 0,3 2-21 16,0 0-18-16,2-2-48 0,-2-1-76 15,2 0-96-15,-2-4-95 0,0 0-106 16,-5-6-54-16,-1-3 6 0,-3-2 57 0,-4-3 82 16</inkml:trace>
  <inkml:trace contextRef="#ctx0" brushRef="#br0" timeOffset="-55223.81">19702 1015 44 0,'-11'-17'295'0,"1"5"53"16,-5 3 58-16,0 5-21 0,0 4-31 0,-4 4-39 16,0 5-45-16,-2 7-41 0,-2 8-54 15,-3 5-60-15,1 2-49 0,0 6-28 0,-3 1-18 16,3 0-27-16,-1 0-43 0,1 0-62 15,2-3-78-15,1-1-82 0,3-3-80 0,2-3-68 16,5-3-33-16,-1-5 24 0,5-5 57 16,-1-3 69-16</inkml:trace>
  <inkml:trace contextRef="#ctx0" brushRef="#br0" timeOffset="-54979.9">19840 826 243 0,'4'-8'400'0,"-2"4"38"0,0-1 34 16,0 5-68-16,0 5-78 0,2 4-73 15,-1 7-56-15,1 4-32 0,0 5-28 0,0 5-47 16,0 4-40-16,1 3-47 0,-1 4-75 15,0-2-106-15,-2 3-106 0,3-1-114 0,-1-2-98 16,-2 1-31-16,0-5 34 0,0-1 83 16,2-6 96-16</inkml:trace>
  <inkml:trace contextRef="#ctx0" brushRef="#br0" timeOffset="-54631.19">20208 981 177 0,'0'-21'388'16,"-2"5"69"-16,0 3 57 0,-3 1-58 16,1 4-83-16,0 0-86 0,0 8-78 15,-1 4-66-15,-1 7-53 0,0 7-42 0,-3 6-21 16,3 7-11-16,0 8-8 0,-1 4-4 16,3 2-4-16,0 2-1 0,-1-1-3 0,5-4-3 15,0 1 2-15,5-6 1 0,1-4-3 16,3-1 0-16,1-7 2 0,5-2 1 0,2-7 0 15,2-7 2-15,2-3 4 0,2-6 1 16,1-6 2-16,-1-3-1 0,2-7 1 0,-1-2-1 16,-3-3-1-16,0-3 0 0,-4-5 5 15,-2 0 12-15,-3-5 10 0,-3-1 9 16,-5-4 6-16,-2-1 4 0,-2 0-4 0,-6 1-12 16,-3 1-10-16,-1 2-12 0,-7 2-27 15,-2 4-81-15,-2 6-132 0,-3 1-132 0,-1 3-138 16,2 1-70-16,-3 4-19 0,3-1 56 15,2 3 119-15</inkml:trace>
  <inkml:trace contextRef="#ctx0" brushRef="#br0" timeOffset="-54050.19">20743 765 49 0,'5'0'237'0,"-3"0"37"0,2 0-3 16,2 0-37-16,3-1-40 0,-1 1-41 15,5-3-34-15,0 3-36 0,4-1-56 16,-1 1-67-16,1-4-73 0,2 4-91 0,0-1-72 16,1-4-39-16,-1 2 0 15,-2-1 36-15</inkml:trace>
  <inkml:trace contextRef="#ctx0" brushRef="#br0" timeOffset="-53569.7">21349 545 66 0,'-2'0'228'0,"-1"0"17"0,-1 1-27 0,0 4-57 16,0 3-51-16,0 5-39 0,-1 3-26 15,1 4-17-15,2 5-12 0,2 0-7 16,2 2-5-16,0 1-4 0,2-1-3 0,1 2-2 16,1-5-1-16,2-2-1 0,1-2-1 15,-1-2 1-15,1-3 3 0,1-2 0 16,1-5 3-16,0-3 0 0,-1-2 1 0,1-3 0 16,-1-3 0-16,1-3 0 0,-5-1 0 15,1-2 0-15,-5 0 1 0,0-5 1 16,-4 0 0-16,-5-2-1 0,1 2-1 0,-5-6 0 15,1 0-1-15,-5 1-1 0,0-1 1 16,0-4-1-16,-1 2 2 0,1-2 6 0,0 1 10 16,0-1 14-16,2 3 16 0,1-3 17 15,1 5 13-15,3 0 9 0,1 2 4 0,1-1-3 16,2 2-2-16,2 0-7 0,-1-1-4 16,3 5-6-16,3-1-5 0,-1 3-6 0,2 0-8 15,2 4-5-15,1-1-5 0,-1 2-3 16,2 1-2-16,1 4-1 0,1 0-1 15,1 4-1-15,0 1-2 0,-1 4-3 0,1 2-4 16,-3 6-4-16,1-1-5 0,-3 3-26 16,-2 1-62-16,-2 5-85 0,-2 0-106 0,-2 3-105 15,-2-3-54-15,0 0-6 0,-2-2 45 16,-1 1 73-16</inkml:trace>
  <inkml:trace contextRef="#ctx0" brushRef="#br0" timeOffset="-52308.87">22197 878 30 0,'9'6'244'15,"2"-1"52"-15,1 9 7 0,5 2-15 16,2 4-25-16,2 6-33 0,3 0-44 0,1 3-49 16,0 1-43-16,3 1-41 0,-1-1-49 15,1 2-67-15,0-2-70 0,-3-4-77 0,-2 2-89 16,0-6-62-16,-3-1-11 0,-4-4 33 16,-3-4 54-16</inkml:trace>
  <inkml:trace contextRef="#ctx0" brushRef="#br0" timeOffset="-52125.84">22629 1027 69 0,'-10'-7'253'0,"-3"3"44"16,-2 4 0-16,0 4-34 0,-2 6-36 16,-2 4-44-16,-2 6-39 0,-2 2-42 15,0 3-37-15,-3 3-37 0,3 1-41 0,-2-3-51 16,3 2-57-16,1-1-65 0,4-5-85 15,0-2-54-15,5-1-7 0,-1-5 23 16,4-5 43-16</inkml:trace>
  <inkml:trace contextRef="#ctx0" brushRef="#br0" timeOffset="-51329.89">23061 823 127 0,'-2'0'172'0,"2"-4"-28"16,-2 4-24-16,2-1-22 0,2 1-17 0,2-3-6 15,3 3-6-15,-1-1-4 0,2 1-6 16,3-4-2-16,0 4-3 0,-1 0-6 0,1 0-8 16,-1 4-3-16,1-3-3 0,-3 3 3 15,1 1 9-15,-1 2 14 0,-4 2 21 16,1 3 18-16,-5 4 22 0,0 0 16 0,-5 2 5 16,1 2-3-16,0-3-13 0,0 4-16 15,0-4-24-15,1 0-23 0,1-1-22 16,2 0-17-16,2-3-12 0,1-2-10 0,1 0-11 15,2-2-13-15,3-1-16 0,1-5-14 16,1 1-12-16,1-4-9 0,3-4 0 16,0-3 6-16,0 2 14 0,2-4 13 0,-2-2 14 15,-1-2 9-15,1 3 10 0,-2-1 6 16,0-2 7-16,-3 2 13 0,-1 2 20 0,-3 0 21 16,0 2 25-16,1 1 19 0,-3 2 10 15,-2 1-3-15,-2 1-14 0,0 4-17 0,0 2-24 16,-2 4-19-16,0 3-14 0,0 3-7 15,0 2-5-15,2-2-2 0,0 5-2 0,0-3-1 16,2 2-1-16,2-2-3 0,2-2-3 16,1-2-2-16,3 1 2 0,1-4-1 15,2-2 2-15,1-2 2 0,3-2 3 0,2-6 5 16,0-2 11-16,1 0 10 0,1-6 14 16,-2-2 13-16,0-3 11 0,0 2 7 0,-4-6-1 15,-3 0-7-15,-1 1-9 0,-5-1-7 16,-4-4-7-16,-4 2-10 0,-2 1-8 15,-4 1-3-15,-5-1-4 0,-2 4-11 16,-4 0-12-16,-2 2-19 0,-2 1-57 0,-3 3-122 16,1 2-147-16,-1 0-158 0,3 1-78 15,2 0-27-15,0 2 32 0,2-3 108 16</inkml:trace>
  <inkml:trace contextRef="#ctx0" brushRef="#br0" timeOffset="-48244.06">18783 1875 150 0,'0'0'170'0,"2"0"-46"0,-2 0-45 0,3 0-33 15,-3 0-23-15,2 0-10 0,2 0-7 16,0 0-3-16,0 0-1 0,5 0-2 0,-1 0 6 16,3 0 4-16,2 0 10 0,-1-4 11 15,5 4 10-15,0-2 10 0,2 2 6 0,0-1 0 16,5 1 0-16,-1-3-3 0,4 2-3 15,1-4 4-15,1 2 2 0,3-2 5 16,4 1 6-16,0-1 6 0,4 2 5 0,5-1 1 16,1 0 0-16,7-1 0 0,2 1-1 15,7-1 2-15,3-1 3 0,5 0 3 0,4-2 5 16,5-1 8-16,5-2 4 0,7 0 0 16,7 0-3-16,5-2-6 0,10-2-3 15,7 1-3-15,5 2-4 0,6-2-5 16,7 1-10-16,2-3-7 0,1 1-10 0,5 2-10 15,3-1-11-15,1 2-9 0,2 0 0 16,-1 4-4-16,-1-1 0 0,-4 1 2 0,-2 3 4 16,-2 2 2-16,-7-2 0 0,-1 2 1 15,-7 2-3-15,-5 1-6 0,-5-4-6 16,-7 4-6-16,-7-1-3 0,-7 1-3 0,-9-3-1 16,-7 2 1-16,-10-3-1 0,-7 3-2 15,-8-4-8-15,-8 3-18 0,-5-2-51 0,-8-1-97 16,-4 1-119-16,-5-1-139 0,-6-3-96 15,-6 1-36-15,-5-2 21 0,-3-1 81 16,-5 0 112-16</inkml:trace>
  <inkml:trace contextRef="#ctx0" brushRef="#br0" timeOffset="-47712.65">20695 2236 141 0,'2'-3'268'0,"-2"3"30"15,0 0-14-15,0 5-21 0,0 4-23 0,2 6-28 16,-2 9-27-16,0 5-23 0,2 7-37 15,-2 4-40-15,2 5-36 0,0 2-36 0,0 2-59 16,3-3-73-16,-3 2-81 0,2 0-88 16,0-3-85-16,0-2-30 0,3-2 22 0,-3-6 54 15</inkml:trace>
  <inkml:trace contextRef="#ctx0" brushRef="#br0" timeOffset="-47364.81">21069 2473 154 0,'0'-19'260'0,"-4"5"40"15,0 7-32-15,0-1-38 0,-3 3-39 16,-1 8-36-16,1 7-35 0,-1 5-36 16,2 7-32-16,-3 7-22 0,3 4-14 0,2 2-8 15,-1 4-4-15,3 1-4 0,2-2 0 16,4 2 0-16,1-5 2 0,3-2 5 0,3-3 6 15,1-5 9-15,5-1 8 0,0-8 11 16,4-2 8-16,1-5 8 0,1-3 8 0,0-6 12 16,3-7 16-16,-1-6 21 0,-2-3 23 15,1-6 18-15,-3 1 6 0,-2-8-4 16,-4-1-15-16,-5-3-25 0,-1-3-32 0,-5 1-27 16,-4-2-21-16,-2 1-15 0,-2 1-10 15,-3 2-10-15,-3 7-20 0,-3 1-56 0,0 1-100 16,-4 6-123-16,2 6-114 0,3 3-114 15,-1 1-47-15,0 4 22 16,5 0 83-16,4 1 112 0</inkml:trace>
  <inkml:trace contextRef="#ctx0" brushRef="#br0" timeOffset="-47067.71">21584 2268 201 0,'10'-3'267'0,"-1"6"14"0,-3 1-16 15,-4 5-32-15,-2 7-37 0,-4 7-36 16,0 6-39-16,-3 4-38 0,-1 8-31 16,-1 5-22-16,3 1-14 0,-2 3-7 0,3-4-4 15,1 1 1-15,4-3 6 0,4-5 11 16,3-3 12-16,1-7 18 0,5-4 13 0,2-6 15 16,4-4 9-16,2-6 3 0,2-8 2 15,3-5-2-15,-1-2 6 0,3-9 9 0,-1 1 9 16,1-10 2-16,-3 3-2 0,-4-8-5 15,0-1-16-15,-6-3-23 0,-2-2-21 16,-5-1-18-16,-4-6-13 0,-4 2-7 0,-4 0-10 16,-4-3-18-16,-3 2-58 0,-6 0-110 15,-4 5-126-15,-4 2-120 0,-1 4-107 0,-3 6-44 16,-3 4 24-16,0 1 93 0,0 3 117 16</inkml:trace>
  <inkml:trace contextRef="#ctx0" brushRef="#br0" timeOffset="-2292.7">24659 1446 196 0,'9'-4'230'0,"-1"3"6"0,1-2-72 16,-1-2-70-16,3 4-58 0,-1-3-60 16,1 0-68-16,-1 3-71 0,-1-2-39 0,-1 3-19 15,1-2 4-15</inkml:trace>
  <inkml:trace contextRef="#ctx0" brushRef="#br0" timeOffset="-1990.39">24668 1477 154 0,'-7'2'304'0,"-1"-2"39"0,1 3-1 16,3-3-36-16,2 1-16 0,2-1-11 0,2 4-15 15,2-3-14-15,3 2-18 0,1-2-42 16,3 3-51-16,2-3-48 0,1 2-37 16,1-2-25-16,2 5-13 0,0-5-13 0,0 3-41 15,-2 0-83-15,2 0-108 0,0-2-105 16,0-2-112-16,2 0-79 0,-2-2-6 0,2-2 57 16,0-1 96-16</inkml:trace>
  <inkml:trace contextRef="#ctx0" brushRef="#br0" timeOffset="79890.36">24848 16281 47 0,'0'-2'110'16,"0"2"2"-16,-3-3 0 0,3 3-3 16,-2 0 3-16,2 0 3 0,-2 0 7 15,2 0 9-15,0 3 12 0,0-3 17 0,0 2 14 16,0-2 10-16,0 3 9 0,0-3 0 15,0 0-3-15,0 0-8 0,2 1 0 0,0-1-1 16,1 4-12-16,3-3-14 0,0 1-16 16,5 1-17-16,2-2-29 0,3 3-23 15,4-3-18-15,5 2-12 0,0-2-6 0,5-1-6 16,2 4-2-16,2-4-6 0,-1 1-7 16,-1-1-2-16,2 3-4 0,-4-3-2 15,-1 1-3-15,-3-1-3 0,-5 4 1 0,0-4 1 16,-4 1-3-16,-4-1-10 0,-1 0-20 15,-3 0-77-15,-3-1-137 0,1 1-156 0,-3-4-135 16,-2 3-63-16,-2-3-20 0,0 4 58 16,0-4 123-16</inkml:trace>
  <inkml:trace contextRef="#ctx0" brushRef="#br0" timeOffset="81366.44">26007 15690 158 0,'0'-3'165'15,"0"2"-20"-15,0-3-23 0,0 4-15 16,-2-1-13-16,2 1-13 0,-2 0-15 0,2 0-10 16,-2 1-7-16,0-1 0 0,0 4 6 15,0 0 12-15,-2 1 19 0,-1-1 17 16,1 3 17-16,-2 2 14 0,-1 0 10 0,1 2 5 15,-2 3-4-15,-1 2-5 0,-1 2-8 16,-1 2-7-16,0 2-7 0,1 6-9 16,-3-2-7-16,2 6-7 0,-1-1-12 0,1 2-13 15,3 1-13-15,-1-2-12 16,3 2-13-16,2 0-11 0,2 0-7 0,2-1-7 16,4-3-1-16,0 1-2 0,4-2-3 15,3-5 0-15,0-1 1 0,1-2 3 16,3-4-1-16,2-4 1 0,0-4 4 0,0-3 6 15,0-5 6-15,2-4 5 0,-2-5 5 0,0-6 2 16,-2-2 2-16,-3-5-2 0,1-5-2 16,-4-6-3-16,-3-2-3 0,-2-4-1 0,-2-3-3 15,-2 2-2-15,-2-5-6 0,-2 5-1 16,-5 1-4-16,1 4-2 0,-5 6-7 0,1 1-13 16,-3 7-27-16,-2 0-78 0,0 7-112 15,0 5-124-15,2 3-127 0,0 5-83 0,3 2-21 16,1 2 50-16,0 3 98 0</inkml:trace>
  <inkml:trace contextRef="#ctx0" brushRef="#br0" timeOffset="81549.29">26253 16049 201 0,'8'14'286'0,"-1"3"36"15,-1 3-34-15,-2 4-52 0,1 3-52 16,-3-1-43-16,0 3-40 0,0 3-43 16,0-3-60-16,-2 4-63 0,2-4-75 0,0-3-84 15,-2 2-78-15,2-2-33 0,-2-3 10 16,-2-3 34-16</inkml:trace>
  <inkml:trace contextRef="#ctx0" brushRef="#br0" timeOffset="82809.7">26769 15690 131 0,'3'-3'233'16,"-1"3"13"-16,0 0-3 0,0 0 6 16,0 4 20-16,0 4 25 0,0 4 22 15,0 2 14-15,1 10-19 0,-1 5-41 0,-2 5-53 16,0 3-57-16,0 5-50 0,-2 3-42 15,-1 2-25-15,1 0-19 0,-2-2-10 16,0 4-8-16,0-5-6 0,-1 0-16 0,1-6-40 16,0-3-71-16,2-1-102 0,-2-4-104 15,1-2-108-15,3-7-89 0,-2-1-17 0,2-4 44 16,2-3 87-16,1-4 98 0</inkml:trace>
  <inkml:trace contextRef="#ctx0" brushRef="#br0" timeOffset="83174.8">27047 16012 187 0,'-2'-8'290'0,"0"-1"52"0,-1 4-16 16,-1 2-16-16,-2 6-15 0,-1 3-17 0,1 9-24 15,-2-1-30-15,-1 7-30 0,1 4-37 16,-1-1-30-16,3 5-27 0,2 0-20 0,-1-3-17 15,5 1-17-15,3-2-14 0,3 0-12 16,2-2-6-16,3-2-6 0,2-3-2 0,1-6 0 16,6 1 0-16,-1-7-1 0,2-4-1 15,2-2 0-15,0-4 0 0,1-5 0 16,-1-3-1-16,-2-4 3 0,0-4 1 16,0-3 7-16,-4-2 6 0,-2-4 5 0,-2-5 6 15,-3 1 4-15,-3-5 1 0,-5 0-4 16,-4-2-4-16,-2 2-2 0,-3 3-7 0,-3 0-6 15,-3 4-5-15,-4 2-3 0,-2 4-13 16,-2 2-27-16,-3 3-90 0,-3 4-139 16,2-1-162-16,-3 6-122 0,1 1-56 0,1-3-11 15,3 6 72-15,4-2 130 0</inkml:trace>
  <inkml:trace contextRef="#ctx0" brushRef="#br0" timeOffset="85812.36">27580 15628 134 0,'2'-1'139'0,"3"-4"-6"0,-1 2-5 16,0-1-1-16,0 1 2 0,3-1 3 15,-1 3 2-15,2-3 2 0,1 3 6 0,-1-2 2 16,3 2 1-16,2 1-6 0,-1 0-1 16,1 0 0-16,4 1-2 0,0 3 0 15,0 4-3-15,4 0 2 0,0 6-4 16,0 1-5-16,3 3-9 0,-1 7-13 0,2 4-12 16,-1 0-13-16,1 5-12 0,-2 3-13 15,-2 5-9-15,1 3-8 0,-3-1-4 16,-5 6-1-16,-3-1-4 0,-3 4-1 0,-3 2 0 15,-5-1-3-15,-2 0 0 0,-3-1-3 16,-3 1-2-16,-3-1-5 0,1-3-4 0,-5-4-10 16,0 0-16-16,0-5-35 0,-2-3-88 15,0-3-119-15,0-2-130 0,3-7-133 16,-1-1-65-16,0-6-6 0,0-3 64 0,0-6 108 16</inkml:trace>
  <inkml:trace contextRef="#ctx0" brushRef="#br0" timeOffset="87007.25">20549 17224 31 0,'2'-8'257'0,"-2"-1"18"0,0 2 8 16,0-1-79-16,2-1-78 0,2 0-73 0,0-2-68 15,3 6-73-15,1-3-96 0,-2 2-51 16,-1 2-25-16,1-2-3 0</inkml:trace>
  <inkml:trace contextRef="#ctx0" brushRef="#br0" timeOffset="87189.63">20593 17250 241 0,'-4'-3'302'0,"2"2"19"0,0-3-37 0,2 3-52 16,2-2-51-16,2-2-44 0,2 4-28 0,3-3-17 16,1 0-22-16,3 2-37 0,0 1-50 15,2-2-69-15,-1 1-78 0,3-1-101 16,-2 2-70-16,-2-4-30 0,0 2 13 0,-3 2 46 16</inkml:trace>
  <inkml:trace contextRef="#ctx0" brushRef="#br0" timeOffset="101671.75">21319 17057 9 0,'0'0'84'15,"0"-1"-2"-15,0 1-6 0,0-2-8 16,0 2-9-16,0 0-10 0,0 0-8 0,0 0-8 16,0 0-5-16,0 0-2 0,0 0 0 15,0 0 4-15,0 0 5 0,0 0 7 16,0 0 8-16,0 0 9 0,0 0 6 15,0 0 8-15,0 0 1 0,0 0 0 0,0 0-2 16,0 0-3-16,0 0-7 0,0 0-9 16,0 0-6-16,0 0-9 0,0 0-9 0,0 0-9 15,0 0-7-15,0 0-6 0,0 0-4 16,0 0-2-16,0 0-1 0,0 0 0 0,0 0 0 16,0 0 0-16,0 0 1 0,0 0-1 15,0-3 1-15,0 3-1 0,0 0 0 0,0 0 0 16,0-2 0-16,0 2 0 0,2-3-1 15,-2 3 1-15,2-1 0 0,-2-3 0 16,2 3 0-16,-2-2 0 0,3 2 0 0,-3-3 0 16,2 3 0-16,-2-2 0 0,0 3 0 15,0-1 0-15,0 1 0 0,0-2 0 16,2 2 0-16,-2-4 0 0,2 4-1 0,-2-1-3 16,0 1-6-16,0-3-12 15,0 3-13-15,2-1-14 0,-2 1-12 0,2-4-10 16,-2 4-5-16,2-1 0 0,-2 1 5 0,2-3 3 15,-2 3 3-15,2-2 2 0,-2 2 0 16,0-3 0-16,0 3-2 0,0 0-2 16,0 0-4-16,0 0-6 0,0 0-8 15,0 0-9-15,0 0-9 0,0 0-9 0</inkml:trace>
  <inkml:trace contextRef="#ctx0" brushRef="#br0" timeOffset="102218.93">21275 17002 70 0,'-3'0'70'0,"3"0"-7"15,0 0-6-15,0 0-4 0,0 0-5 16,0 0-2-16,0 0-3 0,0 0-1 0,0 0 0 16,0 0 5-16,0 0 3 0,0 0 10 15,0 0 7-15,0 0 9 0,0 0 9 16,0 0 7-16,0 0 5 0,0 0 1 16,0 0-2-16,0 0-4 0,0 0-6 0,0 0-8 15,0 0-8-15,0 0-7 0,0 0-4 16,0 0-4-16,0 1 9 0,0 2 24 15,0-1 34-15,0 6 36 0,0 1 27 0,0 6 18 16,0 2-4-16,-2 8-24 0,2 4-38 16,-2 5-42-16,2 4-35 0,-2 1-26 15,2 5-14-15,0-2-12 0,0 1-1 0,0 1-13 16,0-5-37-16,0 5-66 0,0-4-87 16,0-2-91-16,0 2-87 0,0-2-85 0,0-4-41 15,0 0 25-15,0-5 63 0,0-3 79 16</inkml:trace>
  <inkml:trace contextRef="#ctx0" brushRef="#br0" timeOffset="102435.83">21467 17669 141 0,'4'-9'261'15,"-1"3"26"-15,-3 2-38 0,2-2-56 16,-2 5-51-16,0 1-45 0,2 4-35 0,-2 3-29 16,2 4-40-16,-2 0-48 0,2 2-47 15,0 2-53-15,0-1-64 0,0-4-46 0,1 5-4 16,-1-5 26-16</inkml:trace>
  <inkml:trace contextRef="#ctx0" brushRef="#br0" timeOffset="102716.9">21965 17321 182 0,'8'-16'300'0,"1"2"31"15,-3 3-10-15,0 3-22 0,1 3-17 0,1 5-17 16,-2 5-16-16,3 6-11 0,-3 7-28 16,3 7-45-16,-3 4-53 0,-2 5-42 15,3 6-31-15,-3-2-22 0,0 3-31 0,-2 2-59 16,0-3-87-16,0 3-94 0,-2-3-100 16,3-1-108-16,-3-5-38 0,0-3 22 15,0-3 70-15,0-3 83 0</inkml:trace>
  <inkml:trace contextRef="#ctx0" brushRef="#br0" timeOffset="102949.96">22111 17363 93 0,'-15'-26'240'0,"-2"6"36"0,-2 4-15 0,-2 6-28 15,0 2-24-15,-3 7-13 0,1 1-8 16,0 4-8-16,2 2-12 0,1 3-14 15,4 2-10-15,3 2-13 0,4-3-17 0,5 1-20 16,2 3-15-16,6-3-16 0,3 3-16 16,1-3-14-16,5 1-19 0,4-1-47 15,0-1-77-15,2-1-84 0,2-4-90 0,2 2-96 16,3-3-79-16,-3-3-5 0,0-2 44 16,3-3 68-16</inkml:trace>
  <inkml:trace contextRef="#ctx0" brushRef="#br0" timeOffset="103115.12">22428 17170 280 0,'9'-8'350'0,"-3"4"64"15,-2 4 9-15,3 4-26 0,-3 9-44 16,0 7-43-16,0 7-40 0,-2 5-54 16,3 6-64-16,-3 4-55 0,0 0-48 0,-2 3-75 15,2 1-112-15,0-1-125 0,0-2-133 16,0-1-114-16,3-4-52 0,-3 0 20 0,2-6 79 15,0-2 106-15</inkml:trace>
  <inkml:trace contextRef="#ctx0" brushRef="#br0" timeOffset="103646.09">23302 17124 35 0,'-4'6'217'16,"-2"8"35"-16,-1 4-13 0,3 4-18 15,2 6-14-15,0-2-1 0,4 3 0 0,2 1 3 16,3-1 11-16,3-1 13 0,5-3 10 16,4-4-6-16,2-2-18 0,3-5-24 0,3-5-37 15,5-8-39-15,0-5-42 0,4-5-27 16,2-7-19-16,0-3-12 0,0-9-8 15,-2-4-18-15,0-3-48 0,-4-7-111 0,-3 2-145 16,-3-4-164-16,-5-2-91 0,-4 0-39 16,-5 1 17-16,-5 4 95 0</inkml:trace>
  <inkml:trace contextRef="#ctx0" brushRef="#br0" timeOffset="104143.58">22462 18081 128 0,'13'-9'277'16,"4"-1"68"-16,2 0 16 0,2-5 15 16,6 0 5-16,3-4-12 0,4 1-37 15,4 1-57-15,2-2-71 0,3 1-68 0,-1 2-55 16,0 0-68-16,-2 3-105 0,-1 3-121 15,-3 0-128-15,-3 5-135 0,-5 4-76 0,-3 1-6 16,-6 1 64-16,-4 7 100 0</inkml:trace>
  <inkml:trace contextRef="#ctx0" brushRef="#br0" timeOffset="104359.28">22655 18248 143 0,'-17'0'354'16,"2"-3"52"-16,4-2 49 0,5-1-28 0,6 0-44 16,6-6-55-16,7 0-45 0,6-2-38 15,6-2-42-15,7-1-65 0,4 0-55 16,4-2-35-16,3 1-19 0,3 1-19 0,-1-2-25 16,-1 4-82-16,1 0-125 0,-5 5-142 15,0-2-142-15,-4 0-73 0,-2 3-18 16,-2 0 57-16,-5 2 111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24T02:19:45.0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5599 9355 32 0,'-7'-4'103'0,"-1"4"-8"16,1-1-3-16,-1 1-3 0,2-2-4 0,-3 2-10 16,3 0-11-16,-3 0-13 0,3 0-9 15,0 2-5-15,-1-2-3 0,1 1-2 16,-3 3-2-16,3-3-1 0,0 2 2 16,-3 2 2-16,3-1 4 0,-3 1 5 0,-1-1 6 15,-1 0 6-15,1 4 7 0,-3 1 3 16,-2-1 3-16,0 1-1 0,1 4-3 0,-3 2-4 15,-2-2-2-15,2 3-3 0,-2 2-2 16,2 3-6-16,-2-1-1 0,2 1-1 0,-2 3 0 16,2 0 1-16,0 1 1 0,2 0 4 15,0-1 1-15,0 1 0 0,3 3-5 0,-1-2-6 16,2 3-6-16,3-3-5 0,-1 3-3 16,3 0-6-16,2 1-4 0,2-1-3 15,2 4-1-15,2-4-2 0,0 2-2 0,4 1 0 16,1-1 2-16,3 0 0 0,1 2 2 15,1-2-1-15,3 1-1 0,0-2 2 16,2-1-1-16,2 0 2 0,0 1 3 16,4-4 2-16,1 2 6 0,-1-2 3 15,5-1 1-15,-3-2-1 0,5-3-2 0,-1 0-2 16,1-4-2-16,-1 1-6 0,3-6-2 16,0-1-2-16,0-2 0 0,-1-3 2 15,1-5-1-15,2 0 1 0,-2-5 1 0,2-3 1 16,0-1-2-16,-1-2 0 0,-1-3-1 15,2-2-1-15,-2 2-1 0,0-7 2 0,-3 1 2 16,1-4 4-16,-1 1 8 0,-1-6 9 16,-3 4 9-16,1-5 8 0,-5 1 6 15,0-1 4-15,-4-1-2 0,0-3-1 16,-4 1-6-16,-1-1-6 0,-3-1-7 16,-1-1-6-16,-3-1-6 0,-3-1-5 0,-2 2-3 15,-5-3-4-15,1 1-3 0,-4-3 0 16,-3 3-4-16,-4-3-1 0,0 2-2 0,-4-3-1 15,-2 1-2-15,-2 3-3 0,-2 2 0 16,-3 1 0-16,-2 2-2 0,-1 7-5 16,-5 1-14-16,0 4-50 0,-4 5-103 15,-3 6-119-15,-1 4-122 0,-1 6-116 0,1 6-46 16,1 3 17-16,1 1 81 0,2 6 112 16</inkml:trace>
  <inkml:trace contextRef="#ctx0" brushRef="#br0" timeOffset="1291.06">5444 10477 90 0,'-2'-5'123'0,"-2"1"-11"0,2 1-7 0,-3-2-6 16,3 4-4-16,-2-4-5 0,2 2-6 15,-2 1-1-15,-1 1 0 0,1-3 3 16,0 4 5-16,0-1 7 0,-3 1 8 0,1 0 6 16,0 0 6-16,-1 1 2 0,-1 3 1 15,-3-3 2-15,1 4-8 0,-1 0-6 16,-2 1-10-16,-1 3-3 0,-1 2-7 0,0 1-8 15,-2 1-3-15,2 4-6 0,-2 0-8 16,2 1-11-16,1 1-10 0,-1 2-10 16,2 3-7-16,0-3-6 0,1 5-4 0,-1 0-4 15,2 3-1-15,3-3-3 0,0 3 1 16,-1 4 0-16,3-2-1 0,1 0 2 0,1 3-1 16,0-1 3-16,2 1 0 0,2 2 1 15,2-2 1-15,0 0 1 0,4 0 1 0,1 0-2 16,3 1 0-16,1-1-1 0,4-4-2 15,2 4 0-15,0-1-1 0,4-3-1 0,2 0-3 16,0-1 0-16,3 0-2 0,1 1-1 16,1-2 0-16,-1-3 1 0,3 0-1 15,0-4 1-15,1-1 1 0,-1 2-2 16,2-6 1-16,-1-1 1 0,1-4 0 0,0-2 1 16,0-3 1-16,2-1 3 0,-3-2 1 15,3-6-1-15,0-2 1 0,0-2 0 16,0-2-4-16,0-6 0 0,2 0 1 15,-2-4-1-15,-1 1-1 0,-1-4-2 0,2-1 2 16,-2 1 0-16,-3-3-3 0,1-3 0 16,-2 2-3-16,-1-2 3 0,-2 2 0 15,-1-3-2-15,-1-1 2 0,-2-2 1 16,-2 1 5-16,-2-2 1 0,-2 3 6 16,-2-3 7-16,-5 4 5 0,1-2 4 0,-5 2 0 15,-4 1 2-15,-2-2-1 0,-2 5-4 16,-3-4-5-16,-3 4-4 0,-3-1-2 0,-4 2-5 15,0-5-3-15,-4 5-3 0,-2-2-1 16,-3 1-3-16,-3-3 2 0,-1 3-2 16,-4-1 0-16,0 0-3 0,-2 1 0 15,-2 0 1-15,0 4-1 0,0-3-3 0,0 3-2 16,2 2-8-16,0 0-16 0,0 5-58 16,0 2-112-16,4 3-130 0,0 5-133 15,1 0-98-15,-1 9-38 0,0 4 26 16,2 3 96-16,3 4 122 0</inkml:trace>
  <inkml:trace contextRef="#ctx0" brushRef="#br0" timeOffset="3218.01">5637 11648 48 0,'0'0'62'0,"0"0"-4"16,0 0-5-16,0 0-1 0,0 0 0 15,0 0 5-15,0 0 4 0,0 0 2 16,0 0 7-16,0 0 4 0,-2 0 4 0,2 0-1 16,-3 0 0-16,3 0-1 0,-2-1-3 15,0 1 1-15,0-4-4 0,0 4-3 16,-2-1 0-16,2 1-2 0,-3-3 1 15,1 3 0-15,0-2 5 0,0 2 2 16,-3 0-1-16,3 0-1 0,-2 0-2 0,-1 0-5 16,1 0-2-16,-2 0 1 0,1 0 1 15,-1 2 3-15,-1-2 5 0,-1 3 3 16,1-2-1-16,-1 3 1 0,1-3-5 0,-1 3-4 16,-1 1-10-16,0-1-10 0,1 2-10 15,-1-2-9-15,1 1-8 0,-1 1-8 16,1 1-3-16,1 0-2 0,-2-1-2 0,1 3-2 15,-1 1 4-15,1-1 3 0,-1 0 5 16,1 2 8-16,-1 0 11 0,0 1 8 0,-1 0 5 16,1 2 3-16,-2 1-1 0,3-1-5 15,-1 2-10-15,1 1-7 0,-1 0-5 16,1 2-7-16,-1 0-5 0,0 1-2 16,3 0-2-16,-1 0 1 0,1-1-4 0,2 2 0 15,-1-1 1-15,1 1-2 0,0 0 2 16,1 0-2-16,-1 0 2 0,2 1-1 0,-1-2 0 15,3 4 1-15,-2-2-3 0,2 1 2 16,2 0-3-16,0 2 3 0,0-4-1 16,2 4-1-16,2-1 2 0,1 1-1 15,1-1 2-15,0-1-1 0,3 2-1 0,1-4 3 16,3 3-1-16,0-3-2 0,4 2 2 16,0-3 1-16,2 4 4 0,2-4-2 0,0-1 1 15,2 1 0-15,3-3 0 0,-3 1 1 0,2 1-2 16,3-4 1-16,-1 0 0 0,1 1 0 15,-1-2 0-15,3 0-1 0,0-3-2 16,1 1-2-16,-1-4-3 0,2 0 2 16,0-4 0-16,-1-3-2 0,1-1 2 0,0-1 0 15,2-3 2-15,-3-4-2 0,1 1 1 16,-2-3-1-16,-1-2-1 0,1 0 1 16,-2-1 0-16,-3 0-1 0,0 0 1 15,-1-2 1-15,-3 1 0 0,0 2-2 0,-2-1 0 16,-2-2 2-16,0 0 0 0,0-1 0 15,-2-1-1-15,-3 2 2 0,1-3 1 16,0 1-2-16,0-3 0 0,-3 1 1 16,-1-1 2-16,-1 0 1 0,0-4 1 15,-1 2 4-15,-3 0 2 0,-2-3 0 0,0 0-1 16,-2 0-1-16,-2 1 1 0,-2-5-3 16,0 3 4-16,-3-2-1 0,-1 2-2 15,-1-2 1-15,-1 2 0 0,-1-2 1 0,-1 2 1 16,-1-1-1-16,0 2 1 0,-2 0 0 15,1 0-1-15,-1 1-3 0,-2 4-1 16,0 1 1-16,0-1-2 0,-2 0 0 0,-2 2-4 16,0 1 1-16,-1-2-2 0,-1 5-2 15,-2-2-1-15,-1-1-1 0,1 1 2 16,-3 3-1-16,3-3-1 0,-3 2 1 16,1 3-1-16,-1 1 1 0,1-2-2 0,-1 0 2 15,1 3-1-15,1 2-3 0,1-2-4 16,0 5-15-16,-1-1-26 0,1 1-58 15,-1 2-86-15,3 2-95 0,-2 2-87 16,2 2-79-16,1 4-74 0,1-2 8 0,0 0 57 16,2 3 84-16,0 4 84 0</inkml:trace>
  <inkml:trace contextRef="#ctx0" brushRef="#br0" timeOffset="5692.45">5696 12768 1 0,'-4'0'107'0,"-1"3"-16"0,1-2-10 15,-2 2-9-15,-3-1-4 0,3 1-3 16,-2 1-4-16,-3-2-1 0,3 2 0 15,-3-2 4-15,0 3 7 0,1-2 8 0,-1 2 5 16,-1-4 7-16,1 3 8 0,-2 0 3 16,3 0 4-16,-3-3 2 0,-2 5 3 0,0-5-6 15,1 4-12-15,-3 3-5 0,-2-3-5 16,-1 2 0-16,-1 2 1 0,0 3 4 16,-2 0 4-16,0 1 2 0,-1 4-3 15,-1 1-7-15,-1 6-11 0,1 1-6 0,0 1-3 16,1 2 0-16,1 3 0 0,0 1-1 15,2-1 0-15,2 4-4 0,2-1-5 0,2 1-6 16,4 2-9-16,1-1-11 0,3 2-4 16,1 2-2-16,4 4-3 0,0 1-1 15,4 2 0-15,2 0 2 0,2 6-4 0,5-4-2 16,4 3 0-16,2-2-4 0,4 0-3 16,2-4 0-16,7 1 1 0,4 2 1 0,6-3 0 15,4 1 5-15,5-6 4 0,6 1 1 16,7-1-2-16,3-3-3 0,5-3-1 15,6-1-4-15,3-2-3 0,5-3-4 16,1-4-2-16,4-3 3 0,2-1-3 0,4-6 2 16,2-2 7-16,3-4 3 0,4-5 2 15,1-4-1-15,8-4 0 0,3-5-2 16,3-5-6-16,3-1-3 0,3-6-3 16,-2-4 1-16,0 1 2 0,-3-4-2 0,-1-2 0 15,-3 3 2-15,-3-1 0 0,-3 1-2 16,-5-4-2-16,-3 2 2 0,-3-1 2 15,-3 1-2-15,-5 0 0 0,-4-2 2 0,-7-2-1 16,-2 0-1-16,-6 2-1 0,-4-3 1 16,-5-2 0-16,-3-1 1 0,-5 2 1 15,-7-1 1-15,-1-1-1 0,-7 2 2 0,-4-3 2 16,-4 2 1-16,-4 1 3 0,-7-2 1 16,-2 3 2-16,-7-2 1 0,-1 2-1 15,-7 0-2-15,-2 0 1 0,-2 2-4 0,-4-2-1 16,-4-4-2-16,-1 5-2 0,-4-1 0 15,-1 1-2-15,-3-1-1 0,-2 0 2 16,-2 1-2-16,-3 0-2 0,-3 2 0 16,-3-4 0-16,-2 5 1 0,-2-3-1 15,-6 2 0-15,-2 2 2 0,-5-4 1 0,-1 4 0 16,-5 0 1-16,-4-1-1 0,-3 4 1 16,-1-3-1-16,-5 1 0 0,1 3-3 15,-5 0 6-15,0 0-1 0,-2 0 1 16,-2 4 3-16,0 0 1 0,0-1 3 0,-2 3-6 15,-3 1 3-15,1 1 1 0,0 1-1 16,-5-1 3-16,1 5 0 0,-1-1 1 16,0 3-3-16,1-1 1 0,-1 2 0 0,1 1-2 15,-1 0 1-15,1 0 2 0,1 4-2 16,-1-2 2-16,1 1 0 0,3 3 5 0,-2-2-3 16,1 0-1-16,-1 3 2 0,1-2 2 15,-1 2-1-15,2-3-5 0,2 3 1 16,-3 1-2-16,5-3 4 0,0 3 2 15,0 0 5-15,2 0 2 0,2 0 4 16,-2 0 2-16,2 3-5 0,0 2-7 0,1-1-5 16,1 2-4-16,-2 1-3 0,2 2-4 0,-2 3-2 15,3 0 1-15,-1 2-2 0,0 1 1 16,3-2 0-16,-1 3 2 0,3-1-2 16,-1 1-2-16,5 0-4 0,2 1-12 0,2 4-20 15,2-1-19-15,4 1-19 0,0 4-24 16,5 0-63-16,-1 4-125 0,7 1-119 15,2 4-129-15,7-2-67 0,1 2-23 16,5 4 44-16,4-5 122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2C33B-5500-43A0-AA7D-F0E892FD6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57CAD-B9E7-41BF-A947-2907E2490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2B9DB-CA9C-4D66-820D-77B050DA3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03538-29FE-4F5B-916E-D192042B1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9C60D-9E25-4267-BC76-4CD375DD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1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00A76-D03F-4CBD-BB9C-FE573694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35B689-80E3-4D97-85E9-0F86BEA64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31FA1-FDC1-402A-B388-715C0B2E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73501-CD60-491A-9138-A84A3CBA6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3577A-C4D3-429D-A581-F7BA97E1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5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B64469-C0C5-43E9-B2C0-62ED5E586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566EE-3160-403F-8523-3A2A115AE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06A36-0563-45D9-AE9A-AAD733E99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219ED-4E19-4A00-8D0F-7BA3B86BB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B375A-1B75-4DF1-91C9-036FE7849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2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A3814-B312-4FA9-9E20-510EF0263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1E2BA-CE65-45DC-87DC-8521FED4E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E9D7C-D346-4161-BA9B-364B9A7F4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0E0C9-8EA2-4B27-8F3F-4F0B9047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D4F47-2656-4150-8A0C-1491155D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8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4C198-A916-4D08-9E5A-C83460D59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1DA73-2FFB-4017-B451-C07B11245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F59B9-7B5B-4E29-9F5C-88BFB2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724BB-8D4D-4A97-95F6-9CD03B9BC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8C734-7F9C-4D23-8AEB-3B94F6142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15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90531-4C58-4021-8F9D-AC1401731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F9CA1-B2A0-463D-895B-57D337024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54A30-507F-4A75-A8C5-02B868A8D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B7B5E-9A5D-458B-AD08-FFF9C14D4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E3101B-4BC7-4771-A97E-B1B105AEA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C4104-FEB9-4E1A-9135-10C714C36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5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4CFFD-4E5F-4A38-A5C0-75CDCB0FD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E89D-1271-4DA3-8E7F-879E40B0B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FC2A45-6EA2-4885-97AE-2596D602E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092333-8860-479E-803A-67A5CBF03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74070C-A867-4919-B579-BAD9408B9B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4AE6D-4887-4F44-9614-E15D82CB6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8DC0EA-558E-4C1D-9D6C-3A3F6BFA6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C396CA-6BE9-4E00-8B4E-59CF3D9B1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6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08BDC-6E74-468C-A0AC-38D013DCB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1B6742-2F87-40A2-85FC-BD72B54BE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767E34-343B-4F01-80D1-F1F2D00DF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F83705-522F-4AD9-89CE-2FEB05A15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6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42EE7-063F-4B3B-9494-78A169EF0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115C14-473E-45FB-81C2-20A1CE073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41150-AE49-4541-BF89-68BFED7C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79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4B8AA-782A-4548-BE2C-87FAAC785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F9513-4F46-418D-81A2-D63F79BE6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CBB2F-E186-46DA-8C75-9407F647E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10882-4C5C-49AA-8292-D76DF1894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D82C4-6471-47BC-9B28-EC8AE690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D728D-BB3C-4615-B32C-37E07D9C7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D8BC-BEEE-4B01-BD95-43D6BDD76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385B70-73BD-4D09-8AAA-EB5CBEE3EC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8167A-877B-4A83-BE09-FAC16E274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A5472-8DE1-4962-99F8-3D92D4FE1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83EAD-12FF-466A-85BA-FB7F6BB2F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C830E-4091-4A9A-8F4F-907AA73C9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6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F3B9B-A543-4B0C-9ABE-0656881B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7DA92-6EF3-4886-BBE3-A422644B6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2C6F7-25F2-42A3-823E-EFE49100AD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E4BC7-ADC1-41D5-911E-3926493E896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D9038-5143-4600-A5DC-3ED52F093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6F087-9BC2-450F-B0CB-85682A983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16ACA-9046-4348-98BF-8DB789CE8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3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12.png"/><Relationship Id="rId4" Type="http://schemas.openxmlformats.org/officeDocument/2006/relationships/customXml" Target="../ink/ink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customXml" Target="../ink/ink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customXml" Target="../ink/ink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customXml" Target="../ink/ink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EA3F-AC54-44C9-9DD6-2B76A70BD5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Potensiometri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77A3AB-1EFC-47B5-BF99-16E31F6638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0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EF0C2F-B2C6-49E6-85C0-7E48BBB5AB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Terimakasih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CED9C4C-7F6A-4E78-9604-7AB6D6AF5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82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755C5-0934-4A11-A561-CEB2D855E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B4764-9426-4002-B6BF-5A30E99E0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redoks</a:t>
            </a:r>
            <a:r>
              <a:rPr lang="en-US" dirty="0"/>
              <a:t> (</a:t>
            </a:r>
            <a:r>
              <a:rPr lang="en-US" b="1" dirty="0" err="1">
                <a:solidFill>
                  <a:srgbClr val="FF0000"/>
                </a:solidFill>
              </a:rPr>
              <a:t>reduksi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oksidasi</a:t>
            </a:r>
            <a:r>
              <a:rPr lang="en-US" dirty="0"/>
              <a:t>)</a:t>
            </a:r>
          </a:p>
          <a:p>
            <a:pPr algn="just"/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titran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potensiometri</a:t>
            </a:r>
            <a:r>
              <a:rPr lang="en-US" dirty="0"/>
              <a:t> 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zat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akan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ditetapkan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: </a:t>
            </a:r>
            <a:r>
              <a:rPr lang="en-US" dirty="0">
                <a:solidFill>
                  <a:srgbClr val="0070C0"/>
                </a:solidFill>
              </a:rPr>
              <a:t>KMnO</a:t>
            </a:r>
            <a:r>
              <a:rPr lang="en-US" baseline="-25000" dirty="0">
                <a:solidFill>
                  <a:srgbClr val="0070C0"/>
                </a:solidFill>
              </a:rPr>
              <a:t>4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Fe</a:t>
            </a:r>
            <a:r>
              <a:rPr lang="en-US" baseline="30000" dirty="0"/>
              <a:t>2+</a:t>
            </a:r>
            <a:r>
              <a:rPr lang="en-US" dirty="0"/>
              <a:t>,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dan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oksalat</a:t>
            </a:r>
            <a:r>
              <a:rPr lang="en-US" dirty="0"/>
              <a:t>, </a:t>
            </a:r>
            <a:r>
              <a:rPr lang="en-US" dirty="0">
                <a:solidFill>
                  <a:srgbClr val="0070C0"/>
                </a:solidFill>
              </a:rPr>
              <a:t>K</a:t>
            </a:r>
            <a:r>
              <a:rPr lang="en-US" baseline="-250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Cr</a:t>
            </a:r>
            <a:r>
              <a:rPr lang="en-US" baseline="-250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O</a:t>
            </a:r>
            <a:r>
              <a:rPr lang="en-US" baseline="-25000" dirty="0">
                <a:solidFill>
                  <a:srgbClr val="0070C0"/>
                </a:solidFill>
              </a:rPr>
              <a:t>7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Fe</a:t>
            </a:r>
            <a:r>
              <a:rPr lang="en-US" baseline="30000" dirty="0"/>
              <a:t>2+ </a:t>
            </a:r>
            <a:r>
              <a:rPr lang="en-US" dirty="0"/>
              <a:t>dan Cu</a:t>
            </a:r>
            <a:r>
              <a:rPr lang="en-US" baseline="30000" dirty="0"/>
              <a:t>+</a:t>
            </a:r>
            <a:r>
              <a:rPr lang="en-US" dirty="0"/>
              <a:t>, dan lain-lain</a:t>
            </a:r>
          </a:p>
          <a:p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potensial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redoks</a:t>
            </a:r>
            <a:endParaRPr lang="en-US" b="1" dirty="0">
              <a:solidFill>
                <a:srgbClr val="FF0000"/>
              </a:solidFill>
            </a:endParaRPr>
          </a:p>
          <a:p>
            <a:pPr algn="just"/>
            <a:r>
              <a:rPr lang="en-US" dirty="0" err="1"/>
              <a:t>Indikator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reduksi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oksidasi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81ADFA0-2D1B-B60C-1BB3-AC8E69C2E408}"/>
                  </a:ext>
                </a:extLst>
              </p14:cNvPr>
              <p14:cNvContentPartPr/>
              <p14:nvPr/>
            </p14:nvContentPartPr>
            <p14:xfrm>
              <a:off x="4172040" y="370800"/>
              <a:ext cx="3360600" cy="664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81ADFA0-2D1B-B60C-1BB3-AC8E69C2E4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62680" y="361440"/>
                <a:ext cx="3379320" cy="68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145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A5736-34E1-4CE7-9540-43DBFEFC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59015-1D2D-4B72-89C8-30980A8B8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standar</a:t>
            </a:r>
            <a:r>
              <a:rPr lang="en-US" b="1" dirty="0">
                <a:solidFill>
                  <a:srgbClr val="00B0F0"/>
                </a:solidFill>
              </a:rPr>
              <a:t> primer </a:t>
            </a:r>
            <a:r>
              <a:rPr lang="en-US" dirty="0"/>
              <a:t>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adalah</a:t>
            </a:r>
            <a:endParaRPr lang="en-US" dirty="0"/>
          </a:p>
          <a:p>
            <a:pPr algn="l"/>
            <a:r>
              <a:rPr lang="en-US" b="1" i="0" dirty="0">
                <a:solidFill>
                  <a:srgbClr val="FF0000"/>
                </a:solidFill>
                <a:effectLst/>
              </a:rPr>
              <a:t>Sodium oxalate </a:t>
            </a:r>
            <a:r>
              <a:rPr lang="en-US" b="0" i="0" dirty="0">
                <a:solidFill>
                  <a:srgbClr val="000000"/>
                </a:solidFill>
                <a:effectLst/>
              </a:rPr>
              <a:t>Na</a:t>
            </a:r>
            <a:r>
              <a:rPr lang="en-US" b="0" i="0" baseline="-25000" dirty="0">
                <a:solidFill>
                  <a:srgbClr val="000000"/>
                </a:solidFill>
                <a:effectLst/>
              </a:rPr>
              <a:t>2</a:t>
            </a:r>
            <a:r>
              <a:rPr lang="en-US" b="0" i="0" dirty="0">
                <a:solidFill>
                  <a:srgbClr val="000000"/>
                </a:solidFill>
                <a:effectLst/>
              </a:rPr>
              <a:t>C</a:t>
            </a:r>
            <a:r>
              <a:rPr lang="en-US" b="0" i="0" baseline="-25000" dirty="0">
                <a:solidFill>
                  <a:srgbClr val="000000"/>
                </a:solidFill>
                <a:effectLst/>
              </a:rPr>
              <a:t>2</a:t>
            </a:r>
            <a:r>
              <a:rPr lang="en-US" b="0" i="0" dirty="0">
                <a:solidFill>
                  <a:srgbClr val="000000"/>
                </a:solidFill>
                <a:effectLst/>
              </a:rPr>
              <a:t>O</a:t>
            </a:r>
            <a:r>
              <a:rPr lang="en-US" b="0" i="0" baseline="-25000" dirty="0">
                <a:solidFill>
                  <a:srgbClr val="000000"/>
                </a:solidFill>
                <a:effectLst/>
              </a:rPr>
              <a:t>4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-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dikeringkan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pada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suhu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105-110°C. (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= 133.9985 g/mol).</a:t>
            </a:r>
          </a:p>
          <a:p>
            <a:pPr algn="l"/>
            <a:r>
              <a:rPr lang="en-US" b="1" i="0" dirty="0">
                <a:solidFill>
                  <a:srgbClr val="FF0000"/>
                </a:solidFill>
                <a:effectLst/>
              </a:rPr>
              <a:t>Arsenic oxide </a:t>
            </a:r>
            <a:r>
              <a:rPr lang="en-US" b="0" i="0" dirty="0">
                <a:solidFill>
                  <a:srgbClr val="000000"/>
                </a:solidFill>
                <a:effectLst/>
              </a:rPr>
              <a:t>As</a:t>
            </a:r>
            <a:r>
              <a:rPr lang="en-US" b="0" i="0" baseline="-25000" dirty="0">
                <a:solidFill>
                  <a:srgbClr val="000000"/>
                </a:solidFill>
                <a:effectLst/>
              </a:rPr>
              <a:t>2</a:t>
            </a:r>
            <a:r>
              <a:rPr lang="en-US" b="0" i="0" dirty="0">
                <a:solidFill>
                  <a:srgbClr val="000000"/>
                </a:solidFill>
                <a:effectLst/>
              </a:rPr>
              <a:t>O</a:t>
            </a:r>
            <a:r>
              <a:rPr lang="en-US" b="0" i="0" baseline="-25000" dirty="0">
                <a:solidFill>
                  <a:srgbClr val="000000"/>
                </a:solidFill>
                <a:effectLst/>
              </a:rPr>
              <a:t>3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-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dikeringkan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pada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suhu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at 105-110°C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selama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2 jam. (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= 197.8414 g/mol).</a:t>
            </a:r>
          </a:p>
          <a:p>
            <a:pPr algn="l"/>
            <a:r>
              <a:rPr lang="en-US" b="1" i="0" dirty="0">
                <a:solidFill>
                  <a:srgbClr val="FF0000"/>
                </a:solidFill>
                <a:effectLst/>
              </a:rPr>
              <a:t>Potassium iodate </a:t>
            </a:r>
            <a:r>
              <a:rPr lang="en-US" b="0" i="0" dirty="0">
                <a:solidFill>
                  <a:srgbClr val="000000"/>
                </a:solidFill>
                <a:effectLst/>
              </a:rPr>
              <a:t>KIO</a:t>
            </a:r>
            <a:r>
              <a:rPr lang="en-US" b="0" i="0" baseline="-25000" dirty="0">
                <a:solidFill>
                  <a:srgbClr val="000000"/>
                </a:solidFill>
                <a:effectLst/>
              </a:rPr>
              <a:t>3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-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dikeringkan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pada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suhu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150°C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selama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2 jam. (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= 214.001 g/mol).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03C9C32-9E82-F11A-A6FC-60B49889D3A0}"/>
                  </a:ext>
                </a:extLst>
              </p14:cNvPr>
              <p14:cNvContentPartPr/>
              <p14:nvPr/>
            </p14:nvContentPartPr>
            <p14:xfrm>
              <a:off x="611280" y="2104200"/>
              <a:ext cx="4700880" cy="2777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03C9C32-9E82-F11A-A6FC-60B49889D3A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1920" y="2094840"/>
                <a:ext cx="4719600" cy="279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747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73B6-2E13-41F1-B443-B7965FE7E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akhir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63995-37C9-424C-8D3A-E34ADD4FD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oleh </a:t>
            </a:r>
            <a:r>
              <a:rPr lang="en-US" dirty="0" err="1"/>
              <a:t>rasio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titran</a:t>
            </a:r>
            <a:r>
              <a:rPr lang="en-US" dirty="0"/>
              <a:t> dan </a:t>
            </a:r>
            <a:r>
              <a:rPr lang="en-US" dirty="0" err="1"/>
              <a:t>titrat</a:t>
            </a:r>
            <a:r>
              <a:rPr lang="en-US" dirty="0"/>
              <a:t> pada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reduksi</a:t>
            </a:r>
            <a:r>
              <a:rPr lang="en-US" dirty="0"/>
              <a:t> dan </a:t>
            </a:r>
            <a:r>
              <a:rPr lang="en-US" dirty="0" err="1">
                <a:solidFill>
                  <a:srgbClr val="FF0000"/>
                </a:solidFill>
              </a:rPr>
              <a:t>oksidasinya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rasio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Nernst 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Jika </a:t>
            </a:r>
            <a:r>
              <a:rPr lang="en-US" dirty="0" err="1"/>
              <a:t>diasumsikan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rasio</a:t>
            </a:r>
            <a:r>
              <a:rPr lang="en-US" dirty="0"/>
              <a:t> </a:t>
            </a:r>
            <a:r>
              <a:rPr lang="en-US" dirty="0" err="1"/>
              <a:t>konsentrasi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10:1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1:10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persamaannya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:</a:t>
            </a:r>
          </a:p>
          <a:p>
            <a:r>
              <a:rPr lang="en-US" dirty="0"/>
              <a:t>Dari                       </a:t>
            </a:r>
            <a:r>
              <a:rPr lang="en-US" dirty="0" err="1"/>
              <a:t>menjadi</a:t>
            </a:r>
            <a:r>
              <a:rPr lang="en-US" dirty="0"/>
              <a:t>                       </a:t>
            </a:r>
          </a:p>
          <a:p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persamaannya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endParaRPr lang="en-US" dirty="0"/>
          </a:p>
        </p:txBody>
      </p:sp>
      <p:pic>
        <p:nvPicPr>
          <p:cNvPr id="1026" name="Picture 2" descr="potentiometric-titration-end-point-detection, eq. 1">
            <a:extLst>
              <a:ext uri="{FF2B5EF4-FFF2-40B4-BE49-F238E27FC236}">
                <a16:creationId xmlns:a16="http://schemas.microsoft.com/office/drawing/2014/main" id="{C8955451-7CCE-4065-BD8A-B4852538E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544" y="3200400"/>
            <a:ext cx="183832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tentiometric-titration-end-point-detection, eq. 2">
            <a:extLst>
              <a:ext uri="{FF2B5EF4-FFF2-40B4-BE49-F238E27FC236}">
                <a16:creationId xmlns:a16="http://schemas.microsoft.com/office/drawing/2014/main" id="{45B5384C-887C-43B5-84BF-4A348BD01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485" y="4687694"/>
            <a:ext cx="15525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otentiometric-titration-end-point-detection, eq. 3">
            <a:extLst>
              <a:ext uri="{FF2B5EF4-FFF2-40B4-BE49-F238E27FC236}">
                <a16:creationId xmlns:a16="http://schemas.microsoft.com/office/drawing/2014/main" id="{8D090103-3EE1-43D3-8691-371C51E5B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294" y="4687694"/>
            <a:ext cx="1552575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otentiometric-titration-end-point-detection, eq. 4">
            <a:extLst>
              <a:ext uri="{FF2B5EF4-FFF2-40B4-BE49-F238E27FC236}">
                <a16:creationId xmlns:a16="http://schemas.microsoft.com/office/drawing/2014/main" id="{266958FB-9432-4046-801B-7BE759D96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213156"/>
            <a:ext cx="382905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7C4CFEE-9F5D-F886-668D-EC93C7CCD8A5}"/>
                  </a:ext>
                </a:extLst>
              </p14:cNvPr>
              <p14:cNvContentPartPr/>
              <p14:nvPr/>
            </p14:nvContentPartPr>
            <p14:xfrm>
              <a:off x="1068480" y="2940120"/>
              <a:ext cx="5740200" cy="1765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7C4CFEE-9F5D-F886-668D-EC93C7CCD8A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9120" y="2930760"/>
                <a:ext cx="5758920" cy="178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041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5A27-00B7-4021-86DE-1B2CC8409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(</a:t>
            </a:r>
            <a:r>
              <a:rPr lang="en-US" dirty="0" err="1"/>
              <a:t>indikator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964D-FDA3-4AE9-8801-A84812F2A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5902BA-E4EC-4565-A4C1-C8B4C6F8F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908" y="1872677"/>
            <a:ext cx="6735429" cy="42572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A13625C-BF33-FF40-510D-2F42A6D9841D}"/>
                  </a:ext>
                </a:extLst>
              </p14:cNvPr>
              <p14:cNvContentPartPr/>
              <p14:nvPr/>
            </p14:nvContentPartPr>
            <p14:xfrm>
              <a:off x="2709720" y="2104200"/>
              <a:ext cx="3510720" cy="26838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A13625C-BF33-FF40-510D-2F42A6D9841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0360" y="2094840"/>
                <a:ext cx="3529440" cy="270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28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1367-9519-488E-B394-51C484522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(</a:t>
            </a:r>
            <a:r>
              <a:rPr lang="en-US" dirty="0" err="1"/>
              <a:t>sebelum</a:t>
            </a:r>
            <a:r>
              <a:rPr lang="en-US" dirty="0"/>
              <a:t> 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BEE57-842F-450F-ACBA-78C9F5800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i="0" dirty="0" err="1">
                <a:solidFill>
                  <a:srgbClr val="000000"/>
                </a:solidFill>
                <a:effectLst/>
              </a:rPr>
              <a:t>Berapa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potensial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larutan</a:t>
            </a:r>
            <a:r>
              <a:rPr lang="en-US" i="0" dirty="0">
                <a:solidFill>
                  <a:srgbClr val="000000"/>
                </a:solidFill>
                <a:effectLst/>
              </a:rPr>
              <a:t> 0.01 M Fe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 yang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dititrasi</a:t>
            </a:r>
            <a:r>
              <a:rPr lang="en-US" i="0" dirty="0">
                <a:solidFill>
                  <a:srgbClr val="000000"/>
                </a:solidFill>
                <a:effectLst/>
              </a:rPr>
              <a:t> 25%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i="0" dirty="0">
                <a:solidFill>
                  <a:srgbClr val="000000"/>
                </a:solidFill>
                <a:effectLst/>
              </a:rPr>
              <a:t> 0.0112 M 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?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0Fe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/Fe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2+</a:t>
            </a:r>
            <a:r>
              <a:rPr lang="en-US" i="0" dirty="0">
                <a:solidFill>
                  <a:srgbClr val="000000"/>
                </a:solidFill>
                <a:effectLst/>
              </a:rPr>
              <a:t> = 0.77 V,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4+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/Ti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 = 0.130 V (R = </a:t>
            </a:r>
            <a:r>
              <a:rPr lang="en-US" i="0" dirty="0">
                <a:solidFill>
                  <a:srgbClr val="00B0F0"/>
                </a:solidFill>
                <a:effectLst/>
              </a:rPr>
              <a:t>8.31 </a:t>
            </a:r>
            <a:r>
              <a:rPr lang="en-US" i="0" dirty="0">
                <a:effectLst/>
              </a:rPr>
              <a:t>J mol</a:t>
            </a:r>
            <a:r>
              <a:rPr lang="en-US" i="0" baseline="30000" dirty="0">
                <a:effectLst/>
              </a:rPr>
              <a:t>-1</a:t>
            </a:r>
            <a:r>
              <a:rPr lang="en-US" i="0" dirty="0">
                <a:effectLst/>
              </a:rPr>
              <a:t> K</a:t>
            </a:r>
            <a:r>
              <a:rPr lang="en-US" i="0" baseline="30000" dirty="0">
                <a:effectLst/>
              </a:rPr>
              <a:t>-1</a:t>
            </a:r>
            <a:r>
              <a:rPr lang="en-US" i="0" dirty="0">
                <a:solidFill>
                  <a:srgbClr val="000000"/>
                </a:solidFill>
                <a:effectLst/>
              </a:rPr>
              <a:t> ; T = </a:t>
            </a:r>
            <a:r>
              <a:rPr lang="en-US" i="0" dirty="0">
                <a:solidFill>
                  <a:srgbClr val="00B0F0"/>
                </a:solidFill>
                <a:effectLst/>
              </a:rPr>
              <a:t>293</a:t>
            </a:r>
            <a:r>
              <a:rPr lang="en-US" i="0" dirty="0">
                <a:solidFill>
                  <a:srgbClr val="000000"/>
                </a:solidFill>
                <a:effectLst/>
              </a:rPr>
              <a:t> K ; F = </a:t>
            </a:r>
            <a:r>
              <a:rPr lang="en-US" i="0" dirty="0">
                <a:solidFill>
                  <a:srgbClr val="00B0F0"/>
                </a:solidFill>
                <a:effectLst/>
              </a:rPr>
              <a:t>96500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Coloumb</a:t>
            </a:r>
            <a:r>
              <a:rPr lang="en-US" i="0" dirty="0">
                <a:solidFill>
                  <a:srgbClr val="000000"/>
                </a:solidFill>
                <a:effectLst/>
              </a:rPr>
              <a:t>)</a:t>
            </a:r>
          </a:p>
          <a:p>
            <a:pPr marL="0" indent="0" algn="ctr">
              <a:buNone/>
            </a:pPr>
            <a:r>
              <a:rPr lang="en-US" b="1" i="0" dirty="0">
                <a:solidFill>
                  <a:srgbClr val="FF0000"/>
                </a:solidFill>
                <a:effectLst/>
              </a:rPr>
              <a:t>Fe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3+</a:t>
            </a:r>
            <a:r>
              <a:rPr lang="en-US" b="1" i="0" dirty="0">
                <a:solidFill>
                  <a:srgbClr val="FF0000"/>
                </a:solidFill>
                <a:effectLst/>
              </a:rPr>
              <a:t> + Ti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3+</a:t>
            </a:r>
            <a:r>
              <a:rPr lang="en-US" b="1" i="0" dirty="0">
                <a:solidFill>
                  <a:srgbClr val="FF0000"/>
                </a:solidFill>
                <a:effectLst/>
              </a:rPr>
              <a:t> → Fe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2+</a:t>
            </a:r>
            <a:r>
              <a:rPr lang="en-US" b="1" i="0" dirty="0">
                <a:solidFill>
                  <a:srgbClr val="FF0000"/>
                </a:solidFill>
                <a:effectLst/>
              </a:rPr>
              <a:t> + Ti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4+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potentiometric-titration-curve-calculation, eq. 1">
            <a:extLst>
              <a:ext uri="{FF2B5EF4-FFF2-40B4-BE49-F238E27FC236}">
                <a16:creationId xmlns:a16="http://schemas.microsoft.com/office/drawing/2014/main" id="{47B4EA7F-6596-4C5D-A242-DE8B45C63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962" y="3860363"/>
            <a:ext cx="6314076" cy="71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tentiometric-titration-curve-calculation, eq. 2">
            <a:extLst>
              <a:ext uri="{FF2B5EF4-FFF2-40B4-BE49-F238E27FC236}">
                <a16:creationId xmlns:a16="http://schemas.microsoft.com/office/drawing/2014/main" id="{4804C621-2BFC-4832-AEC8-98B77852F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962" y="5003154"/>
            <a:ext cx="3477880" cy="60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906A1AC-1AC3-DD18-08E9-E4A493F58736}"/>
                  </a:ext>
                </a:extLst>
              </p14:cNvPr>
              <p14:cNvContentPartPr/>
              <p14:nvPr/>
            </p14:nvContentPartPr>
            <p14:xfrm>
              <a:off x="472320" y="178200"/>
              <a:ext cx="11668320" cy="6509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906A1AC-1AC3-DD18-08E9-E4A493F5873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2960" y="168840"/>
                <a:ext cx="11687040" cy="652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C9C5CF5-CFA3-83EE-C822-BE5A99D3B3D1}"/>
                  </a:ext>
                </a:extLst>
              </p14:cNvPr>
              <p14:cNvContentPartPr/>
              <p14:nvPr/>
            </p14:nvContentPartPr>
            <p14:xfrm>
              <a:off x="3274920" y="3736800"/>
              <a:ext cx="1167840" cy="11034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C9C5CF5-CFA3-83EE-C822-BE5A99D3B3D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65560" y="3727440"/>
                <a:ext cx="1186560" cy="112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5568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8AC63-956C-443E-B6ED-93BDF5802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(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ekivalen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9083-31F1-491A-9082-804F787FA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0" dirty="0" err="1">
                <a:solidFill>
                  <a:srgbClr val="000000"/>
                </a:solidFill>
                <a:effectLst/>
              </a:rPr>
              <a:t>Hitung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titik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ekivalen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jika</a:t>
            </a:r>
            <a:r>
              <a:rPr lang="en-US" i="0" dirty="0">
                <a:solidFill>
                  <a:srgbClr val="000000"/>
                </a:solidFill>
                <a:effectLst/>
              </a:rPr>
              <a:t> 0.02 M Fe(CN)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6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4-</a:t>
            </a:r>
            <a:r>
              <a:rPr lang="en-US" i="0" dirty="0">
                <a:solidFill>
                  <a:srgbClr val="000000"/>
                </a:solidFill>
                <a:effectLst/>
              </a:rPr>
              <a:t> 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dititrasi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dengan</a:t>
            </a:r>
            <a:r>
              <a:rPr lang="en-US" i="0" dirty="0">
                <a:solidFill>
                  <a:srgbClr val="000000"/>
                </a:solidFill>
                <a:effectLst/>
              </a:rPr>
              <a:t> 0.1 M Ce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4+</a:t>
            </a:r>
            <a:r>
              <a:rPr lang="en-US" i="0" dirty="0">
                <a:solidFill>
                  <a:srgbClr val="000000"/>
                </a:solidFill>
                <a:effectLst/>
              </a:rPr>
              <a:t>.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0Ce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4+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/Ce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 = 1.61 V,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0Fe(CN)6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3-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/Fe(CN)6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4-</a:t>
            </a:r>
            <a:r>
              <a:rPr lang="en-US" i="0" dirty="0">
                <a:solidFill>
                  <a:srgbClr val="000000"/>
                </a:solidFill>
                <a:effectLst/>
              </a:rPr>
              <a:t> = 0.36 V.</a:t>
            </a:r>
          </a:p>
          <a:p>
            <a:pPr marL="0" indent="0" algn="ctr">
              <a:buNone/>
            </a:pPr>
            <a:r>
              <a:rPr lang="en-US" b="1" i="0" dirty="0">
                <a:solidFill>
                  <a:srgbClr val="FF0000"/>
                </a:solidFill>
                <a:effectLst/>
              </a:rPr>
              <a:t>Fe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2+</a:t>
            </a:r>
            <a:r>
              <a:rPr lang="en-US" b="1" i="0" dirty="0">
                <a:solidFill>
                  <a:srgbClr val="FF0000"/>
                </a:solidFill>
                <a:effectLst/>
              </a:rPr>
              <a:t> + Ce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4+</a:t>
            </a:r>
            <a:r>
              <a:rPr lang="en-US" b="1" i="0" dirty="0">
                <a:solidFill>
                  <a:srgbClr val="FF0000"/>
                </a:solidFill>
                <a:effectLst/>
              </a:rPr>
              <a:t> → Fe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3+</a:t>
            </a:r>
            <a:r>
              <a:rPr lang="en-US" b="1" i="0" dirty="0">
                <a:solidFill>
                  <a:srgbClr val="FF0000"/>
                </a:solidFill>
                <a:effectLst/>
              </a:rPr>
              <a:t> + Ce</a:t>
            </a:r>
            <a:r>
              <a:rPr lang="en-US" b="1" i="0" baseline="30000" dirty="0">
                <a:solidFill>
                  <a:srgbClr val="FF0000"/>
                </a:solidFill>
                <a:effectLst/>
              </a:rPr>
              <a:t>3+</a:t>
            </a:r>
            <a:endParaRPr lang="en-US" b="1" i="0" dirty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potentiometric-titration-equivalence-point-calculation, eq. 11">
            <a:extLst>
              <a:ext uri="{FF2B5EF4-FFF2-40B4-BE49-F238E27FC236}">
                <a16:creationId xmlns:a16="http://schemas.microsoft.com/office/drawing/2014/main" id="{8619FD0A-FCEB-4EA8-BD5D-6FAA9E154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841" y="3361532"/>
            <a:ext cx="2986133" cy="94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tentiometric-titration-equivalence-point-calculation, eq. 12">
            <a:extLst>
              <a:ext uri="{FF2B5EF4-FFF2-40B4-BE49-F238E27FC236}">
                <a16:creationId xmlns:a16="http://schemas.microsoft.com/office/drawing/2014/main" id="{F030B81C-2195-4BCD-9C54-CAF3D0522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841" y="4684795"/>
            <a:ext cx="3450499" cy="67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921CA4D-3DA4-67B3-36A1-09E99FF8781C}"/>
                  </a:ext>
                </a:extLst>
              </p14:cNvPr>
              <p14:cNvContentPartPr/>
              <p14:nvPr/>
            </p14:nvContentPartPr>
            <p14:xfrm>
              <a:off x="3961800" y="176760"/>
              <a:ext cx="8018640" cy="5366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921CA4D-3DA4-67B3-36A1-09E99FF878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52440" y="167400"/>
                <a:ext cx="8037360" cy="538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5122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80EAF-A997-4A5B-806C-695F7ABDF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(</a:t>
            </a:r>
            <a:r>
              <a:rPr lang="en-US" dirty="0" err="1"/>
              <a:t>setelah</a:t>
            </a:r>
            <a:r>
              <a:rPr lang="en-US" dirty="0"/>
              <a:t> 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D0982-B9A5-4C2B-8C7F-30FF661A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i="0" dirty="0" err="1">
                <a:solidFill>
                  <a:srgbClr val="000000"/>
                </a:solidFill>
                <a:effectLst/>
              </a:rPr>
              <a:t>Berapa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potensial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larutan</a:t>
            </a:r>
            <a:r>
              <a:rPr lang="en-US" i="0" dirty="0">
                <a:solidFill>
                  <a:srgbClr val="000000"/>
                </a:solidFill>
                <a:effectLst/>
              </a:rPr>
              <a:t> 0.1 M H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2</a:t>
            </a:r>
            <a:r>
              <a:rPr lang="en-US" i="0" dirty="0">
                <a:solidFill>
                  <a:srgbClr val="000000"/>
                </a:solidFill>
                <a:effectLst/>
              </a:rPr>
              <a:t>O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2</a:t>
            </a:r>
            <a:r>
              <a:rPr lang="en-US" i="0" dirty="0">
                <a:solidFill>
                  <a:srgbClr val="000000"/>
                </a:solidFill>
                <a:effectLst/>
              </a:rPr>
              <a:t> pH = 1.00 yang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dititrasi</a:t>
            </a:r>
            <a:r>
              <a:rPr lang="en-US" i="0" dirty="0">
                <a:solidFill>
                  <a:srgbClr val="000000"/>
                </a:solidFill>
                <a:effectLst/>
              </a:rPr>
              <a:t> 120 %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i="0" dirty="0">
                <a:solidFill>
                  <a:srgbClr val="000000"/>
                </a:solidFill>
                <a:effectLst/>
              </a:rPr>
              <a:t> 0.1 M permanganate?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0O2/H2O2</a:t>
            </a:r>
            <a:r>
              <a:rPr lang="en-US" i="0" dirty="0">
                <a:solidFill>
                  <a:srgbClr val="000000"/>
                </a:solidFill>
                <a:effectLst/>
              </a:rPr>
              <a:t> = 0.682 V,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0MnO4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-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/Mn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2+</a:t>
            </a:r>
            <a:r>
              <a:rPr lang="en-US" i="0" dirty="0">
                <a:solidFill>
                  <a:srgbClr val="000000"/>
                </a:solidFill>
                <a:effectLst/>
              </a:rPr>
              <a:t> = 1.51 V</a:t>
            </a:r>
          </a:p>
          <a:p>
            <a:pPr marL="0" indent="0" algn="ctr">
              <a:buNone/>
            </a:pPr>
            <a:r>
              <a:rPr lang="pt-BR" b="1" i="0" dirty="0">
                <a:solidFill>
                  <a:srgbClr val="FF0000"/>
                </a:solidFill>
                <a:effectLst/>
              </a:rPr>
              <a:t>MnO</a:t>
            </a:r>
            <a:r>
              <a:rPr lang="pt-BR" b="1" i="0" baseline="-25000" dirty="0">
                <a:solidFill>
                  <a:srgbClr val="FF0000"/>
                </a:solidFill>
                <a:effectLst/>
              </a:rPr>
              <a:t>4</a:t>
            </a:r>
            <a:r>
              <a:rPr lang="pt-BR" b="1" i="0" baseline="30000" dirty="0">
                <a:solidFill>
                  <a:srgbClr val="FF0000"/>
                </a:solidFill>
                <a:effectLst/>
              </a:rPr>
              <a:t>-</a:t>
            </a:r>
            <a:r>
              <a:rPr lang="pt-BR" b="1" i="0" dirty="0">
                <a:solidFill>
                  <a:srgbClr val="FF0000"/>
                </a:solidFill>
                <a:effectLst/>
              </a:rPr>
              <a:t> + 8H</a:t>
            </a:r>
            <a:r>
              <a:rPr lang="pt-BR" b="1" i="0" baseline="30000" dirty="0">
                <a:solidFill>
                  <a:srgbClr val="FF0000"/>
                </a:solidFill>
                <a:effectLst/>
              </a:rPr>
              <a:t>+</a:t>
            </a:r>
            <a:r>
              <a:rPr lang="pt-BR" b="1" i="0" dirty="0">
                <a:solidFill>
                  <a:srgbClr val="FF0000"/>
                </a:solidFill>
                <a:effectLst/>
              </a:rPr>
              <a:t> + 5e</a:t>
            </a:r>
            <a:r>
              <a:rPr lang="pt-BR" b="1" i="0" baseline="30000" dirty="0">
                <a:solidFill>
                  <a:srgbClr val="FF0000"/>
                </a:solidFill>
                <a:effectLst/>
              </a:rPr>
              <a:t>- </a:t>
            </a:r>
            <a:r>
              <a:rPr lang="pt-BR" b="1" i="0" dirty="0">
                <a:solidFill>
                  <a:srgbClr val="FF0000"/>
                </a:solidFill>
                <a:effectLst/>
              </a:rPr>
              <a:t>→ </a:t>
            </a:r>
            <a:r>
              <a:rPr lang="pt-BR" b="1" dirty="0">
                <a:solidFill>
                  <a:srgbClr val="FF0000"/>
                </a:solidFill>
              </a:rPr>
              <a:t>4</a:t>
            </a:r>
            <a:r>
              <a:rPr lang="pt-BR" b="1" i="0" dirty="0">
                <a:solidFill>
                  <a:srgbClr val="FF0000"/>
                </a:solidFill>
                <a:effectLst/>
              </a:rPr>
              <a:t>H</a:t>
            </a:r>
            <a:r>
              <a:rPr lang="pt-BR" b="1" i="0" baseline="-25000" dirty="0">
                <a:solidFill>
                  <a:srgbClr val="FF0000"/>
                </a:solidFill>
                <a:effectLst/>
              </a:rPr>
              <a:t>2</a:t>
            </a:r>
            <a:r>
              <a:rPr lang="pt-BR" b="1" i="0" dirty="0">
                <a:solidFill>
                  <a:srgbClr val="FF0000"/>
                </a:solidFill>
                <a:effectLst/>
              </a:rPr>
              <a:t>O + Mn</a:t>
            </a:r>
            <a:r>
              <a:rPr lang="pt-BR" b="1" i="0" baseline="30000" dirty="0">
                <a:solidFill>
                  <a:srgbClr val="FF0000"/>
                </a:solidFill>
                <a:effectLst/>
              </a:rPr>
              <a:t>2+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potentiometric-titration-curve-calculation, eq. 3">
            <a:extLst>
              <a:ext uri="{FF2B5EF4-FFF2-40B4-BE49-F238E27FC236}">
                <a16:creationId xmlns:a16="http://schemas.microsoft.com/office/drawing/2014/main" id="{1B468FD8-2CA7-4431-A3F1-7A0D3FA8D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080" y="3735572"/>
            <a:ext cx="4585220" cy="75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tentiometric-titration-curve-calculation, eq. 4">
            <a:extLst>
              <a:ext uri="{FF2B5EF4-FFF2-40B4-BE49-F238E27FC236}">
                <a16:creationId xmlns:a16="http://schemas.microsoft.com/office/drawing/2014/main" id="{7D7DB62A-B585-4A0E-869E-B861D042E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080" y="4804205"/>
            <a:ext cx="4049951" cy="63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EF9C11D-56E5-8B66-ACC9-044891E4E538}"/>
                  </a:ext>
                </a:extLst>
              </p14:cNvPr>
              <p14:cNvContentPartPr/>
              <p14:nvPr/>
            </p14:nvContentPartPr>
            <p14:xfrm>
              <a:off x="687240" y="135000"/>
              <a:ext cx="11473920" cy="64908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EF9C11D-56E5-8B66-ACC9-044891E4E53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7880" y="125640"/>
                <a:ext cx="11492640" cy="650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5892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8801-275C-4344-A92D-28A08635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D394C-645C-4CA8-A5A8-D147DA3B3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i="0" dirty="0" err="1">
                <a:solidFill>
                  <a:srgbClr val="000000"/>
                </a:solidFill>
                <a:effectLst/>
              </a:rPr>
              <a:t>Berapa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potensial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larutan</a:t>
            </a:r>
            <a:r>
              <a:rPr lang="en-US" i="0" dirty="0">
                <a:solidFill>
                  <a:srgbClr val="000000"/>
                </a:solidFill>
                <a:effectLst/>
              </a:rPr>
              <a:t> 0.01 M Fe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 yang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dititrasi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i="0" dirty="0">
                <a:solidFill>
                  <a:srgbClr val="000000"/>
                </a:solidFill>
                <a:effectLst/>
              </a:rPr>
              <a:t> 0.0112 M 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?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0Fe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/Fe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2+</a:t>
            </a:r>
            <a:r>
              <a:rPr lang="en-US" i="0" dirty="0">
                <a:solidFill>
                  <a:srgbClr val="000000"/>
                </a:solidFill>
                <a:effectLst/>
              </a:rPr>
              <a:t> = 0.77 V, E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0Ti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4+</a:t>
            </a:r>
            <a:r>
              <a:rPr lang="en-US" i="0" baseline="-25000" dirty="0">
                <a:solidFill>
                  <a:srgbClr val="000000"/>
                </a:solidFill>
                <a:effectLst/>
              </a:rPr>
              <a:t>/Ti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 = 0.130 V (R = </a:t>
            </a:r>
            <a:r>
              <a:rPr lang="en-US" i="0" dirty="0">
                <a:solidFill>
                  <a:srgbClr val="00B0F0"/>
                </a:solidFill>
                <a:effectLst/>
              </a:rPr>
              <a:t>8.31 J </a:t>
            </a:r>
            <a:r>
              <a:rPr lang="en-US" i="0" dirty="0">
                <a:effectLst/>
              </a:rPr>
              <a:t>K</a:t>
            </a:r>
            <a:r>
              <a:rPr lang="en-US" i="0" baseline="30000" dirty="0">
                <a:effectLst/>
              </a:rPr>
              <a:t>-1</a:t>
            </a:r>
            <a:r>
              <a:rPr lang="en-US" i="0" dirty="0">
                <a:effectLst/>
              </a:rPr>
              <a:t> mol</a:t>
            </a:r>
            <a:r>
              <a:rPr lang="en-US" i="0" baseline="30000" dirty="0">
                <a:effectLst/>
              </a:rPr>
              <a:t>-1</a:t>
            </a:r>
            <a:r>
              <a:rPr lang="en-US" i="0" dirty="0">
                <a:effectLst/>
              </a:rPr>
              <a:t> </a:t>
            </a:r>
            <a:r>
              <a:rPr lang="en-US" i="0" dirty="0">
                <a:solidFill>
                  <a:srgbClr val="000000"/>
                </a:solidFill>
                <a:effectLst/>
              </a:rPr>
              <a:t>; T = </a:t>
            </a:r>
            <a:r>
              <a:rPr lang="en-US" i="0" dirty="0">
                <a:solidFill>
                  <a:srgbClr val="00B0F0"/>
                </a:solidFill>
                <a:effectLst/>
              </a:rPr>
              <a:t>298</a:t>
            </a:r>
            <a:r>
              <a:rPr lang="en-US" i="0" dirty="0">
                <a:solidFill>
                  <a:srgbClr val="000000"/>
                </a:solidFill>
                <a:effectLst/>
              </a:rPr>
              <a:t> K ; F = </a:t>
            </a:r>
            <a:r>
              <a:rPr lang="en-US" i="0" dirty="0">
                <a:solidFill>
                  <a:srgbClr val="00B0F0"/>
                </a:solidFill>
                <a:effectLst/>
              </a:rPr>
              <a:t>96500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Coloumb</a:t>
            </a:r>
            <a:r>
              <a:rPr lang="en-US" i="0" dirty="0">
                <a:solidFill>
                  <a:srgbClr val="000000"/>
                </a:solidFill>
                <a:effectLst/>
              </a:rPr>
              <a:t>) dan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buatlah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hubungan</a:t>
            </a:r>
            <a:r>
              <a:rPr lang="en-US" i="0" dirty="0">
                <a:solidFill>
                  <a:srgbClr val="000000"/>
                </a:solidFill>
                <a:effectLst/>
              </a:rPr>
              <a:t>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potensial</a:t>
            </a:r>
            <a:r>
              <a:rPr lang="en-US" i="0" dirty="0">
                <a:solidFill>
                  <a:srgbClr val="000000"/>
                </a:solidFill>
                <a:effectLst/>
              </a:rPr>
              <a:t> (</a:t>
            </a:r>
            <a:r>
              <a:rPr lang="en-US" i="0" dirty="0" err="1">
                <a:solidFill>
                  <a:srgbClr val="FF0000"/>
                </a:solidFill>
                <a:effectLst/>
              </a:rPr>
              <a:t>sumbu</a:t>
            </a:r>
            <a:r>
              <a:rPr lang="en-US" i="0" dirty="0">
                <a:solidFill>
                  <a:srgbClr val="FF0000"/>
                </a:solidFill>
                <a:effectLst/>
              </a:rPr>
              <a:t> y</a:t>
            </a:r>
            <a:r>
              <a:rPr lang="en-US" i="0" dirty="0">
                <a:solidFill>
                  <a:srgbClr val="000000"/>
                </a:solidFill>
                <a:effectLst/>
              </a:rPr>
              <a:t>) </a:t>
            </a:r>
            <a:r>
              <a:rPr lang="en-US" i="0" dirty="0" err="1">
                <a:solidFill>
                  <a:srgbClr val="000000"/>
                </a:solidFill>
                <a:effectLst/>
              </a:rPr>
              <a:t>dengan</a:t>
            </a:r>
            <a:r>
              <a:rPr lang="en-US" i="0" dirty="0">
                <a:solidFill>
                  <a:srgbClr val="000000"/>
                </a:solidFill>
                <a:effectLst/>
              </a:rPr>
              <a:t> % 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  <a:r>
              <a:rPr lang="en-US" i="0" dirty="0">
                <a:solidFill>
                  <a:srgbClr val="000000"/>
                </a:solidFill>
                <a:effectLst/>
              </a:rPr>
              <a:t>(</a:t>
            </a:r>
            <a:r>
              <a:rPr lang="en-US" i="0" dirty="0" err="1">
                <a:solidFill>
                  <a:srgbClr val="FF0000"/>
                </a:solidFill>
                <a:effectLst/>
              </a:rPr>
              <a:t>sumbu</a:t>
            </a:r>
            <a:r>
              <a:rPr lang="en-US" i="0" dirty="0">
                <a:solidFill>
                  <a:srgbClr val="FF0000"/>
                </a:solidFill>
                <a:effectLst/>
              </a:rPr>
              <a:t> x</a:t>
            </a:r>
            <a:r>
              <a:rPr lang="en-US" i="0" dirty="0">
                <a:solidFill>
                  <a:srgbClr val="000000"/>
                </a:solidFill>
                <a:effectLst/>
              </a:rPr>
              <a:t>)</a:t>
            </a:r>
          </a:p>
          <a:p>
            <a:pPr marL="971550" lvl="1" indent="-514350">
              <a:buAutoNum type="arabicPeriod"/>
            </a:pPr>
            <a:r>
              <a:rPr lang="en-US" dirty="0">
                <a:cs typeface="Arial" charset="0"/>
              </a:rPr>
              <a:t>25 % </a:t>
            </a:r>
            <a:r>
              <a:rPr lang="en-US" i="0" dirty="0">
                <a:solidFill>
                  <a:srgbClr val="000000"/>
                </a:solidFill>
                <a:effectLst/>
              </a:rPr>
              <a:t>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</a:p>
          <a:p>
            <a:pPr marL="971550" lvl="1" indent="-514350">
              <a:buAutoNum type="arabicPeriod"/>
            </a:pPr>
            <a:r>
              <a:rPr lang="en-US" dirty="0">
                <a:cs typeface="Arial" charset="0"/>
              </a:rPr>
              <a:t>50 % </a:t>
            </a:r>
            <a:r>
              <a:rPr lang="en-US" i="0" dirty="0">
                <a:solidFill>
                  <a:srgbClr val="000000"/>
                </a:solidFill>
                <a:effectLst/>
              </a:rPr>
              <a:t>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</a:p>
          <a:p>
            <a:pPr marL="971550" lvl="1" indent="-514350">
              <a:buFont typeface="Arial" panose="020B0604020202020204" pitchFamily="34" charset="0"/>
              <a:buAutoNum type="arabicPeriod"/>
            </a:pPr>
            <a:r>
              <a:rPr lang="en-US" dirty="0">
                <a:cs typeface="Arial" charset="0"/>
              </a:rPr>
              <a:t>75 % </a:t>
            </a:r>
            <a:r>
              <a:rPr lang="en-US" i="0" dirty="0">
                <a:solidFill>
                  <a:srgbClr val="000000"/>
                </a:solidFill>
                <a:effectLst/>
              </a:rPr>
              <a:t>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</a:p>
          <a:p>
            <a:pPr marL="971550" lvl="1" indent="-514350">
              <a:buFont typeface="Arial" panose="020B0604020202020204" pitchFamily="34" charset="0"/>
              <a:buAutoNum type="arabicPeriod"/>
            </a:pPr>
            <a:r>
              <a:rPr lang="en-US" dirty="0">
                <a:cs typeface="Arial" charset="0"/>
              </a:rPr>
              <a:t>100 % </a:t>
            </a:r>
            <a:r>
              <a:rPr lang="en-US" i="0" dirty="0">
                <a:solidFill>
                  <a:srgbClr val="000000"/>
                </a:solidFill>
                <a:effectLst/>
              </a:rPr>
              <a:t>Ti</a:t>
            </a:r>
            <a:r>
              <a:rPr lang="en-US" i="0" baseline="30000" dirty="0">
                <a:solidFill>
                  <a:srgbClr val="000000"/>
                </a:solidFill>
                <a:effectLst/>
              </a:rPr>
              <a:t>3+</a:t>
            </a:r>
          </a:p>
          <a:p>
            <a:pPr marL="514350" indent="-514350">
              <a:buAutoNum type="arabicPeriod"/>
            </a:pPr>
            <a:endParaRPr lang="en-US" i="0" baseline="30000" dirty="0">
              <a:solidFill>
                <a:srgbClr val="000000"/>
              </a:solidFill>
              <a:effectLst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16EACB6-E8A1-5392-57E0-DFB4D52820B3}"/>
                  </a:ext>
                </a:extLst>
              </p14:cNvPr>
              <p14:cNvContentPartPr/>
              <p14:nvPr/>
            </p14:nvContentPartPr>
            <p14:xfrm>
              <a:off x="1501200" y="3365280"/>
              <a:ext cx="1871640" cy="1839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16EACB6-E8A1-5392-57E0-DFB4D52820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91840" y="3355920"/>
                <a:ext cx="1890360" cy="18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67DD33B-696C-9A1F-D865-451DBD67907F}"/>
                  </a:ext>
                </a:extLst>
              </p14:cNvPr>
              <p14:cNvContentPartPr/>
              <p14:nvPr/>
            </p14:nvContentPartPr>
            <p14:xfrm>
              <a:off x="935640" y="225720"/>
              <a:ext cx="10923840" cy="63277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67DD33B-696C-9A1F-D865-451DBD67907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6280" y="216360"/>
                <a:ext cx="10942560" cy="634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442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439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Titrasi Potensiometri</vt:lpstr>
      <vt:lpstr>Pendahuluan</vt:lpstr>
      <vt:lpstr>Pendahuluan</vt:lpstr>
      <vt:lpstr>Titik akhir</vt:lpstr>
      <vt:lpstr>Titik akhir (indikator)</vt:lpstr>
      <vt:lpstr>Kurva titrasi (sebelum TE)</vt:lpstr>
      <vt:lpstr>Kurva titrasi (titik ekivalen)</vt:lpstr>
      <vt:lpstr>Kurva titrasi (setelah TE)</vt:lpstr>
      <vt:lpstr>Tugas</vt:lpstr>
      <vt:lpstr>Terimakasih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Permangganatometri</dc:title>
  <dc:creator>Tunas Alam</dc:creator>
  <cp:lastModifiedBy>Tunas Alam</cp:lastModifiedBy>
  <cp:revision>65</cp:revision>
  <dcterms:created xsi:type="dcterms:W3CDTF">2021-07-16T23:51:51Z</dcterms:created>
  <dcterms:modified xsi:type="dcterms:W3CDTF">2026-06-24T02:38:33Z</dcterms:modified>
</cp:coreProperties>
</file>